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3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4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5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880" r:id="rId1"/>
    <p:sldMasterId id="2147483929" r:id="rId2"/>
    <p:sldMasterId id="2147483921" r:id="rId3"/>
    <p:sldMasterId id="2147483932" r:id="rId4"/>
    <p:sldMasterId id="2147483938" r:id="rId5"/>
    <p:sldMasterId id="2147483943" r:id="rId6"/>
  </p:sldMasterIdLst>
  <p:notesMasterIdLst>
    <p:notesMasterId r:id="rId12"/>
  </p:notesMasterIdLst>
  <p:handoutMasterIdLst>
    <p:handoutMasterId r:id="rId13"/>
  </p:handoutMasterIdLst>
  <p:sldIdLst>
    <p:sldId id="5393" r:id="rId7"/>
    <p:sldId id="5953" r:id="rId8"/>
    <p:sldId id="7283" r:id="rId9"/>
    <p:sldId id="5950" r:id="rId10"/>
    <p:sldId id="7285" r:id="rId11"/>
  </p:sldIdLst>
  <p:sldSz cx="9144000" cy="5143500" type="screen16x9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AAD32E29-EAA1-4A09-AAE5-E68B3F5C4F29}">
          <p14:sldIdLst>
            <p14:sldId id="5393"/>
            <p14:sldId id="5953"/>
            <p14:sldId id="7283"/>
            <p14:sldId id="5950"/>
            <p14:sldId id="728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86" userDrawn="1">
          <p15:clr>
            <a:srgbClr val="A4A3A4"/>
          </p15:clr>
        </p15:guide>
        <p15:guide id="3" orient="horz" pos="1620" userDrawn="1">
          <p15:clr>
            <a:srgbClr val="A4A3A4"/>
          </p15:clr>
        </p15:guide>
        <p15:guide id="4" orient="horz" pos="2951" userDrawn="1">
          <p15:clr>
            <a:srgbClr val="A4A3A4"/>
          </p15:clr>
        </p15:guide>
        <p15:guide id="7" pos="74">
          <p15:clr>
            <a:srgbClr val="A4A3A4"/>
          </p15:clr>
        </p15:guide>
        <p15:guide id="8" userDrawn="1">
          <p15:clr>
            <a:srgbClr val="A4A3A4"/>
          </p15:clr>
        </p15:guide>
        <p15:guide id="12" pos="571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 Brooks" initials="AB" lastIdx="7" clrIdx="0">
    <p:extLst>
      <p:ext uri="{19B8F6BF-5375-455C-9EA6-DF929625EA0E}">
        <p15:presenceInfo xmlns:p15="http://schemas.microsoft.com/office/powerpoint/2012/main" userId="34fc579134f071c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E69158"/>
    <a:srgbClr val="007A00"/>
    <a:srgbClr val="4E9834"/>
    <a:srgbClr val="F3CBAF"/>
    <a:srgbClr val="0099FF"/>
    <a:srgbClr val="0099CC"/>
    <a:srgbClr val="FF7979"/>
    <a:srgbClr val="FF9FFF"/>
    <a:srgbClr val="B1B503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5816D87-3DD3-41C6-BCE5-8950D0CCE38E}" v="312" dt="2021-07-07T00:35:38.41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480" autoAdjust="0"/>
    <p:restoredTop sz="96681" autoAdjust="0"/>
  </p:normalViewPr>
  <p:slideViewPr>
    <p:cSldViewPr snapToGrid="0">
      <p:cViewPr varScale="1">
        <p:scale>
          <a:sx n="148" d="100"/>
          <a:sy n="148" d="100"/>
        </p:scale>
        <p:origin x="108" y="306"/>
      </p:cViewPr>
      <p:guideLst>
        <p:guide orient="horz" pos="386"/>
        <p:guide orient="horz" pos="1620"/>
        <p:guide orient="horz" pos="2951"/>
        <p:guide pos="74"/>
        <p:guide/>
        <p:guide pos="571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20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 Brooks" userId="34fc579134f071c1" providerId="LiveId" clId="{6C1D7376-678D-42A4-8A7E-FFD303EE4ADD}"/>
    <pc:docChg chg="undo custSel addSld delSld modSld sldOrd modSection">
      <pc:chgData name="Al Brooks" userId="34fc579134f071c1" providerId="LiveId" clId="{6C1D7376-678D-42A4-8A7E-FFD303EE4ADD}" dt="2021-06-09T21:36:42.545" v="3115" actId="1076"/>
      <pc:docMkLst>
        <pc:docMk/>
      </pc:docMkLst>
      <pc:sldChg chg="addSp delSp modSp mod">
        <pc:chgData name="Al Brooks" userId="34fc579134f071c1" providerId="LiveId" clId="{6C1D7376-678D-42A4-8A7E-FFD303EE4ADD}" dt="2021-06-09T12:24:35.111" v="1523" actId="1076"/>
        <pc:sldMkLst>
          <pc:docMk/>
          <pc:sldMk cId="117956122" sldId="6818"/>
        </pc:sldMkLst>
        <pc:spChg chg="mod">
          <ac:chgData name="Al Brooks" userId="34fc579134f071c1" providerId="LiveId" clId="{6C1D7376-678D-42A4-8A7E-FFD303EE4ADD}" dt="2021-06-09T12:24:35.111" v="1523" actId="1076"/>
          <ac:spMkLst>
            <pc:docMk/>
            <pc:sldMk cId="117956122" sldId="6818"/>
            <ac:spMk id="75" creationId="{4BCC975C-3545-44A0-A1DC-CC099ADBA2A2}"/>
          </ac:spMkLst>
        </pc:spChg>
        <pc:picChg chg="del">
          <ac:chgData name="Al Brooks" userId="34fc579134f071c1" providerId="LiveId" clId="{6C1D7376-678D-42A4-8A7E-FFD303EE4ADD}" dt="2021-06-09T12:21:58.700" v="1410" actId="478"/>
          <ac:picMkLst>
            <pc:docMk/>
            <pc:sldMk cId="117956122" sldId="6818"/>
            <ac:picMk id="3" creationId="{53355391-4825-4F51-9C76-B42531722E26}"/>
          </ac:picMkLst>
        </pc:picChg>
        <pc:picChg chg="add mod ord">
          <ac:chgData name="Al Brooks" userId="34fc579134f071c1" providerId="LiveId" clId="{6C1D7376-678D-42A4-8A7E-FFD303EE4ADD}" dt="2021-06-09T12:23:41.980" v="1511" actId="167"/>
          <ac:picMkLst>
            <pc:docMk/>
            <pc:sldMk cId="117956122" sldId="6818"/>
            <ac:picMk id="4" creationId="{FA41A220-8FE2-4FA6-AC29-9D0F8DDCBE66}"/>
          </ac:picMkLst>
        </pc:picChg>
      </pc:sldChg>
      <pc:sldChg chg="addSp delSp modSp del mod">
        <pc:chgData name="Al Brooks" userId="34fc579134f071c1" providerId="LiveId" clId="{6C1D7376-678D-42A4-8A7E-FFD303EE4ADD}" dt="2021-06-08T21:06:36.581" v="1215" actId="2696"/>
        <pc:sldMkLst>
          <pc:docMk/>
          <pc:sldMk cId="475767025" sldId="7205"/>
        </pc:sldMkLst>
        <pc:spChg chg="mod ord">
          <ac:chgData name="Al Brooks" userId="34fc579134f071c1" providerId="LiveId" clId="{6C1D7376-678D-42A4-8A7E-FFD303EE4ADD}" dt="2021-06-08T20:44:44.150" v="1013" actId="167"/>
          <ac:spMkLst>
            <pc:docMk/>
            <pc:sldMk cId="475767025" sldId="7205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156" creationId="{2F29DF87-9EB9-4B8E-AC3E-688ECE59C9DE}"/>
          </ac:spMkLst>
        </pc:spChg>
        <pc:spChg chg="mod">
          <ac:chgData name="Al Brooks" userId="34fc579134f071c1" providerId="LiveId" clId="{6C1D7376-678D-42A4-8A7E-FFD303EE4ADD}" dt="2021-06-08T20:47:18.620" v="1014" actId="1076"/>
          <ac:spMkLst>
            <pc:docMk/>
            <pc:sldMk cId="475767025" sldId="7205"/>
            <ac:spMk id="158" creationId="{89D52ED5-D4A8-4C16-9520-F76C0E55ABD4}"/>
          </ac:spMkLst>
        </pc:spChg>
        <pc:spChg chg="mod">
          <ac:chgData name="Al Brooks" userId="34fc579134f071c1" providerId="LiveId" clId="{6C1D7376-678D-42A4-8A7E-FFD303EE4ADD}" dt="2021-06-08T20:48:31.369" v="1025" actId="1076"/>
          <ac:spMkLst>
            <pc:docMk/>
            <pc:sldMk cId="475767025" sldId="7205"/>
            <ac:spMk id="159" creationId="{E6048FFD-8FA3-4826-AA84-25076971CB03}"/>
          </ac:spMkLst>
        </pc:spChg>
        <pc:spChg chg="add mod">
          <ac:chgData name="Al Brooks" userId="34fc579134f071c1" providerId="LiveId" clId="{6C1D7376-678D-42A4-8A7E-FFD303EE4ADD}" dt="2021-06-08T20:47:29.702" v="1017" actId="14100"/>
          <ac:spMkLst>
            <pc:docMk/>
            <pc:sldMk cId="475767025" sldId="7205"/>
            <ac:spMk id="166" creationId="{D208CC08-D352-40DD-A418-DA8A4D209FF3}"/>
          </ac:spMkLst>
        </pc:spChg>
        <pc:spChg chg="add mod">
          <ac:chgData name="Al Brooks" userId="34fc579134f071c1" providerId="LiveId" clId="{6C1D7376-678D-42A4-8A7E-FFD303EE4ADD}" dt="2021-06-08T20:48:54.970" v="1026"/>
          <ac:spMkLst>
            <pc:docMk/>
            <pc:sldMk cId="475767025" sldId="7205"/>
            <ac:spMk id="170" creationId="{8F3C857B-BFA2-4B04-9EC2-8786A2CAF3A9}"/>
          </ac:spMkLst>
        </pc:spChg>
        <pc:spChg chg="add mod">
          <ac:chgData name="Al Brooks" userId="34fc579134f071c1" providerId="LiveId" clId="{6C1D7376-678D-42A4-8A7E-FFD303EE4ADD}" dt="2021-06-08T20:48:54.970" v="1026"/>
          <ac:spMkLst>
            <pc:docMk/>
            <pc:sldMk cId="475767025" sldId="7205"/>
            <ac:spMk id="171" creationId="{E7D39F3E-BB24-4507-A4AA-02CC456D0F36}"/>
          </ac:spMkLst>
        </pc:spChg>
        <pc:spChg chg="add mod">
          <ac:chgData name="Al Brooks" userId="34fc579134f071c1" providerId="LiveId" clId="{6C1D7376-678D-42A4-8A7E-FFD303EE4ADD}" dt="2021-06-08T20:48:54.970" v="1026"/>
          <ac:spMkLst>
            <pc:docMk/>
            <pc:sldMk cId="475767025" sldId="7205"/>
            <ac:spMk id="172" creationId="{F094A647-A08F-4CD0-8014-0FC8A347798B}"/>
          </ac:spMkLst>
        </pc:spChg>
        <pc:spChg chg="add mod">
          <ac:chgData name="Al Brooks" userId="34fc579134f071c1" providerId="LiveId" clId="{6C1D7376-678D-42A4-8A7E-FFD303EE4ADD}" dt="2021-06-08T20:48:54.970" v="1026"/>
          <ac:spMkLst>
            <pc:docMk/>
            <pc:sldMk cId="475767025" sldId="7205"/>
            <ac:spMk id="173" creationId="{FF4B83E7-079A-405E-9D95-12D0CFEC63AB}"/>
          </ac:spMkLst>
        </pc:spChg>
        <pc:spChg chg="add mod">
          <ac:chgData name="Al Brooks" userId="34fc579134f071c1" providerId="LiveId" clId="{6C1D7376-678D-42A4-8A7E-FFD303EE4ADD}" dt="2021-06-08T20:48:54.970" v="1026"/>
          <ac:spMkLst>
            <pc:docMk/>
            <pc:sldMk cId="475767025" sldId="7205"/>
            <ac:spMk id="174" creationId="{F497AAE4-62E8-478D-A70B-B0974A733AFE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6:32.386" v="1214" actId="478"/>
          <ac:spMkLst>
            <pc:docMk/>
            <pc:sldMk cId="475767025" sldId="7205"/>
            <ac:spMk id="215" creationId="{EC39CA8B-DBE1-47F3-BF1F-B67C6859BE85}"/>
          </ac:spMkLst>
        </pc:spChg>
        <pc:picChg chg="add mod ord">
          <ac:chgData name="Al Brooks" userId="34fc579134f071c1" providerId="LiveId" clId="{6C1D7376-678D-42A4-8A7E-FFD303EE4ADD}" dt="2021-06-08T20:44:33.940" v="1011" actId="167"/>
          <ac:picMkLst>
            <pc:docMk/>
            <pc:sldMk cId="475767025" sldId="7205"/>
            <ac:picMk id="165" creationId="{FF225C4D-D8F9-4FE7-AE40-0F84B761674C}"/>
          </ac:picMkLst>
        </pc:pic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57" creationId="{85668601-C71B-437D-A6C8-64C4F3C134F5}"/>
          </ac:cxnSpMkLst>
        </pc:cxnChg>
        <pc:cxnChg chg="mod">
          <ac:chgData name="Al Brooks" userId="34fc579134f071c1" providerId="LiveId" clId="{6C1D7376-678D-42A4-8A7E-FFD303EE4ADD}" dt="2021-06-08T20:47:52.951" v="1021" actId="1076"/>
          <ac:cxnSpMkLst>
            <pc:docMk/>
            <pc:sldMk cId="475767025" sldId="7205"/>
            <ac:cxnSpMk id="160" creationId="{DB94BE44-5C5D-40CB-A9C2-9C15B69BAC9E}"/>
          </ac:cxnSpMkLst>
        </pc:cxnChg>
        <pc:cxnChg chg="mod">
          <ac:chgData name="Al Brooks" userId="34fc579134f071c1" providerId="LiveId" clId="{6C1D7376-678D-42A4-8A7E-FFD303EE4ADD}" dt="2021-06-08T20:47:38.094" v="1019" actId="14100"/>
          <ac:cxnSpMkLst>
            <pc:docMk/>
            <pc:sldMk cId="475767025" sldId="7205"/>
            <ac:cxnSpMk id="161" creationId="{ECA3BD47-9BE6-4A3C-A5B9-693962873FF6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163" creationId="{208F37F3-ED42-4774-9E76-A32977372E66}"/>
          </ac:cxnSpMkLst>
        </pc:cxnChg>
        <pc:cxnChg chg="add mod">
          <ac:chgData name="Al Brooks" userId="34fc579134f071c1" providerId="LiveId" clId="{6C1D7376-678D-42A4-8A7E-FFD303EE4ADD}" dt="2021-06-08T20:48:27.259" v="1024" actId="14100"/>
          <ac:cxnSpMkLst>
            <pc:docMk/>
            <pc:sldMk cId="475767025" sldId="7205"/>
            <ac:cxnSpMk id="167" creationId="{4E789DED-3AF3-4FF3-83AA-82599214B844}"/>
          </ac:cxnSpMkLst>
        </pc:cxnChg>
        <pc:cxnChg chg="add mod">
          <ac:chgData name="Al Brooks" userId="34fc579134f071c1" providerId="LiveId" clId="{6C1D7376-678D-42A4-8A7E-FFD303EE4ADD}" dt="2021-06-08T20:48:54.970" v="1026"/>
          <ac:cxnSpMkLst>
            <pc:docMk/>
            <pc:sldMk cId="475767025" sldId="7205"/>
            <ac:cxnSpMk id="168" creationId="{C9C0F16B-B507-498A-8E79-8241C6D0D853}"/>
          </ac:cxnSpMkLst>
        </pc:cxnChg>
        <pc:cxnChg chg="add mod">
          <ac:chgData name="Al Brooks" userId="34fc579134f071c1" providerId="LiveId" clId="{6C1D7376-678D-42A4-8A7E-FFD303EE4ADD}" dt="2021-06-08T20:48:54.970" v="1026"/>
          <ac:cxnSpMkLst>
            <pc:docMk/>
            <pc:sldMk cId="475767025" sldId="7205"/>
            <ac:cxnSpMk id="169" creationId="{46313D4B-CC5F-4D2E-9343-675C52257E88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6:32.386" v="1214" actId="478"/>
          <ac:cxnSpMkLst>
            <pc:docMk/>
            <pc:sldMk cId="475767025" sldId="7205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6C1D7376-678D-42A4-8A7E-FFD303EE4ADD}" dt="2021-06-09T21:32:11.526" v="3080" actId="2696"/>
        <pc:sldMkLst>
          <pc:docMk/>
          <pc:sldMk cId="461488941" sldId="7206"/>
        </pc:sldMkLst>
        <pc:spChg chg="mod">
          <ac:chgData name="Al Brooks" userId="34fc579134f071c1" providerId="LiveId" clId="{6C1D7376-678D-42A4-8A7E-FFD303EE4ADD}" dt="2021-06-09T19:13:42.812" v="1623" actId="20577"/>
          <ac:spMkLst>
            <pc:docMk/>
            <pc:sldMk cId="461488941" sldId="7206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9T21:28:45.303" v="2986" actId="1076"/>
          <ac:spMkLst>
            <pc:docMk/>
            <pc:sldMk cId="461488941" sldId="7206"/>
            <ac:spMk id="158" creationId="{8106C901-AC1F-46E6-8D96-EC038F9F210B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59" creationId="{A6B57151-1607-4358-A48A-B24AC0E7269C}"/>
          </ac:spMkLst>
        </pc:spChg>
        <pc:spChg chg="add del mod">
          <ac:chgData name="Al Brooks" userId="34fc579134f071c1" providerId="LiveId" clId="{6C1D7376-678D-42A4-8A7E-FFD303EE4ADD}" dt="2021-06-09T21:10:03.410" v="2693" actId="478"/>
          <ac:spMkLst>
            <pc:docMk/>
            <pc:sldMk cId="461488941" sldId="7206"/>
            <ac:spMk id="160" creationId="{BAEF3BE4-74A6-4734-8588-0FC2DC9E68D2}"/>
          </ac:spMkLst>
        </pc:spChg>
        <pc:spChg chg="add del mod">
          <ac:chgData name="Al Brooks" userId="34fc579134f071c1" providerId="LiveId" clId="{6C1D7376-678D-42A4-8A7E-FFD303EE4ADD}" dt="2021-06-09T21:04:48.038" v="2522" actId="478"/>
          <ac:spMkLst>
            <pc:docMk/>
            <pc:sldMk cId="461488941" sldId="7206"/>
            <ac:spMk id="164" creationId="{CD83AAB6-5CDB-415A-B37B-953BE2290D05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65" creationId="{A48F373D-4368-48F0-AC8B-CC0D01D8B763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66" creationId="{85AD2FA3-B136-4B2E-BC08-7DA8BF2E0551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67" creationId="{F69C6BBE-3F20-4E35-BA36-DA9D27B67018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68" creationId="{2E2C171C-764B-4F30-A448-95233D2CE8C6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69" creationId="{F4157699-CEFC-45B0-8399-2791492F29F7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3" creationId="{513EF9C6-D59D-4725-A038-FB4D8CD0309C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4" creationId="{CFF06F7E-9811-4EDA-879B-6132593F4B45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5" creationId="{99ECE808-B8ED-4B6D-9EED-2A76B519AF2E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6" creationId="{5D7D6980-C577-4C2F-802B-D9B0B261FF1B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8" creationId="{2E24A571-8EDB-4016-9A85-24C03C62FE00}"/>
          </ac:spMkLst>
        </pc:spChg>
        <pc:spChg chg="add mo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79" creationId="{9D8DA0CE-AD8E-41E0-A41D-8D467F0ED646}"/>
          </ac:spMkLst>
        </pc:spChg>
        <pc:spChg chg="add mod">
          <ac:chgData name="Al Brooks" userId="34fc579134f071c1" providerId="LiveId" clId="{6C1D7376-678D-42A4-8A7E-FFD303EE4ADD}" dt="2021-06-09T21:30:34.396" v="2992" actId="1076"/>
          <ac:spMkLst>
            <pc:docMk/>
            <pc:sldMk cId="461488941" sldId="7206"/>
            <ac:spMk id="182" creationId="{C864BB85-928B-4EB0-A9E0-1442C98EC296}"/>
          </ac:spMkLst>
        </pc:spChg>
        <pc:spChg chg="add mod ord">
          <ac:chgData name="Al Brooks" userId="34fc579134f071c1" providerId="LiveId" clId="{6C1D7376-678D-42A4-8A7E-FFD303EE4ADD}" dt="2021-06-09T21:28:40.777" v="2985" actId="1038"/>
          <ac:spMkLst>
            <pc:docMk/>
            <pc:sldMk cId="461488941" sldId="7206"/>
            <ac:spMk id="183" creationId="{A9550609-6699-48C0-861F-AEB3F47792CE}"/>
          </ac:spMkLst>
        </pc:spChg>
        <pc:spChg chg="add mod">
          <ac:chgData name="Al Brooks" userId="34fc579134f071c1" providerId="LiveId" clId="{6C1D7376-678D-42A4-8A7E-FFD303EE4ADD}" dt="2021-06-09T21:31:40.007" v="3068" actId="1076"/>
          <ac:spMkLst>
            <pc:docMk/>
            <pc:sldMk cId="461488941" sldId="7206"/>
            <ac:spMk id="185" creationId="{141EC541-7991-44BA-BCA7-7D933D4D606E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9T21:27:18.178" v="2929" actId="478"/>
          <ac:spMkLst>
            <pc:docMk/>
            <pc:sldMk cId="461488941" sldId="7206"/>
            <ac:spMk id="215" creationId="{EC39CA8B-DBE1-47F3-BF1F-B67C6859BE85}"/>
          </ac:spMkLst>
        </pc:spChg>
        <pc:picChg chg="add mod ord">
          <ac:chgData name="Al Brooks" userId="34fc579134f071c1" providerId="LiveId" clId="{6C1D7376-678D-42A4-8A7E-FFD303EE4ADD}" dt="2021-06-09T21:28:40.777" v="2985" actId="1038"/>
          <ac:picMkLst>
            <pc:docMk/>
            <pc:sldMk cId="461488941" sldId="7206"/>
            <ac:picMk id="161" creationId="{841D8749-BB3F-4BAA-BF41-C404E0F3DCE8}"/>
          </ac:picMkLst>
        </pc:pic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6" creationId="{822F0BC5-4BB1-4BC8-9433-2D6A616233E7}"/>
          </ac:cxnSpMkLst>
        </pc:cxnChg>
        <pc:cxnChg chg="del mod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57" creationId="{85668601-C71B-437D-A6C8-64C4F3C134F5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62" creationId="{5E48B316-C00A-4C04-9C96-F26D1D6C78C1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163" creationId="{208F37F3-ED42-4774-9E76-A32977372E66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70" creationId="{4A1E8C6B-2353-44C7-9395-14035549C9C7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71" creationId="{58674482-B89C-4328-9783-F836C5773A0A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72" creationId="{56048802-4CFB-4A66-9E4D-B96DE62A919F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77" creationId="{D3DC2FF8-C3EA-46BC-B69E-DA3B98F685B0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80" creationId="{537DE255-14E0-4F1D-9A14-F66B7971B49B}"/>
          </ac:cxnSpMkLst>
        </pc:cxnChg>
        <pc:cxnChg chg="add mod">
          <ac:chgData name="Al Brooks" userId="34fc579134f071c1" providerId="LiveId" clId="{6C1D7376-678D-42A4-8A7E-FFD303EE4ADD}" dt="2021-06-09T21:30:31.007" v="2991" actId="14100"/>
          <ac:cxnSpMkLst>
            <pc:docMk/>
            <pc:sldMk cId="461488941" sldId="7206"/>
            <ac:cxnSpMk id="181" creationId="{57D58452-8ABC-4D61-932C-1C1627E81C9B}"/>
          </ac:cxnSpMkLst>
        </pc:cxnChg>
        <pc:cxnChg chg="add mod">
          <ac:chgData name="Al Brooks" userId="34fc579134f071c1" providerId="LiveId" clId="{6C1D7376-678D-42A4-8A7E-FFD303EE4ADD}" dt="2021-06-09T21:28:40.777" v="2985" actId="1038"/>
          <ac:cxnSpMkLst>
            <pc:docMk/>
            <pc:sldMk cId="461488941" sldId="7206"/>
            <ac:cxnSpMk id="184" creationId="{7D5D22EE-2504-40B4-BBDB-E44E421606E6}"/>
          </ac:cxnSpMkLst>
        </pc:cxnChg>
        <pc:cxnChg chg="add mod">
          <ac:chgData name="Al Brooks" userId="34fc579134f071c1" providerId="LiveId" clId="{6C1D7376-678D-42A4-8A7E-FFD303EE4ADD}" dt="2021-06-09T21:31:43.289" v="3069" actId="14100"/>
          <ac:cxnSpMkLst>
            <pc:docMk/>
            <pc:sldMk cId="461488941" sldId="7206"/>
            <ac:cxnSpMk id="186" creationId="{8526C063-FB27-4529-8E42-182124ECF88C}"/>
          </ac:cxnSpMkLst>
        </pc:cxnChg>
        <pc:cxnChg chg="add mod">
          <ac:chgData name="Al Brooks" userId="34fc579134f071c1" providerId="LiveId" clId="{6C1D7376-678D-42A4-8A7E-FFD303EE4ADD}" dt="2021-06-09T21:31:50.057" v="3072" actId="1076"/>
          <ac:cxnSpMkLst>
            <pc:docMk/>
            <pc:sldMk cId="461488941" sldId="7206"/>
            <ac:cxnSpMk id="187" creationId="{EBF81EB2-F557-4178-B462-4E1768B79B0A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9T21:27:18.178" v="2929" actId="478"/>
          <ac:cxnSpMkLst>
            <pc:docMk/>
            <pc:sldMk cId="461488941" sldId="7206"/>
            <ac:cxnSpMk id="225" creationId="{3B2E5016-D6DA-482F-BCE2-B5A64CE1D387}"/>
          </ac:cxnSpMkLst>
        </pc:cxnChg>
      </pc:sldChg>
      <pc:sldChg chg="addSp delSp modSp del mod">
        <pc:chgData name="Al Brooks" userId="34fc579134f071c1" providerId="LiveId" clId="{6C1D7376-678D-42A4-8A7E-FFD303EE4ADD}" dt="2021-06-09T19:12:46.077" v="1571" actId="47"/>
        <pc:sldMkLst>
          <pc:docMk/>
          <pc:sldMk cId="1935184516" sldId="7253"/>
        </pc:sldMkLst>
        <pc:spChg chg="mod">
          <ac:chgData name="Al Brooks" userId="34fc579134f071c1" providerId="LiveId" clId="{6C1D7376-678D-42A4-8A7E-FFD303EE4ADD}" dt="2021-06-08T20:22:53.368" v="377" actId="20577"/>
          <ac:spMkLst>
            <pc:docMk/>
            <pc:sldMk cId="1935184516" sldId="7253"/>
            <ac:spMk id="5" creationId="{00000000-0000-0000-0000-000000000000}"/>
          </ac:spMkLst>
        </pc:spChg>
        <pc:spChg chg="add mod">
          <ac:chgData name="Al Brooks" userId="34fc579134f071c1" providerId="LiveId" clId="{6C1D7376-678D-42A4-8A7E-FFD303EE4ADD}" dt="2021-06-08T20:25:52.941" v="411" actId="1037"/>
          <ac:spMkLst>
            <pc:docMk/>
            <pc:sldMk cId="1935184516" sldId="7253"/>
            <ac:spMk id="173" creationId="{4252CFA8-8EDF-490C-B2F8-56BA74F23CB1}"/>
          </ac:spMkLst>
        </pc:spChg>
        <pc:spChg chg="add mod">
          <ac:chgData name="Al Brooks" userId="34fc579134f071c1" providerId="LiveId" clId="{6C1D7376-678D-42A4-8A7E-FFD303EE4ADD}" dt="2021-06-08T20:26:05.072" v="413" actId="14100"/>
          <ac:spMkLst>
            <pc:docMk/>
            <pc:sldMk cId="1935184516" sldId="7253"/>
            <ac:spMk id="174" creationId="{3617FA62-2F68-422D-8599-9EB727D1D943}"/>
          </ac:spMkLst>
        </pc:spChg>
        <pc:spChg chg="add mod">
          <ac:chgData name="Al Brooks" userId="34fc579134f071c1" providerId="LiveId" clId="{6C1D7376-678D-42A4-8A7E-FFD303EE4ADD}" dt="2021-06-09T16:10:38.489" v="1570" actId="1076"/>
          <ac:spMkLst>
            <pc:docMk/>
            <pc:sldMk cId="1935184516" sldId="7253"/>
            <ac:spMk id="178" creationId="{14C54985-BA52-4E89-8CFC-8A04781E206E}"/>
          </ac:spMkLst>
        </pc:spChg>
        <pc:spChg chg="add mod">
          <ac:chgData name="Al Brooks" userId="34fc579134f071c1" providerId="LiveId" clId="{6C1D7376-678D-42A4-8A7E-FFD303EE4ADD}" dt="2021-06-08T20:28:04.352" v="426" actId="20577"/>
          <ac:spMkLst>
            <pc:docMk/>
            <pc:sldMk cId="1935184516" sldId="7253"/>
            <ac:spMk id="179" creationId="{38585463-D6EA-4B19-B90F-F0EA429A2E8D}"/>
          </ac:spMkLst>
        </pc:spChg>
        <pc:spChg chg="add mod">
          <ac:chgData name="Al Brooks" userId="34fc579134f071c1" providerId="LiveId" clId="{6C1D7376-678D-42A4-8A7E-FFD303EE4ADD}" dt="2021-06-08T20:28:54.960" v="505" actId="207"/>
          <ac:spMkLst>
            <pc:docMk/>
            <pc:sldMk cId="1935184516" sldId="7253"/>
            <ac:spMk id="180" creationId="{EDB87D39-52A8-4528-9B07-2CADE720FAFD}"/>
          </ac:spMkLst>
        </pc:spChg>
        <pc:spChg chg="add mod">
          <ac:chgData name="Al Brooks" userId="34fc579134f071c1" providerId="LiveId" clId="{6C1D7376-678D-42A4-8A7E-FFD303EE4ADD}" dt="2021-06-08T20:29:44.093" v="543" actId="1076"/>
          <ac:spMkLst>
            <pc:docMk/>
            <pc:sldMk cId="1935184516" sldId="7253"/>
            <ac:spMk id="181" creationId="{55CCE662-C70D-47CA-A842-17D5FA24A5CB}"/>
          </ac:spMkLst>
        </pc:spChg>
        <pc:spChg chg="add mod">
          <ac:chgData name="Al Brooks" userId="34fc579134f071c1" providerId="LiveId" clId="{6C1D7376-678D-42A4-8A7E-FFD303EE4ADD}" dt="2021-06-08T20:31:38.033" v="650" actId="1076"/>
          <ac:spMkLst>
            <pc:docMk/>
            <pc:sldMk cId="1935184516" sldId="7253"/>
            <ac:spMk id="183" creationId="{915E757C-98B3-40A7-9C9D-EE014ED550FA}"/>
          </ac:spMkLst>
        </pc:spChg>
        <pc:spChg chg="add mod">
          <ac:chgData name="Al Brooks" userId="34fc579134f071c1" providerId="LiveId" clId="{6C1D7376-678D-42A4-8A7E-FFD303EE4ADD}" dt="2021-06-08T20:32:24.400" v="731" actId="1076"/>
          <ac:spMkLst>
            <pc:docMk/>
            <pc:sldMk cId="1935184516" sldId="7253"/>
            <ac:spMk id="185" creationId="{C82715AF-4930-4BE5-8C16-E4FF65636D28}"/>
          </ac:spMkLst>
        </pc:spChg>
        <pc:spChg chg="add mod">
          <ac:chgData name="Al Brooks" userId="34fc579134f071c1" providerId="LiveId" clId="{6C1D7376-678D-42A4-8A7E-FFD303EE4ADD}" dt="2021-06-08T20:38:02.820" v="908" actId="1076"/>
          <ac:spMkLst>
            <pc:docMk/>
            <pc:sldMk cId="1935184516" sldId="7253"/>
            <ac:spMk id="187" creationId="{0FFDA658-EE79-4F8F-B833-1A1E98BEBD35}"/>
          </ac:spMkLst>
        </pc:spChg>
        <pc:spChg chg="add mod">
          <ac:chgData name="Al Brooks" userId="34fc579134f071c1" providerId="LiveId" clId="{6C1D7376-678D-42A4-8A7E-FFD303EE4ADD}" dt="2021-06-08T20:33:53.641" v="829" actId="108"/>
          <ac:spMkLst>
            <pc:docMk/>
            <pc:sldMk cId="1935184516" sldId="7253"/>
            <ac:spMk id="188" creationId="{87303232-4E03-4220-94B5-13D71A7F181A}"/>
          </ac:spMkLst>
        </pc:spChg>
        <pc:spChg chg="add mod">
          <ac:chgData name="Al Brooks" userId="34fc579134f071c1" providerId="LiveId" clId="{6C1D7376-678D-42A4-8A7E-FFD303EE4ADD}" dt="2021-06-09T16:10:33.093" v="1569" actId="1076"/>
          <ac:spMkLst>
            <pc:docMk/>
            <pc:sldMk cId="1935184516" sldId="7253"/>
            <ac:spMk id="190" creationId="{A61C69AE-B370-4749-B01D-50562697AA7A}"/>
          </ac:spMkLst>
        </pc:spChg>
        <pc:spChg chg="add mod">
          <ac:chgData name="Al Brooks" userId="34fc579134f071c1" providerId="LiveId" clId="{6C1D7376-678D-42A4-8A7E-FFD303EE4ADD}" dt="2021-06-08T20:35:15.550" v="867" actId="571"/>
          <ac:spMkLst>
            <pc:docMk/>
            <pc:sldMk cId="1935184516" sldId="7253"/>
            <ac:spMk id="191" creationId="{9AA68F2B-D659-4BC3-B221-F34D66F145A6}"/>
          </ac:spMkLst>
        </pc:spChg>
        <pc:spChg chg="add mod">
          <ac:chgData name="Al Brooks" userId="34fc579134f071c1" providerId="LiveId" clId="{6C1D7376-678D-42A4-8A7E-FFD303EE4ADD}" dt="2021-06-08T20:35:17.948" v="868" actId="571"/>
          <ac:spMkLst>
            <pc:docMk/>
            <pc:sldMk cId="1935184516" sldId="7253"/>
            <ac:spMk id="192" creationId="{A833E072-0F9D-4036-9E9D-32191487670B}"/>
          </ac:spMkLst>
        </pc:spChg>
        <pc:spChg chg="add mod">
          <ac:chgData name="Al Brooks" userId="34fc579134f071c1" providerId="LiveId" clId="{6C1D7376-678D-42A4-8A7E-FFD303EE4ADD}" dt="2021-06-08T20:35:20.294" v="869" actId="571"/>
          <ac:spMkLst>
            <pc:docMk/>
            <pc:sldMk cId="1935184516" sldId="7253"/>
            <ac:spMk id="193" creationId="{9EDA0FF4-95DB-41AF-BDCB-EB51A865B5B9}"/>
          </ac:spMkLst>
        </pc:spChg>
        <pc:spChg chg="add mod">
          <ac:chgData name="Al Brooks" userId="34fc579134f071c1" providerId="LiveId" clId="{6C1D7376-678D-42A4-8A7E-FFD303EE4ADD}" dt="2021-06-08T20:35:24.110" v="870" actId="571"/>
          <ac:spMkLst>
            <pc:docMk/>
            <pc:sldMk cId="1935184516" sldId="7253"/>
            <ac:spMk id="194" creationId="{168F6124-37B2-4981-8C2E-D857F1491D04}"/>
          </ac:spMkLst>
        </pc:spChg>
        <pc:spChg chg="add mod">
          <ac:chgData name="Al Brooks" userId="34fc579134f071c1" providerId="LiveId" clId="{6C1D7376-678D-42A4-8A7E-FFD303EE4ADD}" dt="2021-06-08T20:35:27.548" v="871" actId="571"/>
          <ac:spMkLst>
            <pc:docMk/>
            <pc:sldMk cId="1935184516" sldId="7253"/>
            <ac:spMk id="195" creationId="{9841A2E0-5D90-4491-BF58-9573F46964E9}"/>
          </ac:spMkLst>
        </pc:spChg>
        <pc:spChg chg="add mod">
          <ac:chgData name="Al Brooks" userId="34fc579134f071c1" providerId="LiveId" clId="{6C1D7376-678D-42A4-8A7E-FFD303EE4ADD}" dt="2021-06-08T20:35:29.919" v="872" actId="571"/>
          <ac:spMkLst>
            <pc:docMk/>
            <pc:sldMk cId="1935184516" sldId="7253"/>
            <ac:spMk id="196" creationId="{B6611D40-41A4-4B72-9E63-6E02A4FA7E54}"/>
          </ac:spMkLst>
        </pc:spChg>
        <pc:spChg chg="add mod">
          <ac:chgData name="Al Brooks" userId="34fc579134f071c1" providerId="LiveId" clId="{6C1D7376-678D-42A4-8A7E-FFD303EE4ADD}" dt="2021-06-08T20:35:34.763" v="873" actId="571"/>
          <ac:spMkLst>
            <pc:docMk/>
            <pc:sldMk cId="1935184516" sldId="7253"/>
            <ac:spMk id="197" creationId="{1E7081C4-64B2-4431-8D06-8AF17450B903}"/>
          </ac:spMkLst>
        </pc:spChg>
        <pc:spChg chg="add mod">
          <ac:chgData name="Al Brooks" userId="34fc579134f071c1" providerId="LiveId" clId="{6C1D7376-678D-42A4-8A7E-FFD303EE4ADD}" dt="2021-06-08T20:35:37.392" v="874" actId="571"/>
          <ac:spMkLst>
            <pc:docMk/>
            <pc:sldMk cId="1935184516" sldId="7253"/>
            <ac:spMk id="198" creationId="{5C531C4A-DDA9-432A-AA40-8FDF6515D6AA}"/>
          </ac:spMkLst>
        </pc:spChg>
        <pc:spChg chg="add mod">
          <ac:chgData name="Al Brooks" userId="34fc579134f071c1" providerId="LiveId" clId="{6C1D7376-678D-42A4-8A7E-FFD303EE4ADD}" dt="2021-06-08T20:35:39.850" v="875" actId="571"/>
          <ac:spMkLst>
            <pc:docMk/>
            <pc:sldMk cId="1935184516" sldId="7253"/>
            <ac:spMk id="199" creationId="{F7999773-414E-4B90-8906-1999FF68C783}"/>
          </ac:spMkLst>
        </pc:spChg>
        <pc:spChg chg="add mod">
          <ac:chgData name="Al Brooks" userId="34fc579134f071c1" providerId="LiveId" clId="{6C1D7376-678D-42A4-8A7E-FFD303EE4ADD}" dt="2021-06-08T20:35:45.876" v="876" actId="571"/>
          <ac:spMkLst>
            <pc:docMk/>
            <pc:sldMk cId="1935184516" sldId="7253"/>
            <ac:spMk id="200" creationId="{E67436E1-9FCD-4CE7-81F2-F7CD8E7DC349}"/>
          </ac:spMkLst>
        </pc:spChg>
        <pc:spChg chg="add mod">
          <ac:chgData name="Al Brooks" userId="34fc579134f071c1" providerId="LiveId" clId="{6C1D7376-678D-42A4-8A7E-FFD303EE4ADD}" dt="2021-06-08T20:35:48.009" v="877" actId="571"/>
          <ac:spMkLst>
            <pc:docMk/>
            <pc:sldMk cId="1935184516" sldId="7253"/>
            <ac:spMk id="201" creationId="{126FE3A6-5B82-4C5A-9093-7D8414DF78A4}"/>
          </ac:spMkLst>
        </pc:spChg>
        <pc:spChg chg="add mod">
          <ac:chgData name="Al Brooks" userId="34fc579134f071c1" providerId="LiveId" clId="{6C1D7376-678D-42A4-8A7E-FFD303EE4ADD}" dt="2021-06-08T20:35:52.942" v="878" actId="571"/>
          <ac:spMkLst>
            <pc:docMk/>
            <pc:sldMk cId="1935184516" sldId="7253"/>
            <ac:spMk id="202" creationId="{004E3183-FB29-4271-ADA9-5F4BDEDAB255}"/>
          </ac:spMkLst>
        </pc:spChg>
        <pc:spChg chg="add mod">
          <ac:chgData name="Al Brooks" userId="34fc579134f071c1" providerId="LiveId" clId="{6C1D7376-678D-42A4-8A7E-FFD303EE4ADD}" dt="2021-06-08T20:35:55.546" v="879" actId="571"/>
          <ac:spMkLst>
            <pc:docMk/>
            <pc:sldMk cId="1935184516" sldId="7253"/>
            <ac:spMk id="203" creationId="{5E4D34BD-E421-4A6B-8559-CDC60428B10E}"/>
          </ac:spMkLst>
        </pc:spChg>
        <pc:spChg chg="add mod">
          <ac:chgData name="Al Brooks" userId="34fc579134f071c1" providerId="LiveId" clId="{6C1D7376-678D-42A4-8A7E-FFD303EE4ADD}" dt="2021-06-08T20:35:58.722" v="880" actId="571"/>
          <ac:spMkLst>
            <pc:docMk/>
            <pc:sldMk cId="1935184516" sldId="7253"/>
            <ac:spMk id="204" creationId="{EA5BB9B8-DB78-4FA6-8946-5A4DD90D72F3}"/>
          </ac:spMkLst>
        </pc:spChg>
        <pc:spChg chg="add mod">
          <ac:chgData name="Al Brooks" userId="34fc579134f071c1" providerId="LiveId" clId="{6C1D7376-678D-42A4-8A7E-FFD303EE4ADD}" dt="2021-06-08T20:36:04.346" v="881" actId="571"/>
          <ac:spMkLst>
            <pc:docMk/>
            <pc:sldMk cId="1935184516" sldId="7253"/>
            <ac:spMk id="205" creationId="{6331D7BC-9363-43BC-8CBA-D5520023B307}"/>
          </ac:spMkLst>
        </pc:spChg>
        <pc:spChg chg="add mod">
          <ac:chgData name="Al Brooks" userId="34fc579134f071c1" providerId="LiveId" clId="{6C1D7376-678D-42A4-8A7E-FFD303EE4ADD}" dt="2021-06-08T20:36:06.651" v="882" actId="571"/>
          <ac:spMkLst>
            <pc:docMk/>
            <pc:sldMk cId="1935184516" sldId="7253"/>
            <ac:spMk id="206" creationId="{A645F877-C0EE-4F1A-BEEF-BA7CEAF24432}"/>
          </ac:spMkLst>
        </pc:spChg>
        <pc:spChg chg="add mod">
          <ac:chgData name="Al Brooks" userId="34fc579134f071c1" providerId="LiveId" clId="{6C1D7376-678D-42A4-8A7E-FFD303EE4ADD}" dt="2021-06-08T20:36:09.109" v="883" actId="571"/>
          <ac:spMkLst>
            <pc:docMk/>
            <pc:sldMk cId="1935184516" sldId="7253"/>
            <ac:spMk id="207" creationId="{7E044652-5591-471C-9CDF-DE6C2545AE7F}"/>
          </ac:spMkLst>
        </pc:spChg>
        <pc:spChg chg="add del mod">
          <ac:chgData name="Al Brooks" userId="34fc579134f071c1" providerId="LiveId" clId="{6C1D7376-678D-42A4-8A7E-FFD303EE4ADD}" dt="2021-06-08T20:36:12.094" v="885" actId="478"/>
          <ac:spMkLst>
            <pc:docMk/>
            <pc:sldMk cId="1935184516" sldId="7253"/>
            <ac:spMk id="208" creationId="{73AFEF0A-8BC0-461D-B82D-3194D789E6A2}"/>
          </ac:spMkLst>
        </pc:spChg>
        <pc:spChg chg="add del mod">
          <ac:chgData name="Al Brooks" userId="34fc579134f071c1" providerId="LiveId" clId="{6C1D7376-678D-42A4-8A7E-FFD303EE4ADD}" dt="2021-06-09T16:10:30.575" v="1568" actId="478"/>
          <ac:spMkLst>
            <pc:docMk/>
            <pc:sldMk cId="1935184516" sldId="7253"/>
            <ac:spMk id="208" creationId="{8C25F2F4-FBF0-4941-8AB2-01071F5471BC}"/>
          </ac:spMkLst>
        </pc:spChg>
        <pc:spChg chg="add mod">
          <ac:chgData name="Al Brooks" userId="34fc579134f071c1" providerId="LiveId" clId="{6C1D7376-678D-42A4-8A7E-FFD303EE4ADD}" dt="2021-06-08T20:36:17.878" v="886" actId="571"/>
          <ac:spMkLst>
            <pc:docMk/>
            <pc:sldMk cId="1935184516" sldId="7253"/>
            <ac:spMk id="209" creationId="{381A3544-4812-42ED-979D-63502971D743}"/>
          </ac:spMkLst>
        </pc:spChg>
        <pc:spChg chg="add mod">
          <ac:chgData name="Al Brooks" userId="34fc579134f071c1" providerId="LiveId" clId="{6C1D7376-678D-42A4-8A7E-FFD303EE4ADD}" dt="2021-06-08T20:36:19.792" v="887" actId="571"/>
          <ac:spMkLst>
            <pc:docMk/>
            <pc:sldMk cId="1935184516" sldId="7253"/>
            <ac:spMk id="210" creationId="{9B81CDAC-2D2D-4F88-9DA6-C368AA808918}"/>
          </ac:spMkLst>
        </pc:spChg>
        <pc:spChg chg="add mod">
          <ac:chgData name="Al Brooks" userId="34fc579134f071c1" providerId="LiveId" clId="{6C1D7376-678D-42A4-8A7E-FFD303EE4ADD}" dt="2021-06-08T20:36:27.052" v="888" actId="571"/>
          <ac:spMkLst>
            <pc:docMk/>
            <pc:sldMk cId="1935184516" sldId="7253"/>
            <ac:spMk id="211" creationId="{BF6781FA-AC59-4009-9FFD-AFA445114CD2}"/>
          </ac:spMkLst>
        </pc:spChg>
        <pc:spChg chg="add mod">
          <ac:chgData name="Al Brooks" userId="34fc579134f071c1" providerId="LiveId" clId="{6C1D7376-678D-42A4-8A7E-FFD303EE4ADD}" dt="2021-06-08T20:36:29.425" v="889" actId="571"/>
          <ac:spMkLst>
            <pc:docMk/>
            <pc:sldMk cId="1935184516" sldId="7253"/>
            <ac:spMk id="212" creationId="{D2911F38-8E0B-4200-AC78-D1B26A83D4EF}"/>
          </ac:spMkLst>
        </pc:spChg>
        <pc:spChg chg="mod">
          <ac:chgData name="Al Brooks" userId="34fc579134f071c1" providerId="LiveId" clId="{6C1D7376-678D-42A4-8A7E-FFD303EE4ADD}" dt="2021-06-08T20:27:56.323" v="424" actId="404"/>
          <ac:spMkLst>
            <pc:docMk/>
            <pc:sldMk cId="1935184516" sldId="7253"/>
            <ac:spMk id="215" creationId="{EC39CA8B-DBE1-47F3-BF1F-B67C6859BE85}"/>
          </ac:spMkLst>
        </pc:spChg>
        <pc:spChg chg="add mod">
          <ac:chgData name="Al Brooks" userId="34fc579134f071c1" providerId="LiveId" clId="{6C1D7376-678D-42A4-8A7E-FFD303EE4ADD}" dt="2021-06-08T20:36:32.842" v="890" actId="571"/>
          <ac:spMkLst>
            <pc:docMk/>
            <pc:sldMk cId="1935184516" sldId="7253"/>
            <ac:spMk id="217" creationId="{9537BF88-32D6-4553-B644-125029B1D04E}"/>
          </ac:spMkLst>
        </pc:spChg>
        <pc:spChg chg="add mod">
          <ac:chgData name="Al Brooks" userId="34fc579134f071c1" providerId="LiveId" clId="{6C1D7376-678D-42A4-8A7E-FFD303EE4ADD}" dt="2021-06-08T20:36:37.959" v="892" actId="1076"/>
          <ac:spMkLst>
            <pc:docMk/>
            <pc:sldMk cId="1935184516" sldId="7253"/>
            <ac:spMk id="218" creationId="{592ED5C4-A7BD-46FB-A223-10841291AD10}"/>
          </ac:spMkLst>
        </pc:spChg>
        <pc:spChg chg="add mod">
          <ac:chgData name="Al Brooks" userId="34fc579134f071c1" providerId="LiveId" clId="{6C1D7376-678D-42A4-8A7E-FFD303EE4ADD}" dt="2021-06-08T20:36:40.503" v="893" actId="571"/>
          <ac:spMkLst>
            <pc:docMk/>
            <pc:sldMk cId="1935184516" sldId="7253"/>
            <ac:spMk id="219" creationId="{A326D095-2929-4721-8CBD-A7580AC0AF81}"/>
          </ac:spMkLst>
        </pc:spChg>
        <pc:spChg chg="add mod">
          <ac:chgData name="Al Brooks" userId="34fc579134f071c1" providerId="LiveId" clId="{6C1D7376-678D-42A4-8A7E-FFD303EE4ADD}" dt="2021-06-08T20:36:47.564" v="896" actId="1076"/>
          <ac:spMkLst>
            <pc:docMk/>
            <pc:sldMk cId="1935184516" sldId="7253"/>
            <ac:spMk id="220" creationId="{794BBBF8-F204-476E-818F-219F4534C006}"/>
          </ac:spMkLst>
        </pc:spChg>
        <pc:spChg chg="add mod">
          <ac:chgData name="Al Brooks" userId="34fc579134f071c1" providerId="LiveId" clId="{6C1D7376-678D-42A4-8A7E-FFD303EE4ADD}" dt="2021-06-08T20:36:44.169" v="895" actId="571"/>
          <ac:spMkLst>
            <pc:docMk/>
            <pc:sldMk cId="1935184516" sldId="7253"/>
            <ac:spMk id="221" creationId="{A09D118E-FC06-4B2C-98C2-AB8FF6A2F4C3}"/>
          </ac:spMkLst>
        </pc:spChg>
        <pc:spChg chg="add mod">
          <ac:chgData name="Al Brooks" userId="34fc579134f071c1" providerId="LiveId" clId="{6C1D7376-678D-42A4-8A7E-FFD303EE4ADD}" dt="2021-06-08T20:36:50.540" v="897" actId="571"/>
          <ac:spMkLst>
            <pc:docMk/>
            <pc:sldMk cId="1935184516" sldId="7253"/>
            <ac:spMk id="226" creationId="{AF3C8C73-D674-4F92-B1D5-7BA7451EF508}"/>
          </ac:spMkLst>
        </pc:spChg>
        <pc:spChg chg="add mod">
          <ac:chgData name="Al Brooks" userId="34fc579134f071c1" providerId="LiveId" clId="{6C1D7376-678D-42A4-8A7E-FFD303EE4ADD}" dt="2021-06-08T20:36:55.726" v="898" actId="571"/>
          <ac:spMkLst>
            <pc:docMk/>
            <pc:sldMk cId="1935184516" sldId="7253"/>
            <ac:spMk id="227" creationId="{62A1E9E1-BEE7-454F-861C-B122F20402F0}"/>
          </ac:spMkLst>
        </pc:spChg>
        <pc:spChg chg="add mod">
          <ac:chgData name="Al Brooks" userId="34fc579134f071c1" providerId="LiveId" clId="{6C1D7376-678D-42A4-8A7E-FFD303EE4ADD}" dt="2021-06-08T20:37:00.621" v="899" actId="571"/>
          <ac:spMkLst>
            <pc:docMk/>
            <pc:sldMk cId="1935184516" sldId="7253"/>
            <ac:spMk id="228" creationId="{829B6486-0E25-411D-9EE9-58FD190AF0E8}"/>
          </ac:spMkLst>
        </pc:spChg>
        <pc:spChg chg="add mod">
          <ac:chgData name="Al Brooks" userId="34fc579134f071c1" providerId="LiveId" clId="{6C1D7376-678D-42A4-8A7E-FFD303EE4ADD}" dt="2021-06-08T20:37:03.277" v="900" actId="571"/>
          <ac:spMkLst>
            <pc:docMk/>
            <pc:sldMk cId="1935184516" sldId="7253"/>
            <ac:spMk id="229" creationId="{EF03394F-279F-49B6-A08C-89A54AE22103}"/>
          </ac:spMkLst>
        </pc:spChg>
        <pc:spChg chg="add mod">
          <ac:chgData name="Al Brooks" userId="34fc579134f071c1" providerId="LiveId" clId="{6C1D7376-678D-42A4-8A7E-FFD303EE4ADD}" dt="2021-06-08T20:37:05.610" v="901" actId="571"/>
          <ac:spMkLst>
            <pc:docMk/>
            <pc:sldMk cId="1935184516" sldId="7253"/>
            <ac:spMk id="230" creationId="{41BDA9BA-AF21-420E-8238-C88477E0D4FF}"/>
          </ac:spMkLst>
        </pc:spChg>
        <pc:spChg chg="add mod">
          <ac:chgData name="Al Brooks" userId="34fc579134f071c1" providerId="LiveId" clId="{6C1D7376-678D-42A4-8A7E-FFD303EE4ADD}" dt="2021-06-08T20:37:07.422" v="902" actId="571"/>
          <ac:spMkLst>
            <pc:docMk/>
            <pc:sldMk cId="1935184516" sldId="7253"/>
            <ac:spMk id="231" creationId="{566731C2-E12B-4CA7-84E0-A431F84A010E}"/>
          </ac:spMkLst>
        </pc:spChg>
        <pc:spChg chg="add mod">
          <ac:chgData name="Al Brooks" userId="34fc579134f071c1" providerId="LiveId" clId="{6C1D7376-678D-42A4-8A7E-FFD303EE4ADD}" dt="2021-06-08T20:37:09.293" v="903" actId="571"/>
          <ac:spMkLst>
            <pc:docMk/>
            <pc:sldMk cId="1935184516" sldId="7253"/>
            <ac:spMk id="232" creationId="{5D724D5E-16C7-4183-87B4-49C2E088553B}"/>
          </ac:spMkLst>
        </pc:spChg>
        <pc:spChg chg="add mod">
          <ac:chgData name="Al Brooks" userId="34fc579134f071c1" providerId="LiveId" clId="{6C1D7376-678D-42A4-8A7E-FFD303EE4ADD}" dt="2021-06-08T20:37:11.834" v="904" actId="571"/>
          <ac:spMkLst>
            <pc:docMk/>
            <pc:sldMk cId="1935184516" sldId="7253"/>
            <ac:spMk id="233" creationId="{32E5E613-E746-4D5D-B73E-943B046C20EA}"/>
          </ac:spMkLst>
        </pc:spChg>
        <pc:spChg chg="add mod">
          <ac:chgData name="Al Brooks" userId="34fc579134f071c1" providerId="LiveId" clId="{6C1D7376-678D-42A4-8A7E-FFD303EE4ADD}" dt="2021-06-08T20:37:16.373" v="905" actId="571"/>
          <ac:spMkLst>
            <pc:docMk/>
            <pc:sldMk cId="1935184516" sldId="7253"/>
            <ac:spMk id="234" creationId="{F7596E2D-673E-427F-A9DC-D079402F4B8A}"/>
          </ac:spMkLst>
        </pc:spChg>
        <pc:spChg chg="add mod">
          <ac:chgData name="Al Brooks" userId="34fc579134f071c1" providerId="LiveId" clId="{6C1D7376-678D-42A4-8A7E-FFD303EE4ADD}" dt="2021-06-08T20:37:18.629" v="906" actId="571"/>
          <ac:spMkLst>
            <pc:docMk/>
            <pc:sldMk cId="1935184516" sldId="7253"/>
            <ac:spMk id="235" creationId="{F29D2150-EDEA-42E7-B6CF-1A0F5F81D65E}"/>
          </ac:spMkLst>
        </pc:spChg>
        <pc:spChg chg="add mod">
          <ac:chgData name="Al Brooks" userId="34fc579134f071c1" providerId="LiveId" clId="{6C1D7376-678D-42A4-8A7E-FFD303EE4ADD}" dt="2021-06-08T20:37:22.857" v="907" actId="571"/>
          <ac:spMkLst>
            <pc:docMk/>
            <pc:sldMk cId="1935184516" sldId="7253"/>
            <ac:spMk id="236" creationId="{5223857D-64E7-40E0-B1F6-F194A588457F}"/>
          </ac:spMkLst>
        </pc:spChg>
        <pc:picChg chg="add mod">
          <ac:chgData name="Al Brooks" userId="34fc579134f071c1" providerId="LiveId" clId="{6C1D7376-678D-42A4-8A7E-FFD303EE4ADD}" dt="2021-06-08T20:35:01.764" v="865" actId="1076"/>
          <ac:picMkLst>
            <pc:docMk/>
            <pc:sldMk cId="1935184516" sldId="7253"/>
            <ac:picMk id="3" creationId="{6228457C-B0F7-4F3D-9C73-A0D375DB033A}"/>
          </ac:picMkLst>
        </pc:picChg>
        <pc:cxnChg chg="add mod">
          <ac:chgData name="Al Brooks" userId="34fc579134f071c1" providerId="LiveId" clId="{6C1D7376-678D-42A4-8A7E-FFD303EE4ADD}" dt="2021-06-08T20:21:25.790" v="329" actId="14100"/>
          <ac:cxnSpMkLst>
            <pc:docMk/>
            <pc:sldMk cId="1935184516" sldId="7253"/>
            <ac:cxnSpMk id="158" creationId="{9F4A8D23-44EC-4913-8BDF-F2C1090B08DC}"/>
          </ac:cxnSpMkLst>
        </pc:cxnChg>
        <pc:cxnChg chg="add mod">
          <ac:chgData name="Al Brooks" userId="34fc579134f071c1" providerId="LiveId" clId="{6C1D7376-678D-42A4-8A7E-FFD303EE4ADD}" dt="2021-06-08T20:21:33.650" v="331" actId="14100"/>
          <ac:cxnSpMkLst>
            <pc:docMk/>
            <pc:sldMk cId="1935184516" sldId="7253"/>
            <ac:cxnSpMk id="159" creationId="{67074065-02BF-4F0E-9CF4-B8F279439F0C}"/>
          </ac:cxnSpMkLst>
        </pc:cxnChg>
        <pc:cxnChg chg="add mod">
          <ac:chgData name="Al Brooks" userId="34fc579134f071c1" providerId="LiveId" clId="{6C1D7376-678D-42A4-8A7E-FFD303EE4ADD}" dt="2021-06-08T20:21:46.260" v="333" actId="14100"/>
          <ac:cxnSpMkLst>
            <pc:docMk/>
            <pc:sldMk cId="1935184516" sldId="7253"/>
            <ac:cxnSpMk id="160" creationId="{20A9B6D8-B366-441C-B827-F6332CD0DD8F}"/>
          </ac:cxnSpMkLst>
        </pc:cxnChg>
        <pc:cxnChg chg="add mod">
          <ac:chgData name="Al Brooks" userId="34fc579134f071c1" providerId="LiveId" clId="{6C1D7376-678D-42A4-8A7E-FFD303EE4ADD}" dt="2021-06-08T20:22:01.914" v="336" actId="14100"/>
          <ac:cxnSpMkLst>
            <pc:docMk/>
            <pc:sldMk cId="1935184516" sldId="7253"/>
            <ac:cxnSpMk id="161" creationId="{AD546BAE-7585-4E30-B35C-E8921C81999D}"/>
          </ac:cxnSpMkLst>
        </pc:cxnChg>
        <pc:cxnChg chg="add mod">
          <ac:chgData name="Al Brooks" userId="34fc579134f071c1" providerId="LiveId" clId="{6C1D7376-678D-42A4-8A7E-FFD303EE4ADD}" dt="2021-06-08T20:22:15.024" v="339" actId="14100"/>
          <ac:cxnSpMkLst>
            <pc:docMk/>
            <pc:sldMk cId="1935184516" sldId="7253"/>
            <ac:cxnSpMk id="162" creationId="{18699B2B-1690-4CCE-834B-A4B65417251E}"/>
          </ac:cxnSpMkLst>
        </pc:cxnChg>
        <pc:cxnChg chg="add mod">
          <ac:chgData name="Al Brooks" userId="34fc579134f071c1" providerId="LiveId" clId="{6C1D7376-678D-42A4-8A7E-FFD303EE4ADD}" dt="2021-06-08T20:22:26.451" v="341" actId="14100"/>
          <ac:cxnSpMkLst>
            <pc:docMk/>
            <pc:sldMk cId="1935184516" sldId="7253"/>
            <ac:cxnSpMk id="164" creationId="{1B37C42F-7A57-4E09-A4F5-7FB86659A8E6}"/>
          </ac:cxnSpMkLst>
        </pc:cxnChg>
        <pc:cxnChg chg="add mod">
          <ac:chgData name="Al Brooks" userId="34fc579134f071c1" providerId="LiveId" clId="{6C1D7376-678D-42A4-8A7E-FFD303EE4ADD}" dt="2021-06-08T20:22:36.249" v="343" actId="14100"/>
          <ac:cxnSpMkLst>
            <pc:docMk/>
            <pc:sldMk cId="1935184516" sldId="7253"/>
            <ac:cxnSpMk id="165" creationId="{CF9635E9-FAC1-454C-A5A1-3D744EF081E5}"/>
          </ac:cxnSpMkLst>
        </pc:cxnChg>
        <pc:cxnChg chg="add mod">
          <ac:chgData name="Al Brooks" userId="34fc579134f071c1" providerId="LiveId" clId="{6C1D7376-678D-42A4-8A7E-FFD303EE4ADD}" dt="2021-06-08T20:23:40.083" v="389" actId="108"/>
          <ac:cxnSpMkLst>
            <pc:docMk/>
            <pc:sldMk cId="1935184516" sldId="7253"/>
            <ac:cxnSpMk id="166" creationId="{6F088860-1230-495C-B5C2-43275403D9C8}"/>
          </ac:cxnSpMkLst>
        </pc:cxnChg>
        <pc:cxnChg chg="add mod">
          <ac:chgData name="Al Brooks" userId="34fc579134f071c1" providerId="LiveId" clId="{6C1D7376-678D-42A4-8A7E-FFD303EE4ADD}" dt="2021-06-08T20:23:36.567" v="388" actId="108"/>
          <ac:cxnSpMkLst>
            <pc:docMk/>
            <pc:sldMk cId="1935184516" sldId="7253"/>
            <ac:cxnSpMk id="167" creationId="{272C9128-4DEA-47DF-ABFB-C266C7A2C79A}"/>
          </ac:cxnSpMkLst>
        </pc:cxnChg>
        <pc:cxnChg chg="add mod">
          <ac:chgData name="Al Brooks" userId="34fc579134f071c1" providerId="LiveId" clId="{6C1D7376-678D-42A4-8A7E-FFD303EE4ADD}" dt="2021-06-08T20:23:50.694" v="392" actId="14100"/>
          <ac:cxnSpMkLst>
            <pc:docMk/>
            <pc:sldMk cId="1935184516" sldId="7253"/>
            <ac:cxnSpMk id="168" creationId="{3459C792-FE6E-4514-9CD0-FEE42DE6DBED}"/>
          </ac:cxnSpMkLst>
        </pc:cxnChg>
        <pc:cxnChg chg="add mod">
          <ac:chgData name="Al Brooks" userId="34fc579134f071c1" providerId="LiveId" clId="{6C1D7376-678D-42A4-8A7E-FFD303EE4ADD}" dt="2021-06-08T20:24:09.756" v="394" actId="14100"/>
          <ac:cxnSpMkLst>
            <pc:docMk/>
            <pc:sldMk cId="1935184516" sldId="7253"/>
            <ac:cxnSpMk id="169" creationId="{6EDD7D33-2A02-4F31-B133-07075335D74A}"/>
          </ac:cxnSpMkLst>
        </pc:cxnChg>
        <pc:cxnChg chg="add mod">
          <ac:chgData name="Al Brooks" userId="34fc579134f071c1" providerId="LiveId" clId="{6C1D7376-678D-42A4-8A7E-FFD303EE4ADD}" dt="2021-06-08T20:24:20.607" v="397" actId="14100"/>
          <ac:cxnSpMkLst>
            <pc:docMk/>
            <pc:sldMk cId="1935184516" sldId="7253"/>
            <ac:cxnSpMk id="170" creationId="{107DDFC1-7521-4594-BEF7-9EF76BA5F741}"/>
          </ac:cxnSpMkLst>
        </pc:cxnChg>
        <pc:cxnChg chg="add mod">
          <ac:chgData name="Al Brooks" userId="34fc579134f071c1" providerId="LiveId" clId="{6C1D7376-678D-42A4-8A7E-FFD303EE4ADD}" dt="2021-06-08T20:25:26.633" v="404" actId="1076"/>
          <ac:cxnSpMkLst>
            <pc:docMk/>
            <pc:sldMk cId="1935184516" sldId="7253"/>
            <ac:cxnSpMk id="171" creationId="{D9320A20-FBA1-4C90-A14F-6AD3A1FDB5CD}"/>
          </ac:cxnSpMkLst>
        </pc:cxnChg>
        <pc:cxnChg chg="add mod">
          <ac:chgData name="Al Brooks" userId="34fc579134f071c1" providerId="LiveId" clId="{6C1D7376-678D-42A4-8A7E-FFD303EE4ADD}" dt="2021-06-08T20:25:35.238" v="406" actId="14100"/>
          <ac:cxnSpMkLst>
            <pc:docMk/>
            <pc:sldMk cId="1935184516" sldId="7253"/>
            <ac:cxnSpMk id="172" creationId="{7CB21716-9828-4C81-9033-8F95DA4FAAB6}"/>
          </ac:cxnSpMkLst>
        </pc:cxnChg>
        <pc:cxnChg chg="add mod">
          <ac:chgData name="Al Brooks" userId="34fc579134f071c1" providerId="LiveId" clId="{6C1D7376-678D-42A4-8A7E-FFD303EE4ADD}" dt="2021-06-09T16:10:01.728" v="1526" actId="1076"/>
          <ac:cxnSpMkLst>
            <pc:docMk/>
            <pc:sldMk cId="1935184516" sldId="7253"/>
            <ac:cxnSpMk id="175" creationId="{DB94BE44-5C5D-40CB-A9C2-9C15B69BAC9E}"/>
          </ac:cxnSpMkLst>
        </pc:cxnChg>
        <pc:cxnChg chg="add del mod">
          <ac:chgData name="Al Brooks" userId="34fc579134f071c1" providerId="LiveId" clId="{6C1D7376-678D-42A4-8A7E-FFD303EE4ADD}" dt="2021-06-08T20:27:34.124" v="420" actId="478"/>
          <ac:cxnSpMkLst>
            <pc:docMk/>
            <pc:sldMk cId="1935184516" sldId="7253"/>
            <ac:cxnSpMk id="175" creationId="{FF4FC847-5E53-4300-993D-9262859CEDE2}"/>
          </ac:cxnSpMkLst>
        </pc:cxnChg>
        <pc:cxnChg chg="add del mod">
          <ac:chgData name="Al Brooks" userId="34fc579134f071c1" providerId="LiveId" clId="{6C1D7376-678D-42A4-8A7E-FFD303EE4ADD}" dt="2021-06-09T16:09:55.200" v="1524" actId="478"/>
          <ac:cxnSpMkLst>
            <pc:docMk/>
            <pc:sldMk cId="1935184516" sldId="7253"/>
            <ac:cxnSpMk id="176" creationId="{651FCF4D-3889-45DE-A281-A15D726C3449}"/>
          </ac:cxnSpMkLst>
        </pc:cxnChg>
        <pc:cxnChg chg="add mod">
          <ac:chgData name="Al Brooks" userId="34fc579134f071c1" providerId="LiveId" clId="{6C1D7376-678D-42A4-8A7E-FFD303EE4ADD}" dt="2021-06-08T20:27:40.020" v="421" actId="14100"/>
          <ac:cxnSpMkLst>
            <pc:docMk/>
            <pc:sldMk cId="1935184516" sldId="7253"/>
            <ac:cxnSpMk id="177" creationId="{65BD9FC2-A8AA-4336-AB51-1C388946E924}"/>
          </ac:cxnSpMkLst>
        </pc:cxnChg>
        <pc:cxnChg chg="add mod">
          <ac:chgData name="Al Brooks" userId="34fc579134f071c1" providerId="LiveId" clId="{6C1D7376-678D-42A4-8A7E-FFD303EE4ADD}" dt="2021-06-08T20:29:40.493" v="542" actId="571"/>
          <ac:cxnSpMkLst>
            <pc:docMk/>
            <pc:sldMk cId="1935184516" sldId="7253"/>
            <ac:cxnSpMk id="182" creationId="{1B92F796-05D0-4E09-A931-B1EECC8D27A2}"/>
          </ac:cxnSpMkLst>
        </pc:cxnChg>
        <pc:cxnChg chg="add mod">
          <ac:chgData name="Al Brooks" userId="34fc579134f071c1" providerId="LiveId" clId="{6C1D7376-678D-42A4-8A7E-FFD303EE4ADD}" dt="2021-06-08T20:31:42.621" v="651" actId="571"/>
          <ac:cxnSpMkLst>
            <pc:docMk/>
            <pc:sldMk cId="1935184516" sldId="7253"/>
            <ac:cxnSpMk id="184" creationId="{7740C2EE-D13C-43A7-91FE-4A904FE28DAB}"/>
          </ac:cxnSpMkLst>
        </pc:cxnChg>
        <pc:cxnChg chg="add mod">
          <ac:chgData name="Al Brooks" userId="34fc579134f071c1" providerId="LiveId" clId="{6C1D7376-678D-42A4-8A7E-FFD303EE4ADD}" dt="2021-06-08T20:32:21.609" v="730" actId="571"/>
          <ac:cxnSpMkLst>
            <pc:docMk/>
            <pc:sldMk cId="1935184516" sldId="7253"/>
            <ac:cxnSpMk id="186" creationId="{14414595-884B-426C-946A-4F248AFB795D}"/>
          </ac:cxnSpMkLst>
        </pc:cxnChg>
        <pc:cxnChg chg="add mod">
          <ac:chgData name="Al Brooks" userId="34fc579134f071c1" providerId="LiveId" clId="{6C1D7376-678D-42A4-8A7E-FFD303EE4ADD}" dt="2021-06-08T20:33:43.390" v="828" actId="571"/>
          <ac:cxnSpMkLst>
            <pc:docMk/>
            <pc:sldMk cId="1935184516" sldId="7253"/>
            <ac:cxnSpMk id="189" creationId="{BFA0E7FB-AFA2-42F6-B620-AA3CDF6092D6}"/>
          </ac:cxnSpMkLst>
        </pc:cxnChg>
      </pc:sldChg>
      <pc:sldChg chg="addSp modSp mod">
        <pc:chgData name="Al Brooks" userId="34fc579134f071c1" providerId="LiveId" clId="{6C1D7376-678D-42A4-8A7E-FFD303EE4ADD}" dt="2021-06-09T20:49:24.967" v="2339" actId="1076"/>
        <pc:sldMkLst>
          <pc:docMk/>
          <pc:sldMk cId="763676180" sldId="7254"/>
        </pc:sldMkLst>
        <pc:spChg chg="mod">
          <ac:chgData name="Al Brooks" userId="34fc579134f071c1" providerId="LiveId" clId="{6C1D7376-678D-42A4-8A7E-FFD303EE4ADD}" dt="2021-06-09T20:34:25.290" v="2140" actId="20577"/>
          <ac:spMkLst>
            <pc:docMk/>
            <pc:sldMk cId="763676180" sldId="7254"/>
            <ac:spMk id="5" creationId="{00000000-0000-0000-0000-000000000000}"/>
          </ac:spMkLst>
        </pc:spChg>
        <pc:spChg chg="mod">
          <ac:chgData name="Al Brooks" userId="34fc579134f071c1" providerId="LiveId" clId="{6C1D7376-678D-42A4-8A7E-FFD303EE4ADD}" dt="2021-06-09T20:37:23.980" v="2180" actId="120"/>
          <ac:spMkLst>
            <pc:docMk/>
            <pc:sldMk cId="763676180" sldId="7254"/>
            <ac:spMk id="99" creationId="{BBEC3F2D-AA3B-48D4-8A46-3A492B671196}"/>
          </ac:spMkLst>
        </pc:spChg>
        <pc:spChg chg="add mod">
          <ac:chgData name="Al Brooks" userId="34fc579134f071c1" providerId="LiveId" clId="{6C1D7376-678D-42A4-8A7E-FFD303EE4ADD}" dt="2021-06-09T20:40:20.603" v="2299" actId="108"/>
          <ac:spMkLst>
            <pc:docMk/>
            <pc:sldMk cId="763676180" sldId="7254"/>
            <ac:spMk id="171" creationId="{568503C6-6FF4-495A-85C4-FC6170908D9D}"/>
          </ac:spMkLst>
        </pc:spChg>
        <pc:spChg chg="add mod">
          <ac:chgData name="Al Brooks" userId="34fc579134f071c1" providerId="LiveId" clId="{6C1D7376-678D-42A4-8A7E-FFD303EE4ADD}" dt="2021-06-09T20:49:24.967" v="2339" actId="1076"/>
          <ac:spMkLst>
            <pc:docMk/>
            <pc:sldMk cId="763676180" sldId="7254"/>
            <ac:spMk id="172" creationId="{8C451459-18B6-47E7-BB06-A6EDC0FC1B4F}"/>
          </ac:spMkLst>
        </pc:spChg>
        <pc:spChg chg="add mod">
          <ac:chgData name="Al Brooks" userId="34fc579134f071c1" providerId="LiveId" clId="{6C1D7376-678D-42A4-8A7E-FFD303EE4ADD}" dt="2021-06-09T20:37:41.683" v="2189" actId="571"/>
          <ac:spMkLst>
            <pc:docMk/>
            <pc:sldMk cId="763676180" sldId="7254"/>
            <ac:spMk id="173" creationId="{6B2A9583-A38C-437A-BDBF-E573DD5453EB}"/>
          </ac:spMkLst>
        </pc:spChg>
        <pc:spChg chg="add mod">
          <ac:chgData name="Al Brooks" userId="34fc579134f071c1" providerId="LiveId" clId="{6C1D7376-678D-42A4-8A7E-FFD303EE4ADD}" dt="2021-06-09T20:37:58.719" v="2198" actId="108"/>
          <ac:spMkLst>
            <pc:docMk/>
            <pc:sldMk cId="763676180" sldId="7254"/>
            <ac:spMk id="174" creationId="{5834F880-51AB-4E50-8576-2541ABE6E6CE}"/>
          </ac:spMkLst>
        </pc:spChg>
        <pc:spChg chg="add mod">
          <ac:chgData name="Al Brooks" userId="34fc579134f071c1" providerId="LiveId" clId="{6C1D7376-678D-42A4-8A7E-FFD303EE4ADD}" dt="2021-06-09T20:38:29.361" v="2203" actId="14100"/>
          <ac:spMkLst>
            <pc:docMk/>
            <pc:sldMk cId="763676180" sldId="7254"/>
            <ac:spMk id="175" creationId="{1AEB1235-E99A-4D8E-9573-5D89D842CDAC}"/>
          </ac:spMkLst>
        </pc:spChg>
        <pc:spChg chg="add mod">
          <ac:chgData name="Al Brooks" userId="34fc579134f071c1" providerId="LiveId" clId="{6C1D7376-678D-42A4-8A7E-FFD303EE4ADD}" dt="2021-06-09T20:39:02.689" v="2255" actId="207"/>
          <ac:spMkLst>
            <pc:docMk/>
            <pc:sldMk cId="763676180" sldId="7254"/>
            <ac:spMk id="176" creationId="{126E13B8-E83E-48CB-A394-839CE8711B1B}"/>
          </ac:spMkLst>
        </pc:spChg>
        <pc:spChg chg="add mod">
          <ac:chgData name="Al Brooks" userId="34fc579134f071c1" providerId="LiveId" clId="{6C1D7376-678D-42A4-8A7E-FFD303EE4ADD}" dt="2021-06-09T20:43:29.450" v="2338" actId="1076"/>
          <ac:spMkLst>
            <pc:docMk/>
            <pc:sldMk cId="763676180" sldId="7254"/>
            <ac:spMk id="177" creationId="{4E76E1AE-BEC1-4350-A7D8-4BAA03424F21}"/>
          </ac:spMkLst>
        </pc:spChg>
        <pc:spChg chg="add mod">
          <ac:chgData name="Al Brooks" userId="34fc579134f071c1" providerId="LiveId" clId="{6C1D7376-678D-42A4-8A7E-FFD303EE4ADD}" dt="2021-06-09T20:39:52.628" v="2290" actId="108"/>
          <ac:spMkLst>
            <pc:docMk/>
            <pc:sldMk cId="763676180" sldId="7254"/>
            <ac:spMk id="178" creationId="{37AC575D-35FE-4B67-AD14-339BB408761B}"/>
          </ac:spMkLst>
        </pc:spChg>
        <pc:spChg chg="add mod">
          <ac:chgData name="Al Brooks" userId="34fc579134f071c1" providerId="LiveId" clId="{6C1D7376-678D-42A4-8A7E-FFD303EE4ADD}" dt="2021-06-09T20:40:02.080" v="2292" actId="14100"/>
          <ac:spMkLst>
            <pc:docMk/>
            <pc:sldMk cId="763676180" sldId="7254"/>
            <ac:spMk id="179" creationId="{9A74AF08-F3C4-4278-9B7C-453DD10730E0}"/>
          </ac:spMkLst>
        </pc:spChg>
        <pc:spChg chg="add mod">
          <ac:chgData name="Al Brooks" userId="34fc579134f071c1" providerId="LiveId" clId="{6C1D7376-678D-42A4-8A7E-FFD303EE4ADD}" dt="2021-06-09T20:40:05.253" v="2293" actId="571"/>
          <ac:spMkLst>
            <pc:docMk/>
            <pc:sldMk cId="763676180" sldId="7254"/>
            <ac:spMk id="180" creationId="{FF7556A2-9B9B-460D-9692-DDF2D4E2B55B}"/>
          </ac:spMkLst>
        </pc:spChg>
        <pc:spChg chg="add mod">
          <ac:chgData name="Al Brooks" userId="34fc579134f071c1" providerId="LiveId" clId="{6C1D7376-678D-42A4-8A7E-FFD303EE4ADD}" dt="2021-06-09T20:40:34.944" v="2300" actId="571"/>
          <ac:spMkLst>
            <pc:docMk/>
            <pc:sldMk cId="763676180" sldId="7254"/>
            <ac:spMk id="181" creationId="{BD9C9F95-B439-45FD-9AB6-B3C06B4646C5}"/>
          </ac:spMkLst>
        </pc:spChg>
        <pc:spChg chg="add mod">
          <ac:chgData name="Al Brooks" userId="34fc579134f071c1" providerId="LiveId" clId="{6C1D7376-678D-42A4-8A7E-FFD303EE4ADD}" dt="2021-06-09T20:40:37.996" v="2301" actId="571"/>
          <ac:spMkLst>
            <pc:docMk/>
            <pc:sldMk cId="763676180" sldId="7254"/>
            <ac:spMk id="182" creationId="{C54C8678-612C-4707-8694-7E94BCDCC569}"/>
          </ac:spMkLst>
        </pc:spChg>
        <pc:spChg chg="add mod">
          <ac:chgData name="Al Brooks" userId="34fc579134f071c1" providerId="LiveId" clId="{6C1D7376-678D-42A4-8A7E-FFD303EE4ADD}" dt="2021-06-09T20:40:40.831" v="2302" actId="571"/>
          <ac:spMkLst>
            <pc:docMk/>
            <pc:sldMk cId="763676180" sldId="7254"/>
            <ac:spMk id="183" creationId="{F1B701DD-6540-4D1B-8160-5C033831D8A1}"/>
          </ac:spMkLst>
        </pc:spChg>
        <pc:spChg chg="add mod">
          <ac:chgData name="Al Brooks" userId="34fc579134f071c1" providerId="LiveId" clId="{6C1D7376-678D-42A4-8A7E-FFD303EE4ADD}" dt="2021-06-09T20:40:43.153" v="2303" actId="571"/>
          <ac:spMkLst>
            <pc:docMk/>
            <pc:sldMk cId="763676180" sldId="7254"/>
            <ac:spMk id="184" creationId="{681DBFD3-0CA2-4929-8398-DAF98CC7F91A}"/>
          </ac:spMkLst>
        </pc:spChg>
        <pc:spChg chg="add mod">
          <ac:chgData name="Al Brooks" userId="34fc579134f071c1" providerId="LiveId" clId="{6C1D7376-678D-42A4-8A7E-FFD303EE4ADD}" dt="2021-06-09T20:40:49.456" v="2304" actId="571"/>
          <ac:spMkLst>
            <pc:docMk/>
            <pc:sldMk cId="763676180" sldId="7254"/>
            <ac:spMk id="185" creationId="{5C69CCDE-5EA9-4EAD-980D-B11E00C3162F}"/>
          </ac:spMkLst>
        </pc:spChg>
        <pc:spChg chg="add mod">
          <ac:chgData name="Al Brooks" userId="34fc579134f071c1" providerId="LiveId" clId="{6C1D7376-678D-42A4-8A7E-FFD303EE4ADD}" dt="2021-06-09T20:40:52.039" v="2305" actId="571"/>
          <ac:spMkLst>
            <pc:docMk/>
            <pc:sldMk cId="763676180" sldId="7254"/>
            <ac:spMk id="186" creationId="{49AEC9EB-94F7-4FF7-8802-0C6B5E7B407A}"/>
          </ac:spMkLst>
        </pc:spChg>
        <pc:spChg chg="add mod">
          <ac:chgData name="Al Brooks" userId="34fc579134f071c1" providerId="LiveId" clId="{6C1D7376-678D-42A4-8A7E-FFD303EE4ADD}" dt="2021-06-09T20:40:57.112" v="2306" actId="571"/>
          <ac:spMkLst>
            <pc:docMk/>
            <pc:sldMk cId="763676180" sldId="7254"/>
            <ac:spMk id="187" creationId="{3C03717F-7B04-443B-9039-7D6AD5E36DA5}"/>
          </ac:spMkLst>
        </pc:spChg>
        <pc:spChg chg="add mod">
          <ac:chgData name="Al Brooks" userId="34fc579134f071c1" providerId="LiveId" clId="{6C1D7376-678D-42A4-8A7E-FFD303EE4ADD}" dt="2021-06-09T20:40:59.635" v="2307" actId="571"/>
          <ac:spMkLst>
            <pc:docMk/>
            <pc:sldMk cId="763676180" sldId="7254"/>
            <ac:spMk id="188" creationId="{2C8F9820-E2DC-4234-A527-D46EAE124E33}"/>
          </ac:spMkLst>
        </pc:spChg>
        <pc:spChg chg="add mod">
          <ac:chgData name="Al Brooks" userId="34fc579134f071c1" providerId="LiveId" clId="{6C1D7376-678D-42A4-8A7E-FFD303EE4ADD}" dt="2021-06-09T20:41:05.053" v="2308" actId="571"/>
          <ac:spMkLst>
            <pc:docMk/>
            <pc:sldMk cId="763676180" sldId="7254"/>
            <ac:spMk id="189" creationId="{B5FA3AEB-0064-4BAC-9EFA-B9AC7AFC3F7D}"/>
          </ac:spMkLst>
        </pc:spChg>
        <pc:spChg chg="add mod">
          <ac:chgData name="Al Brooks" userId="34fc579134f071c1" providerId="LiveId" clId="{6C1D7376-678D-42A4-8A7E-FFD303EE4ADD}" dt="2021-06-09T20:41:07.876" v="2309" actId="571"/>
          <ac:spMkLst>
            <pc:docMk/>
            <pc:sldMk cId="763676180" sldId="7254"/>
            <ac:spMk id="190" creationId="{200F770F-5947-48AB-A62F-D386E316F4AF}"/>
          </ac:spMkLst>
        </pc:spChg>
        <pc:spChg chg="add mod">
          <ac:chgData name="Al Brooks" userId="34fc579134f071c1" providerId="LiveId" clId="{6C1D7376-678D-42A4-8A7E-FFD303EE4ADD}" dt="2021-06-09T20:41:11.070" v="2310" actId="571"/>
          <ac:spMkLst>
            <pc:docMk/>
            <pc:sldMk cId="763676180" sldId="7254"/>
            <ac:spMk id="191" creationId="{5B54F96A-5C65-4DCC-9FD0-F5B2B4298CA7}"/>
          </ac:spMkLst>
        </pc:spChg>
        <pc:spChg chg="add mod">
          <ac:chgData name="Al Brooks" userId="34fc579134f071c1" providerId="LiveId" clId="{6C1D7376-678D-42A4-8A7E-FFD303EE4ADD}" dt="2021-06-09T20:41:12.924" v="2311" actId="571"/>
          <ac:spMkLst>
            <pc:docMk/>
            <pc:sldMk cId="763676180" sldId="7254"/>
            <ac:spMk id="192" creationId="{A95D2EB7-EB4A-498D-8920-712E6CA6ECC8}"/>
          </ac:spMkLst>
        </pc:spChg>
        <pc:spChg chg="add mod">
          <ac:chgData name="Al Brooks" userId="34fc579134f071c1" providerId="LiveId" clId="{6C1D7376-678D-42A4-8A7E-FFD303EE4ADD}" dt="2021-06-09T20:41:14.955" v="2312" actId="571"/>
          <ac:spMkLst>
            <pc:docMk/>
            <pc:sldMk cId="763676180" sldId="7254"/>
            <ac:spMk id="193" creationId="{C91791DA-440A-4EED-85BB-A3E47A44B217}"/>
          </ac:spMkLst>
        </pc:spChg>
        <pc:spChg chg="add mod">
          <ac:chgData name="Al Brooks" userId="34fc579134f071c1" providerId="LiveId" clId="{6C1D7376-678D-42A4-8A7E-FFD303EE4ADD}" dt="2021-06-09T20:41:17.814" v="2313" actId="571"/>
          <ac:spMkLst>
            <pc:docMk/>
            <pc:sldMk cId="763676180" sldId="7254"/>
            <ac:spMk id="194" creationId="{225BDD28-F5C0-4849-896B-A493C216A921}"/>
          </ac:spMkLst>
        </pc:spChg>
        <pc:spChg chg="add mod">
          <ac:chgData name="Al Brooks" userId="34fc579134f071c1" providerId="LiveId" clId="{6C1D7376-678D-42A4-8A7E-FFD303EE4ADD}" dt="2021-06-09T20:41:20.801" v="2314" actId="571"/>
          <ac:spMkLst>
            <pc:docMk/>
            <pc:sldMk cId="763676180" sldId="7254"/>
            <ac:spMk id="195" creationId="{801D7B86-1BE0-45D6-9F04-E2EF0CAC6C8B}"/>
          </ac:spMkLst>
        </pc:spChg>
        <pc:spChg chg="add mod">
          <ac:chgData name="Al Brooks" userId="34fc579134f071c1" providerId="LiveId" clId="{6C1D7376-678D-42A4-8A7E-FFD303EE4ADD}" dt="2021-06-09T20:41:22.597" v="2315" actId="571"/>
          <ac:spMkLst>
            <pc:docMk/>
            <pc:sldMk cId="763676180" sldId="7254"/>
            <ac:spMk id="196" creationId="{B58F86D2-02BF-42A3-8E19-D64BE5AB4116}"/>
          </ac:spMkLst>
        </pc:spChg>
        <pc:spChg chg="add mod">
          <ac:chgData name="Al Brooks" userId="34fc579134f071c1" providerId="LiveId" clId="{6C1D7376-678D-42A4-8A7E-FFD303EE4ADD}" dt="2021-06-09T20:41:26.311" v="2316" actId="571"/>
          <ac:spMkLst>
            <pc:docMk/>
            <pc:sldMk cId="763676180" sldId="7254"/>
            <ac:spMk id="197" creationId="{A609301C-4E5F-4B7E-A102-8B576A8EE420}"/>
          </ac:spMkLst>
        </pc:spChg>
        <pc:spChg chg="add mod">
          <ac:chgData name="Al Brooks" userId="34fc579134f071c1" providerId="LiveId" clId="{6C1D7376-678D-42A4-8A7E-FFD303EE4ADD}" dt="2021-06-09T20:41:29" v="2317" actId="571"/>
          <ac:spMkLst>
            <pc:docMk/>
            <pc:sldMk cId="763676180" sldId="7254"/>
            <ac:spMk id="198" creationId="{FCC4E6C9-0FED-4B9A-BDB7-BBEB88A05C60}"/>
          </ac:spMkLst>
        </pc:spChg>
        <pc:spChg chg="add mod">
          <ac:chgData name="Al Brooks" userId="34fc579134f071c1" providerId="LiveId" clId="{6C1D7376-678D-42A4-8A7E-FFD303EE4ADD}" dt="2021-06-09T20:41:35.638" v="2318" actId="571"/>
          <ac:spMkLst>
            <pc:docMk/>
            <pc:sldMk cId="763676180" sldId="7254"/>
            <ac:spMk id="199" creationId="{9B09597E-3998-4473-8463-8E0A1417DD5B}"/>
          </ac:spMkLst>
        </pc:spChg>
        <pc:spChg chg="add mod">
          <ac:chgData name="Al Brooks" userId="34fc579134f071c1" providerId="LiveId" clId="{6C1D7376-678D-42A4-8A7E-FFD303EE4ADD}" dt="2021-06-09T20:41:43.199" v="2320" actId="1076"/>
          <ac:spMkLst>
            <pc:docMk/>
            <pc:sldMk cId="763676180" sldId="7254"/>
            <ac:spMk id="200" creationId="{D21372EE-C92C-4C19-AA5C-7CCAA4CC7AD5}"/>
          </ac:spMkLst>
        </pc:spChg>
        <pc:spChg chg="add mod">
          <ac:chgData name="Al Brooks" userId="34fc579134f071c1" providerId="LiveId" clId="{6C1D7376-678D-42A4-8A7E-FFD303EE4ADD}" dt="2021-06-09T20:41:49.965" v="2321" actId="571"/>
          <ac:spMkLst>
            <pc:docMk/>
            <pc:sldMk cId="763676180" sldId="7254"/>
            <ac:spMk id="201" creationId="{E9DF9820-57BA-4A19-8B1D-990A66E344A7}"/>
          </ac:spMkLst>
        </pc:spChg>
        <pc:spChg chg="add mod">
          <ac:chgData name="Al Brooks" userId="34fc579134f071c1" providerId="LiveId" clId="{6C1D7376-678D-42A4-8A7E-FFD303EE4ADD}" dt="2021-06-09T20:41:53.317" v="2322" actId="571"/>
          <ac:spMkLst>
            <pc:docMk/>
            <pc:sldMk cId="763676180" sldId="7254"/>
            <ac:spMk id="202" creationId="{67EC3A83-3FDA-4267-AF95-8BECBB177DA9}"/>
          </ac:spMkLst>
        </pc:spChg>
        <pc:spChg chg="add mod">
          <ac:chgData name="Al Brooks" userId="34fc579134f071c1" providerId="LiveId" clId="{6C1D7376-678D-42A4-8A7E-FFD303EE4ADD}" dt="2021-06-09T20:41:55.374" v="2323" actId="571"/>
          <ac:spMkLst>
            <pc:docMk/>
            <pc:sldMk cId="763676180" sldId="7254"/>
            <ac:spMk id="203" creationId="{A23239BC-82E9-4571-A909-E9A0E4C23E74}"/>
          </ac:spMkLst>
        </pc:spChg>
        <pc:spChg chg="add mod">
          <ac:chgData name="Al Brooks" userId="34fc579134f071c1" providerId="LiveId" clId="{6C1D7376-678D-42A4-8A7E-FFD303EE4ADD}" dt="2021-06-09T20:41:57.928" v="2324" actId="571"/>
          <ac:spMkLst>
            <pc:docMk/>
            <pc:sldMk cId="763676180" sldId="7254"/>
            <ac:spMk id="204" creationId="{B64C9D3B-DB30-4345-B122-21C246DDDE19}"/>
          </ac:spMkLst>
        </pc:spChg>
        <pc:spChg chg="add mod">
          <ac:chgData name="Al Brooks" userId="34fc579134f071c1" providerId="LiveId" clId="{6C1D7376-678D-42A4-8A7E-FFD303EE4ADD}" dt="2021-06-09T20:42:00.015" v="2325" actId="571"/>
          <ac:spMkLst>
            <pc:docMk/>
            <pc:sldMk cId="763676180" sldId="7254"/>
            <ac:spMk id="205" creationId="{DF955A5B-4A05-4713-A9B3-C3420D203B65}"/>
          </ac:spMkLst>
        </pc:spChg>
        <pc:spChg chg="add mod">
          <ac:chgData name="Al Brooks" userId="34fc579134f071c1" providerId="LiveId" clId="{6C1D7376-678D-42A4-8A7E-FFD303EE4ADD}" dt="2021-06-09T20:42:07.299" v="2326" actId="571"/>
          <ac:spMkLst>
            <pc:docMk/>
            <pc:sldMk cId="763676180" sldId="7254"/>
            <ac:spMk id="206" creationId="{93C1F4EA-3738-4222-9C5E-09570AB49FC4}"/>
          </ac:spMkLst>
        </pc:spChg>
        <pc:spChg chg="add mod">
          <ac:chgData name="Al Brooks" userId="34fc579134f071c1" providerId="LiveId" clId="{6C1D7376-678D-42A4-8A7E-FFD303EE4ADD}" dt="2021-06-09T20:42:09.532" v="2327" actId="571"/>
          <ac:spMkLst>
            <pc:docMk/>
            <pc:sldMk cId="763676180" sldId="7254"/>
            <ac:spMk id="207" creationId="{F76318EF-E45A-4066-ACD2-7312C801D419}"/>
          </ac:spMkLst>
        </pc:spChg>
        <pc:spChg chg="add mod">
          <ac:chgData name="Al Brooks" userId="34fc579134f071c1" providerId="LiveId" clId="{6C1D7376-678D-42A4-8A7E-FFD303EE4ADD}" dt="2021-06-09T20:42:12.203" v="2328" actId="571"/>
          <ac:spMkLst>
            <pc:docMk/>
            <pc:sldMk cId="763676180" sldId="7254"/>
            <ac:spMk id="208" creationId="{5B3F47CE-A30E-43AF-950D-9AFF5D5C6F1A}"/>
          </ac:spMkLst>
        </pc:spChg>
        <pc:spChg chg="add mod">
          <ac:chgData name="Al Brooks" userId="34fc579134f071c1" providerId="LiveId" clId="{6C1D7376-678D-42A4-8A7E-FFD303EE4ADD}" dt="2021-06-09T20:42:15.308" v="2329" actId="571"/>
          <ac:spMkLst>
            <pc:docMk/>
            <pc:sldMk cId="763676180" sldId="7254"/>
            <ac:spMk id="209" creationId="{5BDA4E98-17BF-463E-8733-107407E1113D}"/>
          </ac:spMkLst>
        </pc:spChg>
        <pc:picChg chg="add mod">
          <ac:chgData name="Al Brooks" userId="34fc579134f071c1" providerId="LiveId" clId="{6C1D7376-678D-42A4-8A7E-FFD303EE4ADD}" dt="2021-06-09T20:43:18.049" v="2337" actId="1076"/>
          <ac:picMkLst>
            <pc:docMk/>
            <pc:sldMk cId="763676180" sldId="7254"/>
            <ac:picMk id="3" creationId="{544BA548-2831-4BCA-8FA9-26954DD45A42}"/>
          </ac:picMkLst>
        </pc:picChg>
        <pc:cxnChg chg="add mod">
          <ac:chgData name="Al Brooks" userId="34fc579134f071c1" providerId="LiveId" clId="{6C1D7376-678D-42A4-8A7E-FFD303EE4ADD}" dt="2021-06-09T20:34:57.024" v="2142" actId="14100"/>
          <ac:cxnSpMkLst>
            <pc:docMk/>
            <pc:sldMk cId="763676180" sldId="7254"/>
            <ac:cxnSpMk id="158" creationId="{B9D9A8E0-B462-4BF2-874F-A6232FFA2345}"/>
          </ac:cxnSpMkLst>
        </pc:cxnChg>
        <pc:cxnChg chg="add mod">
          <ac:chgData name="Al Brooks" userId="34fc579134f071c1" providerId="LiveId" clId="{6C1D7376-678D-42A4-8A7E-FFD303EE4ADD}" dt="2021-06-09T20:35:06.136" v="2144" actId="14100"/>
          <ac:cxnSpMkLst>
            <pc:docMk/>
            <pc:sldMk cId="763676180" sldId="7254"/>
            <ac:cxnSpMk id="159" creationId="{45DED41C-4DD3-46F6-A75B-D7B686D1A2BA}"/>
          </ac:cxnSpMkLst>
        </pc:cxnChg>
        <pc:cxnChg chg="add mod">
          <ac:chgData name="Al Brooks" userId="34fc579134f071c1" providerId="LiveId" clId="{6C1D7376-678D-42A4-8A7E-FFD303EE4ADD}" dt="2021-06-09T20:35:14.193" v="2146" actId="14100"/>
          <ac:cxnSpMkLst>
            <pc:docMk/>
            <pc:sldMk cId="763676180" sldId="7254"/>
            <ac:cxnSpMk id="160" creationId="{60F4E8D4-ECE0-4A69-9FF1-A83343F43266}"/>
          </ac:cxnSpMkLst>
        </pc:cxnChg>
        <pc:cxnChg chg="add mod">
          <ac:chgData name="Al Brooks" userId="34fc579134f071c1" providerId="LiveId" clId="{6C1D7376-678D-42A4-8A7E-FFD303EE4ADD}" dt="2021-06-09T20:35:26.677" v="2149" actId="14100"/>
          <ac:cxnSpMkLst>
            <pc:docMk/>
            <pc:sldMk cId="763676180" sldId="7254"/>
            <ac:cxnSpMk id="161" creationId="{874697A6-67AC-4E92-BE44-EAE655E82DA2}"/>
          </ac:cxnSpMkLst>
        </pc:cxnChg>
        <pc:cxnChg chg="add mod">
          <ac:chgData name="Al Brooks" userId="34fc579134f071c1" providerId="LiveId" clId="{6C1D7376-678D-42A4-8A7E-FFD303EE4ADD}" dt="2021-06-09T20:35:41.548" v="2151" actId="14100"/>
          <ac:cxnSpMkLst>
            <pc:docMk/>
            <pc:sldMk cId="763676180" sldId="7254"/>
            <ac:cxnSpMk id="162" creationId="{F138E2B4-8DB5-47A0-BF77-D2F8BF66395B}"/>
          </ac:cxnSpMkLst>
        </pc:cxnChg>
        <pc:cxnChg chg="add mod">
          <ac:chgData name="Al Brooks" userId="34fc579134f071c1" providerId="LiveId" clId="{6C1D7376-678D-42A4-8A7E-FFD303EE4ADD}" dt="2021-06-09T20:38:21.957" v="2201" actId="14100"/>
          <ac:cxnSpMkLst>
            <pc:docMk/>
            <pc:sldMk cId="763676180" sldId="7254"/>
            <ac:cxnSpMk id="164" creationId="{7A1AFBD4-7ABC-458D-AA1D-FAD9B9B6608C}"/>
          </ac:cxnSpMkLst>
        </pc:cxnChg>
        <pc:cxnChg chg="add mod">
          <ac:chgData name="Al Brooks" userId="34fc579134f071c1" providerId="LiveId" clId="{6C1D7376-678D-42A4-8A7E-FFD303EE4ADD}" dt="2021-06-09T20:36:07.470" v="2158" actId="1076"/>
          <ac:cxnSpMkLst>
            <pc:docMk/>
            <pc:sldMk cId="763676180" sldId="7254"/>
            <ac:cxnSpMk id="165" creationId="{C08FB397-5565-44B9-B550-AC06A487D93C}"/>
          </ac:cxnSpMkLst>
        </pc:cxnChg>
        <pc:cxnChg chg="add mod">
          <ac:chgData name="Al Brooks" userId="34fc579134f071c1" providerId="LiveId" clId="{6C1D7376-678D-42A4-8A7E-FFD303EE4ADD}" dt="2021-06-09T20:36:18.884" v="2160" actId="14100"/>
          <ac:cxnSpMkLst>
            <pc:docMk/>
            <pc:sldMk cId="763676180" sldId="7254"/>
            <ac:cxnSpMk id="166" creationId="{7930E48A-0CC0-4600-8084-6AAAF6EFD139}"/>
          </ac:cxnSpMkLst>
        </pc:cxnChg>
        <pc:cxnChg chg="add mod">
          <ac:chgData name="Al Brooks" userId="34fc579134f071c1" providerId="LiveId" clId="{6C1D7376-678D-42A4-8A7E-FFD303EE4ADD}" dt="2021-06-09T20:36:29.015" v="2162" actId="14100"/>
          <ac:cxnSpMkLst>
            <pc:docMk/>
            <pc:sldMk cId="763676180" sldId="7254"/>
            <ac:cxnSpMk id="167" creationId="{AF8A9DEF-8D8A-4C9C-AA24-2E4D3485F0AE}"/>
          </ac:cxnSpMkLst>
        </pc:cxnChg>
        <pc:cxnChg chg="add mod">
          <ac:chgData name="Al Brooks" userId="34fc579134f071c1" providerId="LiveId" clId="{6C1D7376-678D-42A4-8A7E-FFD303EE4ADD}" dt="2021-06-09T20:36:37.409" v="2164" actId="14100"/>
          <ac:cxnSpMkLst>
            <pc:docMk/>
            <pc:sldMk cId="763676180" sldId="7254"/>
            <ac:cxnSpMk id="168" creationId="{8396BB1A-9E53-443E-A7C0-AF0E89892662}"/>
          </ac:cxnSpMkLst>
        </pc:cxnChg>
        <pc:cxnChg chg="add mod">
          <ac:chgData name="Al Brooks" userId="34fc579134f071c1" providerId="LiveId" clId="{6C1D7376-678D-42A4-8A7E-FFD303EE4ADD}" dt="2021-06-09T20:36:42.844" v="2165" actId="571"/>
          <ac:cxnSpMkLst>
            <pc:docMk/>
            <pc:sldMk cId="763676180" sldId="7254"/>
            <ac:cxnSpMk id="169" creationId="{68E1BED4-085B-4364-A3F5-7D02818006EA}"/>
          </ac:cxnSpMkLst>
        </pc:cxnChg>
        <pc:cxnChg chg="add mod">
          <ac:chgData name="Al Brooks" userId="34fc579134f071c1" providerId="LiveId" clId="{6C1D7376-678D-42A4-8A7E-FFD303EE4ADD}" dt="2021-06-09T20:36:54.621" v="2167" actId="14100"/>
          <ac:cxnSpMkLst>
            <pc:docMk/>
            <pc:sldMk cId="763676180" sldId="7254"/>
            <ac:cxnSpMk id="170" creationId="{8354A1AA-B016-4E40-B903-97F1730084E8}"/>
          </ac:cxnSpMkLst>
        </pc:cxnChg>
        <pc:cxnChg chg="add mod">
          <ac:chgData name="Al Brooks" userId="34fc579134f071c1" providerId="LiveId" clId="{6C1D7376-678D-42A4-8A7E-FFD303EE4ADD}" dt="2021-06-09T20:42:46.223" v="2331" actId="14100"/>
          <ac:cxnSpMkLst>
            <pc:docMk/>
            <pc:sldMk cId="763676180" sldId="7254"/>
            <ac:cxnSpMk id="210" creationId="{DF8D419C-A21A-427D-AC4D-3A8A1A7B4782}"/>
          </ac:cxnSpMkLst>
        </pc:cxnChg>
        <pc:cxnChg chg="add mod">
          <ac:chgData name="Al Brooks" userId="34fc579134f071c1" providerId="LiveId" clId="{6C1D7376-678D-42A4-8A7E-FFD303EE4ADD}" dt="2021-06-09T20:43:00.121" v="2333" actId="14100"/>
          <ac:cxnSpMkLst>
            <pc:docMk/>
            <pc:sldMk cId="763676180" sldId="7254"/>
            <ac:cxnSpMk id="211" creationId="{0AEC0206-CB59-47D9-BB4C-A8D3AED1235B}"/>
          </ac:cxnSpMkLst>
        </pc:cxnChg>
        <pc:cxnChg chg="add mod">
          <ac:chgData name="Al Brooks" userId="34fc579134f071c1" providerId="LiveId" clId="{6C1D7376-678D-42A4-8A7E-FFD303EE4ADD}" dt="2021-06-09T20:43:14.659" v="2335" actId="14100"/>
          <ac:cxnSpMkLst>
            <pc:docMk/>
            <pc:sldMk cId="763676180" sldId="7254"/>
            <ac:cxnSpMk id="212" creationId="{7DF726BF-382D-4716-B39E-02CE66062589}"/>
          </ac:cxnSpMkLst>
        </pc:cxnChg>
      </pc:sldChg>
      <pc:sldChg chg="modSp add mod">
        <pc:chgData name="Al Brooks" userId="34fc579134f071c1" providerId="LiveId" clId="{6C1D7376-678D-42A4-8A7E-FFD303EE4ADD}" dt="2021-06-09T19:12:51.814" v="1575" actId="20577"/>
        <pc:sldMkLst>
          <pc:docMk/>
          <pc:sldMk cId="775280854" sldId="7255"/>
        </pc:sldMkLst>
        <pc:spChg chg="mod">
          <ac:chgData name="Al Brooks" userId="34fc579134f071c1" providerId="LiveId" clId="{6C1D7376-678D-42A4-8A7E-FFD303EE4ADD}" dt="2021-06-09T19:12:51.814" v="1575" actId="20577"/>
          <ac:spMkLst>
            <pc:docMk/>
            <pc:sldMk cId="775280854" sldId="7255"/>
            <ac:spMk id="21" creationId="{D800B438-E78B-4C04-8812-E548DC25F1FB}"/>
          </ac:spMkLst>
        </pc:spChg>
      </pc:sldChg>
      <pc:sldChg chg="addSp modSp del mod">
        <pc:chgData name="Al Brooks" userId="34fc579134f071c1" providerId="LiveId" clId="{6C1D7376-678D-42A4-8A7E-FFD303EE4ADD}" dt="2021-06-08T20:51:27.074" v="1087" actId="47"/>
        <pc:sldMkLst>
          <pc:docMk/>
          <pc:sldMk cId="2716651996" sldId="7255"/>
        </pc:sldMkLst>
        <pc:spChg chg="mod">
          <ac:chgData name="Al Brooks" userId="34fc579134f071c1" providerId="LiveId" clId="{6C1D7376-678D-42A4-8A7E-FFD303EE4ADD}" dt="2021-06-08T20:50:33.883" v="1043" actId="21"/>
          <ac:spMkLst>
            <pc:docMk/>
            <pc:sldMk cId="2716651996" sldId="7255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8T20:44:30.297" v="1010" actId="167"/>
          <ac:spMkLst>
            <pc:docMk/>
            <pc:sldMk cId="2716651996" sldId="7255"/>
            <ac:spMk id="21" creationId="{D800B438-E78B-4C04-8812-E548DC25F1FB}"/>
          </ac:spMkLst>
        </pc:spChg>
        <pc:picChg chg="add mod ord">
          <ac:chgData name="Al Brooks" userId="34fc579134f071c1" providerId="LiveId" clId="{6C1D7376-678D-42A4-8A7E-FFD303EE4ADD}" dt="2021-06-08T20:44:22.653" v="1008" actId="167"/>
          <ac:picMkLst>
            <pc:docMk/>
            <pc:sldMk cId="2716651996" sldId="7255"/>
            <ac:picMk id="165" creationId="{7E16CE14-8E26-4E31-9C42-7F3DF746AC4D}"/>
          </ac:picMkLst>
        </pc:picChg>
        <pc:cxnChg chg="mod">
          <ac:chgData name="Al Brooks" userId="34fc579134f071c1" providerId="LiveId" clId="{6C1D7376-678D-42A4-8A7E-FFD303EE4ADD}" dt="2021-06-08T20:48:05.586" v="1022" actId="1076"/>
          <ac:cxnSpMkLst>
            <pc:docMk/>
            <pc:sldMk cId="2716651996" sldId="7255"/>
            <ac:cxnSpMk id="158" creationId="{2E73F935-D680-4FA0-B050-30033A6B2802}"/>
          </ac:cxnSpMkLst>
        </pc:cxnChg>
      </pc:sldChg>
      <pc:sldChg chg="modSp add del mod">
        <pc:chgData name="Al Brooks" userId="34fc579134f071c1" providerId="LiveId" clId="{6C1D7376-678D-42A4-8A7E-FFD303EE4ADD}" dt="2021-06-09T21:30:05.042" v="2989" actId="47"/>
        <pc:sldMkLst>
          <pc:docMk/>
          <pc:sldMk cId="2895382116" sldId="7256"/>
        </pc:sldMkLst>
        <pc:spChg chg="mod">
          <ac:chgData name="Al Brooks" userId="34fc579134f071c1" providerId="LiveId" clId="{6C1D7376-678D-42A4-8A7E-FFD303EE4ADD}" dt="2021-06-09T19:13:32.168" v="1612" actId="6549"/>
          <ac:spMkLst>
            <pc:docMk/>
            <pc:sldMk cId="2895382116" sldId="7256"/>
            <ac:spMk id="5" creationId="{00000000-0000-0000-0000-000000000000}"/>
          </ac:spMkLst>
        </pc:spChg>
      </pc:sldChg>
      <pc:sldChg chg="addSp delSp modSp del mod">
        <pc:chgData name="Al Brooks" userId="34fc579134f071c1" providerId="LiveId" clId="{6C1D7376-678D-42A4-8A7E-FFD303EE4ADD}" dt="2021-06-08T21:08:39.513" v="1219" actId="2696"/>
        <pc:sldMkLst>
          <pc:docMk/>
          <pc:sldMk cId="3387791983" sldId="7256"/>
        </pc:sldMkLst>
        <pc:spChg chg="mod ord">
          <ac:chgData name="Al Brooks" userId="34fc579134f071c1" providerId="LiveId" clId="{6C1D7376-678D-42A4-8A7E-FFD303EE4ADD}" dt="2021-06-08T20:44:16.087" v="1007" actId="167"/>
          <ac:spMkLst>
            <pc:docMk/>
            <pc:sldMk cId="3387791983" sldId="7256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0:51:51.714" v="1090" actId="1076"/>
          <ac:spMkLst>
            <pc:docMk/>
            <pc:sldMk cId="3387791983" sldId="7256"/>
            <ac:spMk id="159" creationId="{64C98DAC-5EE7-4F49-B1CF-4371DF72914F}"/>
          </ac:spMkLst>
        </pc:spChg>
        <pc:spChg chg="add mod">
          <ac:chgData name="Al Brooks" userId="34fc579134f071c1" providerId="LiveId" clId="{6C1D7376-678D-42A4-8A7E-FFD303EE4ADD}" dt="2021-06-08T20:52:27.638" v="1101" actId="1076"/>
          <ac:spMkLst>
            <pc:docMk/>
            <pc:sldMk cId="3387791983" sldId="7256"/>
            <ac:spMk id="160" creationId="{BFAA04FF-CFA0-4E0B-961E-40A486FAD561}"/>
          </ac:spMkLst>
        </pc:spChg>
        <pc:spChg chg="mod">
          <ac:chgData name="Al Brooks" userId="34fc579134f071c1" providerId="LiveId" clId="{6C1D7376-678D-42A4-8A7E-FFD303EE4ADD}" dt="2021-06-08T20:52:16.465" v="1097" actId="1076"/>
          <ac:spMkLst>
            <pc:docMk/>
            <pc:sldMk cId="3387791983" sldId="7256"/>
            <ac:spMk id="162" creationId="{18FDA565-476B-4597-862C-F16E9A082B06}"/>
          </ac:spMkLst>
        </pc:spChg>
        <pc:spChg chg="mod">
          <ac:chgData name="Al Brooks" userId="34fc579134f071c1" providerId="LiveId" clId="{6C1D7376-678D-42A4-8A7E-FFD303EE4ADD}" dt="2021-06-08T20:52:41.727" v="1116" actId="1076"/>
          <ac:spMkLst>
            <pc:docMk/>
            <pc:sldMk cId="3387791983" sldId="7256"/>
            <ac:spMk id="165" creationId="{DCB4ADC0-D71B-42CC-B7C2-6041D593F189}"/>
          </ac:spMkLst>
        </pc:spChg>
        <pc:spChg chg="mod">
          <ac:chgData name="Al Brooks" userId="34fc579134f071c1" providerId="LiveId" clId="{6C1D7376-678D-42A4-8A7E-FFD303EE4ADD}" dt="2021-06-08T20:52:44.697" v="1117" actId="1076"/>
          <ac:spMkLst>
            <pc:docMk/>
            <pc:sldMk cId="3387791983" sldId="7256"/>
            <ac:spMk id="166" creationId="{7A128FFF-B3D3-43DB-8AC2-03BD2BB544D0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8:36.853" v="1218" actId="478"/>
          <ac:spMkLst>
            <pc:docMk/>
            <pc:sldMk cId="3387791983" sldId="7256"/>
            <ac:spMk id="215" creationId="{EC39CA8B-DBE1-47F3-BF1F-B67C6859BE85}"/>
          </ac:spMkLst>
        </pc:spChg>
        <pc:picChg chg="add mod ord">
          <ac:chgData name="Al Brooks" userId="34fc579134f071c1" providerId="LiveId" clId="{6C1D7376-678D-42A4-8A7E-FFD303EE4ADD}" dt="2021-06-08T20:52:20.217" v="1099" actId="1076"/>
          <ac:picMkLst>
            <pc:docMk/>
            <pc:sldMk cId="3387791983" sldId="7256"/>
            <ac:picMk id="158" creationId="{428CD5B9-8801-4FBD-B800-1947F5FFFAF7}"/>
          </ac:picMkLst>
        </pc:pic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57" creationId="{85668601-C71B-437D-A6C8-64C4F3C134F5}"/>
          </ac:cxnSpMkLst>
        </pc:cxnChg>
        <pc:cxnChg chg="add mod">
          <ac:chgData name="Al Brooks" userId="34fc579134f071c1" providerId="LiveId" clId="{6C1D7376-678D-42A4-8A7E-FFD303EE4ADD}" dt="2021-06-08T20:52:10.436" v="1095" actId="571"/>
          <ac:cxnSpMkLst>
            <pc:docMk/>
            <pc:sldMk cId="3387791983" sldId="7256"/>
            <ac:cxnSpMk id="161" creationId="{6AD7068C-4970-41FB-A1BC-CF021ED74AEC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163" creationId="{208F37F3-ED42-4774-9E76-A32977372E66}"/>
          </ac:cxnSpMkLst>
        </pc:cxnChg>
        <pc:cxnChg chg="add mod">
          <ac:chgData name="Al Brooks" userId="34fc579134f071c1" providerId="LiveId" clId="{6C1D7376-678D-42A4-8A7E-FFD303EE4ADD}" dt="2021-06-08T20:52:13.788" v="1096" actId="571"/>
          <ac:cxnSpMkLst>
            <pc:docMk/>
            <pc:sldMk cId="3387791983" sldId="7256"/>
            <ac:cxnSpMk id="164" creationId="{1B0DD201-BD81-4C95-865B-F5576D7646A9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8:36.853" v="1218" actId="478"/>
          <ac:cxnSpMkLst>
            <pc:docMk/>
            <pc:sldMk cId="3387791983" sldId="7256"/>
            <ac:cxnSpMk id="225" creationId="{3B2E5016-D6DA-482F-BCE2-B5A64CE1D387}"/>
          </ac:cxnSpMkLst>
        </pc:cxnChg>
      </pc:sldChg>
      <pc:sldChg chg="addSp modSp add del mod">
        <pc:chgData name="Al Brooks" userId="34fc579134f071c1" providerId="LiveId" clId="{6C1D7376-678D-42A4-8A7E-FFD303EE4ADD}" dt="2021-06-09T21:11:29.539" v="2709" actId="47"/>
        <pc:sldMkLst>
          <pc:docMk/>
          <pc:sldMk cId="1875155121" sldId="7257"/>
        </pc:sldMkLst>
        <pc:spChg chg="mod">
          <ac:chgData name="Al Brooks" userId="34fc579134f071c1" providerId="LiveId" clId="{6C1D7376-678D-42A4-8A7E-FFD303EE4ADD}" dt="2021-06-09T21:09:18.711" v="2620" actId="21"/>
          <ac:spMkLst>
            <pc:docMk/>
            <pc:sldMk cId="1875155121" sldId="7257"/>
            <ac:spMk id="5" creationId="{00000000-0000-0000-0000-000000000000}"/>
          </ac:spMkLst>
        </pc:spChg>
        <pc:picChg chg="add mod ord">
          <ac:chgData name="Al Brooks" userId="34fc579134f071c1" providerId="LiveId" clId="{6C1D7376-678D-42A4-8A7E-FFD303EE4ADD}" dt="2021-06-09T20:51:58.143" v="2471" actId="167"/>
          <ac:picMkLst>
            <pc:docMk/>
            <pc:sldMk cId="1875155121" sldId="7257"/>
            <ac:picMk id="161" creationId="{4BE2A4DF-E80B-4D81-9111-74E1615B1AA3}"/>
          </ac:picMkLst>
        </pc:picChg>
      </pc:sldChg>
      <pc:sldChg chg="addSp modSp del mod">
        <pc:chgData name="Al Brooks" userId="34fc579134f071c1" providerId="LiveId" clId="{6C1D7376-678D-42A4-8A7E-FFD303EE4ADD}" dt="2021-06-08T20:54:23.855" v="1134" actId="47"/>
        <pc:sldMkLst>
          <pc:docMk/>
          <pc:sldMk cId="3019117529" sldId="7257"/>
        </pc:sldMkLst>
        <pc:spChg chg="mod">
          <ac:chgData name="Al Brooks" userId="34fc579134f071c1" providerId="LiveId" clId="{6C1D7376-678D-42A4-8A7E-FFD303EE4ADD}" dt="2021-06-08T20:54:14.370" v="1132" actId="21"/>
          <ac:spMkLst>
            <pc:docMk/>
            <pc:sldMk cId="3019117529" sldId="7257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8T20:44:03.554" v="1004" actId="167"/>
          <ac:spMkLst>
            <pc:docMk/>
            <pc:sldMk cId="3019117529" sldId="7257"/>
            <ac:spMk id="21" creationId="{D800B438-E78B-4C04-8812-E548DC25F1FB}"/>
          </ac:spMkLst>
        </pc:spChg>
        <pc:spChg chg="mod">
          <ac:chgData name="Al Brooks" userId="34fc579134f071c1" providerId="LiveId" clId="{6C1D7376-678D-42A4-8A7E-FFD303EE4ADD}" dt="2021-06-08T20:51:34.424" v="1088" actId="1076"/>
          <ac:spMkLst>
            <pc:docMk/>
            <pc:sldMk cId="3019117529" sldId="7257"/>
            <ac:spMk id="162" creationId="{18FDA565-476B-4597-862C-F16E9A082B06}"/>
          </ac:spMkLst>
        </pc:spChg>
        <pc:picChg chg="add mod ord">
          <ac:chgData name="Al Brooks" userId="34fc579134f071c1" providerId="LiveId" clId="{6C1D7376-678D-42A4-8A7E-FFD303EE4ADD}" dt="2021-06-08T20:43:56.952" v="1002" actId="167"/>
          <ac:picMkLst>
            <pc:docMk/>
            <pc:sldMk cId="3019117529" sldId="7257"/>
            <ac:picMk id="158" creationId="{E518BC86-DFA4-4AAC-9FBE-983AC2D6E451}"/>
          </ac:picMkLst>
        </pc:picChg>
      </pc:sldChg>
      <pc:sldChg chg="addSp delSp modSp add mod modClrScheme chgLayout">
        <pc:chgData name="Al Brooks" userId="34fc579134f071c1" providerId="LiveId" clId="{6C1D7376-678D-42A4-8A7E-FFD303EE4ADD}" dt="2021-06-09T21:36:30.831" v="3112" actId="167"/>
        <pc:sldMkLst>
          <pc:docMk/>
          <pc:sldMk cId="2221740168" sldId="7258"/>
        </pc:sldMkLst>
        <pc:spChg chg="mod ord">
          <ac:chgData name="Al Brooks" userId="34fc579134f071c1" providerId="LiveId" clId="{6C1D7376-678D-42A4-8A7E-FFD303EE4ADD}" dt="2021-06-09T20:51:31.272" v="2464" actId="6549"/>
          <ac:spMkLst>
            <pc:docMk/>
            <pc:sldMk cId="2221740168" sldId="7258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9T21:36:30.831" v="3112" actId="167"/>
          <ac:spMkLst>
            <pc:docMk/>
            <pc:sldMk cId="2221740168" sldId="7258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48" creationId="{1D762EF8-5793-45F2-9CB0-5F6EE9FD273A}"/>
          </ac:spMkLst>
        </pc:spChg>
        <pc:spChg chg="del mod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156" creationId="{2F29DF87-9EB9-4B8E-AC3E-688ECE59C9DE}"/>
          </ac:spMkLst>
        </pc:spChg>
        <pc:spChg chg="mod">
          <ac:chgData name="Al Brooks" userId="34fc579134f071c1" providerId="LiveId" clId="{6C1D7376-678D-42A4-8A7E-FFD303EE4ADD}" dt="2021-06-09T21:33:35.954" v="3094" actId="13926"/>
          <ac:spMkLst>
            <pc:docMk/>
            <pc:sldMk cId="2221740168" sldId="7258"/>
            <ac:spMk id="171" creationId="{568503C6-6FF4-495A-85C4-FC6170908D9D}"/>
          </ac:spMkLst>
        </pc:spChg>
        <pc:spChg chg="del mod">
          <ac:chgData name="Al Brooks" userId="34fc579134f071c1" providerId="LiveId" clId="{6C1D7376-678D-42A4-8A7E-FFD303EE4ADD}" dt="2021-06-09T21:10:28.846" v="2696" actId="478"/>
          <ac:spMkLst>
            <pc:docMk/>
            <pc:sldMk cId="2221740168" sldId="7258"/>
            <ac:spMk id="172" creationId="{8C451459-18B6-47E7-BB06-A6EDC0FC1B4F}"/>
          </ac:spMkLst>
        </pc:spChg>
        <pc:spChg chg="del mod">
          <ac:chgData name="Al Brooks" userId="34fc579134f071c1" providerId="LiveId" clId="{6C1D7376-678D-42A4-8A7E-FFD303EE4ADD}" dt="2021-06-09T21:15:29.893" v="2906" actId="478"/>
          <ac:spMkLst>
            <pc:docMk/>
            <pc:sldMk cId="2221740168" sldId="7258"/>
            <ac:spMk id="173" creationId="{6B2A9583-A38C-437A-BDBF-E573DD5453EB}"/>
          </ac:spMkLst>
        </pc:spChg>
        <pc:spChg chg="del mod">
          <ac:chgData name="Al Brooks" userId="34fc579134f071c1" providerId="LiveId" clId="{6C1D7376-678D-42A4-8A7E-FFD303EE4ADD}" dt="2021-06-09T21:10:43.455" v="2699" actId="478"/>
          <ac:spMkLst>
            <pc:docMk/>
            <pc:sldMk cId="2221740168" sldId="7258"/>
            <ac:spMk id="174" creationId="{5834F880-51AB-4E50-8576-2541ABE6E6CE}"/>
          </ac:spMkLst>
        </pc:spChg>
        <pc:spChg chg="mod">
          <ac:chgData name="Al Brooks" userId="34fc579134f071c1" providerId="LiveId" clId="{6C1D7376-678D-42A4-8A7E-FFD303EE4ADD}" dt="2021-06-09T21:11:12.123" v="2708" actId="1076"/>
          <ac:spMkLst>
            <pc:docMk/>
            <pc:sldMk cId="2221740168" sldId="7258"/>
            <ac:spMk id="175" creationId="{1AEB1235-E99A-4D8E-9573-5D89D842CDAC}"/>
          </ac:spMkLst>
        </pc:spChg>
        <pc:spChg chg="mod">
          <ac:chgData name="Al Brooks" userId="34fc579134f071c1" providerId="LiveId" clId="{6C1D7376-678D-42A4-8A7E-FFD303EE4ADD}" dt="2021-06-09T21:33:30.808" v="3092" actId="13926"/>
          <ac:spMkLst>
            <pc:docMk/>
            <pc:sldMk cId="2221740168" sldId="7258"/>
            <ac:spMk id="176" creationId="{126E13B8-E83E-48CB-A394-839CE8711B1B}"/>
          </ac:spMkLst>
        </pc:spChg>
        <pc:spChg chg="mod">
          <ac:chgData name="Al Brooks" userId="34fc579134f071c1" providerId="LiveId" clId="{6C1D7376-678D-42A4-8A7E-FFD303EE4ADD}" dt="2021-06-09T21:15:34.409" v="2907" actId="1076"/>
          <ac:spMkLst>
            <pc:docMk/>
            <pc:sldMk cId="2221740168" sldId="7258"/>
            <ac:spMk id="177" creationId="{4E76E1AE-BEC1-4350-A7D8-4BAA03424F21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78" creationId="{37AC575D-35FE-4B67-AD14-339BB408761B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79" creationId="{9A74AF08-F3C4-4278-9B7C-453DD10730E0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0" creationId="{FF7556A2-9B9B-460D-9692-DDF2D4E2B55B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1" creationId="{BD9C9F95-B439-45FD-9AB6-B3C06B4646C5}"/>
          </ac:spMkLst>
        </pc:spChg>
        <pc:spChg chg="mod">
          <ac:chgData name="Al Brooks" userId="34fc579134f071c1" providerId="LiveId" clId="{6C1D7376-678D-42A4-8A7E-FFD303EE4ADD}" dt="2021-06-09T21:34:05.523" v="3098" actId="108"/>
          <ac:spMkLst>
            <pc:docMk/>
            <pc:sldMk cId="2221740168" sldId="7258"/>
            <ac:spMk id="182" creationId="{C54C8678-612C-4707-8694-7E94BCDCC569}"/>
          </ac:spMkLst>
        </pc:spChg>
        <pc:spChg chg="mod">
          <ac:chgData name="Al Brooks" userId="34fc579134f071c1" providerId="LiveId" clId="{6C1D7376-678D-42A4-8A7E-FFD303EE4ADD}" dt="2021-06-09T21:34:07.031" v="3099" actId="108"/>
          <ac:spMkLst>
            <pc:docMk/>
            <pc:sldMk cId="2221740168" sldId="7258"/>
            <ac:spMk id="183" creationId="{F1B701DD-6540-4D1B-8160-5C033831D8A1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4" creationId="{681DBFD3-0CA2-4929-8398-DAF98CC7F91A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5" creationId="{5C69CCDE-5EA9-4EAD-980D-B11E00C3162F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6" creationId="{49AEC9EB-94F7-4FF7-8802-0C6B5E7B407A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7" creationId="{3C03717F-7B04-443B-9039-7D6AD5E36DA5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8" creationId="{2C8F9820-E2DC-4234-A527-D46EAE124E33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89" creationId="{B5FA3AEB-0064-4BAC-9EFA-B9AC7AFC3F7D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0" creationId="{200F770F-5947-48AB-A62F-D386E316F4AF}"/>
          </ac:spMkLst>
        </pc:spChg>
        <pc:spChg chg="mod">
          <ac:chgData name="Al Brooks" userId="34fc579134f071c1" providerId="LiveId" clId="{6C1D7376-678D-42A4-8A7E-FFD303EE4ADD}" dt="2021-06-09T21:34:15.665" v="3100" actId="108"/>
          <ac:spMkLst>
            <pc:docMk/>
            <pc:sldMk cId="2221740168" sldId="7258"/>
            <ac:spMk id="191" creationId="{5B54F96A-5C65-4DCC-9FD0-F5B2B4298CA7}"/>
          </ac:spMkLst>
        </pc:spChg>
        <pc:spChg chg="mod">
          <ac:chgData name="Al Brooks" userId="34fc579134f071c1" providerId="LiveId" clId="{6C1D7376-678D-42A4-8A7E-FFD303EE4ADD}" dt="2021-06-09T21:34:17.546" v="3101" actId="108"/>
          <ac:spMkLst>
            <pc:docMk/>
            <pc:sldMk cId="2221740168" sldId="7258"/>
            <ac:spMk id="192" creationId="{A95D2EB7-EB4A-498D-8920-712E6CA6ECC8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3" creationId="{C91791DA-440A-4EED-85BB-A3E47A44B217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4" creationId="{225BDD28-F5C0-4849-896B-A493C216A921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5" creationId="{801D7B86-1BE0-45D6-9F04-E2EF0CAC6C8B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6" creationId="{B58F86D2-02BF-42A3-8E19-D64BE5AB4116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7" creationId="{A609301C-4E5F-4B7E-A102-8B576A8EE420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198" creationId="{FCC4E6C9-0FED-4B9A-BDB7-BBEB88A05C60}"/>
          </ac:spMkLst>
        </pc:spChg>
        <pc:spChg chg="mod">
          <ac:chgData name="Al Brooks" userId="34fc579134f071c1" providerId="LiveId" clId="{6C1D7376-678D-42A4-8A7E-FFD303EE4ADD}" dt="2021-06-09T21:34:38.584" v="3103" actId="108"/>
          <ac:spMkLst>
            <pc:docMk/>
            <pc:sldMk cId="2221740168" sldId="7258"/>
            <ac:spMk id="199" creationId="{9B09597E-3998-4473-8463-8E0A1417DD5B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0" creationId="{D21372EE-C92C-4C19-AA5C-7CCAA4CC7AD5}"/>
          </ac:spMkLst>
        </pc:spChg>
        <pc:spChg chg="mod">
          <ac:chgData name="Al Brooks" userId="34fc579134f071c1" providerId="LiveId" clId="{6C1D7376-678D-42A4-8A7E-FFD303EE4ADD}" dt="2021-06-09T21:34:48.800" v="3104" actId="108"/>
          <ac:spMkLst>
            <pc:docMk/>
            <pc:sldMk cId="2221740168" sldId="7258"/>
            <ac:spMk id="201" creationId="{E9DF9820-57BA-4A19-8B1D-990A66E344A7}"/>
          </ac:spMkLst>
        </pc:spChg>
        <pc:spChg chg="mod">
          <ac:chgData name="Al Brooks" userId="34fc579134f071c1" providerId="LiveId" clId="{6C1D7376-678D-42A4-8A7E-FFD303EE4ADD}" dt="2021-06-09T21:34:52.740" v="3105" actId="108"/>
          <ac:spMkLst>
            <pc:docMk/>
            <pc:sldMk cId="2221740168" sldId="7258"/>
            <ac:spMk id="202" creationId="{67EC3A83-3FDA-4267-AF95-8BECBB177DA9}"/>
          </ac:spMkLst>
        </pc:spChg>
        <pc:spChg chg="mod">
          <ac:chgData name="Al Brooks" userId="34fc579134f071c1" providerId="LiveId" clId="{6C1D7376-678D-42A4-8A7E-FFD303EE4ADD}" dt="2021-06-09T21:35:29.130" v="3107" actId="108"/>
          <ac:spMkLst>
            <pc:docMk/>
            <pc:sldMk cId="2221740168" sldId="7258"/>
            <ac:spMk id="203" creationId="{A23239BC-82E9-4571-A909-E9A0E4C23E74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4" creationId="{B64C9D3B-DB30-4345-B122-21C246DDDE19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5" creationId="{DF955A5B-4A05-4713-A9B3-C3420D203B65}"/>
          </ac:spMkLst>
        </pc:spChg>
        <pc:spChg chg="mod">
          <ac:chgData name="Al Brooks" userId="34fc579134f071c1" providerId="LiveId" clId="{6C1D7376-678D-42A4-8A7E-FFD303EE4ADD}" dt="2021-06-09T21:35:06.641" v="3106" actId="108"/>
          <ac:spMkLst>
            <pc:docMk/>
            <pc:sldMk cId="2221740168" sldId="7258"/>
            <ac:spMk id="206" creationId="{93C1F4EA-3738-4222-9C5E-09570AB49FC4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7" creationId="{F76318EF-E45A-4066-ACD2-7312C801D419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8" creationId="{5B3F47CE-A30E-43AF-950D-9AFF5D5C6F1A}"/>
          </ac:spMkLst>
        </pc:spChg>
        <pc:spChg chg="mod">
          <ac:chgData name="Al Brooks" userId="34fc579134f071c1" providerId="LiveId" clId="{6C1D7376-678D-42A4-8A7E-FFD303EE4ADD}" dt="2021-06-09T20:49:57.039" v="2365" actId="1038"/>
          <ac:spMkLst>
            <pc:docMk/>
            <pc:sldMk cId="2221740168" sldId="7258"/>
            <ac:spMk id="209" creationId="{5BDA4E98-17BF-463E-8733-107407E1113D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9T21:35:55.575" v="3108" actId="478"/>
          <ac:spMkLst>
            <pc:docMk/>
            <pc:sldMk cId="2221740168" sldId="7258"/>
            <ac:spMk id="215" creationId="{EC39CA8B-DBE1-47F3-BF1F-B67C6859BE85}"/>
          </ac:spMkLst>
        </pc:spChg>
        <pc:spChg chg="add mod">
          <ac:chgData name="Al Brooks" userId="34fc579134f071c1" providerId="LiveId" clId="{6C1D7376-678D-42A4-8A7E-FFD303EE4ADD}" dt="2021-06-09T20:52:47.477" v="2515"/>
          <ac:spMkLst>
            <pc:docMk/>
            <pc:sldMk cId="2221740168" sldId="7258"/>
            <ac:spMk id="217" creationId="{7022C95E-C746-4090-B96A-5AA413E85D09}"/>
          </ac:spMkLst>
        </pc:spChg>
        <pc:spChg chg="add mod">
          <ac:chgData name="Al Brooks" userId="34fc579134f071c1" providerId="LiveId" clId="{6C1D7376-678D-42A4-8A7E-FFD303EE4ADD}" dt="2021-06-09T21:34:28.302" v="3102" actId="108"/>
          <ac:spMkLst>
            <pc:docMk/>
            <pc:sldMk cId="2221740168" sldId="7258"/>
            <ac:spMk id="219" creationId="{1A3C8D44-7D32-437F-A4FE-71FE77D0FB2E}"/>
          </ac:spMkLst>
        </pc:spChg>
        <pc:spChg chg="add mod">
          <ac:chgData name="Al Brooks" userId="34fc579134f071c1" providerId="LiveId" clId="{6C1D7376-678D-42A4-8A7E-FFD303EE4ADD}" dt="2021-06-09T21:32:55.949" v="3082" actId="13926"/>
          <ac:spMkLst>
            <pc:docMk/>
            <pc:sldMk cId="2221740168" sldId="7258"/>
            <ac:spMk id="220" creationId="{C596272B-8A59-49AE-890B-E3FA185494D0}"/>
          </ac:spMkLst>
        </pc:spChg>
        <pc:spChg chg="add mod">
          <ac:chgData name="Al Brooks" userId="34fc579134f071c1" providerId="LiveId" clId="{6C1D7376-678D-42A4-8A7E-FFD303EE4ADD}" dt="2021-06-09T21:15:37.588" v="2908" actId="1076"/>
          <ac:spMkLst>
            <pc:docMk/>
            <pc:sldMk cId="2221740168" sldId="7258"/>
            <ac:spMk id="221" creationId="{F8DFCD91-5347-4F19-8EC8-982377B978C8}"/>
          </ac:spMkLst>
        </pc:spChg>
        <pc:spChg chg="add mod">
          <ac:chgData name="Al Brooks" userId="34fc579134f071c1" providerId="LiveId" clId="{6C1D7376-678D-42A4-8A7E-FFD303EE4ADD}" dt="2021-06-09T21:33:20.998" v="3088" actId="14100"/>
          <ac:spMkLst>
            <pc:docMk/>
            <pc:sldMk cId="2221740168" sldId="7258"/>
            <ac:spMk id="228" creationId="{CCA6A77D-B1BB-4330-84B4-D2000EEB8AF0}"/>
          </ac:spMkLst>
        </pc:spChg>
        <pc:spChg chg="add mod">
          <ac:chgData name="Al Brooks" userId="34fc579134f071c1" providerId="LiveId" clId="{6C1D7376-678D-42A4-8A7E-FFD303EE4ADD}" dt="2021-06-09T21:33:45.114" v="3096" actId="13926"/>
          <ac:spMkLst>
            <pc:docMk/>
            <pc:sldMk cId="2221740168" sldId="7258"/>
            <ac:spMk id="230" creationId="{F4F18143-F4BD-4D82-9FF6-CFD4B408C408}"/>
          </ac:spMkLst>
        </pc:spChg>
        <pc:spChg chg="add mod ord">
          <ac:chgData name="Al Brooks" userId="34fc579134f071c1" providerId="LiveId" clId="{6C1D7376-678D-42A4-8A7E-FFD303EE4ADD}" dt="2021-06-09T21:36:05.568" v="3109" actId="167"/>
          <ac:spMkLst>
            <pc:docMk/>
            <pc:sldMk cId="2221740168" sldId="7258"/>
            <ac:spMk id="231" creationId="{E2AFDA2E-C064-4403-A8B2-B189203F6F09}"/>
          </ac:spMkLst>
        </pc:spChg>
        <pc:picChg chg="mod ord modCrop">
          <ac:chgData name="Al Brooks" userId="34fc579134f071c1" providerId="LiveId" clId="{6C1D7376-678D-42A4-8A7E-FFD303EE4ADD}" dt="2021-06-09T21:36:09.487" v="3110" actId="167"/>
          <ac:picMkLst>
            <pc:docMk/>
            <pc:sldMk cId="2221740168" sldId="7258"/>
            <ac:picMk id="3" creationId="{544BA548-2831-4BCA-8FA9-26954DD45A42}"/>
          </ac:picMkLst>
        </pc:pic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57" creationId="{85668601-C71B-437D-A6C8-64C4F3C134F5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58" creationId="{B9D9A8E0-B462-4BF2-874F-A6232FFA2345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59" creationId="{45DED41C-4DD3-46F6-A75B-D7B686D1A2BA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0" creationId="{60F4E8D4-ECE0-4A69-9FF1-A83343F43266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1" creationId="{874697A6-67AC-4E92-BE44-EAE655E82DA2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2" creationId="{F138E2B4-8DB5-47A0-BF77-D2F8BF66395B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163" creationId="{208F37F3-ED42-4774-9E76-A32977372E66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4" creationId="{7A1AFBD4-7ABC-458D-AA1D-FAD9B9B6608C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5" creationId="{C08FB397-5565-44B9-B550-AC06A487D93C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6" creationId="{7930E48A-0CC0-4600-8084-6AAAF6EFD139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7" creationId="{AF8A9DEF-8D8A-4C9C-AA24-2E4D3485F0AE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8" creationId="{8396BB1A-9E53-443E-A7C0-AF0E89892662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69" creationId="{68E1BED4-085B-4364-A3F5-7D02818006EA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170" creationId="{8354A1AA-B016-4E40-B903-97F1730084E8}"/>
          </ac:cxnSpMkLst>
        </pc:cxnChg>
        <pc:cxnChg chg="mod">
          <ac:chgData name="Al Brooks" userId="34fc579134f071c1" providerId="LiveId" clId="{6C1D7376-678D-42A4-8A7E-FFD303EE4ADD}" dt="2021-06-09T21:06:00.202" v="2537" actId="1035"/>
          <ac:cxnSpMkLst>
            <pc:docMk/>
            <pc:sldMk cId="2221740168" sldId="7258"/>
            <ac:cxnSpMk id="210" creationId="{DF8D419C-A21A-427D-AC4D-3A8A1A7B4782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211" creationId="{0AEC0206-CB59-47D9-BB4C-A8D3AED1235B}"/>
          </ac:cxnSpMkLst>
        </pc:cxnChg>
        <pc:cxnChg chg="mod">
          <ac:chgData name="Al Brooks" userId="34fc579134f071c1" providerId="LiveId" clId="{6C1D7376-678D-42A4-8A7E-FFD303EE4ADD}" dt="2021-06-09T20:49:57.039" v="2365" actId="1038"/>
          <ac:cxnSpMkLst>
            <pc:docMk/>
            <pc:sldMk cId="2221740168" sldId="7258"/>
            <ac:cxnSpMk id="212" creationId="{7DF726BF-382D-4716-B39E-02CE66062589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216" creationId="{DF1F8EA0-1A9E-4F9E-BE76-90158CC65E03}"/>
          </ac:cxnSpMkLst>
        </pc:cxnChg>
        <pc:cxnChg chg="add mod">
          <ac:chgData name="Al Brooks" userId="34fc579134f071c1" providerId="LiveId" clId="{6C1D7376-678D-42A4-8A7E-FFD303EE4ADD}" dt="2021-06-09T21:05:10.289" v="2527"/>
          <ac:cxnSpMkLst>
            <pc:docMk/>
            <pc:sldMk cId="2221740168" sldId="7258"/>
            <ac:cxnSpMk id="218" creationId="{F53DCC43-D997-4384-96C1-B4D1BD37D637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9T21:35:55.575" v="3108" actId="478"/>
          <ac:cxnSpMkLst>
            <pc:docMk/>
            <pc:sldMk cId="2221740168" sldId="7258"/>
            <ac:cxnSpMk id="225" creationId="{3B2E5016-D6DA-482F-BCE2-B5A64CE1D387}"/>
          </ac:cxnSpMkLst>
        </pc:cxnChg>
        <pc:cxnChg chg="add mod">
          <ac:chgData name="Al Brooks" userId="34fc579134f071c1" providerId="LiveId" clId="{6C1D7376-678D-42A4-8A7E-FFD303EE4ADD}" dt="2021-06-09T21:15:44.826" v="2910" actId="14100"/>
          <ac:cxnSpMkLst>
            <pc:docMk/>
            <pc:sldMk cId="2221740168" sldId="7258"/>
            <ac:cxnSpMk id="226" creationId="{D73BDF4B-860D-4D9E-B9D7-0C64A0EBD014}"/>
          </ac:cxnSpMkLst>
        </pc:cxnChg>
        <pc:cxnChg chg="add mod">
          <ac:chgData name="Al Brooks" userId="34fc579134f071c1" providerId="LiveId" clId="{6C1D7376-678D-42A4-8A7E-FFD303EE4ADD}" dt="2021-06-09T21:10:58.087" v="2704" actId="1076"/>
          <ac:cxnSpMkLst>
            <pc:docMk/>
            <pc:sldMk cId="2221740168" sldId="7258"/>
            <ac:cxnSpMk id="227" creationId="{A9046D5A-4079-496A-B629-394D65848DA0}"/>
          </ac:cxnSpMkLst>
        </pc:cxnChg>
        <pc:cxnChg chg="add mod">
          <ac:chgData name="Al Brooks" userId="34fc579134f071c1" providerId="LiveId" clId="{6C1D7376-678D-42A4-8A7E-FFD303EE4ADD}" dt="2021-06-09T21:10:38.903" v="2698" actId="571"/>
          <ac:cxnSpMkLst>
            <pc:docMk/>
            <pc:sldMk cId="2221740168" sldId="7258"/>
            <ac:cxnSpMk id="229" creationId="{B70F1AF4-723E-4760-A62F-6438DE1D88A9}"/>
          </ac:cxnSpMkLst>
        </pc:cxnChg>
        <pc:cxnChg chg="add mod">
          <ac:chgData name="Al Brooks" userId="34fc579134f071c1" providerId="LiveId" clId="{6C1D7376-678D-42A4-8A7E-FFD303EE4ADD}" dt="2021-06-09T21:16:19.874" v="2918" actId="14100"/>
          <ac:cxnSpMkLst>
            <pc:docMk/>
            <pc:sldMk cId="2221740168" sldId="7258"/>
            <ac:cxnSpMk id="232" creationId="{BE4A46B3-8201-4A69-BEF5-6E32654FDFBD}"/>
          </ac:cxnSpMkLst>
        </pc:cxnChg>
      </pc:sldChg>
      <pc:sldChg chg="addSp modSp del mod">
        <pc:chgData name="Al Brooks" userId="34fc579134f071c1" providerId="LiveId" clId="{6C1D7376-678D-42A4-8A7E-FFD303EE4ADD}" dt="2021-06-08T20:54:51.991" v="1138" actId="47"/>
        <pc:sldMkLst>
          <pc:docMk/>
          <pc:sldMk cId="2383993851" sldId="7258"/>
        </pc:sldMkLst>
        <pc:spChg chg="mod">
          <ac:chgData name="Al Brooks" userId="34fc579134f071c1" providerId="LiveId" clId="{6C1D7376-678D-42A4-8A7E-FFD303EE4ADD}" dt="2021-06-08T20:54:43.660" v="1136" actId="21"/>
          <ac:spMkLst>
            <pc:docMk/>
            <pc:sldMk cId="2383993851" sldId="7258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8T20:43:53.468" v="1001" actId="167"/>
          <ac:spMkLst>
            <pc:docMk/>
            <pc:sldMk cId="2383993851" sldId="7258"/>
            <ac:spMk id="21" creationId="{D800B438-E78B-4C04-8812-E548DC25F1FB}"/>
          </ac:spMkLst>
        </pc:spChg>
        <pc:picChg chg="add mod ord">
          <ac:chgData name="Al Brooks" userId="34fc579134f071c1" providerId="LiveId" clId="{6C1D7376-678D-42A4-8A7E-FFD303EE4ADD}" dt="2021-06-08T20:43:46.490" v="999" actId="167"/>
          <ac:picMkLst>
            <pc:docMk/>
            <pc:sldMk cId="2383993851" sldId="7258"/>
            <ac:picMk id="158" creationId="{93F015C2-8FED-4587-B7D0-90A717AE0279}"/>
          </ac:picMkLst>
        </pc:picChg>
      </pc:sldChg>
      <pc:sldChg chg="addSp delSp modSp add mod ord">
        <pc:chgData name="Al Brooks" userId="34fc579134f071c1" providerId="LiveId" clId="{6C1D7376-678D-42A4-8A7E-FFD303EE4ADD}" dt="2021-06-09T21:36:42.545" v="3115" actId="1076"/>
        <pc:sldMkLst>
          <pc:docMk/>
          <pc:sldMk cId="1033269038" sldId="7259"/>
        </pc:sldMkLst>
        <pc:spChg chg="mod">
          <ac:chgData name="Al Brooks" userId="34fc579134f071c1" providerId="LiveId" clId="{6C1D7376-678D-42A4-8A7E-FFD303EE4ADD}" dt="2021-06-09T21:36:42.545" v="3115" actId="1076"/>
          <ac:spMkLst>
            <pc:docMk/>
            <pc:sldMk cId="1033269038" sldId="7259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156" creationId="{2F29DF87-9EB9-4B8E-AC3E-688ECE59C9DE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1" creationId="{568503C6-6FF4-495A-85C4-FC6170908D9D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2" creationId="{8C451459-18B6-47E7-BB06-A6EDC0FC1B4F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3" creationId="{6B2A9583-A38C-437A-BDBF-E573DD5453E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4" creationId="{5834F880-51AB-4E50-8576-2541ABE6E6CE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5" creationId="{1AEB1235-E99A-4D8E-9573-5D89D842CDAC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6" creationId="{126E13B8-E83E-48CB-A394-839CE8711B1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7" creationId="{4E76E1AE-BEC1-4350-A7D8-4BAA03424F21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8" creationId="{37AC575D-35FE-4B67-AD14-339BB408761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79" creationId="{9A74AF08-F3C4-4278-9B7C-453DD10730E0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0" creationId="{FF7556A2-9B9B-460D-9692-DDF2D4E2B55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1" creationId="{BD9C9F95-B439-45FD-9AB6-B3C06B4646C5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2" creationId="{C54C8678-612C-4707-8694-7E94BCDCC569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3" creationId="{F1B701DD-6540-4D1B-8160-5C033831D8A1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4" creationId="{681DBFD3-0CA2-4929-8398-DAF98CC7F91A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5" creationId="{5C69CCDE-5EA9-4EAD-980D-B11E00C3162F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6" creationId="{49AEC9EB-94F7-4FF7-8802-0C6B5E7B407A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7" creationId="{3C03717F-7B04-443B-9039-7D6AD5E36DA5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8" creationId="{2C8F9820-E2DC-4234-A527-D46EAE124E33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89" creationId="{B5FA3AEB-0064-4BAC-9EFA-B9AC7AFC3F7D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0" creationId="{200F770F-5947-48AB-A62F-D386E316F4AF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1" creationId="{5B54F96A-5C65-4DCC-9FD0-F5B2B4298CA7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2" creationId="{A95D2EB7-EB4A-498D-8920-712E6CA6ECC8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3" creationId="{C91791DA-440A-4EED-85BB-A3E47A44B217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4" creationId="{225BDD28-F5C0-4849-896B-A493C216A921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5" creationId="{801D7B86-1BE0-45D6-9F04-E2EF0CAC6C8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6" creationId="{B58F86D2-02BF-42A3-8E19-D64BE5AB4116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7" creationId="{A609301C-4E5F-4B7E-A102-8B576A8EE420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8" creationId="{FCC4E6C9-0FED-4B9A-BDB7-BBEB88A05C60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199" creationId="{9B09597E-3998-4473-8463-8E0A1417DD5B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0" creationId="{D21372EE-C92C-4C19-AA5C-7CCAA4CC7AD5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1" creationId="{E9DF9820-57BA-4A19-8B1D-990A66E344A7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2" creationId="{67EC3A83-3FDA-4267-AF95-8BECBB177DA9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3" creationId="{A23239BC-82E9-4571-A909-E9A0E4C23E74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4" creationId="{B64C9D3B-DB30-4345-B122-21C246DDDE19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5" creationId="{DF955A5B-4A05-4713-A9B3-C3420D203B65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6" creationId="{93C1F4EA-3738-4222-9C5E-09570AB49FC4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7" creationId="{F76318EF-E45A-4066-ACD2-7312C801D419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8" creationId="{5B3F47CE-A30E-43AF-950D-9AFF5D5C6F1A}"/>
          </ac:spMkLst>
        </pc:spChg>
        <pc:spChg chg="del">
          <ac:chgData name="Al Brooks" userId="34fc579134f071c1" providerId="LiveId" clId="{6C1D7376-678D-42A4-8A7E-FFD303EE4ADD}" dt="2021-06-09T20:51:45.019" v="2467" actId="478"/>
          <ac:spMkLst>
            <pc:docMk/>
            <pc:sldMk cId="1033269038" sldId="7259"/>
            <ac:spMk id="209" creationId="{5BDA4E98-17BF-463E-8733-107407E1113D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9T21:04:10.188" v="2519" actId="478"/>
          <ac:spMkLst>
            <pc:docMk/>
            <pc:sldMk cId="1033269038" sldId="7259"/>
            <ac:spMk id="215" creationId="{EC39CA8B-DBE1-47F3-BF1F-B67C6859BE85}"/>
          </ac:spMkLst>
        </pc:spChg>
        <pc:spChg chg="add mod">
          <ac:chgData name="Al Brooks" userId="34fc579134f071c1" providerId="LiveId" clId="{6C1D7376-678D-42A4-8A7E-FFD303EE4ADD}" dt="2021-06-09T20:52:49.877" v="2516"/>
          <ac:spMkLst>
            <pc:docMk/>
            <pc:sldMk cId="1033269038" sldId="7259"/>
            <ac:spMk id="218" creationId="{A7615B38-54C1-4200-823E-8DFFFDA08A00}"/>
          </ac:spMkLst>
        </pc:spChg>
        <pc:picChg chg="del">
          <ac:chgData name="Al Brooks" userId="34fc579134f071c1" providerId="LiveId" clId="{6C1D7376-678D-42A4-8A7E-FFD303EE4ADD}" dt="2021-06-09T20:51:41.742" v="2466" actId="21"/>
          <ac:picMkLst>
            <pc:docMk/>
            <pc:sldMk cId="1033269038" sldId="7259"/>
            <ac:picMk id="3" creationId="{544BA548-2831-4BCA-8FA9-26954DD45A42}"/>
          </ac:picMkLst>
        </pc:picChg>
        <pc:picChg chg="add del mod">
          <ac:chgData name="Al Brooks" userId="34fc579134f071c1" providerId="LiveId" clId="{6C1D7376-678D-42A4-8A7E-FFD303EE4ADD}" dt="2021-06-09T21:36:38.081" v="3113" actId="478"/>
          <ac:picMkLst>
            <pc:docMk/>
            <pc:sldMk cId="1033269038" sldId="7259"/>
            <ac:picMk id="217" creationId="{FC652C08-4F02-4098-8ED3-0B7CBE1778C8}"/>
          </ac:picMkLst>
        </pc:picChg>
        <pc:picChg chg="add mod">
          <ac:chgData name="Al Brooks" userId="34fc579134f071c1" providerId="LiveId" clId="{6C1D7376-678D-42A4-8A7E-FFD303EE4ADD}" dt="2021-06-09T21:36:39.465" v="3114"/>
          <ac:picMkLst>
            <pc:docMk/>
            <pc:sldMk cId="1033269038" sldId="7259"/>
            <ac:picMk id="219" creationId="{0874FBFA-7761-44C5-8512-DAA242CBD04C}"/>
          </ac:picMkLst>
        </pc:pic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57" creationId="{85668601-C71B-437D-A6C8-64C4F3C134F5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58" creationId="{B9D9A8E0-B462-4BF2-874F-A6232FFA2345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59" creationId="{45DED41C-4DD3-46F6-A75B-D7B686D1A2BA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0" creationId="{60F4E8D4-ECE0-4A69-9FF1-A83343F43266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1" creationId="{874697A6-67AC-4E92-BE44-EAE655E82DA2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2" creationId="{F138E2B4-8DB5-47A0-BF77-D2F8BF66395B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163" creationId="{208F37F3-ED42-4774-9E76-A32977372E66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4" creationId="{7A1AFBD4-7ABC-458D-AA1D-FAD9B9B6608C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5" creationId="{C08FB397-5565-44B9-B550-AC06A487D93C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6" creationId="{7930E48A-0CC0-4600-8084-6AAAF6EFD139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7" creationId="{AF8A9DEF-8D8A-4C9C-AA24-2E4D3485F0AE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8" creationId="{8396BB1A-9E53-443E-A7C0-AF0E89892662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69" creationId="{68E1BED4-085B-4364-A3F5-7D02818006EA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170" creationId="{8354A1AA-B016-4E40-B903-97F1730084E8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210" creationId="{DF8D419C-A21A-427D-AC4D-3A8A1A7B4782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211" creationId="{0AEC0206-CB59-47D9-BB4C-A8D3AED1235B}"/>
          </ac:cxnSpMkLst>
        </pc:cxnChg>
        <pc:cxnChg chg="del">
          <ac:chgData name="Al Brooks" userId="34fc579134f071c1" providerId="LiveId" clId="{6C1D7376-678D-42A4-8A7E-FFD303EE4ADD}" dt="2021-06-09T20:51:45.019" v="2467" actId="478"/>
          <ac:cxnSpMkLst>
            <pc:docMk/>
            <pc:sldMk cId="1033269038" sldId="7259"/>
            <ac:cxnSpMk id="212" creationId="{7DF726BF-382D-4716-B39E-02CE66062589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9T21:04:10.188" v="2519" actId="478"/>
          <ac:cxnSpMkLst>
            <pc:docMk/>
            <pc:sldMk cId="1033269038" sldId="7259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6C1D7376-678D-42A4-8A7E-FFD303EE4ADD}" dt="2021-06-08T21:05:26.088" v="1213" actId="2696"/>
        <pc:sldMkLst>
          <pc:docMk/>
          <pc:sldMk cId="1993819070" sldId="7259"/>
        </pc:sldMkLst>
        <pc:spChg chg="mod">
          <ac:chgData name="Al Brooks" userId="34fc579134f071c1" providerId="LiveId" clId="{6C1D7376-678D-42A4-8A7E-FFD303EE4ADD}" dt="2021-06-08T19:23:57.233" v="30" actId="20577"/>
          <ac:spMkLst>
            <pc:docMk/>
            <pc:sldMk cId="1993819070" sldId="7259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8T20:43:41.486" v="998" actId="167"/>
          <ac:spMkLst>
            <pc:docMk/>
            <pc:sldMk cId="1993819070" sldId="7259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156" creationId="{2F29DF87-9EB9-4B8E-AC3E-688ECE59C9DE}"/>
          </ac:spMkLst>
        </pc:spChg>
        <pc:spChg chg="add del mod">
          <ac:chgData name="Al Brooks" userId="34fc579134f071c1" providerId="LiveId" clId="{6C1D7376-678D-42A4-8A7E-FFD303EE4ADD}" dt="2021-06-08T20:55:11.791" v="1144" actId="21"/>
          <ac:spMkLst>
            <pc:docMk/>
            <pc:sldMk cId="1993819070" sldId="7259"/>
            <ac:spMk id="159" creationId="{4E4B5885-D297-4B5D-9FF5-59AC8448136B}"/>
          </ac:spMkLst>
        </pc:spChg>
        <pc:spChg chg="add del mod">
          <ac:chgData name="Al Brooks" userId="34fc579134f071c1" providerId="LiveId" clId="{6C1D7376-678D-42A4-8A7E-FFD303EE4ADD}" dt="2021-06-08T20:55:11.791" v="1144" actId="21"/>
          <ac:spMkLst>
            <pc:docMk/>
            <pc:sldMk cId="1993819070" sldId="7259"/>
            <ac:spMk id="160" creationId="{EBAF9E5C-09F7-4861-BF06-B2F57FAA0E30}"/>
          </ac:spMkLst>
        </pc:spChg>
        <pc:spChg chg="del">
          <ac:chgData name="Al Brooks" userId="34fc579134f071c1" providerId="LiveId" clId="{6C1D7376-678D-42A4-8A7E-FFD303EE4ADD}" dt="2021-06-08T19:25:11.531" v="256" actId="478"/>
          <ac:spMkLst>
            <pc:docMk/>
            <pc:sldMk cId="1993819070" sldId="7259"/>
            <ac:spMk id="162" creationId="{18FDA565-476B-4597-862C-F16E9A082B06}"/>
          </ac:spMkLst>
        </pc:spChg>
        <pc:spChg chg="add mod">
          <ac:chgData name="Al Brooks" userId="34fc579134f071c1" providerId="LiveId" clId="{6C1D7376-678D-42A4-8A7E-FFD303EE4ADD}" dt="2021-06-08T20:56:50.380" v="1191"/>
          <ac:spMkLst>
            <pc:docMk/>
            <pc:sldMk cId="1993819070" sldId="7259"/>
            <ac:spMk id="164" creationId="{B2E62CC2-DF68-4C24-9BCC-7C06C66C58B1}"/>
          </ac:spMkLst>
        </pc:spChg>
        <pc:spChg chg="del">
          <ac:chgData name="Al Brooks" userId="34fc579134f071c1" providerId="LiveId" clId="{6C1D7376-678D-42A4-8A7E-FFD303EE4ADD}" dt="2021-06-08T19:25:09.440" v="255" actId="478"/>
          <ac:spMkLst>
            <pc:docMk/>
            <pc:sldMk cId="1993819070" sldId="7259"/>
            <ac:spMk id="165" creationId="{DCB4ADC0-D71B-42CC-B7C2-6041D593F189}"/>
          </ac:spMkLst>
        </pc:spChg>
        <pc:spChg chg="mod">
          <ac:chgData name="Al Brooks" userId="34fc579134f071c1" providerId="LiveId" clId="{6C1D7376-678D-42A4-8A7E-FFD303EE4ADD}" dt="2021-06-08T20:58:10.140" v="1206" actId="1076"/>
          <ac:spMkLst>
            <pc:docMk/>
            <pc:sldMk cId="1993819070" sldId="7259"/>
            <ac:spMk id="166" creationId="{7A128FFF-B3D3-43DB-8AC2-03BD2BB544D0}"/>
          </ac:spMkLst>
        </pc:spChg>
        <pc:spChg chg="add del mod">
          <ac:chgData name="Al Brooks" userId="34fc579134f071c1" providerId="LiveId" clId="{6C1D7376-678D-42A4-8A7E-FFD303EE4ADD}" dt="2021-06-08T20:57:59.442" v="1201" actId="478"/>
          <ac:spMkLst>
            <pc:docMk/>
            <pc:sldMk cId="1993819070" sldId="7259"/>
            <ac:spMk id="167" creationId="{FC724A5D-3A44-4E47-8C7C-8A09F37E8FC4}"/>
          </ac:spMkLst>
        </pc:spChg>
        <pc:spChg chg="add mod">
          <ac:chgData name="Al Brooks" userId="34fc579134f071c1" providerId="LiveId" clId="{6C1D7376-678D-42A4-8A7E-FFD303EE4ADD}" dt="2021-06-08T20:56:50.380" v="1191"/>
          <ac:spMkLst>
            <pc:docMk/>
            <pc:sldMk cId="1993819070" sldId="7259"/>
            <ac:spMk id="168" creationId="{1D0D27D0-0997-4FEB-BCF7-425437714C8B}"/>
          </ac:spMkLst>
        </pc:spChg>
        <pc:spChg chg="add del mod">
          <ac:chgData name="Al Brooks" userId="34fc579134f071c1" providerId="LiveId" clId="{6C1D7376-678D-42A4-8A7E-FFD303EE4ADD}" dt="2021-06-08T20:58:26.601" v="1208" actId="478"/>
          <ac:spMkLst>
            <pc:docMk/>
            <pc:sldMk cId="1993819070" sldId="7259"/>
            <ac:spMk id="169" creationId="{DCEB08A2-9256-458A-8609-4B5E82DF9EE6}"/>
          </ac:spMkLst>
        </pc:spChg>
        <pc:spChg chg="add del mod">
          <ac:chgData name="Al Brooks" userId="34fc579134f071c1" providerId="LiveId" clId="{6C1D7376-678D-42A4-8A7E-FFD303EE4ADD}" dt="2021-06-08T20:58:01.100" v="1204" actId="478"/>
          <ac:spMkLst>
            <pc:docMk/>
            <pc:sldMk cId="1993819070" sldId="7259"/>
            <ac:spMk id="170" creationId="{A7EE0E9E-8638-4870-9CDE-95F36516E655}"/>
          </ac:spMkLst>
        </pc:spChg>
        <pc:spChg chg="add del mod">
          <ac:chgData name="Al Brooks" userId="34fc579134f071c1" providerId="LiveId" clId="{6C1D7376-678D-42A4-8A7E-FFD303EE4ADD}" dt="2021-06-08T20:58:00.290" v="1203" actId="478"/>
          <ac:spMkLst>
            <pc:docMk/>
            <pc:sldMk cId="1993819070" sldId="7259"/>
            <ac:spMk id="171" creationId="{CA83EE99-052E-4428-BF03-2A3AAC92EE2A}"/>
          </ac:spMkLst>
        </pc:spChg>
        <pc:spChg chg="add mod">
          <ac:chgData name="Al Brooks" userId="34fc579134f071c1" providerId="LiveId" clId="{6C1D7376-678D-42A4-8A7E-FFD303EE4ADD}" dt="2021-06-08T20:58:04.702" v="1205" actId="1076"/>
          <ac:spMkLst>
            <pc:docMk/>
            <pc:sldMk cId="1993819070" sldId="7259"/>
            <ac:spMk id="172" creationId="{272A1420-5BD0-4060-9D25-9137794BD96B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5:22.832" v="1212" actId="478"/>
          <ac:spMkLst>
            <pc:docMk/>
            <pc:sldMk cId="1993819070" sldId="7259"/>
            <ac:spMk id="215" creationId="{EC39CA8B-DBE1-47F3-BF1F-B67C6859BE85}"/>
          </ac:spMkLst>
        </pc:spChg>
        <pc:picChg chg="add mod ord">
          <ac:chgData name="Al Brooks" userId="34fc579134f071c1" providerId="LiveId" clId="{6C1D7376-678D-42A4-8A7E-FFD303EE4ADD}" dt="2021-06-08T20:43:34.498" v="996" actId="167"/>
          <ac:picMkLst>
            <pc:docMk/>
            <pc:sldMk cId="1993819070" sldId="7259"/>
            <ac:picMk id="158" creationId="{44D1D0AE-7690-4E9F-905E-A5ED3DF692AB}"/>
          </ac:picMkLst>
        </pc:pic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57" creationId="{85668601-C71B-437D-A6C8-64C4F3C134F5}"/>
          </ac:cxnSpMkLst>
        </pc:cxnChg>
        <pc:cxnChg chg="add mod">
          <ac:chgData name="Al Brooks" userId="34fc579134f071c1" providerId="LiveId" clId="{6C1D7376-678D-42A4-8A7E-FFD303EE4ADD}" dt="2021-06-08T20:56:50.380" v="1191"/>
          <ac:cxnSpMkLst>
            <pc:docMk/>
            <pc:sldMk cId="1993819070" sldId="7259"/>
            <ac:cxnSpMk id="161" creationId="{BD324A18-5A15-40E3-9786-BC9A45FFFAAE}"/>
          </ac:cxnSpMkLst>
        </pc:cxnChg>
        <pc:cxnChg chg="add mod">
          <ac:chgData name="Al Brooks" userId="34fc579134f071c1" providerId="LiveId" clId="{6C1D7376-678D-42A4-8A7E-FFD303EE4ADD}" dt="2021-06-08T20:56:50.380" v="1191"/>
          <ac:cxnSpMkLst>
            <pc:docMk/>
            <pc:sldMk cId="1993819070" sldId="7259"/>
            <ac:cxnSpMk id="162" creationId="{9AB1E9FA-E800-4EB1-BF7E-ED7422EACBA4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163" creationId="{208F37F3-ED42-4774-9E76-A32977372E66}"/>
          </ac:cxnSpMkLst>
        </pc:cxnChg>
        <pc:cxnChg chg="add mod">
          <ac:chgData name="Al Brooks" userId="34fc579134f071c1" providerId="LiveId" clId="{6C1D7376-678D-42A4-8A7E-FFD303EE4ADD}" dt="2021-06-08T20:56:50.380" v="1191"/>
          <ac:cxnSpMkLst>
            <pc:docMk/>
            <pc:sldMk cId="1993819070" sldId="7259"/>
            <ac:cxnSpMk id="165" creationId="{90FEFA98-AF91-4A8B-B5AC-86F16D5C56CE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5:22.832" v="1212" actId="478"/>
          <ac:cxnSpMkLst>
            <pc:docMk/>
            <pc:sldMk cId="1993819070" sldId="7259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6C1D7376-678D-42A4-8A7E-FFD303EE4ADD}" dt="2021-06-08T21:04:50.001" v="1211" actId="2696"/>
        <pc:sldMkLst>
          <pc:docMk/>
          <pc:sldMk cId="3394586667" sldId="7260"/>
        </pc:sldMkLst>
        <pc:spChg chg="mod">
          <ac:chgData name="Al Brooks" userId="34fc579134f071c1" providerId="LiveId" clId="{6C1D7376-678D-42A4-8A7E-FFD303EE4ADD}" dt="2021-06-08T19:26:15.999" v="316" actId="20577"/>
          <ac:spMkLst>
            <pc:docMk/>
            <pc:sldMk cId="3394586667" sldId="7260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8T20:43:30.354" v="995" actId="167"/>
          <ac:spMkLst>
            <pc:docMk/>
            <pc:sldMk cId="3394586667" sldId="7260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0:56:57.516" v="1192"/>
          <ac:spMkLst>
            <pc:docMk/>
            <pc:sldMk cId="3394586667" sldId="7260"/>
            <ac:spMk id="161" creationId="{6ED58F0E-6E5A-4340-BBD0-A42741DA5FE1}"/>
          </ac:spMkLst>
        </pc:spChg>
        <pc:spChg chg="add del mod">
          <ac:chgData name="Al Brooks" userId="34fc579134f071c1" providerId="LiveId" clId="{6C1D7376-678D-42A4-8A7E-FFD303EE4ADD}" dt="2021-06-08T20:57:10.444" v="1196" actId="478"/>
          <ac:spMkLst>
            <pc:docMk/>
            <pc:sldMk cId="3394586667" sldId="7260"/>
            <ac:spMk id="164" creationId="{BCB73358-81D4-48D4-994C-ECE3978E6FA4}"/>
          </ac:spMkLst>
        </pc:spChg>
        <pc:spChg chg="add mod">
          <ac:chgData name="Al Brooks" userId="34fc579134f071c1" providerId="LiveId" clId="{6C1D7376-678D-42A4-8A7E-FFD303EE4ADD}" dt="2021-06-08T20:56:57.516" v="1192"/>
          <ac:spMkLst>
            <pc:docMk/>
            <pc:sldMk cId="3394586667" sldId="7260"/>
            <ac:spMk id="165" creationId="{63E03349-7F5D-4E18-86E7-D4645DAC4637}"/>
          </ac:spMkLst>
        </pc:spChg>
        <pc:spChg chg="mod">
          <ac:chgData name="Al Brooks" userId="34fc579134f071c1" providerId="LiveId" clId="{6C1D7376-678D-42A4-8A7E-FFD303EE4ADD}" dt="2021-06-08T20:57:08.416" v="1195" actId="1076"/>
          <ac:spMkLst>
            <pc:docMk/>
            <pc:sldMk cId="3394586667" sldId="7260"/>
            <ac:spMk id="166" creationId="{7A128FFF-B3D3-43DB-8AC2-03BD2BB544D0}"/>
          </ac:spMkLst>
        </pc:spChg>
        <pc:spChg chg="add del mod">
          <ac:chgData name="Al Brooks" userId="34fc579134f071c1" providerId="LiveId" clId="{6C1D7376-678D-42A4-8A7E-FFD303EE4ADD}" dt="2021-06-08T20:58:32.324" v="1209" actId="478"/>
          <ac:spMkLst>
            <pc:docMk/>
            <pc:sldMk cId="3394586667" sldId="7260"/>
            <ac:spMk id="167" creationId="{6F0D0369-8156-45D9-A917-BCFBDD8BA059}"/>
          </ac:spMkLst>
        </pc:spChg>
        <pc:spChg chg="add del mod">
          <ac:chgData name="Al Brooks" userId="34fc579134f071c1" providerId="LiveId" clId="{6C1D7376-678D-42A4-8A7E-FFD303EE4ADD}" dt="2021-06-08T20:57:02.223" v="1193" actId="478"/>
          <ac:spMkLst>
            <pc:docMk/>
            <pc:sldMk cId="3394586667" sldId="7260"/>
            <ac:spMk id="168" creationId="{05376241-E73B-40FA-AA9F-56E2BFA18E9F}"/>
          </ac:spMkLst>
        </pc:spChg>
        <pc:spChg chg="add del mod">
          <ac:chgData name="Al Brooks" userId="34fc579134f071c1" providerId="LiveId" clId="{6C1D7376-678D-42A4-8A7E-FFD303EE4ADD}" dt="2021-06-08T20:57:03.686" v="1194" actId="478"/>
          <ac:spMkLst>
            <pc:docMk/>
            <pc:sldMk cId="3394586667" sldId="7260"/>
            <ac:spMk id="169" creationId="{CDF889BD-F5EE-4085-ABE3-3203C370BD67}"/>
          </ac:spMkLst>
        </pc:spChg>
        <pc:spChg chg="add mod">
          <ac:chgData name="Al Brooks" userId="34fc579134f071c1" providerId="LiveId" clId="{6C1D7376-678D-42A4-8A7E-FFD303EE4ADD}" dt="2021-06-08T20:57:15.035" v="1197" actId="1076"/>
          <ac:spMkLst>
            <pc:docMk/>
            <pc:sldMk cId="3394586667" sldId="7260"/>
            <ac:spMk id="170" creationId="{2F4EEDF9-2328-4E7A-85ED-FF22B033DBD8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4:42.885" v="1210" actId="478"/>
          <ac:spMkLst>
            <pc:docMk/>
            <pc:sldMk cId="3394586667" sldId="7260"/>
            <ac:spMk id="215" creationId="{EC39CA8B-DBE1-47F3-BF1F-B67C6859BE85}"/>
          </ac:spMkLst>
        </pc:spChg>
        <pc:picChg chg="add mod ord">
          <ac:chgData name="Al Brooks" userId="34fc579134f071c1" providerId="LiveId" clId="{6C1D7376-678D-42A4-8A7E-FFD303EE4ADD}" dt="2021-06-08T20:43:22.782" v="993" actId="167"/>
          <ac:picMkLst>
            <pc:docMk/>
            <pc:sldMk cId="3394586667" sldId="7260"/>
            <ac:picMk id="158" creationId="{4FD72966-024F-4D06-A7CC-80B460462E6C}"/>
          </ac:picMkLst>
        </pc:pic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57" creationId="{85668601-C71B-437D-A6C8-64C4F3C134F5}"/>
          </ac:cxnSpMkLst>
        </pc:cxnChg>
        <pc:cxnChg chg="add mod">
          <ac:chgData name="Al Brooks" userId="34fc579134f071c1" providerId="LiveId" clId="{6C1D7376-678D-42A4-8A7E-FFD303EE4ADD}" dt="2021-06-08T20:56:57.516" v="1192"/>
          <ac:cxnSpMkLst>
            <pc:docMk/>
            <pc:sldMk cId="3394586667" sldId="7260"/>
            <ac:cxnSpMk id="159" creationId="{2131D45F-2851-48BF-80CC-4BF50E7980B6}"/>
          </ac:cxnSpMkLst>
        </pc:cxnChg>
        <pc:cxnChg chg="add mod">
          <ac:chgData name="Al Brooks" userId="34fc579134f071c1" providerId="LiveId" clId="{6C1D7376-678D-42A4-8A7E-FFD303EE4ADD}" dt="2021-06-08T20:56:57.516" v="1192"/>
          <ac:cxnSpMkLst>
            <pc:docMk/>
            <pc:sldMk cId="3394586667" sldId="7260"/>
            <ac:cxnSpMk id="160" creationId="{FAFF6634-4589-4395-A07F-919F87D7F229}"/>
          </ac:cxnSpMkLst>
        </pc:cxnChg>
        <pc:cxnChg chg="add mod">
          <ac:chgData name="Al Brooks" userId="34fc579134f071c1" providerId="LiveId" clId="{6C1D7376-678D-42A4-8A7E-FFD303EE4ADD}" dt="2021-06-08T20:56:57.516" v="1192"/>
          <ac:cxnSpMkLst>
            <pc:docMk/>
            <pc:sldMk cId="3394586667" sldId="7260"/>
            <ac:cxnSpMk id="162" creationId="{5EDA20D4-F786-4322-AC9D-BC3FAB71E2B0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163" creationId="{208F37F3-ED42-4774-9E76-A32977372E66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4:42.885" v="1210" actId="478"/>
          <ac:cxnSpMkLst>
            <pc:docMk/>
            <pc:sldMk cId="3394586667" sldId="7260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6C1D7376-678D-42A4-8A7E-FFD303EE4ADD}" dt="2021-06-09T21:29:02.236" v="2987" actId="2696"/>
        <pc:sldMkLst>
          <pc:docMk/>
          <pc:sldMk cId="3551069041" sldId="7260"/>
        </pc:sldMkLst>
        <pc:spChg chg="mod">
          <ac:chgData name="Al Brooks" userId="34fc579134f071c1" providerId="LiveId" clId="{6C1D7376-678D-42A4-8A7E-FFD303EE4ADD}" dt="2021-06-09T20:52:33.401" v="2514" actId="113"/>
          <ac:spMkLst>
            <pc:docMk/>
            <pc:sldMk cId="3551069041" sldId="7260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9T21:13:03.910" v="2725" actId="167"/>
          <ac:spMkLst>
            <pc:docMk/>
            <pc:sldMk cId="3551069041" sldId="7260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06" creationId="{2827A353-D259-47E2-AAAF-94ECE97C99F9}"/>
          </ac:spMkLst>
        </pc:spChg>
        <pc:spChg chg="mod ord">
          <ac:chgData name="Al Brooks" userId="34fc579134f071c1" providerId="LiveId" clId="{6C1D7376-678D-42A4-8A7E-FFD303EE4ADD}" dt="2021-06-09T21:12:54.544" v="2722" actId="167"/>
          <ac:spMkLst>
            <pc:docMk/>
            <pc:sldMk cId="3551069041" sldId="7260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156" creationId="{2F29DF87-9EB9-4B8E-AC3E-688ECE59C9DE}"/>
          </ac:spMkLst>
        </pc:spChg>
        <pc:spChg chg="del">
          <ac:chgData name="Al Brooks" userId="34fc579134f071c1" providerId="LiveId" clId="{6C1D7376-678D-42A4-8A7E-FFD303EE4ADD}" dt="2021-06-09T21:12:11.541" v="2715" actId="478"/>
          <ac:spMkLst>
            <pc:docMk/>
            <pc:sldMk cId="3551069041" sldId="7260"/>
            <ac:spMk id="158" creationId="{8106C901-AC1F-46E6-8D96-EC038F9F210B}"/>
          </ac:spMkLst>
        </pc:spChg>
        <pc:spChg chg="del">
          <ac:chgData name="Al Brooks" userId="34fc579134f071c1" providerId="LiveId" clId="{6C1D7376-678D-42A4-8A7E-FFD303EE4ADD}" dt="2021-06-09T21:12:13.024" v="2716" actId="478"/>
          <ac:spMkLst>
            <pc:docMk/>
            <pc:sldMk cId="3551069041" sldId="7260"/>
            <ac:spMk id="159" creationId="{A6B57151-1607-4358-A48A-B24AC0E7269C}"/>
          </ac:spMkLst>
        </pc:spChg>
        <pc:spChg chg="del mod">
          <ac:chgData name="Al Brooks" userId="34fc579134f071c1" providerId="LiveId" clId="{6C1D7376-678D-42A4-8A7E-FFD303EE4ADD}" dt="2021-06-09T21:14:53.208" v="2896" actId="478"/>
          <ac:spMkLst>
            <pc:docMk/>
            <pc:sldMk cId="3551069041" sldId="7260"/>
            <ac:spMk id="160" creationId="{BAEF3BE4-74A6-4734-8588-0FC2DC9E68D2}"/>
          </ac:spMkLst>
        </pc:spChg>
        <pc:spChg chg="add del mod">
          <ac:chgData name="Al Brooks" userId="34fc579134f071c1" providerId="LiveId" clId="{6C1D7376-678D-42A4-8A7E-FFD303EE4ADD}" dt="2021-06-09T21:14:55.098" v="2897" actId="478"/>
          <ac:spMkLst>
            <pc:docMk/>
            <pc:sldMk cId="3551069041" sldId="7260"/>
            <ac:spMk id="167" creationId="{3C01F879-97DA-458D-9303-B0501D003B91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68" creationId="{E2D49162-00E9-4069-93DC-32602D568BC6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69" creationId="{983B1A10-E3A3-4D18-AF1D-F26F9295F15C}"/>
          </ac:spMkLst>
        </pc:spChg>
        <pc:spChg chg="add del mod">
          <ac:chgData name="Al Brooks" userId="34fc579134f071c1" providerId="LiveId" clId="{6C1D7376-678D-42A4-8A7E-FFD303EE4ADD}" dt="2021-06-09T21:14:58.316" v="2900" actId="478"/>
          <ac:spMkLst>
            <pc:docMk/>
            <pc:sldMk cId="3551069041" sldId="7260"/>
            <ac:spMk id="170" creationId="{4D5DCC09-E69C-478E-82A6-10B385D50E0B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1" creationId="{3A5662BD-E365-4D17-BC3E-76AF16F639FE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2" creationId="{B175B297-7B09-474A-9491-26E4A62DAC20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3" creationId="{7472C7DB-F494-47F1-8488-143670DEC4CA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4" creationId="{A9B8C2C7-1E3B-4810-9B73-FC3EC27D8276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5" creationId="{04765E90-89DE-42A9-9983-04CAED8CC7DB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6" creationId="{F3F649E4-6722-4DAF-8586-32BB8479ADD9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77" creationId="{089D62E7-5567-4884-AC5D-F130BD87F6CD}"/>
          </ac:spMkLst>
        </pc:spChg>
        <pc:spChg chg="add del mod">
          <ac:chgData name="Al Brooks" userId="34fc579134f071c1" providerId="LiveId" clId="{6C1D7376-678D-42A4-8A7E-FFD303EE4ADD}" dt="2021-06-09T21:14:56.616" v="2898" actId="478"/>
          <ac:spMkLst>
            <pc:docMk/>
            <pc:sldMk cId="3551069041" sldId="7260"/>
            <ac:spMk id="178" creationId="{4B6F36F4-440B-4450-ADF1-3CD5F9F1C5D6}"/>
          </ac:spMkLst>
        </pc:spChg>
        <pc:spChg chg="add del mod">
          <ac:chgData name="Al Brooks" userId="34fc579134f071c1" providerId="LiveId" clId="{6C1D7376-678D-42A4-8A7E-FFD303EE4ADD}" dt="2021-06-09T21:14:57.586" v="2899" actId="478"/>
          <ac:spMkLst>
            <pc:docMk/>
            <pc:sldMk cId="3551069041" sldId="7260"/>
            <ac:spMk id="179" creationId="{35A33FC1-17CF-406D-A023-1F324D101073}"/>
          </ac:spMkLst>
        </pc:spChg>
        <pc:spChg chg="add del mod">
          <ac:chgData name="Al Brooks" userId="34fc579134f071c1" providerId="LiveId" clId="{6C1D7376-678D-42A4-8A7E-FFD303EE4ADD}" dt="2021-06-09T21:15:01.060" v="2901" actId="478"/>
          <ac:spMkLst>
            <pc:docMk/>
            <pc:sldMk cId="3551069041" sldId="7260"/>
            <ac:spMk id="180" creationId="{281F220F-AFF2-43FC-A119-4EE5D877B785}"/>
          </ac:spMkLst>
        </pc:spChg>
        <pc:spChg chg="add mod">
          <ac:chgData name="Al Brooks" userId="34fc579134f071c1" providerId="LiveId" clId="{6C1D7376-678D-42A4-8A7E-FFD303EE4ADD}" dt="2021-06-09T21:12:03.778" v="2713"/>
          <ac:spMkLst>
            <pc:docMk/>
            <pc:sldMk cId="3551069041" sldId="7260"/>
            <ac:spMk id="181" creationId="{677F40A2-9BC9-42B2-BA62-CECDEC5F2A4C}"/>
          </ac:spMkLst>
        </pc:spChg>
        <pc:spChg chg="add mod">
          <ac:chgData name="Al Brooks" userId="34fc579134f071c1" providerId="LiveId" clId="{6C1D7376-678D-42A4-8A7E-FFD303EE4ADD}" dt="2021-06-09T21:15:06.911" v="2902" actId="1076"/>
          <ac:spMkLst>
            <pc:docMk/>
            <pc:sldMk cId="3551069041" sldId="7260"/>
            <ac:spMk id="182" creationId="{16DC87C7-154D-4574-80F7-195C39116486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9T21:15:12.786" v="2903" actId="478"/>
          <ac:spMkLst>
            <pc:docMk/>
            <pc:sldMk cId="3551069041" sldId="7260"/>
            <ac:spMk id="215" creationId="{EC39CA8B-DBE1-47F3-BF1F-B67C6859BE85}"/>
          </ac:spMkLst>
        </pc:spChg>
        <pc:picChg chg="ord">
          <ac:chgData name="Al Brooks" userId="34fc579134f071c1" providerId="LiveId" clId="{6C1D7376-678D-42A4-8A7E-FFD303EE4ADD}" dt="2021-06-09T21:12:57.790" v="2723" actId="167"/>
          <ac:picMkLst>
            <pc:docMk/>
            <pc:sldMk cId="3551069041" sldId="7260"/>
            <ac:picMk id="161" creationId="{4BE2A4DF-E80B-4D81-9111-74E1615B1AA3}"/>
          </ac:picMkLst>
        </pc:pic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57" creationId="{85668601-C71B-437D-A6C8-64C4F3C134F5}"/>
          </ac:cxnSpMkLst>
        </pc:cxnChg>
        <pc:cxnChg chg="add mod">
          <ac:chgData name="Al Brooks" userId="34fc579134f071c1" providerId="LiveId" clId="{6C1D7376-678D-42A4-8A7E-FFD303EE4ADD}" dt="2021-06-09T21:12:03.778" v="2713"/>
          <ac:cxnSpMkLst>
            <pc:docMk/>
            <pc:sldMk cId="3551069041" sldId="7260"/>
            <ac:cxnSpMk id="162" creationId="{478BA8BA-450E-4430-9A26-13BDCE0B1438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163" creationId="{208F37F3-ED42-4774-9E76-A32977372E66}"/>
          </ac:cxnSpMkLst>
        </pc:cxnChg>
        <pc:cxnChg chg="add mod">
          <ac:chgData name="Al Brooks" userId="34fc579134f071c1" providerId="LiveId" clId="{6C1D7376-678D-42A4-8A7E-FFD303EE4ADD}" dt="2021-06-09T21:12:03.778" v="2713"/>
          <ac:cxnSpMkLst>
            <pc:docMk/>
            <pc:sldMk cId="3551069041" sldId="7260"/>
            <ac:cxnSpMk id="164" creationId="{1D68D657-C42C-4012-82FF-7CC65C1C563A}"/>
          </ac:cxnSpMkLst>
        </pc:cxnChg>
        <pc:cxnChg chg="add mod">
          <ac:chgData name="Al Brooks" userId="34fc579134f071c1" providerId="LiveId" clId="{6C1D7376-678D-42A4-8A7E-FFD303EE4ADD}" dt="2021-06-09T21:12:03.778" v="2713"/>
          <ac:cxnSpMkLst>
            <pc:docMk/>
            <pc:sldMk cId="3551069041" sldId="7260"/>
            <ac:cxnSpMk id="165" creationId="{706385F2-DA94-443D-ACFB-0FFEEEE4056B}"/>
          </ac:cxnSpMkLst>
        </pc:cxnChg>
        <pc:cxnChg chg="add mod">
          <ac:chgData name="Al Brooks" userId="34fc579134f071c1" providerId="LiveId" clId="{6C1D7376-678D-42A4-8A7E-FFD303EE4ADD}" dt="2021-06-09T21:12:03.778" v="2713"/>
          <ac:cxnSpMkLst>
            <pc:docMk/>
            <pc:sldMk cId="3551069041" sldId="7260"/>
            <ac:cxnSpMk id="166" creationId="{DA84E2B2-04EE-4398-8BD9-3BE0756EC601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9T21:15:12.786" v="2903" actId="478"/>
          <ac:cxnSpMkLst>
            <pc:docMk/>
            <pc:sldMk cId="3551069041" sldId="7260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6C1D7376-678D-42A4-8A7E-FFD303EE4ADD}" dt="2021-06-09T19:12:46.077" v="1571" actId="47"/>
        <pc:sldMkLst>
          <pc:docMk/>
          <pc:sldMk cId="894974131" sldId="7261"/>
        </pc:sldMkLst>
        <pc:spChg chg="mod ord">
          <ac:chgData name="Al Brooks" userId="34fc579134f071c1" providerId="LiveId" clId="{6C1D7376-678D-42A4-8A7E-FFD303EE4ADD}" dt="2021-06-08T20:42:00.761" v="910" actId="700"/>
          <ac:spMkLst>
            <pc:docMk/>
            <pc:sldMk cId="894974131" sldId="7261"/>
            <ac:spMk id="5" creationId="{00000000-0000-0000-0000-000000000000}"/>
          </ac:spMkLst>
        </pc:spChg>
        <pc:spChg chg="mod">
          <ac:chgData name="Al Brooks" userId="34fc579134f071c1" providerId="LiveId" clId="{6C1D7376-678D-42A4-8A7E-FFD303EE4ADD}" dt="2021-06-08T20:43:00.245" v="985" actId="1076"/>
          <ac:spMkLst>
            <pc:docMk/>
            <pc:sldMk cId="894974131" sldId="7261"/>
            <ac:spMk id="21" creationId="{D800B438-E78B-4C04-8812-E548DC25F1FB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73" creationId="{4252CFA8-8EDF-490C-B2F8-56BA74F23CB1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74" creationId="{3617FA62-2F68-422D-8599-9EB727D1D943}"/>
          </ac:spMkLst>
        </pc:spChg>
        <pc:spChg chg="del mod">
          <ac:chgData name="Al Brooks" userId="34fc579134f071c1" providerId="LiveId" clId="{6C1D7376-678D-42A4-8A7E-FFD303EE4ADD}" dt="2021-06-08T20:42:53.402" v="979" actId="478"/>
          <ac:spMkLst>
            <pc:docMk/>
            <pc:sldMk cId="894974131" sldId="7261"/>
            <ac:spMk id="178" creationId="{14C54985-BA52-4E89-8CFC-8A04781E206E}"/>
          </ac:spMkLst>
        </pc:spChg>
        <pc:spChg chg="del mod">
          <ac:chgData name="Al Brooks" userId="34fc579134f071c1" providerId="LiveId" clId="{6C1D7376-678D-42A4-8A7E-FFD303EE4ADD}" dt="2021-06-08T20:42:50.682" v="975" actId="478"/>
          <ac:spMkLst>
            <pc:docMk/>
            <pc:sldMk cId="894974131" sldId="7261"/>
            <ac:spMk id="179" creationId="{38585463-D6EA-4B19-B90F-F0EA429A2E8D}"/>
          </ac:spMkLst>
        </pc:spChg>
        <pc:spChg chg="del mod">
          <ac:chgData name="Al Brooks" userId="34fc579134f071c1" providerId="LiveId" clId="{6C1D7376-678D-42A4-8A7E-FFD303EE4ADD}" dt="2021-06-08T20:42:55.735" v="983" actId="478"/>
          <ac:spMkLst>
            <pc:docMk/>
            <pc:sldMk cId="894974131" sldId="7261"/>
            <ac:spMk id="180" creationId="{EDB87D39-52A8-4528-9B07-2CADE720FAFD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81" creationId="{55CCE662-C70D-47CA-A842-17D5FA24A5CB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83" creationId="{915E757C-98B3-40A7-9C9D-EE014ED550F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85" creationId="{C82715AF-4930-4BE5-8C16-E4FF65636D28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87" creationId="{0FFDA658-EE79-4F8F-B833-1A1E98BEBD35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88" creationId="{87303232-4E03-4220-94B5-13D71A7F181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0" creationId="{A61C69AE-B370-4749-B01D-50562697AA7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1" creationId="{9AA68F2B-D659-4BC3-B221-F34D66F145A6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2" creationId="{A833E072-0F9D-4036-9E9D-32191487670B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3" creationId="{9EDA0FF4-95DB-41AF-BDCB-EB51A865B5B9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4" creationId="{168F6124-37B2-4981-8C2E-D857F1491D04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5" creationId="{9841A2E0-5D90-4491-BF58-9573F46964E9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6" creationId="{B6611D40-41A4-4B72-9E63-6E02A4FA7E54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7" creationId="{1E7081C4-64B2-4431-8D06-8AF17450B90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8" creationId="{5C531C4A-DDA9-432A-AA40-8FDF6515D6A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199" creationId="{F7999773-414E-4B90-8906-1999FF68C78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0" creationId="{E67436E1-9FCD-4CE7-81F2-F7CD8E7DC349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1" creationId="{126FE3A6-5B82-4C5A-9093-7D8414DF78A4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2" creationId="{004E3183-FB29-4271-ADA9-5F4BDEDAB255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3" creationId="{5E4D34BD-E421-4A6B-8559-CDC60428B10E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4" creationId="{EA5BB9B8-DB78-4FA6-8946-5A4DD90D72F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5" creationId="{6331D7BC-9363-43BC-8CBA-D5520023B307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6" creationId="{A645F877-C0EE-4F1A-BEEF-BA7CEAF24432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7" creationId="{7E044652-5591-471C-9CDF-DE6C2545AE7F}"/>
          </ac:spMkLst>
        </pc:spChg>
        <pc:spChg chg="add mod">
          <ac:chgData name="Al Brooks" userId="34fc579134f071c1" providerId="LiveId" clId="{6C1D7376-678D-42A4-8A7E-FFD303EE4ADD}" dt="2021-06-08T21:15:36.803" v="1409"/>
          <ac:spMkLst>
            <pc:docMk/>
            <pc:sldMk cId="894974131" sldId="7261"/>
            <ac:spMk id="208" creationId="{39B17F7A-1E5C-409F-89FF-5020630D28E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09" creationId="{381A3544-4812-42ED-979D-63502971D74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0" creationId="{9B81CDAC-2D2D-4F88-9DA6-C368AA808918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1" creationId="{BF6781FA-AC59-4009-9FFD-AFA445114CD2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2" creationId="{D2911F38-8E0B-4200-AC78-D1B26A83D4EF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7" creationId="{9537BF88-32D6-4553-B644-125029B1D04E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8" creationId="{592ED5C4-A7BD-46FB-A223-10841291AD10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19" creationId="{A326D095-2929-4721-8CBD-A7580AC0AF81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0" creationId="{794BBBF8-F204-476E-818F-219F4534C006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1" creationId="{A09D118E-FC06-4B2C-98C2-AB8FF6A2F4C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6" creationId="{AF3C8C73-D674-4F92-B1D5-7BA7451EF508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7" creationId="{62A1E9E1-BEE7-454F-861C-B122F20402F0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8" creationId="{829B6486-0E25-411D-9EE9-58FD190AF0E8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29" creationId="{EF03394F-279F-49B6-A08C-89A54AE22103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0" creationId="{41BDA9BA-AF21-420E-8238-C88477E0D4FF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1" creationId="{566731C2-E12B-4CA7-84E0-A431F84A010E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2" creationId="{5D724D5E-16C7-4183-87B4-49C2E088553B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3" creationId="{32E5E613-E746-4D5D-B73E-943B046C20E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4" creationId="{F7596E2D-673E-427F-A9DC-D079402F4B8A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5" creationId="{F29D2150-EDEA-42E7-B6CF-1A0F5F81D65E}"/>
          </ac:spMkLst>
        </pc:spChg>
        <pc:spChg chg="del mod">
          <ac:chgData name="Al Brooks" userId="34fc579134f071c1" providerId="LiveId" clId="{6C1D7376-678D-42A4-8A7E-FFD303EE4ADD}" dt="2021-06-08T20:42:49.151" v="974" actId="478"/>
          <ac:spMkLst>
            <pc:docMk/>
            <pc:sldMk cId="894974131" sldId="7261"/>
            <ac:spMk id="236" creationId="{5223857D-64E7-40E0-B1F6-F194A588457F}"/>
          </ac:spMkLst>
        </pc:spChg>
        <pc:picChg chg="del mod modCrop">
          <ac:chgData name="Al Brooks" userId="34fc579134f071c1" providerId="LiveId" clId="{6C1D7376-678D-42A4-8A7E-FFD303EE4ADD}" dt="2021-06-08T20:42:43.743" v="973" actId="21"/>
          <ac:picMkLst>
            <pc:docMk/>
            <pc:sldMk cId="894974131" sldId="7261"/>
            <ac:picMk id="3" creationId="{6228457C-B0F7-4F3D-9C73-A0D375DB033A}"/>
          </ac:picMkLst>
        </pc:picChg>
        <pc:picChg chg="add mod">
          <ac:chgData name="Al Brooks" userId="34fc579134f071c1" providerId="LiveId" clId="{6C1D7376-678D-42A4-8A7E-FFD303EE4ADD}" dt="2021-06-08T20:42:57.130" v="984"/>
          <ac:picMkLst>
            <pc:docMk/>
            <pc:sldMk cId="894974131" sldId="7261"/>
            <ac:picMk id="175" creationId="{6ABA0BD6-7C92-412E-A9A7-9AEA228E832B}"/>
          </ac:picMkLst>
        </pc:pic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58" creationId="{9F4A8D23-44EC-4913-8BDF-F2C1090B08DC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59" creationId="{67074065-02BF-4F0E-9CF4-B8F279439F0C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0" creationId="{20A9B6D8-B366-441C-B827-F6332CD0DD8F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1" creationId="{AD546BAE-7585-4E30-B35C-E8921C81999D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2" creationId="{18699B2B-1690-4CCE-834B-A4B65417251E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4" creationId="{1B37C42F-7A57-4E09-A4F5-7FB86659A8E6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5" creationId="{CF9635E9-FAC1-454C-A5A1-3D744EF081E5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6" creationId="{6F088860-1230-495C-B5C2-43275403D9C8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7" creationId="{272C9128-4DEA-47DF-ABFB-C266C7A2C79A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8" creationId="{3459C792-FE6E-4514-9CD0-FEE42DE6DBED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69" creationId="{6EDD7D33-2A02-4F31-B133-07075335D74A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70" creationId="{107DDFC1-7521-4594-BEF7-9EF76BA5F741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71" creationId="{D9320A20-FBA1-4C90-A14F-6AD3A1FDB5CD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72" creationId="{7CB21716-9828-4C81-9033-8F95DA4FAAB6}"/>
          </ac:cxnSpMkLst>
        </pc:cxnChg>
        <pc:cxnChg chg="del mod">
          <ac:chgData name="Al Brooks" userId="34fc579134f071c1" providerId="LiveId" clId="{6C1D7376-678D-42A4-8A7E-FFD303EE4ADD}" dt="2021-06-08T20:42:53.926" v="980" actId="478"/>
          <ac:cxnSpMkLst>
            <pc:docMk/>
            <pc:sldMk cId="894974131" sldId="7261"/>
            <ac:cxnSpMk id="176" creationId="{651FCF4D-3889-45DE-A281-A15D726C3449}"/>
          </ac:cxnSpMkLst>
        </pc:cxnChg>
        <pc:cxnChg chg="del mod">
          <ac:chgData name="Al Brooks" userId="34fc579134f071c1" providerId="LiveId" clId="{6C1D7376-678D-42A4-8A7E-FFD303EE4ADD}" dt="2021-06-08T20:42:51.549" v="976" actId="478"/>
          <ac:cxnSpMkLst>
            <pc:docMk/>
            <pc:sldMk cId="894974131" sldId="7261"/>
            <ac:cxnSpMk id="177" creationId="{65BD9FC2-A8AA-4336-AB51-1C388946E924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82" creationId="{1B92F796-05D0-4E09-A931-B1EECC8D27A2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84" creationId="{7740C2EE-D13C-43A7-91FE-4A904FE28DAB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86" creationId="{14414595-884B-426C-946A-4F248AFB795D}"/>
          </ac:cxnSpMkLst>
        </pc:cxnChg>
        <pc:cxnChg chg="del mod">
          <ac:chgData name="Al Brooks" userId="34fc579134f071c1" providerId="LiveId" clId="{6C1D7376-678D-42A4-8A7E-FFD303EE4ADD}" dt="2021-06-08T20:42:49.151" v="974" actId="478"/>
          <ac:cxnSpMkLst>
            <pc:docMk/>
            <pc:sldMk cId="894974131" sldId="7261"/>
            <ac:cxnSpMk id="189" creationId="{BFA0E7FB-AFA2-42F6-B620-AA3CDF6092D6}"/>
          </ac:cxnSpMkLst>
        </pc:cxnChg>
      </pc:sldChg>
      <pc:sldChg chg="addSp delSp modSp add del mod">
        <pc:chgData name="Al Brooks" userId="34fc579134f071c1" providerId="LiveId" clId="{6C1D7376-678D-42A4-8A7E-FFD303EE4ADD}" dt="2021-06-09T21:29:32.863" v="2988" actId="2696"/>
        <pc:sldMkLst>
          <pc:docMk/>
          <pc:sldMk cId="1441576870" sldId="7261"/>
        </pc:sldMkLst>
        <pc:spChg chg="mod">
          <ac:chgData name="Al Brooks" userId="34fc579134f071c1" providerId="LiveId" clId="{6C1D7376-678D-42A4-8A7E-FFD303EE4ADD}" dt="2021-06-09T21:09:25.527" v="2621"/>
          <ac:spMkLst>
            <pc:docMk/>
            <pc:sldMk cId="1441576870" sldId="7261"/>
            <ac:spMk id="5" creationId="{00000000-0000-0000-0000-000000000000}"/>
          </ac:spMkLst>
        </pc:spChg>
        <pc:spChg chg="mod or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156" creationId="{2F29DF87-9EB9-4B8E-AC3E-688ECE59C9DE}"/>
          </ac:spMkLst>
        </pc:spChg>
        <pc:spChg chg="del">
          <ac:chgData name="Al Brooks" userId="34fc579134f071c1" providerId="LiveId" clId="{6C1D7376-678D-42A4-8A7E-FFD303EE4ADD}" dt="2021-06-09T21:28:16.374" v="2936" actId="478"/>
          <ac:spMkLst>
            <pc:docMk/>
            <pc:sldMk cId="1441576870" sldId="7261"/>
            <ac:spMk id="158" creationId="{8106C901-AC1F-46E6-8D96-EC038F9F210B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59" creationId="{A6B57151-1607-4358-A48A-B24AC0E7269C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0" creationId="{BAEF3BE4-74A6-4734-8588-0FC2DC9E68D2}"/>
          </ac:spMkLst>
        </pc:spChg>
        <pc:spChg chg="add mod or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4" creationId="{1BBB5598-EF85-40C8-B632-74AF9D6F009A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5" creationId="{A48F373D-4368-48F0-AC8B-CC0D01D8B763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6" creationId="{85AD2FA3-B136-4B2E-BC08-7DA8BF2E0551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7" creationId="{F69C6BBE-3F20-4E35-BA36-DA9D27B67018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8" creationId="{2E2C171C-764B-4F30-A448-95233D2CE8C6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69" creationId="{F4157699-CEFC-45B0-8399-2791492F29F7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3" creationId="{513EF9C6-D59D-4725-A038-FB4D8CD0309C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4" creationId="{CFF06F7E-9811-4EDA-879B-6132593F4B45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5" creationId="{99ECE808-B8ED-4B6D-9EED-2A76B519AF2E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6" creationId="{5D7D6980-C577-4C2F-802B-D9B0B261FF1B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8" creationId="{2E24A571-8EDB-4016-9A85-24C03C62FE00}"/>
          </ac:spMkLst>
        </pc:spChg>
        <pc:spChg chg="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79" creationId="{9D8DA0CE-AD8E-41E0-A41D-8D467F0ED646}"/>
          </ac:spMkLst>
        </pc:spChg>
        <pc:spChg chg="add mod">
          <ac:chgData name="Al Brooks" userId="34fc579134f071c1" providerId="LiveId" clId="{6C1D7376-678D-42A4-8A7E-FFD303EE4ADD}" dt="2021-06-09T21:28:25.624" v="2953" actId="1036"/>
          <ac:spMkLst>
            <pc:docMk/>
            <pc:sldMk cId="1441576870" sldId="7261"/>
            <ac:spMk id="182" creationId="{52A5CDC3-D5AB-477C-887E-36E26EBBDDBB}"/>
          </ac:spMkLst>
        </pc:spChg>
        <pc:spChg chg="add mod">
          <ac:chgData name="Al Brooks" userId="34fc579134f071c1" providerId="LiveId" clId="{6C1D7376-678D-42A4-8A7E-FFD303EE4ADD}" dt="2021-06-09T21:28:30.321" v="2954" actId="1076"/>
          <ac:spMkLst>
            <pc:docMk/>
            <pc:sldMk cId="1441576870" sldId="7261"/>
            <ac:spMk id="184" creationId="{6090F916-9404-4371-A7D0-393CF6A91974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9T21:27:12.180" v="2928" actId="478"/>
          <ac:spMkLst>
            <pc:docMk/>
            <pc:sldMk cId="1441576870" sldId="7261"/>
            <ac:spMk id="215" creationId="{EC39CA8B-DBE1-47F3-BF1F-B67C6859BE85}"/>
          </ac:spMkLst>
        </pc:spChg>
        <pc:picChg chg="mod ord">
          <ac:chgData name="Al Brooks" userId="34fc579134f071c1" providerId="LiveId" clId="{6C1D7376-678D-42A4-8A7E-FFD303EE4ADD}" dt="2021-06-09T21:28:25.624" v="2953" actId="1036"/>
          <ac:picMkLst>
            <pc:docMk/>
            <pc:sldMk cId="1441576870" sldId="7261"/>
            <ac:picMk id="161" creationId="{841D8749-BB3F-4BAA-BF41-C404E0F3DCE8}"/>
          </ac:picMkLst>
        </pc:pic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57" creationId="{85668601-C71B-437D-A6C8-64C4F3C134F5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62" creationId="{5E48B316-C00A-4C04-9C96-F26D1D6C78C1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163" creationId="{208F37F3-ED42-4774-9E76-A32977372E66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70" creationId="{4A1E8C6B-2353-44C7-9395-14035549C9C7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71" creationId="{58674482-B89C-4328-9783-F836C5773A0A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72" creationId="{56048802-4CFB-4A66-9E4D-B96DE62A919F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77" creationId="{D3DC2FF8-C3EA-46BC-B69E-DA3B98F685B0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80" creationId="{537DE255-14E0-4F1D-9A14-F66B7971B49B}"/>
          </ac:cxnSpMkLst>
        </pc:cxnChg>
        <pc:cxnChg chg="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81" creationId="{57D58452-8ABC-4D61-932C-1C1627E81C9B}"/>
          </ac:cxnSpMkLst>
        </pc:cxnChg>
        <pc:cxnChg chg="add 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83" creationId="{6A74CA56-B0BF-45C1-946C-BEBF9A82C075}"/>
          </ac:cxnSpMkLst>
        </pc:cxnChg>
        <pc:cxnChg chg="add mod">
          <ac:chgData name="Al Brooks" userId="34fc579134f071c1" providerId="LiveId" clId="{6C1D7376-678D-42A4-8A7E-FFD303EE4ADD}" dt="2021-06-09T21:28:25.624" v="2953" actId="1036"/>
          <ac:cxnSpMkLst>
            <pc:docMk/>
            <pc:sldMk cId="1441576870" sldId="7261"/>
            <ac:cxnSpMk id="185" creationId="{B2BC854B-9E07-4809-83CC-FE37BCAF75B8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9T21:27:12.180" v="2928" actId="478"/>
          <ac:cxnSpMkLst>
            <pc:docMk/>
            <pc:sldMk cId="1441576870" sldId="7261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6C1D7376-678D-42A4-8A7E-FFD303EE4ADD}" dt="2021-06-09T19:12:46.077" v="1571" actId="47"/>
        <pc:sldMkLst>
          <pc:docMk/>
          <pc:sldMk cId="662352001" sldId="7262"/>
        </pc:sldMkLst>
        <pc:spChg chg="mod">
          <ac:chgData name="Al Brooks" userId="34fc579134f071c1" providerId="LiveId" clId="{6C1D7376-678D-42A4-8A7E-FFD303EE4ADD}" dt="2021-06-08T20:53:05.284" v="1119" actId="1076"/>
          <ac:spMkLst>
            <pc:docMk/>
            <pc:sldMk cId="662352001" sldId="7262"/>
            <ac:spMk id="21" creationId="{D800B438-E78B-4C04-8812-E548DC25F1FB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47" creationId="{F2736467-F1E6-468B-8348-AED56431B18B}"/>
          </ac:spMkLst>
        </pc:spChg>
        <pc:spChg chg="del mod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1:13:34.166" v="1336" actId="13926"/>
          <ac:spMkLst>
            <pc:docMk/>
            <pc:sldMk cId="662352001" sldId="7262"/>
            <ac:spMk id="175" creationId="{D02709FE-407D-4B55-834D-5B227850EA9A}"/>
          </ac:spMkLst>
        </pc:spChg>
        <pc:spChg chg="del mod">
          <ac:chgData name="Al Brooks" userId="34fc579134f071c1" providerId="LiveId" clId="{6C1D7376-678D-42A4-8A7E-FFD303EE4ADD}" dt="2021-06-08T20:49:43.288" v="1033" actId="478"/>
          <ac:spMkLst>
            <pc:docMk/>
            <pc:sldMk cId="662352001" sldId="7262"/>
            <ac:spMk id="180" creationId="{EDB87D39-52A8-4528-9B07-2CADE720FAFD}"/>
          </ac:spMkLst>
        </pc:spChg>
        <pc:spChg chg="mod">
          <ac:chgData name="Al Brooks" userId="34fc579134f071c1" providerId="LiveId" clId="{6C1D7376-678D-42A4-8A7E-FFD303EE4ADD}" dt="2021-06-08T21:15:10.477" v="1404" actId="13926"/>
          <ac:spMkLst>
            <pc:docMk/>
            <pc:sldMk cId="662352001" sldId="7262"/>
            <ac:spMk id="181" creationId="{55CCE662-C70D-47CA-A842-17D5FA24A5CB}"/>
          </ac:spMkLst>
        </pc:spChg>
        <pc:spChg chg="del">
          <ac:chgData name="Al Brooks" userId="34fc579134f071c1" providerId="LiveId" clId="{6C1D7376-678D-42A4-8A7E-FFD303EE4ADD}" dt="2021-06-08T20:50:06.362" v="1036" actId="478"/>
          <ac:spMkLst>
            <pc:docMk/>
            <pc:sldMk cId="662352001" sldId="7262"/>
            <ac:spMk id="183" creationId="{915E757C-98B3-40A7-9C9D-EE014ED550FA}"/>
          </ac:spMkLst>
        </pc:spChg>
        <pc:spChg chg="mod">
          <ac:chgData name="Al Brooks" userId="34fc579134f071c1" providerId="LiveId" clId="{6C1D7376-678D-42A4-8A7E-FFD303EE4ADD}" dt="2021-06-08T21:14:03.208" v="1345" actId="13926"/>
          <ac:spMkLst>
            <pc:docMk/>
            <pc:sldMk cId="662352001" sldId="7262"/>
            <ac:spMk id="185" creationId="{C82715AF-4930-4BE5-8C16-E4FF65636D28}"/>
          </ac:spMkLst>
        </pc:spChg>
        <pc:spChg chg="del">
          <ac:chgData name="Al Brooks" userId="34fc579134f071c1" providerId="LiveId" clId="{6C1D7376-678D-42A4-8A7E-FFD303EE4ADD}" dt="2021-06-08T20:53:20.737" v="1121" actId="478"/>
          <ac:spMkLst>
            <pc:docMk/>
            <pc:sldMk cId="662352001" sldId="7262"/>
            <ac:spMk id="187" creationId="{0FFDA658-EE79-4F8F-B833-1A1E98BEBD35}"/>
          </ac:spMkLst>
        </pc:spChg>
        <pc:spChg chg="mod">
          <ac:chgData name="Al Brooks" userId="34fc579134f071c1" providerId="LiveId" clId="{6C1D7376-678D-42A4-8A7E-FFD303EE4ADD}" dt="2021-06-08T21:14:12.084" v="1349" actId="13926"/>
          <ac:spMkLst>
            <pc:docMk/>
            <pc:sldMk cId="662352001" sldId="7262"/>
            <ac:spMk id="188" creationId="{87303232-4E03-4220-94B5-13D71A7F181A}"/>
          </ac:spMkLst>
        </pc:spChg>
        <pc:spChg chg="mod">
          <ac:chgData name="Al Brooks" userId="34fc579134f071c1" providerId="LiveId" clId="{6C1D7376-678D-42A4-8A7E-FFD303EE4ADD}" dt="2021-06-08T21:14:54.094" v="1399" actId="13926"/>
          <ac:spMkLst>
            <pc:docMk/>
            <pc:sldMk cId="662352001" sldId="7262"/>
            <ac:spMk id="190" creationId="{A61C69AE-B370-4749-B01D-50562697AA7A}"/>
          </ac:spMkLst>
        </pc:spChg>
        <pc:spChg chg="mod">
          <ac:chgData name="Al Brooks" userId="34fc579134f071c1" providerId="LiveId" clId="{6C1D7376-678D-42A4-8A7E-FFD303EE4ADD}" dt="2021-06-08T21:10:25.106" v="1225" actId="108"/>
          <ac:spMkLst>
            <pc:docMk/>
            <pc:sldMk cId="662352001" sldId="7262"/>
            <ac:spMk id="191" creationId="{9AA68F2B-D659-4BC3-B221-F34D66F145A6}"/>
          </ac:spMkLst>
        </pc:spChg>
        <pc:spChg chg="mod">
          <ac:chgData name="Al Brooks" userId="34fc579134f071c1" providerId="LiveId" clId="{6C1D7376-678D-42A4-8A7E-FFD303EE4ADD}" dt="2021-06-08T21:10:25.832" v="1226" actId="108"/>
          <ac:spMkLst>
            <pc:docMk/>
            <pc:sldMk cId="662352001" sldId="7262"/>
            <ac:spMk id="192" creationId="{A833E072-0F9D-4036-9E9D-32191487670B}"/>
          </ac:spMkLst>
        </pc:spChg>
        <pc:spChg chg="mod">
          <ac:chgData name="Al Brooks" userId="34fc579134f071c1" providerId="LiveId" clId="{6C1D7376-678D-42A4-8A7E-FFD303EE4ADD}" dt="2021-06-08T21:10:27.360" v="1227" actId="108"/>
          <ac:spMkLst>
            <pc:docMk/>
            <pc:sldMk cId="662352001" sldId="7262"/>
            <ac:spMk id="193" creationId="{9EDA0FF4-95DB-41AF-BDCB-EB51A865B5B9}"/>
          </ac:spMkLst>
        </pc:spChg>
        <pc:spChg chg="mod">
          <ac:chgData name="Al Brooks" userId="34fc579134f071c1" providerId="LiveId" clId="{6C1D7376-678D-42A4-8A7E-FFD303EE4ADD}" dt="2021-06-08T21:10:31.473" v="1229" actId="108"/>
          <ac:spMkLst>
            <pc:docMk/>
            <pc:sldMk cId="662352001" sldId="7262"/>
            <ac:spMk id="198" creationId="{5C531C4A-DDA9-432A-AA40-8FDF6515D6AA}"/>
          </ac:spMkLst>
        </pc:spChg>
        <pc:spChg chg="mod">
          <ac:chgData name="Al Brooks" userId="34fc579134f071c1" providerId="LiveId" clId="{6C1D7376-678D-42A4-8A7E-FFD303EE4ADD}" dt="2021-06-08T21:10:32.538" v="1230" actId="108"/>
          <ac:spMkLst>
            <pc:docMk/>
            <pc:sldMk cId="662352001" sldId="7262"/>
            <ac:spMk id="199" creationId="{F7999773-414E-4B90-8906-1999FF68C783}"/>
          </ac:spMkLst>
        </pc:spChg>
        <pc:spChg chg="mod">
          <ac:chgData name="Al Brooks" userId="34fc579134f071c1" providerId="LiveId" clId="{6C1D7376-678D-42A4-8A7E-FFD303EE4ADD}" dt="2021-06-08T21:11:01.465" v="1237" actId="108"/>
          <ac:spMkLst>
            <pc:docMk/>
            <pc:sldMk cId="662352001" sldId="7262"/>
            <ac:spMk id="204" creationId="{EA5BB9B8-DB78-4FA6-8946-5A4DD90D72F3}"/>
          </ac:spMkLst>
        </pc:spChg>
        <pc:spChg chg="mod">
          <ac:chgData name="Al Brooks" userId="34fc579134f071c1" providerId="LiveId" clId="{6C1D7376-678D-42A4-8A7E-FFD303EE4ADD}" dt="2021-06-08T21:10:46.932" v="1231" actId="1076"/>
          <ac:spMkLst>
            <pc:docMk/>
            <pc:sldMk cId="662352001" sldId="7262"/>
            <ac:spMk id="205" creationId="{6331D7BC-9363-43BC-8CBA-D5520023B307}"/>
          </ac:spMkLst>
        </pc:spChg>
        <pc:spChg chg="add mod">
          <ac:chgData name="Al Brooks" userId="34fc579134f071c1" providerId="LiveId" clId="{6C1D7376-678D-42A4-8A7E-FFD303EE4ADD}" dt="2021-06-08T20:49:16.745" v="1028"/>
          <ac:spMkLst>
            <pc:docMk/>
            <pc:sldMk cId="662352001" sldId="7262"/>
            <ac:spMk id="208" creationId="{9042BD38-025A-476E-812F-CBD763A6B26C}"/>
          </ac:spMkLst>
        </pc:spChg>
        <pc:spChg chg="mod">
          <ac:chgData name="Al Brooks" userId="34fc579134f071c1" providerId="LiveId" clId="{6C1D7376-678D-42A4-8A7E-FFD303EE4ADD}" dt="2021-06-08T21:10:53.281" v="1233" actId="108"/>
          <ac:spMkLst>
            <pc:docMk/>
            <pc:sldMk cId="662352001" sldId="7262"/>
            <ac:spMk id="211" creationId="{BF6781FA-AC59-4009-9FFD-AFA445114CD2}"/>
          </ac:spMkLst>
        </pc:spChg>
        <pc:spChg chg="mod">
          <ac:chgData name="Al Brooks" userId="34fc579134f071c1" providerId="LiveId" clId="{6C1D7376-678D-42A4-8A7E-FFD303EE4ADD}" dt="2021-06-08T21:10:54.128" v="1234" actId="108"/>
          <ac:spMkLst>
            <pc:docMk/>
            <pc:sldMk cId="662352001" sldId="7262"/>
            <ac:spMk id="212" creationId="{D2911F38-8E0B-4200-AC78-D1B26A83D4EF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15:24.207" v="1407" actId="478"/>
          <ac:spMkLst>
            <pc:docMk/>
            <pc:sldMk cId="662352001" sldId="7262"/>
            <ac:spMk id="215" creationId="{EC39CA8B-DBE1-47F3-BF1F-B67C6859BE85}"/>
          </ac:spMkLst>
        </pc:spChg>
        <pc:spChg chg="mod">
          <ac:chgData name="Al Brooks" userId="34fc579134f071c1" providerId="LiveId" clId="{6C1D7376-678D-42A4-8A7E-FFD303EE4ADD}" dt="2021-06-08T21:10:55.098" v="1235" actId="108"/>
          <ac:spMkLst>
            <pc:docMk/>
            <pc:sldMk cId="662352001" sldId="7262"/>
            <ac:spMk id="217" creationId="{9537BF88-32D6-4553-B644-125029B1D04E}"/>
          </ac:spMkLst>
        </pc:spChg>
        <pc:spChg chg="mod">
          <ac:chgData name="Al Brooks" userId="34fc579134f071c1" providerId="LiveId" clId="{6C1D7376-678D-42A4-8A7E-FFD303EE4ADD}" dt="2021-06-08T21:11:03.666" v="1238" actId="108"/>
          <ac:spMkLst>
            <pc:docMk/>
            <pc:sldMk cId="662352001" sldId="7262"/>
            <ac:spMk id="230" creationId="{41BDA9BA-AF21-420E-8238-C88477E0D4FF}"/>
          </ac:spMkLst>
        </pc:spChg>
        <pc:spChg chg="mod">
          <ac:chgData name="Al Brooks" userId="34fc579134f071c1" providerId="LiveId" clId="{6C1D7376-678D-42A4-8A7E-FFD303EE4ADD}" dt="2021-06-08T21:11:05.007" v="1239" actId="108"/>
          <ac:spMkLst>
            <pc:docMk/>
            <pc:sldMk cId="662352001" sldId="7262"/>
            <ac:spMk id="231" creationId="{566731C2-E12B-4CA7-84E0-A431F84A010E}"/>
          </ac:spMkLst>
        </pc:spChg>
        <pc:spChg chg="add mod">
          <ac:chgData name="Al Brooks" userId="34fc579134f071c1" providerId="LiveId" clId="{6C1D7376-678D-42A4-8A7E-FFD303EE4ADD}" dt="2021-06-08T21:13:51.614" v="1341" actId="13926"/>
          <ac:spMkLst>
            <pc:docMk/>
            <pc:sldMk cId="662352001" sldId="7262"/>
            <ac:spMk id="237" creationId="{A1C0F8F6-1100-431E-B89C-4CF4743D9A7A}"/>
          </ac:spMkLst>
        </pc:spChg>
        <pc:spChg chg="add del mod">
          <ac:chgData name="Al Brooks" userId="34fc579134f071c1" providerId="LiveId" clId="{6C1D7376-678D-42A4-8A7E-FFD303EE4ADD}" dt="2021-06-08T20:53:43.956" v="1126" actId="478"/>
          <ac:spMkLst>
            <pc:docMk/>
            <pc:sldMk cId="662352001" sldId="7262"/>
            <ac:spMk id="239" creationId="{46AACDD6-C41F-40A5-A50B-2F0B2D9E18CC}"/>
          </ac:spMkLst>
        </pc:spChg>
        <pc:spChg chg="add mod">
          <ac:chgData name="Al Brooks" userId="34fc579134f071c1" providerId="LiveId" clId="{6C1D7376-678D-42A4-8A7E-FFD303EE4ADD}" dt="2021-06-08T21:15:16.309" v="1406" actId="13926"/>
          <ac:spMkLst>
            <pc:docMk/>
            <pc:sldMk cId="662352001" sldId="7262"/>
            <ac:spMk id="240" creationId="{0435F221-2CC0-420F-AB49-EB49CF8A7238}"/>
          </ac:spMkLst>
        </pc:spChg>
        <pc:spChg chg="add mod">
          <ac:chgData name="Al Brooks" userId="34fc579134f071c1" providerId="LiveId" clId="{6C1D7376-678D-42A4-8A7E-FFD303EE4ADD}" dt="2021-06-08T20:53:01.394" v="1118"/>
          <ac:spMkLst>
            <pc:docMk/>
            <pc:sldMk cId="662352001" sldId="7262"/>
            <ac:spMk id="241" creationId="{EA199A56-FA50-4E22-BFF7-CFFF513EC498}"/>
          </ac:spMkLst>
        </pc:spChg>
        <pc:spChg chg="add mod">
          <ac:chgData name="Al Brooks" userId="34fc579134f071c1" providerId="LiveId" clId="{6C1D7376-678D-42A4-8A7E-FFD303EE4ADD}" dt="2021-06-08T20:53:01.394" v="1118"/>
          <ac:spMkLst>
            <pc:docMk/>
            <pc:sldMk cId="662352001" sldId="7262"/>
            <ac:spMk id="242" creationId="{50934A65-A13C-4AB9-A77E-8F3D12B7D7B1}"/>
          </ac:spMkLst>
        </pc:spChg>
        <pc:spChg chg="add mod">
          <ac:chgData name="Al Brooks" userId="34fc579134f071c1" providerId="LiveId" clId="{6C1D7376-678D-42A4-8A7E-FFD303EE4ADD}" dt="2021-06-08T21:13:39.201" v="1338" actId="13926"/>
          <ac:spMkLst>
            <pc:docMk/>
            <pc:sldMk cId="662352001" sldId="7262"/>
            <ac:spMk id="244" creationId="{043C29B6-7CA4-40EC-9150-BC7C6DD931C2}"/>
          </ac:spMkLst>
        </pc:spChg>
        <pc:spChg chg="add mod">
          <ac:chgData name="Al Brooks" userId="34fc579134f071c1" providerId="LiveId" clId="{6C1D7376-678D-42A4-8A7E-FFD303EE4ADD}" dt="2021-06-08T21:13:21.817" v="1332" actId="13926"/>
          <ac:spMkLst>
            <pc:docMk/>
            <pc:sldMk cId="662352001" sldId="7262"/>
            <ac:spMk id="245" creationId="{EC91FA63-E4FE-4D4C-9378-3C779AEB0878}"/>
          </ac:spMkLst>
        </pc:spChg>
        <pc:spChg chg="add mod">
          <ac:chgData name="Al Brooks" userId="34fc579134f071c1" providerId="LiveId" clId="{6C1D7376-678D-42A4-8A7E-FFD303EE4ADD}" dt="2021-06-08T21:12:46.673" v="1323" actId="1038"/>
          <ac:spMkLst>
            <pc:docMk/>
            <pc:sldMk cId="662352001" sldId="7262"/>
            <ac:spMk id="246" creationId="{48B05DD3-04E6-4B1A-9BAB-307A37A69395}"/>
          </ac:spMkLst>
        </pc:spChg>
        <pc:spChg chg="add mod">
          <ac:chgData name="Al Brooks" userId="34fc579134f071c1" providerId="LiveId" clId="{6C1D7376-678D-42A4-8A7E-FFD303EE4ADD}" dt="2021-06-08T21:15:34.370" v="1408"/>
          <ac:spMkLst>
            <pc:docMk/>
            <pc:sldMk cId="662352001" sldId="7262"/>
            <ac:spMk id="248" creationId="{4C107581-E521-41A2-ACE5-96255FF36129}"/>
          </ac:spMkLst>
        </pc:spChg>
        <pc:picChg chg="mod">
          <ac:chgData name="Al Brooks" userId="34fc579134f071c1" providerId="LiveId" clId="{6C1D7376-678D-42A4-8A7E-FFD303EE4ADD}" dt="2021-06-08T21:12:27.441" v="1302" actId="1076"/>
          <ac:picMkLst>
            <pc:docMk/>
            <pc:sldMk cId="662352001" sldId="7262"/>
            <ac:picMk id="3" creationId="{6228457C-B0F7-4F3D-9C73-A0D375DB033A}"/>
          </ac:picMkLst>
        </pc:pic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57" creationId="{85668601-C71B-437D-A6C8-64C4F3C134F5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163" creationId="{208F37F3-ED42-4774-9E76-A32977372E66}"/>
          </ac:cxnSpMkLst>
        </pc:cxnChg>
        <pc:cxnChg chg="mod">
          <ac:chgData name="Al Brooks" userId="34fc579134f071c1" providerId="LiveId" clId="{6C1D7376-678D-42A4-8A7E-FFD303EE4ADD}" dt="2021-06-08T21:12:30.721" v="1303" actId="14100"/>
          <ac:cxnSpMkLst>
            <pc:docMk/>
            <pc:sldMk cId="662352001" sldId="7262"/>
            <ac:cxnSpMk id="182" creationId="{1B92F796-05D0-4E09-A931-B1EECC8D27A2}"/>
          </ac:cxnSpMkLst>
        </pc:cxnChg>
        <pc:cxnChg chg="del">
          <ac:chgData name="Al Brooks" userId="34fc579134f071c1" providerId="LiveId" clId="{6C1D7376-678D-42A4-8A7E-FFD303EE4ADD}" dt="2021-06-08T20:53:51.054" v="1129" actId="478"/>
          <ac:cxnSpMkLst>
            <pc:docMk/>
            <pc:sldMk cId="662352001" sldId="7262"/>
            <ac:cxnSpMk id="186" creationId="{14414595-884B-426C-946A-4F248AFB795D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15:24.207" v="1407" actId="478"/>
          <ac:cxnSpMkLst>
            <pc:docMk/>
            <pc:sldMk cId="662352001" sldId="7262"/>
            <ac:cxnSpMk id="225" creationId="{3B2E5016-D6DA-482F-BCE2-B5A64CE1D387}"/>
          </ac:cxnSpMkLst>
        </pc:cxnChg>
        <pc:cxnChg chg="add del mod">
          <ac:chgData name="Al Brooks" userId="34fc579134f071c1" providerId="LiveId" clId="{6C1D7376-678D-42A4-8A7E-FFD303EE4ADD}" dt="2021-06-08T20:50:07.703" v="1037" actId="478"/>
          <ac:cxnSpMkLst>
            <pc:docMk/>
            <pc:sldMk cId="662352001" sldId="7262"/>
            <ac:cxnSpMk id="238" creationId="{1EC815C5-00F8-4876-A480-B364C6693856}"/>
          </ac:cxnSpMkLst>
        </pc:cxnChg>
        <pc:cxnChg chg="add mod">
          <ac:chgData name="Al Brooks" userId="34fc579134f071c1" providerId="LiveId" clId="{6C1D7376-678D-42A4-8A7E-FFD303EE4ADD}" dt="2021-06-08T21:13:58.262" v="1343" actId="1076"/>
          <ac:cxnSpMkLst>
            <pc:docMk/>
            <pc:sldMk cId="662352001" sldId="7262"/>
            <ac:cxnSpMk id="243" creationId="{1DE06B83-CC65-48CE-834C-8093862F9042}"/>
          </ac:cxnSpMkLst>
        </pc:cxnChg>
        <pc:cxnChg chg="add mod">
          <ac:chgData name="Al Brooks" userId="34fc579134f071c1" providerId="LiveId" clId="{6C1D7376-678D-42A4-8A7E-FFD303EE4ADD}" dt="2021-06-08T21:12:56.640" v="1325" actId="14100"/>
          <ac:cxnSpMkLst>
            <pc:docMk/>
            <pc:sldMk cId="662352001" sldId="7262"/>
            <ac:cxnSpMk id="247" creationId="{1BCB015E-1690-4A2A-919C-4C33A5771839}"/>
          </ac:cxnSpMkLst>
        </pc:cxnChg>
      </pc:sldChg>
      <pc:sldChg chg="addSp delSp modSp add del mod">
        <pc:chgData name="Al Brooks" userId="34fc579134f071c1" providerId="LiveId" clId="{6C1D7376-678D-42A4-8A7E-FFD303EE4ADD}" dt="2021-06-08T21:07:13.039" v="1217" actId="2696"/>
        <pc:sldMkLst>
          <pc:docMk/>
          <pc:sldMk cId="441330639" sldId="7263"/>
        </pc:sldMkLst>
        <pc:spChg chg="mod">
          <ac:chgData name="Al Brooks" userId="34fc579134f071c1" providerId="LiveId" clId="{6C1D7376-678D-42A4-8A7E-FFD303EE4ADD}" dt="2021-06-08T20:50:47.667" v="1051" actId="20577"/>
          <ac:spMkLst>
            <pc:docMk/>
            <pc:sldMk cId="441330639" sldId="7263"/>
            <ac:spMk id="5" creationId="{00000000-0000-0000-0000-000000000000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0:51:19.415" v="1086" actId="1076"/>
          <ac:spMkLst>
            <pc:docMk/>
            <pc:sldMk cId="441330639" sldId="7263"/>
            <ac:spMk id="175" creationId="{8C25F2F4-FBF0-4941-8AB2-01071F5471BC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7:10.486" v="1216" actId="478"/>
          <ac:spMkLst>
            <pc:docMk/>
            <pc:sldMk cId="441330639" sldId="7263"/>
            <ac:spMk id="215" creationId="{EC39CA8B-DBE1-47F3-BF1F-B67C6859BE85}"/>
          </ac:spMkLst>
        </pc:sp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57" creationId="{85668601-C71B-437D-A6C8-64C4F3C134F5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163" creationId="{208F37F3-ED42-4774-9E76-A32977372E66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7:10.486" v="1216" actId="478"/>
          <ac:cxnSpMkLst>
            <pc:docMk/>
            <pc:sldMk cId="441330639" sldId="7263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6C1D7376-678D-42A4-8A7E-FFD303EE4ADD}" dt="2021-06-08T21:09:20.149" v="1221" actId="2696"/>
        <pc:sldMkLst>
          <pc:docMk/>
          <pc:sldMk cId="2471667289" sldId="7264"/>
        </pc:sldMkLst>
        <pc:spChg chg="mod">
          <ac:chgData name="Al Brooks" userId="34fc579134f071c1" providerId="LiveId" clId="{6C1D7376-678D-42A4-8A7E-FFD303EE4ADD}" dt="2021-06-08T20:54:19.615" v="1133"/>
          <ac:spMkLst>
            <pc:docMk/>
            <pc:sldMk cId="2471667289" sldId="7264"/>
            <ac:spMk id="5" creationId="{00000000-0000-0000-0000-000000000000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0:55:25.511" v="1146"/>
          <ac:spMkLst>
            <pc:docMk/>
            <pc:sldMk cId="2471667289" sldId="7264"/>
            <ac:spMk id="161" creationId="{C5B8A4B1-3CC1-4F9D-8CE8-A9C7F8EA865A}"/>
          </ac:spMkLst>
        </pc:spChg>
        <pc:spChg chg="add mod">
          <ac:chgData name="Al Brooks" userId="34fc579134f071c1" providerId="LiveId" clId="{6C1D7376-678D-42A4-8A7E-FFD303EE4ADD}" dt="2021-06-08T20:55:34.006" v="1147" actId="1076"/>
          <ac:spMkLst>
            <pc:docMk/>
            <pc:sldMk cId="2471667289" sldId="7264"/>
            <ac:spMk id="167" creationId="{84559CEC-F556-4DB2-BEE0-EF19CF349C6A}"/>
          </ac:spMkLst>
        </pc:spChg>
        <pc:spChg chg="add mod">
          <ac:chgData name="Al Brooks" userId="34fc579134f071c1" providerId="LiveId" clId="{6C1D7376-678D-42A4-8A7E-FFD303EE4ADD}" dt="2021-06-08T20:56:16.053" v="1188"/>
          <ac:spMkLst>
            <pc:docMk/>
            <pc:sldMk cId="2471667289" sldId="7264"/>
            <ac:spMk id="168" creationId="{45F65C5B-AC61-4843-AD9A-BC87F55D351F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9:17.425" v="1220" actId="478"/>
          <ac:spMkLst>
            <pc:docMk/>
            <pc:sldMk cId="2471667289" sldId="7264"/>
            <ac:spMk id="215" creationId="{EC39CA8B-DBE1-47F3-BF1F-B67C6859BE85}"/>
          </ac:spMkLst>
        </pc:sp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57" creationId="{85668601-C71B-437D-A6C8-64C4F3C134F5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163" creationId="{208F37F3-ED42-4774-9E76-A32977372E66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9:17.425" v="1220" actId="478"/>
          <ac:cxnSpMkLst>
            <pc:docMk/>
            <pc:sldMk cId="2471667289" sldId="7264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6C1D7376-678D-42A4-8A7E-FFD303EE4ADD}" dt="2021-06-08T21:09:51.282" v="1224" actId="2696"/>
        <pc:sldMkLst>
          <pc:docMk/>
          <pc:sldMk cId="4108611009" sldId="7265"/>
        </pc:sldMkLst>
        <pc:spChg chg="mod">
          <ac:chgData name="Al Brooks" userId="34fc579134f071c1" providerId="LiveId" clId="{6C1D7376-678D-42A4-8A7E-FFD303EE4ADD}" dt="2021-06-08T20:54:49.241" v="1137"/>
          <ac:spMkLst>
            <pc:docMk/>
            <pc:sldMk cId="4108611009" sldId="7265"/>
            <ac:spMk id="5" creationId="{00000000-0000-0000-0000-000000000000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87" creationId="{25666F5D-E49B-4620-A216-5557EA6513F4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88" creationId="{12CA4C67-0A37-404F-B485-F65A820CB432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89" creationId="{BB1DDB05-2129-457F-8000-814DFD28FB0B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90" creationId="{6A62748E-6172-4685-B09D-9512D22AE63A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1" creationId="{89A036D1-206C-41C2-ACF8-D2EF38F29368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2" creationId="{6BE242B7-DD74-48C2-A163-DCC11B6D731F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93" creationId="{9112DB26-7A4F-4E3C-A6F9-2789CFFD14D0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4" creationId="{889A4E9F-EDD3-4D5E-AE26-F2BC56FAABD4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5" creationId="{84D68F5F-119D-44F4-8425-78F3A706B829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6" creationId="{6F8A9BB8-AB55-445F-881B-01D86E16B616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98" creationId="{F30D672F-1FF6-44A5-9B1F-1AB938394C41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99" creationId="{BBEC3F2D-AA3B-48D4-8A46-3A492B671196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105" creationId="{6F14A4C8-D66D-487A-9C12-C615E38945E5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06" creationId="{2827A353-D259-47E2-AAAF-94ECE97C99F9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45" creationId="{0F1A6D27-170C-474D-B13F-25A4FC329532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46" creationId="{3A3B5A73-734D-4F14-AF03-59E49C1393B4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47" creationId="{F2736467-F1E6-468B-8348-AED56431B18B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48" creationId="{1D762EF8-5793-45F2-9CB0-5F6EE9FD273A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49" creationId="{FEF9E929-9AEA-4F0A-9E1C-DDB1B16B8211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55" creationId="{F3FEA192-85DF-4E39-9864-0C9B8A5C8D8C}"/>
          </ac:spMkLst>
        </pc:spChg>
        <pc:spChg chg="del">
          <ac:chgData name="Al Brooks" userId="34fc579134f071c1" providerId="LiveId" clId="{6C1D7376-678D-42A4-8A7E-FFD303EE4ADD}" dt="2021-06-08T21:09:44.641" v="1222" actId="478"/>
          <ac:spMkLst>
            <pc:docMk/>
            <pc:sldMk cId="4108611009" sldId="7265"/>
            <ac:spMk id="156" creationId="{2F29DF87-9EB9-4B8E-AC3E-688ECE59C9DE}"/>
          </ac:spMkLst>
        </pc:spChg>
        <pc:spChg chg="add mod">
          <ac:chgData name="Al Brooks" userId="34fc579134f071c1" providerId="LiveId" clId="{6C1D7376-678D-42A4-8A7E-FFD303EE4ADD}" dt="2021-06-08T20:55:15.186" v="1145"/>
          <ac:spMkLst>
            <pc:docMk/>
            <pc:sldMk cId="4108611009" sldId="7265"/>
            <ac:spMk id="161" creationId="{BE24C7B7-7779-4058-85C3-3450CA422BE2}"/>
          </ac:spMkLst>
        </pc:spChg>
        <pc:spChg chg="add mod">
          <ac:chgData name="Al Brooks" userId="34fc579134f071c1" providerId="LiveId" clId="{6C1D7376-678D-42A4-8A7E-FFD303EE4ADD}" dt="2021-06-08T20:55:39.215" v="1148" actId="1076"/>
          <ac:spMkLst>
            <pc:docMk/>
            <pc:sldMk cId="4108611009" sldId="7265"/>
            <ac:spMk id="167" creationId="{E4681DDA-5E58-4CB0-AD18-31AD2A409365}"/>
          </ac:spMkLst>
        </pc:spChg>
        <pc:spChg chg="add mod">
          <ac:chgData name="Al Brooks" userId="34fc579134f071c1" providerId="LiveId" clId="{6C1D7376-678D-42A4-8A7E-FFD303EE4ADD}" dt="2021-06-08T20:56:07.938" v="1187" actId="20577"/>
          <ac:spMkLst>
            <pc:docMk/>
            <pc:sldMk cId="4108611009" sldId="7265"/>
            <ac:spMk id="168" creationId="{A516A894-77D7-4A8C-B7EF-F10B4EFFCDAE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213" creationId="{028B65B0-1B1D-4722-BB86-B0B46EEBBCD9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214" creationId="{E9C62E5E-37AF-493F-A569-7F117C392307}"/>
          </ac:spMkLst>
        </pc:spChg>
        <pc:spChg chg="del">
          <ac:chgData name="Al Brooks" userId="34fc579134f071c1" providerId="LiveId" clId="{6C1D7376-678D-42A4-8A7E-FFD303EE4ADD}" dt="2021-06-08T21:09:48.467" v="1223" actId="478"/>
          <ac:spMkLst>
            <pc:docMk/>
            <pc:sldMk cId="4108611009" sldId="7265"/>
            <ac:spMk id="215" creationId="{EC39CA8B-DBE1-47F3-BF1F-B67C6859BE85}"/>
          </ac:spMkLst>
        </pc:spChg>
        <pc:cxnChg chg="del">
          <ac:chgData name="Al Brooks" userId="34fc579134f071c1" providerId="LiveId" clId="{6C1D7376-678D-42A4-8A7E-FFD303EE4ADD}" dt="2021-06-08T21:09:48.467" v="1223" actId="478"/>
          <ac:cxnSpMkLst>
            <pc:docMk/>
            <pc:sldMk cId="4108611009" sldId="7265"/>
            <ac:cxnSpMk id="86" creationId="{9E371C52-21E3-44DC-A4C6-8B883834DDE7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97" creationId="{5AA68552-46EC-4C0C-B1FD-5CAB5BD42F81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0" creationId="{F759106E-02AC-415C-B1C6-456F6EDA939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1" creationId="{964E8F1B-21D9-453D-8E73-F231FDDF52E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2" creationId="{EDCFD4AD-A9B4-4A46-A602-01B9AF10A98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3" creationId="{EE382338-E9C5-495C-B48B-ADE777DB33C0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4" creationId="{C606584E-0FDA-407E-8E2D-DC45656BE531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7" creationId="{8A18C700-D29C-40F2-8C9F-B2BCBD0A3695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8" creationId="{D4B4885C-D2F4-430E-A03A-4B47E0CCB144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09" creationId="{D8C349FD-7878-4ED5-86CE-1F355277E417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0" creationId="{0348CF81-B42C-4495-92D1-097578FB8CB7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1" creationId="{768AC6C1-D392-4006-8F94-FCC4050DE774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2" creationId="{83610BD8-B3A2-4B73-B6AA-95792E35403F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3" creationId="{B380E40D-F517-40F7-946B-405BE73B859A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4" creationId="{4336F9E6-6C34-4935-BFDE-008AF976E582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5" creationId="{0FD2888E-04D8-41E5-BE3A-B865D265107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6" creationId="{B25CCE26-6E97-49ED-AD90-C1F8AC71C8EE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7" creationId="{3B8D053C-EC70-4374-837A-D0E215D24E91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8" creationId="{CB5D8626-3FD5-4C87-8426-486F47CACE3E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19" creationId="{ABDE5666-007D-40D7-A6FF-16A3E3389D9E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0" creationId="{70457ECF-45C0-4627-8685-E4BC09AAF019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1" creationId="{A2799C76-3522-4CDF-81A0-9E731E9A4A2B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2" creationId="{E03534DE-3FEE-40AF-A111-16ED8153BE44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3" creationId="{C8BF34F4-0710-4B34-A034-BE8C8056E0B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4" creationId="{E7143F38-2625-4D99-A4F4-1CC84603E8D6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5" creationId="{7478570E-4596-4297-9E85-07636A99E602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6" creationId="{822F0BC5-4BB1-4BC8-9433-2D6A616233E7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7" creationId="{204E2BBA-776E-418C-922E-C1DA63D05A8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8" creationId="{584FF4AF-0494-41BE-88A7-F0BCAA3DBBA1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29" creationId="{7EB345C3-0487-40BE-9890-E277615BDE79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0" creationId="{6A75D8BA-BAC0-44D4-8208-E7F0C229D596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1" creationId="{F3A08AD2-E0BA-4FF4-B482-00CE640FDD69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2" creationId="{A5644FA9-F0AE-4E3E-BB81-09172A696851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3" creationId="{28E122BD-0D11-4B54-BF5E-C34593B0E7E4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4" creationId="{621A5F96-D755-4B23-BC2E-9DE0F9614A37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5" creationId="{AC671925-0620-41DB-ABD8-819BFEF51F2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6" creationId="{7383A2A8-7D85-4752-A4FF-9E6D9ADAF795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7" creationId="{319BC358-F9F4-43A1-9E5D-E39937087DF9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8" creationId="{B86DF8DE-2CFC-4500-8A80-F71CC3C0A81B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39" creationId="{9275A5CF-D2A1-467A-ACEC-A5F002C5C9E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40" creationId="{5077BC83-F767-4E88-913F-624BBB539905}"/>
          </ac:cxnSpMkLst>
        </pc:cxnChg>
        <pc:cxnChg chg="del">
          <ac:chgData name="Al Brooks" userId="34fc579134f071c1" providerId="LiveId" clId="{6C1D7376-678D-42A4-8A7E-FFD303EE4ADD}" dt="2021-06-08T21:09:48.467" v="1223" actId="478"/>
          <ac:cxnSpMkLst>
            <pc:docMk/>
            <pc:sldMk cId="4108611009" sldId="7265"/>
            <ac:cxnSpMk id="141" creationId="{ED88220F-6BAA-4B73-A694-8DEEFE4C5B61}"/>
          </ac:cxnSpMkLst>
        </pc:cxnChg>
        <pc:cxnChg chg="del">
          <ac:chgData name="Al Brooks" userId="34fc579134f071c1" providerId="LiveId" clId="{6C1D7376-678D-42A4-8A7E-FFD303EE4ADD}" dt="2021-06-08T21:09:48.467" v="1223" actId="478"/>
          <ac:cxnSpMkLst>
            <pc:docMk/>
            <pc:sldMk cId="4108611009" sldId="7265"/>
            <ac:cxnSpMk id="142" creationId="{2DDB1431-ED6E-49EB-BBB5-992D9A37B2DC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43" creationId="{64E68D0E-BDAA-4703-BA85-E06F63406D94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44" creationId="{7C52B283-A076-4E65-8E08-307651D53BE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0" creationId="{0F90BE6E-89F8-4CAA-9E0F-0D8906E56B2F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1" creationId="{4EE8E456-BE82-411E-99E5-C00A5D7ECD2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2" creationId="{64AF23E9-C27D-4A0F-91C0-6B2328258519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3" creationId="{C45700B3-9F6C-4624-AD10-C7FB69C12C18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4" creationId="{CA235BAA-2538-4CF7-A032-5905A0E6D39A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57" creationId="{85668601-C71B-437D-A6C8-64C4F3C134F5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163" creationId="{208F37F3-ED42-4774-9E76-A32977372E66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216" creationId="{DF1F8EA0-1A9E-4F9E-BE76-90158CC65E03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222" creationId="{9A62064B-5623-4C4D-8A10-8AFB06FEC105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223" creationId="{1738B617-5693-4B06-AC9B-89582C43D81C}"/>
          </ac:cxnSpMkLst>
        </pc:cxnChg>
        <pc:cxnChg chg="del">
          <ac:chgData name="Al Brooks" userId="34fc579134f071c1" providerId="LiveId" clId="{6C1D7376-678D-42A4-8A7E-FFD303EE4ADD}" dt="2021-06-08T21:09:48.467" v="1223" actId="478"/>
          <ac:cxnSpMkLst>
            <pc:docMk/>
            <pc:sldMk cId="4108611009" sldId="7265"/>
            <ac:cxnSpMk id="224" creationId="{EEC20263-9EDB-4055-B68D-103AC3620A00}"/>
          </ac:cxnSpMkLst>
        </pc:cxnChg>
        <pc:cxnChg chg="del">
          <ac:chgData name="Al Brooks" userId="34fc579134f071c1" providerId="LiveId" clId="{6C1D7376-678D-42A4-8A7E-FFD303EE4ADD}" dt="2021-06-08T21:09:44.641" v="1222" actId="478"/>
          <ac:cxnSpMkLst>
            <pc:docMk/>
            <pc:sldMk cId="4108611009" sldId="7265"/>
            <ac:cxnSpMk id="225" creationId="{3B2E5016-D6DA-482F-BCE2-B5A64CE1D387}"/>
          </ac:cxnSpMkLst>
        </pc:cxnChg>
      </pc:sldChg>
      <pc:sldChg chg="add del">
        <pc:chgData name="Al Brooks" userId="34fc579134f071c1" providerId="LiveId" clId="{6C1D7376-678D-42A4-8A7E-FFD303EE4ADD}" dt="2021-06-08T20:58:17.241" v="1207" actId="47"/>
        <pc:sldMkLst>
          <pc:docMk/>
          <pc:sldMk cId="3864325259" sldId="7266"/>
        </pc:sldMkLst>
      </pc:sldChg>
    </pc:docChg>
  </pc:docChgLst>
  <pc:docChgLst>
    <pc:chgData name="Richard Entwistle" userId="1d0fc83892dc5489" providerId="Windows Live" clId="Web-{C5934058-2855-45A8-8844-EE8EE3402F68}"/>
    <pc:docChg chg="modSld">
      <pc:chgData name="Richard Entwistle" userId="1d0fc83892dc5489" providerId="Windows Live" clId="Web-{C5934058-2855-45A8-8844-EE8EE3402F68}" dt="2021-05-07T13:56:23.570" v="0" actId="20577"/>
      <pc:docMkLst>
        <pc:docMk/>
      </pc:docMkLst>
      <pc:sldChg chg="modSp">
        <pc:chgData name="Richard Entwistle" userId="1d0fc83892dc5489" providerId="Windows Live" clId="Web-{C5934058-2855-45A8-8844-EE8EE3402F68}" dt="2021-05-07T13:56:23.570" v="0" actId="20577"/>
        <pc:sldMkLst>
          <pc:docMk/>
          <pc:sldMk cId="117956122" sldId="6818"/>
        </pc:sldMkLst>
        <pc:spChg chg="mod">
          <ac:chgData name="Richard Entwistle" userId="1d0fc83892dc5489" providerId="Windows Live" clId="Web-{C5934058-2855-45A8-8844-EE8EE3402F68}" dt="2021-05-07T13:56:23.570" v="0" actId="20577"/>
          <ac:spMkLst>
            <pc:docMk/>
            <pc:sldMk cId="117956122" sldId="6818"/>
            <ac:spMk id="5" creationId="{00000000-0000-0000-0000-000000000000}"/>
          </ac:spMkLst>
        </pc:spChg>
      </pc:sldChg>
    </pc:docChg>
  </pc:docChgLst>
  <pc:docChgLst>
    <pc:chgData name="Al Brooks" userId="34fc579134f071c1" providerId="LiveId" clId="{C6BB44D1-0E4C-4A0B-B8E5-E553C3A8EE06}"/>
    <pc:docChg chg="undo custSel addSld delSld modSld sldOrd modSection">
      <pc:chgData name="Al Brooks" userId="34fc579134f071c1" providerId="LiveId" clId="{C6BB44D1-0E4C-4A0B-B8E5-E553C3A8EE06}" dt="2021-06-08T19:19:34.542" v="6497" actId="20577"/>
      <pc:docMkLst>
        <pc:docMk/>
      </pc:docMkLst>
      <pc:sldChg chg="addSp delSp modSp mod">
        <pc:chgData name="Al Brooks" userId="34fc579134f071c1" providerId="LiveId" clId="{C6BB44D1-0E4C-4A0B-B8E5-E553C3A8EE06}" dt="2021-06-04T22:07:12.924" v="2997" actId="20577"/>
        <pc:sldMkLst>
          <pc:docMk/>
          <pc:sldMk cId="2128965958" sldId="6599"/>
        </pc:sldMkLst>
        <pc:spChg chg="mod">
          <ac:chgData name="Al Brooks" userId="34fc579134f071c1" providerId="LiveId" clId="{C6BB44D1-0E4C-4A0B-B8E5-E553C3A8EE06}" dt="2021-06-04T22:06:46.876" v="2992" actId="20577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4T22:07:12.924" v="2997" actId="20577"/>
          <ac:spMkLst>
            <pc:docMk/>
            <pc:sldMk cId="2128965958" sldId="6599"/>
            <ac:spMk id="30" creationId="{00000000-0000-0000-0000-000000000000}"/>
          </ac:spMkLst>
        </pc:spChg>
        <pc:spChg chg="add mod">
          <ac:chgData name="Al Brooks" userId="34fc579134f071c1" providerId="LiveId" clId="{C6BB44D1-0E4C-4A0B-B8E5-E553C3A8EE06}" dt="2021-06-04T22:02:28.795" v="2649" actId="14100"/>
          <ac:spMkLst>
            <pc:docMk/>
            <pc:sldMk cId="2128965958" sldId="6599"/>
            <ac:spMk id="83" creationId="{4C028722-5F64-426B-BA0B-77A3EEDF3FBD}"/>
          </ac:spMkLst>
        </pc:spChg>
        <pc:spChg chg="add mod ord">
          <ac:chgData name="Al Brooks" userId="34fc579134f071c1" providerId="LiveId" clId="{C6BB44D1-0E4C-4A0B-B8E5-E553C3A8EE06}" dt="2021-06-04T22:02:17.806" v="2646" actId="167"/>
          <ac:spMkLst>
            <pc:docMk/>
            <pc:sldMk cId="2128965958" sldId="6599"/>
            <ac:spMk id="84" creationId="{5087CF79-21E2-4928-9ED4-E69FAA25D01D}"/>
          </ac:spMkLst>
        </pc:spChg>
        <pc:picChg chg="add mod ord">
          <ac:chgData name="Al Brooks" userId="34fc579134f071c1" providerId="LiveId" clId="{C6BB44D1-0E4C-4A0B-B8E5-E553C3A8EE06}" dt="2021-06-04T22:02:38.075" v="2650" actId="167"/>
          <ac:picMkLst>
            <pc:docMk/>
            <pc:sldMk cId="2128965958" sldId="6599"/>
            <ac:picMk id="3" creationId="{9004C1C9-84A7-441E-99FA-B897CCAEFB89}"/>
          </ac:picMkLst>
        </pc:picChg>
        <pc:picChg chg="del mod">
          <ac:chgData name="Al Brooks" userId="34fc579134f071c1" providerId="LiveId" clId="{C6BB44D1-0E4C-4A0B-B8E5-E553C3A8EE06}" dt="2021-06-04T22:00:15.246" v="2565" actId="478"/>
          <ac:picMkLst>
            <pc:docMk/>
            <pc:sldMk cId="2128965958" sldId="6599"/>
            <ac:picMk id="7" creationId="{3A9CE722-7A5E-48B3-ACB7-CB2BF56611A8}"/>
          </ac:picMkLst>
        </pc:picChg>
      </pc:sldChg>
      <pc:sldChg chg="addSp delSp modSp mod">
        <pc:chgData name="Al Brooks" userId="34fc579134f071c1" providerId="LiveId" clId="{C6BB44D1-0E4C-4A0B-B8E5-E553C3A8EE06}" dt="2021-06-04T22:14:13.084" v="3166" actId="1076"/>
        <pc:sldMkLst>
          <pc:docMk/>
          <pc:sldMk cId="1350758701" sldId="6744"/>
        </pc:sldMkLst>
        <pc:spChg chg="mod">
          <ac:chgData name="Al Brooks" userId="34fc579134f071c1" providerId="LiveId" clId="{C6BB44D1-0E4C-4A0B-B8E5-E553C3A8EE06}" dt="2021-06-04T22:14:13.084" v="3166" actId="1076"/>
          <ac:spMkLst>
            <pc:docMk/>
            <pc:sldMk cId="1350758701" sldId="6744"/>
            <ac:spMk id="15" creationId="{3A07500E-BB65-48CB-9C0D-28451345BA86}"/>
          </ac:spMkLst>
        </pc:spChg>
        <pc:picChg chg="add mod ord">
          <ac:chgData name="Al Brooks" userId="34fc579134f071c1" providerId="LiveId" clId="{C6BB44D1-0E4C-4A0B-B8E5-E553C3A8EE06}" dt="2021-06-04T22:12:33.896" v="3135" actId="14100"/>
          <ac:picMkLst>
            <pc:docMk/>
            <pc:sldMk cId="1350758701" sldId="6744"/>
            <ac:picMk id="3" creationId="{B6E79A96-0D0C-4EE4-BC80-98CC2172F591}"/>
          </ac:picMkLst>
        </pc:picChg>
        <pc:picChg chg="del">
          <ac:chgData name="Al Brooks" userId="34fc579134f071c1" providerId="LiveId" clId="{C6BB44D1-0E4C-4A0B-B8E5-E553C3A8EE06}" dt="2021-06-04T22:09:51.758" v="2998" actId="478"/>
          <ac:picMkLst>
            <pc:docMk/>
            <pc:sldMk cId="1350758701" sldId="6744"/>
            <ac:picMk id="4" creationId="{24248D13-4304-4B52-A06B-3C62DADCB88A}"/>
          </ac:picMkLst>
        </pc:picChg>
      </pc:sldChg>
      <pc:sldChg chg="addSp delSp modSp mod">
        <pc:chgData name="Al Brooks" userId="34fc579134f071c1" providerId="LiveId" clId="{C6BB44D1-0E4C-4A0B-B8E5-E553C3A8EE06}" dt="2021-06-07T12:27:14.483" v="4061" actId="20577"/>
        <pc:sldMkLst>
          <pc:docMk/>
          <pc:sldMk cId="117956122" sldId="6818"/>
        </pc:sldMkLst>
        <pc:spChg chg="mod">
          <ac:chgData name="Al Brooks" userId="34fc579134f071c1" providerId="LiveId" clId="{C6BB44D1-0E4C-4A0B-B8E5-E553C3A8EE06}" dt="2021-06-07T12:26:32.422" v="4042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7T12:27:14.483" v="4061" actId="20577"/>
          <ac:spMkLst>
            <pc:docMk/>
            <pc:sldMk cId="117956122" sldId="6818"/>
            <ac:spMk id="75" creationId="{4BCC975C-3545-44A0-A1DC-CC099ADBA2A2}"/>
          </ac:spMkLst>
        </pc:spChg>
        <pc:picChg chg="del mod">
          <ac:chgData name="Al Brooks" userId="34fc579134f071c1" providerId="LiveId" clId="{C6BB44D1-0E4C-4A0B-B8E5-E553C3A8EE06}" dt="2021-06-04T12:15:51.094" v="1491" actId="478"/>
          <ac:picMkLst>
            <pc:docMk/>
            <pc:sldMk cId="117956122" sldId="6818"/>
            <ac:picMk id="3" creationId="{08D3DCCD-304E-4D4A-81BC-CDE414166355}"/>
          </ac:picMkLst>
        </pc:picChg>
        <pc:picChg chg="add mod ord">
          <ac:chgData name="Al Brooks" userId="34fc579134f071c1" providerId="LiveId" clId="{C6BB44D1-0E4C-4A0B-B8E5-E553C3A8EE06}" dt="2021-06-07T12:25:09.957" v="3921" actId="167"/>
          <ac:picMkLst>
            <pc:docMk/>
            <pc:sldMk cId="117956122" sldId="6818"/>
            <ac:picMk id="3" creationId="{53355391-4825-4F51-9C76-B42531722E26}"/>
          </ac:picMkLst>
        </pc:picChg>
        <pc:picChg chg="add del mod">
          <ac:chgData name="Al Brooks" userId="34fc579134f071c1" providerId="LiveId" clId="{C6BB44D1-0E4C-4A0B-B8E5-E553C3A8EE06}" dt="2021-06-07T12:24:41.684" v="3916" actId="478"/>
          <ac:picMkLst>
            <pc:docMk/>
            <pc:sldMk cId="117956122" sldId="6818"/>
            <ac:picMk id="4" creationId="{6ADC2FB6-2671-43A8-A0F5-0ABF5D05F03F}"/>
          </ac:picMkLst>
        </pc:picChg>
      </pc:sldChg>
      <pc:sldChg chg="addSp delSp modSp mod">
        <pc:chgData name="Al Brooks" userId="34fc579134f071c1" providerId="LiveId" clId="{C6BB44D1-0E4C-4A0B-B8E5-E553C3A8EE06}" dt="2021-06-04T22:17:40.015" v="3214" actId="20577"/>
        <pc:sldMkLst>
          <pc:docMk/>
          <pc:sldMk cId="2027535969" sldId="7131"/>
        </pc:sldMkLst>
        <pc:spChg chg="mod">
          <ac:chgData name="Al Brooks" userId="34fc579134f071c1" providerId="LiveId" clId="{C6BB44D1-0E4C-4A0B-B8E5-E553C3A8EE06}" dt="2021-06-04T22:17:40.015" v="3214" actId="20577"/>
          <ac:spMkLst>
            <pc:docMk/>
            <pc:sldMk cId="2027535969" sldId="7131"/>
            <ac:spMk id="7" creationId="{06ABEF3B-ABC1-4B76-8DC9-9BED300F1E4A}"/>
          </ac:spMkLst>
        </pc:spChg>
        <pc:picChg chg="del">
          <ac:chgData name="Al Brooks" userId="34fc579134f071c1" providerId="LiveId" clId="{C6BB44D1-0E4C-4A0B-B8E5-E553C3A8EE06}" dt="2021-06-04T22:16:29.899" v="3167" actId="478"/>
          <ac:picMkLst>
            <pc:docMk/>
            <pc:sldMk cId="2027535969" sldId="7131"/>
            <ac:picMk id="3" creationId="{D6593A55-8DF6-4940-9492-A09D2CC0D204}"/>
          </ac:picMkLst>
        </pc:picChg>
        <pc:picChg chg="add mod">
          <ac:chgData name="Al Brooks" userId="34fc579134f071c1" providerId="LiveId" clId="{C6BB44D1-0E4C-4A0B-B8E5-E553C3A8EE06}" dt="2021-06-04T22:16:37.382" v="3170" actId="1076"/>
          <ac:picMkLst>
            <pc:docMk/>
            <pc:sldMk cId="2027535969" sldId="7131"/>
            <ac:picMk id="4" creationId="{146FBCF6-5DAD-4142-A01D-17B29AF81E17}"/>
          </ac:picMkLst>
        </pc:picChg>
      </pc:sldChg>
      <pc:sldChg chg="addSp delSp modSp mod">
        <pc:chgData name="Al Brooks" userId="34fc579134f071c1" providerId="LiveId" clId="{C6BB44D1-0E4C-4A0B-B8E5-E553C3A8EE06}" dt="2021-06-04T22:54:59.944" v="3547" actId="20577"/>
        <pc:sldMkLst>
          <pc:docMk/>
          <pc:sldMk cId="3808533481" sldId="7180"/>
        </pc:sldMkLst>
        <pc:spChg chg="mod">
          <ac:chgData name="Al Brooks" userId="34fc579134f071c1" providerId="LiveId" clId="{C6BB44D1-0E4C-4A0B-B8E5-E553C3A8EE06}" dt="2021-06-04T22:54:59.944" v="3547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4T22:54:28.275" v="3546" actId="108"/>
          <ac:spMkLst>
            <pc:docMk/>
            <pc:sldMk cId="3808533481" sldId="7180"/>
            <ac:spMk id="7" creationId="{06ABEF3B-ABC1-4B76-8DC9-9BED300F1E4A}"/>
          </ac:spMkLst>
        </pc:spChg>
        <pc:spChg chg="mod">
          <ac:chgData name="Al Brooks" userId="34fc579134f071c1" providerId="LiveId" clId="{C6BB44D1-0E4C-4A0B-B8E5-E553C3A8EE06}" dt="2021-06-04T22:51:40.050" v="3224" actId="14100"/>
          <ac:spMkLst>
            <pc:docMk/>
            <pc:sldMk cId="3808533481" sldId="7180"/>
            <ac:spMk id="85" creationId="{33D4B941-8CA1-4E06-9B27-ED6EE9E08FEA}"/>
          </ac:spMkLst>
        </pc:spChg>
        <pc:picChg chg="del mod">
          <ac:chgData name="Al Brooks" userId="34fc579134f071c1" providerId="LiveId" clId="{C6BB44D1-0E4C-4A0B-B8E5-E553C3A8EE06}" dt="2021-06-04T22:51:14.012" v="3216" actId="478"/>
          <ac:picMkLst>
            <pc:docMk/>
            <pc:sldMk cId="3808533481" sldId="7180"/>
            <ac:picMk id="3" creationId="{4E20B52A-300F-405C-9A21-7A7D5561AE2B}"/>
          </ac:picMkLst>
        </pc:picChg>
        <pc:picChg chg="add mod ord">
          <ac:chgData name="Al Brooks" userId="34fc579134f071c1" providerId="LiveId" clId="{C6BB44D1-0E4C-4A0B-B8E5-E553C3A8EE06}" dt="2021-06-04T22:51:44.144" v="3225" actId="1076"/>
          <ac:picMkLst>
            <pc:docMk/>
            <pc:sldMk cId="3808533481" sldId="7180"/>
            <ac:picMk id="4" creationId="{C63378C5-D87C-46F7-8ADF-CA377B862A12}"/>
          </ac:picMkLst>
        </pc:picChg>
      </pc:sldChg>
      <pc:sldChg chg="addSp delSp modSp del mod">
        <pc:chgData name="Al Brooks" userId="34fc579134f071c1" providerId="LiveId" clId="{C6BB44D1-0E4C-4A0B-B8E5-E553C3A8EE06}" dt="2021-06-04T16:07:32.120" v="1563" actId="47"/>
        <pc:sldMkLst>
          <pc:docMk/>
          <pc:sldMk cId="696827543" sldId="7202"/>
        </pc:sldMkLst>
        <pc:spChg chg="mod">
          <ac:chgData name="Al Brooks" userId="34fc579134f071c1" providerId="LiveId" clId="{C6BB44D1-0E4C-4A0B-B8E5-E553C3A8EE06}" dt="2021-06-03T20:27:40.994" v="667" actId="20577"/>
          <ac:spMkLst>
            <pc:docMk/>
            <pc:sldMk cId="696827543" sldId="7202"/>
            <ac:spMk id="5" creationId="{00000000-0000-0000-0000-000000000000}"/>
          </ac:spMkLst>
        </pc:spChg>
        <pc:spChg chg="add mod">
          <ac:chgData name="Al Brooks" userId="34fc579134f071c1" providerId="LiveId" clId="{C6BB44D1-0E4C-4A0B-B8E5-E553C3A8EE06}" dt="2021-06-03T20:35:05.370" v="713" actId="571"/>
          <ac:spMkLst>
            <pc:docMk/>
            <pc:sldMk cId="696827543" sldId="7202"/>
            <ac:spMk id="176" creationId="{524C33A9-11FE-4FA9-A578-87684BD55CC6}"/>
          </ac:spMkLst>
        </pc:spChg>
        <pc:spChg chg="add mod">
          <ac:chgData name="Al Brooks" userId="34fc579134f071c1" providerId="LiveId" clId="{C6BB44D1-0E4C-4A0B-B8E5-E553C3A8EE06}" dt="2021-06-03T20:35:22.417" v="715" actId="1076"/>
          <ac:spMkLst>
            <pc:docMk/>
            <pc:sldMk cId="696827543" sldId="7202"/>
            <ac:spMk id="177" creationId="{ADD36259-7895-4F24-966E-6E5DCECB9A34}"/>
          </ac:spMkLst>
        </pc:spChg>
        <pc:spChg chg="add mod">
          <ac:chgData name="Al Brooks" userId="34fc579134f071c1" providerId="LiveId" clId="{C6BB44D1-0E4C-4A0B-B8E5-E553C3A8EE06}" dt="2021-06-03T20:35:25.429" v="716" actId="571"/>
          <ac:spMkLst>
            <pc:docMk/>
            <pc:sldMk cId="696827543" sldId="7202"/>
            <ac:spMk id="178" creationId="{CE58DF49-8D42-4D48-9113-AF6FEC1C534B}"/>
          </ac:spMkLst>
        </pc:spChg>
        <pc:spChg chg="add mod">
          <ac:chgData name="Al Brooks" userId="34fc579134f071c1" providerId="LiveId" clId="{C6BB44D1-0E4C-4A0B-B8E5-E553C3A8EE06}" dt="2021-06-03T20:35:33.906" v="717" actId="571"/>
          <ac:spMkLst>
            <pc:docMk/>
            <pc:sldMk cId="696827543" sldId="7202"/>
            <ac:spMk id="179" creationId="{CD0FD753-7D16-4610-956F-FE5B5C9DBB8E}"/>
          </ac:spMkLst>
        </pc:spChg>
        <pc:spChg chg="add mod">
          <ac:chgData name="Al Brooks" userId="34fc579134f071c1" providerId="LiveId" clId="{C6BB44D1-0E4C-4A0B-B8E5-E553C3A8EE06}" dt="2021-06-03T20:36:04.207" v="723" actId="571"/>
          <ac:spMkLst>
            <pc:docMk/>
            <pc:sldMk cId="696827543" sldId="7202"/>
            <ac:spMk id="181" creationId="{51F63D84-146E-4F18-9E94-716AA0BF8643}"/>
          </ac:spMkLst>
        </pc:spChg>
        <pc:spChg chg="add mod">
          <ac:chgData name="Al Brooks" userId="34fc579134f071c1" providerId="LiveId" clId="{C6BB44D1-0E4C-4A0B-B8E5-E553C3A8EE06}" dt="2021-06-03T20:36:07.232" v="724" actId="571"/>
          <ac:spMkLst>
            <pc:docMk/>
            <pc:sldMk cId="696827543" sldId="7202"/>
            <ac:spMk id="182" creationId="{FE1F142F-743A-40E5-9B37-47AB46755C82}"/>
          </ac:spMkLst>
        </pc:spChg>
        <pc:spChg chg="add mod">
          <ac:chgData name="Al Brooks" userId="34fc579134f071c1" providerId="LiveId" clId="{C6BB44D1-0E4C-4A0B-B8E5-E553C3A8EE06}" dt="2021-06-03T20:36:12.064" v="725" actId="571"/>
          <ac:spMkLst>
            <pc:docMk/>
            <pc:sldMk cId="696827543" sldId="7202"/>
            <ac:spMk id="183" creationId="{97669F78-72F0-4741-B3B2-29F51532A84E}"/>
          </ac:spMkLst>
        </pc:spChg>
        <pc:spChg chg="add mod">
          <ac:chgData name="Al Brooks" userId="34fc579134f071c1" providerId="LiveId" clId="{C6BB44D1-0E4C-4A0B-B8E5-E553C3A8EE06}" dt="2021-06-03T20:36:16.696" v="726" actId="571"/>
          <ac:spMkLst>
            <pc:docMk/>
            <pc:sldMk cId="696827543" sldId="7202"/>
            <ac:spMk id="184" creationId="{4B888497-493E-4BF6-9422-0B9573B8B44F}"/>
          </ac:spMkLst>
        </pc:spChg>
        <pc:spChg chg="add mod">
          <ac:chgData name="Al Brooks" userId="34fc579134f071c1" providerId="LiveId" clId="{C6BB44D1-0E4C-4A0B-B8E5-E553C3A8EE06}" dt="2021-06-03T20:36:19.880" v="727" actId="571"/>
          <ac:spMkLst>
            <pc:docMk/>
            <pc:sldMk cId="696827543" sldId="7202"/>
            <ac:spMk id="185" creationId="{9D584B83-3556-4F4D-8285-F419ADE0DC37}"/>
          </ac:spMkLst>
        </pc:spChg>
        <pc:spChg chg="add mod">
          <ac:chgData name="Al Brooks" userId="34fc579134f071c1" providerId="LiveId" clId="{C6BB44D1-0E4C-4A0B-B8E5-E553C3A8EE06}" dt="2021-06-03T20:36:26.070" v="728" actId="571"/>
          <ac:spMkLst>
            <pc:docMk/>
            <pc:sldMk cId="696827543" sldId="7202"/>
            <ac:spMk id="186" creationId="{80EB52F4-DCB4-462F-8C04-AF8EB2171566}"/>
          </ac:spMkLst>
        </pc:spChg>
        <pc:spChg chg="add mod">
          <ac:chgData name="Al Brooks" userId="34fc579134f071c1" providerId="LiveId" clId="{C6BB44D1-0E4C-4A0B-B8E5-E553C3A8EE06}" dt="2021-06-03T20:36:29.114" v="729" actId="571"/>
          <ac:spMkLst>
            <pc:docMk/>
            <pc:sldMk cId="696827543" sldId="7202"/>
            <ac:spMk id="187" creationId="{592BCD2D-E990-4AC0-8EF3-203120273042}"/>
          </ac:spMkLst>
        </pc:spChg>
        <pc:spChg chg="add mod">
          <ac:chgData name="Al Brooks" userId="34fc579134f071c1" providerId="LiveId" clId="{C6BB44D1-0E4C-4A0B-B8E5-E553C3A8EE06}" dt="2021-06-03T20:36:32.278" v="730" actId="571"/>
          <ac:spMkLst>
            <pc:docMk/>
            <pc:sldMk cId="696827543" sldId="7202"/>
            <ac:spMk id="188" creationId="{CCC031CD-D05A-4EA3-9B0C-B6114CBC77D4}"/>
          </ac:spMkLst>
        </pc:spChg>
        <pc:spChg chg="add mod">
          <ac:chgData name="Al Brooks" userId="34fc579134f071c1" providerId="LiveId" clId="{C6BB44D1-0E4C-4A0B-B8E5-E553C3A8EE06}" dt="2021-06-03T20:36:34.215" v="731" actId="571"/>
          <ac:spMkLst>
            <pc:docMk/>
            <pc:sldMk cId="696827543" sldId="7202"/>
            <ac:spMk id="189" creationId="{2384773D-2CFC-48B8-A7F1-8C82087C63A7}"/>
          </ac:spMkLst>
        </pc:spChg>
        <pc:spChg chg="add mod">
          <ac:chgData name="Al Brooks" userId="34fc579134f071c1" providerId="LiveId" clId="{C6BB44D1-0E4C-4A0B-B8E5-E553C3A8EE06}" dt="2021-06-03T20:36:42.216" v="733" actId="1076"/>
          <ac:spMkLst>
            <pc:docMk/>
            <pc:sldMk cId="696827543" sldId="7202"/>
            <ac:spMk id="190" creationId="{B3E3A1F8-F85C-45E6-833E-99A7AE66C595}"/>
          </ac:spMkLst>
        </pc:spChg>
        <pc:spChg chg="add mod">
          <ac:chgData name="Al Brooks" userId="34fc579134f071c1" providerId="LiveId" clId="{C6BB44D1-0E4C-4A0B-B8E5-E553C3A8EE06}" dt="2021-06-03T20:37:00.495" v="735" actId="571"/>
          <ac:spMkLst>
            <pc:docMk/>
            <pc:sldMk cId="696827543" sldId="7202"/>
            <ac:spMk id="192" creationId="{75B9C969-2303-4D9B-9CD1-DBD5F6756EFC}"/>
          </ac:spMkLst>
        </pc:spChg>
        <pc:spChg chg="add mod">
          <ac:chgData name="Al Brooks" userId="34fc579134f071c1" providerId="LiveId" clId="{C6BB44D1-0E4C-4A0B-B8E5-E553C3A8EE06}" dt="2021-06-03T20:37:03.572" v="736" actId="571"/>
          <ac:spMkLst>
            <pc:docMk/>
            <pc:sldMk cId="696827543" sldId="7202"/>
            <ac:spMk id="193" creationId="{BE7C5030-F1F3-4EF7-B64A-1F31A6E2E5FC}"/>
          </ac:spMkLst>
        </pc:spChg>
        <pc:spChg chg="add mod">
          <ac:chgData name="Al Brooks" userId="34fc579134f071c1" providerId="LiveId" clId="{C6BB44D1-0E4C-4A0B-B8E5-E553C3A8EE06}" dt="2021-06-03T20:37:19.349" v="740" actId="1076"/>
          <ac:spMkLst>
            <pc:docMk/>
            <pc:sldMk cId="696827543" sldId="7202"/>
            <ac:spMk id="194" creationId="{BAC73ED1-5F02-420C-8215-A40BDB675399}"/>
          </ac:spMkLst>
        </pc:spChg>
        <pc:spChg chg="add mod">
          <ac:chgData name="Al Brooks" userId="34fc579134f071c1" providerId="LiveId" clId="{C6BB44D1-0E4C-4A0B-B8E5-E553C3A8EE06}" dt="2021-06-03T20:37:16.685" v="739" actId="1076"/>
          <ac:spMkLst>
            <pc:docMk/>
            <pc:sldMk cId="696827543" sldId="7202"/>
            <ac:spMk id="195" creationId="{C6006B33-1840-4600-BD83-4CB777D3FD54}"/>
          </ac:spMkLst>
        </pc:spChg>
        <pc:spChg chg="add mod">
          <ac:chgData name="Al Brooks" userId="34fc579134f071c1" providerId="LiveId" clId="{C6BB44D1-0E4C-4A0B-B8E5-E553C3A8EE06}" dt="2021-06-03T20:37:21.767" v="741" actId="571"/>
          <ac:spMkLst>
            <pc:docMk/>
            <pc:sldMk cId="696827543" sldId="7202"/>
            <ac:spMk id="196" creationId="{B243F783-83BB-4146-A65D-8D6B4D6F0E7C}"/>
          </ac:spMkLst>
        </pc:spChg>
        <pc:spChg chg="add mod">
          <ac:chgData name="Al Brooks" userId="34fc579134f071c1" providerId="LiveId" clId="{C6BB44D1-0E4C-4A0B-B8E5-E553C3A8EE06}" dt="2021-06-03T20:37:24.302" v="742" actId="571"/>
          <ac:spMkLst>
            <pc:docMk/>
            <pc:sldMk cId="696827543" sldId="7202"/>
            <ac:spMk id="197" creationId="{C91AFA36-0014-4B5C-8DDB-20C7D424D01A}"/>
          </ac:spMkLst>
        </pc:spChg>
        <pc:spChg chg="add mod">
          <ac:chgData name="Al Brooks" userId="34fc579134f071c1" providerId="LiveId" clId="{C6BB44D1-0E4C-4A0B-B8E5-E553C3A8EE06}" dt="2021-06-03T20:37:26.607" v="743" actId="571"/>
          <ac:spMkLst>
            <pc:docMk/>
            <pc:sldMk cId="696827543" sldId="7202"/>
            <ac:spMk id="198" creationId="{F22BACD1-30BF-4BA9-A416-0C14C58BD4E6}"/>
          </ac:spMkLst>
        </pc:spChg>
        <pc:spChg chg="add mod">
          <ac:chgData name="Al Brooks" userId="34fc579134f071c1" providerId="LiveId" clId="{C6BB44D1-0E4C-4A0B-B8E5-E553C3A8EE06}" dt="2021-06-03T20:37:28.819" v="744" actId="571"/>
          <ac:spMkLst>
            <pc:docMk/>
            <pc:sldMk cId="696827543" sldId="7202"/>
            <ac:spMk id="199" creationId="{0937E82B-19DC-42CF-8A09-F47F984DB863}"/>
          </ac:spMkLst>
        </pc:spChg>
        <pc:spChg chg="add mod">
          <ac:chgData name="Al Brooks" userId="34fc579134f071c1" providerId="LiveId" clId="{C6BB44D1-0E4C-4A0B-B8E5-E553C3A8EE06}" dt="2021-06-03T20:37:33.235" v="745" actId="571"/>
          <ac:spMkLst>
            <pc:docMk/>
            <pc:sldMk cId="696827543" sldId="7202"/>
            <ac:spMk id="200" creationId="{42C15C8A-945F-4448-8A91-821698CD6A77}"/>
          </ac:spMkLst>
        </pc:spChg>
        <pc:spChg chg="add mod">
          <ac:chgData name="Al Brooks" userId="34fc579134f071c1" providerId="LiveId" clId="{C6BB44D1-0E4C-4A0B-B8E5-E553C3A8EE06}" dt="2021-06-03T20:37:35.383" v="746" actId="571"/>
          <ac:spMkLst>
            <pc:docMk/>
            <pc:sldMk cId="696827543" sldId="7202"/>
            <ac:spMk id="201" creationId="{F7CF8E18-0C33-4EB7-A6E8-ECB082AEE13E}"/>
          </ac:spMkLst>
        </pc:spChg>
        <pc:spChg chg="add mod">
          <ac:chgData name="Al Brooks" userId="34fc579134f071c1" providerId="LiveId" clId="{C6BB44D1-0E4C-4A0B-B8E5-E553C3A8EE06}" dt="2021-06-03T20:37:37.183" v="747" actId="571"/>
          <ac:spMkLst>
            <pc:docMk/>
            <pc:sldMk cId="696827543" sldId="7202"/>
            <ac:spMk id="202" creationId="{BEA72CCE-F803-4B52-987C-FB7A024C07AA}"/>
          </ac:spMkLst>
        </pc:spChg>
        <pc:spChg chg="add mod">
          <ac:chgData name="Al Brooks" userId="34fc579134f071c1" providerId="LiveId" clId="{C6BB44D1-0E4C-4A0B-B8E5-E553C3A8EE06}" dt="2021-06-03T20:37:39.820" v="748" actId="571"/>
          <ac:spMkLst>
            <pc:docMk/>
            <pc:sldMk cId="696827543" sldId="7202"/>
            <ac:spMk id="203" creationId="{AD5FD93C-7DDD-404B-A504-6551E7EC9DF8}"/>
          </ac:spMkLst>
        </pc:spChg>
        <pc:spChg chg="add mod">
          <ac:chgData name="Al Brooks" userId="34fc579134f071c1" providerId="LiveId" clId="{C6BB44D1-0E4C-4A0B-B8E5-E553C3A8EE06}" dt="2021-06-03T20:37:44.024" v="749" actId="571"/>
          <ac:spMkLst>
            <pc:docMk/>
            <pc:sldMk cId="696827543" sldId="7202"/>
            <ac:spMk id="204" creationId="{989B25C0-A429-4294-B9EC-73EF3772039B}"/>
          </ac:spMkLst>
        </pc:spChg>
        <pc:spChg chg="add mod">
          <ac:chgData name="Al Brooks" userId="34fc579134f071c1" providerId="LiveId" clId="{C6BB44D1-0E4C-4A0B-B8E5-E553C3A8EE06}" dt="2021-06-03T20:37:45.712" v="750" actId="571"/>
          <ac:spMkLst>
            <pc:docMk/>
            <pc:sldMk cId="696827543" sldId="7202"/>
            <ac:spMk id="205" creationId="{55FF27C7-DBDE-4999-9534-24E58ADD073C}"/>
          </ac:spMkLst>
        </pc:spChg>
        <pc:spChg chg="add mod">
          <ac:chgData name="Al Brooks" userId="34fc579134f071c1" providerId="LiveId" clId="{C6BB44D1-0E4C-4A0B-B8E5-E553C3A8EE06}" dt="2021-06-03T20:37:47.496" v="751" actId="571"/>
          <ac:spMkLst>
            <pc:docMk/>
            <pc:sldMk cId="696827543" sldId="7202"/>
            <ac:spMk id="206" creationId="{B559BAB7-5F6A-4A0A-9739-FE0549DBFCCD}"/>
          </ac:spMkLst>
        </pc:spChg>
        <pc:spChg chg="add mod">
          <ac:chgData name="Al Brooks" userId="34fc579134f071c1" providerId="LiveId" clId="{C6BB44D1-0E4C-4A0B-B8E5-E553C3A8EE06}" dt="2021-06-03T20:37:52.270" v="752" actId="571"/>
          <ac:spMkLst>
            <pc:docMk/>
            <pc:sldMk cId="696827543" sldId="7202"/>
            <ac:spMk id="207" creationId="{3A14098B-0284-4C64-8488-FC2BA7294063}"/>
          </ac:spMkLst>
        </pc:spChg>
        <pc:spChg chg="add mod">
          <ac:chgData name="Al Brooks" userId="34fc579134f071c1" providerId="LiveId" clId="{C6BB44D1-0E4C-4A0B-B8E5-E553C3A8EE06}" dt="2021-06-03T20:37:54.616" v="753" actId="571"/>
          <ac:spMkLst>
            <pc:docMk/>
            <pc:sldMk cId="696827543" sldId="7202"/>
            <ac:spMk id="208" creationId="{0277C74F-CB65-4114-9F47-3B1DE6597458}"/>
          </ac:spMkLst>
        </pc:spChg>
        <pc:spChg chg="add mod">
          <ac:chgData name="Al Brooks" userId="34fc579134f071c1" providerId="LiveId" clId="{C6BB44D1-0E4C-4A0B-B8E5-E553C3A8EE06}" dt="2021-06-03T20:37:57.233" v="754" actId="571"/>
          <ac:spMkLst>
            <pc:docMk/>
            <pc:sldMk cId="696827543" sldId="7202"/>
            <ac:spMk id="209" creationId="{42CDD54F-5C04-49FA-A233-5DDDF6F99FAA}"/>
          </ac:spMkLst>
        </pc:spChg>
        <pc:spChg chg="add mod">
          <ac:chgData name="Al Brooks" userId="34fc579134f071c1" providerId="LiveId" clId="{C6BB44D1-0E4C-4A0B-B8E5-E553C3A8EE06}" dt="2021-06-03T20:38:05.230" v="755" actId="571"/>
          <ac:spMkLst>
            <pc:docMk/>
            <pc:sldMk cId="696827543" sldId="7202"/>
            <ac:spMk id="210" creationId="{53FE436D-F31A-4AED-817D-7D31959FCA31}"/>
          </ac:spMkLst>
        </pc:spChg>
        <pc:spChg chg="add mod">
          <ac:chgData name="Al Brooks" userId="34fc579134f071c1" providerId="LiveId" clId="{C6BB44D1-0E4C-4A0B-B8E5-E553C3A8EE06}" dt="2021-06-03T20:40:23.209" v="797" actId="14100"/>
          <ac:spMkLst>
            <pc:docMk/>
            <pc:sldMk cId="696827543" sldId="7202"/>
            <ac:spMk id="219" creationId="{6195A168-B780-45B1-A493-0BBAA85F8136}"/>
          </ac:spMkLst>
        </pc:spChg>
        <pc:spChg chg="add mod">
          <ac:chgData name="Al Brooks" userId="34fc579134f071c1" providerId="LiveId" clId="{C6BB44D1-0E4C-4A0B-B8E5-E553C3A8EE06}" dt="2021-06-03T20:40:49.509" v="820" actId="108"/>
          <ac:spMkLst>
            <pc:docMk/>
            <pc:sldMk cId="696827543" sldId="7202"/>
            <ac:spMk id="220" creationId="{A75863A2-1B4A-4E83-A5AF-ABD56B5150D2}"/>
          </ac:spMkLst>
        </pc:spChg>
        <pc:spChg chg="add mod">
          <ac:chgData name="Al Brooks" userId="34fc579134f071c1" providerId="LiveId" clId="{C6BB44D1-0E4C-4A0B-B8E5-E553C3A8EE06}" dt="2021-06-03T20:41:40.943" v="879" actId="108"/>
          <ac:spMkLst>
            <pc:docMk/>
            <pc:sldMk cId="696827543" sldId="7202"/>
            <ac:spMk id="221" creationId="{9705319A-DB2F-4211-BC07-94E647D27508}"/>
          </ac:spMkLst>
        </pc:spChg>
        <pc:spChg chg="add mod">
          <ac:chgData name="Al Brooks" userId="34fc579134f071c1" providerId="LiveId" clId="{C6BB44D1-0E4C-4A0B-B8E5-E553C3A8EE06}" dt="2021-06-03T20:42:26.822" v="905" actId="1076"/>
          <ac:spMkLst>
            <pc:docMk/>
            <pc:sldMk cId="696827543" sldId="7202"/>
            <ac:spMk id="226" creationId="{B021B807-422F-4059-9847-C57A1FFFB1DF}"/>
          </ac:spMkLst>
        </pc:spChg>
        <pc:spChg chg="add del mod">
          <ac:chgData name="Al Brooks" userId="34fc579134f071c1" providerId="LiveId" clId="{C6BB44D1-0E4C-4A0B-B8E5-E553C3A8EE06}" dt="2021-06-03T20:42:08.713" v="883" actId="478"/>
          <ac:spMkLst>
            <pc:docMk/>
            <pc:sldMk cId="696827543" sldId="7202"/>
            <ac:spMk id="227" creationId="{1E016184-5187-4D9D-AD4A-78A7629017D0}"/>
          </ac:spMkLst>
        </pc:spChg>
        <pc:spChg chg="add mod">
          <ac:chgData name="Al Brooks" userId="34fc579134f071c1" providerId="LiveId" clId="{C6BB44D1-0E4C-4A0B-B8E5-E553C3A8EE06}" dt="2021-06-03T20:43:04.016" v="921" actId="14100"/>
          <ac:spMkLst>
            <pc:docMk/>
            <pc:sldMk cId="696827543" sldId="7202"/>
            <ac:spMk id="230" creationId="{8AB948F4-532C-4F12-95EB-DA9401E4858D}"/>
          </ac:spMkLst>
        </pc:spChg>
        <pc:picChg chg="add mod">
          <ac:chgData name="Al Brooks" userId="34fc579134f071c1" providerId="LiveId" clId="{C6BB44D1-0E4C-4A0B-B8E5-E553C3A8EE06}" dt="2021-06-03T20:42:13.876" v="885" actId="1076"/>
          <ac:picMkLst>
            <pc:docMk/>
            <pc:sldMk cId="696827543" sldId="7202"/>
            <ac:picMk id="3" creationId="{A8D6267F-6C89-4A64-AC45-1ABA005AE388}"/>
          </ac:picMkLst>
        </pc:picChg>
        <pc:cxnChg chg="add mod">
          <ac:chgData name="Al Brooks" userId="34fc579134f071c1" providerId="LiveId" clId="{C6BB44D1-0E4C-4A0B-B8E5-E553C3A8EE06}" dt="2021-06-03T20:30:40.197" v="669" actId="14100"/>
          <ac:cxnSpMkLst>
            <pc:docMk/>
            <pc:sldMk cId="696827543" sldId="7202"/>
            <ac:cxnSpMk id="158" creationId="{6370A34D-378F-4C8B-9E45-C13EC71F50BE}"/>
          </ac:cxnSpMkLst>
        </pc:cxnChg>
        <pc:cxnChg chg="add mod">
          <ac:chgData name="Al Brooks" userId="34fc579134f071c1" providerId="LiveId" clId="{C6BB44D1-0E4C-4A0B-B8E5-E553C3A8EE06}" dt="2021-06-03T20:30:53.210" v="672" actId="14100"/>
          <ac:cxnSpMkLst>
            <pc:docMk/>
            <pc:sldMk cId="696827543" sldId="7202"/>
            <ac:cxnSpMk id="159" creationId="{EA24804E-32C4-40BD-BF38-BC3E7CF36C1D}"/>
          </ac:cxnSpMkLst>
        </pc:cxnChg>
        <pc:cxnChg chg="add mod">
          <ac:chgData name="Al Brooks" userId="34fc579134f071c1" providerId="LiveId" clId="{C6BB44D1-0E4C-4A0B-B8E5-E553C3A8EE06}" dt="2021-06-03T20:31:10.073" v="675" actId="14100"/>
          <ac:cxnSpMkLst>
            <pc:docMk/>
            <pc:sldMk cId="696827543" sldId="7202"/>
            <ac:cxnSpMk id="160" creationId="{6BB8B092-229E-46BB-AF7F-E7ABA5ACA0A4}"/>
          </ac:cxnSpMkLst>
        </pc:cxnChg>
        <pc:cxnChg chg="add mod">
          <ac:chgData name="Al Brooks" userId="34fc579134f071c1" providerId="LiveId" clId="{C6BB44D1-0E4C-4A0B-B8E5-E553C3A8EE06}" dt="2021-06-03T20:31:18.346" v="677" actId="14100"/>
          <ac:cxnSpMkLst>
            <pc:docMk/>
            <pc:sldMk cId="696827543" sldId="7202"/>
            <ac:cxnSpMk id="161" creationId="{4E8D64C0-1535-4805-AD9A-ACBB4D9D816A}"/>
          </ac:cxnSpMkLst>
        </pc:cxnChg>
        <pc:cxnChg chg="add mod">
          <ac:chgData name="Al Brooks" userId="34fc579134f071c1" providerId="LiveId" clId="{C6BB44D1-0E4C-4A0B-B8E5-E553C3A8EE06}" dt="2021-06-03T20:31:27.707" v="679" actId="14100"/>
          <ac:cxnSpMkLst>
            <pc:docMk/>
            <pc:sldMk cId="696827543" sldId="7202"/>
            <ac:cxnSpMk id="162" creationId="{5DDACE42-5621-4C0C-843A-64192D92CD2B}"/>
          </ac:cxnSpMkLst>
        </pc:cxnChg>
        <pc:cxnChg chg="add mod">
          <ac:chgData name="Al Brooks" userId="34fc579134f071c1" providerId="LiveId" clId="{C6BB44D1-0E4C-4A0B-B8E5-E553C3A8EE06}" dt="2021-06-03T20:31:40.231" v="681" actId="14100"/>
          <ac:cxnSpMkLst>
            <pc:docMk/>
            <pc:sldMk cId="696827543" sldId="7202"/>
            <ac:cxnSpMk id="164" creationId="{2BA0EADF-6804-4246-AB99-670952374CD9}"/>
          </ac:cxnSpMkLst>
        </pc:cxnChg>
        <pc:cxnChg chg="add mod">
          <ac:chgData name="Al Brooks" userId="34fc579134f071c1" providerId="LiveId" clId="{C6BB44D1-0E4C-4A0B-B8E5-E553C3A8EE06}" dt="2021-06-03T20:31:50.127" v="684" actId="14100"/>
          <ac:cxnSpMkLst>
            <pc:docMk/>
            <pc:sldMk cId="696827543" sldId="7202"/>
            <ac:cxnSpMk id="165" creationId="{EC3FEA7B-82BC-4C30-A024-79088069CDC9}"/>
          </ac:cxnSpMkLst>
        </pc:cxnChg>
        <pc:cxnChg chg="add mod">
          <ac:chgData name="Al Brooks" userId="34fc579134f071c1" providerId="LiveId" clId="{C6BB44D1-0E4C-4A0B-B8E5-E553C3A8EE06}" dt="2021-06-03T20:32:00.104" v="686" actId="14100"/>
          <ac:cxnSpMkLst>
            <pc:docMk/>
            <pc:sldMk cId="696827543" sldId="7202"/>
            <ac:cxnSpMk id="166" creationId="{E54E78F3-3C23-4FD9-B917-26A07954A252}"/>
          </ac:cxnSpMkLst>
        </pc:cxnChg>
        <pc:cxnChg chg="add mod">
          <ac:chgData name="Al Brooks" userId="34fc579134f071c1" providerId="LiveId" clId="{C6BB44D1-0E4C-4A0B-B8E5-E553C3A8EE06}" dt="2021-06-03T20:39:12.445" v="765" actId="14100"/>
          <ac:cxnSpMkLst>
            <pc:docMk/>
            <pc:sldMk cId="696827543" sldId="7202"/>
            <ac:cxnSpMk id="167" creationId="{F4F6F6CE-57F6-41A9-BBE6-B42D61DC74D1}"/>
          </ac:cxnSpMkLst>
        </pc:cxnChg>
        <pc:cxnChg chg="add mod">
          <ac:chgData name="Al Brooks" userId="34fc579134f071c1" providerId="LiveId" clId="{C6BB44D1-0E4C-4A0B-B8E5-E553C3A8EE06}" dt="2021-06-03T20:33:00.510" v="693" actId="14100"/>
          <ac:cxnSpMkLst>
            <pc:docMk/>
            <pc:sldMk cId="696827543" sldId="7202"/>
            <ac:cxnSpMk id="168" creationId="{95B56B81-3502-4DED-8B19-F8921294903B}"/>
          </ac:cxnSpMkLst>
        </pc:cxnChg>
        <pc:cxnChg chg="add mod">
          <ac:chgData name="Al Brooks" userId="34fc579134f071c1" providerId="LiveId" clId="{C6BB44D1-0E4C-4A0B-B8E5-E553C3A8EE06}" dt="2021-06-03T20:33:06.557" v="695" actId="14100"/>
          <ac:cxnSpMkLst>
            <pc:docMk/>
            <pc:sldMk cId="696827543" sldId="7202"/>
            <ac:cxnSpMk id="169" creationId="{D04033FF-16D1-4790-B8EB-68E9BAFD46A8}"/>
          </ac:cxnSpMkLst>
        </pc:cxnChg>
        <pc:cxnChg chg="add mod">
          <ac:chgData name="Al Brooks" userId="34fc579134f071c1" providerId="LiveId" clId="{C6BB44D1-0E4C-4A0B-B8E5-E553C3A8EE06}" dt="2021-06-03T20:33:15.168" v="697" actId="14100"/>
          <ac:cxnSpMkLst>
            <pc:docMk/>
            <pc:sldMk cId="696827543" sldId="7202"/>
            <ac:cxnSpMk id="170" creationId="{B5419452-2902-44BB-AD4B-99C31AED33A9}"/>
          </ac:cxnSpMkLst>
        </pc:cxnChg>
        <pc:cxnChg chg="add mod">
          <ac:chgData name="Al Brooks" userId="34fc579134f071c1" providerId="LiveId" clId="{C6BB44D1-0E4C-4A0B-B8E5-E553C3A8EE06}" dt="2021-06-03T20:33:22.649" v="700" actId="14100"/>
          <ac:cxnSpMkLst>
            <pc:docMk/>
            <pc:sldMk cId="696827543" sldId="7202"/>
            <ac:cxnSpMk id="171" creationId="{5AF2B59F-A5F9-4429-B555-F59A8CBBF9D6}"/>
          </ac:cxnSpMkLst>
        </pc:cxnChg>
        <pc:cxnChg chg="add mod">
          <ac:chgData name="Al Brooks" userId="34fc579134f071c1" providerId="LiveId" clId="{C6BB44D1-0E4C-4A0B-B8E5-E553C3A8EE06}" dt="2021-06-03T20:33:39.356" v="703" actId="14100"/>
          <ac:cxnSpMkLst>
            <pc:docMk/>
            <pc:sldMk cId="696827543" sldId="7202"/>
            <ac:cxnSpMk id="172" creationId="{045FEC02-A015-43F0-8F18-CE4616B57757}"/>
          </ac:cxnSpMkLst>
        </pc:cxnChg>
        <pc:cxnChg chg="add mod">
          <ac:chgData name="Al Brooks" userId="34fc579134f071c1" providerId="LiveId" clId="{C6BB44D1-0E4C-4A0B-B8E5-E553C3A8EE06}" dt="2021-06-03T20:33:54.789" v="706" actId="14100"/>
          <ac:cxnSpMkLst>
            <pc:docMk/>
            <pc:sldMk cId="696827543" sldId="7202"/>
            <ac:cxnSpMk id="173" creationId="{D8C03EA3-F17B-4834-BCF8-0B1D5167EDB2}"/>
          </ac:cxnSpMkLst>
        </pc:cxnChg>
        <pc:cxnChg chg="add mod">
          <ac:chgData name="Al Brooks" userId="34fc579134f071c1" providerId="LiveId" clId="{C6BB44D1-0E4C-4A0B-B8E5-E553C3A8EE06}" dt="2021-06-03T20:34:08.747" v="708" actId="14100"/>
          <ac:cxnSpMkLst>
            <pc:docMk/>
            <pc:sldMk cId="696827543" sldId="7202"/>
            <ac:cxnSpMk id="174" creationId="{BB1E74A7-80AF-4985-BBFB-80B807F8305A}"/>
          </ac:cxnSpMkLst>
        </pc:cxnChg>
        <pc:cxnChg chg="add mod">
          <ac:chgData name="Al Brooks" userId="34fc579134f071c1" providerId="LiveId" clId="{C6BB44D1-0E4C-4A0B-B8E5-E553C3A8EE06}" dt="2021-06-03T20:34:46.960" v="712" actId="14100"/>
          <ac:cxnSpMkLst>
            <pc:docMk/>
            <pc:sldMk cId="696827543" sldId="7202"/>
            <ac:cxnSpMk id="175" creationId="{E4046FB4-A59F-4510-B942-6413B3823ED5}"/>
          </ac:cxnSpMkLst>
        </pc:cxnChg>
        <pc:cxnChg chg="add mod">
          <ac:chgData name="Al Brooks" userId="34fc579134f071c1" providerId="LiveId" clId="{C6BB44D1-0E4C-4A0B-B8E5-E553C3A8EE06}" dt="2021-06-03T20:35:56.402" v="722" actId="14100"/>
          <ac:cxnSpMkLst>
            <pc:docMk/>
            <pc:sldMk cId="696827543" sldId="7202"/>
            <ac:cxnSpMk id="180" creationId="{02FF2DCE-799F-4061-8CE7-0AED55B4DA7F}"/>
          </ac:cxnSpMkLst>
        </pc:cxnChg>
        <pc:cxnChg chg="add mod">
          <ac:chgData name="Al Brooks" userId="34fc579134f071c1" providerId="LiveId" clId="{C6BB44D1-0E4C-4A0B-B8E5-E553C3A8EE06}" dt="2021-06-03T20:36:51.225" v="734" actId="571"/>
          <ac:cxnSpMkLst>
            <pc:docMk/>
            <pc:sldMk cId="696827543" sldId="7202"/>
            <ac:cxnSpMk id="191" creationId="{C5AE1039-348A-468F-B300-998F2B8B693A}"/>
          </ac:cxnSpMkLst>
        </pc:cxnChg>
        <pc:cxnChg chg="add mod">
          <ac:chgData name="Al Brooks" userId="34fc579134f071c1" providerId="LiveId" clId="{C6BB44D1-0E4C-4A0B-B8E5-E553C3A8EE06}" dt="2021-06-03T20:39:26.339" v="769" actId="14100"/>
          <ac:cxnSpMkLst>
            <pc:docMk/>
            <pc:sldMk cId="696827543" sldId="7202"/>
            <ac:cxnSpMk id="211" creationId="{4897B687-9A76-419D-98AA-E1419120ED10}"/>
          </ac:cxnSpMkLst>
        </pc:cxnChg>
        <pc:cxnChg chg="add del mod">
          <ac:chgData name="Al Brooks" userId="34fc579134f071c1" providerId="LiveId" clId="{C6BB44D1-0E4C-4A0B-B8E5-E553C3A8EE06}" dt="2021-06-03T21:04:44.574" v="1021" actId="478"/>
          <ac:cxnSpMkLst>
            <pc:docMk/>
            <pc:sldMk cId="696827543" sldId="7202"/>
            <ac:cxnSpMk id="212" creationId="{3B1E9B59-5088-4B6C-956C-525681FEE274}"/>
          </ac:cxnSpMkLst>
        </pc:cxnChg>
        <pc:cxnChg chg="add mod">
          <ac:chgData name="Al Brooks" userId="34fc579134f071c1" providerId="LiveId" clId="{C6BB44D1-0E4C-4A0B-B8E5-E553C3A8EE06}" dt="2021-06-03T20:39:15.663" v="766" actId="1076"/>
          <ac:cxnSpMkLst>
            <pc:docMk/>
            <pc:sldMk cId="696827543" sldId="7202"/>
            <ac:cxnSpMk id="217" creationId="{F5B34FC2-A278-4680-87C1-59AAC296AA1C}"/>
          </ac:cxnSpMkLst>
        </pc:cxnChg>
        <pc:cxnChg chg="add mod">
          <ac:chgData name="Al Brooks" userId="34fc579134f071c1" providerId="LiveId" clId="{C6BB44D1-0E4C-4A0B-B8E5-E553C3A8EE06}" dt="2021-06-03T20:39:34.725" v="770" actId="571"/>
          <ac:cxnSpMkLst>
            <pc:docMk/>
            <pc:sldMk cId="696827543" sldId="7202"/>
            <ac:cxnSpMk id="218" creationId="{C128D832-923D-4F77-9BA5-5A3780B3A904}"/>
          </ac:cxnSpMkLst>
        </pc:cxnChg>
        <pc:cxnChg chg="add mod">
          <ac:chgData name="Al Brooks" userId="34fc579134f071c1" providerId="LiveId" clId="{C6BB44D1-0E4C-4A0B-B8E5-E553C3A8EE06}" dt="2021-06-03T20:42:37.570" v="907" actId="14100"/>
          <ac:cxnSpMkLst>
            <pc:docMk/>
            <pc:sldMk cId="696827543" sldId="7202"/>
            <ac:cxnSpMk id="228" creationId="{DA59D921-0261-47DF-A1D9-76E225E5C401}"/>
          </ac:cxnSpMkLst>
        </pc:cxnChg>
        <pc:cxnChg chg="add mod">
          <ac:chgData name="Al Brooks" userId="34fc579134f071c1" providerId="LiveId" clId="{C6BB44D1-0E4C-4A0B-B8E5-E553C3A8EE06}" dt="2021-06-03T20:42:46.899" v="909" actId="14100"/>
          <ac:cxnSpMkLst>
            <pc:docMk/>
            <pc:sldMk cId="696827543" sldId="7202"/>
            <ac:cxnSpMk id="229" creationId="{EE7A29D1-2720-4112-B73B-62CC61478098}"/>
          </ac:cxnSpMkLst>
        </pc:cxnChg>
      </pc:sldChg>
      <pc:sldChg chg="addSp delSp modSp del mod ord">
        <pc:chgData name="Al Brooks" userId="34fc579134f071c1" providerId="LiveId" clId="{C6BB44D1-0E4C-4A0B-B8E5-E553C3A8EE06}" dt="2021-06-03T21:18:49.708" v="1389" actId="2696"/>
        <pc:sldMkLst>
          <pc:docMk/>
          <pc:sldMk cId="862795092" sldId="7203"/>
        </pc:sldMkLst>
        <pc:spChg chg="mod">
          <ac:chgData name="Al Brooks" userId="34fc579134f071c1" providerId="LiveId" clId="{C6BB44D1-0E4C-4A0B-B8E5-E553C3A8EE06}" dt="2021-06-03T21:05:34.564" v="1055" actId="20577"/>
          <ac:spMkLst>
            <pc:docMk/>
            <pc:sldMk cId="862795092" sldId="7203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3T20:47:43.039" v="982" actId="167"/>
          <ac:spMkLst>
            <pc:docMk/>
            <pc:sldMk cId="862795092" sldId="7203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156" creationId="{2F29DF87-9EB9-4B8E-AC3E-688ECE59C9DE}"/>
          </ac:spMkLst>
        </pc:spChg>
        <pc:spChg chg="add mod">
          <ac:chgData name="Al Brooks" userId="34fc579134f071c1" providerId="LiveId" clId="{C6BB44D1-0E4C-4A0B-B8E5-E553C3A8EE06}" dt="2021-06-03T21:04:22.739" v="1016" actId="1076"/>
          <ac:spMkLst>
            <pc:docMk/>
            <pc:sldMk cId="862795092" sldId="7203"/>
            <ac:spMk id="158" creationId="{DC7B88FD-A13E-45AD-9C37-5244DB222A5C}"/>
          </ac:spMkLst>
        </pc:spChg>
        <pc:spChg chg="add del mod">
          <ac:chgData name="Al Brooks" userId="34fc579134f071c1" providerId="LiveId" clId="{C6BB44D1-0E4C-4A0B-B8E5-E553C3A8EE06}" dt="2021-06-03T21:03:13.663" v="1000" actId="478"/>
          <ac:spMkLst>
            <pc:docMk/>
            <pc:sldMk cId="862795092" sldId="7203"/>
            <ac:spMk id="159" creationId="{6648F7B5-70A6-44CA-B116-DC3314D92DB2}"/>
          </ac:spMkLst>
        </pc:spChg>
        <pc:spChg chg="add mod">
          <ac:chgData name="Al Brooks" userId="34fc579134f071c1" providerId="LiveId" clId="{C6BB44D1-0E4C-4A0B-B8E5-E553C3A8EE06}" dt="2021-06-03T21:18:34.809" v="1386" actId="1076"/>
          <ac:spMkLst>
            <pc:docMk/>
            <pc:sldMk cId="862795092" sldId="7203"/>
            <ac:spMk id="160" creationId="{AB138E96-290A-4705-8909-CC048F1CD715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68" creationId="{1F683FBF-DAFF-4817-80C5-1A9F75020608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69" creationId="{8EA5165E-343B-4991-AB12-13B0722C5702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0" creationId="{8B063D95-2C1C-4033-8356-26C877AEFF74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2" creationId="{A51CF6BC-3B70-4B13-9F4C-21ABE07C56AC}"/>
          </ac:spMkLst>
        </pc:spChg>
        <pc:spChg chg="add del mod">
          <ac:chgData name="Al Brooks" userId="34fc579134f071c1" providerId="LiveId" clId="{C6BB44D1-0E4C-4A0B-B8E5-E553C3A8EE06}" dt="2021-06-03T21:05:39.761" v="1056" actId="478"/>
          <ac:spMkLst>
            <pc:docMk/>
            <pc:sldMk cId="862795092" sldId="7203"/>
            <ac:spMk id="173" creationId="{FCC19794-1381-4A65-82F5-6D89A4A7171A}"/>
          </ac:spMkLst>
        </pc:spChg>
        <pc:spChg chg="add del mod">
          <ac:chgData name="Al Brooks" userId="34fc579134f071c1" providerId="LiveId" clId="{C6BB44D1-0E4C-4A0B-B8E5-E553C3A8EE06}" dt="2021-06-03T21:05:40.689" v="1057" actId="478"/>
          <ac:spMkLst>
            <pc:docMk/>
            <pc:sldMk cId="862795092" sldId="7203"/>
            <ac:spMk id="174" creationId="{B7F4E24C-2521-4053-9A49-C11446B97F28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5" creationId="{53B98556-C531-49A4-80E9-C1FF064F526A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6" creationId="{6AF24D65-F405-42DB-9523-30D820EF34C4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7" creationId="{E78F92B1-F557-4DB6-B1AD-57F5C354D191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8" creationId="{08E1BF1E-F742-4D4F-B18A-C081CD6806DA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79" creationId="{92646E84-4631-44F0-B93A-9FA5854AA62C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80" creationId="{15B9ECDC-19CA-4728-9604-BE72235D9970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81" creationId="{BD5C91C5-BA53-45A9-80C3-46E471BB8B45}"/>
          </ac:spMkLst>
        </pc:spChg>
        <pc:spChg chg="add mod">
          <ac:chgData name="Al Brooks" userId="34fc579134f071c1" providerId="LiveId" clId="{C6BB44D1-0E4C-4A0B-B8E5-E553C3A8EE06}" dt="2021-06-03T21:02:51.420" v="996"/>
          <ac:spMkLst>
            <pc:docMk/>
            <pc:sldMk cId="862795092" sldId="7203"/>
            <ac:spMk id="182" creationId="{0CB03EAD-ACFB-4D88-9C8C-9A75D7C9F099}"/>
          </ac:spMkLst>
        </pc:spChg>
        <pc:spChg chg="add del mod">
          <ac:chgData name="Al Brooks" userId="34fc579134f071c1" providerId="LiveId" clId="{C6BB44D1-0E4C-4A0B-B8E5-E553C3A8EE06}" dt="2021-06-03T21:03:30.401" v="1004" actId="478"/>
          <ac:spMkLst>
            <pc:docMk/>
            <pc:sldMk cId="862795092" sldId="7203"/>
            <ac:spMk id="187" creationId="{FC0ACD0F-DF0C-46CD-8E65-2D1E99A5BBCD}"/>
          </ac:spMkLst>
        </pc:spChg>
        <pc:spChg chg="add mod">
          <ac:chgData name="Al Brooks" userId="34fc579134f071c1" providerId="LiveId" clId="{C6BB44D1-0E4C-4A0B-B8E5-E553C3A8EE06}" dt="2021-06-03T21:02:59.382" v="998" actId="1076"/>
          <ac:spMkLst>
            <pc:docMk/>
            <pc:sldMk cId="862795092" sldId="7203"/>
            <ac:spMk id="188" creationId="{85181AC1-D738-46B9-A197-EDCBC33890E8}"/>
          </ac:spMkLst>
        </pc:spChg>
        <pc:spChg chg="add mod">
          <ac:chgData name="Al Brooks" userId="34fc579134f071c1" providerId="LiveId" clId="{C6BB44D1-0E4C-4A0B-B8E5-E553C3A8EE06}" dt="2021-06-03T21:04:02.305" v="1011" actId="14100"/>
          <ac:spMkLst>
            <pc:docMk/>
            <pc:sldMk cId="862795092" sldId="7203"/>
            <ac:spMk id="190" creationId="{982B8B72-3210-4C42-9870-C83B213CB840}"/>
          </ac:spMkLst>
        </pc:spChg>
        <pc:spChg chg="add mod">
          <ac:chgData name="Al Brooks" userId="34fc579134f071c1" providerId="LiveId" clId="{C6BB44D1-0E4C-4A0B-B8E5-E553C3A8EE06}" dt="2021-06-03T21:04:27.720" v="1018" actId="571"/>
          <ac:spMkLst>
            <pc:docMk/>
            <pc:sldMk cId="862795092" sldId="7203"/>
            <ac:spMk id="192" creationId="{2058505D-8DE4-4DFB-8089-C4952742C967}"/>
          </ac:spMkLst>
        </pc:spChg>
        <pc:spChg chg="add del mod">
          <ac:chgData name="Al Brooks" userId="34fc579134f071c1" providerId="LiveId" clId="{C6BB44D1-0E4C-4A0B-B8E5-E553C3A8EE06}" dt="2021-06-03T21:17:39.870" v="1369" actId="478"/>
          <ac:spMkLst>
            <pc:docMk/>
            <pc:sldMk cId="862795092" sldId="7203"/>
            <ac:spMk id="194" creationId="{A4894923-00A4-495F-8A13-4F8DD1A2163B}"/>
          </ac:spMkLst>
        </pc:spChg>
        <pc:spChg chg="add mod">
          <ac:chgData name="Al Brooks" userId="34fc579134f071c1" providerId="LiveId" clId="{C6BB44D1-0E4C-4A0B-B8E5-E553C3A8EE06}" dt="2021-06-03T21:18:31.082" v="1385"/>
          <ac:spMkLst>
            <pc:docMk/>
            <pc:sldMk cId="862795092" sldId="7203"/>
            <ac:spMk id="195" creationId="{F89FEC12-8BD6-4693-A2D8-EB5472D205FD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3T21:18:43.831" v="1388" actId="478"/>
          <ac:spMkLst>
            <pc:docMk/>
            <pc:sldMk cId="862795092" sldId="7203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3T20:47:10.919" v="975" actId="167"/>
          <ac:picMkLst>
            <pc:docMk/>
            <pc:sldMk cId="862795092" sldId="7203"/>
            <ac:picMk id="161" creationId="{401E4673-0999-432B-AA1E-F7754D94CF7C}"/>
          </ac:picMkLst>
        </pc:pic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57" creationId="{85668601-C71B-437D-A6C8-64C4F3C134F5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62" creationId="{64E0C819-093C-40F0-B4F4-82B31690209D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163" creationId="{208F37F3-ED42-4774-9E76-A32977372E66}"/>
          </ac:cxnSpMkLst>
        </pc:cxnChg>
        <pc:cxnChg chg="add del mod">
          <ac:chgData name="Al Brooks" userId="34fc579134f071c1" providerId="LiveId" clId="{C6BB44D1-0E4C-4A0B-B8E5-E553C3A8EE06}" dt="2021-06-03T21:05:41.554" v="1058" actId="478"/>
          <ac:cxnSpMkLst>
            <pc:docMk/>
            <pc:sldMk cId="862795092" sldId="7203"/>
            <ac:cxnSpMk id="164" creationId="{D4E8EF99-0E1C-49F2-9AE4-C4856BB834C0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65" creationId="{1A3BA3F6-A1F8-4ACE-8B4F-BC8DC4C9121E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66" creationId="{B530D2EA-7CE7-4611-9BC9-0C416799FEDE}"/>
          </ac:cxnSpMkLst>
        </pc:cxnChg>
        <pc:cxnChg chg="add del mod">
          <ac:chgData name="Al Brooks" userId="34fc579134f071c1" providerId="LiveId" clId="{C6BB44D1-0E4C-4A0B-B8E5-E553C3A8EE06}" dt="2021-06-03T21:03:40.942" v="1006" actId="478"/>
          <ac:cxnSpMkLst>
            <pc:docMk/>
            <pc:sldMk cId="862795092" sldId="7203"/>
            <ac:cxnSpMk id="167" creationId="{8B321FE7-E125-4AC3-A48E-EEEB515A85CB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71" creationId="{E9214165-A38C-473D-BADE-D7FD24134A02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83" creationId="{502235D0-1C34-422C-8976-3C4D18C72606}"/>
          </ac:cxnSpMkLst>
        </pc:cxnChg>
        <pc:cxnChg chg="add del mod">
          <ac:chgData name="Al Brooks" userId="34fc579134f071c1" providerId="LiveId" clId="{C6BB44D1-0E4C-4A0B-B8E5-E553C3A8EE06}" dt="2021-06-03T21:03:36.806" v="1005" actId="478"/>
          <ac:cxnSpMkLst>
            <pc:docMk/>
            <pc:sldMk cId="862795092" sldId="7203"/>
            <ac:cxnSpMk id="184" creationId="{A94FD1AB-E2F1-4505-9F6E-54B735E2490C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85" creationId="{038FE4ED-312A-4230-BAD8-1C4A8DF0F506}"/>
          </ac:cxnSpMkLst>
        </pc:cxnChg>
        <pc:cxnChg chg="add mod">
          <ac:chgData name="Al Brooks" userId="34fc579134f071c1" providerId="LiveId" clId="{C6BB44D1-0E4C-4A0B-B8E5-E553C3A8EE06}" dt="2021-06-03T21:02:51.420" v="996"/>
          <ac:cxnSpMkLst>
            <pc:docMk/>
            <pc:sldMk cId="862795092" sldId="7203"/>
            <ac:cxnSpMk id="186" creationId="{92D06C03-A605-4034-9D79-6A4DA81049F5}"/>
          </ac:cxnSpMkLst>
        </pc:cxnChg>
        <pc:cxnChg chg="add mod">
          <ac:chgData name="Al Brooks" userId="34fc579134f071c1" providerId="LiveId" clId="{C6BB44D1-0E4C-4A0B-B8E5-E553C3A8EE06}" dt="2021-06-03T21:18:37.346" v="1387" actId="14100"/>
          <ac:cxnSpMkLst>
            <pc:docMk/>
            <pc:sldMk cId="862795092" sldId="7203"/>
            <ac:cxnSpMk id="189" creationId="{6CBC08A9-542A-41CF-AA06-A45C48CC770E}"/>
          </ac:cxnSpMkLst>
        </pc:cxnChg>
        <pc:cxnChg chg="add mod">
          <ac:chgData name="Al Brooks" userId="34fc579134f071c1" providerId="LiveId" clId="{C6BB44D1-0E4C-4A0B-B8E5-E553C3A8EE06}" dt="2021-06-03T21:04:11.339" v="1012" actId="571"/>
          <ac:cxnSpMkLst>
            <pc:docMk/>
            <pc:sldMk cId="862795092" sldId="7203"/>
            <ac:cxnSpMk id="191" creationId="{04F01570-EC80-48F8-A4DE-14941667321B}"/>
          </ac:cxnSpMkLst>
        </pc:cxnChg>
        <pc:cxnChg chg="add mod">
          <ac:chgData name="Al Brooks" userId="34fc579134f071c1" providerId="LiveId" clId="{C6BB44D1-0E4C-4A0B-B8E5-E553C3A8EE06}" dt="2021-06-03T21:04:27.720" v="1018" actId="571"/>
          <ac:cxnSpMkLst>
            <pc:docMk/>
            <pc:sldMk cId="862795092" sldId="7203"/>
            <ac:cxnSpMk id="193" creationId="{D2A6DB3A-8D57-4BE1-9B08-9CAF2E7B65B8}"/>
          </ac:cxnSpMkLst>
        </pc:cxnChg>
        <pc:cxnChg chg="add mod">
          <ac:chgData name="Al Brooks" userId="34fc579134f071c1" providerId="LiveId" clId="{C6BB44D1-0E4C-4A0B-B8E5-E553C3A8EE06}" dt="2021-06-03T21:18:31.082" v="1385"/>
          <ac:cxnSpMkLst>
            <pc:docMk/>
            <pc:sldMk cId="862795092" sldId="7203"/>
            <ac:cxnSpMk id="196" creationId="{1370E8A8-1BB5-4DFB-A881-802DF5D5711A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3T21:18:43.831" v="1388" actId="478"/>
          <ac:cxnSpMkLst>
            <pc:docMk/>
            <pc:sldMk cId="862795092" sldId="7203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C6BB44D1-0E4C-4A0B-B8E5-E553C3A8EE06}" dt="2021-06-07T21:27:53.866" v="5207" actId="2696"/>
        <pc:sldMkLst>
          <pc:docMk/>
          <pc:sldMk cId="1355237713" sldId="7204"/>
        </pc:sldMkLst>
        <pc:spChg chg="mod">
          <ac:chgData name="Al Brooks" userId="34fc579134f071c1" providerId="LiveId" clId="{C6BB44D1-0E4C-4A0B-B8E5-E553C3A8EE06}" dt="2021-06-07T19:40:29.555" v="4176" actId="20577"/>
          <ac:spMkLst>
            <pc:docMk/>
            <pc:sldMk cId="1355237713" sldId="7204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7T20:45:15.048" v="4874" actId="167"/>
          <ac:spMkLst>
            <pc:docMk/>
            <pc:sldMk cId="1355237713" sldId="7204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156" creationId="{2F29DF87-9EB9-4B8E-AC3E-688ECE59C9DE}"/>
          </ac:spMkLst>
        </pc:spChg>
        <pc:spChg chg="add mod">
          <ac:chgData name="Al Brooks" userId="34fc579134f071c1" providerId="LiveId" clId="{C6BB44D1-0E4C-4A0B-B8E5-E553C3A8EE06}" dt="2021-06-07T21:27:21.749" v="5202" actId="1076"/>
          <ac:spMkLst>
            <pc:docMk/>
            <pc:sldMk cId="1355237713" sldId="7204"/>
            <ac:spMk id="158" creationId="{BAFA4D5D-0278-451F-BC29-4249FF6BA383}"/>
          </ac:spMkLst>
        </pc:spChg>
        <pc:spChg chg="add mod">
          <ac:chgData name="Al Brooks" userId="34fc579134f071c1" providerId="LiveId" clId="{C6BB44D1-0E4C-4A0B-B8E5-E553C3A8EE06}" dt="2021-06-07T20:42:43.833" v="4851"/>
          <ac:spMkLst>
            <pc:docMk/>
            <pc:sldMk cId="1355237713" sldId="7204"/>
            <ac:spMk id="162" creationId="{009823CD-7E74-4F1D-8925-D9BB6492FCB1}"/>
          </ac:spMkLst>
        </pc:spChg>
        <pc:spChg chg="add mod">
          <ac:chgData name="Al Brooks" userId="34fc579134f071c1" providerId="LiveId" clId="{C6BB44D1-0E4C-4A0B-B8E5-E553C3A8EE06}" dt="2021-06-07T20:42:43.833" v="4851"/>
          <ac:spMkLst>
            <pc:docMk/>
            <pc:sldMk cId="1355237713" sldId="7204"/>
            <ac:spMk id="164" creationId="{4E1CC306-88CB-477A-AC0A-54E9D41DE107}"/>
          </ac:spMkLst>
        </pc:spChg>
        <pc:spChg chg="add mod">
          <ac:chgData name="Al Brooks" userId="34fc579134f071c1" providerId="LiveId" clId="{C6BB44D1-0E4C-4A0B-B8E5-E553C3A8EE06}" dt="2021-06-07T20:42:43.833" v="4851"/>
          <ac:spMkLst>
            <pc:docMk/>
            <pc:sldMk cId="1355237713" sldId="7204"/>
            <ac:spMk id="165" creationId="{0E7A804D-A2DB-4682-B6C6-5EF85D3848EC}"/>
          </ac:spMkLst>
        </pc:spChg>
        <pc:spChg chg="add mod">
          <ac:chgData name="Al Brooks" userId="34fc579134f071c1" providerId="LiveId" clId="{C6BB44D1-0E4C-4A0B-B8E5-E553C3A8EE06}" dt="2021-06-07T21:27:37.754" v="5205" actId="1076"/>
          <ac:spMkLst>
            <pc:docMk/>
            <pc:sldMk cId="1355237713" sldId="7204"/>
            <ac:spMk id="166" creationId="{3CE9FBEC-A4C9-41A7-A759-EAD8C07B185A}"/>
          </ac:spMkLst>
        </pc:spChg>
        <pc:spChg chg="add del mod">
          <ac:chgData name="Al Brooks" userId="34fc579134f071c1" providerId="LiveId" clId="{C6BB44D1-0E4C-4A0B-B8E5-E553C3A8EE06}" dt="2021-06-07T21:27:34.256" v="5204" actId="478"/>
          <ac:spMkLst>
            <pc:docMk/>
            <pc:sldMk cId="1355237713" sldId="7204"/>
            <ac:spMk id="168" creationId="{4921E8A5-35D4-417B-9A34-1E1AFBA77F9B}"/>
          </ac:spMkLst>
        </pc:spChg>
        <pc:spChg chg="add mod">
          <ac:chgData name="Al Brooks" userId="34fc579134f071c1" providerId="LiveId" clId="{C6BB44D1-0E4C-4A0B-B8E5-E553C3A8EE06}" dt="2021-06-07T20:43:34.609" v="4861"/>
          <ac:spMkLst>
            <pc:docMk/>
            <pc:sldMk cId="1355237713" sldId="7204"/>
            <ac:spMk id="171" creationId="{E9C862F0-9A12-4F16-8BFA-A0A658CEC815}"/>
          </ac:spMkLst>
        </pc:spChg>
        <pc:spChg chg="add mod">
          <ac:chgData name="Al Brooks" userId="34fc579134f071c1" providerId="LiveId" clId="{C6BB44D1-0E4C-4A0B-B8E5-E553C3A8EE06}" dt="2021-06-07T20:43:34.609" v="4861"/>
          <ac:spMkLst>
            <pc:docMk/>
            <pc:sldMk cId="1355237713" sldId="7204"/>
            <ac:spMk id="172" creationId="{B240F587-AA48-44A1-8360-9CE1E1C25F7A}"/>
          </ac:spMkLst>
        </pc:spChg>
        <pc:spChg chg="add mod">
          <ac:chgData name="Al Brooks" userId="34fc579134f071c1" providerId="LiveId" clId="{C6BB44D1-0E4C-4A0B-B8E5-E553C3A8EE06}" dt="2021-06-07T20:43:34.609" v="4861"/>
          <ac:spMkLst>
            <pc:docMk/>
            <pc:sldMk cId="1355237713" sldId="7204"/>
            <ac:spMk id="173" creationId="{E6F552EF-ED0F-436E-9302-C472A0364402}"/>
          </ac:spMkLst>
        </pc:spChg>
        <pc:spChg chg="add mod">
          <ac:chgData name="Al Brooks" userId="34fc579134f071c1" providerId="LiveId" clId="{C6BB44D1-0E4C-4A0B-B8E5-E553C3A8EE06}" dt="2021-06-07T20:43:34.609" v="4861"/>
          <ac:spMkLst>
            <pc:docMk/>
            <pc:sldMk cId="1355237713" sldId="7204"/>
            <ac:spMk id="175" creationId="{94CDFA5D-DAE0-42D8-BAEC-B2A9D142C5D2}"/>
          </ac:spMkLst>
        </pc:spChg>
        <pc:spChg chg="add mod ord">
          <ac:chgData name="Al Brooks" userId="34fc579134f071c1" providerId="LiveId" clId="{C6BB44D1-0E4C-4A0B-B8E5-E553C3A8EE06}" dt="2021-06-07T20:45:05.547" v="4872" actId="167"/>
          <ac:spMkLst>
            <pc:docMk/>
            <pc:sldMk cId="1355237713" sldId="7204"/>
            <ac:spMk id="177" creationId="{CCAC92F7-B1F7-419A-9741-5804D2AC6040}"/>
          </ac:spMkLst>
        </pc:spChg>
        <pc:spChg chg="add del mod">
          <ac:chgData name="Al Brooks" userId="34fc579134f071c1" providerId="LiveId" clId="{C6BB44D1-0E4C-4A0B-B8E5-E553C3A8EE06}" dt="2021-06-07T21:25:03.077" v="5157"/>
          <ac:spMkLst>
            <pc:docMk/>
            <pc:sldMk cId="1355237713" sldId="7204"/>
            <ac:spMk id="178" creationId="{370D50B2-95A9-4C03-8925-83E873A4DDA7}"/>
          </ac:spMkLst>
        </pc:spChg>
        <pc:spChg chg="add mod">
          <ac:chgData name="Al Brooks" userId="34fc579134f071c1" providerId="LiveId" clId="{C6BB44D1-0E4C-4A0B-B8E5-E553C3A8EE06}" dt="2021-06-07T21:25:13.027" v="5159" actId="1076"/>
          <ac:spMkLst>
            <pc:docMk/>
            <pc:sldMk cId="1355237713" sldId="7204"/>
            <ac:spMk id="182" creationId="{FBDD898F-DF10-42EA-B11B-468B8D3B08F1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7T21:27:50.444" v="5206" actId="478"/>
          <ac:spMkLst>
            <pc:docMk/>
            <pc:sldMk cId="1355237713" sldId="7204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7T21:25:02.701" v="5156" actId="1076"/>
          <ac:picMkLst>
            <pc:docMk/>
            <pc:sldMk cId="1355237713" sldId="7204"/>
            <ac:picMk id="159" creationId="{C108BAEC-3F7F-482B-9607-AB3638EEF13B}"/>
          </ac:picMkLst>
        </pc:picChg>
        <pc:picChg chg="add del mod">
          <ac:chgData name="Al Brooks" userId="34fc579134f071c1" providerId="LiveId" clId="{C6BB44D1-0E4C-4A0B-B8E5-E553C3A8EE06}" dt="2021-06-07T20:42:14.106" v="4850" actId="478"/>
          <ac:picMkLst>
            <pc:docMk/>
            <pc:sldMk cId="1355237713" sldId="7204"/>
            <ac:picMk id="160" creationId="{096B9C7C-F7D6-40B8-9559-BACA072E1F33}"/>
          </ac:picMkLst>
        </pc:pic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57" creationId="{85668601-C71B-437D-A6C8-64C4F3C134F5}"/>
          </ac:cxnSpMkLst>
        </pc:cxnChg>
        <pc:cxnChg chg="add mod">
          <ac:chgData name="Al Brooks" userId="34fc579134f071c1" providerId="LiveId" clId="{C6BB44D1-0E4C-4A0B-B8E5-E553C3A8EE06}" dt="2021-06-07T20:42:43.833" v="4851"/>
          <ac:cxnSpMkLst>
            <pc:docMk/>
            <pc:sldMk cId="1355237713" sldId="7204"/>
            <ac:cxnSpMk id="161" creationId="{EC80AB50-93AF-4603-9773-D8A289BD184D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163" creationId="{208F37F3-ED42-4774-9E76-A32977372E66}"/>
          </ac:cxnSpMkLst>
        </pc:cxnChg>
        <pc:cxnChg chg="add del mod">
          <ac:chgData name="Al Brooks" userId="34fc579134f071c1" providerId="LiveId" clId="{C6BB44D1-0E4C-4A0B-B8E5-E553C3A8EE06}" dt="2021-06-07T20:42:57.659" v="4856" actId="478"/>
          <ac:cxnSpMkLst>
            <pc:docMk/>
            <pc:sldMk cId="1355237713" sldId="7204"/>
            <ac:cxnSpMk id="167" creationId="{67BEC260-DC8F-4EB8-A14A-F6DE44D74C1E}"/>
          </ac:cxnSpMkLst>
        </pc:cxnChg>
        <pc:cxnChg chg="add mod">
          <ac:chgData name="Al Brooks" userId="34fc579134f071c1" providerId="LiveId" clId="{C6BB44D1-0E4C-4A0B-B8E5-E553C3A8EE06}" dt="2021-06-07T21:26:01.487" v="5175" actId="14100"/>
          <ac:cxnSpMkLst>
            <pc:docMk/>
            <pc:sldMk cId="1355237713" sldId="7204"/>
            <ac:cxnSpMk id="169" creationId="{9937BA05-CC49-47E8-8260-18135DCE32B9}"/>
          </ac:cxnSpMkLst>
        </pc:cxnChg>
        <pc:cxnChg chg="add mod">
          <ac:chgData name="Al Brooks" userId="34fc579134f071c1" providerId="LiveId" clId="{C6BB44D1-0E4C-4A0B-B8E5-E553C3A8EE06}" dt="2021-06-07T20:43:34.609" v="4861"/>
          <ac:cxnSpMkLst>
            <pc:docMk/>
            <pc:sldMk cId="1355237713" sldId="7204"/>
            <ac:cxnSpMk id="170" creationId="{5714982A-08D6-4C4F-9404-F9F1B19E8712}"/>
          </ac:cxnSpMkLst>
        </pc:cxnChg>
        <pc:cxnChg chg="add del mod">
          <ac:chgData name="Al Brooks" userId="34fc579134f071c1" providerId="LiveId" clId="{C6BB44D1-0E4C-4A0B-B8E5-E553C3A8EE06}" dt="2021-06-07T21:27:24.070" v="5203" actId="478"/>
          <ac:cxnSpMkLst>
            <pc:docMk/>
            <pc:sldMk cId="1355237713" sldId="7204"/>
            <ac:cxnSpMk id="174" creationId="{28D8EC4C-7673-499E-9998-266E5E5AA8FF}"/>
          </ac:cxnSpMkLst>
        </pc:cxnChg>
        <pc:cxnChg chg="add del mod">
          <ac:chgData name="Al Brooks" userId="34fc579134f071c1" providerId="LiveId" clId="{C6BB44D1-0E4C-4A0B-B8E5-E553C3A8EE06}" dt="2021-06-07T20:43:46.545" v="4862" actId="478"/>
          <ac:cxnSpMkLst>
            <pc:docMk/>
            <pc:sldMk cId="1355237713" sldId="7204"/>
            <ac:cxnSpMk id="176" creationId="{650A26A7-8B2A-4427-8DC7-CB64708140BA}"/>
          </ac:cxnSpMkLst>
        </pc:cxnChg>
        <pc:cxnChg chg="add del mod">
          <ac:chgData name="Al Brooks" userId="34fc579134f071c1" providerId="LiveId" clId="{C6BB44D1-0E4C-4A0B-B8E5-E553C3A8EE06}" dt="2021-06-07T21:25:03.077" v="5157"/>
          <ac:cxnSpMkLst>
            <pc:docMk/>
            <pc:sldMk cId="1355237713" sldId="7204"/>
            <ac:cxnSpMk id="179" creationId="{643A75E7-4BC9-4489-A944-95B7A4A7CFD5}"/>
          </ac:cxnSpMkLst>
        </pc:cxnChg>
        <pc:cxnChg chg="add del mod">
          <ac:chgData name="Al Brooks" userId="34fc579134f071c1" providerId="LiveId" clId="{C6BB44D1-0E4C-4A0B-B8E5-E553C3A8EE06}" dt="2021-06-07T21:25:03.077" v="5157"/>
          <ac:cxnSpMkLst>
            <pc:docMk/>
            <pc:sldMk cId="1355237713" sldId="7204"/>
            <ac:cxnSpMk id="180" creationId="{E533C956-F168-455D-B82D-44A336E35C2B}"/>
          </ac:cxnSpMkLst>
        </pc:cxnChg>
        <pc:cxnChg chg="add del mod">
          <ac:chgData name="Al Brooks" userId="34fc579134f071c1" providerId="LiveId" clId="{C6BB44D1-0E4C-4A0B-B8E5-E553C3A8EE06}" dt="2021-06-07T21:25:03.077" v="5157"/>
          <ac:cxnSpMkLst>
            <pc:docMk/>
            <pc:sldMk cId="1355237713" sldId="7204"/>
            <ac:cxnSpMk id="181" creationId="{DAE5C721-83BF-4A74-BC67-24E7F9370E10}"/>
          </ac:cxnSpMkLst>
        </pc:cxnChg>
        <pc:cxnChg chg="add mod">
          <ac:chgData name="Al Brooks" userId="34fc579134f071c1" providerId="LiveId" clId="{C6BB44D1-0E4C-4A0B-B8E5-E553C3A8EE06}" dt="2021-06-07T21:25:13.027" v="5159" actId="1076"/>
          <ac:cxnSpMkLst>
            <pc:docMk/>
            <pc:sldMk cId="1355237713" sldId="7204"/>
            <ac:cxnSpMk id="183" creationId="{5DF69810-0F55-4BD2-AAE7-2C5FC91194A1}"/>
          </ac:cxnSpMkLst>
        </pc:cxnChg>
        <pc:cxnChg chg="add mod">
          <ac:chgData name="Al Brooks" userId="34fc579134f071c1" providerId="LiveId" clId="{C6BB44D1-0E4C-4A0B-B8E5-E553C3A8EE06}" dt="2021-06-07T21:25:13.027" v="5159" actId="1076"/>
          <ac:cxnSpMkLst>
            <pc:docMk/>
            <pc:sldMk cId="1355237713" sldId="7204"/>
            <ac:cxnSpMk id="184" creationId="{DB69DDB9-681F-4EC3-88EA-A8D6C78B9274}"/>
          </ac:cxnSpMkLst>
        </pc:cxnChg>
        <pc:cxnChg chg="add mod">
          <ac:chgData name="Al Brooks" userId="34fc579134f071c1" providerId="LiveId" clId="{C6BB44D1-0E4C-4A0B-B8E5-E553C3A8EE06}" dt="2021-06-07T21:25:13.027" v="5159" actId="1076"/>
          <ac:cxnSpMkLst>
            <pc:docMk/>
            <pc:sldMk cId="1355237713" sldId="7204"/>
            <ac:cxnSpMk id="185" creationId="{F1D48254-527E-4A12-B0B8-3E511485BEB4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7T21:27:50.444" v="5206" actId="478"/>
          <ac:cxnSpMkLst>
            <pc:docMk/>
            <pc:sldMk cId="1355237713" sldId="7204"/>
            <ac:cxnSpMk id="225" creationId="{3B2E5016-D6DA-482F-BCE2-B5A64CE1D387}"/>
          </ac:cxnSpMkLst>
        </pc:cxnChg>
      </pc:sldChg>
      <pc:sldChg chg="addSp modSp mod ord">
        <pc:chgData name="Al Brooks" userId="34fc579134f071c1" providerId="LiveId" clId="{C6BB44D1-0E4C-4A0B-B8E5-E553C3A8EE06}" dt="2021-06-08T19:01:49.775" v="5973" actId="20577"/>
        <pc:sldMkLst>
          <pc:docMk/>
          <pc:sldMk cId="475767025" sldId="7205"/>
        </pc:sldMkLst>
        <pc:spChg chg="mod">
          <ac:chgData name="Al Brooks" userId="34fc579134f071c1" providerId="LiveId" clId="{C6BB44D1-0E4C-4A0B-B8E5-E553C3A8EE06}" dt="2021-06-08T18:58:41.223" v="5647" actId="20577"/>
          <ac:spMkLst>
            <pc:docMk/>
            <pc:sldMk cId="475767025" sldId="7205"/>
            <ac:spMk id="5" creationId="{00000000-0000-0000-0000-000000000000}"/>
          </ac:spMkLst>
        </pc:spChg>
        <pc:spChg chg="add mod">
          <ac:chgData name="Al Brooks" userId="34fc579134f071c1" providerId="LiveId" clId="{C6BB44D1-0E4C-4A0B-B8E5-E553C3A8EE06}" dt="2021-06-08T19:01:31.859" v="5966" actId="1076"/>
          <ac:spMkLst>
            <pc:docMk/>
            <pc:sldMk cId="475767025" sldId="7205"/>
            <ac:spMk id="158" creationId="{89D52ED5-D4A8-4C16-9520-F76C0E55ABD4}"/>
          </ac:spMkLst>
        </pc:spChg>
        <pc:spChg chg="add mod">
          <ac:chgData name="Al Brooks" userId="34fc579134f071c1" providerId="LiveId" clId="{C6BB44D1-0E4C-4A0B-B8E5-E553C3A8EE06}" dt="2021-06-08T19:01:28.066" v="5965" actId="6549"/>
          <ac:spMkLst>
            <pc:docMk/>
            <pc:sldMk cId="475767025" sldId="7205"/>
            <ac:spMk id="159" creationId="{E6048FFD-8FA3-4826-AA84-25076971CB03}"/>
          </ac:spMkLst>
        </pc:spChg>
        <pc:spChg chg="add mod">
          <ac:chgData name="Al Brooks" userId="34fc579134f071c1" providerId="LiveId" clId="{C6BB44D1-0E4C-4A0B-B8E5-E553C3A8EE06}" dt="2021-06-08T19:01:44.651" v="5970" actId="571"/>
          <ac:spMkLst>
            <pc:docMk/>
            <pc:sldMk cId="475767025" sldId="7205"/>
            <ac:spMk id="162" creationId="{3860C603-F6F5-48C4-B13A-BDF9E56D6A03}"/>
          </ac:spMkLst>
        </pc:spChg>
        <pc:spChg chg="add mod">
          <ac:chgData name="Al Brooks" userId="34fc579134f071c1" providerId="LiveId" clId="{C6BB44D1-0E4C-4A0B-B8E5-E553C3A8EE06}" dt="2021-06-08T19:01:49.775" v="5973" actId="20577"/>
          <ac:spMkLst>
            <pc:docMk/>
            <pc:sldMk cId="475767025" sldId="7205"/>
            <ac:spMk id="164" creationId="{A5316400-9DFF-48F8-B2B2-8E2D1F2E71A9}"/>
          </ac:spMkLst>
        </pc:spChg>
        <pc:cxnChg chg="add mod">
          <ac:chgData name="Al Brooks" userId="34fc579134f071c1" providerId="LiveId" clId="{C6BB44D1-0E4C-4A0B-B8E5-E553C3A8EE06}" dt="2021-06-08T19:01:38.307" v="5968" actId="14100"/>
          <ac:cxnSpMkLst>
            <pc:docMk/>
            <pc:sldMk cId="475767025" sldId="7205"/>
            <ac:cxnSpMk id="160" creationId="{DB94BE44-5C5D-40CB-A9C2-9C15B69BAC9E}"/>
          </ac:cxnSpMkLst>
        </pc:cxnChg>
        <pc:cxnChg chg="add mod">
          <ac:chgData name="Al Brooks" userId="34fc579134f071c1" providerId="LiveId" clId="{C6BB44D1-0E4C-4A0B-B8E5-E553C3A8EE06}" dt="2021-06-08T19:01:40.251" v="5969" actId="571"/>
          <ac:cxnSpMkLst>
            <pc:docMk/>
            <pc:sldMk cId="475767025" sldId="7205"/>
            <ac:cxnSpMk id="161" creationId="{ECA3BD47-9BE6-4A3C-A5B9-693962873FF6}"/>
          </ac:cxnSpMkLst>
        </pc:cxnChg>
      </pc:sldChg>
      <pc:sldChg chg="addSp delSp modSp add del mod">
        <pc:chgData name="Al Brooks" userId="34fc579134f071c1" providerId="LiveId" clId="{C6BB44D1-0E4C-4A0B-B8E5-E553C3A8EE06}" dt="2021-06-07T19:39:19.229" v="4062" actId="47"/>
        <pc:sldMkLst>
          <pc:docMk/>
          <pc:sldMk cId="1798698254" sldId="7251"/>
        </pc:sldMkLst>
        <pc:spChg chg="mod">
          <ac:chgData name="Al Brooks" userId="34fc579134f071c1" providerId="LiveId" clId="{C6BB44D1-0E4C-4A0B-B8E5-E553C3A8EE06}" dt="2021-06-04T21:10:35.209" v="2212" actId="20577"/>
          <ac:spMkLst>
            <pc:docMk/>
            <pc:sldMk cId="1798698254" sldId="7251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3T14:59:15.086" v="3" actId="6549"/>
          <ac:spMkLst>
            <pc:docMk/>
            <pc:sldMk cId="1798698254" sldId="7251"/>
            <ac:spMk id="21" creationId="{D800B438-E78B-4C04-8812-E548DC25F1FB}"/>
          </ac:spMkLst>
        </pc:spChg>
        <pc:spChg chg="del mod">
          <ac:chgData name="Al Brooks" userId="34fc579134f071c1" providerId="LiveId" clId="{C6BB44D1-0E4C-4A0B-B8E5-E553C3A8EE06}" dt="2021-06-04T16:08:15.368" v="1571" actId="478"/>
          <ac:spMkLst>
            <pc:docMk/>
            <pc:sldMk cId="1798698254" sldId="7251"/>
            <ac:spMk id="70" creationId="{667C39A1-4D34-48B5-BDC2-8DF8801B910A}"/>
          </ac:spMkLst>
        </pc:spChg>
        <pc:spChg chg="mod">
          <ac:chgData name="Al Brooks" userId="34fc579134f071c1" providerId="LiveId" clId="{C6BB44D1-0E4C-4A0B-B8E5-E553C3A8EE06}" dt="2021-06-04T21:08:23.737" v="2158" actId="1076"/>
          <ac:spMkLst>
            <pc:docMk/>
            <pc:sldMk cId="1798698254" sldId="7251"/>
            <ac:spMk id="96" creationId="{6F8A9BB8-AB55-445F-881B-01D86E16B616}"/>
          </ac:spMkLst>
        </pc:spChg>
        <pc:spChg chg="add mod">
          <ac:chgData name="Al Brooks" userId="34fc579134f071c1" providerId="LiveId" clId="{C6BB44D1-0E4C-4A0B-B8E5-E553C3A8EE06}" dt="2021-06-04T21:04:22.010" v="2043" actId="571"/>
          <ac:spMkLst>
            <pc:docMk/>
            <pc:sldMk cId="1798698254" sldId="7251"/>
            <ac:spMk id="171" creationId="{9C56A130-3241-47D2-803E-1308E484AE59}"/>
          </ac:spMkLst>
        </pc:spChg>
        <pc:spChg chg="add mod">
          <ac:chgData name="Al Brooks" userId="34fc579134f071c1" providerId="LiveId" clId="{C6BB44D1-0E4C-4A0B-B8E5-E553C3A8EE06}" dt="2021-06-04T21:04:25.173" v="2044" actId="571"/>
          <ac:spMkLst>
            <pc:docMk/>
            <pc:sldMk cId="1798698254" sldId="7251"/>
            <ac:spMk id="172" creationId="{2C32253E-92A7-49A3-BF2D-E63462BCA567}"/>
          </ac:spMkLst>
        </pc:spChg>
        <pc:spChg chg="add mod">
          <ac:chgData name="Al Brooks" userId="34fc579134f071c1" providerId="LiveId" clId="{C6BB44D1-0E4C-4A0B-B8E5-E553C3A8EE06}" dt="2021-06-04T21:04:28.113" v="2045" actId="571"/>
          <ac:spMkLst>
            <pc:docMk/>
            <pc:sldMk cId="1798698254" sldId="7251"/>
            <ac:spMk id="173" creationId="{27091258-6A26-4185-A301-9E09B0DC072E}"/>
          </ac:spMkLst>
        </pc:spChg>
        <pc:spChg chg="add mod">
          <ac:chgData name="Al Brooks" userId="34fc579134f071c1" providerId="LiveId" clId="{C6BB44D1-0E4C-4A0B-B8E5-E553C3A8EE06}" dt="2021-06-04T21:04:30.744" v="2046" actId="571"/>
          <ac:spMkLst>
            <pc:docMk/>
            <pc:sldMk cId="1798698254" sldId="7251"/>
            <ac:spMk id="174" creationId="{B3CE7E82-BD0E-414C-A69B-653B2125E0AA}"/>
          </ac:spMkLst>
        </pc:spChg>
        <pc:spChg chg="add mod">
          <ac:chgData name="Al Brooks" userId="34fc579134f071c1" providerId="LiveId" clId="{C6BB44D1-0E4C-4A0B-B8E5-E553C3A8EE06}" dt="2021-06-04T21:04:32.481" v="2047" actId="571"/>
          <ac:spMkLst>
            <pc:docMk/>
            <pc:sldMk cId="1798698254" sldId="7251"/>
            <ac:spMk id="175" creationId="{85451D7A-26F8-4A07-BB36-B9025A3DCC5A}"/>
          </ac:spMkLst>
        </pc:spChg>
        <pc:spChg chg="add mod">
          <ac:chgData name="Al Brooks" userId="34fc579134f071c1" providerId="LiveId" clId="{C6BB44D1-0E4C-4A0B-B8E5-E553C3A8EE06}" dt="2021-06-04T21:04:40.218" v="2049" actId="1076"/>
          <ac:spMkLst>
            <pc:docMk/>
            <pc:sldMk cId="1798698254" sldId="7251"/>
            <ac:spMk id="176" creationId="{DC66D2EE-9200-4F41-86E9-ED9697873DFB}"/>
          </ac:spMkLst>
        </pc:spChg>
        <pc:spChg chg="add mod">
          <ac:chgData name="Al Brooks" userId="34fc579134f071c1" providerId="LiveId" clId="{C6BB44D1-0E4C-4A0B-B8E5-E553C3A8EE06}" dt="2021-06-04T21:04:42.437" v="2050" actId="571"/>
          <ac:spMkLst>
            <pc:docMk/>
            <pc:sldMk cId="1798698254" sldId="7251"/>
            <ac:spMk id="177" creationId="{FB3B687D-63EB-41FD-B59A-0CC176192D1B}"/>
          </ac:spMkLst>
        </pc:spChg>
        <pc:spChg chg="add mod">
          <ac:chgData name="Al Brooks" userId="34fc579134f071c1" providerId="LiveId" clId="{C6BB44D1-0E4C-4A0B-B8E5-E553C3A8EE06}" dt="2021-06-04T21:04:44.459" v="2051" actId="571"/>
          <ac:spMkLst>
            <pc:docMk/>
            <pc:sldMk cId="1798698254" sldId="7251"/>
            <ac:spMk id="178" creationId="{34EE3D69-FEC3-4E09-85C5-E377F45A5D5F}"/>
          </ac:spMkLst>
        </pc:spChg>
        <pc:spChg chg="add mod">
          <ac:chgData name="Al Brooks" userId="34fc579134f071c1" providerId="LiveId" clId="{C6BB44D1-0E4C-4A0B-B8E5-E553C3A8EE06}" dt="2021-06-04T21:04:47.522" v="2052" actId="571"/>
          <ac:spMkLst>
            <pc:docMk/>
            <pc:sldMk cId="1798698254" sldId="7251"/>
            <ac:spMk id="179" creationId="{2C709706-80B6-418C-862A-65A186BB6868}"/>
          </ac:spMkLst>
        </pc:spChg>
        <pc:spChg chg="add mod">
          <ac:chgData name="Al Brooks" userId="34fc579134f071c1" providerId="LiveId" clId="{C6BB44D1-0E4C-4A0B-B8E5-E553C3A8EE06}" dt="2021-06-04T21:04:49.341" v="2053" actId="571"/>
          <ac:spMkLst>
            <pc:docMk/>
            <pc:sldMk cId="1798698254" sldId="7251"/>
            <ac:spMk id="180" creationId="{6914E0E3-927B-4A4E-832E-2E84429649AC}"/>
          </ac:spMkLst>
        </pc:spChg>
        <pc:spChg chg="add mod">
          <ac:chgData name="Al Brooks" userId="34fc579134f071c1" providerId="LiveId" clId="{C6BB44D1-0E4C-4A0B-B8E5-E553C3A8EE06}" dt="2021-06-04T21:04:51.293" v="2054" actId="571"/>
          <ac:spMkLst>
            <pc:docMk/>
            <pc:sldMk cId="1798698254" sldId="7251"/>
            <ac:spMk id="181" creationId="{17E5DA94-C8D5-434D-8CC9-F3078942519D}"/>
          </ac:spMkLst>
        </pc:spChg>
        <pc:spChg chg="add mod">
          <ac:chgData name="Al Brooks" userId="34fc579134f071c1" providerId="LiveId" clId="{C6BB44D1-0E4C-4A0B-B8E5-E553C3A8EE06}" dt="2021-06-04T21:04:53.972" v="2055" actId="571"/>
          <ac:spMkLst>
            <pc:docMk/>
            <pc:sldMk cId="1798698254" sldId="7251"/>
            <ac:spMk id="182" creationId="{5BA96C83-4C77-46B8-A019-B581524C3B19}"/>
          </ac:spMkLst>
        </pc:spChg>
        <pc:spChg chg="add mod">
          <ac:chgData name="Al Brooks" userId="34fc579134f071c1" providerId="LiveId" clId="{C6BB44D1-0E4C-4A0B-B8E5-E553C3A8EE06}" dt="2021-06-04T21:04:57.485" v="2056" actId="571"/>
          <ac:spMkLst>
            <pc:docMk/>
            <pc:sldMk cId="1798698254" sldId="7251"/>
            <ac:spMk id="183" creationId="{01603272-C651-4D6E-BEF8-26EDB52A12BE}"/>
          </ac:spMkLst>
        </pc:spChg>
        <pc:spChg chg="add mod">
          <ac:chgData name="Al Brooks" userId="34fc579134f071c1" providerId="LiveId" clId="{C6BB44D1-0E4C-4A0B-B8E5-E553C3A8EE06}" dt="2021-06-04T21:05:04.134" v="2058" actId="1076"/>
          <ac:spMkLst>
            <pc:docMk/>
            <pc:sldMk cId="1798698254" sldId="7251"/>
            <ac:spMk id="184" creationId="{6736B607-AFF2-43B0-A3C5-A8AF9B2DED08}"/>
          </ac:spMkLst>
        </pc:spChg>
        <pc:spChg chg="add mod">
          <ac:chgData name="Al Brooks" userId="34fc579134f071c1" providerId="LiveId" clId="{C6BB44D1-0E4C-4A0B-B8E5-E553C3A8EE06}" dt="2021-06-04T21:05:06.584" v="2059" actId="571"/>
          <ac:spMkLst>
            <pc:docMk/>
            <pc:sldMk cId="1798698254" sldId="7251"/>
            <ac:spMk id="185" creationId="{1A23F777-A971-462E-B7FA-4129BD0469DA}"/>
          </ac:spMkLst>
        </pc:spChg>
        <pc:spChg chg="add mod">
          <ac:chgData name="Al Brooks" userId="34fc579134f071c1" providerId="LiveId" clId="{C6BB44D1-0E4C-4A0B-B8E5-E553C3A8EE06}" dt="2021-06-04T21:05:10.846" v="2061" actId="1076"/>
          <ac:spMkLst>
            <pc:docMk/>
            <pc:sldMk cId="1798698254" sldId="7251"/>
            <ac:spMk id="186" creationId="{2EE246E1-7090-4E29-A0F4-AB7CE281B873}"/>
          </ac:spMkLst>
        </pc:spChg>
        <pc:spChg chg="add mod">
          <ac:chgData name="Al Brooks" userId="34fc579134f071c1" providerId="LiveId" clId="{C6BB44D1-0E4C-4A0B-B8E5-E553C3A8EE06}" dt="2021-06-04T21:05:15.689" v="2063" actId="1076"/>
          <ac:spMkLst>
            <pc:docMk/>
            <pc:sldMk cId="1798698254" sldId="7251"/>
            <ac:spMk id="187" creationId="{859D7944-7FBB-4646-AC4B-47E1B0DC3C69}"/>
          </ac:spMkLst>
        </pc:spChg>
        <pc:spChg chg="add mod">
          <ac:chgData name="Al Brooks" userId="34fc579134f071c1" providerId="LiveId" clId="{C6BB44D1-0E4C-4A0B-B8E5-E553C3A8EE06}" dt="2021-06-04T21:05:25.785" v="2064" actId="571"/>
          <ac:spMkLst>
            <pc:docMk/>
            <pc:sldMk cId="1798698254" sldId="7251"/>
            <ac:spMk id="188" creationId="{C6D569D8-9EA8-4C1F-BB84-43B0125BAE40}"/>
          </ac:spMkLst>
        </pc:spChg>
        <pc:spChg chg="add mod">
          <ac:chgData name="Al Brooks" userId="34fc579134f071c1" providerId="LiveId" clId="{C6BB44D1-0E4C-4A0B-B8E5-E553C3A8EE06}" dt="2021-06-04T21:05:29.978" v="2065" actId="571"/>
          <ac:spMkLst>
            <pc:docMk/>
            <pc:sldMk cId="1798698254" sldId="7251"/>
            <ac:spMk id="189" creationId="{E5B52460-324A-4E8C-92F7-083449915045}"/>
          </ac:spMkLst>
        </pc:spChg>
        <pc:spChg chg="add mod">
          <ac:chgData name="Al Brooks" userId="34fc579134f071c1" providerId="LiveId" clId="{C6BB44D1-0E4C-4A0B-B8E5-E553C3A8EE06}" dt="2021-06-04T21:05:32.347" v="2066" actId="571"/>
          <ac:spMkLst>
            <pc:docMk/>
            <pc:sldMk cId="1798698254" sldId="7251"/>
            <ac:spMk id="190" creationId="{A07E502E-3CBA-4668-B4AA-23AEC4F59F05}"/>
          </ac:spMkLst>
        </pc:spChg>
        <pc:spChg chg="add mod">
          <ac:chgData name="Al Brooks" userId="34fc579134f071c1" providerId="LiveId" clId="{C6BB44D1-0E4C-4A0B-B8E5-E553C3A8EE06}" dt="2021-06-04T21:05:44.324" v="2067" actId="571"/>
          <ac:spMkLst>
            <pc:docMk/>
            <pc:sldMk cId="1798698254" sldId="7251"/>
            <ac:spMk id="191" creationId="{75E60F4E-4B76-438E-89C5-7772CE169E29}"/>
          </ac:spMkLst>
        </pc:spChg>
        <pc:spChg chg="add mod">
          <ac:chgData name="Al Brooks" userId="34fc579134f071c1" providerId="LiveId" clId="{C6BB44D1-0E4C-4A0B-B8E5-E553C3A8EE06}" dt="2021-06-04T21:05:47.183" v="2068" actId="571"/>
          <ac:spMkLst>
            <pc:docMk/>
            <pc:sldMk cId="1798698254" sldId="7251"/>
            <ac:spMk id="192" creationId="{AD890F19-A6F7-452C-9AAF-F28D1A284E60}"/>
          </ac:spMkLst>
        </pc:spChg>
        <pc:spChg chg="add mod">
          <ac:chgData name="Al Brooks" userId="34fc579134f071c1" providerId="LiveId" clId="{C6BB44D1-0E4C-4A0B-B8E5-E553C3A8EE06}" dt="2021-06-04T21:05:56.173" v="2069" actId="571"/>
          <ac:spMkLst>
            <pc:docMk/>
            <pc:sldMk cId="1798698254" sldId="7251"/>
            <ac:spMk id="193" creationId="{2DCDA9AB-EFDB-4335-B54C-96A81F8C30F9}"/>
          </ac:spMkLst>
        </pc:spChg>
        <pc:spChg chg="add del mod">
          <ac:chgData name="Al Brooks" userId="34fc579134f071c1" providerId="LiveId" clId="{C6BB44D1-0E4C-4A0B-B8E5-E553C3A8EE06}" dt="2021-06-04T21:06:03.456" v="2071" actId="478"/>
          <ac:spMkLst>
            <pc:docMk/>
            <pc:sldMk cId="1798698254" sldId="7251"/>
            <ac:spMk id="194" creationId="{5B117F8D-8A35-4532-8CE0-9F522C458D62}"/>
          </ac:spMkLst>
        </pc:spChg>
        <pc:spChg chg="add mod">
          <ac:chgData name="Al Brooks" userId="34fc579134f071c1" providerId="LiveId" clId="{C6BB44D1-0E4C-4A0B-B8E5-E553C3A8EE06}" dt="2021-06-04T21:12:22.144" v="2267" actId="1076"/>
          <ac:spMkLst>
            <pc:docMk/>
            <pc:sldMk cId="1798698254" sldId="7251"/>
            <ac:spMk id="195" creationId="{72D1690F-552E-4BF4-B6D8-3CA1CB171717}"/>
          </ac:spMkLst>
        </pc:spChg>
        <pc:spChg chg="add mod">
          <ac:chgData name="Al Brooks" userId="34fc579134f071c1" providerId="LiveId" clId="{C6BB44D1-0E4C-4A0B-B8E5-E553C3A8EE06}" dt="2021-06-04T21:07:26.886" v="2141" actId="108"/>
          <ac:spMkLst>
            <pc:docMk/>
            <pc:sldMk cId="1798698254" sldId="7251"/>
            <ac:spMk id="196" creationId="{ACDF9474-E6A5-485C-8A74-2810B62FA60F}"/>
          </ac:spMkLst>
        </pc:spChg>
        <pc:spChg chg="add mod">
          <ac:chgData name="Al Brooks" userId="34fc579134f071c1" providerId="LiveId" clId="{C6BB44D1-0E4C-4A0B-B8E5-E553C3A8EE06}" dt="2021-06-04T21:07:45.503" v="2149" actId="1076"/>
          <ac:spMkLst>
            <pc:docMk/>
            <pc:sldMk cId="1798698254" sldId="7251"/>
            <ac:spMk id="197" creationId="{3C7D3027-8032-459A-A1EC-EE87EC81A100}"/>
          </ac:spMkLst>
        </pc:spChg>
        <pc:spChg chg="add mod">
          <ac:chgData name="Al Brooks" userId="34fc579134f071c1" providerId="LiveId" clId="{C6BB44D1-0E4C-4A0B-B8E5-E553C3A8EE06}" dt="2021-06-04T21:08:07.353" v="2156" actId="1076"/>
          <ac:spMkLst>
            <pc:docMk/>
            <pc:sldMk cId="1798698254" sldId="7251"/>
            <ac:spMk id="198" creationId="{DE3D3F1B-02BE-4E99-8700-752A26920DED}"/>
          </ac:spMkLst>
        </pc:spChg>
        <pc:spChg chg="add mod">
          <ac:chgData name="Al Brooks" userId="34fc579134f071c1" providerId="LiveId" clId="{C6BB44D1-0E4C-4A0B-B8E5-E553C3A8EE06}" dt="2021-06-04T21:08:39.542" v="2162" actId="14100"/>
          <ac:spMkLst>
            <pc:docMk/>
            <pc:sldMk cId="1798698254" sldId="7251"/>
            <ac:spMk id="199" creationId="{5BE447DE-823D-4903-A88B-6626A8D6B1C4}"/>
          </ac:spMkLst>
        </pc:spChg>
        <pc:spChg chg="add mod">
          <ac:chgData name="Al Brooks" userId="34fc579134f071c1" providerId="LiveId" clId="{C6BB44D1-0E4C-4A0B-B8E5-E553C3A8EE06}" dt="2021-06-04T21:08:46.285" v="2163" actId="571"/>
          <ac:spMkLst>
            <pc:docMk/>
            <pc:sldMk cId="1798698254" sldId="7251"/>
            <ac:spMk id="200" creationId="{A7FF08E1-6855-48F7-9DBE-B0388C7FB624}"/>
          </ac:spMkLst>
        </pc:spChg>
        <pc:spChg chg="add mod">
          <ac:chgData name="Al Brooks" userId="34fc579134f071c1" providerId="LiveId" clId="{C6BB44D1-0E4C-4A0B-B8E5-E553C3A8EE06}" dt="2021-06-04T21:08:54.937" v="2164" actId="571"/>
          <ac:spMkLst>
            <pc:docMk/>
            <pc:sldMk cId="1798698254" sldId="7251"/>
            <ac:spMk id="201" creationId="{7607AB71-89BB-4EE4-92ED-8580D8AF501E}"/>
          </ac:spMkLst>
        </pc:spChg>
        <pc:spChg chg="add mod">
          <ac:chgData name="Al Brooks" userId="34fc579134f071c1" providerId="LiveId" clId="{C6BB44D1-0E4C-4A0B-B8E5-E553C3A8EE06}" dt="2021-06-04T21:09:05.514" v="2165" actId="571"/>
          <ac:spMkLst>
            <pc:docMk/>
            <pc:sldMk cId="1798698254" sldId="7251"/>
            <ac:spMk id="202" creationId="{85C626AE-5871-43E1-9040-63A1EBBCB4F1}"/>
          </ac:spMkLst>
        </pc:spChg>
        <pc:spChg chg="add mod">
          <ac:chgData name="Al Brooks" userId="34fc579134f071c1" providerId="LiveId" clId="{C6BB44D1-0E4C-4A0B-B8E5-E553C3A8EE06}" dt="2021-06-04T21:11:31.313" v="2252" actId="1076"/>
          <ac:spMkLst>
            <pc:docMk/>
            <pc:sldMk cId="1798698254" sldId="7251"/>
            <ac:spMk id="203" creationId="{E52302DD-4140-4350-A239-69F2FADF56DE}"/>
          </ac:spMkLst>
        </pc:spChg>
        <pc:spChg chg="add mod">
          <ac:chgData name="Al Brooks" userId="34fc579134f071c1" providerId="LiveId" clId="{C6BB44D1-0E4C-4A0B-B8E5-E553C3A8EE06}" dt="2021-06-04T21:10:00.319" v="2171" actId="571"/>
          <ac:spMkLst>
            <pc:docMk/>
            <pc:sldMk cId="1798698254" sldId="7251"/>
            <ac:spMk id="204" creationId="{D0D2099B-C6CD-4029-AA3D-AD5C02012215}"/>
          </ac:spMkLst>
        </pc:spChg>
        <pc:spChg chg="add mod">
          <ac:chgData name="Al Brooks" userId="34fc579134f071c1" providerId="LiveId" clId="{C6BB44D1-0E4C-4A0B-B8E5-E553C3A8EE06}" dt="2021-06-04T21:10:21.133" v="2188" actId="1076"/>
          <ac:spMkLst>
            <pc:docMk/>
            <pc:sldMk cId="1798698254" sldId="7251"/>
            <ac:spMk id="205" creationId="{A8BA4560-ABF2-4D1B-873A-076AA6796C59}"/>
          </ac:spMkLst>
        </pc:spChg>
        <pc:spChg chg="add mod">
          <ac:chgData name="Al Brooks" userId="34fc579134f071c1" providerId="LiveId" clId="{C6BB44D1-0E4C-4A0B-B8E5-E553C3A8EE06}" dt="2021-06-04T21:11:13.299" v="2251" actId="1076"/>
          <ac:spMkLst>
            <pc:docMk/>
            <pc:sldMk cId="1798698254" sldId="7251"/>
            <ac:spMk id="206" creationId="{13F90E73-805C-4DC6-A14A-9AB4F0C85DFF}"/>
          </ac:spMkLst>
        </pc:spChg>
        <pc:spChg chg="add mod">
          <ac:chgData name="Al Brooks" userId="34fc579134f071c1" providerId="LiveId" clId="{C6BB44D1-0E4C-4A0B-B8E5-E553C3A8EE06}" dt="2021-06-04T21:12:13.651" v="2266" actId="1076"/>
          <ac:spMkLst>
            <pc:docMk/>
            <pc:sldMk cId="1798698254" sldId="7251"/>
            <ac:spMk id="208" creationId="{18DD8E07-BF3E-4CE8-8E16-84EE874A1C92}"/>
          </ac:spMkLst>
        </pc:spChg>
        <pc:spChg chg="add mod">
          <ac:chgData name="Al Brooks" userId="34fc579134f071c1" providerId="LiveId" clId="{C6BB44D1-0E4C-4A0B-B8E5-E553C3A8EE06}" dt="2021-06-04T21:12:05.059" v="2265" actId="14100"/>
          <ac:spMkLst>
            <pc:docMk/>
            <pc:sldMk cId="1798698254" sldId="7251"/>
            <ac:spMk id="209" creationId="{45641DB6-56C5-4A8B-9FC4-C2A0B2974638}"/>
          </ac:spMkLst>
        </pc:spChg>
        <pc:picChg chg="add mod">
          <ac:chgData name="Al Brooks" userId="34fc579134f071c1" providerId="LiveId" clId="{C6BB44D1-0E4C-4A0B-B8E5-E553C3A8EE06}" dt="2021-06-04T20:33:04.042" v="2010" actId="1076"/>
          <ac:picMkLst>
            <pc:docMk/>
            <pc:sldMk cId="1798698254" sldId="7251"/>
            <ac:picMk id="3" creationId="{44941878-0FB6-4157-B066-4EE4F64C88F9}"/>
          </ac:picMkLst>
        </pc:picChg>
        <pc:cxnChg chg="add mod">
          <ac:chgData name="Al Brooks" userId="34fc579134f071c1" providerId="LiveId" clId="{C6BB44D1-0E4C-4A0B-B8E5-E553C3A8EE06}" dt="2021-06-04T21:01:41.726" v="2012" actId="14100"/>
          <ac:cxnSpMkLst>
            <pc:docMk/>
            <pc:sldMk cId="1798698254" sldId="7251"/>
            <ac:cxnSpMk id="158" creationId="{5D58FE05-5361-4579-AF82-E60EBA1BE0A0}"/>
          </ac:cxnSpMkLst>
        </pc:cxnChg>
        <pc:cxnChg chg="add mod">
          <ac:chgData name="Al Brooks" userId="34fc579134f071c1" providerId="LiveId" clId="{C6BB44D1-0E4C-4A0B-B8E5-E553C3A8EE06}" dt="2021-06-04T21:01:50.388" v="2014" actId="14100"/>
          <ac:cxnSpMkLst>
            <pc:docMk/>
            <pc:sldMk cId="1798698254" sldId="7251"/>
            <ac:cxnSpMk id="159" creationId="{BF124C23-F17B-4425-A0CD-F9C9A9708EE1}"/>
          </ac:cxnSpMkLst>
        </pc:cxnChg>
        <pc:cxnChg chg="add mod">
          <ac:chgData name="Al Brooks" userId="34fc579134f071c1" providerId="LiveId" clId="{C6BB44D1-0E4C-4A0B-B8E5-E553C3A8EE06}" dt="2021-06-04T21:01:57.767" v="2016" actId="14100"/>
          <ac:cxnSpMkLst>
            <pc:docMk/>
            <pc:sldMk cId="1798698254" sldId="7251"/>
            <ac:cxnSpMk id="160" creationId="{A1F4878B-6F9E-4F56-9E58-168DF915AED3}"/>
          </ac:cxnSpMkLst>
        </pc:cxnChg>
        <pc:cxnChg chg="add mod">
          <ac:chgData name="Al Brooks" userId="34fc579134f071c1" providerId="LiveId" clId="{C6BB44D1-0E4C-4A0B-B8E5-E553C3A8EE06}" dt="2021-06-04T21:02:14.183" v="2020" actId="14100"/>
          <ac:cxnSpMkLst>
            <pc:docMk/>
            <pc:sldMk cId="1798698254" sldId="7251"/>
            <ac:cxnSpMk id="161" creationId="{916BFD78-41DC-46E0-9C39-D67C419F659B}"/>
          </ac:cxnSpMkLst>
        </pc:cxnChg>
        <pc:cxnChg chg="add mod">
          <ac:chgData name="Al Brooks" userId="34fc579134f071c1" providerId="LiveId" clId="{C6BB44D1-0E4C-4A0B-B8E5-E553C3A8EE06}" dt="2021-06-04T21:02:27.129" v="2022" actId="14100"/>
          <ac:cxnSpMkLst>
            <pc:docMk/>
            <pc:sldMk cId="1798698254" sldId="7251"/>
            <ac:cxnSpMk id="162" creationId="{E8B764B7-74DD-45C3-9C42-75AE496B4ABD}"/>
          </ac:cxnSpMkLst>
        </pc:cxnChg>
        <pc:cxnChg chg="add mod">
          <ac:chgData name="Al Brooks" userId="34fc579134f071c1" providerId="LiveId" clId="{C6BB44D1-0E4C-4A0B-B8E5-E553C3A8EE06}" dt="2021-06-04T21:02:36.176" v="2024" actId="14100"/>
          <ac:cxnSpMkLst>
            <pc:docMk/>
            <pc:sldMk cId="1798698254" sldId="7251"/>
            <ac:cxnSpMk id="164" creationId="{BF04D805-ADF6-4D0B-A6C8-1E542D014F31}"/>
          </ac:cxnSpMkLst>
        </pc:cxnChg>
        <pc:cxnChg chg="add mod">
          <ac:chgData name="Al Brooks" userId="34fc579134f071c1" providerId="LiveId" clId="{C6BB44D1-0E4C-4A0B-B8E5-E553C3A8EE06}" dt="2021-06-04T21:03:23.353" v="2032" actId="14100"/>
          <ac:cxnSpMkLst>
            <pc:docMk/>
            <pc:sldMk cId="1798698254" sldId="7251"/>
            <ac:cxnSpMk id="165" creationId="{EECA8821-796C-4D4B-873B-67D0B2BE4F97}"/>
          </ac:cxnSpMkLst>
        </pc:cxnChg>
        <pc:cxnChg chg="add mod">
          <ac:chgData name="Al Brooks" userId="34fc579134f071c1" providerId="LiveId" clId="{C6BB44D1-0E4C-4A0B-B8E5-E553C3A8EE06}" dt="2021-06-04T21:03:03.136" v="2029" actId="14100"/>
          <ac:cxnSpMkLst>
            <pc:docMk/>
            <pc:sldMk cId="1798698254" sldId="7251"/>
            <ac:cxnSpMk id="166" creationId="{B80E9A41-4350-47A4-AB65-A950722908DC}"/>
          </ac:cxnSpMkLst>
        </pc:cxnChg>
        <pc:cxnChg chg="add mod">
          <ac:chgData name="Al Brooks" userId="34fc579134f071c1" providerId="LiveId" clId="{C6BB44D1-0E4C-4A0B-B8E5-E553C3A8EE06}" dt="2021-06-04T21:03:35.889" v="2034" actId="14100"/>
          <ac:cxnSpMkLst>
            <pc:docMk/>
            <pc:sldMk cId="1798698254" sldId="7251"/>
            <ac:cxnSpMk id="167" creationId="{B837F7D5-EBE2-4745-812C-C0793AAA6E6E}"/>
          </ac:cxnSpMkLst>
        </pc:cxnChg>
        <pc:cxnChg chg="add mod">
          <ac:chgData name="Al Brooks" userId="34fc579134f071c1" providerId="LiveId" clId="{C6BB44D1-0E4C-4A0B-B8E5-E553C3A8EE06}" dt="2021-06-04T21:03:46.714" v="2037" actId="1076"/>
          <ac:cxnSpMkLst>
            <pc:docMk/>
            <pc:sldMk cId="1798698254" sldId="7251"/>
            <ac:cxnSpMk id="168" creationId="{6766A6DD-45C1-4A52-8FE8-E0150A6A4FC7}"/>
          </ac:cxnSpMkLst>
        </pc:cxnChg>
        <pc:cxnChg chg="add mod">
          <ac:chgData name="Al Brooks" userId="34fc579134f071c1" providerId="LiveId" clId="{C6BB44D1-0E4C-4A0B-B8E5-E553C3A8EE06}" dt="2021-06-04T21:03:56.155" v="2039" actId="14100"/>
          <ac:cxnSpMkLst>
            <pc:docMk/>
            <pc:sldMk cId="1798698254" sldId="7251"/>
            <ac:cxnSpMk id="169" creationId="{92EFE7AD-CF78-4EF4-A28B-7F4C2256D0EE}"/>
          </ac:cxnSpMkLst>
        </pc:cxnChg>
        <pc:cxnChg chg="add mod">
          <ac:chgData name="Al Brooks" userId="34fc579134f071c1" providerId="LiveId" clId="{C6BB44D1-0E4C-4A0B-B8E5-E553C3A8EE06}" dt="2021-06-04T21:04:15.019" v="2042" actId="108"/>
          <ac:cxnSpMkLst>
            <pc:docMk/>
            <pc:sldMk cId="1798698254" sldId="7251"/>
            <ac:cxnSpMk id="170" creationId="{DED8FC31-2666-4F6E-97F8-1FD0BFBE95D9}"/>
          </ac:cxnSpMkLst>
        </pc:cxnChg>
        <pc:cxnChg chg="add mod">
          <ac:chgData name="Al Brooks" userId="34fc579134f071c1" providerId="LiveId" clId="{C6BB44D1-0E4C-4A0B-B8E5-E553C3A8EE06}" dt="2021-06-04T21:11:10.641" v="2250" actId="571"/>
          <ac:cxnSpMkLst>
            <pc:docMk/>
            <pc:sldMk cId="1798698254" sldId="7251"/>
            <ac:cxnSpMk id="207" creationId="{8BCFC0F6-7B5D-4784-A440-788786D5D415}"/>
          </ac:cxnSpMkLst>
        </pc:cxnChg>
      </pc:sldChg>
      <pc:sldChg chg="addSp delSp modSp add del mod">
        <pc:chgData name="Al Brooks" userId="34fc579134f071c1" providerId="LiveId" clId="{C6BB44D1-0E4C-4A0B-B8E5-E553C3A8EE06}" dt="2021-06-03T21:19:24.496" v="1390" actId="2696"/>
        <pc:sldMkLst>
          <pc:docMk/>
          <pc:sldMk cId="2417277627" sldId="7252"/>
        </pc:sldMkLst>
        <pc:spChg chg="mod">
          <ac:chgData name="Al Brooks" userId="34fc579134f071c1" providerId="LiveId" clId="{C6BB44D1-0E4C-4A0B-B8E5-E553C3A8EE06}" dt="2021-06-03T15:03:21.541" v="344" actId="20577"/>
          <ac:spMkLst>
            <pc:docMk/>
            <pc:sldMk cId="2417277627" sldId="7252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3T20:48:06.156" v="988" actId="167"/>
          <ac:spMkLst>
            <pc:docMk/>
            <pc:sldMk cId="2417277627" sldId="7252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156" creationId="{2F29DF87-9EB9-4B8E-AC3E-688ECE59C9DE}"/>
          </ac:spMkLst>
        </pc:spChg>
        <pc:spChg chg="mod">
          <ac:chgData name="Al Brooks" userId="34fc579134f071c1" providerId="LiveId" clId="{C6BB44D1-0E4C-4A0B-B8E5-E553C3A8EE06}" dt="2021-06-03T21:06:53.980" v="1134" actId="1076"/>
          <ac:spMkLst>
            <pc:docMk/>
            <pc:sldMk cId="2417277627" sldId="7252"/>
            <ac:spMk id="158" creationId="{DC7B88FD-A13E-45AD-9C37-5244DB222A5C}"/>
          </ac:spMkLst>
        </pc:spChg>
        <pc:spChg chg="del">
          <ac:chgData name="Al Brooks" userId="34fc579134f071c1" providerId="LiveId" clId="{C6BB44D1-0E4C-4A0B-B8E5-E553C3A8EE06}" dt="2021-06-03T15:04:14.154" v="443" actId="478"/>
          <ac:spMkLst>
            <pc:docMk/>
            <pc:sldMk cId="2417277627" sldId="7252"/>
            <ac:spMk id="159" creationId="{6648F7B5-70A6-44CA-B116-DC3314D92DB2}"/>
          </ac:spMkLst>
        </pc:spChg>
        <pc:spChg chg="mod">
          <ac:chgData name="Al Brooks" userId="34fc579134f071c1" providerId="LiveId" clId="{C6BB44D1-0E4C-4A0B-B8E5-E553C3A8EE06}" dt="2021-06-03T21:07:44.958" v="1141" actId="20577"/>
          <ac:spMkLst>
            <pc:docMk/>
            <pc:sldMk cId="2417277627" sldId="7252"/>
            <ac:spMk id="160" creationId="{AB138E96-290A-4705-8909-CC048F1CD715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4" creationId="{FFF0881F-21FA-4754-9DDA-5AD6A1689762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5" creationId="{584846BB-989B-457E-8BC4-289594B8C484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6" creationId="{C2A89909-88DD-4427-9A85-7DD6C8179D9C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7" creationId="{8A967393-B500-43B9-A567-2A926DF7BABE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8" creationId="{3ACCC0E5-D3B7-485D-AF1D-F4B916B20E20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69" creationId="{AF43EDD9-3F12-4090-976A-C8F1965647E3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70" creationId="{5A07FEA7-C4A5-4048-8584-673AF49C59B5}"/>
          </ac:spMkLst>
        </pc:spChg>
        <pc:spChg chg="add mod">
          <ac:chgData name="Al Brooks" userId="34fc579134f071c1" providerId="LiveId" clId="{C6BB44D1-0E4C-4A0B-B8E5-E553C3A8EE06}" dt="2021-06-03T21:07:18.226" v="1135"/>
          <ac:spMkLst>
            <pc:docMk/>
            <pc:sldMk cId="2417277627" sldId="7252"/>
            <ac:spMk id="171" creationId="{6A892964-2530-4558-91B0-A806B82C5068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3T21:15:31.890" v="1285" actId="478"/>
          <ac:spMkLst>
            <pc:docMk/>
            <pc:sldMk cId="2417277627" sldId="7252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3T20:47:16.488" v="977" actId="167"/>
          <ac:picMkLst>
            <pc:docMk/>
            <pc:sldMk cId="2417277627" sldId="7252"/>
            <ac:picMk id="159" creationId="{885260E5-D5BA-4BF6-B0A1-C3A2ED537835}"/>
          </ac:picMkLst>
        </pc:pic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57" creationId="{85668601-C71B-437D-A6C8-64C4F3C134F5}"/>
          </ac:cxnSpMkLst>
        </pc:cxnChg>
        <pc:cxnChg chg="add mod">
          <ac:chgData name="Al Brooks" userId="34fc579134f071c1" providerId="LiveId" clId="{C6BB44D1-0E4C-4A0B-B8E5-E553C3A8EE06}" dt="2021-06-03T21:07:18.226" v="1135"/>
          <ac:cxnSpMkLst>
            <pc:docMk/>
            <pc:sldMk cId="2417277627" sldId="7252"/>
            <ac:cxnSpMk id="161" creationId="{6872C6EB-794E-4AE4-A09C-DEFF32DA93D5}"/>
          </ac:cxnSpMkLst>
        </pc:cxnChg>
        <pc:cxnChg chg="add mod">
          <ac:chgData name="Al Brooks" userId="34fc579134f071c1" providerId="LiveId" clId="{C6BB44D1-0E4C-4A0B-B8E5-E553C3A8EE06}" dt="2021-06-03T21:08:01.853" v="1142" actId="14100"/>
          <ac:cxnSpMkLst>
            <pc:docMk/>
            <pc:sldMk cId="2417277627" sldId="7252"/>
            <ac:cxnSpMk id="162" creationId="{7720DAE5-D94A-446E-8910-840A39FD69D2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163" creationId="{208F37F3-ED42-4774-9E76-A32977372E66}"/>
          </ac:cxnSpMkLst>
        </pc:cxnChg>
        <pc:cxnChg chg="add mod">
          <ac:chgData name="Al Brooks" userId="34fc579134f071c1" providerId="LiveId" clId="{C6BB44D1-0E4C-4A0B-B8E5-E553C3A8EE06}" dt="2021-06-03T21:07:29.416" v="1137" actId="14100"/>
          <ac:cxnSpMkLst>
            <pc:docMk/>
            <pc:sldMk cId="2417277627" sldId="7252"/>
            <ac:cxnSpMk id="172" creationId="{4EFBF1BE-FB48-457B-99D0-413051440E51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3T21:15:31.890" v="1285" actId="478"/>
          <ac:cxnSpMkLst>
            <pc:docMk/>
            <pc:sldMk cId="2417277627" sldId="7252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C6BB44D1-0E4C-4A0B-B8E5-E553C3A8EE06}" dt="2021-06-08T18:57:52.751" v="5599" actId="47"/>
        <pc:sldMkLst>
          <pc:docMk/>
          <pc:sldMk cId="3819996370" sldId="7252"/>
        </pc:sldMkLst>
        <pc:spChg chg="mod ord">
          <ac:chgData name="Al Brooks" userId="34fc579134f071c1" providerId="LiveId" clId="{C6BB44D1-0E4C-4A0B-B8E5-E553C3A8EE06}" dt="2021-06-07T20:40:09.388" v="4747" actId="700"/>
          <ac:spMkLst>
            <pc:docMk/>
            <pc:sldMk cId="3819996370" sldId="7252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4T16:07:39.571" v="1566" actId="20577"/>
          <ac:spMkLst>
            <pc:docMk/>
            <pc:sldMk cId="3819996370" sldId="7252"/>
            <ac:spMk id="21" creationId="{D800B438-E78B-4C04-8812-E548DC25F1FB}"/>
          </ac:spMkLst>
        </pc:spChg>
        <pc:spChg chg="del mod">
          <ac:chgData name="Al Brooks" userId="34fc579134f071c1" providerId="LiveId" clId="{C6BB44D1-0E4C-4A0B-B8E5-E553C3A8EE06}" dt="2021-06-04T16:08:21.566" v="1573" actId="478"/>
          <ac:spMkLst>
            <pc:docMk/>
            <pc:sldMk cId="3819996370" sldId="7252"/>
            <ac:spMk id="70" creationId="{667C39A1-4D34-48B5-BDC2-8DF8801B910A}"/>
          </ac:spMkLst>
        </pc:spChg>
        <pc:spChg chg="add mod">
          <ac:chgData name="Al Brooks" userId="34fc579134f071c1" providerId="LiveId" clId="{C6BB44D1-0E4C-4A0B-B8E5-E553C3A8EE06}" dt="2021-06-07T20:29:34.181" v="4492" actId="571"/>
          <ac:spMkLst>
            <pc:docMk/>
            <pc:sldMk cId="3819996370" sldId="7252"/>
            <ac:spMk id="173" creationId="{1102E12B-6CA0-45F0-BFB2-6969E7F290EA}"/>
          </ac:spMkLst>
        </pc:spChg>
        <pc:spChg chg="add mod">
          <ac:chgData name="Al Brooks" userId="34fc579134f071c1" providerId="LiveId" clId="{C6BB44D1-0E4C-4A0B-B8E5-E553C3A8EE06}" dt="2021-06-07T20:29:36.618" v="4493" actId="571"/>
          <ac:spMkLst>
            <pc:docMk/>
            <pc:sldMk cId="3819996370" sldId="7252"/>
            <ac:spMk id="174" creationId="{C81E1C5E-2A25-4D81-877B-5B6614A8B11A}"/>
          </ac:spMkLst>
        </pc:spChg>
        <pc:spChg chg="add mod">
          <ac:chgData name="Al Brooks" userId="34fc579134f071c1" providerId="LiveId" clId="{C6BB44D1-0E4C-4A0B-B8E5-E553C3A8EE06}" dt="2021-06-07T20:29:40.317" v="4494" actId="571"/>
          <ac:spMkLst>
            <pc:docMk/>
            <pc:sldMk cId="3819996370" sldId="7252"/>
            <ac:spMk id="175" creationId="{F8838CC8-B098-4C39-AC99-E7ED86932F69}"/>
          </ac:spMkLst>
        </pc:spChg>
        <pc:spChg chg="add mod">
          <ac:chgData name="Al Brooks" userId="34fc579134f071c1" providerId="LiveId" clId="{C6BB44D1-0E4C-4A0B-B8E5-E553C3A8EE06}" dt="2021-06-07T20:29:47.350" v="4495" actId="571"/>
          <ac:spMkLst>
            <pc:docMk/>
            <pc:sldMk cId="3819996370" sldId="7252"/>
            <ac:spMk id="176" creationId="{2B7DDBAB-0479-4466-892B-8782A9D88548}"/>
          </ac:spMkLst>
        </pc:spChg>
        <pc:spChg chg="add mod">
          <ac:chgData name="Al Brooks" userId="34fc579134f071c1" providerId="LiveId" clId="{C6BB44D1-0E4C-4A0B-B8E5-E553C3A8EE06}" dt="2021-06-07T20:29:50.335" v="4496" actId="571"/>
          <ac:spMkLst>
            <pc:docMk/>
            <pc:sldMk cId="3819996370" sldId="7252"/>
            <ac:spMk id="177" creationId="{D358AA9A-1BFA-4837-A5F4-BF2BB75B8D5A}"/>
          </ac:spMkLst>
        </pc:spChg>
        <pc:spChg chg="add mod">
          <ac:chgData name="Al Brooks" userId="34fc579134f071c1" providerId="LiveId" clId="{C6BB44D1-0E4C-4A0B-B8E5-E553C3A8EE06}" dt="2021-06-07T20:30:03.209" v="4500" actId="1076"/>
          <ac:spMkLst>
            <pc:docMk/>
            <pc:sldMk cId="3819996370" sldId="7252"/>
            <ac:spMk id="178" creationId="{8FCA7CEF-CEBC-4986-9470-5B7FEFB16D74}"/>
          </ac:spMkLst>
        </pc:spChg>
        <pc:spChg chg="add mod">
          <ac:chgData name="Al Brooks" userId="34fc579134f071c1" providerId="LiveId" clId="{C6BB44D1-0E4C-4A0B-B8E5-E553C3A8EE06}" dt="2021-06-07T20:30:19.476" v="4501" actId="571"/>
          <ac:spMkLst>
            <pc:docMk/>
            <pc:sldMk cId="3819996370" sldId="7252"/>
            <ac:spMk id="179" creationId="{2B327569-F45C-4357-98A7-F636944A3DAD}"/>
          </ac:spMkLst>
        </pc:spChg>
        <pc:spChg chg="add mod">
          <ac:chgData name="Al Brooks" userId="34fc579134f071c1" providerId="LiveId" clId="{C6BB44D1-0E4C-4A0B-B8E5-E553C3A8EE06}" dt="2021-06-07T20:30:31.426" v="4504" actId="1076"/>
          <ac:spMkLst>
            <pc:docMk/>
            <pc:sldMk cId="3819996370" sldId="7252"/>
            <ac:spMk id="180" creationId="{6B3A4291-C14A-44C4-A3B4-E98F70D21E6E}"/>
          </ac:spMkLst>
        </pc:spChg>
        <pc:spChg chg="add mod">
          <ac:chgData name="Al Brooks" userId="34fc579134f071c1" providerId="LiveId" clId="{C6BB44D1-0E4C-4A0B-B8E5-E553C3A8EE06}" dt="2021-06-07T20:31:21.610" v="4506" actId="1076"/>
          <ac:spMkLst>
            <pc:docMk/>
            <pc:sldMk cId="3819996370" sldId="7252"/>
            <ac:spMk id="181" creationId="{407B921C-5CB8-4682-93ED-89D97462C133}"/>
          </ac:spMkLst>
        </pc:spChg>
        <pc:spChg chg="add mod">
          <ac:chgData name="Al Brooks" userId="34fc579134f071c1" providerId="LiveId" clId="{C6BB44D1-0E4C-4A0B-B8E5-E553C3A8EE06}" dt="2021-06-07T20:31:39.080" v="4508" actId="1076"/>
          <ac:spMkLst>
            <pc:docMk/>
            <pc:sldMk cId="3819996370" sldId="7252"/>
            <ac:spMk id="182" creationId="{6D46EDAB-389E-4787-B816-B27C03197FC0}"/>
          </ac:spMkLst>
        </pc:spChg>
        <pc:spChg chg="add mod">
          <ac:chgData name="Al Brooks" userId="34fc579134f071c1" providerId="LiveId" clId="{C6BB44D1-0E4C-4A0B-B8E5-E553C3A8EE06}" dt="2021-06-07T20:31:44.796" v="4509" actId="571"/>
          <ac:spMkLst>
            <pc:docMk/>
            <pc:sldMk cId="3819996370" sldId="7252"/>
            <ac:spMk id="183" creationId="{E5A9046D-7929-40D6-BA2B-CE31203DD42D}"/>
          </ac:spMkLst>
        </pc:spChg>
        <pc:spChg chg="add mod">
          <ac:chgData name="Al Brooks" userId="34fc579134f071c1" providerId="LiveId" clId="{C6BB44D1-0E4C-4A0B-B8E5-E553C3A8EE06}" dt="2021-06-07T20:31:58.441" v="4511" actId="1076"/>
          <ac:spMkLst>
            <pc:docMk/>
            <pc:sldMk cId="3819996370" sldId="7252"/>
            <ac:spMk id="184" creationId="{7E927654-EDB4-4E9D-87E2-1E00578DE30E}"/>
          </ac:spMkLst>
        </pc:spChg>
        <pc:spChg chg="add mod">
          <ac:chgData name="Al Brooks" userId="34fc579134f071c1" providerId="LiveId" clId="{C6BB44D1-0E4C-4A0B-B8E5-E553C3A8EE06}" dt="2021-06-07T20:32:03.445" v="4513" actId="1076"/>
          <ac:spMkLst>
            <pc:docMk/>
            <pc:sldMk cId="3819996370" sldId="7252"/>
            <ac:spMk id="185" creationId="{CD94C5BC-6734-4349-8375-E160817D7534}"/>
          </ac:spMkLst>
        </pc:spChg>
        <pc:spChg chg="add mod">
          <ac:chgData name="Al Brooks" userId="34fc579134f071c1" providerId="LiveId" clId="{C6BB44D1-0E4C-4A0B-B8E5-E553C3A8EE06}" dt="2021-06-07T20:32:06.877" v="4514" actId="571"/>
          <ac:spMkLst>
            <pc:docMk/>
            <pc:sldMk cId="3819996370" sldId="7252"/>
            <ac:spMk id="186" creationId="{6EDE02B3-19BF-44D5-9E1D-54FC64A00632}"/>
          </ac:spMkLst>
        </pc:spChg>
        <pc:spChg chg="add mod">
          <ac:chgData name="Al Brooks" userId="34fc579134f071c1" providerId="LiveId" clId="{C6BB44D1-0E4C-4A0B-B8E5-E553C3A8EE06}" dt="2021-06-07T20:32:09.012" v="4515" actId="571"/>
          <ac:spMkLst>
            <pc:docMk/>
            <pc:sldMk cId="3819996370" sldId="7252"/>
            <ac:spMk id="187" creationId="{DDFE76E6-7765-40A3-8870-B6D370A9F4B5}"/>
          </ac:spMkLst>
        </pc:spChg>
        <pc:spChg chg="add mod">
          <ac:chgData name="Al Brooks" userId="34fc579134f071c1" providerId="LiveId" clId="{C6BB44D1-0E4C-4A0B-B8E5-E553C3A8EE06}" dt="2021-06-07T20:32:14.333" v="4517" actId="1076"/>
          <ac:spMkLst>
            <pc:docMk/>
            <pc:sldMk cId="3819996370" sldId="7252"/>
            <ac:spMk id="188" creationId="{2251FD9D-63B5-4C1E-8741-B8F8E14C1551}"/>
          </ac:spMkLst>
        </pc:spChg>
        <pc:spChg chg="add mod">
          <ac:chgData name="Al Brooks" userId="34fc579134f071c1" providerId="LiveId" clId="{C6BB44D1-0E4C-4A0B-B8E5-E553C3A8EE06}" dt="2021-06-07T20:32:16.993" v="4518" actId="571"/>
          <ac:spMkLst>
            <pc:docMk/>
            <pc:sldMk cId="3819996370" sldId="7252"/>
            <ac:spMk id="189" creationId="{35ED2755-2B9B-43F8-A328-001681BB831F}"/>
          </ac:spMkLst>
        </pc:spChg>
        <pc:spChg chg="add mod">
          <ac:chgData name="Al Brooks" userId="34fc579134f071c1" providerId="LiveId" clId="{C6BB44D1-0E4C-4A0B-B8E5-E553C3A8EE06}" dt="2021-06-07T20:32:25.805" v="4521" actId="1076"/>
          <ac:spMkLst>
            <pc:docMk/>
            <pc:sldMk cId="3819996370" sldId="7252"/>
            <ac:spMk id="190" creationId="{F7FB74E4-16A3-47B1-950E-D583144A3794}"/>
          </ac:spMkLst>
        </pc:spChg>
        <pc:spChg chg="add mod">
          <ac:chgData name="Al Brooks" userId="34fc579134f071c1" providerId="LiveId" clId="{C6BB44D1-0E4C-4A0B-B8E5-E553C3A8EE06}" dt="2021-06-07T20:32:29.776" v="4522" actId="571"/>
          <ac:spMkLst>
            <pc:docMk/>
            <pc:sldMk cId="3819996370" sldId="7252"/>
            <ac:spMk id="191" creationId="{9557B64C-35C9-4BE6-9A9B-F35910BA206A}"/>
          </ac:spMkLst>
        </pc:spChg>
        <pc:spChg chg="add mod">
          <ac:chgData name="Al Brooks" userId="34fc579134f071c1" providerId="LiveId" clId="{C6BB44D1-0E4C-4A0B-B8E5-E553C3A8EE06}" dt="2021-06-07T20:32:32.909" v="4523" actId="571"/>
          <ac:spMkLst>
            <pc:docMk/>
            <pc:sldMk cId="3819996370" sldId="7252"/>
            <ac:spMk id="192" creationId="{E5595695-64CA-40BB-8571-D649D9ABD009}"/>
          </ac:spMkLst>
        </pc:spChg>
        <pc:spChg chg="add mod">
          <ac:chgData name="Al Brooks" userId="34fc579134f071c1" providerId="LiveId" clId="{C6BB44D1-0E4C-4A0B-B8E5-E553C3A8EE06}" dt="2021-06-07T20:32:35.294" v="4524" actId="571"/>
          <ac:spMkLst>
            <pc:docMk/>
            <pc:sldMk cId="3819996370" sldId="7252"/>
            <ac:spMk id="193" creationId="{CE487436-AF8D-4A03-A08D-476EEE472BDD}"/>
          </ac:spMkLst>
        </pc:spChg>
        <pc:spChg chg="add mod">
          <ac:chgData name="Al Brooks" userId="34fc579134f071c1" providerId="LiveId" clId="{C6BB44D1-0E4C-4A0B-B8E5-E553C3A8EE06}" dt="2021-06-07T20:32:37.289" v="4525" actId="571"/>
          <ac:spMkLst>
            <pc:docMk/>
            <pc:sldMk cId="3819996370" sldId="7252"/>
            <ac:spMk id="194" creationId="{EBC5BDAB-8DE6-4E04-BAD0-E820BC8CA5BC}"/>
          </ac:spMkLst>
        </pc:spChg>
        <pc:spChg chg="add mod">
          <ac:chgData name="Al Brooks" userId="34fc579134f071c1" providerId="LiveId" clId="{C6BB44D1-0E4C-4A0B-B8E5-E553C3A8EE06}" dt="2021-06-07T20:32:40.089" v="4526" actId="571"/>
          <ac:spMkLst>
            <pc:docMk/>
            <pc:sldMk cId="3819996370" sldId="7252"/>
            <ac:spMk id="195" creationId="{A103173F-4197-487D-A254-B606ECCE35AC}"/>
          </ac:spMkLst>
        </pc:spChg>
        <pc:spChg chg="add mod">
          <ac:chgData name="Al Brooks" userId="34fc579134f071c1" providerId="LiveId" clId="{C6BB44D1-0E4C-4A0B-B8E5-E553C3A8EE06}" dt="2021-06-07T20:32:41.983" v="4527" actId="571"/>
          <ac:spMkLst>
            <pc:docMk/>
            <pc:sldMk cId="3819996370" sldId="7252"/>
            <ac:spMk id="196" creationId="{06943C78-4694-4C00-BFF3-A55169D3D923}"/>
          </ac:spMkLst>
        </pc:spChg>
        <pc:spChg chg="add mod">
          <ac:chgData name="Al Brooks" userId="34fc579134f071c1" providerId="LiveId" clId="{C6BB44D1-0E4C-4A0B-B8E5-E553C3A8EE06}" dt="2021-06-07T20:32:44.208" v="4528" actId="571"/>
          <ac:spMkLst>
            <pc:docMk/>
            <pc:sldMk cId="3819996370" sldId="7252"/>
            <ac:spMk id="197" creationId="{02EC99E6-6911-46B8-8D7B-E737BC07FCE3}"/>
          </ac:spMkLst>
        </pc:spChg>
        <pc:spChg chg="add mod">
          <ac:chgData name="Al Brooks" userId="34fc579134f071c1" providerId="LiveId" clId="{C6BB44D1-0E4C-4A0B-B8E5-E553C3A8EE06}" dt="2021-06-07T20:32:46.943" v="4529" actId="571"/>
          <ac:spMkLst>
            <pc:docMk/>
            <pc:sldMk cId="3819996370" sldId="7252"/>
            <ac:spMk id="198" creationId="{76F1C6F4-0C7F-4541-8A0E-C7C19ADFCF1E}"/>
          </ac:spMkLst>
        </pc:spChg>
        <pc:spChg chg="add mod">
          <ac:chgData name="Al Brooks" userId="34fc579134f071c1" providerId="LiveId" clId="{C6BB44D1-0E4C-4A0B-B8E5-E553C3A8EE06}" dt="2021-06-07T20:32:48.992" v="4530" actId="571"/>
          <ac:spMkLst>
            <pc:docMk/>
            <pc:sldMk cId="3819996370" sldId="7252"/>
            <ac:spMk id="199" creationId="{42CA9BF9-00D6-496F-8884-27DCD6E1A77E}"/>
          </ac:spMkLst>
        </pc:spChg>
        <pc:spChg chg="add mod">
          <ac:chgData name="Al Brooks" userId="34fc579134f071c1" providerId="LiveId" clId="{C6BB44D1-0E4C-4A0B-B8E5-E553C3A8EE06}" dt="2021-06-07T20:32:51.263" v="4531" actId="571"/>
          <ac:spMkLst>
            <pc:docMk/>
            <pc:sldMk cId="3819996370" sldId="7252"/>
            <ac:spMk id="200" creationId="{6ACF11AE-8FF5-42A0-B69D-68EBA33CB733}"/>
          </ac:spMkLst>
        </pc:spChg>
        <pc:spChg chg="add mod">
          <ac:chgData name="Al Brooks" userId="34fc579134f071c1" providerId="LiveId" clId="{C6BB44D1-0E4C-4A0B-B8E5-E553C3A8EE06}" dt="2021-06-07T20:32:57.069" v="4532" actId="571"/>
          <ac:spMkLst>
            <pc:docMk/>
            <pc:sldMk cId="3819996370" sldId="7252"/>
            <ac:spMk id="201" creationId="{89908C44-506F-457C-A570-62A9AACA3D5C}"/>
          </ac:spMkLst>
        </pc:spChg>
        <pc:spChg chg="add mod">
          <ac:chgData name="Al Brooks" userId="34fc579134f071c1" providerId="LiveId" clId="{C6BB44D1-0E4C-4A0B-B8E5-E553C3A8EE06}" dt="2021-06-07T20:32:59.388" v="4533" actId="571"/>
          <ac:spMkLst>
            <pc:docMk/>
            <pc:sldMk cId="3819996370" sldId="7252"/>
            <ac:spMk id="202" creationId="{08F1497D-ACD2-4AFA-8514-4FCE7021D76E}"/>
          </ac:spMkLst>
        </pc:spChg>
        <pc:spChg chg="add mod">
          <ac:chgData name="Al Brooks" userId="34fc579134f071c1" providerId="LiveId" clId="{C6BB44D1-0E4C-4A0B-B8E5-E553C3A8EE06}" dt="2021-06-07T20:40:00.079" v="4745" actId="1076"/>
          <ac:spMkLst>
            <pc:docMk/>
            <pc:sldMk cId="3819996370" sldId="7252"/>
            <ac:spMk id="203" creationId="{E44ED2FB-1FA0-4A12-94E1-D7010D87FBA4}"/>
          </ac:spMkLst>
        </pc:spChg>
        <pc:spChg chg="add mod">
          <ac:chgData name="Al Brooks" userId="34fc579134f071c1" providerId="LiveId" clId="{C6BB44D1-0E4C-4A0B-B8E5-E553C3A8EE06}" dt="2021-06-07T20:33:58.566" v="4573" actId="14100"/>
          <ac:spMkLst>
            <pc:docMk/>
            <pc:sldMk cId="3819996370" sldId="7252"/>
            <ac:spMk id="205" creationId="{4B6D2E2B-78C4-4A6C-95E7-03E8151894B4}"/>
          </ac:spMkLst>
        </pc:spChg>
        <pc:spChg chg="add mod">
          <ac:chgData name="Al Brooks" userId="34fc579134f071c1" providerId="LiveId" clId="{C6BB44D1-0E4C-4A0B-B8E5-E553C3A8EE06}" dt="2021-06-07T20:35:09.201" v="4609" actId="14100"/>
          <ac:spMkLst>
            <pc:docMk/>
            <pc:sldMk cId="3819996370" sldId="7252"/>
            <ac:spMk id="206" creationId="{FBB11620-4D81-423B-A421-FBC1C401B67F}"/>
          </ac:spMkLst>
        </pc:spChg>
        <pc:spChg chg="add mod">
          <ac:chgData name="Al Brooks" userId="34fc579134f071c1" providerId="LiveId" clId="{C6BB44D1-0E4C-4A0B-B8E5-E553C3A8EE06}" dt="2021-06-07T20:36:46.539" v="4684" actId="108"/>
          <ac:spMkLst>
            <pc:docMk/>
            <pc:sldMk cId="3819996370" sldId="7252"/>
            <ac:spMk id="208" creationId="{39D1F920-2560-438C-9FD9-7F23E0F084F6}"/>
          </ac:spMkLst>
        </pc:spChg>
        <pc:spChg chg="add mod">
          <ac:chgData name="Al Brooks" userId="34fc579134f071c1" providerId="LiveId" clId="{C6BB44D1-0E4C-4A0B-B8E5-E553C3A8EE06}" dt="2021-06-07T20:37:17.577" v="4719" actId="207"/>
          <ac:spMkLst>
            <pc:docMk/>
            <pc:sldMk cId="3819996370" sldId="7252"/>
            <ac:spMk id="209" creationId="{07A9E1BC-A372-4E04-A460-236E4BA707A4}"/>
          </ac:spMkLst>
        </pc:spChg>
        <pc:spChg chg="add mod">
          <ac:chgData name="Al Brooks" userId="34fc579134f071c1" providerId="LiveId" clId="{C6BB44D1-0E4C-4A0B-B8E5-E553C3A8EE06}" dt="2021-06-07T20:37:29.409" v="4729" actId="20577"/>
          <ac:spMkLst>
            <pc:docMk/>
            <pc:sldMk cId="3819996370" sldId="7252"/>
            <ac:spMk id="210" creationId="{D049F49E-4E09-4300-AC74-BF5913B8CC26}"/>
          </ac:spMkLst>
        </pc:spChg>
        <pc:spChg chg="add mod">
          <ac:chgData name="Al Brooks" userId="34fc579134f071c1" providerId="LiveId" clId="{C6BB44D1-0E4C-4A0B-B8E5-E553C3A8EE06}" dt="2021-06-07T20:37:51.828" v="4734" actId="1076"/>
          <ac:spMkLst>
            <pc:docMk/>
            <pc:sldMk cId="3819996370" sldId="7252"/>
            <ac:spMk id="211" creationId="{B1C2E9B8-10C0-4E67-B0B7-C8D5D5166E5A}"/>
          </ac:spMkLst>
        </pc:spChg>
        <pc:spChg chg="add mod">
          <ac:chgData name="Al Brooks" userId="34fc579134f071c1" providerId="LiveId" clId="{C6BB44D1-0E4C-4A0B-B8E5-E553C3A8EE06}" dt="2021-06-07T20:38:11.620" v="4744" actId="1037"/>
          <ac:spMkLst>
            <pc:docMk/>
            <pc:sldMk cId="3819996370" sldId="7252"/>
            <ac:spMk id="212" creationId="{1A8566EA-1059-4257-87C3-F579D650ABF5}"/>
          </ac:spMkLst>
        </pc:spChg>
        <pc:picChg chg="add mod">
          <ac:chgData name="Al Brooks" userId="34fc579134f071c1" providerId="LiveId" clId="{C6BB44D1-0E4C-4A0B-B8E5-E553C3A8EE06}" dt="2021-06-07T20:35:27.901" v="4626" actId="1076"/>
          <ac:picMkLst>
            <pc:docMk/>
            <pc:sldMk cId="3819996370" sldId="7252"/>
            <ac:picMk id="3" creationId="{103CFA68-7B3C-4F55-80AF-CCD77A703D5C}"/>
          </ac:picMkLst>
        </pc:picChg>
        <pc:cxnChg chg="add mod">
          <ac:chgData name="Al Brooks" userId="34fc579134f071c1" providerId="LiveId" clId="{C6BB44D1-0E4C-4A0B-B8E5-E553C3A8EE06}" dt="2021-06-07T20:29:04.154" v="4489" actId="14100"/>
          <ac:cxnSpMkLst>
            <pc:docMk/>
            <pc:sldMk cId="3819996370" sldId="7252"/>
            <ac:cxnSpMk id="158" creationId="{5060860A-B8E8-4F8C-8BD4-20E85D6E92AD}"/>
          </ac:cxnSpMkLst>
        </pc:cxnChg>
        <pc:cxnChg chg="add mod">
          <ac:chgData name="Al Brooks" userId="34fc579134f071c1" providerId="LiveId" clId="{C6BB44D1-0E4C-4A0B-B8E5-E553C3A8EE06}" dt="2021-06-07T20:26:32.341" v="4461" actId="14100"/>
          <ac:cxnSpMkLst>
            <pc:docMk/>
            <pc:sldMk cId="3819996370" sldId="7252"/>
            <ac:cxnSpMk id="159" creationId="{463B36A9-324E-40D3-A15F-BA9FA417554D}"/>
          </ac:cxnSpMkLst>
        </pc:cxnChg>
        <pc:cxnChg chg="add mod">
          <ac:chgData name="Al Brooks" userId="34fc579134f071c1" providerId="LiveId" clId="{C6BB44D1-0E4C-4A0B-B8E5-E553C3A8EE06}" dt="2021-06-07T20:26:43.186" v="4464" actId="14100"/>
          <ac:cxnSpMkLst>
            <pc:docMk/>
            <pc:sldMk cId="3819996370" sldId="7252"/>
            <ac:cxnSpMk id="160" creationId="{F9280BFE-52B6-443C-9C5A-69EF983071B5}"/>
          </ac:cxnSpMkLst>
        </pc:cxnChg>
        <pc:cxnChg chg="add mod">
          <ac:chgData name="Al Brooks" userId="34fc579134f071c1" providerId="LiveId" clId="{C6BB44D1-0E4C-4A0B-B8E5-E553C3A8EE06}" dt="2021-06-07T20:26:55.506" v="4466" actId="14100"/>
          <ac:cxnSpMkLst>
            <pc:docMk/>
            <pc:sldMk cId="3819996370" sldId="7252"/>
            <ac:cxnSpMk id="161" creationId="{6DE8B531-51AA-4C72-84A7-D444DB8288E0}"/>
          </ac:cxnSpMkLst>
        </pc:cxnChg>
        <pc:cxnChg chg="add mod">
          <ac:chgData name="Al Brooks" userId="34fc579134f071c1" providerId="LiveId" clId="{C6BB44D1-0E4C-4A0B-B8E5-E553C3A8EE06}" dt="2021-06-07T20:27:08.615" v="4468" actId="14100"/>
          <ac:cxnSpMkLst>
            <pc:docMk/>
            <pc:sldMk cId="3819996370" sldId="7252"/>
            <ac:cxnSpMk id="162" creationId="{E3CF028A-7BBD-431B-B2E0-2B26A11B8BBB}"/>
          </ac:cxnSpMkLst>
        </pc:cxnChg>
        <pc:cxnChg chg="add mod">
          <ac:chgData name="Al Brooks" userId="34fc579134f071c1" providerId="LiveId" clId="{C6BB44D1-0E4C-4A0B-B8E5-E553C3A8EE06}" dt="2021-06-07T20:27:19.169" v="4470" actId="14100"/>
          <ac:cxnSpMkLst>
            <pc:docMk/>
            <pc:sldMk cId="3819996370" sldId="7252"/>
            <ac:cxnSpMk id="164" creationId="{30BF786E-CCF0-48E0-B0AE-E06F4A4A6171}"/>
          </ac:cxnSpMkLst>
        </pc:cxnChg>
        <pc:cxnChg chg="add mod">
          <ac:chgData name="Al Brooks" userId="34fc579134f071c1" providerId="LiveId" clId="{C6BB44D1-0E4C-4A0B-B8E5-E553C3A8EE06}" dt="2021-06-07T20:27:28.117" v="4472" actId="14100"/>
          <ac:cxnSpMkLst>
            <pc:docMk/>
            <pc:sldMk cId="3819996370" sldId="7252"/>
            <ac:cxnSpMk id="165" creationId="{962C7734-7A41-4FED-99DD-9D7D024A9E60}"/>
          </ac:cxnSpMkLst>
        </pc:cxnChg>
        <pc:cxnChg chg="add mod">
          <ac:chgData name="Al Brooks" userId="34fc579134f071c1" providerId="LiveId" clId="{C6BB44D1-0E4C-4A0B-B8E5-E553C3A8EE06}" dt="2021-06-07T20:27:37.285" v="4474" actId="14100"/>
          <ac:cxnSpMkLst>
            <pc:docMk/>
            <pc:sldMk cId="3819996370" sldId="7252"/>
            <ac:cxnSpMk id="166" creationId="{29744E30-34A1-44CC-BFBC-3E5C983062B2}"/>
          </ac:cxnSpMkLst>
        </pc:cxnChg>
        <pc:cxnChg chg="add mod">
          <ac:chgData name="Al Brooks" userId="34fc579134f071c1" providerId="LiveId" clId="{C6BB44D1-0E4C-4A0B-B8E5-E553C3A8EE06}" dt="2021-06-07T20:28:20.358" v="4480" actId="14100"/>
          <ac:cxnSpMkLst>
            <pc:docMk/>
            <pc:sldMk cId="3819996370" sldId="7252"/>
            <ac:cxnSpMk id="167" creationId="{99741C2A-A2DD-41E7-A2CD-3828320E192F}"/>
          </ac:cxnSpMkLst>
        </pc:cxnChg>
        <pc:cxnChg chg="add mod">
          <ac:chgData name="Al Brooks" userId="34fc579134f071c1" providerId="LiveId" clId="{C6BB44D1-0E4C-4A0B-B8E5-E553C3A8EE06}" dt="2021-06-07T20:28:06.666" v="4478" actId="14100"/>
          <ac:cxnSpMkLst>
            <pc:docMk/>
            <pc:sldMk cId="3819996370" sldId="7252"/>
            <ac:cxnSpMk id="168" creationId="{5E6D6B61-1393-48DA-9F2A-C2A36646EB92}"/>
          </ac:cxnSpMkLst>
        </pc:cxnChg>
        <pc:cxnChg chg="add mod">
          <ac:chgData name="Al Brooks" userId="34fc579134f071c1" providerId="LiveId" clId="{C6BB44D1-0E4C-4A0B-B8E5-E553C3A8EE06}" dt="2021-06-07T20:28:26.724" v="4482" actId="14100"/>
          <ac:cxnSpMkLst>
            <pc:docMk/>
            <pc:sldMk cId="3819996370" sldId="7252"/>
            <ac:cxnSpMk id="169" creationId="{B93DF179-782D-40B8-93EF-3586A71EAC2B}"/>
          </ac:cxnSpMkLst>
        </pc:cxnChg>
        <pc:cxnChg chg="add mod">
          <ac:chgData name="Al Brooks" userId="34fc579134f071c1" providerId="LiveId" clId="{C6BB44D1-0E4C-4A0B-B8E5-E553C3A8EE06}" dt="2021-06-07T20:28:37.510" v="4485" actId="14100"/>
          <ac:cxnSpMkLst>
            <pc:docMk/>
            <pc:sldMk cId="3819996370" sldId="7252"/>
            <ac:cxnSpMk id="170" creationId="{8FF78E1A-0E52-45CB-A838-51D522F476AB}"/>
          </ac:cxnSpMkLst>
        </pc:cxnChg>
        <pc:cxnChg chg="add mod">
          <ac:chgData name="Al Brooks" userId="34fc579134f071c1" providerId="LiveId" clId="{C6BB44D1-0E4C-4A0B-B8E5-E553C3A8EE06}" dt="2021-06-07T20:28:56.905" v="4488" actId="14100"/>
          <ac:cxnSpMkLst>
            <pc:docMk/>
            <pc:sldMk cId="3819996370" sldId="7252"/>
            <ac:cxnSpMk id="171" creationId="{C914EFDC-DE57-4972-8551-60BBFA8FA22C}"/>
          </ac:cxnSpMkLst>
        </pc:cxnChg>
        <pc:cxnChg chg="add mod">
          <ac:chgData name="Al Brooks" userId="34fc579134f071c1" providerId="LiveId" clId="{C6BB44D1-0E4C-4A0B-B8E5-E553C3A8EE06}" dt="2021-06-07T20:29:27.053" v="4491" actId="14100"/>
          <ac:cxnSpMkLst>
            <pc:docMk/>
            <pc:sldMk cId="3819996370" sldId="7252"/>
            <ac:cxnSpMk id="172" creationId="{CFEBD115-C432-460C-99DE-7B195FEEC83E}"/>
          </ac:cxnSpMkLst>
        </pc:cxnChg>
        <pc:cxnChg chg="add mod">
          <ac:chgData name="Al Brooks" userId="34fc579134f071c1" providerId="LiveId" clId="{C6BB44D1-0E4C-4A0B-B8E5-E553C3A8EE06}" dt="2021-06-07T20:33:44.324" v="4562" actId="14100"/>
          <ac:cxnSpMkLst>
            <pc:docMk/>
            <pc:sldMk cId="3819996370" sldId="7252"/>
            <ac:cxnSpMk id="204" creationId="{E19687DF-5E3D-4F01-A630-C6F280311416}"/>
          </ac:cxnSpMkLst>
        </pc:cxnChg>
        <pc:cxnChg chg="add mod">
          <ac:chgData name="Al Brooks" userId="34fc579134f071c1" providerId="LiveId" clId="{C6BB44D1-0E4C-4A0B-B8E5-E553C3A8EE06}" dt="2021-06-07T20:35:04.585" v="4607" actId="1076"/>
          <ac:cxnSpMkLst>
            <pc:docMk/>
            <pc:sldMk cId="3819996370" sldId="7252"/>
            <ac:cxnSpMk id="207" creationId="{8E97A27A-843E-4A40-8E7D-0BE5F1AA3829}"/>
          </ac:cxnSpMkLst>
        </pc:cxnChg>
      </pc:sldChg>
      <pc:sldChg chg="modSp add mod">
        <pc:chgData name="Al Brooks" userId="34fc579134f071c1" providerId="LiveId" clId="{C6BB44D1-0E4C-4A0B-B8E5-E553C3A8EE06}" dt="2021-06-07T19:39:24.818" v="4065" actId="20577"/>
        <pc:sldMkLst>
          <pc:docMk/>
          <pc:sldMk cId="1935184516" sldId="7253"/>
        </pc:sldMkLst>
        <pc:spChg chg="mod">
          <ac:chgData name="Al Brooks" userId="34fc579134f071c1" providerId="LiveId" clId="{C6BB44D1-0E4C-4A0B-B8E5-E553C3A8EE06}" dt="2021-06-07T19:39:24.818" v="4065" actId="20577"/>
          <ac:spMkLst>
            <pc:docMk/>
            <pc:sldMk cId="1935184516" sldId="7253"/>
            <ac:spMk id="21" creationId="{D800B438-E78B-4C04-8812-E548DC25F1FB}"/>
          </ac:spMkLst>
        </pc:spChg>
      </pc:sldChg>
      <pc:sldChg chg="del">
        <pc:chgData name="Al Brooks" userId="34fc579134f071c1" providerId="LiveId" clId="{C6BB44D1-0E4C-4A0B-B8E5-E553C3A8EE06}" dt="2021-06-03T14:59:09.150" v="0" actId="47"/>
        <pc:sldMkLst>
          <pc:docMk/>
          <pc:sldMk cId="3089265758" sldId="7253"/>
        </pc:sldMkLst>
      </pc:sldChg>
      <pc:sldChg chg="addSp delSp modSp add del mod">
        <pc:chgData name="Al Brooks" userId="34fc579134f071c1" providerId="LiveId" clId="{C6BB44D1-0E4C-4A0B-B8E5-E553C3A8EE06}" dt="2021-06-04T23:10:42.990" v="3820" actId="2696"/>
        <pc:sldMkLst>
          <pc:docMk/>
          <pc:sldMk cId="4147964711" sldId="7253"/>
        </pc:sldMkLst>
        <pc:spChg chg="mod">
          <ac:chgData name="Al Brooks" userId="34fc579134f071c1" providerId="LiveId" clId="{C6BB44D1-0E4C-4A0B-B8E5-E553C3A8EE06}" dt="2021-06-04T16:08:47.785" v="1608" actId="20577"/>
          <ac:spMkLst>
            <pc:docMk/>
            <pc:sldMk cId="4147964711" sldId="7253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4T21:49:33.947" v="2427" actId="167"/>
          <ac:spMkLst>
            <pc:docMk/>
            <pc:sldMk cId="4147964711" sldId="7253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156" creationId="{2F29DF87-9EB9-4B8E-AC3E-688ECE59C9DE}"/>
          </ac:spMkLst>
        </pc:spChg>
        <pc:spChg chg="add mod">
          <ac:chgData name="Al Brooks" userId="34fc579134f071c1" providerId="LiveId" clId="{C6BB44D1-0E4C-4A0B-B8E5-E553C3A8EE06}" dt="2021-06-04T23:08:56.775" v="3739" actId="1076"/>
          <ac:spMkLst>
            <pc:docMk/>
            <pc:sldMk cId="4147964711" sldId="7253"/>
            <ac:spMk id="158" creationId="{28BEB22F-7FEC-488B-937E-E981C731DBFA}"/>
          </ac:spMkLst>
        </pc:spChg>
        <pc:spChg chg="add mod">
          <ac:chgData name="Al Brooks" userId="34fc579134f071c1" providerId="LiveId" clId="{C6BB44D1-0E4C-4A0B-B8E5-E553C3A8EE06}" dt="2021-06-04T21:50:02.257" v="2440" actId="1035"/>
          <ac:spMkLst>
            <pc:docMk/>
            <pc:sldMk cId="4147964711" sldId="7253"/>
            <ac:spMk id="160" creationId="{159036A3-D2D5-41AB-9545-A1816E4A0E0D}"/>
          </ac:spMkLst>
        </pc:spChg>
        <pc:spChg chg="add mod">
          <ac:chgData name="Al Brooks" userId="34fc579134f071c1" providerId="LiveId" clId="{C6BB44D1-0E4C-4A0B-B8E5-E553C3A8EE06}" dt="2021-06-04T21:50:37.306" v="2500" actId="1035"/>
          <ac:spMkLst>
            <pc:docMk/>
            <pc:sldMk cId="4147964711" sldId="7253"/>
            <ac:spMk id="161" creationId="{BA3C1536-C9FE-45FD-AC69-80068B2CE467}"/>
          </ac:spMkLst>
        </pc:spChg>
        <pc:spChg chg="add mod">
          <ac:chgData name="Al Brooks" userId="34fc579134f071c1" providerId="LiveId" clId="{C6BB44D1-0E4C-4A0B-B8E5-E553C3A8EE06}" dt="2021-06-04T21:50:27.367" v="2476" actId="14100"/>
          <ac:spMkLst>
            <pc:docMk/>
            <pc:sldMk cId="4147964711" sldId="7253"/>
            <ac:spMk id="162" creationId="{3E6B4D12-1602-4C7C-89D4-A0B617024F9C}"/>
          </ac:spMkLst>
        </pc:spChg>
        <pc:spChg chg="add mod">
          <ac:chgData name="Al Brooks" userId="34fc579134f071c1" providerId="LiveId" clId="{C6BB44D1-0E4C-4A0B-B8E5-E553C3A8EE06}" dt="2021-06-04T21:52:14.676" v="2514" actId="1076"/>
          <ac:spMkLst>
            <pc:docMk/>
            <pc:sldMk cId="4147964711" sldId="7253"/>
            <ac:spMk id="170" creationId="{6176619A-BB8C-4F26-AD51-70B97F93637F}"/>
          </ac:spMkLst>
        </pc:spChg>
        <pc:spChg chg="add mod">
          <ac:chgData name="Al Brooks" userId="34fc579134f071c1" providerId="LiveId" clId="{C6BB44D1-0E4C-4A0B-B8E5-E553C3A8EE06}" dt="2021-06-04T21:52:02.348" v="2513"/>
          <ac:spMkLst>
            <pc:docMk/>
            <pc:sldMk cId="4147964711" sldId="7253"/>
            <ac:spMk id="171" creationId="{93795681-0145-4BF7-B503-EB162B4AC33C}"/>
          </ac:spMkLst>
        </pc:spChg>
        <pc:spChg chg="add mod">
          <ac:chgData name="Al Brooks" userId="34fc579134f071c1" providerId="LiveId" clId="{C6BB44D1-0E4C-4A0B-B8E5-E553C3A8EE06}" dt="2021-06-04T21:52:32.883" v="2516" actId="1076"/>
          <ac:spMkLst>
            <pc:docMk/>
            <pc:sldMk cId="4147964711" sldId="7253"/>
            <ac:spMk id="172" creationId="{3B0DEBCD-95D2-4BC0-A149-593BA0BAB0DE}"/>
          </ac:spMkLst>
        </pc:spChg>
        <pc:spChg chg="add mod">
          <ac:chgData name="Al Brooks" userId="34fc579134f071c1" providerId="LiveId" clId="{C6BB44D1-0E4C-4A0B-B8E5-E553C3A8EE06}" dt="2021-06-04T23:10:03.093" v="3812" actId="1076"/>
          <ac:spMkLst>
            <pc:docMk/>
            <pc:sldMk cId="4147964711" sldId="7253"/>
            <ac:spMk id="174" creationId="{D34DEE4A-487B-444B-ACA6-5B5F831544C6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4T23:09:03.563" v="3740" actId="478"/>
          <ac:spMkLst>
            <pc:docMk/>
            <pc:sldMk cId="4147964711" sldId="7253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4T21:49:30.269" v="2426" actId="167"/>
          <ac:picMkLst>
            <pc:docMk/>
            <pc:sldMk cId="4147964711" sldId="7253"/>
            <ac:picMk id="159" creationId="{8F89FD7D-1E6E-4CE7-BB66-15A626C4F227}"/>
          </ac:picMkLst>
        </pc:pic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57" creationId="{85668601-C71B-437D-A6C8-64C4F3C134F5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163" creationId="{208F37F3-ED42-4774-9E76-A32977372E66}"/>
          </ac:cxnSpMkLst>
        </pc:cxnChg>
        <pc:cxnChg chg="add mod">
          <ac:chgData name="Al Brooks" userId="34fc579134f071c1" providerId="LiveId" clId="{C6BB44D1-0E4C-4A0B-B8E5-E553C3A8EE06}" dt="2021-06-04T21:53:24.098" v="2528" actId="14100"/>
          <ac:cxnSpMkLst>
            <pc:docMk/>
            <pc:sldMk cId="4147964711" sldId="7253"/>
            <ac:cxnSpMk id="164" creationId="{1CCAE243-8B3A-452C-BC28-264CD33897D2}"/>
          </ac:cxnSpMkLst>
        </pc:cxnChg>
        <pc:cxnChg chg="add mod">
          <ac:chgData name="Al Brooks" userId="34fc579134f071c1" providerId="LiveId" clId="{C6BB44D1-0E4C-4A0B-B8E5-E553C3A8EE06}" dt="2021-06-04T21:53:20.524" v="2527" actId="14100"/>
          <ac:cxnSpMkLst>
            <pc:docMk/>
            <pc:sldMk cId="4147964711" sldId="7253"/>
            <ac:cxnSpMk id="165" creationId="{A6731539-82E1-4950-BEBC-2DB5664F77B3}"/>
          </ac:cxnSpMkLst>
        </pc:cxnChg>
        <pc:cxnChg chg="add mod">
          <ac:chgData name="Al Brooks" userId="34fc579134f071c1" providerId="LiveId" clId="{C6BB44D1-0E4C-4A0B-B8E5-E553C3A8EE06}" dt="2021-06-04T21:53:16.895" v="2526" actId="14100"/>
          <ac:cxnSpMkLst>
            <pc:docMk/>
            <pc:sldMk cId="4147964711" sldId="7253"/>
            <ac:cxnSpMk id="166" creationId="{F309E282-F2E0-4C51-BEBB-B0C8C8F33CAC}"/>
          </ac:cxnSpMkLst>
        </pc:cxnChg>
        <pc:cxnChg chg="add mod">
          <ac:chgData name="Al Brooks" userId="34fc579134f071c1" providerId="LiveId" clId="{C6BB44D1-0E4C-4A0B-B8E5-E553C3A8EE06}" dt="2021-06-04T21:52:02.348" v="2513"/>
          <ac:cxnSpMkLst>
            <pc:docMk/>
            <pc:sldMk cId="4147964711" sldId="7253"/>
            <ac:cxnSpMk id="167" creationId="{23DB674F-C987-4F89-A2A7-0A0E58A5A945}"/>
          </ac:cxnSpMkLst>
        </pc:cxnChg>
        <pc:cxnChg chg="add mod">
          <ac:chgData name="Al Brooks" userId="34fc579134f071c1" providerId="LiveId" clId="{C6BB44D1-0E4C-4A0B-B8E5-E553C3A8EE06}" dt="2021-06-04T21:52:02.348" v="2513"/>
          <ac:cxnSpMkLst>
            <pc:docMk/>
            <pc:sldMk cId="4147964711" sldId="7253"/>
            <ac:cxnSpMk id="168" creationId="{21B92A71-FBE7-451D-9153-0CEA15BA7810}"/>
          </ac:cxnSpMkLst>
        </pc:cxnChg>
        <pc:cxnChg chg="add mod">
          <ac:chgData name="Al Brooks" userId="34fc579134f071c1" providerId="LiveId" clId="{C6BB44D1-0E4C-4A0B-B8E5-E553C3A8EE06}" dt="2021-06-04T21:52:02.348" v="2513"/>
          <ac:cxnSpMkLst>
            <pc:docMk/>
            <pc:sldMk cId="4147964711" sldId="7253"/>
            <ac:cxnSpMk id="169" creationId="{887C1285-8848-4798-90D1-2742A5959B3B}"/>
          </ac:cxnSpMkLst>
        </pc:cxnChg>
        <pc:cxnChg chg="add mod">
          <ac:chgData name="Al Brooks" userId="34fc579134f071c1" providerId="LiveId" clId="{C6BB44D1-0E4C-4A0B-B8E5-E553C3A8EE06}" dt="2021-06-04T21:52:38.884" v="2521" actId="1038"/>
          <ac:cxnSpMkLst>
            <pc:docMk/>
            <pc:sldMk cId="4147964711" sldId="7253"/>
            <ac:cxnSpMk id="173" creationId="{AEE6BC6C-D60B-426E-AD97-8405F238A736}"/>
          </ac:cxnSpMkLst>
        </pc:cxnChg>
        <pc:cxnChg chg="add mod">
          <ac:chgData name="Al Brooks" userId="34fc579134f071c1" providerId="LiveId" clId="{C6BB44D1-0E4C-4A0B-B8E5-E553C3A8EE06}" dt="2021-06-04T23:10:00.796" v="3811" actId="14100"/>
          <ac:cxnSpMkLst>
            <pc:docMk/>
            <pc:sldMk cId="4147964711" sldId="7253"/>
            <ac:cxnSpMk id="175" creationId="{7886F65B-6200-4EBF-B826-37961B1CEE29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4T23:09:03.563" v="3740" actId="478"/>
          <ac:cxnSpMkLst>
            <pc:docMk/>
            <pc:sldMk cId="4147964711" sldId="7253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C6BB44D1-0E4C-4A0B-B8E5-E553C3A8EE06}" dt="2021-06-03T21:14:57.254" v="1284" actId="2696"/>
        <pc:sldMkLst>
          <pc:docMk/>
          <pc:sldMk cId="4261026330" sldId="7253"/>
        </pc:sldMkLst>
        <pc:spChg chg="mod">
          <ac:chgData name="Al Brooks" userId="34fc579134f071c1" providerId="LiveId" clId="{C6BB44D1-0E4C-4A0B-B8E5-E553C3A8EE06}" dt="2021-06-03T17:04:18.885" v="509" actId="20577"/>
          <ac:spMkLst>
            <pc:docMk/>
            <pc:sldMk cId="4261026330" sldId="7253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3T20:48:24.357" v="992" actId="167"/>
          <ac:spMkLst>
            <pc:docMk/>
            <pc:sldMk cId="4261026330" sldId="7253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156" creationId="{2F29DF87-9EB9-4B8E-AC3E-688ECE59C9DE}"/>
          </ac:spMkLst>
        </pc:spChg>
        <pc:spChg chg="del mod">
          <ac:chgData name="Al Brooks" userId="34fc579134f071c1" providerId="LiveId" clId="{C6BB44D1-0E4C-4A0B-B8E5-E553C3A8EE06}" dt="2021-06-03T21:09:29.727" v="1160" actId="478"/>
          <ac:spMkLst>
            <pc:docMk/>
            <pc:sldMk cId="4261026330" sldId="7253"/>
            <ac:spMk id="158" creationId="{DC7B88FD-A13E-45AD-9C37-5244DB222A5C}"/>
          </ac:spMkLst>
        </pc:spChg>
        <pc:spChg chg="mod">
          <ac:chgData name="Al Brooks" userId="34fc579134f071c1" providerId="LiveId" clId="{C6BB44D1-0E4C-4A0B-B8E5-E553C3A8EE06}" dt="2021-06-03T21:14:50.828" v="1283" actId="108"/>
          <ac:spMkLst>
            <pc:docMk/>
            <pc:sldMk cId="4261026330" sldId="7253"/>
            <ac:spMk id="160" creationId="{AB138E96-290A-4705-8909-CC048F1CD715}"/>
          </ac:spMkLst>
        </pc:spChg>
        <pc:spChg chg="add del mod">
          <ac:chgData name="Al Brooks" userId="34fc579134f071c1" providerId="LiveId" clId="{C6BB44D1-0E4C-4A0B-B8E5-E553C3A8EE06}" dt="2021-06-03T21:10:09.672" v="1166" actId="478"/>
          <ac:spMkLst>
            <pc:docMk/>
            <pc:sldMk cId="4261026330" sldId="7253"/>
            <ac:spMk id="161" creationId="{5DFD34DB-F5D5-4E25-82A7-EB0488542B84}"/>
          </ac:spMkLst>
        </pc:spChg>
        <pc:spChg chg="add del mod">
          <ac:chgData name="Al Brooks" userId="34fc579134f071c1" providerId="LiveId" clId="{C6BB44D1-0E4C-4A0B-B8E5-E553C3A8EE06}" dt="2021-06-03T21:09:57.375" v="1162" actId="478"/>
          <ac:spMkLst>
            <pc:docMk/>
            <pc:sldMk cId="4261026330" sldId="7253"/>
            <ac:spMk id="167" creationId="{9B0BB36B-1B61-40D5-B90E-49DBC166B3EC}"/>
          </ac:spMkLst>
        </pc:spChg>
        <pc:spChg chg="add del mod">
          <ac:chgData name="Al Brooks" userId="34fc579134f071c1" providerId="LiveId" clId="{C6BB44D1-0E4C-4A0B-B8E5-E553C3A8EE06}" dt="2021-06-03T21:10:13.428" v="1167" actId="478"/>
          <ac:spMkLst>
            <pc:docMk/>
            <pc:sldMk cId="4261026330" sldId="7253"/>
            <ac:spMk id="168" creationId="{D78B0C40-6FD4-4D8D-9CEA-C4A2728451F8}"/>
          </ac:spMkLst>
        </pc:spChg>
        <pc:spChg chg="add del mod">
          <ac:chgData name="Al Brooks" userId="34fc579134f071c1" providerId="LiveId" clId="{C6BB44D1-0E4C-4A0B-B8E5-E553C3A8EE06}" dt="2021-06-03T21:10:18.522" v="1168" actId="478"/>
          <ac:spMkLst>
            <pc:docMk/>
            <pc:sldMk cId="4261026330" sldId="7253"/>
            <ac:spMk id="169" creationId="{986705B9-1A31-4609-9003-715E9370F535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1" creationId="{0BC5C1E4-DEE8-4375-917D-5839BAD50AFE}"/>
          </ac:spMkLst>
        </pc:spChg>
        <pc:spChg chg="add del mod">
          <ac:chgData name="Al Brooks" userId="34fc579134f071c1" providerId="LiveId" clId="{C6BB44D1-0E4C-4A0B-B8E5-E553C3A8EE06}" dt="2021-06-03T21:11:52.767" v="1219" actId="478"/>
          <ac:spMkLst>
            <pc:docMk/>
            <pc:sldMk cId="4261026330" sldId="7253"/>
            <ac:spMk id="172" creationId="{E28C9D7F-1263-4F99-81B7-8024B9C254D0}"/>
          </ac:spMkLst>
        </pc:spChg>
        <pc:spChg chg="add del mod">
          <ac:chgData name="Al Brooks" userId="34fc579134f071c1" providerId="LiveId" clId="{C6BB44D1-0E4C-4A0B-B8E5-E553C3A8EE06}" dt="2021-06-03T21:11:54.917" v="1221" actId="478"/>
          <ac:spMkLst>
            <pc:docMk/>
            <pc:sldMk cId="4261026330" sldId="7253"/>
            <ac:spMk id="173" creationId="{D5FD171A-91FF-467C-AB7B-12223C912CF9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4" creationId="{D0E1C7CE-6130-455B-A0A5-6D40E33980A8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5" creationId="{8EB53C37-AEE4-48E4-B2DD-DF4B14B41FAF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6" creationId="{110F629A-23B0-4D46-805B-E19FDAE1D3AD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7" creationId="{066B6FD5-C863-4031-8B36-551C97C45A76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8" creationId="{2EACD957-9A30-4A53-866E-38E04D1CEEE8}"/>
          </ac:spMkLst>
        </pc:spChg>
        <pc:spChg chg="add mod">
          <ac:chgData name="Al Brooks" userId="34fc579134f071c1" providerId="LiveId" clId="{C6BB44D1-0E4C-4A0B-B8E5-E553C3A8EE06}" dt="2021-06-03T21:09:53.187" v="1161"/>
          <ac:spMkLst>
            <pc:docMk/>
            <pc:sldMk cId="4261026330" sldId="7253"/>
            <ac:spMk id="179" creationId="{B55D5309-E6B3-4C22-BDEC-2ECA768311DC}"/>
          </ac:spMkLst>
        </pc:spChg>
        <pc:spChg chg="add mod">
          <ac:chgData name="Al Brooks" userId="34fc579134f071c1" providerId="LiveId" clId="{C6BB44D1-0E4C-4A0B-B8E5-E553C3A8EE06}" dt="2021-06-03T21:14:09.998" v="1265" actId="1076"/>
          <ac:spMkLst>
            <pc:docMk/>
            <pc:sldMk cId="4261026330" sldId="7253"/>
            <ac:spMk id="183" creationId="{EFB30F12-32BE-42EF-A614-E923843C83BD}"/>
          </ac:spMkLst>
        </pc:spChg>
        <pc:spChg chg="add del mod">
          <ac:chgData name="Al Brooks" userId="34fc579134f071c1" providerId="LiveId" clId="{C6BB44D1-0E4C-4A0B-B8E5-E553C3A8EE06}" dt="2021-06-03T21:09:58.036" v="1163" actId="478"/>
          <ac:spMkLst>
            <pc:docMk/>
            <pc:sldMk cId="4261026330" sldId="7253"/>
            <ac:spMk id="184" creationId="{D2E3DF1A-90EC-4B84-BC78-6DAA5045EAC4}"/>
          </ac:spMkLst>
        </pc:spChg>
        <pc:spChg chg="add mod">
          <ac:chgData name="Al Brooks" userId="34fc579134f071c1" providerId="LiveId" clId="{C6BB44D1-0E4C-4A0B-B8E5-E553C3A8EE06}" dt="2021-06-03T21:10:53.332" v="1174" actId="14100"/>
          <ac:spMkLst>
            <pc:docMk/>
            <pc:sldMk cId="4261026330" sldId="7253"/>
            <ac:spMk id="186" creationId="{4457010A-FD06-46A3-9E33-2714D806E5E9}"/>
          </ac:spMkLst>
        </pc:spChg>
        <pc:spChg chg="add mod">
          <ac:chgData name="Al Brooks" userId="34fc579134f071c1" providerId="LiveId" clId="{C6BB44D1-0E4C-4A0B-B8E5-E553C3A8EE06}" dt="2021-06-03T21:11:41.727" v="1216" actId="1076"/>
          <ac:spMkLst>
            <pc:docMk/>
            <pc:sldMk cId="4261026330" sldId="7253"/>
            <ac:spMk id="188" creationId="{850ECF73-2595-49B0-B809-8348A06EA452}"/>
          </ac:spMkLst>
        </pc:spChg>
        <pc:spChg chg="add mod">
          <ac:chgData name="Al Brooks" userId="34fc579134f071c1" providerId="LiveId" clId="{C6BB44D1-0E4C-4A0B-B8E5-E553C3A8EE06}" dt="2021-06-03T21:12:31.338" v="1249" actId="1076"/>
          <ac:spMkLst>
            <pc:docMk/>
            <pc:sldMk cId="4261026330" sldId="7253"/>
            <ac:spMk id="189" creationId="{62FFD1B9-8AA6-4418-832B-1A85CBA9F2D2}"/>
          </ac:spMkLst>
        </pc:spChg>
        <pc:spChg chg="add mod">
          <ac:chgData name="Al Brooks" userId="34fc579134f071c1" providerId="LiveId" clId="{C6BB44D1-0E4C-4A0B-B8E5-E553C3A8EE06}" dt="2021-06-03T21:12:57.938" v="1253" actId="14100"/>
          <ac:spMkLst>
            <pc:docMk/>
            <pc:sldMk cId="4261026330" sldId="7253"/>
            <ac:spMk id="190" creationId="{31A3D594-7652-471E-ACDE-2DDB9E901BB6}"/>
          </ac:spMkLst>
        </pc:spChg>
        <pc:spChg chg="add mod">
          <ac:chgData name="Al Brooks" userId="34fc579134f071c1" providerId="LiveId" clId="{C6BB44D1-0E4C-4A0B-B8E5-E553C3A8EE06}" dt="2021-06-03T21:13:05.821" v="1255" actId="14100"/>
          <ac:spMkLst>
            <pc:docMk/>
            <pc:sldMk cId="4261026330" sldId="7253"/>
            <ac:spMk id="191" creationId="{54001E5C-63D9-4662-8DB6-4D2F359BDA44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3T21:14:33.182" v="1268" actId="478"/>
          <ac:spMkLst>
            <pc:docMk/>
            <pc:sldMk cId="4261026330" sldId="7253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3T20:47:23.544" v="979" actId="167"/>
          <ac:picMkLst>
            <pc:docMk/>
            <pc:sldMk cId="4261026330" sldId="7253"/>
            <ac:picMk id="159" creationId="{B94E82AF-56A9-4433-9F38-E260AFF6D9FF}"/>
          </ac:picMkLst>
        </pc:pic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57" creationId="{85668601-C71B-437D-A6C8-64C4F3C134F5}"/>
          </ac:cxnSpMkLst>
        </pc:cxnChg>
        <pc:cxnChg chg="add del mod">
          <ac:chgData name="Al Brooks" userId="34fc579134f071c1" providerId="LiveId" clId="{C6BB44D1-0E4C-4A0B-B8E5-E553C3A8EE06}" dt="2021-06-03T21:11:59.035" v="1222" actId="478"/>
          <ac:cxnSpMkLst>
            <pc:docMk/>
            <pc:sldMk cId="4261026330" sldId="7253"/>
            <ac:cxnSpMk id="162" creationId="{D84EE2AA-E8E2-4D6E-9F9B-7A21E8C6C0DE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163" creationId="{208F37F3-ED42-4774-9E76-A32977372E66}"/>
          </ac:cxnSpMkLst>
        </pc:cxnChg>
        <pc:cxnChg chg="add del mod">
          <ac:chgData name="Al Brooks" userId="34fc579134f071c1" providerId="LiveId" clId="{C6BB44D1-0E4C-4A0B-B8E5-E553C3A8EE06}" dt="2021-06-03T21:11:53.948" v="1220" actId="478"/>
          <ac:cxnSpMkLst>
            <pc:docMk/>
            <pc:sldMk cId="4261026330" sldId="7253"/>
            <ac:cxnSpMk id="164" creationId="{581968F4-9EAB-45AF-BB11-7F50BBAA1677}"/>
          </ac:cxnSpMkLst>
        </pc:cxnChg>
        <pc:cxnChg chg="add mod">
          <ac:chgData name="Al Brooks" userId="34fc579134f071c1" providerId="LiveId" clId="{C6BB44D1-0E4C-4A0B-B8E5-E553C3A8EE06}" dt="2021-06-03T21:09:53.187" v="1161"/>
          <ac:cxnSpMkLst>
            <pc:docMk/>
            <pc:sldMk cId="4261026330" sldId="7253"/>
            <ac:cxnSpMk id="165" creationId="{8F6E5005-1017-4FDC-AED5-6DF11C06DC8A}"/>
          </ac:cxnSpMkLst>
        </pc:cxnChg>
        <pc:cxnChg chg="add mod">
          <ac:chgData name="Al Brooks" userId="34fc579134f071c1" providerId="LiveId" clId="{C6BB44D1-0E4C-4A0B-B8E5-E553C3A8EE06}" dt="2021-06-03T21:10:07.325" v="1164" actId="14100"/>
          <ac:cxnSpMkLst>
            <pc:docMk/>
            <pc:sldMk cId="4261026330" sldId="7253"/>
            <ac:cxnSpMk id="166" creationId="{0E05DC5E-B76D-445C-9284-EF90ABEE8FE4}"/>
          </ac:cxnSpMkLst>
        </pc:cxnChg>
        <pc:cxnChg chg="add del mod">
          <ac:chgData name="Al Brooks" userId="34fc579134f071c1" providerId="LiveId" clId="{C6BB44D1-0E4C-4A0B-B8E5-E553C3A8EE06}" dt="2021-06-03T21:11:44.479" v="1217" actId="478"/>
          <ac:cxnSpMkLst>
            <pc:docMk/>
            <pc:sldMk cId="4261026330" sldId="7253"/>
            <ac:cxnSpMk id="170" creationId="{E6878A27-A386-40DB-B80D-28FE4A918B05}"/>
          </ac:cxnSpMkLst>
        </pc:cxnChg>
        <pc:cxnChg chg="add mod">
          <ac:chgData name="Al Brooks" userId="34fc579134f071c1" providerId="LiveId" clId="{C6BB44D1-0E4C-4A0B-B8E5-E553C3A8EE06}" dt="2021-06-03T21:09:53.187" v="1161"/>
          <ac:cxnSpMkLst>
            <pc:docMk/>
            <pc:sldMk cId="4261026330" sldId="7253"/>
            <ac:cxnSpMk id="180" creationId="{05CBA061-7534-40DC-961B-6CACE3BB3E0C}"/>
          </ac:cxnSpMkLst>
        </pc:cxnChg>
        <pc:cxnChg chg="add mod">
          <ac:chgData name="Al Brooks" userId="34fc579134f071c1" providerId="LiveId" clId="{C6BB44D1-0E4C-4A0B-B8E5-E553C3A8EE06}" dt="2021-06-03T21:14:18.458" v="1266" actId="14100"/>
          <ac:cxnSpMkLst>
            <pc:docMk/>
            <pc:sldMk cId="4261026330" sldId="7253"/>
            <ac:cxnSpMk id="181" creationId="{D8B93826-12CD-43D4-98A1-A71D5B4E9A87}"/>
          </ac:cxnSpMkLst>
        </pc:cxnChg>
        <pc:cxnChg chg="add mod">
          <ac:chgData name="Al Brooks" userId="34fc579134f071c1" providerId="LiveId" clId="{C6BB44D1-0E4C-4A0B-B8E5-E553C3A8EE06}" dt="2021-06-03T21:14:26.088" v="1267" actId="14100"/>
          <ac:cxnSpMkLst>
            <pc:docMk/>
            <pc:sldMk cId="4261026330" sldId="7253"/>
            <ac:cxnSpMk id="182" creationId="{5D4DB3B7-C169-4447-A49C-3765BC250AA1}"/>
          </ac:cxnSpMkLst>
        </pc:cxnChg>
        <pc:cxnChg chg="add del mod">
          <ac:chgData name="Al Brooks" userId="34fc579134f071c1" providerId="LiveId" clId="{C6BB44D1-0E4C-4A0B-B8E5-E553C3A8EE06}" dt="2021-06-03T21:10:23.399" v="1169" actId="478"/>
          <ac:cxnSpMkLst>
            <pc:docMk/>
            <pc:sldMk cId="4261026330" sldId="7253"/>
            <ac:cxnSpMk id="185" creationId="{7D0193B6-9E94-43CA-AE26-1E1E70904974}"/>
          </ac:cxnSpMkLst>
        </pc:cxnChg>
        <pc:cxnChg chg="add mod">
          <ac:chgData name="Al Brooks" userId="34fc579134f071c1" providerId="LiveId" clId="{C6BB44D1-0E4C-4A0B-B8E5-E553C3A8EE06}" dt="2021-06-03T21:12:42.571" v="1250" actId="14100"/>
          <ac:cxnSpMkLst>
            <pc:docMk/>
            <pc:sldMk cId="4261026330" sldId="7253"/>
            <ac:cxnSpMk id="187" creationId="{28D06DE3-C49F-4B71-8A20-20F288482E41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3T21:14:33.182" v="1268" actId="478"/>
          <ac:cxnSpMkLst>
            <pc:docMk/>
            <pc:sldMk cId="4261026330" sldId="7253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C6BB44D1-0E4C-4A0B-B8E5-E553C3A8EE06}" dt="2021-06-04T16:07:32.120" v="1563" actId="47"/>
        <pc:sldMkLst>
          <pc:docMk/>
          <pc:sldMk cId="56354602" sldId="7254"/>
        </pc:sldMkLst>
        <pc:spChg chg="mod ord">
          <ac:chgData name="Al Brooks" userId="34fc579134f071c1" providerId="LiveId" clId="{C6BB44D1-0E4C-4A0B-B8E5-E553C3A8EE06}" dt="2021-06-03T20:46:50.177" v="968" actId="20577"/>
          <ac:spMkLst>
            <pc:docMk/>
            <pc:sldMk cId="56354602" sldId="7254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3T21:21:03.159" v="1407" actId="167"/>
          <ac:spMkLst>
            <pc:docMk/>
            <pc:sldMk cId="56354602" sldId="7254"/>
            <ac:spMk id="21" creationId="{D800B438-E78B-4C04-8812-E548DC25F1FB}"/>
          </ac:spMkLst>
        </pc:spChg>
        <pc:spChg chg="mod ord">
          <ac:chgData name="Al Brooks" userId="34fc579134f071c1" providerId="LiveId" clId="{C6BB44D1-0E4C-4A0B-B8E5-E553C3A8EE06}" dt="2021-06-03T20:46:12.990" v="923" actId="700"/>
          <ac:spMkLst>
            <pc:docMk/>
            <pc:sldMk cId="56354602" sldId="7254"/>
            <ac:spMk id="70" creationId="{667C39A1-4D34-48B5-BDC2-8DF8801B910A}"/>
          </ac:spMkLst>
        </pc:spChg>
        <pc:spChg chg="add del mod">
          <ac:chgData name="Al Brooks" userId="34fc579134f071c1" providerId="LiveId" clId="{C6BB44D1-0E4C-4A0B-B8E5-E553C3A8EE06}" dt="2021-06-04T03:51:02.538" v="1489" actId="478"/>
          <ac:spMkLst>
            <pc:docMk/>
            <pc:sldMk cId="56354602" sldId="7254"/>
            <ac:spMk id="85" creationId="{68B194AE-C864-4263-8F67-7B572F5172CB}"/>
          </ac:spMkLst>
        </pc:spChg>
        <pc:spChg chg="add del mod">
          <ac:chgData name="Al Brooks" userId="34fc579134f071c1" providerId="LiveId" clId="{C6BB44D1-0E4C-4A0B-B8E5-E553C3A8EE06}" dt="2021-06-04T03:51:02.538" v="1489" actId="478"/>
          <ac:spMkLst>
            <pc:docMk/>
            <pc:sldMk cId="56354602" sldId="7254"/>
            <ac:spMk id="86" creationId="{B1002FD3-CBD3-49E5-95A3-8705BB5038D4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156" creationId="{2F29DF87-9EB9-4B8E-AC3E-688ECE59C9DE}"/>
          </ac:spMkLst>
        </pc:spChg>
        <pc:spChg chg="mod">
          <ac:chgData name="Al Brooks" userId="34fc579134f071c1" providerId="LiveId" clId="{C6BB44D1-0E4C-4A0B-B8E5-E553C3A8EE06}" dt="2021-06-04T03:49:27.424" v="1481" actId="108"/>
          <ac:spMkLst>
            <pc:docMk/>
            <pc:sldMk cId="56354602" sldId="7254"/>
            <ac:spMk id="176" creationId="{524C33A9-11FE-4FA9-A578-87684BD55CC6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77" creationId="{ADD36259-7895-4F24-966E-6E5DCECB9A34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78" creationId="{CE58DF49-8D42-4D48-9113-AF6FEC1C534B}"/>
          </ac:spMkLst>
        </pc:spChg>
        <pc:spChg chg="mod">
          <ac:chgData name="Al Brooks" userId="34fc579134f071c1" providerId="LiveId" clId="{C6BB44D1-0E4C-4A0B-B8E5-E553C3A8EE06}" dt="2021-06-04T03:50:49.290" v="1488" actId="108"/>
          <ac:spMkLst>
            <pc:docMk/>
            <pc:sldMk cId="56354602" sldId="7254"/>
            <ac:spMk id="179" creationId="{CD0FD753-7D16-4610-956F-FE5B5C9DBB8E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81" creationId="{51F63D84-146E-4F18-9E94-716AA0BF8643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82" creationId="{FE1F142F-743A-40E5-9B37-47AB46755C82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83" creationId="{97669F78-72F0-4741-B3B2-29F51532A84E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84" creationId="{4B888497-493E-4BF6-9422-0B9573B8B44F}"/>
          </ac:spMkLst>
        </pc:spChg>
        <pc:spChg chg="mod">
          <ac:chgData name="Al Brooks" userId="34fc579134f071c1" providerId="LiveId" clId="{C6BB44D1-0E4C-4A0B-B8E5-E553C3A8EE06}" dt="2021-06-04T03:49:48.326" v="1483" actId="108"/>
          <ac:spMkLst>
            <pc:docMk/>
            <pc:sldMk cId="56354602" sldId="7254"/>
            <ac:spMk id="185" creationId="{9D584B83-3556-4F4D-8285-F419ADE0DC37}"/>
          </ac:spMkLst>
        </pc:spChg>
        <pc:spChg chg="mod">
          <ac:chgData name="Al Brooks" userId="34fc579134f071c1" providerId="LiveId" clId="{C6BB44D1-0E4C-4A0B-B8E5-E553C3A8EE06}" dt="2021-06-04T03:49:58.753" v="1485" actId="108"/>
          <ac:spMkLst>
            <pc:docMk/>
            <pc:sldMk cId="56354602" sldId="7254"/>
            <ac:spMk id="186" creationId="{80EB52F4-DCB4-462F-8C04-AF8EB2171566}"/>
          </ac:spMkLst>
        </pc:spChg>
        <pc:spChg chg="mod">
          <ac:chgData name="Al Brooks" userId="34fc579134f071c1" providerId="LiveId" clId="{C6BB44D1-0E4C-4A0B-B8E5-E553C3A8EE06}" dt="2021-06-04T03:50:01.105" v="1486" actId="108"/>
          <ac:spMkLst>
            <pc:docMk/>
            <pc:sldMk cId="56354602" sldId="7254"/>
            <ac:spMk id="187" creationId="{592BCD2D-E990-4AC0-8EF3-203120273042}"/>
          </ac:spMkLst>
        </pc:spChg>
        <pc:spChg chg="mod">
          <ac:chgData name="Al Brooks" userId="34fc579134f071c1" providerId="LiveId" clId="{C6BB44D1-0E4C-4A0B-B8E5-E553C3A8EE06}" dt="2021-06-04T03:49:54.530" v="1484" actId="108"/>
          <ac:spMkLst>
            <pc:docMk/>
            <pc:sldMk cId="56354602" sldId="7254"/>
            <ac:spMk id="188" creationId="{CCC031CD-D05A-4EA3-9B0C-B6114CBC77D4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89" creationId="{2384773D-2CFC-48B8-A7F1-8C82087C63A7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90" creationId="{B3E3A1F8-F85C-45E6-833E-99A7AE66C595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92" creationId="{75B9C969-2303-4D9B-9CD1-DBD5F6756EFC}"/>
          </ac:spMkLst>
        </pc:spChg>
        <pc:spChg chg="mod">
          <ac:chgData name="Al Brooks" userId="34fc579134f071c1" providerId="LiveId" clId="{C6BB44D1-0E4C-4A0B-B8E5-E553C3A8EE06}" dt="2021-06-04T03:48:54.642" v="1472" actId="108"/>
          <ac:spMkLst>
            <pc:docMk/>
            <pc:sldMk cId="56354602" sldId="7254"/>
            <ac:spMk id="193" creationId="{BE7C5030-F1F3-4EF7-B64A-1F31A6E2E5FC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94" creationId="{BAC73ED1-5F02-420C-8215-A40BDB675399}"/>
          </ac:spMkLst>
        </pc:spChg>
        <pc:spChg chg="mod">
          <ac:chgData name="Al Brooks" userId="34fc579134f071c1" providerId="LiveId" clId="{C6BB44D1-0E4C-4A0B-B8E5-E553C3A8EE06}" dt="2021-06-04T03:50:16.324" v="1487" actId="108"/>
          <ac:spMkLst>
            <pc:docMk/>
            <pc:sldMk cId="56354602" sldId="7254"/>
            <ac:spMk id="195" creationId="{C6006B33-1840-4600-BD83-4CB777D3FD54}"/>
          </ac:spMkLst>
        </pc:spChg>
        <pc:spChg chg="mod">
          <ac:chgData name="Al Brooks" userId="34fc579134f071c1" providerId="LiveId" clId="{C6BB44D1-0E4C-4A0B-B8E5-E553C3A8EE06}" dt="2021-06-04T03:48:56.567" v="1473" actId="108"/>
          <ac:spMkLst>
            <pc:docMk/>
            <pc:sldMk cId="56354602" sldId="7254"/>
            <ac:spMk id="196" creationId="{B243F783-83BB-4146-A65D-8D6B4D6F0E7C}"/>
          </ac:spMkLst>
        </pc:spChg>
        <pc:spChg chg="mod">
          <ac:chgData name="Al Brooks" userId="34fc579134f071c1" providerId="LiveId" clId="{C6BB44D1-0E4C-4A0B-B8E5-E553C3A8EE06}" dt="2021-06-04T03:48:57.464" v="1474" actId="108"/>
          <ac:spMkLst>
            <pc:docMk/>
            <pc:sldMk cId="56354602" sldId="7254"/>
            <ac:spMk id="197" creationId="{C91AFA36-0014-4B5C-8DDB-20C7D424D01A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98" creationId="{F22BACD1-30BF-4BA9-A416-0C14C58BD4E6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199" creationId="{0937E82B-19DC-42CF-8A09-F47F984DB863}"/>
          </ac:spMkLst>
        </pc:spChg>
        <pc:spChg chg="mod">
          <ac:chgData name="Al Brooks" userId="34fc579134f071c1" providerId="LiveId" clId="{C6BB44D1-0E4C-4A0B-B8E5-E553C3A8EE06}" dt="2021-06-04T03:49:01.889" v="1475" actId="108"/>
          <ac:spMkLst>
            <pc:docMk/>
            <pc:sldMk cId="56354602" sldId="7254"/>
            <ac:spMk id="200" creationId="{42C15C8A-945F-4448-8A91-821698CD6A77}"/>
          </ac:spMkLst>
        </pc:spChg>
        <pc:spChg chg="mod">
          <ac:chgData name="Al Brooks" userId="34fc579134f071c1" providerId="LiveId" clId="{C6BB44D1-0E4C-4A0B-B8E5-E553C3A8EE06}" dt="2021-06-04T03:49:03.132" v="1476" actId="108"/>
          <ac:spMkLst>
            <pc:docMk/>
            <pc:sldMk cId="56354602" sldId="7254"/>
            <ac:spMk id="201" creationId="{F7CF8E18-0C33-4EB7-A6E8-ECB082AEE13E}"/>
          </ac:spMkLst>
        </pc:spChg>
        <pc:spChg chg="mod">
          <ac:chgData name="Al Brooks" userId="34fc579134f071c1" providerId="LiveId" clId="{C6BB44D1-0E4C-4A0B-B8E5-E553C3A8EE06}" dt="2021-06-04T03:49:04.677" v="1477" actId="108"/>
          <ac:spMkLst>
            <pc:docMk/>
            <pc:sldMk cId="56354602" sldId="7254"/>
            <ac:spMk id="202" creationId="{BEA72CCE-F803-4B52-987C-FB7A024C07AA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03" creationId="{AD5FD93C-7DDD-404B-A504-6551E7EC9DF8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04" creationId="{989B25C0-A429-4294-B9EC-73EF3772039B}"/>
          </ac:spMkLst>
        </pc:spChg>
        <pc:spChg chg="mod">
          <ac:chgData name="Al Brooks" userId="34fc579134f071c1" providerId="LiveId" clId="{C6BB44D1-0E4C-4A0B-B8E5-E553C3A8EE06}" dt="2021-06-04T03:49:07.410" v="1478" actId="108"/>
          <ac:spMkLst>
            <pc:docMk/>
            <pc:sldMk cId="56354602" sldId="7254"/>
            <ac:spMk id="205" creationId="{55FF27C7-DBDE-4999-9534-24E58ADD073C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06" creationId="{B559BAB7-5F6A-4A0A-9739-FE0549DBFCCD}"/>
          </ac:spMkLst>
        </pc:spChg>
        <pc:spChg chg="mod">
          <ac:chgData name="Al Brooks" userId="34fc579134f071c1" providerId="LiveId" clId="{C6BB44D1-0E4C-4A0B-B8E5-E553C3A8EE06}" dt="2021-06-04T03:49:20.315" v="1480" actId="108"/>
          <ac:spMkLst>
            <pc:docMk/>
            <pc:sldMk cId="56354602" sldId="7254"/>
            <ac:spMk id="207" creationId="{3A14098B-0284-4C64-8488-FC2BA7294063}"/>
          </ac:spMkLst>
        </pc:spChg>
        <pc:spChg chg="mod">
          <ac:chgData name="Al Brooks" userId="34fc579134f071c1" providerId="LiveId" clId="{C6BB44D1-0E4C-4A0B-B8E5-E553C3A8EE06}" dt="2021-06-04T03:49:10.238" v="1479" actId="108"/>
          <ac:spMkLst>
            <pc:docMk/>
            <pc:sldMk cId="56354602" sldId="7254"/>
            <ac:spMk id="208" creationId="{0277C74F-CB65-4114-9F47-3B1DE6597458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09" creationId="{42CDD54F-5C04-49FA-A233-5DDDF6F99FAA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10" creationId="{53FE436D-F31A-4AED-817D-7D31959FCA31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3T21:24:00.710" v="1470" actId="478"/>
          <ac:spMkLst>
            <pc:docMk/>
            <pc:sldMk cId="56354602" sldId="7254"/>
            <ac:spMk id="215" creationId="{EC39CA8B-DBE1-47F3-BF1F-B67C6859BE85}"/>
          </ac:spMkLst>
        </pc:spChg>
        <pc:spChg chg="del mod">
          <ac:chgData name="Al Brooks" userId="34fc579134f071c1" providerId="LiveId" clId="{C6BB44D1-0E4C-4A0B-B8E5-E553C3A8EE06}" dt="2021-06-03T21:15:53.174" v="1288" actId="478"/>
          <ac:spMkLst>
            <pc:docMk/>
            <pc:sldMk cId="56354602" sldId="7254"/>
            <ac:spMk id="219" creationId="{6195A168-B780-45B1-A493-0BBAA85F8136}"/>
          </ac:spMkLst>
        </pc:spChg>
        <pc:spChg chg="mod">
          <ac:chgData name="Al Brooks" userId="34fc579134f071c1" providerId="LiveId" clId="{C6BB44D1-0E4C-4A0B-B8E5-E553C3A8EE06}" dt="2021-06-03T21:22:43.791" v="1440" actId="13926"/>
          <ac:spMkLst>
            <pc:docMk/>
            <pc:sldMk cId="56354602" sldId="7254"/>
            <ac:spMk id="220" creationId="{A75863A2-1B4A-4E83-A5AF-ABD56B5150D2}"/>
          </ac:spMkLst>
        </pc:spChg>
        <pc:spChg chg="mod">
          <ac:chgData name="Al Brooks" userId="34fc579134f071c1" providerId="LiveId" clId="{C6BB44D1-0E4C-4A0B-B8E5-E553C3A8EE06}" dt="2021-06-03T21:23:52.705" v="1469" actId="13926"/>
          <ac:spMkLst>
            <pc:docMk/>
            <pc:sldMk cId="56354602" sldId="7254"/>
            <ac:spMk id="221" creationId="{9705319A-DB2F-4211-BC07-94E647D27508}"/>
          </ac:spMkLst>
        </pc:spChg>
        <pc:spChg chg="mod">
          <ac:chgData name="Al Brooks" userId="34fc579134f071c1" providerId="LiveId" clId="{C6BB44D1-0E4C-4A0B-B8E5-E553C3A8EE06}" dt="2021-06-03T21:23:48.879" v="1468" actId="13926"/>
          <ac:spMkLst>
            <pc:docMk/>
            <pc:sldMk cId="56354602" sldId="7254"/>
            <ac:spMk id="226" creationId="{B021B807-422F-4059-9847-C57A1FFFB1DF}"/>
          </ac:spMkLst>
        </pc:spChg>
        <pc:spChg chg="add mod">
          <ac:chgData name="Al Brooks" userId="34fc579134f071c1" providerId="LiveId" clId="{C6BB44D1-0E4C-4A0B-B8E5-E553C3A8EE06}" dt="2021-06-03T21:22:36.942" v="1438" actId="13926"/>
          <ac:spMkLst>
            <pc:docMk/>
            <pc:sldMk cId="56354602" sldId="7254"/>
            <ac:spMk id="227" creationId="{41A91B4B-6246-4782-8A11-3D770972DF5A}"/>
          </ac:spMkLst>
        </pc:spChg>
        <pc:spChg chg="mod">
          <ac:chgData name="Al Brooks" userId="34fc579134f071c1" providerId="LiveId" clId="{C6BB44D1-0E4C-4A0B-B8E5-E553C3A8EE06}" dt="2021-06-03T20:46:38.012" v="955" actId="1038"/>
          <ac:spMkLst>
            <pc:docMk/>
            <pc:sldMk cId="56354602" sldId="7254"/>
            <ac:spMk id="230" creationId="{8AB948F4-532C-4F12-95EB-DA9401E4858D}"/>
          </ac:spMkLst>
        </pc:spChg>
        <pc:spChg chg="add mod">
          <ac:chgData name="Al Brooks" userId="34fc579134f071c1" providerId="LiveId" clId="{C6BB44D1-0E4C-4A0B-B8E5-E553C3A8EE06}" dt="2021-06-03T21:04:40.779" v="1020"/>
          <ac:spMkLst>
            <pc:docMk/>
            <pc:sldMk cId="56354602" sldId="7254"/>
            <ac:spMk id="231" creationId="{EE0A7105-6591-4B8D-9528-E2AE708A750E}"/>
          </ac:spMkLst>
        </pc:spChg>
        <pc:spChg chg="add mod">
          <ac:chgData name="Al Brooks" userId="34fc579134f071c1" providerId="LiveId" clId="{C6BB44D1-0E4C-4A0B-B8E5-E553C3A8EE06}" dt="2021-06-03T21:05:14.023" v="1025"/>
          <ac:spMkLst>
            <pc:docMk/>
            <pc:sldMk cId="56354602" sldId="7254"/>
            <ac:spMk id="233" creationId="{05559EB7-3C5F-4954-9CE1-1BC469B2329A}"/>
          </ac:spMkLst>
        </pc:spChg>
        <pc:spChg chg="add mod">
          <ac:chgData name="Al Brooks" userId="34fc579134f071c1" providerId="LiveId" clId="{C6BB44D1-0E4C-4A0B-B8E5-E553C3A8EE06}" dt="2021-06-03T21:08:47.475" v="1154" actId="1076"/>
          <ac:spMkLst>
            <pc:docMk/>
            <pc:sldMk cId="56354602" sldId="7254"/>
            <ac:spMk id="234" creationId="{14023B95-351C-4866-9EC0-C819ADED19B6}"/>
          </ac:spMkLst>
        </pc:spChg>
        <pc:spChg chg="add mod">
          <ac:chgData name="Al Brooks" userId="34fc579134f071c1" providerId="LiveId" clId="{C6BB44D1-0E4C-4A0B-B8E5-E553C3A8EE06}" dt="2021-06-03T21:23:44.880" v="1466" actId="1076"/>
          <ac:spMkLst>
            <pc:docMk/>
            <pc:sldMk cId="56354602" sldId="7254"/>
            <ac:spMk id="237" creationId="{937985D3-3FB6-456C-9DDC-AB0E115038B2}"/>
          </ac:spMkLst>
        </pc:spChg>
        <pc:spChg chg="add mod">
          <ac:chgData name="Al Brooks" userId="34fc579134f071c1" providerId="LiveId" clId="{C6BB44D1-0E4C-4A0B-B8E5-E553C3A8EE06}" dt="2021-06-03T21:13:17.945" v="1256"/>
          <ac:spMkLst>
            <pc:docMk/>
            <pc:sldMk cId="56354602" sldId="7254"/>
            <ac:spMk id="238" creationId="{1941BA90-A865-43E7-86B6-72A9134520D3}"/>
          </ac:spMkLst>
        </pc:spChg>
        <pc:spChg chg="add mod ord">
          <ac:chgData name="Al Brooks" userId="34fc579134f071c1" providerId="LiveId" clId="{C6BB44D1-0E4C-4A0B-B8E5-E553C3A8EE06}" dt="2021-06-03T21:20:50.124" v="1404" actId="167"/>
          <ac:spMkLst>
            <pc:docMk/>
            <pc:sldMk cId="56354602" sldId="7254"/>
            <ac:spMk id="240" creationId="{6C7E8F47-9B68-42BF-B95C-5E34A7589E9E}"/>
          </ac:spMkLst>
        </pc:spChg>
        <pc:spChg chg="add mod ord">
          <ac:chgData name="Al Brooks" userId="34fc579134f071c1" providerId="LiveId" clId="{C6BB44D1-0E4C-4A0B-B8E5-E553C3A8EE06}" dt="2021-06-03T21:20:50.124" v="1404" actId="167"/>
          <ac:spMkLst>
            <pc:docMk/>
            <pc:sldMk cId="56354602" sldId="7254"/>
            <ac:spMk id="241" creationId="{11A59633-6B78-45F7-B252-EA5330D8BDDF}"/>
          </ac:spMkLst>
        </pc:spChg>
        <pc:spChg chg="add del mod ord">
          <ac:chgData name="Al Brooks" userId="34fc579134f071c1" providerId="LiveId" clId="{C6BB44D1-0E4C-4A0B-B8E5-E553C3A8EE06}" dt="2021-06-03T21:20:53.673" v="1405" actId="478"/>
          <ac:spMkLst>
            <pc:docMk/>
            <pc:sldMk cId="56354602" sldId="7254"/>
            <ac:spMk id="242" creationId="{C7E01246-53D3-4F8A-9DF5-F744BD5EE678}"/>
          </ac:spMkLst>
        </pc:spChg>
        <pc:spChg chg="add del mod">
          <ac:chgData name="Al Brooks" userId="34fc579134f071c1" providerId="LiveId" clId="{C6BB44D1-0E4C-4A0B-B8E5-E553C3A8EE06}" dt="2021-06-03T21:17:59.200" v="1382" actId="478"/>
          <ac:spMkLst>
            <pc:docMk/>
            <pc:sldMk cId="56354602" sldId="7254"/>
            <ac:spMk id="243" creationId="{9C90B21F-38FB-4403-9D0A-FFBAB9F908D0}"/>
          </ac:spMkLst>
        </pc:spChg>
        <pc:spChg chg="add mod">
          <ac:chgData name="Al Brooks" userId="34fc579134f071c1" providerId="LiveId" clId="{C6BB44D1-0E4C-4A0B-B8E5-E553C3A8EE06}" dt="2021-06-03T21:22:51.379" v="1442" actId="13926"/>
          <ac:spMkLst>
            <pc:docMk/>
            <pc:sldMk cId="56354602" sldId="7254"/>
            <ac:spMk id="245" creationId="{BF708AC7-AF6D-4D9E-AF9F-DDD11E44BFF3}"/>
          </ac:spMkLst>
        </pc:spChg>
        <pc:spChg chg="add del mod">
          <ac:chgData name="Al Brooks" userId="34fc579134f071c1" providerId="LiveId" clId="{C6BB44D1-0E4C-4A0B-B8E5-E553C3A8EE06}" dt="2021-06-03T21:17:30.775" v="1367" actId="478"/>
          <ac:spMkLst>
            <pc:docMk/>
            <pc:sldMk cId="56354602" sldId="7254"/>
            <ac:spMk id="247" creationId="{CF66AD44-ACC7-4704-ADBB-7E5048E9B5AE}"/>
          </ac:spMkLst>
        </pc:spChg>
        <pc:spChg chg="add mod">
          <ac:chgData name="Al Brooks" userId="34fc579134f071c1" providerId="LiveId" clId="{C6BB44D1-0E4C-4A0B-B8E5-E553C3A8EE06}" dt="2021-06-03T21:23:01.537" v="1446" actId="13926"/>
          <ac:spMkLst>
            <pc:docMk/>
            <pc:sldMk cId="56354602" sldId="7254"/>
            <ac:spMk id="248" creationId="{F7C276D9-D2DB-490E-8394-88ED0FBEAD17}"/>
          </ac:spMkLst>
        </pc:spChg>
        <pc:spChg chg="add del mod ord">
          <ac:chgData name="Al Brooks" userId="34fc579134f071c1" providerId="LiveId" clId="{C6BB44D1-0E4C-4A0B-B8E5-E553C3A8EE06}" dt="2021-06-03T21:20:39.840" v="1402" actId="478"/>
          <ac:spMkLst>
            <pc:docMk/>
            <pc:sldMk cId="56354602" sldId="7254"/>
            <ac:spMk id="249" creationId="{77336697-E925-42D3-AAB8-3C6576F5DC89}"/>
          </ac:spMkLst>
        </pc:spChg>
        <pc:spChg chg="add del mod ord">
          <ac:chgData name="Al Brooks" userId="34fc579134f071c1" providerId="LiveId" clId="{C6BB44D1-0E4C-4A0B-B8E5-E553C3A8EE06}" dt="2021-06-03T21:20:37.353" v="1400" actId="478"/>
          <ac:spMkLst>
            <pc:docMk/>
            <pc:sldMk cId="56354602" sldId="7254"/>
            <ac:spMk id="250" creationId="{84B7189F-6646-4E69-8256-B03EC9D7D2F5}"/>
          </ac:spMkLst>
        </pc:spChg>
        <pc:spChg chg="add mod">
          <ac:chgData name="Al Brooks" userId="34fc579134f071c1" providerId="LiveId" clId="{C6BB44D1-0E4C-4A0B-B8E5-E553C3A8EE06}" dt="2021-06-03T21:22:12.079" v="1436" actId="1076"/>
          <ac:spMkLst>
            <pc:docMk/>
            <pc:sldMk cId="56354602" sldId="7254"/>
            <ac:spMk id="251" creationId="{B3980C50-D139-488F-9F07-40AC502C5F92}"/>
          </ac:spMkLst>
        </pc:spChg>
        <pc:picChg chg="mod ord modCrop">
          <ac:chgData name="Al Brooks" userId="34fc579134f071c1" providerId="LiveId" clId="{C6BB44D1-0E4C-4A0B-B8E5-E553C3A8EE06}" dt="2021-06-03T21:20:56.218" v="1406" actId="167"/>
          <ac:picMkLst>
            <pc:docMk/>
            <pc:sldMk cId="56354602" sldId="7254"/>
            <ac:picMk id="3" creationId="{A8D6267F-6C89-4A64-AC45-1ABA005AE388}"/>
          </ac:picMkLst>
        </pc:pic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57" creationId="{85668601-C71B-437D-A6C8-64C4F3C134F5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58" creationId="{6370A34D-378F-4C8B-9E45-C13EC71F50BE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59" creationId="{EA24804E-32C4-40BD-BF38-BC3E7CF36C1D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0" creationId="{6BB8B092-229E-46BB-AF7F-E7ABA5ACA0A4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1" creationId="{4E8D64C0-1535-4805-AD9A-ACBB4D9D816A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2" creationId="{5DDACE42-5621-4C0C-843A-64192D92CD2B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163" creationId="{208F37F3-ED42-4774-9E76-A32977372E66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4" creationId="{2BA0EADF-6804-4246-AB99-670952374CD9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5" creationId="{EC3FEA7B-82BC-4C30-A024-79088069CDC9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6" creationId="{E54E78F3-3C23-4FD9-B917-26A07954A252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7" creationId="{F4F6F6CE-57F6-41A9-BBE6-B42D61DC74D1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8" creationId="{95B56B81-3502-4DED-8B19-F8921294903B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69" creationId="{D04033FF-16D1-4790-B8EB-68E9BAFD46A8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0" creationId="{B5419452-2902-44BB-AD4B-99C31AED33A9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1" creationId="{5AF2B59F-A5F9-4429-B555-F59A8CBBF9D6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2" creationId="{045FEC02-A015-43F0-8F18-CE4616B57757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3" creationId="{D8C03EA3-F17B-4834-BCF8-0B1D5167EDB2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4" creationId="{BB1E74A7-80AF-4985-BBFB-80B807F8305A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75" creationId="{E4046FB4-A59F-4510-B942-6413B3823ED5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80" creationId="{02FF2DCE-799F-4061-8CE7-0AED55B4DA7F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191" creationId="{C5AE1039-348A-468F-B300-998F2B8B693A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211" creationId="{4897B687-9A76-419D-98AA-E1419120ED10}"/>
          </ac:cxnSpMkLst>
        </pc:cxnChg>
        <pc:cxnChg chg="del mod">
          <ac:chgData name="Al Brooks" userId="34fc579134f071c1" providerId="LiveId" clId="{C6BB44D1-0E4C-4A0B-B8E5-E553C3A8EE06}" dt="2021-06-03T21:04:35.936" v="1019" actId="478"/>
          <ac:cxnSpMkLst>
            <pc:docMk/>
            <pc:sldMk cId="56354602" sldId="7254"/>
            <ac:cxnSpMk id="212" creationId="{3B1E9B59-5088-4B6C-956C-525681FEE27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216" creationId="{DF1F8EA0-1A9E-4F9E-BE76-90158CC65E03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217" creationId="{F5B34FC2-A278-4680-87C1-59AAC296AA1C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218" creationId="{C128D832-923D-4F77-9BA5-5A3780B3A904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3T21:24:00.710" v="1470" actId="478"/>
          <ac:cxnSpMkLst>
            <pc:docMk/>
            <pc:sldMk cId="56354602" sldId="7254"/>
            <ac:cxnSpMk id="225" creationId="{3B2E5016-D6DA-482F-BCE2-B5A64CE1D387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228" creationId="{DA59D921-0261-47DF-A1D9-76E225E5C401}"/>
          </ac:cxnSpMkLst>
        </pc:cxnChg>
        <pc:cxnChg chg="mod">
          <ac:chgData name="Al Brooks" userId="34fc579134f071c1" providerId="LiveId" clId="{C6BB44D1-0E4C-4A0B-B8E5-E553C3A8EE06}" dt="2021-06-03T20:46:38.012" v="955" actId="1038"/>
          <ac:cxnSpMkLst>
            <pc:docMk/>
            <pc:sldMk cId="56354602" sldId="7254"/>
            <ac:cxnSpMk id="229" creationId="{EE7A29D1-2720-4112-B73B-62CC61478098}"/>
          </ac:cxnSpMkLst>
        </pc:cxnChg>
        <pc:cxnChg chg="add mod">
          <ac:chgData name="Al Brooks" userId="34fc579134f071c1" providerId="LiveId" clId="{C6BB44D1-0E4C-4A0B-B8E5-E553C3A8EE06}" dt="2021-06-03T21:08:13.854" v="1145" actId="1076"/>
          <ac:cxnSpMkLst>
            <pc:docMk/>
            <pc:sldMk cId="56354602" sldId="7254"/>
            <ac:cxnSpMk id="232" creationId="{D5D1E4D5-EE07-42A7-B03E-B078E96AF822}"/>
          </ac:cxnSpMkLst>
        </pc:cxnChg>
        <pc:cxnChg chg="add mod">
          <ac:chgData name="Al Brooks" userId="34fc579134f071c1" providerId="LiveId" clId="{C6BB44D1-0E4C-4A0B-B8E5-E553C3A8EE06}" dt="2021-06-03T21:08:41.138" v="1153" actId="1076"/>
          <ac:cxnSpMkLst>
            <pc:docMk/>
            <pc:sldMk cId="56354602" sldId="7254"/>
            <ac:cxnSpMk id="235" creationId="{4ED0D5E4-EA44-418F-A5BA-B1BFD4687626}"/>
          </ac:cxnSpMkLst>
        </pc:cxnChg>
        <pc:cxnChg chg="add mod">
          <ac:chgData name="Al Brooks" userId="34fc579134f071c1" providerId="LiveId" clId="{C6BB44D1-0E4C-4A0B-B8E5-E553C3A8EE06}" dt="2021-06-03T21:08:58.301" v="1156" actId="571"/>
          <ac:cxnSpMkLst>
            <pc:docMk/>
            <pc:sldMk cId="56354602" sldId="7254"/>
            <ac:cxnSpMk id="236" creationId="{D80D9457-A551-42B1-9A4F-251877FD1075}"/>
          </ac:cxnSpMkLst>
        </pc:cxnChg>
        <pc:cxnChg chg="add mod">
          <ac:chgData name="Al Brooks" userId="34fc579134f071c1" providerId="LiveId" clId="{C6BB44D1-0E4C-4A0B-B8E5-E553C3A8EE06}" dt="2021-06-03T21:13:17.945" v="1256"/>
          <ac:cxnSpMkLst>
            <pc:docMk/>
            <pc:sldMk cId="56354602" sldId="7254"/>
            <ac:cxnSpMk id="239" creationId="{CE057811-3571-4C7D-BAC1-1F6B02878E1E}"/>
          </ac:cxnSpMkLst>
        </pc:cxnChg>
        <pc:cxnChg chg="add mod">
          <ac:chgData name="Al Brooks" userId="34fc579134f071c1" providerId="LiveId" clId="{C6BB44D1-0E4C-4A0B-B8E5-E553C3A8EE06}" dt="2021-06-03T21:18:07.425" v="1384" actId="14100"/>
          <ac:cxnSpMkLst>
            <pc:docMk/>
            <pc:sldMk cId="56354602" sldId="7254"/>
            <ac:cxnSpMk id="244" creationId="{61A12429-23EA-4A79-A1C9-39A947688169}"/>
          </ac:cxnSpMkLst>
        </pc:cxnChg>
        <pc:cxnChg chg="add mod">
          <ac:chgData name="Al Brooks" userId="34fc579134f071c1" providerId="LiveId" clId="{C6BB44D1-0E4C-4A0B-B8E5-E553C3A8EE06}" dt="2021-06-03T21:16:45.512" v="1350" actId="14100"/>
          <ac:cxnSpMkLst>
            <pc:docMk/>
            <pc:sldMk cId="56354602" sldId="7254"/>
            <ac:cxnSpMk id="246" creationId="{3B63D7D3-D882-46BD-9264-A0B1CBC039D1}"/>
          </ac:cxnSpMkLst>
        </pc:cxnChg>
        <pc:cxnChg chg="add mod">
          <ac:chgData name="Al Brooks" userId="34fc579134f071c1" providerId="LiveId" clId="{C6BB44D1-0E4C-4A0B-B8E5-E553C3A8EE06}" dt="2021-06-03T21:22:06.830" v="1435" actId="571"/>
          <ac:cxnSpMkLst>
            <pc:docMk/>
            <pc:sldMk cId="56354602" sldId="7254"/>
            <ac:cxnSpMk id="252" creationId="{E71A907E-B8C4-493E-83F6-71167C4BC5A1}"/>
          </ac:cxnSpMkLst>
        </pc:cxnChg>
      </pc:sldChg>
      <pc:sldChg chg="modSp add mod">
        <pc:chgData name="Al Brooks" userId="34fc579134f071c1" providerId="LiveId" clId="{C6BB44D1-0E4C-4A0B-B8E5-E553C3A8EE06}" dt="2021-06-08T18:57:59.743" v="5602" actId="20577"/>
        <pc:sldMkLst>
          <pc:docMk/>
          <pc:sldMk cId="763676180" sldId="7254"/>
        </pc:sldMkLst>
        <pc:spChg chg="mod">
          <ac:chgData name="Al Brooks" userId="34fc579134f071c1" providerId="LiveId" clId="{C6BB44D1-0E4C-4A0B-B8E5-E553C3A8EE06}" dt="2021-06-08T18:57:59.743" v="5602" actId="20577"/>
          <ac:spMkLst>
            <pc:docMk/>
            <pc:sldMk cId="763676180" sldId="7254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C6BB44D1-0E4C-4A0B-B8E5-E553C3A8EE06}" dt="2021-06-07T21:30:07.263" v="5234" actId="2696"/>
        <pc:sldMkLst>
          <pc:docMk/>
          <pc:sldMk cId="3391962260" sldId="7254"/>
        </pc:sldMkLst>
        <pc:spChg chg="mod">
          <ac:chgData name="Al Brooks" userId="34fc579134f071c1" providerId="LiveId" clId="{C6BB44D1-0E4C-4A0B-B8E5-E553C3A8EE06}" dt="2021-06-07T19:40:55.294" v="4225" actId="20577"/>
          <ac:spMkLst>
            <pc:docMk/>
            <pc:sldMk cId="3391962260" sldId="7254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7T20:46:29.517" v="4920" actId="1076"/>
          <ac:spMkLst>
            <pc:docMk/>
            <pc:sldMk cId="3391962260" sldId="7254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156" creationId="{2F29DF87-9EB9-4B8E-AC3E-688ECE59C9DE}"/>
          </ac:spMkLst>
        </pc:spChg>
        <pc:spChg chg="mod">
          <ac:chgData name="Al Brooks" userId="34fc579134f071c1" providerId="LiveId" clId="{C6BB44D1-0E4C-4A0B-B8E5-E553C3A8EE06}" dt="2021-06-07T21:29:25.358" v="5224" actId="14100"/>
          <ac:spMkLst>
            <pc:docMk/>
            <pc:sldMk cId="3391962260" sldId="7254"/>
            <ac:spMk id="158" creationId="{BAFA4D5D-0278-451F-BC29-4249FF6BA383}"/>
          </ac:spMkLst>
        </pc:spChg>
        <pc:spChg chg="add mod">
          <ac:chgData name="Al Brooks" userId="34fc579134f071c1" providerId="LiveId" clId="{C6BB44D1-0E4C-4A0B-B8E5-E553C3A8EE06}" dt="2021-06-07T20:46:42.106" v="4923" actId="1076"/>
          <ac:spMkLst>
            <pc:docMk/>
            <pc:sldMk cId="3391962260" sldId="7254"/>
            <ac:spMk id="162" creationId="{9CCEB3A0-1185-4AD6-B156-547D792F63DA}"/>
          </ac:spMkLst>
        </pc:spChg>
        <pc:spChg chg="add mod">
          <ac:chgData name="Al Brooks" userId="34fc579134f071c1" providerId="LiveId" clId="{C6BB44D1-0E4C-4A0B-B8E5-E553C3A8EE06}" dt="2021-06-07T21:28:51.633" v="5212" actId="1076"/>
          <ac:spMkLst>
            <pc:docMk/>
            <pc:sldMk cId="3391962260" sldId="7254"/>
            <ac:spMk id="164" creationId="{4E72C223-BD3C-416F-9399-6F8D584995C8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7T21:29:21.392" v="5223" actId="478"/>
          <ac:spMkLst>
            <pc:docMk/>
            <pc:sldMk cId="3391962260" sldId="7254"/>
            <ac:spMk id="215" creationId="{EC39CA8B-DBE1-47F3-BF1F-B67C6859BE85}"/>
          </ac:spMkLst>
        </pc:spChg>
        <pc:picChg chg="add mod ord">
          <ac:chgData name="Al Brooks" userId="34fc579134f071c1" providerId="LiveId" clId="{C6BB44D1-0E4C-4A0B-B8E5-E553C3A8EE06}" dt="2021-06-07T20:46:29.517" v="4920" actId="1076"/>
          <ac:picMkLst>
            <pc:docMk/>
            <pc:sldMk cId="3391962260" sldId="7254"/>
            <ac:picMk id="159" creationId="{F17E7058-F605-40D5-AAE7-6897E62CB56C}"/>
          </ac:picMkLst>
        </pc:pic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57" creationId="{85668601-C71B-437D-A6C8-64C4F3C134F5}"/>
          </ac:cxnSpMkLst>
        </pc:cxnChg>
        <pc:cxnChg chg="add mod">
          <ac:chgData name="Al Brooks" userId="34fc579134f071c1" providerId="LiveId" clId="{C6BB44D1-0E4C-4A0B-B8E5-E553C3A8EE06}" dt="2021-06-07T21:28:49.144" v="5211" actId="14100"/>
          <ac:cxnSpMkLst>
            <pc:docMk/>
            <pc:sldMk cId="3391962260" sldId="7254"/>
            <ac:cxnSpMk id="160" creationId="{DA5EECD6-B233-4D2C-9565-C0D840DD6435}"/>
          </ac:cxnSpMkLst>
        </pc:cxnChg>
        <pc:cxnChg chg="add mod">
          <ac:chgData name="Al Brooks" userId="34fc579134f071c1" providerId="LiveId" clId="{C6BB44D1-0E4C-4A0B-B8E5-E553C3A8EE06}" dt="2021-06-07T20:46:29.517" v="4920" actId="1076"/>
          <ac:cxnSpMkLst>
            <pc:docMk/>
            <pc:sldMk cId="3391962260" sldId="7254"/>
            <ac:cxnSpMk id="161" creationId="{674C83F3-5BFF-4F5D-B2B7-B0A53D549B8D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163" creationId="{208F37F3-ED42-4774-9E76-A32977372E66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7T21:29:21.392" v="5223" actId="478"/>
          <ac:cxnSpMkLst>
            <pc:docMk/>
            <pc:sldMk cId="3391962260" sldId="7254"/>
            <ac:cxnSpMk id="225" creationId="{3B2E5016-D6DA-482F-BCE2-B5A64CE1D387}"/>
          </ac:cxnSpMkLst>
        </pc:cxnChg>
      </pc:sldChg>
      <pc:sldChg chg="addSp modSp add del mod">
        <pc:chgData name="Al Brooks" userId="34fc579134f071c1" providerId="LiveId" clId="{C6BB44D1-0E4C-4A0B-B8E5-E553C3A8EE06}" dt="2021-06-04T21:54:03.931" v="2538" actId="47"/>
        <pc:sldMkLst>
          <pc:docMk/>
          <pc:sldMk cId="3536018150" sldId="7254"/>
        </pc:sldMkLst>
        <pc:spChg chg="mod">
          <ac:chgData name="Al Brooks" userId="34fc579134f071c1" providerId="LiveId" clId="{C6BB44D1-0E4C-4A0B-B8E5-E553C3A8EE06}" dt="2021-06-04T21:52:47.258" v="2523" actId="21"/>
          <ac:spMkLst>
            <pc:docMk/>
            <pc:sldMk cId="3536018150" sldId="7254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4T21:49:23.441" v="2424" actId="167"/>
          <ac:spMkLst>
            <pc:docMk/>
            <pc:sldMk cId="3536018150" sldId="7254"/>
            <ac:spMk id="21" creationId="{D800B438-E78B-4C04-8812-E548DC25F1FB}"/>
          </ac:spMkLst>
        </pc:spChg>
        <pc:spChg chg="add mod">
          <ac:chgData name="Al Brooks" userId="34fc579134f071c1" providerId="LiveId" clId="{C6BB44D1-0E4C-4A0B-B8E5-E553C3A8EE06}" dt="2021-06-04T19:12:29.730" v="1851" actId="108"/>
          <ac:spMkLst>
            <pc:docMk/>
            <pc:sldMk cId="3536018150" sldId="7254"/>
            <ac:spMk id="159" creationId="{5AED3E95-D3E6-4720-932C-EB16FFF8CCB2}"/>
          </ac:spMkLst>
        </pc:spChg>
        <pc:picChg chg="add mod ord">
          <ac:chgData name="Al Brooks" userId="34fc579134f071c1" providerId="LiveId" clId="{C6BB44D1-0E4C-4A0B-B8E5-E553C3A8EE06}" dt="2021-06-04T21:49:20.034" v="2423" actId="167"/>
          <ac:picMkLst>
            <pc:docMk/>
            <pc:sldMk cId="3536018150" sldId="7254"/>
            <ac:picMk id="160" creationId="{7A12D97B-DAB8-4DFF-944D-9774930FDC49}"/>
          </ac:picMkLst>
        </pc:picChg>
      </pc:sldChg>
      <pc:sldChg chg="del">
        <pc:chgData name="Al Brooks" userId="34fc579134f071c1" providerId="LiveId" clId="{C6BB44D1-0E4C-4A0B-B8E5-E553C3A8EE06}" dt="2021-06-03T14:59:09.150" v="0" actId="47"/>
        <pc:sldMkLst>
          <pc:docMk/>
          <pc:sldMk cId="1112445592" sldId="7255"/>
        </pc:sldMkLst>
      </pc:sldChg>
      <pc:sldChg chg="addSp delSp modSp add del mod ord">
        <pc:chgData name="Al Brooks" userId="34fc579134f071c1" providerId="LiveId" clId="{C6BB44D1-0E4C-4A0B-B8E5-E553C3A8EE06}" dt="2021-06-04T16:07:32.120" v="1563" actId="47"/>
        <pc:sldMkLst>
          <pc:docMk/>
          <pc:sldMk cId="2019737678" sldId="7255"/>
        </pc:sldMkLst>
        <pc:spChg chg="mod ord">
          <ac:chgData name="Al Brooks" userId="34fc579134f071c1" providerId="LiveId" clId="{C6BB44D1-0E4C-4A0B-B8E5-E553C3A8EE06}" dt="2021-06-03T21:13:45.921" v="1259" actId="167"/>
          <ac:spMkLst>
            <pc:docMk/>
            <pc:sldMk cId="2019737678" sldId="7255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156" creationId="{2F29DF87-9EB9-4B8E-AC3E-688ECE59C9DE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76" creationId="{524C33A9-11FE-4FA9-A578-87684BD55CC6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77" creationId="{ADD36259-7895-4F24-966E-6E5DCECB9A34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78" creationId="{CE58DF49-8D42-4D48-9113-AF6FEC1C534B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79" creationId="{CD0FD753-7D16-4610-956F-FE5B5C9DBB8E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1" creationId="{51F63D84-146E-4F18-9E94-716AA0BF8643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2" creationId="{FE1F142F-743A-40E5-9B37-47AB46755C82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3" creationId="{97669F78-72F0-4741-B3B2-29F51532A84E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4" creationId="{4B888497-493E-4BF6-9422-0B9573B8B44F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5" creationId="{9D584B83-3556-4F4D-8285-F419ADE0DC37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6" creationId="{80EB52F4-DCB4-462F-8C04-AF8EB2171566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7" creationId="{592BCD2D-E990-4AC0-8EF3-203120273042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8" creationId="{CCC031CD-D05A-4EA3-9B0C-B6114CBC77D4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89" creationId="{2384773D-2CFC-48B8-A7F1-8C82087C63A7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0" creationId="{B3E3A1F8-F85C-45E6-833E-99A7AE66C595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2" creationId="{75B9C969-2303-4D9B-9CD1-DBD5F6756EFC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3" creationId="{BE7C5030-F1F3-4EF7-B64A-1F31A6E2E5FC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4" creationId="{BAC73ED1-5F02-420C-8215-A40BDB675399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5" creationId="{C6006B33-1840-4600-BD83-4CB777D3FD54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6" creationId="{B243F783-83BB-4146-A65D-8D6B4D6F0E7C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7" creationId="{C91AFA36-0014-4B5C-8DDB-20C7D424D01A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8" creationId="{F22BACD1-30BF-4BA9-A416-0C14C58BD4E6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199" creationId="{0937E82B-19DC-42CF-8A09-F47F984DB863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0" creationId="{42C15C8A-945F-4448-8A91-821698CD6A77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1" creationId="{F7CF8E18-0C33-4EB7-A6E8-ECB082AEE13E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2" creationId="{BEA72CCE-F803-4B52-987C-FB7A024C07AA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3" creationId="{AD5FD93C-7DDD-404B-A504-6551E7EC9DF8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4" creationId="{989B25C0-A429-4294-B9EC-73EF3772039B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5" creationId="{55FF27C7-DBDE-4999-9534-24E58ADD073C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6" creationId="{B559BAB7-5F6A-4A0A-9739-FE0549DBFCCD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7" creationId="{3A14098B-0284-4C64-8488-FC2BA7294063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8" creationId="{0277C74F-CB65-4114-9F47-3B1DE6597458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09" creationId="{42CDD54F-5C04-49FA-A233-5DDDF6F99FAA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10" creationId="{53FE436D-F31A-4AED-817D-7D31959FCA31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3T20:47:05.712" v="973" actId="478"/>
          <ac:spMkLst>
            <pc:docMk/>
            <pc:sldMk cId="2019737678" sldId="7255"/>
            <ac:spMk id="215" creationId="{EC39CA8B-DBE1-47F3-BF1F-B67C6859BE85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19" creationId="{6195A168-B780-45B1-A493-0BBAA85F8136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20" creationId="{A75863A2-1B4A-4E83-A5AF-ABD56B5150D2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21" creationId="{9705319A-DB2F-4211-BC07-94E647D27508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26" creationId="{B021B807-422F-4059-9847-C57A1FFFB1DF}"/>
          </ac:spMkLst>
        </pc:spChg>
        <pc:spChg chg="del">
          <ac:chgData name="Al Brooks" userId="34fc579134f071c1" providerId="LiveId" clId="{C6BB44D1-0E4C-4A0B-B8E5-E553C3A8EE06}" dt="2021-06-03T20:47:01.222" v="971" actId="478"/>
          <ac:spMkLst>
            <pc:docMk/>
            <pc:sldMk cId="2019737678" sldId="7255"/>
            <ac:spMk id="230" creationId="{8AB948F4-532C-4F12-95EB-DA9401E4858D}"/>
          </ac:spMkLst>
        </pc:spChg>
        <pc:spChg chg="add mod">
          <ac:chgData name="Al Brooks" userId="34fc579134f071c1" providerId="LiveId" clId="{C6BB44D1-0E4C-4A0B-B8E5-E553C3A8EE06}" dt="2021-06-03T21:05:12.058" v="1024"/>
          <ac:spMkLst>
            <pc:docMk/>
            <pc:sldMk cId="2019737678" sldId="7255"/>
            <ac:spMk id="231" creationId="{B370D332-E078-4047-A753-C894F6A51DB1}"/>
          </ac:spMkLst>
        </pc:spChg>
        <pc:picChg chg="del">
          <ac:chgData name="Al Brooks" userId="34fc579134f071c1" providerId="LiveId" clId="{C6BB44D1-0E4C-4A0B-B8E5-E553C3A8EE06}" dt="2021-06-03T20:46:57.123" v="970" actId="21"/>
          <ac:picMkLst>
            <pc:docMk/>
            <pc:sldMk cId="2019737678" sldId="7255"/>
            <ac:picMk id="3" creationId="{A8D6267F-6C89-4A64-AC45-1ABA005AE388}"/>
          </ac:picMkLst>
        </pc:picChg>
        <pc:picChg chg="add mod ord">
          <ac:chgData name="Al Brooks" userId="34fc579134f071c1" providerId="LiveId" clId="{C6BB44D1-0E4C-4A0B-B8E5-E553C3A8EE06}" dt="2021-06-03T21:13:35.517" v="1258" actId="167"/>
          <ac:picMkLst>
            <pc:docMk/>
            <pc:sldMk cId="2019737678" sldId="7255"/>
            <ac:picMk id="227" creationId="{EE79755C-4E63-4C6D-A609-702D9EAA4034}"/>
          </ac:picMkLst>
        </pc:pic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57" creationId="{85668601-C71B-437D-A6C8-64C4F3C134F5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58" creationId="{6370A34D-378F-4C8B-9E45-C13EC71F50BE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59" creationId="{EA24804E-32C4-40BD-BF38-BC3E7CF36C1D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0" creationId="{6BB8B092-229E-46BB-AF7F-E7ABA5ACA0A4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1" creationId="{4E8D64C0-1535-4805-AD9A-ACBB4D9D816A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2" creationId="{5DDACE42-5621-4C0C-843A-64192D92CD2B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163" creationId="{208F37F3-ED42-4774-9E76-A32977372E66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4" creationId="{2BA0EADF-6804-4246-AB99-670952374CD9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5" creationId="{EC3FEA7B-82BC-4C30-A024-79088069CDC9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6" creationId="{E54E78F3-3C23-4FD9-B917-26A07954A252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7" creationId="{F4F6F6CE-57F6-41A9-BBE6-B42D61DC74D1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8" creationId="{95B56B81-3502-4DED-8B19-F8921294903B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69" creationId="{D04033FF-16D1-4790-B8EB-68E9BAFD46A8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0" creationId="{B5419452-2902-44BB-AD4B-99C31AED33A9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1" creationId="{5AF2B59F-A5F9-4429-B555-F59A8CBBF9D6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2" creationId="{045FEC02-A015-43F0-8F18-CE4616B57757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3" creationId="{D8C03EA3-F17B-4834-BCF8-0B1D5167EDB2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4" creationId="{BB1E74A7-80AF-4985-BBFB-80B807F8305A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75" creationId="{E4046FB4-A59F-4510-B942-6413B3823ED5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80" creationId="{02FF2DCE-799F-4061-8CE7-0AED55B4DA7F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191" creationId="{C5AE1039-348A-468F-B300-998F2B8B693A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11" creationId="{4897B687-9A76-419D-98AA-E1419120ED10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12" creationId="{3B1E9B59-5088-4B6C-956C-525681FEE27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17" creationId="{F5B34FC2-A278-4680-87C1-59AAC296AA1C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18" creationId="{C128D832-923D-4F77-9BA5-5A3780B3A904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3T20:47:05.712" v="973" actId="478"/>
          <ac:cxnSpMkLst>
            <pc:docMk/>
            <pc:sldMk cId="2019737678" sldId="7255"/>
            <ac:cxnSpMk id="225" creationId="{3B2E5016-D6DA-482F-BCE2-B5A64CE1D387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28" creationId="{DA59D921-0261-47DF-A1D9-76E225E5C401}"/>
          </ac:cxnSpMkLst>
        </pc:cxnChg>
        <pc:cxnChg chg="del">
          <ac:chgData name="Al Brooks" userId="34fc579134f071c1" providerId="LiveId" clId="{C6BB44D1-0E4C-4A0B-B8E5-E553C3A8EE06}" dt="2021-06-03T20:47:01.222" v="971" actId="478"/>
          <ac:cxnSpMkLst>
            <pc:docMk/>
            <pc:sldMk cId="2019737678" sldId="7255"/>
            <ac:cxnSpMk id="229" creationId="{EE7A29D1-2720-4112-B73B-62CC61478098}"/>
          </ac:cxnSpMkLst>
        </pc:cxnChg>
      </pc:sldChg>
      <pc:sldChg chg="addSp modSp add mod">
        <pc:chgData name="Al Brooks" userId="34fc579134f071c1" providerId="LiveId" clId="{C6BB44D1-0E4C-4A0B-B8E5-E553C3A8EE06}" dt="2021-06-08T19:02:53.935" v="6021" actId="207"/>
        <pc:sldMkLst>
          <pc:docMk/>
          <pc:sldMk cId="2716651996" sldId="7255"/>
        </pc:sldMkLst>
        <pc:spChg chg="mod">
          <ac:chgData name="Al Brooks" userId="34fc579134f071c1" providerId="LiveId" clId="{C6BB44D1-0E4C-4A0B-B8E5-E553C3A8EE06}" dt="2021-06-08T18:59:12.146" v="5675" actId="20577"/>
          <ac:spMkLst>
            <pc:docMk/>
            <pc:sldMk cId="2716651996" sldId="7255"/>
            <ac:spMk id="5" creationId="{00000000-0000-0000-0000-000000000000}"/>
          </ac:spMkLst>
        </pc:spChg>
        <pc:spChg chg="add mod">
          <ac:chgData name="Al Brooks" userId="34fc579134f071c1" providerId="LiveId" clId="{C6BB44D1-0E4C-4A0B-B8E5-E553C3A8EE06}" dt="2021-06-08T19:01:58.239" v="5974"/>
          <ac:spMkLst>
            <pc:docMk/>
            <pc:sldMk cId="2716651996" sldId="7255"/>
            <ac:spMk id="160" creationId="{94E3D854-A035-4FA7-8E81-CC7A8B473A30}"/>
          </ac:spMkLst>
        </pc:spChg>
        <pc:spChg chg="add mod">
          <ac:chgData name="Al Brooks" userId="34fc579134f071c1" providerId="LiveId" clId="{C6BB44D1-0E4C-4A0B-B8E5-E553C3A8EE06}" dt="2021-06-08T19:01:58.239" v="5974"/>
          <ac:spMkLst>
            <pc:docMk/>
            <pc:sldMk cId="2716651996" sldId="7255"/>
            <ac:spMk id="161" creationId="{5DE15882-EA72-4868-9C83-A3B8D9A5F40E}"/>
          </ac:spMkLst>
        </pc:spChg>
        <pc:spChg chg="add mod">
          <ac:chgData name="Al Brooks" userId="34fc579134f071c1" providerId="LiveId" clId="{C6BB44D1-0E4C-4A0B-B8E5-E553C3A8EE06}" dt="2021-06-08T19:02:53.935" v="6021" actId="207"/>
          <ac:spMkLst>
            <pc:docMk/>
            <pc:sldMk cId="2716651996" sldId="7255"/>
            <ac:spMk id="162" creationId="{18FDA565-476B-4597-862C-F16E9A082B06}"/>
          </ac:spMkLst>
        </pc:spChg>
        <pc:spChg chg="add mod">
          <ac:chgData name="Al Brooks" userId="34fc579134f071c1" providerId="LiveId" clId="{C6BB44D1-0E4C-4A0B-B8E5-E553C3A8EE06}" dt="2021-06-08T19:02:46.660" v="6020" actId="108"/>
          <ac:spMkLst>
            <pc:docMk/>
            <pc:sldMk cId="2716651996" sldId="7255"/>
            <ac:spMk id="164" creationId="{A4067055-5D09-4352-B37E-1776928F0FB9}"/>
          </ac:spMkLst>
        </pc:spChg>
        <pc:cxnChg chg="add mod">
          <ac:chgData name="Al Brooks" userId="34fc579134f071c1" providerId="LiveId" clId="{C6BB44D1-0E4C-4A0B-B8E5-E553C3A8EE06}" dt="2021-06-08T19:01:58.239" v="5974"/>
          <ac:cxnSpMkLst>
            <pc:docMk/>
            <pc:sldMk cId="2716651996" sldId="7255"/>
            <ac:cxnSpMk id="158" creationId="{2E73F935-D680-4FA0-B050-30033A6B2802}"/>
          </ac:cxnSpMkLst>
        </pc:cxnChg>
        <pc:cxnChg chg="add mod">
          <ac:chgData name="Al Brooks" userId="34fc579134f071c1" providerId="LiveId" clId="{C6BB44D1-0E4C-4A0B-B8E5-E553C3A8EE06}" dt="2021-06-08T19:01:58.239" v="5974"/>
          <ac:cxnSpMkLst>
            <pc:docMk/>
            <pc:sldMk cId="2716651996" sldId="7255"/>
            <ac:cxnSpMk id="159" creationId="{3CAC824F-BB6A-4912-9EC2-B54F1B32B3A9}"/>
          </ac:cxnSpMkLst>
        </pc:cxnChg>
      </pc:sldChg>
      <pc:sldChg chg="addSp delSp modSp add del mod">
        <pc:chgData name="Al Brooks" userId="34fc579134f071c1" providerId="LiveId" clId="{C6BB44D1-0E4C-4A0B-B8E5-E553C3A8EE06}" dt="2021-06-04T23:14:30.284" v="3876" actId="2696"/>
        <pc:sldMkLst>
          <pc:docMk/>
          <pc:sldMk cId="3079992355" sldId="7255"/>
        </pc:sldMkLst>
        <pc:spChg chg="mod">
          <ac:chgData name="Al Brooks" userId="34fc579134f071c1" providerId="LiveId" clId="{C6BB44D1-0E4C-4A0B-B8E5-E553C3A8EE06}" dt="2021-06-04T19:13:08.772" v="1928" actId="113"/>
          <ac:spMkLst>
            <pc:docMk/>
            <pc:sldMk cId="3079992355" sldId="7255"/>
            <ac:spMk id="5" creationId="{00000000-0000-0000-0000-000000000000}"/>
          </ac:spMkLst>
        </pc:spChg>
        <pc:spChg chg="del mod or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4T19:13:12.727" v="1929" actId="478"/>
          <ac:spMkLst>
            <pc:docMk/>
            <pc:sldMk cId="3079992355" sldId="7255"/>
            <ac:spMk id="158" creationId="{28BEB22F-7FEC-488B-937E-E981C731DBFA}"/>
          </ac:spMkLst>
        </pc:spChg>
        <pc:spChg chg="mod">
          <ac:chgData name="Al Brooks" userId="34fc579134f071c1" providerId="LiveId" clId="{C6BB44D1-0E4C-4A0B-B8E5-E553C3A8EE06}" dt="2021-06-04T23:12:31.696" v="3822" actId="1076"/>
          <ac:spMkLst>
            <pc:docMk/>
            <pc:sldMk cId="3079992355" sldId="7255"/>
            <ac:spMk id="159" creationId="{5AED3E95-D3E6-4720-932C-EB16FFF8CCB2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69" creationId="{2DFCAC21-D77C-4264-A2C2-9ECF1536EB68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0" creationId="{8811513E-CA37-4EF7-848D-1B3D771D8FDF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1" creationId="{2783C0E4-B4A8-443B-AF58-0F6C332637C5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2" creationId="{5BFBBCFF-B973-47EA-8E9A-EAE12B099DE6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3" creationId="{91FD0A4E-C8CF-45D0-88A2-9A813B540E11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4" creationId="{37068F5F-D3BF-4F89-A19A-0B1030E76D1F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5" creationId="{B8804D7D-3810-478F-BAF5-4CA506F4402C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6" creationId="{514BF86B-E5E4-48C5-B016-006D388F16A8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7" creationId="{18DDE011-5FE3-443D-A619-43F88CB2C934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8" creationId="{30A3EC76-8043-4A79-8D33-619AFCD5ABCE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79" creationId="{12CCE97E-630A-4714-911D-E6AEC87138AB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0" creationId="{03C947C8-6CEB-4C67-B30B-8133A6B3FC1B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1" creationId="{CE0D1FF0-0B98-4646-BF48-7C68FCC90777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2" creationId="{BBF6B86B-0EAC-4242-B7E2-DDD184A94838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3" creationId="{1A9ABB8F-7746-4765-8B17-1FA5319280A5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4" creationId="{174880CF-DD60-4E17-AFDD-7E2B778F7D2F}"/>
          </ac:spMkLst>
        </pc:spChg>
        <pc:spChg chg="add del mod">
          <ac:chgData name="Al Brooks" userId="34fc579134f071c1" providerId="LiveId" clId="{C6BB44D1-0E4C-4A0B-B8E5-E553C3A8EE06}" dt="2021-06-04T21:54:40.586" v="2541" actId="478"/>
          <ac:spMkLst>
            <pc:docMk/>
            <pc:sldMk cId="3079992355" sldId="7255"/>
            <ac:spMk id="185" creationId="{03328242-2973-40F6-9AB2-F0F217E6728D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6" creationId="{27EE7781-DD50-44F8-906D-E884046C7A8A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7" creationId="{9E83DA83-D5CF-4449-AFB4-21EA1E4388F5}"/>
          </ac:spMkLst>
        </pc:spChg>
        <pc:spChg chg="add del mod">
          <ac:chgData name="Al Brooks" userId="34fc579134f071c1" providerId="LiveId" clId="{C6BB44D1-0E4C-4A0B-B8E5-E553C3A8EE06}" dt="2021-06-04T21:54:49.589" v="2544" actId="478"/>
          <ac:spMkLst>
            <pc:docMk/>
            <pc:sldMk cId="3079992355" sldId="7255"/>
            <ac:spMk id="188" creationId="{DACCB800-BCAF-4814-817D-94658E36579B}"/>
          </ac:spMkLst>
        </pc:spChg>
        <pc:spChg chg="add del mod">
          <ac:chgData name="Al Brooks" userId="34fc579134f071c1" providerId="LiveId" clId="{C6BB44D1-0E4C-4A0B-B8E5-E553C3A8EE06}" dt="2021-06-04T21:54:42.186" v="2542" actId="478"/>
          <ac:spMkLst>
            <pc:docMk/>
            <pc:sldMk cId="3079992355" sldId="7255"/>
            <ac:spMk id="189" creationId="{443F89CD-90D0-46D7-9674-73B3808BDCB9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0" creationId="{0604DA01-DDAC-495E-84D5-C4AB4CC67F15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1" creationId="{325CEBB6-2B1B-4494-810A-D30A1FA16A96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2" creationId="{3F51E971-AB4B-492B-A668-1B83C7BDE99E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3" creationId="{F84A2A93-F4B6-4647-A03C-AE673C880939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4" creationId="{33A8B509-171F-4FC3-B55C-336448BF7265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5" creationId="{634F661D-0EA7-4CCD-B859-52DB0C4F3C29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6" creationId="{B5E3F282-D60E-42BE-ABB8-B3F64F36CF4A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7" creationId="{E8482FC8-6DED-4568-A094-11DA69A6D8C3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8" creationId="{33767B8F-6D84-41A7-A4ED-D15CE387821B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09" creationId="{F3A7C179-1DB0-4CC4-A2D5-D7C613C34EE4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10" creationId="{E002844E-3A52-4C6B-AE99-06328854FC6B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11" creationId="{D01E1D31-9E42-41DF-B138-DF9B500DB533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12" creationId="{90D46F2B-FDD3-468D-A527-15B432785ACA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17" creationId="{5A48963D-4DAA-4090-AD59-AF1A8ACEE1F6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18" creationId="{9BE74F43-D5AF-4BCF-AB54-9574DF863AF2}"/>
          </ac:spMkLst>
        </pc:spChg>
        <pc:spChg chg="add del mod">
          <ac:chgData name="Al Brooks" userId="34fc579134f071c1" providerId="LiveId" clId="{C6BB44D1-0E4C-4A0B-B8E5-E553C3A8EE06}" dt="2021-06-04T21:55:53.202" v="2559" actId="478"/>
          <ac:spMkLst>
            <pc:docMk/>
            <pc:sldMk cId="3079992355" sldId="7255"/>
            <ac:spMk id="219" creationId="{AF85D84D-9247-47A4-863D-3A8BB28EEA8A}"/>
          </ac:spMkLst>
        </pc:spChg>
        <pc:spChg chg="add mod">
          <ac:chgData name="Al Brooks" userId="34fc579134f071c1" providerId="LiveId" clId="{C6BB44D1-0E4C-4A0B-B8E5-E553C3A8EE06}" dt="2021-06-04T21:55:04.131" v="2545"/>
          <ac:spMkLst>
            <pc:docMk/>
            <pc:sldMk cId="3079992355" sldId="7255"/>
            <ac:spMk id="220" creationId="{28B51731-F241-4D03-AFA3-C3AC6EE3C175}"/>
          </ac:spMkLst>
        </pc:spChg>
        <pc:spChg chg="add del mod">
          <ac:chgData name="Al Brooks" userId="34fc579134f071c1" providerId="LiveId" clId="{C6BB44D1-0E4C-4A0B-B8E5-E553C3A8EE06}" dt="2021-06-04T21:55:29.536" v="2551" actId="478"/>
          <ac:spMkLst>
            <pc:docMk/>
            <pc:sldMk cId="3079992355" sldId="7255"/>
            <ac:spMk id="221" creationId="{A8BE84C7-246A-45D1-936B-29CB16274E0A}"/>
          </ac:spMkLst>
        </pc:spChg>
        <pc:spChg chg="add del mod">
          <ac:chgData name="Al Brooks" userId="34fc579134f071c1" providerId="LiveId" clId="{C6BB44D1-0E4C-4A0B-B8E5-E553C3A8EE06}" dt="2021-06-04T21:55:27.383" v="2550" actId="478"/>
          <ac:spMkLst>
            <pc:docMk/>
            <pc:sldMk cId="3079992355" sldId="7255"/>
            <ac:spMk id="226" creationId="{AFB22B68-7BCB-4CC7-A93B-91D8FA794C9E}"/>
          </ac:spMkLst>
        </pc:spChg>
        <pc:spChg chg="add del mod">
          <ac:chgData name="Al Brooks" userId="34fc579134f071c1" providerId="LiveId" clId="{C6BB44D1-0E4C-4A0B-B8E5-E553C3A8EE06}" dt="2021-06-04T21:55:52.137" v="2558" actId="478"/>
          <ac:spMkLst>
            <pc:docMk/>
            <pc:sldMk cId="3079992355" sldId="7255"/>
            <ac:spMk id="227" creationId="{7EBB9721-FBE0-42F5-B158-4A45DDDC0EC3}"/>
          </ac:spMkLst>
        </pc:spChg>
        <pc:spChg chg="add del mod">
          <ac:chgData name="Al Brooks" userId="34fc579134f071c1" providerId="LiveId" clId="{C6BB44D1-0E4C-4A0B-B8E5-E553C3A8EE06}" dt="2021-06-04T21:55:50.107" v="2557" actId="478"/>
          <ac:spMkLst>
            <pc:docMk/>
            <pc:sldMk cId="3079992355" sldId="7255"/>
            <ac:spMk id="228" creationId="{BBBF885A-DC30-4613-9D91-58C23FA58429}"/>
          </ac:spMkLst>
        </pc:spChg>
        <pc:spChg chg="add del mod">
          <ac:chgData name="Al Brooks" userId="34fc579134f071c1" providerId="LiveId" clId="{C6BB44D1-0E4C-4A0B-B8E5-E553C3A8EE06}" dt="2021-06-04T21:55:44.344" v="2556" actId="478"/>
          <ac:spMkLst>
            <pc:docMk/>
            <pc:sldMk cId="3079992355" sldId="7255"/>
            <ac:spMk id="229" creationId="{619D2580-7D21-4D40-AD40-DEB4DD7A965C}"/>
          </ac:spMkLst>
        </pc:spChg>
        <pc:spChg chg="add mod ord">
          <ac:chgData name="Al Brooks" userId="34fc579134f071c1" providerId="LiveId" clId="{C6BB44D1-0E4C-4A0B-B8E5-E553C3A8EE06}" dt="2021-06-04T21:55:24.327" v="2549" actId="167"/>
          <ac:spMkLst>
            <pc:docMk/>
            <pc:sldMk cId="3079992355" sldId="7255"/>
            <ac:spMk id="231" creationId="{91E95395-D10F-45C0-BB5A-0318828EF4AA}"/>
          </ac:spMkLst>
        </pc:spChg>
        <pc:spChg chg="add mod">
          <ac:chgData name="Al Brooks" userId="34fc579134f071c1" providerId="LiveId" clId="{C6BB44D1-0E4C-4A0B-B8E5-E553C3A8EE06}" dt="2021-06-04T23:12:42.702" v="3826" actId="14100"/>
          <ac:spMkLst>
            <pc:docMk/>
            <pc:sldMk cId="3079992355" sldId="7255"/>
            <ac:spMk id="233" creationId="{ABBAFB51-AF0C-4AC9-96D5-F2E69E6566F8}"/>
          </ac:spMkLst>
        </pc:spChg>
        <pc:spChg chg="add mod">
          <ac:chgData name="Al Brooks" userId="34fc579134f071c1" providerId="LiveId" clId="{C6BB44D1-0E4C-4A0B-B8E5-E553C3A8EE06}" dt="2021-06-04T23:12:48.606" v="3828" actId="20577"/>
          <ac:spMkLst>
            <pc:docMk/>
            <pc:sldMk cId="3079992355" sldId="7255"/>
            <ac:spMk id="234" creationId="{EC097E3B-F043-4EA1-B574-C5C0CF91B030}"/>
          </ac:spMkLst>
        </pc:spChg>
        <pc:picChg chg="add mod ord">
          <ac:chgData name="Al Brooks" userId="34fc579134f071c1" providerId="LiveId" clId="{C6BB44D1-0E4C-4A0B-B8E5-E553C3A8EE06}" dt="2021-06-04T21:55:07.357" v="2546" actId="167"/>
          <ac:picMkLst>
            <pc:docMk/>
            <pc:sldMk cId="3079992355" sldId="7255"/>
            <ac:picMk id="158" creationId="{3CE551F7-B81B-4A9B-84E3-DDDCD02D4DB6}"/>
          </ac:picMkLst>
        </pc:pic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0" creationId="{38411CE1-BD83-4846-979C-E73BF5C5ED5E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1" creationId="{B7361B3B-2BD7-4857-B028-B19B90EFDE2A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2" creationId="{5F81D134-8CFB-4E8A-857F-35B8892F54FC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4" creationId="{590EC97E-F284-4571-9C8C-2D77E04BA547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5" creationId="{EBF03BE6-BB19-4DE9-81E2-A2555653F4B0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6" creationId="{0B4FAC36-C6F4-42DE-AA9E-F72337D80A23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7" creationId="{9E1C545D-C0AD-4D72-82DC-701283B26050}"/>
          </ac:cxnSpMkLst>
        </pc:cxnChg>
        <pc:cxnChg chg="add del mod">
          <ac:chgData name="Al Brooks" userId="34fc579134f071c1" providerId="LiveId" clId="{C6BB44D1-0E4C-4A0B-B8E5-E553C3A8EE06}" dt="2021-06-04T21:54:49.589" v="2544" actId="478"/>
          <ac:cxnSpMkLst>
            <pc:docMk/>
            <pc:sldMk cId="3079992355" sldId="7255"/>
            <ac:cxnSpMk id="168" creationId="{A255031A-A4FF-4A6F-B06F-4850E016B680}"/>
          </ac:cxnSpMkLst>
        </pc:cxnChg>
        <pc:cxnChg chg="add del mod">
          <ac:chgData name="Al Brooks" userId="34fc579134f071c1" providerId="LiveId" clId="{C6BB44D1-0E4C-4A0B-B8E5-E553C3A8EE06}" dt="2021-06-04T21:54:43.096" v="2543" actId="478"/>
          <ac:cxnSpMkLst>
            <pc:docMk/>
            <pc:sldMk cId="3079992355" sldId="7255"/>
            <ac:cxnSpMk id="190" creationId="{F5E053CA-D138-477D-B8CF-B49BB2FA84A9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1" creationId="{A9FB953E-9523-421E-A765-9CE19F8B0A86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2" creationId="{5F02D7C9-5938-4B02-A33E-9DA2DE7E2A2F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3" creationId="{0DF410C4-7755-4061-8147-8FBE641F3C9B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4" creationId="{1B463E4F-0A9F-4FFC-9D82-12227B73EDFE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5" creationId="{7BA95942-29CC-4F01-BD82-44E6973A0E99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6" creationId="{F662C6CF-FB8E-478A-978E-F887DD26E924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7" creationId="{94DFAC16-F471-4695-83B3-979484E76295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8" creationId="{58D33A02-8245-4DE3-BF90-F7DB73A0A816}"/>
          </ac:cxnSpMkLst>
        </pc:cxnChg>
        <pc:cxnChg chg="add mod">
          <ac:chgData name="Al Brooks" userId="34fc579134f071c1" providerId="LiveId" clId="{C6BB44D1-0E4C-4A0B-B8E5-E553C3A8EE06}" dt="2021-06-04T21:55:04.131" v="2545"/>
          <ac:cxnSpMkLst>
            <pc:docMk/>
            <pc:sldMk cId="3079992355" sldId="7255"/>
            <ac:cxnSpMk id="199" creationId="{216D3A06-150D-4B40-A581-9EBC7647608C}"/>
          </ac:cxnSpMkLst>
        </pc:cxnChg>
        <pc:cxnChg chg="add del mod">
          <ac:chgData name="Al Brooks" userId="34fc579134f071c1" providerId="LiveId" clId="{C6BB44D1-0E4C-4A0B-B8E5-E553C3A8EE06}" dt="2021-06-04T21:55:42.003" v="2554" actId="478"/>
          <ac:cxnSpMkLst>
            <pc:docMk/>
            <pc:sldMk cId="3079992355" sldId="7255"/>
            <ac:cxnSpMk id="230" creationId="{99EE2F18-8E51-47D4-8620-66B6A5292EC8}"/>
          </ac:cxnSpMkLst>
        </pc:cxnChg>
        <pc:cxnChg chg="add mod">
          <ac:chgData name="Al Brooks" userId="34fc579134f071c1" providerId="LiveId" clId="{C6BB44D1-0E4C-4A0B-B8E5-E553C3A8EE06}" dt="2021-06-04T23:12:52.126" v="3843" actId="1038"/>
          <ac:cxnSpMkLst>
            <pc:docMk/>
            <pc:sldMk cId="3079992355" sldId="7255"/>
            <ac:cxnSpMk id="232" creationId="{A451E39A-54B4-42AB-B524-495B2F1FD204}"/>
          </ac:cxnSpMkLst>
        </pc:cxnChg>
      </pc:sldChg>
      <pc:sldChg chg="addSp delSp modSp add del mod modClrScheme chgLayout">
        <pc:chgData name="Al Brooks" userId="34fc579134f071c1" providerId="LiveId" clId="{C6BB44D1-0E4C-4A0B-B8E5-E553C3A8EE06}" dt="2021-06-08T18:57:52.751" v="5599" actId="47"/>
        <pc:sldMkLst>
          <pc:docMk/>
          <pc:sldMk cId="4284680226" sldId="7255"/>
        </pc:sldMkLst>
        <pc:spChg chg="mod ord">
          <ac:chgData name="Al Brooks" userId="34fc579134f071c1" providerId="LiveId" clId="{C6BB44D1-0E4C-4A0B-B8E5-E553C3A8EE06}" dt="2021-06-07T20:48:46.913" v="5006" actId="20577"/>
          <ac:spMkLst>
            <pc:docMk/>
            <pc:sldMk cId="4284680226" sldId="7255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7T20:42:03.976" v="4848" actId="1076"/>
          <ac:spMkLst>
            <pc:docMk/>
            <pc:sldMk cId="4284680226" sldId="7255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7T20:41:57.781" v="4846" actId="478"/>
          <ac:spMkLst>
            <pc:docMk/>
            <pc:sldMk cId="4284680226" sldId="7255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7T20:41:57.781" v="4846" actId="478"/>
          <ac:spMkLst>
            <pc:docMk/>
            <pc:sldMk cId="4284680226" sldId="7255"/>
            <ac:spMk id="156" creationId="{2F29DF87-9EB9-4B8E-AC3E-688ECE59C9D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3" creationId="{1102E12B-6CA0-45F0-BFB2-6969E7F290EA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4" creationId="{C81E1C5E-2A25-4D81-877B-5B6614A8B11A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5" creationId="{F8838CC8-B098-4C39-AC99-E7ED86932F69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6" creationId="{2B7DDBAB-0479-4466-892B-8782A9D88548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7" creationId="{D358AA9A-1BFA-4837-A5F4-BF2BB75B8D5A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8" creationId="{8FCA7CEF-CEBC-4986-9470-5B7FEFB16D7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79" creationId="{2B327569-F45C-4357-98A7-F636944A3DAD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0" creationId="{6B3A4291-C14A-44C4-A3B4-E98F70D21E6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1" creationId="{407B921C-5CB8-4682-93ED-89D97462C133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2" creationId="{6D46EDAB-389E-4787-B816-B27C03197FC0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3" creationId="{E5A9046D-7929-40D6-BA2B-CE31203DD42D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4" creationId="{7E927654-EDB4-4E9D-87E2-1E00578DE30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5" creationId="{CD94C5BC-6734-4349-8375-E160817D753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6" creationId="{6EDE02B3-19BF-44D5-9E1D-54FC64A00632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7" creationId="{DDFE76E6-7765-40A3-8870-B6D370A9F4B5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8" creationId="{2251FD9D-63B5-4C1E-8741-B8F8E14C1551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89" creationId="{35ED2755-2B9B-43F8-A328-001681BB831F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0" creationId="{F7FB74E4-16A3-47B1-950E-D583144A379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1" creationId="{9557B64C-35C9-4BE6-9A9B-F35910BA206A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2" creationId="{E5595695-64CA-40BB-8571-D649D9ABD009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3" creationId="{CE487436-AF8D-4A03-A08D-476EEE472BDD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4" creationId="{EBC5BDAB-8DE6-4E04-BAD0-E820BC8CA5BC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5" creationId="{A103173F-4197-487D-A254-B606ECCE35AC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6" creationId="{06943C78-4694-4C00-BFF3-A55169D3D923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7" creationId="{02EC99E6-6911-46B8-8D7B-E737BC07FCE3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8" creationId="{76F1C6F4-0C7F-4541-8A0E-C7C19ADFCF1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199" creationId="{42CA9BF9-00D6-496F-8884-27DCD6E1A77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0" creationId="{6ACF11AE-8FF5-42A0-B69D-68EBA33CB733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1" creationId="{89908C44-506F-457C-A570-62A9AACA3D5C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2" creationId="{08F1497D-ACD2-4AFA-8514-4FCE7021D76E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3" creationId="{E44ED2FB-1FA0-4A12-94E1-D7010D87FBA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5" creationId="{4B6D2E2B-78C4-4A6C-95E7-03E8151894B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6" creationId="{FBB11620-4D81-423B-A421-FBC1C401B67F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8" creationId="{39D1F920-2560-438C-9FD9-7F23E0F084F6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09" creationId="{07A9E1BC-A372-4E04-A460-236E4BA707A4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10" creationId="{D049F49E-4E09-4300-AC74-BF5913B8CC26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11" creationId="{B1C2E9B8-10C0-4E67-B0B7-C8D5D5166E5A}"/>
          </ac:spMkLst>
        </pc:spChg>
        <pc:spChg chg="del mod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12" creationId="{1A8566EA-1059-4257-87C3-F579D650ABF5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7T20:41:54.749" v="4845" actId="478"/>
          <ac:spMkLst>
            <pc:docMk/>
            <pc:sldMk cId="4284680226" sldId="7255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7T20:41:57.781" v="4846" actId="478"/>
          <ac:spMkLst>
            <pc:docMk/>
            <pc:sldMk cId="4284680226" sldId="7255"/>
            <ac:spMk id="215" creationId="{EC39CA8B-DBE1-47F3-BF1F-B67C6859BE85}"/>
          </ac:spMkLst>
        </pc:spChg>
        <pc:spChg chg="add mod">
          <ac:chgData name="Al Brooks" userId="34fc579134f071c1" providerId="LiveId" clId="{C6BB44D1-0E4C-4A0B-B8E5-E553C3A8EE06}" dt="2021-06-07T20:41:39.115" v="4840"/>
          <ac:spMkLst>
            <pc:docMk/>
            <pc:sldMk cId="4284680226" sldId="7255"/>
            <ac:spMk id="217" creationId="{BD91E679-CABC-4301-954A-3261D8BB14FF}"/>
          </ac:spMkLst>
        </pc:spChg>
        <pc:picChg chg="del mod modCrop">
          <ac:chgData name="Al Brooks" userId="34fc579134f071c1" providerId="LiveId" clId="{C6BB44D1-0E4C-4A0B-B8E5-E553C3A8EE06}" dt="2021-06-07T20:41:46.015" v="4842" actId="21"/>
          <ac:picMkLst>
            <pc:docMk/>
            <pc:sldMk cId="4284680226" sldId="7255"/>
            <ac:picMk id="3" creationId="{103CFA68-7B3C-4F55-80AF-CCD77A703D5C}"/>
          </ac:picMkLst>
        </pc:picChg>
        <pc:picChg chg="add del mod">
          <ac:chgData name="Al Brooks" userId="34fc579134f071c1" providerId="LiveId" clId="{C6BB44D1-0E4C-4A0B-B8E5-E553C3A8EE06}" dt="2021-06-07T20:48:33.869" v="4981" actId="478"/>
          <ac:picMkLst>
            <pc:docMk/>
            <pc:sldMk cId="4284680226" sldId="7255"/>
            <ac:picMk id="218" creationId="{EDB4697B-0069-4A62-BBB3-1D8A66159B4E}"/>
          </ac:picMkLst>
        </pc:picChg>
        <pc:picChg chg="add mod">
          <ac:chgData name="Al Brooks" userId="34fc579134f071c1" providerId="LiveId" clId="{C6BB44D1-0E4C-4A0B-B8E5-E553C3A8EE06}" dt="2021-06-07T20:48:35.293" v="4982"/>
          <ac:picMkLst>
            <pc:docMk/>
            <pc:sldMk cId="4284680226" sldId="7255"/>
            <ac:picMk id="219" creationId="{4221EFE0-C254-4E71-AE00-8A5B9AD0A4BC}"/>
          </ac:picMkLst>
        </pc:pic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7" creationId="{85668601-C71B-437D-A6C8-64C4F3C134F5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8" creationId="{5060860A-B8E8-4F8C-8BD4-20E85D6E92AD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59" creationId="{463B36A9-324E-40D3-A15F-BA9FA417554D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0" creationId="{F9280BFE-52B6-443C-9C5A-69EF983071B5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1" creationId="{6DE8B531-51AA-4C72-84A7-D444DB8288E0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2" creationId="{E3CF028A-7BBD-431B-B2E0-2B26A11B8BBB}"/>
          </ac:cxnSpMkLst>
        </pc:cxnChg>
        <pc:cxnChg chg="del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3" creationId="{208F37F3-ED42-4774-9E76-A32977372E66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4" creationId="{30BF786E-CCF0-48E0-B0AE-E06F4A4A6171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5" creationId="{962C7734-7A41-4FED-99DD-9D7D024A9E60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6" creationId="{29744E30-34A1-44CC-BFBC-3E5C983062B2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7" creationId="{99741C2A-A2DD-41E7-A2CD-3828320E192F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8" creationId="{5E6D6B61-1393-48DA-9F2A-C2A36646EB92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69" creationId="{B93DF179-782D-40B8-93EF-3586A71EAC2B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70" creationId="{8FF78E1A-0E52-45CB-A838-51D522F476AB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71" creationId="{C914EFDC-DE57-4972-8551-60BBFA8FA22C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172" creationId="{CFEBD115-C432-460C-99DE-7B195FEEC83E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204" creationId="{E19687DF-5E3D-4F01-A630-C6F280311416}"/>
          </ac:cxnSpMkLst>
        </pc:cxnChg>
        <pc:cxnChg chg="del mod">
          <ac:chgData name="Al Brooks" userId="34fc579134f071c1" providerId="LiveId" clId="{C6BB44D1-0E4C-4A0B-B8E5-E553C3A8EE06}" dt="2021-06-07T20:41:54.749" v="4845" actId="478"/>
          <ac:cxnSpMkLst>
            <pc:docMk/>
            <pc:sldMk cId="4284680226" sldId="7255"/>
            <ac:cxnSpMk id="207" creationId="{8E97A27A-843E-4A40-8E7D-0BE5F1AA3829}"/>
          </ac:cxnSpMkLst>
        </pc:cxnChg>
        <pc:cxnChg chg="del">
          <ac:chgData name="Al Brooks" userId="34fc579134f071c1" providerId="LiveId" clId="{C6BB44D1-0E4C-4A0B-B8E5-E553C3A8EE06}" dt="2021-06-07T20:41:57.781" v="4846" actId="478"/>
          <ac:cxnSpMkLst>
            <pc:docMk/>
            <pc:sldMk cId="4284680226" sldId="7255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7T20:41:57.781" v="4846" actId="478"/>
          <ac:cxnSpMkLst>
            <pc:docMk/>
            <pc:sldMk cId="4284680226" sldId="7255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7T20:41:57.781" v="4846" actId="478"/>
          <ac:cxnSpMkLst>
            <pc:docMk/>
            <pc:sldMk cId="4284680226" sldId="7255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7T20:41:57.781" v="4846" actId="478"/>
          <ac:cxnSpMkLst>
            <pc:docMk/>
            <pc:sldMk cId="4284680226" sldId="7255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7T20:41:57.781" v="4846" actId="478"/>
          <ac:cxnSpMkLst>
            <pc:docMk/>
            <pc:sldMk cId="4284680226" sldId="7255"/>
            <ac:cxnSpMk id="225" creationId="{3B2E5016-D6DA-482F-BCE2-B5A64CE1D387}"/>
          </ac:cxnSpMkLst>
        </pc:cxnChg>
      </pc:sldChg>
      <pc:sldChg chg="del">
        <pc:chgData name="Al Brooks" userId="34fc579134f071c1" providerId="LiveId" clId="{C6BB44D1-0E4C-4A0B-B8E5-E553C3A8EE06}" dt="2021-06-03T14:59:09.150" v="0" actId="47"/>
        <pc:sldMkLst>
          <pc:docMk/>
          <pc:sldMk cId="1170195669" sldId="7256"/>
        </pc:sldMkLst>
      </pc:sldChg>
      <pc:sldChg chg="addSp delSp modSp add del mod">
        <pc:chgData name="Al Brooks" userId="34fc579134f071c1" providerId="LiveId" clId="{C6BB44D1-0E4C-4A0B-B8E5-E553C3A8EE06}" dt="2021-06-08T18:57:52.751" v="5599" actId="47"/>
        <pc:sldMkLst>
          <pc:docMk/>
          <pc:sldMk cId="2270577968" sldId="7256"/>
        </pc:sldMkLst>
        <pc:spChg chg="mod">
          <ac:chgData name="Al Brooks" userId="34fc579134f071c1" providerId="LiveId" clId="{C6BB44D1-0E4C-4A0B-B8E5-E553C3A8EE06}" dt="2021-06-07T20:48:57.550" v="5007"/>
          <ac:spMkLst>
            <pc:docMk/>
            <pc:sldMk cId="2270577968" sldId="7256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7T20:48:26.625" v="4980" actId="1076"/>
          <ac:spMkLst>
            <pc:docMk/>
            <pc:sldMk cId="2270577968" sldId="7256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156" creationId="{2F29DF87-9EB9-4B8E-AC3E-688ECE59C9DE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73" creationId="{1102E12B-6CA0-45F0-BFB2-6969E7F290EA}"/>
          </ac:spMkLst>
        </pc:spChg>
        <pc:spChg chg="mod">
          <ac:chgData name="Al Brooks" userId="34fc579134f071c1" providerId="LiveId" clId="{C6BB44D1-0E4C-4A0B-B8E5-E553C3A8EE06}" dt="2021-06-07T21:38:20.150" v="5566" actId="108"/>
          <ac:spMkLst>
            <pc:docMk/>
            <pc:sldMk cId="2270577968" sldId="7256"/>
            <ac:spMk id="174" creationId="{C81E1C5E-2A25-4D81-877B-5B6614A8B11A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75" creationId="{F8838CC8-B098-4C39-AC99-E7ED86932F69}"/>
          </ac:spMkLst>
        </pc:spChg>
        <pc:spChg chg="mod">
          <ac:chgData name="Al Brooks" userId="34fc579134f071c1" providerId="LiveId" clId="{C6BB44D1-0E4C-4A0B-B8E5-E553C3A8EE06}" dt="2021-06-07T21:40:22.499" v="5597" actId="1037"/>
          <ac:spMkLst>
            <pc:docMk/>
            <pc:sldMk cId="2270577968" sldId="7256"/>
            <ac:spMk id="176" creationId="{2B7DDBAB-0479-4466-892B-8782A9D88548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77" creationId="{D358AA9A-1BFA-4837-A5F4-BF2BB75B8D5A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78" creationId="{8FCA7CEF-CEBC-4986-9470-5B7FEFB16D74}"/>
          </ac:spMkLst>
        </pc:spChg>
        <pc:spChg chg="mod">
          <ac:chgData name="Al Brooks" userId="34fc579134f071c1" providerId="LiveId" clId="{C6BB44D1-0E4C-4A0B-B8E5-E553C3A8EE06}" dt="2021-06-07T21:38:37.386" v="5568" actId="108"/>
          <ac:spMkLst>
            <pc:docMk/>
            <pc:sldMk cId="2270577968" sldId="7256"/>
            <ac:spMk id="179" creationId="{2B327569-F45C-4357-98A7-F636944A3DAD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0" creationId="{6B3A4291-C14A-44C4-A3B4-E98F70D21E6E}"/>
          </ac:spMkLst>
        </pc:spChg>
        <pc:spChg chg="mod">
          <ac:chgData name="Al Brooks" userId="34fc579134f071c1" providerId="LiveId" clId="{C6BB44D1-0E4C-4A0B-B8E5-E553C3A8EE06}" dt="2021-06-07T21:38:49.557" v="5569" actId="108"/>
          <ac:spMkLst>
            <pc:docMk/>
            <pc:sldMk cId="2270577968" sldId="7256"/>
            <ac:spMk id="181" creationId="{407B921C-5CB8-4682-93ED-89D97462C133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2" creationId="{6D46EDAB-389E-4787-B816-B27C03197FC0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3" creationId="{E5A9046D-7929-40D6-BA2B-CE31203DD42D}"/>
          </ac:spMkLst>
        </pc:spChg>
        <pc:spChg chg="mod">
          <ac:chgData name="Al Brooks" userId="34fc579134f071c1" providerId="LiveId" clId="{C6BB44D1-0E4C-4A0B-B8E5-E553C3A8EE06}" dt="2021-06-07T21:39:41.295" v="5587" actId="108"/>
          <ac:spMkLst>
            <pc:docMk/>
            <pc:sldMk cId="2270577968" sldId="7256"/>
            <ac:spMk id="184" creationId="{7E927654-EDB4-4E9D-87E2-1E00578DE30E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5" creationId="{CD94C5BC-6734-4349-8375-E160817D7534}"/>
          </ac:spMkLst>
        </pc:spChg>
        <pc:spChg chg="mod">
          <ac:chgData name="Al Brooks" userId="34fc579134f071c1" providerId="LiveId" clId="{C6BB44D1-0E4C-4A0B-B8E5-E553C3A8EE06}" dt="2021-06-07T21:39:57.520" v="5588" actId="108"/>
          <ac:spMkLst>
            <pc:docMk/>
            <pc:sldMk cId="2270577968" sldId="7256"/>
            <ac:spMk id="186" creationId="{6EDE02B3-19BF-44D5-9E1D-54FC64A00632}"/>
          </ac:spMkLst>
        </pc:spChg>
        <pc:spChg chg="mod">
          <ac:chgData name="Al Brooks" userId="34fc579134f071c1" providerId="LiveId" clId="{C6BB44D1-0E4C-4A0B-B8E5-E553C3A8EE06}" dt="2021-06-07T21:39:58.491" v="5589" actId="108"/>
          <ac:spMkLst>
            <pc:docMk/>
            <pc:sldMk cId="2270577968" sldId="7256"/>
            <ac:spMk id="187" creationId="{DDFE76E6-7765-40A3-8870-B6D370A9F4B5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8" creationId="{2251FD9D-63B5-4C1E-8741-B8F8E14C1551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89" creationId="{35ED2755-2B9B-43F8-A328-001681BB831F}"/>
          </ac:spMkLst>
        </pc:spChg>
        <pc:spChg chg="mod">
          <ac:chgData name="Al Brooks" userId="34fc579134f071c1" providerId="LiveId" clId="{C6BB44D1-0E4C-4A0B-B8E5-E553C3A8EE06}" dt="2021-06-07T21:40:01.492" v="5590" actId="108"/>
          <ac:spMkLst>
            <pc:docMk/>
            <pc:sldMk cId="2270577968" sldId="7256"/>
            <ac:spMk id="190" creationId="{F7FB74E4-16A3-47B1-950E-D583144A3794}"/>
          </ac:spMkLst>
        </pc:spChg>
        <pc:spChg chg="mod">
          <ac:chgData name="Al Brooks" userId="34fc579134f071c1" providerId="LiveId" clId="{C6BB44D1-0E4C-4A0B-B8E5-E553C3A8EE06}" dt="2021-06-07T21:40:02.311" v="5591" actId="108"/>
          <ac:spMkLst>
            <pc:docMk/>
            <pc:sldMk cId="2270577968" sldId="7256"/>
            <ac:spMk id="191" creationId="{9557B64C-35C9-4BE6-9A9B-F35910BA206A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2" creationId="{E5595695-64CA-40BB-8571-D649D9ABD009}"/>
          </ac:spMkLst>
        </pc:spChg>
        <pc:spChg chg="mod">
          <ac:chgData name="Al Brooks" userId="34fc579134f071c1" providerId="LiveId" clId="{C6BB44D1-0E4C-4A0B-B8E5-E553C3A8EE06}" dt="2021-06-07T21:40:03.975" v="5592" actId="108"/>
          <ac:spMkLst>
            <pc:docMk/>
            <pc:sldMk cId="2270577968" sldId="7256"/>
            <ac:spMk id="193" creationId="{CE487436-AF8D-4A03-A08D-476EEE472BDD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4" creationId="{EBC5BDAB-8DE6-4E04-BAD0-E820BC8CA5BC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5" creationId="{A103173F-4197-487D-A254-B606ECCE35AC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6" creationId="{06943C78-4694-4C00-BFF3-A55169D3D923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7" creationId="{02EC99E6-6911-46B8-8D7B-E737BC07FCE3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8" creationId="{76F1C6F4-0C7F-4541-8A0E-C7C19ADFCF1E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199" creationId="{42CA9BF9-00D6-496F-8884-27DCD6E1A77E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200" creationId="{6ACF11AE-8FF5-42A0-B69D-68EBA33CB733}"/>
          </ac:spMkLst>
        </pc:spChg>
        <pc:spChg chg="mod">
          <ac:chgData name="Al Brooks" userId="34fc579134f071c1" providerId="LiveId" clId="{C6BB44D1-0E4C-4A0B-B8E5-E553C3A8EE06}" dt="2021-06-07T21:40:09.918" v="5593" actId="108"/>
          <ac:spMkLst>
            <pc:docMk/>
            <pc:sldMk cId="2270577968" sldId="7256"/>
            <ac:spMk id="201" creationId="{89908C44-506F-457C-A570-62A9AACA3D5C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202" creationId="{08F1497D-ACD2-4AFA-8514-4FCE7021D76E}"/>
          </ac:spMkLst>
        </pc:spChg>
        <pc:spChg chg="mod ord">
          <ac:chgData name="Al Brooks" userId="34fc579134f071c1" providerId="LiveId" clId="{C6BB44D1-0E4C-4A0B-B8E5-E553C3A8EE06}" dt="2021-06-07T21:26:41.963" v="5193" actId="108"/>
          <ac:spMkLst>
            <pc:docMk/>
            <pc:sldMk cId="2270577968" sldId="7256"/>
            <ac:spMk id="203" creationId="{E44ED2FB-1FA0-4A12-94E1-D7010D87FBA4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205" creationId="{4B6D2E2B-78C4-4A6C-95E7-03E8151894B4}"/>
          </ac:spMkLst>
        </pc:spChg>
        <pc:spChg chg="mod">
          <ac:chgData name="Al Brooks" userId="34fc579134f071c1" providerId="LiveId" clId="{C6BB44D1-0E4C-4A0B-B8E5-E553C3A8EE06}" dt="2021-06-07T21:37:41.248" v="5557" actId="1076"/>
          <ac:spMkLst>
            <pc:docMk/>
            <pc:sldMk cId="2270577968" sldId="7256"/>
            <ac:spMk id="206" creationId="{FBB11620-4D81-423B-A421-FBC1C401B67F}"/>
          </ac:spMkLst>
        </pc:spChg>
        <pc:spChg chg="mod ord">
          <ac:chgData name="Al Brooks" userId="34fc579134f071c1" providerId="LiveId" clId="{C6BB44D1-0E4C-4A0B-B8E5-E553C3A8EE06}" dt="2021-06-07T21:37:53.706" v="5561" actId="13926"/>
          <ac:spMkLst>
            <pc:docMk/>
            <pc:sldMk cId="2270577968" sldId="7256"/>
            <ac:spMk id="208" creationId="{39D1F920-2560-438C-9FD9-7F23E0F084F6}"/>
          </ac:spMkLst>
        </pc:spChg>
        <pc:spChg chg="mod">
          <ac:chgData name="Al Brooks" userId="34fc579134f071c1" providerId="LiveId" clId="{C6BB44D1-0E4C-4A0B-B8E5-E553C3A8EE06}" dt="2021-06-07T21:38:07.186" v="5565" actId="13926"/>
          <ac:spMkLst>
            <pc:docMk/>
            <pc:sldMk cId="2270577968" sldId="7256"/>
            <ac:spMk id="209" creationId="{07A9E1BC-A372-4E04-A460-236E4BA707A4}"/>
          </ac:spMkLst>
        </pc:spChg>
        <pc:spChg chg="mod ord">
          <ac:chgData name="Al Brooks" userId="34fc579134f071c1" providerId="LiveId" clId="{C6BB44D1-0E4C-4A0B-B8E5-E553C3A8EE06}" dt="2021-06-07T21:37:47.436" v="5559" actId="13926"/>
          <ac:spMkLst>
            <pc:docMk/>
            <pc:sldMk cId="2270577968" sldId="7256"/>
            <ac:spMk id="210" creationId="{D049F49E-4E09-4300-AC74-BF5913B8CC26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211" creationId="{B1C2E9B8-10C0-4E67-B0B7-C8D5D5166E5A}"/>
          </ac:spMkLst>
        </pc:spChg>
        <pc:spChg chg="mod">
          <ac:chgData name="Al Brooks" userId="34fc579134f071c1" providerId="LiveId" clId="{C6BB44D1-0E4C-4A0B-B8E5-E553C3A8EE06}" dt="2021-06-07T20:46:54.145" v="4954" actId="1036"/>
          <ac:spMkLst>
            <pc:docMk/>
            <pc:sldMk cId="2270577968" sldId="7256"/>
            <ac:spMk id="212" creationId="{1A8566EA-1059-4257-87C3-F579D650ABF5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7T21:40:55.804" v="5598" actId="478"/>
          <ac:spMkLst>
            <pc:docMk/>
            <pc:sldMk cId="2270577968" sldId="7256"/>
            <ac:spMk id="215" creationId="{EC39CA8B-DBE1-47F3-BF1F-B67C6859BE85}"/>
          </ac:spMkLst>
        </pc:spChg>
        <pc:spChg chg="add mod">
          <ac:chgData name="Al Brooks" userId="34fc579134f071c1" providerId="LiveId" clId="{C6BB44D1-0E4C-4A0B-B8E5-E553C3A8EE06}" dt="2021-06-07T20:41:41.491" v="4841"/>
          <ac:spMkLst>
            <pc:docMk/>
            <pc:sldMk cId="2270577968" sldId="7256"/>
            <ac:spMk id="217" creationId="{609F02D9-6555-4143-AFA4-35448A63C957}"/>
          </ac:spMkLst>
        </pc:spChg>
        <pc:spChg chg="add mod">
          <ac:chgData name="Al Brooks" userId="34fc579134f071c1" providerId="LiveId" clId="{C6BB44D1-0E4C-4A0B-B8E5-E553C3A8EE06}" dt="2021-06-07T21:20:47.795" v="5023" actId="14100"/>
          <ac:spMkLst>
            <pc:docMk/>
            <pc:sldMk cId="2270577968" sldId="7256"/>
            <ac:spMk id="220" creationId="{F89F01F5-29A5-44C4-92A0-7AAB9A024084}"/>
          </ac:spMkLst>
        </pc:spChg>
        <pc:spChg chg="add mod">
          <ac:chgData name="Al Brooks" userId="34fc579134f071c1" providerId="LiveId" clId="{C6BB44D1-0E4C-4A0B-B8E5-E553C3A8EE06}" dt="2021-06-07T21:29:47.953" v="5230" actId="1076"/>
          <ac:spMkLst>
            <pc:docMk/>
            <pc:sldMk cId="2270577968" sldId="7256"/>
            <ac:spMk id="221" creationId="{90F853F7-5968-4F2C-A1B3-90E8555E1B67}"/>
          </ac:spMkLst>
        </pc:spChg>
        <pc:spChg chg="add del mod">
          <ac:chgData name="Al Brooks" userId="34fc579134f071c1" providerId="LiveId" clId="{C6BB44D1-0E4C-4A0B-B8E5-E553C3A8EE06}" dt="2021-06-07T21:36:35.770" v="5541" actId="478"/>
          <ac:spMkLst>
            <pc:docMk/>
            <pc:sldMk cId="2270577968" sldId="7256"/>
            <ac:spMk id="226" creationId="{1F481032-D21A-4C08-A9A3-FF5F39840211}"/>
          </ac:spMkLst>
        </pc:spChg>
        <pc:spChg chg="add mod">
          <ac:chgData name="Al Brooks" userId="34fc579134f071c1" providerId="LiveId" clId="{C6BB44D1-0E4C-4A0B-B8E5-E553C3A8EE06}" dt="2021-06-07T21:36:20.045" v="5534" actId="13926"/>
          <ac:spMkLst>
            <pc:docMk/>
            <pc:sldMk cId="2270577968" sldId="7256"/>
            <ac:spMk id="230" creationId="{0EA5B5D6-3D9E-439D-8877-70BC8DCFA3E8}"/>
          </ac:spMkLst>
        </pc:spChg>
        <pc:spChg chg="add mod">
          <ac:chgData name="Al Brooks" userId="34fc579134f071c1" providerId="LiveId" clId="{C6BB44D1-0E4C-4A0B-B8E5-E553C3A8EE06}" dt="2021-06-07T21:37:35.050" v="5555" actId="13926"/>
          <ac:spMkLst>
            <pc:docMk/>
            <pc:sldMk cId="2270577968" sldId="7256"/>
            <ac:spMk id="234" creationId="{767012AB-60C4-4CFE-8D69-10AFCD6E23D1}"/>
          </ac:spMkLst>
        </pc:spChg>
        <pc:spChg chg="add del mod">
          <ac:chgData name="Al Brooks" userId="34fc579134f071c1" providerId="LiveId" clId="{C6BB44D1-0E4C-4A0B-B8E5-E553C3A8EE06}" dt="2021-06-07T21:37:00.725" v="5547" actId="478"/>
          <ac:spMkLst>
            <pc:docMk/>
            <pc:sldMk cId="2270577968" sldId="7256"/>
            <ac:spMk id="236" creationId="{EA2FD03F-224F-4B47-866A-CE61421379A6}"/>
          </ac:spMkLst>
        </pc:spChg>
        <pc:spChg chg="add mod">
          <ac:chgData name="Al Brooks" userId="34fc579134f071c1" providerId="LiveId" clId="{C6BB44D1-0E4C-4A0B-B8E5-E553C3A8EE06}" dt="2021-06-07T21:38:01.217" v="5564" actId="14100"/>
          <ac:spMkLst>
            <pc:docMk/>
            <pc:sldMk cId="2270577968" sldId="7256"/>
            <ac:spMk id="238" creationId="{DE79FAB7-EB8A-459B-B3CA-B70F95666A33}"/>
          </ac:spMkLst>
        </pc:spChg>
        <pc:spChg chg="add mod">
          <ac:chgData name="Al Brooks" userId="34fc579134f071c1" providerId="LiveId" clId="{C6BB44D1-0E4C-4A0B-B8E5-E553C3A8EE06}" dt="2021-06-07T21:39:26.408" v="5585" actId="1076"/>
          <ac:spMkLst>
            <pc:docMk/>
            <pc:sldMk cId="2270577968" sldId="7256"/>
            <ac:spMk id="239" creationId="{098D4BBC-06DB-4B81-B959-6EFF1036D946}"/>
          </ac:spMkLst>
        </pc:spChg>
        <pc:spChg chg="add mod">
          <ac:chgData name="Al Brooks" userId="34fc579134f071c1" providerId="LiveId" clId="{C6BB44D1-0E4C-4A0B-B8E5-E553C3A8EE06}" dt="2021-06-07T21:39:22.232" v="5584" actId="13926"/>
          <ac:spMkLst>
            <pc:docMk/>
            <pc:sldMk cId="2270577968" sldId="7256"/>
            <ac:spMk id="240" creationId="{CE324D4C-FA1E-4E38-807E-D99783B4817B}"/>
          </ac:spMkLst>
        </pc:spChg>
        <pc:picChg chg="mod">
          <ac:chgData name="Al Brooks" userId="34fc579134f071c1" providerId="LiveId" clId="{C6BB44D1-0E4C-4A0B-B8E5-E553C3A8EE06}" dt="2021-06-07T21:23:48.121" v="5142" actId="1076"/>
          <ac:picMkLst>
            <pc:docMk/>
            <pc:sldMk cId="2270577968" sldId="7256"/>
            <ac:picMk id="3" creationId="{103CFA68-7B3C-4F55-80AF-CCD77A703D5C}"/>
          </ac:picMkLst>
        </pc:pic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57" creationId="{85668601-C71B-437D-A6C8-64C4F3C134F5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58" creationId="{5060860A-B8E8-4F8C-8BD4-20E85D6E92AD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59" creationId="{463B36A9-324E-40D3-A15F-BA9FA417554D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0" creationId="{F9280BFE-52B6-443C-9C5A-69EF983071B5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1" creationId="{6DE8B531-51AA-4C72-84A7-D444DB8288E0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2" creationId="{E3CF028A-7BBD-431B-B2E0-2B26A11B8BBB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163" creationId="{208F37F3-ED42-4774-9E76-A32977372E66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4" creationId="{30BF786E-CCF0-48E0-B0AE-E06F4A4A6171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5" creationId="{962C7734-7A41-4FED-99DD-9D7D024A9E60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6" creationId="{29744E30-34A1-44CC-BFBC-3E5C983062B2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7" creationId="{99741C2A-A2DD-41E7-A2CD-3828320E192F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8" creationId="{5E6D6B61-1393-48DA-9F2A-C2A36646EB92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69" creationId="{B93DF179-782D-40B8-93EF-3586A71EAC2B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70" creationId="{8FF78E1A-0E52-45CB-A838-51D522F476AB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71" creationId="{C914EFDC-DE57-4972-8551-60BBFA8FA22C}"/>
          </ac:cxnSpMkLst>
        </pc:cxnChg>
        <pc:cxnChg chg="mod">
          <ac:chgData name="Al Brooks" userId="34fc579134f071c1" providerId="LiveId" clId="{C6BB44D1-0E4C-4A0B-B8E5-E553C3A8EE06}" dt="2021-06-07T20:46:54.145" v="4954" actId="1036"/>
          <ac:cxnSpMkLst>
            <pc:docMk/>
            <pc:sldMk cId="2270577968" sldId="7256"/>
            <ac:cxnSpMk id="172" creationId="{CFEBD115-C432-460C-99DE-7B195FEEC83E}"/>
          </ac:cxnSpMkLst>
        </pc:cxnChg>
        <pc:cxnChg chg="mod ord">
          <ac:chgData name="Al Brooks" userId="34fc579134f071c1" providerId="LiveId" clId="{C6BB44D1-0E4C-4A0B-B8E5-E553C3A8EE06}" dt="2021-06-07T21:20:55.605" v="5025" actId="166"/>
          <ac:cxnSpMkLst>
            <pc:docMk/>
            <pc:sldMk cId="2270577968" sldId="7256"/>
            <ac:cxnSpMk id="204" creationId="{E19687DF-5E3D-4F01-A630-C6F280311416}"/>
          </ac:cxnSpMkLst>
        </pc:cxnChg>
        <pc:cxnChg chg="mod">
          <ac:chgData name="Al Brooks" userId="34fc579134f071c1" providerId="LiveId" clId="{C6BB44D1-0E4C-4A0B-B8E5-E553C3A8EE06}" dt="2021-06-07T21:37:38.420" v="5556" actId="1076"/>
          <ac:cxnSpMkLst>
            <pc:docMk/>
            <pc:sldMk cId="2270577968" sldId="7256"/>
            <ac:cxnSpMk id="207" creationId="{8E97A27A-843E-4A40-8E7D-0BE5F1AA3829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216" creationId="{DF1F8EA0-1A9E-4F9E-BE76-90158CC65E03}"/>
          </ac:cxnSpMkLst>
        </pc:cxnChg>
        <pc:cxnChg chg="add mod">
          <ac:chgData name="Al Brooks" userId="34fc579134f071c1" providerId="LiveId" clId="{C6BB44D1-0E4C-4A0B-B8E5-E553C3A8EE06}" dt="2021-06-07T21:29:45.014" v="5229" actId="14100"/>
          <ac:cxnSpMkLst>
            <pc:docMk/>
            <pc:sldMk cId="2270577968" sldId="7256"/>
            <ac:cxnSpMk id="218" creationId="{0073CBB7-1DBE-437B-9821-C0F16F231334}"/>
          </ac:cxnSpMkLst>
        </pc:cxnChg>
        <pc:cxnChg chg="add mod ord">
          <ac:chgData name="Al Brooks" userId="34fc579134f071c1" providerId="LiveId" clId="{C6BB44D1-0E4C-4A0B-B8E5-E553C3A8EE06}" dt="2021-06-07T20:47:23.507" v="4957" actId="167"/>
          <ac:cxnSpMkLst>
            <pc:docMk/>
            <pc:sldMk cId="2270577968" sldId="7256"/>
            <ac:cxnSpMk id="219" creationId="{D0CE4FC5-AD1B-478C-ACF5-30017A9A782E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7T21:40:55.804" v="5598" actId="478"/>
          <ac:cxnSpMkLst>
            <pc:docMk/>
            <pc:sldMk cId="2270577968" sldId="7256"/>
            <ac:cxnSpMk id="225" creationId="{3B2E5016-D6DA-482F-BCE2-B5A64CE1D387}"/>
          </ac:cxnSpMkLst>
        </pc:cxnChg>
        <pc:cxnChg chg="add del mod">
          <ac:chgData name="Al Brooks" userId="34fc579134f071c1" providerId="LiveId" clId="{C6BB44D1-0E4C-4A0B-B8E5-E553C3A8EE06}" dt="2021-06-07T21:36:33.839" v="5540" actId="478"/>
          <ac:cxnSpMkLst>
            <pc:docMk/>
            <pc:sldMk cId="2270577968" sldId="7256"/>
            <ac:cxnSpMk id="227" creationId="{C381DECA-CBC2-4FA8-A7EE-5A8425993DC3}"/>
          </ac:cxnSpMkLst>
        </pc:cxnChg>
        <pc:cxnChg chg="add del mod">
          <ac:chgData name="Al Brooks" userId="34fc579134f071c1" providerId="LiveId" clId="{C6BB44D1-0E4C-4A0B-B8E5-E553C3A8EE06}" dt="2021-06-07T21:36:33.109" v="5539" actId="478"/>
          <ac:cxnSpMkLst>
            <pc:docMk/>
            <pc:sldMk cId="2270577968" sldId="7256"/>
            <ac:cxnSpMk id="228" creationId="{02CE52F6-0DC5-4F77-BA89-63E686FDEFCE}"/>
          </ac:cxnSpMkLst>
        </pc:cxnChg>
        <pc:cxnChg chg="add del mod">
          <ac:chgData name="Al Brooks" userId="34fc579134f071c1" providerId="LiveId" clId="{C6BB44D1-0E4C-4A0B-B8E5-E553C3A8EE06}" dt="2021-06-07T21:36:32.281" v="5538" actId="478"/>
          <ac:cxnSpMkLst>
            <pc:docMk/>
            <pc:sldMk cId="2270577968" sldId="7256"/>
            <ac:cxnSpMk id="229" creationId="{2448291C-9A73-490C-8C64-FF09C397C7D5}"/>
          </ac:cxnSpMkLst>
        </pc:cxnChg>
        <pc:cxnChg chg="add mod">
          <ac:chgData name="Al Brooks" userId="34fc579134f071c1" providerId="LiveId" clId="{C6BB44D1-0E4C-4A0B-B8E5-E553C3A8EE06}" dt="2021-06-07T21:23:41.136" v="5138" actId="1076"/>
          <ac:cxnSpMkLst>
            <pc:docMk/>
            <pc:sldMk cId="2270577968" sldId="7256"/>
            <ac:cxnSpMk id="231" creationId="{AA7A0F75-04EF-41C0-B643-176C4CC71888}"/>
          </ac:cxnSpMkLst>
        </pc:cxnChg>
        <pc:cxnChg chg="add mod">
          <ac:chgData name="Al Brooks" userId="34fc579134f071c1" providerId="LiveId" clId="{C6BB44D1-0E4C-4A0B-B8E5-E553C3A8EE06}" dt="2021-06-07T21:24:11.261" v="5150" actId="1076"/>
          <ac:cxnSpMkLst>
            <pc:docMk/>
            <pc:sldMk cId="2270577968" sldId="7256"/>
            <ac:cxnSpMk id="232" creationId="{8BB3DAD5-2DD6-4951-86C2-C663C68F8703}"/>
          </ac:cxnSpMkLst>
        </pc:cxnChg>
        <pc:cxnChg chg="add mod">
          <ac:chgData name="Al Brooks" userId="34fc579134f071c1" providerId="LiveId" clId="{C6BB44D1-0E4C-4A0B-B8E5-E553C3A8EE06}" dt="2021-06-07T21:23:51.446" v="5143" actId="14100"/>
          <ac:cxnSpMkLst>
            <pc:docMk/>
            <pc:sldMk cId="2270577968" sldId="7256"/>
            <ac:cxnSpMk id="233" creationId="{6C559FEB-B1D8-4FC6-83E7-358DDE0362AD}"/>
          </ac:cxnSpMkLst>
        </pc:cxnChg>
        <pc:cxnChg chg="add mod">
          <ac:chgData name="Al Brooks" userId="34fc579134f071c1" providerId="LiveId" clId="{C6BB44D1-0E4C-4A0B-B8E5-E553C3A8EE06}" dt="2021-06-07T21:33:04.276" v="5292" actId="1076"/>
          <ac:cxnSpMkLst>
            <pc:docMk/>
            <pc:sldMk cId="2270577968" sldId="7256"/>
            <ac:cxnSpMk id="235" creationId="{79D5F6FC-1B9D-4A58-8BEA-055D9EB4C03E}"/>
          </ac:cxnSpMkLst>
        </pc:cxnChg>
        <pc:cxnChg chg="add mod">
          <ac:chgData name="Al Brooks" userId="34fc579134f071c1" providerId="LiveId" clId="{C6BB44D1-0E4C-4A0B-B8E5-E553C3A8EE06}" dt="2021-06-07T21:39:30.825" v="5586" actId="14100"/>
          <ac:cxnSpMkLst>
            <pc:docMk/>
            <pc:sldMk cId="2270577968" sldId="7256"/>
            <ac:cxnSpMk id="237" creationId="{3AE1E3E4-7C3D-417F-83E3-394DD1B41EA1}"/>
          </ac:cxnSpMkLst>
        </pc:cxnChg>
      </pc:sldChg>
      <pc:sldChg chg="addSp modSp add del mod">
        <pc:chgData name="Al Brooks" userId="34fc579134f071c1" providerId="LiveId" clId="{C6BB44D1-0E4C-4A0B-B8E5-E553C3A8EE06}" dt="2021-06-04T21:56:24.544" v="2563" actId="47"/>
        <pc:sldMkLst>
          <pc:docMk/>
          <pc:sldMk cId="2658093864" sldId="7256"/>
        </pc:sldMkLst>
        <pc:spChg chg="mod">
          <ac:chgData name="Al Brooks" userId="34fc579134f071c1" providerId="LiveId" clId="{C6BB44D1-0E4C-4A0B-B8E5-E553C3A8EE06}" dt="2021-06-04T21:56:17.712" v="2561" actId="21"/>
          <ac:spMkLst>
            <pc:docMk/>
            <pc:sldMk cId="2658093864" sldId="7256"/>
            <ac:spMk id="5" creationId="{00000000-0000-0000-0000-000000000000}"/>
          </ac:spMkLst>
        </pc:spChg>
        <pc:spChg chg="mod ord">
          <ac:chgData name="Al Brooks" userId="34fc579134f071c1" providerId="LiveId" clId="{C6BB44D1-0E4C-4A0B-B8E5-E553C3A8EE06}" dt="2021-06-04T21:49:03.115" v="2418" actId="167"/>
          <ac:spMkLst>
            <pc:docMk/>
            <pc:sldMk cId="2658093864" sldId="7256"/>
            <ac:spMk id="21" creationId="{D800B438-E78B-4C04-8812-E548DC25F1FB}"/>
          </ac:spMkLst>
        </pc:spChg>
        <pc:picChg chg="add mod ord">
          <ac:chgData name="Al Brooks" userId="34fc579134f071c1" providerId="LiveId" clId="{C6BB44D1-0E4C-4A0B-B8E5-E553C3A8EE06}" dt="2021-06-04T21:55:13.828" v="2547" actId="167"/>
          <ac:picMkLst>
            <pc:docMk/>
            <pc:sldMk cId="2658093864" sldId="7256"/>
            <ac:picMk id="158" creationId="{C37C3C4F-21D2-456D-B65B-E777A17DADC8}"/>
          </ac:picMkLst>
        </pc:picChg>
      </pc:sldChg>
      <pc:sldChg chg="addSp delSp modSp add mod">
        <pc:chgData name="Al Brooks" userId="34fc579134f071c1" providerId="LiveId" clId="{C6BB44D1-0E4C-4A0B-B8E5-E553C3A8EE06}" dt="2021-06-08T19:19:15.251" v="6469" actId="6549"/>
        <pc:sldMkLst>
          <pc:docMk/>
          <pc:sldMk cId="3387791983" sldId="7256"/>
        </pc:sldMkLst>
        <pc:spChg chg="mod">
          <ac:chgData name="Al Brooks" userId="34fc579134f071c1" providerId="LiveId" clId="{C6BB44D1-0E4C-4A0B-B8E5-E553C3A8EE06}" dt="2021-06-08T19:19:15.251" v="6469" actId="6549"/>
          <ac:spMkLst>
            <pc:docMk/>
            <pc:sldMk cId="3387791983" sldId="7256"/>
            <ac:spMk id="5" creationId="{00000000-0000-0000-0000-000000000000}"/>
          </ac:spMkLst>
        </pc:spChg>
        <pc:spChg chg="del">
          <ac:chgData name="Al Brooks" userId="34fc579134f071c1" providerId="LiveId" clId="{C6BB44D1-0E4C-4A0B-B8E5-E553C3A8EE06}" dt="2021-06-08T19:15:45.354" v="6179" actId="478"/>
          <ac:spMkLst>
            <pc:docMk/>
            <pc:sldMk cId="3387791983" sldId="7256"/>
            <ac:spMk id="160" creationId="{94E3D854-A035-4FA7-8E81-CC7A8B473A30}"/>
          </ac:spMkLst>
        </pc:spChg>
        <pc:spChg chg="del">
          <ac:chgData name="Al Brooks" userId="34fc579134f071c1" providerId="LiveId" clId="{C6BB44D1-0E4C-4A0B-B8E5-E553C3A8EE06}" dt="2021-06-08T19:15:45.354" v="6179" actId="478"/>
          <ac:spMkLst>
            <pc:docMk/>
            <pc:sldMk cId="3387791983" sldId="7256"/>
            <ac:spMk id="161" creationId="{5DE15882-EA72-4868-9C83-A3B8D9A5F40E}"/>
          </ac:spMkLst>
        </pc:spChg>
        <pc:spChg chg="mod">
          <ac:chgData name="Al Brooks" userId="34fc579134f071c1" providerId="LiveId" clId="{C6BB44D1-0E4C-4A0B-B8E5-E553C3A8EE06}" dt="2021-06-08T19:18:16.106" v="6407" actId="108"/>
          <ac:spMkLst>
            <pc:docMk/>
            <pc:sldMk cId="3387791983" sldId="7256"/>
            <ac:spMk id="162" creationId="{18FDA565-476B-4597-862C-F16E9A082B06}"/>
          </ac:spMkLst>
        </pc:spChg>
        <pc:spChg chg="del mod">
          <ac:chgData name="Al Brooks" userId="34fc579134f071c1" providerId="LiveId" clId="{C6BB44D1-0E4C-4A0B-B8E5-E553C3A8EE06}" dt="2021-06-08T19:18:18.317" v="6408" actId="478"/>
          <ac:spMkLst>
            <pc:docMk/>
            <pc:sldMk cId="3387791983" sldId="7256"/>
            <ac:spMk id="164" creationId="{A4067055-5D09-4352-B37E-1776928F0FB9}"/>
          </ac:spMkLst>
        </pc:spChg>
        <pc:spChg chg="add mod">
          <ac:chgData name="Al Brooks" userId="34fc579134f071c1" providerId="LiveId" clId="{C6BB44D1-0E4C-4A0B-B8E5-E553C3A8EE06}" dt="2021-06-08T19:18:44.018" v="6438" actId="108"/>
          <ac:spMkLst>
            <pc:docMk/>
            <pc:sldMk cId="3387791983" sldId="7256"/>
            <ac:spMk id="165" creationId="{DCB4ADC0-D71B-42CC-B7C2-6041D593F189}"/>
          </ac:spMkLst>
        </pc:spChg>
        <pc:spChg chg="add mod">
          <ac:chgData name="Al Brooks" userId="34fc579134f071c1" providerId="LiveId" clId="{C6BB44D1-0E4C-4A0B-B8E5-E553C3A8EE06}" dt="2021-06-08T19:17:09.079" v="6315" actId="6549"/>
          <ac:spMkLst>
            <pc:docMk/>
            <pc:sldMk cId="3387791983" sldId="7256"/>
            <ac:spMk id="166" creationId="{7A128FFF-B3D3-43DB-8AC2-03BD2BB544D0}"/>
          </ac:spMkLst>
        </pc:spChg>
        <pc:spChg chg="add del">
          <ac:chgData name="Al Brooks" userId="34fc579134f071c1" providerId="LiveId" clId="{C6BB44D1-0E4C-4A0B-B8E5-E553C3A8EE06}" dt="2021-06-08T19:17:52.629" v="6366" actId="478"/>
          <ac:spMkLst>
            <pc:docMk/>
            <pc:sldMk cId="3387791983" sldId="7256"/>
            <ac:spMk id="167" creationId="{A59624A8-12DD-4C69-B2C7-D8DAC417E2F4}"/>
          </ac:spMkLst>
        </pc:spChg>
        <pc:cxnChg chg="del">
          <ac:chgData name="Al Brooks" userId="34fc579134f071c1" providerId="LiveId" clId="{C6BB44D1-0E4C-4A0B-B8E5-E553C3A8EE06}" dt="2021-06-08T19:15:45.354" v="6179" actId="478"/>
          <ac:cxnSpMkLst>
            <pc:docMk/>
            <pc:sldMk cId="3387791983" sldId="7256"/>
            <ac:cxnSpMk id="158" creationId="{2E73F935-D680-4FA0-B050-30033A6B2802}"/>
          </ac:cxnSpMkLst>
        </pc:cxnChg>
        <pc:cxnChg chg="del">
          <ac:chgData name="Al Brooks" userId="34fc579134f071c1" providerId="LiveId" clId="{C6BB44D1-0E4C-4A0B-B8E5-E553C3A8EE06}" dt="2021-06-08T19:15:45.354" v="6179" actId="478"/>
          <ac:cxnSpMkLst>
            <pc:docMk/>
            <pc:sldMk cId="3387791983" sldId="7256"/>
            <ac:cxnSpMk id="159" creationId="{3CAC824F-BB6A-4912-9EC2-B54F1B32B3A9}"/>
          </ac:cxnSpMkLst>
        </pc:cxnChg>
      </pc:sldChg>
      <pc:sldChg chg="addSp delSp modSp add del mod modClrScheme chgLayout">
        <pc:chgData name="Al Brooks" userId="34fc579134f071c1" providerId="LiveId" clId="{C6BB44D1-0E4C-4A0B-B8E5-E553C3A8EE06}" dt="2021-06-07T19:39:19.229" v="4062" actId="47"/>
        <pc:sldMkLst>
          <pc:docMk/>
          <pc:sldMk cId="1632068658" sldId="7257"/>
        </pc:sldMkLst>
        <pc:spChg chg="mod ord">
          <ac:chgData name="Al Brooks" userId="34fc579134f071c1" providerId="LiveId" clId="{C6BB44D1-0E4C-4A0B-B8E5-E553C3A8EE06}" dt="2021-06-04T21:48:29.114" v="2409"/>
          <ac:spMkLst>
            <pc:docMk/>
            <pc:sldMk cId="1632068658" sldId="7257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4T21:47:51.418" v="2382" actId="1076"/>
          <ac:spMkLst>
            <pc:docMk/>
            <pc:sldMk cId="1632068658" sldId="7257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156" creationId="{2F29DF87-9EB9-4B8E-AC3E-688ECE59C9DE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1" creationId="{9C56A130-3241-47D2-803E-1308E484AE5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2" creationId="{2C32253E-92A7-49A3-BF2D-E63462BCA567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3" creationId="{27091258-6A26-4185-A301-9E09B0DC072E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4" creationId="{B3CE7E82-BD0E-414C-A69B-653B2125E0AA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5" creationId="{85451D7A-26F8-4A07-BB36-B9025A3DCC5A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6" creationId="{DC66D2EE-9200-4F41-86E9-ED9697873DFB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7" creationId="{FB3B687D-63EB-41FD-B59A-0CC176192D1B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8" creationId="{34EE3D69-FEC3-4E09-85C5-E377F45A5D5F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79" creationId="{2C709706-80B6-418C-862A-65A186BB6868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0" creationId="{6914E0E3-927B-4A4E-832E-2E84429649AC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1" creationId="{17E5DA94-C8D5-434D-8CC9-F3078942519D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2" creationId="{5BA96C83-4C77-46B8-A019-B581524C3B1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3" creationId="{01603272-C651-4D6E-BEF8-26EDB52A12BE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4" creationId="{6736B607-AFF2-43B0-A3C5-A8AF9B2DED08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5" creationId="{1A23F777-A971-462E-B7FA-4129BD0469DA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6" creationId="{2EE246E1-7090-4E29-A0F4-AB7CE281B873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7" creationId="{859D7944-7FBB-4646-AC4B-47E1B0DC3C6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8" creationId="{C6D569D8-9EA8-4C1F-BB84-43B0125BAE40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89" creationId="{E5B52460-324A-4E8C-92F7-083449915045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0" creationId="{A07E502E-3CBA-4668-B4AA-23AEC4F59F05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1" creationId="{75E60F4E-4B76-438E-89C5-7772CE169E2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2" creationId="{AD890F19-A6F7-452C-9AAF-F28D1A284E60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3" creationId="{2DCDA9AB-EFDB-4335-B54C-96A81F8C30F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5" creationId="{72D1690F-552E-4BF4-B6D8-3CA1CB171717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6" creationId="{ACDF9474-E6A5-485C-8A74-2810B62FA60F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7" creationId="{3C7D3027-8032-459A-A1EC-EE87EC81A100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8" creationId="{DE3D3F1B-02BE-4E99-8700-752A26920DED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199" creationId="{5BE447DE-823D-4903-A88B-6626A8D6B1C4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0" creationId="{A7FF08E1-6855-48F7-9DBE-B0388C7FB624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1" creationId="{7607AB71-89BB-4EE4-92ED-8580D8AF501E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2" creationId="{85C626AE-5871-43E1-9040-63A1EBBCB4F1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3" creationId="{E52302DD-4140-4350-A239-69F2FADF56DE}"/>
          </ac:spMkLst>
        </pc:spChg>
        <pc:spChg chg="add mod">
          <ac:chgData name="Al Brooks" userId="34fc579134f071c1" providerId="LiveId" clId="{C6BB44D1-0E4C-4A0B-B8E5-E553C3A8EE06}" dt="2021-06-04T21:47:59.645" v="2383"/>
          <ac:spMkLst>
            <pc:docMk/>
            <pc:sldMk cId="1632068658" sldId="7257"/>
            <ac:spMk id="204" creationId="{0209914F-C2F0-4BDE-83BA-97531759E974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5" creationId="{A8BA4560-ABF2-4D1B-873A-076AA6796C59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6" creationId="{13F90E73-805C-4DC6-A14A-9AB4F0C85DFF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8" creationId="{18DD8E07-BF3E-4CE8-8E16-84EE874A1C92}"/>
          </ac:spMkLst>
        </pc:spChg>
        <pc:spChg chg="del mod">
          <ac:chgData name="Al Brooks" userId="34fc579134f071c1" providerId="LiveId" clId="{C6BB44D1-0E4C-4A0B-B8E5-E553C3A8EE06}" dt="2021-06-04T21:47:42.009" v="2379" actId="478"/>
          <ac:spMkLst>
            <pc:docMk/>
            <pc:sldMk cId="1632068658" sldId="7257"/>
            <ac:spMk id="209" creationId="{45641DB6-56C5-4A8B-9FC4-C2A0B2974638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4T21:47:48.150" v="2381" actId="478"/>
          <ac:spMkLst>
            <pc:docMk/>
            <pc:sldMk cId="1632068658" sldId="7257"/>
            <ac:spMk id="215" creationId="{EC39CA8B-DBE1-47F3-BF1F-B67C6859BE85}"/>
          </ac:spMkLst>
        </pc:spChg>
        <pc:picChg chg="del mod modCrop">
          <ac:chgData name="Al Brooks" userId="34fc579134f071c1" providerId="LiveId" clId="{C6BB44D1-0E4C-4A0B-B8E5-E553C3A8EE06}" dt="2021-06-04T21:47:38.598" v="2378" actId="21"/>
          <ac:picMkLst>
            <pc:docMk/>
            <pc:sldMk cId="1632068658" sldId="7257"/>
            <ac:picMk id="3" creationId="{44941878-0FB6-4157-B066-4EE4F64C88F9}"/>
          </ac:picMkLst>
        </pc:picChg>
        <pc:picChg chg="add mod">
          <ac:chgData name="Al Brooks" userId="34fc579134f071c1" providerId="LiveId" clId="{C6BB44D1-0E4C-4A0B-B8E5-E553C3A8EE06}" dt="2021-06-04T21:47:43.390" v="2380"/>
          <ac:picMkLst>
            <pc:docMk/>
            <pc:sldMk cId="1632068658" sldId="7257"/>
            <ac:picMk id="194" creationId="{E2ACC0F3-1F94-459B-8B7A-CCD430AFB733}"/>
          </ac:picMkLst>
        </pc:pic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57" creationId="{85668601-C71B-437D-A6C8-64C4F3C134F5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58" creationId="{5D58FE05-5361-4579-AF82-E60EBA1BE0A0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59" creationId="{BF124C23-F17B-4425-A0CD-F9C9A9708EE1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0" creationId="{A1F4878B-6F9E-4F56-9E58-168DF915AED3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1" creationId="{916BFD78-41DC-46E0-9C39-D67C419F659B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2" creationId="{E8B764B7-74DD-45C3-9C42-75AE496B4ABD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163" creationId="{208F37F3-ED42-4774-9E76-A32977372E66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4" creationId="{BF04D805-ADF6-4D0B-A6C8-1E542D014F31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5" creationId="{EECA8821-796C-4D4B-873B-67D0B2BE4F97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6" creationId="{B80E9A41-4350-47A4-AB65-A950722908DC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7" creationId="{B837F7D5-EBE2-4745-812C-C0793AAA6E6E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8" creationId="{6766A6DD-45C1-4A52-8FE8-E0150A6A4FC7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69" creationId="{92EFE7AD-CF78-4EF4-A28B-7F4C2256D0EE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170" creationId="{DED8FC31-2666-4F6E-97F8-1FD0BFBE95D9}"/>
          </ac:cxnSpMkLst>
        </pc:cxnChg>
        <pc:cxnChg chg="del mod">
          <ac:chgData name="Al Brooks" userId="34fc579134f071c1" providerId="LiveId" clId="{C6BB44D1-0E4C-4A0B-B8E5-E553C3A8EE06}" dt="2021-06-04T21:47:42.009" v="2379" actId="478"/>
          <ac:cxnSpMkLst>
            <pc:docMk/>
            <pc:sldMk cId="1632068658" sldId="7257"/>
            <ac:cxnSpMk id="207" creationId="{8BCFC0F6-7B5D-4784-A440-788786D5D415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4T21:47:48.150" v="2381" actId="478"/>
          <ac:cxnSpMkLst>
            <pc:docMk/>
            <pc:sldMk cId="1632068658" sldId="7257"/>
            <ac:cxnSpMk id="225" creationId="{3B2E5016-D6DA-482F-BCE2-B5A64CE1D387}"/>
          </ac:cxnSpMkLst>
        </pc:cxnChg>
      </pc:sldChg>
      <pc:sldChg chg="modSp add mod">
        <pc:chgData name="Al Brooks" userId="34fc579134f071c1" providerId="LiveId" clId="{C6BB44D1-0E4C-4A0B-B8E5-E553C3A8EE06}" dt="2021-06-08T19:19:10.220" v="6468" actId="20577"/>
        <pc:sldMkLst>
          <pc:docMk/>
          <pc:sldMk cId="3019117529" sldId="7257"/>
        </pc:sldMkLst>
        <pc:spChg chg="mod">
          <ac:chgData name="Al Brooks" userId="34fc579134f071c1" providerId="LiveId" clId="{C6BB44D1-0E4C-4A0B-B8E5-E553C3A8EE06}" dt="2021-06-08T19:19:10.220" v="6468" actId="20577"/>
          <ac:spMkLst>
            <pc:docMk/>
            <pc:sldMk cId="3019117529" sldId="7257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C6BB44D1-0E4C-4A0B-B8E5-E553C3A8EE06}" dt="2021-06-07T19:39:19.229" v="4062" actId="47"/>
        <pc:sldMkLst>
          <pc:docMk/>
          <pc:sldMk cId="1361412230" sldId="7258"/>
        </pc:sldMkLst>
        <pc:spChg chg="mod">
          <ac:chgData name="Al Brooks" userId="34fc579134f071c1" providerId="LiveId" clId="{C6BB44D1-0E4C-4A0B-B8E5-E553C3A8EE06}" dt="2021-06-04T21:48:19.330" v="2408" actId="20577"/>
          <ac:spMkLst>
            <pc:docMk/>
            <pc:sldMk cId="1361412230" sldId="7258"/>
            <ac:spMk id="5" creationId="{00000000-0000-0000-0000-000000000000}"/>
          </ac:spMkLst>
        </pc:spChg>
        <pc:spChg chg="mod">
          <ac:chgData name="Al Brooks" userId="34fc579134f071c1" providerId="LiveId" clId="{C6BB44D1-0E4C-4A0B-B8E5-E553C3A8EE06}" dt="2021-06-04T21:48:39.497" v="2410" actId="1076"/>
          <ac:spMkLst>
            <pc:docMk/>
            <pc:sldMk cId="1361412230" sldId="7258"/>
            <ac:spMk id="21" creationId="{D800B438-E78B-4C04-8812-E548DC25F1FB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156" creationId="{2F29DF87-9EB9-4B8E-AC3E-688ECE59C9DE}"/>
          </ac:spMkLst>
        </pc:spChg>
        <pc:spChg chg="mod">
          <ac:chgData name="Al Brooks" userId="34fc579134f071c1" providerId="LiveId" clId="{C6BB44D1-0E4C-4A0B-B8E5-E553C3A8EE06}" dt="2021-06-04T23:16:34.661" v="3891" actId="108"/>
          <ac:spMkLst>
            <pc:docMk/>
            <pc:sldMk cId="1361412230" sldId="7258"/>
            <ac:spMk id="171" creationId="{9C56A130-3241-47D2-803E-1308E484AE59}"/>
          </ac:spMkLst>
        </pc:spChg>
        <pc:spChg chg="mod">
          <ac:chgData name="Al Brooks" userId="34fc579134f071c1" providerId="LiveId" clId="{C6BB44D1-0E4C-4A0B-B8E5-E553C3A8EE06}" dt="2021-06-04T23:17:02.475" v="3897" actId="108"/>
          <ac:spMkLst>
            <pc:docMk/>
            <pc:sldMk cId="1361412230" sldId="7258"/>
            <ac:spMk id="172" creationId="{2C32253E-92A7-49A3-BF2D-E63462BCA567}"/>
          </ac:spMkLst>
        </pc:spChg>
        <pc:spChg chg="mod">
          <ac:chgData name="Al Brooks" userId="34fc579134f071c1" providerId="LiveId" clId="{C6BB44D1-0E4C-4A0B-B8E5-E553C3A8EE06}" dt="2021-06-04T23:16:37.858" v="3892" actId="108"/>
          <ac:spMkLst>
            <pc:docMk/>
            <pc:sldMk cId="1361412230" sldId="7258"/>
            <ac:spMk id="176" creationId="{DC66D2EE-9200-4F41-86E9-ED9697873DFB}"/>
          </ac:spMkLst>
        </pc:spChg>
        <pc:spChg chg="mod">
          <ac:chgData name="Al Brooks" userId="34fc579134f071c1" providerId="LiveId" clId="{C6BB44D1-0E4C-4A0B-B8E5-E553C3A8EE06}" dt="2021-06-04T23:17:49.150" v="3907" actId="108"/>
          <ac:spMkLst>
            <pc:docMk/>
            <pc:sldMk cId="1361412230" sldId="7258"/>
            <ac:spMk id="177" creationId="{FB3B687D-63EB-41FD-B59A-0CC176192D1B}"/>
          </ac:spMkLst>
        </pc:spChg>
        <pc:spChg chg="mod">
          <ac:chgData name="Al Brooks" userId="34fc579134f071c1" providerId="LiveId" clId="{C6BB44D1-0E4C-4A0B-B8E5-E553C3A8EE06}" dt="2021-06-04T23:17:50.420" v="3908" actId="108"/>
          <ac:spMkLst>
            <pc:docMk/>
            <pc:sldMk cId="1361412230" sldId="7258"/>
            <ac:spMk id="178" creationId="{34EE3D69-FEC3-4E09-85C5-E377F45A5D5F}"/>
          </ac:spMkLst>
        </pc:spChg>
        <pc:spChg chg="mod">
          <ac:chgData name="Al Brooks" userId="34fc579134f071c1" providerId="LiveId" clId="{C6BB44D1-0E4C-4A0B-B8E5-E553C3A8EE06}" dt="2021-06-04T23:17:45.866" v="3906" actId="108"/>
          <ac:spMkLst>
            <pc:docMk/>
            <pc:sldMk cId="1361412230" sldId="7258"/>
            <ac:spMk id="183" creationId="{01603272-C651-4D6E-BEF8-26EDB52A12BE}"/>
          </ac:spMkLst>
        </pc:spChg>
        <pc:spChg chg="mod">
          <ac:chgData name="Al Brooks" userId="34fc579134f071c1" providerId="LiveId" clId="{C6BB44D1-0E4C-4A0B-B8E5-E553C3A8EE06}" dt="2021-06-04T23:17:53.050" v="3909" actId="108"/>
          <ac:spMkLst>
            <pc:docMk/>
            <pc:sldMk cId="1361412230" sldId="7258"/>
            <ac:spMk id="189" creationId="{E5B52460-324A-4E8C-92F7-083449915045}"/>
          </ac:spMkLst>
        </pc:spChg>
        <pc:spChg chg="mod">
          <ac:chgData name="Al Brooks" userId="34fc579134f071c1" providerId="LiveId" clId="{C6BB44D1-0E4C-4A0B-B8E5-E553C3A8EE06}" dt="2021-06-04T23:18:18.635" v="3913" actId="108"/>
          <ac:spMkLst>
            <pc:docMk/>
            <pc:sldMk cId="1361412230" sldId="7258"/>
            <ac:spMk id="192" creationId="{AD890F19-A6F7-452C-9AAF-F28D1A284E60}"/>
          </ac:spMkLst>
        </pc:spChg>
        <pc:spChg chg="add mod">
          <ac:chgData name="Al Brooks" userId="34fc579134f071c1" providerId="LiveId" clId="{C6BB44D1-0E4C-4A0B-B8E5-E553C3A8EE06}" dt="2021-06-04T21:48:09.688" v="2384"/>
          <ac:spMkLst>
            <pc:docMk/>
            <pc:sldMk cId="1361412230" sldId="7258"/>
            <ac:spMk id="194" creationId="{42EFE915-FE79-482B-9F37-1D70C50D053B}"/>
          </ac:spMkLst>
        </pc:spChg>
        <pc:spChg chg="mod">
          <ac:chgData name="Al Brooks" userId="34fc579134f071c1" providerId="LiveId" clId="{C6BB44D1-0E4C-4A0B-B8E5-E553C3A8EE06}" dt="2021-06-04T23:15:56.151" v="3882" actId="13926"/>
          <ac:spMkLst>
            <pc:docMk/>
            <pc:sldMk cId="1361412230" sldId="7258"/>
            <ac:spMk id="195" creationId="{72D1690F-552E-4BF4-B6D8-3CA1CB171717}"/>
          </ac:spMkLst>
        </pc:spChg>
        <pc:spChg chg="mod">
          <ac:chgData name="Al Brooks" userId="34fc579134f071c1" providerId="LiveId" clId="{C6BB44D1-0E4C-4A0B-B8E5-E553C3A8EE06}" dt="2021-06-04T23:04:56.648" v="3548" actId="1076"/>
          <ac:spMkLst>
            <pc:docMk/>
            <pc:sldMk cId="1361412230" sldId="7258"/>
            <ac:spMk id="196" creationId="{ACDF9474-E6A5-485C-8A74-2810B62FA60F}"/>
          </ac:spMkLst>
        </pc:spChg>
        <pc:spChg chg="mod">
          <ac:chgData name="Al Brooks" userId="34fc579134f071c1" providerId="LiveId" clId="{C6BB44D1-0E4C-4A0B-B8E5-E553C3A8EE06}" dt="2021-06-04T23:17:21.880" v="3901" actId="13926"/>
          <ac:spMkLst>
            <pc:docMk/>
            <pc:sldMk cId="1361412230" sldId="7258"/>
            <ac:spMk id="203" creationId="{E52302DD-4140-4350-A239-69F2FADF56DE}"/>
          </ac:spMkLst>
        </pc:spChg>
        <pc:spChg chg="mod">
          <ac:chgData name="Al Brooks" userId="34fc579134f071c1" providerId="LiveId" clId="{C6BB44D1-0E4C-4A0B-B8E5-E553C3A8EE06}" dt="2021-06-04T23:17:34.978" v="3905" actId="13926"/>
          <ac:spMkLst>
            <pc:docMk/>
            <pc:sldMk cId="1361412230" sldId="7258"/>
            <ac:spMk id="205" creationId="{A8BA4560-ABF2-4D1B-873A-076AA6796C59}"/>
          </ac:spMkLst>
        </pc:spChg>
        <pc:spChg chg="mod">
          <ac:chgData name="Al Brooks" userId="34fc579134f071c1" providerId="LiveId" clId="{C6BB44D1-0E4C-4A0B-B8E5-E553C3A8EE06}" dt="2021-06-04T23:16:13.052" v="3886" actId="6549"/>
          <ac:spMkLst>
            <pc:docMk/>
            <pc:sldMk cId="1361412230" sldId="7258"/>
            <ac:spMk id="206" creationId="{13F90E73-805C-4DC6-A14A-9AB4F0C85DFF}"/>
          </ac:spMkLst>
        </pc:spChg>
        <pc:spChg chg="mod">
          <ac:chgData name="Al Brooks" userId="34fc579134f071c1" providerId="LiveId" clId="{C6BB44D1-0E4C-4A0B-B8E5-E553C3A8EE06}" dt="2021-06-04T23:17:26.217" v="3903" actId="13926"/>
          <ac:spMkLst>
            <pc:docMk/>
            <pc:sldMk cId="1361412230" sldId="7258"/>
            <ac:spMk id="208" creationId="{18DD8E07-BF3E-4CE8-8E16-84EE874A1C92}"/>
          </ac:spMkLst>
        </pc:spChg>
        <pc:spChg chg="add mod">
          <ac:chgData name="Al Brooks" userId="34fc579134f071c1" providerId="LiveId" clId="{C6BB44D1-0E4C-4A0B-B8E5-E553C3A8EE06}" dt="2021-06-04T23:05:10.121" v="3552" actId="14100"/>
          <ac:spMkLst>
            <pc:docMk/>
            <pc:sldMk cId="1361412230" sldId="7258"/>
            <ac:spMk id="210" creationId="{BD936BF0-E1B6-4208-9384-1E996C9677FA}"/>
          </ac:spMkLst>
        </pc:spChg>
        <pc:spChg chg="add mod">
          <ac:chgData name="Al Brooks" userId="34fc579134f071c1" providerId="LiveId" clId="{C6BB44D1-0E4C-4A0B-B8E5-E553C3A8EE06}" dt="2021-06-04T23:17:09.822" v="3899" actId="1076"/>
          <ac:spMkLst>
            <pc:docMk/>
            <pc:sldMk cId="1361412230" sldId="7258"/>
            <ac:spMk id="211" creationId="{C705EC10-59D0-4F56-8CFB-6426F3AD3441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4T23:18:36.738" v="3914" actId="478"/>
          <ac:spMkLst>
            <pc:docMk/>
            <pc:sldMk cId="1361412230" sldId="7258"/>
            <ac:spMk id="215" creationId="{EC39CA8B-DBE1-47F3-BF1F-B67C6859BE85}"/>
          </ac:spMkLst>
        </pc:spChg>
        <pc:spChg chg="add mod">
          <ac:chgData name="Al Brooks" userId="34fc579134f071c1" providerId="LiveId" clId="{C6BB44D1-0E4C-4A0B-B8E5-E553C3A8EE06}" dt="2021-06-04T23:15:32.258" v="3878" actId="13926"/>
          <ac:spMkLst>
            <pc:docMk/>
            <pc:sldMk cId="1361412230" sldId="7258"/>
            <ac:spMk id="217" creationId="{2DBB95F6-CAB8-4D6D-A064-3CD294B68810}"/>
          </ac:spMkLst>
        </pc:spChg>
        <pc:spChg chg="add mod">
          <ac:chgData name="Al Brooks" userId="34fc579134f071c1" providerId="LiveId" clId="{C6BB44D1-0E4C-4A0B-B8E5-E553C3A8EE06}" dt="2021-06-04T23:06:29.047" v="3702"/>
          <ac:spMkLst>
            <pc:docMk/>
            <pc:sldMk cId="1361412230" sldId="7258"/>
            <ac:spMk id="218" creationId="{29AAC922-1809-4D64-8ABA-A33C1660B7BD}"/>
          </ac:spMkLst>
        </pc:spChg>
        <pc:spChg chg="add mod">
          <ac:chgData name="Al Brooks" userId="34fc579134f071c1" providerId="LiveId" clId="{C6BB44D1-0E4C-4A0B-B8E5-E553C3A8EE06}" dt="2021-06-04T23:06:29.047" v="3702"/>
          <ac:spMkLst>
            <pc:docMk/>
            <pc:sldMk cId="1361412230" sldId="7258"/>
            <ac:spMk id="219" creationId="{0F8D6BCE-8357-46AE-BB57-78F76E45737E}"/>
          </ac:spMkLst>
        </pc:spChg>
        <pc:spChg chg="add del mod">
          <ac:chgData name="Al Brooks" userId="34fc579134f071c1" providerId="LiveId" clId="{C6BB44D1-0E4C-4A0B-B8E5-E553C3A8EE06}" dt="2021-06-04T23:08:16.404" v="3726" actId="478"/>
          <ac:spMkLst>
            <pc:docMk/>
            <pc:sldMk cId="1361412230" sldId="7258"/>
            <ac:spMk id="228" creationId="{832A9F29-3E44-41D0-8CAD-8FEDF9B58E4C}"/>
          </ac:spMkLst>
        </pc:spChg>
        <pc:spChg chg="add del mod">
          <ac:chgData name="Al Brooks" userId="34fc579134f071c1" providerId="LiveId" clId="{C6BB44D1-0E4C-4A0B-B8E5-E553C3A8EE06}" dt="2021-06-04T23:13:23.261" v="3849" actId="478"/>
          <ac:spMkLst>
            <pc:docMk/>
            <pc:sldMk cId="1361412230" sldId="7258"/>
            <ac:spMk id="230" creationId="{7CBD2B0E-E3A0-448B-A495-4CF367EC82E6}"/>
          </ac:spMkLst>
        </pc:spChg>
        <pc:spChg chg="add mod">
          <ac:chgData name="Al Brooks" userId="34fc579134f071c1" providerId="LiveId" clId="{C6BB44D1-0E4C-4A0B-B8E5-E553C3A8EE06}" dt="2021-06-04T23:13:11.970" v="3847"/>
          <ac:spMkLst>
            <pc:docMk/>
            <pc:sldMk cId="1361412230" sldId="7258"/>
            <ac:spMk id="232" creationId="{4AF1B536-14E0-473A-8562-A3B4391555AB}"/>
          </ac:spMkLst>
        </pc:spChg>
        <pc:spChg chg="add mod">
          <ac:chgData name="Al Brooks" userId="34fc579134f071c1" providerId="LiveId" clId="{C6BB44D1-0E4C-4A0B-B8E5-E553C3A8EE06}" dt="2021-06-04T23:13:11.970" v="3847"/>
          <ac:spMkLst>
            <pc:docMk/>
            <pc:sldMk cId="1361412230" sldId="7258"/>
            <ac:spMk id="233" creationId="{3F0F4F9F-6EE4-47E6-AC23-C666FA29C121}"/>
          </ac:spMkLst>
        </pc:spChg>
        <pc:picChg chg="mod">
          <ac:chgData name="Al Brooks" userId="34fc579134f071c1" providerId="LiveId" clId="{C6BB44D1-0E4C-4A0B-B8E5-E553C3A8EE06}" dt="2021-06-04T23:18:09.196" v="3911" actId="108"/>
          <ac:picMkLst>
            <pc:docMk/>
            <pc:sldMk cId="1361412230" sldId="7258"/>
            <ac:picMk id="3" creationId="{44941878-0FB6-4157-B066-4EE4F64C88F9}"/>
          </ac:picMkLst>
        </pc:picChg>
        <pc:picChg chg="add mod">
          <ac:chgData name="Al Brooks" userId="34fc579134f071c1" providerId="LiveId" clId="{C6BB44D1-0E4C-4A0B-B8E5-E553C3A8EE06}" dt="2021-06-04T23:07:05.497" v="3712" actId="571"/>
          <ac:picMkLst>
            <pc:docMk/>
            <pc:sldMk cId="1361412230" sldId="7258"/>
            <ac:picMk id="226" creationId="{32285F69-4AC1-42CA-9745-3AD588F7FFC7}"/>
          </ac:picMkLst>
        </pc:pic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57" creationId="{85668601-C71B-437D-A6C8-64C4F3C134F5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163" creationId="{208F37F3-ED42-4774-9E76-A32977372E66}"/>
          </ac:cxnSpMkLst>
        </pc:cxnChg>
        <pc:cxnChg chg="add mod">
          <ac:chgData name="Al Brooks" userId="34fc579134f071c1" providerId="LiveId" clId="{C6BB44D1-0E4C-4A0B-B8E5-E553C3A8EE06}" dt="2021-06-04T23:05:00.829" v="3549" actId="571"/>
          <ac:cxnSpMkLst>
            <pc:docMk/>
            <pc:sldMk cId="1361412230" sldId="7258"/>
            <ac:cxnSpMk id="204" creationId="{DC2874FA-B373-4385-A641-122F39B9D9B6}"/>
          </ac:cxnSpMkLst>
        </pc:cxnChg>
        <pc:cxnChg chg="mod">
          <ac:chgData name="Al Brooks" userId="34fc579134f071c1" providerId="LiveId" clId="{C6BB44D1-0E4C-4A0B-B8E5-E553C3A8EE06}" dt="2021-06-04T23:08:48.044" v="3737" actId="1076"/>
          <ac:cxnSpMkLst>
            <pc:docMk/>
            <pc:sldMk cId="1361412230" sldId="7258"/>
            <ac:cxnSpMk id="207" creationId="{8BCFC0F6-7B5D-4784-A440-788786D5D415}"/>
          </ac:cxnSpMkLst>
        </pc:cxnChg>
        <pc:cxnChg chg="add mod">
          <ac:chgData name="Al Brooks" userId="34fc579134f071c1" providerId="LiveId" clId="{C6BB44D1-0E4C-4A0B-B8E5-E553C3A8EE06}" dt="2021-06-04T23:06:10.341" v="3701" actId="571"/>
          <ac:cxnSpMkLst>
            <pc:docMk/>
            <pc:sldMk cId="1361412230" sldId="7258"/>
            <ac:cxnSpMk id="212" creationId="{12A5E7F9-2094-49B2-80BB-FD6B2162B8D2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216" creationId="{DF1F8EA0-1A9E-4F9E-BE76-90158CC65E03}"/>
          </ac:cxnSpMkLst>
        </pc:cxnChg>
        <pc:cxnChg chg="add mod">
          <ac:chgData name="Al Brooks" userId="34fc579134f071c1" providerId="LiveId" clId="{C6BB44D1-0E4C-4A0B-B8E5-E553C3A8EE06}" dt="2021-06-04T23:07:33.793" v="3721" actId="14100"/>
          <ac:cxnSpMkLst>
            <pc:docMk/>
            <pc:sldMk cId="1361412230" sldId="7258"/>
            <ac:cxnSpMk id="220" creationId="{EC7DDBD9-C55C-4204-B7CB-B1B062F786D8}"/>
          </ac:cxnSpMkLst>
        </pc:cxnChg>
        <pc:cxnChg chg="add mod">
          <ac:chgData name="Al Brooks" userId="34fc579134f071c1" providerId="LiveId" clId="{C6BB44D1-0E4C-4A0B-B8E5-E553C3A8EE06}" dt="2021-06-04T23:07:14.220" v="3714" actId="14100"/>
          <ac:cxnSpMkLst>
            <pc:docMk/>
            <pc:sldMk cId="1361412230" sldId="7258"/>
            <ac:cxnSpMk id="221" creationId="{91E6CB00-192D-4854-934D-9EF300DC2F0D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4T23:18:36.738" v="3914" actId="478"/>
          <ac:cxnSpMkLst>
            <pc:docMk/>
            <pc:sldMk cId="1361412230" sldId="7258"/>
            <ac:cxnSpMk id="225" creationId="{3B2E5016-D6DA-482F-BCE2-B5A64CE1D387}"/>
          </ac:cxnSpMkLst>
        </pc:cxnChg>
        <pc:cxnChg chg="add mod">
          <ac:chgData name="Al Brooks" userId="34fc579134f071c1" providerId="LiveId" clId="{C6BB44D1-0E4C-4A0B-B8E5-E553C3A8EE06}" dt="2021-06-04T23:07:25.413" v="3718" actId="14100"/>
          <ac:cxnSpMkLst>
            <pc:docMk/>
            <pc:sldMk cId="1361412230" sldId="7258"/>
            <ac:cxnSpMk id="227" creationId="{4B38BEF8-D220-42A7-952E-FC88D42F447A}"/>
          </ac:cxnSpMkLst>
        </pc:cxnChg>
        <pc:cxnChg chg="add mod">
          <ac:chgData name="Al Brooks" userId="34fc579134f071c1" providerId="LiveId" clId="{C6BB44D1-0E4C-4A0B-B8E5-E553C3A8EE06}" dt="2021-06-04T23:13:32.862" v="3873" actId="1036"/>
          <ac:cxnSpMkLst>
            <pc:docMk/>
            <pc:sldMk cId="1361412230" sldId="7258"/>
            <ac:cxnSpMk id="229" creationId="{A66A2545-59B8-4232-B864-C405C84758A7}"/>
          </ac:cxnSpMkLst>
        </pc:cxnChg>
        <pc:cxnChg chg="add del mod">
          <ac:chgData name="Al Brooks" userId="34fc579134f071c1" providerId="LiveId" clId="{C6BB44D1-0E4C-4A0B-B8E5-E553C3A8EE06}" dt="2021-06-04T23:13:26.477" v="3850" actId="478"/>
          <ac:cxnSpMkLst>
            <pc:docMk/>
            <pc:sldMk cId="1361412230" sldId="7258"/>
            <ac:cxnSpMk id="231" creationId="{62972B8B-C3AF-4B52-845A-BB5F96AEE7EB}"/>
          </ac:cxnSpMkLst>
        </pc:cxnChg>
        <pc:cxnChg chg="add mod">
          <ac:chgData name="Al Brooks" userId="34fc579134f071c1" providerId="LiveId" clId="{C6BB44D1-0E4C-4A0B-B8E5-E553C3A8EE06}" dt="2021-06-04T23:16:21.169" v="3888" actId="14100"/>
          <ac:cxnSpMkLst>
            <pc:docMk/>
            <pc:sldMk cId="1361412230" sldId="7258"/>
            <ac:cxnSpMk id="234" creationId="{66FAB6B9-37BE-42DD-9708-44F433AC363D}"/>
          </ac:cxnSpMkLst>
        </pc:cxnChg>
      </pc:sldChg>
      <pc:sldChg chg="modSp add mod">
        <pc:chgData name="Al Brooks" userId="34fc579134f071c1" providerId="LiveId" clId="{C6BB44D1-0E4C-4A0B-B8E5-E553C3A8EE06}" dt="2021-06-08T19:19:34.542" v="6497" actId="20577"/>
        <pc:sldMkLst>
          <pc:docMk/>
          <pc:sldMk cId="2383993851" sldId="7258"/>
        </pc:sldMkLst>
        <pc:spChg chg="mod">
          <ac:chgData name="Al Brooks" userId="34fc579134f071c1" providerId="LiveId" clId="{C6BB44D1-0E4C-4A0B-B8E5-E553C3A8EE06}" dt="2021-06-08T19:19:34.542" v="6497" actId="20577"/>
          <ac:spMkLst>
            <pc:docMk/>
            <pc:sldMk cId="2383993851" sldId="7258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C6BB44D1-0E4C-4A0B-B8E5-E553C3A8EE06}" dt="2021-06-04T21:54:03.931" v="2538" actId="47"/>
        <pc:sldMkLst>
          <pc:docMk/>
          <pc:sldMk cId="2922771632" sldId="7259"/>
        </pc:sldMkLst>
        <pc:spChg chg="mod">
          <ac:chgData name="Al Brooks" userId="34fc579134f071c1" providerId="LiveId" clId="{C6BB44D1-0E4C-4A0B-B8E5-E553C3A8EE06}" dt="2021-06-04T21:53:49.891" v="2534" actId="21"/>
          <ac:spMkLst>
            <pc:docMk/>
            <pc:sldMk cId="2922771632" sldId="7259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C6BB44D1-0E4C-4A0B-B8E5-E553C3A8EE06}" dt="2021-06-04T23:11:37.321" v="3821" actId="2696"/>
        <pc:sldMkLst>
          <pc:docMk/>
          <pc:sldMk cId="2663631143" sldId="7260"/>
        </pc:sldMkLst>
        <pc:spChg chg="mod">
          <ac:chgData name="Al Brooks" userId="34fc579134f071c1" providerId="LiveId" clId="{C6BB44D1-0E4C-4A0B-B8E5-E553C3A8EE06}" dt="2021-06-04T21:53:53.443" v="2535"/>
          <ac:spMkLst>
            <pc:docMk/>
            <pc:sldMk cId="2663631143" sldId="7260"/>
            <ac:spMk id="5" creationId="{00000000-0000-0000-0000-000000000000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156" creationId="{2F29DF87-9EB9-4B8E-AC3E-688ECE59C9DE}"/>
          </ac:spMkLst>
        </pc:spChg>
        <pc:spChg chg="del">
          <ac:chgData name="Al Brooks" userId="34fc579134f071c1" providerId="LiveId" clId="{C6BB44D1-0E4C-4A0B-B8E5-E553C3A8EE06}" dt="2021-06-04T23:10:12.642" v="3813" actId="478"/>
          <ac:spMkLst>
            <pc:docMk/>
            <pc:sldMk cId="2663631143" sldId="7260"/>
            <ac:spMk id="158" creationId="{28BEB22F-7FEC-488B-937E-E981C731DBFA}"/>
          </ac:spMkLst>
        </pc:spChg>
        <pc:spChg chg="del">
          <ac:chgData name="Al Brooks" userId="34fc579134f071c1" providerId="LiveId" clId="{C6BB44D1-0E4C-4A0B-B8E5-E553C3A8EE06}" dt="2021-06-04T23:10:18.877" v="3816" actId="478"/>
          <ac:spMkLst>
            <pc:docMk/>
            <pc:sldMk cId="2663631143" sldId="7260"/>
            <ac:spMk id="174" creationId="{D34DEE4A-487B-444B-ACA6-5B5F831544C6}"/>
          </ac:spMkLst>
        </pc:spChg>
        <pc:spChg chg="add mod">
          <ac:chgData name="Al Brooks" userId="34fc579134f071c1" providerId="LiveId" clId="{C6BB44D1-0E4C-4A0B-B8E5-E553C3A8EE06}" dt="2021-06-04T23:10:27.976" v="3817"/>
          <ac:spMkLst>
            <pc:docMk/>
            <pc:sldMk cId="2663631143" sldId="7260"/>
            <ac:spMk id="175" creationId="{6B47F4F9-11F9-4CD7-B2C1-F95B355C3129}"/>
          </ac:spMkLst>
        </pc:spChg>
        <pc:spChg chg="add mod">
          <ac:chgData name="Al Brooks" userId="34fc579134f071c1" providerId="LiveId" clId="{C6BB44D1-0E4C-4A0B-B8E5-E553C3A8EE06}" dt="2021-06-04T23:10:27.976" v="3817"/>
          <ac:spMkLst>
            <pc:docMk/>
            <pc:sldMk cId="2663631143" sldId="7260"/>
            <ac:spMk id="176" creationId="{9592E199-798A-4111-9C0F-7179DB496DF6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4T23:10:32.024" v="3818" actId="478"/>
          <ac:spMkLst>
            <pc:docMk/>
            <pc:sldMk cId="2663631143" sldId="7260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4T23:10:36.671" v="3819" actId="478"/>
          <ac:spMkLst>
            <pc:docMk/>
            <pc:sldMk cId="2663631143" sldId="7260"/>
            <ac:spMk id="215" creationId="{EC39CA8B-DBE1-47F3-BF1F-B67C6859BE85}"/>
          </ac:spMkLst>
        </pc:spChg>
        <pc:picChg chg="add del">
          <ac:chgData name="Al Brooks" userId="34fc579134f071c1" providerId="LiveId" clId="{C6BB44D1-0E4C-4A0B-B8E5-E553C3A8EE06}" dt="2021-06-04T23:10:16.282" v="3815" actId="478"/>
          <ac:picMkLst>
            <pc:docMk/>
            <pc:sldMk cId="2663631143" sldId="7260"/>
            <ac:picMk id="159" creationId="{8F89FD7D-1E6E-4CE7-BB66-15A626C4F227}"/>
          </ac:picMkLst>
        </pc:pic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5" creationId="{7478570E-4596-4297-9E85-07636A99E602}"/>
          </ac:cxnSpMkLst>
        </pc:cxnChg>
        <pc:cxnChg chg="del mod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157" creationId="{85668601-C71B-437D-A6C8-64C4F3C134F5}"/>
          </ac:cxnSpMkLst>
        </pc:cxnChg>
        <pc:cxnChg chg="del">
          <ac:chgData name="Al Brooks" userId="34fc579134f071c1" providerId="LiveId" clId="{C6BB44D1-0E4C-4A0B-B8E5-E553C3A8EE06}" dt="2021-06-04T23:10:36.671" v="3819" actId="478"/>
          <ac:cxnSpMkLst>
            <pc:docMk/>
            <pc:sldMk cId="2663631143" sldId="7260"/>
            <ac:cxnSpMk id="163" creationId="{208F37F3-ED42-4774-9E76-A32977372E66}"/>
          </ac:cxnSpMkLst>
        </pc:cxnChg>
        <pc:cxnChg chg="add mod">
          <ac:chgData name="Al Brooks" userId="34fc579134f071c1" providerId="LiveId" clId="{C6BB44D1-0E4C-4A0B-B8E5-E553C3A8EE06}" dt="2021-06-04T23:10:27.976" v="3817"/>
          <ac:cxnSpMkLst>
            <pc:docMk/>
            <pc:sldMk cId="2663631143" sldId="7260"/>
            <ac:cxnSpMk id="177" creationId="{0F14A65E-5B72-49EE-B365-FC08388A9CC1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4T23:10:32.024" v="3818" actId="478"/>
          <ac:cxnSpMkLst>
            <pc:docMk/>
            <pc:sldMk cId="2663631143" sldId="7260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C6BB44D1-0E4C-4A0B-B8E5-E553C3A8EE06}" dt="2021-06-04T23:13:45.476" v="3875" actId="2696"/>
        <pc:sldMkLst>
          <pc:docMk/>
          <pc:sldMk cId="133152186" sldId="7261"/>
        </pc:sldMkLst>
        <pc:spChg chg="mod">
          <ac:chgData name="Al Brooks" userId="34fc579134f071c1" providerId="LiveId" clId="{C6BB44D1-0E4C-4A0B-B8E5-E553C3A8EE06}" dt="2021-06-04T21:56:21.806" v="2562"/>
          <ac:spMkLst>
            <pc:docMk/>
            <pc:sldMk cId="133152186" sldId="7261"/>
            <ac:spMk id="5" creationId="{00000000-0000-0000-0000-000000000000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87" creationId="{25666F5D-E49B-4620-A216-5557EA6513F4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88" creationId="{12CA4C67-0A37-404F-B485-F65A820CB432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89" creationId="{BB1DDB05-2129-457F-8000-814DFD28FB0B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0" creationId="{6A62748E-6172-4685-B09D-9512D22AE63A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1" creationId="{89A036D1-206C-41C2-ACF8-D2EF38F29368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2" creationId="{6BE242B7-DD74-48C2-A163-DCC11B6D731F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3" creationId="{9112DB26-7A4F-4E3C-A6F9-2789CFFD14D0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4" creationId="{889A4E9F-EDD3-4D5E-AE26-F2BC56FAABD4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5" creationId="{84D68F5F-119D-44F4-8425-78F3A706B829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6" creationId="{6F8A9BB8-AB55-445F-881B-01D86E16B616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8" creationId="{F30D672F-1FF6-44A5-9B1F-1AB938394C41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99" creationId="{BBEC3F2D-AA3B-48D4-8A46-3A492B671196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05" creationId="{6F14A4C8-D66D-487A-9C12-C615E38945E5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06" creationId="{2827A353-D259-47E2-AAAF-94ECE97C99F9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45" creationId="{0F1A6D27-170C-474D-B13F-25A4FC329532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46" creationId="{3A3B5A73-734D-4F14-AF03-59E49C1393B4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47" creationId="{F2736467-F1E6-468B-8348-AED56431B18B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48" creationId="{1D762EF8-5793-45F2-9CB0-5F6EE9FD273A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49" creationId="{FEF9E929-9AEA-4F0A-9E1C-DDB1B16B8211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55" creationId="{F3FEA192-85DF-4E39-9864-0C9B8A5C8D8C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156" creationId="{2F29DF87-9EB9-4B8E-AC3E-688ECE59C9DE}"/>
          </ac:spMkLst>
        </pc:spChg>
        <pc:spChg chg="del">
          <ac:chgData name="Al Brooks" userId="34fc579134f071c1" providerId="LiveId" clId="{C6BB44D1-0E4C-4A0B-B8E5-E553C3A8EE06}" dt="2021-06-04T23:13:02.398" v="3844" actId="478"/>
          <ac:spMkLst>
            <pc:docMk/>
            <pc:sldMk cId="133152186" sldId="7261"/>
            <ac:spMk id="159" creationId="{5AED3E95-D3E6-4720-932C-EB16FFF8CCB2}"/>
          </ac:spMkLst>
        </pc:spChg>
        <pc:spChg chg="add mod">
          <ac:chgData name="Al Brooks" userId="34fc579134f071c1" providerId="LiveId" clId="{C6BB44D1-0E4C-4A0B-B8E5-E553C3A8EE06}" dt="2021-06-04T23:13:06.449" v="3846"/>
          <ac:spMkLst>
            <pc:docMk/>
            <pc:sldMk cId="133152186" sldId="7261"/>
            <ac:spMk id="160" creationId="{F6AFC825-12AC-44AF-9D26-7EAE1BFA3350}"/>
          </ac:spMkLst>
        </pc:spChg>
        <pc:spChg chg="add mod">
          <ac:chgData name="Al Brooks" userId="34fc579134f071c1" providerId="LiveId" clId="{C6BB44D1-0E4C-4A0B-B8E5-E553C3A8EE06}" dt="2021-06-04T23:13:06.449" v="3846"/>
          <ac:spMkLst>
            <pc:docMk/>
            <pc:sldMk cId="133152186" sldId="7261"/>
            <ac:spMk id="162" creationId="{B82945E8-4004-46F3-8153-E2CDA17FA81C}"/>
          </ac:spMkLst>
        </pc:spChg>
        <pc:spChg chg="add mod">
          <ac:chgData name="Al Brooks" userId="34fc579134f071c1" providerId="LiveId" clId="{C6BB44D1-0E4C-4A0B-B8E5-E553C3A8EE06}" dt="2021-06-04T23:13:06.449" v="3846"/>
          <ac:spMkLst>
            <pc:docMk/>
            <pc:sldMk cId="133152186" sldId="7261"/>
            <ac:spMk id="164" creationId="{A2EF41EE-313D-451E-AA2A-1649838B626F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213" creationId="{028B65B0-1B1D-4722-BB86-B0B46EEBBCD9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214" creationId="{E9C62E5E-37AF-493F-A569-7F117C392307}"/>
          </ac:spMkLst>
        </pc:spChg>
        <pc:spChg chg="del">
          <ac:chgData name="Al Brooks" userId="34fc579134f071c1" providerId="LiveId" clId="{C6BB44D1-0E4C-4A0B-B8E5-E553C3A8EE06}" dt="2021-06-04T23:13:42.569" v="3874" actId="478"/>
          <ac:spMkLst>
            <pc:docMk/>
            <pc:sldMk cId="133152186" sldId="7261"/>
            <ac:spMk id="215" creationId="{EC39CA8B-DBE1-47F3-BF1F-B67C6859BE85}"/>
          </ac:spMkLst>
        </pc:sp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86" creationId="{9E371C52-21E3-44DC-A4C6-8B883834DDE7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97" creationId="{5AA68552-46EC-4C0C-B1FD-5CAB5BD42F8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0" creationId="{F759106E-02AC-415C-B1C6-456F6EDA939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1" creationId="{964E8F1B-21D9-453D-8E73-F231FDDF52E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2" creationId="{EDCFD4AD-A9B4-4A46-A602-01B9AF10A98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3" creationId="{EE382338-E9C5-495C-B48B-ADE777DB33C0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4" creationId="{C606584E-0FDA-407E-8E2D-DC45656BE53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7" creationId="{8A18C700-D29C-40F2-8C9F-B2BCBD0A3695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8" creationId="{D4B4885C-D2F4-430E-A03A-4B47E0CCB144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09" creationId="{D8C349FD-7878-4ED5-86CE-1F355277E417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0" creationId="{0348CF81-B42C-4495-92D1-097578FB8CB7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1" creationId="{768AC6C1-D392-4006-8F94-FCC4050DE774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2" creationId="{83610BD8-B3A2-4B73-B6AA-95792E35403F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3" creationId="{B380E40D-F517-40F7-946B-405BE73B859A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4" creationId="{4336F9E6-6C34-4935-BFDE-008AF976E582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5" creationId="{0FD2888E-04D8-41E5-BE3A-B865D265107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6" creationId="{B25CCE26-6E97-49ED-AD90-C1F8AC71C8EE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7" creationId="{3B8D053C-EC70-4374-837A-D0E215D24E9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8" creationId="{CB5D8626-3FD5-4C87-8426-486F47CACE3E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19" creationId="{ABDE5666-007D-40D7-A6FF-16A3E3389D9E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0" creationId="{70457ECF-45C0-4627-8685-E4BC09AAF019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1" creationId="{A2799C76-3522-4CDF-81A0-9E731E9A4A2B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2" creationId="{E03534DE-3FEE-40AF-A111-16ED8153BE44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3" creationId="{C8BF34F4-0710-4B34-A034-BE8C8056E0B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4" creationId="{E7143F38-2625-4D99-A4F4-1CC84603E8D6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5" creationId="{7478570E-4596-4297-9E85-07636A99E602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6" creationId="{822F0BC5-4BB1-4BC8-9433-2D6A616233E7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7" creationId="{204E2BBA-776E-418C-922E-C1DA63D05A8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8" creationId="{584FF4AF-0494-41BE-88A7-F0BCAA3DBBA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29" creationId="{7EB345C3-0487-40BE-9890-E277615BDE79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0" creationId="{6A75D8BA-BAC0-44D4-8208-E7F0C229D596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1" creationId="{F3A08AD2-E0BA-4FF4-B482-00CE640FDD69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2" creationId="{A5644FA9-F0AE-4E3E-BB81-09172A69685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3" creationId="{28E122BD-0D11-4B54-BF5E-C34593B0E7E4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4" creationId="{621A5F96-D755-4B23-BC2E-9DE0F9614A37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5" creationId="{AC671925-0620-41DB-ABD8-819BFEF51F2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6" creationId="{7383A2A8-7D85-4752-A4FF-9E6D9ADAF795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7" creationId="{319BC358-F9F4-43A1-9E5D-E39937087DF9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8" creationId="{B86DF8DE-2CFC-4500-8A80-F71CC3C0A81B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39" creationId="{9275A5CF-D2A1-467A-ACEC-A5F002C5C9E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40" creationId="{5077BC83-F767-4E88-913F-624BBB539905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41" creationId="{ED88220F-6BAA-4B73-A694-8DEEFE4C5B61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42" creationId="{2DDB1431-ED6E-49EB-BBB5-992D9A37B2DC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43" creationId="{64E68D0E-BDAA-4703-BA85-E06F63406D94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44" creationId="{7C52B283-A076-4E65-8E08-307651D53BE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0" creationId="{0F90BE6E-89F8-4CAA-9E0F-0D8906E56B2F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1" creationId="{4EE8E456-BE82-411E-99E5-C00A5D7ECD2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2" creationId="{64AF23E9-C27D-4A0F-91C0-6B2328258519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3" creationId="{C45700B3-9F6C-4624-AD10-C7FB69C12C18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4" creationId="{CA235BAA-2538-4CF7-A032-5905A0E6D39A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57" creationId="{85668601-C71B-437D-A6C8-64C4F3C134F5}"/>
          </ac:cxnSpMkLst>
        </pc:cxnChg>
        <pc:cxnChg chg="add mod">
          <ac:chgData name="Al Brooks" userId="34fc579134f071c1" providerId="LiveId" clId="{C6BB44D1-0E4C-4A0B-B8E5-E553C3A8EE06}" dt="2021-06-04T23:13:06.449" v="3846"/>
          <ac:cxnSpMkLst>
            <pc:docMk/>
            <pc:sldMk cId="133152186" sldId="7261"/>
            <ac:cxnSpMk id="161" creationId="{41656860-215D-471E-8688-310A77DA183C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163" creationId="{208F37F3-ED42-4774-9E76-A32977372E66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216" creationId="{DF1F8EA0-1A9E-4F9E-BE76-90158CC65E03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222" creationId="{9A62064B-5623-4C4D-8A10-8AFB06FEC105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223" creationId="{1738B617-5693-4B06-AC9B-89582C43D81C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224" creationId="{EEC20263-9EDB-4055-B68D-103AC3620A00}"/>
          </ac:cxnSpMkLst>
        </pc:cxnChg>
        <pc:cxnChg chg="del">
          <ac:chgData name="Al Brooks" userId="34fc579134f071c1" providerId="LiveId" clId="{C6BB44D1-0E4C-4A0B-B8E5-E553C3A8EE06}" dt="2021-06-04T23:13:42.569" v="3874" actId="478"/>
          <ac:cxnSpMkLst>
            <pc:docMk/>
            <pc:sldMk cId="133152186" sldId="7261"/>
            <ac:cxnSpMk id="225" creationId="{3B2E5016-D6DA-482F-BCE2-B5A64CE1D387}"/>
          </ac:cxnSpMkLst>
        </pc:cxnChg>
        <pc:cxnChg chg="del">
          <ac:chgData name="Al Brooks" userId="34fc579134f071c1" providerId="LiveId" clId="{C6BB44D1-0E4C-4A0B-B8E5-E553C3A8EE06}" dt="2021-06-04T23:13:03.213" v="3845" actId="478"/>
          <ac:cxnSpMkLst>
            <pc:docMk/>
            <pc:sldMk cId="133152186" sldId="7261"/>
            <ac:cxnSpMk id="232" creationId="{A451E39A-54B4-42AB-B524-495B2F1FD204}"/>
          </ac:cxnSpMkLst>
        </pc:cxnChg>
      </pc:sldChg>
    </pc:docChg>
  </pc:docChgLst>
  <pc:docChgLst>
    <pc:chgData name="Al Brooks" userId="34fc579134f071c1" providerId="LiveId" clId="{2D46E6CA-2448-4264-AAE6-7E98F8ACF149}"/>
    <pc:docChg chg="undo redo custSel addSld delSld modSld sldOrd modSection">
      <pc:chgData name="Al Brooks" userId="34fc579134f071c1" providerId="LiveId" clId="{2D46E6CA-2448-4264-AAE6-7E98F8ACF149}" dt="2021-01-14T13:20:25.699" v="10854" actId="20577"/>
      <pc:docMkLst>
        <pc:docMk/>
      </pc:docMkLst>
      <pc:sldChg chg="addSp delSp modSp mod">
        <pc:chgData name="Al Brooks" userId="34fc579134f071c1" providerId="LiveId" clId="{2D46E6CA-2448-4264-AAE6-7E98F8ACF149}" dt="2021-01-08T23:22:23.357" v="2828" actId="478"/>
        <pc:sldMkLst>
          <pc:docMk/>
          <pc:sldMk cId="3700525309" sldId="2044"/>
        </pc:sldMkLst>
        <pc:spChg chg="mod">
          <ac:chgData name="Al Brooks" userId="34fc579134f071c1" providerId="LiveId" clId="{2D46E6CA-2448-4264-AAE6-7E98F8ACF149}" dt="2021-01-08T23:22:06.510" v="2824" actId="20577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23:22:11.965" v="2827" actId="20577"/>
          <ac:spMkLst>
            <pc:docMk/>
            <pc:sldMk cId="3700525309" sldId="2044"/>
            <ac:spMk id="9" creationId="{EE3DBA20-43CB-4AC6-BCB4-4D345B3E499E}"/>
          </ac:spMkLst>
        </pc:spChg>
        <pc:spChg chg="del">
          <ac:chgData name="Al Brooks" userId="34fc579134f071c1" providerId="LiveId" clId="{2D46E6CA-2448-4264-AAE6-7E98F8ACF149}" dt="2021-01-08T23:22:23.357" v="2828" actId="478"/>
          <ac:spMkLst>
            <pc:docMk/>
            <pc:sldMk cId="3700525309" sldId="2044"/>
            <ac:spMk id="83" creationId="{744D9E19-E22E-4AE9-A1C2-5FEFF41705AB}"/>
          </ac:spMkLst>
        </pc:spChg>
        <pc:picChg chg="add mod ord">
          <ac:chgData name="Al Brooks" userId="34fc579134f071c1" providerId="LiveId" clId="{2D46E6CA-2448-4264-AAE6-7E98F8ACF149}" dt="2021-01-08T23:16:50.143" v="2557" actId="14100"/>
          <ac:picMkLst>
            <pc:docMk/>
            <pc:sldMk cId="3700525309" sldId="2044"/>
            <ac:picMk id="3" creationId="{7AB3D516-B2BC-4F59-A93A-9B273E237DBB}"/>
          </ac:picMkLst>
        </pc:picChg>
        <pc:picChg chg="del">
          <ac:chgData name="Al Brooks" userId="34fc579134f071c1" providerId="LiveId" clId="{2D46E6CA-2448-4264-AAE6-7E98F8ACF149}" dt="2021-01-08T23:16:33.935" v="2552" actId="478"/>
          <ac:picMkLst>
            <pc:docMk/>
            <pc:sldMk cId="3700525309" sldId="2044"/>
            <ac:picMk id="4" creationId="{ABE6E6A9-CFD8-493F-845B-B4D5D45957CE}"/>
          </ac:picMkLst>
        </pc:picChg>
      </pc:sldChg>
      <pc:sldChg chg="addSp delSp modSp mod">
        <pc:chgData name="Al Brooks" userId="34fc579134f071c1" providerId="LiveId" clId="{2D46E6CA-2448-4264-AAE6-7E98F8ACF149}" dt="2021-01-08T23:43:35.686" v="3727" actId="27636"/>
        <pc:sldMkLst>
          <pc:docMk/>
          <pc:sldMk cId="710350263" sldId="6542"/>
        </pc:sldMkLst>
        <pc:spChg chg="mod">
          <ac:chgData name="Al Brooks" userId="34fc579134f071c1" providerId="LiveId" clId="{2D46E6CA-2448-4264-AAE6-7E98F8ACF149}" dt="2021-01-08T23:43:35.686" v="3727" actId="27636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23:43:11.857" v="3686" actId="20577"/>
          <ac:spMkLst>
            <pc:docMk/>
            <pc:sldMk cId="710350263" sldId="6542"/>
            <ac:spMk id="7" creationId="{06ABEF3B-ABC1-4B76-8DC9-9BED300F1E4A}"/>
          </ac:spMkLst>
        </pc:spChg>
        <pc:picChg chg="del">
          <ac:chgData name="Al Brooks" userId="34fc579134f071c1" providerId="LiveId" clId="{2D46E6CA-2448-4264-AAE6-7E98F8ACF149}" dt="2021-01-08T23:40:52.548" v="3522" actId="478"/>
          <ac:picMkLst>
            <pc:docMk/>
            <pc:sldMk cId="710350263" sldId="6542"/>
            <ac:picMk id="3" creationId="{8847961E-9607-4391-B3FC-2707D59D5F8B}"/>
          </ac:picMkLst>
        </pc:picChg>
        <pc:picChg chg="add mod">
          <ac:chgData name="Al Brooks" userId="34fc579134f071c1" providerId="LiveId" clId="{2D46E6CA-2448-4264-AAE6-7E98F8ACF149}" dt="2021-01-08T23:41:03.826" v="3527" actId="14100"/>
          <ac:picMkLst>
            <pc:docMk/>
            <pc:sldMk cId="710350263" sldId="6542"/>
            <ac:picMk id="4" creationId="{AA89D1FE-C24D-4713-B83B-94AA2F018612}"/>
          </ac:picMkLst>
        </pc:picChg>
      </pc:sldChg>
      <pc:sldChg chg="addSp delSp modSp mod">
        <pc:chgData name="Al Brooks" userId="34fc579134f071c1" providerId="LiveId" clId="{2D46E6CA-2448-4264-AAE6-7E98F8ACF149}" dt="2021-01-09T01:29:21.611" v="3923" actId="20577"/>
        <pc:sldMkLst>
          <pc:docMk/>
          <pc:sldMk cId="2128965958" sldId="6599"/>
        </pc:sldMkLst>
        <pc:spChg chg="mod">
          <ac:chgData name="Al Brooks" userId="34fc579134f071c1" providerId="LiveId" clId="{2D46E6CA-2448-4264-AAE6-7E98F8ACF149}" dt="2021-01-08T23:27:07.357" v="2861" actId="6549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9T01:29:21.611" v="3923" actId="20577"/>
          <ac:spMkLst>
            <pc:docMk/>
            <pc:sldMk cId="2128965958" sldId="6599"/>
            <ac:spMk id="30" creationId="{00000000-0000-0000-0000-000000000000}"/>
          </ac:spMkLst>
        </pc:spChg>
        <pc:spChg chg="add del mod">
          <ac:chgData name="Al Brooks" userId="34fc579134f071c1" providerId="LiveId" clId="{2D46E6CA-2448-4264-AAE6-7E98F8ACF149}" dt="2021-01-08T23:26:24.519" v="2859" actId="478"/>
          <ac:spMkLst>
            <pc:docMk/>
            <pc:sldMk cId="2128965958" sldId="6599"/>
            <ac:spMk id="90" creationId="{B5747699-45C7-4992-8F7C-9F268E099767}"/>
          </ac:spMkLst>
        </pc:spChg>
        <pc:spChg chg="mod">
          <ac:chgData name="Al Brooks" userId="34fc579134f071c1" providerId="LiveId" clId="{2D46E6CA-2448-4264-AAE6-7E98F8ACF149}" dt="2021-01-08T23:26:08.364" v="2844" actId="14100"/>
          <ac:spMkLst>
            <pc:docMk/>
            <pc:sldMk cId="2128965958" sldId="6599"/>
            <ac:spMk id="91" creationId="{80ED655E-80B8-439A-8C54-7D6D4DEE3B8B}"/>
          </ac:spMkLst>
        </pc:spChg>
        <pc:picChg chg="add mod ord">
          <ac:chgData name="Al Brooks" userId="34fc579134f071c1" providerId="LiveId" clId="{2D46E6CA-2448-4264-AAE6-7E98F8ACF149}" dt="2021-01-08T23:25:15.869" v="2835" actId="14100"/>
          <ac:picMkLst>
            <pc:docMk/>
            <pc:sldMk cId="2128965958" sldId="6599"/>
            <ac:picMk id="3" creationId="{81029C66-ED02-4736-9277-F4C0567D2517}"/>
          </ac:picMkLst>
        </pc:picChg>
        <pc:picChg chg="del">
          <ac:chgData name="Al Brooks" userId="34fc579134f071c1" providerId="LiveId" clId="{2D46E6CA-2448-4264-AAE6-7E98F8ACF149}" dt="2021-01-08T23:24:52.171" v="2829" actId="478"/>
          <ac:picMkLst>
            <pc:docMk/>
            <pc:sldMk cId="2128965958" sldId="6599"/>
            <ac:picMk id="8" creationId="{6FD7282E-9435-44C0-B7B2-C4D4F829ED99}"/>
          </ac:picMkLst>
        </pc:picChg>
        <pc:cxnChg chg="mod">
          <ac:chgData name="Al Brooks" userId="34fc579134f071c1" providerId="LiveId" clId="{2D46E6CA-2448-4264-AAE6-7E98F8ACF149}" dt="2021-01-08T23:25:33.089" v="2837" actId="14100"/>
          <ac:cxnSpMkLst>
            <pc:docMk/>
            <pc:sldMk cId="2128965958" sldId="6599"/>
            <ac:cxnSpMk id="83" creationId="{72CDEC35-EA4B-4C99-80D7-262CE7AF4A24}"/>
          </ac:cxnSpMkLst>
        </pc:cxnChg>
        <pc:cxnChg chg="mod">
          <ac:chgData name="Al Brooks" userId="34fc579134f071c1" providerId="LiveId" clId="{2D46E6CA-2448-4264-AAE6-7E98F8ACF149}" dt="2021-01-08T23:25:50.103" v="2840" actId="14100"/>
          <ac:cxnSpMkLst>
            <pc:docMk/>
            <pc:sldMk cId="2128965958" sldId="6599"/>
            <ac:cxnSpMk id="87" creationId="{10F30F31-5CBC-43B0-8626-6E12D6B4E9D9}"/>
          </ac:cxnSpMkLst>
        </pc:cxnChg>
        <pc:cxnChg chg="mod">
          <ac:chgData name="Al Brooks" userId="34fc579134f071c1" providerId="LiveId" clId="{2D46E6CA-2448-4264-AAE6-7E98F8ACF149}" dt="2021-01-08T23:26:21.168" v="2858" actId="1036"/>
          <ac:cxnSpMkLst>
            <pc:docMk/>
            <pc:sldMk cId="2128965958" sldId="6599"/>
            <ac:cxnSpMk id="89" creationId="{D713290E-E764-4E7D-B094-248E3A50ADE4}"/>
          </ac:cxnSpMkLst>
        </pc:cxnChg>
      </pc:sldChg>
      <pc:sldChg chg="addSp delSp modSp mod">
        <pc:chgData name="Al Brooks" userId="34fc579134f071c1" providerId="LiveId" clId="{2D46E6CA-2448-4264-AAE6-7E98F8ACF149}" dt="2021-01-08T23:38:03.235" v="3521" actId="20577"/>
        <pc:sldMkLst>
          <pc:docMk/>
          <pc:sldMk cId="1350758701" sldId="6744"/>
        </pc:sldMkLst>
        <pc:spChg chg="mod">
          <ac:chgData name="Al Brooks" userId="34fc579134f071c1" providerId="LiveId" clId="{2D46E6CA-2448-4264-AAE6-7E98F8ACF149}" dt="2021-01-08T23:38:03.235" v="3521" actId="20577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2D46E6CA-2448-4264-AAE6-7E98F8ACF149}" dt="2021-01-08T23:35:37.120" v="3200" actId="478"/>
          <ac:picMkLst>
            <pc:docMk/>
            <pc:sldMk cId="1350758701" sldId="6744"/>
            <ac:picMk id="3" creationId="{4A97A59B-1AF3-49F3-BB4A-44AE59C543F8}"/>
          </ac:picMkLst>
        </pc:picChg>
        <pc:picChg chg="add mod">
          <ac:chgData name="Al Brooks" userId="34fc579134f071c1" providerId="LiveId" clId="{2D46E6CA-2448-4264-AAE6-7E98F8ACF149}" dt="2021-01-08T23:35:44.363" v="3203" actId="1076"/>
          <ac:picMkLst>
            <pc:docMk/>
            <pc:sldMk cId="1350758701" sldId="6744"/>
            <ac:picMk id="4" creationId="{DE6218DE-6F3B-418F-9C5A-E49880DF49F7}"/>
          </ac:picMkLst>
        </pc:picChg>
      </pc:sldChg>
      <pc:sldChg chg="addSp delSp modSp mod">
        <pc:chgData name="Al Brooks" userId="34fc579134f071c1" providerId="LiveId" clId="{2D46E6CA-2448-4264-AAE6-7E98F8ACF149}" dt="2021-01-08T23:49:34.706" v="3920" actId="27636"/>
        <pc:sldMkLst>
          <pc:docMk/>
          <pc:sldMk cId="1096977330" sldId="6759"/>
        </pc:sldMkLst>
        <pc:spChg chg="mod">
          <ac:chgData name="Al Brooks" userId="34fc579134f071c1" providerId="LiveId" clId="{2D46E6CA-2448-4264-AAE6-7E98F8ACF149}" dt="2021-01-08T23:49:34.706" v="3920" actId="27636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23:49:16.798" v="3902" actId="20577"/>
          <ac:spMkLst>
            <pc:docMk/>
            <pc:sldMk cId="1096977330" sldId="6759"/>
            <ac:spMk id="7" creationId="{06ABEF3B-ABC1-4B76-8DC9-9BED300F1E4A}"/>
          </ac:spMkLst>
        </pc:spChg>
        <pc:spChg chg="del mod">
          <ac:chgData name="Al Brooks" userId="34fc579134f071c1" providerId="LiveId" clId="{2D46E6CA-2448-4264-AAE6-7E98F8ACF149}" dt="2021-01-08T23:49:04.960" v="3894" actId="478"/>
          <ac:spMkLst>
            <pc:docMk/>
            <pc:sldMk cId="1096977330" sldId="6759"/>
            <ac:spMk id="84" creationId="{A18BAE18-9011-4A98-9C56-E0D3C28AD679}"/>
          </ac:spMkLst>
        </pc:spChg>
        <pc:picChg chg="del">
          <ac:chgData name="Al Brooks" userId="34fc579134f071c1" providerId="LiveId" clId="{2D46E6CA-2448-4264-AAE6-7E98F8ACF149}" dt="2021-01-08T23:46:26.903" v="3728" actId="478"/>
          <ac:picMkLst>
            <pc:docMk/>
            <pc:sldMk cId="1096977330" sldId="6759"/>
            <ac:picMk id="3" creationId="{5433E8CF-1772-4B4B-99C4-5D9E9675E1C9}"/>
          </ac:picMkLst>
        </pc:picChg>
        <pc:picChg chg="add mod">
          <ac:chgData name="Al Brooks" userId="34fc579134f071c1" providerId="LiveId" clId="{2D46E6CA-2448-4264-AAE6-7E98F8ACF149}" dt="2021-01-08T23:46:37.145" v="3732" actId="14100"/>
          <ac:picMkLst>
            <pc:docMk/>
            <pc:sldMk cId="1096977330" sldId="6759"/>
            <ac:picMk id="4" creationId="{C941D266-A803-4C20-AFF3-0850DF875A11}"/>
          </ac:picMkLst>
        </pc:picChg>
        <pc:cxnChg chg="mod">
          <ac:chgData name="Al Brooks" userId="34fc579134f071c1" providerId="LiveId" clId="{2D46E6CA-2448-4264-AAE6-7E98F8ACF149}" dt="2021-01-08T23:48:41.358" v="3889" actId="1076"/>
          <ac:cxnSpMkLst>
            <pc:docMk/>
            <pc:sldMk cId="1096977330" sldId="6759"/>
            <ac:cxnSpMk id="92" creationId="{E06658F0-DBC9-4E28-975A-4EAFCF65A9D2}"/>
          </ac:cxnSpMkLst>
        </pc:cxnChg>
        <pc:cxnChg chg="mod">
          <ac:chgData name="Al Brooks" userId="34fc579134f071c1" providerId="LiveId" clId="{2D46E6CA-2448-4264-AAE6-7E98F8ACF149}" dt="2021-01-08T23:48:49.030" v="3891" actId="14100"/>
          <ac:cxnSpMkLst>
            <pc:docMk/>
            <pc:sldMk cId="1096977330" sldId="6759"/>
            <ac:cxnSpMk id="198" creationId="{D4B19F3F-5105-487D-B179-C15310DA3A0A}"/>
          </ac:cxnSpMkLst>
        </pc:cxnChg>
      </pc:sldChg>
      <pc:sldChg chg="addSp modSp del mod ord">
        <pc:chgData name="Al Brooks" userId="34fc579134f071c1" providerId="LiveId" clId="{2D46E6CA-2448-4264-AAE6-7E98F8ACF149}" dt="2021-01-08T19:05:40.393" v="1044" actId="47"/>
        <pc:sldMkLst>
          <pc:docMk/>
          <pc:sldMk cId="2893502089" sldId="6777"/>
        </pc:sldMkLst>
        <pc:spChg chg="mod">
          <ac:chgData name="Al Brooks" userId="34fc579134f071c1" providerId="LiveId" clId="{2D46E6CA-2448-4264-AAE6-7E98F8ACF149}" dt="2021-01-07T21:32:20.075" v="633" actId="113"/>
          <ac:spMkLst>
            <pc:docMk/>
            <pc:sldMk cId="2893502089" sldId="6777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7T17:00:21.854" v="1" actId="20577"/>
          <ac:spMkLst>
            <pc:docMk/>
            <pc:sldMk cId="2893502089" sldId="6777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07T21:34:18.708" v="667" actId="571"/>
          <ac:spMkLst>
            <pc:docMk/>
            <pc:sldMk cId="2893502089" sldId="6777"/>
            <ac:spMk id="112" creationId="{62386CE2-6E3B-404C-9731-D24E8CA53000}"/>
          </ac:spMkLst>
        </pc:spChg>
        <pc:spChg chg="add mod">
          <ac:chgData name="Al Brooks" userId="34fc579134f071c1" providerId="LiveId" clId="{2D46E6CA-2448-4264-AAE6-7E98F8ACF149}" dt="2021-01-07T21:35:42.435" v="693" actId="1076"/>
          <ac:spMkLst>
            <pc:docMk/>
            <pc:sldMk cId="2893502089" sldId="6777"/>
            <ac:spMk id="113" creationId="{9C970C2F-D694-4045-B258-786DD6D85990}"/>
          </ac:spMkLst>
        </pc:spChg>
        <pc:spChg chg="add mod">
          <ac:chgData name="Al Brooks" userId="34fc579134f071c1" providerId="LiveId" clId="{2D46E6CA-2448-4264-AAE6-7E98F8ACF149}" dt="2021-01-07T21:35:45.385" v="694" actId="1076"/>
          <ac:spMkLst>
            <pc:docMk/>
            <pc:sldMk cId="2893502089" sldId="6777"/>
            <ac:spMk id="114" creationId="{F295EE79-B650-4860-88DD-79096AA3FFAF}"/>
          </ac:spMkLst>
        </pc:spChg>
        <pc:spChg chg="add mod">
          <ac:chgData name="Al Brooks" userId="34fc579134f071c1" providerId="LiveId" clId="{2D46E6CA-2448-4264-AAE6-7E98F8ACF149}" dt="2021-01-07T21:35:55.640" v="697" actId="1076"/>
          <ac:spMkLst>
            <pc:docMk/>
            <pc:sldMk cId="2893502089" sldId="6777"/>
            <ac:spMk id="115" creationId="{46D3EDD5-0CEE-47AD-82AC-7958C2F59D19}"/>
          </ac:spMkLst>
        </pc:spChg>
        <pc:spChg chg="add mod">
          <ac:chgData name="Al Brooks" userId="34fc579134f071c1" providerId="LiveId" clId="{2D46E6CA-2448-4264-AAE6-7E98F8ACF149}" dt="2021-01-07T21:35:58.201" v="698" actId="1076"/>
          <ac:spMkLst>
            <pc:docMk/>
            <pc:sldMk cId="2893502089" sldId="6777"/>
            <ac:spMk id="116" creationId="{68E640FF-08C5-4588-9A4A-C523AA33E572}"/>
          </ac:spMkLst>
        </pc:spChg>
        <pc:spChg chg="add mod">
          <ac:chgData name="Al Brooks" userId="34fc579134f071c1" providerId="LiveId" clId="{2D46E6CA-2448-4264-AAE6-7E98F8ACF149}" dt="2021-01-07T21:35:59.995" v="699" actId="1076"/>
          <ac:spMkLst>
            <pc:docMk/>
            <pc:sldMk cId="2893502089" sldId="6777"/>
            <ac:spMk id="117" creationId="{F4288DBD-9BDC-426C-BDB7-CA04CFDACC93}"/>
          </ac:spMkLst>
        </pc:spChg>
        <pc:spChg chg="add mod">
          <ac:chgData name="Al Brooks" userId="34fc579134f071c1" providerId="LiveId" clId="{2D46E6CA-2448-4264-AAE6-7E98F8ACF149}" dt="2021-01-07T21:36:05.593" v="701" actId="1076"/>
          <ac:spMkLst>
            <pc:docMk/>
            <pc:sldMk cId="2893502089" sldId="6777"/>
            <ac:spMk id="118" creationId="{A341A937-03E0-4602-84BA-3DE8EA32EE11}"/>
          </ac:spMkLst>
        </pc:spChg>
        <pc:spChg chg="add mod">
          <ac:chgData name="Al Brooks" userId="34fc579134f071c1" providerId="LiveId" clId="{2D46E6CA-2448-4264-AAE6-7E98F8ACF149}" dt="2021-01-07T21:37:17.421" v="722" actId="1076"/>
          <ac:spMkLst>
            <pc:docMk/>
            <pc:sldMk cId="2893502089" sldId="6777"/>
            <ac:spMk id="119" creationId="{0AA4C321-C8EA-46A3-939A-B16A4ADB4368}"/>
          </ac:spMkLst>
        </pc:spChg>
        <pc:spChg chg="add mod">
          <ac:chgData name="Al Brooks" userId="34fc579134f071c1" providerId="LiveId" clId="{2D46E6CA-2448-4264-AAE6-7E98F8ACF149}" dt="2021-01-07T21:37:19.893" v="723" actId="1076"/>
          <ac:spMkLst>
            <pc:docMk/>
            <pc:sldMk cId="2893502089" sldId="6777"/>
            <ac:spMk id="120" creationId="{2B9189F2-A400-4047-A495-C993C1F534CD}"/>
          </ac:spMkLst>
        </pc:spChg>
        <pc:spChg chg="add mod">
          <ac:chgData name="Al Brooks" userId="34fc579134f071c1" providerId="LiveId" clId="{2D46E6CA-2448-4264-AAE6-7E98F8ACF149}" dt="2021-01-07T21:37:21.743" v="724" actId="1076"/>
          <ac:spMkLst>
            <pc:docMk/>
            <pc:sldMk cId="2893502089" sldId="6777"/>
            <ac:spMk id="121" creationId="{EBE6A284-3D6D-4A6B-B35A-0EEE2011A9F7}"/>
          </ac:spMkLst>
        </pc:spChg>
        <pc:spChg chg="add mod">
          <ac:chgData name="Al Brooks" userId="34fc579134f071c1" providerId="LiveId" clId="{2D46E6CA-2448-4264-AAE6-7E98F8ACF149}" dt="2021-01-07T21:37:24.499" v="725" actId="1076"/>
          <ac:spMkLst>
            <pc:docMk/>
            <pc:sldMk cId="2893502089" sldId="6777"/>
            <ac:spMk id="122" creationId="{5722FFF3-671F-466D-A18B-7FEB0BD05C11}"/>
          </ac:spMkLst>
        </pc:spChg>
        <pc:spChg chg="add mod">
          <ac:chgData name="Al Brooks" userId="34fc579134f071c1" providerId="LiveId" clId="{2D46E6CA-2448-4264-AAE6-7E98F8ACF149}" dt="2021-01-07T21:37:27.359" v="726" actId="1076"/>
          <ac:spMkLst>
            <pc:docMk/>
            <pc:sldMk cId="2893502089" sldId="6777"/>
            <ac:spMk id="123" creationId="{8B7B4BD8-C8B1-4BBD-9827-7CB7A02E8E84}"/>
          </ac:spMkLst>
        </pc:spChg>
        <pc:spChg chg="add mod">
          <ac:chgData name="Al Brooks" userId="34fc579134f071c1" providerId="LiveId" clId="{2D46E6CA-2448-4264-AAE6-7E98F8ACF149}" dt="2021-01-07T21:34:54.705" v="681" actId="571"/>
          <ac:spMkLst>
            <pc:docMk/>
            <pc:sldMk cId="2893502089" sldId="6777"/>
            <ac:spMk id="124" creationId="{71C3BF9E-4E4A-4D32-8079-8BDC244D875D}"/>
          </ac:spMkLst>
        </pc:spChg>
        <pc:spChg chg="add mod">
          <ac:chgData name="Al Brooks" userId="34fc579134f071c1" providerId="LiveId" clId="{2D46E6CA-2448-4264-AAE6-7E98F8ACF149}" dt="2021-01-07T21:38:27.087" v="734" actId="1076"/>
          <ac:spMkLst>
            <pc:docMk/>
            <pc:sldMk cId="2893502089" sldId="6777"/>
            <ac:spMk id="125" creationId="{D8D4FABE-F501-44B9-9703-ED34E5E7286A}"/>
          </ac:spMkLst>
        </pc:spChg>
        <pc:spChg chg="add mod">
          <ac:chgData name="Al Brooks" userId="34fc579134f071c1" providerId="LiveId" clId="{2D46E6CA-2448-4264-AAE6-7E98F8ACF149}" dt="2021-01-07T21:38:37.610" v="737" actId="1076"/>
          <ac:spMkLst>
            <pc:docMk/>
            <pc:sldMk cId="2893502089" sldId="6777"/>
            <ac:spMk id="126" creationId="{82C12832-D4E4-4B69-8852-352F27883779}"/>
          </ac:spMkLst>
        </pc:spChg>
        <pc:spChg chg="add mod">
          <ac:chgData name="Al Brooks" userId="34fc579134f071c1" providerId="LiveId" clId="{2D46E6CA-2448-4264-AAE6-7E98F8ACF149}" dt="2021-01-07T21:38:59.230" v="744" actId="1076"/>
          <ac:spMkLst>
            <pc:docMk/>
            <pc:sldMk cId="2893502089" sldId="6777"/>
            <ac:spMk id="127" creationId="{A5CDAFFE-F877-4831-97AC-0FFE084F40D9}"/>
          </ac:spMkLst>
        </pc:spChg>
        <pc:spChg chg="add mod">
          <ac:chgData name="Al Brooks" userId="34fc579134f071c1" providerId="LiveId" clId="{2D46E6CA-2448-4264-AAE6-7E98F8ACF149}" dt="2021-01-07T21:36:34.294" v="707" actId="1076"/>
          <ac:spMkLst>
            <pc:docMk/>
            <pc:sldMk cId="2893502089" sldId="6777"/>
            <ac:spMk id="128" creationId="{DC604974-96C1-4529-8B81-47F928685CE6}"/>
          </ac:spMkLst>
        </pc:spChg>
        <pc:spChg chg="add mod">
          <ac:chgData name="Al Brooks" userId="34fc579134f071c1" providerId="LiveId" clId="{2D46E6CA-2448-4264-AAE6-7E98F8ACF149}" dt="2021-01-07T21:36:36.003" v="708" actId="1076"/>
          <ac:spMkLst>
            <pc:docMk/>
            <pc:sldMk cId="2893502089" sldId="6777"/>
            <ac:spMk id="129" creationId="{773F8974-C1DB-4305-9679-BAAED3890C9D}"/>
          </ac:spMkLst>
        </pc:spChg>
        <pc:spChg chg="add mod">
          <ac:chgData name="Al Brooks" userId="34fc579134f071c1" providerId="LiveId" clId="{2D46E6CA-2448-4264-AAE6-7E98F8ACF149}" dt="2021-01-07T21:36:37.841" v="709" actId="1076"/>
          <ac:spMkLst>
            <pc:docMk/>
            <pc:sldMk cId="2893502089" sldId="6777"/>
            <ac:spMk id="130" creationId="{9B3AC0A2-E715-4A96-8B24-B007A5B01E69}"/>
          </ac:spMkLst>
        </pc:spChg>
        <pc:spChg chg="add mod">
          <ac:chgData name="Al Brooks" userId="34fc579134f071c1" providerId="LiveId" clId="{2D46E6CA-2448-4264-AAE6-7E98F8ACF149}" dt="2021-01-07T21:36:47.370" v="713" actId="1076"/>
          <ac:spMkLst>
            <pc:docMk/>
            <pc:sldMk cId="2893502089" sldId="6777"/>
            <ac:spMk id="131" creationId="{2A9536DB-1282-4DCE-8152-EAD7E0B6E63F}"/>
          </ac:spMkLst>
        </pc:spChg>
        <pc:spChg chg="add mod">
          <ac:chgData name="Al Brooks" userId="34fc579134f071c1" providerId="LiveId" clId="{2D46E6CA-2448-4264-AAE6-7E98F8ACF149}" dt="2021-01-07T21:36:50.073" v="714" actId="1076"/>
          <ac:spMkLst>
            <pc:docMk/>
            <pc:sldMk cId="2893502089" sldId="6777"/>
            <ac:spMk id="132" creationId="{89818DD2-5DF4-4DDD-A748-39EA7EB79AE6}"/>
          </ac:spMkLst>
        </pc:spChg>
        <pc:spChg chg="add mod">
          <ac:chgData name="Al Brooks" userId="34fc579134f071c1" providerId="LiveId" clId="{2D46E6CA-2448-4264-AAE6-7E98F8ACF149}" dt="2021-01-07T21:36:59.201" v="717" actId="1076"/>
          <ac:spMkLst>
            <pc:docMk/>
            <pc:sldMk cId="2893502089" sldId="6777"/>
            <ac:spMk id="133" creationId="{012A0570-1AD8-428C-822E-72EF1321E3F9}"/>
          </ac:spMkLst>
        </pc:spChg>
        <pc:spChg chg="add mod">
          <ac:chgData name="Al Brooks" userId="34fc579134f071c1" providerId="LiveId" clId="{2D46E6CA-2448-4264-AAE6-7E98F8ACF149}" dt="2021-01-07T21:35:19.447" v="691" actId="571"/>
          <ac:spMkLst>
            <pc:docMk/>
            <pc:sldMk cId="2893502089" sldId="6777"/>
            <ac:spMk id="134" creationId="{E06568B9-E58E-458E-854E-38A96A23650E}"/>
          </ac:spMkLst>
        </pc:spChg>
        <pc:spChg chg="add mod">
          <ac:chgData name="Al Brooks" userId="34fc579134f071c1" providerId="LiveId" clId="{2D46E6CA-2448-4264-AAE6-7E98F8ACF149}" dt="2021-01-07T21:39:13.458" v="747" actId="108"/>
          <ac:spMkLst>
            <pc:docMk/>
            <pc:sldMk cId="2893502089" sldId="6777"/>
            <ac:spMk id="136" creationId="{94A6F6EC-D472-4B52-BB96-54709BE07B47}"/>
          </ac:spMkLst>
        </pc:spChg>
        <pc:spChg chg="add mod">
          <ac:chgData name="Al Brooks" userId="34fc579134f071c1" providerId="LiveId" clId="{2D46E6CA-2448-4264-AAE6-7E98F8ACF149}" dt="2021-01-07T21:39:09.957" v="746" actId="108"/>
          <ac:spMkLst>
            <pc:docMk/>
            <pc:sldMk cId="2893502089" sldId="6777"/>
            <ac:spMk id="137" creationId="{E38AEF9B-E69D-47C0-ACDC-079AA3D1B2F8}"/>
          </ac:spMkLst>
        </pc:spChg>
        <pc:spChg chg="add mod">
          <ac:chgData name="Al Brooks" userId="34fc579134f071c1" providerId="LiveId" clId="{2D46E6CA-2448-4264-AAE6-7E98F8ACF149}" dt="2021-01-07T21:39:16.845" v="748" actId="108"/>
          <ac:spMkLst>
            <pc:docMk/>
            <pc:sldMk cId="2893502089" sldId="6777"/>
            <ac:spMk id="140" creationId="{A89B198A-EF6A-4B04-851F-A56A1796EC4E}"/>
          </ac:spMkLst>
        </pc:spChg>
        <pc:spChg chg="add mod">
          <ac:chgData name="Al Brooks" userId="34fc579134f071c1" providerId="LiveId" clId="{2D46E6CA-2448-4264-AAE6-7E98F8ACF149}" dt="2021-01-07T21:39:52.653" v="804" actId="1076"/>
          <ac:spMkLst>
            <pc:docMk/>
            <pc:sldMk cId="2893502089" sldId="6777"/>
            <ac:spMk id="150" creationId="{0D7255B6-D1F1-467B-8741-73EA51489E66}"/>
          </ac:spMkLst>
        </pc:spChg>
        <pc:spChg chg="add mod">
          <ac:chgData name="Al Brooks" userId="34fc579134f071c1" providerId="LiveId" clId="{2D46E6CA-2448-4264-AAE6-7E98F8ACF149}" dt="2021-01-07T21:40:11.879" v="809" actId="1076"/>
          <ac:spMkLst>
            <pc:docMk/>
            <pc:sldMk cId="2893502089" sldId="6777"/>
            <ac:spMk id="152" creationId="{D550F1E8-BB6C-4C95-9C41-926291D28EF2}"/>
          </ac:spMkLst>
        </pc:spChg>
        <pc:spChg chg="add mod">
          <ac:chgData name="Al Brooks" userId="34fc579134f071c1" providerId="LiveId" clId="{2D46E6CA-2448-4264-AAE6-7E98F8ACF149}" dt="2021-01-07T21:40:44.228" v="870" actId="1076"/>
          <ac:spMkLst>
            <pc:docMk/>
            <pc:sldMk cId="2893502089" sldId="6777"/>
            <ac:spMk id="153" creationId="{83EC2C08-3590-4677-B3AF-C8FBBA933A3E}"/>
          </ac:spMkLst>
        </pc:spChg>
        <pc:spChg chg="mod">
          <ac:chgData name="Al Brooks" userId="34fc579134f071c1" providerId="LiveId" clId="{2D46E6CA-2448-4264-AAE6-7E98F8ACF149}" dt="2021-01-07T21:39:07.373" v="745" actId="1076"/>
          <ac:spMkLst>
            <pc:docMk/>
            <pc:sldMk cId="2893502089" sldId="6777"/>
            <ac:spMk id="168" creationId="{4CCF1CA0-AE0F-4B9D-9967-69A6429A12F6}"/>
          </ac:spMkLst>
        </pc:spChg>
        <pc:picChg chg="add mod">
          <ac:chgData name="Al Brooks" userId="34fc579134f071c1" providerId="LiveId" clId="{2D46E6CA-2448-4264-AAE6-7E98F8ACF149}" dt="2021-01-07T21:33:19.962" v="649" actId="1076"/>
          <ac:picMkLst>
            <pc:docMk/>
            <pc:sldMk cId="2893502089" sldId="6777"/>
            <ac:picMk id="4" creationId="{32953D9E-8FB1-4AE5-B624-598AD8535868}"/>
          </ac:picMkLst>
        </pc:picChg>
        <pc:cxnChg chg="add mod">
          <ac:chgData name="Al Brooks" userId="34fc579134f071c1" providerId="LiveId" clId="{2D46E6CA-2448-4264-AAE6-7E98F8ACF149}" dt="2021-01-07T21:35:53.417" v="696" actId="14100"/>
          <ac:cxnSpMkLst>
            <pc:docMk/>
            <pc:sldMk cId="2893502089" sldId="6777"/>
            <ac:cxnSpMk id="83" creationId="{80C02B28-4BC8-4EBF-87CF-F8F33E318E21}"/>
          </ac:cxnSpMkLst>
        </pc:cxnChg>
        <pc:cxnChg chg="add mod">
          <ac:chgData name="Al Brooks" userId="34fc579134f071c1" providerId="LiveId" clId="{2D46E6CA-2448-4264-AAE6-7E98F8ACF149}" dt="2021-01-07T21:35:47.709" v="695" actId="1076"/>
          <ac:cxnSpMkLst>
            <pc:docMk/>
            <pc:sldMk cId="2893502089" sldId="6777"/>
            <ac:cxnSpMk id="85" creationId="{FF21DFB1-D7A0-42D9-87FD-E98CEDA01013}"/>
          </ac:cxnSpMkLst>
        </pc:cxnChg>
        <pc:cxnChg chg="add mod">
          <ac:chgData name="Al Brooks" userId="34fc579134f071c1" providerId="LiveId" clId="{2D46E6CA-2448-4264-AAE6-7E98F8ACF149}" dt="2021-01-07T21:36:56.884" v="716" actId="14100"/>
          <ac:cxnSpMkLst>
            <pc:docMk/>
            <pc:sldMk cId="2893502089" sldId="6777"/>
            <ac:cxnSpMk id="87" creationId="{BBE9B361-AA0A-4CA7-972A-652700C914D3}"/>
          </ac:cxnSpMkLst>
        </pc:cxnChg>
        <pc:cxnChg chg="add mod">
          <ac:chgData name="Al Brooks" userId="34fc579134f071c1" providerId="LiveId" clId="{2D46E6CA-2448-4264-AAE6-7E98F8ACF149}" dt="2021-01-07T21:37:13.482" v="720" actId="14100"/>
          <ac:cxnSpMkLst>
            <pc:docMk/>
            <pc:sldMk cId="2893502089" sldId="6777"/>
            <ac:cxnSpMk id="91" creationId="{7F7CB1D1-DD7D-4EDC-966C-713CBB9A2E4C}"/>
          </ac:cxnSpMkLst>
        </pc:cxnChg>
        <pc:cxnChg chg="add mod">
          <ac:chgData name="Al Brooks" userId="34fc579134f071c1" providerId="LiveId" clId="{2D46E6CA-2448-4264-AAE6-7E98F8ACF149}" dt="2021-01-07T21:33:12.838" v="646" actId="14100"/>
          <ac:cxnSpMkLst>
            <pc:docMk/>
            <pc:sldMk cId="2893502089" sldId="6777"/>
            <ac:cxnSpMk id="93" creationId="{65F15DD6-CDA9-4D58-9B0D-2F3DBDF7202A}"/>
          </ac:cxnSpMkLst>
        </pc:cxnChg>
        <pc:cxnChg chg="add mod">
          <ac:chgData name="Al Brooks" userId="34fc579134f071c1" providerId="LiveId" clId="{2D46E6CA-2448-4264-AAE6-7E98F8ACF149}" dt="2021-01-07T21:38:54.449" v="742" actId="14100"/>
          <ac:cxnSpMkLst>
            <pc:docMk/>
            <pc:sldMk cId="2893502089" sldId="6777"/>
            <ac:cxnSpMk id="95" creationId="{B188E2A8-E7FE-441B-A45C-ADAE92BDDDCF}"/>
          </ac:cxnSpMkLst>
        </pc:cxnChg>
        <pc:cxnChg chg="add mod">
          <ac:chgData name="Al Brooks" userId="34fc579134f071c1" providerId="LiveId" clId="{2D46E6CA-2448-4264-AAE6-7E98F8ACF149}" dt="2021-01-07T21:33:30.586" v="652" actId="14100"/>
          <ac:cxnSpMkLst>
            <pc:docMk/>
            <pc:sldMk cId="2893502089" sldId="6777"/>
            <ac:cxnSpMk id="97" creationId="{DF6ACFC0-DDAF-4061-8067-130CB073CA7B}"/>
          </ac:cxnSpMkLst>
        </pc:cxnChg>
        <pc:cxnChg chg="add mod">
          <ac:chgData name="Al Brooks" userId="34fc579134f071c1" providerId="LiveId" clId="{2D46E6CA-2448-4264-AAE6-7E98F8ACF149}" dt="2021-01-07T21:38:34.212" v="736" actId="14100"/>
          <ac:cxnSpMkLst>
            <pc:docMk/>
            <pc:sldMk cId="2893502089" sldId="6777"/>
            <ac:cxnSpMk id="99" creationId="{1FACC512-827D-4FDC-A369-DE6719C35F0F}"/>
          </ac:cxnSpMkLst>
        </pc:cxnChg>
        <pc:cxnChg chg="add mod">
          <ac:chgData name="Al Brooks" userId="34fc579134f071c1" providerId="LiveId" clId="{2D46E6CA-2448-4264-AAE6-7E98F8ACF149}" dt="2021-01-07T21:36:43.147" v="711" actId="14100"/>
          <ac:cxnSpMkLst>
            <pc:docMk/>
            <pc:sldMk cId="2893502089" sldId="6777"/>
            <ac:cxnSpMk id="101" creationId="{13168F92-1022-4766-8F75-A62AE6E976BD}"/>
          </ac:cxnSpMkLst>
        </pc:cxnChg>
        <pc:cxnChg chg="add mod">
          <ac:chgData name="Al Brooks" userId="34fc579134f071c1" providerId="LiveId" clId="{2D46E6CA-2448-4264-AAE6-7E98F8ACF149}" dt="2021-01-07T21:38:08.942" v="733" actId="14100"/>
          <ac:cxnSpMkLst>
            <pc:docMk/>
            <pc:sldMk cId="2893502089" sldId="6777"/>
            <ac:cxnSpMk id="104" creationId="{E19341C6-0780-4B45-928C-B5B6D17CA6E7}"/>
          </ac:cxnSpMkLst>
        </pc:cxnChg>
        <pc:cxnChg chg="add mod">
          <ac:chgData name="Al Brooks" userId="34fc579134f071c1" providerId="LiveId" clId="{2D46E6CA-2448-4264-AAE6-7E98F8ACF149}" dt="2021-01-07T21:37:15.554" v="721" actId="1076"/>
          <ac:cxnSpMkLst>
            <pc:docMk/>
            <pc:sldMk cId="2893502089" sldId="6777"/>
            <ac:cxnSpMk id="106" creationId="{0A8A883F-52A7-4770-8A38-0D73DDBD8A37}"/>
          </ac:cxnSpMkLst>
        </pc:cxnChg>
        <pc:cxnChg chg="add mod">
          <ac:chgData name="Al Brooks" userId="34fc579134f071c1" providerId="LiveId" clId="{2D46E6CA-2448-4264-AAE6-7E98F8ACF149}" dt="2021-01-07T21:38:47.531" v="740" actId="1076"/>
          <ac:cxnSpMkLst>
            <pc:docMk/>
            <pc:sldMk cId="2893502089" sldId="6777"/>
            <ac:cxnSpMk id="108" creationId="{5CB63F49-8035-4F64-90B1-59F719C75421}"/>
          </ac:cxnSpMkLst>
        </pc:cxnChg>
        <pc:cxnChg chg="add mod">
          <ac:chgData name="Al Brooks" userId="34fc579134f071c1" providerId="LiveId" clId="{2D46E6CA-2448-4264-AAE6-7E98F8ACF149}" dt="2021-01-07T21:38:57.378" v="743" actId="14100"/>
          <ac:cxnSpMkLst>
            <pc:docMk/>
            <pc:sldMk cId="2893502089" sldId="6777"/>
            <ac:cxnSpMk id="110" creationId="{F1BB2C65-D3EB-4BE0-8A6E-D7ABD795D9A6}"/>
          </ac:cxnSpMkLst>
        </pc:cxnChg>
        <pc:cxnChg chg="add mod">
          <ac:chgData name="Al Brooks" userId="34fc579134f071c1" providerId="LiveId" clId="{2D46E6CA-2448-4264-AAE6-7E98F8ACF149}" dt="2021-01-07T21:37:48.084" v="730" actId="1076"/>
          <ac:cxnSpMkLst>
            <pc:docMk/>
            <pc:sldMk cId="2893502089" sldId="6777"/>
            <ac:cxnSpMk id="142" creationId="{D8A00021-2B87-43B2-94C0-ACFA34F22485}"/>
          </ac:cxnSpMkLst>
        </pc:cxnChg>
        <pc:cxnChg chg="add mod">
          <ac:chgData name="Al Brooks" userId="34fc579134f071c1" providerId="LiveId" clId="{2D46E6CA-2448-4264-AAE6-7E98F8ACF149}" dt="2021-01-07T21:39:57.313" v="805" actId="571"/>
          <ac:cxnSpMkLst>
            <pc:docMk/>
            <pc:sldMk cId="2893502089" sldId="6777"/>
            <ac:cxnSpMk id="151" creationId="{186FA976-59D8-4090-9B32-D747F556F424}"/>
          </ac:cxnSpMkLst>
        </pc:cxnChg>
        <pc:cxnChg chg="add mod">
          <ac:chgData name="Al Brooks" userId="34fc579134f071c1" providerId="LiveId" clId="{2D46E6CA-2448-4264-AAE6-7E98F8ACF149}" dt="2021-01-07T21:40:41.746" v="869" actId="571"/>
          <ac:cxnSpMkLst>
            <pc:docMk/>
            <pc:sldMk cId="2893502089" sldId="6777"/>
            <ac:cxnSpMk id="154" creationId="{F09ED6E0-FE9B-4782-B9C8-C4CC3F146AE9}"/>
          </ac:cxnSpMkLst>
        </pc:cxnChg>
      </pc:sldChg>
      <pc:sldChg chg="addSp delSp modSp del mod ord">
        <pc:chgData name="Al Brooks" userId="34fc579134f071c1" providerId="LiveId" clId="{2D46E6CA-2448-4264-AAE6-7E98F8ACF149}" dt="2021-01-08T22:54:00.792" v="2551" actId="2696"/>
        <pc:sldMkLst>
          <pc:docMk/>
          <pc:sldMk cId="14477921" sldId="6779"/>
        </pc:sldMkLst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8T19:06:06.872" v="1070" actId="20577"/>
          <ac:spMkLst>
            <pc:docMk/>
            <pc:sldMk cId="14477921" sldId="6779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8T22:16:27.059" v="2285" actId="167"/>
          <ac:spMkLst>
            <pc:docMk/>
            <pc:sldMk cId="14477921" sldId="6779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08T22:19:18.406" v="2374" actId="1076"/>
          <ac:spMkLst>
            <pc:docMk/>
            <pc:sldMk cId="14477921" sldId="6779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86" creationId="{6741F02B-9AB0-4CBC-AA19-701EFBB7719E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87" creationId="{EDC8D1A7-BBD7-45A0-8482-6AD87164EB6A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88" creationId="{D596A20C-537C-473B-9E27-3EBA7F0D3116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89" creationId="{FA1ED51E-C2D4-40D3-A7BA-139B06858A47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90" creationId="{1E81B4E5-9F5F-441F-83C3-27A385DE2A18}"/>
          </ac:spMkLst>
        </pc:spChg>
        <pc:spChg chg="add mod">
          <ac:chgData name="Al Brooks" userId="34fc579134f071c1" providerId="LiveId" clId="{2D46E6CA-2448-4264-AAE6-7E98F8ACF149}" dt="2021-01-08T22:17:58.417" v="2306"/>
          <ac:spMkLst>
            <pc:docMk/>
            <pc:sldMk cId="14477921" sldId="6779"/>
            <ac:spMk id="91" creationId="{0E76C1C2-60CC-495E-AA32-B25FDFC13E78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24:01.336" v="2415" actId="478"/>
          <ac:spMkLst>
            <pc:docMk/>
            <pc:sldMk cId="14477921" sldId="6779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6:19.766" v="2283" actId="167"/>
          <ac:picMkLst>
            <pc:docMk/>
            <pc:sldMk cId="14477921" sldId="6779"/>
            <ac:picMk id="82" creationId="{B106BA1C-C9D2-4796-98B8-02974A2BB961}"/>
          </ac:picMkLst>
        </pc:picChg>
        <pc:cxnChg chg="add mod">
          <ac:chgData name="Al Brooks" userId="34fc579134f071c1" providerId="LiveId" clId="{2D46E6CA-2448-4264-AAE6-7E98F8ACF149}" dt="2021-01-08T22:17:58.417" v="2306"/>
          <ac:cxnSpMkLst>
            <pc:docMk/>
            <pc:sldMk cId="14477921" sldId="6779"/>
            <ac:cxnSpMk id="83" creationId="{25DA22ED-C060-4B64-8139-6FD51EC3C97F}"/>
          </ac:cxnSpMkLst>
        </pc:cxnChg>
        <pc:cxnChg chg="add mod">
          <ac:chgData name="Al Brooks" userId="34fc579134f071c1" providerId="LiveId" clId="{2D46E6CA-2448-4264-AAE6-7E98F8ACF149}" dt="2021-01-08T22:17:58.417" v="2306"/>
          <ac:cxnSpMkLst>
            <pc:docMk/>
            <pc:sldMk cId="14477921" sldId="6779"/>
            <ac:cxnSpMk id="84" creationId="{A7ABC255-9E83-4515-A26E-472991D173CC}"/>
          </ac:cxnSpMkLst>
        </pc:cxnChg>
        <pc:cxnChg chg="add mod">
          <ac:chgData name="Al Brooks" userId="34fc579134f071c1" providerId="LiveId" clId="{2D46E6CA-2448-4264-AAE6-7E98F8ACF149}" dt="2021-01-08T22:17:58.417" v="2306"/>
          <ac:cxnSpMkLst>
            <pc:docMk/>
            <pc:sldMk cId="14477921" sldId="6779"/>
            <ac:cxnSpMk id="85" creationId="{CE19AAD3-92DB-41C1-8F60-6D69D28FD701}"/>
          </ac:cxnSpMkLst>
        </pc:cxnChg>
        <pc:cxnChg chg="add mod">
          <ac:chgData name="Al Brooks" userId="34fc579134f071c1" providerId="LiveId" clId="{2D46E6CA-2448-4264-AAE6-7E98F8ACF149}" dt="2021-01-08T22:18:21.076" v="2309"/>
          <ac:cxnSpMkLst>
            <pc:docMk/>
            <pc:sldMk cId="14477921" sldId="6779"/>
            <ac:cxnSpMk id="92" creationId="{0A012820-60A8-474B-A745-A24278B0A4DE}"/>
          </ac:cxnSpMkLst>
        </pc:cxnChg>
        <pc:cxnChg chg="add mod">
          <ac:chgData name="Al Brooks" userId="34fc579134f071c1" providerId="LiveId" clId="{2D46E6CA-2448-4264-AAE6-7E98F8ACF149}" dt="2021-01-08T22:18:21.076" v="2309"/>
          <ac:cxnSpMkLst>
            <pc:docMk/>
            <pc:sldMk cId="14477921" sldId="6779"/>
            <ac:cxnSpMk id="93" creationId="{6BEB60FF-67E8-4CE6-853F-D8B382B82D16}"/>
          </ac:cxnSpMkLst>
        </pc:cxnChg>
        <pc:cxnChg chg="add mod">
          <ac:chgData name="Al Brooks" userId="34fc579134f071c1" providerId="LiveId" clId="{2D46E6CA-2448-4264-AAE6-7E98F8ACF149}" dt="2021-01-08T22:18:33.685" v="2310"/>
          <ac:cxnSpMkLst>
            <pc:docMk/>
            <pc:sldMk cId="14477921" sldId="6779"/>
            <ac:cxnSpMk id="94" creationId="{ABBC091A-2724-4D6B-90B2-5550BD9ADD8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24:01.336" v="2415" actId="478"/>
          <ac:cxnSpMkLst>
            <pc:docMk/>
            <pc:sldMk cId="14477921" sldId="6779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2D46E6CA-2448-4264-AAE6-7E98F8ACF149}" dt="2021-01-11T22:36:37.271" v="5603" actId="2696"/>
        <pc:sldMkLst>
          <pc:docMk/>
          <pc:sldMk cId="1177878713" sldId="6780"/>
        </pc:sldMkLst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1T15:51:37.362" v="4948" actId="113"/>
          <ac:spMkLst>
            <pc:docMk/>
            <pc:sldMk cId="1177878713" sldId="6780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1T21:51:03.838" v="5576" actId="167"/>
          <ac:spMkLst>
            <pc:docMk/>
            <pc:sldMk cId="1177878713" sldId="6780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11T21:51:53.672" v="5584" actId="1076"/>
          <ac:spMkLst>
            <pc:docMk/>
            <pc:sldMk cId="1177878713" sldId="6780"/>
            <ac:spMk id="81" creationId="{33533613-93A8-4136-BC6E-54AE93FE745E}"/>
          </ac:spMkLst>
        </pc:spChg>
        <pc:spChg chg="add mod">
          <ac:chgData name="Al Brooks" userId="34fc579134f071c1" providerId="LiveId" clId="{2D46E6CA-2448-4264-AAE6-7E98F8ACF149}" dt="2021-01-11T22:06:58.736" v="5585"/>
          <ac:spMkLst>
            <pc:docMk/>
            <pc:sldMk cId="1177878713" sldId="6780"/>
            <ac:spMk id="84" creationId="{F65FF564-9629-4556-9693-50B30D5AB890}"/>
          </ac:spMkLst>
        </pc:spChg>
        <pc:spChg chg="add mod">
          <ac:chgData name="Al Brooks" userId="34fc579134f071c1" providerId="LiveId" clId="{2D46E6CA-2448-4264-AAE6-7E98F8ACF149}" dt="2021-01-11T22:06:58.736" v="5585"/>
          <ac:spMkLst>
            <pc:docMk/>
            <pc:sldMk cId="1177878713" sldId="6780"/>
            <ac:spMk id="85" creationId="{FF487869-06B5-4A17-92F1-7283FAD37A80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1T22:36:33.855" v="5602" actId="478"/>
          <ac:spMkLst>
            <pc:docMk/>
            <pc:sldMk cId="1177878713" sldId="6780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1T21:50:58.598" v="5574" actId="167"/>
          <ac:picMkLst>
            <pc:docMk/>
            <pc:sldMk cId="1177878713" sldId="6780"/>
            <ac:picMk id="82" creationId="{89F57CA7-8A64-485E-AB69-A6E7B6E17FEA}"/>
          </ac:picMkLst>
        </pc:picChg>
        <pc:cxnChg chg="add mod">
          <ac:chgData name="Al Brooks" userId="34fc579134f071c1" providerId="LiveId" clId="{2D46E6CA-2448-4264-AAE6-7E98F8ACF149}" dt="2021-01-11T22:06:58.736" v="5585"/>
          <ac:cxnSpMkLst>
            <pc:docMk/>
            <pc:sldMk cId="1177878713" sldId="6780"/>
            <ac:cxnSpMk id="83" creationId="{FA96694C-EB1B-41C0-A590-6CF57983FA58}"/>
          </ac:cxnSpMkLst>
        </pc:cxnChg>
        <pc:cxnChg chg="add mod">
          <ac:chgData name="Al Brooks" userId="34fc579134f071c1" providerId="LiveId" clId="{2D46E6CA-2448-4264-AAE6-7E98F8ACF149}" dt="2021-01-11T22:07:09.310" v="5587" actId="1076"/>
          <ac:cxnSpMkLst>
            <pc:docMk/>
            <pc:sldMk cId="1177878713" sldId="6780"/>
            <ac:cxnSpMk id="86" creationId="{D8881B7C-EB62-4C53-AAA9-8F8AA06B23C2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1T22:36:33.855" v="5602" actId="478"/>
          <ac:cxnSpMkLst>
            <pc:docMk/>
            <pc:sldMk cId="1177878713" sldId="6780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2D46E6CA-2448-4264-AAE6-7E98F8ACF149}" dt="2021-01-12T23:30:34.024" v="8261" actId="2696"/>
        <pc:sldMkLst>
          <pc:docMk/>
          <pc:sldMk cId="2130649209" sldId="6781"/>
        </pc:sldMkLst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2T18:47:02.378" v="6176" actId="20577"/>
          <ac:spMkLst>
            <pc:docMk/>
            <pc:sldMk cId="2130649209" sldId="6781"/>
            <ac:spMk id="5" creationId="{00000000-0000-0000-0000-000000000000}"/>
          </ac:spMkLst>
        </pc:spChg>
        <pc:spChg chg="del mod or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12T21:37:08.621" v="7543" actId="1076"/>
          <ac:spMkLst>
            <pc:docMk/>
            <pc:sldMk cId="2130649209" sldId="6781"/>
            <ac:spMk id="81" creationId="{4E0B1FCA-FE20-4F89-8B4E-5EEE8F9269CE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86" creationId="{9C251D98-DF75-4068-9500-65E2091915CA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87" creationId="{055A56C5-D007-4230-B357-696F078D302F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88" creationId="{1D19EDA4-7F6D-4D9E-BC97-235628B30C9D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89" creationId="{7E972726-A51D-48B6-ABC9-6F4F3812DD36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90" creationId="{031F4F71-7FA4-401A-8D0A-618A4BC63E9B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91" creationId="{2E4848C6-0B2E-45F4-92ED-D30961571BDE}"/>
          </ac:spMkLst>
        </pc:spChg>
        <pc:spChg chg="add del mod">
          <ac:chgData name="Al Brooks" userId="34fc579134f071c1" providerId="LiveId" clId="{2D46E6CA-2448-4264-AAE6-7E98F8ACF149}" dt="2021-01-12T22:41:43.825" v="7676" actId="478"/>
          <ac:spMkLst>
            <pc:docMk/>
            <pc:sldMk cId="2130649209" sldId="6781"/>
            <ac:spMk id="93" creationId="{BE96E410-1D8A-4D38-B4FE-F93DD77E86D9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94" creationId="{44EFE063-3EF8-49FF-95A8-2BF469F2C93D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98" creationId="{9B9965B6-D03E-4B5E-937A-93E661251852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99" creationId="{E096AA1A-87AE-451A-85E0-8FC347390566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100" creationId="{C7AA6B6F-BFD3-4CC4-83DA-21EA3AAF65F3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101" creationId="{68BDB26D-E9BB-473C-9A31-E04E01284D53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102" creationId="{72DA57A9-BB94-489B-8E21-7E3AB3C3F2D0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103" creationId="{15E8C395-0B60-410C-A193-4583D74E8747}"/>
          </ac:spMkLst>
        </pc:spChg>
        <pc:spChg chg="add mod">
          <ac:chgData name="Al Brooks" userId="34fc579134f071c1" providerId="LiveId" clId="{2D46E6CA-2448-4264-AAE6-7E98F8ACF149}" dt="2021-01-12T22:42:09.324" v="7677"/>
          <ac:spMkLst>
            <pc:docMk/>
            <pc:sldMk cId="2130649209" sldId="6781"/>
            <ac:spMk id="104" creationId="{E7690094-D6DE-4864-BBDE-3966911A79EB}"/>
          </ac:spMkLst>
        </pc:spChg>
        <pc:spChg chg="add mod">
          <ac:chgData name="Al Brooks" userId="34fc579134f071c1" providerId="LiveId" clId="{2D46E6CA-2448-4264-AAE6-7E98F8ACF149}" dt="2021-01-12T22:42:46.662" v="7682" actId="1076"/>
          <ac:spMkLst>
            <pc:docMk/>
            <pc:sldMk cId="2130649209" sldId="6781"/>
            <ac:spMk id="105" creationId="{D00F41BE-9B35-4754-98D8-CB59AC26177E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2T21:38:31.123" v="7561" actId="478"/>
          <ac:spMkLst>
            <pc:docMk/>
            <pc:sldMk cId="2130649209" sldId="6781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2T21:35:49.561" v="7527" actId="167"/>
          <ac:picMkLst>
            <pc:docMk/>
            <pc:sldMk cId="2130649209" sldId="6781"/>
            <ac:picMk id="82" creationId="{3583CF74-F882-4FB9-881A-4F2418F7C54C}"/>
          </ac:picMkLst>
        </pc:picChg>
        <pc:cxnChg chg="add del mod">
          <ac:chgData name="Al Brooks" userId="34fc579134f071c1" providerId="LiveId" clId="{2D46E6CA-2448-4264-AAE6-7E98F8ACF149}" dt="2021-01-12T22:41:43.825" v="7676" actId="478"/>
          <ac:cxnSpMkLst>
            <pc:docMk/>
            <pc:sldMk cId="2130649209" sldId="6781"/>
            <ac:cxnSpMk id="83" creationId="{E2D340D3-2ABC-4EEB-83C8-1C4EE8A65039}"/>
          </ac:cxnSpMkLst>
        </pc:cxnChg>
        <pc:cxnChg chg="add del mod">
          <ac:chgData name="Al Brooks" userId="34fc579134f071c1" providerId="LiveId" clId="{2D46E6CA-2448-4264-AAE6-7E98F8ACF149}" dt="2021-01-12T22:41:43.825" v="7676" actId="478"/>
          <ac:cxnSpMkLst>
            <pc:docMk/>
            <pc:sldMk cId="2130649209" sldId="6781"/>
            <ac:cxnSpMk id="84" creationId="{73A177EE-AEA0-483E-A22F-6AA55B28BD61}"/>
          </ac:cxnSpMkLst>
        </pc:cxnChg>
        <pc:cxnChg chg="add del mod">
          <ac:chgData name="Al Brooks" userId="34fc579134f071c1" providerId="LiveId" clId="{2D46E6CA-2448-4264-AAE6-7E98F8ACF149}" dt="2021-01-12T22:41:43.825" v="7676" actId="478"/>
          <ac:cxnSpMkLst>
            <pc:docMk/>
            <pc:sldMk cId="2130649209" sldId="6781"/>
            <ac:cxnSpMk id="85" creationId="{FB4BA8B7-4D8F-4B71-B689-14D0561D2E63}"/>
          </ac:cxnSpMkLst>
        </pc:cxnChg>
        <pc:cxnChg chg="add mod">
          <ac:chgData name="Al Brooks" userId="34fc579134f071c1" providerId="LiveId" clId="{2D46E6CA-2448-4264-AAE6-7E98F8ACF149}" dt="2021-01-12T21:37:05.456" v="7542" actId="571"/>
          <ac:cxnSpMkLst>
            <pc:docMk/>
            <pc:sldMk cId="2130649209" sldId="6781"/>
            <ac:cxnSpMk id="92" creationId="{33883352-C30F-4174-8022-15FFF3A42B56}"/>
          </ac:cxnSpMkLst>
        </pc:cxnChg>
        <pc:cxnChg chg="add mod">
          <ac:chgData name="Al Brooks" userId="34fc579134f071c1" providerId="LiveId" clId="{2D46E6CA-2448-4264-AAE6-7E98F8ACF149}" dt="2021-01-12T22:42:09.324" v="7677"/>
          <ac:cxnSpMkLst>
            <pc:docMk/>
            <pc:sldMk cId="2130649209" sldId="6781"/>
            <ac:cxnSpMk id="95" creationId="{30699FA3-04C6-40EE-8BAE-B66789D46404}"/>
          </ac:cxnSpMkLst>
        </pc:cxnChg>
        <pc:cxnChg chg="add mod">
          <ac:chgData name="Al Brooks" userId="34fc579134f071c1" providerId="LiveId" clId="{2D46E6CA-2448-4264-AAE6-7E98F8ACF149}" dt="2021-01-12T22:42:09.324" v="7677"/>
          <ac:cxnSpMkLst>
            <pc:docMk/>
            <pc:sldMk cId="2130649209" sldId="6781"/>
            <ac:cxnSpMk id="96" creationId="{8D9E789C-BE00-47AF-BDAB-6B374893AF45}"/>
          </ac:cxnSpMkLst>
        </pc:cxnChg>
        <pc:cxnChg chg="add mod">
          <ac:chgData name="Al Brooks" userId="34fc579134f071c1" providerId="LiveId" clId="{2D46E6CA-2448-4264-AAE6-7E98F8ACF149}" dt="2021-01-12T22:42:09.324" v="7677"/>
          <ac:cxnSpMkLst>
            <pc:docMk/>
            <pc:sldMk cId="2130649209" sldId="6781"/>
            <ac:cxnSpMk id="97" creationId="{D865C045-B82E-4ECE-8B22-2DD359AF0A59}"/>
          </ac:cxnSpMkLst>
        </pc:cxnChg>
        <pc:cxnChg chg="add mod">
          <ac:chgData name="Al Brooks" userId="34fc579134f071c1" providerId="LiveId" clId="{2D46E6CA-2448-4264-AAE6-7E98F8ACF149}" dt="2021-01-12T22:42:32.894" v="7680"/>
          <ac:cxnSpMkLst>
            <pc:docMk/>
            <pc:sldMk cId="2130649209" sldId="6781"/>
            <ac:cxnSpMk id="106" creationId="{4BFFF721-871E-40DB-9CFB-2CFCF74AE3B5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2T21:38:31.123" v="7561" actId="478"/>
          <ac:cxnSpMkLst>
            <pc:docMk/>
            <pc:sldMk cId="2130649209" sldId="6781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2D46E6CA-2448-4264-AAE6-7E98F8ACF149}" dt="2021-01-14T13:20:25.699" v="10854" actId="20577"/>
        <pc:sldMkLst>
          <pc:docMk/>
          <pc:sldMk cId="117956122" sldId="6818"/>
        </pc:sldMkLst>
        <pc:spChg chg="mod">
          <ac:chgData name="Al Brooks" userId="34fc579134f071c1" providerId="LiveId" clId="{2D46E6CA-2448-4264-AAE6-7E98F8ACF149}" dt="2021-01-11T13:31:38.201" v="4510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4T13:20:25.699" v="10854" actId="20577"/>
          <ac:spMkLst>
            <pc:docMk/>
            <pc:sldMk cId="117956122" sldId="6818"/>
            <ac:spMk id="75" creationId="{4BCC975C-3545-44A0-A1DC-CC099ADBA2A2}"/>
          </ac:spMkLst>
        </pc:spChg>
        <pc:picChg chg="add mod ord">
          <ac:chgData name="Al Brooks" userId="34fc579134f071c1" providerId="LiveId" clId="{2D46E6CA-2448-4264-AAE6-7E98F8ACF149}" dt="2021-01-14T13:19:17.056" v="10846" actId="167"/>
          <ac:picMkLst>
            <pc:docMk/>
            <pc:sldMk cId="117956122" sldId="6818"/>
            <ac:picMk id="3" creationId="{15F3F899-2EE8-41EA-A73E-B8E0E0DE9352}"/>
          </ac:picMkLst>
        </pc:picChg>
        <pc:picChg chg="add del mod">
          <ac:chgData name="Al Brooks" userId="34fc579134f071c1" providerId="LiveId" clId="{2D46E6CA-2448-4264-AAE6-7E98F8ACF149}" dt="2021-01-11T13:24:30.677" v="3950" actId="478"/>
          <ac:picMkLst>
            <pc:docMk/>
            <pc:sldMk cId="117956122" sldId="6818"/>
            <ac:picMk id="3" creationId="{A3ECCE90-0556-49C6-99CD-D46AB9328AA0}"/>
          </ac:picMkLst>
        </pc:picChg>
        <pc:picChg chg="add del mod">
          <ac:chgData name="Al Brooks" userId="34fc579134f071c1" providerId="LiveId" clId="{2D46E6CA-2448-4264-AAE6-7E98F8ACF149}" dt="2021-01-13T13:20:56.155" v="8343" actId="478"/>
          <ac:picMkLst>
            <pc:docMk/>
            <pc:sldMk cId="117956122" sldId="6818"/>
            <ac:picMk id="3" creationId="{AC5DCD5B-7FC9-4A00-ABBD-2C96706AF7C6}"/>
          </ac:picMkLst>
        </pc:picChg>
        <pc:picChg chg="del mod">
          <ac:chgData name="Al Brooks" userId="34fc579134f071c1" providerId="LiveId" clId="{2D46E6CA-2448-4264-AAE6-7E98F8ACF149}" dt="2021-01-08T13:23:32.508" v="1040" actId="478"/>
          <ac:picMkLst>
            <pc:docMk/>
            <pc:sldMk cId="117956122" sldId="6818"/>
            <ac:picMk id="4" creationId="{A9BB88E3-5AD4-492D-9465-D704095C6A3F}"/>
          </ac:picMkLst>
        </pc:picChg>
        <pc:picChg chg="add del mod ord">
          <ac:chgData name="Al Brooks" userId="34fc579134f071c1" providerId="LiveId" clId="{2D46E6CA-2448-4264-AAE6-7E98F8ACF149}" dt="2021-01-12T13:22:26.875" v="5909" actId="478"/>
          <ac:picMkLst>
            <pc:docMk/>
            <pc:sldMk cId="117956122" sldId="6818"/>
            <ac:picMk id="4" creationId="{B0BAE238-4EC4-4415-AD15-0E1874375BAA}"/>
          </ac:picMkLst>
        </pc:picChg>
        <pc:picChg chg="add del mod ord">
          <ac:chgData name="Al Brooks" userId="34fc579134f071c1" providerId="LiveId" clId="{2D46E6CA-2448-4264-AAE6-7E98F8ACF149}" dt="2021-01-14T13:17:46.085" v="10599" actId="478"/>
          <ac:picMkLst>
            <pc:docMk/>
            <pc:sldMk cId="117956122" sldId="6818"/>
            <ac:picMk id="4" creationId="{B9F97DEE-6EC3-4563-B29E-C9A4185F80C9}"/>
          </ac:picMkLst>
        </pc:picChg>
        <pc:cxnChg chg="add del mod">
          <ac:chgData name="Al Brooks" userId="34fc579134f071c1" providerId="LiveId" clId="{2D46E6CA-2448-4264-AAE6-7E98F8ACF149}" dt="2021-01-12T13:24:20.736" v="5910" actId="478"/>
          <ac:cxnSpMkLst>
            <pc:docMk/>
            <pc:sldMk cId="117956122" sldId="6818"/>
            <ac:cxnSpMk id="83" creationId="{04FFCE95-90B7-4DD5-8045-399B4EF326EE}"/>
          </ac:cxnSpMkLst>
        </pc:cxnChg>
      </pc:sldChg>
      <pc:sldChg chg="addSp delSp modSp del mod ord">
        <pc:chgData name="Al Brooks" userId="34fc579134f071c1" providerId="LiveId" clId="{2D46E6CA-2448-4264-AAE6-7E98F8ACF149}" dt="2021-01-13T22:36:07.140" v="10582" actId="2696"/>
        <pc:sldMkLst>
          <pc:docMk/>
          <pc:sldMk cId="2500518505" sldId="6835"/>
        </pc:sldMkLst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3T19:17:26.724" v="8649" actId="20577"/>
          <ac:spMkLst>
            <pc:docMk/>
            <pc:sldMk cId="2500518505" sldId="6835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3T21:56:02.918" v="9957" actId="167"/>
          <ac:spMkLst>
            <pc:docMk/>
            <pc:sldMk cId="2500518505" sldId="6835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13T22:11:01.100" v="9975" actId="14100"/>
          <ac:spMkLst>
            <pc:docMk/>
            <pc:sldMk cId="2500518505" sldId="6835"/>
            <ac:spMk id="81" creationId="{7E81B275-5FF4-4B11-92D5-85C67EFE3EED}"/>
          </ac:spMkLst>
        </pc:spChg>
        <pc:spChg chg="add mod">
          <ac:chgData name="Al Brooks" userId="34fc579134f071c1" providerId="LiveId" clId="{2D46E6CA-2448-4264-AAE6-7E98F8ACF149}" dt="2021-01-13T22:16:08.114" v="10126" actId="1076"/>
          <ac:spMkLst>
            <pc:docMk/>
            <pc:sldMk cId="2500518505" sldId="6835"/>
            <ac:spMk id="82" creationId="{094E82A9-F7F5-4845-B04B-41B7EA61AD32}"/>
          </ac:spMkLst>
        </pc:spChg>
        <pc:spChg chg="add mod">
          <ac:chgData name="Al Brooks" userId="34fc579134f071c1" providerId="LiveId" clId="{2D46E6CA-2448-4264-AAE6-7E98F8ACF149}" dt="2021-01-13T22:12:27.912" v="10038" actId="571"/>
          <ac:spMkLst>
            <pc:docMk/>
            <pc:sldMk cId="2500518505" sldId="6835"/>
            <ac:spMk id="86" creationId="{563120C8-45A1-478C-92FF-F7E8AFADF5A2}"/>
          </ac:spMkLst>
        </pc:spChg>
        <pc:spChg chg="add mod">
          <ac:chgData name="Al Brooks" userId="34fc579134f071c1" providerId="LiveId" clId="{2D46E6CA-2448-4264-AAE6-7E98F8ACF149}" dt="2021-01-13T22:16:55.894" v="10131"/>
          <ac:spMkLst>
            <pc:docMk/>
            <pc:sldMk cId="2500518505" sldId="6835"/>
            <ac:spMk id="88" creationId="{C1B0835D-8AFB-4984-BB84-5C5D54096C69}"/>
          </ac:spMkLst>
        </pc:spChg>
        <pc:spChg chg="add mod">
          <ac:chgData name="Al Brooks" userId="34fc579134f071c1" providerId="LiveId" clId="{2D46E6CA-2448-4264-AAE6-7E98F8ACF149}" dt="2021-01-13T22:16:55.894" v="10131"/>
          <ac:spMkLst>
            <pc:docMk/>
            <pc:sldMk cId="2500518505" sldId="6835"/>
            <ac:spMk id="89" creationId="{5E895DA5-FC27-43BF-88A5-C541BD029666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0" creationId="{1FAC84AF-26BE-4006-8F57-D9E6467AE8E6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2" creationId="{A9817C69-9940-499B-B6E7-36FBD6120245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3" creationId="{74CAE060-D37D-43ED-AADC-F796758333F9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4" creationId="{4189746F-8A35-43FD-B134-E651B0CBC095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5" creationId="{0CC7E22E-80B4-4AED-A29F-A42C708F6B9D}"/>
          </ac:spMkLst>
        </pc:spChg>
        <pc:spChg chg="add mod">
          <ac:chgData name="Al Brooks" userId="34fc579134f071c1" providerId="LiveId" clId="{2D46E6CA-2448-4264-AAE6-7E98F8ACF149}" dt="2021-01-13T22:18:12.724" v="10138"/>
          <ac:spMkLst>
            <pc:docMk/>
            <pc:sldMk cId="2500518505" sldId="6835"/>
            <ac:spMk id="96" creationId="{F2C1067A-DF96-4F8F-8DF9-99B00AB594F9}"/>
          </ac:spMkLst>
        </pc:spChg>
        <pc:spChg chg="add del mod">
          <ac:chgData name="Al Brooks" userId="34fc579134f071c1" providerId="LiveId" clId="{2D46E6CA-2448-4264-AAE6-7E98F8ACF149}" dt="2021-01-13T22:18:18.333" v="10139" actId="478"/>
          <ac:spMkLst>
            <pc:docMk/>
            <pc:sldMk cId="2500518505" sldId="6835"/>
            <ac:spMk id="97" creationId="{03FF73D5-452C-473E-9FC9-B1E350253AF0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3T22:16:11.650" v="10127" actId="478"/>
          <ac:spMkLst>
            <pc:docMk/>
            <pc:sldMk cId="2500518505" sldId="6835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3T22:16:03.991" v="10125" actId="1076"/>
          <ac:picMkLst>
            <pc:docMk/>
            <pc:sldMk cId="2500518505" sldId="6835"/>
            <ac:picMk id="83" creationId="{9E5C13ED-E6AE-4FC3-9578-5337DDD301F6}"/>
          </ac:picMkLst>
        </pc:picChg>
        <pc:cxnChg chg="add mod">
          <ac:chgData name="Al Brooks" userId="34fc579134f071c1" providerId="LiveId" clId="{2D46E6CA-2448-4264-AAE6-7E98F8ACF149}" dt="2021-01-13T22:11:07.020" v="9976" actId="571"/>
          <ac:cxnSpMkLst>
            <pc:docMk/>
            <pc:sldMk cId="2500518505" sldId="6835"/>
            <ac:cxnSpMk id="84" creationId="{6743571A-0C3C-4101-AB35-C9E5040701FF}"/>
          </ac:cxnSpMkLst>
        </pc:cxnChg>
        <pc:cxnChg chg="add mod">
          <ac:chgData name="Al Brooks" userId="34fc579134f071c1" providerId="LiveId" clId="{2D46E6CA-2448-4264-AAE6-7E98F8ACF149}" dt="2021-01-13T22:12:06.811" v="10036" actId="571"/>
          <ac:cxnSpMkLst>
            <pc:docMk/>
            <pc:sldMk cId="2500518505" sldId="6835"/>
            <ac:cxnSpMk id="85" creationId="{252FEF45-07F0-42DB-9AD7-F6F065FC3395}"/>
          </ac:cxnSpMkLst>
        </pc:cxnChg>
        <pc:cxnChg chg="add mod">
          <ac:chgData name="Al Brooks" userId="34fc579134f071c1" providerId="LiveId" clId="{2D46E6CA-2448-4264-AAE6-7E98F8ACF149}" dt="2021-01-13T22:12:27.912" v="10038" actId="571"/>
          <ac:cxnSpMkLst>
            <pc:docMk/>
            <pc:sldMk cId="2500518505" sldId="6835"/>
            <ac:cxnSpMk id="87" creationId="{2D205636-0720-429B-A92E-400011162C29}"/>
          </ac:cxnSpMkLst>
        </pc:cxnChg>
        <pc:cxnChg chg="add mod">
          <ac:chgData name="Al Brooks" userId="34fc579134f071c1" providerId="LiveId" clId="{2D46E6CA-2448-4264-AAE6-7E98F8ACF149}" dt="2021-01-13T22:18:12.724" v="10138"/>
          <ac:cxnSpMkLst>
            <pc:docMk/>
            <pc:sldMk cId="2500518505" sldId="6835"/>
            <ac:cxnSpMk id="91" creationId="{B418F11F-B50E-468D-B43D-BDFA8243FFF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16:11.650" v="10127" actId="478"/>
          <ac:cxnSpMkLst>
            <pc:docMk/>
            <pc:sldMk cId="2500518505" sldId="6835"/>
            <ac:cxnSpMk id="244" creationId="{A01D7C86-0024-44FE-BA74-69C0E0D0D261}"/>
          </ac:cxnSpMkLst>
        </pc:cxnChg>
      </pc:sldChg>
      <pc:sldChg chg="del">
        <pc:chgData name="Al Brooks" userId="34fc579134f071c1" providerId="LiveId" clId="{2D46E6CA-2448-4264-AAE6-7E98F8ACF149}" dt="2021-01-07T21:31:31.829" v="584" actId="47"/>
        <pc:sldMkLst>
          <pc:docMk/>
          <pc:sldMk cId="3405273551" sldId="6876"/>
        </pc:sldMkLst>
      </pc:sldChg>
      <pc:sldChg chg="addSp delSp modSp del mod ord">
        <pc:chgData name="Al Brooks" userId="34fc579134f071c1" providerId="LiveId" clId="{2D46E6CA-2448-4264-AAE6-7E98F8ACF149}" dt="2021-01-07T22:18:08.196" v="1022" actId="2696"/>
        <pc:sldMkLst>
          <pc:docMk/>
          <pc:sldMk cId="4075801794" sldId="6880"/>
        </pc:sldMkLst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7T17:01:43.148" v="37" actId="20577"/>
          <ac:spMkLst>
            <pc:docMk/>
            <pc:sldMk cId="4075801794" sldId="6880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7T21:45:53.484" v="897" actId="167"/>
          <ac:spMkLst>
            <pc:docMk/>
            <pc:sldMk cId="4075801794" sldId="6880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07T21:47:38.466" v="916" actId="1076"/>
          <ac:spMkLst>
            <pc:docMk/>
            <pc:sldMk cId="4075801794" sldId="6880"/>
            <ac:spMk id="80" creationId="{C0C239D7-C983-44C0-A3BE-3E34E6E09024}"/>
          </ac:spMkLst>
        </pc:spChg>
        <pc:spChg chg="add mod">
          <ac:chgData name="Al Brooks" userId="34fc579134f071c1" providerId="LiveId" clId="{2D46E6CA-2448-4264-AAE6-7E98F8ACF149}" dt="2021-01-07T21:48:16.767" v="923" actId="1076"/>
          <ac:spMkLst>
            <pc:docMk/>
            <pc:sldMk cId="4075801794" sldId="6880"/>
            <ac:spMk id="81" creationId="{41A6FFA9-0A76-4250-B274-B3FDD238D996}"/>
          </ac:spMkLst>
        </pc:spChg>
        <pc:spChg chg="add mod">
          <ac:chgData name="Al Brooks" userId="34fc579134f071c1" providerId="LiveId" clId="{2D46E6CA-2448-4264-AAE6-7E98F8ACF149}" dt="2021-01-07T21:47:45.223" v="917" actId="1076"/>
          <ac:spMkLst>
            <pc:docMk/>
            <pc:sldMk cId="4075801794" sldId="6880"/>
            <ac:spMk id="82" creationId="{05B18B7C-C3B4-4C6F-A8C8-DBBB10B5B6DE}"/>
          </ac:spMkLst>
        </pc:spChg>
        <pc:spChg chg="add mod">
          <ac:chgData name="Al Brooks" userId="34fc579134f071c1" providerId="LiveId" clId="{2D46E6CA-2448-4264-AAE6-7E98F8ACF149}" dt="2021-01-07T21:48:20.263" v="924" actId="1076"/>
          <ac:spMkLst>
            <pc:docMk/>
            <pc:sldMk cId="4075801794" sldId="6880"/>
            <ac:spMk id="83" creationId="{CFB8A6ED-0791-47D1-8764-10117D2A7E9E}"/>
          </ac:spMkLst>
        </pc:spChg>
        <pc:spChg chg="add mod">
          <ac:chgData name="Al Brooks" userId="34fc579134f071c1" providerId="LiveId" clId="{2D46E6CA-2448-4264-AAE6-7E98F8ACF149}" dt="2021-01-07T21:45:19.589" v="890"/>
          <ac:spMkLst>
            <pc:docMk/>
            <pc:sldMk cId="4075801794" sldId="6880"/>
            <ac:spMk id="84" creationId="{5149B87E-6C9B-41A2-AF94-B8C3A3224714}"/>
          </ac:spMkLst>
        </pc:spChg>
        <pc:spChg chg="add del mod">
          <ac:chgData name="Al Brooks" userId="34fc579134f071c1" providerId="LiveId" clId="{2D46E6CA-2448-4264-AAE6-7E98F8ACF149}" dt="2021-01-07T21:46:56.175" v="910" actId="478"/>
          <ac:spMkLst>
            <pc:docMk/>
            <pc:sldMk cId="4075801794" sldId="6880"/>
            <ac:spMk id="86" creationId="{93B494DF-7555-4134-9416-8773365736EB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89" creationId="{C2DAD504-EE2A-4446-B9F7-DA2B4886AB66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0" creationId="{64241D3A-C67E-47C3-B337-2384706E861B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1" creationId="{C68BC961-C7FA-4F1C-BC31-2D8F7F6154C6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2" creationId="{1BDFC61C-9FE2-4C3E-9A04-83A6B0ABCAF5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3" creationId="{A805D087-76B8-4FA6-A542-BC740122F9DF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4" creationId="{D3D466A0-71F9-4C2F-9074-00C9CB4D2B7F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5" creationId="{10CA0527-8588-4D94-A04B-4430F98B2460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6" creationId="{C52C4916-6DE7-43F7-A738-130A371A40C9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7" creationId="{D608446E-8B1A-4B1B-89CC-8A466C34382D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8" creationId="{65720821-F5F0-4615-8349-744271599F7C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99" creationId="{E4F927BA-C840-4A28-999F-9C85EC72CA4D}"/>
          </ac:spMkLst>
        </pc:spChg>
        <pc:spChg chg="add mod">
          <ac:chgData name="Al Brooks" userId="34fc579134f071c1" providerId="LiveId" clId="{2D46E6CA-2448-4264-AAE6-7E98F8ACF149}" dt="2021-01-07T21:47:16.985" v="912"/>
          <ac:spMkLst>
            <pc:docMk/>
            <pc:sldMk cId="4075801794" sldId="6880"/>
            <ac:spMk id="100" creationId="{4A40968D-1286-4D1C-B902-ADDA68613B9A}"/>
          </ac:spMkLst>
        </pc:spChg>
        <pc:spChg chg="add del mod">
          <ac:chgData name="Al Brooks" userId="34fc579134f071c1" providerId="LiveId" clId="{2D46E6CA-2448-4264-AAE6-7E98F8ACF149}" dt="2021-01-07T21:47:27.666" v="913" actId="478"/>
          <ac:spMkLst>
            <pc:docMk/>
            <pc:sldMk cId="4075801794" sldId="6880"/>
            <ac:spMk id="102" creationId="{84008AB2-8315-4D21-8EBE-190B44EC9BC3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7T21:54:20.514" v="1001" actId="478"/>
          <ac:spMkLst>
            <pc:docMk/>
            <pc:sldMk cId="4075801794" sldId="6880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7T21:45:46.973" v="895" actId="167"/>
          <ac:picMkLst>
            <pc:docMk/>
            <pc:sldMk cId="4075801794" sldId="6880"/>
            <ac:picMk id="85" creationId="{71E8C821-B376-4963-B128-569CACBF0FA6}"/>
          </ac:picMkLst>
        </pc:picChg>
        <pc:cxnChg chg="add mod">
          <ac:chgData name="Al Brooks" userId="34fc579134f071c1" providerId="LiveId" clId="{2D46E6CA-2448-4264-AAE6-7E98F8ACF149}" dt="2021-01-07T21:47:16.985" v="912"/>
          <ac:cxnSpMkLst>
            <pc:docMk/>
            <pc:sldMk cId="4075801794" sldId="6880"/>
            <ac:cxnSpMk id="87" creationId="{8F058D0B-DAAB-4120-A47D-7858C4662601}"/>
          </ac:cxnSpMkLst>
        </pc:cxnChg>
        <pc:cxnChg chg="add mod">
          <ac:chgData name="Al Brooks" userId="34fc579134f071c1" providerId="LiveId" clId="{2D46E6CA-2448-4264-AAE6-7E98F8ACF149}" dt="2021-01-07T21:47:16.985" v="912"/>
          <ac:cxnSpMkLst>
            <pc:docMk/>
            <pc:sldMk cId="4075801794" sldId="6880"/>
            <ac:cxnSpMk id="88" creationId="{3BA36A7E-4325-4B0D-AA58-4B2C0DBE221B}"/>
          </ac:cxnSpMkLst>
        </pc:cxnChg>
        <pc:cxnChg chg="add mod">
          <ac:chgData name="Al Brooks" userId="34fc579134f071c1" providerId="LiveId" clId="{2D46E6CA-2448-4264-AAE6-7E98F8ACF149}" dt="2021-01-07T21:48:32.613" v="928" actId="14100"/>
          <ac:cxnSpMkLst>
            <pc:docMk/>
            <pc:sldMk cId="4075801794" sldId="6880"/>
            <ac:cxnSpMk id="101" creationId="{C8886D44-5BB6-4D0C-A19C-110FCC62CFF3}"/>
          </ac:cxnSpMkLst>
        </pc:cxnChg>
        <pc:cxnChg chg="add mod">
          <ac:chgData name="Al Brooks" userId="34fc579134f071c1" providerId="LiveId" clId="{2D46E6CA-2448-4264-AAE6-7E98F8ACF149}" dt="2021-01-07T21:47:35.417" v="915" actId="571"/>
          <ac:cxnSpMkLst>
            <pc:docMk/>
            <pc:sldMk cId="4075801794" sldId="6880"/>
            <ac:cxnSpMk id="103" creationId="{26ECBC60-5865-4DF2-922A-D63C1A56F154}"/>
          </ac:cxnSpMkLst>
        </pc:cxnChg>
        <pc:cxnChg chg="add del mod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05" creationId="{08590AD6-AAA0-42CD-8B85-AED33F2D9606}"/>
          </ac:cxnSpMkLst>
        </pc:cxnChg>
        <pc:cxnChg chg="add mod">
          <ac:chgData name="Al Brooks" userId="34fc579134f071c1" providerId="LiveId" clId="{2D46E6CA-2448-4264-AAE6-7E98F8ACF149}" dt="2021-01-07T21:48:14.268" v="922" actId="14100"/>
          <ac:cxnSpMkLst>
            <pc:docMk/>
            <pc:sldMk cId="4075801794" sldId="6880"/>
            <ac:cxnSpMk id="106" creationId="{854D1276-E284-4E2D-BEC3-0E1C1EFBB794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6" creationId="{511E9C7E-AFF1-4A7B-A6A5-E7B7CF733F8E}"/>
          </ac:cxnSpMkLst>
        </pc:cxnChg>
        <pc:cxnChg chg="del mod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08" creationId="{2D90207B-D375-41B4-B0F3-5DD36C83E447}"/>
          </ac:cxnSpMkLst>
        </pc:cxnChg>
        <pc:cxnChg chg="mod">
          <ac:chgData name="Al Brooks" userId="34fc579134f071c1" providerId="LiveId" clId="{2D46E6CA-2448-4264-AAE6-7E98F8ACF149}" dt="2021-01-07T21:47:53.120" v="919" actId="14100"/>
          <ac:cxnSpMkLst>
            <pc:docMk/>
            <pc:sldMk cId="4075801794" sldId="6880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7T21:54:20.514" v="1001" actId="478"/>
          <ac:cxnSpMkLst>
            <pc:docMk/>
            <pc:sldMk cId="4075801794" sldId="6880"/>
            <ac:cxnSpMk id="244" creationId="{A01D7C86-0024-44FE-BA74-69C0E0D0D261}"/>
          </ac:cxnSpMkLst>
        </pc:cxnChg>
      </pc:sldChg>
      <pc:sldChg chg="del">
        <pc:chgData name="Al Brooks" userId="34fc579134f071c1" providerId="LiveId" clId="{2D46E6CA-2448-4264-AAE6-7E98F8ACF149}" dt="2021-01-07T21:31:31.829" v="584" actId="47"/>
        <pc:sldMkLst>
          <pc:docMk/>
          <pc:sldMk cId="2491724802" sldId="6889"/>
        </pc:sldMkLst>
      </pc:sldChg>
      <pc:sldChg chg="del">
        <pc:chgData name="Al Brooks" userId="34fc579134f071c1" providerId="LiveId" clId="{2D46E6CA-2448-4264-AAE6-7E98F8ACF149}" dt="2021-01-07T21:31:31.829" v="584" actId="47"/>
        <pc:sldMkLst>
          <pc:docMk/>
          <pc:sldMk cId="3539772978" sldId="6890"/>
        </pc:sldMkLst>
      </pc:sldChg>
      <pc:sldChg chg="addSp delSp modSp add del mod ord">
        <pc:chgData name="Al Brooks" userId="34fc579134f071c1" providerId="LiveId" clId="{2D46E6CA-2448-4264-AAE6-7E98F8ACF149}" dt="2021-01-07T22:17:03.868" v="1020" actId="2696"/>
        <pc:sldMkLst>
          <pc:docMk/>
          <pc:sldMk cId="4055594487" sldId="6891"/>
        </pc:sldMkLst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7T21:55:05.921" v="1008"/>
          <ac:spMkLst>
            <pc:docMk/>
            <pc:sldMk cId="4055594487" sldId="6891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7T21:46:22.369" v="907" actId="167"/>
          <ac:spMkLst>
            <pc:docMk/>
            <pc:sldMk cId="4055594487" sldId="6891"/>
            <ac:spMk id="21" creationId="{D800B438-E78B-4C04-8812-E548DC25F1FB}"/>
          </ac:spMkLst>
        </pc:spChg>
        <pc:spChg chg="del">
          <ac:chgData name="Al Brooks" userId="34fc579134f071c1" providerId="LiveId" clId="{2D46E6CA-2448-4264-AAE6-7E98F8ACF149}" dt="2021-01-07T17:05:36.448" v="369" actId="478"/>
          <ac:spMkLst>
            <pc:docMk/>
            <pc:sldMk cId="4055594487" sldId="6891"/>
            <ac:spMk id="80" creationId="{C0C239D7-C983-44C0-A3BE-3E34E6E09024}"/>
          </ac:spMkLst>
        </pc:spChg>
        <pc:spChg chg="del">
          <ac:chgData name="Al Brooks" userId="34fc579134f071c1" providerId="LiveId" clId="{2D46E6CA-2448-4264-AAE6-7E98F8ACF149}" dt="2021-01-07T17:05:36.448" v="369" actId="478"/>
          <ac:spMkLst>
            <pc:docMk/>
            <pc:sldMk cId="4055594487" sldId="6891"/>
            <ac:spMk id="81" creationId="{41A6FFA9-0A76-4250-B274-B3FDD238D996}"/>
          </ac:spMkLst>
        </pc:spChg>
        <pc:spChg chg="add mod">
          <ac:chgData name="Al Brooks" userId="34fc579134f071c1" providerId="LiveId" clId="{2D46E6CA-2448-4264-AAE6-7E98F8ACF149}" dt="2021-01-07T21:45:16.584" v="889"/>
          <ac:spMkLst>
            <pc:docMk/>
            <pc:sldMk cId="4055594487" sldId="6891"/>
            <ac:spMk id="81" creationId="{BC0CA580-E4A9-4770-A7AA-92AA85ADA80C}"/>
          </ac:spMkLst>
        </pc:spChg>
        <pc:spChg chg="del">
          <ac:chgData name="Al Brooks" userId="34fc579134f071c1" providerId="LiveId" clId="{2D46E6CA-2448-4264-AAE6-7E98F8ACF149}" dt="2021-01-07T17:05:36.448" v="369" actId="478"/>
          <ac:spMkLst>
            <pc:docMk/>
            <pc:sldMk cId="4055594487" sldId="6891"/>
            <ac:spMk id="82" creationId="{05B18B7C-C3B4-4C6F-A8C8-DBBB10B5B6DE}"/>
          </ac:spMkLst>
        </pc:spChg>
        <pc:spChg chg="mod">
          <ac:chgData name="Al Brooks" userId="34fc579134f071c1" providerId="LiveId" clId="{2D46E6CA-2448-4264-AAE6-7E98F8ACF149}" dt="2021-01-07T21:53:29.451" v="990" actId="1076"/>
          <ac:spMkLst>
            <pc:docMk/>
            <pc:sldMk cId="4055594487" sldId="6891"/>
            <ac:spMk id="83" creationId="{CFB8A6ED-0791-47D1-8764-10117D2A7E9E}"/>
          </ac:spMkLst>
        </pc:spChg>
        <pc:spChg chg="add del mod">
          <ac:chgData name="Al Brooks" userId="34fc579134f071c1" providerId="LiveId" clId="{2D46E6CA-2448-4264-AAE6-7E98F8ACF149}" dt="2021-01-07T21:51:52.752" v="967" actId="478"/>
          <ac:spMkLst>
            <pc:docMk/>
            <pc:sldMk cId="4055594487" sldId="6891"/>
            <ac:spMk id="84" creationId="{F54A8C8F-0AE1-4C0E-B646-3BEA3EC3FAD8}"/>
          </ac:spMkLst>
        </pc:spChg>
        <pc:spChg chg="add del mod">
          <ac:chgData name="Al Brooks" userId="34fc579134f071c1" providerId="LiveId" clId="{2D46E6CA-2448-4264-AAE6-7E98F8ACF149}" dt="2021-01-07T21:52:04.197" v="972" actId="478"/>
          <ac:spMkLst>
            <pc:docMk/>
            <pc:sldMk cId="4055594487" sldId="6891"/>
            <ac:spMk id="89" creationId="{13015CBD-95EC-4F4F-9C38-2371EBAE1582}"/>
          </ac:spMkLst>
        </pc:spChg>
        <pc:spChg chg="add del mod">
          <ac:chgData name="Al Brooks" userId="34fc579134f071c1" providerId="LiveId" clId="{2D46E6CA-2448-4264-AAE6-7E98F8ACF149}" dt="2021-01-07T21:52:03.159" v="971" actId="478"/>
          <ac:spMkLst>
            <pc:docMk/>
            <pc:sldMk cId="4055594487" sldId="6891"/>
            <ac:spMk id="90" creationId="{8190AFD1-E36A-44D7-9318-97FA378C07B3}"/>
          </ac:spMkLst>
        </pc:spChg>
        <pc:spChg chg="add del mod">
          <ac:chgData name="Al Brooks" userId="34fc579134f071c1" providerId="LiveId" clId="{2D46E6CA-2448-4264-AAE6-7E98F8ACF149}" dt="2021-01-07T21:52:01.976" v="970" actId="478"/>
          <ac:spMkLst>
            <pc:docMk/>
            <pc:sldMk cId="4055594487" sldId="6891"/>
            <ac:spMk id="91" creationId="{BF82448A-0010-452A-984B-A637A9D806D5}"/>
          </ac:spMkLst>
        </pc:spChg>
        <pc:spChg chg="add del mod">
          <ac:chgData name="Al Brooks" userId="34fc579134f071c1" providerId="LiveId" clId="{2D46E6CA-2448-4264-AAE6-7E98F8ACF149}" dt="2021-01-07T21:52:00.984" v="969" actId="478"/>
          <ac:spMkLst>
            <pc:docMk/>
            <pc:sldMk cId="4055594487" sldId="6891"/>
            <ac:spMk id="92" creationId="{E7727C47-1AF2-4A74-A89F-64759A0A521E}"/>
          </ac:spMkLst>
        </pc:spChg>
        <pc:spChg chg="add del mod">
          <ac:chgData name="Al Brooks" userId="34fc579134f071c1" providerId="LiveId" clId="{2D46E6CA-2448-4264-AAE6-7E98F8ACF149}" dt="2021-01-07T21:52:06.140" v="973" actId="478"/>
          <ac:spMkLst>
            <pc:docMk/>
            <pc:sldMk cId="4055594487" sldId="6891"/>
            <ac:spMk id="93" creationId="{35291966-753E-45D1-BF0C-33FC2695C36F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94" creationId="{3324E8B6-D854-4E09-AB6A-66C5A0866A4A}"/>
          </ac:spMkLst>
        </pc:spChg>
        <pc:spChg chg="add del mod">
          <ac:chgData name="Al Brooks" userId="34fc579134f071c1" providerId="LiveId" clId="{2D46E6CA-2448-4264-AAE6-7E98F8ACF149}" dt="2021-01-07T21:52:22.183" v="977" actId="478"/>
          <ac:spMkLst>
            <pc:docMk/>
            <pc:sldMk cId="4055594487" sldId="6891"/>
            <ac:spMk id="95" creationId="{F5A767F5-15F4-46D1-ADB0-AC3E67600449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96" creationId="{1C0A4644-85E8-4344-B9D2-3DF581EDFF6B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97" creationId="{0FB0F1D4-10D8-4D03-9F14-B5DD348B69AB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98" creationId="{09714FDD-8ED0-4D8F-9C98-28239D823435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99" creationId="{7AC91B2E-86D3-47FD-8BEE-ED7001BE6128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100" creationId="{4BF857F6-32E0-41F7-8092-C8B721D2355F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101" creationId="{971B38DB-CC29-49DF-8EC4-C56E63426ED9}"/>
          </ac:spMkLst>
        </pc:spChg>
        <pc:spChg chg="add mod">
          <ac:chgData name="Al Brooks" userId="34fc579134f071c1" providerId="LiveId" clId="{2D46E6CA-2448-4264-AAE6-7E98F8ACF149}" dt="2021-01-07T21:51:42.996" v="965"/>
          <ac:spMkLst>
            <pc:docMk/>
            <pc:sldMk cId="4055594487" sldId="6891"/>
            <ac:spMk id="102" creationId="{752F4090-A5F7-4B32-A60E-0E2976752EA5}"/>
          </ac:spMkLst>
        </pc:spChg>
        <pc:spChg chg="add del mod">
          <ac:chgData name="Al Brooks" userId="34fc579134f071c1" providerId="LiveId" clId="{2D46E6CA-2448-4264-AAE6-7E98F8ACF149}" dt="2021-01-07T21:51:58.859" v="968" actId="478"/>
          <ac:spMkLst>
            <pc:docMk/>
            <pc:sldMk cId="4055594487" sldId="6891"/>
            <ac:spMk id="103" creationId="{DF42CFF9-E04D-4176-A324-5408BA66FCFF}"/>
          </ac:spMkLst>
        </pc:spChg>
        <pc:spChg chg="add del mod">
          <ac:chgData name="Al Brooks" userId="34fc579134f071c1" providerId="LiveId" clId="{2D46E6CA-2448-4264-AAE6-7E98F8ACF149}" dt="2021-01-07T21:53:19.575" v="986" actId="478"/>
          <ac:spMkLst>
            <pc:docMk/>
            <pc:sldMk cId="4055594487" sldId="6891"/>
            <ac:spMk id="105" creationId="{94812446-2530-49D4-8ADE-386A120B1400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7T21:54:13.856" v="998" actId="478"/>
          <ac:spMkLst>
            <pc:docMk/>
            <pc:sldMk cId="4055594487" sldId="6891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7T21:46:17.202" v="905" actId="167"/>
          <ac:picMkLst>
            <pc:docMk/>
            <pc:sldMk cId="4055594487" sldId="6891"/>
            <ac:picMk id="82" creationId="{948C35BC-461E-43F8-AC7C-FB34A63B27F0}"/>
          </ac:picMkLst>
        </pc:picChg>
        <pc:cxnChg chg="add mod">
          <ac:chgData name="Al Brooks" userId="34fc579134f071c1" providerId="LiveId" clId="{2D46E6CA-2448-4264-AAE6-7E98F8ACF149}" dt="2021-01-07T21:51:42.996" v="965"/>
          <ac:cxnSpMkLst>
            <pc:docMk/>
            <pc:sldMk cId="4055594487" sldId="6891"/>
            <ac:cxnSpMk id="85" creationId="{AD150251-87F9-4A9D-903E-0A9F753495BD}"/>
          </ac:cxnSpMkLst>
        </pc:cxnChg>
        <pc:cxnChg chg="add mod">
          <ac:chgData name="Al Brooks" userId="34fc579134f071c1" providerId="LiveId" clId="{2D46E6CA-2448-4264-AAE6-7E98F8ACF149}" dt="2021-01-07T21:51:42.996" v="965"/>
          <ac:cxnSpMkLst>
            <pc:docMk/>
            <pc:sldMk cId="4055594487" sldId="6891"/>
            <ac:cxnSpMk id="86" creationId="{5A1DC22E-7C86-4827-BF83-AAE3BEA654F2}"/>
          </ac:cxnSpMkLst>
        </pc:cxnChg>
        <pc:cxnChg chg="add del mod">
          <ac:chgData name="Al Brooks" userId="34fc579134f071c1" providerId="LiveId" clId="{2D46E6CA-2448-4264-AAE6-7E98F8ACF149}" dt="2021-01-07T21:52:24.308" v="978" actId="478"/>
          <ac:cxnSpMkLst>
            <pc:docMk/>
            <pc:sldMk cId="4055594487" sldId="6891"/>
            <ac:cxnSpMk id="87" creationId="{BCE819C9-F8E5-4B0A-840A-E0924B14C94C}"/>
          </ac:cxnSpMkLst>
        </pc:cxnChg>
        <pc:cxnChg chg="add del mod">
          <ac:chgData name="Al Brooks" userId="34fc579134f071c1" providerId="LiveId" clId="{2D46E6CA-2448-4264-AAE6-7E98F8ACF149}" dt="2021-01-07T21:52:47.565" v="982" actId="478"/>
          <ac:cxnSpMkLst>
            <pc:docMk/>
            <pc:sldMk cId="4055594487" sldId="6891"/>
            <ac:cxnSpMk id="88" creationId="{54952E4E-D4D3-4212-BC60-6F7A394F71B2}"/>
          </ac:cxnSpMkLst>
        </pc:cxnChg>
        <pc:cxnChg chg="add mod">
          <ac:chgData name="Al Brooks" userId="34fc579134f071c1" providerId="LiveId" clId="{2D46E6CA-2448-4264-AAE6-7E98F8ACF149}" dt="2021-01-07T21:51:42.996" v="965"/>
          <ac:cxnSpMkLst>
            <pc:docMk/>
            <pc:sldMk cId="4055594487" sldId="6891"/>
            <ac:cxnSpMk id="104" creationId="{D1E8F10F-EFD0-41F7-8FFF-B2290C41A6F0}"/>
          </ac:cxnSpMkLst>
        </pc:cxnChg>
        <pc:cxnChg chg="add del mod">
          <ac:chgData name="Al Brooks" userId="34fc579134f071c1" providerId="LiveId" clId="{2D46E6CA-2448-4264-AAE6-7E98F8ACF149}" dt="2021-01-07T21:53:21.376" v="987" actId="478"/>
          <ac:cxnSpMkLst>
            <pc:docMk/>
            <pc:sldMk cId="4055594487" sldId="6891"/>
            <ac:cxnSpMk id="106" creationId="{231446B5-1253-458C-8047-9D14D5D921B9}"/>
          </ac:cxnSpMkLst>
        </pc:cxnChg>
        <pc:cxnChg chg="add mod">
          <ac:chgData name="Al Brooks" userId="34fc579134f071c1" providerId="LiveId" clId="{2D46E6CA-2448-4264-AAE6-7E98F8ACF149}" dt="2021-01-07T21:53:26.488" v="989" actId="1076"/>
          <ac:cxnSpMkLst>
            <pc:docMk/>
            <pc:sldMk cId="4055594487" sldId="6891"/>
            <ac:cxnSpMk id="107" creationId="{5786DFF3-B05D-40BC-AAC1-2CC4011E91B9}"/>
          </ac:cxnSpMkLst>
        </pc:cxnChg>
        <pc:cxnChg chg="add mod">
          <ac:chgData name="Al Brooks" userId="34fc579134f071c1" providerId="LiveId" clId="{2D46E6CA-2448-4264-AAE6-7E98F8ACF149}" dt="2021-01-07T21:52:43.092" v="981" actId="14100"/>
          <ac:cxnSpMkLst>
            <pc:docMk/>
            <pc:sldMk cId="4055594487" sldId="6891"/>
            <ac:cxnSpMk id="108" creationId="{3DFAE449-2DC3-4AAF-A9C9-499C8C3DF417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7T21:54:13.856" v="998" actId="478"/>
          <ac:cxnSpMkLst>
            <pc:docMk/>
            <pc:sldMk cId="4055594487" sldId="689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07T21:55:09.357" v="1009" actId="47"/>
        <pc:sldMkLst>
          <pc:docMk/>
          <pc:sldMk cId="3524783787" sldId="6892"/>
        </pc:sldMkLst>
        <pc:spChg chg="mod">
          <ac:chgData name="Al Brooks" userId="34fc579134f071c1" providerId="LiveId" clId="{2D46E6CA-2448-4264-AAE6-7E98F8ACF149}" dt="2021-01-07T21:55:01.239" v="1007" actId="21"/>
          <ac:spMkLst>
            <pc:docMk/>
            <pc:sldMk cId="3524783787" sldId="6892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7T21:46:12.045" v="903" actId="167"/>
          <ac:spMkLst>
            <pc:docMk/>
            <pc:sldMk cId="3524783787" sldId="6892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07T21:45:14.378" v="888"/>
          <ac:spMkLst>
            <pc:docMk/>
            <pc:sldMk cId="3524783787" sldId="6892"/>
            <ac:spMk id="81" creationId="{77106145-9039-4169-88CC-1DE8944DF5E3}"/>
          </ac:spMkLst>
        </pc:spChg>
        <pc:picChg chg="add mod ord">
          <ac:chgData name="Al Brooks" userId="34fc579134f071c1" providerId="LiveId" clId="{2D46E6CA-2448-4264-AAE6-7E98F8ACF149}" dt="2021-01-07T21:46:04.326" v="901" actId="167"/>
          <ac:picMkLst>
            <pc:docMk/>
            <pc:sldMk cId="3524783787" sldId="6892"/>
            <ac:picMk id="82" creationId="{C558FD3B-11B0-40A2-ACE2-063E5EAD60BD}"/>
          </ac:picMkLst>
        </pc:picChg>
        <pc:picChg chg="add del mod">
          <ac:chgData name="Al Brooks" userId="34fc579134f071c1" providerId="LiveId" clId="{2D46E6CA-2448-4264-AAE6-7E98F8ACF149}" dt="2021-01-07T21:46:02.588" v="900" actId="478"/>
          <ac:picMkLst>
            <pc:docMk/>
            <pc:sldMk cId="3524783787" sldId="6892"/>
            <ac:picMk id="84" creationId="{DEA28D55-488F-4F5C-9F59-378CEA7D837E}"/>
          </ac:picMkLst>
        </pc:picChg>
      </pc:sldChg>
      <pc:sldChg chg="addSp delSp modSp add del mod">
        <pc:chgData name="Al Brooks" userId="34fc579134f071c1" providerId="LiveId" clId="{2D46E6CA-2448-4264-AAE6-7E98F8ACF149}" dt="2021-01-11T14:38:12.061" v="4543" actId="47"/>
        <pc:sldMkLst>
          <pc:docMk/>
          <pc:sldMk cId="2945147412" sldId="6893"/>
        </pc:sldMkLst>
        <pc:spChg chg="mod">
          <ac:chgData name="Al Brooks" userId="34fc579134f071c1" providerId="LiveId" clId="{2D46E6CA-2448-4264-AAE6-7E98F8ACF149}" dt="2021-01-08T21:37:47.522" v="1994" actId="20577"/>
          <ac:spMkLst>
            <pc:docMk/>
            <pc:sldMk cId="2945147412" sldId="6893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7T21:31:40.512" v="587" actId="20577"/>
          <ac:spMkLst>
            <pc:docMk/>
            <pc:sldMk cId="2945147412" sldId="6893"/>
            <ac:spMk id="21" creationId="{D800B438-E78B-4C04-8812-E548DC25F1FB}"/>
          </ac:spMkLst>
        </pc:spChg>
        <pc:spChg chg="del mod">
          <ac:chgData name="Al Brooks" userId="34fc579134f071c1" providerId="LiveId" clId="{2D46E6CA-2448-4264-AAE6-7E98F8ACF149}" dt="2021-01-07T21:45:36.551" v="893" actId="478"/>
          <ac:spMkLst>
            <pc:docMk/>
            <pc:sldMk cId="2945147412" sldId="6893"/>
            <ac:spMk id="70" creationId="{667C39A1-4D34-48B5-BDC2-8DF8801B910A}"/>
          </ac:spMkLst>
        </pc:spChg>
        <pc:spChg chg="add mod">
          <ac:chgData name="Al Brooks" userId="34fc579134f071c1" providerId="LiveId" clId="{2D46E6CA-2448-4264-AAE6-7E98F8ACF149}" dt="2021-01-08T21:42:11.968" v="2059" actId="1076"/>
          <ac:spMkLst>
            <pc:docMk/>
            <pc:sldMk cId="2945147412" sldId="6893"/>
            <ac:spMk id="107" creationId="{04AB173C-9FB6-4C9D-B2B4-E5813BD89212}"/>
          </ac:spMkLst>
        </pc:spChg>
        <pc:spChg chg="add mod">
          <ac:chgData name="Al Brooks" userId="34fc579134f071c1" providerId="LiveId" clId="{2D46E6CA-2448-4264-AAE6-7E98F8ACF149}" dt="2021-01-08T21:40:38.416" v="2028" actId="571"/>
          <ac:spMkLst>
            <pc:docMk/>
            <pc:sldMk cId="2945147412" sldId="6893"/>
            <ac:spMk id="108" creationId="{B4765849-4846-435B-A373-7E693B4C8F0F}"/>
          </ac:spMkLst>
        </pc:spChg>
        <pc:spChg chg="add mod">
          <ac:chgData name="Al Brooks" userId="34fc579134f071c1" providerId="LiveId" clId="{2D46E6CA-2448-4264-AAE6-7E98F8ACF149}" dt="2021-01-08T21:42:31.996" v="2066" actId="1076"/>
          <ac:spMkLst>
            <pc:docMk/>
            <pc:sldMk cId="2945147412" sldId="6893"/>
            <ac:spMk id="109" creationId="{76E21080-BEF5-4E41-8CC3-3BC9F1F27871}"/>
          </ac:spMkLst>
        </pc:spChg>
        <pc:spChg chg="add mod">
          <ac:chgData name="Al Brooks" userId="34fc579134f071c1" providerId="LiveId" clId="{2D46E6CA-2448-4264-AAE6-7E98F8ACF149}" dt="2021-01-08T21:44:04.032" v="2076" actId="1076"/>
          <ac:spMkLst>
            <pc:docMk/>
            <pc:sldMk cId="2945147412" sldId="6893"/>
            <ac:spMk id="110" creationId="{C16B961F-2408-490D-B8DD-C092BD83B895}"/>
          </ac:spMkLst>
        </pc:spChg>
        <pc:spChg chg="add mod">
          <ac:chgData name="Al Brooks" userId="34fc579134f071c1" providerId="LiveId" clId="{2D46E6CA-2448-4264-AAE6-7E98F8ACF149}" dt="2021-01-08T21:44:14.542" v="2079" actId="1076"/>
          <ac:spMkLst>
            <pc:docMk/>
            <pc:sldMk cId="2945147412" sldId="6893"/>
            <ac:spMk id="111" creationId="{176BF754-3A50-43C0-89BD-61AFCEE9B448}"/>
          </ac:spMkLst>
        </pc:spChg>
        <pc:spChg chg="add mod">
          <ac:chgData name="Al Brooks" userId="34fc579134f071c1" providerId="LiveId" clId="{2D46E6CA-2448-4264-AAE6-7E98F8ACF149}" dt="2021-01-08T21:44:16.518" v="2080" actId="1076"/>
          <ac:spMkLst>
            <pc:docMk/>
            <pc:sldMk cId="2945147412" sldId="6893"/>
            <ac:spMk id="112" creationId="{31B6DB82-D213-46DC-82DF-2C0322D972C7}"/>
          </ac:spMkLst>
        </pc:spChg>
        <pc:spChg chg="add mod">
          <ac:chgData name="Al Brooks" userId="34fc579134f071c1" providerId="LiveId" clId="{2D46E6CA-2448-4264-AAE6-7E98F8ACF149}" dt="2021-01-08T21:44:21.162" v="2081" actId="1076"/>
          <ac:spMkLst>
            <pc:docMk/>
            <pc:sldMk cId="2945147412" sldId="6893"/>
            <ac:spMk id="113" creationId="{F4BD4681-271C-48D5-8299-409DDA932344}"/>
          </ac:spMkLst>
        </pc:spChg>
        <pc:spChg chg="add mod">
          <ac:chgData name="Al Brooks" userId="34fc579134f071c1" providerId="LiveId" clId="{2D46E6CA-2448-4264-AAE6-7E98F8ACF149}" dt="2021-01-08T21:44:34.715" v="2084" actId="1076"/>
          <ac:spMkLst>
            <pc:docMk/>
            <pc:sldMk cId="2945147412" sldId="6893"/>
            <ac:spMk id="114" creationId="{C2991689-6AE3-4EB7-B3C2-766A1E3036BF}"/>
          </ac:spMkLst>
        </pc:spChg>
        <pc:spChg chg="add del mod">
          <ac:chgData name="Al Brooks" userId="34fc579134f071c1" providerId="LiveId" clId="{2D46E6CA-2448-4264-AAE6-7E98F8ACF149}" dt="2021-01-08T21:41:02.317" v="2036" actId="478"/>
          <ac:spMkLst>
            <pc:docMk/>
            <pc:sldMk cId="2945147412" sldId="6893"/>
            <ac:spMk id="115" creationId="{FAA65C4F-2C93-479D-91F3-A270141E6240}"/>
          </ac:spMkLst>
        </pc:spChg>
        <pc:spChg chg="add mod">
          <ac:chgData name="Al Brooks" userId="34fc579134f071c1" providerId="LiveId" clId="{2D46E6CA-2448-4264-AAE6-7E98F8ACF149}" dt="2021-01-08T21:42:40.570" v="2067" actId="1076"/>
          <ac:spMkLst>
            <pc:docMk/>
            <pc:sldMk cId="2945147412" sldId="6893"/>
            <ac:spMk id="116" creationId="{8123703B-ECC3-4198-A825-4623C2BBDEF9}"/>
          </ac:spMkLst>
        </pc:spChg>
        <pc:spChg chg="add mod">
          <ac:chgData name="Al Brooks" userId="34fc579134f071c1" providerId="LiveId" clId="{2D46E6CA-2448-4264-AAE6-7E98F8ACF149}" dt="2021-01-08T21:41:08.963" v="2038" actId="571"/>
          <ac:spMkLst>
            <pc:docMk/>
            <pc:sldMk cId="2945147412" sldId="6893"/>
            <ac:spMk id="117" creationId="{2B64E25F-F628-479E-834E-4243D366440A}"/>
          </ac:spMkLst>
        </pc:spChg>
        <pc:spChg chg="add mod">
          <ac:chgData name="Al Brooks" userId="34fc579134f071c1" providerId="LiveId" clId="{2D46E6CA-2448-4264-AAE6-7E98F8ACF149}" dt="2021-01-08T21:42:29.535" v="2065" actId="1076"/>
          <ac:spMkLst>
            <pc:docMk/>
            <pc:sldMk cId="2945147412" sldId="6893"/>
            <ac:spMk id="118" creationId="{989F2C81-58F4-4CAD-B931-EB150145FAFD}"/>
          </ac:spMkLst>
        </pc:spChg>
        <pc:spChg chg="add mod">
          <ac:chgData name="Al Brooks" userId="34fc579134f071c1" providerId="LiveId" clId="{2D46E6CA-2448-4264-AAE6-7E98F8ACF149}" dt="2021-01-08T21:42:56.756" v="2071" actId="1076"/>
          <ac:spMkLst>
            <pc:docMk/>
            <pc:sldMk cId="2945147412" sldId="6893"/>
            <ac:spMk id="119" creationId="{D4472417-FB3A-420B-A29F-FE160F31A420}"/>
          </ac:spMkLst>
        </pc:spChg>
        <pc:spChg chg="add mod">
          <ac:chgData name="Al Brooks" userId="34fc579134f071c1" providerId="LiveId" clId="{2D46E6CA-2448-4264-AAE6-7E98F8ACF149}" dt="2021-01-08T21:44:40.586" v="2087" actId="1076"/>
          <ac:spMkLst>
            <pc:docMk/>
            <pc:sldMk cId="2945147412" sldId="6893"/>
            <ac:spMk id="120" creationId="{726E3EDA-E2D6-4CBE-89B5-C0448AC3D805}"/>
          </ac:spMkLst>
        </pc:spChg>
        <pc:spChg chg="add mod">
          <ac:chgData name="Al Brooks" userId="34fc579134f071c1" providerId="LiveId" clId="{2D46E6CA-2448-4264-AAE6-7E98F8ACF149}" dt="2021-01-08T21:44:42.776" v="2088" actId="1076"/>
          <ac:spMkLst>
            <pc:docMk/>
            <pc:sldMk cId="2945147412" sldId="6893"/>
            <ac:spMk id="121" creationId="{9BAB5A09-7A26-47DA-97C6-918E339006D6}"/>
          </ac:spMkLst>
        </pc:spChg>
        <pc:spChg chg="add mod">
          <ac:chgData name="Al Brooks" userId="34fc579134f071c1" providerId="LiveId" clId="{2D46E6CA-2448-4264-AAE6-7E98F8ACF149}" dt="2021-01-08T21:44:46.634" v="2089" actId="1076"/>
          <ac:spMkLst>
            <pc:docMk/>
            <pc:sldMk cId="2945147412" sldId="6893"/>
            <ac:spMk id="122" creationId="{CBE4B5BB-60E6-4E0F-8A54-929FC69E61EA}"/>
          </ac:spMkLst>
        </pc:spChg>
        <pc:spChg chg="add mod">
          <ac:chgData name="Al Brooks" userId="34fc579134f071c1" providerId="LiveId" clId="{2D46E6CA-2448-4264-AAE6-7E98F8ACF149}" dt="2021-01-08T21:44:58.627" v="2091" actId="1076"/>
          <ac:spMkLst>
            <pc:docMk/>
            <pc:sldMk cId="2945147412" sldId="6893"/>
            <ac:spMk id="123" creationId="{A402A046-288E-45E9-911A-392155FD1006}"/>
          </ac:spMkLst>
        </pc:spChg>
        <pc:spChg chg="add mod">
          <ac:chgData name="Al Brooks" userId="34fc579134f071c1" providerId="LiveId" clId="{2D46E6CA-2448-4264-AAE6-7E98F8ACF149}" dt="2021-01-08T21:45:01.474" v="2092" actId="1076"/>
          <ac:spMkLst>
            <pc:docMk/>
            <pc:sldMk cId="2945147412" sldId="6893"/>
            <ac:spMk id="124" creationId="{935E8ED4-B407-4B7E-B421-F79EA2DB6055}"/>
          </ac:spMkLst>
        </pc:spChg>
        <pc:spChg chg="add mod">
          <ac:chgData name="Al Brooks" userId="34fc579134f071c1" providerId="LiveId" clId="{2D46E6CA-2448-4264-AAE6-7E98F8ACF149}" dt="2021-01-08T21:45:03.747" v="2093" actId="1076"/>
          <ac:spMkLst>
            <pc:docMk/>
            <pc:sldMk cId="2945147412" sldId="6893"/>
            <ac:spMk id="125" creationId="{4378553B-40A9-4B8F-B4BB-36937077B885}"/>
          </ac:spMkLst>
        </pc:spChg>
        <pc:spChg chg="add mod">
          <ac:chgData name="Al Brooks" userId="34fc579134f071c1" providerId="LiveId" clId="{2D46E6CA-2448-4264-AAE6-7E98F8ACF149}" dt="2021-01-08T21:45:06.316" v="2094" actId="1076"/>
          <ac:spMkLst>
            <pc:docMk/>
            <pc:sldMk cId="2945147412" sldId="6893"/>
            <ac:spMk id="126" creationId="{EDA9EE09-16F0-4012-B99D-426625F09ED5}"/>
          </ac:spMkLst>
        </pc:spChg>
        <pc:spChg chg="add mod">
          <ac:chgData name="Al Brooks" userId="34fc579134f071c1" providerId="LiveId" clId="{2D46E6CA-2448-4264-AAE6-7E98F8ACF149}" dt="2021-01-08T21:45:08.630" v="2095" actId="1076"/>
          <ac:spMkLst>
            <pc:docMk/>
            <pc:sldMk cId="2945147412" sldId="6893"/>
            <ac:spMk id="127" creationId="{D3F44F02-DF5A-463D-B0D3-D68074053795}"/>
          </ac:spMkLst>
        </pc:spChg>
        <pc:spChg chg="add mod">
          <ac:chgData name="Al Brooks" userId="34fc579134f071c1" providerId="LiveId" clId="{2D46E6CA-2448-4264-AAE6-7E98F8ACF149}" dt="2021-01-08T21:45:10.535" v="2096" actId="1076"/>
          <ac:spMkLst>
            <pc:docMk/>
            <pc:sldMk cId="2945147412" sldId="6893"/>
            <ac:spMk id="128" creationId="{05CE6995-83EA-410E-A7E2-5DB8C22F38E3}"/>
          </ac:spMkLst>
        </pc:spChg>
        <pc:spChg chg="add mod">
          <ac:chgData name="Al Brooks" userId="34fc579134f071c1" providerId="LiveId" clId="{2D46E6CA-2448-4264-AAE6-7E98F8ACF149}" dt="2021-01-08T21:45:12.600" v="2097" actId="1076"/>
          <ac:spMkLst>
            <pc:docMk/>
            <pc:sldMk cId="2945147412" sldId="6893"/>
            <ac:spMk id="129" creationId="{EE48C606-25F4-4D12-812E-ACA1E79F5477}"/>
          </ac:spMkLst>
        </pc:spChg>
        <pc:spChg chg="add mod">
          <ac:chgData name="Al Brooks" userId="34fc579134f071c1" providerId="LiveId" clId="{2D46E6CA-2448-4264-AAE6-7E98F8ACF149}" dt="2021-01-08T21:45:19.769" v="2098" actId="1076"/>
          <ac:spMkLst>
            <pc:docMk/>
            <pc:sldMk cId="2945147412" sldId="6893"/>
            <ac:spMk id="130" creationId="{B102F63A-8C9D-4EC7-8E1E-660B2D6751B2}"/>
          </ac:spMkLst>
        </pc:spChg>
        <pc:spChg chg="add mod">
          <ac:chgData name="Al Brooks" userId="34fc579134f071c1" providerId="LiveId" clId="{2D46E6CA-2448-4264-AAE6-7E98F8ACF149}" dt="2021-01-08T21:45:37.520" v="2102" actId="1076"/>
          <ac:spMkLst>
            <pc:docMk/>
            <pc:sldMk cId="2945147412" sldId="6893"/>
            <ac:spMk id="138" creationId="{F8038035-F3B5-41DE-94E6-29F3679C94DD}"/>
          </ac:spMkLst>
        </pc:spChg>
        <pc:spChg chg="add mod">
          <ac:chgData name="Al Brooks" userId="34fc579134f071c1" providerId="LiveId" clId="{2D46E6CA-2448-4264-AAE6-7E98F8ACF149}" dt="2021-01-08T21:45:41.467" v="2104" actId="20577"/>
          <ac:spMkLst>
            <pc:docMk/>
            <pc:sldMk cId="2945147412" sldId="6893"/>
            <ac:spMk id="139" creationId="{337C3B2C-41EF-499F-AFB9-FD7DF89F85DA}"/>
          </ac:spMkLst>
        </pc:spChg>
        <pc:spChg chg="add mod">
          <ac:chgData name="Al Brooks" userId="34fc579134f071c1" providerId="LiveId" clId="{2D46E6CA-2448-4264-AAE6-7E98F8ACF149}" dt="2021-01-08T21:46:14.617" v="2146" actId="6549"/>
          <ac:spMkLst>
            <pc:docMk/>
            <pc:sldMk cId="2945147412" sldId="6893"/>
            <ac:spMk id="140" creationId="{2685A8F6-3E72-4115-97BA-459F6B04EBD0}"/>
          </ac:spMkLst>
        </pc:spChg>
        <pc:spChg chg="add mod">
          <ac:chgData name="Al Brooks" userId="34fc579134f071c1" providerId="LiveId" clId="{2D46E6CA-2448-4264-AAE6-7E98F8ACF149}" dt="2021-01-08T21:46:45.319" v="2153" actId="14100"/>
          <ac:spMkLst>
            <pc:docMk/>
            <pc:sldMk cId="2945147412" sldId="6893"/>
            <ac:spMk id="141" creationId="{D87AE496-6BD8-4266-A30E-6C6691CA6B69}"/>
          </ac:spMkLst>
        </pc:spChg>
        <pc:spChg chg="add mod">
          <ac:chgData name="Al Brooks" userId="34fc579134f071c1" providerId="LiveId" clId="{2D46E6CA-2448-4264-AAE6-7E98F8ACF149}" dt="2021-01-08T21:47:16.139" v="2172" actId="1076"/>
          <ac:spMkLst>
            <pc:docMk/>
            <pc:sldMk cId="2945147412" sldId="6893"/>
            <ac:spMk id="142" creationId="{F5AA8413-F23F-4B75-9631-5C8C4EA88058}"/>
          </ac:spMkLst>
        </pc:spChg>
        <pc:spChg chg="add mod">
          <ac:chgData name="Al Brooks" userId="34fc579134f071c1" providerId="LiveId" clId="{2D46E6CA-2448-4264-AAE6-7E98F8ACF149}" dt="2021-01-08T21:48:01.458" v="2208" actId="1076"/>
          <ac:spMkLst>
            <pc:docMk/>
            <pc:sldMk cId="2945147412" sldId="6893"/>
            <ac:spMk id="144" creationId="{AED95779-D649-49C2-B0D2-566CA3C0A289}"/>
          </ac:spMkLst>
        </pc:spChg>
        <pc:picChg chg="add mod">
          <ac:chgData name="Al Brooks" userId="34fc579134f071c1" providerId="LiveId" clId="{2D46E6CA-2448-4264-AAE6-7E98F8ACF149}" dt="2021-01-08T21:37:57.960" v="1997" actId="14100"/>
          <ac:picMkLst>
            <pc:docMk/>
            <pc:sldMk cId="2945147412" sldId="6893"/>
            <ac:picMk id="4" creationId="{7BB00C41-83A8-4BA3-AF0A-DB0EEFD71780}"/>
          </ac:picMkLst>
        </pc:picChg>
        <pc:cxnChg chg="add mod">
          <ac:chgData name="Al Brooks" userId="34fc579134f071c1" providerId="LiveId" clId="{2D46E6CA-2448-4264-AAE6-7E98F8ACF149}" dt="2021-01-08T21:42:09.926" v="2058" actId="14100"/>
          <ac:cxnSpMkLst>
            <pc:docMk/>
            <pc:sldMk cId="2945147412" sldId="6893"/>
            <ac:cxnSpMk id="82" creationId="{EA6F48E3-C56A-4A63-9E63-93FA80BAA082}"/>
          </ac:cxnSpMkLst>
        </pc:cxnChg>
        <pc:cxnChg chg="add mod">
          <ac:chgData name="Al Brooks" userId="34fc579134f071c1" providerId="LiveId" clId="{2D46E6CA-2448-4264-AAE6-7E98F8ACF149}" dt="2021-01-08T21:42:01.951" v="2055" actId="14100"/>
          <ac:cxnSpMkLst>
            <pc:docMk/>
            <pc:sldMk cId="2945147412" sldId="6893"/>
            <ac:cxnSpMk id="84" creationId="{2969F342-D91C-4317-9B42-6177012B1F5B}"/>
          </ac:cxnSpMkLst>
        </pc:cxnChg>
        <pc:cxnChg chg="add mod">
          <ac:chgData name="Al Brooks" userId="34fc579134f071c1" providerId="LiveId" clId="{2D46E6CA-2448-4264-AAE6-7E98F8ACF149}" dt="2021-01-08T21:42:14.695" v="2060" actId="1076"/>
          <ac:cxnSpMkLst>
            <pc:docMk/>
            <pc:sldMk cId="2945147412" sldId="6893"/>
            <ac:cxnSpMk id="86" creationId="{04259D9C-06C9-4968-BF9A-A294A61DD855}"/>
          </ac:cxnSpMkLst>
        </pc:cxnChg>
        <pc:cxnChg chg="add mod">
          <ac:chgData name="Al Brooks" userId="34fc579134f071c1" providerId="LiveId" clId="{2D46E6CA-2448-4264-AAE6-7E98F8ACF149}" dt="2021-01-08T21:42:44.011" v="2068" actId="1076"/>
          <ac:cxnSpMkLst>
            <pc:docMk/>
            <pc:sldMk cId="2945147412" sldId="6893"/>
            <ac:cxnSpMk id="88" creationId="{F5F9780B-6F5A-46E9-83C7-A62518ECC563}"/>
          </ac:cxnSpMkLst>
        </pc:cxnChg>
        <pc:cxnChg chg="add del mod">
          <ac:chgData name="Al Brooks" userId="34fc579134f071c1" providerId="LiveId" clId="{2D46E6CA-2448-4264-AAE6-7E98F8ACF149}" dt="2021-01-08T21:38:33.509" v="2007" actId="478"/>
          <ac:cxnSpMkLst>
            <pc:docMk/>
            <pc:sldMk cId="2945147412" sldId="6893"/>
            <ac:cxnSpMk id="90" creationId="{74715DF5-32CC-4CF2-80B4-84CD2E97365A}"/>
          </ac:cxnSpMkLst>
        </pc:cxnChg>
        <pc:cxnChg chg="add mod">
          <ac:chgData name="Al Brooks" userId="34fc579134f071c1" providerId="LiveId" clId="{2D46E6CA-2448-4264-AAE6-7E98F8ACF149}" dt="2021-01-08T21:46:49.745" v="2154" actId="1076"/>
          <ac:cxnSpMkLst>
            <pc:docMk/>
            <pc:sldMk cId="2945147412" sldId="6893"/>
            <ac:cxnSpMk id="91" creationId="{1332F6FF-DDF1-4A1B-9BB4-1ED01C1B063E}"/>
          </ac:cxnSpMkLst>
        </pc:cxnChg>
        <pc:cxnChg chg="add mod">
          <ac:chgData name="Al Brooks" userId="34fc579134f071c1" providerId="LiveId" clId="{2D46E6CA-2448-4264-AAE6-7E98F8ACF149}" dt="2021-01-08T21:42:53.586" v="2070" actId="14100"/>
          <ac:cxnSpMkLst>
            <pc:docMk/>
            <pc:sldMk cId="2945147412" sldId="6893"/>
            <ac:cxnSpMk id="93" creationId="{82AF33C1-C29D-4D29-AF45-70DACCB2A612}"/>
          </ac:cxnSpMkLst>
        </pc:cxnChg>
        <pc:cxnChg chg="add mod">
          <ac:chgData name="Al Brooks" userId="34fc579134f071c1" providerId="LiveId" clId="{2D46E6CA-2448-4264-AAE6-7E98F8ACF149}" dt="2021-01-08T21:44:13.052" v="2078" actId="14100"/>
          <ac:cxnSpMkLst>
            <pc:docMk/>
            <pc:sldMk cId="2945147412" sldId="6893"/>
            <ac:cxnSpMk id="95" creationId="{5F41BF8A-6347-4628-A96B-F8D46DECB5EE}"/>
          </ac:cxnSpMkLst>
        </pc:cxnChg>
        <pc:cxnChg chg="add mod">
          <ac:chgData name="Al Brooks" userId="34fc579134f071c1" providerId="LiveId" clId="{2D46E6CA-2448-4264-AAE6-7E98F8ACF149}" dt="2021-01-08T21:43:57.443" v="2074" actId="14100"/>
          <ac:cxnSpMkLst>
            <pc:docMk/>
            <pc:sldMk cId="2945147412" sldId="6893"/>
            <ac:cxnSpMk id="97" creationId="{E930D4A6-A7EB-434B-890E-3CDF231E98CB}"/>
          </ac:cxnSpMkLst>
        </pc:cxnChg>
        <pc:cxnChg chg="add mod">
          <ac:chgData name="Al Brooks" userId="34fc579134f071c1" providerId="LiveId" clId="{2D46E6CA-2448-4264-AAE6-7E98F8ACF149}" dt="2021-01-08T21:44:54.956" v="2090" actId="1076"/>
          <ac:cxnSpMkLst>
            <pc:docMk/>
            <pc:sldMk cId="2945147412" sldId="6893"/>
            <ac:cxnSpMk id="99" creationId="{655C2D0B-4691-4F63-AE67-0064E6F805A1}"/>
          </ac:cxnSpMkLst>
        </pc:cxnChg>
        <pc:cxnChg chg="add mod">
          <ac:chgData name="Al Brooks" userId="34fc579134f071c1" providerId="LiveId" clId="{2D46E6CA-2448-4264-AAE6-7E98F8ACF149}" dt="2021-01-08T21:42:27.334" v="2064" actId="1076"/>
          <ac:cxnSpMkLst>
            <pc:docMk/>
            <pc:sldMk cId="2945147412" sldId="6893"/>
            <ac:cxnSpMk id="101" creationId="{ACAE3E2D-842D-430B-9B30-83CEB0FE30A4}"/>
          </ac:cxnSpMkLst>
        </pc:cxnChg>
        <pc:cxnChg chg="add mod">
          <ac:chgData name="Al Brooks" userId="34fc579134f071c1" providerId="LiveId" clId="{2D46E6CA-2448-4264-AAE6-7E98F8ACF149}" dt="2021-01-08T21:42:59.250" v="2072" actId="1076"/>
          <ac:cxnSpMkLst>
            <pc:docMk/>
            <pc:sldMk cId="2945147412" sldId="6893"/>
            <ac:cxnSpMk id="103" creationId="{0C7D5FE6-9134-43D8-AE16-00D7386BCD12}"/>
          </ac:cxnSpMkLst>
        </pc:cxnChg>
        <pc:cxnChg chg="add del mod">
          <ac:chgData name="Al Brooks" userId="34fc579134f071c1" providerId="LiveId" clId="{2D46E6CA-2448-4264-AAE6-7E98F8ACF149}" dt="2021-01-08T21:40:29.988" v="2026" actId="478"/>
          <ac:cxnSpMkLst>
            <pc:docMk/>
            <pc:sldMk cId="2945147412" sldId="6893"/>
            <ac:cxnSpMk id="105" creationId="{2B02F450-15CD-4C84-96D7-B643C53A115D}"/>
          </ac:cxnSpMkLst>
        </pc:cxnChg>
        <pc:cxnChg chg="add mod">
          <ac:chgData name="Al Brooks" userId="34fc579134f071c1" providerId="LiveId" clId="{2D46E6CA-2448-4264-AAE6-7E98F8ACF149}" dt="2021-01-08T21:47:13.365" v="2171" actId="571"/>
          <ac:cxnSpMkLst>
            <pc:docMk/>
            <pc:sldMk cId="2945147412" sldId="6893"/>
            <ac:cxnSpMk id="143" creationId="{A45701C7-657E-47A6-90E5-4A86F2BE5F4C}"/>
          </ac:cxnSpMkLst>
        </pc:cxnChg>
        <pc:cxnChg chg="add mod">
          <ac:chgData name="Al Brooks" userId="34fc579134f071c1" providerId="LiveId" clId="{2D46E6CA-2448-4264-AAE6-7E98F8ACF149}" dt="2021-01-08T21:47:58.843" v="2207" actId="571"/>
          <ac:cxnSpMkLst>
            <pc:docMk/>
            <pc:sldMk cId="2945147412" sldId="6893"/>
            <ac:cxnSpMk id="145" creationId="{4DE09049-A42E-4487-B7D5-562AB1DA8B4F}"/>
          </ac:cxnSpMkLst>
        </pc:cxnChg>
      </pc:sldChg>
      <pc:sldChg chg="addSp delSp modSp add del mod modClrScheme chgLayout">
        <pc:chgData name="Al Brooks" userId="34fc579134f071c1" providerId="LiveId" clId="{2D46E6CA-2448-4264-AAE6-7E98F8ACF149}" dt="2021-01-08T19:05:40.393" v="1044" actId="47"/>
        <pc:sldMkLst>
          <pc:docMk/>
          <pc:sldMk cId="674346531" sldId="6894"/>
        </pc:sldMkLst>
        <pc:spChg chg="mod ord">
          <ac:chgData name="Al Brooks" userId="34fc579134f071c1" providerId="LiveId" clId="{2D46E6CA-2448-4264-AAE6-7E98F8ACF149}" dt="2021-01-07T21:44:45.476" v="886" actId="6549"/>
          <ac:spMkLst>
            <pc:docMk/>
            <pc:sldMk cId="674346531" sldId="6894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7T21:43:55.612" v="872" actId="700"/>
          <ac:spMkLst>
            <pc:docMk/>
            <pc:sldMk cId="674346531" sldId="6894"/>
            <ac:spMk id="70" creationId="{667C39A1-4D34-48B5-BDC2-8DF8801B910A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2" creationId="{62386CE2-6E3B-404C-9731-D24E8CA53000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3" creationId="{9C970C2F-D694-4045-B258-786DD6D85990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4" creationId="{F295EE79-B650-4860-88DD-79096AA3FFAF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5" creationId="{46D3EDD5-0CEE-47AD-82AC-7958C2F59D19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6" creationId="{68E640FF-08C5-4588-9A4A-C523AA33E572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7" creationId="{F4288DBD-9BDC-426C-BDB7-CA04CFDACC93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8" creationId="{A341A937-03E0-4602-84BA-3DE8EA32EE11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19" creationId="{0AA4C321-C8EA-46A3-939A-B16A4ADB4368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0" creationId="{2B9189F2-A400-4047-A495-C993C1F534CD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1" creationId="{EBE6A284-3D6D-4A6B-B35A-0EEE2011A9F7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2" creationId="{5722FFF3-671F-466D-A18B-7FEB0BD05C11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3" creationId="{8B7B4BD8-C8B1-4BBD-9827-7CB7A02E8E84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4" creationId="{71C3BF9E-4E4A-4D32-8079-8BDC244D875D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5" creationId="{D8D4FABE-F501-44B9-9703-ED34E5E7286A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6" creationId="{82C12832-D4E4-4B69-8852-352F27883779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7" creationId="{A5CDAFFE-F877-4831-97AC-0FFE084F40D9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8" creationId="{DC604974-96C1-4529-8B81-47F928685CE6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29" creationId="{773F8974-C1DB-4305-9679-BAAED3890C9D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0" creationId="{9B3AC0A2-E715-4A96-8B24-B007A5B01E69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1" creationId="{2A9536DB-1282-4DCE-8152-EAD7E0B6E63F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2" creationId="{89818DD2-5DF4-4DDD-A748-39EA7EB79AE6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3" creationId="{012A0570-1AD8-428C-822E-72EF1321E3F9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4" creationId="{E06568B9-E58E-458E-854E-38A96A23650E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6" creationId="{94A6F6EC-D472-4B52-BB96-54709BE07B47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37" creationId="{E38AEF9B-E69D-47C0-ACDC-079AA3D1B2F8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40" creationId="{A89B198A-EF6A-4B04-851F-A56A1796EC4E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50" creationId="{0D7255B6-D1F1-467B-8741-73EA51489E66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52" creationId="{D550F1E8-BB6C-4C95-9C41-926291D28EF2}"/>
          </ac:spMkLst>
        </pc:spChg>
        <pc:spChg chg="del">
          <ac:chgData name="Al Brooks" userId="34fc579134f071c1" providerId="LiveId" clId="{2D46E6CA-2448-4264-AAE6-7E98F8ACF149}" dt="2021-01-07T21:44:23.066" v="878" actId="478"/>
          <ac:spMkLst>
            <pc:docMk/>
            <pc:sldMk cId="674346531" sldId="6894"/>
            <ac:spMk id="153" creationId="{83EC2C08-3590-4677-B3AF-C8FBBA933A3E}"/>
          </ac:spMkLst>
        </pc:spChg>
        <pc:picChg chg="del mod modCrop">
          <ac:chgData name="Al Brooks" userId="34fc579134f071c1" providerId="LiveId" clId="{2D46E6CA-2448-4264-AAE6-7E98F8ACF149}" dt="2021-01-07T21:44:17.583" v="877" actId="21"/>
          <ac:picMkLst>
            <pc:docMk/>
            <pc:sldMk cId="674346531" sldId="6894"/>
            <ac:picMk id="4" creationId="{32953D9E-8FB1-4AE5-B624-598AD8535868}"/>
          </ac:picMkLst>
        </pc:picChg>
        <pc:picChg chg="add mod">
          <ac:chgData name="Al Brooks" userId="34fc579134f071c1" providerId="LiveId" clId="{2D46E6CA-2448-4264-AAE6-7E98F8ACF149}" dt="2021-01-07T21:44:25.156" v="879"/>
          <ac:picMkLst>
            <pc:docMk/>
            <pc:sldMk cId="674346531" sldId="6894"/>
            <ac:picMk id="135" creationId="{69D5051A-3CD1-4B71-A7CD-49D7F0F0766A}"/>
          </ac:picMkLst>
        </pc:pic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83" creationId="{80C02B28-4BC8-4EBF-87CF-F8F33E318E21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85" creationId="{FF21DFB1-D7A0-42D9-87FD-E98CEDA01013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87" creationId="{BBE9B361-AA0A-4CA7-972A-652700C914D3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91" creationId="{7F7CB1D1-DD7D-4EDC-966C-713CBB9A2E4C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93" creationId="{65F15DD6-CDA9-4D58-9B0D-2F3DBDF7202A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95" creationId="{B188E2A8-E7FE-441B-A45C-ADAE92BDDDCF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97" creationId="{DF6ACFC0-DDAF-4061-8067-130CB073CA7B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99" creationId="{1FACC512-827D-4FDC-A369-DE6719C35F0F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01" creationId="{13168F92-1022-4766-8F75-A62AE6E976BD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04" creationId="{E19341C6-0780-4B45-928C-B5B6D17CA6E7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06" creationId="{0A8A883F-52A7-4770-8A38-0D73DDBD8A37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08" creationId="{5CB63F49-8035-4F64-90B1-59F719C75421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10" creationId="{F1BB2C65-D3EB-4BE0-8A6E-D7ABD795D9A6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42" creationId="{D8A00021-2B87-43B2-94C0-ACFA34F22485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51" creationId="{186FA976-59D8-4090-9B32-D747F556F424}"/>
          </ac:cxnSpMkLst>
        </pc:cxnChg>
        <pc:cxnChg chg="del">
          <ac:chgData name="Al Brooks" userId="34fc579134f071c1" providerId="LiveId" clId="{2D46E6CA-2448-4264-AAE6-7E98F8ACF149}" dt="2021-01-07T21:44:23.066" v="878" actId="478"/>
          <ac:cxnSpMkLst>
            <pc:docMk/>
            <pc:sldMk cId="674346531" sldId="6894"/>
            <ac:cxnSpMk id="154" creationId="{F09ED6E0-FE9B-4782-B9C8-C4CC3F146AE9}"/>
          </ac:cxnSpMkLst>
        </pc:cxnChg>
      </pc:sldChg>
      <pc:sldChg chg="addSp delSp modSp add del mod ord">
        <pc:chgData name="Al Brooks" userId="34fc579134f071c1" providerId="LiveId" clId="{2D46E6CA-2448-4264-AAE6-7E98F8ACF149}" dt="2021-01-12T18:46:33.385" v="6148" actId="47"/>
        <pc:sldMkLst>
          <pc:docMk/>
          <pc:sldMk cId="1197371426" sldId="6894"/>
        </pc:sldMkLst>
        <pc:spChg chg="mod">
          <ac:chgData name="Al Brooks" userId="34fc579134f071c1" providerId="LiveId" clId="{2D46E6CA-2448-4264-AAE6-7E98F8ACF149}" dt="2021-01-11T21:36:02.720" v="5332" actId="20577"/>
          <ac:spMkLst>
            <pc:docMk/>
            <pc:sldMk cId="1197371426" sldId="6894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19:05:47.149" v="1048" actId="20577"/>
          <ac:spMkLst>
            <pc:docMk/>
            <pc:sldMk cId="1197371426" sldId="6894"/>
            <ac:spMk id="21" creationId="{D800B438-E78B-4C04-8812-E548DC25F1FB}"/>
          </ac:spMkLst>
        </pc:spChg>
        <pc:spChg chg="add del mod">
          <ac:chgData name="Al Brooks" userId="34fc579134f071c1" providerId="LiveId" clId="{2D46E6CA-2448-4264-AAE6-7E98F8ACF149}" dt="2021-01-11T14:39:48.790" v="4597"/>
          <ac:spMkLst>
            <pc:docMk/>
            <pc:sldMk cId="1197371426" sldId="6894"/>
            <ac:spMk id="80" creationId="{C2FA8F5C-BC61-43C6-8E25-984B3C934271}"/>
          </ac:spMkLst>
        </pc:spChg>
        <pc:spChg chg="add mod">
          <ac:chgData name="Al Brooks" userId="34fc579134f071c1" providerId="LiveId" clId="{2D46E6CA-2448-4264-AAE6-7E98F8ACF149}" dt="2021-01-11T21:40:04.076" v="5400" actId="1076"/>
          <ac:spMkLst>
            <pc:docMk/>
            <pc:sldMk cId="1197371426" sldId="6894"/>
            <ac:spMk id="107" creationId="{0BD7C7AC-9EE6-4B79-A62C-13B6362CF3D1}"/>
          </ac:spMkLst>
        </pc:spChg>
        <pc:spChg chg="add mod">
          <ac:chgData name="Al Brooks" userId="34fc579134f071c1" providerId="LiveId" clId="{2D46E6CA-2448-4264-AAE6-7E98F8ACF149}" dt="2021-01-11T21:40:08.395" v="5401" actId="1076"/>
          <ac:spMkLst>
            <pc:docMk/>
            <pc:sldMk cId="1197371426" sldId="6894"/>
            <ac:spMk id="108" creationId="{CC715C8D-CFDE-490E-9587-7CC1D4EB8F8E}"/>
          </ac:spMkLst>
        </pc:spChg>
        <pc:spChg chg="add mod">
          <ac:chgData name="Al Brooks" userId="34fc579134f071c1" providerId="LiveId" clId="{2D46E6CA-2448-4264-AAE6-7E98F8ACF149}" dt="2021-01-11T21:40:17.903" v="5404" actId="1076"/>
          <ac:spMkLst>
            <pc:docMk/>
            <pc:sldMk cId="1197371426" sldId="6894"/>
            <ac:spMk id="109" creationId="{7DBB7774-4839-414B-9C2E-A7C5F4FB5773}"/>
          </ac:spMkLst>
        </pc:spChg>
        <pc:spChg chg="add mod">
          <ac:chgData name="Al Brooks" userId="34fc579134f071c1" providerId="LiveId" clId="{2D46E6CA-2448-4264-AAE6-7E98F8ACF149}" dt="2021-01-11T21:40:34.130" v="5408" actId="1076"/>
          <ac:spMkLst>
            <pc:docMk/>
            <pc:sldMk cId="1197371426" sldId="6894"/>
            <ac:spMk id="110" creationId="{E06F5F73-E070-4A60-BA47-AE0D595E294E}"/>
          </ac:spMkLst>
        </pc:spChg>
        <pc:spChg chg="add mod">
          <ac:chgData name="Al Brooks" userId="34fc579134f071c1" providerId="LiveId" clId="{2D46E6CA-2448-4264-AAE6-7E98F8ACF149}" dt="2021-01-11T21:40:55.661" v="5414" actId="1076"/>
          <ac:spMkLst>
            <pc:docMk/>
            <pc:sldMk cId="1197371426" sldId="6894"/>
            <ac:spMk id="111" creationId="{F484F851-B44B-4F00-A316-A89AF0AFA114}"/>
          </ac:spMkLst>
        </pc:spChg>
        <pc:spChg chg="add mod">
          <ac:chgData name="Al Brooks" userId="34fc579134f071c1" providerId="LiveId" clId="{2D46E6CA-2448-4264-AAE6-7E98F8ACF149}" dt="2021-01-11T21:41:07.420" v="5418" actId="1076"/>
          <ac:spMkLst>
            <pc:docMk/>
            <pc:sldMk cId="1197371426" sldId="6894"/>
            <ac:spMk id="112" creationId="{7B3CC079-6EAF-4462-B5F1-346D287F00A8}"/>
          </ac:spMkLst>
        </pc:spChg>
        <pc:spChg chg="add mod">
          <ac:chgData name="Al Brooks" userId="34fc579134f071c1" providerId="LiveId" clId="{2D46E6CA-2448-4264-AAE6-7E98F8ACF149}" dt="2021-01-11T21:38:19.846" v="5373" actId="571"/>
          <ac:spMkLst>
            <pc:docMk/>
            <pc:sldMk cId="1197371426" sldId="6894"/>
            <ac:spMk id="113" creationId="{0BFF29FC-8AD2-438A-AFAA-36CCA0D11A8B}"/>
          </ac:spMkLst>
        </pc:spChg>
        <pc:spChg chg="add mod">
          <ac:chgData name="Al Brooks" userId="34fc579134f071c1" providerId="LiveId" clId="{2D46E6CA-2448-4264-AAE6-7E98F8ACF149}" dt="2021-01-11T21:42:11.976" v="5436" actId="1076"/>
          <ac:spMkLst>
            <pc:docMk/>
            <pc:sldMk cId="1197371426" sldId="6894"/>
            <ac:spMk id="114" creationId="{1422AF99-3714-4615-9E3A-C72A085F6685}"/>
          </ac:spMkLst>
        </pc:spChg>
        <pc:spChg chg="add mod">
          <ac:chgData name="Al Brooks" userId="34fc579134f071c1" providerId="LiveId" clId="{2D46E6CA-2448-4264-AAE6-7E98F8ACF149}" dt="2021-01-11T21:42:14.553" v="5437" actId="1076"/>
          <ac:spMkLst>
            <pc:docMk/>
            <pc:sldMk cId="1197371426" sldId="6894"/>
            <ac:spMk id="115" creationId="{8484331E-C568-46D9-ACC9-46A8673325D0}"/>
          </ac:spMkLst>
        </pc:spChg>
        <pc:spChg chg="add mod">
          <ac:chgData name="Al Brooks" userId="34fc579134f071c1" providerId="LiveId" clId="{2D46E6CA-2448-4264-AAE6-7E98F8ACF149}" dt="2021-01-11T21:42:40.088" v="5445" actId="1076"/>
          <ac:spMkLst>
            <pc:docMk/>
            <pc:sldMk cId="1197371426" sldId="6894"/>
            <ac:spMk id="116" creationId="{8D8D0425-576B-4C8F-8FB0-6211856A5614}"/>
          </ac:spMkLst>
        </pc:spChg>
        <pc:spChg chg="add mod">
          <ac:chgData name="Al Brooks" userId="34fc579134f071c1" providerId="LiveId" clId="{2D46E6CA-2448-4264-AAE6-7E98F8ACF149}" dt="2021-01-11T21:40:11.374" v="5402" actId="1076"/>
          <ac:spMkLst>
            <pc:docMk/>
            <pc:sldMk cId="1197371426" sldId="6894"/>
            <ac:spMk id="117" creationId="{7478405E-D117-4EC4-A687-36B37846CA54}"/>
          </ac:spMkLst>
        </pc:spChg>
        <pc:spChg chg="add mod">
          <ac:chgData name="Al Brooks" userId="34fc579134f071c1" providerId="LiveId" clId="{2D46E6CA-2448-4264-AAE6-7E98F8ACF149}" dt="2021-01-11T21:40:13.568" v="5403" actId="1076"/>
          <ac:spMkLst>
            <pc:docMk/>
            <pc:sldMk cId="1197371426" sldId="6894"/>
            <ac:spMk id="118" creationId="{F1F6A637-9497-4D3C-84D5-47B9D5C5031A}"/>
          </ac:spMkLst>
        </pc:spChg>
        <pc:spChg chg="add mod">
          <ac:chgData name="Al Brooks" userId="34fc579134f071c1" providerId="LiveId" clId="{2D46E6CA-2448-4264-AAE6-7E98F8ACF149}" dt="2021-01-11T21:40:21.235" v="5405" actId="1076"/>
          <ac:spMkLst>
            <pc:docMk/>
            <pc:sldMk cId="1197371426" sldId="6894"/>
            <ac:spMk id="119" creationId="{06F0BFAD-E4C5-4355-8F33-FAB9FF3B7E9C}"/>
          </ac:spMkLst>
        </pc:spChg>
        <pc:spChg chg="add mod">
          <ac:chgData name="Al Brooks" userId="34fc579134f071c1" providerId="LiveId" clId="{2D46E6CA-2448-4264-AAE6-7E98F8ACF149}" dt="2021-01-11T21:41:03.499" v="5416" actId="1076"/>
          <ac:spMkLst>
            <pc:docMk/>
            <pc:sldMk cId="1197371426" sldId="6894"/>
            <ac:spMk id="120" creationId="{C3305BFE-04D7-4C72-8BAF-7615035A97A8}"/>
          </ac:spMkLst>
        </pc:spChg>
        <pc:spChg chg="add mod">
          <ac:chgData name="Al Brooks" userId="34fc579134f071c1" providerId="LiveId" clId="{2D46E6CA-2448-4264-AAE6-7E98F8ACF149}" dt="2021-01-11T21:41:09.371" v="5419" actId="1076"/>
          <ac:spMkLst>
            <pc:docMk/>
            <pc:sldMk cId="1197371426" sldId="6894"/>
            <ac:spMk id="121" creationId="{F7F6B8FF-2CE3-40F9-93B7-BB31B47E215D}"/>
          </ac:spMkLst>
        </pc:spChg>
        <pc:spChg chg="add mod">
          <ac:chgData name="Al Brooks" userId="34fc579134f071c1" providerId="LiveId" clId="{2D46E6CA-2448-4264-AAE6-7E98F8ACF149}" dt="2021-01-11T21:41:24.270" v="5422" actId="1076"/>
          <ac:spMkLst>
            <pc:docMk/>
            <pc:sldMk cId="1197371426" sldId="6894"/>
            <ac:spMk id="122" creationId="{99ED46D7-BA2A-4286-84CE-553723F0A28A}"/>
          </ac:spMkLst>
        </pc:spChg>
        <pc:spChg chg="add mod">
          <ac:chgData name="Al Brooks" userId="34fc579134f071c1" providerId="LiveId" clId="{2D46E6CA-2448-4264-AAE6-7E98F8ACF149}" dt="2021-01-11T21:41:27.289" v="5423" actId="1076"/>
          <ac:spMkLst>
            <pc:docMk/>
            <pc:sldMk cId="1197371426" sldId="6894"/>
            <ac:spMk id="123" creationId="{60596D96-CE47-4FA5-8C45-3FB35E31E8C3}"/>
          </ac:spMkLst>
        </pc:spChg>
        <pc:spChg chg="add mod">
          <ac:chgData name="Al Brooks" userId="34fc579134f071c1" providerId="LiveId" clId="{2D46E6CA-2448-4264-AAE6-7E98F8ACF149}" dt="2021-01-11T21:41:32.032" v="5424" actId="1076"/>
          <ac:spMkLst>
            <pc:docMk/>
            <pc:sldMk cId="1197371426" sldId="6894"/>
            <ac:spMk id="124" creationId="{6DA1A9E6-EA0A-4C05-93E4-E25087847863}"/>
          </ac:spMkLst>
        </pc:spChg>
        <pc:spChg chg="add mod">
          <ac:chgData name="Al Brooks" userId="34fc579134f071c1" providerId="LiveId" clId="{2D46E6CA-2448-4264-AAE6-7E98F8ACF149}" dt="2021-01-11T21:41:34.115" v="5425" actId="1076"/>
          <ac:spMkLst>
            <pc:docMk/>
            <pc:sldMk cId="1197371426" sldId="6894"/>
            <ac:spMk id="125" creationId="{341B5243-DAAB-4D5D-99BB-57A04E1AD4D8}"/>
          </ac:spMkLst>
        </pc:spChg>
        <pc:spChg chg="add mod">
          <ac:chgData name="Al Brooks" userId="34fc579134f071c1" providerId="LiveId" clId="{2D46E6CA-2448-4264-AAE6-7E98F8ACF149}" dt="2021-01-11T21:41:51.073" v="5432" actId="1076"/>
          <ac:spMkLst>
            <pc:docMk/>
            <pc:sldMk cId="1197371426" sldId="6894"/>
            <ac:spMk id="126" creationId="{454FFBC4-3139-439B-9064-816A576CAF8A}"/>
          </ac:spMkLst>
        </pc:spChg>
        <pc:spChg chg="add mod">
          <ac:chgData name="Al Brooks" userId="34fc579134f071c1" providerId="LiveId" clId="{2D46E6CA-2448-4264-AAE6-7E98F8ACF149}" dt="2021-01-11T21:41:59.309" v="5434" actId="1076"/>
          <ac:spMkLst>
            <pc:docMk/>
            <pc:sldMk cId="1197371426" sldId="6894"/>
            <ac:spMk id="127" creationId="{4F09647D-8453-4C37-8235-3B05A147877C}"/>
          </ac:spMkLst>
        </pc:spChg>
        <pc:spChg chg="add mod">
          <ac:chgData name="Al Brooks" userId="34fc579134f071c1" providerId="LiveId" clId="{2D46E6CA-2448-4264-AAE6-7E98F8ACF149}" dt="2021-01-11T21:42:24.387" v="5441" actId="1076"/>
          <ac:spMkLst>
            <pc:docMk/>
            <pc:sldMk cId="1197371426" sldId="6894"/>
            <ac:spMk id="128" creationId="{A6FE77F3-813F-4DF6-808A-C8E922BC3C1C}"/>
          </ac:spMkLst>
        </pc:spChg>
        <pc:spChg chg="add mod">
          <ac:chgData name="Al Brooks" userId="34fc579134f071c1" providerId="LiveId" clId="{2D46E6CA-2448-4264-AAE6-7E98F8ACF149}" dt="2021-01-11T21:42:27.306" v="5442" actId="1076"/>
          <ac:spMkLst>
            <pc:docMk/>
            <pc:sldMk cId="1197371426" sldId="6894"/>
            <ac:spMk id="129" creationId="{5A656923-329A-400C-9B52-605DC71C91D3}"/>
          </ac:spMkLst>
        </pc:spChg>
        <pc:spChg chg="add mod">
          <ac:chgData name="Al Brooks" userId="34fc579134f071c1" providerId="LiveId" clId="{2D46E6CA-2448-4264-AAE6-7E98F8ACF149}" dt="2021-01-11T21:43:21.495" v="5494" actId="1076"/>
          <ac:spMkLst>
            <pc:docMk/>
            <pc:sldMk cId="1197371426" sldId="6894"/>
            <ac:spMk id="143" creationId="{0552BC6F-E0CD-414D-9236-8BB792094628}"/>
          </ac:spMkLst>
        </pc:spChg>
        <pc:spChg chg="add mod">
          <ac:chgData name="Al Brooks" userId="34fc579134f071c1" providerId="LiveId" clId="{2D46E6CA-2448-4264-AAE6-7E98F8ACF149}" dt="2021-01-11T21:43:47.296" v="5512" actId="14100"/>
          <ac:spMkLst>
            <pc:docMk/>
            <pc:sldMk cId="1197371426" sldId="6894"/>
            <ac:spMk id="144" creationId="{998665B7-7691-4575-BE48-F8D8251640E4}"/>
          </ac:spMkLst>
        </pc:spChg>
        <pc:spChg chg="add mod">
          <ac:chgData name="Al Brooks" userId="34fc579134f071c1" providerId="LiveId" clId="{2D46E6CA-2448-4264-AAE6-7E98F8ACF149}" dt="2021-01-11T21:44:30.225" v="5536" actId="108"/>
          <ac:spMkLst>
            <pc:docMk/>
            <pc:sldMk cId="1197371426" sldId="6894"/>
            <ac:spMk id="145" creationId="{832A0183-DADC-4E13-B6B2-49E7A074B862}"/>
          </ac:spMkLst>
        </pc:spChg>
        <pc:picChg chg="add mod">
          <ac:chgData name="Al Brooks" userId="34fc579134f071c1" providerId="LiveId" clId="{2D46E6CA-2448-4264-AAE6-7E98F8ACF149}" dt="2021-01-11T21:39:53.101" v="5396" actId="1076"/>
          <ac:picMkLst>
            <pc:docMk/>
            <pc:sldMk cId="1197371426" sldId="6894"/>
            <ac:picMk id="4" creationId="{BA6C326D-6B24-460F-813E-B5A9430F772E}"/>
          </ac:picMkLst>
        </pc:picChg>
        <pc:cxnChg chg="add mod">
          <ac:chgData name="Al Brooks" userId="34fc579134f071c1" providerId="LiveId" clId="{2D46E6CA-2448-4264-AAE6-7E98F8ACF149}" dt="2021-01-11T21:39:43.071" v="5393" actId="14100"/>
          <ac:cxnSpMkLst>
            <pc:docMk/>
            <pc:sldMk cId="1197371426" sldId="6894"/>
            <ac:cxnSpMk id="82" creationId="{DB617724-3741-4153-A49A-CE01BDC21567}"/>
          </ac:cxnSpMkLst>
        </pc:cxnChg>
        <pc:cxnChg chg="add mod">
          <ac:chgData name="Al Brooks" userId="34fc579134f071c1" providerId="LiveId" clId="{2D46E6CA-2448-4264-AAE6-7E98F8ACF149}" dt="2021-01-11T21:41:00.555" v="5415" actId="14100"/>
          <ac:cxnSpMkLst>
            <pc:docMk/>
            <pc:sldMk cId="1197371426" sldId="6894"/>
            <ac:cxnSpMk id="84" creationId="{CBB8FBC5-8D1D-4AC3-971C-241ABA983E36}"/>
          </ac:cxnSpMkLst>
        </pc:cxnChg>
        <pc:cxnChg chg="add mod">
          <ac:chgData name="Al Brooks" userId="34fc579134f071c1" providerId="LiveId" clId="{2D46E6CA-2448-4264-AAE6-7E98F8ACF149}" dt="2021-01-11T21:41:57.225" v="5433" actId="14100"/>
          <ac:cxnSpMkLst>
            <pc:docMk/>
            <pc:sldMk cId="1197371426" sldId="6894"/>
            <ac:cxnSpMk id="86" creationId="{E81D3AA0-740A-4D17-BFD9-6329017474CC}"/>
          </ac:cxnSpMkLst>
        </pc:cxnChg>
        <pc:cxnChg chg="add mod">
          <ac:chgData name="Al Brooks" userId="34fc579134f071c1" providerId="LiveId" clId="{2D46E6CA-2448-4264-AAE6-7E98F8ACF149}" dt="2021-01-11T21:42:22.491" v="5440" actId="14100"/>
          <ac:cxnSpMkLst>
            <pc:docMk/>
            <pc:sldMk cId="1197371426" sldId="6894"/>
            <ac:cxnSpMk id="88" creationId="{39A258BD-9767-409C-9FBA-D1F47B30F134}"/>
          </ac:cxnSpMkLst>
        </pc:cxnChg>
        <pc:cxnChg chg="add mod">
          <ac:chgData name="Al Brooks" userId="34fc579134f071c1" providerId="LiveId" clId="{2D46E6CA-2448-4264-AAE6-7E98F8ACF149}" dt="2021-01-11T21:42:34.747" v="5444" actId="14100"/>
          <ac:cxnSpMkLst>
            <pc:docMk/>
            <pc:sldMk cId="1197371426" sldId="6894"/>
            <ac:cxnSpMk id="90" creationId="{A2FECDA9-CB06-4BF7-B5A2-CF644D31DFEB}"/>
          </ac:cxnSpMkLst>
        </pc:cxnChg>
        <pc:cxnChg chg="add mod">
          <ac:chgData name="Al Brooks" userId="34fc579134f071c1" providerId="LiveId" clId="{2D46E6CA-2448-4264-AAE6-7E98F8ACF149}" dt="2021-01-11T21:40:01.226" v="5399" actId="14100"/>
          <ac:cxnSpMkLst>
            <pc:docMk/>
            <pc:sldMk cId="1197371426" sldId="6894"/>
            <ac:cxnSpMk id="92" creationId="{9EF7A7B0-95BD-4861-BE2C-1F1C38C3890C}"/>
          </ac:cxnSpMkLst>
        </pc:cxnChg>
        <pc:cxnChg chg="add mod">
          <ac:chgData name="Al Brooks" userId="34fc579134f071c1" providerId="LiveId" clId="{2D46E6CA-2448-4264-AAE6-7E98F8ACF149}" dt="2021-01-11T21:37:04.161" v="5350" actId="14100"/>
          <ac:cxnSpMkLst>
            <pc:docMk/>
            <pc:sldMk cId="1197371426" sldId="6894"/>
            <ac:cxnSpMk id="94" creationId="{F08C7574-006B-4A7E-85C7-A5AA346A1470}"/>
          </ac:cxnSpMkLst>
        </pc:cxnChg>
        <pc:cxnChg chg="add mod">
          <ac:chgData name="Al Brooks" userId="34fc579134f071c1" providerId="LiveId" clId="{2D46E6CA-2448-4264-AAE6-7E98F8ACF149}" dt="2021-01-11T21:40:52.532" v="5413" actId="14100"/>
          <ac:cxnSpMkLst>
            <pc:docMk/>
            <pc:sldMk cId="1197371426" sldId="6894"/>
            <ac:cxnSpMk id="96" creationId="{6F4EC92D-20F6-4953-BADC-EB052D19145F}"/>
          </ac:cxnSpMkLst>
        </pc:cxnChg>
        <pc:cxnChg chg="add mod">
          <ac:chgData name="Al Brooks" userId="34fc579134f071c1" providerId="LiveId" clId="{2D46E6CA-2448-4264-AAE6-7E98F8ACF149}" dt="2021-01-11T21:40:46.407" v="5411" actId="14100"/>
          <ac:cxnSpMkLst>
            <pc:docMk/>
            <pc:sldMk cId="1197371426" sldId="6894"/>
            <ac:cxnSpMk id="98" creationId="{BC823D51-9167-45DC-874A-766FAE6A8BD2}"/>
          </ac:cxnSpMkLst>
        </pc:cxnChg>
        <pc:cxnChg chg="add mod">
          <ac:chgData name="Al Brooks" userId="34fc579134f071c1" providerId="LiveId" clId="{2D46E6CA-2448-4264-AAE6-7E98F8ACF149}" dt="2021-01-11T21:41:48.167" v="5431" actId="14100"/>
          <ac:cxnSpMkLst>
            <pc:docMk/>
            <pc:sldMk cId="1197371426" sldId="6894"/>
            <ac:cxnSpMk id="100" creationId="{8845ECA5-1A1D-4D12-A3DB-928EBEAF2352}"/>
          </ac:cxnSpMkLst>
        </pc:cxnChg>
        <pc:cxnChg chg="add mod">
          <ac:chgData name="Al Brooks" userId="34fc579134f071c1" providerId="LiveId" clId="{2D46E6CA-2448-4264-AAE6-7E98F8ACF149}" dt="2021-01-11T21:41:38.920" v="5427" actId="14100"/>
          <ac:cxnSpMkLst>
            <pc:docMk/>
            <pc:sldMk cId="1197371426" sldId="6894"/>
            <ac:cxnSpMk id="102" creationId="{50B33C46-1E13-486A-96B4-A6C0238C61C8}"/>
          </ac:cxnSpMkLst>
        </pc:cxnChg>
        <pc:cxnChg chg="add mod">
          <ac:chgData name="Al Brooks" userId="34fc579134f071c1" providerId="LiveId" clId="{2D46E6CA-2448-4264-AAE6-7E98F8ACF149}" dt="2021-01-11T21:41:15.731" v="5420" actId="14100"/>
          <ac:cxnSpMkLst>
            <pc:docMk/>
            <pc:sldMk cId="1197371426" sldId="6894"/>
            <ac:cxnSpMk id="104" creationId="{0DE061D8-58E3-47A8-A529-07B880D88D67}"/>
          </ac:cxnSpMkLst>
        </pc:cxnChg>
        <pc:cxnChg chg="add del mod">
          <ac:chgData name="Al Brooks" userId="34fc579134f071c1" providerId="LiveId" clId="{2D46E6CA-2448-4264-AAE6-7E98F8ACF149}" dt="2021-01-11T21:37:58.629" v="5366" actId="478"/>
          <ac:cxnSpMkLst>
            <pc:docMk/>
            <pc:sldMk cId="1197371426" sldId="6894"/>
            <ac:cxnSpMk id="105" creationId="{17F966B8-3556-4616-B664-B9F97C2FFA87}"/>
          </ac:cxnSpMkLst>
        </pc:cxnChg>
        <pc:cxnChg chg="add mod">
          <ac:chgData name="Al Brooks" userId="34fc579134f071c1" providerId="LiveId" clId="{2D46E6CA-2448-4264-AAE6-7E98F8ACF149}" dt="2021-01-11T21:39:05.708" v="5391" actId="14100"/>
          <ac:cxnSpMkLst>
            <pc:docMk/>
            <pc:sldMk cId="1197371426" sldId="6894"/>
            <ac:cxnSpMk id="130" creationId="{74EEB7D3-3384-4877-98C6-9F9315D30BD9}"/>
          </ac:cxnSpMkLst>
        </pc:cxnChg>
        <pc:cxnChg chg="add mod">
          <ac:chgData name="Al Brooks" userId="34fc579134f071c1" providerId="LiveId" clId="{2D46E6CA-2448-4264-AAE6-7E98F8ACF149}" dt="2021-01-11T21:44:18.475" v="5528" actId="14100"/>
          <ac:cxnSpMkLst>
            <pc:docMk/>
            <pc:sldMk cId="1197371426" sldId="6894"/>
            <ac:cxnSpMk id="146" creationId="{2CE25794-0F1A-4436-BC01-0D6E6B1C68F2}"/>
          </ac:cxnSpMkLst>
        </pc:cxnChg>
        <pc:cxnChg chg="mod">
          <ac:chgData name="Al Brooks" userId="34fc579134f071c1" providerId="LiveId" clId="{2D46E6CA-2448-4264-AAE6-7E98F8ACF149}" dt="2021-01-11T21:44:04.938" v="5524" actId="1076"/>
          <ac:cxnSpMkLst>
            <pc:docMk/>
            <pc:sldMk cId="1197371426" sldId="6894"/>
            <ac:cxnSpMk id="239" creationId="{D4FB568E-B0AA-469E-803E-DCCF8FD80DE6}"/>
          </ac:cxnSpMkLst>
        </pc:cxnChg>
        <pc:cxnChg chg="mod">
          <ac:chgData name="Al Brooks" userId="34fc579134f071c1" providerId="LiveId" clId="{2D46E6CA-2448-4264-AAE6-7E98F8ACF149}" dt="2021-01-11T21:37:15.802" v="5355" actId="1076"/>
          <ac:cxnSpMkLst>
            <pc:docMk/>
            <pc:sldMk cId="1197371426" sldId="6894"/>
            <ac:cxnSpMk id="240" creationId="{E522CA4B-7E56-4BCF-8B71-96041B5EF346}"/>
          </ac:cxnSpMkLst>
        </pc:cxnChg>
      </pc:sldChg>
      <pc:sldChg chg="addSp delSp modSp add del mod">
        <pc:chgData name="Al Brooks" userId="34fc579134f071c1" providerId="LiveId" clId="{2D46E6CA-2448-4264-AAE6-7E98F8ACF149}" dt="2021-01-08T19:05:40.393" v="1044" actId="47"/>
        <pc:sldMkLst>
          <pc:docMk/>
          <pc:sldMk cId="2183431531" sldId="6895"/>
        </pc:sldMkLst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7T21:44:54.734" v="887"/>
          <ac:spMkLst>
            <pc:docMk/>
            <pc:sldMk cId="2183431531" sldId="6895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7T21:47:02.779" v="911" actId="1076"/>
          <ac:spMkLst>
            <pc:docMk/>
            <pc:sldMk cId="2183431531" sldId="6895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7T21:55:27.869" v="1011" actId="108"/>
          <ac:spMkLst>
            <pc:docMk/>
            <pc:sldMk cId="2183431531" sldId="6895"/>
            <ac:spMk id="112" creationId="{62386CE2-6E3B-404C-9731-D24E8CA53000}"/>
          </ac:spMkLst>
        </pc:spChg>
        <pc:spChg chg="mod">
          <ac:chgData name="Al Brooks" userId="34fc579134f071c1" providerId="LiveId" clId="{2D46E6CA-2448-4264-AAE6-7E98F8ACF149}" dt="2021-01-07T21:55:29.099" v="1012" actId="108"/>
          <ac:spMkLst>
            <pc:docMk/>
            <pc:sldMk cId="2183431531" sldId="6895"/>
            <ac:spMk id="113" creationId="{9C970C2F-D694-4045-B258-786DD6D85990}"/>
          </ac:spMkLst>
        </pc:spChg>
        <pc:spChg chg="mod">
          <ac:chgData name="Al Brooks" userId="34fc579134f071c1" providerId="LiveId" clId="{2D46E6CA-2448-4264-AAE6-7E98F8ACF149}" dt="2021-01-07T21:55:30.832" v="1013" actId="108"/>
          <ac:spMkLst>
            <pc:docMk/>
            <pc:sldMk cId="2183431531" sldId="6895"/>
            <ac:spMk id="114" creationId="{F295EE79-B650-4860-88DD-79096AA3FFAF}"/>
          </ac:spMkLst>
        </pc:spChg>
        <pc:spChg chg="mod">
          <ac:chgData name="Al Brooks" userId="34fc579134f071c1" providerId="LiveId" clId="{2D46E6CA-2448-4264-AAE6-7E98F8ACF149}" dt="2021-01-07T21:55:33.822" v="1014" actId="108"/>
          <ac:spMkLst>
            <pc:docMk/>
            <pc:sldMk cId="2183431531" sldId="6895"/>
            <ac:spMk id="117" creationId="{F4288DBD-9BDC-426C-BDB7-CA04CFDACC93}"/>
          </ac:spMkLst>
        </pc:spChg>
        <pc:spChg chg="mod">
          <ac:chgData name="Al Brooks" userId="34fc579134f071c1" providerId="LiveId" clId="{2D46E6CA-2448-4264-AAE6-7E98F8ACF149}" dt="2021-01-07T21:55:36.125" v="1015" actId="108"/>
          <ac:spMkLst>
            <pc:docMk/>
            <pc:sldMk cId="2183431531" sldId="6895"/>
            <ac:spMk id="119" creationId="{0AA4C321-C8EA-46A3-939A-B16A4ADB4368}"/>
          </ac:spMkLst>
        </pc:spChg>
        <pc:spChg chg="mod">
          <ac:chgData name="Al Brooks" userId="34fc579134f071c1" providerId="LiveId" clId="{2D46E6CA-2448-4264-AAE6-7E98F8ACF149}" dt="2021-01-07T21:55:37.885" v="1016" actId="108"/>
          <ac:spMkLst>
            <pc:docMk/>
            <pc:sldMk cId="2183431531" sldId="6895"/>
            <ac:spMk id="121" creationId="{EBE6A284-3D6D-4A6B-B35A-0EEE2011A9F7}"/>
          </ac:spMkLst>
        </pc:spChg>
        <pc:spChg chg="mod">
          <ac:chgData name="Al Brooks" userId="34fc579134f071c1" providerId="LiveId" clId="{2D46E6CA-2448-4264-AAE6-7E98F8ACF149}" dt="2021-01-07T21:55:46.499" v="1017" actId="108"/>
          <ac:spMkLst>
            <pc:docMk/>
            <pc:sldMk cId="2183431531" sldId="6895"/>
            <ac:spMk id="128" creationId="{DC604974-96C1-4529-8B81-47F928685CE6}"/>
          </ac:spMkLst>
        </pc:spChg>
        <pc:spChg chg="mod">
          <ac:chgData name="Al Brooks" userId="34fc579134f071c1" providerId="LiveId" clId="{2D46E6CA-2448-4264-AAE6-7E98F8ACF149}" dt="2021-01-07T21:55:48.016" v="1018" actId="108"/>
          <ac:spMkLst>
            <pc:docMk/>
            <pc:sldMk cId="2183431531" sldId="6895"/>
            <ac:spMk id="131" creationId="{2A9536DB-1282-4DCE-8152-EAD7E0B6E63F}"/>
          </ac:spMkLst>
        </pc:spChg>
        <pc:spChg chg="mod">
          <ac:chgData name="Al Brooks" userId="34fc579134f071c1" providerId="LiveId" clId="{2D46E6CA-2448-4264-AAE6-7E98F8ACF149}" dt="2021-01-07T21:55:52.908" v="1019" actId="108"/>
          <ac:spMkLst>
            <pc:docMk/>
            <pc:sldMk cId="2183431531" sldId="6895"/>
            <ac:spMk id="134" creationId="{E06568B9-E58E-458E-854E-38A96A23650E}"/>
          </ac:spMkLst>
        </pc:spChg>
        <pc:spChg chg="add mod">
          <ac:chgData name="Al Brooks" userId="34fc579134f071c1" providerId="LiveId" clId="{2D46E6CA-2448-4264-AAE6-7E98F8ACF149}" dt="2021-01-07T21:45:23.400" v="891"/>
          <ac:spMkLst>
            <pc:docMk/>
            <pc:sldMk cId="2183431531" sldId="6895"/>
            <ac:spMk id="135" creationId="{6F51B128-4701-44A0-ACC6-5E09BC7A9609}"/>
          </ac:spMkLst>
        </pc:spChg>
        <pc:spChg chg="add mod">
          <ac:chgData name="Al Brooks" userId="34fc579134f071c1" providerId="LiveId" clId="{2D46E6CA-2448-4264-AAE6-7E98F8ACF149}" dt="2021-01-07T22:19:21.736" v="1028" actId="13926"/>
          <ac:spMkLst>
            <pc:docMk/>
            <pc:sldMk cId="2183431531" sldId="6895"/>
            <ac:spMk id="139" creationId="{F58AA500-9F4A-4F8E-B117-1B591CB685B1}"/>
          </ac:spMkLst>
        </pc:spChg>
        <pc:spChg chg="add mod">
          <ac:chgData name="Al Brooks" userId="34fc579134f071c1" providerId="LiveId" clId="{2D46E6CA-2448-4264-AAE6-7E98F8ACF149}" dt="2021-01-07T22:19:06.127" v="1024" actId="13926"/>
          <ac:spMkLst>
            <pc:docMk/>
            <pc:sldMk cId="2183431531" sldId="6895"/>
            <ac:spMk id="141" creationId="{D5E16F93-0FEC-4BE0-B221-618616948A46}"/>
          </ac:spMkLst>
        </pc:spChg>
        <pc:spChg chg="add del mod">
          <ac:chgData name="Al Brooks" userId="34fc579134f071c1" providerId="LiveId" clId="{2D46E6CA-2448-4264-AAE6-7E98F8ACF149}" dt="2021-01-07T21:50:05.074" v="949" actId="478"/>
          <ac:spMkLst>
            <pc:docMk/>
            <pc:sldMk cId="2183431531" sldId="6895"/>
            <ac:spMk id="143" creationId="{55E572DA-156E-4CDD-A82D-CB5F159DCB9A}"/>
          </ac:spMkLst>
        </pc:spChg>
        <pc:spChg chg="add mod">
          <ac:chgData name="Al Brooks" userId="34fc579134f071c1" providerId="LiveId" clId="{2D46E6CA-2448-4264-AAE6-7E98F8ACF149}" dt="2021-01-07T22:19:11.470" v="1026" actId="13926"/>
          <ac:spMkLst>
            <pc:docMk/>
            <pc:sldMk cId="2183431531" sldId="6895"/>
            <ac:spMk id="144" creationId="{7C960642-892D-4F56-A4C3-95008D28D016}"/>
          </ac:spMkLst>
        </pc:spChg>
        <pc:spChg chg="add mod">
          <ac:chgData name="Al Brooks" userId="34fc579134f071c1" providerId="LiveId" clId="{2D46E6CA-2448-4264-AAE6-7E98F8ACF149}" dt="2021-01-07T21:49:48.636" v="945" actId="571"/>
          <ac:spMkLst>
            <pc:docMk/>
            <pc:sldMk cId="2183431531" sldId="6895"/>
            <ac:spMk id="148" creationId="{0D78D907-3F9E-4843-ABD8-6ADAC0EEBA6B}"/>
          </ac:spMkLst>
        </pc:spChg>
        <pc:spChg chg="add mod">
          <ac:chgData name="Al Brooks" userId="34fc579134f071c1" providerId="LiveId" clId="{2D46E6CA-2448-4264-AAE6-7E98F8ACF149}" dt="2021-01-07T22:21:29.236" v="1036" actId="13926"/>
          <ac:spMkLst>
            <pc:docMk/>
            <pc:sldMk cId="2183431531" sldId="6895"/>
            <ac:spMk id="149" creationId="{403F14E5-758E-4A9B-ABF5-1A2FF833E298}"/>
          </ac:spMkLst>
        </pc:spChg>
        <pc:spChg chg="del mod">
          <ac:chgData name="Al Brooks" userId="34fc579134f071c1" providerId="LiveId" clId="{2D46E6CA-2448-4264-AAE6-7E98F8ACF149}" dt="2021-01-07T21:53:42.546" v="992" actId="478"/>
          <ac:spMkLst>
            <pc:docMk/>
            <pc:sldMk cId="2183431531" sldId="6895"/>
            <ac:spMk id="150" creationId="{0D7255B6-D1F1-467B-8741-73EA51489E66}"/>
          </ac:spMkLst>
        </pc:spChg>
        <pc:spChg chg="del mod">
          <ac:chgData name="Al Brooks" userId="34fc579134f071c1" providerId="LiveId" clId="{2D46E6CA-2448-4264-AAE6-7E98F8ACF149}" dt="2021-01-07T22:21:37.047" v="1037" actId="478"/>
          <ac:spMkLst>
            <pc:docMk/>
            <pc:sldMk cId="2183431531" sldId="6895"/>
            <ac:spMk id="153" creationId="{83EC2C08-3590-4677-B3AF-C8FBBA933A3E}"/>
          </ac:spMkLst>
        </pc:spChg>
        <pc:spChg chg="add mod">
          <ac:chgData name="Al Brooks" userId="34fc579134f071c1" providerId="LiveId" clId="{2D46E6CA-2448-4264-AAE6-7E98F8ACF149}" dt="2021-01-07T22:19:36.060" v="1034" actId="13926"/>
          <ac:spMkLst>
            <pc:docMk/>
            <pc:sldMk cId="2183431531" sldId="6895"/>
            <ac:spMk id="157" creationId="{F2349869-41C3-4096-862A-F70E512B0471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19" creationId="{5EFBABB6-9E84-4DDD-8DCC-3C1181DD9B0F}"/>
          </ac:spMkLst>
        </pc:spChg>
        <pc:spChg chg="del mod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7T22:21:43.519" v="1038" actId="478"/>
          <ac:spMkLst>
            <pc:docMk/>
            <pc:sldMk cId="2183431531" sldId="6895"/>
            <ac:spMk id="232" creationId="{819AFA96-EEDE-4161-BAAB-3CEFDF1596C7}"/>
          </ac:spMkLst>
        </pc:spChg>
        <pc:picChg chg="mod">
          <ac:chgData name="Al Brooks" userId="34fc579134f071c1" providerId="LiveId" clId="{2D46E6CA-2448-4264-AAE6-7E98F8ACF149}" dt="2021-01-07T21:49:10.692" v="935" actId="1076"/>
          <ac:picMkLst>
            <pc:docMk/>
            <pc:sldMk cId="2183431531" sldId="6895"/>
            <ac:picMk id="4" creationId="{32953D9E-8FB1-4AE5-B624-598AD8535868}"/>
          </ac:picMkLst>
        </pc:picChg>
        <pc:cxnChg chg="add mod">
          <ac:chgData name="Al Brooks" userId="34fc579134f071c1" providerId="LiveId" clId="{2D46E6CA-2448-4264-AAE6-7E98F8ACF149}" dt="2021-01-07T21:49:33.790" v="941" actId="14100"/>
          <ac:cxnSpMkLst>
            <pc:docMk/>
            <pc:sldMk cId="2183431531" sldId="6895"/>
            <ac:cxnSpMk id="138" creationId="{7B71DA87-AC0C-4BE0-80A4-90665C4739DD}"/>
          </ac:cxnSpMkLst>
        </pc:cxnChg>
        <pc:cxnChg chg="add mod">
          <ac:chgData name="Al Brooks" userId="34fc579134f071c1" providerId="LiveId" clId="{2D46E6CA-2448-4264-AAE6-7E98F8ACF149}" dt="2021-01-07T21:50:24.604" v="956" actId="14100"/>
          <ac:cxnSpMkLst>
            <pc:docMk/>
            <pc:sldMk cId="2183431531" sldId="6895"/>
            <ac:cxnSpMk id="145" creationId="{18C0B5FC-6655-47A7-B793-6F6ABE5F330D}"/>
          </ac:cxnSpMkLst>
        </pc:cxnChg>
        <pc:cxnChg chg="add mod">
          <ac:chgData name="Al Brooks" userId="34fc579134f071c1" providerId="LiveId" clId="{2D46E6CA-2448-4264-AAE6-7E98F8ACF149}" dt="2021-01-07T21:49:02.643" v="932"/>
          <ac:cxnSpMkLst>
            <pc:docMk/>
            <pc:sldMk cId="2183431531" sldId="6895"/>
            <ac:cxnSpMk id="146" creationId="{41341C65-CA7F-44F3-A4E2-8DF717C41ED5}"/>
          </ac:cxnSpMkLst>
        </pc:cxnChg>
        <pc:cxnChg chg="add mod">
          <ac:chgData name="Al Brooks" userId="34fc579134f071c1" providerId="LiveId" clId="{2D46E6CA-2448-4264-AAE6-7E98F8ACF149}" dt="2021-01-07T21:49:18.272" v="937" actId="14100"/>
          <ac:cxnSpMkLst>
            <pc:docMk/>
            <pc:sldMk cId="2183431531" sldId="6895"/>
            <ac:cxnSpMk id="147" creationId="{AD817B96-9225-48C0-8F74-F7C482639553}"/>
          </ac:cxnSpMkLst>
        </pc:cxnChg>
        <pc:cxnChg chg="del mod">
          <ac:chgData name="Al Brooks" userId="34fc579134f071c1" providerId="LiveId" clId="{2D46E6CA-2448-4264-AAE6-7E98F8ACF149}" dt="2021-01-07T21:53:43.696" v="993" actId="478"/>
          <ac:cxnSpMkLst>
            <pc:docMk/>
            <pc:sldMk cId="2183431531" sldId="6895"/>
            <ac:cxnSpMk id="151" creationId="{186FA976-59D8-4090-9B32-D747F556F424}"/>
          </ac:cxnSpMkLst>
        </pc:cxnChg>
        <pc:cxnChg chg="del mod">
          <ac:chgData name="Al Brooks" userId="34fc579134f071c1" providerId="LiveId" clId="{2D46E6CA-2448-4264-AAE6-7E98F8ACF149}" dt="2021-01-07T21:50:01.136" v="948" actId="478"/>
          <ac:cxnSpMkLst>
            <pc:docMk/>
            <pc:sldMk cId="2183431531" sldId="6895"/>
            <ac:cxnSpMk id="154" creationId="{F09ED6E0-FE9B-4782-B9C8-C4CC3F146AE9}"/>
          </ac:cxnSpMkLst>
        </pc:cxnChg>
        <pc:cxnChg chg="add mod">
          <ac:chgData name="Al Brooks" userId="34fc579134f071c1" providerId="LiveId" clId="{2D46E6CA-2448-4264-AAE6-7E98F8ACF149}" dt="2021-01-07T21:49:58.754" v="947" actId="571"/>
          <ac:cxnSpMkLst>
            <pc:docMk/>
            <pc:sldMk cId="2183431531" sldId="6895"/>
            <ac:cxnSpMk id="155" creationId="{57B2C531-D1C3-4B1D-BAAE-877349A2665F}"/>
          </ac:cxnSpMkLst>
        </pc:cxnChg>
        <pc:cxnChg chg="add mod">
          <ac:chgData name="Al Brooks" userId="34fc579134f071c1" providerId="LiveId" clId="{2D46E6CA-2448-4264-AAE6-7E98F8ACF149}" dt="2021-01-07T21:52:53.117" v="983"/>
          <ac:cxnSpMkLst>
            <pc:docMk/>
            <pc:sldMk cId="2183431531" sldId="6895"/>
            <ac:cxnSpMk id="156" creationId="{A3E84CFF-A03F-4F84-B158-3B7223F61E78}"/>
          </ac:cxnSpMkLst>
        </pc:cxnChg>
        <pc:cxnChg chg="add mod">
          <ac:chgData name="Al Brooks" userId="34fc579134f071c1" providerId="LiveId" clId="{2D46E6CA-2448-4264-AAE6-7E98F8ACF149}" dt="2021-01-07T21:53:49.937" v="995" actId="14100"/>
          <ac:cxnSpMkLst>
            <pc:docMk/>
            <pc:sldMk cId="2183431531" sldId="6895"/>
            <ac:cxnSpMk id="163" creationId="{3430CD71-7BF8-4F32-A1E2-D8B395EE7AC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7T22:21:43.519" v="1038" actId="478"/>
          <ac:cxnSpMkLst>
            <pc:docMk/>
            <pc:sldMk cId="2183431531" sldId="689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D46E6CA-2448-4264-AAE6-7E98F8ACF149}" dt="2021-01-08T22:53:26.313" v="2550" actId="2696"/>
        <pc:sldMkLst>
          <pc:docMk/>
          <pc:sldMk cId="3478423012" sldId="6895"/>
        </pc:sldMkLst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8T19:09:07.702" v="1355" actId="20577"/>
          <ac:spMkLst>
            <pc:docMk/>
            <pc:sldMk cId="3478423012" sldId="6895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8T22:16:40.145" v="2289" actId="167"/>
          <ac:spMkLst>
            <pc:docMk/>
            <pc:sldMk cId="3478423012" sldId="6895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8T22:23:19.464" v="2410" actId="1076"/>
          <ac:spMkLst>
            <pc:docMk/>
            <pc:sldMk cId="3478423012" sldId="6895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20:29.525" v="2386"/>
          <ac:spMkLst>
            <pc:docMk/>
            <pc:sldMk cId="3478423012" sldId="6895"/>
            <ac:spMk id="84" creationId="{58E03459-DF2D-498C-9D40-3B877DB7DF26}"/>
          </ac:spMkLst>
        </pc:spChg>
        <pc:spChg chg="add mod">
          <ac:chgData name="Al Brooks" userId="34fc579134f071c1" providerId="LiveId" clId="{2D46E6CA-2448-4264-AAE6-7E98F8ACF149}" dt="2021-01-08T22:20:29.525" v="2386"/>
          <ac:spMkLst>
            <pc:docMk/>
            <pc:sldMk cId="3478423012" sldId="6895"/>
            <ac:spMk id="85" creationId="{1E705AB9-C47E-4FC5-B0BE-C7D9FE5E7DB0}"/>
          </ac:spMkLst>
        </pc:spChg>
        <pc:spChg chg="add mod">
          <ac:chgData name="Al Brooks" userId="34fc579134f071c1" providerId="LiveId" clId="{2D46E6CA-2448-4264-AAE6-7E98F8ACF149}" dt="2021-01-08T22:20:29.525" v="2386"/>
          <ac:spMkLst>
            <pc:docMk/>
            <pc:sldMk cId="3478423012" sldId="6895"/>
            <ac:spMk id="86" creationId="{C755900E-D857-45EA-BD10-35DD912BD227}"/>
          </ac:spMkLst>
        </pc:spChg>
        <pc:spChg chg="add mod">
          <ac:chgData name="Al Brooks" userId="34fc579134f071c1" providerId="LiveId" clId="{2D46E6CA-2448-4264-AAE6-7E98F8ACF149}" dt="2021-01-08T22:20:29.525" v="2386"/>
          <ac:spMkLst>
            <pc:docMk/>
            <pc:sldMk cId="3478423012" sldId="6895"/>
            <ac:spMk id="87" creationId="{2AF3338A-7B86-42B7-A8D0-C6207D360691}"/>
          </ac:spMkLst>
        </pc:spChg>
        <pc:spChg chg="add del mod">
          <ac:chgData name="Al Brooks" userId="34fc579134f071c1" providerId="LiveId" clId="{2D46E6CA-2448-4264-AAE6-7E98F8ACF149}" dt="2021-01-08T22:22:41.824" v="2408" actId="478"/>
          <ac:spMkLst>
            <pc:docMk/>
            <pc:sldMk cId="3478423012" sldId="6895"/>
            <ac:spMk id="90" creationId="{9B31AF9C-8BA8-4480-9160-9CD3F6F567FB}"/>
          </ac:spMkLst>
        </pc:spChg>
        <pc:spChg chg="add mod">
          <ac:chgData name="Al Brooks" userId="34fc579134f071c1" providerId="LiveId" clId="{2D46E6CA-2448-4264-AAE6-7E98F8ACF149}" dt="2021-01-08T22:21:46.100" v="2399" actId="14100"/>
          <ac:spMkLst>
            <pc:docMk/>
            <pc:sldMk cId="3478423012" sldId="6895"/>
            <ac:spMk id="93" creationId="{2481FA98-A6AF-4FC5-9AA4-11327CBC63AB}"/>
          </ac:spMkLst>
        </pc:spChg>
        <pc:spChg chg="add mod">
          <ac:chgData name="Al Brooks" userId="34fc579134f071c1" providerId="LiveId" clId="{2D46E6CA-2448-4264-AAE6-7E98F8ACF149}" dt="2021-01-08T22:23:00.466" v="2409"/>
          <ac:spMkLst>
            <pc:docMk/>
            <pc:sldMk cId="3478423012" sldId="6895"/>
            <ac:spMk id="94" creationId="{875A6102-F5DE-44DE-9D1E-EAD86D8A3613}"/>
          </ac:spMkLst>
        </pc:spChg>
        <pc:spChg chg="add mod">
          <ac:chgData name="Al Brooks" userId="34fc579134f071c1" providerId="LiveId" clId="{2D46E6CA-2448-4264-AAE6-7E98F8ACF149}" dt="2021-01-08T22:23:35.427" v="2412" actId="1076"/>
          <ac:spMkLst>
            <pc:docMk/>
            <pc:sldMk cId="3478423012" sldId="6895"/>
            <ac:spMk id="95" creationId="{EC347431-C713-460C-B5CC-9937FD2D45DE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26:40.842" v="2426" actId="478"/>
          <ac:spMkLst>
            <pc:docMk/>
            <pc:sldMk cId="3478423012" sldId="6895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6:33.676" v="2287" actId="167"/>
          <ac:picMkLst>
            <pc:docMk/>
            <pc:sldMk cId="3478423012" sldId="6895"/>
            <ac:picMk id="82" creationId="{11D6299F-A00F-47D0-ADEC-B2FA5B922EF1}"/>
          </ac:picMkLst>
        </pc:picChg>
        <pc:cxnChg chg="add mod">
          <ac:chgData name="Al Brooks" userId="34fc579134f071c1" providerId="LiveId" clId="{2D46E6CA-2448-4264-AAE6-7E98F8ACF149}" dt="2021-01-08T22:20:29.525" v="2386"/>
          <ac:cxnSpMkLst>
            <pc:docMk/>
            <pc:sldMk cId="3478423012" sldId="6895"/>
            <ac:cxnSpMk id="83" creationId="{B2E457E9-C8F4-43DB-B475-CD7CE3394A74}"/>
          </ac:cxnSpMkLst>
        </pc:cxnChg>
        <pc:cxnChg chg="add mod">
          <ac:chgData name="Al Brooks" userId="34fc579134f071c1" providerId="LiveId" clId="{2D46E6CA-2448-4264-AAE6-7E98F8ACF149}" dt="2021-01-08T22:21:02.937" v="2389"/>
          <ac:cxnSpMkLst>
            <pc:docMk/>
            <pc:sldMk cId="3478423012" sldId="6895"/>
            <ac:cxnSpMk id="88" creationId="{1C54AEB0-A7F4-471F-97EC-572AD608BAE7}"/>
          </ac:cxnSpMkLst>
        </pc:cxnChg>
        <pc:cxnChg chg="add mod">
          <ac:chgData name="Al Brooks" userId="34fc579134f071c1" providerId="LiveId" clId="{2D46E6CA-2448-4264-AAE6-7E98F8ACF149}" dt="2021-01-08T22:21:02.937" v="2389"/>
          <ac:cxnSpMkLst>
            <pc:docMk/>
            <pc:sldMk cId="3478423012" sldId="6895"/>
            <ac:cxnSpMk id="89" creationId="{CA95BB01-1D82-45E2-93AC-7B8768EF02B1}"/>
          </ac:cxnSpMkLst>
        </pc:cxnChg>
        <pc:cxnChg chg="add mod">
          <ac:chgData name="Al Brooks" userId="34fc579134f071c1" providerId="LiveId" clId="{2D46E6CA-2448-4264-AAE6-7E98F8ACF149}" dt="2021-01-08T22:21:02.937" v="2389"/>
          <ac:cxnSpMkLst>
            <pc:docMk/>
            <pc:sldMk cId="3478423012" sldId="6895"/>
            <ac:cxnSpMk id="91" creationId="{D53BB653-ACF9-4A6D-A569-CD37C9ABA5CD}"/>
          </ac:cxnSpMkLst>
        </pc:cxnChg>
        <pc:cxnChg chg="add mod">
          <ac:chgData name="Al Brooks" userId="34fc579134f071c1" providerId="LiveId" clId="{2D46E6CA-2448-4264-AAE6-7E98F8ACF149}" dt="2021-01-08T22:21:02.937" v="2389"/>
          <ac:cxnSpMkLst>
            <pc:docMk/>
            <pc:sldMk cId="3478423012" sldId="6895"/>
            <ac:cxnSpMk id="92" creationId="{22F64F6E-D69C-463A-9444-87FE37B02A11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26:40.842" v="2426" actId="478"/>
          <ac:cxnSpMkLst>
            <pc:docMk/>
            <pc:sldMk cId="3478423012" sldId="689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D46E6CA-2448-4264-AAE6-7E98F8ACF149}" dt="2021-01-08T22:52:57.785" v="2549" actId="2696"/>
        <pc:sldMkLst>
          <pc:docMk/>
          <pc:sldMk cId="557649781" sldId="6896"/>
        </pc:sldMkLst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" creationId="{BC1EA356-AA12-4342-A103-DCF6D5B50FEE}"/>
          </ac:spMkLst>
        </pc:spChg>
        <pc:spChg chg="mod ord">
          <ac:chgData name="Al Brooks" userId="34fc579134f071c1" providerId="LiveId" clId="{2D46E6CA-2448-4264-AAE6-7E98F8ACF149}" dt="2021-01-08T22:16:51.190" v="2293" actId="167"/>
          <ac:spMkLst>
            <pc:docMk/>
            <pc:sldMk cId="557649781" sldId="6896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8T22:26:18.754" v="2420" actId="6549"/>
          <ac:spMkLst>
            <pc:docMk/>
            <pc:sldMk cId="557649781" sldId="6896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25:12.951" v="2418"/>
          <ac:spMkLst>
            <pc:docMk/>
            <pc:sldMk cId="557649781" sldId="6896"/>
            <ac:spMk id="84" creationId="{63FA461D-7D5D-4F5D-AB76-F7EFE9E0A4B4}"/>
          </ac:spMkLst>
        </pc:spChg>
        <pc:spChg chg="add mod">
          <ac:chgData name="Al Brooks" userId="34fc579134f071c1" providerId="LiveId" clId="{2D46E6CA-2448-4264-AAE6-7E98F8ACF149}" dt="2021-01-08T22:25:12.951" v="2418"/>
          <ac:spMkLst>
            <pc:docMk/>
            <pc:sldMk cId="557649781" sldId="6896"/>
            <ac:spMk id="85" creationId="{0822C71B-6CC2-4C19-A69D-003A15B88730}"/>
          </ac:spMkLst>
        </pc:spChg>
        <pc:spChg chg="add mod">
          <ac:chgData name="Al Brooks" userId="34fc579134f071c1" providerId="LiveId" clId="{2D46E6CA-2448-4264-AAE6-7E98F8ACF149}" dt="2021-01-08T22:25:12.951" v="2418"/>
          <ac:spMkLst>
            <pc:docMk/>
            <pc:sldMk cId="557649781" sldId="6896"/>
            <ac:spMk id="86" creationId="{E033F25E-F279-499B-8721-2C90B3F6F4BE}"/>
          </ac:spMkLst>
        </pc:spChg>
        <pc:spChg chg="add mod">
          <ac:chgData name="Al Brooks" userId="34fc579134f071c1" providerId="LiveId" clId="{2D46E6CA-2448-4264-AAE6-7E98F8ACF149}" dt="2021-01-08T22:25:12.951" v="2418"/>
          <ac:spMkLst>
            <pc:docMk/>
            <pc:sldMk cId="557649781" sldId="6896"/>
            <ac:spMk id="87" creationId="{0905DD97-09C8-4800-8BF3-5BD915FC45DF}"/>
          </ac:spMkLst>
        </pc:spChg>
        <pc:spChg chg="add mod">
          <ac:chgData name="Al Brooks" userId="34fc579134f071c1" providerId="LiveId" clId="{2D46E6CA-2448-4264-AAE6-7E98F8ACF149}" dt="2021-01-08T22:25:12.951" v="2418"/>
          <ac:spMkLst>
            <pc:docMk/>
            <pc:sldMk cId="557649781" sldId="6896"/>
            <ac:spMk id="89" creationId="{B44EA056-ECA5-4540-B680-14668016A6EE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26:24.043" v="2421" actId="478"/>
          <ac:spMkLst>
            <pc:docMk/>
            <pc:sldMk cId="557649781" sldId="6896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6:45.594" v="2291" actId="167"/>
          <ac:picMkLst>
            <pc:docMk/>
            <pc:sldMk cId="557649781" sldId="6896"/>
            <ac:picMk id="82" creationId="{422BBA6F-2927-4371-A16D-9EB4E521DC44}"/>
          </ac:picMkLst>
        </pc:picChg>
        <pc:cxnChg chg="add mod">
          <ac:chgData name="Al Brooks" userId="34fc579134f071c1" providerId="LiveId" clId="{2D46E6CA-2448-4264-AAE6-7E98F8ACF149}" dt="2021-01-08T22:25:12.951" v="2418"/>
          <ac:cxnSpMkLst>
            <pc:docMk/>
            <pc:sldMk cId="557649781" sldId="6896"/>
            <ac:cxnSpMk id="83" creationId="{A6772336-943B-4ACA-810F-37761F570280}"/>
          </ac:cxnSpMkLst>
        </pc:cxnChg>
        <pc:cxnChg chg="add mod">
          <ac:chgData name="Al Brooks" userId="34fc579134f071c1" providerId="LiveId" clId="{2D46E6CA-2448-4264-AAE6-7E98F8ACF149}" dt="2021-01-08T22:25:12.951" v="2418"/>
          <ac:cxnSpMkLst>
            <pc:docMk/>
            <pc:sldMk cId="557649781" sldId="6896"/>
            <ac:cxnSpMk id="88" creationId="{3121209A-D647-42A8-8246-E72CA632A2C9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26:24.043" v="2421" actId="478"/>
          <ac:cxnSpMkLst>
            <pc:docMk/>
            <pc:sldMk cId="557649781" sldId="6896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D46E6CA-2448-4264-AAE6-7E98F8ACF149}" dt="2021-01-07T21:54:51.859" v="1005" actId="2890"/>
        <pc:sldMkLst>
          <pc:docMk/>
          <pc:sldMk cId="1537426550" sldId="6896"/>
        </pc:sldMkLst>
      </pc:sldChg>
      <pc:sldChg chg="add del">
        <pc:chgData name="Al Brooks" userId="34fc579134f071c1" providerId="LiveId" clId="{2D46E6CA-2448-4264-AAE6-7E98F8ACF149}" dt="2021-01-07T22:17:31.090" v="1021" actId="2696"/>
        <pc:sldMkLst>
          <pc:docMk/>
          <pc:sldMk cId="3291279306" sldId="6896"/>
        </pc:sldMkLst>
      </pc:sldChg>
      <pc:sldChg chg="addSp delSp modSp add del mod">
        <pc:chgData name="Al Brooks" userId="34fc579134f071c1" providerId="LiveId" clId="{2D46E6CA-2448-4264-AAE6-7E98F8ACF149}" dt="2021-01-08T22:48:47.892" v="2544" actId="2696"/>
        <pc:sldMkLst>
          <pc:docMk/>
          <pc:sldMk cId="2439107305" sldId="6897"/>
        </pc:sldMkLst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8T19:09:55.423" v="1403" actId="20577"/>
          <ac:spMkLst>
            <pc:docMk/>
            <pc:sldMk cId="2439107305" sldId="6897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8T22:17:01.911" v="2297" actId="167"/>
          <ac:spMkLst>
            <pc:docMk/>
            <pc:sldMk cId="2439107305" sldId="6897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8T22:48:32.840" v="2542" actId="1076"/>
          <ac:spMkLst>
            <pc:docMk/>
            <pc:sldMk cId="2439107305" sldId="6897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48:26.865" v="2541" actId="1076"/>
          <ac:spMkLst>
            <pc:docMk/>
            <pc:sldMk cId="2439107305" sldId="6897"/>
            <ac:spMk id="83" creationId="{A20A6F19-69E4-4958-84DD-6C285C621F71}"/>
          </ac:spMkLst>
        </pc:spChg>
        <pc:spChg chg="add mod">
          <ac:chgData name="Al Brooks" userId="34fc579134f071c1" providerId="LiveId" clId="{2D46E6CA-2448-4264-AAE6-7E98F8ACF149}" dt="2021-01-08T22:48:14.537" v="2539"/>
          <ac:spMkLst>
            <pc:docMk/>
            <pc:sldMk cId="2439107305" sldId="6897"/>
            <ac:spMk id="86" creationId="{C06F4C89-8C89-4181-B96F-F989351F64DF}"/>
          </ac:spMkLst>
        </pc:spChg>
        <pc:spChg chg="add mod">
          <ac:chgData name="Al Brooks" userId="34fc579134f071c1" providerId="LiveId" clId="{2D46E6CA-2448-4264-AAE6-7E98F8ACF149}" dt="2021-01-08T22:48:14.537" v="2539"/>
          <ac:spMkLst>
            <pc:docMk/>
            <pc:sldMk cId="2439107305" sldId="6897"/>
            <ac:spMk id="87" creationId="{C8BADD80-67F2-4037-853F-5EF72DF76B28}"/>
          </ac:spMkLst>
        </pc:spChg>
        <pc:spChg chg="add mod">
          <ac:chgData name="Al Brooks" userId="34fc579134f071c1" providerId="LiveId" clId="{2D46E6CA-2448-4264-AAE6-7E98F8ACF149}" dt="2021-01-08T22:48:14.537" v="2539"/>
          <ac:spMkLst>
            <pc:docMk/>
            <pc:sldMk cId="2439107305" sldId="6897"/>
            <ac:spMk id="88" creationId="{A11153A9-B18E-451C-AB27-599461957C32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48:18.736" v="2540" actId="478"/>
          <ac:spMkLst>
            <pc:docMk/>
            <pc:sldMk cId="2439107305" sldId="6897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6:56.184" v="2295" actId="167"/>
          <ac:picMkLst>
            <pc:docMk/>
            <pc:sldMk cId="2439107305" sldId="6897"/>
            <ac:picMk id="82" creationId="{142F1E45-1FD3-40BE-B2D7-0DB8FDE0BBF7}"/>
          </ac:picMkLst>
        </pc:picChg>
        <pc:cxnChg chg="add mod">
          <ac:chgData name="Al Brooks" userId="34fc579134f071c1" providerId="LiveId" clId="{2D46E6CA-2448-4264-AAE6-7E98F8ACF149}" dt="2021-01-08T22:47:38.873" v="2536" actId="571"/>
          <ac:cxnSpMkLst>
            <pc:docMk/>
            <pc:sldMk cId="2439107305" sldId="6897"/>
            <ac:cxnSpMk id="84" creationId="{C1306C19-92A2-43FE-83B0-A030F50A54E2}"/>
          </ac:cxnSpMkLst>
        </pc:cxnChg>
        <pc:cxnChg chg="add mod">
          <ac:chgData name="Al Brooks" userId="34fc579134f071c1" providerId="LiveId" clId="{2D46E6CA-2448-4264-AAE6-7E98F8ACF149}" dt="2021-01-08T22:48:14.537" v="2539"/>
          <ac:cxnSpMkLst>
            <pc:docMk/>
            <pc:sldMk cId="2439107305" sldId="6897"/>
            <ac:cxnSpMk id="85" creationId="{2F108E1D-598C-4138-ABCB-778663DE50D6}"/>
          </ac:cxnSpMkLst>
        </pc:cxnChg>
        <pc:cxnChg chg="add mod">
          <ac:chgData name="Al Brooks" userId="34fc579134f071c1" providerId="LiveId" clId="{2D46E6CA-2448-4264-AAE6-7E98F8ACF149}" dt="2021-01-08T22:48:14.537" v="2539"/>
          <ac:cxnSpMkLst>
            <pc:docMk/>
            <pc:sldMk cId="2439107305" sldId="6897"/>
            <ac:cxnSpMk id="89" creationId="{F0FDC959-6F47-4E7C-9CF5-3FEF6E465E99}"/>
          </ac:cxnSpMkLst>
        </pc:cxnChg>
        <pc:cxnChg chg="add mod">
          <ac:chgData name="Al Brooks" userId="34fc579134f071c1" providerId="LiveId" clId="{2D46E6CA-2448-4264-AAE6-7E98F8ACF149}" dt="2021-01-08T22:48:42.023" v="2543"/>
          <ac:cxnSpMkLst>
            <pc:docMk/>
            <pc:sldMk cId="2439107305" sldId="6897"/>
            <ac:cxnSpMk id="90" creationId="{09FBC651-C65D-4473-B103-F3F32769C842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48:18.736" v="2540" actId="478"/>
          <ac:cxnSpMkLst>
            <pc:docMk/>
            <pc:sldMk cId="2439107305" sldId="689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D46E6CA-2448-4264-AAE6-7E98F8ACF149}" dt="2021-01-08T22:51:29.424" v="2547" actId="2696"/>
        <pc:sldMkLst>
          <pc:docMk/>
          <pc:sldMk cId="3102749102" sldId="6898"/>
        </pc:sldMkLst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08T19:12:59.257" v="1610" actId="20577"/>
          <ac:spMkLst>
            <pc:docMk/>
            <pc:sldMk cId="3102749102" sldId="6898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8T22:17:17.463" v="2301" actId="167"/>
          <ac:spMkLst>
            <pc:docMk/>
            <pc:sldMk cId="3102749102" sldId="6898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8T22:28:52.227" v="2446" actId="14100"/>
          <ac:spMkLst>
            <pc:docMk/>
            <pc:sldMk cId="3102749102" sldId="6898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27:35.183" v="2430"/>
          <ac:spMkLst>
            <pc:docMk/>
            <pc:sldMk cId="3102749102" sldId="6898"/>
            <ac:spMk id="84" creationId="{BF02E138-A199-42CB-A607-EB941CDB23F9}"/>
          </ac:spMkLst>
        </pc:spChg>
        <pc:spChg chg="add mod">
          <ac:chgData name="Al Brooks" userId="34fc579134f071c1" providerId="LiveId" clId="{2D46E6CA-2448-4264-AAE6-7E98F8ACF149}" dt="2021-01-08T22:27:35.183" v="2430"/>
          <ac:spMkLst>
            <pc:docMk/>
            <pc:sldMk cId="3102749102" sldId="6898"/>
            <ac:spMk id="85" creationId="{2DC3812A-DC0A-4211-B51D-BA57506F2B45}"/>
          </ac:spMkLst>
        </pc:spChg>
        <pc:spChg chg="add mod">
          <ac:chgData name="Al Brooks" userId="34fc579134f071c1" providerId="LiveId" clId="{2D46E6CA-2448-4264-AAE6-7E98F8ACF149}" dt="2021-01-08T22:27:35.183" v="2430"/>
          <ac:spMkLst>
            <pc:docMk/>
            <pc:sldMk cId="3102749102" sldId="6898"/>
            <ac:spMk id="86" creationId="{AC97A0A7-CE76-49FD-B563-7F11AAA1749B}"/>
          </ac:spMkLst>
        </pc:spChg>
        <pc:spChg chg="add mod">
          <ac:chgData name="Al Brooks" userId="34fc579134f071c1" providerId="LiveId" clId="{2D46E6CA-2448-4264-AAE6-7E98F8ACF149}" dt="2021-01-08T22:27:35.183" v="2430"/>
          <ac:spMkLst>
            <pc:docMk/>
            <pc:sldMk cId="3102749102" sldId="6898"/>
            <ac:spMk id="87" creationId="{3DE71424-83C2-4563-ACE5-A5DDCAF5FB84}"/>
          </ac:spMkLst>
        </pc:spChg>
        <pc:spChg chg="add mod">
          <ac:chgData name="Al Brooks" userId="34fc579134f071c1" providerId="LiveId" clId="{2D46E6CA-2448-4264-AAE6-7E98F8ACF149}" dt="2021-01-08T22:27:59.073" v="2434" actId="14100"/>
          <ac:spMkLst>
            <pc:docMk/>
            <pc:sldMk cId="3102749102" sldId="6898"/>
            <ac:spMk id="89" creationId="{4BE04ED7-010D-422F-82F3-8CB186890883}"/>
          </ac:spMkLst>
        </pc:spChg>
        <pc:spChg chg="add mod">
          <ac:chgData name="Al Brooks" userId="34fc579134f071c1" providerId="LiveId" clId="{2D46E6CA-2448-4264-AAE6-7E98F8ACF149}" dt="2021-01-08T22:28:26.754" v="2442" actId="14100"/>
          <ac:spMkLst>
            <pc:docMk/>
            <pc:sldMk cId="3102749102" sldId="6898"/>
            <ac:spMk id="91" creationId="{DCFA52FB-6D84-4724-8971-66D28D8386B2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43:52.799" v="2479" actId="478"/>
          <ac:spMkLst>
            <pc:docMk/>
            <pc:sldMk cId="3102749102" sldId="6898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7:11.354" v="2299" actId="167"/>
          <ac:picMkLst>
            <pc:docMk/>
            <pc:sldMk cId="3102749102" sldId="6898"/>
            <ac:picMk id="82" creationId="{142526F9-D56D-4301-8381-D7A16C3EC154}"/>
          </ac:picMkLst>
        </pc:picChg>
        <pc:cxnChg chg="add mod">
          <ac:chgData name="Al Brooks" userId="34fc579134f071c1" providerId="LiveId" clId="{2D46E6CA-2448-4264-AAE6-7E98F8ACF149}" dt="2021-01-08T22:27:35.183" v="2430"/>
          <ac:cxnSpMkLst>
            <pc:docMk/>
            <pc:sldMk cId="3102749102" sldId="6898"/>
            <ac:cxnSpMk id="83" creationId="{B26C9370-776C-477B-82B4-75FE2A1C99D0}"/>
          </ac:cxnSpMkLst>
        </pc:cxnChg>
        <pc:cxnChg chg="add mod">
          <ac:chgData name="Al Brooks" userId="34fc579134f071c1" providerId="LiveId" clId="{2D46E6CA-2448-4264-AAE6-7E98F8ACF149}" dt="2021-01-08T22:27:35.183" v="2430"/>
          <ac:cxnSpMkLst>
            <pc:docMk/>
            <pc:sldMk cId="3102749102" sldId="6898"/>
            <ac:cxnSpMk id="88" creationId="{757EF26C-DDBF-4146-9411-EE19BFAE1E15}"/>
          </ac:cxnSpMkLst>
        </pc:cxnChg>
        <pc:cxnChg chg="add mod">
          <ac:chgData name="Al Brooks" userId="34fc579134f071c1" providerId="LiveId" clId="{2D46E6CA-2448-4264-AAE6-7E98F8ACF149}" dt="2021-01-08T22:28:01.858" v="2435" actId="571"/>
          <ac:cxnSpMkLst>
            <pc:docMk/>
            <pc:sldMk cId="3102749102" sldId="6898"/>
            <ac:cxnSpMk id="90" creationId="{53894F34-0F14-41CB-BEBD-7637964C106F}"/>
          </ac:cxnSpMkLst>
        </pc:cxnChg>
        <pc:cxnChg chg="add mod">
          <ac:chgData name="Al Brooks" userId="34fc579134f071c1" providerId="LiveId" clId="{2D46E6CA-2448-4264-AAE6-7E98F8ACF149}" dt="2021-01-08T22:28:44.427" v="2444" actId="571"/>
          <ac:cxnSpMkLst>
            <pc:docMk/>
            <pc:sldMk cId="3102749102" sldId="6898"/>
            <ac:cxnSpMk id="92" creationId="{4770C256-6957-4F64-B4B8-9974CCD7913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43:52.799" v="2479" actId="478"/>
          <ac:cxnSpMkLst>
            <pc:docMk/>
            <pc:sldMk cId="3102749102" sldId="6898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D46E6CA-2448-4264-AAE6-7E98F8ACF149}" dt="2021-01-08T22:50:50.113" v="2546" actId="2696"/>
        <pc:sldMkLst>
          <pc:docMk/>
          <pc:sldMk cId="3214538282" sldId="6899"/>
        </pc:sldMkLst>
        <pc:spChg chg="mod">
          <ac:chgData name="Al Brooks" userId="34fc579134f071c1" providerId="LiveId" clId="{2D46E6CA-2448-4264-AAE6-7E98F8ACF149}" dt="2021-01-08T19:32:56.897" v="1828" actId="20577"/>
          <ac:spMkLst>
            <pc:docMk/>
            <pc:sldMk cId="3214538282" sldId="6899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08T22:17:28.258" v="2305" actId="167"/>
          <ac:spMkLst>
            <pc:docMk/>
            <pc:sldMk cId="3214538282" sldId="6899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08T22:45:56.428" v="2513" actId="1076"/>
          <ac:spMkLst>
            <pc:docMk/>
            <pc:sldMk cId="3214538282" sldId="6899"/>
            <ac:spMk id="81" creationId="{018D7C82-B127-41C8-A770-6803458E1B22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4" creationId="{E3A0385D-FA0F-4A0E-A4E2-9F1E273B01A0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5" creationId="{1317BF3A-B5C8-448D-BA79-C446C8B24A89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6" creationId="{7AAB4307-92CD-4A61-AE94-551767833F28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7" creationId="{247DF850-08DA-4D17-B4E7-DF080BA424DC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8" creationId="{74C8C6B2-ABAD-4321-9C75-F404CBF18D12}"/>
          </ac:spMkLst>
        </pc:spChg>
        <pc:spChg chg="add mod">
          <ac:chgData name="Al Brooks" userId="34fc579134f071c1" providerId="LiveId" clId="{2D46E6CA-2448-4264-AAE6-7E98F8ACF149}" dt="2021-01-08T22:45:38.532" v="2510"/>
          <ac:spMkLst>
            <pc:docMk/>
            <pc:sldMk cId="3214538282" sldId="6899"/>
            <ac:spMk id="89" creationId="{0B157541-9444-4636-ADB1-06B7E7CBB44F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50:37.242" v="2545" actId="478"/>
          <ac:spMkLst>
            <pc:docMk/>
            <pc:sldMk cId="3214538282" sldId="6899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08T22:17:22.935" v="2303" actId="167"/>
          <ac:picMkLst>
            <pc:docMk/>
            <pc:sldMk cId="3214538282" sldId="6899"/>
            <ac:picMk id="82" creationId="{3FC25F2C-8FC7-4536-9370-B6DB14DAB093}"/>
          </ac:picMkLst>
        </pc:picChg>
        <pc:cxnChg chg="add mod">
          <ac:chgData name="Al Brooks" userId="34fc579134f071c1" providerId="LiveId" clId="{2D46E6CA-2448-4264-AAE6-7E98F8ACF149}" dt="2021-01-08T22:45:38.532" v="2510"/>
          <ac:cxnSpMkLst>
            <pc:docMk/>
            <pc:sldMk cId="3214538282" sldId="6899"/>
            <ac:cxnSpMk id="83" creationId="{1D0B5856-C546-46EC-B782-B922F4599297}"/>
          </ac:cxnSpMkLst>
        </pc:cxnChg>
        <pc:cxnChg chg="add mod">
          <ac:chgData name="Al Brooks" userId="34fc579134f071c1" providerId="LiveId" clId="{2D46E6CA-2448-4264-AAE6-7E98F8ACF149}" dt="2021-01-08T22:45:38.532" v="2510"/>
          <ac:cxnSpMkLst>
            <pc:docMk/>
            <pc:sldMk cId="3214538282" sldId="6899"/>
            <ac:cxnSpMk id="90" creationId="{4F8F8DE7-0100-45AF-A6D0-8F65EFCD9A71}"/>
          </ac:cxnSpMkLst>
        </pc:cxnChg>
        <pc:cxnChg chg="add mod">
          <ac:chgData name="Al Brooks" userId="34fc579134f071c1" providerId="LiveId" clId="{2D46E6CA-2448-4264-AAE6-7E98F8ACF149}" dt="2021-01-08T22:45:53.528" v="2512" actId="571"/>
          <ac:cxnSpMkLst>
            <pc:docMk/>
            <pc:sldMk cId="3214538282" sldId="6899"/>
            <ac:cxnSpMk id="91" creationId="{005D8C87-A3D5-4D29-96D0-5C294CEA32AD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50:37.242" v="2545" actId="478"/>
          <ac:cxnSpMkLst>
            <pc:docMk/>
            <pc:sldMk cId="3214538282" sldId="6899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2D46E6CA-2448-4264-AAE6-7E98F8ACF149}" dt="2021-01-11T14:38:13.217" v="4544" actId="47"/>
        <pc:sldMkLst>
          <pc:docMk/>
          <pc:sldMk cId="4088166123" sldId="6900"/>
        </pc:sldMkLst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" creationId="{BC1EA356-AA12-4342-A103-DCF6D5B50FEE}"/>
          </ac:spMkLst>
        </pc:spChg>
        <pc:spChg chg="mod ord">
          <ac:chgData name="Al Brooks" userId="34fc579134f071c1" providerId="LiveId" clId="{2D46E6CA-2448-4264-AAE6-7E98F8ACF149}" dt="2021-01-08T22:15:58.986" v="2280" actId="6549"/>
          <ac:spMkLst>
            <pc:docMk/>
            <pc:sldMk cId="4088166123" sldId="6900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22:18:07.515" v="2308" actId="1076"/>
          <ac:spMkLst>
            <pc:docMk/>
            <pc:sldMk cId="4088166123" sldId="6900"/>
            <ac:spMk id="21" creationId="{D800B438-E78B-4C04-8812-E548DC25F1FB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07" creationId="{04AB173C-9FB6-4C9D-B2B4-E5813BD89212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08" creationId="{B4765849-4846-435B-A373-7E693B4C8F0F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09" creationId="{76E21080-BEF5-4E41-8CC3-3BC9F1F27871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0" creationId="{C16B961F-2408-490D-B8DD-C092BD83B89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1" creationId="{176BF754-3A50-43C0-89BD-61AFCEE9B448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2" creationId="{31B6DB82-D213-46DC-82DF-2C0322D972C7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3" creationId="{F4BD4681-271C-48D5-8299-409DDA932344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4" creationId="{C2991689-6AE3-4EB7-B3C2-766A1E3036BF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6" creationId="{8123703B-ECC3-4198-A825-4623C2BBDEF9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7" creationId="{2B64E25F-F628-479E-834E-4243D366440A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8" creationId="{989F2C81-58F4-4CAD-B931-EB150145FAFD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19" creationId="{D4472417-FB3A-420B-A29F-FE160F31A420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0" creationId="{726E3EDA-E2D6-4CBE-89B5-C0448AC3D80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1" creationId="{9BAB5A09-7A26-47DA-97C6-918E339006D6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2" creationId="{CBE4B5BB-60E6-4E0F-8A54-929FC69E61EA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3" creationId="{A402A046-288E-45E9-911A-392155FD1006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4" creationId="{935E8ED4-B407-4B7E-B421-F79EA2DB605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5" creationId="{4378553B-40A9-4B8F-B4BB-36937077B88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6" creationId="{EDA9EE09-16F0-4012-B99D-426625F09ED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7" creationId="{D3F44F02-DF5A-463D-B0D3-D68074053795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8" creationId="{05CE6995-83EA-410E-A7E2-5DB8C22F38E3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29" creationId="{EE48C606-25F4-4D12-812E-ACA1E79F5477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30" creationId="{B102F63A-8C9D-4EC7-8E1E-660B2D6751B2}"/>
          </ac:spMkLst>
        </pc:spChg>
        <pc:spChg chg="add mod">
          <ac:chgData name="Al Brooks" userId="34fc579134f071c1" providerId="LiveId" clId="{2D46E6CA-2448-4264-AAE6-7E98F8ACF149}" dt="2021-01-08T22:15:16.357" v="2225"/>
          <ac:spMkLst>
            <pc:docMk/>
            <pc:sldMk cId="4088166123" sldId="6900"/>
            <ac:spMk id="132" creationId="{E0457619-6B80-445C-B3B2-320852CD55AA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38" creationId="{F8038035-F3B5-41DE-94E6-29F3679C94DD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39" creationId="{337C3B2C-41EF-499F-AFB9-FD7DF89F85DA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40" creationId="{2685A8F6-3E72-4115-97BA-459F6B04EBD0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41" creationId="{D87AE496-6BD8-4266-A30E-6C6691CA6B69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42" creationId="{F5AA8413-F23F-4B75-9631-5C8C4EA88058}"/>
          </ac:spMkLst>
        </pc:spChg>
        <pc:spChg chg="add del">
          <ac:chgData name="Al Brooks" userId="34fc579134f071c1" providerId="LiveId" clId="{2D46E6CA-2448-4264-AAE6-7E98F8ACF149}" dt="2021-01-08T22:15:24.784" v="2227" actId="478"/>
          <ac:spMkLst>
            <pc:docMk/>
            <pc:sldMk cId="4088166123" sldId="6900"/>
            <ac:spMk id="144" creationId="{AED95779-D649-49C2-B0D2-566CA3C0A289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8T22:15:29.889" v="2229" actId="478"/>
          <ac:spMkLst>
            <pc:docMk/>
            <pc:sldMk cId="4088166123" sldId="6900"/>
            <ac:spMk id="232" creationId="{819AFA96-EEDE-4161-BAAB-3CEFDF1596C7}"/>
          </ac:spMkLst>
        </pc:spChg>
        <pc:picChg chg="add del mod modCrop">
          <ac:chgData name="Al Brooks" userId="34fc579134f071c1" providerId="LiveId" clId="{2D46E6CA-2448-4264-AAE6-7E98F8ACF149}" dt="2021-01-08T22:15:21.277" v="2226" actId="21"/>
          <ac:picMkLst>
            <pc:docMk/>
            <pc:sldMk cId="4088166123" sldId="6900"/>
            <ac:picMk id="4" creationId="{7BB00C41-83A8-4BA3-AF0A-DB0EEFD71780}"/>
          </ac:picMkLst>
        </pc:picChg>
        <pc:picChg chg="add del mod">
          <ac:chgData name="Al Brooks" userId="34fc579134f071c1" providerId="LiveId" clId="{2D46E6CA-2448-4264-AAE6-7E98F8ACF149}" dt="2021-01-08T22:14:21.666" v="2214"/>
          <ac:picMkLst>
            <pc:docMk/>
            <pc:sldMk cId="4088166123" sldId="6900"/>
            <ac:picMk id="131" creationId="{83CF12B8-E0E1-425D-AB3E-1A16C2115D00}"/>
          </ac:picMkLst>
        </pc:picChg>
        <pc:picChg chg="add mod">
          <ac:chgData name="Al Brooks" userId="34fc579134f071c1" providerId="LiveId" clId="{2D46E6CA-2448-4264-AAE6-7E98F8ACF149}" dt="2021-01-08T22:15:26.551" v="2228"/>
          <ac:picMkLst>
            <pc:docMk/>
            <pc:sldMk cId="4088166123" sldId="6900"/>
            <ac:picMk id="133" creationId="{4C95A0BC-53C7-4732-A13C-082AE767A20A}"/>
          </ac:picMkLst>
        </pc:pic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82" creationId="{EA6F48E3-C56A-4A63-9E63-93FA80BAA082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84" creationId="{2969F342-D91C-4317-9B42-6177012B1F5B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86" creationId="{04259D9C-06C9-4968-BF9A-A294A61DD855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88" creationId="{F5F9780B-6F5A-46E9-83C7-A62518ECC563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91" creationId="{1332F6FF-DDF1-4A1B-9BB4-1ED01C1B063E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93" creationId="{82AF33C1-C29D-4D29-AF45-70DACCB2A612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95" creationId="{5F41BF8A-6347-4628-A96B-F8D46DECB5EE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97" creationId="{E930D4A6-A7EB-434B-890E-3CDF231E98CB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99" creationId="{655C2D0B-4691-4F63-AE67-0064E6F805A1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101" creationId="{ACAE3E2D-842D-430B-9B30-83CEB0FE30A4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103" creationId="{0C7D5FE6-9134-43D8-AE16-00D7386BCD12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143" creationId="{A45701C7-657E-47A6-90E5-4A86F2BE5F4C}"/>
          </ac:cxnSpMkLst>
        </pc:cxnChg>
        <pc:cxnChg chg="add del">
          <ac:chgData name="Al Brooks" userId="34fc579134f071c1" providerId="LiveId" clId="{2D46E6CA-2448-4264-AAE6-7E98F8ACF149}" dt="2021-01-08T22:15:24.784" v="2227" actId="478"/>
          <ac:cxnSpMkLst>
            <pc:docMk/>
            <pc:sldMk cId="4088166123" sldId="6900"/>
            <ac:cxnSpMk id="145" creationId="{4DE09049-A42E-4487-B7D5-562AB1DA8B4F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8T22:15:29.889" v="2229" actId="478"/>
          <ac:cxnSpMkLst>
            <pc:docMk/>
            <pc:sldMk cId="4088166123" sldId="6900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D46E6CA-2448-4264-AAE6-7E98F8ACF149}" dt="2021-01-08T22:15:00.301" v="2222" actId="47"/>
        <pc:sldMkLst>
          <pc:docMk/>
          <pc:sldMk cId="770947925" sldId="6901"/>
        </pc:sldMkLst>
      </pc:sldChg>
      <pc:sldChg chg="addSp delSp modSp add del mod modClrScheme chgLayout">
        <pc:chgData name="Al Brooks" userId="34fc579134f071c1" providerId="LiveId" clId="{2D46E6CA-2448-4264-AAE6-7E98F8ACF149}" dt="2021-01-11T15:06:17.084" v="4804" actId="47"/>
        <pc:sldMkLst>
          <pc:docMk/>
          <pc:sldMk cId="1713262173" sldId="6901"/>
        </pc:sldMkLst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" creationId="{BC1EA356-AA12-4342-A103-DCF6D5B50FEE}"/>
          </ac:spMkLst>
        </pc:spChg>
        <pc:spChg chg="mod ord">
          <ac:chgData name="Al Brooks" userId="34fc579134f071c1" providerId="LiveId" clId="{2D46E6CA-2448-4264-AAE6-7E98F8ACF149}" dt="2021-01-11T14:59:44.685" v="4801" actId="6549"/>
          <ac:spMkLst>
            <pc:docMk/>
            <pc:sldMk cId="1713262173" sldId="6901"/>
            <ac:spMk id="5" creationId="{00000000-0000-0000-0000-000000000000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21" creationId="{D800B438-E78B-4C04-8812-E548DC25F1FB}"/>
          </ac:spMkLst>
        </pc:spChg>
        <pc:spChg chg="add mod or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57" creationId="{2AA9F7CF-5B30-4DA3-A7B7-93004FC84C40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61" creationId="{0C9E846E-A852-4EDF-80AE-6D31F32D64A2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66" creationId="{6F8A2389-C664-426F-B500-25F15B2F0F7E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67" creationId="{722290D6-E8CD-4689-A1F7-83E681D7E9A2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68" creationId="{B53535E8-40C1-4F6B-8580-0FAC82B3ECF9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69" creationId="{0A21ECB4-DB0D-4007-A222-2668AEC0FCEF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0" creationId="{D9467983-D79F-4505-B2E9-5A007A71561D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1" creationId="{1ECAD4D9-5D36-4A10-A491-FF7B2EA8ED29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2" creationId="{E56E081C-2589-4BB5-9EE3-760A5CB8B480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3" creationId="{628DBA8E-E9AF-47A4-B614-CA966BC4DCCE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4" creationId="{4E472809-BE5B-4AD7-9C02-CA14E53BB097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5" creationId="{C006F3B0-E189-4BF7-9911-F98B63D8AF21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6" creationId="{BECE7355-0843-4CEC-932B-A8991FFFE3EE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7" creationId="{27D42E80-ED9D-403A-A986-2098EBFF4BB2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8" creationId="{8F07A7F5-479E-420D-B387-53CD84B849CC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79" creationId="{4F9D9365-6A1F-4D72-A1CD-DEDC4DBD8AEF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80" creationId="{7EC5CECB-CF1C-42B8-8392-569421550E7F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81" creationId="{529A5698-3328-4917-81BD-BB1A57B0C6A7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85" creationId="{9438EEAB-1272-41D7-B3D0-D8AC8F8B679F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87" creationId="{52CACEA8-D96F-4472-AF9A-BBA234C06C2E}"/>
          </ac:spMkLst>
        </pc:spChg>
        <pc:spChg chg="add mod">
          <ac:chgData name="Al Brooks" userId="34fc579134f071c1" providerId="LiveId" clId="{2D46E6CA-2448-4264-AAE6-7E98F8ACF149}" dt="2021-01-11T14:57:33.050" v="4626" actId="571"/>
          <ac:spMkLst>
            <pc:docMk/>
            <pc:sldMk cId="1713262173" sldId="6901"/>
            <ac:spMk id="90" creationId="{30BC9E2C-2340-4A64-A8F0-A943DA026A58}"/>
          </ac:spMkLst>
        </pc:spChg>
        <pc:spChg chg="add del mod">
          <ac:chgData name="Al Brooks" userId="34fc579134f071c1" providerId="LiveId" clId="{2D46E6CA-2448-4264-AAE6-7E98F8ACF149}" dt="2021-01-11T15:06:14.517" v="4803" actId="478"/>
          <ac:spMkLst>
            <pc:docMk/>
            <pc:sldMk cId="1713262173" sldId="6901"/>
            <ac:spMk id="94" creationId="{578B706E-CF89-4359-A62C-0DF7F10FC473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07" creationId="{04AB173C-9FB6-4C9D-B2B4-E5813BD89212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08" creationId="{B4765849-4846-435B-A373-7E693B4C8F0F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09" creationId="{76E21080-BEF5-4E41-8CC3-3BC9F1F27871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10" creationId="{C16B961F-2408-490D-B8DD-C092BD83B89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11" creationId="{176BF754-3A50-43C0-89BD-61AFCEE9B448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12" creationId="{31B6DB82-D213-46DC-82DF-2C0322D972C7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13" creationId="{F4BD4681-271C-48D5-8299-409DDA932344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14" creationId="{C2991689-6AE3-4EB7-B3C2-766A1E3036BF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16" creationId="{8123703B-ECC3-4198-A825-4623C2BBDEF9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17" creationId="{2B64E25F-F628-479E-834E-4243D366440A}"/>
          </ac:spMkLst>
        </pc:spChg>
        <pc:spChg chg="del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18" creationId="{989F2C81-58F4-4CAD-B931-EB150145FAFD}"/>
          </ac:spMkLst>
        </pc:spChg>
        <pc:spChg chg="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19" creationId="{D4472417-FB3A-420B-A29F-FE160F31A420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0" creationId="{726E3EDA-E2D6-4CBE-89B5-C0448AC3D80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1" creationId="{9BAB5A09-7A26-47DA-97C6-918E339006D6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2" creationId="{CBE4B5BB-60E6-4E0F-8A54-929FC69E61EA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3" creationId="{A402A046-288E-45E9-911A-392155FD1006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4" creationId="{935E8ED4-B407-4B7E-B421-F79EA2DB605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5" creationId="{4378553B-40A9-4B8F-B4BB-36937077B88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6" creationId="{EDA9EE09-16F0-4012-B99D-426625F09ED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7" creationId="{D3F44F02-DF5A-463D-B0D3-D68074053795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28" creationId="{05CE6995-83EA-410E-A7E2-5DB8C22F38E3}"/>
          </ac:spMkLst>
        </pc:spChg>
        <pc:spChg chg="del mod">
          <ac:chgData name="Al Brooks" userId="34fc579134f071c1" providerId="LiveId" clId="{2D46E6CA-2448-4264-AAE6-7E98F8ACF149}" dt="2021-01-11T14:56:30.890" v="4611" actId="478"/>
          <ac:spMkLst>
            <pc:docMk/>
            <pc:sldMk cId="1713262173" sldId="6901"/>
            <ac:spMk id="129" creationId="{EE48C606-25F4-4D12-812E-ACA1E79F5477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30" creationId="{B102F63A-8C9D-4EC7-8E1E-660B2D6751B2}"/>
          </ac:spMkLst>
        </pc:spChg>
        <pc:spChg chg="add mod ord">
          <ac:chgData name="Al Brooks" userId="34fc579134f071c1" providerId="LiveId" clId="{2D46E6CA-2448-4264-AAE6-7E98F8ACF149}" dt="2021-01-11T14:40:02.377" v="4603" actId="700"/>
          <ac:spMkLst>
            <pc:docMk/>
            <pc:sldMk cId="1713262173" sldId="6901"/>
            <ac:spMk id="131" creationId="{D5302526-B176-4601-BE49-BD7B0155A99C}"/>
          </ac:spMkLst>
        </pc:spChg>
        <pc:spChg chg="add 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32" creationId="{8D4CC3A0-36C4-4356-BB91-B2E5685D45BF}"/>
          </ac:spMkLst>
        </pc:spChg>
        <pc:spChg chg="add mod">
          <ac:chgData name="Al Brooks" userId="34fc579134f071c1" providerId="LiveId" clId="{2D46E6CA-2448-4264-AAE6-7E98F8ACF149}" dt="2021-01-08T22:20:19.999" v="2385" actId="571"/>
          <ac:spMkLst>
            <pc:docMk/>
            <pc:sldMk cId="1713262173" sldId="6901"/>
            <ac:spMk id="134" creationId="{B2AB2DB1-4797-4E6C-A42A-02AD6C35185C}"/>
          </ac:spMkLst>
        </pc:spChg>
        <pc:spChg chg="add mod">
          <ac:chgData name="Al Brooks" userId="34fc579134f071c1" providerId="LiveId" clId="{2D46E6CA-2448-4264-AAE6-7E98F8ACF149}" dt="2021-01-08T22:20:19.999" v="2385" actId="571"/>
          <ac:spMkLst>
            <pc:docMk/>
            <pc:sldMk cId="1713262173" sldId="6901"/>
            <ac:spMk id="135" creationId="{AAFB43E6-5CAC-4458-9620-FBB2F3C2032C}"/>
          </ac:spMkLst>
        </pc:spChg>
        <pc:spChg chg="add mod">
          <ac:chgData name="Al Brooks" userId="34fc579134f071c1" providerId="LiveId" clId="{2D46E6CA-2448-4264-AAE6-7E98F8ACF149}" dt="2021-01-08T22:20:19.999" v="2385" actId="571"/>
          <ac:spMkLst>
            <pc:docMk/>
            <pc:sldMk cId="1713262173" sldId="6901"/>
            <ac:spMk id="136" creationId="{9E5E7494-183D-4448-B3A4-74458D703E87}"/>
          </ac:spMkLst>
        </pc:spChg>
        <pc:spChg chg="del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38" creationId="{F8038035-F3B5-41DE-94E6-29F3679C94DD}"/>
          </ac:spMkLst>
        </pc:spChg>
        <pc:spChg chg="del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39" creationId="{337C3B2C-41EF-499F-AFB9-FD7DF89F85DA}"/>
          </ac:spMkLst>
        </pc:spChg>
        <pc:spChg chg="del mod">
          <ac:chgData name="Al Brooks" userId="34fc579134f071c1" providerId="LiveId" clId="{2D46E6CA-2448-4264-AAE6-7E98F8ACF149}" dt="2021-01-08T22:46:07.897" v="2515" actId="478"/>
          <ac:spMkLst>
            <pc:docMk/>
            <pc:sldMk cId="1713262173" sldId="6901"/>
            <ac:spMk id="140" creationId="{2685A8F6-3E72-4115-97BA-459F6B04EBD0}"/>
          </ac:spMkLst>
        </pc:spChg>
        <pc:spChg chg="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41" creationId="{D87AE496-6BD8-4266-A30E-6C6691CA6B69}"/>
          </ac:spMkLst>
        </pc:spChg>
        <pc:spChg chg="del">
          <ac:chgData name="Al Brooks" userId="34fc579134f071c1" providerId="LiveId" clId="{2D46E6CA-2448-4264-AAE6-7E98F8ACF149}" dt="2021-01-08T22:29:12.845" v="2448" actId="478"/>
          <ac:spMkLst>
            <pc:docMk/>
            <pc:sldMk cId="1713262173" sldId="6901"/>
            <ac:spMk id="142" creationId="{F5AA8413-F23F-4B75-9631-5C8C4EA88058}"/>
          </ac:spMkLst>
        </pc:spChg>
        <pc:spChg chg="del mod">
          <ac:chgData name="Al Brooks" userId="34fc579134f071c1" providerId="LiveId" clId="{2D46E6CA-2448-4264-AAE6-7E98F8ACF149}" dt="2021-01-11T14:56:19.200" v="4604" actId="478"/>
          <ac:spMkLst>
            <pc:docMk/>
            <pc:sldMk cId="1713262173" sldId="6901"/>
            <ac:spMk id="144" creationId="{AED95779-D649-49C2-B0D2-566CA3C0A289}"/>
          </ac:spMkLst>
        </pc:spChg>
        <pc:spChg chg="add del mod">
          <ac:chgData name="Al Brooks" userId="34fc579134f071c1" providerId="LiveId" clId="{2D46E6CA-2448-4264-AAE6-7E98F8ACF149}" dt="2021-01-11T14:38:51.274" v="4583" actId="478"/>
          <ac:spMkLst>
            <pc:docMk/>
            <pc:sldMk cId="1713262173" sldId="6901"/>
            <ac:spMk id="147" creationId="{63A128CA-C7BA-413D-BF45-2CED0EC4A3D2}"/>
          </ac:spMkLst>
        </pc:spChg>
        <pc:spChg chg="add del mod">
          <ac:chgData name="Al Brooks" userId="34fc579134f071c1" providerId="LiveId" clId="{2D46E6CA-2448-4264-AAE6-7E98F8ACF149}" dt="2021-01-11T14:38:48.504" v="4582" actId="478"/>
          <ac:spMkLst>
            <pc:docMk/>
            <pc:sldMk cId="1713262173" sldId="6901"/>
            <ac:spMk id="149" creationId="{40211BD0-1F35-4906-B68C-F24B5A56B1F1}"/>
          </ac:spMkLst>
        </pc:spChg>
        <pc:spChg chg="add 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50" creationId="{3D1A5BAA-0044-4A47-9A8F-C1966907D0F6}"/>
          </ac:spMkLst>
        </pc:spChg>
        <pc:spChg chg="add 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52" creationId="{827EBE98-279F-4BE1-9A1A-FC96A4F21904}"/>
          </ac:spMkLst>
        </pc:spChg>
        <pc:spChg chg="add mod">
          <ac:chgData name="Al Brooks" userId="34fc579134f071c1" providerId="LiveId" clId="{2D46E6CA-2448-4264-AAE6-7E98F8ACF149}" dt="2021-01-11T14:57:29.114" v="4624" actId="1076"/>
          <ac:spMkLst>
            <pc:docMk/>
            <pc:sldMk cId="1713262173" sldId="6901"/>
            <ac:spMk id="154" creationId="{614D93B0-85C0-4DD0-99FE-4768FCC73346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09T03:33:57.712" v="3949" actId="478"/>
          <ac:spMkLst>
            <pc:docMk/>
            <pc:sldMk cId="1713262173" sldId="6901"/>
            <ac:spMk id="232" creationId="{819AFA96-EEDE-4161-BAAB-3CEFDF1596C7}"/>
          </ac:spMkLst>
        </pc:spChg>
        <pc:picChg chg="mod">
          <ac:chgData name="Al Brooks" userId="34fc579134f071c1" providerId="LiveId" clId="{2D46E6CA-2448-4264-AAE6-7E98F8ACF149}" dt="2021-01-08T22:30:38.273" v="2464" actId="1076"/>
          <ac:picMkLst>
            <pc:docMk/>
            <pc:sldMk cId="1713262173" sldId="6901"/>
            <ac:picMk id="4" creationId="{7BB00C41-83A8-4BA3-AF0A-DB0EEFD71780}"/>
          </ac:picMkLst>
        </pc:picChg>
        <pc:cxnChg chg="add mod">
          <ac:chgData name="Al Brooks" userId="34fc579134f071c1" providerId="LiveId" clId="{2D46E6CA-2448-4264-AAE6-7E98F8ACF149}" dt="2021-01-11T14:57:03.644" v="4618" actId="14100"/>
          <ac:cxnSpMkLst>
            <pc:docMk/>
            <pc:sldMk cId="1713262173" sldId="6901"/>
            <ac:cxnSpMk id="58" creationId="{90FB0A73-A8DB-4DBE-9012-ED057AD76883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62" creationId="{DA3DD0B1-0DCE-4D7D-B13B-8EE2A949648D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63" creationId="{61739761-93D4-4BE4-B383-640EB9C6FF69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64" creationId="{781A2911-FDC1-4862-8F72-57F7F000971E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65" creationId="{2554E0D8-C5F3-43B8-B927-A782559304AA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82" creationId="{EA6F48E3-C56A-4A63-9E63-93FA80BAA082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83" creationId="{BE93B839-7418-424D-9ED8-5BE7AEC90D9E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84" creationId="{2969F342-D91C-4317-9B42-6177012B1F5B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86" creationId="{04259D9C-06C9-4968-BF9A-A294A61DD855}"/>
          </ac:cxnSpMkLst>
        </pc:cxnChg>
        <pc:cxnChg chg="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88" creationId="{F5F9780B-6F5A-46E9-83C7-A62518ECC563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89" creationId="{AD4C6E99-BF35-4073-BA9F-344BBA833090}"/>
          </ac:cxnSpMkLst>
        </pc:cxnChg>
        <pc:cxnChg chg="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91" creationId="{1332F6FF-DDF1-4A1B-9BB4-1ED01C1B063E}"/>
          </ac:cxnSpMkLst>
        </pc:cxnChg>
        <pc:cxnChg chg="add mod">
          <ac:chgData name="Al Brooks" userId="34fc579134f071c1" providerId="LiveId" clId="{2D46E6CA-2448-4264-AAE6-7E98F8ACF149}" dt="2021-01-11T14:57:33.050" v="4626" actId="571"/>
          <ac:cxnSpMkLst>
            <pc:docMk/>
            <pc:sldMk cId="1713262173" sldId="6901"/>
            <ac:cxnSpMk id="92" creationId="{73F71F13-A1B3-4485-AC9E-E68FFEED79C4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93" creationId="{82AF33C1-C29D-4D29-AF45-70DACCB2A612}"/>
          </ac:cxnSpMkLst>
        </pc:cxnChg>
        <pc:cxnChg chg="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95" creationId="{5F41BF8A-6347-4628-A96B-F8D46DECB5EE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97" creationId="{E930D4A6-A7EB-434B-890E-3CDF231E98CB}"/>
          </ac:cxnSpMkLst>
        </pc:cxnChg>
        <pc:cxnChg chg="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99" creationId="{655C2D0B-4691-4F63-AE67-0064E6F805A1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101" creationId="{ACAE3E2D-842D-430B-9B30-83CEB0FE30A4}"/>
          </ac:cxnSpMkLst>
        </pc:cxnChg>
        <pc:cxnChg chg="del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103" creationId="{0C7D5FE6-9134-43D8-AE16-00D7386BCD12}"/>
          </ac:cxnSpMkLst>
        </pc:cxnChg>
        <pc:cxnChg chg="add mod">
          <ac:chgData name="Al Brooks" userId="34fc579134f071c1" providerId="LiveId" clId="{2D46E6CA-2448-4264-AAE6-7E98F8ACF149}" dt="2021-01-08T22:20:19.999" v="2385" actId="571"/>
          <ac:cxnSpMkLst>
            <pc:docMk/>
            <pc:sldMk cId="1713262173" sldId="6901"/>
            <ac:cxnSpMk id="133" creationId="{B353F27F-0033-4593-9C03-5B9B4D00E923}"/>
          </ac:cxnSpMkLst>
        </pc:cxnChg>
        <pc:cxnChg chg="add del mod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137" creationId="{E1E0060F-CB6B-46EA-82D7-653DB10599CA}"/>
          </ac:cxnSpMkLst>
        </pc:cxnChg>
        <pc:cxnChg chg="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143" creationId="{A45701C7-657E-47A6-90E5-4A86F2BE5F4C}"/>
          </ac:cxnSpMkLst>
        </pc:cxnChg>
        <pc:cxnChg chg="del">
          <ac:chgData name="Al Brooks" userId="34fc579134f071c1" providerId="LiveId" clId="{2D46E6CA-2448-4264-AAE6-7E98F8ACF149}" dt="2021-01-11T14:56:20.386" v="4605" actId="478"/>
          <ac:cxnSpMkLst>
            <pc:docMk/>
            <pc:sldMk cId="1713262173" sldId="6901"/>
            <ac:cxnSpMk id="145" creationId="{4DE09049-A42E-4487-B7D5-562AB1DA8B4F}"/>
          </ac:cxnSpMkLst>
        </pc:cxnChg>
        <pc:cxnChg chg="add del mod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146" creationId="{8A320A2F-F2A0-4672-8B7E-A57E9B85DA3D}"/>
          </ac:cxnSpMkLst>
        </pc:cxnChg>
        <pc:cxnChg chg="add del mod">
          <ac:chgData name="Al Brooks" userId="34fc579134f071c1" providerId="LiveId" clId="{2D46E6CA-2448-4264-AAE6-7E98F8ACF149}" dt="2021-01-11T14:38:48.504" v="4582" actId="478"/>
          <ac:cxnSpMkLst>
            <pc:docMk/>
            <pc:sldMk cId="1713262173" sldId="6901"/>
            <ac:cxnSpMk id="148" creationId="{42FC4992-6684-4EEB-8388-79DCDC84AC62}"/>
          </ac:cxnSpMkLst>
        </pc:cxnChg>
        <pc:cxnChg chg="add del mod">
          <ac:chgData name="Al Brooks" userId="34fc579134f071c1" providerId="LiveId" clId="{2D46E6CA-2448-4264-AAE6-7E98F8ACF149}" dt="2021-01-08T22:29:26.783" v="2452" actId="478"/>
          <ac:cxnSpMkLst>
            <pc:docMk/>
            <pc:sldMk cId="1713262173" sldId="6901"/>
            <ac:cxnSpMk id="151" creationId="{167FE0C9-A397-43D5-AAC7-4CB6824F731A}"/>
          </ac:cxnSpMkLst>
        </pc:cxnChg>
        <pc:cxnChg chg="add 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153" creationId="{32E41E70-4107-46EB-AE81-2C9B1CA6043B}"/>
          </ac:cxnSpMkLst>
        </pc:cxnChg>
        <pc:cxnChg chg="add mod">
          <ac:chgData name="Al Brooks" userId="34fc579134f071c1" providerId="LiveId" clId="{2D46E6CA-2448-4264-AAE6-7E98F8ACF149}" dt="2021-01-11T14:57:29.114" v="4624" actId="1076"/>
          <ac:cxnSpMkLst>
            <pc:docMk/>
            <pc:sldMk cId="1713262173" sldId="6901"/>
            <ac:cxnSpMk id="155" creationId="{751A97F1-CE73-4B67-9254-61471F13F9CF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09T03:33:57.712" v="3949" actId="478"/>
          <ac:cxnSpMkLst>
            <pc:docMk/>
            <pc:sldMk cId="1713262173" sldId="6901"/>
            <ac:cxnSpMk id="244" creationId="{A01D7C86-0024-44FE-BA74-69C0E0D0D261}"/>
          </ac:cxnSpMkLst>
        </pc:cxnChg>
      </pc:sldChg>
      <pc:sldChg chg="modSp add del mod ord">
        <pc:chgData name="Al Brooks" userId="34fc579134f071c1" providerId="LiveId" clId="{2D46E6CA-2448-4264-AAE6-7E98F8ACF149}" dt="2021-01-08T22:52:02.463" v="2548" actId="2696"/>
        <pc:sldMkLst>
          <pc:docMk/>
          <pc:sldMk cId="314691359" sldId="6902"/>
        </pc:sldMkLst>
        <pc:spChg chg="mod">
          <ac:chgData name="Al Brooks" userId="34fc579134f071c1" providerId="LiveId" clId="{2D46E6CA-2448-4264-AAE6-7E98F8ACF149}" dt="2021-01-08T22:44:15.651" v="2503" actId="6549"/>
          <ac:spMkLst>
            <pc:docMk/>
            <pc:sldMk cId="314691359" sldId="6902"/>
            <ac:spMk id="5" creationId="{00000000-0000-0000-0000-000000000000}"/>
          </ac:spMkLst>
        </pc:spChg>
      </pc:sldChg>
      <pc:sldChg chg="addSp delSp modSp add mod">
        <pc:chgData name="Al Brooks" userId="34fc579134f071c1" providerId="LiveId" clId="{2D46E6CA-2448-4264-AAE6-7E98F8ACF149}" dt="2021-01-08T23:33:05.973" v="3199" actId="20577"/>
        <pc:sldMkLst>
          <pc:docMk/>
          <pc:sldMk cId="443513886" sldId="6902"/>
        </pc:sldMkLst>
        <pc:spChg chg="mod">
          <ac:chgData name="Al Brooks" userId="34fc579134f071c1" providerId="LiveId" clId="{2D46E6CA-2448-4264-AAE6-7E98F8ACF149}" dt="2021-01-08T23:32:44.832" v="3175" actId="20577"/>
          <ac:spMkLst>
            <pc:docMk/>
            <pc:sldMk cId="443513886" sldId="6902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08T23:33:05.973" v="3199" actId="20577"/>
          <ac:spMkLst>
            <pc:docMk/>
            <pc:sldMk cId="443513886" sldId="6902"/>
            <ac:spMk id="30" creationId="{00000000-0000-0000-0000-000000000000}"/>
          </ac:spMkLst>
        </pc:spChg>
        <pc:spChg chg="del">
          <ac:chgData name="Al Brooks" userId="34fc579134f071c1" providerId="LiveId" clId="{2D46E6CA-2448-4264-AAE6-7E98F8ACF149}" dt="2021-01-08T23:30:21.476" v="2875" actId="478"/>
          <ac:spMkLst>
            <pc:docMk/>
            <pc:sldMk cId="443513886" sldId="6902"/>
            <ac:spMk id="84" creationId="{12750629-04D8-4B7C-9418-4A35B52CFD8B}"/>
          </ac:spMkLst>
        </pc:spChg>
        <pc:picChg chg="del">
          <ac:chgData name="Al Brooks" userId="34fc579134f071c1" providerId="LiveId" clId="{2D46E6CA-2448-4264-AAE6-7E98F8ACF149}" dt="2021-01-08T23:30:09.624" v="2870" actId="478"/>
          <ac:picMkLst>
            <pc:docMk/>
            <pc:sldMk cId="443513886" sldId="6902"/>
            <ac:picMk id="3" creationId="{0D43AE90-08DA-4F8A-8319-DE914231A5CA}"/>
          </ac:picMkLst>
        </pc:picChg>
        <pc:picChg chg="add mod">
          <ac:chgData name="Al Brooks" userId="34fc579134f071c1" providerId="LiveId" clId="{2D46E6CA-2448-4264-AAE6-7E98F8ACF149}" dt="2021-01-08T23:30:19.037" v="2874" actId="14100"/>
          <ac:picMkLst>
            <pc:docMk/>
            <pc:sldMk cId="443513886" sldId="6902"/>
            <ac:picMk id="4" creationId="{B0D4D3BA-F246-43A1-BC05-D5788D1AD5FC}"/>
          </ac:picMkLst>
        </pc:picChg>
      </pc:sldChg>
      <pc:sldChg chg="addSp delSp modSp add del mod modClrScheme chgLayout">
        <pc:chgData name="Al Brooks" userId="34fc579134f071c1" providerId="LiveId" clId="{2D46E6CA-2448-4264-AAE6-7E98F8ACF149}" dt="2021-01-11T14:59:26.844" v="4792" actId="47"/>
        <pc:sldMkLst>
          <pc:docMk/>
          <pc:sldMk cId="2550176512" sldId="6903"/>
        </pc:sldMkLst>
        <pc:spChg chg="mod ord">
          <ac:chgData name="Al Brooks" userId="34fc579134f071c1" providerId="LiveId" clId="{2D46E6CA-2448-4264-AAE6-7E98F8ACF149}" dt="2021-01-11T14:40:02.377" v="4603" actId="700"/>
          <ac:spMkLst>
            <pc:docMk/>
            <pc:sldMk cId="2550176512" sldId="6903"/>
            <ac:spMk id="5" creationId="{00000000-0000-0000-0000-000000000000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21" creationId="{D800B438-E78B-4C04-8812-E548DC25F1FB}"/>
          </ac:spMkLst>
        </pc:spChg>
        <pc:spChg chg="add mod ord">
          <ac:chgData name="Al Brooks" userId="34fc579134f071c1" providerId="LiveId" clId="{2D46E6CA-2448-4264-AAE6-7E98F8ACF149}" dt="2021-01-11T14:39:42.042" v="4595" actId="167"/>
          <ac:spMkLst>
            <pc:docMk/>
            <pc:sldMk cId="2550176512" sldId="6903"/>
            <ac:spMk id="57" creationId="{E3A94CA9-63FE-46FC-AD47-D1C522E3549B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07" creationId="{04AB173C-9FB6-4C9D-B2B4-E5813BD89212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08" creationId="{B4765849-4846-435B-A373-7E693B4C8F0F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09" creationId="{76E21080-BEF5-4E41-8CC3-3BC9F1F27871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10" creationId="{C16B961F-2408-490D-B8DD-C092BD83B895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16" creationId="{8123703B-ECC3-4198-A825-4623C2BBDEF9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17" creationId="{2B64E25F-F628-479E-834E-4243D366440A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18" creationId="{989F2C81-58F4-4CAD-B931-EB150145FAFD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19" creationId="{D4472417-FB3A-420B-A29F-FE160F31A420}"/>
          </ac:spMkLst>
        </pc:spChg>
        <pc:spChg chg="mod ord">
          <ac:chgData name="Al Brooks" userId="34fc579134f071c1" providerId="LiveId" clId="{2D46E6CA-2448-4264-AAE6-7E98F8ACF149}" dt="2021-01-11T14:40:02.377" v="4603" actId="700"/>
          <ac:spMkLst>
            <pc:docMk/>
            <pc:sldMk cId="2550176512" sldId="6903"/>
            <ac:spMk id="131" creationId="{D5302526-B176-4601-BE49-BD7B0155A99C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32" creationId="{8D4CC3A0-36C4-4356-BB91-B2E5685D45BF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38" creationId="{F8038035-F3B5-41DE-94E6-29F3679C94DD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39" creationId="{337C3B2C-41EF-499F-AFB9-FD7DF89F85DA}"/>
          </ac:spMkLst>
        </pc:spChg>
        <pc:spChg chg="del">
          <ac:chgData name="Al Brooks" userId="34fc579134f071c1" providerId="LiveId" clId="{2D46E6CA-2448-4264-AAE6-7E98F8ACF149}" dt="2021-01-11T14:39:00.685" v="4585" actId="478"/>
          <ac:spMkLst>
            <pc:docMk/>
            <pc:sldMk cId="2550176512" sldId="6903"/>
            <ac:spMk id="147" creationId="{63A128CA-C7BA-413D-BF45-2CED0EC4A3D2}"/>
          </ac:spMkLst>
        </pc:spChg>
        <pc:spChg chg="del">
          <ac:chgData name="Al Brooks" userId="34fc579134f071c1" providerId="LiveId" clId="{2D46E6CA-2448-4264-AAE6-7E98F8ACF149}" dt="2021-01-11T14:38:58.819" v="4584" actId="478"/>
          <ac:spMkLst>
            <pc:docMk/>
            <pc:sldMk cId="2550176512" sldId="6903"/>
            <ac:spMk id="149" creationId="{40211BD0-1F35-4906-B68C-F24B5A56B1F1}"/>
          </ac:spMkLst>
        </pc:spChg>
        <pc:spChg chg="del">
          <ac:chgData name="Al Brooks" userId="34fc579134f071c1" providerId="LiveId" clId="{2D46E6CA-2448-4264-AAE6-7E98F8ACF149}" dt="2021-01-11T14:39:03.052" v="4586" actId="478"/>
          <ac:spMkLst>
            <pc:docMk/>
            <pc:sldMk cId="2550176512" sldId="6903"/>
            <ac:spMk id="150" creationId="{3D1A5BAA-0044-4A47-9A8F-C1966907D0F6}"/>
          </ac:spMkLst>
        </pc:spChg>
        <pc:picChg chg="ord">
          <ac:chgData name="Al Brooks" userId="34fc579134f071c1" providerId="LiveId" clId="{2D46E6CA-2448-4264-AAE6-7E98F8ACF149}" dt="2021-01-11T14:39:05.697" v="4587" actId="167"/>
          <ac:picMkLst>
            <pc:docMk/>
            <pc:sldMk cId="2550176512" sldId="6903"/>
            <ac:picMk id="4" creationId="{7BB00C41-83A8-4BA3-AF0A-DB0EEFD71780}"/>
          </ac:picMkLst>
        </pc:pic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82" creationId="{EA6F48E3-C56A-4A63-9E63-93FA80BAA082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84" creationId="{2969F342-D91C-4317-9B42-6177012B1F5B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86" creationId="{04259D9C-06C9-4968-BF9A-A294A61DD855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88" creationId="{F5F9780B-6F5A-46E9-83C7-A62518ECC563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93" creationId="{82AF33C1-C29D-4D29-AF45-70DACCB2A612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97" creationId="{E930D4A6-A7EB-434B-890E-3CDF231E98CB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01" creationId="{ACAE3E2D-842D-430B-9B30-83CEB0FE30A4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03" creationId="{0C7D5FE6-9134-43D8-AE16-00D7386BCD12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37" creationId="{E1E0060F-CB6B-46EA-82D7-653DB10599CA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46" creationId="{8A320A2F-F2A0-4672-8B7E-A57E9B85DA3D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48" creationId="{42FC4992-6684-4EEB-8388-79DCDC84AC62}"/>
          </ac:cxnSpMkLst>
        </pc:cxnChg>
        <pc:cxnChg chg="del">
          <ac:chgData name="Al Brooks" userId="34fc579134f071c1" providerId="LiveId" clId="{2D46E6CA-2448-4264-AAE6-7E98F8ACF149}" dt="2021-01-11T14:38:58.819" v="4584" actId="478"/>
          <ac:cxnSpMkLst>
            <pc:docMk/>
            <pc:sldMk cId="2550176512" sldId="6903"/>
            <ac:cxnSpMk id="155" creationId="{751A97F1-CE73-4B67-9254-61471F13F9CF}"/>
          </ac:cxnSpMkLst>
        </pc:cxnChg>
      </pc:sldChg>
      <pc:sldChg chg="addSp delSp modSp add del mod">
        <pc:chgData name="Al Brooks" userId="34fc579134f071c1" providerId="LiveId" clId="{2D46E6CA-2448-4264-AAE6-7E98F8ACF149}" dt="2021-01-12T22:39:19.477" v="7654" actId="47"/>
        <pc:sldMkLst>
          <pc:docMk/>
          <pc:sldMk cId="3448809215" sldId="6904"/>
        </pc:sldMkLst>
        <pc:spChg chg="mod">
          <ac:chgData name="Al Brooks" userId="34fc579134f071c1" providerId="LiveId" clId="{2D46E6CA-2448-4264-AAE6-7E98F8ACF149}" dt="2021-01-12T21:12:05" v="7263" actId="20577"/>
          <ac:spMkLst>
            <pc:docMk/>
            <pc:sldMk cId="3448809215" sldId="6904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1T14:39:55.484" v="4600" actId="20577"/>
          <ac:spMkLst>
            <pc:docMk/>
            <pc:sldMk cId="3448809215" sldId="6904"/>
            <ac:spMk id="21" creationId="{D800B438-E78B-4C04-8812-E548DC25F1FB}"/>
          </ac:spMkLst>
        </pc:spChg>
        <pc:spChg chg="add del mod">
          <ac:chgData name="Al Brooks" userId="34fc579134f071c1" providerId="LiveId" clId="{2D46E6CA-2448-4264-AAE6-7E98F8ACF149}" dt="2021-01-11T22:41:44.629" v="5656" actId="21"/>
          <ac:spMkLst>
            <pc:docMk/>
            <pc:sldMk cId="3448809215" sldId="6904"/>
            <ac:spMk id="80" creationId="{4E7A898B-20BA-4370-90E0-7C60A25B80C9}"/>
          </ac:spMkLst>
        </pc:spChg>
        <pc:spChg chg="add mod">
          <ac:chgData name="Al Brooks" userId="34fc579134f071c1" providerId="LiveId" clId="{2D46E6CA-2448-4264-AAE6-7E98F8ACF149}" dt="2021-01-12T21:17:54.783" v="7269" actId="14100"/>
          <ac:spMkLst>
            <pc:docMk/>
            <pc:sldMk cId="3448809215" sldId="6904"/>
            <ac:spMk id="82" creationId="{146C750B-D10A-4AB7-ACD2-F7554BD157D8}"/>
          </ac:spMkLst>
        </pc:spChg>
        <pc:spChg chg="add mod">
          <ac:chgData name="Al Brooks" userId="34fc579134f071c1" providerId="LiveId" clId="{2D46E6CA-2448-4264-AAE6-7E98F8ACF149}" dt="2021-01-12T21:20:05.210" v="7293" actId="571"/>
          <ac:spMkLst>
            <pc:docMk/>
            <pc:sldMk cId="3448809215" sldId="6904"/>
            <ac:spMk id="105" creationId="{FE8A37C8-FD2E-44AE-A3BB-AD67B028AE87}"/>
          </ac:spMkLst>
        </pc:spChg>
        <pc:spChg chg="add mod">
          <ac:chgData name="Al Brooks" userId="34fc579134f071c1" providerId="LiveId" clId="{2D46E6CA-2448-4264-AAE6-7E98F8ACF149}" dt="2021-01-12T21:20:07.824" v="7294" actId="571"/>
          <ac:spMkLst>
            <pc:docMk/>
            <pc:sldMk cId="3448809215" sldId="6904"/>
            <ac:spMk id="106" creationId="{992CF683-1329-441F-A333-6E2B3603EA0C}"/>
          </ac:spMkLst>
        </pc:spChg>
        <pc:spChg chg="add mod">
          <ac:chgData name="Al Brooks" userId="34fc579134f071c1" providerId="LiveId" clId="{2D46E6CA-2448-4264-AAE6-7E98F8ACF149}" dt="2021-01-12T21:20:11.581" v="7295" actId="571"/>
          <ac:spMkLst>
            <pc:docMk/>
            <pc:sldMk cId="3448809215" sldId="6904"/>
            <ac:spMk id="107" creationId="{FAD28BC1-F18E-45D8-BE61-5AA1CA494BEC}"/>
          </ac:spMkLst>
        </pc:spChg>
        <pc:spChg chg="add mod">
          <ac:chgData name="Al Brooks" userId="34fc579134f071c1" providerId="LiveId" clId="{2D46E6CA-2448-4264-AAE6-7E98F8ACF149}" dt="2021-01-12T21:20:14.305" v="7296" actId="571"/>
          <ac:spMkLst>
            <pc:docMk/>
            <pc:sldMk cId="3448809215" sldId="6904"/>
            <ac:spMk id="108" creationId="{2A3DD504-E337-477C-90F8-53DA8F8ECEB7}"/>
          </ac:spMkLst>
        </pc:spChg>
        <pc:spChg chg="add del mod">
          <ac:chgData name="Al Brooks" userId="34fc579134f071c1" providerId="LiveId" clId="{2D46E6CA-2448-4264-AAE6-7E98F8ACF149}" dt="2021-01-12T21:20:50.066" v="7307" actId="478"/>
          <ac:spMkLst>
            <pc:docMk/>
            <pc:sldMk cId="3448809215" sldId="6904"/>
            <ac:spMk id="109" creationId="{B3550F21-7037-4AA2-8A2F-C657C2E71EA0}"/>
          </ac:spMkLst>
        </pc:spChg>
        <pc:spChg chg="add mod">
          <ac:chgData name="Al Brooks" userId="34fc579134f071c1" providerId="LiveId" clId="{2D46E6CA-2448-4264-AAE6-7E98F8ACF149}" dt="2021-01-12T21:20:20.453" v="7298" actId="571"/>
          <ac:spMkLst>
            <pc:docMk/>
            <pc:sldMk cId="3448809215" sldId="6904"/>
            <ac:spMk id="110" creationId="{A70D5503-2ED0-4AEA-B3CB-3E0EC89819F3}"/>
          </ac:spMkLst>
        </pc:spChg>
        <pc:spChg chg="add mod">
          <ac:chgData name="Al Brooks" userId="34fc579134f071c1" providerId="LiveId" clId="{2D46E6CA-2448-4264-AAE6-7E98F8ACF149}" dt="2021-01-12T21:20:21.977" v="7299" actId="571"/>
          <ac:spMkLst>
            <pc:docMk/>
            <pc:sldMk cId="3448809215" sldId="6904"/>
            <ac:spMk id="111" creationId="{D22566B4-E1C3-48C7-838B-875B44C1280A}"/>
          </ac:spMkLst>
        </pc:spChg>
        <pc:spChg chg="add mod">
          <ac:chgData name="Al Brooks" userId="34fc579134f071c1" providerId="LiveId" clId="{2D46E6CA-2448-4264-AAE6-7E98F8ACF149}" dt="2021-01-12T21:20:23.343" v="7300" actId="571"/>
          <ac:spMkLst>
            <pc:docMk/>
            <pc:sldMk cId="3448809215" sldId="6904"/>
            <ac:spMk id="112" creationId="{AA3FA4D1-A1CC-44A8-B639-5E54BFAF436A}"/>
          </ac:spMkLst>
        </pc:spChg>
        <pc:spChg chg="add mod">
          <ac:chgData name="Al Brooks" userId="34fc579134f071c1" providerId="LiveId" clId="{2D46E6CA-2448-4264-AAE6-7E98F8ACF149}" dt="2021-01-12T21:20:24.737" v="7301" actId="571"/>
          <ac:spMkLst>
            <pc:docMk/>
            <pc:sldMk cId="3448809215" sldId="6904"/>
            <ac:spMk id="113" creationId="{82A59B44-D168-40B0-A3D9-02E4846D5484}"/>
          </ac:spMkLst>
        </pc:spChg>
        <pc:spChg chg="add mod">
          <ac:chgData name="Al Brooks" userId="34fc579134f071c1" providerId="LiveId" clId="{2D46E6CA-2448-4264-AAE6-7E98F8ACF149}" dt="2021-01-12T21:20:26.433" v="7302" actId="571"/>
          <ac:spMkLst>
            <pc:docMk/>
            <pc:sldMk cId="3448809215" sldId="6904"/>
            <ac:spMk id="114" creationId="{8FC7EF15-2E74-46A0-998C-B0D0374E182C}"/>
          </ac:spMkLst>
        </pc:spChg>
        <pc:spChg chg="add mod">
          <ac:chgData name="Al Brooks" userId="34fc579134f071c1" providerId="LiveId" clId="{2D46E6CA-2448-4264-AAE6-7E98F8ACF149}" dt="2021-01-12T21:20:29.683" v="7304" actId="14100"/>
          <ac:spMkLst>
            <pc:docMk/>
            <pc:sldMk cId="3448809215" sldId="6904"/>
            <ac:spMk id="115" creationId="{B6F0C7B3-E715-45E0-B074-0E6498AC3299}"/>
          </ac:spMkLst>
        </pc:spChg>
        <pc:spChg chg="add mod">
          <ac:chgData name="Al Brooks" userId="34fc579134f071c1" providerId="LiveId" clId="{2D46E6CA-2448-4264-AAE6-7E98F8ACF149}" dt="2021-01-12T21:20:33.614" v="7305" actId="571"/>
          <ac:spMkLst>
            <pc:docMk/>
            <pc:sldMk cId="3448809215" sldId="6904"/>
            <ac:spMk id="116" creationId="{FB70CD38-82E2-4DA1-AE6B-2B9A93340D04}"/>
          </ac:spMkLst>
        </pc:spChg>
        <pc:spChg chg="add mod">
          <ac:chgData name="Al Brooks" userId="34fc579134f071c1" providerId="LiveId" clId="{2D46E6CA-2448-4264-AAE6-7E98F8ACF149}" dt="2021-01-12T21:20:36.116" v="7306" actId="571"/>
          <ac:spMkLst>
            <pc:docMk/>
            <pc:sldMk cId="3448809215" sldId="6904"/>
            <ac:spMk id="117" creationId="{64CE75F5-D219-4303-920B-F40E420B9C17}"/>
          </ac:spMkLst>
        </pc:spChg>
        <pc:spChg chg="add mod">
          <ac:chgData name="Al Brooks" userId="34fc579134f071c1" providerId="LiveId" clId="{2D46E6CA-2448-4264-AAE6-7E98F8ACF149}" dt="2021-01-12T21:20:55.210" v="7308" actId="571"/>
          <ac:spMkLst>
            <pc:docMk/>
            <pc:sldMk cId="3448809215" sldId="6904"/>
            <ac:spMk id="118" creationId="{2B2C64A9-6637-448B-8874-9C199C29CDA3}"/>
          </ac:spMkLst>
        </pc:spChg>
        <pc:spChg chg="add mod">
          <ac:chgData name="Al Brooks" userId="34fc579134f071c1" providerId="LiveId" clId="{2D46E6CA-2448-4264-AAE6-7E98F8ACF149}" dt="2021-01-12T21:21:01.095" v="7309" actId="571"/>
          <ac:spMkLst>
            <pc:docMk/>
            <pc:sldMk cId="3448809215" sldId="6904"/>
            <ac:spMk id="119" creationId="{AEB72CDE-F3D8-4642-88CF-70E5F60B183C}"/>
          </ac:spMkLst>
        </pc:spChg>
        <pc:spChg chg="add mod">
          <ac:chgData name="Al Brooks" userId="34fc579134f071c1" providerId="LiveId" clId="{2D46E6CA-2448-4264-AAE6-7E98F8ACF149}" dt="2021-01-12T21:21:03.695" v="7310" actId="571"/>
          <ac:spMkLst>
            <pc:docMk/>
            <pc:sldMk cId="3448809215" sldId="6904"/>
            <ac:spMk id="120" creationId="{86D507ED-04D4-4ACB-869F-4760B19C570F}"/>
          </ac:spMkLst>
        </pc:spChg>
        <pc:spChg chg="add mod">
          <ac:chgData name="Al Brooks" userId="34fc579134f071c1" providerId="LiveId" clId="{2D46E6CA-2448-4264-AAE6-7E98F8ACF149}" dt="2021-01-12T21:21:05.610" v="7311" actId="571"/>
          <ac:spMkLst>
            <pc:docMk/>
            <pc:sldMk cId="3448809215" sldId="6904"/>
            <ac:spMk id="121" creationId="{F36D2600-CB85-45BC-90E5-21DB869555BC}"/>
          </ac:spMkLst>
        </pc:spChg>
        <pc:spChg chg="add mod">
          <ac:chgData name="Al Brooks" userId="34fc579134f071c1" providerId="LiveId" clId="{2D46E6CA-2448-4264-AAE6-7E98F8ACF149}" dt="2021-01-12T21:21:07.398" v="7312" actId="571"/>
          <ac:spMkLst>
            <pc:docMk/>
            <pc:sldMk cId="3448809215" sldId="6904"/>
            <ac:spMk id="122" creationId="{837849ED-8D6A-4A65-A990-46C2EE952A01}"/>
          </ac:spMkLst>
        </pc:spChg>
        <pc:spChg chg="add mod">
          <ac:chgData name="Al Brooks" userId="34fc579134f071c1" providerId="LiveId" clId="{2D46E6CA-2448-4264-AAE6-7E98F8ACF149}" dt="2021-01-12T21:21:09.742" v="7313" actId="571"/>
          <ac:spMkLst>
            <pc:docMk/>
            <pc:sldMk cId="3448809215" sldId="6904"/>
            <ac:spMk id="123" creationId="{73A45ABD-E28E-4405-B77A-209B9FAAE7D4}"/>
          </ac:spMkLst>
        </pc:spChg>
        <pc:spChg chg="add mod">
          <ac:chgData name="Al Brooks" userId="34fc579134f071c1" providerId="LiveId" clId="{2D46E6CA-2448-4264-AAE6-7E98F8ACF149}" dt="2021-01-12T21:21:11.208" v="7314" actId="571"/>
          <ac:spMkLst>
            <pc:docMk/>
            <pc:sldMk cId="3448809215" sldId="6904"/>
            <ac:spMk id="124" creationId="{0365BB25-AA86-46AA-8D86-9735BA26C085}"/>
          </ac:spMkLst>
        </pc:spChg>
        <pc:spChg chg="add mod">
          <ac:chgData name="Al Brooks" userId="34fc579134f071c1" providerId="LiveId" clId="{2D46E6CA-2448-4264-AAE6-7E98F8ACF149}" dt="2021-01-12T21:21:15.417" v="7315" actId="571"/>
          <ac:spMkLst>
            <pc:docMk/>
            <pc:sldMk cId="3448809215" sldId="6904"/>
            <ac:spMk id="125" creationId="{4D4313D9-7864-4888-91DF-460BCA355913}"/>
          </ac:spMkLst>
        </pc:spChg>
        <pc:spChg chg="add mod">
          <ac:chgData name="Al Brooks" userId="34fc579134f071c1" providerId="LiveId" clId="{2D46E6CA-2448-4264-AAE6-7E98F8ACF149}" dt="2021-01-12T21:21:21.149" v="7316" actId="571"/>
          <ac:spMkLst>
            <pc:docMk/>
            <pc:sldMk cId="3448809215" sldId="6904"/>
            <ac:spMk id="126" creationId="{9F949901-1810-49EB-AADE-DAC602C557AB}"/>
          </ac:spMkLst>
        </pc:spChg>
        <pc:spChg chg="add mod">
          <ac:chgData name="Al Brooks" userId="34fc579134f071c1" providerId="LiveId" clId="{2D46E6CA-2448-4264-AAE6-7E98F8ACF149}" dt="2021-01-12T21:21:23.148" v="7317" actId="571"/>
          <ac:spMkLst>
            <pc:docMk/>
            <pc:sldMk cId="3448809215" sldId="6904"/>
            <ac:spMk id="127" creationId="{79BC1160-8311-466A-A6D1-776386BB3D4F}"/>
          </ac:spMkLst>
        </pc:spChg>
        <pc:spChg chg="add mod">
          <ac:chgData name="Al Brooks" userId="34fc579134f071c1" providerId="LiveId" clId="{2D46E6CA-2448-4264-AAE6-7E98F8ACF149}" dt="2021-01-12T21:21:26.110" v="7318" actId="571"/>
          <ac:spMkLst>
            <pc:docMk/>
            <pc:sldMk cId="3448809215" sldId="6904"/>
            <ac:spMk id="128" creationId="{2B836E1D-A35D-42F2-9524-07114F5E0B0F}"/>
          </ac:spMkLst>
        </pc:spChg>
        <pc:spChg chg="add mod">
          <ac:chgData name="Al Brooks" userId="34fc579134f071c1" providerId="LiveId" clId="{2D46E6CA-2448-4264-AAE6-7E98F8ACF149}" dt="2021-01-12T21:21:27.736" v="7319" actId="571"/>
          <ac:spMkLst>
            <pc:docMk/>
            <pc:sldMk cId="3448809215" sldId="6904"/>
            <ac:spMk id="129" creationId="{D9E1C749-C586-452A-A0ED-A6EB5B96AA0A}"/>
          </ac:spMkLst>
        </pc:spChg>
        <pc:spChg chg="add mod">
          <ac:chgData name="Al Brooks" userId="34fc579134f071c1" providerId="LiveId" clId="{2D46E6CA-2448-4264-AAE6-7E98F8ACF149}" dt="2021-01-12T21:21:29.520" v="7320" actId="571"/>
          <ac:spMkLst>
            <pc:docMk/>
            <pc:sldMk cId="3448809215" sldId="6904"/>
            <ac:spMk id="130" creationId="{F8B8E33F-C633-401F-A139-27035DCC4E41}"/>
          </ac:spMkLst>
        </pc:spChg>
        <pc:spChg chg="add mod">
          <ac:chgData name="Al Brooks" userId="34fc579134f071c1" providerId="LiveId" clId="{2D46E6CA-2448-4264-AAE6-7E98F8ACF149}" dt="2021-01-12T21:21:30.985" v="7321" actId="571"/>
          <ac:spMkLst>
            <pc:docMk/>
            <pc:sldMk cId="3448809215" sldId="6904"/>
            <ac:spMk id="131" creationId="{A143F146-D838-4B9B-9ECF-B2F37267FA5D}"/>
          </ac:spMkLst>
        </pc:spChg>
        <pc:spChg chg="add mod">
          <ac:chgData name="Al Brooks" userId="34fc579134f071c1" providerId="LiveId" clId="{2D46E6CA-2448-4264-AAE6-7E98F8ACF149}" dt="2021-01-12T21:24:38.567" v="7325" actId="14100"/>
          <ac:spMkLst>
            <pc:docMk/>
            <pc:sldMk cId="3448809215" sldId="6904"/>
            <ac:spMk id="132" creationId="{4C7D46AF-F33F-4CA8-8E4F-24092DB0856E}"/>
          </ac:spMkLst>
        </pc:spChg>
        <pc:spChg chg="add mod">
          <ac:chgData name="Al Brooks" userId="34fc579134f071c1" providerId="LiveId" clId="{2D46E6CA-2448-4264-AAE6-7E98F8ACF149}" dt="2021-01-12T21:24:46.042" v="7327" actId="14100"/>
          <ac:spMkLst>
            <pc:docMk/>
            <pc:sldMk cId="3448809215" sldId="6904"/>
            <ac:spMk id="133" creationId="{31BF74F7-CFC6-4D08-89BB-EE5A9B46B155}"/>
          </ac:spMkLst>
        </pc:spChg>
        <pc:spChg chg="add mod">
          <ac:chgData name="Al Brooks" userId="34fc579134f071c1" providerId="LiveId" clId="{2D46E6CA-2448-4264-AAE6-7E98F8ACF149}" dt="2021-01-12T21:27:16.631" v="7450" actId="14100"/>
          <ac:spMkLst>
            <pc:docMk/>
            <pc:sldMk cId="3448809215" sldId="6904"/>
            <ac:spMk id="134" creationId="{DC1C5240-E619-405A-BEE3-2885421A224B}"/>
          </ac:spMkLst>
        </pc:spChg>
        <pc:spChg chg="add mod">
          <ac:chgData name="Al Brooks" userId="34fc579134f071c1" providerId="LiveId" clId="{2D46E6CA-2448-4264-AAE6-7E98F8ACF149}" dt="2021-01-12T21:25:40.642" v="7398" actId="14100"/>
          <ac:spMkLst>
            <pc:docMk/>
            <pc:sldMk cId="3448809215" sldId="6904"/>
            <ac:spMk id="135" creationId="{8935F7EC-6CF2-4D77-AFB3-5DE91FC80862}"/>
          </ac:spMkLst>
        </pc:spChg>
        <pc:spChg chg="add mod">
          <ac:chgData name="Al Brooks" userId="34fc579134f071c1" providerId="LiveId" clId="{2D46E6CA-2448-4264-AAE6-7E98F8ACF149}" dt="2021-01-12T21:27:03.220" v="7438" actId="1076"/>
          <ac:spMkLst>
            <pc:docMk/>
            <pc:sldMk cId="3448809215" sldId="6904"/>
            <ac:spMk id="136" creationId="{97B02431-62E5-485E-BFC2-9891F6D2139D}"/>
          </ac:spMkLst>
        </pc:spChg>
        <pc:spChg chg="add mod">
          <ac:chgData name="Al Brooks" userId="34fc579134f071c1" providerId="LiveId" clId="{2D46E6CA-2448-4264-AAE6-7E98F8ACF149}" dt="2021-01-12T21:26:20.780" v="7415" actId="20577"/>
          <ac:spMkLst>
            <pc:docMk/>
            <pc:sldMk cId="3448809215" sldId="6904"/>
            <ac:spMk id="139" creationId="{55E7B29E-4AF2-4FDA-A496-76C38A03DD58}"/>
          </ac:spMkLst>
        </pc:spChg>
        <pc:spChg chg="add mod">
          <ac:chgData name="Al Brooks" userId="34fc579134f071c1" providerId="LiveId" clId="{2D46E6CA-2448-4264-AAE6-7E98F8ACF149}" dt="2021-01-12T21:26:31.973" v="7419" actId="14100"/>
          <ac:spMkLst>
            <pc:docMk/>
            <pc:sldMk cId="3448809215" sldId="6904"/>
            <ac:spMk id="140" creationId="{2DB2027A-C580-42F2-B0D9-335D803BD916}"/>
          </ac:spMkLst>
        </pc:spChg>
        <pc:spChg chg="add mod">
          <ac:chgData name="Al Brooks" userId="34fc579134f071c1" providerId="LiveId" clId="{2D46E6CA-2448-4264-AAE6-7E98F8ACF149}" dt="2021-01-12T21:28:31.894" v="7503" actId="1076"/>
          <ac:spMkLst>
            <pc:docMk/>
            <pc:sldMk cId="3448809215" sldId="6904"/>
            <ac:spMk id="143" creationId="{D55EE2B1-3DAD-4A76-A378-645C2BAB61A2}"/>
          </ac:spMkLst>
        </pc:spChg>
        <pc:picChg chg="add mod">
          <ac:chgData name="Al Brooks" userId="34fc579134f071c1" providerId="LiveId" clId="{2D46E6CA-2448-4264-AAE6-7E98F8ACF149}" dt="2021-01-12T21:18:12.425" v="7270" actId="1076"/>
          <ac:picMkLst>
            <pc:docMk/>
            <pc:sldMk cId="3448809215" sldId="6904"/>
            <ac:picMk id="4" creationId="{1E5EC677-4B3B-4EB1-A281-26C5391D6E94}"/>
          </ac:picMkLst>
        </pc:picChg>
        <pc:cxnChg chg="add del mod">
          <ac:chgData name="Al Brooks" userId="34fc579134f071c1" providerId="LiveId" clId="{2D46E6CA-2448-4264-AAE6-7E98F8ACF149}" dt="2021-01-11T22:41:44.629" v="5656" actId="21"/>
          <ac:cxnSpMkLst>
            <pc:docMk/>
            <pc:sldMk cId="3448809215" sldId="6904"/>
            <ac:cxnSpMk id="81" creationId="{7C4C75A1-634C-45C3-B4F2-D250EF5F20BB}"/>
          </ac:cxnSpMkLst>
        </pc:cxnChg>
        <pc:cxnChg chg="add mod">
          <ac:chgData name="Al Brooks" userId="34fc579134f071c1" providerId="LiveId" clId="{2D46E6CA-2448-4264-AAE6-7E98F8ACF149}" dt="2021-01-12T21:18:32.821" v="7272" actId="14100"/>
          <ac:cxnSpMkLst>
            <pc:docMk/>
            <pc:sldMk cId="3448809215" sldId="6904"/>
            <ac:cxnSpMk id="83" creationId="{E040E5C9-DB4D-43D4-8A59-C3A69B2726C7}"/>
          </ac:cxnSpMkLst>
        </pc:cxnChg>
        <pc:cxnChg chg="add mod">
          <ac:chgData name="Al Brooks" userId="34fc579134f071c1" providerId="LiveId" clId="{2D46E6CA-2448-4264-AAE6-7E98F8ACF149}" dt="2021-01-12T21:18:39.212" v="7274" actId="14100"/>
          <ac:cxnSpMkLst>
            <pc:docMk/>
            <pc:sldMk cId="3448809215" sldId="6904"/>
            <ac:cxnSpMk id="85" creationId="{523C6847-FAB9-4728-97A2-C2B456EE2143}"/>
          </ac:cxnSpMkLst>
        </pc:cxnChg>
        <pc:cxnChg chg="add mod">
          <ac:chgData name="Al Brooks" userId="34fc579134f071c1" providerId="LiveId" clId="{2D46E6CA-2448-4264-AAE6-7E98F8ACF149}" dt="2021-01-12T21:18:46.634" v="7276" actId="14100"/>
          <ac:cxnSpMkLst>
            <pc:docMk/>
            <pc:sldMk cId="3448809215" sldId="6904"/>
            <ac:cxnSpMk id="87" creationId="{E4C67FE7-8E76-4E16-8DD4-37FB9068B5F1}"/>
          </ac:cxnSpMkLst>
        </pc:cxnChg>
        <pc:cxnChg chg="add mod">
          <ac:chgData name="Al Brooks" userId="34fc579134f071c1" providerId="LiveId" clId="{2D46E6CA-2448-4264-AAE6-7E98F8ACF149}" dt="2021-01-12T21:18:51.693" v="7278" actId="14100"/>
          <ac:cxnSpMkLst>
            <pc:docMk/>
            <pc:sldMk cId="3448809215" sldId="6904"/>
            <ac:cxnSpMk id="89" creationId="{B33A2E3D-1F28-40CC-9FE4-3577BF004B28}"/>
          </ac:cxnSpMkLst>
        </pc:cxnChg>
        <pc:cxnChg chg="add mod">
          <ac:chgData name="Al Brooks" userId="34fc579134f071c1" providerId="LiveId" clId="{2D46E6CA-2448-4264-AAE6-7E98F8ACF149}" dt="2021-01-12T21:19:02.348" v="7280" actId="14100"/>
          <ac:cxnSpMkLst>
            <pc:docMk/>
            <pc:sldMk cId="3448809215" sldId="6904"/>
            <ac:cxnSpMk id="91" creationId="{5FD6C8DE-9DD9-4034-9934-C71EBAD04111}"/>
          </ac:cxnSpMkLst>
        </pc:cxnChg>
        <pc:cxnChg chg="add mod">
          <ac:chgData name="Al Brooks" userId="34fc579134f071c1" providerId="LiveId" clId="{2D46E6CA-2448-4264-AAE6-7E98F8ACF149}" dt="2021-01-12T21:19:10.661" v="7282" actId="14100"/>
          <ac:cxnSpMkLst>
            <pc:docMk/>
            <pc:sldMk cId="3448809215" sldId="6904"/>
            <ac:cxnSpMk id="93" creationId="{21BDBCE9-5DA5-4674-883A-02E030A42CA8}"/>
          </ac:cxnSpMkLst>
        </pc:cxnChg>
        <pc:cxnChg chg="add mod">
          <ac:chgData name="Al Brooks" userId="34fc579134f071c1" providerId="LiveId" clId="{2D46E6CA-2448-4264-AAE6-7E98F8ACF149}" dt="2021-01-12T21:19:18.975" v="7284" actId="14100"/>
          <ac:cxnSpMkLst>
            <pc:docMk/>
            <pc:sldMk cId="3448809215" sldId="6904"/>
            <ac:cxnSpMk id="95" creationId="{FC6FE4EF-D0C7-41D8-8040-9D1FE96470A0}"/>
          </ac:cxnSpMkLst>
        </pc:cxnChg>
        <pc:cxnChg chg="add mod">
          <ac:chgData name="Al Brooks" userId="34fc579134f071c1" providerId="LiveId" clId="{2D46E6CA-2448-4264-AAE6-7E98F8ACF149}" dt="2021-01-12T21:19:27.427" v="7286" actId="14100"/>
          <ac:cxnSpMkLst>
            <pc:docMk/>
            <pc:sldMk cId="3448809215" sldId="6904"/>
            <ac:cxnSpMk id="97" creationId="{74A81CB4-07B1-48FB-984D-57F2A6840352}"/>
          </ac:cxnSpMkLst>
        </pc:cxnChg>
        <pc:cxnChg chg="add mod">
          <ac:chgData name="Al Brooks" userId="34fc579134f071c1" providerId="LiveId" clId="{2D46E6CA-2448-4264-AAE6-7E98F8ACF149}" dt="2021-01-12T21:19:34.656" v="7288" actId="14100"/>
          <ac:cxnSpMkLst>
            <pc:docMk/>
            <pc:sldMk cId="3448809215" sldId="6904"/>
            <ac:cxnSpMk id="99" creationId="{81377092-21A2-4693-978E-4B7E87CE9054}"/>
          </ac:cxnSpMkLst>
        </pc:cxnChg>
        <pc:cxnChg chg="add mod">
          <ac:chgData name="Al Brooks" userId="34fc579134f071c1" providerId="LiveId" clId="{2D46E6CA-2448-4264-AAE6-7E98F8ACF149}" dt="2021-01-12T21:19:44.647" v="7290" actId="14100"/>
          <ac:cxnSpMkLst>
            <pc:docMk/>
            <pc:sldMk cId="3448809215" sldId="6904"/>
            <ac:cxnSpMk id="101" creationId="{C55BD44D-A8A9-42BA-8989-62EB1F48EDE0}"/>
          </ac:cxnSpMkLst>
        </pc:cxnChg>
        <pc:cxnChg chg="add mod">
          <ac:chgData name="Al Brooks" userId="34fc579134f071c1" providerId="LiveId" clId="{2D46E6CA-2448-4264-AAE6-7E98F8ACF149}" dt="2021-01-12T21:19:49.638" v="7292" actId="14100"/>
          <ac:cxnSpMkLst>
            <pc:docMk/>
            <pc:sldMk cId="3448809215" sldId="6904"/>
            <ac:cxnSpMk id="103" creationId="{02ABD2AC-A27D-44EC-B34F-944941B47385}"/>
          </ac:cxnSpMkLst>
        </pc:cxnChg>
        <pc:cxnChg chg="add mod">
          <ac:chgData name="Al Brooks" userId="34fc579134f071c1" providerId="LiveId" clId="{2D46E6CA-2448-4264-AAE6-7E98F8ACF149}" dt="2021-01-12T21:26:03.385" v="7409" actId="571"/>
          <ac:cxnSpMkLst>
            <pc:docMk/>
            <pc:sldMk cId="3448809215" sldId="6904"/>
            <ac:cxnSpMk id="137" creationId="{804340D2-1A9A-4911-8600-8978B84BCEF7}"/>
          </ac:cxnSpMkLst>
        </pc:cxnChg>
        <pc:cxnChg chg="add mod">
          <ac:chgData name="Al Brooks" userId="34fc579134f071c1" providerId="LiveId" clId="{2D46E6CA-2448-4264-AAE6-7E98F8ACF149}" dt="2021-01-12T21:26:08.884" v="7411" actId="571"/>
          <ac:cxnSpMkLst>
            <pc:docMk/>
            <pc:sldMk cId="3448809215" sldId="6904"/>
            <ac:cxnSpMk id="138" creationId="{D19FD6F6-7D37-432A-AB3C-3F820B5DFFD9}"/>
          </ac:cxnSpMkLst>
        </pc:cxnChg>
        <pc:cxnChg chg="add mod">
          <ac:chgData name="Al Brooks" userId="34fc579134f071c1" providerId="LiveId" clId="{2D46E6CA-2448-4264-AAE6-7E98F8ACF149}" dt="2021-01-12T21:27:52.812" v="7454" actId="1076"/>
          <ac:cxnSpMkLst>
            <pc:docMk/>
            <pc:sldMk cId="3448809215" sldId="6904"/>
            <ac:cxnSpMk id="141" creationId="{8640ACA4-A629-43B6-AFFE-003EB0D94F92}"/>
          </ac:cxnSpMkLst>
        </pc:cxnChg>
        <pc:cxnChg chg="add mod">
          <ac:chgData name="Al Brooks" userId="34fc579134f071c1" providerId="LiveId" clId="{2D46E6CA-2448-4264-AAE6-7E98F8ACF149}" dt="2021-01-12T21:28:29.002" v="7502" actId="14100"/>
          <ac:cxnSpMkLst>
            <pc:docMk/>
            <pc:sldMk cId="3448809215" sldId="6904"/>
            <ac:cxnSpMk id="144" creationId="{064A28A4-344A-4102-8AC6-9CC89F8571E3}"/>
          </ac:cxnSpMkLst>
        </pc:cxnChg>
        <pc:cxnChg chg="add mod">
          <ac:chgData name="Al Brooks" userId="34fc579134f071c1" providerId="LiveId" clId="{2D46E6CA-2448-4264-AAE6-7E98F8ACF149}" dt="2021-01-12T21:29:01.121" v="7512" actId="1037"/>
          <ac:cxnSpMkLst>
            <pc:docMk/>
            <pc:sldMk cId="3448809215" sldId="6904"/>
            <ac:cxnSpMk id="146" creationId="{B75EA776-DF0E-4684-9D46-7988F911767A}"/>
          </ac:cxnSpMkLst>
        </pc:cxnChg>
      </pc:sldChg>
      <pc:sldChg chg="modSp add del mod">
        <pc:chgData name="Al Brooks" userId="34fc579134f071c1" providerId="LiveId" clId="{2D46E6CA-2448-4264-AAE6-7E98F8ACF149}" dt="2021-01-11T15:01:39.437" v="4802" actId="2696"/>
        <pc:sldMkLst>
          <pc:docMk/>
          <pc:sldMk cId="7144360" sldId="6905"/>
        </pc:sldMkLst>
        <pc:spChg chg="mod">
          <ac:chgData name="Al Brooks" userId="34fc579134f071c1" providerId="LiveId" clId="{2D46E6CA-2448-4264-AAE6-7E98F8ACF149}" dt="2021-01-11T14:59:20.965" v="4791" actId="27636"/>
          <ac:spMkLst>
            <pc:docMk/>
            <pc:sldMk cId="7144360" sldId="6905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2D46E6CA-2448-4264-AAE6-7E98F8ACF149}" dt="2021-01-11T22:38:19.915" v="5635" actId="2696"/>
        <pc:sldMkLst>
          <pc:docMk/>
          <pc:sldMk cId="3407419394" sldId="6905"/>
        </pc:sldMkLst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1T18:49:47.769" v="5159" actId="113"/>
          <ac:spMkLst>
            <pc:docMk/>
            <pc:sldMk cId="3407419394" sldId="6905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1T21:51:15.856" v="5580" actId="167"/>
          <ac:spMkLst>
            <pc:docMk/>
            <pc:sldMk cId="3407419394" sldId="6905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1T22:08:58.888" v="5601" actId="1076"/>
          <ac:spMkLst>
            <pc:docMk/>
            <pc:sldMk cId="3407419394" sldId="6905"/>
            <ac:spMk id="81" creationId="{33533613-93A8-4136-BC6E-54AE93FE745E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86" creationId="{FB3064C6-B3BF-46F8-9097-F2B16DA79EE3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87" creationId="{BFF3C6B9-850C-49A7-844A-87EFE0EB2392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88" creationId="{D1047CC3-14BD-4746-9B13-182320CEF125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89" creationId="{7519505F-38BD-4309-B552-111EF677FE78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90" creationId="{421A4414-F246-4614-914F-A8B62F877457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91" creationId="{5123B1EC-DCCB-4698-B4F5-C322246706FA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92" creationId="{2CDDED76-24DF-4C13-B2A5-1DAA3D717691}"/>
          </ac:spMkLst>
        </pc:spChg>
        <pc:spChg chg="add mod">
          <ac:chgData name="Al Brooks" userId="34fc579134f071c1" providerId="LiveId" clId="{2D46E6CA-2448-4264-AAE6-7E98F8ACF149}" dt="2021-01-11T22:07:53.849" v="5588"/>
          <ac:spMkLst>
            <pc:docMk/>
            <pc:sldMk cId="3407419394" sldId="6905"/>
            <ac:spMk id="93" creationId="{5C029279-42AD-45F4-A485-8215E469FF17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1T22:38:02.422" v="5634" actId="478"/>
          <ac:spMkLst>
            <pc:docMk/>
            <pc:sldMk cId="3407419394" sldId="6905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1T21:51:09.963" v="5578" actId="167"/>
          <ac:picMkLst>
            <pc:docMk/>
            <pc:sldMk cId="3407419394" sldId="6905"/>
            <ac:picMk id="82" creationId="{A990A5CB-37F1-4737-9310-EA17065A71F1}"/>
          </ac:picMkLst>
        </pc:picChg>
        <pc:cxnChg chg="add mod">
          <ac:chgData name="Al Brooks" userId="34fc579134f071c1" providerId="LiveId" clId="{2D46E6CA-2448-4264-AAE6-7E98F8ACF149}" dt="2021-01-11T22:07:53.849" v="5588"/>
          <ac:cxnSpMkLst>
            <pc:docMk/>
            <pc:sldMk cId="3407419394" sldId="6905"/>
            <ac:cxnSpMk id="83" creationId="{A1976E06-0D97-4691-800F-F71E06939A49}"/>
          </ac:cxnSpMkLst>
        </pc:cxnChg>
        <pc:cxnChg chg="add mod">
          <ac:chgData name="Al Brooks" userId="34fc579134f071c1" providerId="LiveId" clId="{2D46E6CA-2448-4264-AAE6-7E98F8ACF149}" dt="2021-01-11T22:07:53.849" v="5588"/>
          <ac:cxnSpMkLst>
            <pc:docMk/>
            <pc:sldMk cId="3407419394" sldId="6905"/>
            <ac:cxnSpMk id="84" creationId="{641B4262-2011-4132-9DED-BF71D5E498ED}"/>
          </ac:cxnSpMkLst>
        </pc:cxnChg>
        <pc:cxnChg chg="add mod">
          <ac:chgData name="Al Brooks" userId="34fc579134f071c1" providerId="LiveId" clId="{2D46E6CA-2448-4264-AAE6-7E98F8ACF149}" dt="2021-01-11T22:07:53.849" v="5588"/>
          <ac:cxnSpMkLst>
            <pc:docMk/>
            <pc:sldMk cId="3407419394" sldId="6905"/>
            <ac:cxnSpMk id="85" creationId="{364629AF-F229-42E5-9AD2-FC440D62707B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1T22:38:02.422" v="5634" actId="478"/>
          <ac:cxnSpMkLst>
            <pc:docMk/>
            <pc:sldMk cId="3407419394" sldId="6905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2D46E6CA-2448-4264-AAE6-7E98F8ACF149}" dt="2021-01-13T21:47:29.475" v="9886" actId="1035"/>
        <pc:sldMkLst>
          <pc:docMk/>
          <pc:sldMk cId="4083205091" sldId="6905"/>
        </pc:sldMkLst>
        <pc:spChg chg="mod">
          <ac:chgData name="Al Brooks" userId="34fc579134f071c1" providerId="LiveId" clId="{2D46E6CA-2448-4264-AAE6-7E98F8ACF149}" dt="2021-01-13T21:37:20.809" v="9655" actId="20577"/>
          <ac:spMkLst>
            <pc:docMk/>
            <pc:sldMk cId="4083205091" sldId="6905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2T18:46:38.797" v="6151" actId="20577"/>
          <ac:spMkLst>
            <pc:docMk/>
            <pc:sldMk cId="4083205091" sldId="6905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09" creationId="{BD553ECB-F3D5-4328-9D53-62B9008104B2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0" creationId="{DFA57A11-BC81-45D4-94A5-63F5B065B4DC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1" creationId="{E8AEAD81-B4FA-4E8B-9004-7CA9697EC48A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2" creationId="{4D242CDD-226F-41A9-B8C7-C3CB65C59CC7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3" creationId="{84BF33EE-8247-4FC6-B9DD-7B1F541802FE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4" creationId="{03E4056B-F038-4513-9AAE-CDC1C43894B2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5" creationId="{55A33875-4198-4D41-9E02-65B563B9FEC7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6" creationId="{7EAC7CE6-304B-46CF-B2C0-6C668FED5D38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7" creationId="{F1577E88-F8E5-40C8-BE5A-6E8A266165D1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8" creationId="{DAF29365-2B57-4CEC-8654-924AC2E53CB4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19" creationId="{2FC35BC2-C288-45FD-8999-4C3013DF6524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0" creationId="{5A44045C-BCB1-4F9A-990C-5F7AB2193517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1" creationId="{3AF5B482-2829-4476-BABF-AE2BBE327530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2" creationId="{B11890F7-2701-4637-B9AB-2BD0E46EFD52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3" creationId="{C3570496-DF0F-4B8D-BEED-34484AD17F0B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4" creationId="{E862411C-740D-4B65-AB74-B2BA85942031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5" creationId="{FA78D3C4-69BC-4F9F-9DC3-977E00A2AEB6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6" creationId="{3E645B2A-EB31-4C90-BD15-6B7C4BB4DC7B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27" creationId="{494B4E24-F9B1-4220-973E-B4AD469A4A26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31" creationId="{85A2E5C8-EDB9-41F6-9C12-4466867EE643}"/>
          </ac:spMkLst>
        </pc:spChg>
        <pc:spChg chg="add del mod">
          <ac:chgData name="Al Brooks" userId="34fc579134f071c1" providerId="LiveId" clId="{2D46E6CA-2448-4264-AAE6-7E98F8ACF149}" dt="2021-01-13T21:43:02.673" v="9737" actId="478"/>
          <ac:spMkLst>
            <pc:docMk/>
            <pc:sldMk cId="4083205091" sldId="6905"/>
            <ac:spMk id="134" creationId="{ED5A4EF9-1BCE-4664-BC41-781629180C40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37" creationId="{3D958505-2A0B-4C10-9473-64EB9410A549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38" creationId="{A031F037-1B57-4A26-B08E-2E19456D9609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39" creationId="{BB7D84D8-1875-4CBE-A5D9-A4948F89FA3A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40" creationId="{8F957B5F-6928-434F-9703-12B7A5B1C7B8}"/>
          </ac:spMkLst>
        </pc:spChg>
        <pc:spChg chg="add mod">
          <ac:chgData name="Al Brooks" userId="34fc579134f071c1" providerId="LiveId" clId="{2D46E6CA-2448-4264-AAE6-7E98F8ACF149}" dt="2021-01-13T21:47:29.475" v="9886" actId="1035"/>
          <ac:spMkLst>
            <pc:docMk/>
            <pc:sldMk cId="4083205091" sldId="6905"/>
            <ac:spMk id="141" creationId="{5B36636F-E3F5-4B3D-8BC2-21C89DEF5A43}"/>
          </ac:spMkLst>
        </pc:spChg>
        <pc:spChg chg="mod">
          <ac:chgData name="Al Brooks" userId="34fc579134f071c1" providerId="LiveId" clId="{2D46E6CA-2448-4264-AAE6-7E98F8ACF149}" dt="2021-01-13T21:47:04.900" v="9828" actId="1076"/>
          <ac:spMkLst>
            <pc:docMk/>
            <pc:sldMk cId="4083205091" sldId="6905"/>
            <ac:spMk id="160" creationId="{CDDD7A47-5148-4149-ACFC-0C40C7F26033}"/>
          </ac:spMkLst>
        </pc:spChg>
        <pc:picChg chg="add mod">
          <ac:chgData name="Al Brooks" userId="34fc579134f071c1" providerId="LiveId" clId="{2D46E6CA-2448-4264-AAE6-7E98F8ACF149}" dt="2021-01-13T21:47:29.475" v="9886" actId="1035"/>
          <ac:picMkLst>
            <pc:docMk/>
            <pc:sldMk cId="4083205091" sldId="6905"/>
            <ac:picMk id="4" creationId="{CA840943-B2DC-4156-8FC5-20F98AD5B1A6}"/>
          </ac:picMkLst>
        </pc:pic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82" creationId="{1C28F19C-05C2-4498-8B94-0C3CA615EDE1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84" creationId="{9C8E0491-11CC-4E9E-9AA2-1EFD7D505F49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86" creationId="{51AD5574-B2C3-4BEA-A4C8-1CE29C3B0A90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88" creationId="{C9098AA9-C1C4-4183-9DB5-25B1D65FDC38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91" creationId="{C64EF49F-7205-4F0A-BE06-E1B2BABA1658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93" creationId="{D1EAA2D9-DB38-4B37-89BD-7279FD406F9D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96" creationId="{7965D038-9C7B-4DED-A07C-BCA67F6515D1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98" creationId="{F57FE0E1-DEFD-44A1-872E-FB3669492BCD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00" creationId="{CECE3ADE-05EE-4BF1-98E5-EC4F8D723E1A}"/>
          </ac:cxnSpMkLst>
        </pc:cxnChg>
        <pc:cxnChg chg="add del mod">
          <ac:chgData name="Al Brooks" userId="34fc579134f071c1" providerId="LiveId" clId="{2D46E6CA-2448-4264-AAE6-7E98F8ACF149}" dt="2021-01-13T21:39:23.043" v="9680" actId="478"/>
          <ac:cxnSpMkLst>
            <pc:docMk/>
            <pc:sldMk cId="4083205091" sldId="6905"/>
            <ac:cxnSpMk id="102" creationId="{636C41BA-783B-497E-8C17-E4F9D5107F89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04" creationId="{5007726B-C5DD-4900-BEBD-D5BE75FB69C1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06" creationId="{F4489DAE-23D1-43C6-9B86-43FB683C75FC}"/>
          </ac:cxnSpMkLst>
        </pc:cxnChg>
        <pc:cxnChg chg="add 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08" creationId="{77A1790F-CECE-426D-96E4-816A45235F0A}"/>
          </ac:cxnSpMkLst>
        </pc:cxnChg>
        <pc:cxnChg chg="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69" creationId="{1000721F-1CBA-415F-87D8-E50192FEBAD2}"/>
          </ac:cxnSpMkLst>
        </pc:cxnChg>
        <pc:cxnChg chg="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79" creationId="{87275C67-8898-4D6C-A118-19A7544BEFBF}"/>
          </ac:cxnSpMkLst>
        </pc:cxnChg>
        <pc:cxnChg chg="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85" creationId="{8795A602-4797-498C-9B25-9B5788B7FC32}"/>
          </ac:cxnSpMkLst>
        </pc:cxnChg>
        <pc:cxnChg chg="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91" creationId="{E4515319-115B-4BF6-AD98-88C4B34EE1EE}"/>
          </ac:cxnSpMkLst>
        </pc:cxnChg>
        <pc:cxnChg chg="mod">
          <ac:chgData name="Al Brooks" userId="34fc579134f071c1" providerId="LiveId" clId="{2D46E6CA-2448-4264-AAE6-7E98F8ACF149}" dt="2021-01-13T21:47:29.475" v="9886" actId="1035"/>
          <ac:cxnSpMkLst>
            <pc:docMk/>
            <pc:sldMk cId="4083205091" sldId="6905"/>
            <ac:cxnSpMk id="197" creationId="{E2AEF486-9013-4458-BA56-ADC84BF007EC}"/>
          </ac:cxnSpMkLst>
        </pc:cxnChg>
      </pc:sldChg>
      <pc:sldChg chg="modSp add mod">
        <pc:chgData name="Al Brooks" userId="34fc579134f071c1" providerId="LiveId" clId="{2D46E6CA-2448-4264-AAE6-7E98F8ACF149}" dt="2021-01-13T19:16:25.219" v="8611" actId="20577"/>
        <pc:sldMkLst>
          <pc:docMk/>
          <pc:sldMk cId="745175647" sldId="6906"/>
        </pc:sldMkLst>
        <pc:spChg chg="mod">
          <ac:chgData name="Al Brooks" userId="34fc579134f071c1" providerId="LiveId" clId="{2D46E6CA-2448-4264-AAE6-7E98F8ACF149}" dt="2021-01-13T19:16:25.219" v="8611" actId="20577"/>
          <ac:spMkLst>
            <pc:docMk/>
            <pc:sldMk cId="745175647" sldId="6906"/>
            <ac:spMk id="21" creationId="{D800B438-E78B-4C04-8812-E548DC25F1FB}"/>
          </ac:spMkLst>
        </pc:spChg>
      </pc:sldChg>
      <pc:sldChg chg="addSp delSp modSp add del mod modClrScheme chgLayout">
        <pc:chgData name="Al Brooks" userId="34fc579134f071c1" providerId="LiveId" clId="{2D46E6CA-2448-4264-AAE6-7E98F8ACF149}" dt="2021-01-12T18:46:33.385" v="6148" actId="47"/>
        <pc:sldMkLst>
          <pc:docMk/>
          <pc:sldMk cId="1725682003" sldId="6906"/>
        </pc:sldMkLst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" creationId="{BC1EA356-AA12-4342-A103-DCF6D5B50FEE}"/>
          </ac:spMkLst>
        </pc:spChg>
        <pc:spChg chg="mod ord">
          <ac:chgData name="Al Brooks" userId="34fc579134f071c1" providerId="LiveId" clId="{2D46E6CA-2448-4264-AAE6-7E98F8ACF149}" dt="2021-01-11T21:50:30.302" v="5566" actId="700"/>
          <ac:spMkLst>
            <pc:docMk/>
            <pc:sldMk cId="1725682003" sldId="6906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1T21:50:47.333" v="5571" actId="1076"/>
          <ac:spMkLst>
            <pc:docMk/>
            <pc:sldMk cId="1725682003" sldId="6906"/>
            <ac:spMk id="21" creationId="{D800B438-E78B-4C04-8812-E548DC25F1FB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07" creationId="{0BD7C7AC-9EE6-4B79-A62C-13B6362CF3D1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08" creationId="{CC715C8D-CFDE-490E-9587-7CC1D4EB8F8E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09" creationId="{7DBB7774-4839-414B-9C2E-A7C5F4FB5773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0" creationId="{E06F5F73-E070-4A60-BA47-AE0D595E294E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1" creationId="{F484F851-B44B-4F00-A316-A89AF0AFA114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2" creationId="{7B3CC079-6EAF-4462-B5F1-346D287F00A8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3" creationId="{0BFF29FC-8AD2-438A-AFAA-36CCA0D11A8B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4" creationId="{1422AF99-3714-4615-9E3A-C72A085F6685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5" creationId="{8484331E-C568-46D9-ACC9-46A8673325D0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6" creationId="{8D8D0425-576B-4C8F-8FB0-6211856A5614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7" creationId="{7478405E-D117-4EC4-A687-36B37846CA54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8" creationId="{F1F6A637-9497-4D3C-84D5-47B9D5C5031A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19" creationId="{06F0BFAD-E4C5-4355-8F33-FAB9FF3B7E9C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0" creationId="{C3305BFE-04D7-4C72-8BAF-7615035A97A8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1" creationId="{F7F6B8FF-2CE3-40F9-93B7-BB31B47E215D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2" creationId="{99ED46D7-BA2A-4286-84CE-553723F0A28A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3" creationId="{60596D96-CE47-4FA5-8C45-3FB35E31E8C3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4" creationId="{6DA1A9E6-EA0A-4C05-93E4-E25087847863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5" creationId="{341B5243-DAAB-4D5D-99BB-57A04E1AD4D8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6" creationId="{454FFBC4-3139-439B-9064-816A576CAF8A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7" creationId="{4F09647D-8453-4C37-8235-3B05A147877C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8" creationId="{A6FE77F3-813F-4DF6-808A-C8E922BC3C1C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29" creationId="{5A656923-329A-400C-9B52-605DC71C91D3}"/>
          </ac:spMkLst>
        </pc:spChg>
        <pc:spChg chg="add mod">
          <ac:chgData name="Al Brooks" userId="34fc579134f071c1" providerId="LiveId" clId="{2D46E6CA-2448-4264-AAE6-7E98F8ACF149}" dt="2021-01-11T21:51:33.673" v="5581"/>
          <ac:spMkLst>
            <pc:docMk/>
            <pc:sldMk cId="1725682003" sldId="6906"/>
            <ac:spMk id="132" creationId="{53F5EEA2-27BF-4554-93B6-CFA3144FA9EB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43" creationId="{0552BC6F-E0CD-414D-9236-8BB792094628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44" creationId="{998665B7-7691-4575-BE48-F8D8251640E4}"/>
          </ac:spMkLst>
        </pc:spChg>
        <pc:spChg chg="del">
          <ac:chgData name="Al Brooks" userId="34fc579134f071c1" providerId="LiveId" clId="{2D46E6CA-2448-4264-AAE6-7E98F8ACF149}" dt="2021-01-11T21:50:39.836" v="5569" actId="478"/>
          <ac:spMkLst>
            <pc:docMk/>
            <pc:sldMk cId="1725682003" sldId="6906"/>
            <ac:spMk id="145" creationId="{832A0183-DADC-4E13-B6B2-49E7A074B862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1T21:50:50.633" v="5572" actId="478"/>
          <ac:spMkLst>
            <pc:docMk/>
            <pc:sldMk cId="1725682003" sldId="6906"/>
            <ac:spMk id="232" creationId="{819AFA96-EEDE-4161-BAAB-3CEFDF1596C7}"/>
          </ac:spMkLst>
        </pc:spChg>
        <pc:picChg chg="del mod modCrop">
          <ac:chgData name="Al Brooks" userId="34fc579134f071c1" providerId="LiveId" clId="{2D46E6CA-2448-4264-AAE6-7E98F8ACF149}" dt="2021-01-11T21:50:36.193" v="5568" actId="21"/>
          <ac:picMkLst>
            <pc:docMk/>
            <pc:sldMk cId="1725682003" sldId="6906"/>
            <ac:picMk id="4" creationId="{BA6C326D-6B24-460F-813E-B5A9430F772E}"/>
          </ac:picMkLst>
        </pc:picChg>
        <pc:picChg chg="add mod">
          <ac:chgData name="Al Brooks" userId="34fc579134f071c1" providerId="LiveId" clId="{2D46E6CA-2448-4264-AAE6-7E98F8ACF149}" dt="2021-01-11T21:50:41.795" v="5570"/>
          <ac:picMkLst>
            <pc:docMk/>
            <pc:sldMk cId="1725682003" sldId="6906"/>
            <ac:picMk id="131" creationId="{F01401D3-C4C4-4DE8-9797-D7E4895848E7}"/>
          </ac:picMkLst>
        </pc:pic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82" creationId="{DB617724-3741-4153-A49A-CE01BDC21567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84" creationId="{CBB8FBC5-8D1D-4AC3-971C-241ABA983E36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86" creationId="{E81D3AA0-740A-4D17-BFD9-6329017474CC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88" creationId="{39A258BD-9767-409C-9FBA-D1F47B30F134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90" creationId="{A2FECDA9-CB06-4BF7-B5A2-CF644D31DFEB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92" creationId="{9EF7A7B0-95BD-4861-BE2C-1F1C38C3890C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94" creationId="{F08C7574-006B-4A7E-85C7-A5AA346A1470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96" creationId="{6F4EC92D-20F6-4953-BADC-EB052D19145F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98" creationId="{BC823D51-9167-45DC-874A-766FAE6A8BD2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100" creationId="{8845ECA5-1A1D-4D12-A3DB-928EBEAF2352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102" creationId="{50B33C46-1E13-486A-96B4-A6C0238C61C8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104" creationId="{0DE061D8-58E3-47A8-A529-07B880D88D67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130" creationId="{74EEB7D3-3384-4877-98C6-9F9315D30BD9}"/>
          </ac:cxnSpMkLst>
        </pc:cxnChg>
        <pc:cxnChg chg="del">
          <ac:chgData name="Al Brooks" userId="34fc579134f071c1" providerId="LiveId" clId="{2D46E6CA-2448-4264-AAE6-7E98F8ACF149}" dt="2021-01-11T21:50:39.836" v="5569" actId="478"/>
          <ac:cxnSpMkLst>
            <pc:docMk/>
            <pc:sldMk cId="1725682003" sldId="6906"/>
            <ac:cxnSpMk id="146" creationId="{2CE25794-0F1A-4436-BC01-0D6E6B1C68F2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1T21:50:50.633" v="5572" actId="478"/>
          <ac:cxnSpMkLst>
            <pc:docMk/>
            <pc:sldMk cId="1725682003" sldId="6906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D46E6CA-2448-4264-AAE6-7E98F8ACF149}" dt="2021-01-12T23:31:14.160" v="8262" actId="2696"/>
        <pc:sldMkLst>
          <pc:docMk/>
          <pc:sldMk cId="2189768063" sldId="6906"/>
        </pc:sldMkLst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2T21:11:28.046" v="7234" actId="20577"/>
          <ac:spMkLst>
            <pc:docMk/>
            <pc:sldMk cId="2189768063" sldId="6906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2T21:36:05.076" v="7533" actId="167"/>
          <ac:spMkLst>
            <pc:docMk/>
            <pc:sldMk cId="2189768063" sldId="6906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2T22:49:10.321" v="7850" actId="1076"/>
          <ac:spMkLst>
            <pc:docMk/>
            <pc:sldMk cId="2189768063" sldId="6906"/>
            <ac:spMk id="81" creationId="{4E0B1FCA-FE20-4F89-8B4E-5EEE8F9269CE}"/>
          </ac:spMkLst>
        </pc:spChg>
        <pc:spChg chg="add mod">
          <ac:chgData name="Al Brooks" userId="34fc579134f071c1" providerId="LiveId" clId="{2D46E6CA-2448-4264-AAE6-7E98F8ACF149}" dt="2021-01-12T22:55:02.174" v="8013" actId="20577"/>
          <ac:spMkLst>
            <pc:docMk/>
            <pc:sldMk cId="2189768063" sldId="6906"/>
            <ac:spMk id="82" creationId="{BF01F1A4-6122-460F-81D9-20C3DF6242E7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86" creationId="{C869E6AB-B633-4398-A52E-0FDA22F16732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87" creationId="{4D21F28C-026D-44C8-912C-42282F4B7A02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88" creationId="{F28B6A77-94E4-4BCA-BEDC-5C483A42D672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89" creationId="{020EBD1E-B955-4F34-B0B9-E76AC26E828B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90" creationId="{F0718EF5-5326-402E-A902-B6721EFC6A53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91" creationId="{E7CFC159-9540-4B3B-82E9-E9961AF0C736}"/>
          </ac:spMkLst>
        </pc:spChg>
        <pc:spChg chg="add del mod">
          <ac:chgData name="Al Brooks" userId="34fc579134f071c1" providerId="LiveId" clId="{2D46E6CA-2448-4264-AAE6-7E98F8ACF149}" dt="2021-01-12T22:42:57.740" v="7683" actId="478"/>
          <ac:spMkLst>
            <pc:docMk/>
            <pc:sldMk cId="2189768063" sldId="6906"/>
            <ac:spMk id="92" creationId="{881EE7EC-0305-4757-A0B2-8BCF2042BE6D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94" creationId="{9849CE84-2252-4019-A876-6910B6EB6029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98" creationId="{E2461A0D-462A-4FFF-AF66-ED1178E74BCD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99" creationId="{ED6DFB5F-F7FC-4C21-A5A1-083FD919A0B3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100" creationId="{F7FF9894-18C4-4DA6-8B3D-8AEB2712A67E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101" creationId="{BB728B9F-128C-44F4-BD30-8FD33C81173E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102" creationId="{DAF12099-665F-4F58-9132-7F9B2B5F5E92}"/>
          </ac:spMkLst>
        </pc:spChg>
        <pc:spChg chg="add mod">
          <ac:chgData name="Al Brooks" userId="34fc579134f071c1" providerId="LiveId" clId="{2D46E6CA-2448-4264-AAE6-7E98F8ACF149}" dt="2021-01-12T22:43:25.628" v="7684"/>
          <ac:spMkLst>
            <pc:docMk/>
            <pc:sldMk cId="2189768063" sldId="6906"/>
            <ac:spMk id="103" creationId="{5005B408-0CA0-4BC7-B723-D31D4CDF6674}"/>
          </ac:spMkLst>
        </pc:spChg>
        <pc:spChg chg="add mod">
          <ac:chgData name="Al Brooks" userId="34fc579134f071c1" providerId="LiveId" clId="{2D46E6CA-2448-4264-AAE6-7E98F8ACF149}" dt="2021-01-12T22:43:47.442" v="7685"/>
          <ac:spMkLst>
            <pc:docMk/>
            <pc:sldMk cId="2189768063" sldId="6906"/>
            <ac:spMk id="104" creationId="{643E9491-A215-4EE0-964E-F62E7F8F62D7}"/>
          </ac:spMkLst>
        </pc:spChg>
        <pc:spChg chg="add mod">
          <ac:chgData name="Al Brooks" userId="34fc579134f071c1" providerId="LiveId" clId="{2D46E6CA-2448-4264-AAE6-7E98F8ACF149}" dt="2021-01-12T22:44:38.110" v="7701" actId="1076"/>
          <ac:spMkLst>
            <pc:docMk/>
            <pc:sldMk cId="2189768063" sldId="6906"/>
            <ac:spMk id="105" creationId="{17C08EC0-6B29-4942-9A88-F6F8DBD19307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2T22:50:12.178" v="7861" actId="478"/>
          <ac:spMkLst>
            <pc:docMk/>
            <pc:sldMk cId="2189768063" sldId="6906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2T21:36:00.385" v="7531" actId="167"/>
          <ac:picMkLst>
            <pc:docMk/>
            <pc:sldMk cId="2189768063" sldId="6906"/>
            <ac:picMk id="83" creationId="{3151A24F-89CA-4836-AA4E-E98623B3C709}"/>
          </ac:picMkLst>
        </pc:picChg>
        <pc:picChg chg="add mod ord">
          <ac:chgData name="Al Brooks" userId="34fc579134f071c1" providerId="LiveId" clId="{2D46E6CA-2448-4264-AAE6-7E98F8ACF149}" dt="2021-01-12T22:43:49.725" v="7686" actId="167"/>
          <ac:picMkLst>
            <pc:docMk/>
            <pc:sldMk cId="2189768063" sldId="6906"/>
            <ac:picMk id="93" creationId="{8BEFC9E0-4F4B-498E-85A0-CDB06A3F3BAB}"/>
          </ac:picMkLst>
        </pc:picChg>
        <pc:cxnChg chg="add del mod">
          <ac:chgData name="Al Brooks" userId="34fc579134f071c1" providerId="LiveId" clId="{2D46E6CA-2448-4264-AAE6-7E98F8ACF149}" dt="2021-01-12T22:42:57.740" v="7683" actId="478"/>
          <ac:cxnSpMkLst>
            <pc:docMk/>
            <pc:sldMk cId="2189768063" sldId="6906"/>
            <ac:cxnSpMk id="84" creationId="{D6DB4BC7-1F1C-411E-A314-3A946BD4B7A1}"/>
          </ac:cxnSpMkLst>
        </pc:cxnChg>
        <pc:cxnChg chg="add del mod">
          <ac:chgData name="Al Brooks" userId="34fc579134f071c1" providerId="LiveId" clId="{2D46E6CA-2448-4264-AAE6-7E98F8ACF149}" dt="2021-01-12T22:42:57.740" v="7683" actId="478"/>
          <ac:cxnSpMkLst>
            <pc:docMk/>
            <pc:sldMk cId="2189768063" sldId="6906"/>
            <ac:cxnSpMk id="85" creationId="{4C6ED37D-DBAB-44BE-9CA0-26AA543E0AE3}"/>
          </ac:cxnSpMkLst>
        </pc:cxnChg>
        <pc:cxnChg chg="add mod">
          <ac:chgData name="Al Brooks" userId="34fc579134f071c1" providerId="LiveId" clId="{2D46E6CA-2448-4264-AAE6-7E98F8ACF149}" dt="2021-01-12T22:43:25.628" v="7684"/>
          <ac:cxnSpMkLst>
            <pc:docMk/>
            <pc:sldMk cId="2189768063" sldId="6906"/>
            <ac:cxnSpMk id="95" creationId="{93A43FE7-AF8B-4AD1-8426-269975A0455C}"/>
          </ac:cxnSpMkLst>
        </pc:cxnChg>
        <pc:cxnChg chg="add mod">
          <ac:chgData name="Al Brooks" userId="34fc579134f071c1" providerId="LiveId" clId="{2D46E6CA-2448-4264-AAE6-7E98F8ACF149}" dt="2021-01-12T22:43:25.628" v="7684"/>
          <ac:cxnSpMkLst>
            <pc:docMk/>
            <pc:sldMk cId="2189768063" sldId="6906"/>
            <ac:cxnSpMk id="96" creationId="{892F0B6B-38C2-4CA7-B824-3EAECE1916E2}"/>
          </ac:cxnSpMkLst>
        </pc:cxnChg>
        <pc:cxnChg chg="add mod">
          <ac:chgData name="Al Brooks" userId="34fc579134f071c1" providerId="LiveId" clId="{2D46E6CA-2448-4264-AAE6-7E98F8ACF149}" dt="2021-01-12T22:43:25.628" v="7684"/>
          <ac:cxnSpMkLst>
            <pc:docMk/>
            <pc:sldMk cId="2189768063" sldId="6906"/>
            <ac:cxnSpMk id="97" creationId="{0D9EC7D0-9362-42A6-ADB2-E0555301A45D}"/>
          </ac:cxnSpMkLst>
        </pc:cxnChg>
        <pc:cxnChg chg="add mod">
          <ac:chgData name="Al Brooks" userId="34fc579134f071c1" providerId="LiveId" clId="{2D46E6CA-2448-4264-AAE6-7E98F8ACF149}" dt="2021-01-12T22:49:10.321" v="7850" actId="1076"/>
          <ac:cxnSpMkLst>
            <pc:docMk/>
            <pc:sldMk cId="2189768063" sldId="6906"/>
            <ac:cxnSpMk id="106" creationId="{3A6FFB3C-EC56-4E32-91A4-A652CB5D692D}"/>
          </ac:cxnSpMkLst>
        </pc:cxnChg>
        <pc:cxnChg chg="add mod">
          <ac:chgData name="Al Brooks" userId="34fc579134f071c1" providerId="LiveId" clId="{2D46E6CA-2448-4264-AAE6-7E98F8ACF149}" dt="2021-01-12T22:44:41.722" v="7702" actId="1076"/>
          <ac:cxnSpMkLst>
            <pc:docMk/>
            <pc:sldMk cId="2189768063" sldId="6906"/>
            <ac:cxnSpMk id="107" creationId="{C7F7A1F5-30B8-47D7-AB99-74C5B2D7EDC9}"/>
          </ac:cxnSpMkLst>
        </pc:cxnChg>
        <pc:cxnChg chg="add mod">
          <ac:chgData name="Al Brooks" userId="34fc579134f071c1" providerId="LiveId" clId="{2D46E6CA-2448-4264-AAE6-7E98F8ACF149}" dt="2021-01-12T22:46:39.836" v="7819" actId="571"/>
          <ac:cxnSpMkLst>
            <pc:docMk/>
            <pc:sldMk cId="2189768063" sldId="6906"/>
            <ac:cxnSpMk id="108" creationId="{D1A7C1AA-72AF-4D76-A625-9E867374F7B8}"/>
          </ac:cxnSpMkLst>
        </pc:cxnChg>
        <pc:cxnChg chg="add mod">
          <ac:chgData name="Al Brooks" userId="34fc579134f071c1" providerId="LiveId" clId="{2D46E6CA-2448-4264-AAE6-7E98F8ACF149}" dt="2021-01-12T22:59:20.234" v="8074" actId="571"/>
          <ac:cxnSpMkLst>
            <pc:docMk/>
            <pc:sldMk cId="2189768063" sldId="6906"/>
            <ac:cxnSpMk id="109" creationId="{95B509CB-AF2D-47FF-9F62-53AB7D66CBE1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2T22:50:12.178" v="7861" actId="478"/>
          <ac:cxnSpMkLst>
            <pc:docMk/>
            <pc:sldMk cId="2189768063" sldId="690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13T22:34:33.463" v="10579" actId="2696"/>
        <pc:sldMkLst>
          <pc:docMk/>
          <pc:sldMk cId="1557218605" sldId="6907"/>
        </pc:sldMkLst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3T19:19:18.067" v="8806" actId="20577"/>
          <ac:spMkLst>
            <pc:docMk/>
            <pc:sldMk cId="1557218605" sldId="6907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3T21:56:36.099" v="9965" actId="167"/>
          <ac:spMkLst>
            <pc:docMk/>
            <pc:sldMk cId="1557218605" sldId="6907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3T22:22:43.560" v="10213" actId="108"/>
          <ac:spMkLst>
            <pc:docMk/>
            <pc:sldMk cId="1557218605" sldId="6907"/>
            <ac:spMk id="81" creationId="{7E81B275-5FF4-4B11-92D5-85C67EFE3EED}"/>
          </ac:spMkLst>
        </pc:spChg>
        <pc:spChg chg="mod">
          <ac:chgData name="Al Brooks" userId="34fc579134f071c1" providerId="LiveId" clId="{2D46E6CA-2448-4264-AAE6-7E98F8ACF149}" dt="2021-01-13T22:23:43.980" v="10233" actId="1076"/>
          <ac:spMkLst>
            <pc:docMk/>
            <pc:sldMk cId="1557218605" sldId="6907"/>
            <ac:spMk id="82" creationId="{094E82A9-F7F5-4845-B04B-41B7EA61AD32}"/>
          </ac:spMkLst>
        </pc:spChg>
        <pc:spChg chg="add mod">
          <ac:chgData name="Al Brooks" userId="34fc579134f071c1" providerId="LiveId" clId="{2D46E6CA-2448-4264-AAE6-7E98F8ACF149}" dt="2021-01-13T22:22:01.422" v="10208"/>
          <ac:spMkLst>
            <pc:docMk/>
            <pc:sldMk cId="1557218605" sldId="6907"/>
            <ac:spMk id="86" creationId="{642B2726-7E0F-47B9-8466-500C55E5C2C3}"/>
          </ac:spMkLst>
        </pc:spChg>
        <pc:spChg chg="add mod">
          <ac:chgData name="Al Brooks" userId="34fc579134f071c1" providerId="LiveId" clId="{2D46E6CA-2448-4264-AAE6-7E98F8ACF149}" dt="2021-01-13T22:22:01.422" v="10208"/>
          <ac:spMkLst>
            <pc:docMk/>
            <pc:sldMk cId="1557218605" sldId="6907"/>
            <ac:spMk id="87" creationId="{3C0EEC9D-BD90-40D0-B751-CCE3FDF4CA5E}"/>
          </ac:spMkLst>
        </pc:spChg>
        <pc:spChg chg="add mod">
          <ac:chgData name="Al Brooks" userId="34fc579134f071c1" providerId="LiveId" clId="{2D46E6CA-2448-4264-AAE6-7E98F8ACF149}" dt="2021-01-13T22:22:01.422" v="10208"/>
          <ac:spMkLst>
            <pc:docMk/>
            <pc:sldMk cId="1557218605" sldId="6907"/>
            <ac:spMk id="88" creationId="{05715C98-1556-4F99-895D-45EA62865F01}"/>
          </ac:spMkLst>
        </pc:spChg>
        <pc:spChg chg="add del mod">
          <ac:chgData name="Al Brooks" userId="34fc579134f071c1" providerId="LiveId" clId="{2D46E6CA-2448-4264-AAE6-7E98F8ACF149}" dt="2021-01-13T22:23:39.845" v="10232" actId="478"/>
          <ac:spMkLst>
            <pc:docMk/>
            <pc:sldMk cId="1557218605" sldId="6907"/>
            <ac:spMk id="95" creationId="{0080EC10-B224-43EC-AEC0-D98CF0A57DEB}"/>
          </ac:spMkLst>
        </pc:spChg>
        <pc:spChg chg="add mod">
          <ac:chgData name="Al Brooks" userId="34fc579134f071c1" providerId="LiveId" clId="{2D46E6CA-2448-4264-AAE6-7E98F8ACF149}" dt="2021-01-13T22:23:34.881" v="10231"/>
          <ac:spMkLst>
            <pc:docMk/>
            <pc:sldMk cId="1557218605" sldId="6907"/>
            <ac:spMk id="96" creationId="{BB76009C-5EFC-4C54-B4E6-0FF15A5F63D9}"/>
          </ac:spMkLst>
        </pc:spChg>
        <pc:spChg chg="add mod">
          <ac:chgData name="Al Brooks" userId="34fc579134f071c1" providerId="LiveId" clId="{2D46E6CA-2448-4264-AAE6-7E98F8ACF149}" dt="2021-01-13T22:23:34.881" v="10231"/>
          <ac:spMkLst>
            <pc:docMk/>
            <pc:sldMk cId="1557218605" sldId="6907"/>
            <ac:spMk id="97" creationId="{8F60BE0D-32C0-4967-83F6-687B69F3265F}"/>
          </ac:spMkLst>
        </pc:spChg>
        <pc:spChg chg="add mod">
          <ac:chgData name="Al Brooks" userId="34fc579134f071c1" providerId="LiveId" clId="{2D46E6CA-2448-4264-AAE6-7E98F8ACF149}" dt="2021-01-13T22:23:34.881" v="10231"/>
          <ac:spMkLst>
            <pc:docMk/>
            <pc:sldMk cId="1557218605" sldId="6907"/>
            <ac:spMk id="98" creationId="{17ADB2F8-1763-4BD3-8D1D-05CCDE4A9557}"/>
          </ac:spMkLst>
        </pc:spChg>
        <pc:spChg chg="add mod">
          <ac:chgData name="Al Brooks" userId="34fc579134f071c1" providerId="LiveId" clId="{2D46E6CA-2448-4264-AAE6-7E98F8ACF149}" dt="2021-01-13T22:23:34.881" v="10231"/>
          <ac:spMkLst>
            <pc:docMk/>
            <pc:sldMk cId="1557218605" sldId="6907"/>
            <ac:spMk id="99" creationId="{9C1448C4-A665-4BE0-AE7F-64667AAFE897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3T22:32:02.313" v="10568" actId="478"/>
          <ac:spMkLst>
            <pc:docMk/>
            <pc:sldMk cId="1557218605" sldId="6907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3T21:56:29.986" v="9963" actId="167"/>
          <ac:picMkLst>
            <pc:docMk/>
            <pc:sldMk cId="1557218605" sldId="6907"/>
            <ac:picMk id="83" creationId="{5D39046C-9DF4-430B-8E83-B0E83287EC13}"/>
          </ac:picMkLst>
        </pc:picChg>
        <pc:cxnChg chg="add mod">
          <ac:chgData name="Al Brooks" userId="34fc579134f071c1" providerId="LiveId" clId="{2D46E6CA-2448-4264-AAE6-7E98F8ACF149}" dt="2021-01-13T22:22:01.422" v="10208"/>
          <ac:cxnSpMkLst>
            <pc:docMk/>
            <pc:sldMk cId="1557218605" sldId="6907"/>
            <ac:cxnSpMk id="84" creationId="{0B1D0E94-5FFA-4001-ACE3-C47BFC2DACA2}"/>
          </ac:cxnSpMkLst>
        </pc:cxnChg>
        <pc:cxnChg chg="add mod">
          <ac:chgData name="Al Brooks" userId="34fc579134f071c1" providerId="LiveId" clId="{2D46E6CA-2448-4264-AAE6-7E98F8ACF149}" dt="2021-01-13T22:22:01.422" v="10208"/>
          <ac:cxnSpMkLst>
            <pc:docMk/>
            <pc:sldMk cId="1557218605" sldId="6907"/>
            <ac:cxnSpMk id="85" creationId="{6E4F9D25-1488-49BB-8B00-E9206AD1F098}"/>
          </ac:cxnSpMkLst>
        </pc:cxnChg>
        <pc:cxnChg chg="add del mod">
          <ac:chgData name="Al Brooks" userId="34fc579134f071c1" providerId="LiveId" clId="{2D46E6CA-2448-4264-AAE6-7E98F8ACF149}" dt="2021-01-13T22:22:18.931" v="10210" actId="478"/>
          <ac:cxnSpMkLst>
            <pc:docMk/>
            <pc:sldMk cId="1557218605" sldId="6907"/>
            <ac:cxnSpMk id="89" creationId="{2762CEC3-6D41-4B83-8379-A38E20BD0C21}"/>
          </ac:cxnSpMkLst>
        </pc:cxnChg>
        <pc:cxnChg chg="add mod">
          <ac:chgData name="Al Brooks" userId="34fc579134f071c1" providerId="LiveId" clId="{2D46E6CA-2448-4264-AAE6-7E98F8ACF149}" dt="2021-01-13T22:22:34.805" v="10212" actId="14100"/>
          <ac:cxnSpMkLst>
            <pc:docMk/>
            <pc:sldMk cId="1557218605" sldId="6907"/>
            <ac:cxnSpMk id="90" creationId="{C708F5A6-DC6F-4D56-A5AF-E44B1B1E5D54}"/>
          </ac:cxnSpMkLst>
        </pc:cxnChg>
        <pc:cxnChg chg="add mod">
          <ac:chgData name="Al Brooks" userId="34fc579134f071c1" providerId="LiveId" clId="{2D46E6CA-2448-4264-AAE6-7E98F8ACF149}" dt="2021-01-13T22:22:47.978" v="10214" actId="571"/>
          <ac:cxnSpMkLst>
            <pc:docMk/>
            <pc:sldMk cId="1557218605" sldId="6907"/>
            <ac:cxnSpMk id="92" creationId="{C175EBA4-B5E2-4B25-9F70-D51A5806A570}"/>
          </ac:cxnSpMkLst>
        </pc:cxnChg>
        <pc:cxnChg chg="add mod">
          <ac:chgData name="Al Brooks" userId="34fc579134f071c1" providerId="LiveId" clId="{2D46E6CA-2448-4264-AAE6-7E98F8ACF149}" dt="2021-01-13T22:23:01.991" v="10216" actId="1076"/>
          <ac:cxnSpMkLst>
            <pc:docMk/>
            <pc:sldMk cId="1557218605" sldId="6907"/>
            <ac:cxnSpMk id="93" creationId="{2A649996-CA8D-4BF0-BF1E-62A90E43EAD0}"/>
          </ac:cxnSpMkLst>
        </pc:cxnChg>
        <pc:cxnChg chg="add mod">
          <ac:chgData name="Al Brooks" userId="34fc579134f071c1" providerId="LiveId" clId="{2D46E6CA-2448-4264-AAE6-7E98F8ACF149}" dt="2021-01-13T22:23:34.881" v="10231"/>
          <ac:cxnSpMkLst>
            <pc:docMk/>
            <pc:sldMk cId="1557218605" sldId="6907"/>
            <ac:cxnSpMk id="94" creationId="{45D23A10-859B-43A6-9E0D-4341B86A9441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32:02.313" v="10568" actId="478"/>
          <ac:cxnSpMkLst>
            <pc:docMk/>
            <pc:sldMk cId="1557218605" sldId="690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12T23:12:15.284" v="8260" actId="2696"/>
        <pc:sldMkLst>
          <pc:docMk/>
          <pc:sldMk cId="1771801627" sldId="6907"/>
        </pc:sldMkLst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2T18:50:32.716" v="6614" actId="20577"/>
          <ac:spMkLst>
            <pc:docMk/>
            <pc:sldMk cId="1771801627" sldId="6907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2T22:53:30.544" v="7950" actId="1076"/>
          <ac:spMkLst>
            <pc:docMk/>
            <pc:sldMk cId="1771801627" sldId="6907"/>
            <ac:spMk id="81" creationId="{4E0B1FCA-FE20-4F89-8B4E-5EEE8F9269CE}"/>
          </ac:spMkLst>
        </pc:spChg>
        <pc:spChg chg="add mod">
          <ac:chgData name="Al Brooks" userId="34fc579134f071c1" providerId="LiveId" clId="{2D46E6CA-2448-4264-AAE6-7E98F8ACF149}" dt="2021-01-12T23:12:10.884" v="8259" actId="1076"/>
          <ac:spMkLst>
            <pc:docMk/>
            <pc:sldMk cId="1771801627" sldId="6907"/>
            <ac:spMk id="82" creationId="{11513EF3-F20B-4D9D-860A-03BA006F3B5A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84" creationId="{4E5AD5F1-0D0F-4214-B48A-BD009CFA4CFA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86" creationId="{8250B5B4-A26E-4742-952D-66E314B86FB6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87" creationId="{14430D50-EA87-4CBC-A19B-1F8F32445FC7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88" creationId="{BB151C19-0F36-4C14-AA11-EC99F6C09522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89" creationId="{5A56EE37-C6FB-41EF-9A41-0AB8B4014985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90" creationId="{C08E2398-0FD2-4E55-B5B9-09BEBB11A09B}"/>
          </ac:spMkLst>
        </pc:spChg>
        <pc:spChg chg="add mod">
          <ac:chgData name="Al Brooks" userId="34fc579134f071c1" providerId="LiveId" clId="{2D46E6CA-2448-4264-AAE6-7E98F8ACF149}" dt="2021-01-12T22:50:37.807" v="7896" actId="1036"/>
          <ac:spMkLst>
            <pc:docMk/>
            <pc:sldMk cId="1771801627" sldId="6907"/>
            <ac:spMk id="91" creationId="{FDE370C8-E655-4554-8F0C-C364A42A0511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2T23:04:32.106" v="8143" actId="478"/>
          <ac:spMkLst>
            <pc:docMk/>
            <pc:sldMk cId="1771801627" sldId="6907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2T22:50:37.807" v="7896" actId="1036"/>
          <ac:picMkLst>
            <pc:docMk/>
            <pc:sldMk cId="1771801627" sldId="6907"/>
            <ac:picMk id="83" creationId="{0C7C8BF0-2770-48FA-932D-9FA446107094}"/>
          </ac:picMkLst>
        </pc:picChg>
        <pc:cxnChg chg="add mod">
          <ac:chgData name="Al Brooks" userId="34fc579134f071c1" providerId="LiveId" clId="{2D46E6CA-2448-4264-AAE6-7E98F8ACF149}" dt="2021-01-12T22:50:37.807" v="7896" actId="1036"/>
          <ac:cxnSpMkLst>
            <pc:docMk/>
            <pc:sldMk cId="1771801627" sldId="6907"/>
            <ac:cxnSpMk id="85" creationId="{7DD92398-A990-48FE-A2E6-5F998D574A66}"/>
          </ac:cxnSpMkLst>
        </pc:cxnChg>
        <pc:cxnChg chg="add del mod">
          <ac:chgData name="Al Brooks" userId="34fc579134f071c1" providerId="LiveId" clId="{2D46E6CA-2448-4264-AAE6-7E98F8ACF149}" dt="2021-01-12T22:50:23.619" v="7862" actId="478"/>
          <ac:cxnSpMkLst>
            <pc:docMk/>
            <pc:sldMk cId="1771801627" sldId="6907"/>
            <ac:cxnSpMk id="92" creationId="{43A01A3A-8E60-41CD-89C0-EC92F3865704}"/>
          </ac:cxnSpMkLst>
        </pc:cxnChg>
        <pc:cxnChg chg="add mod">
          <ac:chgData name="Al Brooks" userId="34fc579134f071c1" providerId="LiveId" clId="{2D46E6CA-2448-4264-AAE6-7E98F8ACF149}" dt="2021-01-12T22:55:19.757" v="8014" actId="1076"/>
          <ac:cxnSpMkLst>
            <pc:docMk/>
            <pc:sldMk cId="1771801627" sldId="6907"/>
            <ac:cxnSpMk id="93" creationId="{26A89050-2138-4E2F-82F0-6A174C526D9F}"/>
          </ac:cxnSpMkLst>
        </pc:cxnChg>
        <pc:cxnChg chg="add mod">
          <ac:chgData name="Al Brooks" userId="34fc579134f071c1" providerId="LiveId" clId="{2D46E6CA-2448-4264-AAE6-7E98F8ACF149}" dt="2021-01-12T22:53:27.353" v="7949" actId="571"/>
          <ac:cxnSpMkLst>
            <pc:docMk/>
            <pc:sldMk cId="1771801627" sldId="6907"/>
            <ac:cxnSpMk id="94" creationId="{9D2E377C-525E-457D-9E07-C1CF45553EDC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2T23:04:32.106" v="8143" actId="478"/>
          <ac:cxnSpMkLst>
            <pc:docMk/>
            <pc:sldMk cId="1771801627" sldId="690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12T18:46:33.385" v="6148" actId="47"/>
        <pc:sldMkLst>
          <pc:docMk/>
          <pc:sldMk cId="3473176339" sldId="6907"/>
        </pc:sldMkLst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1T21:51:46.152" v="5583" actId="1076"/>
          <ac:spMkLst>
            <pc:docMk/>
            <pc:sldMk cId="3473176339" sldId="6907"/>
            <ac:spMk id="21" creationId="{D800B438-E78B-4C04-8812-E548DC25F1FB}"/>
          </ac:spMkLst>
        </pc:spChg>
        <pc:spChg chg="add mod">
          <ac:chgData name="Al Brooks" userId="34fc579134f071c1" providerId="LiveId" clId="{2D46E6CA-2448-4264-AAE6-7E98F8ACF149}" dt="2021-01-11T21:51:37.600" v="5582"/>
          <ac:spMkLst>
            <pc:docMk/>
            <pc:sldMk cId="3473176339" sldId="6907"/>
            <ac:spMk id="131" creationId="{BC1B8C19-C8C3-4837-B03D-550DFCFD501A}"/>
          </ac:spMkLst>
        </pc:spChg>
        <pc:spChg chg="add mod">
          <ac:chgData name="Al Brooks" userId="34fc579134f071c1" providerId="LiveId" clId="{2D46E6CA-2448-4264-AAE6-7E98F8ACF149}" dt="2021-01-11T22:44:48.190" v="5675" actId="6549"/>
          <ac:spMkLst>
            <pc:docMk/>
            <pc:sldMk cId="3473176339" sldId="6907"/>
            <ac:spMk id="132" creationId="{14E8B262-2C7C-4BBC-AC63-16CB8B213EEB}"/>
          </ac:spMkLst>
        </pc:spChg>
        <pc:spChg chg="add del mod">
          <ac:chgData name="Al Brooks" userId="34fc579134f071c1" providerId="LiveId" clId="{2D46E6CA-2448-4264-AAE6-7E98F8ACF149}" dt="2021-01-11T22:43:45.897" v="5659" actId="478"/>
          <ac:spMkLst>
            <pc:docMk/>
            <pc:sldMk cId="3473176339" sldId="6907"/>
            <ac:spMk id="134" creationId="{0B74D866-4D35-4682-8ED7-A1477D73ABF2}"/>
          </ac:spMkLst>
        </pc:spChg>
        <pc:spChg chg="add mod">
          <ac:chgData name="Al Brooks" userId="34fc579134f071c1" providerId="LiveId" clId="{2D46E6CA-2448-4264-AAE6-7E98F8ACF149}" dt="2021-01-11T22:44:27.311" v="5670" actId="14100"/>
          <ac:spMkLst>
            <pc:docMk/>
            <pc:sldMk cId="3473176339" sldId="6907"/>
            <ac:spMk id="135" creationId="{D165B6FD-0E43-4C14-88FC-DD56554916E0}"/>
          </ac:spMkLst>
        </pc:spChg>
        <pc:spChg chg="add mod">
          <ac:chgData name="Al Brooks" userId="34fc579134f071c1" providerId="LiveId" clId="{2D46E6CA-2448-4264-AAE6-7E98F8ACF149}" dt="2021-01-11T22:45:48.802" v="5693" actId="14100"/>
          <ac:spMkLst>
            <pc:docMk/>
            <pc:sldMk cId="3473176339" sldId="6907"/>
            <ac:spMk id="138" creationId="{883C57F5-15D1-4DAF-9A24-43B2120DEDF2}"/>
          </ac:spMkLst>
        </pc:spChg>
        <pc:spChg chg="add mod">
          <ac:chgData name="Al Brooks" userId="34fc579134f071c1" providerId="LiveId" clId="{2D46E6CA-2448-4264-AAE6-7E98F8ACF149}" dt="2021-01-11T22:46:33.531" v="5725" actId="1076"/>
          <ac:spMkLst>
            <pc:docMk/>
            <pc:sldMk cId="3473176339" sldId="6907"/>
            <ac:spMk id="139" creationId="{27B3EE0E-6B08-4C06-A6E6-8FB664ACA25F}"/>
          </ac:spMkLst>
        </pc:spChg>
        <pc:spChg chg="add mod">
          <ac:chgData name="Al Brooks" userId="34fc579134f071c1" providerId="LiveId" clId="{2D46E6CA-2448-4264-AAE6-7E98F8ACF149}" dt="2021-01-11T22:46:53.933" v="5729" actId="14100"/>
          <ac:spMkLst>
            <pc:docMk/>
            <pc:sldMk cId="3473176339" sldId="6907"/>
            <ac:spMk id="142" creationId="{35F7A2DF-DCD5-4AF0-A6C5-D724019F0B33}"/>
          </ac:spMkLst>
        </pc:spChg>
        <pc:spChg chg="mod">
          <ac:chgData name="Al Brooks" userId="34fc579134f071c1" providerId="LiveId" clId="{2D46E6CA-2448-4264-AAE6-7E98F8ACF149}" dt="2021-01-11T22:47:49.452" v="5786" actId="1076"/>
          <ac:spMkLst>
            <pc:docMk/>
            <pc:sldMk cId="3473176339" sldId="6907"/>
            <ac:spMk id="143" creationId="{0552BC6F-E0CD-414D-9236-8BB792094628}"/>
          </ac:spMkLst>
        </pc:spChg>
        <pc:spChg chg="mod">
          <ac:chgData name="Al Brooks" userId="34fc579134f071c1" providerId="LiveId" clId="{2D46E6CA-2448-4264-AAE6-7E98F8ACF149}" dt="2021-01-11T22:45:27.427" v="5689" actId="13926"/>
          <ac:spMkLst>
            <pc:docMk/>
            <pc:sldMk cId="3473176339" sldId="6907"/>
            <ac:spMk id="144" creationId="{998665B7-7691-4575-BE48-F8D8251640E4}"/>
          </ac:spMkLst>
        </pc:spChg>
        <pc:spChg chg="mod">
          <ac:chgData name="Al Brooks" userId="34fc579134f071c1" providerId="LiveId" clId="{2D46E6CA-2448-4264-AAE6-7E98F8ACF149}" dt="2021-01-11T22:45:07.468" v="5682" actId="13926"/>
          <ac:spMkLst>
            <pc:docMk/>
            <pc:sldMk cId="3473176339" sldId="6907"/>
            <ac:spMk id="145" creationId="{832A0183-DADC-4E13-B6B2-49E7A074B862}"/>
          </ac:spMkLst>
        </pc:spChg>
        <pc:spChg chg="add mod">
          <ac:chgData name="Al Brooks" userId="34fc579134f071c1" providerId="LiveId" clId="{2D46E6CA-2448-4264-AAE6-7E98F8ACF149}" dt="2021-01-11T22:48:17.138" v="5798" actId="13926"/>
          <ac:spMkLst>
            <pc:docMk/>
            <pc:sldMk cId="3473176339" sldId="6907"/>
            <ac:spMk id="147" creationId="{871BCE7D-F7D8-4601-AEB1-6B5BDFC7BF05}"/>
          </ac:spMkLst>
        </pc:spChg>
        <pc:spChg chg="add mod">
          <ac:chgData name="Al Brooks" userId="34fc579134f071c1" providerId="LiveId" clId="{2D46E6CA-2448-4264-AAE6-7E98F8ACF149}" dt="2021-01-11T22:48:26.600" v="5808" actId="1038"/>
          <ac:spMkLst>
            <pc:docMk/>
            <pc:sldMk cId="3473176339" sldId="6907"/>
            <ac:spMk id="150" creationId="{341CF31E-1B33-43F8-9DB4-628FAE082BC0}"/>
          </ac:spMkLst>
        </pc:spChg>
        <pc:spChg chg="add mod">
          <ac:chgData name="Al Brooks" userId="34fc579134f071c1" providerId="LiveId" clId="{2D46E6CA-2448-4264-AAE6-7E98F8ACF149}" dt="2021-01-11T22:49:47.200" v="5907" actId="13926"/>
          <ac:spMkLst>
            <pc:docMk/>
            <pc:sldMk cId="3473176339" sldId="6907"/>
            <ac:spMk id="152" creationId="{5FF49F11-F86C-4690-A3DA-6D67E554435C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1T22:49:57.480" v="5908" actId="478"/>
          <ac:spMkLst>
            <pc:docMk/>
            <pc:sldMk cId="3473176339" sldId="6907"/>
            <ac:spMk id="232" creationId="{819AFA96-EEDE-4161-BAAB-3CEFDF1596C7}"/>
          </ac:spMkLst>
        </pc:spChg>
        <pc:picChg chg="add mod">
          <ac:chgData name="Al Brooks" userId="34fc579134f071c1" providerId="LiveId" clId="{2D46E6CA-2448-4264-AAE6-7E98F8ACF149}" dt="2021-01-11T22:46:38.290" v="5727" actId="571"/>
          <ac:picMkLst>
            <pc:docMk/>
            <pc:sldMk cId="3473176339" sldId="6907"/>
            <ac:picMk id="141" creationId="{CA854C24-D353-48EA-9B8F-7CF3940BB6CB}"/>
          </ac:picMkLst>
        </pc:picChg>
        <pc:cxnChg chg="add mod">
          <ac:chgData name="Al Brooks" userId="34fc579134f071c1" providerId="LiveId" clId="{2D46E6CA-2448-4264-AAE6-7E98F8ACF149}" dt="2021-01-11T22:44:52.929" v="5676" actId="14100"/>
          <ac:cxnSpMkLst>
            <pc:docMk/>
            <pc:sldMk cId="3473176339" sldId="6907"/>
            <ac:cxnSpMk id="133" creationId="{89D66BBF-6158-4CE0-B5A5-16B9795C645C}"/>
          </ac:cxnSpMkLst>
        </pc:cxnChg>
        <pc:cxnChg chg="add del mod">
          <ac:chgData name="Al Brooks" userId="34fc579134f071c1" providerId="LiveId" clId="{2D46E6CA-2448-4264-AAE6-7E98F8ACF149}" dt="2021-01-11T22:43:54.691" v="5663" actId="478"/>
          <ac:cxnSpMkLst>
            <pc:docMk/>
            <pc:sldMk cId="3473176339" sldId="6907"/>
            <ac:cxnSpMk id="136" creationId="{F3258944-342E-4E61-83E4-4B19411C1B08}"/>
          </ac:cxnSpMkLst>
        </pc:cxnChg>
        <pc:cxnChg chg="add del mod">
          <ac:chgData name="Al Brooks" userId="34fc579134f071c1" providerId="LiveId" clId="{2D46E6CA-2448-4264-AAE6-7E98F8ACF149}" dt="2021-01-11T22:44:24.737" v="5669" actId="478"/>
          <ac:cxnSpMkLst>
            <pc:docMk/>
            <pc:sldMk cId="3473176339" sldId="6907"/>
            <ac:cxnSpMk id="137" creationId="{49046BBA-C858-4907-9B0E-835D9C93E523}"/>
          </ac:cxnSpMkLst>
        </pc:cxnChg>
        <pc:cxnChg chg="add mod">
          <ac:chgData name="Al Brooks" userId="34fc579134f071c1" providerId="LiveId" clId="{2D46E6CA-2448-4264-AAE6-7E98F8ACF149}" dt="2021-01-11T22:46:29.664" v="5724" actId="571"/>
          <ac:cxnSpMkLst>
            <pc:docMk/>
            <pc:sldMk cId="3473176339" sldId="6907"/>
            <ac:cxnSpMk id="140" creationId="{397E74EB-9D01-4E29-8E7B-D194999CB072}"/>
          </ac:cxnSpMkLst>
        </pc:cxnChg>
        <pc:cxnChg chg="add mod">
          <ac:chgData name="Al Brooks" userId="34fc579134f071c1" providerId="LiveId" clId="{2D46E6CA-2448-4264-AAE6-7E98F8ACF149}" dt="2021-01-11T22:47:45.120" v="5785" actId="14100"/>
          <ac:cxnSpMkLst>
            <pc:docMk/>
            <pc:sldMk cId="3473176339" sldId="6907"/>
            <ac:cxnSpMk id="148" creationId="{392DF508-19D7-4498-A4E7-84A6C1B34458}"/>
          </ac:cxnSpMkLst>
        </pc:cxnChg>
        <pc:cxnChg chg="add mod">
          <ac:chgData name="Al Brooks" userId="34fc579134f071c1" providerId="LiveId" clId="{2D46E6CA-2448-4264-AAE6-7E98F8ACF149}" dt="2021-01-11T22:48:08.434" v="5795" actId="571"/>
          <ac:cxnSpMkLst>
            <pc:docMk/>
            <pc:sldMk cId="3473176339" sldId="6907"/>
            <ac:cxnSpMk id="149" creationId="{8BEEBF29-4D93-4CC2-95D2-EC4C5643C54A}"/>
          </ac:cxnSpMkLst>
        </pc:cxnChg>
        <pc:cxnChg chg="add mod">
          <ac:chgData name="Al Brooks" userId="34fc579134f071c1" providerId="LiveId" clId="{2D46E6CA-2448-4264-AAE6-7E98F8ACF149}" dt="2021-01-11T22:48:33.686" v="5809" actId="571"/>
          <ac:cxnSpMkLst>
            <pc:docMk/>
            <pc:sldMk cId="3473176339" sldId="6907"/>
            <ac:cxnSpMk id="151" creationId="{88BE1373-DE64-4705-BBA6-AE65922A94C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1T22:49:57.480" v="5908" actId="478"/>
          <ac:cxnSpMkLst>
            <pc:docMk/>
            <pc:sldMk cId="3473176339" sldId="690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13T22:34:59.361" v="10580" actId="2696"/>
        <pc:sldMkLst>
          <pc:docMk/>
          <pc:sldMk cId="714740327" sldId="6908"/>
        </pc:sldMkLst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3T19:22:46.109" v="9185" actId="20577"/>
          <ac:spMkLst>
            <pc:docMk/>
            <pc:sldMk cId="714740327" sldId="6908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3T21:56:48.336" v="9969" actId="167"/>
          <ac:spMkLst>
            <pc:docMk/>
            <pc:sldMk cId="714740327" sldId="6908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3T22:25:30.674" v="10341" actId="1076"/>
          <ac:spMkLst>
            <pc:docMk/>
            <pc:sldMk cId="714740327" sldId="6908"/>
            <ac:spMk id="81" creationId="{7E81B275-5FF4-4B11-92D5-85C67EFE3EED}"/>
          </ac:spMkLst>
        </pc:spChg>
        <pc:spChg chg="del">
          <ac:chgData name="Al Brooks" userId="34fc579134f071c1" providerId="LiveId" clId="{2D46E6CA-2448-4264-AAE6-7E98F8ACF149}" dt="2021-01-13T19:24:04.493" v="9351" actId="478"/>
          <ac:spMkLst>
            <pc:docMk/>
            <pc:sldMk cId="714740327" sldId="6908"/>
            <ac:spMk id="82" creationId="{094E82A9-F7F5-4845-B04B-41B7EA61AD32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85" creationId="{A12D2ABD-A16A-411B-ACDE-B7E744F7FC12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86" creationId="{03701450-2128-4296-A79E-E69032FC13AC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87" creationId="{F9AC5502-FEC5-4131-9FDD-DD356B43094C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88" creationId="{0219C818-9F1B-4AAD-880D-888AA733B9B2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89" creationId="{CA04B1EA-C122-4456-A31E-D4BF5D2A44A0}"/>
          </ac:spMkLst>
        </pc:spChg>
        <pc:spChg chg="add del mod">
          <ac:chgData name="Al Brooks" userId="34fc579134f071c1" providerId="LiveId" clId="{2D46E6CA-2448-4264-AAE6-7E98F8ACF149}" dt="2021-01-13T22:25:18.668" v="10337" actId="478"/>
          <ac:spMkLst>
            <pc:docMk/>
            <pc:sldMk cId="714740327" sldId="6908"/>
            <ac:spMk id="90" creationId="{80D4B4F1-D452-4DF6-88B6-C97878A0201A}"/>
          </ac:spMkLst>
        </pc:spChg>
        <pc:spChg chg="add del mod">
          <ac:chgData name="Al Brooks" userId="34fc579134f071c1" providerId="LiveId" clId="{2D46E6CA-2448-4264-AAE6-7E98F8ACF149}" dt="2021-01-13T22:25:20.455" v="10338" actId="478"/>
          <ac:spMkLst>
            <pc:docMk/>
            <pc:sldMk cId="714740327" sldId="6908"/>
            <ac:spMk id="91" creationId="{76B9A275-03C3-4B13-B316-0A227A9A8E25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92" creationId="{B5BBE8DA-3643-4335-AECB-1648D7FE6EC5}"/>
          </ac:spMkLst>
        </pc:spChg>
        <pc:spChg chg="add mod">
          <ac:chgData name="Al Brooks" userId="34fc579134f071c1" providerId="LiveId" clId="{2D46E6CA-2448-4264-AAE6-7E98F8ACF149}" dt="2021-01-13T22:25:14.709" v="10336"/>
          <ac:spMkLst>
            <pc:docMk/>
            <pc:sldMk cId="714740327" sldId="6908"/>
            <ac:spMk id="93" creationId="{B7082821-50D4-473C-8102-382D41CB657C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3T22:27:22.498" v="10342" actId="478"/>
          <ac:spMkLst>
            <pc:docMk/>
            <pc:sldMk cId="714740327" sldId="6908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3T21:56:42.102" v="9967" actId="167"/>
          <ac:picMkLst>
            <pc:docMk/>
            <pc:sldMk cId="714740327" sldId="6908"/>
            <ac:picMk id="82" creationId="{BCCBB871-FC8B-446D-BE9F-08866B82278E}"/>
          </ac:picMkLst>
        </pc:picChg>
        <pc:cxnChg chg="add mod">
          <ac:chgData name="Al Brooks" userId="34fc579134f071c1" providerId="LiveId" clId="{2D46E6CA-2448-4264-AAE6-7E98F8ACF149}" dt="2021-01-13T22:25:14.709" v="10336"/>
          <ac:cxnSpMkLst>
            <pc:docMk/>
            <pc:sldMk cId="714740327" sldId="6908"/>
            <ac:cxnSpMk id="83" creationId="{B425B74C-E9C5-4DD7-BF43-0CF7601D46FF}"/>
          </ac:cxnSpMkLst>
        </pc:cxnChg>
        <pc:cxnChg chg="add mod">
          <ac:chgData name="Al Brooks" userId="34fc579134f071c1" providerId="LiveId" clId="{2D46E6CA-2448-4264-AAE6-7E98F8ACF149}" dt="2021-01-13T22:25:14.709" v="10336"/>
          <ac:cxnSpMkLst>
            <pc:docMk/>
            <pc:sldMk cId="714740327" sldId="6908"/>
            <ac:cxnSpMk id="84" creationId="{7A090B7C-E6CF-46E1-88E8-3BFDD2B91FED}"/>
          </ac:cxnSpMkLst>
        </pc:cxnChg>
        <pc:cxnChg chg="add del mod">
          <ac:chgData name="Al Brooks" userId="34fc579134f071c1" providerId="LiveId" clId="{2D46E6CA-2448-4264-AAE6-7E98F8ACF149}" dt="2021-01-13T22:25:23.078" v="10339" actId="478"/>
          <ac:cxnSpMkLst>
            <pc:docMk/>
            <pc:sldMk cId="714740327" sldId="6908"/>
            <ac:cxnSpMk id="94" creationId="{A5DE7883-33FE-48D5-B36B-8A457319DFCF}"/>
          </ac:cxnSpMkLst>
        </pc:cxnChg>
        <pc:cxnChg chg="add mod">
          <ac:chgData name="Al Brooks" userId="34fc579134f071c1" providerId="LiveId" clId="{2D46E6CA-2448-4264-AAE6-7E98F8ACF149}" dt="2021-01-13T22:25:27.441" v="10340" actId="571"/>
          <ac:cxnSpMkLst>
            <pc:docMk/>
            <pc:sldMk cId="714740327" sldId="6908"/>
            <ac:cxnSpMk id="95" creationId="{5F3F8A0B-1553-4B15-A5E7-D211C4CD797C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27:22.498" v="10342" actId="478"/>
          <ac:cxnSpMkLst>
            <pc:docMk/>
            <pc:sldMk cId="714740327" sldId="6908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2D46E6CA-2448-4264-AAE6-7E98F8ACF149}" dt="2021-01-11T22:38:52.144" v="5636" actId="2696"/>
        <pc:sldMkLst>
          <pc:docMk/>
          <pc:sldMk cId="1075634969" sldId="6908"/>
        </pc:sldMkLst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1T22:37:52.697" v="5632" actId="113"/>
          <ac:spMkLst>
            <pc:docMk/>
            <pc:sldMk cId="1075634969" sldId="6908"/>
            <ac:spMk id="5" creationId="{00000000-0000-0000-0000-000000000000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1T22:37:56.948" v="5633" actId="478"/>
          <ac:spMkLst>
            <pc:docMk/>
            <pc:sldMk cId="1075634969" sldId="6908"/>
            <ac:spMk id="232" creationId="{819AFA96-EEDE-4161-BAAB-3CEFDF1596C7}"/>
          </ac:spMkLst>
        </pc:sp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1T22:37:56.948" v="5633" actId="478"/>
          <ac:cxnSpMkLst>
            <pc:docMk/>
            <pc:sldMk cId="1075634969" sldId="6908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2D46E6CA-2448-4264-AAE6-7E98F8ACF149}" dt="2021-01-13T19:16:18.888" v="8608" actId="47"/>
        <pc:sldMkLst>
          <pc:docMk/>
          <pc:sldMk cId="2870861607" sldId="6908"/>
        </pc:sldMkLst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" creationId="{BC1EA356-AA12-4342-A103-DCF6D5B50FEE}"/>
          </ac:spMkLst>
        </pc:spChg>
        <pc:spChg chg="mod ord">
          <ac:chgData name="Al Brooks" userId="34fc579134f071c1" providerId="LiveId" clId="{2D46E6CA-2448-4264-AAE6-7E98F8ACF149}" dt="2021-01-12T23:06:12.697" v="8224" actId="27636"/>
          <ac:spMkLst>
            <pc:docMk/>
            <pc:sldMk cId="2870861607" sldId="6908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2T21:35:22.906" v="7522" actId="1076"/>
          <ac:spMkLst>
            <pc:docMk/>
            <pc:sldMk cId="2870861607" sldId="6908"/>
            <ac:spMk id="21" creationId="{D800B438-E78B-4C04-8812-E548DC25F1FB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82" creationId="{146C750B-D10A-4AB7-ACD2-F7554BD157D8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05" creationId="{FE8A37C8-FD2E-44AE-A3BB-AD67B028AE87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06" creationId="{992CF683-1329-441F-A333-6E2B3603EA0C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07" creationId="{FAD28BC1-F18E-45D8-BE61-5AA1CA494BEC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08" creationId="{2A3DD504-E337-477C-90F8-53DA8F8ECEB7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0" creationId="{A70D5503-2ED0-4AEA-B3CB-3E0EC89819F3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1" creationId="{D22566B4-E1C3-48C7-838B-875B44C1280A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2" creationId="{AA3FA4D1-A1CC-44A8-B639-5E54BFAF436A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3" creationId="{82A59B44-D168-40B0-A3D9-02E4846D5484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4" creationId="{8FC7EF15-2E74-46A0-998C-B0D0374E182C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5" creationId="{B6F0C7B3-E715-45E0-B074-0E6498AC3299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6" creationId="{FB70CD38-82E2-4DA1-AE6B-2B9A93340D04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7" creationId="{64CE75F5-D219-4303-920B-F40E420B9C17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8" creationId="{2B2C64A9-6637-448B-8874-9C199C29CDA3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19" creationId="{AEB72CDE-F3D8-4642-88CF-70E5F60B183C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0" creationId="{86D507ED-04D4-4ACB-869F-4760B19C570F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1" creationId="{F36D2600-CB85-45BC-90E5-21DB869555BC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2" creationId="{837849ED-8D6A-4A65-A990-46C2EE952A01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3" creationId="{73A45ABD-E28E-4405-B77A-209B9FAAE7D4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4" creationId="{0365BB25-AA86-46AA-8D86-9735BA26C085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5" creationId="{4D4313D9-7864-4888-91DF-460BCA355913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6" creationId="{9F949901-1810-49EB-AADE-DAC602C557AB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7" creationId="{79BC1160-8311-466A-A6D1-776386BB3D4F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8" creationId="{2B836E1D-A35D-42F2-9524-07114F5E0B0F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29" creationId="{D9E1C749-C586-452A-A0ED-A6EB5B96AA0A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0" creationId="{F8B8E33F-C633-401F-A139-27035DCC4E41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1" creationId="{A143F146-D838-4B9B-9ECF-B2F37267FA5D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2" creationId="{4C7D46AF-F33F-4CA8-8E4F-24092DB0856E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3" creationId="{31BF74F7-CFC6-4D08-89BB-EE5A9B46B155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4" creationId="{DC1C5240-E619-405A-BEE3-2885421A224B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5" creationId="{8935F7EC-6CF2-4D77-AFB3-5DE91FC80862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6" creationId="{97B02431-62E5-485E-BFC2-9891F6D2139D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39" creationId="{55E7B29E-4AF2-4FDA-A496-76C38A03DD58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40" creationId="{2DB2027A-C580-42F2-B0D9-335D803BD916}"/>
          </ac:spMkLst>
        </pc:spChg>
        <pc:spChg chg="del">
          <ac:chgData name="Al Brooks" userId="34fc579134f071c1" providerId="LiveId" clId="{2D46E6CA-2448-4264-AAE6-7E98F8ACF149}" dt="2021-01-12T21:35:16.616" v="7520" actId="478"/>
          <ac:spMkLst>
            <pc:docMk/>
            <pc:sldMk cId="2870861607" sldId="6908"/>
            <ac:spMk id="143" creationId="{D55EE2B1-3DAD-4A76-A378-645C2BAB61A2}"/>
          </ac:spMkLst>
        </pc:spChg>
        <pc:spChg chg="add mod">
          <ac:chgData name="Al Brooks" userId="34fc579134f071c1" providerId="LiveId" clId="{2D46E6CA-2448-4264-AAE6-7E98F8ACF149}" dt="2021-01-12T21:35:34.828" v="7524"/>
          <ac:spMkLst>
            <pc:docMk/>
            <pc:sldMk cId="2870861607" sldId="6908"/>
            <ac:spMk id="145" creationId="{E3BB05CD-6247-423B-95AF-F4141E3A9C3D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2T23:11:42.421" v="8227" actId="478"/>
          <ac:spMkLst>
            <pc:docMk/>
            <pc:sldMk cId="2870861607" sldId="6908"/>
            <ac:spMk id="232" creationId="{819AFA96-EEDE-4161-BAAB-3CEFDF1596C7}"/>
          </ac:spMkLst>
        </pc:spChg>
        <pc:picChg chg="del mod modCrop">
          <ac:chgData name="Al Brooks" userId="34fc579134f071c1" providerId="LiveId" clId="{2D46E6CA-2448-4264-AAE6-7E98F8ACF149}" dt="2021-01-12T21:35:12.562" v="7519" actId="21"/>
          <ac:picMkLst>
            <pc:docMk/>
            <pc:sldMk cId="2870861607" sldId="6908"/>
            <ac:picMk id="4" creationId="{1E5EC677-4B3B-4EB1-A281-26C5391D6E94}"/>
          </ac:picMkLst>
        </pc:picChg>
        <pc:picChg chg="add del mod">
          <ac:chgData name="Al Brooks" userId="34fc579134f071c1" providerId="LiveId" clId="{2D46E6CA-2448-4264-AAE6-7E98F8ACF149}" dt="2021-01-12T23:11:36.731" v="8225" actId="478"/>
          <ac:picMkLst>
            <pc:docMk/>
            <pc:sldMk cId="2870861607" sldId="6908"/>
            <ac:picMk id="142" creationId="{0A247DD7-4A76-4AC3-9C9B-64049B57B323}"/>
          </ac:picMkLst>
        </pc:picChg>
        <pc:picChg chg="add mod">
          <ac:chgData name="Al Brooks" userId="34fc579134f071c1" providerId="LiveId" clId="{2D46E6CA-2448-4264-AAE6-7E98F8ACF149}" dt="2021-01-12T23:11:38.768" v="8226"/>
          <ac:picMkLst>
            <pc:docMk/>
            <pc:sldMk cId="2870861607" sldId="6908"/>
            <ac:picMk id="147" creationId="{8FA41B60-37AC-4E62-A79D-932CB169297F}"/>
          </ac:picMkLst>
        </pc:pic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83" creationId="{E040E5C9-DB4D-43D4-8A59-C3A69B2726C7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85" creationId="{523C6847-FAB9-4728-97A2-C2B456EE2143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87" creationId="{E4C67FE7-8E76-4E16-8DD4-37FB9068B5F1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89" creationId="{B33A2E3D-1F28-40CC-9FE4-3577BF004B28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91" creationId="{5FD6C8DE-9DD9-4034-9934-C71EBAD04111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93" creationId="{21BDBCE9-5DA5-4674-883A-02E030A42CA8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95" creationId="{FC6FE4EF-D0C7-41D8-8040-9D1FE96470A0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97" creationId="{74A81CB4-07B1-48FB-984D-57F2A6840352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99" creationId="{81377092-21A2-4693-978E-4B7E87CE9054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01" creationId="{C55BD44D-A8A9-42BA-8989-62EB1F48EDE0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03" creationId="{02ABD2AC-A27D-44EC-B34F-944941B47385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37" creationId="{804340D2-1A9A-4911-8600-8978B84BCEF7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38" creationId="{D19FD6F6-7D37-432A-AB3C-3F820B5DFFD9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41" creationId="{8640ACA4-A629-43B6-AFFE-003EB0D94F92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44" creationId="{064A28A4-344A-4102-8AC6-9CC89F8571E3}"/>
          </ac:cxnSpMkLst>
        </pc:cxnChg>
        <pc:cxnChg chg="del">
          <ac:chgData name="Al Brooks" userId="34fc579134f071c1" providerId="LiveId" clId="{2D46E6CA-2448-4264-AAE6-7E98F8ACF149}" dt="2021-01-12T21:35:16.616" v="7520" actId="478"/>
          <ac:cxnSpMkLst>
            <pc:docMk/>
            <pc:sldMk cId="2870861607" sldId="6908"/>
            <ac:cxnSpMk id="146" creationId="{B75EA776-DF0E-4684-9D46-7988F911767A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2T23:11:42.421" v="8227" actId="478"/>
          <ac:cxnSpMkLst>
            <pc:docMk/>
            <pc:sldMk cId="2870861607" sldId="6908"/>
            <ac:cxnSpMk id="244" creationId="{A01D7C86-0024-44FE-BA74-69C0E0D0D261}"/>
          </ac:cxnSpMkLst>
        </pc:cxnChg>
      </pc:sldChg>
      <pc:sldChg chg="addSp delSp modSp add del mod ord modClrScheme chgLayout">
        <pc:chgData name="Al Brooks" userId="34fc579134f071c1" providerId="LiveId" clId="{2D46E6CA-2448-4264-AAE6-7E98F8ACF149}" dt="2021-01-13T19:16:18.888" v="8608" actId="47"/>
        <pc:sldMkLst>
          <pc:docMk/>
          <pc:sldMk cId="2089705535" sldId="6909"/>
        </pc:sldMkLst>
        <pc:spChg chg="mod ord">
          <ac:chgData name="Al Brooks" userId="34fc579134f071c1" providerId="LiveId" clId="{2D46E6CA-2448-4264-AAE6-7E98F8ACF149}" dt="2021-01-12T22:39:51.088" v="7675" actId="113"/>
          <ac:spMkLst>
            <pc:docMk/>
            <pc:sldMk cId="2089705535" sldId="6909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2T22:35:03.746" v="7617" actId="167"/>
          <ac:spMkLst>
            <pc:docMk/>
            <pc:sldMk cId="2089705535" sldId="6909"/>
            <ac:spMk id="21" creationId="{D800B438-E78B-4C04-8812-E548DC25F1FB}"/>
          </ac:spMkLst>
        </pc:spChg>
        <pc:spChg chg="mod ord">
          <ac:chgData name="Al Brooks" userId="34fc579134f071c1" providerId="LiveId" clId="{2D46E6CA-2448-4264-AAE6-7E98F8ACF149}" dt="2021-01-12T22:34:57.802" v="7615" actId="167"/>
          <ac:spMkLst>
            <pc:docMk/>
            <pc:sldMk cId="2089705535" sldId="6909"/>
            <ac:spMk id="82" creationId="{146C750B-D10A-4AB7-ACD2-F7554BD157D8}"/>
          </ac:spMkLst>
        </pc:spChg>
        <pc:spChg chg="mod">
          <ac:chgData name="Al Brooks" userId="34fc579134f071c1" providerId="LiveId" clId="{2D46E6CA-2448-4264-AAE6-7E98F8ACF149}" dt="2021-01-12T22:33:38.605" v="7597" actId="1076"/>
          <ac:spMkLst>
            <pc:docMk/>
            <pc:sldMk cId="2089705535" sldId="6909"/>
            <ac:spMk id="105" creationId="{FE8A37C8-FD2E-44AE-A3BB-AD67B028AE87}"/>
          </ac:spMkLst>
        </pc:spChg>
        <pc:spChg chg="mod">
          <ac:chgData name="Al Brooks" userId="34fc579134f071c1" providerId="LiveId" clId="{2D46E6CA-2448-4264-AAE6-7E98F8ACF149}" dt="2021-01-12T22:33:49.931" v="7601" actId="1076"/>
          <ac:spMkLst>
            <pc:docMk/>
            <pc:sldMk cId="2089705535" sldId="6909"/>
            <ac:spMk id="106" creationId="{992CF683-1329-441F-A333-6E2B3603EA0C}"/>
          </ac:spMkLst>
        </pc:spChg>
        <pc:spChg chg="mod">
          <ac:chgData name="Al Brooks" userId="34fc579134f071c1" providerId="LiveId" clId="{2D46E6CA-2448-4264-AAE6-7E98F8ACF149}" dt="2021-01-12T22:34:02.600" v="7605" actId="1076"/>
          <ac:spMkLst>
            <pc:docMk/>
            <pc:sldMk cId="2089705535" sldId="6909"/>
            <ac:spMk id="107" creationId="{FAD28BC1-F18E-45D8-BE61-5AA1CA494BEC}"/>
          </ac:spMkLst>
        </pc:spChg>
        <pc:spChg chg="mod">
          <ac:chgData name="Al Brooks" userId="34fc579134f071c1" providerId="LiveId" clId="{2D46E6CA-2448-4264-AAE6-7E98F8ACF149}" dt="2021-01-12T22:34:05.846" v="7607" actId="1076"/>
          <ac:spMkLst>
            <pc:docMk/>
            <pc:sldMk cId="2089705535" sldId="6909"/>
            <ac:spMk id="108" creationId="{2A3DD504-E337-477C-90F8-53DA8F8ECEB7}"/>
          </ac:spMkLst>
        </pc:spChg>
        <pc:spChg chg="mod">
          <ac:chgData name="Al Brooks" userId="34fc579134f071c1" providerId="LiveId" clId="{2D46E6CA-2448-4264-AAE6-7E98F8ACF149}" dt="2021-01-12T22:35:41.241" v="7623" actId="1076"/>
          <ac:spMkLst>
            <pc:docMk/>
            <pc:sldMk cId="2089705535" sldId="6909"/>
            <ac:spMk id="110" creationId="{A70D5503-2ED0-4AEA-B3CB-3E0EC89819F3}"/>
          </ac:spMkLst>
        </pc:spChg>
        <pc:spChg chg="mod">
          <ac:chgData name="Al Brooks" userId="34fc579134f071c1" providerId="LiveId" clId="{2D46E6CA-2448-4264-AAE6-7E98F8ACF149}" dt="2021-01-12T22:35:44.655" v="7625" actId="1076"/>
          <ac:spMkLst>
            <pc:docMk/>
            <pc:sldMk cId="2089705535" sldId="6909"/>
            <ac:spMk id="111" creationId="{D22566B4-E1C3-48C7-838B-875B44C1280A}"/>
          </ac:spMkLst>
        </pc:spChg>
        <pc:spChg chg="mod">
          <ac:chgData name="Al Brooks" userId="34fc579134f071c1" providerId="LiveId" clId="{2D46E6CA-2448-4264-AAE6-7E98F8ACF149}" dt="2021-01-12T22:35:47.633" v="7626" actId="1076"/>
          <ac:spMkLst>
            <pc:docMk/>
            <pc:sldMk cId="2089705535" sldId="6909"/>
            <ac:spMk id="112" creationId="{AA3FA4D1-A1CC-44A8-B639-5E54BFAF436A}"/>
          </ac:spMkLst>
        </pc:spChg>
        <pc:spChg chg="mod">
          <ac:chgData name="Al Brooks" userId="34fc579134f071c1" providerId="LiveId" clId="{2D46E6CA-2448-4264-AAE6-7E98F8ACF149}" dt="2021-01-12T22:35:56.506" v="7629" actId="1076"/>
          <ac:spMkLst>
            <pc:docMk/>
            <pc:sldMk cId="2089705535" sldId="6909"/>
            <ac:spMk id="113" creationId="{82A59B44-D168-40B0-A3D9-02E4846D5484}"/>
          </ac:spMkLst>
        </pc:spChg>
        <pc:spChg chg="mod">
          <ac:chgData name="Al Brooks" userId="34fc579134f071c1" providerId="LiveId" clId="{2D46E6CA-2448-4264-AAE6-7E98F8ACF149}" dt="2021-01-12T22:36:09.799" v="7633" actId="1076"/>
          <ac:spMkLst>
            <pc:docMk/>
            <pc:sldMk cId="2089705535" sldId="6909"/>
            <ac:spMk id="114" creationId="{8FC7EF15-2E74-46A0-998C-B0D0374E182C}"/>
          </ac:spMkLst>
        </pc:spChg>
        <pc:spChg chg="mod">
          <ac:chgData name="Al Brooks" userId="34fc579134f071c1" providerId="LiveId" clId="{2D46E6CA-2448-4264-AAE6-7E98F8ACF149}" dt="2021-01-12T22:36:23.470" v="7637" actId="1076"/>
          <ac:spMkLst>
            <pc:docMk/>
            <pc:sldMk cId="2089705535" sldId="6909"/>
            <ac:spMk id="115" creationId="{B6F0C7B3-E715-45E0-B074-0E6498AC3299}"/>
          </ac:spMkLst>
        </pc:spChg>
        <pc:spChg chg="mod">
          <ac:chgData name="Al Brooks" userId="34fc579134f071c1" providerId="LiveId" clId="{2D46E6CA-2448-4264-AAE6-7E98F8ACF149}" dt="2021-01-12T22:36:51.968" v="7646" actId="1076"/>
          <ac:spMkLst>
            <pc:docMk/>
            <pc:sldMk cId="2089705535" sldId="6909"/>
            <ac:spMk id="116" creationId="{FB70CD38-82E2-4DA1-AE6B-2B9A93340D04}"/>
          </ac:spMkLst>
        </pc:spChg>
        <pc:spChg chg="mod">
          <ac:chgData name="Al Brooks" userId="34fc579134f071c1" providerId="LiveId" clId="{2D46E6CA-2448-4264-AAE6-7E98F8ACF149}" dt="2021-01-12T22:36:59.144" v="7647" actId="1076"/>
          <ac:spMkLst>
            <pc:docMk/>
            <pc:sldMk cId="2089705535" sldId="6909"/>
            <ac:spMk id="117" creationId="{64CE75F5-D219-4303-920B-F40E420B9C17}"/>
          </ac:spMkLst>
        </pc:spChg>
        <pc:spChg chg="mod">
          <ac:chgData name="Al Brooks" userId="34fc579134f071c1" providerId="LiveId" clId="{2D46E6CA-2448-4264-AAE6-7E98F8ACF149}" dt="2021-01-12T22:33:10.740" v="7594" actId="1076"/>
          <ac:spMkLst>
            <pc:docMk/>
            <pc:sldMk cId="2089705535" sldId="6909"/>
            <ac:spMk id="118" creationId="{2B2C64A9-6637-448B-8874-9C199C29CDA3}"/>
          </ac:spMkLst>
        </pc:spChg>
        <pc:spChg chg="mod">
          <ac:chgData name="Al Brooks" userId="34fc579134f071c1" providerId="LiveId" clId="{2D46E6CA-2448-4264-AAE6-7E98F8ACF149}" dt="2021-01-12T22:33:52.034" v="7602" actId="1076"/>
          <ac:spMkLst>
            <pc:docMk/>
            <pc:sldMk cId="2089705535" sldId="6909"/>
            <ac:spMk id="119" creationId="{AEB72CDE-F3D8-4642-88CF-70E5F60B183C}"/>
          </ac:spMkLst>
        </pc:spChg>
        <pc:spChg chg="mod">
          <ac:chgData name="Al Brooks" userId="34fc579134f071c1" providerId="LiveId" clId="{2D46E6CA-2448-4264-AAE6-7E98F8ACF149}" dt="2021-01-12T22:34:14.334" v="7609" actId="1076"/>
          <ac:spMkLst>
            <pc:docMk/>
            <pc:sldMk cId="2089705535" sldId="6909"/>
            <ac:spMk id="120" creationId="{86D507ED-04D4-4ACB-869F-4760B19C570F}"/>
          </ac:spMkLst>
        </pc:spChg>
        <pc:spChg chg="mod">
          <ac:chgData name="Al Brooks" userId="34fc579134f071c1" providerId="LiveId" clId="{2D46E6CA-2448-4264-AAE6-7E98F8ACF149}" dt="2021-01-12T22:34:16.144" v="7610" actId="1076"/>
          <ac:spMkLst>
            <pc:docMk/>
            <pc:sldMk cId="2089705535" sldId="6909"/>
            <ac:spMk id="121" creationId="{F36D2600-CB85-45BC-90E5-21DB869555BC}"/>
          </ac:spMkLst>
        </pc:spChg>
        <pc:spChg chg="mod">
          <ac:chgData name="Al Brooks" userId="34fc579134f071c1" providerId="LiveId" clId="{2D46E6CA-2448-4264-AAE6-7E98F8ACF149}" dt="2021-01-12T22:34:19.265" v="7611" actId="1076"/>
          <ac:spMkLst>
            <pc:docMk/>
            <pc:sldMk cId="2089705535" sldId="6909"/>
            <ac:spMk id="122" creationId="{837849ED-8D6A-4A65-A990-46C2EE952A01}"/>
          </ac:spMkLst>
        </pc:spChg>
        <pc:spChg chg="mod">
          <ac:chgData name="Al Brooks" userId="34fc579134f071c1" providerId="LiveId" clId="{2D46E6CA-2448-4264-AAE6-7E98F8ACF149}" dt="2021-01-12T22:34:22.844" v="7612" actId="1076"/>
          <ac:spMkLst>
            <pc:docMk/>
            <pc:sldMk cId="2089705535" sldId="6909"/>
            <ac:spMk id="123" creationId="{73A45ABD-E28E-4405-B77A-209B9FAAE7D4}"/>
          </ac:spMkLst>
        </pc:spChg>
        <pc:spChg chg="mod">
          <ac:chgData name="Al Brooks" userId="34fc579134f071c1" providerId="LiveId" clId="{2D46E6CA-2448-4264-AAE6-7E98F8ACF149}" dt="2021-01-12T22:34:27.848" v="7614" actId="1076"/>
          <ac:spMkLst>
            <pc:docMk/>
            <pc:sldMk cId="2089705535" sldId="6909"/>
            <ac:spMk id="124" creationId="{0365BB25-AA86-46AA-8D86-9735BA26C085}"/>
          </ac:spMkLst>
        </pc:spChg>
        <pc:spChg chg="mod">
          <ac:chgData name="Al Brooks" userId="34fc579134f071c1" providerId="LiveId" clId="{2D46E6CA-2448-4264-AAE6-7E98F8ACF149}" dt="2021-01-12T22:35:24.787" v="7620" actId="1076"/>
          <ac:spMkLst>
            <pc:docMk/>
            <pc:sldMk cId="2089705535" sldId="6909"/>
            <ac:spMk id="125" creationId="{4D4313D9-7864-4888-91DF-460BCA355913}"/>
          </ac:spMkLst>
        </pc:spChg>
        <pc:spChg chg="del mod">
          <ac:chgData name="Al Brooks" userId="34fc579134f071c1" providerId="LiveId" clId="{2D46E6CA-2448-4264-AAE6-7E98F8ACF149}" dt="2021-01-12T22:36:16.401" v="7635" actId="478"/>
          <ac:spMkLst>
            <pc:docMk/>
            <pc:sldMk cId="2089705535" sldId="6909"/>
            <ac:spMk id="126" creationId="{9F949901-1810-49EB-AADE-DAC602C557AB}"/>
          </ac:spMkLst>
        </pc:spChg>
        <pc:spChg chg="mod">
          <ac:chgData name="Al Brooks" userId="34fc579134f071c1" providerId="LiveId" clId="{2D46E6CA-2448-4264-AAE6-7E98F8ACF149}" dt="2021-01-12T22:36:20.485" v="7636" actId="1076"/>
          <ac:spMkLst>
            <pc:docMk/>
            <pc:sldMk cId="2089705535" sldId="6909"/>
            <ac:spMk id="127" creationId="{79BC1160-8311-466A-A6D1-776386BB3D4F}"/>
          </ac:spMkLst>
        </pc:spChg>
        <pc:spChg chg="mod">
          <ac:chgData name="Al Brooks" userId="34fc579134f071c1" providerId="LiveId" clId="{2D46E6CA-2448-4264-AAE6-7E98F8ACF149}" dt="2021-01-12T22:36:37.420" v="7642" actId="1076"/>
          <ac:spMkLst>
            <pc:docMk/>
            <pc:sldMk cId="2089705535" sldId="6909"/>
            <ac:spMk id="128" creationId="{2B836E1D-A35D-42F2-9524-07114F5E0B0F}"/>
          </ac:spMkLst>
        </pc:spChg>
        <pc:spChg chg="mod">
          <ac:chgData name="Al Brooks" userId="34fc579134f071c1" providerId="LiveId" clId="{2D46E6CA-2448-4264-AAE6-7E98F8ACF149}" dt="2021-01-12T22:36:40.042" v="7643" actId="1076"/>
          <ac:spMkLst>
            <pc:docMk/>
            <pc:sldMk cId="2089705535" sldId="6909"/>
            <ac:spMk id="129" creationId="{D9E1C749-C586-452A-A0ED-A6EB5B96AA0A}"/>
          </ac:spMkLst>
        </pc:spChg>
        <pc:spChg chg="mod">
          <ac:chgData name="Al Brooks" userId="34fc579134f071c1" providerId="LiveId" clId="{2D46E6CA-2448-4264-AAE6-7E98F8ACF149}" dt="2021-01-12T22:36:47.404" v="7644" actId="1076"/>
          <ac:spMkLst>
            <pc:docMk/>
            <pc:sldMk cId="2089705535" sldId="6909"/>
            <ac:spMk id="130" creationId="{F8B8E33F-C633-401F-A139-27035DCC4E41}"/>
          </ac:spMkLst>
        </pc:spChg>
        <pc:spChg chg="mod">
          <ac:chgData name="Al Brooks" userId="34fc579134f071c1" providerId="LiveId" clId="{2D46E6CA-2448-4264-AAE6-7E98F8ACF149}" dt="2021-01-12T22:36:49.147" v="7645" actId="1076"/>
          <ac:spMkLst>
            <pc:docMk/>
            <pc:sldMk cId="2089705535" sldId="6909"/>
            <ac:spMk id="131" creationId="{A143F146-D838-4B9B-9ECF-B2F37267FA5D}"/>
          </ac:spMkLst>
        </pc:spChg>
        <pc:spChg chg="mod ord">
          <ac:chgData name="Al Brooks" userId="34fc579134f071c1" providerId="LiveId" clId="{2D46E6CA-2448-4264-AAE6-7E98F8ACF149}" dt="2021-01-12T22:36:30.720" v="7639" actId="14100"/>
          <ac:spMkLst>
            <pc:docMk/>
            <pc:sldMk cId="2089705535" sldId="6909"/>
            <ac:spMk id="132" creationId="{4C7D46AF-F33F-4CA8-8E4F-24092DB0856E}"/>
          </ac:spMkLst>
        </pc:spChg>
        <pc:spChg chg="mod ord">
          <ac:chgData name="Al Brooks" userId="34fc579134f071c1" providerId="LiveId" clId="{2D46E6CA-2448-4264-AAE6-7E98F8ACF149}" dt="2021-01-12T22:35:20.775" v="7618" actId="14100"/>
          <ac:spMkLst>
            <pc:docMk/>
            <pc:sldMk cId="2089705535" sldId="6909"/>
            <ac:spMk id="133" creationId="{31BF74F7-CFC6-4D08-89BB-EE5A9B46B155}"/>
          </ac:spMkLst>
        </pc:spChg>
        <pc:spChg chg="mod">
          <ac:chgData name="Al Brooks" userId="34fc579134f071c1" providerId="LiveId" clId="{2D46E6CA-2448-4264-AAE6-7E98F8ACF149}" dt="2021-01-12T21:37:52.234" v="7551" actId="404"/>
          <ac:spMkLst>
            <pc:docMk/>
            <pc:sldMk cId="2089705535" sldId="6909"/>
            <ac:spMk id="134" creationId="{DC1C5240-E619-405A-BEE3-2885421A224B}"/>
          </ac:spMkLst>
        </pc:spChg>
        <pc:spChg chg="mod ord">
          <ac:chgData name="Al Brooks" userId="34fc579134f071c1" providerId="LiveId" clId="{2D46E6CA-2448-4264-AAE6-7E98F8ACF149}" dt="2021-01-12T22:36:07.519" v="7632" actId="14100"/>
          <ac:spMkLst>
            <pc:docMk/>
            <pc:sldMk cId="2089705535" sldId="6909"/>
            <ac:spMk id="135" creationId="{8935F7EC-6CF2-4D77-AFB3-5DE91FC80862}"/>
          </ac:spMkLst>
        </pc:spChg>
        <pc:spChg chg="mod">
          <ac:chgData name="Al Brooks" userId="34fc579134f071c1" providerId="LiveId" clId="{2D46E6CA-2448-4264-AAE6-7E98F8ACF149}" dt="2021-01-12T21:38:15.504" v="7558" actId="1076"/>
          <ac:spMkLst>
            <pc:docMk/>
            <pc:sldMk cId="2089705535" sldId="6909"/>
            <ac:spMk id="136" creationId="{97B02431-62E5-485E-BFC2-9891F6D2139D}"/>
          </ac:spMkLst>
        </pc:spChg>
        <pc:spChg chg="mod">
          <ac:chgData name="Al Brooks" userId="34fc579134f071c1" providerId="LiveId" clId="{2D46E6CA-2448-4264-AAE6-7E98F8ACF149}" dt="2021-01-12T21:37:52.234" v="7551" actId="404"/>
          <ac:spMkLst>
            <pc:docMk/>
            <pc:sldMk cId="2089705535" sldId="6909"/>
            <ac:spMk id="139" creationId="{55E7B29E-4AF2-4FDA-A496-76C38A03DD58}"/>
          </ac:spMkLst>
        </pc:spChg>
        <pc:spChg chg="mod">
          <ac:chgData name="Al Brooks" userId="34fc579134f071c1" providerId="LiveId" clId="{2D46E6CA-2448-4264-AAE6-7E98F8ACF149}" dt="2021-01-12T21:42:01.608" v="7587" actId="1076"/>
          <ac:spMkLst>
            <pc:docMk/>
            <pc:sldMk cId="2089705535" sldId="6909"/>
            <ac:spMk id="140" creationId="{2DB2027A-C580-42F2-B0D9-335D803BD916}"/>
          </ac:spMkLst>
        </pc:spChg>
        <pc:spChg chg="add del mod ord">
          <ac:chgData name="Al Brooks" userId="34fc579134f071c1" providerId="LiveId" clId="{2D46E6CA-2448-4264-AAE6-7E98F8ACF149}" dt="2021-01-12T22:39:24.074" v="7656" actId="478"/>
          <ac:spMkLst>
            <pc:docMk/>
            <pc:sldMk cId="2089705535" sldId="6909"/>
            <ac:spMk id="142" creationId="{0DDEA2FD-3CCA-4F80-877C-98F1F2568901}"/>
          </ac:spMkLst>
        </pc:spChg>
        <pc:spChg chg="add mod">
          <ac:chgData name="Al Brooks" userId="34fc579134f071c1" providerId="LiveId" clId="{2D46E6CA-2448-4264-AAE6-7E98F8ACF149}" dt="2021-01-12T22:34:11.157" v="7608" actId="1076"/>
          <ac:spMkLst>
            <pc:docMk/>
            <pc:sldMk cId="2089705535" sldId="6909"/>
            <ac:spMk id="145" creationId="{3C98C375-B069-4C61-A8F6-36526EA5B570}"/>
          </ac:spMkLst>
        </pc:spChg>
        <pc:spChg chg="add mod">
          <ac:chgData name="Al Brooks" userId="34fc579134f071c1" providerId="LiveId" clId="{2D46E6CA-2448-4264-AAE6-7E98F8ACF149}" dt="2021-01-12T21:38:23.254" v="7560" actId="1076"/>
          <ac:spMkLst>
            <pc:docMk/>
            <pc:sldMk cId="2089705535" sldId="6909"/>
            <ac:spMk id="147" creationId="{5B65C636-5D91-4691-B678-E07E5F6F357B}"/>
          </ac:spMkLst>
        </pc:spChg>
        <pc:spChg chg="add mod">
          <ac:chgData name="Al Brooks" userId="34fc579134f071c1" providerId="LiveId" clId="{2D46E6CA-2448-4264-AAE6-7E98F8ACF149}" dt="2021-01-12T22:37:02.228" v="7648" actId="571"/>
          <ac:spMkLst>
            <pc:docMk/>
            <pc:sldMk cId="2089705535" sldId="6909"/>
            <ac:spMk id="149" creationId="{23198BD3-5CBF-459F-84D9-A06A1061EE21}"/>
          </ac:spMkLst>
        </pc:spChg>
        <pc:picChg chg="mod ord modCrop">
          <ac:chgData name="Al Brooks" userId="34fc579134f071c1" providerId="LiveId" clId="{2D46E6CA-2448-4264-AAE6-7E98F8ACF149}" dt="2021-01-12T22:39:34.181" v="7658" actId="732"/>
          <ac:picMkLst>
            <pc:docMk/>
            <pc:sldMk cId="2089705535" sldId="6909"/>
            <ac:picMk id="4" creationId="{1E5EC677-4B3B-4EB1-A281-26C5391D6E94}"/>
          </ac:picMkLst>
        </pc:picChg>
        <pc:cxnChg chg="mod">
          <ac:chgData name="Al Brooks" userId="34fc579134f071c1" providerId="LiveId" clId="{2D46E6CA-2448-4264-AAE6-7E98F8ACF149}" dt="2021-01-12T22:33:35.633" v="7596" actId="1076"/>
          <ac:cxnSpMkLst>
            <pc:docMk/>
            <pc:sldMk cId="2089705535" sldId="6909"/>
            <ac:cxnSpMk id="83" creationId="{E040E5C9-DB4D-43D4-8A59-C3A69B2726C7}"/>
          </ac:cxnSpMkLst>
        </pc:cxnChg>
        <pc:cxnChg chg="mod">
          <ac:chgData name="Al Brooks" userId="34fc579134f071c1" providerId="LiveId" clId="{2D46E6CA-2448-4264-AAE6-7E98F8ACF149}" dt="2021-01-12T21:42:11.577" v="7589" actId="14100"/>
          <ac:cxnSpMkLst>
            <pc:docMk/>
            <pc:sldMk cId="2089705535" sldId="6909"/>
            <ac:cxnSpMk id="85" creationId="{523C6847-FAB9-4728-97A2-C2B456EE2143}"/>
          </ac:cxnSpMkLst>
        </pc:cxnChg>
        <pc:cxnChg chg="mod">
          <ac:chgData name="Al Brooks" userId="34fc579134f071c1" providerId="LiveId" clId="{2D46E6CA-2448-4264-AAE6-7E98F8ACF149}" dt="2021-01-12T22:34:25.280" v="7613" actId="1076"/>
          <ac:cxnSpMkLst>
            <pc:docMk/>
            <pc:sldMk cId="2089705535" sldId="6909"/>
            <ac:cxnSpMk id="87" creationId="{E4C67FE7-8E76-4E16-8DD4-37FB9068B5F1}"/>
          </ac:cxnSpMkLst>
        </pc:cxnChg>
        <pc:cxnChg chg="mod">
          <ac:chgData name="Al Brooks" userId="34fc579134f071c1" providerId="LiveId" clId="{2D46E6CA-2448-4264-AAE6-7E98F8ACF149}" dt="2021-01-12T22:35:32.002" v="7622" actId="14100"/>
          <ac:cxnSpMkLst>
            <pc:docMk/>
            <pc:sldMk cId="2089705535" sldId="6909"/>
            <ac:cxnSpMk id="89" creationId="{B33A2E3D-1F28-40CC-9FE4-3577BF004B28}"/>
          </ac:cxnSpMkLst>
        </pc:cxnChg>
        <pc:cxnChg chg="mod">
          <ac:chgData name="Al Brooks" userId="34fc579134f071c1" providerId="LiveId" clId="{2D46E6CA-2448-4264-AAE6-7E98F8ACF149}" dt="2021-01-12T22:33:44.729" v="7599" actId="1076"/>
          <ac:cxnSpMkLst>
            <pc:docMk/>
            <pc:sldMk cId="2089705535" sldId="6909"/>
            <ac:cxnSpMk id="91" creationId="{5FD6C8DE-9DD9-4034-9934-C71EBAD04111}"/>
          </ac:cxnSpMkLst>
        </pc:cxnChg>
        <pc:cxnChg chg="mod">
          <ac:chgData name="Al Brooks" userId="34fc579134f071c1" providerId="LiveId" clId="{2D46E6CA-2448-4264-AAE6-7E98F8ACF149}" dt="2021-01-12T22:35:52.978" v="7627" actId="14100"/>
          <ac:cxnSpMkLst>
            <pc:docMk/>
            <pc:sldMk cId="2089705535" sldId="6909"/>
            <ac:cxnSpMk id="93" creationId="{21BDBCE9-5DA5-4674-883A-02E030A42CA8}"/>
          </ac:cxnSpMkLst>
        </pc:cxnChg>
        <pc:cxnChg chg="mod">
          <ac:chgData name="Al Brooks" userId="34fc579134f071c1" providerId="LiveId" clId="{2D46E6CA-2448-4264-AAE6-7E98F8ACF149}" dt="2021-01-12T21:41:27.139" v="7580" actId="14100"/>
          <ac:cxnSpMkLst>
            <pc:docMk/>
            <pc:sldMk cId="2089705535" sldId="6909"/>
            <ac:cxnSpMk id="95" creationId="{FC6FE4EF-D0C7-41D8-8040-9D1FE96470A0}"/>
          </ac:cxnSpMkLst>
        </pc:cxnChg>
        <pc:cxnChg chg="mod">
          <ac:chgData name="Al Brooks" userId="34fc579134f071c1" providerId="LiveId" clId="{2D46E6CA-2448-4264-AAE6-7E98F8ACF149}" dt="2021-01-12T21:41:29.439" v="7581" actId="1076"/>
          <ac:cxnSpMkLst>
            <pc:docMk/>
            <pc:sldMk cId="2089705535" sldId="6909"/>
            <ac:cxnSpMk id="97" creationId="{74A81CB4-07B1-48FB-984D-57F2A6840352}"/>
          </ac:cxnSpMkLst>
        </pc:cxnChg>
        <pc:cxnChg chg="mod">
          <ac:chgData name="Al Brooks" userId="34fc579134f071c1" providerId="LiveId" clId="{2D46E6CA-2448-4264-AAE6-7E98F8ACF149}" dt="2021-01-12T21:41:38.405" v="7583" actId="14100"/>
          <ac:cxnSpMkLst>
            <pc:docMk/>
            <pc:sldMk cId="2089705535" sldId="6909"/>
            <ac:cxnSpMk id="99" creationId="{81377092-21A2-4693-978E-4B7E87CE9054}"/>
          </ac:cxnSpMkLst>
        </pc:cxnChg>
        <pc:cxnChg chg="mod">
          <ac:chgData name="Al Brooks" userId="34fc579134f071c1" providerId="LiveId" clId="{2D46E6CA-2448-4264-AAE6-7E98F8ACF149}" dt="2021-01-12T22:33:57.632" v="7603" actId="1076"/>
          <ac:cxnSpMkLst>
            <pc:docMk/>
            <pc:sldMk cId="2089705535" sldId="6909"/>
            <ac:cxnSpMk id="101" creationId="{C55BD44D-A8A9-42BA-8989-62EB1F48EDE0}"/>
          </ac:cxnSpMkLst>
        </pc:cxnChg>
        <pc:cxnChg chg="mod">
          <ac:chgData name="Al Brooks" userId="34fc579134f071c1" providerId="LiveId" clId="{2D46E6CA-2448-4264-AAE6-7E98F8ACF149}" dt="2021-01-12T21:41:18.678" v="7578" actId="14100"/>
          <ac:cxnSpMkLst>
            <pc:docMk/>
            <pc:sldMk cId="2089705535" sldId="6909"/>
            <ac:cxnSpMk id="103" creationId="{02ABD2AC-A27D-44EC-B34F-944941B47385}"/>
          </ac:cxnSpMkLst>
        </pc:cxnChg>
        <pc:cxnChg chg="mod">
          <ac:chgData name="Al Brooks" userId="34fc579134f071c1" providerId="LiveId" clId="{2D46E6CA-2448-4264-AAE6-7E98F8ACF149}" dt="2021-01-12T21:38:09.611" v="7557" actId="1076"/>
          <ac:cxnSpMkLst>
            <pc:docMk/>
            <pc:sldMk cId="2089705535" sldId="6909"/>
            <ac:cxnSpMk id="137" creationId="{804340D2-1A9A-4911-8600-8978B84BCEF7}"/>
          </ac:cxnSpMkLst>
        </pc:cxnChg>
        <pc:cxnChg chg="mod">
          <ac:chgData name="Al Brooks" userId="34fc579134f071c1" providerId="LiveId" clId="{2D46E6CA-2448-4264-AAE6-7E98F8ACF149}" dt="2021-01-12T22:37:08.493" v="7649" actId="14100"/>
          <ac:cxnSpMkLst>
            <pc:docMk/>
            <pc:sldMk cId="2089705535" sldId="6909"/>
            <ac:cxnSpMk id="141" creationId="{8640ACA4-A629-43B6-AFFE-003EB0D94F92}"/>
          </ac:cxnSpMkLst>
        </pc:cxnChg>
        <pc:cxnChg chg="mod">
          <ac:chgData name="Al Brooks" userId="34fc579134f071c1" providerId="LiveId" clId="{2D46E6CA-2448-4264-AAE6-7E98F8ACF149}" dt="2021-01-12T21:41:41.273" v="7584" actId="1076"/>
          <ac:cxnSpMkLst>
            <pc:docMk/>
            <pc:sldMk cId="2089705535" sldId="6909"/>
            <ac:cxnSpMk id="146" creationId="{B75EA776-DF0E-4684-9D46-7988F911767A}"/>
          </ac:cxnSpMkLst>
        </pc:cxnChg>
        <pc:cxnChg chg="add mod">
          <ac:chgData name="Al Brooks" userId="34fc579134f071c1" providerId="LiveId" clId="{2D46E6CA-2448-4264-AAE6-7E98F8ACF149}" dt="2021-01-12T21:37:55.031" v="7552"/>
          <ac:cxnSpMkLst>
            <pc:docMk/>
            <pc:sldMk cId="2089705535" sldId="6909"/>
            <ac:cxnSpMk id="148" creationId="{4CF69B87-FB4F-4F26-8444-5A809F08E432}"/>
          </ac:cxnSpMkLst>
        </pc:cxnChg>
      </pc:sldChg>
      <pc:sldChg chg="addSp delSp modSp add del mod ord">
        <pc:chgData name="Al Brooks" userId="34fc579134f071c1" providerId="LiveId" clId="{2D46E6CA-2448-4264-AAE6-7E98F8ACF149}" dt="2021-01-13T22:35:23.945" v="10581" actId="2696"/>
        <pc:sldMkLst>
          <pc:docMk/>
          <pc:sldMk cId="4178008317" sldId="6909"/>
        </pc:sldMkLst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3T19:24:44.038" v="9406" actId="20577"/>
          <ac:spMkLst>
            <pc:docMk/>
            <pc:sldMk cId="4178008317" sldId="6909"/>
            <ac:spMk id="5" creationId="{00000000-0000-0000-0000-000000000000}"/>
          </ac:spMkLst>
        </pc:spChg>
        <pc:spChg chg="mod ord">
          <ac:chgData name="Al Brooks" userId="34fc579134f071c1" providerId="LiveId" clId="{2D46E6CA-2448-4264-AAE6-7E98F8ACF149}" dt="2021-01-13T21:56:18.845" v="9961" actId="167"/>
          <ac:spMkLst>
            <pc:docMk/>
            <pc:sldMk cId="4178008317" sldId="6909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3T22:19:51.213" v="10167" actId="1076"/>
          <ac:spMkLst>
            <pc:docMk/>
            <pc:sldMk cId="4178008317" sldId="6909"/>
            <ac:spMk id="81" creationId="{7E81B275-5FF4-4B11-92D5-85C67EFE3EED}"/>
          </ac:spMkLst>
        </pc:spChg>
        <pc:spChg chg="del mod">
          <ac:chgData name="Al Brooks" userId="34fc579134f071c1" providerId="LiveId" clId="{2D46E6CA-2448-4264-AAE6-7E98F8ACF149}" dt="2021-01-13T22:17:39.117" v="10134" actId="478"/>
          <ac:spMkLst>
            <pc:docMk/>
            <pc:sldMk cId="4178008317" sldId="6909"/>
            <ac:spMk id="82" creationId="{094E82A9-F7F5-4845-B04B-41B7EA61AD32}"/>
          </ac:spMkLst>
        </pc:spChg>
        <pc:spChg chg="add mod">
          <ac:chgData name="Al Brooks" userId="34fc579134f071c1" providerId="LiveId" clId="{2D46E6CA-2448-4264-AAE6-7E98F8ACF149}" dt="2021-01-13T22:21:26.133" v="10203" actId="113"/>
          <ac:spMkLst>
            <pc:docMk/>
            <pc:sldMk cId="4178008317" sldId="6909"/>
            <ac:spMk id="84" creationId="{525D609F-AC15-41C5-910B-4815EFC9CEC6}"/>
          </ac:spMkLst>
        </pc:spChg>
        <pc:spChg chg="add mod">
          <ac:chgData name="Al Brooks" userId="34fc579134f071c1" providerId="LiveId" clId="{2D46E6CA-2448-4264-AAE6-7E98F8ACF149}" dt="2021-01-13T22:20:27.376" v="10174" actId="1076"/>
          <ac:spMkLst>
            <pc:docMk/>
            <pc:sldMk cId="4178008317" sldId="6909"/>
            <ac:spMk id="86" creationId="{9B784C84-DCE1-4F4D-8170-09C75F956754}"/>
          </ac:spMkLst>
        </pc:spChg>
        <pc:spChg chg="add mod">
          <ac:chgData name="Al Brooks" userId="34fc579134f071c1" providerId="LiveId" clId="{2D46E6CA-2448-4264-AAE6-7E98F8ACF149}" dt="2021-01-13T22:17:32.372" v="10133"/>
          <ac:spMkLst>
            <pc:docMk/>
            <pc:sldMk cId="4178008317" sldId="6909"/>
            <ac:spMk id="88" creationId="{CA383B93-FA36-4AA6-8992-89F6CE817DCA}"/>
          </ac:spMkLst>
        </pc:spChg>
        <pc:spChg chg="add mod">
          <ac:chgData name="Al Brooks" userId="34fc579134f071c1" providerId="LiveId" clId="{2D46E6CA-2448-4264-AAE6-7E98F8ACF149}" dt="2021-01-13T22:17:32.372" v="10133"/>
          <ac:spMkLst>
            <pc:docMk/>
            <pc:sldMk cId="4178008317" sldId="6909"/>
            <ac:spMk id="89" creationId="{FD399D92-1FB3-4D9E-84CE-40BB3E42D701}"/>
          </ac:spMkLst>
        </pc:spChg>
        <pc:spChg chg="add del mod">
          <ac:chgData name="Al Brooks" userId="34fc579134f071c1" providerId="LiveId" clId="{2D46E6CA-2448-4264-AAE6-7E98F8ACF149}" dt="2021-01-13T22:18:31.249" v="10142" actId="478"/>
          <ac:spMkLst>
            <pc:docMk/>
            <pc:sldMk cId="4178008317" sldId="6909"/>
            <ac:spMk id="90" creationId="{D417E865-E351-42B5-98E4-910F8B61952E}"/>
          </ac:spMkLst>
        </pc:spChg>
        <pc:spChg chg="add mod">
          <ac:chgData name="Al Brooks" userId="34fc579134f071c1" providerId="LiveId" clId="{2D46E6CA-2448-4264-AAE6-7E98F8ACF149}" dt="2021-01-13T22:18:24.926" v="10140"/>
          <ac:spMkLst>
            <pc:docMk/>
            <pc:sldMk cId="4178008317" sldId="6909"/>
            <ac:spMk id="92" creationId="{87EE8EEA-FC70-4B5B-BDF4-724CEEA653DB}"/>
          </ac:spMkLst>
        </pc:spChg>
        <pc:spChg chg="add mod">
          <ac:chgData name="Al Brooks" userId="34fc579134f071c1" providerId="LiveId" clId="{2D46E6CA-2448-4264-AAE6-7E98F8ACF149}" dt="2021-01-13T22:18:24.926" v="10140"/>
          <ac:spMkLst>
            <pc:docMk/>
            <pc:sldMk cId="4178008317" sldId="6909"/>
            <ac:spMk id="93" creationId="{355649B6-6DB9-4C32-91C8-198FA6A60613}"/>
          </ac:spMkLst>
        </pc:spChg>
        <pc:spChg chg="add mod">
          <ac:chgData name="Al Brooks" userId="34fc579134f071c1" providerId="LiveId" clId="{2D46E6CA-2448-4264-AAE6-7E98F8ACF149}" dt="2021-01-13T22:18:24.926" v="10140"/>
          <ac:spMkLst>
            <pc:docMk/>
            <pc:sldMk cId="4178008317" sldId="6909"/>
            <ac:spMk id="94" creationId="{ED54B33D-F03A-4608-B4F7-124117E7D916}"/>
          </ac:spMkLst>
        </pc:spChg>
        <pc:spChg chg="add mod">
          <ac:chgData name="Al Brooks" userId="34fc579134f071c1" providerId="LiveId" clId="{2D46E6CA-2448-4264-AAE6-7E98F8ACF149}" dt="2021-01-13T22:18:24.926" v="10140"/>
          <ac:spMkLst>
            <pc:docMk/>
            <pc:sldMk cId="4178008317" sldId="6909"/>
            <ac:spMk id="95" creationId="{4C8716DE-C1D7-42E0-B849-E599ACBA6DB9}"/>
          </ac:spMkLst>
        </pc:spChg>
        <pc:spChg chg="add mod">
          <ac:chgData name="Al Brooks" userId="34fc579134f071c1" providerId="LiveId" clId="{2D46E6CA-2448-4264-AAE6-7E98F8ACF149}" dt="2021-01-13T22:18:24.926" v="10140"/>
          <ac:spMkLst>
            <pc:docMk/>
            <pc:sldMk cId="4178008317" sldId="6909"/>
            <ac:spMk id="96" creationId="{6B68B4C4-A1B1-434B-9246-47F96ECF4579}"/>
          </ac:spMkLst>
        </pc:spChg>
        <pc:spChg chg="add del mod">
          <ac:chgData name="Al Brooks" userId="34fc579134f071c1" providerId="LiveId" clId="{2D46E6CA-2448-4264-AAE6-7E98F8ACF149}" dt="2021-01-13T22:18:28.395" v="10141" actId="478"/>
          <ac:spMkLst>
            <pc:docMk/>
            <pc:sldMk cId="4178008317" sldId="6909"/>
            <ac:spMk id="97" creationId="{ADE4321A-C570-4203-B754-DB9287F21363}"/>
          </ac:spMkLst>
        </pc:spChg>
        <pc:spChg chg="add mod">
          <ac:chgData name="Al Brooks" userId="34fc579134f071c1" providerId="LiveId" clId="{2D46E6CA-2448-4264-AAE6-7E98F8ACF149}" dt="2021-01-13T22:19:10.119" v="10147" actId="1076"/>
          <ac:spMkLst>
            <pc:docMk/>
            <pc:sldMk cId="4178008317" sldId="6909"/>
            <ac:spMk id="98" creationId="{4B35B791-9B37-4724-A5DD-C7A17B02729D}"/>
          </ac:spMkLst>
        </pc:spChg>
        <pc:spChg chg="add mod">
          <ac:chgData name="Al Brooks" userId="34fc579134f071c1" providerId="LiveId" clId="{2D46E6CA-2448-4264-AAE6-7E98F8ACF149}" dt="2021-01-13T22:19:17.510" v="10150" actId="14100"/>
          <ac:spMkLst>
            <pc:docMk/>
            <pc:sldMk cId="4178008317" sldId="6909"/>
            <ac:spMk id="99" creationId="{AC420ED6-3584-4BA0-8361-BDE1D57B65AB}"/>
          </ac:spMkLst>
        </pc:spChg>
        <pc:spChg chg="add mod">
          <ac:chgData name="Al Brooks" userId="34fc579134f071c1" providerId="LiveId" clId="{2D46E6CA-2448-4264-AAE6-7E98F8ACF149}" dt="2021-01-13T22:20:08.101" v="10170"/>
          <ac:spMkLst>
            <pc:docMk/>
            <pc:sldMk cId="4178008317" sldId="6909"/>
            <ac:spMk id="103" creationId="{8923F9AB-4B64-4431-85D8-FA0B8C2AFC03}"/>
          </ac:spMkLst>
        </pc:spChg>
        <pc:spChg chg="add mod">
          <ac:chgData name="Al Brooks" userId="34fc579134f071c1" providerId="LiveId" clId="{2D46E6CA-2448-4264-AAE6-7E98F8ACF149}" dt="2021-01-13T22:20:08.101" v="10170"/>
          <ac:spMkLst>
            <pc:docMk/>
            <pc:sldMk cId="4178008317" sldId="6909"/>
            <ac:spMk id="104" creationId="{D0941762-5A80-4914-871D-07A0600535AD}"/>
          </ac:spMkLst>
        </pc:spChg>
        <pc:spChg chg="add mod">
          <ac:chgData name="Al Brooks" userId="34fc579134f071c1" providerId="LiveId" clId="{2D46E6CA-2448-4264-AAE6-7E98F8ACF149}" dt="2021-01-13T22:20:08.101" v="10170"/>
          <ac:spMkLst>
            <pc:docMk/>
            <pc:sldMk cId="4178008317" sldId="6909"/>
            <ac:spMk id="105" creationId="{E19A2B52-E731-48F8-8D2C-3AFC38BD9B82}"/>
          </ac:spMkLst>
        </pc:spChg>
        <pc:spChg chg="add mod">
          <ac:chgData name="Al Brooks" userId="34fc579134f071c1" providerId="LiveId" clId="{2D46E6CA-2448-4264-AAE6-7E98F8ACF149}" dt="2021-01-13T22:20:08.101" v="10170"/>
          <ac:spMkLst>
            <pc:docMk/>
            <pc:sldMk cId="4178008317" sldId="6909"/>
            <ac:spMk id="106" creationId="{4DDBEDDD-0D9A-4CBD-B72B-55AC41F4BC66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3T22:21:34.186" v="10204" actId="478"/>
          <ac:spMkLst>
            <pc:docMk/>
            <pc:sldMk cId="4178008317" sldId="6909"/>
            <ac:spMk id="232" creationId="{819AFA96-EEDE-4161-BAAB-3CEFDF1596C7}"/>
          </ac:spMkLst>
        </pc:spChg>
        <pc:picChg chg="add mod ord">
          <ac:chgData name="Al Brooks" userId="34fc579134f071c1" providerId="LiveId" clId="{2D46E6CA-2448-4264-AAE6-7E98F8ACF149}" dt="2021-01-13T22:20:23.273" v="10173" actId="1076"/>
          <ac:picMkLst>
            <pc:docMk/>
            <pc:sldMk cId="4178008317" sldId="6909"/>
            <ac:picMk id="83" creationId="{AFE07796-834E-486B-9DD7-E463E0E06B41}"/>
          </ac:picMkLst>
        </pc:picChg>
        <pc:cxnChg chg="add mod">
          <ac:chgData name="Al Brooks" userId="34fc579134f071c1" providerId="LiveId" clId="{2D46E6CA-2448-4264-AAE6-7E98F8ACF149}" dt="2021-01-13T22:17:50.762" v="10137" actId="1076"/>
          <ac:cxnSpMkLst>
            <pc:docMk/>
            <pc:sldMk cId="4178008317" sldId="6909"/>
            <ac:cxnSpMk id="85" creationId="{02A0C464-01D0-415B-A53D-8D66D02D1B9E}"/>
          </ac:cxnSpMkLst>
        </pc:cxnChg>
        <pc:cxnChg chg="add mod">
          <ac:chgData name="Al Brooks" userId="34fc579134f071c1" providerId="LiveId" clId="{2D46E6CA-2448-4264-AAE6-7E98F8ACF149}" dt="2021-01-13T22:20:19.153" v="10171" actId="1076"/>
          <ac:cxnSpMkLst>
            <pc:docMk/>
            <pc:sldMk cId="4178008317" sldId="6909"/>
            <ac:cxnSpMk id="87" creationId="{F3A42705-9E1C-4B00-B544-83BA954EA357}"/>
          </ac:cxnSpMkLst>
        </pc:cxnChg>
        <pc:cxnChg chg="add mod">
          <ac:chgData name="Al Brooks" userId="34fc579134f071c1" providerId="LiveId" clId="{2D46E6CA-2448-4264-AAE6-7E98F8ACF149}" dt="2021-01-13T22:18:24.926" v="10140"/>
          <ac:cxnSpMkLst>
            <pc:docMk/>
            <pc:sldMk cId="4178008317" sldId="6909"/>
            <ac:cxnSpMk id="91" creationId="{AA6BB10E-FC69-4DF3-B607-7EB51771312B}"/>
          </ac:cxnSpMkLst>
        </pc:cxnChg>
        <pc:cxnChg chg="add mod">
          <ac:chgData name="Al Brooks" userId="34fc579134f071c1" providerId="LiveId" clId="{2D46E6CA-2448-4264-AAE6-7E98F8ACF149}" dt="2021-01-13T22:19:56.397" v="10169" actId="14100"/>
          <ac:cxnSpMkLst>
            <pc:docMk/>
            <pc:sldMk cId="4178008317" sldId="6909"/>
            <ac:cxnSpMk id="100" creationId="{60D4043E-DADF-4743-B8B5-F3A1EC96C0DA}"/>
          </ac:cxnSpMkLst>
        </pc:cxnChg>
        <pc:cxnChg chg="add mod">
          <ac:chgData name="Al Brooks" userId="34fc579134f071c1" providerId="LiveId" clId="{2D46E6CA-2448-4264-AAE6-7E98F8ACF149}" dt="2021-01-13T22:20:08.101" v="10170"/>
          <ac:cxnSpMkLst>
            <pc:docMk/>
            <pc:sldMk cId="4178008317" sldId="6909"/>
            <ac:cxnSpMk id="102" creationId="{D28BCE14-D92F-4C4F-B363-603E4512D611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21:34.186" v="10204" actId="478"/>
          <ac:cxnSpMkLst>
            <pc:docMk/>
            <pc:sldMk cId="4178008317" sldId="690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D46E6CA-2448-4264-AAE6-7E98F8ACF149}" dt="2021-01-13T19:16:18.888" v="8608" actId="47"/>
        <pc:sldMkLst>
          <pc:docMk/>
          <pc:sldMk cId="170615341" sldId="6910"/>
        </pc:sldMkLst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2T23:06:02.331" v="8222" actId="113"/>
          <ac:spMkLst>
            <pc:docMk/>
            <pc:sldMk cId="170615341" sldId="6910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82" creationId="{146C750B-D10A-4AB7-ACD2-F7554BD157D8}"/>
          </ac:spMkLst>
        </pc:spChg>
        <pc:spChg chg="mod">
          <ac:chgData name="Al Brooks" userId="34fc579134f071c1" providerId="LiveId" clId="{2D46E6CA-2448-4264-AAE6-7E98F8ACF149}" dt="2021-01-12T23:34:48.578" v="8323" actId="108"/>
          <ac:spMkLst>
            <pc:docMk/>
            <pc:sldMk cId="170615341" sldId="6910"/>
            <ac:spMk id="105" creationId="{FE8A37C8-FD2E-44AE-A3BB-AD67B028AE87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06" creationId="{992CF683-1329-441F-A333-6E2B3603EA0C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07" creationId="{FAD28BC1-F18E-45D8-BE61-5AA1CA494BEC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08" creationId="{2A3DD504-E337-477C-90F8-53DA8F8ECEB7}"/>
          </ac:spMkLst>
        </pc:spChg>
        <pc:spChg chg="mod">
          <ac:chgData name="Al Brooks" userId="34fc579134f071c1" providerId="LiveId" clId="{2D46E6CA-2448-4264-AAE6-7E98F8ACF149}" dt="2021-01-12T23:34:51.040" v="8324" actId="108"/>
          <ac:spMkLst>
            <pc:docMk/>
            <pc:sldMk cId="170615341" sldId="6910"/>
            <ac:spMk id="110" creationId="{A70D5503-2ED0-4AEA-B3CB-3E0EC89819F3}"/>
          </ac:spMkLst>
        </pc:spChg>
        <pc:spChg chg="mod">
          <ac:chgData name="Al Brooks" userId="34fc579134f071c1" providerId="LiveId" clId="{2D46E6CA-2448-4264-AAE6-7E98F8ACF149}" dt="2021-01-12T23:34:55.524" v="8325" actId="108"/>
          <ac:spMkLst>
            <pc:docMk/>
            <pc:sldMk cId="170615341" sldId="6910"/>
            <ac:spMk id="111" creationId="{D22566B4-E1C3-48C7-838B-875B44C1280A}"/>
          </ac:spMkLst>
        </pc:spChg>
        <pc:spChg chg="mod">
          <ac:chgData name="Al Brooks" userId="34fc579134f071c1" providerId="LiveId" clId="{2D46E6CA-2448-4264-AAE6-7E98F8ACF149}" dt="2021-01-12T23:34:57.176" v="8326" actId="108"/>
          <ac:spMkLst>
            <pc:docMk/>
            <pc:sldMk cId="170615341" sldId="6910"/>
            <ac:spMk id="112" creationId="{AA3FA4D1-A1CC-44A8-B639-5E54BFAF436A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3" creationId="{82A59B44-D168-40B0-A3D9-02E4846D5484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4" creationId="{8FC7EF15-2E74-46A0-998C-B0D0374E182C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5" creationId="{B6F0C7B3-E715-45E0-B074-0E6498AC3299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6" creationId="{FB70CD38-82E2-4DA1-AE6B-2B9A93340D04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7" creationId="{64CE75F5-D219-4303-920B-F40E420B9C17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8" creationId="{2B2C64A9-6637-448B-8874-9C199C29CDA3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19" creationId="{AEB72CDE-F3D8-4642-88CF-70E5F60B183C}"/>
          </ac:spMkLst>
        </pc:spChg>
        <pc:spChg chg="mod">
          <ac:chgData name="Al Brooks" userId="34fc579134f071c1" providerId="LiveId" clId="{2D46E6CA-2448-4264-AAE6-7E98F8ACF149}" dt="2021-01-12T23:35:12.428" v="8328" actId="108"/>
          <ac:spMkLst>
            <pc:docMk/>
            <pc:sldMk cId="170615341" sldId="6910"/>
            <ac:spMk id="120" creationId="{86D507ED-04D4-4ACB-869F-4760B19C570F}"/>
          </ac:spMkLst>
        </pc:spChg>
        <pc:spChg chg="mod">
          <ac:chgData name="Al Brooks" userId="34fc579134f071c1" providerId="LiveId" clId="{2D46E6CA-2448-4264-AAE6-7E98F8ACF149}" dt="2021-01-12T23:35:13.673" v="8329" actId="108"/>
          <ac:spMkLst>
            <pc:docMk/>
            <pc:sldMk cId="170615341" sldId="6910"/>
            <ac:spMk id="121" creationId="{F36D2600-CB85-45BC-90E5-21DB869555BC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22" creationId="{837849ED-8D6A-4A65-A990-46C2EE952A01}"/>
          </ac:spMkLst>
        </pc:spChg>
        <pc:spChg chg="mod">
          <ac:chgData name="Al Brooks" userId="34fc579134f071c1" providerId="LiveId" clId="{2D46E6CA-2448-4264-AAE6-7E98F8ACF149}" dt="2021-01-12T23:35:15.103" v="8330" actId="108"/>
          <ac:spMkLst>
            <pc:docMk/>
            <pc:sldMk cId="170615341" sldId="6910"/>
            <ac:spMk id="123" creationId="{73A45ABD-E28E-4405-B77A-209B9FAAE7D4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24" creationId="{0365BB25-AA86-46AA-8D86-9735BA26C085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25" creationId="{4D4313D9-7864-4888-91DF-460BCA355913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27" creationId="{79BC1160-8311-466A-A6D1-776386BB3D4F}"/>
          </ac:spMkLst>
        </pc:spChg>
        <pc:spChg chg="mod">
          <ac:chgData name="Al Brooks" userId="34fc579134f071c1" providerId="LiveId" clId="{2D46E6CA-2448-4264-AAE6-7E98F8ACF149}" dt="2021-01-12T23:35:30.506" v="8334" actId="108"/>
          <ac:spMkLst>
            <pc:docMk/>
            <pc:sldMk cId="170615341" sldId="6910"/>
            <ac:spMk id="128" creationId="{2B836E1D-A35D-42F2-9524-07114F5E0B0F}"/>
          </ac:spMkLst>
        </pc:spChg>
        <pc:spChg chg="mod">
          <ac:chgData name="Al Brooks" userId="34fc579134f071c1" providerId="LiveId" clId="{2D46E6CA-2448-4264-AAE6-7E98F8ACF149}" dt="2021-01-12T23:35:24.788" v="8333" actId="108"/>
          <ac:spMkLst>
            <pc:docMk/>
            <pc:sldMk cId="170615341" sldId="6910"/>
            <ac:spMk id="129" creationId="{D9E1C749-C586-452A-A0ED-A6EB5B96AA0A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30" creationId="{F8B8E33F-C633-401F-A139-27035DCC4E41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31" creationId="{A143F146-D838-4B9B-9ECF-B2F37267FA5D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32" creationId="{4C7D46AF-F33F-4CA8-8E4F-24092DB0856E}"/>
          </ac:spMkLst>
        </pc:spChg>
        <pc:spChg chg="mod">
          <ac:chgData name="Al Brooks" userId="34fc579134f071c1" providerId="LiveId" clId="{2D46E6CA-2448-4264-AAE6-7E98F8ACF149}" dt="2021-01-12T22:58:58.788" v="8051" actId="1076"/>
          <ac:spMkLst>
            <pc:docMk/>
            <pc:sldMk cId="170615341" sldId="6910"/>
            <ac:spMk id="133" creationId="{31BF74F7-CFC6-4D08-89BB-EE5A9B46B155}"/>
          </ac:spMkLst>
        </pc:spChg>
        <pc:spChg chg="mod">
          <ac:chgData name="Al Brooks" userId="34fc579134f071c1" providerId="LiveId" clId="{2D46E6CA-2448-4264-AAE6-7E98F8ACF149}" dt="2021-01-12T23:32:28.352" v="8268" actId="13926"/>
          <ac:spMkLst>
            <pc:docMk/>
            <pc:sldMk cId="170615341" sldId="6910"/>
            <ac:spMk id="134" creationId="{DC1C5240-E619-405A-BEE3-2885421A224B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35" creationId="{8935F7EC-6CF2-4D77-AFB3-5DE91FC80862}"/>
          </ac:spMkLst>
        </pc:spChg>
        <pc:spChg chg="mod">
          <ac:chgData name="Al Brooks" userId="34fc579134f071c1" providerId="LiveId" clId="{2D46E6CA-2448-4264-AAE6-7E98F8ACF149}" dt="2021-01-12T23:32:33.262" v="8270" actId="13926"/>
          <ac:spMkLst>
            <pc:docMk/>
            <pc:sldMk cId="170615341" sldId="6910"/>
            <ac:spMk id="136" creationId="{97B02431-62E5-485E-BFC2-9891F6D2139D}"/>
          </ac:spMkLst>
        </pc:spChg>
        <pc:spChg chg="mod">
          <ac:chgData name="Al Brooks" userId="34fc579134f071c1" providerId="LiveId" clId="{2D46E6CA-2448-4264-AAE6-7E98F8ACF149}" dt="2021-01-12T23:36:36.371" v="8341" actId="113"/>
          <ac:spMkLst>
            <pc:docMk/>
            <pc:sldMk cId="170615341" sldId="6910"/>
            <ac:spMk id="139" creationId="{55E7B29E-4AF2-4FDA-A496-76C38A03DD58}"/>
          </ac:spMkLst>
        </pc:spChg>
        <pc:spChg chg="mod">
          <ac:chgData name="Al Brooks" userId="34fc579134f071c1" providerId="LiveId" clId="{2D46E6CA-2448-4264-AAE6-7E98F8ACF149}" dt="2021-01-12T23:32:21.443" v="8266" actId="13926"/>
          <ac:spMkLst>
            <pc:docMk/>
            <pc:sldMk cId="170615341" sldId="6910"/>
            <ac:spMk id="140" creationId="{2DB2027A-C580-42F2-B0D9-335D803BD916}"/>
          </ac:spMkLst>
        </pc:spChg>
        <pc:spChg chg="mod">
          <ac:chgData name="Al Brooks" userId="34fc579134f071c1" providerId="LiveId" clId="{2D46E6CA-2448-4264-AAE6-7E98F8ACF149}" dt="2021-01-12T23:32:51.892" v="8273" actId="1076"/>
          <ac:spMkLst>
            <pc:docMk/>
            <pc:sldMk cId="170615341" sldId="6910"/>
            <ac:spMk id="143" creationId="{D55EE2B1-3DAD-4A76-A378-645C2BAB61A2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45" creationId="{3C98C375-B069-4C61-A8F6-36526EA5B570}"/>
          </ac:spMkLst>
        </pc:spChg>
        <pc:spChg chg="mod">
          <ac:chgData name="Al Brooks" userId="34fc579134f071c1" providerId="LiveId" clId="{2D46E6CA-2448-4264-AAE6-7E98F8ACF149}" dt="2021-01-12T23:32:16.184" v="8264" actId="13926"/>
          <ac:spMkLst>
            <pc:docMk/>
            <pc:sldMk cId="170615341" sldId="6910"/>
            <ac:spMk id="147" creationId="{5B65C636-5D91-4691-B678-E07E5F6F357B}"/>
          </ac:spMkLst>
        </pc:spChg>
        <pc:spChg chg="mod">
          <ac:chgData name="Al Brooks" userId="34fc579134f071c1" providerId="LiveId" clId="{2D46E6CA-2448-4264-AAE6-7E98F8ACF149}" dt="2021-01-12T22:54:04.417" v="7994" actId="1036"/>
          <ac:spMkLst>
            <pc:docMk/>
            <pc:sldMk cId="170615341" sldId="6910"/>
            <ac:spMk id="149" creationId="{23198BD3-5CBF-459F-84D9-A06A1061EE21}"/>
          </ac:spMkLst>
        </pc:spChg>
        <pc:spChg chg="add del mod">
          <ac:chgData name="Al Brooks" userId="34fc579134f071c1" providerId="LiveId" clId="{2D46E6CA-2448-4264-AAE6-7E98F8ACF149}" dt="2021-01-12T22:45:34.898" v="7777" actId="478"/>
          <ac:spMkLst>
            <pc:docMk/>
            <pc:sldMk cId="170615341" sldId="6910"/>
            <ac:spMk id="150" creationId="{C9C43C68-5658-4D53-A32F-53D61FDCBDB0}"/>
          </ac:spMkLst>
        </pc:spChg>
        <pc:spChg chg="add mod">
          <ac:chgData name="Al Brooks" userId="34fc579134f071c1" providerId="LiveId" clId="{2D46E6CA-2448-4264-AAE6-7E98F8ACF149}" dt="2021-01-12T23:02:40.288" v="8128" actId="1076"/>
          <ac:spMkLst>
            <pc:docMk/>
            <pc:sldMk cId="170615341" sldId="6910"/>
            <ac:spMk id="151" creationId="{7F45EFD6-CAC5-4475-AE7F-F1B57963C101}"/>
          </ac:spMkLst>
        </pc:spChg>
        <pc:spChg chg="add del mod">
          <ac:chgData name="Al Brooks" userId="34fc579134f071c1" providerId="LiveId" clId="{2D46E6CA-2448-4264-AAE6-7E98F8ACF149}" dt="2021-01-12T23:36:15.106" v="8337" actId="13926"/>
          <ac:spMkLst>
            <pc:docMk/>
            <pc:sldMk cId="170615341" sldId="6910"/>
            <ac:spMk id="153" creationId="{B685DEBE-884F-4A34-861B-D303F3F1EFBA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178" creationId="{58AD4589-C940-4B3A-B426-E89BB9859B64}"/>
          </ac:spMkLst>
        </pc:spChg>
        <pc:spChg chg="add mod">
          <ac:chgData name="Al Brooks" userId="34fc579134f071c1" providerId="LiveId" clId="{2D46E6CA-2448-4264-AAE6-7E98F8ACF149}" dt="2021-01-12T23:35:40.346" v="8335" actId="571"/>
          <ac:spMkLst>
            <pc:docMk/>
            <pc:sldMk cId="170615341" sldId="6910"/>
            <ac:spMk id="213" creationId="{EB7C4A91-3320-4338-BA41-F89137CCB2B2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19" creationId="{5EFBABB6-9E84-4DDD-8DCC-3C1181DD9B0F}"/>
          </ac:spMkLst>
        </pc:spChg>
        <pc:spChg chg="del mod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20" creationId="{2BDC4574-1E35-4361-BCAA-718249F2FCAE}"/>
          </ac:spMkLst>
        </pc:spChg>
        <pc:spChg chg="del mod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2T23:36:43.781" v="8342" actId="478"/>
          <ac:spMkLst>
            <pc:docMk/>
            <pc:sldMk cId="170615341" sldId="6910"/>
            <ac:spMk id="232" creationId="{819AFA96-EEDE-4161-BAAB-3CEFDF1596C7}"/>
          </ac:spMkLst>
        </pc:spChg>
        <pc:picChg chg="add del mod">
          <ac:chgData name="Al Brooks" userId="34fc579134f071c1" providerId="LiveId" clId="{2D46E6CA-2448-4264-AAE6-7E98F8ACF149}" dt="2021-01-12T23:33:25.949" v="8276" actId="1076"/>
          <ac:picMkLst>
            <pc:docMk/>
            <pc:sldMk cId="170615341" sldId="6910"/>
            <ac:picMk id="4" creationId="{1E5EC677-4B3B-4EB1-A281-26C5391D6E94}"/>
          </ac:picMkLst>
        </pc:pic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83" creationId="{E040E5C9-DB4D-43D4-8A59-C3A69B2726C7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85" creationId="{523C6847-FAB9-4728-97A2-C2B456EE2143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87" creationId="{E4C67FE7-8E76-4E16-8DD4-37FB9068B5F1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89" creationId="{B33A2E3D-1F28-40CC-9FE4-3577BF004B28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91" creationId="{5FD6C8DE-9DD9-4034-9934-C71EBAD04111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93" creationId="{21BDBCE9-5DA5-4674-883A-02E030A42CA8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95" creationId="{FC6FE4EF-D0C7-41D8-8040-9D1FE96470A0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97" creationId="{74A81CB4-07B1-48FB-984D-57F2A6840352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99" creationId="{81377092-21A2-4693-978E-4B7E87CE9054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101" creationId="{C55BD44D-A8A9-42BA-8989-62EB1F48EDE0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103" creationId="{02ABD2AC-A27D-44EC-B34F-944941B47385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137" creationId="{804340D2-1A9A-4911-8600-8978B84BCEF7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138" creationId="{D19FD6F6-7D37-432A-AB3C-3F820B5DFFD9}"/>
          </ac:cxnSpMkLst>
        </pc:cxnChg>
        <pc:cxnChg chg="mod">
          <ac:chgData name="Al Brooks" userId="34fc579134f071c1" providerId="LiveId" clId="{2D46E6CA-2448-4264-AAE6-7E98F8ACF149}" dt="2021-01-12T23:35:22.719" v="8332" actId="108"/>
          <ac:cxnSpMkLst>
            <pc:docMk/>
            <pc:sldMk cId="170615341" sldId="6910"/>
            <ac:cxnSpMk id="141" creationId="{8640ACA4-A629-43B6-AFFE-003EB0D94F92}"/>
          </ac:cxnSpMkLst>
        </pc:cxnChg>
        <pc:cxnChg chg="mod">
          <ac:chgData name="Al Brooks" userId="34fc579134f071c1" providerId="LiveId" clId="{2D46E6CA-2448-4264-AAE6-7E98F8ACF149}" dt="2021-01-12T22:59:19.343" v="8071" actId="14100"/>
          <ac:cxnSpMkLst>
            <pc:docMk/>
            <pc:sldMk cId="170615341" sldId="6910"/>
            <ac:cxnSpMk id="144" creationId="{064A28A4-344A-4102-8AC6-9CC89F8571E3}"/>
          </ac:cxnSpMkLst>
        </pc:cxnChg>
        <pc:cxnChg chg="mod">
          <ac:chgData name="Al Brooks" userId="34fc579134f071c1" providerId="LiveId" clId="{2D46E6CA-2448-4264-AAE6-7E98F8ACF149}" dt="2021-01-12T22:54:04.417" v="7994" actId="1036"/>
          <ac:cxnSpMkLst>
            <pc:docMk/>
            <pc:sldMk cId="170615341" sldId="6910"/>
            <ac:cxnSpMk id="146" creationId="{B75EA776-DF0E-4684-9D46-7988F911767A}"/>
          </ac:cxnSpMkLst>
        </pc:cxnChg>
        <pc:cxnChg chg="mod">
          <ac:chgData name="Al Brooks" userId="34fc579134f071c1" providerId="LiveId" clId="{2D46E6CA-2448-4264-AAE6-7E98F8ACF149}" dt="2021-01-12T23:05:18.734" v="8184" actId="14100"/>
          <ac:cxnSpMkLst>
            <pc:docMk/>
            <pc:sldMk cId="170615341" sldId="6910"/>
            <ac:cxnSpMk id="148" creationId="{4CF69B87-FB4F-4F26-8444-5A809F08E432}"/>
          </ac:cxnSpMkLst>
        </pc:cxnChg>
        <pc:cxnChg chg="add mod">
          <ac:chgData name="Al Brooks" userId="34fc579134f071c1" providerId="LiveId" clId="{2D46E6CA-2448-4264-AAE6-7E98F8ACF149}" dt="2021-01-12T23:02:28.561" v="8119" actId="1076"/>
          <ac:cxnSpMkLst>
            <pc:docMk/>
            <pc:sldMk cId="170615341" sldId="6910"/>
            <ac:cxnSpMk id="152" creationId="{3B7701FC-D58D-4F3B-8BBB-CA978F6F128E}"/>
          </ac:cxnSpMkLst>
        </pc:cxnChg>
        <pc:cxnChg chg="add del mod">
          <ac:chgData name="Al Brooks" userId="34fc579134f071c1" providerId="LiveId" clId="{2D46E6CA-2448-4264-AAE6-7E98F8ACF149}" dt="2021-01-12T23:00:55.595" v="8103" actId="14100"/>
          <ac:cxnSpMkLst>
            <pc:docMk/>
            <pc:sldMk cId="170615341" sldId="6910"/>
            <ac:cxnSpMk id="154" creationId="{75097672-FBC7-4238-9C12-BBA5D8112381}"/>
          </ac:cxnSpMkLst>
        </pc:cxnChg>
        <pc:cxnChg chg="add mod">
          <ac:chgData name="Al Brooks" userId="34fc579134f071c1" providerId="LiveId" clId="{2D46E6CA-2448-4264-AAE6-7E98F8ACF149}" dt="2021-01-12T22:59:01.300" v="8055" actId="571"/>
          <ac:cxnSpMkLst>
            <pc:docMk/>
            <pc:sldMk cId="170615341" sldId="6910"/>
            <ac:cxnSpMk id="155" creationId="{C565F8EE-A497-4AE6-B5B7-86746DF96668}"/>
          </ac:cxnSpMkLst>
        </pc:cxnChg>
        <pc:cxnChg chg="add mod">
          <ac:chgData name="Al Brooks" userId="34fc579134f071c1" providerId="LiveId" clId="{2D46E6CA-2448-4264-AAE6-7E98F8ACF149}" dt="2021-01-12T23:01:46.845" v="8113" actId="108"/>
          <ac:cxnSpMkLst>
            <pc:docMk/>
            <pc:sldMk cId="170615341" sldId="6910"/>
            <ac:cxnSpMk id="156" creationId="{CF00A0D4-63EB-4007-97DC-D8D7C5BBBCED}"/>
          </ac:cxnSpMkLst>
        </pc:cxnChg>
        <pc:cxnChg chg="add mod">
          <ac:chgData name="Al Brooks" userId="34fc579134f071c1" providerId="LiveId" clId="{2D46E6CA-2448-4264-AAE6-7E98F8ACF149}" dt="2021-01-12T23:05:34.996" v="8186" actId="571"/>
          <ac:cxnSpMkLst>
            <pc:docMk/>
            <pc:sldMk cId="170615341" sldId="6910"/>
            <ac:cxnSpMk id="157" creationId="{9607F890-38BD-4B9F-B582-71AD8F4A5098}"/>
          </ac:cxnSpMkLst>
        </pc:cxnChg>
        <pc:cxnChg chg="add mod">
          <ac:chgData name="Al Brooks" userId="34fc579134f071c1" providerId="LiveId" clId="{2D46E6CA-2448-4264-AAE6-7E98F8ACF149}" dt="2021-01-12T23:34:13.339" v="8321" actId="571"/>
          <ac:cxnSpMkLst>
            <pc:docMk/>
            <pc:sldMk cId="170615341" sldId="6910"/>
            <ac:cxnSpMk id="163" creationId="{61F07929-73E7-490F-B3EA-A4A4D4D04E1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2T23:36:43.781" v="8342" actId="478"/>
          <ac:cxnSpMkLst>
            <pc:docMk/>
            <pc:sldMk cId="170615341" sldId="6910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2D46E6CA-2448-4264-AAE6-7E98F8ACF149}" dt="2021-01-13T22:10:35.590" v="9971" actId="478"/>
        <pc:sldMkLst>
          <pc:docMk/>
          <pc:sldMk cId="3816836871" sldId="6910"/>
        </pc:sldMkLst>
        <pc:spChg chg="mod ord">
          <ac:chgData name="Al Brooks" userId="34fc579134f071c1" providerId="LiveId" clId="{2D46E6CA-2448-4264-AAE6-7E98F8ACF149}" dt="2021-01-13T21:55:10.833" v="9946" actId="113"/>
          <ac:spMkLst>
            <pc:docMk/>
            <pc:sldMk cId="3816836871" sldId="6910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3T21:55:48.741" v="9953" actId="1076"/>
          <ac:spMkLst>
            <pc:docMk/>
            <pc:sldMk cId="3816836871" sldId="6910"/>
            <ac:spMk id="21" creationId="{D800B438-E78B-4C04-8812-E548DC25F1FB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09" creationId="{BD553ECB-F3D5-4328-9D53-62B9008104B2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0" creationId="{DFA57A11-BC81-45D4-94A5-63F5B065B4DC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1" creationId="{E8AEAD81-B4FA-4E8B-9004-7CA9697EC48A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2" creationId="{4D242CDD-226F-41A9-B8C7-C3CB65C59CC7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3" creationId="{84BF33EE-8247-4FC6-B9DD-7B1F541802FE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4" creationId="{03E4056B-F038-4513-9AAE-CDC1C43894B2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5" creationId="{55A33875-4198-4D41-9E02-65B563B9FEC7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6" creationId="{7EAC7CE6-304B-46CF-B2C0-6C668FED5D38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7" creationId="{F1577E88-F8E5-40C8-BE5A-6E8A266165D1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8" creationId="{DAF29365-2B57-4CEC-8654-924AC2E53CB4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19" creationId="{2FC35BC2-C288-45FD-8999-4C3013DF6524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0" creationId="{5A44045C-BCB1-4F9A-990C-5F7AB2193517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1" creationId="{3AF5B482-2829-4476-BABF-AE2BBE327530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2" creationId="{B11890F7-2701-4637-B9AB-2BD0E46EFD52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3" creationId="{C3570496-DF0F-4B8D-BEED-34484AD17F0B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4" creationId="{E862411C-740D-4B65-AB74-B2BA85942031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5" creationId="{FA78D3C4-69BC-4F9F-9DC3-977E00A2AEB6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6" creationId="{3E645B2A-EB31-4C90-BD15-6B7C4BB4DC7B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27" creationId="{494B4E24-F9B1-4220-973E-B4AD469A4A26}"/>
          </ac:spMkLst>
        </pc:spChg>
        <pc:spChg chg="add mod">
          <ac:chgData name="Al Brooks" userId="34fc579134f071c1" providerId="LiveId" clId="{2D46E6CA-2448-4264-AAE6-7E98F8ACF149}" dt="2021-01-13T21:55:31.868" v="9948"/>
          <ac:spMkLst>
            <pc:docMk/>
            <pc:sldMk cId="3816836871" sldId="6910"/>
            <ac:spMk id="128" creationId="{62D13DF8-184B-4DE0-9322-313FDC4059F8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31" creationId="{85A2E5C8-EDB9-41F6-9C12-4466867EE643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37" creationId="{3D958505-2A0B-4C10-9473-64EB9410A549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38" creationId="{A031F037-1B57-4A26-B08E-2E19456D9609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39" creationId="{BB7D84D8-1875-4CBE-A5D9-A4948F89FA3A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40" creationId="{8F957B5F-6928-434F-9703-12B7A5B1C7B8}"/>
          </ac:spMkLst>
        </pc:spChg>
        <pc:spChg chg="del mod">
          <ac:chgData name="Al Brooks" userId="34fc579134f071c1" providerId="LiveId" clId="{2D46E6CA-2448-4264-AAE6-7E98F8ACF149}" dt="2021-01-13T21:55:43.434" v="9951" actId="478"/>
          <ac:spMkLst>
            <pc:docMk/>
            <pc:sldMk cId="3816836871" sldId="6910"/>
            <ac:spMk id="141" creationId="{5B36636F-E3F5-4B3D-8BC2-21C89DEF5A43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58" creationId="{69AC446D-A1B2-498F-99B9-75972ECA085D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59" creationId="{75FC4C08-F234-475F-87AD-E38CDCAD7B7B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0" creationId="{CDDD7A47-5148-4149-ACFC-0C40C7F26033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1" creationId="{F8E5FECB-7DF8-4590-A88D-9691DBD210BE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2" creationId="{814AAE56-483D-4393-958F-62AC024E2BD2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68" creationId="{4CCF1CA0-AE0F-4B9D-9967-69A6429A12F6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70" creationId="{1AF72436-6A32-49B6-856C-65C298B52169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20" creationId="{2BDC4574-1E35-4361-BCAA-718249F2FCAE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21" creationId="{68FD4F3E-0F63-4A17-BC12-C80420F32F69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27" creationId="{7A50927F-93E9-46A1-8001-7910C7D6BDAC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31" creationId="{FFFA4444-92B2-46C3-ACD3-BF607266E68D}"/>
          </ac:spMkLst>
        </pc:spChg>
        <pc:spChg chg="del">
          <ac:chgData name="Al Brooks" userId="34fc579134f071c1" providerId="LiveId" clId="{2D46E6CA-2448-4264-AAE6-7E98F8ACF149}" dt="2021-01-13T22:10:35.590" v="9971" actId="478"/>
          <ac:spMkLst>
            <pc:docMk/>
            <pc:sldMk cId="3816836871" sldId="6910"/>
            <ac:spMk id="232" creationId="{819AFA96-EEDE-4161-BAAB-3CEFDF1596C7}"/>
          </ac:spMkLst>
        </pc:spChg>
        <pc:picChg chg="del mod modCrop">
          <ac:chgData name="Al Brooks" userId="34fc579134f071c1" providerId="LiveId" clId="{2D46E6CA-2448-4264-AAE6-7E98F8ACF149}" dt="2021-01-13T21:55:39.705" v="9950" actId="21"/>
          <ac:picMkLst>
            <pc:docMk/>
            <pc:sldMk cId="3816836871" sldId="6910"/>
            <ac:picMk id="4" creationId="{CA840943-B2DC-4156-8FC5-20F98AD5B1A6}"/>
          </ac:picMkLst>
        </pc:picChg>
        <pc:picChg chg="add mod">
          <ac:chgData name="Al Brooks" userId="34fc579134f071c1" providerId="LiveId" clId="{2D46E6CA-2448-4264-AAE6-7E98F8ACF149}" dt="2021-01-13T21:55:45.594" v="9952"/>
          <ac:picMkLst>
            <pc:docMk/>
            <pc:sldMk cId="3816836871" sldId="6910"/>
            <ac:picMk id="129" creationId="{307FEA40-CB1D-4203-BD07-E7EF6E8E15C3}"/>
          </ac:picMkLst>
        </pc:pic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82" creationId="{1C28F19C-05C2-4498-8B94-0C3CA615EDE1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84" creationId="{9C8E0491-11CC-4E9E-9AA2-1EFD7D505F49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86" creationId="{51AD5574-B2C3-4BEA-A4C8-1CE29C3B0A90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88" creationId="{C9098AA9-C1C4-4183-9DB5-25B1D65FDC38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91" creationId="{C64EF49F-7205-4F0A-BE06-E1B2BABA1658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93" creationId="{D1EAA2D9-DB38-4B37-89BD-7279FD406F9D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96" creationId="{7965D038-9C7B-4DED-A07C-BCA67F6515D1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98" creationId="{F57FE0E1-DEFD-44A1-872E-FB3669492BCD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100" creationId="{CECE3ADE-05EE-4BF1-98E5-EC4F8D723E1A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104" creationId="{5007726B-C5DD-4900-BEBD-D5BE75FB69C1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106" creationId="{F4489DAE-23D1-43C6-9B86-43FB683C75FC}"/>
          </ac:cxnSpMkLst>
        </pc:cxnChg>
        <pc:cxnChg chg="del mod">
          <ac:chgData name="Al Brooks" userId="34fc579134f071c1" providerId="LiveId" clId="{2D46E6CA-2448-4264-AAE6-7E98F8ACF149}" dt="2021-01-13T21:55:43.434" v="9951" actId="478"/>
          <ac:cxnSpMkLst>
            <pc:docMk/>
            <pc:sldMk cId="3816836871" sldId="6910"/>
            <ac:cxnSpMk id="108" creationId="{77A1790F-CECE-426D-96E4-816A45235F0A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10:35.590" v="9971" actId="478"/>
          <ac:cxnSpMkLst>
            <pc:docMk/>
            <pc:sldMk cId="3816836871" sldId="6910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2D46E6CA-2448-4264-AAE6-7E98F8ACF149}" dt="2021-01-13T22:40:32.886" v="10598" actId="478"/>
        <pc:sldMkLst>
          <pc:docMk/>
          <pc:sldMk cId="1121717777" sldId="6911"/>
        </pc:sldMkLst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" creationId="{BC1EA356-AA12-4342-A103-DCF6D5B50FEE}"/>
          </ac:spMkLst>
        </pc:spChg>
        <pc:spChg chg="mod">
          <ac:chgData name="Al Brooks" userId="34fc579134f071c1" providerId="LiveId" clId="{2D46E6CA-2448-4264-AAE6-7E98F8ACF149}" dt="2021-01-13T22:14:04.351" v="10087" actId="1076"/>
          <ac:spMkLst>
            <pc:docMk/>
            <pc:sldMk cId="1121717777" sldId="6911"/>
            <ac:spMk id="5" creationId="{00000000-0000-0000-0000-000000000000}"/>
          </ac:spMkLst>
        </pc:spChg>
        <pc:spChg chg="mod">
          <ac:chgData name="Al Brooks" userId="34fc579134f071c1" providerId="LiveId" clId="{2D46E6CA-2448-4264-AAE6-7E98F8ACF149}" dt="2021-01-13T22:10:29.745" v="9970" actId="1076"/>
          <ac:spMkLst>
            <pc:docMk/>
            <pc:sldMk cId="1121717777" sldId="6911"/>
            <ac:spMk id="21" creationId="{D800B438-E78B-4C04-8812-E548DC25F1FB}"/>
          </ac:spMkLst>
        </pc:spChg>
        <pc:spChg chg="mod">
          <ac:chgData name="Al Brooks" userId="34fc579134f071c1" providerId="LiveId" clId="{2D46E6CA-2448-4264-AAE6-7E98F8ACF149}" dt="2021-01-13T22:32:37.337" v="10571" actId="108"/>
          <ac:spMkLst>
            <pc:docMk/>
            <pc:sldMk cId="1121717777" sldId="6911"/>
            <ac:spMk id="109" creationId="{BD553ECB-F3D5-4328-9D53-62B9008104B2}"/>
          </ac:spMkLst>
        </pc:spChg>
        <pc:spChg chg="mod">
          <ac:chgData name="Al Brooks" userId="34fc579134f071c1" providerId="LiveId" clId="{2D46E6CA-2448-4264-AAE6-7E98F8ACF149}" dt="2021-01-13T22:32:41.568" v="10572" actId="108"/>
          <ac:spMkLst>
            <pc:docMk/>
            <pc:sldMk cId="1121717777" sldId="6911"/>
            <ac:spMk id="115" creationId="{55A33875-4198-4D41-9E02-65B563B9FEC7}"/>
          </ac:spMkLst>
        </pc:spChg>
        <pc:spChg chg="mod">
          <ac:chgData name="Al Brooks" userId="34fc579134f071c1" providerId="LiveId" clId="{2D46E6CA-2448-4264-AAE6-7E98F8ACF149}" dt="2021-01-13T22:32:42.891" v="10573" actId="108"/>
          <ac:spMkLst>
            <pc:docMk/>
            <pc:sldMk cId="1121717777" sldId="6911"/>
            <ac:spMk id="116" creationId="{7EAC7CE6-304B-46CF-B2C0-6C668FED5D38}"/>
          </ac:spMkLst>
        </pc:spChg>
        <pc:spChg chg="mod">
          <ac:chgData name="Al Brooks" userId="34fc579134f071c1" providerId="LiveId" clId="{2D46E6CA-2448-4264-AAE6-7E98F8ACF149}" dt="2021-01-13T22:32:44.274" v="10574" actId="108"/>
          <ac:spMkLst>
            <pc:docMk/>
            <pc:sldMk cId="1121717777" sldId="6911"/>
            <ac:spMk id="117" creationId="{F1577E88-F8E5-40C8-BE5A-6E8A266165D1}"/>
          </ac:spMkLst>
        </pc:spChg>
        <pc:spChg chg="mod">
          <ac:chgData name="Al Brooks" userId="34fc579134f071c1" providerId="LiveId" clId="{2D46E6CA-2448-4264-AAE6-7E98F8ACF149}" dt="2021-01-13T22:32:59.211" v="10576" actId="108"/>
          <ac:spMkLst>
            <pc:docMk/>
            <pc:sldMk cId="1121717777" sldId="6911"/>
            <ac:spMk id="121" creationId="{3AF5B482-2829-4476-BABF-AE2BBE327530}"/>
          </ac:spMkLst>
        </pc:spChg>
        <pc:spChg chg="del">
          <ac:chgData name="Al Brooks" userId="34fc579134f071c1" providerId="LiveId" clId="{2D46E6CA-2448-4264-AAE6-7E98F8ACF149}" dt="2021-01-13T22:28:26.553" v="10392" actId="478"/>
          <ac:spMkLst>
            <pc:docMk/>
            <pc:sldMk cId="1121717777" sldId="6911"/>
            <ac:spMk id="123" creationId="{C3570496-DF0F-4B8D-BEED-34484AD17F0B}"/>
          </ac:spMkLst>
        </pc:spChg>
        <pc:spChg chg="mod">
          <ac:chgData name="Al Brooks" userId="34fc579134f071c1" providerId="LiveId" clId="{2D46E6CA-2448-4264-AAE6-7E98F8ACF149}" dt="2021-01-13T22:33:01.648" v="10577" actId="108"/>
          <ac:spMkLst>
            <pc:docMk/>
            <pc:sldMk cId="1121717777" sldId="6911"/>
            <ac:spMk id="124" creationId="{E862411C-740D-4B65-AB74-B2BA85942031}"/>
          </ac:spMkLst>
        </pc:spChg>
        <pc:spChg chg="mod">
          <ac:chgData name="Al Brooks" userId="34fc579134f071c1" providerId="LiveId" clId="{2D46E6CA-2448-4264-AAE6-7E98F8ACF149}" dt="2021-01-13T22:33:02.556" v="10578" actId="108"/>
          <ac:spMkLst>
            <pc:docMk/>
            <pc:sldMk cId="1121717777" sldId="6911"/>
            <ac:spMk id="125" creationId="{FA78D3C4-69BC-4F9F-9DC3-977E00A2AEB6}"/>
          </ac:spMkLst>
        </pc:spChg>
        <pc:spChg chg="add mod">
          <ac:chgData name="Al Brooks" userId="34fc579134f071c1" providerId="LiveId" clId="{2D46E6CA-2448-4264-AAE6-7E98F8ACF149}" dt="2021-01-13T22:37:50.758" v="10589" actId="13926"/>
          <ac:spMkLst>
            <pc:docMk/>
            <pc:sldMk cId="1121717777" sldId="6911"/>
            <ac:spMk id="129" creationId="{F22845C4-E56E-4F88-AD2A-FDE383A7E248}"/>
          </ac:spMkLst>
        </pc:spChg>
        <pc:spChg chg="add mod">
          <ac:chgData name="Al Brooks" userId="34fc579134f071c1" providerId="LiveId" clId="{2D46E6CA-2448-4264-AAE6-7E98F8ACF149}" dt="2021-01-13T22:37:37.154" v="10584" actId="13926"/>
          <ac:spMkLst>
            <pc:docMk/>
            <pc:sldMk cId="1121717777" sldId="6911"/>
            <ac:spMk id="132" creationId="{6B2727AA-8F7F-4FD5-B3CF-29D1C553D6F1}"/>
          </ac:spMkLst>
        </pc:spChg>
        <pc:spChg chg="add mod">
          <ac:chgData name="Al Brooks" userId="34fc579134f071c1" providerId="LiveId" clId="{2D46E6CA-2448-4264-AAE6-7E98F8ACF149}" dt="2021-01-13T22:16:44.242" v="10130" actId="14100"/>
          <ac:spMkLst>
            <pc:docMk/>
            <pc:sldMk cId="1121717777" sldId="6911"/>
            <ac:spMk id="134" creationId="{C9174293-9C7E-4E59-B3B5-DC14B08C9B59}"/>
          </ac:spMkLst>
        </pc:spChg>
        <pc:spChg chg="add mod">
          <ac:chgData name="Al Brooks" userId="34fc579134f071c1" providerId="LiveId" clId="{2D46E6CA-2448-4264-AAE6-7E98F8ACF149}" dt="2021-01-13T22:16:44.242" v="10130" actId="14100"/>
          <ac:spMkLst>
            <pc:docMk/>
            <pc:sldMk cId="1121717777" sldId="6911"/>
            <ac:spMk id="135" creationId="{0DBA2710-6BD4-48EF-A3F8-0C9B7BB08907}"/>
          </ac:spMkLst>
        </pc:spChg>
        <pc:spChg chg="add mod">
          <ac:chgData name="Al Brooks" userId="34fc579134f071c1" providerId="LiveId" clId="{2D46E6CA-2448-4264-AAE6-7E98F8ACF149}" dt="2021-01-13T22:38:30.017" v="10597" actId="13926"/>
          <ac:spMkLst>
            <pc:docMk/>
            <pc:sldMk cId="1121717777" sldId="6911"/>
            <ac:spMk id="136" creationId="{CB30CEDE-BCA4-4CAA-A718-393B316D8D7A}"/>
          </ac:spMkLst>
        </pc:spChg>
        <pc:spChg chg="del">
          <ac:chgData name="Al Brooks" userId="34fc579134f071c1" providerId="LiveId" clId="{2D46E6CA-2448-4264-AAE6-7E98F8ACF149}" dt="2021-01-13T22:12:41.643" v="10041" actId="478"/>
          <ac:spMkLst>
            <pc:docMk/>
            <pc:sldMk cId="1121717777" sldId="6911"/>
            <ac:spMk id="137" creationId="{3D958505-2A0B-4C10-9473-64EB9410A549}"/>
          </ac:spMkLst>
        </pc:spChg>
        <pc:spChg chg="del mod">
          <ac:chgData name="Al Brooks" userId="34fc579134f071c1" providerId="LiveId" clId="{2D46E6CA-2448-4264-AAE6-7E98F8ACF149}" dt="2021-01-13T22:20:42.774" v="10175" actId="478"/>
          <ac:spMkLst>
            <pc:docMk/>
            <pc:sldMk cId="1121717777" sldId="6911"/>
            <ac:spMk id="141" creationId="{5B36636F-E3F5-4B3D-8BC2-21C89DEF5A43}"/>
          </ac:spMkLst>
        </pc:spChg>
        <pc:spChg chg="add mod">
          <ac:chgData name="Al Brooks" userId="34fc579134f071c1" providerId="LiveId" clId="{2D46E6CA-2448-4264-AAE6-7E98F8ACF149}" dt="2021-01-13T22:20:46.126" v="10177" actId="404"/>
          <ac:spMkLst>
            <pc:docMk/>
            <pc:sldMk cId="1121717777" sldId="6911"/>
            <ac:spMk id="142" creationId="{0B5438DE-5A8C-4B65-95AB-09DFB1E7909D}"/>
          </ac:spMkLst>
        </pc:spChg>
        <pc:spChg chg="add mod">
          <ac:chgData name="Al Brooks" userId="34fc579134f071c1" providerId="LiveId" clId="{2D46E6CA-2448-4264-AAE6-7E98F8ACF149}" dt="2021-01-13T22:20:46.126" v="10177" actId="404"/>
          <ac:spMkLst>
            <pc:docMk/>
            <pc:sldMk cId="1121717777" sldId="6911"/>
            <ac:spMk id="143" creationId="{4472A163-A574-453C-9510-5F589E55EF12}"/>
          </ac:spMkLst>
        </pc:spChg>
        <pc:spChg chg="add mod">
          <ac:chgData name="Al Brooks" userId="34fc579134f071c1" providerId="LiveId" clId="{2D46E6CA-2448-4264-AAE6-7E98F8ACF149}" dt="2021-01-13T22:37:57.344" v="10591" actId="13926"/>
          <ac:spMkLst>
            <pc:docMk/>
            <pc:sldMk cId="1121717777" sldId="6911"/>
            <ac:spMk id="145" creationId="{4A624DC4-8C35-4A86-987F-7F525A6BE934}"/>
          </ac:spMkLst>
        </pc:spChg>
        <pc:spChg chg="add mod">
          <ac:chgData name="Al Brooks" userId="34fc579134f071c1" providerId="LiveId" clId="{2D46E6CA-2448-4264-AAE6-7E98F8ACF149}" dt="2021-01-13T22:31:04.997" v="10556" actId="1076"/>
          <ac:spMkLst>
            <pc:docMk/>
            <pc:sldMk cId="1121717777" sldId="6911"/>
            <ac:spMk id="147" creationId="{C04ECA7D-BDE3-428C-8CB4-F0E286F9E506}"/>
          </ac:spMkLst>
        </pc:spChg>
        <pc:spChg chg="add mod">
          <ac:chgData name="Al Brooks" userId="34fc579134f071c1" providerId="LiveId" clId="{2D46E6CA-2448-4264-AAE6-7E98F8ACF149}" dt="2021-01-13T22:31:13.542" v="10563" actId="20577"/>
          <ac:spMkLst>
            <pc:docMk/>
            <pc:sldMk cId="1121717777" sldId="6911"/>
            <ac:spMk id="149" creationId="{43B3DA89-A730-41BD-B534-F664BCDB4DA9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58" creationId="{69AC446D-A1B2-498F-99B9-75972ECA085D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59" creationId="{75FC4C08-F234-475F-87AD-E38CDCAD7B7B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0" creationId="{CDDD7A47-5148-4149-ACFC-0C40C7F26033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1" creationId="{F8E5FECB-7DF8-4590-A88D-9691DBD210BE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2" creationId="{814AAE56-483D-4393-958F-62AC024E2BD2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4" creationId="{A452D66C-5B54-4A71-8F80-DE9B3B8EAA37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5" creationId="{3CB4E3E2-FCD2-42A9-BD5E-829080524493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6" creationId="{D09D73CD-753E-41F3-BB5E-A9BED794DA0F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7" creationId="{4CEFDCB2-0653-45E1-922E-FD3653B4450E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68" creationId="{4CCF1CA0-AE0F-4B9D-9967-69A6429A12F6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70" creationId="{1AF72436-6A32-49B6-856C-65C298B52169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71" creationId="{05488AF1-DE14-4EDE-AF19-65F70D399052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77" creationId="{05678C6E-5CF1-4AC8-93CC-068DF662523D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178" creationId="{58AD4589-C940-4B3A-B426-E89BB9859B64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17" creationId="{2B80C3F3-5C50-4D7C-A902-D06A91D61ADD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18" creationId="{B86F65C0-FBE0-4F04-ABF6-5D7B002669F3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19" creationId="{5EFBABB6-9E84-4DDD-8DCC-3C1181DD9B0F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20" creationId="{2BDC4574-1E35-4361-BCAA-718249F2FCAE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21" creationId="{68FD4F3E-0F63-4A17-BC12-C80420F32F69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27" creationId="{7A50927F-93E9-46A1-8001-7910C7D6BDAC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28" creationId="{22168355-CB25-468F-BA04-EFAEEA21BDB1}"/>
          </ac:spMkLst>
        </pc:spChg>
        <pc:spChg chg="del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31" creationId="{FFFA4444-92B2-46C3-ACD3-BF607266E68D}"/>
          </ac:spMkLst>
        </pc:spChg>
        <pc:spChg chg="del mod">
          <ac:chgData name="Al Brooks" userId="34fc579134f071c1" providerId="LiveId" clId="{2D46E6CA-2448-4264-AAE6-7E98F8ACF149}" dt="2021-01-13T22:40:32.886" v="10598" actId="478"/>
          <ac:spMkLst>
            <pc:docMk/>
            <pc:sldMk cId="1121717777" sldId="6911"/>
            <ac:spMk id="232" creationId="{819AFA96-EEDE-4161-BAAB-3CEFDF1596C7}"/>
          </ac:spMkLst>
        </pc:spChg>
        <pc:picChg chg="add del mod">
          <ac:chgData name="Al Brooks" userId="34fc579134f071c1" providerId="LiveId" clId="{2D46E6CA-2448-4264-AAE6-7E98F8ACF149}" dt="2021-01-13T22:32:35.927" v="10570" actId="108"/>
          <ac:picMkLst>
            <pc:docMk/>
            <pc:sldMk cId="1121717777" sldId="6911"/>
            <ac:picMk id="4" creationId="{CA840943-B2DC-4156-8FC5-20F98AD5B1A6}"/>
          </ac:picMkLst>
        </pc:picChg>
        <pc:cxnChg chg="del">
          <ac:chgData name="Al Brooks" userId="34fc579134f071c1" providerId="LiveId" clId="{2D46E6CA-2448-4264-AAE6-7E98F8ACF149}" dt="2021-01-13T22:31:29.340" v="10564" actId="478"/>
          <ac:cxnSpMkLst>
            <pc:docMk/>
            <pc:sldMk cId="1121717777" sldId="6911"/>
            <ac:cxnSpMk id="84" creationId="{9C8E0491-11CC-4E9E-9AA2-1EFD7D505F49}"/>
          </ac:cxnSpMkLst>
        </pc:cxnChg>
        <pc:cxnChg chg="mod">
          <ac:chgData name="Al Brooks" userId="34fc579134f071c1" providerId="LiveId" clId="{2D46E6CA-2448-4264-AAE6-7E98F8ACF149}" dt="2021-01-13T22:31:52.692" v="10567" actId="14100"/>
          <ac:cxnSpMkLst>
            <pc:docMk/>
            <pc:sldMk cId="1121717777" sldId="6911"/>
            <ac:cxnSpMk id="104" creationId="{5007726B-C5DD-4900-BEBD-D5BE75FB69C1}"/>
          </ac:cxnSpMkLst>
        </pc:cxnChg>
        <pc:cxnChg chg="add mod">
          <ac:chgData name="Al Brooks" userId="34fc579134f071c1" providerId="LiveId" clId="{2D46E6CA-2448-4264-AAE6-7E98F8ACF149}" dt="2021-01-13T22:12:52.554" v="10045" actId="1076"/>
          <ac:cxnSpMkLst>
            <pc:docMk/>
            <pc:sldMk cId="1121717777" sldId="6911"/>
            <ac:cxnSpMk id="130" creationId="{4F6C6C44-ED44-4C60-9153-10D9F83290D9}"/>
          </ac:cxnSpMkLst>
        </pc:cxnChg>
        <pc:cxnChg chg="add mod">
          <ac:chgData name="Al Brooks" userId="34fc579134f071c1" providerId="LiveId" clId="{2D46E6CA-2448-4264-AAE6-7E98F8ACF149}" dt="2021-01-13T22:12:43.449" v="10042"/>
          <ac:cxnSpMkLst>
            <pc:docMk/>
            <pc:sldMk cId="1121717777" sldId="6911"/>
            <ac:cxnSpMk id="133" creationId="{F526B8ED-113B-42E8-9586-CD10252F01E4}"/>
          </ac:cxnSpMkLst>
        </pc:cxnChg>
        <pc:cxnChg chg="add mod">
          <ac:chgData name="Al Brooks" userId="34fc579134f071c1" providerId="LiveId" clId="{2D46E6CA-2448-4264-AAE6-7E98F8ACF149}" dt="2021-01-13T22:27:55.435" v="10388" actId="14100"/>
          <ac:cxnSpMkLst>
            <pc:docMk/>
            <pc:sldMk cId="1121717777" sldId="6911"/>
            <ac:cxnSpMk id="144" creationId="{6E56CA80-FF0A-46F8-BFF4-0415F1FC33CB}"/>
          </ac:cxnSpMkLst>
        </pc:cxnChg>
        <pc:cxnChg chg="add mod">
          <ac:chgData name="Al Brooks" userId="34fc579134f071c1" providerId="LiveId" clId="{2D46E6CA-2448-4264-AAE6-7E98F8ACF149}" dt="2021-01-13T22:28:48.908" v="10393"/>
          <ac:cxnSpMkLst>
            <pc:docMk/>
            <pc:sldMk cId="1121717777" sldId="6911"/>
            <ac:cxnSpMk id="146" creationId="{298D160B-CA03-4AA7-9E2B-EFA687A19D2E}"/>
          </ac:cxnSpMkLst>
        </pc:cxnChg>
        <pc:cxnChg chg="add mod">
          <ac:chgData name="Al Brooks" userId="34fc579134f071c1" providerId="LiveId" clId="{2D46E6CA-2448-4264-AAE6-7E98F8ACF149}" dt="2021-01-13T22:30:02.135" v="10472" actId="1076"/>
          <ac:cxnSpMkLst>
            <pc:docMk/>
            <pc:sldMk cId="1121717777" sldId="6911"/>
            <ac:cxnSpMk id="148" creationId="{29A278A1-3AA3-4229-858D-50D0184F9D27}"/>
          </ac:cxnSpMkLst>
        </pc:cxnChg>
        <pc:cxnChg chg="add mod">
          <ac:chgData name="Al Brooks" userId="34fc579134f071c1" providerId="LiveId" clId="{2D46E6CA-2448-4264-AAE6-7E98F8ACF149}" dt="2021-01-13T22:31:08.152" v="10557" actId="14100"/>
          <ac:cxnSpMkLst>
            <pc:docMk/>
            <pc:sldMk cId="1121717777" sldId="6911"/>
            <ac:cxnSpMk id="150" creationId="{5F507725-D2BB-4468-A940-3CF13BFD4D70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69" creationId="{1000721F-1CBA-415F-87D8-E50192FEBAD2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2" creationId="{B4E7C761-78CF-452B-A9A0-7239A3E44640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3" creationId="{96C6F820-08B5-45F8-86E4-6C47D35DB1C1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4" creationId="{459369D7-8F99-4599-BEAF-1064562A6321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5" creationId="{76F58F6B-3A80-49C7-8769-5FD9D6A9047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6" creationId="{97092311-B394-424A-92C6-F0A5F02FB93D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79" creationId="{87275C67-8898-4D6C-A118-19A7544BEFBF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0" creationId="{01DC14C0-60BD-400C-BF1C-FB1AA9688F13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1" creationId="{9DA7F2D2-EE7D-4EAF-BC01-4C21AD97EE3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2" creationId="{8468AD5B-9C77-476F-A979-49FA35B3D11B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3" creationId="{D10DEE59-4A47-4886-ACD8-4D00CA708158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4" creationId="{846D34FE-9901-41B9-B81D-8B6A785303B9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5" creationId="{8795A602-4797-498C-9B25-9B5788B7FC32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6" creationId="{511E9C7E-AFF1-4A7B-A6A5-E7B7CF733F8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7" creationId="{D1B86294-2481-4E1A-B43E-835A9BD7F80A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8" creationId="{C4A654E7-6547-45EB-8A5F-86FDF55EC913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89" creationId="{BE7383FF-7B68-4298-A564-7265BA1DB642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0" creationId="{AE224048-0836-4560-9864-23FF85E992E0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1" creationId="{E4515319-115B-4BF6-AD98-88C4B34EE1E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2" creationId="{ED02DDBB-EA54-46C3-8230-F5213DE7E23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3" creationId="{31A46D14-6420-4048-A95A-F17E7AA2B6F8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4" creationId="{8E4A707F-DDF0-4432-BC7B-81F9BEB29AC3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5" creationId="{B226F4F7-537A-4E74-AF38-813EF79CDFDD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6" creationId="{F1217272-44AF-411F-A825-FF0FA6BE4E9A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7" creationId="{E2AEF486-9013-4458-BA56-ADC84BF007EC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8" creationId="{7B1720E6-A41F-4E34-B6A4-4EF9AA658687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199" creationId="{268D942B-C670-4545-B66A-CF82739B2010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0" creationId="{6174EA17-3480-44F5-9D8E-11E4496A55B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1" creationId="{09B75AC4-45D1-44E7-921B-28280E23D891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2" creationId="{BFA2A683-FF69-467B-B762-298B8F866E43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3" creationId="{19BA1F10-69A6-49DD-B7A2-7558F3CBFB7A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4" creationId="{762F0696-4C6C-49DE-AF60-C239A2EAABE8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5" creationId="{80E4954D-8E80-4F70-9641-FE71A80E26B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6" creationId="{20F2216D-D50B-4778-AD2C-58230BF786BF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7" creationId="{DF617BC4-9739-4AAD-A488-964E18AA14AB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8" creationId="{2D90207B-D375-41B4-B0F3-5DD36C83E447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09" creationId="{3C5A8ECD-794F-4182-8672-5F7C69511C7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10" creationId="{8F42FD2F-DAF4-46F8-AA6A-2E3623722139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11" creationId="{7AE67B0B-1B7D-4337-ADD0-E60EF658705D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12" creationId="{49561F36-F7AA-4C0F-96BF-FE4D01C1EBD9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3" creationId="{FC8C0C58-DDEC-4109-90B2-EF2F92A75BD7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4" creationId="{C702E7E5-8274-4B1C-BF3A-1D13CE17525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5" creationId="{5E06AE52-A781-4E63-9EBC-F8567FCAEECE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6" creationId="{7E357666-D3DB-44D9-AA4F-1BEBC8E4A028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7" creationId="{8FD268D7-8860-432C-B492-804ABD592598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8" creationId="{D4FC7ABE-C595-438A-A3D9-83A2B9320061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39" creationId="{D4FB568E-B0AA-469E-803E-DCCF8FD80DE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40" creationId="{E522CA4B-7E56-4BCF-8B71-96041B5EF346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41" creationId="{67D6C62C-30C9-4173-91A9-20E505410897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42" creationId="{E241BB0C-924E-4371-BB95-5228258E0534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43" creationId="{2925CFCC-9C5D-4D7E-803E-1332F5773243}"/>
          </ac:cxnSpMkLst>
        </pc:cxnChg>
        <pc:cxnChg chg="del">
          <ac:chgData name="Al Brooks" userId="34fc579134f071c1" providerId="LiveId" clId="{2D46E6CA-2448-4264-AAE6-7E98F8ACF149}" dt="2021-01-13T22:40:32.886" v="10598" actId="478"/>
          <ac:cxnSpMkLst>
            <pc:docMk/>
            <pc:sldMk cId="1121717777" sldId="6911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D46E6CA-2448-4264-AAE6-7E98F8ACF149}" dt="2021-01-13T21:55:20.286" v="9947" actId="47"/>
        <pc:sldMkLst>
          <pc:docMk/>
          <pc:sldMk cId="3421960155" sldId="6911"/>
        </pc:sldMkLst>
      </pc:sldChg>
    </pc:docChg>
  </pc:docChgLst>
  <pc:docChgLst>
    <pc:chgData name="Al Brooks" userId="34fc579134f071c1" providerId="LiveId" clId="{521BF6D4-3B60-42F6-9894-8DBFCE4752F3}"/>
    <pc:docChg chg="undo redo custSel addSld delSld modSld sldOrd modSection">
      <pc:chgData name="Al Brooks" userId="34fc579134f071c1" providerId="LiveId" clId="{521BF6D4-3B60-42F6-9894-8DBFCE4752F3}" dt="2021-05-12T22:26:38.570" v="12234" actId="2696"/>
      <pc:docMkLst>
        <pc:docMk/>
      </pc:docMkLst>
      <pc:sldChg chg="addSp delSp modSp mod">
        <pc:chgData name="Al Brooks" userId="34fc579134f071c1" providerId="LiveId" clId="{521BF6D4-3B60-42F6-9894-8DBFCE4752F3}" dt="2021-05-07T21:16:49.896" v="3453" actId="6549"/>
        <pc:sldMkLst>
          <pc:docMk/>
          <pc:sldMk cId="2915896299" sldId="6598"/>
        </pc:sldMkLst>
        <pc:spChg chg="mod">
          <ac:chgData name="Al Brooks" userId="34fc579134f071c1" providerId="LiveId" clId="{521BF6D4-3B60-42F6-9894-8DBFCE4752F3}" dt="2021-05-07T21:16:49.896" v="3453" actId="6549"/>
          <ac:spMkLst>
            <pc:docMk/>
            <pc:sldMk cId="2915896299" sldId="6598"/>
            <ac:spMk id="30" creationId="{00000000-0000-0000-0000-000000000000}"/>
          </ac:spMkLst>
        </pc:spChg>
        <pc:spChg chg="del">
          <ac:chgData name="Al Brooks" userId="34fc579134f071c1" providerId="LiveId" clId="{521BF6D4-3B60-42F6-9894-8DBFCE4752F3}" dt="2021-05-07T21:10:51.911" v="3126" actId="478"/>
          <ac:spMkLst>
            <pc:docMk/>
            <pc:sldMk cId="2915896299" sldId="6598"/>
            <ac:spMk id="84" creationId="{6A530CCE-1AA3-4907-8D09-E5498B13822E}"/>
          </ac:spMkLst>
        </pc:spChg>
        <pc:spChg chg="del mod">
          <ac:chgData name="Al Brooks" userId="34fc579134f071c1" providerId="LiveId" clId="{521BF6D4-3B60-42F6-9894-8DBFCE4752F3}" dt="2021-05-07T21:14:48.352" v="3359" actId="478"/>
          <ac:spMkLst>
            <pc:docMk/>
            <pc:sldMk cId="2915896299" sldId="6598"/>
            <ac:spMk id="85" creationId="{8A14E41D-5193-40C2-986B-69B559BB9B53}"/>
          </ac:spMkLst>
        </pc:spChg>
        <pc:spChg chg="del">
          <ac:chgData name="Al Brooks" userId="34fc579134f071c1" providerId="LiveId" clId="{521BF6D4-3B60-42F6-9894-8DBFCE4752F3}" dt="2021-05-07T21:10:51.911" v="3126" actId="478"/>
          <ac:spMkLst>
            <pc:docMk/>
            <pc:sldMk cId="2915896299" sldId="6598"/>
            <ac:spMk id="88" creationId="{F60836DF-E92F-46EC-A1BD-2380D6106379}"/>
          </ac:spMkLst>
        </pc:spChg>
        <pc:spChg chg="del">
          <ac:chgData name="Al Brooks" userId="34fc579134f071c1" providerId="LiveId" clId="{521BF6D4-3B60-42F6-9894-8DBFCE4752F3}" dt="2021-05-07T21:10:51.911" v="3126" actId="478"/>
          <ac:spMkLst>
            <pc:docMk/>
            <pc:sldMk cId="2915896299" sldId="6598"/>
            <ac:spMk id="90" creationId="{A01B8E04-3246-4A46-A390-398C44B65F9C}"/>
          </ac:spMkLst>
        </pc:spChg>
        <pc:spChg chg="del">
          <ac:chgData name="Al Brooks" userId="34fc579134f071c1" providerId="LiveId" clId="{521BF6D4-3B60-42F6-9894-8DBFCE4752F3}" dt="2021-05-07T21:10:51.911" v="3126" actId="478"/>
          <ac:spMkLst>
            <pc:docMk/>
            <pc:sldMk cId="2915896299" sldId="6598"/>
            <ac:spMk id="91" creationId="{967640CB-B21A-4A3C-8BF7-AA6005F1B45F}"/>
          </ac:spMkLst>
        </pc:spChg>
        <pc:spChg chg="del">
          <ac:chgData name="Al Brooks" userId="34fc579134f071c1" providerId="LiveId" clId="{521BF6D4-3B60-42F6-9894-8DBFCE4752F3}" dt="2021-05-07T21:10:51.911" v="3126" actId="478"/>
          <ac:spMkLst>
            <pc:docMk/>
            <pc:sldMk cId="2915896299" sldId="6598"/>
            <ac:spMk id="92" creationId="{A3504111-9331-423B-818E-497F73DFE480}"/>
          </ac:spMkLst>
        </pc:spChg>
        <pc:spChg chg="del">
          <ac:chgData name="Al Brooks" userId="34fc579134f071c1" providerId="LiveId" clId="{521BF6D4-3B60-42F6-9894-8DBFCE4752F3}" dt="2021-05-07T21:14:45.135" v="3357" actId="478"/>
          <ac:spMkLst>
            <pc:docMk/>
            <pc:sldMk cId="2915896299" sldId="6598"/>
            <ac:spMk id="93" creationId="{A973EE78-5F02-4D61-A7C6-5914256CFD9C}"/>
          </ac:spMkLst>
        </pc:spChg>
        <pc:picChg chg="del">
          <ac:chgData name="Al Brooks" userId="34fc579134f071c1" providerId="LiveId" clId="{521BF6D4-3B60-42F6-9894-8DBFCE4752F3}" dt="2021-05-07T21:10:48.473" v="3125" actId="478"/>
          <ac:picMkLst>
            <pc:docMk/>
            <pc:sldMk cId="2915896299" sldId="6598"/>
            <ac:picMk id="3" creationId="{C6AD883F-A39C-43B4-8B85-225394D6FF4A}"/>
          </ac:picMkLst>
        </pc:picChg>
        <pc:picChg chg="add mod">
          <ac:chgData name="Al Brooks" userId="34fc579134f071c1" providerId="LiveId" clId="{521BF6D4-3B60-42F6-9894-8DBFCE4752F3}" dt="2021-05-07T21:11:08.063" v="3130" actId="14100"/>
          <ac:picMkLst>
            <pc:docMk/>
            <pc:sldMk cId="2915896299" sldId="6598"/>
            <ac:picMk id="4" creationId="{E8111492-1F9C-40AD-91F2-381B28F113C4}"/>
          </ac:picMkLst>
        </pc:picChg>
        <pc:cxnChg chg="del">
          <ac:chgData name="Al Brooks" userId="34fc579134f071c1" providerId="LiveId" clId="{521BF6D4-3B60-42F6-9894-8DBFCE4752F3}" dt="2021-05-07T21:10:51.911" v="3126" actId="478"/>
          <ac:cxnSpMkLst>
            <pc:docMk/>
            <pc:sldMk cId="2915896299" sldId="6598"/>
            <ac:cxnSpMk id="86" creationId="{B65195A2-C85E-45C7-834D-B23980229CD2}"/>
          </ac:cxnSpMkLst>
        </pc:cxnChg>
        <pc:cxnChg chg="del">
          <ac:chgData name="Al Brooks" userId="34fc579134f071c1" providerId="LiveId" clId="{521BF6D4-3B60-42F6-9894-8DBFCE4752F3}" dt="2021-05-07T21:14:46.616" v="3358" actId="478"/>
          <ac:cxnSpMkLst>
            <pc:docMk/>
            <pc:sldMk cId="2915896299" sldId="6598"/>
            <ac:cxnSpMk id="205" creationId="{5B82947E-9F3F-4DB9-BD67-8655FB34D0CF}"/>
          </ac:cxnSpMkLst>
        </pc:cxnChg>
      </pc:sldChg>
      <pc:sldChg chg="addSp delSp modSp mod">
        <pc:chgData name="Al Brooks" userId="34fc579134f071c1" providerId="LiveId" clId="{521BF6D4-3B60-42F6-9894-8DBFCE4752F3}" dt="2021-05-07T21:06:47.809" v="3124" actId="6549"/>
        <pc:sldMkLst>
          <pc:docMk/>
          <pc:sldMk cId="1350758701" sldId="6744"/>
        </pc:sldMkLst>
        <pc:spChg chg="mod">
          <ac:chgData name="Al Brooks" userId="34fc579134f071c1" providerId="LiveId" clId="{521BF6D4-3B60-42F6-9894-8DBFCE4752F3}" dt="2021-05-07T21:06:47.809" v="3124" actId="6549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521BF6D4-3B60-42F6-9894-8DBFCE4752F3}" dt="2021-05-07T21:06:31.584" v="3117" actId="478"/>
          <ac:picMkLst>
            <pc:docMk/>
            <pc:sldMk cId="1350758701" sldId="6744"/>
            <ac:picMk id="3" creationId="{201733A5-1B97-40F2-B167-BE641918E3ED}"/>
          </ac:picMkLst>
        </pc:picChg>
        <pc:picChg chg="add mod">
          <ac:chgData name="Al Brooks" userId="34fc579134f071c1" providerId="LiveId" clId="{521BF6D4-3B60-42F6-9894-8DBFCE4752F3}" dt="2021-05-07T21:06:38.971" v="3120" actId="1076"/>
          <ac:picMkLst>
            <pc:docMk/>
            <pc:sldMk cId="1350758701" sldId="6744"/>
            <ac:picMk id="4" creationId="{65C9D326-3AA0-4AC2-A607-A358084E71D8}"/>
          </ac:picMkLst>
        </pc:picChg>
      </pc:sldChg>
      <pc:sldChg chg="addSp delSp modSp mod">
        <pc:chgData name="Al Brooks" userId="34fc579134f071c1" providerId="LiveId" clId="{521BF6D4-3B60-42F6-9894-8DBFCE4752F3}" dt="2021-05-12T12:38:15.568" v="10810" actId="108"/>
        <pc:sldMkLst>
          <pc:docMk/>
          <pc:sldMk cId="117956122" sldId="6818"/>
        </pc:sldMkLst>
        <pc:spChg chg="mod">
          <ac:chgData name="Al Brooks" userId="34fc579134f071c1" providerId="LiveId" clId="{521BF6D4-3B60-42F6-9894-8DBFCE4752F3}" dt="2021-05-12T12:35:42.295" v="10575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2T12:38:15.568" v="10810" actId="108"/>
          <ac:spMkLst>
            <pc:docMk/>
            <pc:sldMk cId="117956122" sldId="6818"/>
            <ac:spMk id="75" creationId="{4BCC975C-3545-44A0-A1DC-CC099ADBA2A2}"/>
          </ac:spMkLst>
        </pc:spChg>
        <pc:picChg chg="del mod">
          <ac:chgData name="Al Brooks" userId="34fc579134f071c1" providerId="LiveId" clId="{521BF6D4-3B60-42F6-9894-8DBFCE4752F3}" dt="2021-05-07T13:15:46.174" v="2066" actId="478"/>
          <ac:picMkLst>
            <pc:docMk/>
            <pc:sldMk cId="117956122" sldId="6818"/>
            <ac:picMk id="3" creationId="{46802047-3DD2-4465-A4CA-2E218D0C0F16}"/>
          </ac:picMkLst>
        </pc:picChg>
        <pc:picChg chg="add del mod">
          <ac:chgData name="Al Brooks" userId="34fc579134f071c1" providerId="LiveId" clId="{521BF6D4-3B60-42F6-9894-8DBFCE4752F3}" dt="2021-05-12T12:34:54.129" v="10492" actId="478"/>
          <ac:picMkLst>
            <pc:docMk/>
            <pc:sldMk cId="117956122" sldId="6818"/>
            <ac:picMk id="3" creationId="{5D27DD83-4C22-409A-BC81-B3CB15F758F6}"/>
          </ac:picMkLst>
        </pc:picChg>
        <pc:picChg chg="add mod ord">
          <ac:chgData name="Al Brooks" userId="34fc579134f071c1" providerId="LiveId" clId="{521BF6D4-3B60-42F6-9894-8DBFCE4752F3}" dt="2021-05-12T12:37:48.569" v="10783" actId="14100"/>
          <ac:picMkLst>
            <pc:docMk/>
            <pc:sldMk cId="117956122" sldId="6818"/>
            <ac:picMk id="4" creationId="{CC6D52A3-1261-4BE0-8D98-849932E303AE}"/>
          </ac:picMkLst>
        </pc:picChg>
        <pc:picChg chg="add del mod">
          <ac:chgData name="Al Brooks" userId="34fc579134f071c1" providerId="LiveId" clId="{521BF6D4-3B60-42F6-9894-8DBFCE4752F3}" dt="2021-05-07T13:18:30.507" v="2248" actId="478"/>
          <ac:picMkLst>
            <pc:docMk/>
            <pc:sldMk cId="117956122" sldId="6818"/>
            <ac:picMk id="4" creationId="{E29D10AE-324B-48EE-B637-B6111F52146F}"/>
          </ac:picMkLst>
        </pc:picChg>
        <pc:picChg chg="add del mod">
          <ac:chgData name="Al Brooks" userId="34fc579134f071c1" providerId="LiveId" clId="{521BF6D4-3B60-42F6-9894-8DBFCE4752F3}" dt="2021-05-10T12:18:02.392" v="4271" actId="478"/>
          <ac:picMkLst>
            <pc:docMk/>
            <pc:sldMk cId="117956122" sldId="6818"/>
            <ac:picMk id="7" creationId="{DC898898-7EDE-40CD-A431-CB925966C404}"/>
          </ac:picMkLst>
        </pc:picChg>
      </pc:sldChg>
      <pc:sldChg chg="addSp delSp modSp del mod ord">
        <pc:chgData name="Al Brooks" userId="34fc579134f071c1" providerId="LiveId" clId="{521BF6D4-3B60-42F6-9894-8DBFCE4752F3}" dt="2021-05-06T21:22:16.937" v="1636" actId="2696"/>
        <pc:sldMkLst>
          <pc:docMk/>
          <pc:sldMk cId="2773826951" sldId="7113"/>
        </pc:sldMkLst>
        <pc:spChg chg="mod">
          <ac:chgData name="Al Brooks" userId="34fc579134f071c1" providerId="LiveId" clId="{521BF6D4-3B60-42F6-9894-8DBFCE4752F3}" dt="2021-05-06T17:59:41.611" v="30" actId="20577"/>
          <ac:spMkLst>
            <pc:docMk/>
            <pc:sldMk cId="2773826951" sldId="7113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7:07.860" v="1598" actId="167"/>
          <ac:spMkLst>
            <pc:docMk/>
            <pc:sldMk cId="2773826951" sldId="7113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156" creationId="{2F29DF87-9EB9-4B8E-AC3E-688ECE59C9DE}"/>
          </ac:spMkLst>
        </pc:spChg>
        <pc:spChg chg="add mod">
          <ac:chgData name="Al Brooks" userId="34fc579134f071c1" providerId="LiveId" clId="{521BF6D4-3B60-42F6-9894-8DBFCE4752F3}" dt="2021-05-06T21:22:06.118" v="1634" actId="1076"/>
          <ac:spMkLst>
            <pc:docMk/>
            <pc:sldMk cId="2773826951" sldId="7113"/>
            <ac:spMk id="158" creationId="{22382DE4-FC70-48F5-A991-5BDCCD300406}"/>
          </ac:spMkLst>
        </pc:spChg>
        <pc:spChg chg="add mod">
          <ac:chgData name="Al Brooks" userId="34fc579134f071c1" providerId="LiveId" clId="{521BF6D4-3B60-42F6-9894-8DBFCE4752F3}" dt="2021-05-06T21:20:23.353" v="1607" actId="1076"/>
          <ac:spMkLst>
            <pc:docMk/>
            <pc:sldMk cId="2773826951" sldId="7113"/>
            <ac:spMk id="159" creationId="{9A8D2969-2269-4BAB-9ABA-35DFC52BCB42}"/>
          </ac:spMkLst>
        </pc:spChg>
        <pc:spChg chg="add mod">
          <ac:chgData name="Al Brooks" userId="34fc579134f071c1" providerId="LiveId" clId="{521BF6D4-3B60-42F6-9894-8DBFCE4752F3}" dt="2021-05-06T21:20:29.669" v="1608" actId="1076"/>
          <ac:spMkLst>
            <pc:docMk/>
            <pc:sldMk cId="2773826951" sldId="7113"/>
            <ac:spMk id="160" creationId="{7C680A78-6BAA-4901-95F8-2A9BDAE70D8E}"/>
          </ac:spMkLst>
        </pc:spChg>
        <pc:spChg chg="add mod">
          <ac:chgData name="Al Brooks" userId="34fc579134f071c1" providerId="LiveId" clId="{521BF6D4-3B60-42F6-9894-8DBFCE4752F3}" dt="2021-05-06T21:21:01.054" v="1611"/>
          <ac:spMkLst>
            <pc:docMk/>
            <pc:sldMk cId="2773826951" sldId="7113"/>
            <ac:spMk id="164" creationId="{0F8ECD00-2097-4951-BC68-4C692720D1F0}"/>
          </ac:spMkLst>
        </pc:spChg>
        <pc:spChg chg="add mod">
          <ac:chgData name="Al Brooks" userId="34fc579134f071c1" providerId="LiveId" clId="{521BF6D4-3B60-42F6-9894-8DBFCE4752F3}" dt="2021-05-06T21:21:01.054" v="1611"/>
          <ac:spMkLst>
            <pc:docMk/>
            <pc:sldMk cId="2773826951" sldId="7113"/>
            <ac:spMk id="165" creationId="{774A35C0-1A24-4929-9F13-0B3D13755DCA}"/>
          </ac:spMkLst>
        </pc:spChg>
        <pc:spChg chg="add mod">
          <ac:chgData name="Al Brooks" userId="34fc579134f071c1" providerId="LiveId" clId="{521BF6D4-3B60-42F6-9894-8DBFCE4752F3}" dt="2021-05-06T21:21:01.054" v="1611"/>
          <ac:spMkLst>
            <pc:docMk/>
            <pc:sldMk cId="2773826951" sldId="7113"/>
            <ac:spMk id="166" creationId="{8984B802-360D-46CB-A40F-44593E310D03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6T21:22:12.570" v="1635" actId="478"/>
          <ac:spMkLst>
            <pc:docMk/>
            <pc:sldMk cId="2773826951" sldId="7113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06T21:16:59.055" v="1596" actId="167"/>
          <ac:picMkLst>
            <pc:docMk/>
            <pc:sldMk cId="2773826951" sldId="7113"/>
            <ac:picMk id="161" creationId="{48B3635D-43EB-46B9-9B1F-5E736DC7D6F3}"/>
          </ac:picMkLst>
        </pc:pic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06T21:21:01.054" v="1611"/>
          <ac:cxnSpMkLst>
            <pc:docMk/>
            <pc:sldMk cId="2773826951" sldId="7113"/>
            <ac:cxnSpMk id="162" creationId="{843BA9FE-E895-4625-BB93-C9E09EDD8C41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163" creationId="{208F37F3-ED42-4774-9E76-A32977372E66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6T21:22:12.570" v="1635" actId="478"/>
          <ac:cxnSpMkLst>
            <pc:docMk/>
            <pc:sldMk cId="2773826951" sldId="7113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521BF6D4-3B60-42F6-9894-8DBFCE4752F3}" dt="2021-05-07T20:56:58.171" v="2955" actId="2696"/>
        <pc:sldMkLst>
          <pc:docMk/>
          <pc:sldMk cId="267701012" sldId="7114"/>
        </pc:sldMkLst>
        <pc:spChg chg="mod">
          <ac:chgData name="Al Brooks" userId="34fc579134f071c1" providerId="LiveId" clId="{521BF6D4-3B60-42F6-9894-8DBFCE4752F3}" dt="2021-05-07T17:39:31.816" v="2396" actId="20577"/>
          <ac:spMkLst>
            <pc:docMk/>
            <pc:sldMk cId="267701012" sldId="7114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7T20:50:16.906" v="2890" actId="167"/>
          <ac:spMkLst>
            <pc:docMk/>
            <pc:sldMk cId="267701012" sldId="7114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156" creationId="{2F29DF87-9EB9-4B8E-AC3E-688ECE59C9DE}"/>
          </ac:spMkLst>
        </pc:spChg>
        <pc:spChg chg="add del mod">
          <ac:chgData name="Al Brooks" userId="34fc579134f071c1" providerId="LiveId" clId="{521BF6D4-3B60-42F6-9894-8DBFCE4752F3}" dt="2021-05-07T17:40:27.572" v="2433" actId="478"/>
          <ac:spMkLst>
            <pc:docMk/>
            <pc:sldMk cId="267701012" sldId="7114"/>
            <ac:spMk id="158" creationId="{067A2A53-3289-48DA-890E-53BA2C832235}"/>
          </ac:spMkLst>
        </pc:spChg>
        <pc:spChg chg="add del mod">
          <ac:chgData name="Al Brooks" userId="34fc579134f071c1" providerId="LiveId" clId="{521BF6D4-3B60-42F6-9894-8DBFCE4752F3}" dt="2021-05-07T20:51:49.336" v="2902" actId="478"/>
          <ac:spMkLst>
            <pc:docMk/>
            <pc:sldMk cId="267701012" sldId="7114"/>
            <ac:spMk id="159" creationId="{CC32D4E7-78B2-4509-B882-DC2926342FBF}"/>
          </ac:spMkLst>
        </pc:spChg>
        <pc:spChg chg="add del mod">
          <ac:chgData name="Al Brooks" userId="34fc579134f071c1" providerId="LiveId" clId="{521BF6D4-3B60-42F6-9894-8DBFCE4752F3}" dt="2021-05-07T20:51:45.787" v="2900" actId="478"/>
          <ac:spMkLst>
            <pc:docMk/>
            <pc:sldMk cId="267701012" sldId="7114"/>
            <ac:spMk id="160" creationId="{89ECB44D-0CF8-4086-B4F0-98EABB9F0262}"/>
          </ac:spMkLst>
        </pc:spChg>
        <pc:spChg chg="add mod ord">
          <ac:chgData name="Al Brooks" userId="34fc579134f071c1" providerId="LiveId" clId="{521BF6D4-3B60-42F6-9894-8DBFCE4752F3}" dt="2021-05-07T20:52:05.435" v="2904" actId="167"/>
          <ac:spMkLst>
            <pc:docMk/>
            <pc:sldMk cId="267701012" sldId="7114"/>
            <ac:spMk id="161" creationId="{106DD192-BE1E-4FC3-9E06-0AF07148E8D5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66" creationId="{35076DD6-3079-475D-A93B-617B01A3C676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67" creationId="{9EC5C436-13CD-4752-ADF9-B1E04804E65D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68" creationId="{3D11C365-4BB9-4113-953C-E525DAE95C4A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69" creationId="{EB515427-C9EE-4895-9B6D-63A699588518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0" creationId="{B5F967BB-BC78-4A8F-BBD9-0004BE6AA62D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1" creationId="{2883BC1D-38D8-44AC-B0D9-5C0533B8C64B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2" creationId="{F89A1054-A2D2-4DE6-ADF0-025C9FE5AF0F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3" creationId="{DF6C4850-ED4A-477C-95F9-4DDF93795E52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4" creationId="{ED9C4466-89D1-4567-B577-DE590BC34F39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5" creationId="{C5E3DF24-1321-4102-A2C6-FF799A6E9D23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6" creationId="{342E4C80-B5AD-4A79-B41C-34DFB63C647A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7" creationId="{6DC3F617-8CFF-43E7-B5DF-EBD326FFC5D2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78" creationId="{E03E21F9-A148-442E-A7AF-6D2EC37288E7}"/>
          </ac:spMkLst>
        </pc:spChg>
        <pc:spChg chg="add del mod">
          <ac:chgData name="Al Brooks" userId="34fc579134f071c1" providerId="LiveId" clId="{521BF6D4-3B60-42F6-9894-8DBFCE4752F3}" dt="2021-05-07T20:53:13.735" v="2920" actId="478"/>
          <ac:spMkLst>
            <pc:docMk/>
            <pc:sldMk cId="267701012" sldId="7114"/>
            <ac:spMk id="179" creationId="{F69E132B-69AD-4B59-98D2-CC8F07C82EA8}"/>
          </ac:spMkLst>
        </pc:spChg>
        <pc:spChg chg="add del mod">
          <ac:chgData name="Al Brooks" userId="34fc579134f071c1" providerId="LiveId" clId="{521BF6D4-3B60-42F6-9894-8DBFCE4752F3}" dt="2021-05-07T20:53:04.472" v="2919" actId="478"/>
          <ac:spMkLst>
            <pc:docMk/>
            <pc:sldMk cId="267701012" sldId="7114"/>
            <ac:spMk id="180" creationId="{09EBAA0F-B166-4216-A2A2-350B5420B16A}"/>
          </ac:spMkLst>
        </pc:spChg>
        <pc:spChg chg="add mod">
          <ac:chgData name="Al Brooks" userId="34fc579134f071c1" providerId="LiveId" clId="{521BF6D4-3B60-42F6-9894-8DBFCE4752F3}" dt="2021-05-07T20:51:38.223" v="2899"/>
          <ac:spMkLst>
            <pc:docMk/>
            <pc:sldMk cId="267701012" sldId="7114"/>
            <ac:spMk id="182" creationId="{A22DB8D2-C8BB-4CB0-A665-EBDAA421C31A}"/>
          </ac:spMkLst>
        </pc:spChg>
        <pc:spChg chg="add del mod">
          <ac:chgData name="Al Brooks" userId="34fc579134f071c1" providerId="LiveId" clId="{521BF6D4-3B60-42F6-9894-8DBFCE4752F3}" dt="2021-05-07T20:52:57.148" v="2915" actId="478"/>
          <ac:spMkLst>
            <pc:docMk/>
            <pc:sldMk cId="267701012" sldId="7114"/>
            <ac:spMk id="184" creationId="{B328C26E-BA03-4F5E-B0F7-A2E4526C4418}"/>
          </ac:spMkLst>
        </pc:spChg>
        <pc:spChg chg="add mod">
          <ac:chgData name="Al Brooks" userId="34fc579134f071c1" providerId="LiveId" clId="{521BF6D4-3B60-42F6-9894-8DBFCE4752F3}" dt="2021-05-07T20:52:21.271" v="2907" actId="108"/>
          <ac:spMkLst>
            <pc:docMk/>
            <pc:sldMk cId="267701012" sldId="7114"/>
            <ac:spMk id="185" creationId="{EC4CFB86-4189-4C07-9D61-703A7FEA3DDC}"/>
          </ac:spMkLst>
        </pc:spChg>
        <pc:spChg chg="add mod">
          <ac:chgData name="Al Brooks" userId="34fc579134f071c1" providerId="LiveId" clId="{521BF6D4-3B60-42F6-9894-8DBFCE4752F3}" dt="2021-05-07T20:52:59.699" v="2916" actId="1076"/>
          <ac:spMkLst>
            <pc:docMk/>
            <pc:sldMk cId="267701012" sldId="7114"/>
            <ac:spMk id="187" creationId="{7DEF96A5-6D5B-42BA-A753-AE13347A5FD1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7T20:53:18.948" v="2921" actId="478"/>
          <ac:spMkLst>
            <pc:docMk/>
            <pc:sldMk cId="267701012" sldId="7114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07T20:50:11.271" v="2888" actId="167"/>
          <ac:picMkLst>
            <pc:docMk/>
            <pc:sldMk cId="267701012" sldId="7114"/>
            <ac:picMk id="158" creationId="{452D920E-E374-427D-8878-5CD340F794CC}"/>
          </ac:picMkLst>
        </pc:pic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07T20:51:38.223" v="2899"/>
          <ac:cxnSpMkLst>
            <pc:docMk/>
            <pc:sldMk cId="267701012" sldId="7114"/>
            <ac:cxnSpMk id="162" creationId="{58943CE2-6D26-4386-B629-6F8239809894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07T20:51:38.223" v="2899"/>
          <ac:cxnSpMkLst>
            <pc:docMk/>
            <pc:sldMk cId="267701012" sldId="7114"/>
            <ac:cxnSpMk id="164" creationId="{4ECB4CEB-7469-451F-9007-D9C906AB7BBB}"/>
          </ac:cxnSpMkLst>
        </pc:cxnChg>
        <pc:cxnChg chg="add mod">
          <ac:chgData name="Al Brooks" userId="34fc579134f071c1" providerId="LiveId" clId="{521BF6D4-3B60-42F6-9894-8DBFCE4752F3}" dt="2021-05-07T20:51:38.223" v="2899"/>
          <ac:cxnSpMkLst>
            <pc:docMk/>
            <pc:sldMk cId="267701012" sldId="7114"/>
            <ac:cxnSpMk id="165" creationId="{97AE9989-12A6-4FC0-81A1-E7403220C8AF}"/>
          </ac:cxnSpMkLst>
        </pc:cxnChg>
        <pc:cxnChg chg="add mod">
          <ac:chgData name="Al Brooks" userId="34fc579134f071c1" providerId="LiveId" clId="{521BF6D4-3B60-42F6-9894-8DBFCE4752F3}" dt="2021-05-07T20:51:38.223" v="2899"/>
          <ac:cxnSpMkLst>
            <pc:docMk/>
            <pc:sldMk cId="267701012" sldId="7114"/>
            <ac:cxnSpMk id="181" creationId="{52DDF093-7626-4F1F-8D18-CDCF44042487}"/>
          </ac:cxnSpMkLst>
        </pc:cxnChg>
        <pc:cxnChg chg="add del mod">
          <ac:chgData name="Al Brooks" userId="34fc579134f071c1" providerId="LiveId" clId="{521BF6D4-3B60-42F6-9894-8DBFCE4752F3}" dt="2021-05-07T20:53:03.387" v="2918" actId="478"/>
          <ac:cxnSpMkLst>
            <pc:docMk/>
            <pc:sldMk cId="267701012" sldId="7114"/>
            <ac:cxnSpMk id="183" creationId="{5D3984D7-9CF7-458B-8C43-8E3EF73537F9}"/>
          </ac:cxnSpMkLst>
        </pc:cxnChg>
        <pc:cxnChg chg="add del mod">
          <ac:chgData name="Al Brooks" userId="34fc579134f071c1" providerId="LiveId" clId="{521BF6D4-3B60-42F6-9894-8DBFCE4752F3}" dt="2021-05-07T20:52:10.397" v="2905" actId="478"/>
          <ac:cxnSpMkLst>
            <pc:docMk/>
            <pc:sldMk cId="267701012" sldId="7114"/>
            <ac:cxnSpMk id="186" creationId="{E66A7E3B-272E-4EC2-A1B8-809893837545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7T20:53:18.948" v="2921" actId="478"/>
          <ac:cxnSpMkLst>
            <pc:docMk/>
            <pc:sldMk cId="267701012" sldId="7114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521BF6D4-3B60-42F6-9894-8DBFCE4752F3}" dt="2021-05-10T21:00:57.136" v="6280" actId="2696"/>
        <pc:sldMkLst>
          <pc:docMk/>
          <pc:sldMk cId="4277114212" sldId="7115"/>
        </pc:sldMkLst>
        <pc:spChg chg="mod">
          <ac:chgData name="Al Brooks" userId="34fc579134f071c1" providerId="LiveId" clId="{521BF6D4-3B60-42F6-9894-8DBFCE4752F3}" dt="2021-05-10T16:52:59.288" v="4836" actId="20577"/>
          <ac:spMkLst>
            <pc:docMk/>
            <pc:sldMk cId="4277114212" sldId="7115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0" creationId="{6A62748E-6172-4685-B09D-9512D22AE63A}"/>
          </ac:spMkLst>
        </pc:spChg>
        <pc:spChg chg="mod">
          <ac:chgData name="Al Brooks" userId="34fc579134f071c1" providerId="LiveId" clId="{521BF6D4-3B60-42F6-9894-8DBFCE4752F3}" dt="2021-05-10T21:00:17.918" v="6274" actId="20577"/>
          <ac:spMkLst>
            <pc:docMk/>
            <pc:sldMk cId="4277114212" sldId="7115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56" creationId="{2F29DF87-9EB9-4B8E-AC3E-688ECE59C9DE}"/>
          </ac:spMkLst>
        </pc:spChg>
        <pc:spChg chg="add del mod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158" creationId="{EBD55717-102B-4B57-AD82-943930391FCC}"/>
          </ac:spMkLst>
        </pc:spChg>
        <pc:spChg chg="add mo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161" creationId="{11E4147B-7729-475B-A4EF-CE2778DD9257}"/>
          </ac:spMkLst>
        </pc:spChg>
        <pc:spChg chg="add mo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162" creationId="{758D8D46-5548-4B9F-BE63-9E563F898658}"/>
          </ac:spMkLst>
        </pc:spChg>
        <pc:spChg chg="add mo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164" creationId="{14A24411-F9C9-4DB6-8B41-2B44C8FFEB30}"/>
          </ac:spMkLst>
        </pc:spChg>
        <pc:spChg chg="add mo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165" creationId="{49F0A9A7-9D72-415F-976A-2DF5BE079B5C}"/>
          </ac:spMkLst>
        </pc:spChg>
        <pc:spChg chg="add mod">
          <ac:chgData name="Al Brooks" userId="34fc579134f071c1" providerId="LiveId" clId="{521BF6D4-3B60-42F6-9894-8DBFCE4752F3}" dt="2021-05-10T20:59:55.343" v="6259" actId="1038"/>
          <ac:spMkLst>
            <pc:docMk/>
            <pc:sldMk cId="4277114212" sldId="7115"/>
            <ac:spMk id="166" creationId="{B1AF58BB-D768-46F6-AE3E-4EC3F60D608B}"/>
          </ac:spMkLst>
        </pc:spChg>
        <pc:spChg chg="add mod">
          <ac:chgData name="Al Brooks" userId="34fc579134f071c1" providerId="LiveId" clId="{521BF6D4-3B60-42F6-9894-8DBFCE4752F3}" dt="2021-05-10T21:00:32.098" v="6277" actId="1076"/>
          <ac:spMkLst>
            <pc:docMk/>
            <pc:sldMk cId="4277114212" sldId="7115"/>
            <ac:spMk id="167" creationId="{CB2417F5-60F0-4755-81F5-2650BDBDC217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0T21:00:51.006" v="6279" actId="478"/>
          <ac:spMkLst>
            <pc:docMk/>
            <pc:sldMk cId="4277114212" sldId="7115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0T20:59:55.343" v="6259" actId="1038"/>
          <ac:picMkLst>
            <pc:docMk/>
            <pc:sldMk cId="4277114212" sldId="7115"/>
            <ac:picMk id="159" creationId="{07AB14F9-23DC-4AD0-B996-B525B4B3C77C}"/>
          </ac:picMkLst>
        </pc:pic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0T20:59:55.343" v="6259" actId="1038"/>
          <ac:cxnSpMkLst>
            <pc:docMk/>
            <pc:sldMk cId="4277114212" sldId="7115"/>
            <ac:cxnSpMk id="160" creationId="{C44051A1-72AD-494D-BA74-CD1CD4411E49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0T20:59:55.343" v="6259" actId="1038"/>
          <ac:cxnSpMkLst>
            <pc:docMk/>
            <pc:sldMk cId="4277114212" sldId="7115"/>
            <ac:cxnSpMk id="168" creationId="{2ADBB1B2-0576-4DDF-970D-A4455ACCD53A}"/>
          </ac:cxnSpMkLst>
        </pc:cxnChg>
        <pc:cxnChg chg="add mod">
          <ac:chgData name="Al Brooks" userId="34fc579134f071c1" providerId="LiveId" clId="{521BF6D4-3B60-42F6-9894-8DBFCE4752F3}" dt="2021-05-10T21:00:27.270" v="6276" actId="1076"/>
          <ac:cxnSpMkLst>
            <pc:docMk/>
            <pc:sldMk cId="4277114212" sldId="7115"/>
            <ac:cxnSpMk id="169" creationId="{5F5371F6-63E6-4E43-8F22-EA907B45B20B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0T21:00:51.006" v="6279" actId="478"/>
          <ac:cxnSpMkLst>
            <pc:docMk/>
            <pc:sldMk cId="4277114212" sldId="7115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521BF6D4-3B60-42F6-9894-8DBFCE4752F3}" dt="2021-05-11T21:25:39.068" v="9562" actId="2696"/>
        <pc:sldMkLst>
          <pc:docMk/>
          <pc:sldMk cId="638799688" sldId="7116"/>
        </pc:sldMkLst>
        <pc:spChg chg="mod">
          <ac:chgData name="Al Brooks" userId="34fc579134f071c1" providerId="LiveId" clId="{521BF6D4-3B60-42F6-9894-8DBFCE4752F3}" dt="2021-05-11T21:25:30.900" v="9561" actId="20577"/>
          <ac:spMkLst>
            <pc:docMk/>
            <pc:sldMk cId="638799688" sldId="7116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1T20:41:40.747" v="8774" actId="167"/>
          <ac:spMkLst>
            <pc:docMk/>
            <pc:sldMk cId="638799688" sldId="7116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156" creationId="{2F29DF87-9EB9-4B8E-AC3E-688ECE59C9DE}"/>
          </ac:spMkLst>
        </pc:spChg>
        <pc:spChg chg="add mod">
          <ac:chgData name="Al Brooks" userId="34fc579134f071c1" providerId="LiveId" clId="{521BF6D4-3B60-42F6-9894-8DBFCE4752F3}" dt="2021-05-11T21:24:21.865" v="9526" actId="1076"/>
          <ac:spMkLst>
            <pc:docMk/>
            <pc:sldMk cId="638799688" sldId="7116"/>
            <ac:spMk id="158" creationId="{BC0780A6-251C-42D5-AB1E-D8D8CEA6792E}"/>
          </ac:spMkLst>
        </pc:spChg>
        <pc:spChg chg="add mod">
          <ac:chgData name="Al Brooks" userId="34fc579134f071c1" providerId="LiveId" clId="{521BF6D4-3B60-42F6-9894-8DBFCE4752F3}" dt="2021-05-11T21:23:53.922" v="9521"/>
          <ac:spMkLst>
            <pc:docMk/>
            <pc:sldMk cId="638799688" sldId="7116"/>
            <ac:spMk id="162" creationId="{FBFCAE63-06EC-4730-AA78-CFB1B39E25F4}"/>
          </ac:spMkLst>
        </pc:spChg>
        <pc:spChg chg="add mod">
          <ac:chgData name="Al Brooks" userId="34fc579134f071c1" providerId="LiveId" clId="{521BF6D4-3B60-42F6-9894-8DBFCE4752F3}" dt="2021-05-11T21:23:53.922" v="9521"/>
          <ac:spMkLst>
            <pc:docMk/>
            <pc:sldMk cId="638799688" sldId="7116"/>
            <ac:spMk id="164" creationId="{DF097417-C5EC-4FAB-ABE3-A81CD3B476DE}"/>
          </ac:spMkLst>
        </pc:spChg>
        <pc:spChg chg="add mod">
          <ac:chgData name="Al Brooks" userId="34fc579134f071c1" providerId="LiveId" clId="{521BF6D4-3B60-42F6-9894-8DBFCE4752F3}" dt="2021-05-11T21:23:53.922" v="9521"/>
          <ac:spMkLst>
            <pc:docMk/>
            <pc:sldMk cId="638799688" sldId="7116"/>
            <ac:spMk id="165" creationId="{FA31A1DA-E96C-4C0B-A3C7-1E9AF96B55A4}"/>
          </ac:spMkLst>
        </pc:spChg>
        <pc:spChg chg="add mod">
          <ac:chgData name="Al Brooks" userId="34fc579134f071c1" providerId="LiveId" clId="{521BF6D4-3B60-42F6-9894-8DBFCE4752F3}" dt="2021-05-11T21:23:53.922" v="9521"/>
          <ac:spMkLst>
            <pc:docMk/>
            <pc:sldMk cId="638799688" sldId="7116"/>
            <ac:spMk id="166" creationId="{B38F987D-6DA9-4729-879A-CC8D1CA57151}"/>
          </ac:spMkLst>
        </pc:spChg>
        <pc:spChg chg="add mod">
          <ac:chgData name="Al Brooks" userId="34fc579134f071c1" providerId="LiveId" clId="{521BF6D4-3B60-42F6-9894-8DBFCE4752F3}" dt="2021-05-11T21:23:53.922" v="9521"/>
          <ac:spMkLst>
            <pc:docMk/>
            <pc:sldMk cId="638799688" sldId="7116"/>
            <ac:spMk id="167" creationId="{240E2B90-18CF-4375-BA2D-EF9375922E3B}"/>
          </ac:spMkLst>
        </pc:spChg>
        <pc:spChg chg="add mod">
          <ac:chgData name="Al Brooks" userId="34fc579134f071c1" providerId="LiveId" clId="{521BF6D4-3B60-42F6-9894-8DBFCE4752F3}" dt="2021-05-11T21:24:47.035" v="9544" actId="1076"/>
          <ac:spMkLst>
            <pc:docMk/>
            <pc:sldMk cId="638799688" sldId="7116"/>
            <ac:spMk id="168" creationId="{12E3FBB7-8DAD-4706-8A32-7DEBA1F710A3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1T21:25:24.219" v="9551" actId="478"/>
          <ac:spMkLst>
            <pc:docMk/>
            <pc:sldMk cId="638799688" sldId="7116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1T20:40:59.337" v="8764" actId="167"/>
          <ac:picMkLst>
            <pc:docMk/>
            <pc:sldMk cId="638799688" sldId="7116"/>
            <ac:picMk id="159" creationId="{8A9C778C-8246-4321-A1E7-F0BEA4015654}"/>
          </ac:picMkLst>
        </pc:pic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1T21:23:53.922" v="9521"/>
          <ac:cxnSpMkLst>
            <pc:docMk/>
            <pc:sldMk cId="638799688" sldId="7116"/>
            <ac:cxnSpMk id="160" creationId="{8FD01D63-BCC8-4761-82CF-4B82F0213BC6}"/>
          </ac:cxnSpMkLst>
        </pc:cxnChg>
        <pc:cxnChg chg="add mod">
          <ac:chgData name="Al Brooks" userId="34fc579134f071c1" providerId="LiveId" clId="{521BF6D4-3B60-42F6-9894-8DBFCE4752F3}" dt="2021-05-11T21:23:53.922" v="9521"/>
          <ac:cxnSpMkLst>
            <pc:docMk/>
            <pc:sldMk cId="638799688" sldId="7116"/>
            <ac:cxnSpMk id="161" creationId="{25B4D2C6-C108-4302-BA9F-A066B045160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163" creationId="{208F37F3-ED42-4774-9E76-A32977372E66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1T21:25:24.219" v="9551" actId="478"/>
          <ac:cxnSpMkLst>
            <pc:docMk/>
            <pc:sldMk cId="638799688" sldId="7116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521BF6D4-3B60-42F6-9894-8DBFCE4752F3}" dt="2021-05-12T21:33:51.622" v="11577" actId="47"/>
        <pc:sldMkLst>
          <pc:docMk/>
          <pc:sldMk cId="3826163411" sldId="7117"/>
        </pc:sldMkLst>
        <pc:spChg chg="mod">
          <ac:chgData name="Al Brooks" userId="34fc579134f071c1" providerId="LiveId" clId="{521BF6D4-3B60-42F6-9894-8DBFCE4752F3}" dt="2021-05-12T18:21:25.227" v="10942" actId="113"/>
          <ac:spMkLst>
            <pc:docMk/>
            <pc:sldMk cId="3826163411" sldId="7117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2T21:15:23.894" v="11372" actId="167"/>
          <ac:spMkLst>
            <pc:docMk/>
            <pc:sldMk cId="3826163411" sldId="7117"/>
            <ac:spMk id="21" creationId="{D800B438-E78B-4C04-8812-E548DC25F1FB}"/>
          </ac:spMkLst>
        </pc:spChg>
        <pc:spChg chg="add del mod">
          <ac:chgData name="Al Brooks" userId="34fc579134f071c1" providerId="LiveId" clId="{521BF6D4-3B60-42F6-9894-8DBFCE4752F3}" dt="2021-05-12T21:28:41.172" v="11574" actId="478"/>
          <ac:spMkLst>
            <pc:docMk/>
            <pc:sldMk cId="3826163411" sldId="7117"/>
            <ac:spMk id="158" creationId="{79D9392D-4280-4A0D-BFAF-9470B500315E}"/>
          </ac:spMkLst>
        </pc:spChg>
        <pc:spChg chg="add del mod">
          <ac:chgData name="Al Brooks" userId="34fc579134f071c1" providerId="LiveId" clId="{521BF6D4-3B60-42F6-9894-8DBFCE4752F3}" dt="2021-05-12T21:16:17.490" v="11382" actId="478"/>
          <ac:spMkLst>
            <pc:docMk/>
            <pc:sldMk cId="3826163411" sldId="7117"/>
            <ac:spMk id="159" creationId="{2C435FE8-B162-4D6A-879E-C0BB98B22FA3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80" creationId="{202A5AA5-3EE6-4206-9D13-5FD089B3468F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81" creationId="{BEF96941-104A-4CF7-B963-C5D05ECAD413}"/>
          </ac:spMkLst>
        </pc:spChg>
        <pc:spChg chg="add mod">
          <ac:chgData name="Al Brooks" userId="34fc579134f071c1" providerId="LiveId" clId="{521BF6D4-3B60-42F6-9894-8DBFCE4752F3}" dt="2021-05-12T21:14:04.921" v="11334" actId="1035"/>
          <ac:spMkLst>
            <pc:docMk/>
            <pc:sldMk cId="3826163411" sldId="7117"/>
            <ac:spMk id="182" creationId="{C24AE3BB-0467-44EB-9B2C-5D05129EB32A}"/>
          </ac:spMkLst>
        </pc:spChg>
        <pc:spChg chg="add del mod">
          <ac:chgData name="Al Brooks" userId="34fc579134f071c1" providerId="LiveId" clId="{521BF6D4-3B60-42F6-9894-8DBFCE4752F3}" dt="2021-05-12T21:13:58.659" v="11326" actId="478"/>
          <ac:spMkLst>
            <pc:docMk/>
            <pc:sldMk cId="3826163411" sldId="7117"/>
            <ac:spMk id="183" creationId="{1E346865-6199-4A21-A403-0DB3250D91FC}"/>
          </ac:spMkLst>
        </pc:spChg>
        <pc:spChg chg="add del mod">
          <ac:chgData name="Al Brooks" userId="34fc579134f071c1" providerId="LiveId" clId="{521BF6D4-3B60-42F6-9894-8DBFCE4752F3}" dt="2021-05-12T21:13:56.367" v="11325" actId="478"/>
          <ac:spMkLst>
            <pc:docMk/>
            <pc:sldMk cId="3826163411" sldId="7117"/>
            <ac:spMk id="184" creationId="{DF883834-B43F-436C-8311-1977BBB612A4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85" creationId="{CEDA59F8-3768-4C54-8505-1FB1E8533B4D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86" creationId="{62152349-CC47-48A5-BAA3-246F5078A4DB}"/>
          </ac:spMkLst>
        </pc:spChg>
        <pc:spChg chg="add del mod">
          <ac:chgData name="Al Brooks" userId="34fc579134f071c1" providerId="LiveId" clId="{521BF6D4-3B60-42F6-9894-8DBFCE4752F3}" dt="2021-05-12T21:16:45.643" v="11389" actId="478"/>
          <ac:spMkLst>
            <pc:docMk/>
            <pc:sldMk cId="3826163411" sldId="7117"/>
            <ac:spMk id="187" creationId="{21F458DA-4C7F-49CD-B9A7-FE1F3B2BDCF9}"/>
          </ac:spMkLst>
        </pc:spChg>
        <pc:spChg chg="add del mod">
          <ac:chgData name="Al Brooks" userId="34fc579134f071c1" providerId="LiveId" clId="{521BF6D4-3B60-42F6-9894-8DBFCE4752F3}" dt="2021-05-12T21:16:33.012" v="11386" actId="478"/>
          <ac:spMkLst>
            <pc:docMk/>
            <pc:sldMk cId="3826163411" sldId="7117"/>
            <ac:spMk id="188" creationId="{B1109D08-C9CE-45FE-8247-887E9AE01F3D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89" creationId="{A8858B6F-96B1-4F31-AC9C-A1DC89FBE9F3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0" creationId="{E86B999E-32A0-40BD-B1C0-2B71FA97D150}"/>
          </ac:spMkLst>
        </pc:spChg>
        <pc:spChg chg="add del mod">
          <ac:chgData name="Al Brooks" userId="34fc579134f071c1" providerId="LiveId" clId="{521BF6D4-3B60-42F6-9894-8DBFCE4752F3}" dt="2021-05-12T21:16:47.586" v="11390" actId="478"/>
          <ac:spMkLst>
            <pc:docMk/>
            <pc:sldMk cId="3826163411" sldId="7117"/>
            <ac:spMk id="191" creationId="{A47C4D37-D801-4965-844E-22B1A7F90F3D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2" creationId="{BE0BFEA2-B0D9-4DFB-A8DF-E4856CB16023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3" creationId="{0A1DEC70-9830-4D77-ADDF-49050DF19F99}"/>
          </ac:spMkLst>
        </pc:spChg>
        <pc:spChg chg="add del mod">
          <ac:chgData name="Al Brooks" userId="34fc579134f071c1" providerId="LiveId" clId="{521BF6D4-3B60-42F6-9894-8DBFCE4752F3}" dt="2021-05-12T21:16:51.118" v="11391" actId="478"/>
          <ac:spMkLst>
            <pc:docMk/>
            <pc:sldMk cId="3826163411" sldId="7117"/>
            <ac:spMk id="194" creationId="{D3901CE2-F6C9-443A-81F9-B01E6F7D369E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5" creationId="{6BEEE36C-3F04-4EAF-85F9-B0269C2673BB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6" creationId="{BCAB62AC-401C-4FF7-872F-11DF434351EB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7" creationId="{8ABAB5CD-AFB7-4673-81C9-C834775BAA33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198" creationId="{2577CBEC-02D7-453F-BCDE-0BAE6D4A2A9A}"/>
          </ac:spMkLst>
        </pc:spChg>
        <pc:spChg chg="add del mod">
          <ac:chgData name="Al Brooks" userId="34fc579134f071c1" providerId="LiveId" clId="{521BF6D4-3B60-42F6-9894-8DBFCE4752F3}" dt="2021-05-12T21:17:03.528" v="11393" actId="478"/>
          <ac:spMkLst>
            <pc:docMk/>
            <pc:sldMk cId="3826163411" sldId="7117"/>
            <ac:spMk id="199" creationId="{41BD8B1A-6FC2-40B1-B9E5-C7CE35C10BA1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200" creationId="{CCD81CA2-4571-4E0C-8571-9ECA3307390D}"/>
          </ac:spMkLst>
        </pc:spChg>
        <pc:spChg chg="add del mod">
          <ac:chgData name="Al Brooks" userId="34fc579134f071c1" providerId="LiveId" clId="{521BF6D4-3B60-42F6-9894-8DBFCE4752F3}" dt="2021-05-12T21:13:10.746" v="11314" actId="478"/>
          <ac:spMkLst>
            <pc:docMk/>
            <pc:sldMk cId="3826163411" sldId="7117"/>
            <ac:spMk id="201" creationId="{09199BB7-EF42-421F-ABD3-2EC99EB91872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202" creationId="{A58F87E6-9D13-4992-A1D7-C0281EF670C5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203" creationId="{A6C67508-AF1A-45BA-978E-CF8A718514C3}"/>
          </ac:spMkLst>
        </pc:spChg>
        <pc:spChg chg="add del mod">
          <ac:chgData name="Al Brooks" userId="34fc579134f071c1" providerId="LiveId" clId="{521BF6D4-3B60-42F6-9894-8DBFCE4752F3}" dt="2021-05-12T21:16:38.533" v="11387" actId="478"/>
          <ac:spMkLst>
            <pc:docMk/>
            <pc:sldMk cId="3826163411" sldId="7117"/>
            <ac:spMk id="204" creationId="{0A555071-1D46-4F20-9474-ED28B0F885D8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205" creationId="{30CB9A95-72AA-4D8D-8E65-3A789A8B143D}"/>
          </ac:spMkLst>
        </pc:spChg>
        <pc:spChg chg="add del mod">
          <ac:chgData name="Al Brooks" userId="34fc579134f071c1" providerId="LiveId" clId="{521BF6D4-3B60-42F6-9894-8DBFCE4752F3}" dt="2021-05-12T21:16:42.005" v="11388" actId="478"/>
          <ac:spMkLst>
            <pc:docMk/>
            <pc:sldMk cId="3826163411" sldId="7117"/>
            <ac:spMk id="206" creationId="{4AA762CC-8D9E-40D4-89F3-852190058D5D}"/>
          </ac:spMkLst>
        </pc:spChg>
        <pc:spChg chg="add mod">
          <ac:chgData name="Al Brooks" userId="34fc579134f071c1" providerId="LiveId" clId="{521BF6D4-3B60-42F6-9894-8DBFCE4752F3}" dt="2021-05-12T21:12:54.641" v="11313"/>
          <ac:spMkLst>
            <pc:docMk/>
            <pc:sldMk cId="3826163411" sldId="7117"/>
            <ac:spMk id="207" creationId="{FDB1989C-43E8-46E4-AC50-1E70AF2A04AD}"/>
          </ac:spMkLst>
        </pc:spChg>
        <pc:spChg chg="add del mod">
          <ac:chgData name="Al Brooks" userId="34fc579134f071c1" providerId="LiveId" clId="{521BF6D4-3B60-42F6-9894-8DBFCE4752F3}" dt="2021-05-12T21:15:54.629" v="11377" actId="478"/>
          <ac:spMkLst>
            <pc:docMk/>
            <pc:sldMk cId="3826163411" sldId="7117"/>
            <ac:spMk id="208" creationId="{565D25D1-B8DF-4738-880E-3939DEF0AC98}"/>
          </ac:spMkLst>
        </pc:spChg>
        <pc:spChg chg="add del mod">
          <ac:chgData name="Al Brooks" userId="34fc579134f071c1" providerId="LiveId" clId="{521BF6D4-3B60-42F6-9894-8DBFCE4752F3}" dt="2021-05-12T21:16:12.101" v="11381" actId="478"/>
          <ac:spMkLst>
            <pc:docMk/>
            <pc:sldMk cId="3826163411" sldId="7117"/>
            <ac:spMk id="209" creationId="{5AC68F5B-5A6C-4F5A-9D9C-64AF8D282C9E}"/>
          </ac:spMkLst>
        </pc:spChg>
        <pc:spChg chg="add del mod">
          <ac:chgData name="Al Brooks" userId="34fc579134f071c1" providerId="LiveId" clId="{521BF6D4-3B60-42F6-9894-8DBFCE4752F3}" dt="2021-05-12T21:13:52.952" v="11323" actId="478"/>
          <ac:spMkLst>
            <pc:docMk/>
            <pc:sldMk cId="3826163411" sldId="7117"/>
            <ac:spMk id="210" creationId="{D72A71DA-1038-4E48-BB07-AEF9C1CF0CD2}"/>
          </ac:spMkLst>
        </pc:spChg>
        <pc:spChg chg="add del mod">
          <ac:chgData name="Al Brooks" userId="34fc579134f071c1" providerId="LiveId" clId="{521BF6D4-3B60-42F6-9894-8DBFCE4752F3}" dt="2021-05-12T21:25:42.560" v="11561" actId="478"/>
          <ac:spMkLst>
            <pc:docMk/>
            <pc:sldMk cId="3826163411" sldId="7117"/>
            <ac:spMk id="212" creationId="{17D5E232-0289-4BCC-9E1F-244789D7B429}"/>
          </ac:spMkLst>
        </pc:spChg>
        <pc:spChg chg="add mod">
          <ac:chgData name="Al Brooks" userId="34fc579134f071c1" providerId="LiveId" clId="{521BF6D4-3B60-42F6-9894-8DBFCE4752F3}" dt="2021-05-12T21:25:45.115" v="11562"/>
          <ac:spMkLst>
            <pc:docMk/>
            <pc:sldMk cId="3826163411" sldId="7117"/>
            <ac:spMk id="220" creationId="{C504480E-6476-443D-9DDB-517F0BC2D7C8}"/>
          </ac:spMkLst>
        </pc:spChg>
        <pc:spChg chg="add mod">
          <ac:chgData name="Al Brooks" userId="34fc579134f071c1" providerId="LiveId" clId="{521BF6D4-3B60-42F6-9894-8DBFCE4752F3}" dt="2021-05-12T21:25:45.115" v="11562"/>
          <ac:spMkLst>
            <pc:docMk/>
            <pc:sldMk cId="3826163411" sldId="7117"/>
            <ac:spMk id="226" creationId="{39812295-7310-4A8A-B026-E6AF6459C962}"/>
          </ac:spMkLst>
        </pc:spChg>
        <pc:spChg chg="add mod">
          <ac:chgData name="Al Brooks" userId="34fc579134f071c1" providerId="LiveId" clId="{521BF6D4-3B60-42F6-9894-8DBFCE4752F3}" dt="2021-05-12T21:25:45.115" v="11562"/>
          <ac:spMkLst>
            <pc:docMk/>
            <pc:sldMk cId="3826163411" sldId="7117"/>
            <ac:spMk id="227" creationId="{3F8724AC-CBA3-4D76-9214-4E8AFBB15603}"/>
          </ac:spMkLst>
        </pc:spChg>
        <pc:spChg chg="add mod">
          <ac:chgData name="Al Brooks" userId="34fc579134f071c1" providerId="LiveId" clId="{521BF6D4-3B60-42F6-9894-8DBFCE4752F3}" dt="2021-05-12T21:25:45.115" v="11562"/>
          <ac:spMkLst>
            <pc:docMk/>
            <pc:sldMk cId="3826163411" sldId="7117"/>
            <ac:spMk id="228" creationId="{F2125F88-9123-4D69-BECF-427AF788EB74}"/>
          </ac:spMkLst>
        </pc:spChg>
        <pc:spChg chg="add mod">
          <ac:chgData name="Al Brooks" userId="34fc579134f071c1" providerId="LiveId" clId="{521BF6D4-3B60-42F6-9894-8DBFCE4752F3}" dt="2021-05-12T21:25:45.115" v="11562"/>
          <ac:spMkLst>
            <pc:docMk/>
            <pc:sldMk cId="3826163411" sldId="7117"/>
            <ac:spMk id="229" creationId="{80B80162-2E80-46CC-B207-FA4C266B4772}"/>
          </ac:spMkLst>
        </pc:spChg>
        <pc:spChg chg="add mod">
          <ac:chgData name="Al Brooks" userId="34fc579134f071c1" providerId="LiveId" clId="{521BF6D4-3B60-42F6-9894-8DBFCE4752F3}" dt="2021-05-12T21:28:42.724" v="11575"/>
          <ac:spMkLst>
            <pc:docMk/>
            <pc:sldMk cId="3826163411" sldId="7117"/>
            <ac:spMk id="233" creationId="{ADAE677C-F7A0-4649-96AC-DA3BAC526E19}"/>
          </ac:spMkLst>
        </pc:spChg>
        <pc:picChg chg="add del mod">
          <ac:chgData name="Al Brooks" userId="34fc579134f071c1" providerId="LiveId" clId="{521BF6D4-3B60-42F6-9894-8DBFCE4752F3}" dt="2021-05-12T21:14:37.239" v="11352" actId="478"/>
          <ac:picMkLst>
            <pc:docMk/>
            <pc:sldMk cId="3826163411" sldId="7117"/>
            <ac:picMk id="160" creationId="{84553715-9FDF-44A3-9D78-B5DDB76ADF15}"/>
          </ac:picMkLst>
        </pc:picChg>
        <pc:picChg chg="add mod ord">
          <ac:chgData name="Al Brooks" userId="34fc579134f071c1" providerId="LiveId" clId="{521BF6D4-3B60-42F6-9894-8DBFCE4752F3}" dt="2021-05-12T21:14:40.563" v="11354" actId="167"/>
          <ac:picMkLst>
            <pc:docMk/>
            <pc:sldMk cId="3826163411" sldId="7117"/>
            <ac:picMk id="217" creationId="{388788E0-3ED5-40B3-A222-781D9C341E72}"/>
          </ac:picMkLst>
        </pc:picChg>
        <pc:cxnChg chg="add del mod">
          <ac:chgData name="Al Brooks" userId="34fc579134f071c1" providerId="LiveId" clId="{521BF6D4-3B60-42F6-9894-8DBFCE4752F3}" dt="2021-05-12T21:16:31.170" v="11384" actId="478"/>
          <ac:cxnSpMkLst>
            <pc:docMk/>
            <pc:sldMk cId="3826163411" sldId="7117"/>
            <ac:cxnSpMk id="161" creationId="{886A3466-1064-4B6D-8A8A-9C2872EF6CCE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62" creationId="{D7543253-95A0-4E96-AA09-8724810627A2}"/>
          </ac:cxnSpMkLst>
        </pc:cxnChg>
        <pc:cxnChg chg="add del mod">
          <ac:chgData name="Al Brooks" userId="34fc579134f071c1" providerId="LiveId" clId="{521BF6D4-3B60-42F6-9894-8DBFCE4752F3}" dt="2021-05-12T21:13:27.978" v="11320" actId="478"/>
          <ac:cxnSpMkLst>
            <pc:docMk/>
            <pc:sldMk cId="3826163411" sldId="7117"/>
            <ac:cxnSpMk id="164" creationId="{FB8A31D7-F851-4119-881D-0C2F22B42B0F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65" creationId="{F1D0C220-54AE-46E1-9956-D74B68596617}"/>
          </ac:cxnSpMkLst>
        </pc:cxnChg>
        <pc:cxnChg chg="add del mod">
          <ac:chgData name="Al Brooks" userId="34fc579134f071c1" providerId="LiveId" clId="{521BF6D4-3B60-42F6-9894-8DBFCE4752F3}" dt="2021-05-12T21:13:22.087" v="11317" actId="478"/>
          <ac:cxnSpMkLst>
            <pc:docMk/>
            <pc:sldMk cId="3826163411" sldId="7117"/>
            <ac:cxnSpMk id="166" creationId="{A5A20980-CC97-4CB3-AC96-090DBFFD8A1D}"/>
          </ac:cxnSpMkLst>
        </pc:cxnChg>
        <pc:cxnChg chg="add del mod">
          <ac:chgData name="Al Brooks" userId="34fc579134f071c1" providerId="LiveId" clId="{521BF6D4-3B60-42F6-9894-8DBFCE4752F3}" dt="2021-05-12T21:16:56.369" v="11392" actId="478"/>
          <ac:cxnSpMkLst>
            <pc:docMk/>
            <pc:sldMk cId="3826163411" sldId="7117"/>
            <ac:cxnSpMk id="167" creationId="{C497DE1B-12AA-4D7C-8AF5-185A55B2ECAE}"/>
          </ac:cxnSpMkLst>
        </pc:cxnChg>
        <pc:cxnChg chg="add del mod">
          <ac:chgData name="Al Brooks" userId="34fc579134f071c1" providerId="LiveId" clId="{521BF6D4-3B60-42F6-9894-8DBFCE4752F3}" dt="2021-05-12T21:17:04.432" v="11394" actId="478"/>
          <ac:cxnSpMkLst>
            <pc:docMk/>
            <pc:sldMk cId="3826163411" sldId="7117"/>
            <ac:cxnSpMk id="168" creationId="{FE3F1714-1857-4B97-8338-EC2054BA8808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69" creationId="{FEF94DA0-9A73-4D49-8077-F721F18DE4B6}"/>
          </ac:cxnSpMkLst>
        </pc:cxnChg>
        <pc:cxnChg chg="add del mod">
          <ac:chgData name="Al Brooks" userId="34fc579134f071c1" providerId="LiveId" clId="{521BF6D4-3B60-42F6-9894-8DBFCE4752F3}" dt="2021-05-12T21:13:32.039" v="11321" actId="478"/>
          <ac:cxnSpMkLst>
            <pc:docMk/>
            <pc:sldMk cId="3826163411" sldId="7117"/>
            <ac:cxnSpMk id="170" creationId="{B2194476-33CE-4AEC-B933-126335167F2C}"/>
          </ac:cxnSpMkLst>
        </pc:cxnChg>
        <pc:cxnChg chg="add del mod">
          <ac:chgData name="Al Brooks" userId="34fc579134f071c1" providerId="LiveId" clId="{521BF6D4-3B60-42F6-9894-8DBFCE4752F3}" dt="2021-05-12T21:13:20.494" v="11316" actId="478"/>
          <ac:cxnSpMkLst>
            <pc:docMk/>
            <pc:sldMk cId="3826163411" sldId="7117"/>
            <ac:cxnSpMk id="171" creationId="{2CA199C4-D99C-411D-A377-6A7B2FEB394D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72" creationId="{9627FAF8-C1A0-4A72-8D39-5F9BB3A4DD52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73" creationId="{D33EEBC9-A574-4028-90CF-4AACAA30524A}"/>
          </ac:cxnSpMkLst>
        </pc:cxnChg>
        <pc:cxnChg chg="add del mod">
          <ac:chgData name="Al Brooks" userId="34fc579134f071c1" providerId="LiveId" clId="{521BF6D4-3B60-42F6-9894-8DBFCE4752F3}" dt="2021-05-12T21:13:46.024" v="11322" actId="478"/>
          <ac:cxnSpMkLst>
            <pc:docMk/>
            <pc:sldMk cId="3826163411" sldId="7117"/>
            <ac:cxnSpMk id="174" creationId="{B283D8D2-B793-4C11-8C5C-6DE7B1AE9A98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75" creationId="{26BA62A2-1E58-4CED-AEA5-2085BBB013AE}"/>
          </ac:cxnSpMkLst>
        </pc:cxnChg>
        <pc:cxnChg chg="add del mod">
          <ac:chgData name="Al Brooks" userId="34fc579134f071c1" providerId="LiveId" clId="{521BF6D4-3B60-42F6-9894-8DBFCE4752F3}" dt="2021-05-12T21:13:26.527" v="11319" actId="478"/>
          <ac:cxnSpMkLst>
            <pc:docMk/>
            <pc:sldMk cId="3826163411" sldId="7117"/>
            <ac:cxnSpMk id="176" creationId="{A47E7E86-0835-4834-85E0-50E7D6CC6D38}"/>
          </ac:cxnSpMkLst>
        </pc:cxnChg>
        <pc:cxnChg chg="add del mod">
          <ac:chgData name="Al Brooks" userId="34fc579134f071c1" providerId="LiveId" clId="{521BF6D4-3B60-42F6-9894-8DBFCE4752F3}" dt="2021-05-12T21:13:23.047" v="11318" actId="478"/>
          <ac:cxnSpMkLst>
            <pc:docMk/>
            <pc:sldMk cId="3826163411" sldId="7117"/>
            <ac:cxnSpMk id="177" creationId="{EC20E29D-E6CF-44F2-93F0-8AC8B609CC58}"/>
          </ac:cxnSpMkLst>
        </pc:cxnChg>
        <pc:cxnChg chg="add del mod">
          <ac:chgData name="Al Brooks" userId="34fc579134f071c1" providerId="LiveId" clId="{521BF6D4-3B60-42F6-9894-8DBFCE4752F3}" dt="2021-05-12T21:13:18.508" v="11315" actId="478"/>
          <ac:cxnSpMkLst>
            <pc:docMk/>
            <pc:sldMk cId="3826163411" sldId="7117"/>
            <ac:cxnSpMk id="178" creationId="{D6AE408A-2FB0-4A4F-80EC-781CDE8F69E2}"/>
          </ac:cxnSpMkLst>
        </pc:cxnChg>
        <pc:cxnChg chg="add mod">
          <ac:chgData name="Al Brooks" userId="34fc579134f071c1" providerId="LiveId" clId="{521BF6D4-3B60-42F6-9894-8DBFCE4752F3}" dt="2021-05-12T21:12:54.641" v="11313"/>
          <ac:cxnSpMkLst>
            <pc:docMk/>
            <pc:sldMk cId="3826163411" sldId="7117"/>
            <ac:cxnSpMk id="179" creationId="{CFEC5D70-7F7B-4C9F-A68E-22D585F58F7B}"/>
          </ac:cxnSpMkLst>
        </pc:cxnChg>
        <pc:cxnChg chg="add del mod">
          <ac:chgData name="Al Brooks" userId="34fc579134f071c1" providerId="LiveId" clId="{521BF6D4-3B60-42F6-9894-8DBFCE4752F3}" dt="2021-05-12T21:13:55.060" v="11324" actId="478"/>
          <ac:cxnSpMkLst>
            <pc:docMk/>
            <pc:sldMk cId="3826163411" sldId="7117"/>
            <ac:cxnSpMk id="211" creationId="{A7025D6B-A0C9-478E-B96C-F59E6D127BF3}"/>
          </ac:cxnSpMkLst>
        </pc:cxnChg>
        <pc:cxnChg chg="add mod">
          <ac:chgData name="Al Brooks" userId="34fc579134f071c1" providerId="LiveId" clId="{521BF6D4-3B60-42F6-9894-8DBFCE4752F3}" dt="2021-05-12T21:24:56.133" v="11556" actId="1076"/>
          <ac:cxnSpMkLst>
            <pc:docMk/>
            <pc:sldMk cId="3826163411" sldId="7117"/>
            <ac:cxnSpMk id="218" creationId="{B006D82E-C1C6-454A-8B7B-087DC9444A5E}"/>
          </ac:cxnSpMkLst>
        </pc:cxnChg>
        <pc:cxnChg chg="add mod">
          <ac:chgData name="Al Brooks" userId="34fc579134f071c1" providerId="LiveId" clId="{521BF6D4-3B60-42F6-9894-8DBFCE4752F3}" dt="2021-05-12T21:16:26.176" v="11383"/>
          <ac:cxnSpMkLst>
            <pc:docMk/>
            <pc:sldMk cId="3826163411" sldId="7117"/>
            <ac:cxnSpMk id="219" creationId="{66E576D6-2A8F-4022-9F8C-2972BC9E3909}"/>
          </ac:cxnSpMkLst>
        </pc:cxnChg>
        <pc:cxnChg chg="add del mod">
          <ac:chgData name="Al Brooks" userId="34fc579134f071c1" providerId="LiveId" clId="{521BF6D4-3B60-42F6-9894-8DBFCE4752F3}" dt="2021-05-12T21:25:50.923" v="11564" actId="478"/>
          <ac:cxnSpMkLst>
            <pc:docMk/>
            <pc:sldMk cId="3826163411" sldId="7117"/>
            <ac:cxnSpMk id="221" creationId="{DFEE83E7-A325-46D3-BFFB-782E23D132A7}"/>
          </ac:cxnSpMkLst>
        </pc:cxnChg>
        <pc:cxnChg chg="add mod">
          <ac:chgData name="Al Brooks" userId="34fc579134f071c1" providerId="LiveId" clId="{521BF6D4-3B60-42F6-9894-8DBFCE4752F3}" dt="2021-05-12T21:25:45.115" v="11562"/>
          <ac:cxnSpMkLst>
            <pc:docMk/>
            <pc:sldMk cId="3826163411" sldId="7117"/>
            <ac:cxnSpMk id="230" creationId="{060AB407-75E7-4C21-9D30-E0CAC9651CC6}"/>
          </ac:cxnSpMkLst>
        </pc:cxnChg>
        <pc:cxnChg chg="add mod">
          <ac:chgData name="Al Brooks" userId="34fc579134f071c1" providerId="LiveId" clId="{521BF6D4-3B60-42F6-9894-8DBFCE4752F3}" dt="2021-05-12T21:25:45.115" v="11562"/>
          <ac:cxnSpMkLst>
            <pc:docMk/>
            <pc:sldMk cId="3826163411" sldId="7117"/>
            <ac:cxnSpMk id="231" creationId="{81BCDE7D-0102-4752-9CC7-FC32A566F2FF}"/>
          </ac:cxnSpMkLst>
        </pc:cxnChg>
        <pc:cxnChg chg="add mod">
          <ac:chgData name="Al Brooks" userId="34fc579134f071c1" providerId="LiveId" clId="{521BF6D4-3B60-42F6-9894-8DBFCE4752F3}" dt="2021-05-12T21:25:45.115" v="11562"/>
          <ac:cxnSpMkLst>
            <pc:docMk/>
            <pc:sldMk cId="3826163411" sldId="7117"/>
            <ac:cxnSpMk id="232" creationId="{357B2FCE-7B64-401A-AC85-A8602C679ACB}"/>
          </ac:cxnSpMkLst>
        </pc:cxnChg>
      </pc:sldChg>
      <pc:sldChg chg="addSp delSp modSp mod">
        <pc:chgData name="Al Brooks" userId="34fc579134f071c1" providerId="LiveId" clId="{521BF6D4-3B60-42F6-9894-8DBFCE4752F3}" dt="2021-05-07T21:22:37.633" v="3708" actId="20577"/>
        <pc:sldMkLst>
          <pc:docMk/>
          <pc:sldMk cId="2027535969" sldId="7131"/>
        </pc:sldMkLst>
        <pc:spChg chg="mod">
          <ac:chgData name="Al Brooks" userId="34fc579134f071c1" providerId="LiveId" clId="{521BF6D4-3B60-42F6-9894-8DBFCE4752F3}" dt="2021-05-07T21:22:37.633" v="3708" actId="20577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7T21:22:11.587" v="3674" actId="108"/>
          <ac:spMkLst>
            <pc:docMk/>
            <pc:sldMk cId="2027535969" sldId="7131"/>
            <ac:spMk id="7" creationId="{06ABEF3B-ABC1-4B76-8DC9-9BED300F1E4A}"/>
          </ac:spMkLst>
        </pc:spChg>
        <pc:picChg chg="add mod">
          <ac:chgData name="Al Brooks" userId="34fc579134f071c1" providerId="LiveId" clId="{521BF6D4-3B60-42F6-9894-8DBFCE4752F3}" dt="2021-05-07T21:20:21.883" v="3458" actId="1076"/>
          <ac:picMkLst>
            <pc:docMk/>
            <pc:sldMk cId="2027535969" sldId="7131"/>
            <ac:picMk id="3" creationId="{2B39C4EE-DD75-48A1-B336-0ADC7C8E9D48}"/>
          </ac:picMkLst>
        </pc:picChg>
        <pc:picChg chg="del mod">
          <ac:chgData name="Al Brooks" userId="34fc579134f071c1" providerId="LiveId" clId="{521BF6D4-3B60-42F6-9894-8DBFCE4752F3}" dt="2021-05-07T21:20:15.540" v="3455" actId="478"/>
          <ac:picMkLst>
            <pc:docMk/>
            <pc:sldMk cId="2027535969" sldId="7131"/>
            <ac:picMk id="10" creationId="{23E7C16F-DE12-4753-BAAB-91EE90DA89CC}"/>
          </ac:picMkLst>
        </pc:picChg>
      </pc:sldChg>
      <pc:sldChg chg="addSp delSp modSp mod">
        <pc:chgData name="Al Brooks" userId="34fc579134f071c1" providerId="LiveId" clId="{521BF6D4-3B60-42F6-9894-8DBFCE4752F3}" dt="2021-05-07T21:32:39.671" v="4111" actId="20577"/>
        <pc:sldMkLst>
          <pc:docMk/>
          <pc:sldMk cId="3808533481" sldId="7180"/>
        </pc:sldMkLst>
        <pc:spChg chg="mod">
          <ac:chgData name="Al Brooks" userId="34fc579134f071c1" providerId="LiveId" clId="{521BF6D4-3B60-42F6-9894-8DBFCE4752F3}" dt="2021-05-07T21:32:39.671" v="4111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7T21:32:11.200" v="4070" actId="6549"/>
          <ac:spMkLst>
            <pc:docMk/>
            <pc:sldMk cId="3808533481" sldId="7180"/>
            <ac:spMk id="7" creationId="{06ABEF3B-ABC1-4B76-8DC9-9BED300F1E4A}"/>
          </ac:spMkLst>
        </pc:spChg>
        <pc:picChg chg="add del mod ord">
          <ac:chgData name="Al Brooks" userId="34fc579134f071c1" providerId="LiveId" clId="{521BF6D4-3B60-42F6-9894-8DBFCE4752F3}" dt="2021-05-07T21:29:44.629" v="3806" actId="478"/>
          <ac:picMkLst>
            <pc:docMk/>
            <pc:sldMk cId="3808533481" sldId="7180"/>
            <ac:picMk id="3" creationId="{84E65DEC-36F6-417E-BA55-F1EFD78A04AC}"/>
          </ac:picMkLst>
        </pc:picChg>
        <pc:picChg chg="add mod">
          <ac:chgData name="Al Brooks" userId="34fc579134f071c1" providerId="LiveId" clId="{521BF6D4-3B60-42F6-9894-8DBFCE4752F3}" dt="2021-05-07T21:29:51.821" v="3809" actId="1076"/>
          <ac:picMkLst>
            <pc:docMk/>
            <pc:sldMk cId="3808533481" sldId="7180"/>
            <ac:picMk id="6" creationId="{9AA9E415-C5B0-4C47-913F-A7A06348EFA0}"/>
          </ac:picMkLst>
        </pc:picChg>
        <pc:picChg chg="del">
          <ac:chgData name="Al Brooks" userId="34fc579134f071c1" providerId="LiveId" clId="{521BF6D4-3B60-42F6-9894-8DBFCE4752F3}" dt="2021-05-07T21:27:01.435" v="3709" actId="478"/>
          <ac:picMkLst>
            <pc:docMk/>
            <pc:sldMk cId="3808533481" sldId="7180"/>
            <ac:picMk id="8" creationId="{D3F33BCA-4C23-4E1D-8102-C5734342E7C0}"/>
          </ac:picMkLst>
        </pc:picChg>
      </pc:sldChg>
      <pc:sldChg chg="del">
        <pc:chgData name="Al Brooks" userId="34fc579134f071c1" providerId="LiveId" clId="{521BF6D4-3B60-42F6-9894-8DBFCE4752F3}" dt="2021-05-06T17:59:08.163" v="0" actId="47"/>
        <pc:sldMkLst>
          <pc:docMk/>
          <pc:sldMk cId="607517590" sldId="7182"/>
        </pc:sldMkLst>
      </pc:sldChg>
      <pc:sldChg chg="addSp delSp modSp del mod">
        <pc:chgData name="Al Brooks" userId="34fc579134f071c1" providerId="LiveId" clId="{521BF6D4-3B60-42F6-9894-8DBFCE4752F3}" dt="2021-05-07T17:39:06.903" v="2361" actId="47"/>
        <pc:sldMkLst>
          <pc:docMk/>
          <pc:sldMk cId="1078842749" sldId="7209"/>
        </pc:sldMkLst>
        <pc:spChg chg="mod">
          <ac:chgData name="Al Brooks" userId="34fc579134f071c1" providerId="LiveId" clId="{521BF6D4-3B60-42F6-9894-8DBFCE4752F3}" dt="2021-05-06T21:01:27.811" v="1461" actId="20577"/>
          <ac:spMkLst>
            <pc:docMk/>
            <pc:sldMk cId="1078842749" sldId="7209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6T22:11:32.634" v="2043" actId="14100"/>
          <ac:spMkLst>
            <pc:docMk/>
            <pc:sldMk cId="1078842749" sldId="7209"/>
            <ac:spMk id="88" creationId="{4372D83D-F459-49E8-BEB2-9ECCB4544A2B}"/>
          </ac:spMkLst>
        </pc:spChg>
        <pc:spChg chg="add del mod">
          <ac:chgData name="Al Brooks" userId="34fc579134f071c1" providerId="LiveId" clId="{521BF6D4-3B60-42F6-9894-8DBFCE4752F3}" dt="2021-05-06T20:51:26.569" v="1140" actId="478"/>
          <ac:spMkLst>
            <pc:docMk/>
            <pc:sldMk cId="1078842749" sldId="7209"/>
            <ac:spMk id="176" creationId="{FF90ECA3-9D11-4587-88F9-64554861A35B}"/>
          </ac:spMkLst>
        </pc:spChg>
        <pc:spChg chg="add del mod">
          <ac:chgData name="Al Brooks" userId="34fc579134f071c1" providerId="LiveId" clId="{521BF6D4-3B60-42F6-9894-8DBFCE4752F3}" dt="2021-05-06T20:51:25.780" v="1139" actId="478"/>
          <ac:spMkLst>
            <pc:docMk/>
            <pc:sldMk cId="1078842749" sldId="7209"/>
            <ac:spMk id="177" creationId="{B900FDF6-EFA5-4394-8372-EC81D04DECB3}"/>
          </ac:spMkLst>
        </pc:spChg>
        <pc:spChg chg="add mod">
          <ac:chgData name="Al Brooks" userId="34fc579134f071c1" providerId="LiveId" clId="{521BF6D4-3B60-42F6-9894-8DBFCE4752F3}" dt="2021-05-06T21:02:21.393" v="1465" actId="108"/>
          <ac:spMkLst>
            <pc:docMk/>
            <pc:sldMk cId="1078842749" sldId="7209"/>
            <ac:spMk id="178" creationId="{DC9B2C9B-14BC-443B-8C77-E43BC4C9E417}"/>
          </ac:spMkLst>
        </pc:spChg>
        <pc:spChg chg="add mod">
          <ac:chgData name="Al Brooks" userId="34fc579134f071c1" providerId="LiveId" clId="{521BF6D4-3B60-42F6-9894-8DBFCE4752F3}" dt="2021-05-06T20:53:38.782" v="1209" actId="571"/>
          <ac:spMkLst>
            <pc:docMk/>
            <pc:sldMk cId="1078842749" sldId="7209"/>
            <ac:spMk id="181" creationId="{107BA7E6-AF99-468D-B0E1-F987538AB6A3}"/>
          </ac:spMkLst>
        </pc:spChg>
        <pc:spChg chg="add mod">
          <ac:chgData name="Al Brooks" userId="34fc579134f071c1" providerId="LiveId" clId="{521BF6D4-3B60-42F6-9894-8DBFCE4752F3}" dt="2021-05-06T20:53:43.437" v="1212" actId="20577"/>
          <ac:spMkLst>
            <pc:docMk/>
            <pc:sldMk cId="1078842749" sldId="7209"/>
            <ac:spMk id="182" creationId="{FB67B6F2-7DEE-4580-87D6-EC13272DC45B}"/>
          </ac:spMkLst>
        </pc:spChg>
        <pc:spChg chg="add mod">
          <ac:chgData name="Al Brooks" userId="34fc579134f071c1" providerId="LiveId" clId="{521BF6D4-3B60-42F6-9894-8DBFCE4752F3}" dt="2021-05-06T20:54:54.874" v="1224" actId="14100"/>
          <ac:spMkLst>
            <pc:docMk/>
            <pc:sldMk cId="1078842749" sldId="7209"/>
            <ac:spMk id="183" creationId="{B7499128-2C36-4174-94FA-C7879CE82F22}"/>
          </ac:spMkLst>
        </pc:spChg>
        <pc:spChg chg="add mod">
          <ac:chgData name="Al Brooks" userId="34fc579134f071c1" providerId="LiveId" clId="{521BF6D4-3B60-42F6-9894-8DBFCE4752F3}" dt="2021-05-06T20:55:11.999" v="1228" actId="1076"/>
          <ac:spMkLst>
            <pc:docMk/>
            <pc:sldMk cId="1078842749" sldId="7209"/>
            <ac:spMk id="184" creationId="{6EE38730-3059-4FCC-A7DA-D85A7A8731B0}"/>
          </ac:spMkLst>
        </pc:spChg>
        <pc:spChg chg="add mod">
          <ac:chgData name="Al Brooks" userId="34fc579134f071c1" providerId="LiveId" clId="{521BF6D4-3B60-42F6-9894-8DBFCE4752F3}" dt="2021-05-06T20:55:38.497" v="1253" actId="14100"/>
          <ac:spMkLst>
            <pc:docMk/>
            <pc:sldMk cId="1078842749" sldId="7209"/>
            <ac:spMk id="185" creationId="{D22CD0FF-3AC4-406A-BC8F-73B70969CAFA}"/>
          </ac:spMkLst>
        </pc:spChg>
        <pc:spChg chg="add mod">
          <ac:chgData name="Al Brooks" userId="34fc579134f071c1" providerId="LiveId" clId="{521BF6D4-3B60-42F6-9894-8DBFCE4752F3}" dt="2021-05-06T20:55:55.439" v="1271" actId="207"/>
          <ac:spMkLst>
            <pc:docMk/>
            <pc:sldMk cId="1078842749" sldId="7209"/>
            <ac:spMk id="186" creationId="{EF0ADFBE-9300-4550-8E2B-2124008643A7}"/>
          </ac:spMkLst>
        </pc:spChg>
        <pc:spChg chg="add mod">
          <ac:chgData name="Al Brooks" userId="34fc579134f071c1" providerId="LiveId" clId="{521BF6D4-3B60-42F6-9894-8DBFCE4752F3}" dt="2021-05-06T20:56:05.016" v="1272" actId="571"/>
          <ac:spMkLst>
            <pc:docMk/>
            <pc:sldMk cId="1078842749" sldId="7209"/>
            <ac:spMk id="187" creationId="{B38025ED-B3BE-4184-82E9-235450957572}"/>
          </ac:spMkLst>
        </pc:spChg>
        <pc:spChg chg="add mod">
          <ac:chgData name="Al Brooks" userId="34fc579134f071c1" providerId="LiveId" clId="{521BF6D4-3B60-42F6-9894-8DBFCE4752F3}" dt="2021-05-06T21:00:10.080" v="1405" actId="1076"/>
          <ac:spMkLst>
            <pc:docMk/>
            <pc:sldMk cId="1078842749" sldId="7209"/>
            <ac:spMk id="188" creationId="{7CFCFE59-E7D4-4C7F-A915-2246C65A1AF3}"/>
          </ac:spMkLst>
        </pc:spChg>
        <pc:spChg chg="add mod">
          <ac:chgData name="Al Brooks" userId="34fc579134f071c1" providerId="LiveId" clId="{521BF6D4-3B60-42F6-9894-8DBFCE4752F3}" dt="2021-05-06T21:00:53.757" v="1429" actId="108"/>
          <ac:spMkLst>
            <pc:docMk/>
            <pc:sldMk cId="1078842749" sldId="7209"/>
            <ac:spMk id="190" creationId="{DE19822A-2994-4AB1-9AFA-40A44F24D066}"/>
          </ac:spMkLst>
        </pc:spChg>
        <pc:spChg chg="add mod">
          <ac:chgData name="Al Brooks" userId="34fc579134f071c1" providerId="LiveId" clId="{521BF6D4-3B60-42F6-9894-8DBFCE4752F3}" dt="2021-05-06T20:59:29.350" v="1394" actId="1038"/>
          <ac:spMkLst>
            <pc:docMk/>
            <pc:sldMk cId="1078842749" sldId="7209"/>
            <ac:spMk id="191" creationId="{37805101-E336-4D70-964C-775B23E404D7}"/>
          </ac:spMkLst>
        </pc:spChg>
        <pc:spChg chg="add mod">
          <ac:chgData name="Al Brooks" userId="34fc579134f071c1" providerId="LiveId" clId="{521BF6D4-3B60-42F6-9894-8DBFCE4752F3}" dt="2021-05-06T20:59:24.180" v="1388" actId="1037"/>
          <ac:spMkLst>
            <pc:docMk/>
            <pc:sldMk cId="1078842749" sldId="7209"/>
            <ac:spMk id="192" creationId="{5BA2F878-1D46-491F-BF38-CE5781688526}"/>
          </ac:spMkLst>
        </pc:spChg>
        <pc:spChg chg="add mod">
          <ac:chgData name="Al Brooks" userId="34fc579134f071c1" providerId="LiveId" clId="{521BF6D4-3B60-42F6-9894-8DBFCE4752F3}" dt="2021-05-06T20:59:08.541" v="1376" actId="1037"/>
          <ac:spMkLst>
            <pc:docMk/>
            <pc:sldMk cId="1078842749" sldId="7209"/>
            <ac:spMk id="193" creationId="{0C0F81E1-5D2E-43AE-BC6F-012144F7BEC4}"/>
          </ac:spMkLst>
        </pc:spChg>
        <pc:spChg chg="add mod">
          <ac:chgData name="Al Brooks" userId="34fc579134f071c1" providerId="LiveId" clId="{521BF6D4-3B60-42F6-9894-8DBFCE4752F3}" dt="2021-05-06T20:58:06.459" v="1351" actId="571"/>
          <ac:spMkLst>
            <pc:docMk/>
            <pc:sldMk cId="1078842749" sldId="7209"/>
            <ac:spMk id="194" creationId="{4C244D38-D501-457C-A861-EEAE0D8C1029}"/>
          </ac:spMkLst>
        </pc:spChg>
        <pc:spChg chg="add mod">
          <ac:chgData name="Al Brooks" userId="34fc579134f071c1" providerId="LiveId" clId="{521BF6D4-3B60-42F6-9894-8DBFCE4752F3}" dt="2021-05-06T20:59:15.014" v="1379" actId="1037"/>
          <ac:spMkLst>
            <pc:docMk/>
            <pc:sldMk cId="1078842749" sldId="7209"/>
            <ac:spMk id="195" creationId="{F088E2ED-18DE-4CF6-B926-E8B658E1F040}"/>
          </ac:spMkLst>
        </pc:spChg>
        <pc:spChg chg="add mod">
          <ac:chgData name="Al Brooks" userId="34fc579134f071c1" providerId="LiveId" clId="{521BF6D4-3B60-42F6-9894-8DBFCE4752F3}" dt="2021-05-06T20:59:20.686" v="1386" actId="1037"/>
          <ac:spMkLst>
            <pc:docMk/>
            <pc:sldMk cId="1078842749" sldId="7209"/>
            <ac:spMk id="196" creationId="{2EBF5D02-2826-4347-A51C-07A9DA7E580B}"/>
          </ac:spMkLst>
        </pc:spChg>
        <pc:spChg chg="add mod">
          <ac:chgData name="Al Brooks" userId="34fc579134f071c1" providerId="LiveId" clId="{521BF6D4-3B60-42F6-9894-8DBFCE4752F3}" dt="2021-05-06T20:59:04.272" v="1374" actId="1037"/>
          <ac:spMkLst>
            <pc:docMk/>
            <pc:sldMk cId="1078842749" sldId="7209"/>
            <ac:spMk id="197" creationId="{57356754-8846-4865-9B46-D10E6422963B}"/>
          </ac:spMkLst>
        </pc:spChg>
        <pc:spChg chg="add mod">
          <ac:chgData name="Al Brooks" userId="34fc579134f071c1" providerId="LiveId" clId="{521BF6D4-3B60-42F6-9894-8DBFCE4752F3}" dt="2021-05-06T20:58:25.202" v="1355" actId="571"/>
          <ac:spMkLst>
            <pc:docMk/>
            <pc:sldMk cId="1078842749" sldId="7209"/>
            <ac:spMk id="198" creationId="{6EF9D639-6BF8-4CD5-B808-D54A905B0992}"/>
          </ac:spMkLst>
        </pc:spChg>
        <pc:spChg chg="add mod">
          <ac:chgData name="Al Brooks" userId="34fc579134f071c1" providerId="LiveId" clId="{521BF6D4-3B60-42F6-9894-8DBFCE4752F3}" dt="2021-05-06T20:58:28.016" v="1356" actId="571"/>
          <ac:spMkLst>
            <pc:docMk/>
            <pc:sldMk cId="1078842749" sldId="7209"/>
            <ac:spMk id="199" creationId="{705AF6B7-FF9A-496F-9D2B-FD75EE01EF56}"/>
          </ac:spMkLst>
        </pc:spChg>
        <pc:spChg chg="add mod">
          <ac:chgData name="Al Brooks" userId="34fc579134f071c1" providerId="LiveId" clId="{521BF6D4-3B60-42F6-9894-8DBFCE4752F3}" dt="2021-05-06T20:58:51.853" v="1372" actId="1038"/>
          <ac:spMkLst>
            <pc:docMk/>
            <pc:sldMk cId="1078842749" sldId="7209"/>
            <ac:spMk id="200" creationId="{8E87DE96-0BF8-4E36-B451-2B91AC96BF61}"/>
          </ac:spMkLst>
        </pc:spChg>
        <pc:spChg chg="add mod">
          <ac:chgData name="Al Brooks" userId="34fc579134f071c1" providerId="LiveId" clId="{521BF6D4-3B60-42F6-9894-8DBFCE4752F3}" dt="2021-05-06T20:58:47.338" v="1366" actId="1037"/>
          <ac:spMkLst>
            <pc:docMk/>
            <pc:sldMk cId="1078842749" sldId="7209"/>
            <ac:spMk id="201" creationId="{7405A352-0D09-429F-AE31-EA6FA2063AA8}"/>
          </ac:spMkLst>
        </pc:spChg>
        <pc:spChg chg="add mod">
          <ac:chgData name="Al Brooks" userId="34fc579134f071c1" providerId="LiveId" clId="{521BF6D4-3B60-42F6-9894-8DBFCE4752F3}" dt="2021-05-06T20:58:36.362" v="1359" actId="571"/>
          <ac:spMkLst>
            <pc:docMk/>
            <pc:sldMk cId="1078842749" sldId="7209"/>
            <ac:spMk id="202" creationId="{CF07D432-35D0-4004-95C8-133E17730A09}"/>
          </ac:spMkLst>
        </pc:spChg>
        <pc:spChg chg="add mod">
          <ac:chgData name="Al Brooks" userId="34fc579134f071c1" providerId="LiveId" clId="{521BF6D4-3B60-42F6-9894-8DBFCE4752F3}" dt="2021-05-06T20:58:38.287" v="1360" actId="571"/>
          <ac:spMkLst>
            <pc:docMk/>
            <pc:sldMk cId="1078842749" sldId="7209"/>
            <ac:spMk id="203" creationId="{9AA42B37-206E-4110-94CE-49C3D2A89667}"/>
          </ac:spMkLst>
        </pc:spChg>
        <pc:spChg chg="add mod">
          <ac:chgData name="Al Brooks" userId="34fc579134f071c1" providerId="LiveId" clId="{521BF6D4-3B60-42F6-9894-8DBFCE4752F3}" dt="2021-05-06T20:58:40.155" v="1361" actId="571"/>
          <ac:spMkLst>
            <pc:docMk/>
            <pc:sldMk cId="1078842749" sldId="7209"/>
            <ac:spMk id="204" creationId="{22D267EB-1086-469E-A213-005C514EFBAF}"/>
          </ac:spMkLst>
        </pc:spChg>
        <pc:spChg chg="add mod">
          <ac:chgData name="Al Brooks" userId="34fc579134f071c1" providerId="LiveId" clId="{521BF6D4-3B60-42F6-9894-8DBFCE4752F3}" dt="2021-05-06T20:58:43.341" v="1362" actId="571"/>
          <ac:spMkLst>
            <pc:docMk/>
            <pc:sldMk cId="1078842749" sldId="7209"/>
            <ac:spMk id="205" creationId="{242D3F9F-249A-4B08-B2FA-4C578B3DCB6B}"/>
          </ac:spMkLst>
        </pc:spChg>
        <pc:spChg chg="add mod">
          <ac:chgData name="Al Brooks" userId="34fc579134f071c1" providerId="LiveId" clId="{521BF6D4-3B60-42F6-9894-8DBFCE4752F3}" dt="2021-05-06T20:58:57.311" v="1373" actId="571"/>
          <ac:spMkLst>
            <pc:docMk/>
            <pc:sldMk cId="1078842749" sldId="7209"/>
            <ac:spMk id="206" creationId="{5F106419-8FA1-4C24-BD8D-F4CCEBDF5E25}"/>
          </ac:spMkLst>
        </pc:spChg>
        <pc:spChg chg="add mod">
          <ac:chgData name="Al Brooks" userId="34fc579134f071c1" providerId="LiveId" clId="{521BF6D4-3B60-42F6-9894-8DBFCE4752F3}" dt="2021-05-06T20:59:34.819" v="1395" actId="571"/>
          <ac:spMkLst>
            <pc:docMk/>
            <pc:sldMk cId="1078842749" sldId="7209"/>
            <ac:spMk id="207" creationId="{A442DFDE-9AE0-4022-8609-57AA30BB0CD0}"/>
          </ac:spMkLst>
        </pc:spChg>
        <pc:spChg chg="add mod">
          <ac:chgData name="Al Brooks" userId="34fc579134f071c1" providerId="LiveId" clId="{521BF6D4-3B60-42F6-9894-8DBFCE4752F3}" dt="2021-05-06T20:59:37.409" v="1396" actId="571"/>
          <ac:spMkLst>
            <pc:docMk/>
            <pc:sldMk cId="1078842749" sldId="7209"/>
            <ac:spMk id="208" creationId="{43078D77-AF50-4784-8497-7BC093E7882C}"/>
          </ac:spMkLst>
        </pc:spChg>
        <pc:spChg chg="add mod">
          <ac:chgData name="Al Brooks" userId="34fc579134f071c1" providerId="LiveId" clId="{521BF6D4-3B60-42F6-9894-8DBFCE4752F3}" dt="2021-05-06T20:59:51.633" v="1399" actId="1076"/>
          <ac:spMkLst>
            <pc:docMk/>
            <pc:sldMk cId="1078842749" sldId="7209"/>
            <ac:spMk id="209" creationId="{C9E3300F-473B-49E5-99B4-4B8F19585C93}"/>
          </ac:spMkLst>
        </pc:spChg>
        <pc:spChg chg="add mod">
          <ac:chgData name="Al Brooks" userId="34fc579134f071c1" providerId="LiveId" clId="{521BF6D4-3B60-42F6-9894-8DBFCE4752F3}" dt="2021-05-06T20:59:55.784" v="1400" actId="571"/>
          <ac:spMkLst>
            <pc:docMk/>
            <pc:sldMk cId="1078842749" sldId="7209"/>
            <ac:spMk id="210" creationId="{B79D1C63-2451-4EAE-B0FC-1AD3D8E96800}"/>
          </ac:spMkLst>
        </pc:spChg>
        <pc:spChg chg="add mod">
          <ac:chgData name="Al Brooks" userId="34fc579134f071c1" providerId="LiveId" clId="{521BF6D4-3B60-42F6-9894-8DBFCE4752F3}" dt="2021-05-06T21:00:13.118" v="1406" actId="1076"/>
          <ac:spMkLst>
            <pc:docMk/>
            <pc:sldMk cId="1078842749" sldId="7209"/>
            <ac:spMk id="211" creationId="{53A2FFDF-54BF-4C35-B212-E74F25C18DDF}"/>
          </ac:spMkLst>
        </pc:spChg>
        <pc:spChg chg="add del mod">
          <ac:chgData name="Al Brooks" userId="34fc579134f071c1" providerId="LiveId" clId="{521BF6D4-3B60-42F6-9894-8DBFCE4752F3}" dt="2021-05-06T21:00:19.776" v="1408" actId="478"/>
          <ac:spMkLst>
            <pc:docMk/>
            <pc:sldMk cId="1078842749" sldId="7209"/>
            <ac:spMk id="212" creationId="{FFDC5048-8A70-4CF1-8430-ACE782703628}"/>
          </ac:spMkLst>
        </pc:spChg>
        <pc:spChg chg="add del mod">
          <ac:chgData name="Al Brooks" userId="34fc579134f071c1" providerId="LiveId" clId="{521BF6D4-3B60-42F6-9894-8DBFCE4752F3}" dt="2021-05-06T21:00:19.776" v="1408" actId="478"/>
          <ac:spMkLst>
            <pc:docMk/>
            <pc:sldMk cId="1078842749" sldId="7209"/>
            <ac:spMk id="217" creationId="{A08EDBB1-17FD-4C47-86C7-5ACFD792AE17}"/>
          </ac:spMkLst>
        </pc:spChg>
        <pc:spChg chg="add mod">
          <ac:chgData name="Al Brooks" userId="34fc579134f071c1" providerId="LiveId" clId="{521BF6D4-3B60-42F6-9894-8DBFCE4752F3}" dt="2021-05-06T21:00:26.879" v="1409" actId="571"/>
          <ac:spMkLst>
            <pc:docMk/>
            <pc:sldMk cId="1078842749" sldId="7209"/>
            <ac:spMk id="218" creationId="{0C689F1A-1756-474E-B478-5AB2338188BE}"/>
          </ac:spMkLst>
        </pc:spChg>
        <pc:spChg chg="add mod">
          <ac:chgData name="Al Brooks" userId="34fc579134f071c1" providerId="LiveId" clId="{521BF6D4-3B60-42F6-9894-8DBFCE4752F3}" dt="2021-05-06T21:00:30.183" v="1410" actId="571"/>
          <ac:spMkLst>
            <pc:docMk/>
            <pc:sldMk cId="1078842749" sldId="7209"/>
            <ac:spMk id="219" creationId="{B9A9B7D2-CA6F-475C-9033-72E101B81FFA}"/>
          </ac:spMkLst>
        </pc:spChg>
        <pc:spChg chg="add del mod">
          <ac:chgData name="Al Brooks" userId="34fc579134f071c1" providerId="LiveId" clId="{521BF6D4-3B60-42F6-9894-8DBFCE4752F3}" dt="2021-05-06T21:00:39.559" v="1412" actId="478"/>
          <ac:spMkLst>
            <pc:docMk/>
            <pc:sldMk cId="1078842749" sldId="7209"/>
            <ac:spMk id="220" creationId="{E1DE73B3-4EDF-489F-8D0B-CCB30747D5F1}"/>
          </ac:spMkLst>
        </pc:spChg>
        <pc:picChg chg="add mod ord">
          <ac:chgData name="Al Brooks" userId="34fc579134f071c1" providerId="LiveId" clId="{521BF6D4-3B60-42F6-9894-8DBFCE4752F3}" dt="2021-05-06T20:49:01.951" v="1089" actId="167"/>
          <ac:picMkLst>
            <pc:docMk/>
            <pc:sldMk cId="1078842749" sldId="7209"/>
            <ac:picMk id="3" creationId="{BC671BAF-8D71-42C4-9C1A-83AEDC3A9D90}"/>
          </ac:picMkLst>
        </pc:picChg>
        <pc:cxnChg chg="mod">
          <ac:chgData name="Al Brooks" userId="34fc579134f071c1" providerId="LiveId" clId="{521BF6D4-3B60-42F6-9894-8DBFCE4752F3}" dt="2021-05-06T20:55:33.594" v="1252" actId="1076"/>
          <ac:cxnSpMkLst>
            <pc:docMk/>
            <pc:sldMk cId="1078842749" sldId="7209"/>
            <ac:cxnSpMk id="123" creationId="{474887AF-90A6-4541-ADD0-24F64139A674}"/>
          </ac:cxnSpMkLst>
        </pc:cxnChg>
        <pc:cxnChg chg="mod">
          <ac:chgData name="Al Brooks" userId="34fc579134f071c1" providerId="LiveId" clId="{521BF6D4-3B60-42F6-9894-8DBFCE4752F3}" dt="2021-05-06T21:02:31.873" v="1466" actId="108"/>
          <ac:cxnSpMkLst>
            <pc:docMk/>
            <pc:sldMk cId="1078842749" sldId="7209"/>
            <ac:cxnSpMk id="131" creationId="{1EE2B5C3-A1DA-41C9-8A99-031F8960CD9C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58" creationId="{0E495EFF-E747-465F-88F4-C679CF1E6FD1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59" creationId="{38169A53-437C-4ED5-A1AB-4039B12AE355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0" creationId="{341BA67A-262C-4301-9B3F-34F01B62326C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1" creationId="{70EABB83-A76C-4C94-9F49-0CE97AC02887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2" creationId="{E7343238-9C70-43E7-92FB-D4256D587D0A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4" creationId="{FF0470DF-3151-4894-998E-2DE93871CA16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5" creationId="{986813D8-CEF4-4249-A8A4-4F2099CC3028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6" creationId="{5811BC36-F447-4CC9-BB8C-A3D223539701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7" creationId="{82ED96CA-57EF-4BD5-96F4-08D669595A4F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8" creationId="{311E9133-DB70-4088-B8BA-6DE76EBBAD8D}"/>
          </ac:cxnSpMkLst>
        </pc:cxnChg>
        <pc:cxnChg chg="add mod">
          <ac:chgData name="Al Brooks" userId="34fc579134f071c1" providerId="LiveId" clId="{521BF6D4-3B60-42F6-9894-8DBFCE4752F3}" dt="2021-05-06T20:48:56.453" v="1088" actId="1037"/>
          <ac:cxnSpMkLst>
            <pc:docMk/>
            <pc:sldMk cId="1078842749" sldId="7209"/>
            <ac:cxnSpMk id="169" creationId="{1D069FB9-1A7F-4C63-BD5C-AA85338DB2C9}"/>
          </ac:cxnSpMkLst>
        </pc:cxnChg>
        <pc:cxnChg chg="add mod">
          <ac:chgData name="Al Brooks" userId="34fc579134f071c1" providerId="LiveId" clId="{521BF6D4-3B60-42F6-9894-8DBFCE4752F3}" dt="2021-05-06T20:49:26.123" v="1092" actId="108"/>
          <ac:cxnSpMkLst>
            <pc:docMk/>
            <pc:sldMk cId="1078842749" sldId="7209"/>
            <ac:cxnSpMk id="170" creationId="{455EF2A7-2DDD-4BF7-BA28-233623DAC29E}"/>
          </ac:cxnSpMkLst>
        </pc:cxnChg>
        <pc:cxnChg chg="add mod">
          <ac:chgData name="Al Brooks" userId="34fc579134f071c1" providerId="LiveId" clId="{521BF6D4-3B60-42F6-9894-8DBFCE4752F3}" dt="2021-05-06T20:49:43.943" v="1095" actId="14100"/>
          <ac:cxnSpMkLst>
            <pc:docMk/>
            <pc:sldMk cId="1078842749" sldId="7209"/>
            <ac:cxnSpMk id="171" creationId="{E1D3C079-24CE-4515-AE8A-F2EFDBD6377F}"/>
          </ac:cxnSpMkLst>
        </pc:cxnChg>
        <pc:cxnChg chg="add mod">
          <ac:chgData name="Al Brooks" userId="34fc579134f071c1" providerId="LiveId" clId="{521BF6D4-3B60-42F6-9894-8DBFCE4752F3}" dt="2021-05-06T20:49:49.493" v="1096" actId="571"/>
          <ac:cxnSpMkLst>
            <pc:docMk/>
            <pc:sldMk cId="1078842749" sldId="7209"/>
            <ac:cxnSpMk id="172" creationId="{1FBE99B8-3454-47CB-A46A-2DC130217A50}"/>
          </ac:cxnSpMkLst>
        </pc:cxnChg>
        <pc:cxnChg chg="add mod">
          <ac:chgData name="Al Brooks" userId="34fc579134f071c1" providerId="LiveId" clId="{521BF6D4-3B60-42F6-9894-8DBFCE4752F3}" dt="2021-05-06T20:54:05.477" v="1213" actId="108"/>
          <ac:cxnSpMkLst>
            <pc:docMk/>
            <pc:sldMk cId="1078842749" sldId="7209"/>
            <ac:cxnSpMk id="173" creationId="{3238091B-EED5-41D5-8E5B-D539CCA188DE}"/>
          </ac:cxnSpMkLst>
        </pc:cxnChg>
        <pc:cxnChg chg="add mod">
          <ac:chgData name="Al Brooks" userId="34fc579134f071c1" providerId="LiveId" clId="{521BF6D4-3B60-42F6-9894-8DBFCE4752F3}" dt="2021-05-06T20:54:06.792" v="1214" actId="108"/>
          <ac:cxnSpMkLst>
            <pc:docMk/>
            <pc:sldMk cId="1078842749" sldId="7209"/>
            <ac:cxnSpMk id="174" creationId="{FC04A1F9-0D8F-483E-BDE7-73BECEB36C31}"/>
          </ac:cxnSpMkLst>
        </pc:cxnChg>
        <pc:cxnChg chg="add mod">
          <ac:chgData name="Al Brooks" userId="34fc579134f071c1" providerId="LiveId" clId="{521BF6D4-3B60-42F6-9894-8DBFCE4752F3}" dt="2021-05-06T20:54:07.903" v="1215" actId="108"/>
          <ac:cxnSpMkLst>
            <pc:docMk/>
            <pc:sldMk cId="1078842749" sldId="7209"/>
            <ac:cxnSpMk id="175" creationId="{F1B48121-15D6-4BD4-9BE5-66401982D70C}"/>
          </ac:cxnSpMkLst>
        </pc:cxnChg>
        <pc:cxnChg chg="add mod">
          <ac:chgData name="Al Brooks" userId="34fc579134f071c1" providerId="LiveId" clId="{521BF6D4-3B60-42F6-9894-8DBFCE4752F3}" dt="2021-05-06T20:53:14.398" v="1205" actId="14100"/>
          <ac:cxnSpMkLst>
            <pc:docMk/>
            <pc:sldMk cId="1078842749" sldId="7209"/>
            <ac:cxnSpMk id="179" creationId="{3ECBE458-6828-4665-8A96-67FFA9E9DF68}"/>
          </ac:cxnSpMkLst>
        </pc:cxnChg>
        <pc:cxnChg chg="add mod">
          <ac:chgData name="Al Brooks" userId="34fc579134f071c1" providerId="LiveId" clId="{521BF6D4-3B60-42F6-9894-8DBFCE4752F3}" dt="2021-05-06T20:53:32.677" v="1208" actId="14100"/>
          <ac:cxnSpMkLst>
            <pc:docMk/>
            <pc:sldMk cId="1078842749" sldId="7209"/>
            <ac:cxnSpMk id="180" creationId="{EB828BB9-A740-4B0D-8F21-AD2812383A42}"/>
          </ac:cxnSpMkLst>
        </pc:cxnChg>
        <pc:cxnChg chg="add mod">
          <ac:chgData name="Al Brooks" userId="34fc579134f071c1" providerId="LiveId" clId="{521BF6D4-3B60-42F6-9894-8DBFCE4752F3}" dt="2021-05-06T20:57:06.126" v="1302" actId="108"/>
          <ac:cxnSpMkLst>
            <pc:docMk/>
            <pc:sldMk cId="1078842749" sldId="7209"/>
            <ac:cxnSpMk id="189" creationId="{C78A6FE1-4E95-4453-9734-DCE12FD4EB8F}"/>
          </ac:cxnSpMkLst>
        </pc:cxnChg>
      </pc:sldChg>
      <pc:sldChg chg="addSp delSp modSp add del mod">
        <pc:chgData name="Al Brooks" userId="34fc579134f071c1" providerId="LiveId" clId="{521BF6D4-3B60-42F6-9894-8DBFCE4752F3}" dt="2021-05-10T16:52:26.699" v="4791" actId="47"/>
        <pc:sldMkLst>
          <pc:docMk/>
          <pc:sldMk cId="4187062503" sldId="7210"/>
        </pc:sldMkLst>
        <pc:spChg chg="mod">
          <ac:chgData name="Al Brooks" userId="34fc579134f071c1" providerId="LiveId" clId="{521BF6D4-3B60-42F6-9894-8DBFCE4752F3}" dt="2021-05-07T20:43:09.459" v="2802" actId="20577"/>
          <ac:spMkLst>
            <pc:docMk/>
            <pc:sldMk cId="4187062503" sldId="7210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6T17:59:13.180" v="3" actId="20577"/>
          <ac:spMkLst>
            <pc:docMk/>
            <pc:sldMk cId="4187062503" sldId="7210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07T20:37:31.164" v="2561" actId="571"/>
          <ac:spMkLst>
            <pc:docMk/>
            <pc:sldMk cId="4187062503" sldId="7210"/>
            <ac:spMk id="172" creationId="{1CBC25B5-E491-4188-8227-A52B3ABD2806}"/>
          </ac:spMkLst>
        </pc:spChg>
        <pc:spChg chg="add mod">
          <ac:chgData name="Al Brooks" userId="34fc579134f071c1" providerId="LiveId" clId="{521BF6D4-3B60-42F6-9894-8DBFCE4752F3}" dt="2021-05-07T20:37:35.381" v="2562" actId="571"/>
          <ac:spMkLst>
            <pc:docMk/>
            <pc:sldMk cId="4187062503" sldId="7210"/>
            <ac:spMk id="173" creationId="{529ED3D2-67AC-47B0-85A4-44F1A865C2A2}"/>
          </ac:spMkLst>
        </pc:spChg>
        <pc:spChg chg="add mod">
          <ac:chgData name="Al Brooks" userId="34fc579134f071c1" providerId="LiveId" clId="{521BF6D4-3B60-42F6-9894-8DBFCE4752F3}" dt="2021-05-07T20:37:38.239" v="2563" actId="571"/>
          <ac:spMkLst>
            <pc:docMk/>
            <pc:sldMk cId="4187062503" sldId="7210"/>
            <ac:spMk id="174" creationId="{EE09AE58-EB1B-41FC-8CE1-A76534B540A5}"/>
          </ac:spMkLst>
        </pc:spChg>
        <pc:spChg chg="add mod">
          <ac:chgData name="Al Brooks" userId="34fc579134f071c1" providerId="LiveId" clId="{521BF6D4-3B60-42F6-9894-8DBFCE4752F3}" dt="2021-05-07T20:37:43.664" v="2565" actId="1076"/>
          <ac:spMkLst>
            <pc:docMk/>
            <pc:sldMk cId="4187062503" sldId="7210"/>
            <ac:spMk id="175" creationId="{A6E0B0A5-B56A-4624-AE5D-4EE97F02E397}"/>
          </ac:spMkLst>
        </pc:spChg>
        <pc:spChg chg="add mod">
          <ac:chgData name="Al Brooks" userId="34fc579134f071c1" providerId="LiveId" clId="{521BF6D4-3B60-42F6-9894-8DBFCE4752F3}" dt="2021-05-07T20:37:47.432" v="2566" actId="571"/>
          <ac:spMkLst>
            <pc:docMk/>
            <pc:sldMk cId="4187062503" sldId="7210"/>
            <ac:spMk id="176" creationId="{C80FA88A-B914-40DB-B85D-AA8AD69CF011}"/>
          </ac:spMkLst>
        </pc:spChg>
        <pc:spChg chg="add mod">
          <ac:chgData name="Al Brooks" userId="34fc579134f071c1" providerId="LiveId" clId="{521BF6D4-3B60-42F6-9894-8DBFCE4752F3}" dt="2021-05-07T20:37:54.359" v="2568" actId="1076"/>
          <ac:spMkLst>
            <pc:docMk/>
            <pc:sldMk cId="4187062503" sldId="7210"/>
            <ac:spMk id="177" creationId="{16AC1996-407F-4A3D-93A5-9C8E84707CE5}"/>
          </ac:spMkLst>
        </pc:spChg>
        <pc:spChg chg="add mod">
          <ac:chgData name="Al Brooks" userId="34fc579134f071c1" providerId="LiveId" clId="{521BF6D4-3B60-42F6-9894-8DBFCE4752F3}" dt="2021-05-07T20:38:01.201" v="2569" actId="571"/>
          <ac:spMkLst>
            <pc:docMk/>
            <pc:sldMk cId="4187062503" sldId="7210"/>
            <ac:spMk id="178" creationId="{C4C5A6BE-EA20-430B-ADD6-B4319651D84E}"/>
          </ac:spMkLst>
        </pc:spChg>
        <pc:spChg chg="add mod">
          <ac:chgData name="Al Brooks" userId="34fc579134f071c1" providerId="LiveId" clId="{521BF6D4-3B60-42F6-9894-8DBFCE4752F3}" dt="2021-05-07T20:38:04.997" v="2570" actId="571"/>
          <ac:spMkLst>
            <pc:docMk/>
            <pc:sldMk cId="4187062503" sldId="7210"/>
            <ac:spMk id="179" creationId="{61A0FD90-ACF1-4C52-8BCC-97E332A041C1}"/>
          </ac:spMkLst>
        </pc:spChg>
        <pc:spChg chg="add mod">
          <ac:chgData name="Al Brooks" userId="34fc579134f071c1" providerId="LiveId" clId="{521BF6D4-3B60-42F6-9894-8DBFCE4752F3}" dt="2021-05-07T20:38:08.413" v="2571" actId="571"/>
          <ac:spMkLst>
            <pc:docMk/>
            <pc:sldMk cId="4187062503" sldId="7210"/>
            <ac:spMk id="180" creationId="{78DE3D09-A879-45D2-A525-ED84D2FEDD09}"/>
          </ac:spMkLst>
        </pc:spChg>
        <pc:spChg chg="add mod">
          <ac:chgData name="Al Brooks" userId="34fc579134f071c1" providerId="LiveId" clId="{521BF6D4-3B60-42F6-9894-8DBFCE4752F3}" dt="2021-05-07T20:38:13.661" v="2572" actId="571"/>
          <ac:spMkLst>
            <pc:docMk/>
            <pc:sldMk cId="4187062503" sldId="7210"/>
            <ac:spMk id="181" creationId="{045DAFFF-E1DC-4596-BFB5-2644FB548E08}"/>
          </ac:spMkLst>
        </pc:spChg>
        <pc:spChg chg="add mod">
          <ac:chgData name="Al Brooks" userId="34fc579134f071c1" providerId="LiveId" clId="{521BF6D4-3B60-42F6-9894-8DBFCE4752F3}" dt="2021-05-07T20:38:21.707" v="2573" actId="571"/>
          <ac:spMkLst>
            <pc:docMk/>
            <pc:sldMk cId="4187062503" sldId="7210"/>
            <ac:spMk id="182" creationId="{EE65CC0F-BD82-4132-A596-E720B3D543FF}"/>
          </ac:spMkLst>
        </pc:spChg>
        <pc:spChg chg="add mod">
          <ac:chgData name="Al Brooks" userId="34fc579134f071c1" providerId="LiveId" clId="{521BF6D4-3B60-42F6-9894-8DBFCE4752F3}" dt="2021-05-07T20:38:25.104" v="2574" actId="571"/>
          <ac:spMkLst>
            <pc:docMk/>
            <pc:sldMk cId="4187062503" sldId="7210"/>
            <ac:spMk id="183" creationId="{C95924EF-C0FF-410F-87FD-7A6CEA62D275}"/>
          </ac:spMkLst>
        </pc:spChg>
        <pc:spChg chg="add mod">
          <ac:chgData name="Al Brooks" userId="34fc579134f071c1" providerId="LiveId" clId="{521BF6D4-3B60-42F6-9894-8DBFCE4752F3}" dt="2021-05-07T20:38:27.151" v="2575" actId="571"/>
          <ac:spMkLst>
            <pc:docMk/>
            <pc:sldMk cId="4187062503" sldId="7210"/>
            <ac:spMk id="184" creationId="{91B1E30C-B448-4680-AFBD-C7B8CE376BDE}"/>
          </ac:spMkLst>
        </pc:spChg>
        <pc:spChg chg="add mod">
          <ac:chgData name="Al Brooks" userId="34fc579134f071c1" providerId="LiveId" clId="{521BF6D4-3B60-42F6-9894-8DBFCE4752F3}" dt="2021-05-07T20:38:34.480" v="2578" actId="1076"/>
          <ac:spMkLst>
            <pc:docMk/>
            <pc:sldMk cId="4187062503" sldId="7210"/>
            <ac:spMk id="185" creationId="{A2DEE22B-64EC-4E8F-A787-EC830BB98B84}"/>
          </ac:spMkLst>
        </pc:spChg>
        <pc:spChg chg="add mod">
          <ac:chgData name="Al Brooks" userId="34fc579134f071c1" providerId="LiveId" clId="{521BF6D4-3B60-42F6-9894-8DBFCE4752F3}" dt="2021-05-07T20:38:41.615" v="2581" actId="1076"/>
          <ac:spMkLst>
            <pc:docMk/>
            <pc:sldMk cId="4187062503" sldId="7210"/>
            <ac:spMk id="186" creationId="{B1B68FC8-41C5-46DB-8232-663AEB740BAD}"/>
          </ac:spMkLst>
        </pc:spChg>
        <pc:spChg chg="add mod">
          <ac:chgData name="Al Brooks" userId="34fc579134f071c1" providerId="LiveId" clId="{521BF6D4-3B60-42F6-9894-8DBFCE4752F3}" dt="2021-05-07T20:38:45.284" v="2582" actId="571"/>
          <ac:spMkLst>
            <pc:docMk/>
            <pc:sldMk cId="4187062503" sldId="7210"/>
            <ac:spMk id="187" creationId="{6A80BFC3-BBBA-46C9-89B1-5EC3C30FE6C6}"/>
          </ac:spMkLst>
        </pc:spChg>
        <pc:spChg chg="add mod">
          <ac:chgData name="Al Brooks" userId="34fc579134f071c1" providerId="LiveId" clId="{521BF6D4-3B60-42F6-9894-8DBFCE4752F3}" dt="2021-05-07T20:38:48.845" v="2583" actId="571"/>
          <ac:spMkLst>
            <pc:docMk/>
            <pc:sldMk cId="4187062503" sldId="7210"/>
            <ac:spMk id="188" creationId="{E03A7934-0DBF-4818-98C8-1C18670029E1}"/>
          </ac:spMkLst>
        </pc:spChg>
        <pc:spChg chg="add mod">
          <ac:chgData name="Al Brooks" userId="34fc579134f071c1" providerId="LiveId" clId="{521BF6D4-3B60-42F6-9894-8DBFCE4752F3}" dt="2021-05-07T20:38:51.759" v="2584" actId="571"/>
          <ac:spMkLst>
            <pc:docMk/>
            <pc:sldMk cId="4187062503" sldId="7210"/>
            <ac:spMk id="189" creationId="{3912507C-6A6C-4611-ABB3-43275DEC2EEB}"/>
          </ac:spMkLst>
        </pc:spChg>
        <pc:spChg chg="add mod">
          <ac:chgData name="Al Brooks" userId="34fc579134f071c1" providerId="LiveId" clId="{521BF6D4-3B60-42F6-9894-8DBFCE4752F3}" dt="2021-05-07T20:38:54.425" v="2585" actId="571"/>
          <ac:spMkLst>
            <pc:docMk/>
            <pc:sldMk cId="4187062503" sldId="7210"/>
            <ac:spMk id="190" creationId="{3493E78D-18F5-4149-9D01-A3839F7F3BD4}"/>
          </ac:spMkLst>
        </pc:spChg>
        <pc:spChg chg="add mod">
          <ac:chgData name="Al Brooks" userId="34fc579134f071c1" providerId="LiveId" clId="{521BF6D4-3B60-42F6-9894-8DBFCE4752F3}" dt="2021-05-07T20:38:56.415" v="2586" actId="571"/>
          <ac:spMkLst>
            <pc:docMk/>
            <pc:sldMk cId="4187062503" sldId="7210"/>
            <ac:spMk id="191" creationId="{AA893C4C-480D-42F0-8CEA-ED255E178C87}"/>
          </ac:spMkLst>
        </pc:spChg>
        <pc:spChg chg="add mod">
          <ac:chgData name="Al Brooks" userId="34fc579134f071c1" providerId="LiveId" clId="{521BF6D4-3B60-42F6-9894-8DBFCE4752F3}" dt="2021-05-07T20:39:09.201" v="2588" actId="1076"/>
          <ac:spMkLst>
            <pc:docMk/>
            <pc:sldMk cId="4187062503" sldId="7210"/>
            <ac:spMk id="192" creationId="{D6B37718-832A-4DF7-98EB-267A3EBF4C10}"/>
          </ac:spMkLst>
        </pc:spChg>
        <pc:spChg chg="add mod">
          <ac:chgData name="Al Brooks" userId="34fc579134f071c1" providerId="LiveId" clId="{521BF6D4-3B60-42F6-9894-8DBFCE4752F3}" dt="2021-05-07T20:39:14.118" v="2590" actId="1076"/>
          <ac:spMkLst>
            <pc:docMk/>
            <pc:sldMk cId="4187062503" sldId="7210"/>
            <ac:spMk id="193" creationId="{DFF77707-E257-48B1-BFB6-0DC4C6A56CDC}"/>
          </ac:spMkLst>
        </pc:spChg>
        <pc:spChg chg="add mod">
          <ac:chgData name="Al Brooks" userId="34fc579134f071c1" providerId="LiveId" clId="{521BF6D4-3B60-42F6-9894-8DBFCE4752F3}" dt="2021-05-07T20:39:18.597" v="2591" actId="571"/>
          <ac:spMkLst>
            <pc:docMk/>
            <pc:sldMk cId="4187062503" sldId="7210"/>
            <ac:spMk id="194" creationId="{4B491165-F9FC-4531-853B-F852072D9882}"/>
          </ac:spMkLst>
        </pc:spChg>
        <pc:spChg chg="add mod">
          <ac:chgData name="Al Brooks" userId="34fc579134f071c1" providerId="LiveId" clId="{521BF6D4-3B60-42F6-9894-8DBFCE4752F3}" dt="2021-05-07T20:39:22.327" v="2592" actId="571"/>
          <ac:spMkLst>
            <pc:docMk/>
            <pc:sldMk cId="4187062503" sldId="7210"/>
            <ac:spMk id="195" creationId="{41EAFA55-F793-4192-8D4F-7306687B90C0}"/>
          </ac:spMkLst>
        </pc:spChg>
        <pc:spChg chg="add mod">
          <ac:chgData name="Al Brooks" userId="34fc579134f071c1" providerId="LiveId" clId="{521BF6D4-3B60-42F6-9894-8DBFCE4752F3}" dt="2021-05-07T20:39:24.953" v="2593" actId="571"/>
          <ac:spMkLst>
            <pc:docMk/>
            <pc:sldMk cId="4187062503" sldId="7210"/>
            <ac:spMk id="196" creationId="{E0588CAA-3CB3-470F-B1F5-110E01059BF1}"/>
          </ac:spMkLst>
        </pc:spChg>
        <pc:spChg chg="add mod">
          <ac:chgData name="Al Brooks" userId="34fc579134f071c1" providerId="LiveId" clId="{521BF6D4-3B60-42F6-9894-8DBFCE4752F3}" dt="2021-05-07T20:39:37.664" v="2595" actId="1076"/>
          <ac:spMkLst>
            <pc:docMk/>
            <pc:sldMk cId="4187062503" sldId="7210"/>
            <ac:spMk id="197" creationId="{B41650E4-3B61-4721-BD32-565949FBB8AF}"/>
          </ac:spMkLst>
        </pc:spChg>
        <pc:spChg chg="add mod">
          <ac:chgData name="Al Brooks" userId="34fc579134f071c1" providerId="LiveId" clId="{521BF6D4-3B60-42F6-9894-8DBFCE4752F3}" dt="2021-05-07T20:39:40.612" v="2596" actId="571"/>
          <ac:spMkLst>
            <pc:docMk/>
            <pc:sldMk cId="4187062503" sldId="7210"/>
            <ac:spMk id="198" creationId="{81653432-08B9-479C-96B2-04F3AC23E183}"/>
          </ac:spMkLst>
        </pc:spChg>
        <pc:spChg chg="add mod">
          <ac:chgData name="Al Brooks" userId="34fc579134f071c1" providerId="LiveId" clId="{521BF6D4-3B60-42F6-9894-8DBFCE4752F3}" dt="2021-05-07T20:39:47.756" v="2597" actId="571"/>
          <ac:spMkLst>
            <pc:docMk/>
            <pc:sldMk cId="4187062503" sldId="7210"/>
            <ac:spMk id="199" creationId="{83D7B299-E87C-49ED-90C0-8D2FDEB7367F}"/>
          </ac:spMkLst>
        </pc:spChg>
        <pc:spChg chg="add mod">
          <ac:chgData name="Al Brooks" userId="34fc579134f071c1" providerId="LiveId" clId="{521BF6D4-3B60-42F6-9894-8DBFCE4752F3}" dt="2021-05-07T20:39:53.939" v="2598" actId="571"/>
          <ac:spMkLst>
            <pc:docMk/>
            <pc:sldMk cId="4187062503" sldId="7210"/>
            <ac:spMk id="200" creationId="{55DE4962-357E-4018-B7DF-D16E4B09660C}"/>
          </ac:spMkLst>
        </pc:spChg>
        <pc:spChg chg="add mod">
          <ac:chgData name="Al Brooks" userId="34fc579134f071c1" providerId="LiveId" clId="{521BF6D4-3B60-42F6-9894-8DBFCE4752F3}" dt="2021-05-07T20:40:46.195" v="2640" actId="207"/>
          <ac:spMkLst>
            <pc:docMk/>
            <pc:sldMk cId="4187062503" sldId="7210"/>
            <ac:spMk id="201" creationId="{CA196106-50CF-4EE1-BA95-00780864AAD7}"/>
          </ac:spMkLst>
        </pc:spChg>
        <pc:spChg chg="add mod">
          <ac:chgData name="Al Brooks" userId="34fc579134f071c1" providerId="LiveId" clId="{521BF6D4-3B60-42F6-9894-8DBFCE4752F3}" dt="2021-05-07T20:52:27.696" v="2908" actId="108"/>
          <ac:spMkLst>
            <pc:docMk/>
            <pc:sldMk cId="4187062503" sldId="7210"/>
            <ac:spMk id="202" creationId="{F73F75EF-59FF-494C-8513-1036CF780AD1}"/>
          </ac:spMkLst>
        </pc:spChg>
        <pc:spChg chg="add mod">
          <ac:chgData name="Al Brooks" userId="34fc579134f071c1" providerId="LiveId" clId="{521BF6D4-3B60-42F6-9894-8DBFCE4752F3}" dt="2021-05-07T20:41:47.813" v="2719" actId="108"/>
          <ac:spMkLst>
            <pc:docMk/>
            <pc:sldMk cId="4187062503" sldId="7210"/>
            <ac:spMk id="204" creationId="{5F8F17B4-66F6-44D9-B892-FD419CA5ADCD}"/>
          </ac:spMkLst>
        </pc:spChg>
        <pc:spChg chg="add mod">
          <ac:chgData name="Al Brooks" userId="34fc579134f071c1" providerId="LiveId" clId="{521BF6D4-3B60-42F6-9894-8DBFCE4752F3}" dt="2021-05-07T20:42:20.697" v="2731" actId="108"/>
          <ac:spMkLst>
            <pc:docMk/>
            <pc:sldMk cId="4187062503" sldId="7210"/>
            <ac:spMk id="205" creationId="{DF71C0C6-F612-4C3F-8A19-57515A030D07}"/>
          </ac:spMkLst>
        </pc:spChg>
        <pc:spChg chg="add mod">
          <ac:chgData name="Al Brooks" userId="34fc579134f071c1" providerId="LiveId" clId="{521BF6D4-3B60-42F6-9894-8DBFCE4752F3}" dt="2021-05-07T20:42:54.513" v="2775" actId="108"/>
          <ac:spMkLst>
            <pc:docMk/>
            <pc:sldMk cId="4187062503" sldId="7210"/>
            <ac:spMk id="207" creationId="{80E26687-1FAD-496F-A2EA-49C18944192C}"/>
          </ac:spMkLst>
        </pc:spChg>
        <pc:picChg chg="add mod">
          <ac:chgData name="Al Brooks" userId="34fc579134f071c1" providerId="LiveId" clId="{521BF6D4-3B60-42F6-9894-8DBFCE4752F3}" dt="2021-05-07T20:32:01.719" v="2524" actId="1076"/>
          <ac:picMkLst>
            <pc:docMk/>
            <pc:sldMk cId="4187062503" sldId="7210"/>
            <ac:picMk id="3" creationId="{F3B094C8-7890-4CE1-95DA-A4D96875E09A}"/>
          </ac:picMkLst>
        </pc:picChg>
        <pc:cxnChg chg="add mod">
          <ac:chgData name="Al Brooks" userId="34fc579134f071c1" providerId="LiveId" clId="{521BF6D4-3B60-42F6-9894-8DBFCE4752F3}" dt="2021-05-07T20:32:56.540" v="2527" actId="14100"/>
          <ac:cxnSpMkLst>
            <pc:docMk/>
            <pc:sldMk cId="4187062503" sldId="7210"/>
            <ac:cxnSpMk id="158" creationId="{679EAC25-E1E3-4512-8FF3-7271F7F94730}"/>
          </ac:cxnSpMkLst>
        </pc:cxnChg>
        <pc:cxnChg chg="add mod">
          <ac:chgData name="Al Brooks" userId="34fc579134f071c1" providerId="LiveId" clId="{521BF6D4-3B60-42F6-9894-8DBFCE4752F3}" dt="2021-05-07T20:34:58.664" v="2550" actId="14100"/>
          <ac:cxnSpMkLst>
            <pc:docMk/>
            <pc:sldMk cId="4187062503" sldId="7210"/>
            <ac:cxnSpMk id="159" creationId="{83CFC1E8-030A-4475-B67B-899EA5EEF2B7}"/>
          </ac:cxnSpMkLst>
        </pc:cxnChg>
        <pc:cxnChg chg="add mod">
          <ac:chgData name="Al Brooks" userId="34fc579134f071c1" providerId="LiveId" clId="{521BF6D4-3B60-42F6-9894-8DBFCE4752F3}" dt="2021-05-07T20:33:33.797" v="2535" actId="14100"/>
          <ac:cxnSpMkLst>
            <pc:docMk/>
            <pc:sldMk cId="4187062503" sldId="7210"/>
            <ac:cxnSpMk id="160" creationId="{6EA34003-1524-4FB8-B649-D26680681E75}"/>
          </ac:cxnSpMkLst>
        </pc:cxnChg>
        <pc:cxnChg chg="add mod">
          <ac:chgData name="Al Brooks" userId="34fc579134f071c1" providerId="LiveId" clId="{521BF6D4-3B60-42F6-9894-8DBFCE4752F3}" dt="2021-05-07T20:33:43.159" v="2537" actId="14100"/>
          <ac:cxnSpMkLst>
            <pc:docMk/>
            <pc:sldMk cId="4187062503" sldId="7210"/>
            <ac:cxnSpMk id="161" creationId="{6D406A11-A74A-4BBB-A8EC-E3649DDD4D1F}"/>
          </ac:cxnSpMkLst>
        </pc:cxnChg>
        <pc:cxnChg chg="add mod">
          <ac:chgData name="Al Brooks" userId="34fc579134f071c1" providerId="LiveId" clId="{521BF6D4-3B60-42F6-9894-8DBFCE4752F3}" dt="2021-05-07T20:34:00.070" v="2540" actId="14100"/>
          <ac:cxnSpMkLst>
            <pc:docMk/>
            <pc:sldMk cId="4187062503" sldId="7210"/>
            <ac:cxnSpMk id="162" creationId="{C4E6CDB9-BDF0-408E-A413-C396E647782C}"/>
          </ac:cxnSpMkLst>
        </pc:cxnChg>
        <pc:cxnChg chg="add mod">
          <ac:chgData name="Al Brooks" userId="34fc579134f071c1" providerId="LiveId" clId="{521BF6D4-3B60-42F6-9894-8DBFCE4752F3}" dt="2021-05-07T20:34:13.465" v="2542" actId="14100"/>
          <ac:cxnSpMkLst>
            <pc:docMk/>
            <pc:sldMk cId="4187062503" sldId="7210"/>
            <ac:cxnSpMk id="164" creationId="{85ECD63A-3D7A-48BD-8DAF-5B9E60DC6423}"/>
          </ac:cxnSpMkLst>
        </pc:cxnChg>
        <pc:cxnChg chg="add mod">
          <ac:chgData name="Al Brooks" userId="34fc579134f071c1" providerId="LiveId" clId="{521BF6D4-3B60-42F6-9894-8DBFCE4752F3}" dt="2021-05-07T20:35:27.987" v="2553" actId="108"/>
          <ac:cxnSpMkLst>
            <pc:docMk/>
            <pc:sldMk cId="4187062503" sldId="7210"/>
            <ac:cxnSpMk id="165" creationId="{3D398B35-6F9A-4B73-8457-E231D65B2CA7}"/>
          </ac:cxnSpMkLst>
        </pc:cxnChg>
        <pc:cxnChg chg="add mod">
          <ac:chgData name="Al Brooks" userId="34fc579134f071c1" providerId="LiveId" clId="{521BF6D4-3B60-42F6-9894-8DBFCE4752F3}" dt="2021-05-07T20:34:35.963" v="2546" actId="14100"/>
          <ac:cxnSpMkLst>
            <pc:docMk/>
            <pc:sldMk cId="4187062503" sldId="7210"/>
            <ac:cxnSpMk id="166" creationId="{931FDC14-1C49-4171-B667-1815A07EEA01}"/>
          </ac:cxnSpMkLst>
        </pc:cxnChg>
        <pc:cxnChg chg="add mod">
          <ac:chgData name="Al Brooks" userId="34fc579134f071c1" providerId="LiveId" clId="{521BF6D4-3B60-42F6-9894-8DBFCE4752F3}" dt="2021-05-07T20:34:50.294" v="2549" actId="14100"/>
          <ac:cxnSpMkLst>
            <pc:docMk/>
            <pc:sldMk cId="4187062503" sldId="7210"/>
            <ac:cxnSpMk id="167" creationId="{8323E623-41CF-42D3-819B-FEBCDA9B5959}"/>
          </ac:cxnSpMkLst>
        </pc:cxnChg>
        <pc:cxnChg chg="add mod">
          <ac:chgData name="Al Brooks" userId="34fc579134f071c1" providerId="LiveId" clId="{521BF6D4-3B60-42F6-9894-8DBFCE4752F3}" dt="2021-05-07T20:35:17.987" v="2552" actId="14100"/>
          <ac:cxnSpMkLst>
            <pc:docMk/>
            <pc:sldMk cId="4187062503" sldId="7210"/>
            <ac:cxnSpMk id="168" creationId="{C280C5EA-8AB9-4D94-8BA2-DA4A7FAC9A24}"/>
          </ac:cxnSpMkLst>
        </pc:cxnChg>
        <pc:cxnChg chg="add del mod">
          <ac:chgData name="Al Brooks" userId="34fc579134f071c1" providerId="LiveId" clId="{521BF6D4-3B60-42F6-9894-8DBFCE4752F3}" dt="2021-05-07T20:36:18.402" v="2556" actId="478"/>
          <ac:cxnSpMkLst>
            <pc:docMk/>
            <pc:sldMk cId="4187062503" sldId="7210"/>
            <ac:cxnSpMk id="169" creationId="{E939D8FB-3416-4609-9FA6-3BB0BA62BBDC}"/>
          </ac:cxnSpMkLst>
        </pc:cxnChg>
        <pc:cxnChg chg="add mod">
          <ac:chgData name="Al Brooks" userId="34fc579134f071c1" providerId="LiveId" clId="{521BF6D4-3B60-42F6-9894-8DBFCE4752F3}" dt="2021-05-07T20:36:36.695" v="2558" actId="14100"/>
          <ac:cxnSpMkLst>
            <pc:docMk/>
            <pc:sldMk cId="4187062503" sldId="7210"/>
            <ac:cxnSpMk id="170" creationId="{6C1388CA-31BA-4D6D-B610-B9963B484B8B}"/>
          </ac:cxnSpMkLst>
        </pc:cxnChg>
        <pc:cxnChg chg="add mod">
          <ac:chgData name="Al Brooks" userId="34fc579134f071c1" providerId="LiveId" clId="{521BF6D4-3B60-42F6-9894-8DBFCE4752F3}" dt="2021-05-07T20:37:02.074" v="2560" actId="14100"/>
          <ac:cxnSpMkLst>
            <pc:docMk/>
            <pc:sldMk cId="4187062503" sldId="7210"/>
            <ac:cxnSpMk id="171" creationId="{8292A116-A45C-45C9-BC18-3950572CA027}"/>
          </ac:cxnSpMkLst>
        </pc:cxnChg>
        <pc:cxnChg chg="add mod">
          <ac:chgData name="Al Brooks" userId="34fc579134f071c1" providerId="LiveId" clId="{521BF6D4-3B60-42F6-9894-8DBFCE4752F3}" dt="2021-05-07T20:41:29.968" v="2708" actId="571"/>
          <ac:cxnSpMkLst>
            <pc:docMk/>
            <pc:sldMk cId="4187062503" sldId="7210"/>
            <ac:cxnSpMk id="203" creationId="{41AD8BF6-42F6-44FA-89AA-5819859BCD40}"/>
          </ac:cxnSpMkLst>
        </pc:cxnChg>
        <pc:cxnChg chg="add mod">
          <ac:chgData name="Al Brooks" userId="34fc579134f071c1" providerId="LiveId" clId="{521BF6D4-3B60-42F6-9894-8DBFCE4752F3}" dt="2021-05-07T20:42:11.704" v="2727" actId="571"/>
          <ac:cxnSpMkLst>
            <pc:docMk/>
            <pc:sldMk cId="4187062503" sldId="7210"/>
            <ac:cxnSpMk id="206" creationId="{08B62669-4125-4AED-A040-C40CD4A5B161}"/>
          </ac:cxnSpMkLst>
        </pc:cxnChg>
      </pc:sldChg>
      <pc:sldChg chg="addSp modSp add del mod">
        <pc:chgData name="Al Brooks" userId="34fc579134f071c1" providerId="LiveId" clId="{521BF6D4-3B60-42F6-9894-8DBFCE4752F3}" dt="2021-05-11T15:13:38.671" v="6628" actId="47"/>
        <pc:sldMkLst>
          <pc:docMk/>
          <pc:sldMk cId="1605184962" sldId="7211"/>
        </pc:sldMkLst>
        <pc:spChg chg="mod">
          <ac:chgData name="Al Brooks" userId="34fc579134f071c1" providerId="LiveId" clId="{521BF6D4-3B60-42F6-9894-8DBFCE4752F3}" dt="2021-05-10T20:34:39.112" v="5578" actId="5793"/>
          <ac:spMkLst>
            <pc:docMk/>
            <pc:sldMk cId="1605184962" sldId="7211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7T17:39:13.239" v="2365" actId="20577"/>
          <ac:spMkLst>
            <pc:docMk/>
            <pc:sldMk cId="1605184962" sldId="7211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10T20:38:33.058" v="5618" actId="1076"/>
          <ac:spMkLst>
            <pc:docMk/>
            <pc:sldMk cId="1605184962" sldId="7211"/>
            <ac:spMk id="171" creationId="{DEEAF7E4-D32B-434F-AC96-5C418C950245}"/>
          </ac:spMkLst>
        </pc:spChg>
        <pc:spChg chg="add mod">
          <ac:chgData name="Al Brooks" userId="34fc579134f071c1" providerId="LiveId" clId="{521BF6D4-3B60-42F6-9894-8DBFCE4752F3}" dt="2021-05-10T20:38:35.568" v="5619" actId="571"/>
          <ac:spMkLst>
            <pc:docMk/>
            <pc:sldMk cId="1605184962" sldId="7211"/>
            <ac:spMk id="172" creationId="{32E5397F-F449-49DD-B18E-85904C705FE4}"/>
          </ac:spMkLst>
        </pc:spChg>
        <pc:spChg chg="add mod">
          <ac:chgData name="Al Brooks" userId="34fc579134f071c1" providerId="LiveId" clId="{521BF6D4-3B60-42F6-9894-8DBFCE4752F3}" dt="2021-05-10T20:38:41.513" v="5621" actId="1076"/>
          <ac:spMkLst>
            <pc:docMk/>
            <pc:sldMk cId="1605184962" sldId="7211"/>
            <ac:spMk id="173" creationId="{A28B5B06-ACAE-4E41-B0E3-BBA83C711E1F}"/>
          </ac:spMkLst>
        </pc:spChg>
        <pc:spChg chg="add mod">
          <ac:chgData name="Al Brooks" userId="34fc579134f071c1" providerId="LiveId" clId="{521BF6D4-3B60-42F6-9894-8DBFCE4752F3}" dt="2021-05-10T20:38:44.659" v="5622" actId="571"/>
          <ac:spMkLst>
            <pc:docMk/>
            <pc:sldMk cId="1605184962" sldId="7211"/>
            <ac:spMk id="174" creationId="{98C4AC9E-9512-4D88-A5C1-EE049D412770}"/>
          </ac:spMkLst>
        </pc:spChg>
        <pc:spChg chg="add mod">
          <ac:chgData name="Al Brooks" userId="34fc579134f071c1" providerId="LiveId" clId="{521BF6D4-3B60-42F6-9894-8DBFCE4752F3}" dt="2021-05-10T20:38:47.460" v="5623" actId="571"/>
          <ac:spMkLst>
            <pc:docMk/>
            <pc:sldMk cId="1605184962" sldId="7211"/>
            <ac:spMk id="175" creationId="{9F4DC465-FFA7-413D-9DE8-91508DED4A2A}"/>
          </ac:spMkLst>
        </pc:spChg>
        <pc:spChg chg="add mod">
          <ac:chgData name="Al Brooks" userId="34fc579134f071c1" providerId="LiveId" clId="{521BF6D4-3B60-42F6-9894-8DBFCE4752F3}" dt="2021-05-10T20:38:49.445" v="5624" actId="571"/>
          <ac:spMkLst>
            <pc:docMk/>
            <pc:sldMk cId="1605184962" sldId="7211"/>
            <ac:spMk id="176" creationId="{A8DED5DC-5BC0-486E-B16E-1E87DFF4ED66}"/>
          </ac:spMkLst>
        </pc:spChg>
        <pc:spChg chg="add mod">
          <ac:chgData name="Al Brooks" userId="34fc579134f071c1" providerId="LiveId" clId="{521BF6D4-3B60-42F6-9894-8DBFCE4752F3}" dt="2021-05-10T20:38:53.453" v="5625" actId="571"/>
          <ac:spMkLst>
            <pc:docMk/>
            <pc:sldMk cId="1605184962" sldId="7211"/>
            <ac:spMk id="177" creationId="{42EE06A3-D890-4995-86C5-4754535A35C2}"/>
          </ac:spMkLst>
        </pc:spChg>
        <pc:spChg chg="add mod">
          <ac:chgData name="Al Brooks" userId="34fc579134f071c1" providerId="LiveId" clId="{521BF6D4-3B60-42F6-9894-8DBFCE4752F3}" dt="2021-05-10T20:38:56.334" v="5626" actId="571"/>
          <ac:spMkLst>
            <pc:docMk/>
            <pc:sldMk cId="1605184962" sldId="7211"/>
            <ac:spMk id="178" creationId="{11FE7050-2ED5-4108-A50D-17DBA7EE8D4D}"/>
          </ac:spMkLst>
        </pc:spChg>
        <pc:spChg chg="add mod">
          <ac:chgData name="Al Brooks" userId="34fc579134f071c1" providerId="LiveId" clId="{521BF6D4-3B60-42F6-9894-8DBFCE4752F3}" dt="2021-05-10T20:38:59.141" v="5627" actId="571"/>
          <ac:spMkLst>
            <pc:docMk/>
            <pc:sldMk cId="1605184962" sldId="7211"/>
            <ac:spMk id="179" creationId="{A4B35A35-378B-4594-A275-8540147F103E}"/>
          </ac:spMkLst>
        </pc:spChg>
        <pc:spChg chg="add mod">
          <ac:chgData name="Al Brooks" userId="34fc579134f071c1" providerId="LiveId" clId="{521BF6D4-3B60-42F6-9894-8DBFCE4752F3}" dt="2021-05-10T20:39:04.445" v="5628" actId="571"/>
          <ac:spMkLst>
            <pc:docMk/>
            <pc:sldMk cId="1605184962" sldId="7211"/>
            <ac:spMk id="180" creationId="{CD3AB55E-49D9-4D66-BF98-AFF25094AD9C}"/>
          </ac:spMkLst>
        </pc:spChg>
        <pc:spChg chg="add mod">
          <ac:chgData name="Al Brooks" userId="34fc579134f071c1" providerId="LiveId" clId="{521BF6D4-3B60-42F6-9894-8DBFCE4752F3}" dt="2021-05-10T20:39:06.902" v="5629" actId="571"/>
          <ac:spMkLst>
            <pc:docMk/>
            <pc:sldMk cId="1605184962" sldId="7211"/>
            <ac:spMk id="181" creationId="{71164053-95C4-433D-B304-4CFC492B79AD}"/>
          </ac:spMkLst>
        </pc:spChg>
        <pc:spChg chg="add mod">
          <ac:chgData name="Al Brooks" userId="34fc579134f071c1" providerId="LiveId" clId="{521BF6D4-3B60-42F6-9894-8DBFCE4752F3}" dt="2021-05-10T20:39:09.872" v="5630" actId="571"/>
          <ac:spMkLst>
            <pc:docMk/>
            <pc:sldMk cId="1605184962" sldId="7211"/>
            <ac:spMk id="182" creationId="{9036B53C-9F0C-460A-9059-D9B8B24BDEC9}"/>
          </ac:spMkLst>
        </pc:spChg>
        <pc:spChg chg="add mod">
          <ac:chgData name="Al Brooks" userId="34fc579134f071c1" providerId="LiveId" clId="{521BF6D4-3B60-42F6-9894-8DBFCE4752F3}" dt="2021-05-10T20:39:13.432" v="5631" actId="571"/>
          <ac:spMkLst>
            <pc:docMk/>
            <pc:sldMk cId="1605184962" sldId="7211"/>
            <ac:spMk id="183" creationId="{7C0C3137-5A9A-4E46-943F-F4048D6A6453}"/>
          </ac:spMkLst>
        </pc:spChg>
        <pc:spChg chg="add mod">
          <ac:chgData name="Al Brooks" userId="34fc579134f071c1" providerId="LiveId" clId="{521BF6D4-3B60-42F6-9894-8DBFCE4752F3}" dt="2021-05-10T20:39:15.521" v="5632" actId="571"/>
          <ac:spMkLst>
            <pc:docMk/>
            <pc:sldMk cId="1605184962" sldId="7211"/>
            <ac:spMk id="184" creationId="{57DD896C-EC5F-4793-95F4-4E672F1E1101}"/>
          </ac:spMkLst>
        </pc:spChg>
        <pc:spChg chg="add mod">
          <ac:chgData name="Al Brooks" userId="34fc579134f071c1" providerId="LiveId" clId="{521BF6D4-3B60-42F6-9894-8DBFCE4752F3}" dt="2021-05-10T20:39:22.937" v="5634" actId="1076"/>
          <ac:spMkLst>
            <pc:docMk/>
            <pc:sldMk cId="1605184962" sldId="7211"/>
            <ac:spMk id="185" creationId="{8ECA38C7-D29D-4FE4-8773-E1800998A0CB}"/>
          </ac:spMkLst>
        </pc:spChg>
        <pc:spChg chg="add mod">
          <ac:chgData name="Al Brooks" userId="34fc579134f071c1" providerId="LiveId" clId="{521BF6D4-3B60-42F6-9894-8DBFCE4752F3}" dt="2021-05-10T20:39:24.968" v="5635" actId="571"/>
          <ac:spMkLst>
            <pc:docMk/>
            <pc:sldMk cId="1605184962" sldId="7211"/>
            <ac:spMk id="186" creationId="{8BC32C7E-A413-43E1-BD99-503443E429C6}"/>
          </ac:spMkLst>
        </pc:spChg>
        <pc:spChg chg="add mod">
          <ac:chgData name="Al Brooks" userId="34fc579134f071c1" providerId="LiveId" clId="{521BF6D4-3B60-42F6-9894-8DBFCE4752F3}" dt="2021-05-10T20:39:27.932" v="5636" actId="571"/>
          <ac:spMkLst>
            <pc:docMk/>
            <pc:sldMk cId="1605184962" sldId="7211"/>
            <ac:spMk id="187" creationId="{61DA2355-29EC-47DE-83C3-AFF021930237}"/>
          </ac:spMkLst>
        </pc:spChg>
        <pc:spChg chg="add mod">
          <ac:chgData name="Al Brooks" userId="34fc579134f071c1" providerId="LiveId" clId="{521BF6D4-3B60-42F6-9894-8DBFCE4752F3}" dt="2021-05-10T20:39:34.563" v="5637" actId="571"/>
          <ac:spMkLst>
            <pc:docMk/>
            <pc:sldMk cId="1605184962" sldId="7211"/>
            <ac:spMk id="188" creationId="{EA6E014A-5E58-4478-B14A-3D0281C70B5C}"/>
          </ac:spMkLst>
        </pc:spChg>
        <pc:spChg chg="add mod">
          <ac:chgData name="Al Brooks" userId="34fc579134f071c1" providerId="LiveId" clId="{521BF6D4-3B60-42F6-9894-8DBFCE4752F3}" dt="2021-05-10T20:39:36.757" v="5638" actId="571"/>
          <ac:spMkLst>
            <pc:docMk/>
            <pc:sldMk cId="1605184962" sldId="7211"/>
            <ac:spMk id="189" creationId="{15797951-BE38-44A8-925B-BD608DA33751}"/>
          </ac:spMkLst>
        </pc:spChg>
        <pc:spChg chg="add mod">
          <ac:chgData name="Al Brooks" userId="34fc579134f071c1" providerId="LiveId" clId="{521BF6D4-3B60-42F6-9894-8DBFCE4752F3}" dt="2021-05-10T20:39:38.698" v="5639" actId="571"/>
          <ac:spMkLst>
            <pc:docMk/>
            <pc:sldMk cId="1605184962" sldId="7211"/>
            <ac:spMk id="190" creationId="{19FF6D2B-00B6-494F-8C9C-671B87DA9C0D}"/>
          </ac:spMkLst>
        </pc:spChg>
        <pc:spChg chg="add mod">
          <ac:chgData name="Al Brooks" userId="34fc579134f071c1" providerId="LiveId" clId="{521BF6D4-3B60-42F6-9894-8DBFCE4752F3}" dt="2021-05-10T20:39:41.397" v="5640" actId="571"/>
          <ac:spMkLst>
            <pc:docMk/>
            <pc:sldMk cId="1605184962" sldId="7211"/>
            <ac:spMk id="191" creationId="{29F02826-A8ED-4E21-94BC-61EAD0F0195B}"/>
          </ac:spMkLst>
        </pc:spChg>
        <pc:spChg chg="add mod">
          <ac:chgData name="Al Brooks" userId="34fc579134f071c1" providerId="LiveId" clId="{521BF6D4-3B60-42F6-9894-8DBFCE4752F3}" dt="2021-05-10T20:39:43.915" v="5641" actId="571"/>
          <ac:spMkLst>
            <pc:docMk/>
            <pc:sldMk cId="1605184962" sldId="7211"/>
            <ac:spMk id="192" creationId="{DFDEABC2-4893-4D26-B9B2-0138FC4EDC36}"/>
          </ac:spMkLst>
        </pc:spChg>
        <pc:spChg chg="add mod">
          <ac:chgData name="Al Brooks" userId="34fc579134f071c1" providerId="LiveId" clId="{521BF6D4-3B60-42F6-9894-8DBFCE4752F3}" dt="2021-05-10T20:39:49.865" v="5643" actId="1076"/>
          <ac:spMkLst>
            <pc:docMk/>
            <pc:sldMk cId="1605184962" sldId="7211"/>
            <ac:spMk id="193" creationId="{95EE5C8B-0246-474B-B0E3-F08D5CBA0404}"/>
          </ac:spMkLst>
        </pc:spChg>
        <pc:spChg chg="add mod">
          <ac:chgData name="Al Brooks" userId="34fc579134f071c1" providerId="LiveId" clId="{521BF6D4-3B60-42F6-9894-8DBFCE4752F3}" dt="2021-05-10T20:39:57.241" v="5645" actId="1076"/>
          <ac:spMkLst>
            <pc:docMk/>
            <pc:sldMk cId="1605184962" sldId="7211"/>
            <ac:spMk id="194" creationId="{80400669-539D-475B-91BE-B7534D26532A}"/>
          </ac:spMkLst>
        </pc:spChg>
        <pc:spChg chg="add mod">
          <ac:chgData name="Al Brooks" userId="34fc579134f071c1" providerId="LiveId" clId="{521BF6D4-3B60-42F6-9894-8DBFCE4752F3}" dt="2021-05-10T20:39:59.487" v="5646" actId="571"/>
          <ac:spMkLst>
            <pc:docMk/>
            <pc:sldMk cId="1605184962" sldId="7211"/>
            <ac:spMk id="195" creationId="{02A16E70-791B-4AF7-9AC9-447F4310391E}"/>
          </ac:spMkLst>
        </pc:spChg>
        <pc:spChg chg="add mod">
          <ac:chgData name="Al Brooks" userId="34fc579134f071c1" providerId="LiveId" clId="{521BF6D4-3B60-42F6-9894-8DBFCE4752F3}" dt="2021-05-10T20:40:07.150" v="5647" actId="571"/>
          <ac:spMkLst>
            <pc:docMk/>
            <pc:sldMk cId="1605184962" sldId="7211"/>
            <ac:spMk id="196" creationId="{183BBB7F-6E00-4B44-B89F-515C38B388BA}"/>
          </ac:spMkLst>
        </pc:spChg>
        <pc:spChg chg="add mod">
          <ac:chgData name="Al Brooks" userId="34fc579134f071c1" providerId="LiveId" clId="{521BF6D4-3B60-42F6-9894-8DBFCE4752F3}" dt="2021-05-10T20:40:09.834" v="5648" actId="571"/>
          <ac:spMkLst>
            <pc:docMk/>
            <pc:sldMk cId="1605184962" sldId="7211"/>
            <ac:spMk id="197" creationId="{5D5FCE6F-4414-42E3-A2B5-F32F137BBBA4}"/>
          </ac:spMkLst>
        </pc:spChg>
        <pc:spChg chg="add mod">
          <ac:chgData name="Al Brooks" userId="34fc579134f071c1" providerId="LiveId" clId="{521BF6D4-3B60-42F6-9894-8DBFCE4752F3}" dt="2021-05-10T20:40:15.258" v="5649" actId="571"/>
          <ac:spMkLst>
            <pc:docMk/>
            <pc:sldMk cId="1605184962" sldId="7211"/>
            <ac:spMk id="198" creationId="{4AD00891-D418-47A9-80C1-4C3E53462D52}"/>
          </ac:spMkLst>
        </pc:spChg>
        <pc:spChg chg="add mod">
          <ac:chgData name="Al Brooks" userId="34fc579134f071c1" providerId="LiveId" clId="{521BF6D4-3B60-42F6-9894-8DBFCE4752F3}" dt="2021-05-10T20:40:29.678" v="5653" actId="14100"/>
          <ac:spMkLst>
            <pc:docMk/>
            <pc:sldMk cId="1605184962" sldId="7211"/>
            <ac:spMk id="199" creationId="{20D61DC6-C2DE-40ED-92B8-C1BA6F2ABE1D}"/>
          </ac:spMkLst>
        </pc:spChg>
        <pc:spChg chg="add mod">
          <ac:chgData name="Al Brooks" userId="34fc579134f071c1" providerId="LiveId" clId="{521BF6D4-3B60-42F6-9894-8DBFCE4752F3}" dt="2021-05-10T20:41:44.164" v="5718" actId="108"/>
          <ac:spMkLst>
            <pc:docMk/>
            <pc:sldMk cId="1605184962" sldId="7211"/>
            <ac:spMk id="200" creationId="{9D9B53F5-218D-4394-91A0-1275A52F4A48}"/>
          </ac:spMkLst>
        </pc:spChg>
        <pc:spChg chg="add mod">
          <ac:chgData name="Al Brooks" userId="34fc579134f071c1" providerId="LiveId" clId="{521BF6D4-3B60-42F6-9894-8DBFCE4752F3}" dt="2021-05-10T20:42:28.491" v="5748" actId="20577"/>
          <ac:spMkLst>
            <pc:docMk/>
            <pc:sldMk cId="1605184962" sldId="7211"/>
            <ac:spMk id="201" creationId="{204F4CDE-5B78-421D-B425-BCE6BFAD405A}"/>
          </ac:spMkLst>
        </pc:spChg>
        <pc:spChg chg="add mod">
          <ac:chgData name="Al Brooks" userId="34fc579134f071c1" providerId="LiveId" clId="{521BF6D4-3B60-42F6-9894-8DBFCE4752F3}" dt="2021-05-10T20:42:15.046" v="5739" actId="14100"/>
          <ac:spMkLst>
            <pc:docMk/>
            <pc:sldMk cId="1605184962" sldId="7211"/>
            <ac:spMk id="202" creationId="{BD3CA93C-808E-44FB-8CB9-40DBED277D2B}"/>
          </ac:spMkLst>
        </pc:spChg>
        <pc:spChg chg="add mod">
          <ac:chgData name="Al Brooks" userId="34fc579134f071c1" providerId="LiveId" clId="{521BF6D4-3B60-42F6-9894-8DBFCE4752F3}" dt="2021-05-10T20:42:51.720" v="5772" actId="1076"/>
          <ac:spMkLst>
            <pc:docMk/>
            <pc:sldMk cId="1605184962" sldId="7211"/>
            <ac:spMk id="203" creationId="{3D2D4995-E932-44B8-B30F-D56BF2B7F19B}"/>
          </ac:spMkLst>
        </pc:spChg>
        <pc:spChg chg="add mod">
          <ac:chgData name="Al Brooks" userId="34fc579134f071c1" providerId="LiveId" clId="{521BF6D4-3B60-42F6-9894-8DBFCE4752F3}" dt="2021-05-10T20:42:58.427" v="5774" actId="14100"/>
          <ac:spMkLst>
            <pc:docMk/>
            <pc:sldMk cId="1605184962" sldId="7211"/>
            <ac:spMk id="204" creationId="{4F0FC2C0-C2F7-4216-B38C-F51E612B321C}"/>
          </ac:spMkLst>
        </pc:spChg>
        <pc:spChg chg="add mod">
          <ac:chgData name="Al Brooks" userId="34fc579134f071c1" providerId="LiveId" clId="{521BF6D4-3B60-42F6-9894-8DBFCE4752F3}" dt="2021-05-10T20:43:57.690" v="5848" actId="1076"/>
          <ac:spMkLst>
            <pc:docMk/>
            <pc:sldMk cId="1605184962" sldId="7211"/>
            <ac:spMk id="205" creationId="{DE8F53F6-CEC7-4EBF-9256-4D68A84ADCBD}"/>
          </ac:spMkLst>
        </pc:spChg>
        <pc:spChg chg="add mod">
          <ac:chgData name="Al Brooks" userId="34fc579134f071c1" providerId="LiveId" clId="{521BF6D4-3B60-42F6-9894-8DBFCE4752F3}" dt="2021-05-10T20:44:39.475" v="5866" actId="1076"/>
          <ac:spMkLst>
            <pc:docMk/>
            <pc:sldMk cId="1605184962" sldId="7211"/>
            <ac:spMk id="207" creationId="{BE8FE3F8-28EF-4F85-8840-9553BE79971C}"/>
          </ac:spMkLst>
        </pc:spChg>
        <pc:spChg chg="add mod">
          <ac:chgData name="Al Brooks" userId="34fc579134f071c1" providerId="LiveId" clId="{521BF6D4-3B60-42F6-9894-8DBFCE4752F3}" dt="2021-05-10T20:44:54.097" v="5870" actId="1076"/>
          <ac:spMkLst>
            <pc:docMk/>
            <pc:sldMk cId="1605184962" sldId="7211"/>
            <ac:spMk id="208" creationId="{2BECF877-4658-45CC-B55B-57341BCACB47}"/>
          </ac:spMkLst>
        </pc:spChg>
        <pc:spChg chg="add mod">
          <ac:chgData name="Al Brooks" userId="34fc579134f071c1" providerId="LiveId" clId="{521BF6D4-3B60-42F6-9894-8DBFCE4752F3}" dt="2021-05-10T20:44:59.761" v="5872" actId="20577"/>
          <ac:spMkLst>
            <pc:docMk/>
            <pc:sldMk cId="1605184962" sldId="7211"/>
            <ac:spMk id="209" creationId="{AE03BA3C-BEDF-4281-9BA7-DADE07727509}"/>
          </ac:spMkLst>
        </pc:spChg>
        <pc:spChg chg="add mod">
          <ac:chgData name="Al Brooks" userId="34fc579134f071c1" providerId="LiveId" clId="{521BF6D4-3B60-42F6-9894-8DBFCE4752F3}" dt="2021-05-10T20:45:46.694" v="5925" actId="1076"/>
          <ac:spMkLst>
            <pc:docMk/>
            <pc:sldMk cId="1605184962" sldId="7211"/>
            <ac:spMk id="210" creationId="{BCB4609B-9592-47F9-96EC-8DEE78A909B9}"/>
          </ac:spMkLst>
        </pc:spChg>
        <pc:picChg chg="add mod">
          <ac:chgData name="Al Brooks" userId="34fc579134f071c1" providerId="LiveId" clId="{521BF6D4-3B60-42F6-9894-8DBFCE4752F3}" dt="2021-05-10T20:34:53.774" v="5582" actId="14100"/>
          <ac:picMkLst>
            <pc:docMk/>
            <pc:sldMk cId="1605184962" sldId="7211"/>
            <ac:picMk id="3" creationId="{CAFFF7B1-7E0C-4E12-91C7-1AB5561E6A44}"/>
          </ac:picMkLst>
        </pc:picChg>
        <pc:cxnChg chg="mod">
          <ac:chgData name="Al Brooks" userId="34fc579134f071c1" providerId="LiveId" clId="{521BF6D4-3B60-42F6-9894-8DBFCE4752F3}" dt="2021-05-10T20:37:46.755" v="5610" actId="1076"/>
          <ac:cxnSpMkLst>
            <pc:docMk/>
            <pc:sldMk cId="1605184962" sldId="7211"/>
            <ac:cxnSpMk id="150" creationId="{3E409D54-2983-4E4D-930B-E3466012F68B}"/>
          </ac:cxnSpMkLst>
        </pc:cxnChg>
        <pc:cxnChg chg="add mod">
          <ac:chgData name="Al Brooks" userId="34fc579134f071c1" providerId="LiveId" clId="{521BF6D4-3B60-42F6-9894-8DBFCE4752F3}" dt="2021-05-10T20:35:20.713" v="5585" actId="14100"/>
          <ac:cxnSpMkLst>
            <pc:docMk/>
            <pc:sldMk cId="1605184962" sldId="7211"/>
            <ac:cxnSpMk id="158" creationId="{67D7F60A-D4BF-4A77-BBB7-C1CAADA5B133}"/>
          </ac:cxnSpMkLst>
        </pc:cxnChg>
        <pc:cxnChg chg="add mod">
          <ac:chgData name="Al Brooks" userId="34fc579134f071c1" providerId="LiveId" clId="{521BF6D4-3B60-42F6-9894-8DBFCE4752F3}" dt="2021-05-10T20:35:43.142" v="5587" actId="14100"/>
          <ac:cxnSpMkLst>
            <pc:docMk/>
            <pc:sldMk cId="1605184962" sldId="7211"/>
            <ac:cxnSpMk id="159" creationId="{BF142913-68C0-4690-8EE6-08AA1712ED64}"/>
          </ac:cxnSpMkLst>
        </pc:cxnChg>
        <pc:cxnChg chg="add mod">
          <ac:chgData name="Al Brooks" userId="34fc579134f071c1" providerId="LiveId" clId="{521BF6D4-3B60-42F6-9894-8DBFCE4752F3}" dt="2021-05-10T20:35:50.981" v="5589" actId="14100"/>
          <ac:cxnSpMkLst>
            <pc:docMk/>
            <pc:sldMk cId="1605184962" sldId="7211"/>
            <ac:cxnSpMk id="160" creationId="{3541B841-3D1C-4FE5-B8A7-D3502360829B}"/>
          </ac:cxnSpMkLst>
        </pc:cxnChg>
        <pc:cxnChg chg="add mod">
          <ac:chgData name="Al Brooks" userId="34fc579134f071c1" providerId="LiveId" clId="{521BF6D4-3B60-42F6-9894-8DBFCE4752F3}" dt="2021-05-10T20:35:59.146" v="5591" actId="14100"/>
          <ac:cxnSpMkLst>
            <pc:docMk/>
            <pc:sldMk cId="1605184962" sldId="7211"/>
            <ac:cxnSpMk id="161" creationId="{5D655B0D-C97E-47EE-B3F9-E598C57F1813}"/>
          </ac:cxnSpMkLst>
        </pc:cxnChg>
        <pc:cxnChg chg="add mod">
          <ac:chgData name="Al Brooks" userId="34fc579134f071c1" providerId="LiveId" clId="{521BF6D4-3B60-42F6-9894-8DBFCE4752F3}" dt="2021-05-10T20:36:09.857" v="5593" actId="14100"/>
          <ac:cxnSpMkLst>
            <pc:docMk/>
            <pc:sldMk cId="1605184962" sldId="7211"/>
            <ac:cxnSpMk id="162" creationId="{D17614CB-1B60-461A-806E-51A0D5638D18}"/>
          </ac:cxnSpMkLst>
        </pc:cxnChg>
        <pc:cxnChg chg="add mod">
          <ac:chgData name="Al Brooks" userId="34fc579134f071c1" providerId="LiveId" clId="{521BF6D4-3B60-42F6-9894-8DBFCE4752F3}" dt="2021-05-10T20:36:31.709" v="5595" actId="14100"/>
          <ac:cxnSpMkLst>
            <pc:docMk/>
            <pc:sldMk cId="1605184962" sldId="7211"/>
            <ac:cxnSpMk id="164" creationId="{DF7348F4-F42A-446B-AC76-0FD741F43732}"/>
          </ac:cxnSpMkLst>
        </pc:cxnChg>
        <pc:cxnChg chg="add mod">
          <ac:chgData name="Al Brooks" userId="34fc579134f071c1" providerId="LiveId" clId="{521BF6D4-3B60-42F6-9894-8DBFCE4752F3}" dt="2021-05-10T20:36:41.343" v="5597" actId="14100"/>
          <ac:cxnSpMkLst>
            <pc:docMk/>
            <pc:sldMk cId="1605184962" sldId="7211"/>
            <ac:cxnSpMk id="165" creationId="{DB0E34DE-D0C9-43BE-BBFB-FAE73C15D1D3}"/>
          </ac:cxnSpMkLst>
        </pc:cxnChg>
        <pc:cxnChg chg="add mod">
          <ac:chgData name="Al Brooks" userId="34fc579134f071c1" providerId="LiveId" clId="{521BF6D4-3B60-42F6-9894-8DBFCE4752F3}" dt="2021-05-10T20:36:51.860" v="5600" actId="14100"/>
          <ac:cxnSpMkLst>
            <pc:docMk/>
            <pc:sldMk cId="1605184962" sldId="7211"/>
            <ac:cxnSpMk id="166" creationId="{5AC046FA-E0A6-4FB0-9945-FF13F351C588}"/>
          </ac:cxnSpMkLst>
        </pc:cxnChg>
        <pc:cxnChg chg="add mod">
          <ac:chgData name="Al Brooks" userId="34fc579134f071c1" providerId="LiveId" clId="{521BF6D4-3B60-42F6-9894-8DBFCE4752F3}" dt="2021-05-10T20:37:05.277" v="5603" actId="14100"/>
          <ac:cxnSpMkLst>
            <pc:docMk/>
            <pc:sldMk cId="1605184962" sldId="7211"/>
            <ac:cxnSpMk id="167" creationId="{4D02F2CB-4673-463A-8343-A5906D31B0DA}"/>
          </ac:cxnSpMkLst>
        </pc:cxnChg>
        <pc:cxnChg chg="add mod">
          <ac:chgData name="Al Brooks" userId="34fc579134f071c1" providerId="LiveId" clId="{521BF6D4-3B60-42F6-9894-8DBFCE4752F3}" dt="2021-05-10T20:37:15.191" v="5606" actId="14100"/>
          <ac:cxnSpMkLst>
            <pc:docMk/>
            <pc:sldMk cId="1605184962" sldId="7211"/>
            <ac:cxnSpMk id="168" creationId="{B062C45B-91CB-4BC8-85F8-406D1F9272E2}"/>
          </ac:cxnSpMkLst>
        </pc:cxnChg>
        <pc:cxnChg chg="add mod">
          <ac:chgData name="Al Brooks" userId="34fc579134f071c1" providerId="LiveId" clId="{521BF6D4-3B60-42F6-9894-8DBFCE4752F3}" dt="2021-05-10T20:38:00.003" v="5613" actId="14100"/>
          <ac:cxnSpMkLst>
            <pc:docMk/>
            <pc:sldMk cId="1605184962" sldId="7211"/>
            <ac:cxnSpMk id="169" creationId="{F479DD5E-3B20-45B9-8E43-C4F83E0288DB}"/>
          </ac:cxnSpMkLst>
        </pc:cxnChg>
        <pc:cxnChg chg="add mod">
          <ac:chgData name="Al Brooks" userId="34fc579134f071c1" providerId="LiveId" clId="{521BF6D4-3B60-42F6-9894-8DBFCE4752F3}" dt="2021-05-10T20:38:15.351" v="5616" actId="14100"/>
          <ac:cxnSpMkLst>
            <pc:docMk/>
            <pc:sldMk cId="1605184962" sldId="7211"/>
            <ac:cxnSpMk id="170" creationId="{C5504058-92F4-4D65-858E-C65520D9BF8F}"/>
          </ac:cxnSpMkLst>
        </pc:cxnChg>
        <pc:cxnChg chg="add mod">
          <ac:chgData name="Al Brooks" userId="34fc579134f071c1" providerId="LiveId" clId="{521BF6D4-3B60-42F6-9894-8DBFCE4752F3}" dt="2021-05-10T20:44:04.588" v="5850" actId="14100"/>
          <ac:cxnSpMkLst>
            <pc:docMk/>
            <pc:sldMk cId="1605184962" sldId="7211"/>
            <ac:cxnSpMk id="206" creationId="{27B12F53-8A2B-4D86-9B91-83541471FC15}"/>
          </ac:cxnSpMkLst>
        </pc:cxnChg>
        <pc:cxnChg chg="add mod">
          <ac:chgData name="Al Brooks" userId="34fc579134f071c1" providerId="LiveId" clId="{521BF6D4-3B60-42F6-9894-8DBFCE4752F3}" dt="2021-05-10T20:45:53.583" v="5927" actId="1076"/>
          <ac:cxnSpMkLst>
            <pc:docMk/>
            <pc:sldMk cId="1605184962" sldId="7211"/>
            <ac:cxnSpMk id="211" creationId="{BA7F1822-D73B-4B58-B109-10DDF7A89EBC}"/>
          </ac:cxnSpMkLst>
        </pc:cxnChg>
      </pc:sldChg>
      <pc:sldChg chg="addSp delSp modSp add del mod">
        <pc:chgData name="Al Brooks" userId="34fc579134f071c1" providerId="LiveId" clId="{521BF6D4-3B60-42F6-9894-8DBFCE4752F3}" dt="2021-05-06T21:25:17.317" v="1658" actId="2696"/>
        <pc:sldMkLst>
          <pc:docMk/>
          <pc:sldMk cId="2841228811" sldId="7211"/>
        </pc:sldMkLst>
        <pc:spChg chg="mod">
          <ac:chgData name="Al Brooks" userId="34fc579134f071c1" providerId="LiveId" clId="{521BF6D4-3B60-42F6-9894-8DBFCE4752F3}" dt="2021-05-06T18:00:53.755" v="143" actId="20577"/>
          <ac:spMkLst>
            <pc:docMk/>
            <pc:sldMk cId="2841228811" sldId="7211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6:54.347" v="1595" actId="167"/>
          <ac:spMkLst>
            <pc:docMk/>
            <pc:sldMk cId="2841228811" sldId="7211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156" creationId="{2F29DF87-9EB9-4B8E-AC3E-688ECE59C9DE}"/>
          </ac:spMkLst>
        </pc:spChg>
        <pc:spChg chg="mod">
          <ac:chgData name="Al Brooks" userId="34fc579134f071c1" providerId="LiveId" clId="{521BF6D4-3B60-42F6-9894-8DBFCE4752F3}" dt="2021-05-06T21:24:05.953" v="1643" actId="1076"/>
          <ac:spMkLst>
            <pc:docMk/>
            <pc:sldMk cId="2841228811" sldId="7211"/>
            <ac:spMk id="158" creationId="{22382DE4-FC70-48F5-A991-5BDCCD300406}"/>
          </ac:spMkLst>
        </pc:spChg>
        <pc:spChg chg="del">
          <ac:chgData name="Al Brooks" userId="34fc579134f071c1" providerId="LiveId" clId="{521BF6D4-3B60-42F6-9894-8DBFCE4752F3}" dt="2021-05-06T18:00:57.109" v="144" actId="478"/>
          <ac:spMkLst>
            <pc:docMk/>
            <pc:sldMk cId="2841228811" sldId="7211"/>
            <ac:spMk id="159" creationId="{9A8D2969-2269-4BAB-9ABA-35DFC52BCB42}"/>
          </ac:spMkLst>
        </pc:spChg>
        <pc:spChg chg="del">
          <ac:chgData name="Al Brooks" userId="34fc579134f071c1" providerId="LiveId" clId="{521BF6D4-3B60-42F6-9894-8DBFCE4752F3}" dt="2021-05-06T18:00:58.791" v="145" actId="478"/>
          <ac:spMkLst>
            <pc:docMk/>
            <pc:sldMk cId="2841228811" sldId="7211"/>
            <ac:spMk id="160" creationId="{7C680A78-6BAA-4901-95F8-2A9BDAE70D8E}"/>
          </ac:spMkLst>
        </pc:spChg>
        <pc:spChg chg="add del mod">
          <ac:chgData name="Al Brooks" userId="34fc579134f071c1" providerId="LiveId" clId="{521BF6D4-3B60-42F6-9894-8DBFCE4752F3}" dt="2021-05-06T21:23:58.865" v="1641" actId="478"/>
          <ac:spMkLst>
            <pc:docMk/>
            <pc:sldMk cId="2841228811" sldId="7211"/>
            <ac:spMk id="161" creationId="{4858CC6F-FDA3-413F-88F6-79866C1FA09D}"/>
          </ac:spMkLst>
        </pc:spChg>
        <pc:spChg chg="add del mod">
          <ac:chgData name="Al Brooks" userId="34fc579134f071c1" providerId="LiveId" clId="{521BF6D4-3B60-42F6-9894-8DBFCE4752F3}" dt="2021-05-06T21:23:54.749" v="1639" actId="478"/>
          <ac:spMkLst>
            <pc:docMk/>
            <pc:sldMk cId="2841228811" sldId="7211"/>
            <ac:spMk id="170" creationId="{E0B8C1A3-BB70-43CE-B821-0D6CC37CBE9A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1" creationId="{C8856D72-0F7F-44BD-98B7-E263EEC1CD4A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2" creationId="{E7902F97-82CC-4B45-95F0-74EAC2E9591A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3" creationId="{A1BB422D-7AF7-4646-9C48-16B2E4EB86ED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4" creationId="{BEE1494A-995B-4C66-AEA5-BA6DCFB1E526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5" creationId="{BE03776C-D393-4847-892E-5A4294B2F583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6" creationId="{7D83F46F-A48A-4D6A-BCD2-51AD6174CE76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7" creationId="{29AC0B28-8E01-4AD6-9AD4-4880D129FA7B}"/>
          </ac:spMkLst>
        </pc:spChg>
        <pc:spChg chg="add mod">
          <ac:chgData name="Al Brooks" userId="34fc579134f071c1" providerId="LiveId" clId="{521BF6D4-3B60-42F6-9894-8DBFCE4752F3}" dt="2021-05-06T21:23:46.328" v="1638"/>
          <ac:spMkLst>
            <pc:docMk/>
            <pc:sldMk cId="2841228811" sldId="7211"/>
            <ac:spMk id="178" creationId="{82452074-2AFE-4986-886A-7CA6CDB07990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6T21:24:15.025" v="1647" actId="478"/>
          <ac:spMkLst>
            <pc:docMk/>
            <pc:sldMk cId="2841228811" sldId="7211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06T21:16:48.949" v="1593" actId="167"/>
          <ac:picMkLst>
            <pc:docMk/>
            <pc:sldMk cId="2841228811" sldId="7211"/>
            <ac:picMk id="159" creationId="{896B5649-9057-4958-900B-AB95660D5B73}"/>
          </ac:picMkLst>
        </pc:pic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57" creationId="{85668601-C71B-437D-A6C8-64C4F3C134F5}"/>
          </ac:cxnSpMkLst>
        </pc:cxnChg>
        <pc:cxnChg chg="add del mod">
          <ac:chgData name="Al Brooks" userId="34fc579134f071c1" providerId="LiveId" clId="{521BF6D4-3B60-42F6-9894-8DBFCE4752F3}" dt="2021-05-06T21:23:56.831" v="1640" actId="478"/>
          <ac:cxnSpMkLst>
            <pc:docMk/>
            <pc:sldMk cId="2841228811" sldId="7211"/>
            <ac:cxnSpMk id="160" creationId="{4029B314-D514-4F9F-8285-F32F6E960B2C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2" creationId="{68D5B6BC-57CF-4880-AC04-7AE1E7564EAD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4" creationId="{9A6AC194-9FB5-49EF-AE7F-1467629F0A8A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5" creationId="{163E3237-EBE1-49D1-B0B6-4745129E6C48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6" creationId="{47C07B6F-69B5-435C-9D16-39F89C3C710A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7" creationId="{B8643E9D-E78E-4FD4-B788-0C179041F6C3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8" creationId="{8CF18DAD-FE47-4F44-BD89-BFF9B2026053}"/>
          </ac:cxnSpMkLst>
        </pc:cxnChg>
        <pc:cxnChg chg="add mod">
          <ac:chgData name="Al Brooks" userId="34fc579134f071c1" providerId="LiveId" clId="{521BF6D4-3B60-42F6-9894-8DBFCE4752F3}" dt="2021-05-06T21:23:46.328" v="1638"/>
          <ac:cxnSpMkLst>
            <pc:docMk/>
            <pc:sldMk cId="2841228811" sldId="7211"/>
            <ac:cxnSpMk id="169" creationId="{DEB0A62C-F7C0-4A55-AB2E-F9AEE17A7BCC}"/>
          </ac:cxnSpMkLst>
        </pc:cxnChg>
        <pc:cxnChg chg="add mod">
          <ac:chgData name="Al Brooks" userId="34fc579134f071c1" providerId="LiveId" clId="{521BF6D4-3B60-42F6-9894-8DBFCE4752F3}" dt="2021-05-06T21:24:09.138" v="1646" actId="1037"/>
          <ac:cxnSpMkLst>
            <pc:docMk/>
            <pc:sldMk cId="2841228811" sldId="7211"/>
            <ac:cxnSpMk id="179" creationId="{47A14A91-C947-40C4-882F-8EA4FDFCF394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6T21:24:15.025" v="1647" actId="478"/>
          <ac:cxnSpMkLst>
            <pc:docMk/>
            <pc:sldMk cId="2841228811" sldId="7211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521BF6D4-3B60-42F6-9894-8DBFCE4752F3}" dt="2021-05-06T21:33:07.536" v="1795" actId="2696"/>
        <pc:sldMkLst>
          <pc:docMk/>
          <pc:sldMk cId="648071286" sldId="7212"/>
        </pc:sldMkLst>
        <pc:spChg chg="mod">
          <ac:chgData name="Al Brooks" userId="34fc579134f071c1" providerId="LiveId" clId="{521BF6D4-3B60-42F6-9894-8DBFCE4752F3}" dt="2021-05-06T18:02:34.719" v="276" actId="20577"/>
          <ac:spMkLst>
            <pc:docMk/>
            <pc:sldMk cId="648071286" sldId="7212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6:45.489" v="1592" actId="167"/>
          <ac:spMkLst>
            <pc:docMk/>
            <pc:sldMk cId="648071286" sldId="7212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156" creationId="{2F29DF87-9EB9-4B8E-AC3E-688ECE59C9DE}"/>
          </ac:spMkLst>
        </pc:spChg>
        <pc:spChg chg="mod">
          <ac:chgData name="Al Brooks" userId="34fc579134f071c1" providerId="LiveId" clId="{521BF6D4-3B60-42F6-9894-8DBFCE4752F3}" dt="2021-05-06T21:32:17.440" v="1787" actId="108"/>
          <ac:spMkLst>
            <pc:docMk/>
            <pc:sldMk cId="648071286" sldId="7212"/>
            <ac:spMk id="158" creationId="{22382DE4-FC70-48F5-A991-5BDCCD300406}"/>
          </ac:spMkLst>
        </pc:spChg>
        <pc:spChg chg="add mod">
          <ac:chgData name="Al Brooks" userId="34fc579134f071c1" providerId="LiveId" clId="{521BF6D4-3B60-42F6-9894-8DBFCE4752F3}" dt="2021-05-06T21:29:22.127" v="1703" actId="1076"/>
          <ac:spMkLst>
            <pc:docMk/>
            <pc:sldMk cId="648071286" sldId="7212"/>
            <ac:spMk id="159" creationId="{17DACD1C-F3D0-41CE-A242-F390F3270FD7}"/>
          </ac:spMkLst>
        </pc:spChg>
        <pc:spChg chg="del">
          <ac:chgData name="Al Brooks" userId="34fc579134f071c1" providerId="LiveId" clId="{521BF6D4-3B60-42F6-9894-8DBFCE4752F3}" dt="2021-05-06T18:02:39.164" v="277" actId="478"/>
          <ac:spMkLst>
            <pc:docMk/>
            <pc:sldMk cId="648071286" sldId="7212"/>
            <ac:spMk id="161" creationId="{4858CC6F-FDA3-413F-88F6-79866C1FA09D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61" creationId="{577975A3-20E2-42D7-B580-12D135259F29}"/>
          </ac:spMkLst>
        </pc:spChg>
        <pc:spChg chg="add del mod">
          <ac:chgData name="Al Brooks" userId="34fc579134f071c1" providerId="LiveId" clId="{521BF6D4-3B60-42F6-9894-8DBFCE4752F3}" dt="2021-05-06T21:28:01.172" v="1665" actId="478"/>
          <ac:spMkLst>
            <pc:docMk/>
            <pc:sldMk cId="648071286" sldId="7212"/>
            <ac:spMk id="168" creationId="{47DE28C6-6283-463C-9A87-CAF927C53DB7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69" creationId="{50F67FEC-5754-4B60-9B1A-44FFA0FA4171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70" creationId="{5F8BF8AF-8E36-4176-835B-D833CD32994A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71" creationId="{09A624D5-86CE-4926-8218-2E3DB01E4ECD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72" creationId="{03905EB3-DA5C-4721-B8CE-56E43507A431}"/>
          </ac:spMkLst>
        </pc:spChg>
        <pc:spChg chg="add del mod">
          <ac:chgData name="Al Brooks" userId="34fc579134f071c1" providerId="LiveId" clId="{521BF6D4-3B60-42F6-9894-8DBFCE4752F3}" dt="2021-05-06T21:29:26.567" v="1704" actId="478"/>
          <ac:spMkLst>
            <pc:docMk/>
            <pc:sldMk cId="648071286" sldId="7212"/>
            <ac:spMk id="173" creationId="{C89E1258-1B15-43FD-A3D4-7CA86A22389F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74" creationId="{021FAF71-948C-4146-99DC-DBB121A10552}"/>
          </ac:spMkLst>
        </pc:spChg>
        <pc:spChg chg="add mod">
          <ac:chgData name="Al Brooks" userId="34fc579134f071c1" providerId="LiveId" clId="{521BF6D4-3B60-42F6-9894-8DBFCE4752F3}" dt="2021-05-06T21:27:50.457" v="1662"/>
          <ac:spMkLst>
            <pc:docMk/>
            <pc:sldMk cId="648071286" sldId="7212"/>
            <ac:spMk id="175" creationId="{6531F0D4-AE0C-4E1C-BEC1-BE14EFCA6D03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6T21:31:38.925" v="1739" actId="478"/>
          <ac:spMkLst>
            <pc:docMk/>
            <pc:sldMk cId="648071286" sldId="7212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06T21:16:39.840" v="1590" actId="167"/>
          <ac:picMkLst>
            <pc:docMk/>
            <pc:sldMk cId="648071286" sldId="7212"/>
            <ac:picMk id="160" creationId="{3CF640DD-6840-4394-A0A9-5469123BC5CE}"/>
          </ac:picMkLst>
        </pc:pic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57" creationId="{85668601-C71B-437D-A6C8-64C4F3C134F5}"/>
          </ac:cxnSpMkLst>
        </pc:cxnChg>
        <pc:cxnChg chg="add del mod">
          <ac:chgData name="Al Brooks" userId="34fc579134f071c1" providerId="LiveId" clId="{521BF6D4-3B60-42F6-9894-8DBFCE4752F3}" dt="2021-05-06T21:28:37.863" v="1679" actId="478"/>
          <ac:cxnSpMkLst>
            <pc:docMk/>
            <pc:sldMk cId="648071286" sldId="7212"/>
            <ac:cxnSpMk id="162" creationId="{6F9DA902-C68C-41AE-81FE-52FEB4C240AA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06T21:27:50.457" v="1662"/>
          <ac:cxnSpMkLst>
            <pc:docMk/>
            <pc:sldMk cId="648071286" sldId="7212"/>
            <ac:cxnSpMk id="164" creationId="{EAEDABA5-68AF-4BBE-8363-4DC65375AE69}"/>
          </ac:cxnSpMkLst>
        </pc:cxnChg>
        <pc:cxnChg chg="add mod">
          <ac:chgData name="Al Brooks" userId="34fc579134f071c1" providerId="LiveId" clId="{521BF6D4-3B60-42F6-9894-8DBFCE4752F3}" dt="2021-05-06T21:27:50.457" v="1662"/>
          <ac:cxnSpMkLst>
            <pc:docMk/>
            <pc:sldMk cId="648071286" sldId="7212"/>
            <ac:cxnSpMk id="165" creationId="{BBCC9CC0-223A-48FD-B6BE-1E6189E9771A}"/>
          </ac:cxnSpMkLst>
        </pc:cxnChg>
        <pc:cxnChg chg="add mod">
          <ac:chgData name="Al Brooks" userId="34fc579134f071c1" providerId="LiveId" clId="{521BF6D4-3B60-42F6-9894-8DBFCE4752F3}" dt="2021-05-06T21:27:50.457" v="1662"/>
          <ac:cxnSpMkLst>
            <pc:docMk/>
            <pc:sldMk cId="648071286" sldId="7212"/>
            <ac:cxnSpMk id="166" creationId="{1819493B-CEFB-4583-81CD-527C212581A9}"/>
          </ac:cxnSpMkLst>
        </pc:cxnChg>
        <pc:cxnChg chg="add mod">
          <ac:chgData name="Al Brooks" userId="34fc579134f071c1" providerId="LiveId" clId="{521BF6D4-3B60-42F6-9894-8DBFCE4752F3}" dt="2021-05-06T21:27:50.457" v="1662"/>
          <ac:cxnSpMkLst>
            <pc:docMk/>
            <pc:sldMk cId="648071286" sldId="7212"/>
            <ac:cxnSpMk id="167" creationId="{3C8634F3-1B56-41BE-96CF-E8D75CBFD607}"/>
          </ac:cxnSpMkLst>
        </pc:cxnChg>
        <pc:cxnChg chg="add mod">
          <ac:chgData name="Al Brooks" userId="34fc579134f071c1" providerId="LiveId" clId="{521BF6D4-3B60-42F6-9894-8DBFCE4752F3}" dt="2021-05-06T21:29:17.767" v="1702" actId="1036"/>
          <ac:cxnSpMkLst>
            <pc:docMk/>
            <pc:sldMk cId="648071286" sldId="7212"/>
            <ac:cxnSpMk id="176" creationId="{50641234-4241-45BF-9902-7DD25E5CB879}"/>
          </ac:cxnSpMkLst>
        </pc:cxnChg>
        <pc:cxnChg chg="add mod">
          <ac:chgData name="Al Brooks" userId="34fc579134f071c1" providerId="LiveId" clId="{521BF6D4-3B60-42F6-9894-8DBFCE4752F3}" dt="2021-05-06T21:29:02.334" v="1684" actId="1076"/>
          <ac:cxnSpMkLst>
            <pc:docMk/>
            <pc:sldMk cId="648071286" sldId="7212"/>
            <ac:cxnSpMk id="177" creationId="{EBD5FF20-B354-46B6-9065-D3B75E7C1B7D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6T21:31:38.925" v="1739" actId="478"/>
          <ac:cxnSpMkLst>
            <pc:docMk/>
            <pc:sldMk cId="648071286" sldId="7212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521BF6D4-3B60-42F6-9894-8DBFCE4752F3}" dt="2021-05-12T18:19:26.393" v="10811" actId="47"/>
        <pc:sldMkLst>
          <pc:docMk/>
          <pc:sldMk cId="1592555597" sldId="7212"/>
        </pc:sldMkLst>
        <pc:spChg chg="mod">
          <ac:chgData name="Al Brooks" userId="34fc579134f071c1" providerId="LiveId" clId="{521BF6D4-3B60-42F6-9894-8DBFCE4752F3}" dt="2021-05-11T20:18:07.001" v="8329" actId="20577"/>
          <ac:spMkLst>
            <pc:docMk/>
            <pc:sldMk cId="1592555597" sldId="7212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0T16:52:33.806" v="4794" actId="20577"/>
          <ac:spMkLst>
            <pc:docMk/>
            <pc:sldMk cId="1592555597" sldId="7212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12T12:32:04.934" v="10476" actId="20577"/>
          <ac:spMkLst>
            <pc:docMk/>
            <pc:sldMk cId="1592555597" sldId="7212"/>
            <ac:spMk id="175" creationId="{73739C25-C345-4F37-8E70-63FB98F36FDD}"/>
          </ac:spMkLst>
        </pc:spChg>
        <pc:spChg chg="add mod">
          <ac:chgData name="Al Brooks" userId="34fc579134f071c1" providerId="LiveId" clId="{521BF6D4-3B60-42F6-9894-8DBFCE4752F3}" dt="2021-05-11T20:31:32.497" v="8574" actId="1076"/>
          <ac:spMkLst>
            <pc:docMk/>
            <pc:sldMk cId="1592555597" sldId="7212"/>
            <ac:spMk id="176" creationId="{583693E9-EBB1-441F-841D-05F3C2170ED1}"/>
          </ac:spMkLst>
        </pc:spChg>
        <pc:spChg chg="add mod">
          <ac:chgData name="Al Brooks" userId="34fc579134f071c1" providerId="LiveId" clId="{521BF6D4-3B60-42F6-9894-8DBFCE4752F3}" dt="2021-05-11T20:25:25.685" v="8409" actId="108"/>
          <ac:spMkLst>
            <pc:docMk/>
            <pc:sldMk cId="1592555597" sldId="7212"/>
            <ac:spMk id="177" creationId="{982DD41F-A956-4A4B-A8CB-A00E18BF64D3}"/>
          </ac:spMkLst>
        </pc:spChg>
        <pc:spChg chg="add mod">
          <ac:chgData name="Al Brooks" userId="34fc579134f071c1" providerId="LiveId" clId="{521BF6D4-3B60-42F6-9894-8DBFCE4752F3}" dt="2021-05-11T20:25:57.341" v="8426" actId="108"/>
          <ac:spMkLst>
            <pc:docMk/>
            <pc:sldMk cId="1592555597" sldId="7212"/>
            <ac:spMk id="178" creationId="{2A7DCD73-E6A7-417E-BC81-8B408DFB366F}"/>
          </ac:spMkLst>
        </pc:spChg>
        <pc:spChg chg="add mod">
          <ac:chgData name="Al Brooks" userId="34fc579134f071c1" providerId="LiveId" clId="{521BF6D4-3B60-42F6-9894-8DBFCE4752F3}" dt="2021-05-11T20:26:26.248" v="8444" actId="1076"/>
          <ac:spMkLst>
            <pc:docMk/>
            <pc:sldMk cId="1592555597" sldId="7212"/>
            <ac:spMk id="179" creationId="{109BE4B0-5E1B-46BD-B36C-4B2B9E4284E3}"/>
          </ac:spMkLst>
        </pc:spChg>
        <pc:spChg chg="add mod">
          <ac:chgData name="Al Brooks" userId="34fc579134f071c1" providerId="LiveId" clId="{521BF6D4-3B60-42F6-9894-8DBFCE4752F3}" dt="2021-05-11T20:26:41.046" v="8451" actId="1076"/>
          <ac:spMkLst>
            <pc:docMk/>
            <pc:sldMk cId="1592555597" sldId="7212"/>
            <ac:spMk id="180" creationId="{1CBC089D-FC4C-43AC-AA89-D07BDB8C390A}"/>
          </ac:spMkLst>
        </pc:spChg>
        <pc:spChg chg="add mod">
          <ac:chgData name="Al Brooks" userId="34fc579134f071c1" providerId="LiveId" clId="{521BF6D4-3B60-42F6-9894-8DBFCE4752F3}" dt="2021-05-11T20:26:59.700" v="8467" actId="1076"/>
          <ac:spMkLst>
            <pc:docMk/>
            <pc:sldMk cId="1592555597" sldId="7212"/>
            <ac:spMk id="181" creationId="{7D0FAAA0-D0B3-4AB2-A11A-EB7A3CF5812B}"/>
          </ac:spMkLst>
        </pc:spChg>
        <pc:spChg chg="add mod">
          <ac:chgData name="Al Brooks" userId="34fc579134f071c1" providerId="LiveId" clId="{521BF6D4-3B60-42F6-9894-8DBFCE4752F3}" dt="2021-05-11T20:27:20.450" v="8489" actId="1076"/>
          <ac:spMkLst>
            <pc:docMk/>
            <pc:sldMk cId="1592555597" sldId="7212"/>
            <ac:spMk id="182" creationId="{D2289528-0D8B-41F6-B682-CA393128AAEB}"/>
          </ac:spMkLst>
        </pc:spChg>
        <pc:spChg chg="add mod">
          <ac:chgData name="Al Brooks" userId="34fc579134f071c1" providerId="LiveId" clId="{521BF6D4-3B60-42F6-9894-8DBFCE4752F3}" dt="2021-05-11T20:27:29.886" v="8490" actId="571"/>
          <ac:spMkLst>
            <pc:docMk/>
            <pc:sldMk cId="1592555597" sldId="7212"/>
            <ac:spMk id="183" creationId="{B4BC4CEC-7E5F-4CD6-9301-F2EA3FB70588}"/>
          </ac:spMkLst>
        </pc:spChg>
        <pc:spChg chg="add mod">
          <ac:chgData name="Al Brooks" userId="34fc579134f071c1" providerId="LiveId" clId="{521BF6D4-3B60-42F6-9894-8DBFCE4752F3}" dt="2021-05-11T20:28:09.078" v="8510" actId="108"/>
          <ac:spMkLst>
            <pc:docMk/>
            <pc:sldMk cId="1592555597" sldId="7212"/>
            <ac:spMk id="184" creationId="{D179B3E0-C298-43E3-B264-AD3D35DC56DA}"/>
          </ac:spMkLst>
        </pc:spChg>
        <pc:spChg chg="add del mod">
          <ac:chgData name="Al Brooks" userId="34fc579134f071c1" providerId="LiveId" clId="{521BF6D4-3B60-42F6-9894-8DBFCE4752F3}" dt="2021-05-11T20:28:18.457" v="8512" actId="478"/>
          <ac:spMkLst>
            <pc:docMk/>
            <pc:sldMk cId="1592555597" sldId="7212"/>
            <ac:spMk id="185" creationId="{4667E15A-2A01-4DD4-BB06-69486A8B6F91}"/>
          </ac:spMkLst>
        </pc:spChg>
        <pc:spChg chg="add mod">
          <ac:chgData name="Al Brooks" userId="34fc579134f071c1" providerId="LiveId" clId="{521BF6D4-3B60-42F6-9894-8DBFCE4752F3}" dt="2021-05-12T12:21:25.423" v="10040" actId="1035"/>
          <ac:spMkLst>
            <pc:docMk/>
            <pc:sldMk cId="1592555597" sldId="7212"/>
            <ac:spMk id="185" creationId="{762FEC33-1217-4C7A-B8E4-FDA869DA881E}"/>
          </ac:spMkLst>
        </pc:spChg>
        <pc:spChg chg="add mod">
          <ac:chgData name="Al Brooks" userId="34fc579134f071c1" providerId="LiveId" clId="{521BF6D4-3B60-42F6-9894-8DBFCE4752F3}" dt="2021-05-11T20:28:32.531" v="8514" actId="1076"/>
          <ac:spMkLst>
            <pc:docMk/>
            <pc:sldMk cId="1592555597" sldId="7212"/>
            <ac:spMk id="186" creationId="{AE38D4A7-23C0-4809-B18E-75868D1F3D42}"/>
          </ac:spMkLst>
        </pc:spChg>
        <pc:spChg chg="add mod">
          <ac:chgData name="Al Brooks" userId="34fc579134f071c1" providerId="LiveId" clId="{521BF6D4-3B60-42F6-9894-8DBFCE4752F3}" dt="2021-05-11T20:28:35.941" v="8515" actId="571"/>
          <ac:spMkLst>
            <pc:docMk/>
            <pc:sldMk cId="1592555597" sldId="7212"/>
            <ac:spMk id="187" creationId="{EFB505EA-E7B5-4871-B92A-0265FF474803}"/>
          </ac:spMkLst>
        </pc:spChg>
        <pc:spChg chg="add mod">
          <ac:chgData name="Al Brooks" userId="34fc579134f071c1" providerId="LiveId" clId="{521BF6D4-3B60-42F6-9894-8DBFCE4752F3}" dt="2021-05-11T20:28:39.909" v="8516" actId="571"/>
          <ac:spMkLst>
            <pc:docMk/>
            <pc:sldMk cId="1592555597" sldId="7212"/>
            <ac:spMk id="188" creationId="{710375EF-00DA-46F7-A7C8-539BE3703509}"/>
          </ac:spMkLst>
        </pc:spChg>
        <pc:spChg chg="add mod">
          <ac:chgData name="Al Brooks" userId="34fc579134f071c1" providerId="LiveId" clId="{521BF6D4-3B60-42F6-9894-8DBFCE4752F3}" dt="2021-05-11T20:28:42.467" v="8517" actId="571"/>
          <ac:spMkLst>
            <pc:docMk/>
            <pc:sldMk cId="1592555597" sldId="7212"/>
            <ac:spMk id="189" creationId="{9D1A26B9-57C0-4202-BD2A-B40ABE8E0D19}"/>
          </ac:spMkLst>
        </pc:spChg>
        <pc:spChg chg="add mod">
          <ac:chgData name="Al Brooks" userId="34fc579134f071c1" providerId="LiveId" clId="{521BF6D4-3B60-42F6-9894-8DBFCE4752F3}" dt="2021-05-11T20:28:47.690" v="8519" actId="1076"/>
          <ac:spMkLst>
            <pc:docMk/>
            <pc:sldMk cId="1592555597" sldId="7212"/>
            <ac:spMk id="190" creationId="{95119BE0-B792-40C5-A0E8-B168A0EBE435}"/>
          </ac:spMkLst>
        </pc:spChg>
        <pc:spChg chg="add mod">
          <ac:chgData name="Al Brooks" userId="34fc579134f071c1" providerId="LiveId" clId="{521BF6D4-3B60-42F6-9894-8DBFCE4752F3}" dt="2021-05-11T20:28:49.747" v="8520" actId="571"/>
          <ac:spMkLst>
            <pc:docMk/>
            <pc:sldMk cId="1592555597" sldId="7212"/>
            <ac:spMk id="191" creationId="{DEA8303C-3803-4414-9384-95A769389967}"/>
          </ac:spMkLst>
        </pc:spChg>
        <pc:spChg chg="add mod">
          <ac:chgData name="Al Brooks" userId="34fc579134f071c1" providerId="LiveId" clId="{521BF6D4-3B60-42F6-9894-8DBFCE4752F3}" dt="2021-05-11T20:28:51.897" v="8521" actId="571"/>
          <ac:spMkLst>
            <pc:docMk/>
            <pc:sldMk cId="1592555597" sldId="7212"/>
            <ac:spMk id="192" creationId="{2CFF7CC6-C768-45CC-8711-1BEB5B6D9FB3}"/>
          </ac:spMkLst>
        </pc:spChg>
        <pc:spChg chg="add mod">
          <ac:chgData name="Al Brooks" userId="34fc579134f071c1" providerId="LiveId" clId="{521BF6D4-3B60-42F6-9894-8DBFCE4752F3}" dt="2021-05-11T20:28:54.730" v="8522" actId="571"/>
          <ac:spMkLst>
            <pc:docMk/>
            <pc:sldMk cId="1592555597" sldId="7212"/>
            <ac:spMk id="193" creationId="{4358A349-4CE9-4400-A50B-161E8D4FDF83}"/>
          </ac:spMkLst>
        </pc:spChg>
        <pc:spChg chg="add mod">
          <ac:chgData name="Al Brooks" userId="34fc579134f071c1" providerId="LiveId" clId="{521BF6D4-3B60-42F6-9894-8DBFCE4752F3}" dt="2021-05-11T20:28:59.417" v="8524" actId="1076"/>
          <ac:spMkLst>
            <pc:docMk/>
            <pc:sldMk cId="1592555597" sldId="7212"/>
            <ac:spMk id="194" creationId="{A83E1CB1-A20A-4B08-B08C-0B57645F2DC6}"/>
          </ac:spMkLst>
        </pc:spChg>
        <pc:spChg chg="add mod">
          <ac:chgData name="Al Brooks" userId="34fc579134f071c1" providerId="LiveId" clId="{521BF6D4-3B60-42F6-9894-8DBFCE4752F3}" dt="2021-05-11T20:29:02.926" v="8525" actId="571"/>
          <ac:spMkLst>
            <pc:docMk/>
            <pc:sldMk cId="1592555597" sldId="7212"/>
            <ac:spMk id="195" creationId="{6FE89026-DB33-4CEA-9239-F0397D0180F5}"/>
          </ac:spMkLst>
        </pc:spChg>
        <pc:spChg chg="add mod">
          <ac:chgData name="Al Brooks" userId="34fc579134f071c1" providerId="LiveId" clId="{521BF6D4-3B60-42F6-9894-8DBFCE4752F3}" dt="2021-05-11T20:29:06.844" v="8526" actId="571"/>
          <ac:spMkLst>
            <pc:docMk/>
            <pc:sldMk cId="1592555597" sldId="7212"/>
            <ac:spMk id="196" creationId="{01E5E061-46AA-4204-819A-8E3D137EBA4B}"/>
          </ac:spMkLst>
        </pc:spChg>
        <pc:spChg chg="add mod">
          <ac:chgData name="Al Brooks" userId="34fc579134f071c1" providerId="LiveId" clId="{521BF6D4-3B60-42F6-9894-8DBFCE4752F3}" dt="2021-05-11T20:29:12.749" v="8527" actId="571"/>
          <ac:spMkLst>
            <pc:docMk/>
            <pc:sldMk cId="1592555597" sldId="7212"/>
            <ac:spMk id="197" creationId="{00DAE646-3DFA-441A-8404-1BE02A80133B}"/>
          </ac:spMkLst>
        </pc:spChg>
        <pc:spChg chg="add mod">
          <ac:chgData name="Al Brooks" userId="34fc579134f071c1" providerId="LiveId" clId="{521BF6D4-3B60-42F6-9894-8DBFCE4752F3}" dt="2021-05-11T20:29:15.453" v="8528" actId="571"/>
          <ac:spMkLst>
            <pc:docMk/>
            <pc:sldMk cId="1592555597" sldId="7212"/>
            <ac:spMk id="198" creationId="{1C5C0A1A-31CC-4E9A-A3A5-B10165817F97}"/>
          </ac:spMkLst>
        </pc:spChg>
        <pc:spChg chg="add mod">
          <ac:chgData name="Al Brooks" userId="34fc579134f071c1" providerId="LiveId" clId="{521BF6D4-3B60-42F6-9894-8DBFCE4752F3}" dt="2021-05-11T20:29:17.272" v="8529" actId="571"/>
          <ac:spMkLst>
            <pc:docMk/>
            <pc:sldMk cId="1592555597" sldId="7212"/>
            <ac:spMk id="199" creationId="{847C53E9-BFD6-4B6D-9889-F799A275BC0F}"/>
          </ac:spMkLst>
        </pc:spChg>
        <pc:spChg chg="add mod">
          <ac:chgData name="Al Brooks" userId="34fc579134f071c1" providerId="LiveId" clId="{521BF6D4-3B60-42F6-9894-8DBFCE4752F3}" dt="2021-05-11T20:29:19.279" v="8530" actId="571"/>
          <ac:spMkLst>
            <pc:docMk/>
            <pc:sldMk cId="1592555597" sldId="7212"/>
            <ac:spMk id="200" creationId="{A110D3A5-C095-4A1B-BE02-0D6BBF877326}"/>
          </ac:spMkLst>
        </pc:spChg>
        <pc:spChg chg="add mod">
          <ac:chgData name="Al Brooks" userId="34fc579134f071c1" providerId="LiveId" clId="{521BF6D4-3B60-42F6-9894-8DBFCE4752F3}" dt="2021-05-11T20:29:21.382" v="8531" actId="571"/>
          <ac:spMkLst>
            <pc:docMk/>
            <pc:sldMk cId="1592555597" sldId="7212"/>
            <ac:spMk id="201" creationId="{EB70AC42-6830-4446-86E4-181B0C2DA0FF}"/>
          </ac:spMkLst>
        </pc:spChg>
        <pc:spChg chg="add mod">
          <ac:chgData name="Al Brooks" userId="34fc579134f071c1" providerId="LiveId" clId="{521BF6D4-3B60-42F6-9894-8DBFCE4752F3}" dt="2021-05-11T20:29:28.659" v="8533" actId="1076"/>
          <ac:spMkLst>
            <pc:docMk/>
            <pc:sldMk cId="1592555597" sldId="7212"/>
            <ac:spMk id="202" creationId="{9C05A41E-020E-4AE6-900C-9BE38F701B30}"/>
          </ac:spMkLst>
        </pc:spChg>
        <pc:spChg chg="add mod">
          <ac:chgData name="Al Brooks" userId="34fc579134f071c1" providerId="LiveId" clId="{521BF6D4-3B60-42F6-9894-8DBFCE4752F3}" dt="2021-05-11T20:29:30.826" v="8534" actId="571"/>
          <ac:spMkLst>
            <pc:docMk/>
            <pc:sldMk cId="1592555597" sldId="7212"/>
            <ac:spMk id="203" creationId="{23F51B76-07D7-4878-A0E5-53C8C3AEF12F}"/>
          </ac:spMkLst>
        </pc:spChg>
        <pc:spChg chg="add del mod">
          <ac:chgData name="Al Brooks" userId="34fc579134f071c1" providerId="LiveId" clId="{521BF6D4-3B60-42F6-9894-8DBFCE4752F3}" dt="2021-05-11T20:29:46.623" v="8541" actId="478"/>
          <ac:spMkLst>
            <pc:docMk/>
            <pc:sldMk cId="1592555597" sldId="7212"/>
            <ac:spMk id="204" creationId="{869E758A-D459-4340-AE01-7679BE042F5D}"/>
          </ac:spMkLst>
        </pc:spChg>
        <pc:spChg chg="add mod">
          <ac:chgData name="Al Brooks" userId="34fc579134f071c1" providerId="LiveId" clId="{521BF6D4-3B60-42F6-9894-8DBFCE4752F3}" dt="2021-05-11T20:29:50.720" v="8542" actId="1076"/>
          <ac:spMkLst>
            <pc:docMk/>
            <pc:sldMk cId="1592555597" sldId="7212"/>
            <ac:spMk id="205" creationId="{32A00BDA-063A-401B-92D2-B861F22FCA3B}"/>
          </ac:spMkLst>
        </pc:spChg>
        <pc:spChg chg="add mod">
          <ac:chgData name="Al Brooks" userId="34fc579134f071c1" providerId="LiveId" clId="{521BF6D4-3B60-42F6-9894-8DBFCE4752F3}" dt="2021-05-11T20:29:53.104" v="8543" actId="571"/>
          <ac:spMkLst>
            <pc:docMk/>
            <pc:sldMk cId="1592555597" sldId="7212"/>
            <ac:spMk id="206" creationId="{C1E96DE8-B902-48A1-90F7-1D11D46A2ED4}"/>
          </ac:spMkLst>
        </pc:spChg>
        <pc:spChg chg="add mod">
          <ac:chgData name="Al Brooks" userId="34fc579134f071c1" providerId="LiveId" clId="{521BF6D4-3B60-42F6-9894-8DBFCE4752F3}" dt="2021-05-11T20:29:56.709" v="8544" actId="571"/>
          <ac:spMkLst>
            <pc:docMk/>
            <pc:sldMk cId="1592555597" sldId="7212"/>
            <ac:spMk id="207" creationId="{803AD650-2D0E-4C07-B49A-30064F3875A9}"/>
          </ac:spMkLst>
        </pc:spChg>
        <pc:spChg chg="add mod">
          <ac:chgData name="Al Brooks" userId="34fc579134f071c1" providerId="LiveId" clId="{521BF6D4-3B60-42F6-9894-8DBFCE4752F3}" dt="2021-05-11T20:30:03.404" v="8545" actId="571"/>
          <ac:spMkLst>
            <pc:docMk/>
            <pc:sldMk cId="1592555597" sldId="7212"/>
            <ac:spMk id="208" creationId="{2AF6459F-0068-490C-B3C0-1E73FAC0A596}"/>
          </ac:spMkLst>
        </pc:spChg>
        <pc:spChg chg="add mod">
          <ac:chgData name="Al Brooks" userId="34fc579134f071c1" providerId="LiveId" clId="{521BF6D4-3B60-42F6-9894-8DBFCE4752F3}" dt="2021-05-11T20:30:17.939" v="8546" actId="571"/>
          <ac:spMkLst>
            <pc:docMk/>
            <pc:sldMk cId="1592555597" sldId="7212"/>
            <ac:spMk id="209" creationId="{6F5573A7-CDBE-44B8-AA7E-01E0EA0FAD2B}"/>
          </ac:spMkLst>
        </pc:spChg>
        <pc:spChg chg="add mod">
          <ac:chgData name="Al Brooks" userId="34fc579134f071c1" providerId="LiveId" clId="{521BF6D4-3B60-42F6-9894-8DBFCE4752F3}" dt="2021-05-11T20:30:21.795" v="8547" actId="571"/>
          <ac:spMkLst>
            <pc:docMk/>
            <pc:sldMk cId="1592555597" sldId="7212"/>
            <ac:spMk id="210" creationId="{AD37C5E4-E8D4-4BFE-9DEA-6DB63E8081AE}"/>
          </ac:spMkLst>
        </pc:spChg>
        <pc:spChg chg="add mod">
          <ac:chgData name="Al Brooks" userId="34fc579134f071c1" providerId="LiveId" clId="{521BF6D4-3B60-42F6-9894-8DBFCE4752F3}" dt="2021-05-11T20:30:24.107" v="8548" actId="571"/>
          <ac:spMkLst>
            <pc:docMk/>
            <pc:sldMk cId="1592555597" sldId="7212"/>
            <ac:spMk id="211" creationId="{81C776A2-A1B2-4C64-ABE0-3BC7E983E5F6}"/>
          </ac:spMkLst>
        </pc:spChg>
        <pc:spChg chg="add mod">
          <ac:chgData name="Al Brooks" userId="34fc579134f071c1" providerId="LiveId" clId="{521BF6D4-3B60-42F6-9894-8DBFCE4752F3}" dt="2021-05-11T20:30:29.147" v="8550" actId="1076"/>
          <ac:spMkLst>
            <pc:docMk/>
            <pc:sldMk cId="1592555597" sldId="7212"/>
            <ac:spMk id="212" creationId="{4C7449BE-4373-47D8-820D-F19DE80360B2}"/>
          </ac:spMkLst>
        </pc:spChg>
        <pc:spChg chg="add mod">
          <ac:chgData name="Al Brooks" userId="34fc579134f071c1" providerId="LiveId" clId="{521BF6D4-3B60-42F6-9894-8DBFCE4752F3}" dt="2021-05-11T20:30:31.904" v="8551" actId="571"/>
          <ac:spMkLst>
            <pc:docMk/>
            <pc:sldMk cId="1592555597" sldId="7212"/>
            <ac:spMk id="217" creationId="{A38C81F3-7546-451F-93D7-85AA2C58F86B}"/>
          </ac:spMkLst>
        </pc:spChg>
        <pc:spChg chg="add mod">
          <ac:chgData name="Al Brooks" userId="34fc579134f071c1" providerId="LiveId" clId="{521BF6D4-3B60-42F6-9894-8DBFCE4752F3}" dt="2021-05-11T20:30:38.392" v="8553" actId="1076"/>
          <ac:spMkLst>
            <pc:docMk/>
            <pc:sldMk cId="1592555597" sldId="7212"/>
            <ac:spMk id="218" creationId="{12563149-581B-4220-9253-E190D35DB846}"/>
          </ac:spMkLst>
        </pc:spChg>
        <pc:spChg chg="add mod">
          <ac:chgData name="Al Brooks" userId="34fc579134f071c1" providerId="LiveId" clId="{521BF6D4-3B60-42F6-9894-8DBFCE4752F3}" dt="2021-05-11T20:30:53.878" v="8554" actId="571"/>
          <ac:spMkLst>
            <pc:docMk/>
            <pc:sldMk cId="1592555597" sldId="7212"/>
            <ac:spMk id="219" creationId="{5DDD6ABA-B5FC-44EF-B0C0-EDA5F90EA37E}"/>
          </ac:spMkLst>
        </pc:spChg>
        <pc:spChg chg="add mod">
          <ac:chgData name="Al Brooks" userId="34fc579134f071c1" providerId="LiveId" clId="{521BF6D4-3B60-42F6-9894-8DBFCE4752F3}" dt="2021-05-11T20:30:56.278" v="8555" actId="571"/>
          <ac:spMkLst>
            <pc:docMk/>
            <pc:sldMk cId="1592555597" sldId="7212"/>
            <ac:spMk id="220" creationId="{F5A74157-5F0D-4A1C-93E5-38FC24FADEF3}"/>
          </ac:spMkLst>
        </pc:spChg>
        <pc:spChg chg="add mod">
          <ac:chgData name="Al Brooks" userId="34fc579134f071c1" providerId="LiveId" clId="{521BF6D4-3B60-42F6-9894-8DBFCE4752F3}" dt="2021-05-11T20:30:59.380" v="8556" actId="571"/>
          <ac:spMkLst>
            <pc:docMk/>
            <pc:sldMk cId="1592555597" sldId="7212"/>
            <ac:spMk id="221" creationId="{963DE578-21F2-44CD-96F8-152A836C033E}"/>
          </ac:spMkLst>
        </pc:spChg>
        <pc:spChg chg="add mod">
          <ac:chgData name="Al Brooks" userId="34fc579134f071c1" providerId="LiveId" clId="{521BF6D4-3B60-42F6-9894-8DBFCE4752F3}" dt="2021-05-11T20:31:04.883" v="8557" actId="571"/>
          <ac:spMkLst>
            <pc:docMk/>
            <pc:sldMk cId="1592555597" sldId="7212"/>
            <ac:spMk id="226" creationId="{81C0E885-2D6A-4355-9582-E3DC775E0B1E}"/>
          </ac:spMkLst>
        </pc:spChg>
        <pc:spChg chg="add mod">
          <ac:chgData name="Al Brooks" userId="34fc579134f071c1" providerId="LiveId" clId="{521BF6D4-3B60-42F6-9894-8DBFCE4752F3}" dt="2021-05-11T20:31:07.444" v="8558" actId="571"/>
          <ac:spMkLst>
            <pc:docMk/>
            <pc:sldMk cId="1592555597" sldId="7212"/>
            <ac:spMk id="227" creationId="{8258B448-0E28-4960-8AEC-82C702DFB205}"/>
          </ac:spMkLst>
        </pc:spChg>
        <pc:spChg chg="add mod">
          <ac:chgData name="Al Brooks" userId="34fc579134f071c1" providerId="LiveId" clId="{521BF6D4-3B60-42F6-9894-8DBFCE4752F3}" dt="2021-05-11T20:31:11.143" v="8559" actId="571"/>
          <ac:spMkLst>
            <pc:docMk/>
            <pc:sldMk cId="1592555597" sldId="7212"/>
            <ac:spMk id="228" creationId="{F1B4BC91-CEA7-4B5D-BD10-BEE268331AEE}"/>
          </ac:spMkLst>
        </pc:spChg>
        <pc:spChg chg="add mod">
          <ac:chgData name="Al Brooks" userId="34fc579134f071c1" providerId="LiveId" clId="{521BF6D4-3B60-42F6-9894-8DBFCE4752F3}" dt="2021-05-11T20:31:18.267" v="8560" actId="571"/>
          <ac:spMkLst>
            <pc:docMk/>
            <pc:sldMk cId="1592555597" sldId="7212"/>
            <ac:spMk id="229" creationId="{766A0DE5-96F0-487C-82F3-DCC11A14A646}"/>
          </ac:spMkLst>
        </pc:spChg>
        <pc:spChg chg="add mod">
          <ac:chgData name="Al Brooks" userId="34fc579134f071c1" providerId="LiveId" clId="{521BF6D4-3B60-42F6-9894-8DBFCE4752F3}" dt="2021-05-11T20:32:46.646" v="8615" actId="108"/>
          <ac:spMkLst>
            <pc:docMk/>
            <pc:sldMk cId="1592555597" sldId="7212"/>
            <ac:spMk id="230" creationId="{4FE12F0A-1DAB-431C-AAF7-79DAF043618F}"/>
          </ac:spMkLst>
        </pc:spChg>
        <pc:spChg chg="add mod">
          <ac:chgData name="Al Brooks" userId="34fc579134f071c1" providerId="LiveId" clId="{521BF6D4-3B60-42F6-9894-8DBFCE4752F3}" dt="2021-05-11T20:32:58.661" v="8618" actId="14100"/>
          <ac:spMkLst>
            <pc:docMk/>
            <pc:sldMk cId="1592555597" sldId="7212"/>
            <ac:spMk id="232" creationId="{13698E2E-FFFF-4581-AAE8-DBB250E792B1}"/>
          </ac:spMkLst>
        </pc:spChg>
        <pc:spChg chg="add mod">
          <ac:chgData name="Al Brooks" userId="34fc579134f071c1" providerId="LiveId" clId="{521BF6D4-3B60-42F6-9894-8DBFCE4752F3}" dt="2021-05-11T20:33:14.394" v="8620" actId="14100"/>
          <ac:spMkLst>
            <pc:docMk/>
            <pc:sldMk cId="1592555597" sldId="7212"/>
            <ac:spMk id="233" creationId="{8487CF95-5F99-4AB8-9D40-5100FFA323B8}"/>
          </ac:spMkLst>
        </pc:spChg>
        <pc:spChg chg="add mod">
          <ac:chgData name="Al Brooks" userId="34fc579134f071c1" providerId="LiveId" clId="{521BF6D4-3B60-42F6-9894-8DBFCE4752F3}" dt="2021-05-11T20:33:33.161" v="8631" actId="14100"/>
          <ac:spMkLst>
            <pc:docMk/>
            <pc:sldMk cId="1592555597" sldId="7212"/>
            <ac:spMk id="234" creationId="{C9C2EABC-5604-4C87-88AF-7246AAF5CAD7}"/>
          </ac:spMkLst>
        </pc:spChg>
        <pc:spChg chg="add mod">
          <ac:chgData name="Al Brooks" userId="34fc579134f071c1" providerId="LiveId" clId="{521BF6D4-3B60-42F6-9894-8DBFCE4752F3}" dt="2021-05-11T20:34:23.428" v="8652" actId="1076"/>
          <ac:spMkLst>
            <pc:docMk/>
            <pc:sldMk cId="1592555597" sldId="7212"/>
            <ac:spMk id="237" creationId="{246A83CE-72EB-48A4-BF58-4394E7B3927E}"/>
          </ac:spMkLst>
        </pc:spChg>
        <pc:picChg chg="add mod">
          <ac:chgData name="Al Brooks" userId="34fc579134f071c1" providerId="LiveId" clId="{521BF6D4-3B60-42F6-9894-8DBFCE4752F3}" dt="2021-05-11T20:20:54.392" v="8353" actId="1076"/>
          <ac:picMkLst>
            <pc:docMk/>
            <pc:sldMk cId="1592555597" sldId="7212"/>
            <ac:picMk id="3" creationId="{A9370A94-901F-4AD2-82D3-240ADE6A1BCB}"/>
          </ac:picMkLst>
        </pc:picChg>
        <pc:cxnChg chg="add mod">
          <ac:chgData name="Al Brooks" userId="34fc579134f071c1" providerId="LiveId" clId="{521BF6D4-3B60-42F6-9894-8DBFCE4752F3}" dt="2021-05-11T20:18:45.497" v="8332" actId="14100"/>
          <ac:cxnSpMkLst>
            <pc:docMk/>
            <pc:sldMk cId="1592555597" sldId="7212"/>
            <ac:cxnSpMk id="158" creationId="{480C958C-4249-4E22-9111-22B70AF45862}"/>
          </ac:cxnSpMkLst>
        </pc:cxnChg>
        <pc:cxnChg chg="add mod">
          <ac:chgData name="Al Brooks" userId="34fc579134f071c1" providerId="LiveId" clId="{521BF6D4-3B60-42F6-9894-8DBFCE4752F3}" dt="2021-05-11T20:19:13.397" v="8337" actId="14100"/>
          <ac:cxnSpMkLst>
            <pc:docMk/>
            <pc:sldMk cId="1592555597" sldId="7212"/>
            <ac:cxnSpMk id="159" creationId="{886D43B7-D19E-4500-8BC7-9CF2AE9CE635}"/>
          </ac:cxnSpMkLst>
        </pc:cxnChg>
        <pc:cxnChg chg="add mod">
          <ac:chgData name="Al Brooks" userId="34fc579134f071c1" providerId="LiveId" clId="{521BF6D4-3B60-42F6-9894-8DBFCE4752F3}" dt="2021-05-11T20:19:27.807" v="8339" actId="14100"/>
          <ac:cxnSpMkLst>
            <pc:docMk/>
            <pc:sldMk cId="1592555597" sldId="7212"/>
            <ac:cxnSpMk id="160" creationId="{881494EE-E155-4AD6-A81F-271CAAE15923}"/>
          </ac:cxnSpMkLst>
        </pc:cxnChg>
        <pc:cxnChg chg="add mod">
          <ac:chgData name="Al Brooks" userId="34fc579134f071c1" providerId="LiveId" clId="{521BF6D4-3B60-42F6-9894-8DBFCE4752F3}" dt="2021-05-11T20:19:49.839" v="8342" actId="108"/>
          <ac:cxnSpMkLst>
            <pc:docMk/>
            <pc:sldMk cId="1592555597" sldId="7212"/>
            <ac:cxnSpMk id="161" creationId="{A1C66A48-8CDD-41A0-B6BC-FEFAF305817E}"/>
          </ac:cxnSpMkLst>
        </pc:cxnChg>
        <pc:cxnChg chg="add mod">
          <ac:chgData name="Al Brooks" userId="34fc579134f071c1" providerId="LiveId" clId="{521BF6D4-3B60-42F6-9894-8DBFCE4752F3}" dt="2021-05-11T20:19:58.092" v="8344" actId="14100"/>
          <ac:cxnSpMkLst>
            <pc:docMk/>
            <pc:sldMk cId="1592555597" sldId="7212"/>
            <ac:cxnSpMk id="162" creationId="{FF39BC15-DB7F-4C27-B76D-6995C6ACA582}"/>
          </ac:cxnSpMkLst>
        </pc:cxnChg>
        <pc:cxnChg chg="add mod">
          <ac:chgData name="Al Brooks" userId="34fc579134f071c1" providerId="LiveId" clId="{521BF6D4-3B60-42F6-9894-8DBFCE4752F3}" dt="2021-05-11T20:20:17.717" v="8347" actId="14100"/>
          <ac:cxnSpMkLst>
            <pc:docMk/>
            <pc:sldMk cId="1592555597" sldId="7212"/>
            <ac:cxnSpMk id="164" creationId="{FEE9D1C1-BBFA-493A-AB7A-A7754D1A22A4}"/>
          </ac:cxnSpMkLst>
        </pc:cxnChg>
        <pc:cxnChg chg="add mod">
          <ac:chgData name="Al Brooks" userId="34fc579134f071c1" providerId="LiveId" clId="{521BF6D4-3B60-42F6-9894-8DBFCE4752F3}" dt="2021-05-11T20:20:44.811" v="8350" actId="14100"/>
          <ac:cxnSpMkLst>
            <pc:docMk/>
            <pc:sldMk cId="1592555597" sldId="7212"/>
            <ac:cxnSpMk id="165" creationId="{B9523471-5593-48DC-A211-F18BA51BBF16}"/>
          </ac:cxnSpMkLst>
        </pc:cxnChg>
        <pc:cxnChg chg="add mod">
          <ac:chgData name="Al Brooks" userId="34fc579134f071c1" providerId="LiveId" clId="{521BF6D4-3B60-42F6-9894-8DBFCE4752F3}" dt="2021-05-11T20:21:00.975" v="8354" actId="14100"/>
          <ac:cxnSpMkLst>
            <pc:docMk/>
            <pc:sldMk cId="1592555597" sldId="7212"/>
            <ac:cxnSpMk id="166" creationId="{0DBF3CEC-E3B1-489F-9E45-5FE1894251CF}"/>
          </ac:cxnSpMkLst>
        </pc:cxnChg>
        <pc:cxnChg chg="add mod">
          <ac:chgData name="Al Brooks" userId="34fc579134f071c1" providerId="LiveId" clId="{521BF6D4-3B60-42F6-9894-8DBFCE4752F3}" dt="2021-05-11T20:21:15.654" v="8356" actId="14100"/>
          <ac:cxnSpMkLst>
            <pc:docMk/>
            <pc:sldMk cId="1592555597" sldId="7212"/>
            <ac:cxnSpMk id="167" creationId="{6139957D-2250-493C-B360-093EA920BE2C}"/>
          </ac:cxnSpMkLst>
        </pc:cxnChg>
        <pc:cxnChg chg="add mod">
          <ac:chgData name="Al Brooks" userId="34fc579134f071c1" providerId="LiveId" clId="{521BF6D4-3B60-42F6-9894-8DBFCE4752F3}" dt="2021-05-11T20:21:32.863" v="8359" actId="14100"/>
          <ac:cxnSpMkLst>
            <pc:docMk/>
            <pc:sldMk cId="1592555597" sldId="7212"/>
            <ac:cxnSpMk id="168" creationId="{1FADA187-F90F-4836-822A-95F3AAE8EB77}"/>
          </ac:cxnSpMkLst>
        </pc:cxnChg>
        <pc:cxnChg chg="add mod">
          <ac:chgData name="Al Brooks" userId="34fc579134f071c1" providerId="LiveId" clId="{521BF6D4-3B60-42F6-9894-8DBFCE4752F3}" dt="2021-05-11T20:21:46.615" v="8361" actId="14100"/>
          <ac:cxnSpMkLst>
            <pc:docMk/>
            <pc:sldMk cId="1592555597" sldId="7212"/>
            <ac:cxnSpMk id="169" creationId="{EC062416-7874-426A-90D2-53391A5D9DE2}"/>
          </ac:cxnSpMkLst>
        </pc:cxnChg>
        <pc:cxnChg chg="add mod">
          <ac:chgData name="Al Brooks" userId="34fc579134f071c1" providerId="LiveId" clId="{521BF6D4-3B60-42F6-9894-8DBFCE4752F3}" dt="2021-05-11T20:22:00.227" v="8364" actId="14100"/>
          <ac:cxnSpMkLst>
            <pc:docMk/>
            <pc:sldMk cId="1592555597" sldId="7212"/>
            <ac:cxnSpMk id="170" creationId="{820996CF-8B28-41F4-B941-3C56F9502A2B}"/>
          </ac:cxnSpMkLst>
        </pc:cxnChg>
        <pc:cxnChg chg="add mod">
          <ac:chgData name="Al Brooks" userId="34fc579134f071c1" providerId="LiveId" clId="{521BF6D4-3B60-42F6-9894-8DBFCE4752F3}" dt="2021-05-11T20:22:22.109" v="8367" actId="14100"/>
          <ac:cxnSpMkLst>
            <pc:docMk/>
            <pc:sldMk cId="1592555597" sldId="7212"/>
            <ac:cxnSpMk id="171" creationId="{5B8D1BC9-5A0D-40DB-AAED-8B72786FB90A}"/>
          </ac:cxnSpMkLst>
        </pc:cxnChg>
        <pc:cxnChg chg="add mod">
          <ac:chgData name="Al Brooks" userId="34fc579134f071c1" providerId="LiveId" clId="{521BF6D4-3B60-42F6-9894-8DBFCE4752F3}" dt="2021-05-11T20:22:46.475" v="8371" actId="14100"/>
          <ac:cxnSpMkLst>
            <pc:docMk/>
            <pc:sldMk cId="1592555597" sldId="7212"/>
            <ac:cxnSpMk id="172" creationId="{02C80145-D54D-4F3D-8E77-88650EC91D71}"/>
          </ac:cxnSpMkLst>
        </pc:cxnChg>
        <pc:cxnChg chg="add mod">
          <ac:chgData name="Al Brooks" userId="34fc579134f071c1" providerId="LiveId" clId="{521BF6D4-3B60-42F6-9894-8DBFCE4752F3}" dt="2021-05-11T20:23:13.195" v="8376" actId="108"/>
          <ac:cxnSpMkLst>
            <pc:docMk/>
            <pc:sldMk cId="1592555597" sldId="7212"/>
            <ac:cxnSpMk id="173" creationId="{2428DB9C-1D3E-48A2-82E9-FB18454C6364}"/>
          </ac:cxnSpMkLst>
        </pc:cxnChg>
        <pc:cxnChg chg="add mod">
          <ac:chgData name="Al Brooks" userId="34fc579134f071c1" providerId="LiveId" clId="{521BF6D4-3B60-42F6-9894-8DBFCE4752F3}" dt="2021-05-11T20:23:47.762" v="8381" actId="1035"/>
          <ac:cxnSpMkLst>
            <pc:docMk/>
            <pc:sldMk cId="1592555597" sldId="7212"/>
            <ac:cxnSpMk id="174" creationId="{E405B684-8B56-4CD1-82E7-B8621400319F}"/>
          </ac:cxnSpMkLst>
        </pc:cxnChg>
        <pc:cxnChg chg="add mod">
          <ac:chgData name="Al Brooks" userId="34fc579134f071c1" providerId="LiveId" clId="{521BF6D4-3B60-42F6-9894-8DBFCE4752F3}" dt="2021-05-11T20:32:38.076" v="8613" actId="571"/>
          <ac:cxnSpMkLst>
            <pc:docMk/>
            <pc:sldMk cId="1592555597" sldId="7212"/>
            <ac:cxnSpMk id="231" creationId="{6E475577-E57C-4E56-8FCF-7D45D0AA00B7}"/>
          </ac:cxnSpMkLst>
        </pc:cxnChg>
        <pc:cxnChg chg="add mod">
          <ac:chgData name="Al Brooks" userId="34fc579134f071c1" providerId="LiveId" clId="{521BF6D4-3B60-42F6-9894-8DBFCE4752F3}" dt="2021-05-11T20:33:28.209" v="8629" actId="14100"/>
          <ac:cxnSpMkLst>
            <pc:docMk/>
            <pc:sldMk cId="1592555597" sldId="7212"/>
            <ac:cxnSpMk id="235" creationId="{7703F7DA-646C-4A1C-87C4-FFA9D4749077}"/>
          </ac:cxnSpMkLst>
        </pc:cxnChg>
        <pc:cxnChg chg="add mod">
          <ac:chgData name="Al Brooks" userId="34fc579134f071c1" providerId="LiveId" clId="{521BF6D4-3B60-42F6-9894-8DBFCE4752F3}" dt="2021-05-11T20:34:09.743" v="8633" actId="14100"/>
          <ac:cxnSpMkLst>
            <pc:docMk/>
            <pc:sldMk cId="1592555597" sldId="7212"/>
            <ac:cxnSpMk id="236" creationId="{F3FC0D3E-12C6-4BEE-89DB-98847C81A772}"/>
          </ac:cxnSpMkLst>
        </pc:cxnChg>
      </pc:sldChg>
      <pc:sldChg chg="modSp add del mod">
        <pc:chgData name="Al Brooks" userId="34fc579134f071c1" providerId="LiveId" clId="{521BF6D4-3B60-42F6-9894-8DBFCE4752F3}" dt="2021-05-06T21:34:51.394" v="1804" actId="2696"/>
        <pc:sldMkLst>
          <pc:docMk/>
          <pc:sldMk cId="3240099696" sldId="7212"/>
        </pc:sldMkLst>
        <pc:spChg chg="mod">
          <ac:chgData name="Al Brooks" userId="34fc579134f071c1" providerId="LiveId" clId="{521BF6D4-3B60-42F6-9894-8DBFCE4752F3}" dt="2021-05-06T21:34:02.842" v="1798"/>
          <ac:spMkLst>
            <pc:docMk/>
            <pc:sldMk cId="3240099696" sldId="7212"/>
            <ac:spMk id="5" creationId="{00000000-0000-0000-0000-000000000000}"/>
          </ac:spMkLst>
        </pc:spChg>
      </pc:sldChg>
      <pc:sldChg chg="addSp modSp add del mod">
        <pc:chgData name="Al Brooks" userId="34fc579134f071c1" providerId="LiveId" clId="{521BF6D4-3B60-42F6-9894-8DBFCE4752F3}" dt="2021-05-07T20:53:48.045" v="2925" actId="47"/>
        <pc:sldMkLst>
          <pc:docMk/>
          <pc:sldMk cId="4031506839" sldId="7212"/>
        </pc:sldMkLst>
        <pc:spChg chg="mod">
          <ac:chgData name="Al Brooks" userId="34fc579134f071c1" providerId="LiveId" clId="{521BF6D4-3B60-42F6-9894-8DBFCE4752F3}" dt="2021-05-07T20:53:38.007" v="2923" actId="21"/>
          <ac:spMkLst>
            <pc:docMk/>
            <pc:sldMk cId="4031506839" sldId="7212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7T20:50:08.307" v="2887" actId="167"/>
          <ac:spMkLst>
            <pc:docMk/>
            <pc:sldMk cId="4031506839" sldId="7212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07T17:42:39.327" v="2519"/>
          <ac:spMkLst>
            <pc:docMk/>
            <pc:sldMk cId="4031506839" sldId="7212"/>
            <ac:spMk id="158" creationId="{C0578910-39C0-499B-B642-41BC52D9C746}"/>
          </ac:spMkLst>
        </pc:spChg>
        <pc:spChg chg="add mod">
          <ac:chgData name="Al Brooks" userId="34fc579134f071c1" providerId="LiveId" clId="{521BF6D4-3B60-42F6-9894-8DBFCE4752F3}" dt="2021-05-07T17:42:39.327" v="2519"/>
          <ac:spMkLst>
            <pc:docMk/>
            <pc:sldMk cId="4031506839" sldId="7212"/>
            <ac:spMk id="159" creationId="{F452A8EA-5938-471A-B0F8-D39E7FF2FF63}"/>
          </ac:spMkLst>
        </pc:spChg>
        <pc:picChg chg="add mod ord">
          <ac:chgData name="Al Brooks" userId="34fc579134f071c1" providerId="LiveId" clId="{521BF6D4-3B60-42F6-9894-8DBFCE4752F3}" dt="2021-05-07T20:50:05.252" v="2886" actId="167"/>
          <ac:picMkLst>
            <pc:docMk/>
            <pc:sldMk cId="4031506839" sldId="7212"/>
            <ac:picMk id="160" creationId="{20C7F7D4-9F84-4A78-B608-608D80908582}"/>
          </ac:picMkLst>
        </pc:picChg>
      </pc:sldChg>
      <pc:sldChg chg="addSp modSp add del mod">
        <pc:chgData name="Al Brooks" userId="34fc579134f071c1" providerId="LiveId" clId="{521BF6D4-3B60-42F6-9894-8DBFCE4752F3}" dt="2021-05-07T20:54:27.185" v="2940" actId="47"/>
        <pc:sldMkLst>
          <pc:docMk/>
          <pc:sldMk cId="190777324" sldId="7213"/>
        </pc:sldMkLst>
        <pc:spChg chg="mod">
          <ac:chgData name="Al Brooks" userId="34fc579134f071c1" providerId="LiveId" clId="{521BF6D4-3B60-42F6-9894-8DBFCE4752F3}" dt="2021-05-07T20:54:18.915" v="2938" actId="21"/>
          <ac:spMkLst>
            <pc:docMk/>
            <pc:sldMk cId="190777324" sldId="7213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7T20:49:56.415" v="2884" actId="167"/>
          <ac:spMkLst>
            <pc:docMk/>
            <pc:sldMk cId="190777324" sldId="7213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07T17:42:44.824" v="2520"/>
          <ac:spMkLst>
            <pc:docMk/>
            <pc:sldMk cId="190777324" sldId="7213"/>
            <ac:spMk id="158" creationId="{8C006DB0-551B-4072-882D-760C0855B216}"/>
          </ac:spMkLst>
        </pc:spChg>
        <pc:spChg chg="add mod">
          <ac:chgData name="Al Brooks" userId="34fc579134f071c1" providerId="LiveId" clId="{521BF6D4-3B60-42F6-9894-8DBFCE4752F3}" dt="2021-05-07T17:42:44.824" v="2520"/>
          <ac:spMkLst>
            <pc:docMk/>
            <pc:sldMk cId="190777324" sldId="7213"/>
            <ac:spMk id="159" creationId="{51B8CDED-BC21-405D-8A60-A31183EFF0F1}"/>
          </ac:spMkLst>
        </pc:spChg>
        <pc:picChg chg="add mod ord">
          <ac:chgData name="Al Brooks" userId="34fc579134f071c1" providerId="LiveId" clId="{521BF6D4-3B60-42F6-9894-8DBFCE4752F3}" dt="2021-05-07T20:49:51.155" v="2882" actId="167"/>
          <ac:picMkLst>
            <pc:docMk/>
            <pc:sldMk cId="190777324" sldId="7213"/>
            <ac:picMk id="160" creationId="{DEB649C4-10A4-4074-A79E-5D25846F3757}"/>
          </ac:picMkLst>
        </pc:picChg>
      </pc:sldChg>
      <pc:sldChg chg="addSp delSp modSp add del mod">
        <pc:chgData name="Al Brooks" userId="34fc579134f071c1" providerId="LiveId" clId="{521BF6D4-3B60-42F6-9894-8DBFCE4752F3}" dt="2021-05-10T21:04:03.294" v="6321" actId="2696"/>
        <pc:sldMkLst>
          <pc:docMk/>
          <pc:sldMk cId="1392425927" sldId="7213"/>
        </pc:sldMkLst>
        <pc:spChg chg="mod">
          <ac:chgData name="Al Brooks" userId="34fc579134f071c1" providerId="LiveId" clId="{521BF6D4-3B60-42F6-9894-8DBFCE4752F3}" dt="2021-05-10T16:54:53.069" v="5069" actId="6549"/>
          <ac:spMkLst>
            <pc:docMk/>
            <pc:sldMk cId="1392425927" sldId="7213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0T20:49:36.073" v="5968" actId="167"/>
          <ac:spMkLst>
            <pc:docMk/>
            <pc:sldMk cId="1392425927" sldId="7213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0" creationId="{6A62748E-6172-4685-B09D-9512D22AE63A}"/>
          </ac:spMkLst>
        </pc:spChg>
        <pc:spChg chg="mod">
          <ac:chgData name="Al Brooks" userId="34fc579134f071c1" providerId="LiveId" clId="{521BF6D4-3B60-42F6-9894-8DBFCE4752F3}" dt="2021-05-10T21:03:06.161" v="6315" actId="6549"/>
          <ac:spMkLst>
            <pc:docMk/>
            <pc:sldMk cId="1392425927" sldId="7213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56" creationId="{2F29DF87-9EB9-4B8E-AC3E-688ECE59C9DE}"/>
          </ac:spMkLst>
        </pc:spChg>
        <pc:spChg chg="add del mod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158" creationId="{3941891B-D4FD-4A41-BCE6-1D286D1421C6}"/>
          </ac:spMkLst>
        </pc:spChg>
        <pc:spChg chg="add del mod">
          <ac:chgData name="Al Brooks" userId="34fc579134f071c1" providerId="LiveId" clId="{521BF6D4-3B60-42F6-9894-8DBFCE4752F3}" dt="2021-05-10T21:03:36.799" v="6319" actId="478"/>
          <ac:spMkLst>
            <pc:docMk/>
            <pc:sldMk cId="1392425927" sldId="7213"/>
            <ac:spMk id="160" creationId="{58AFEA6F-D7B0-44B8-806C-DF589CBB7AB4}"/>
          </ac:spMkLst>
        </pc:spChg>
        <pc:spChg chg="add del mod">
          <ac:chgData name="Al Brooks" userId="34fc579134f071c1" providerId="LiveId" clId="{521BF6D4-3B60-42F6-9894-8DBFCE4752F3}" dt="2021-05-10T21:02:05.377" v="6282" actId="478"/>
          <ac:spMkLst>
            <pc:docMk/>
            <pc:sldMk cId="1392425927" sldId="7213"/>
            <ac:spMk id="164" creationId="{404933A2-1AD9-4FDE-857A-8EB29B7BE937}"/>
          </ac:spMkLst>
        </pc:spChg>
        <pc:spChg chg="add del mod">
          <ac:chgData name="Al Brooks" userId="34fc579134f071c1" providerId="LiveId" clId="{521BF6D4-3B60-42F6-9894-8DBFCE4752F3}" dt="2021-05-10T21:02:07.175" v="6283" actId="478"/>
          <ac:spMkLst>
            <pc:docMk/>
            <pc:sldMk cId="1392425927" sldId="7213"/>
            <ac:spMk id="165" creationId="{07E826E3-2C0F-424F-8E42-F54494D9C174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66" creationId="{79F2BE4A-29FA-41F3-9D45-1576C4701A49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67" creationId="{2A21A925-F711-4CF5-A0B7-2407130E867D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68" creationId="{047E2AC5-4C23-4EE7-89CB-1AE230AB132E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69" creationId="{76D434B8-84D7-480D-8828-F02A4E33E17F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0" creationId="{F97DDC53-9E96-4C65-BFA7-FC57CE8CB363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1" creationId="{39DF2C95-F422-43B2-BDE4-687854213CAA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2" creationId="{C5F110BF-E610-424A-BC29-216B22DE7527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3" creationId="{1602FA2B-5523-4887-8D62-904F510ADDC4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4" creationId="{96EED994-9361-4FBC-9361-C5EC90E2B8D4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5" creationId="{9D5E89B3-D121-4548-9083-5C158114BEAB}"/>
          </ac:spMkLst>
        </pc:spChg>
        <pc:spChg chg="add del mod">
          <ac:chgData name="Al Brooks" userId="34fc579134f071c1" providerId="LiveId" clId="{521BF6D4-3B60-42F6-9894-8DBFCE4752F3}" dt="2021-05-10T21:02:26.834" v="6300" actId="478"/>
          <ac:spMkLst>
            <pc:docMk/>
            <pc:sldMk cId="1392425927" sldId="7213"/>
            <ac:spMk id="176" creationId="{6E415DD9-DCCF-4D1B-833B-583F2C76C96D}"/>
          </ac:spMkLst>
        </pc:spChg>
        <pc:spChg chg="add mod">
          <ac:chgData name="Al Brooks" userId="34fc579134f071c1" providerId="LiveId" clId="{521BF6D4-3B60-42F6-9894-8DBFCE4752F3}" dt="2021-05-10T21:02:01.799" v="6281"/>
          <ac:spMkLst>
            <pc:docMk/>
            <pc:sldMk cId="1392425927" sldId="7213"/>
            <ac:spMk id="177" creationId="{C9E21630-ABF4-4C35-95DF-47FA55909037}"/>
          </ac:spMkLst>
        </pc:spChg>
        <pc:spChg chg="add mod">
          <ac:chgData name="Al Brooks" userId="34fc579134f071c1" providerId="LiveId" clId="{521BF6D4-3B60-42F6-9894-8DBFCE4752F3}" dt="2021-05-10T21:02:45.397" v="6303"/>
          <ac:spMkLst>
            <pc:docMk/>
            <pc:sldMk cId="1392425927" sldId="7213"/>
            <ac:spMk id="178" creationId="{038E4387-D111-4709-A218-EB0715BAF154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0T21:03:50.028" v="6320" actId="478"/>
          <ac:spMkLst>
            <pc:docMk/>
            <pc:sldMk cId="1392425927" sldId="7213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0T20:49:30.521" v="5966" actId="167"/>
          <ac:picMkLst>
            <pc:docMk/>
            <pc:sldMk cId="1392425927" sldId="7213"/>
            <ac:picMk id="159" creationId="{F6D47391-0E4A-468F-BF57-820AABC6C6AC}"/>
          </ac:picMkLst>
        </pc:pic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0T21:02:01.799" v="6281"/>
          <ac:cxnSpMkLst>
            <pc:docMk/>
            <pc:sldMk cId="1392425927" sldId="7213"/>
            <ac:cxnSpMk id="161" creationId="{7D94DAFC-3295-4EC4-877B-8418386C6D59}"/>
          </ac:cxnSpMkLst>
        </pc:cxnChg>
        <pc:cxnChg chg="add mod">
          <ac:chgData name="Al Brooks" userId="34fc579134f071c1" providerId="LiveId" clId="{521BF6D4-3B60-42F6-9894-8DBFCE4752F3}" dt="2021-05-10T21:02:01.799" v="6281"/>
          <ac:cxnSpMkLst>
            <pc:docMk/>
            <pc:sldMk cId="1392425927" sldId="7213"/>
            <ac:cxnSpMk id="162" creationId="{191A2B2D-F6EF-4A0D-915F-BEE943D2A712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0T21:02:58.175" v="6305" actId="571"/>
          <ac:cxnSpMkLst>
            <pc:docMk/>
            <pc:sldMk cId="1392425927" sldId="7213"/>
            <ac:cxnSpMk id="179" creationId="{DB0752D5-D7DE-4D17-88CE-715AA6244E2F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0T21:03:50.028" v="6320" actId="478"/>
          <ac:cxnSpMkLst>
            <pc:docMk/>
            <pc:sldMk cId="1392425927" sldId="7213"/>
            <ac:cxnSpMk id="225" creationId="{3B2E5016-D6DA-482F-BCE2-B5A64CE1D387}"/>
          </ac:cxnSpMkLst>
        </pc:cxnChg>
      </pc:sldChg>
      <pc:sldChg chg="addSp delSp modSp add mod">
        <pc:chgData name="Al Brooks" userId="34fc579134f071c1" providerId="LiveId" clId="{521BF6D4-3B60-42F6-9894-8DBFCE4752F3}" dt="2021-05-12T20:41:24.680" v="11187" actId="1076"/>
        <pc:sldMkLst>
          <pc:docMk/>
          <pc:sldMk cId="1625397462" sldId="7213"/>
        </pc:sldMkLst>
        <pc:spChg chg="mod">
          <ac:chgData name="Al Brooks" userId="34fc579134f071c1" providerId="LiveId" clId="{521BF6D4-3B60-42F6-9894-8DBFCE4752F3}" dt="2021-05-12T18:19:52.839" v="10834"/>
          <ac:spMkLst>
            <pc:docMk/>
            <pc:sldMk cId="1625397462" sldId="7213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1T15:13:43.991" v="6631" actId="6549"/>
          <ac:spMkLst>
            <pc:docMk/>
            <pc:sldMk cId="1625397462" sldId="7213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12T20:35:37.785" v="11014" actId="571"/>
          <ac:spMkLst>
            <pc:docMk/>
            <pc:sldMk cId="1625397462" sldId="7213"/>
            <ac:spMk id="179" creationId="{F97220C1-87BC-4BB5-9D75-BF90AA82C2CF}"/>
          </ac:spMkLst>
        </pc:spChg>
        <pc:spChg chg="add mod">
          <ac:chgData name="Al Brooks" userId="34fc579134f071c1" providerId="LiveId" clId="{521BF6D4-3B60-42F6-9894-8DBFCE4752F3}" dt="2021-05-12T20:35:40.154" v="11015" actId="571"/>
          <ac:spMkLst>
            <pc:docMk/>
            <pc:sldMk cId="1625397462" sldId="7213"/>
            <ac:spMk id="180" creationId="{A8970D5E-0A8B-480F-8A6C-EF863D3C785C}"/>
          </ac:spMkLst>
        </pc:spChg>
        <pc:spChg chg="add mod">
          <ac:chgData name="Al Brooks" userId="34fc579134f071c1" providerId="LiveId" clId="{521BF6D4-3B60-42F6-9894-8DBFCE4752F3}" dt="2021-05-12T20:35:42.776" v="11016" actId="571"/>
          <ac:spMkLst>
            <pc:docMk/>
            <pc:sldMk cId="1625397462" sldId="7213"/>
            <ac:spMk id="181" creationId="{2CD773DA-BB48-43CD-ACF8-F29119E2EE19}"/>
          </ac:spMkLst>
        </pc:spChg>
        <pc:spChg chg="add mod">
          <ac:chgData name="Al Brooks" userId="34fc579134f071c1" providerId="LiveId" clId="{521BF6D4-3B60-42F6-9894-8DBFCE4752F3}" dt="2021-05-12T20:35:46.841" v="11017" actId="571"/>
          <ac:spMkLst>
            <pc:docMk/>
            <pc:sldMk cId="1625397462" sldId="7213"/>
            <ac:spMk id="182" creationId="{43EB401E-1411-44FA-801E-D85009B457EE}"/>
          </ac:spMkLst>
        </pc:spChg>
        <pc:spChg chg="add mod">
          <ac:chgData name="Al Brooks" userId="34fc579134f071c1" providerId="LiveId" clId="{521BF6D4-3B60-42F6-9894-8DBFCE4752F3}" dt="2021-05-12T20:35:49.106" v="11018" actId="571"/>
          <ac:spMkLst>
            <pc:docMk/>
            <pc:sldMk cId="1625397462" sldId="7213"/>
            <ac:spMk id="183" creationId="{3B41E3A8-F7A6-45EF-BEE9-A0962CE7E8C0}"/>
          </ac:spMkLst>
        </pc:spChg>
        <pc:spChg chg="add mod">
          <ac:chgData name="Al Brooks" userId="34fc579134f071c1" providerId="LiveId" clId="{521BF6D4-3B60-42F6-9894-8DBFCE4752F3}" dt="2021-05-12T20:35:56.882" v="11020" actId="1076"/>
          <ac:spMkLst>
            <pc:docMk/>
            <pc:sldMk cId="1625397462" sldId="7213"/>
            <ac:spMk id="184" creationId="{E805F5DC-360A-440E-A1FE-E56B51A4360C}"/>
          </ac:spMkLst>
        </pc:spChg>
        <pc:spChg chg="add mod">
          <ac:chgData name="Al Brooks" userId="34fc579134f071c1" providerId="LiveId" clId="{521BF6D4-3B60-42F6-9894-8DBFCE4752F3}" dt="2021-05-12T20:35:58.715" v="11021" actId="571"/>
          <ac:spMkLst>
            <pc:docMk/>
            <pc:sldMk cId="1625397462" sldId="7213"/>
            <ac:spMk id="185" creationId="{AFE38E86-7818-4224-B145-791DA0315660}"/>
          </ac:spMkLst>
        </pc:spChg>
        <pc:spChg chg="add mod">
          <ac:chgData name="Al Brooks" userId="34fc579134f071c1" providerId="LiveId" clId="{521BF6D4-3B60-42F6-9894-8DBFCE4752F3}" dt="2021-05-12T20:36:01.699" v="11022" actId="571"/>
          <ac:spMkLst>
            <pc:docMk/>
            <pc:sldMk cId="1625397462" sldId="7213"/>
            <ac:spMk id="186" creationId="{AE7A0128-95AF-4AB3-9449-F75A850BAB03}"/>
          </ac:spMkLst>
        </pc:spChg>
        <pc:spChg chg="add mod">
          <ac:chgData name="Al Brooks" userId="34fc579134f071c1" providerId="LiveId" clId="{521BF6D4-3B60-42F6-9894-8DBFCE4752F3}" dt="2021-05-12T20:36:05.815" v="11023" actId="571"/>
          <ac:spMkLst>
            <pc:docMk/>
            <pc:sldMk cId="1625397462" sldId="7213"/>
            <ac:spMk id="187" creationId="{808A6682-BD23-4077-8699-9FA9CA697AC2}"/>
          </ac:spMkLst>
        </pc:spChg>
        <pc:spChg chg="add mod">
          <ac:chgData name="Al Brooks" userId="34fc579134f071c1" providerId="LiveId" clId="{521BF6D4-3B60-42F6-9894-8DBFCE4752F3}" dt="2021-05-12T20:36:12.467" v="11024" actId="571"/>
          <ac:spMkLst>
            <pc:docMk/>
            <pc:sldMk cId="1625397462" sldId="7213"/>
            <ac:spMk id="188" creationId="{EF8E0A23-B022-4924-8E42-21DFFE4B93CB}"/>
          </ac:spMkLst>
        </pc:spChg>
        <pc:spChg chg="add mod">
          <ac:chgData name="Al Brooks" userId="34fc579134f071c1" providerId="LiveId" clId="{521BF6D4-3B60-42F6-9894-8DBFCE4752F3}" dt="2021-05-12T20:36:14.936" v="11025" actId="571"/>
          <ac:spMkLst>
            <pc:docMk/>
            <pc:sldMk cId="1625397462" sldId="7213"/>
            <ac:spMk id="189" creationId="{57D06095-1D60-4B84-946F-397FEE1C5EFA}"/>
          </ac:spMkLst>
        </pc:spChg>
        <pc:spChg chg="add mod">
          <ac:chgData name="Al Brooks" userId="34fc579134f071c1" providerId="LiveId" clId="{521BF6D4-3B60-42F6-9894-8DBFCE4752F3}" dt="2021-05-12T20:36:17.700" v="11026" actId="571"/>
          <ac:spMkLst>
            <pc:docMk/>
            <pc:sldMk cId="1625397462" sldId="7213"/>
            <ac:spMk id="190" creationId="{9370B7A5-9931-4876-A2F4-8A3FB91FC8D5}"/>
          </ac:spMkLst>
        </pc:spChg>
        <pc:spChg chg="add mod">
          <ac:chgData name="Al Brooks" userId="34fc579134f071c1" providerId="LiveId" clId="{521BF6D4-3B60-42F6-9894-8DBFCE4752F3}" dt="2021-05-12T20:36:21.544" v="11027" actId="571"/>
          <ac:spMkLst>
            <pc:docMk/>
            <pc:sldMk cId="1625397462" sldId="7213"/>
            <ac:spMk id="191" creationId="{6653B194-C047-4A4F-A628-5BEA9301D8E9}"/>
          </ac:spMkLst>
        </pc:spChg>
        <pc:spChg chg="add mod">
          <ac:chgData name="Al Brooks" userId="34fc579134f071c1" providerId="LiveId" clId="{521BF6D4-3B60-42F6-9894-8DBFCE4752F3}" dt="2021-05-12T20:36:24.461" v="11028" actId="571"/>
          <ac:spMkLst>
            <pc:docMk/>
            <pc:sldMk cId="1625397462" sldId="7213"/>
            <ac:spMk id="192" creationId="{5F5D42A2-1FA1-41F2-B23B-FC8271C41EAC}"/>
          </ac:spMkLst>
        </pc:spChg>
        <pc:spChg chg="add mod">
          <ac:chgData name="Al Brooks" userId="34fc579134f071c1" providerId="LiveId" clId="{521BF6D4-3B60-42F6-9894-8DBFCE4752F3}" dt="2021-05-12T20:36:26.645" v="11029" actId="571"/>
          <ac:spMkLst>
            <pc:docMk/>
            <pc:sldMk cId="1625397462" sldId="7213"/>
            <ac:spMk id="193" creationId="{67EF05AB-B93B-43AB-9576-8AD8CF48C2CA}"/>
          </ac:spMkLst>
        </pc:spChg>
        <pc:spChg chg="add mod">
          <ac:chgData name="Al Brooks" userId="34fc579134f071c1" providerId="LiveId" clId="{521BF6D4-3B60-42F6-9894-8DBFCE4752F3}" dt="2021-05-12T20:36:30.477" v="11030" actId="571"/>
          <ac:spMkLst>
            <pc:docMk/>
            <pc:sldMk cId="1625397462" sldId="7213"/>
            <ac:spMk id="194" creationId="{271F2CC8-411B-4444-A0EB-0CC050DDEFCB}"/>
          </ac:spMkLst>
        </pc:spChg>
        <pc:spChg chg="add mod">
          <ac:chgData name="Al Brooks" userId="34fc579134f071c1" providerId="LiveId" clId="{521BF6D4-3B60-42F6-9894-8DBFCE4752F3}" dt="2021-05-12T20:36:32.721" v="11031" actId="571"/>
          <ac:spMkLst>
            <pc:docMk/>
            <pc:sldMk cId="1625397462" sldId="7213"/>
            <ac:spMk id="195" creationId="{1D80371F-C013-47A0-8BF8-3A67FB1FD5CE}"/>
          </ac:spMkLst>
        </pc:spChg>
        <pc:spChg chg="add mod">
          <ac:chgData name="Al Brooks" userId="34fc579134f071c1" providerId="LiveId" clId="{521BF6D4-3B60-42F6-9894-8DBFCE4752F3}" dt="2021-05-12T20:36:37.998" v="11033" actId="1076"/>
          <ac:spMkLst>
            <pc:docMk/>
            <pc:sldMk cId="1625397462" sldId="7213"/>
            <ac:spMk id="196" creationId="{2C398FC6-BE9C-4404-B76E-744E4841FB9A}"/>
          </ac:spMkLst>
        </pc:spChg>
        <pc:spChg chg="add mod">
          <ac:chgData name="Al Brooks" userId="34fc579134f071c1" providerId="LiveId" clId="{521BF6D4-3B60-42F6-9894-8DBFCE4752F3}" dt="2021-05-12T20:36:43.586" v="11035" actId="1076"/>
          <ac:spMkLst>
            <pc:docMk/>
            <pc:sldMk cId="1625397462" sldId="7213"/>
            <ac:spMk id="197" creationId="{65E74920-C858-4D16-94AE-590363EC45D4}"/>
          </ac:spMkLst>
        </pc:spChg>
        <pc:spChg chg="add mod">
          <ac:chgData name="Al Brooks" userId="34fc579134f071c1" providerId="LiveId" clId="{521BF6D4-3B60-42F6-9894-8DBFCE4752F3}" dt="2021-05-12T20:36:47.391" v="11036" actId="571"/>
          <ac:spMkLst>
            <pc:docMk/>
            <pc:sldMk cId="1625397462" sldId="7213"/>
            <ac:spMk id="198" creationId="{94CE1ADD-8A2D-4C87-8C8A-7CF99FE81D4E}"/>
          </ac:spMkLst>
        </pc:spChg>
        <pc:spChg chg="add mod">
          <ac:chgData name="Al Brooks" userId="34fc579134f071c1" providerId="LiveId" clId="{521BF6D4-3B60-42F6-9894-8DBFCE4752F3}" dt="2021-05-12T20:36:51.922" v="11038" actId="1076"/>
          <ac:spMkLst>
            <pc:docMk/>
            <pc:sldMk cId="1625397462" sldId="7213"/>
            <ac:spMk id="199" creationId="{2ECE6E8E-C846-4E6C-919E-AF58152DFBCC}"/>
          </ac:spMkLst>
        </pc:spChg>
        <pc:spChg chg="add mod">
          <ac:chgData name="Al Brooks" userId="34fc579134f071c1" providerId="LiveId" clId="{521BF6D4-3B60-42F6-9894-8DBFCE4752F3}" dt="2021-05-12T20:37:14.878" v="11041" actId="571"/>
          <ac:spMkLst>
            <pc:docMk/>
            <pc:sldMk cId="1625397462" sldId="7213"/>
            <ac:spMk id="201" creationId="{7EAA253D-321B-4A83-9C8E-F17AB8094462}"/>
          </ac:spMkLst>
        </pc:spChg>
        <pc:spChg chg="add mod">
          <ac:chgData name="Al Brooks" userId="34fc579134f071c1" providerId="LiveId" clId="{521BF6D4-3B60-42F6-9894-8DBFCE4752F3}" dt="2021-05-12T20:37:17.254" v="11042" actId="571"/>
          <ac:spMkLst>
            <pc:docMk/>
            <pc:sldMk cId="1625397462" sldId="7213"/>
            <ac:spMk id="202" creationId="{3E8416C2-2E85-4748-AE4E-CBB2E6594065}"/>
          </ac:spMkLst>
        </pc:spChg>
        <pc:spChg chg="add mod">
          <ac:chgData name="Al Brooks" userId="34fc579134f071c1" providerId="LiveId" clId="{521BF6D4-3B60-42F6-9894-8DBFCE4752F3}" dt="2021-05-12T20:37:20.093" v="11043" actId="571"/>
          <ac:spMkLst>
            <pc:docMk/>
            <pc:sldMk cId="1625397462" sldId="7213"/>
            <ac:spMk id="203" creationId="{D7906183-4037-411C-ADF0-CB690BCDA4C0}"/>
          </ac:spMkLst>
        </pc:spChg>
        <pc:spChg chg="add del mod">
          <ac:chgData name="Al Brooks" userId="34fc579134f071c1" providerId="LiveId" clId="{521BF6D4-3B60-42F6-9894-8DBFCE4752F3}" dt="2021-05-12T20:37:32.444" v="11046" actId="478"/>
          <ac:spMkLst>
            <pc:docMk/>
            <pc:sldMk cId="1625397462" sldId="7213"/>
            <ac:spMk id="204" creationId="{AACD562D-8D88-4BD3-85CA-79B5901CF833}"/>
          </ac:spMkLst>
        </pc:spChg>
        <pc:spChg chg="add mod">
          <ac:chgData name="Al Brooks" userId="34fc579134f071c1" providerId="LiveId" clId="{521BF6D4-3B60-42F6-9894-8DBFCE4752F3}" dt="2021-05-12T20:38:06.774" v="11051" actId="1076"/>
          <ac:spMkLst>
            <pc:docMk/>
            <pc:sldMk cId="1625397462" sldId="7213"/>
            <ac:spMk id="205" creationId="{8A959DAE-BAB9-4167-BBBC-5C2A08BB4A27}"/>
          </ac:spMkLst>
        </pc:spChg>
        <pc:spChg chg="add mod">
          <ac:chgData name="Al Brooks" userId="34fc579134f071c1" providerId="LiveId" clId="{521BF6D4-3B60-42F6-9894-8DBFCE4752F3}" dt="2021-05-12T20:38:11.389" v="11052" actId="571"/>
          <ac:spMkLst>
            <pc:docMk/>
            <pc:sldMk cId="1625397462" sldId="7213"/>
            <ac:spMk id="206" creationId="{85A076EC-33DB-4257-A9E7-74046989A1E7}"/>
          </ac:spMkLst>
        </pc:spChg>
        <pc:spChg chg="add mod">
          <ac:chgData name="Al Brooks" userId="34fc579134f071c1" providerId="LiveId" clId="{521BF6D4-3B60-42F6-9894-8DBFCE4752F3}" dt="2021-05-12T20:38:20.606" v="11053" actId="571"/>
          <ac:spMkLst>
            <pc:docMk/>
            <pc:sldMk cId="1625397462" sldId="7213"/>
            <ac:spMk id="207" creationId="{9170BD14-5C57-4249-9A02-B355A4E6595E}"/>
          </ac:spMkLst>
        </pc:spChg>
        <pc:spChg chg="add mod">
          <ac:chgData name="Al Brooks" userId="34fc579134f071c1" providerId="LiveId" clId="{521BF6D4-3B60-42F6-9894-8DBFCE4752F3}" dt="2021-05-12T20:38:24.623" v="11054" actId="571"/>
          <ac:spMkLst>
            <pc:docMk/>
            <pc:sldMk cId="1625397462" sldId="7213"/>
            <ac:spMk id="208" creationId="{4668EB21-DFB2-4226-A68D-3A668EE8F92E}"/>
          </ac:spMkLst>
        </pc:spChg>
        <pc:spChg chg="add mod">
          <ac:chgData name="Al Brooks" userId="34fc579134f071c1" providerId="LiveId" clId="{521BF6D4-3B60-42F6-9894-8DBFCE4752F3}" dt="2021-05-12T20:38:45.472" v="11057" actId="1076"/>
          <ac:spMkLst>
            <pc:docMk/>
            <pc:sldMk cId="1625397462" sldId="7213"/>
            <ac:spMk id="209" creationId="{4799BB57-26EF-4118-95B4-3374F96C7456}"/>
          </ac:spMkLst>
        </pc:spChg>
        <pc:spChg chg="add mod">
          <ac:chgData name="Al Brooks" userId="34fc579134f071c1" providerId="LiveId" clId="{521BF6D4-3B60-42F6-9894-8DBFCE4752F3}" dt="2021-05-12T20:39:10.864" v="11066" actId="14100"/>
          <ac:spMkLst>
            <pc:docMk/>
            <pc:sldMk cId="1625397462" sldId="7213"/>
            <ac:spMk id="210" creationId="{64C65F29-A400-4B38-9376-7F1700E1CE88}"/>
          </ac:spMkLst>
        </pc:spChg>
        <pc:spChg chg="add mod">
          <ac:chgData name="Al Brooks" userId="34fc579134f071c1" providerId="LiveId" clId="{521BF6D4-3B60-42F6-9894-8DBFCE4752F3}" dt="2021-05-12T20:39:26.622" v="11072" actId="207"/>
          <ac:spMkLst>
            <pc:docMk/>
            <pc:sldMk cId="1625397462" sldId="7213"/>
            <ac:spMk id="211" creationId="{AF7659B4-4C45-4358-BCD7-E895CC07364B}"/>
          </ac:spMkLst>
        </pc:spChg>
        <pc:spChg chg="add mod">
          <ac:chgData name="Al Brooks" userId="34fc579134f071c1" providerId="LiveId" clId="{521BF6D4-3B60-42F6-9894-8DBFCE4752F3}" dt="2021-05-12T20:40:26.573" v="11154" actId="1076"/>
          <ac:spMkLst>
            <pc:docMk/>
            <pc:sldMk cId="1625397462" sldId="7213"/>
            <ac:spMk id="212" creationId="{5F591D75-2892-438A-A450-9FE400F743F3}"/>
          </ac:spMkLst>
        </pc:spChg>
        <pc:spChg chg="add mod">
          <ac:chgData name="Al Brooks" userId="34fc579134f071c1" providerId="LiveId" clId="{521BF6D4-3B60-42F6-9894-8DBFCE4752F3}" dt="2021-05-12T20:41:24.680" v="11187" actId="1076"/>
          <ac:spMkLst>
            <pc:docMk/>
            <pc:sldMk cId="1625397462" sldId="7213"/>
            <ac:spMk id="218" creationId="{349FCAA9-D64F-4A08-9577-AFE26CC38940}"/>
          </ac:spMkLst>
        </pc:spChg>
        <pc:picChg chg="add mod">
          <ac:chgData name="Al Brooks" userId="34fc579134f071c1" providerId="LiveId" clId="{521BF6D4-3B60-42F6-9894-8DBFCE4752F3}" dt="2021-05-12T20:38:51.170" v="11059" actId="1076"/>
          <ac:picMkLst>
            <pc:docMk/>
            <pc:sldMk cId="1625397462" sldId="7213"/>
            <ac:picMk id="3" creationId="{64CFDED3-6580-46E8-BEBF-904DDBE5F294}"/>
          </ac:picMkLst>
        </pc:picChg>
        <pc:picChg chg="add mod">
          <ac:chgData name="Al Brooks" userId="34fc579134f071c1" providerId="LiveId" clId="{521BF6D4-3B60-42F6-9894-8DBFCE4752F3}" dt="2021-05-12T20:35:17.514" v="11010" actId="571"/>
          <ac:picMkLst>
            <pc:docMk/>
            <pc:sldMk cId="1625397462" sldId="7213"/>
            <ac:picMk id="176" creationId="{AF4693AB-BDE9-44AC-903B-F52A80F207A2}"/>
          </ac:picMkLst>
        </pc:picChg>
        <pc:cxnChg chg="mod">
          <ac:chgData name="Al Brooks" userId="34fc579134f071c1" providerId="LiveId" clId="{521BF6D4-3B60-42F6-9894-8DBFCE4752F3}" dt="2021-05-12T20:40:41.266" v="11156" actId="1076"/>
          <ac:cxnSpMkLst>
            <pc:docMk/>
            <pc:sldMk cId="1625397462" sldId="7213"/>
            <ac:cxnSpMk id="136" creationId="{65F90DDC-9DC7-4FAE-BB1F-3E276E039642}"/>
          </ac:cxnSpMkLst>
        </pc:cxnChg>
        <pc:cxnChg chg="mod">
          <ac:chgData name="Al Brooks" userId="34fc579134f071c1" providerId="LiveId" clId="{521BF6D4-3B60-42F6-9894-8DBFCE4752F3}" dt="2021-05-12T20:32:58.566" v="10982" actId="1076"/>
          <ac:cxnSpMkLst>
            <pc:docMk/>
            <pc:sldMk cId="1625397462" sldId="7213"/>
            <ac:cxnSpMk id="151" creationId="{836FC0EE-3002-4DCB-A32A-4B73F03AC401}"/>
          </ac:cxnSpMkLst>
        </pc:cxnChg>
        <pc:cxnChg chg="add mod">
          <ac:chgData name="Al Brooks" userId="34fc579134f071c1" providerId="LiveId" clId="{521BF6D4-3B60-42F6-9894-8DBFCE4752F3}" dt="2021-05-12T20:30:46.818" v="10957" actId="14100"/>
          <ac:cxnSpMkLst>
            <pc:docMk/>
            <pc:sldMk cId="1625397462" sldId="7213"/>
            <ac:cxnSpMk id="158" creationId="{59DCB726-3497-4AE0-8A73-1EE8535DABDA}"/>
          </ac:cxnSpMkLst>
        </pc:cxnChg>
        <pc:cxnChg chg="add mod">
          <ac:chgData name="Al Brooks" userId="34fc579134f071c1" providerId="LiveId" clId="{521BF6D4-3B60-42F6-9894-8DBFCE4752F3}" dt="2021-05-12T20:30:56.922" v="10960" actId="14100"/>
          <ac:cxnSpMkLst>
            <pc:docMk/>
            <pc:sldMk cId="1625397462" sldId="7213"/>
            <ac:cxnSpMk id="159" creationId="{C686A546-6C09-443F-AE77-F7450F7AF89C}"/>
          </ac:cxnSpMkLst>
        </pc:cxnChg>
        <pc:cxnChg chg="add mod">
          <ac:chgData name="Al Brooks" userId="34fc579134f071c1" providerId="LiveId" clId="{521BF6D4-3B60-42F6-9894-8DBFCE4752F3}" dt="2021-05-12T20:31:11.450" v="10963" actId="14100"/>
          <ac:cxnSpMkLst>
            <pc:docMk/>
            <pc:sldMk cId="1625397462" sldId="7213"/>
            <ac:cxnSpMk id="160" creationId="{D8AC2797-050B-44F7-82C4-F8A99A3C82F4}"/>
          </ac:cxnSpMkLst>
        </pc:cxnChg>
        <pc:cxnChg chg="add mod">
          <ac:chgData name="Al Brooks" userId="34fc579134f071c1" providerId="LiveId" clId="{521BF6D4-3B60-42F6-9894-8DBFCE4752F3}" dt="2021-05-12T20:31:23.860" v="10966" actId="14100"/>
          <ac:cxnSpMkLst>
            <pc:docMk/>
            <pc:sldMk cId="1625397462" sldId="7213"/>
            <ac:cxnSpMk id="161" creationId="{6D286E26-15E3-4A71-8B8A-4070DFC41339}"/>
          </ac:cxnSpMkLst>
        </pc:cxnChg>
        <pc:cxnChg chg="add mod">
          <ac:chgData name="Al Brooks" userId="34fc579134f071c1" providerId="LiveId" clId="{521BF6D4-3B60-42F6-9894-8DBFCE4752F3}" dt="2021-05-12T20:31:38.439" v="10968" actId="14100"/>
          <ac:cxnSpMkLst>
            <pc:docMk/>
            <pc:sldMk cId="1625397462" sldId="7213"/>
            <ac:cxnSpMk id="162" creationId="{B908B410-D9F9-44C7-AB3B-4BEFACEFCB39}"/>
          </ac:cxnSpMkLst>
        </pc:cxnChg>
        <pc:cxnChg chg="add mod">
          <ac:chgData name="Al Brooks" userId="34fc579134f071c1" providerId="LiveId" clId="{521BF6D4-3B60-42F6-9894-8DBFCE4752F3}" dt="2021-05-12T20:31:50.504" v="10970" actId="14100"/>
          <ac:cxnSpMkLst>
            <pc:docMk/>
            <pc:sldMk cId="1625397462" sldId="7213"/>
            <ac:cxnSpMk id="164" creationId="{1B802EAD-096F-403F-B776-27E0A5517ACF}"/>
          </ac:cxnSpMkLst>
        </pc:cxnChg>
        <pc:cxnChg chg="add mod">
          <ac:chgData name="Al Brooks" userId="34fc579134f071c1" providerId="LiveId" clId="{521BF6D4-3B60-42F6-9894-8DBFCE4752F3}" dt="2021-05-12T20:37:42.209" v="11049" actId="14100"/>
          <ac:cxnSpMkLst>
            <pc:docMk/>
            <pc:sldMk cId="1625397462" sldId="7213"/>
            <ac:cxnSpMk id="165" creationId="{22940E68-9076-4498-8AC6-EEE4B8504BAB}"/>
          </ac:cxnSpMkLst>
        </pc:cxnChg>
        <pc:cxnChg chg="add mod">
          <ac:chgData name="Al Brooks" userId="34fc579134f071c1" providerId="LiveId" clId="{521BF6D4-3B60-42F6-9894-8DBFCE4752F3}" dt="2021-05-12T20:32:20.755" v="10975" actId="14100"/>
          <ac:cxnSpMkLst>
            <pc:docMk/>
            <pc:sldMk cId="1625397462" sldId="7213"/>
            <ac:cxnSpMk id="166" creationId="{650C3500-D11C-40F4-946D-D052FB5B9DA4}"/>
          </ac:cxnSpMkLst>
        </pc:cxnChg>
        <pc:cxnChg chg="add mod">
          <ac:chgData name="Al Brooks" userId="34fc579134f071c1" providerId="LiveId" clId="{521BF6D4-3B60-42F6-9894-8DBFCE4752F3}" dt="2021-05-12T20:32:34.993" v="10978" actId="14100"/>
          <ac:cxnSpMkLst>
            <pc:docMk/>
            <pc:sldMk cId="1625397462" sldId="7213"/>
            <ac:cxnSpMk id="167" creationId="{5E3F81B1-A8FC-4BA9-8019-29B10F280F32}"/>
          </ac:cxnSpMkLst>
        </pc:cxnChg>
        <pc:cxnChg chg="add mod">
          <ac:chgData name="Al Brooks" userId="34fc579134f071c1" providerId="LiveId" clId="{521BF6D4-3B60-42F6-9894-8DBFCE4752F3}" dt="2021-05-12T20:32:44.304" v="10980" actId="14100"/>
          <ac:cxnSpMkLst>
            <pc:docMk/>
            <pc:sldMk cId="1625397462" sldId="7213"/>
            <ac:cxnSpMk id="168" creationId="{6A0C160A-1B25-406E-A7D7-173EBFB692EC}"/>
          </ac:cxnSpMkLst>
        </pc:cxnChg>
        <pc:cxnChg chg="add mod">
          <ac:chgData name="Al Brooks" userId="34fc579134f071c1" providerId="LiveId" clId="{521BF6D4-3B60-42F6-9894-8DBFCE4752F3}" dt="2021-05-12T20:33:12.781" v="10985" actId="14100"/>
          <ac:cxnSpMkLst>
            <pc:docMk/>
            <pc:sldMk cId="1625397462" sldId="7213"/>
            <ac:cxnSpMk id="169" creationId="{28D01252-F7ED-4CF4-A123-52C55A17C5AC}"/>
          </ac:cxnSpMkLst>
        </pc:cxnChg>
        <pc:cxnChg chg="add mod">
          <ac:chgData name="Al Brooks" userId="34fc579134f071c1" providerId="LiveId" clId="{521BF6D4-3B60-42F6-9894-8DBFCE4752F3}" dt="2021-05-12T20:33:50.721" v="10992" actId="1076"/>
          <ac:cxnSpMkLst>
            <pc:docMk/>
            <pc:sldMk cId="1625397462" sldId="7213"/>
            <ac:cxnSpMk id="170" creationId="{D8FCD3BF-FBBB-4F71-8B18-F337E27DB25A}"/>
          </ac:cxnSpMkLst>
        </pc:cxnChg>
        <pc:cxnChg chg="add mod">
          <ac:chgData name="Al Brooks" userId="34fc579134f071c1" providerId="LiveId" clId="{521BF6D4-3B60-42F6-9894-8DBFCE4752F3}" dt="2021-05-12T20:33:41.776" v="10991" actId="14100"/>
          <ac:cxnSpMkLst>
            <pc:docMk/>
            <pc:sldMk cId="1625397462" sldId="7213"/>
            <ac:cxnSpMk id="171" creationId="{705EE2E8-6E73-48D9-BC4E-4D25BE96C173}"/>
          </ac:cxnSpMkLst>
        </pc:cxnChg>
        <pc:cxnChg chg="add mod">
          <ac:chgData name="Al Brooks" userId="34fc579134f071c1" providerId="LiveId" clId="{521BF6D4-3B60-42F6-9894-8DBFCE4752F3}" dt="2021-05-12T20:34:13.721" v="10997" actId="1076"/>
          <ac:cxnSpMkLst>
            <pc:docMk/>
            <pc:sldMk cId="1625397462" sldId="7213"/>
            <ac:cxnSpMk id="172" creationId="{92F2C0A3-AE3F-417D-94EF-E992C79915E3}"/>
          </ac:cxnSpMkLst>
        </pc:cxnChg>
        <pc:cxnChg chg="add mod">
          <ac:chgData name="Al Brooks" userId="34fc579134f071c1" providerId="LiveId" clId="{521BF6D4-3B60-42F6-9894-8DBFCE4752F3}" dt="2021-05-12T20:34:25.714" v="10999" actId="14100"/>
          <ac:cxnSpMkLst>
            <pc:docMk/>
            <pc:sldMk cId="1625397462" sldId="7213"/>
            <ac:cxnSpMk id="173" creationId="{C6DD111C-E64F-4670-A19B-FA258081A559}"/>
          </ac:cxnSpMkLst>
        </pc:cxnChg>
        <pc:cxnChg chg="add mod">
          <ac:chgData name="Al Brooks" userId="34fc579134f071c1" providerId="LiveId" clId="{521BF6D4-3B60-42F6-9894-8DBFCE4752F3}" dt="2021-05-12T20:34:33.163" v="11001" actId="14100"/>
          <ac:cxnSpMkLst>
            <pc:docMk/>
            <pc:sldMk cId="1625397462" sldId="7213"/>
            <ac:cxnSpMk id="174" creationId="{4EB31180-33B3-4685-B220-F4A14EF2CFD2}"/>
          </ac:cxnSpMkLst>
        </pc:cxnChg>
        <pc:cxnChg chg="add mod">
          <ac:chgData name="Al Brooks" userId="34fc579134f071c1" providerId="LiveId" clId="{521BF6D4-3B60-42F6-9894-8DBFCE4752F3}" dt="2021-05-12T20:35:11.918" v="11008" actId="1076"/>
          <ac:cxnSpMkLst>
            <pc:docMk/>
            <pc:sldMk cId="1625397462" sldId="7213"/>
            <ac:cxnSpMk id="175" creationId="{A3A0D154-FCF5-4AD8-BDE9-5976811A0EC7}"/>
          </ac:cxnSpMkLst>
        </pc:cxnChg>
        <pc:cxnChg chg="add mod">
          <ac:chgData name="Al Brooks" userId="34fc579134f071c1" providerId="LiveId" clId="{521BF6D4-3B60-42F6-9894-8DBFCE4752F3}" dt="2021-05-12T20:35:17.514" v="11010" actId="571"/>
          <ac:cxnSpMkLst>
            <pc:docMk/>
            <pc:sldMk cId="1625397462" sldId="7213"/>
            <ac:cxnSpMk id="177" creationId="{33BCA876-59DA-4D67-BEAB-5C9391E29905}"/>
          </ac:cxnSpMkLst>
        </pc:cxnChg>
        <pc:cxnChg chg="add mod">
          <ac:chgData name="Al Brooks" userId="34fc579134f071c1" providerId="LiveId" clId="{521BF6D4-3B60-42F6-9894-8DBFCE4752F3}" dt="2021-05-12T20:35:29.720" v="11013" actId="14100"/>
          <ac:cxnSpMkLst>
            <pc:docMk/>
            <pc:sldMk cId="1625397462" sldId="7213"/>
            <ac:cxnSpMk id="178" creationId="{AB9C2E35-C8D0-4ED4-AD5F-BA3BFCFC2848}"/>
          </ac:cxnSpMkLst>
        </pc:cxnChg>
        <pc:cxnChg chg="add mod">
          <ac:chgData name="Al Brooks" userId="34fc579134f071c1" providerId="LiveId" clId="{521BF6D4-3B60-42F6-9894-8DBFCE4752F3}" dt="2021-05-12T20:37:06.065" v="11040" actId="14100"/>
          <ac:cxnSpMkLst>
            <pc:docMk/>
            <pc:sldMk cId="1625397462" sldId="7213"/>
            <ac:cxnSpMk id="200" creationId="{A03B82D5-C8AD-4414-9661-A88637463DAC}"/>
          </ac:cxnSpMkLst>
        </pc:cxnChg>
        <pc:cxnChg chg="add mod">
          <ac:chgData name="Al Brooks" userId="34fc579134f071c1" providerId="LiveId" clId="{521BF6D4-3B60-42F6-9894-8DBFCE4752F3}" dt="2021-05-12T20:40:32.395" v="11155" actId="571"/>
          <ac:cxnSpMkLst>
            <pc:docMk/>
            <pc:sldMk cId="1625397462" sldId="7213"/>
            <ac:cxnSpMk id="217" creationId="{7E108DA3-D23F-4CD1-8FC6-BA19232B8D03}"/>
          </ac:cxnSpMkLst>
        </pc:cxnChg>
      </pc:sldChg>
      <pc:sldChg chg="addSp modSp add del mod">
        <pc:chgData name="Al Brooks" userId="34fc579134f071c1" providerId="LiveId" clId="{521BF6D4-3B60-42F6-9894-8DBFCE4752F3}" dt="2021-05-06T21:34:07.780" v="1799" actId="47"/>
        <pc:sldMkLst>
          <pc:docMk/>
          <pc:sldMk cId="2858098184" sldId="7213"/>
        </pc:sldMkLst>
        <pc:spChg chg="mod">
          <ac:chgData name="Al Brooks" userId="34fc579134f071c1" providerId="LiveId" clId="{521BF6D4-3B60-42F6-9894-8DBFCE4752F3}" dt="2021-05-06T21:33:56.698" v="1797" actId="21"/>
          <ac:spMkLst>
            <pc:docMk/>
            <pc:sldMk cId="2858098184" sldId="7213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6:33.763" v="1589" actId="167"/>
          <ac:spMkLst>
            <pc:docMk/>
            <pc:sldMk cId="2858098184" sldId="7213"/>
            <ac:spMk id="21" creationId="{D800B438-E78B-4C04-8812-E548DC25F1FB}"/>
          </ac:spMkLst>
        </pc:spChg>
        <pc:picChg chg="add mod ord">
          <ac:chgData name="Al Brooks" userId="34fc579134f071c1" providerId="LiveId" clId="{521BF6D4-3B60-42F6-9894-8DBFCE4752F3}" dt="2021-05-06T21:16:27.503" v="1587" actId="167"/>
          <ac:picMkLst>
            <pc:docMk/>
            <pc:sldMk cId="2858098184" sldId="7213"/>
            <ac:picMk id="160" creationId="{4591D658-5A38-4E48-A688-277F278054DF}"/>
          </ac:picMkLst>
        </pc:picChg>
      </pc:sldChg>
      <pc:sldChg chg="addSp delSp modSp add del mod">
        <pc:chgData name="Al Brooks" userId="34fc579134f071c1" providerId="LiveId" clId="{521BF6D4-3B60-42F6-9894-8DBFCE4752F3}" dt="2021-05-10T21:08:51.055" v="6387" actId="2696"/>
        <pc:sldMkLst>
          <pc:docMk/>
          <pc:sldMk cId="225055753" sldId="7214"/>
        </pc:sldMkLst>
        <pc:spChg chg="mod">
          <ac:chgData name="Al Brooks" userId="34fc579134f071c1" providerId="LiveId" clId="{521BF6D4-3B60-42F6-9894-8DBFCE4752F3}" dt="2021-05-10T18:50:03.256" v="5212" actId="20577"/>
          <ac:spMkLst>
            <pc:docMk/>
            <pc:sldMk cId="225055753" sldId="7214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0T20:49:26.209" v="5965" actId="167"/>
          <ac:spMkLst>
            <pc:docMk/>
            <pc:sldMk cId="225055753" sldId="7214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0" creationId="{6A62748E-6172-4685-B09D-9512D22AE63A}"/>
          </ac:spMkLst>
        </pc:spChg>
        <pc:spChg chg="mod">
          <ac:chgData name="Al Brooks" userId="34fc579134f071c1" providerId="LiveId" clId="{521BF6D4-3B60-42F6-9894-8DBFCE4752F3}" dt="2021-05-10T21:08:15.299" v="6381" actId="1076"/>
          <ac:spMkLst>
            <pc:docMk/>
            <pc:sldMk cId="225055753" sldId="7214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56" creationId="{2F29DF87-9EB9-4B8E-AC3E-688ECE59C9DE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158" creationId="{3941891B-D4FD-4A41-BCE6-1D286D1421C6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65" creationId="{6AC2E873-5AEE-49F3-9FE2-A34B26D25BA7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66" creationId="{49B9309F-514C-4E89-8413-C269462A2ACF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67" creationId="{FB5C06A9-4EA5-4415-B6A3-CC8AF039C0C7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68" creationId="{24E9BFB4-23FA-4F48-947F-C1C6E129343D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69" creationId="{7859F010-234F-4631-8344-E1A7B53E6876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70" creationId="{563AD949-1D88-410F-AC58-114E7FFEAD09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71" creationId="{8E3441C3-FB9A-4DC9-A5AE-2A37C14EA3F8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72" creationId="{086A6795-4F3D-4E56-801A-0B958594E3AF}"/>
          </ac:spMkLst>
        </pc:spChg>
        <pc:spChg chg="add mod">
          <ac:chgData name="Al Brooks" userId="34fc579134f071c1" providerId="LiveId" clId="{521BF6D4-3B60-42F6-9894-8DBFCE4752F3}" dt="2021-05-10T21:07:55.714" v="6368"/>
          <ac:spMkLst>
            <pc:docMk/>
            <pc:sldMk cId="225055753" sldId="7214"/>
            <ac:spMk id="173" creationId="{DB2FDCDD-52E2-4390-87B6-B0C893AD6F42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0T21:08:46.790" v="6386" actId="478"/>
          <ac:spMkLst>
            <pc:docMk/>
            <pc:sldMk cId="225055753" sldId="7214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0T20:49:19.823" v="5963" actId="167"/>
          <ac:picMkLst>
            <pc:docMk/>
            <pc:sldMk cId="225055753" sldId="7214"/>
            <ac:picMk id="159" creationId="{B7D14881-95C8-414B-AD25-291D1F3C8BC9}"/>
          </ac:picMkLst>
        </pc:pic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60" creationId="{278FB368-9B48-4F96-B1B3-5FF8243347C7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61" creationId="{2395D694-6164-4AA5-BAC9-2B012B767C9D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62" creationId="{5960F0A6-087D-4823-8056-56A493498D6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64" creationId="{531D6A20-934B-4F7A-8AE3-FA1A5292C889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74" creationId="{FFF9D678-2612-45D2-A53C-8AAD3800EA2D}"/>
          </ac:cxnSpMkLst>
        </pc:cxnChg>
        <pc:cxnChg chg="add mod">
          <ac:chgData name="Al Brooks" userId="34fc579134f071c1" providerId="LiveId" clId="{521BF6D4-3B60-42F6-9894-8DBFCE4752F3}" dt="2021-05-10T21:07:55.714" v="6368"/>
          <ac:cxnSpMkLst>
            <pc:docMk/>
            <pc:sldMk cId="225055753" sldId="7214"/>
            <ac:cxnSpMk id="175" creationId="{A31F1A04-3C2E-40E6-81FD-C5493CE438E1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0T21:08:46.790" v="6386" actId="478"/>
          <ac:cxnSpMkLst>
            <pc:docMk/>
            <pc:sldMk cId="225055753" sldId="7214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521BF6D4-3B60-42F6-9894-8DBFCE4752F3}" dt="2021-05-10T16:52:26.699" v="4791" actId="47"/>
        <pc:sldMkLst>
          <pc:docMk/>
          <pc:sldMk cId="1045409107" sldId="7214"/>
        </pc:sldMkLst>
        <pc:spChg chg="mod ord">
          <ac:chgData name="Al Brooks" userId="34fc579134f071c1" providerId="LiveId" clId="{521BF6D4-3B60-42F6-9894-8DBFCE4752F3}" dt="2021-05-07T20:49:17.033" v="2871" actId="113"/>
          <ac:spMkLst>
            <pc:docMk/>
            <pc:sldMk cId="1045409107" sldId="7214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07T20:51:09.260" v="2898" actId="1076"/>
          <ac:spMkLst>
            <pc:docMk/>
            <pc:sldMk cId="1045409107" sldId="7214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156" creationId="{90737D70-5292-4114-B1A5-9CFE7025F18B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2" creationId="{1CBC25B5-E491-4188-8227-A52B3ABD2806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3" creationId="{529ED3D2-67AC-47B0-85A4-44F1A865C2A2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4" creationId="{EE09AE58-EB1B-41FC-8CE1-A76534B540A5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5" creationId="{A6E0B0A5-B56A-4624-AE5D-4EE97F02E397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6" creationId="{C80FA88A-B914-40DB-B85D-AA8AD69CF011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7" creationId="{16AC1996-407F-4A3D-93A5-9C8E84707CE5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8" creationId="{C4C5A6BE-EA20-430B-ADD6-B4319651D84E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79" creationId="{61A0FD90-ACF1-4C52-8BCC-97E332A041C1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0" creationId="{78DE3D09-A879-45D2-A525-ED84D2FEDD09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1" creationId="{045DAFFF-E1DC-4596-BFB5-2644FB548E08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2" creationId="{EE65CC0F-BD82-4132-A596-E720B3D543FF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3" creationId="{C95924EF-C0FF-410F-87FD-7A6CEA62D275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4" creationId="{91B1E30C-B448-4680-AFBD-C7B8CE376BDE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5" creationId="{A2DEE22B-64EC-4E8F-A787-EC830BB98B84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6" creationId="{B1B68FC8-41C5-46DB-8232-663AEB740BAD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7" creationId="{6A80BFC3-BBBA-46C9-89B1-5EC3C30FE6C6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8" creationId="{E03A7934-0DBF-4818-98C8-1C18670029E1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89" creationId="{3912507C-6A6C-4611-ABB3-43275DEC2EEB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0" creationId="{3493E78D-18F5-4149-9D01-A3839F7F3BD4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1" creationId="{AA893C4C-480D-42F0-8CEA-ED255E178C87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2" creationId="{D6B37718-832A-4DF7-98EB-267A3EBF4C10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3" creationId="{DFF77707-E257-48B1-BFB6-0DC4C6A56CDC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4" creationId="{4B491165-F9FC-4531-853B-F852072D9882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5" creationId="{41EAFA55-F793-4192-8D4F-7306687B90C0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6" creationId="{E0588CAA-3CB3-470F-B1F5-110E01059BF1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7" creationId="{B41650E4-3B61-4721-BD32-565949FBB8AF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8" creationId="{81653432-08B9-479C-96B2-04F3AC23E183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199" creationId="{83D7B299-E87C-49ED-90C0-8D2FDEB7367F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0" creationId="{55DE4962-357E-4018-B7DF-D16E4B09660C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1" creationId="{CA196106-50CF-4EE1-BA95-00780864AAD7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2" creationId="{F73F75EF-59FF-494C-8513-1036CF780AD1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4" creationId="{5F8F17B4-66F6-44D9-B892-FD419CA5ADCD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5" creationId="{DF71C0C6-F612-4C3F-8A19-57515A030D07}"/>
          </ac:spMkLst>
        </pc:spChg>
        <pc:spChg chg="del mod">
          <ac:chgData name="Al Brooks" userId="34fc579134f071c1" providerId="LiveId" clId="{521BF6D4-3B60-42F6-9894-8DBFCE4752F3}" dt="2021-05-07T20:49:27.912" v="2874" actId="478"/>
          <ac:spMkLst>
            <pc:docMk/>
            <pc:sldMk cId="1045409107" sldId="7214"/>
            <ac:spMk id="207" creationId="{80E26687-1FAD-496F-A2EA-49C18944192C}"/>
          </ac:spMkLst>
        </pc:spChg>
        <pc:spChg chg="add mod">
          <ac:chgData name="Al Brooks" userId="34fc579134f071c1" providerId="LiveId" clId="{521BF6D4-3B60-42F6-9894-8DBFCE4752F3}" dt="2021-05-07T20:50:25.914" v="2892"/>
          <ac:spMkLst>
            <pc:docMk/>
            <pc:sldMk cId="1045409107" sldId="7214"/>
            <ac:spMk id="208" creationId="{6E46A368-37F0-4020-B33A-6B7BA0C8B2B4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07T20:49:35.321" v="2876" actId="478"/>
          <ac:spMkLst>
            <pc:docMk/>
            <pc:sldMk cId="1045409107" sldId="7214"/>
            <ac:spMk id="215" creationId="{38A57D53-D512-445D-9B9C-C439C628D974}"/>
          </ac:spMkLst>
        </pc:spChg>
        <pc:picChg chg="del mod modCrop">
          <ac:chgData name="Al Brooks" userId="34fc579134f071c1" providerId="LiveId" clId="{521BF6D4-3B60-42F6-9894-8DBFCE4752F3}" dt="2021-05-07T20:49:24.634" v="2873" actId="21"/>
          <ac:picMkLst>
            <pc:docMk/>
            <pc:sldMk cId="1045409107" sldId="7214"/>
            <ac:picMk id="3" creationId="{F3B094C8-7890-4CE1-95DA-A4D96875E09A}"/>
          </ac:picMkLst>
        </pc:picChg>
        <pc:picChg chg="add mod">
          <ac:chgData name="Al Brooks" userId="34fc579134f071c1" providerId="LiveId" clId="{521BF6D4-3B60-42F6-9894-8DBFCE4752F3}" dt="2021-05-07T20:49:29.460" v="2875"/>
          <ac:picMkLst>
            <pc:docMk/>
            <pc:sldMk cId="1045409107" sldId="7214"/>
            <ac:picMk id="169" creationId="{7C95C284-55BE-4011-8CBA-BC2DEFEB9127}"/>
          </ac:picMkLst>
        </pc:pic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57" creationId="{14E4FAA3-5C06-45D6-B666-B2B730D5F92C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58" creationId="{679EAC25-E1E3-4512-8FF3-7271F7F94730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59" creationId="{83CFC1E8-030A-4475-B67B-899EA5EEF2B7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0" creationId="{6EA34003-1524-4FB8-B649-D26680681E75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1" creationId="{6D406A11-A74A-4BBB-A8EC-E3649DDD4D1F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2" creationId="{C4E6CDB9-BDF0-408E-A413-C396E647782C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163" creationId="{ACCA4E60-9F40-40CD-8BFE-92D35F8163F5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4" creationId="{85ECD63A-3D7A-48BD-8DAF-5B9E60DC6423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5" creationId="{3D398B35-6F9A-4B73-8457-E231D65B2CA7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6" creationId="{931FDC14-1C49-4171-B667-1815A07EEA01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7" creationId="{8323E623-41CF-42D3-819B-FEBCDA9B5959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68" creationId="{C280C5EA-8AB9-4D94-8BA2-DA4A7FAC9A24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70" creationId="{6C1388CA-31BA-4D6D-B610-B9963B484B8B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171" creationId="{8292A116-A45C-45C9-BC18-3950572CA027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203" creationId="{41AD8BF6-42F6-44FA-89AA-5819859BCD40}"/>
          </ac:cxnSpMkLst>
        </pc:cxnChg>
        <pc:cxnChg chg="del mod">
          <ac:chgData name="Al Brooks" userId="34fc579134f071c1" providerId="LiveId" clId="{521BF6D4-3B60-42F6-9894-8DBFCE4752F3}" dt="2021-05-07T20:49:27.912" v="2874" actId="478"/>
          <ac:cxnSpMkLst>
            <pc:docMk/>
            <pc:sldMk cId="1045409107" sldId="7214"/>
            <ac:cxnSpMk id="206" creationId="{08B62669-4125-4AED-A040-C40CD4A5B161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07T20:49:35.321" v="2876" actId="478"/>
          <ac:cxnSpMkLst>
            <pc:docMk/>
            <pc:sldMk cId="1045409107" sldId="7214"/>
            <ac:cxnSpMk id="225" creationId="{A625811E-C1DE-4E15-B834-5A89506347CD}"/>
          </ac:cxnSpMkLst>
        </pc:cxnChg>
      </pc:sldChg>
      <pc:sldChg chg="del">
        <pc:chgData name="Al Brooks" userId="34fc579134f071c1" providerId="LiveId" clId="{521BF6D4-3B60-42F6-9894-8DBFCE4752F3}" dt="2021-05-06T17:59:08.163" v="0" actId="47"/>
        <pc:sldMkLst>
          <pc:docMk/>
          <pc:sldMk cId="1508334682" sldId="7214"/>
        </pc:sldMkLst>
      </pc:sldChg>
      <pc:sldChg chg="addSp delSp modSp add del mod">
        <pc:chgData name="Al Brooks" userId="34fc579134f071c1" providerId="LiveId" clId="{521BF6D4-3B60-42F6-9894-8DBFCE4752F3}" dt="2021-05-11T21:34:37.922" v="9738" actId="2696"/>
        <pc:sldMkLst>
          <pc:docMk/>
          <pc:sldMk cId="2187908257" sldId="7214"/>
        </pc:sldMkLst>
        <pc:spChg chg="mod">
          <ac:chgData name="Al Brooks" userId="34fc579134f071c1" providerId="LiveId" clId="{521BF6D4-3B60-42F6-9894-8DBFCE4752F3}" dt="2021-05-11T20:41:58.106" v="8800" actId="20577"/>
          <ac:spMkLst>
            <pc:docMk/>
            <pc:sldMk cId="2187908257" sldId="7214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1T20:41:31.993" v="8772" actId="167"/>
          <ac:spMkLst>
            <pc:docMk/>
            <pc:sldMk cId="2187908257" sldId="7214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156" creationId="{2F29DF87-9EB9-4B8E-AC3E-688ECE59C9DE}"/>
          </ac:spMkLst>
        </pc:spChg>
        <pc:spChg chg="del mod">
          <ac:chgData name="Al Brooks" userId="34fc579134f071c1" providerId="LiveId" clId="{521BF6D4-3B60-42F6-9894-8DBFCE4752F3}" dt="2021-05-11T21:31:32.836" v="9605" actId="478"/>
          <ac:spMkLst>
            <pc:docMk/>
            <pc:sldMk cId="2187908257" sldId="7214"/>
            <ac:spMk id="158" creationId="{BC0780A6-251C-42D5-AB1E-D8D8CEA6792E}"/>
          </ac:spMkLst>
        </pc:spChg>
        <pc:spChg chg="add mod">
          <ac:chgData name="Al Brooks" userId="34fc579134f071c1" providerId="LiveId" clId="{521BF6D4-3B60-42F6-9894-8DBFCE4752F3}" dt="2021-05-11T21:33:43.166" v="9693" actId="20577"/>
          <ac:spMkLst>
            <pc:docMk/>
            <pc:sldMk cId="2187908257" sldId="7214"/>
            <ac:spMk id="159" creationId="{4FA10199-1E62-4AAD-B0BD-11B189E534C6}"/>
          </ac:spMkLst>
        </pc:spChg>
        <pc:spChg chg="add mod">
          <ac:chgData name="Al Brooks" userId="34fc579134f071c1" providerId="LiveId" clId="{521BF6D4-3B60-42F6-9894-8DBFCE4752F3}" dt="2021-05-11T21:28:21.822" v="9575" actId="1076"/>
          <ac:spMkLst>
            <pc:docMk/>
            <pc:sldMk cId="2187908257" sldId="7214"/>
            <ac:spMk id="161" creationId="{6D225865-8EC1-4C63-A8AB-8735D9B9C1A2}"/>
          </ac:spMkLst>
        </pc:spChg>
        <pc:spChg chg="add del mod">
          <ac:chgData name="Al Brooks" userId="34fc579134f071c1" providerId="LiveId" clId="{521BF6D4-3B60-42F6-9894-8DBFCE4752F3}" dt="2021-05-11T21:29:11.825" v="9581" actId="478"/>
          <ac:spMkLst>
            <pc:docMk/>
            <pc:sldMk cId="2187908257" sldId="7214"/>
            <ac:spMk id="164" creationId="{2DEBDE94-DCE6-45A5-A4BD-89867C8D5DAA}"/>
          </ac:spMkLst>
        </pc:spChg>
        <pc:spChg chg="add mod">
          <ac:chgData name="Al Brooks" userId="34fc579134f071c1" providerId="LiveId" clId="{521BF6D4-3B60-42F6-9894-8DBFCE4752F3}" dt="2021-05-11T21:28:44.224" v="9577"/>
          <ac:spMkLst>
            <pc:docMk/>
            <pc:sldMk cId="2187908257" sldId="7214"/>
            <ac:spMk id="166" creationId="{55D43857-9992-4949-9FC6-124FC9FD63BD}"/>
          </ac:spMkLst>
        </pc:spChg>
        <pc:spChg chg="add mod">
          <ac:chgData name="Al Brooks" userId="34fc579134f071c1" providerId="LiveId" clId="{521BF6D4-3B60-42F6-9894-8DBFCE4752F3}" dt="2021-05-11T21:32:51.906" v="9644" actId="1076"/>
          <ac:spMkLst>
            <pc:docMk/>
            <pc:sldMk cId="2187908257" sldId="7214"/>
            <ac:spMk id="167" creationId="{3D231BA1-486A-4B82-8320-13C43E71F7AC}"/>
          </ac:spMkLst>
        </pc:spChg>
        <pc:spChg chg="add mod">
          <ac:chgData name="Al Brooks" userId="34fc579134f071c1" providerId="LiveId" clId="{521BF6D4-3B60-42F6-9894-8DBFCE4752F3}" dt="2021-05-11T21:31:01.615" v="9604" actId="1076"/>
          <ac:spMkLst>
            <pc:docMk/>
            <pc:sldMk cId="2187908257" sldId="7214"/>
            <ac:spMk id="168" creationId="{757DF90F-0F9E-4DFB-89BC-9B2AC7A4037C}"/>
          </ac:spMkLst>
        </pc:spChg>
        <pc:spChg chg="add mod">
          <ac:chgData name="Al Brooks" userId="34fc579134f071c1" providerId="LiveId" clId="{521BF6D4-3B60-42F6-9894-8DBFCE4752F3}" dt="2021-05-11T21:30:26.707" v="9596"/>
          <ac:spMkLst>
            <pc:docMk/>
            <pc:sldMk cId="2187908257" sldId="7214"/>
            <ac:spMk id="170" creationId="{787980AD-4980-4F2C-A76C-EEFDD8F0923A}"/>
          </ac:spMkLst>
        </pc:spChg>
        <pc:spChg chg="add mod">
          <ac:chgData name="Al Brooks" userId="34fc579134f071c1" providerId="LiveId" clId="{521BF6D4-3B60-42F6-9894-8DBFCE4752F3}" dt="2021-05-11T21:30:26.707" v="9596"/>
          <ac:spMkLst>
            <pc:docMk/>
            <pc:sldMk cId="2187908257" sldId="7214"/>
            <ac:spMk id="171" creationId="{F7C19D0C-4A79-4E64-BEA0-B1C650C87421}"/>
          </ac:spMkLst>
        </pc:spChg>
        <pc:spChg chg="add mod">
          <ac:chgData name="Al Brooks" userId="34fc579134f071c1" providerId="LiveId" clId="{521BF6D4-3B60-42F6-9894-8DBFCE4752F3}" dt="2021-05-11T21:30:26.707" v="9596"/>
          <ac:spMkLst>
            <pc:docMk/>
            <pc:sldMk cId="2187908257" sldId="7214"/>
            <ac:spMk id="172" creationId="{6AFBB72D-C7E2-4877-8D2B-6C08E51F13DB}"/>
          </ac:spMkLst>
        </pc:spChg>
        <pc:spChg chg="add mod">
          <ac:chgData name="Al Brooks" userId="34fc579134f071c1" providerId="LiveId" clId="{521BF6D4-3B60-42F6-9894-8DBFCE4752F3}" dt="2021-05-11T21:30:26.707" v="9596"/>
          <ac:spMkLst>
            <pc:docMk/>
            <pc:sldMk cId="2187908257" sldId="7214"/>
            <ac:spMk id="173" creationId="{21D3CF96-A89B-4D5C-A218-4BA67A8A46CA}"/>
          </ac:spMkLst>
        </pc:spChg>
        <pc:spChg chg="add mod">
          <ac:chgData name="Al Brooks" userId="34fc579134f071c1" providerId="LiveId" clId="{521BF6D4-3B60-42F6-9894-8DBFCE4752F3}" dt="2021-05-11T21:30:26.707" v="9596"/>
          <ac:spMkLst>
            <pc:docMk/>
            <pc:sldMk cId="2187908257" sldId="7214"/>
            <ac:spMk id="174" creationId="{F0AA9809-7D69-4272-B8D0-0EEE662A9C8B}"/>
          </ac:spMkLst>
        </pc:spChg>
        <pc:spChg chg="add mod">
          <ac:chgData name="Al Brooks" userId="34fc579134f071c1" providerId="LiveId" clId="{521BF6D4-3B60-42F6-9894-8DBFCE4752F3}" dt="2021-05-11T21:30:37.116" v="9598" actId="1076"/>
          <ac:spMkLst>
            <pc:docMk/>
            <pc:sldMk cId="2187908257" sldId="7214"/>
            <ac:spMk id="175" creationId="{3AE89853-C022-443A-B66C-8EF9D16A2506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1T21:34:34.939" v="9737" actId="478"/>
          <ac:spMkLst>
            <pc:docMk/>
            <pc:sldMk cId="2187908257" sldId="7214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1T21:28:14.535" v="9573" actId="1076"/>
          <ac:picMkLst>
            <pc:docMk/>
            <pc:sldMk cId="2187908257" sldId="7214"/>
            <ac:picMk id="160" creationId="{80235CC6-8C46-4A4F-9458-B349517AA521}"/>
          </ac:picMkLst>
        </pc:pic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1T21:28:26.499" v="9576" actId="571"/>
          <ac:cxnSpMkLst>
            <pc:docMk/>
            <pc:sldMk cId="2187908257" sldId="7214"/>
            <ac:cxnSpMk id="162" creationId="{7C070E56-4ECE-4A02-8672-EB55AF65B25E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1T21:30:58.862" v="9603" actId="14100"/>
          <ac:cxnSpMkLst>
            <pc:docMk/>
            <pc:sldMk cId="2187908257" sldId="7214"/>
            <ac:cxnSpMk id="165" creationId="{22984184-6451-4626-B303-09D1374D9958}"/>
          </ac:cxnSpMkLst>
        </pc:cxnChg>
        <pc:cxnChg chg="add mod">
          <ac:chgData name="Al Brooks" userId="34fc579134f071c1" providerId="LiveId" clId="{521BF6D4-3B60-42F6-9894-8DBFCE4752F3}" dt="2021-05-11T21:30:26.707" v="9596"/>
          <ac:cxnSpMkLst>
            <pc:docMk/>
            <pc:sldMk cId="2187908257" sldId="7214"/>
            <ac:cxnSpMk id="169" creationId="{01D4D3C4-2F64-484A-98AB-F86CC2B9B504}"/>
          </ac:cxnSpMkLst>
        </pc:cxnChg>
        <pc:cxnChg chg="add mod">
          <ac:chgData name="Al Brooks" userId="34fc579134f071c1" providerId="LiveId" clId="{521BF6D4-3B60-42F6-9894-8DBFCE4752F3}" dt="2021-05-11T21:33:07.954" v="9645"/>
          <ac:cxnSpMkLst>
            <pc:docMk/>
            <pc:sldMk cId="2187908257" sldId="7214"/>
            <ac:cxnSpMk id="176" creationId="{FFB52041-D6EF-4BE0-A450-3E379D3E18D2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1T21:34:34.939" v="9737" actId="478"/>
          <ac:cxnSpMkLst>
            <pc:docMk/>
            <pc:sldMk cId="2187908257" sldId="7214"/>
            <ac:cxnSpMk id="225" creationId="{3B2E5016-D6DA-482F-BCE2-B5A64CE1D387}"/>
          </ac:cxnSpMkLst>
        </pc:cxnChg>
      </pc:sldChg>
      <pc:sldChg chg="add">
        <pc:chgData name="Al Brooks" userId="34fc579134f071c1" providerId="LiveId" clId="{521BF6D4-3B60-42F6-9894-8DBFCE4752F3}" dt="2021-05-12T18:19:28.628" v="10812" actId="2890"/>
        <pc:sldMkLst>
          <pc:docMk/>
          <pc:sldMk cId="3427742068" sldId="7214"/>
        </pc:sldMkLst>
      </pc:sldChg>
      <pc:sldChg chg="addSp modSp add del mod">
        <pc:chgData name="Al Brooks" userId="34fc579134f071c1" providerId="LiveId" clId="{521BF6D4-3B60-42F6-9894-8DBFCE4752F3}" dt="2021-05-06T21:34:45.523" v="1803" actId="47"/>
        <pc:sldMkLst>
          <pc:docMk/>
          <pc:sldMk cId="4087612173" sldId="7214"/>
        </pc:sldMkLst>
        <pc:spChg chg="mod">
          <ac:chgData name="Al Brooks" userId="34fc579134f071c1" providerId="LiveId" clId="{521BF6D4-3B60-42F6-9894-8DBFCE4752F3}" dt="2021-05-06T21:34:39.427" v="1801" actId="21"/>
          <ac:spMkLst>
            <pc:docMk/>
            <pc:sldMk cId="4087612173" sldId="7214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6:22.955" v="1586" actId="167"/>
          <ac:spMkLst>
            <pc:docMk/>
            <pc:sldMk cId="4087612173" sldId="7214"/>
            <ac:spMk id="21" creationId="{D800B438-E78B-4C04-8812-E548DC25F1FB}"/>
          </ac:spMkLst>
        </pc:spChg>
        <pc:picChg chg="add mod ord">
          <ac:chgData name="Al Brooks" userId="34fc579134f071c1" providerId="LiveId" clId="{521BF6D4-3B60-42F6-9894-8DBFCE4752F3}" dt="2021-05-06T21:16:17.494" v="1584" actId="167"/>
          <ac:picMkLst>
            <pc:docMk/>
            <pc:sldMk cId="4087612173" sldId="7214"/>
            <ac:picMk id="160" creationId="{5F35B20D-0389-4337-82FA-F5B884B7F6BB}"/>
          </ac:picMkLst>
        </pc:picChg>
      </pc:sldChg>
      <pc:sldChg chg="addSp delSp modSp add del mod">
        <pc:chgData name="Al Brooks" userId="34fc579134f071c1" providerId="LiveId" clId="{521BF6D4-3B60-42F6-9894-8DBFCE4752F3}" dt="2021-05-08T04:01:35.540" v="4113" actId="47"/>
        <pc:sldMkLst>
          <pc:docMk/>
          <pc:sldMk cId="683694784" sldId="7215"/>
        </pc:sldMkLst>
        <pc:spChg chg="mod">
          <ac:chgData name="Al Brooks" userId="34fc579134f071c1" providerId="LiveId" clId="{521BF6D4-3B60-42F6-9894-8DBFCE4752F3}" dt="2021-05-07T20:50:56.277" v="2895" actId="1076"/>
          <ac:spMkLst>
            <pc:docMk/>
            <pc:sldMk cId="683694784" sldId="7215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07T20:50:23.925" v="2891"/>
          <ac:spMkLst>
            <pc:docMk/>
            <pc:sldMk cId="683694784" sldId="7215"/>
            <ac:spMk id="169" creationId="{D2743240-5277-40CC-8818-3DCC81066C81}"/>
          </ac:spMkLst>
        </pc:spChg>
        <pc:spChg chg="mod">
          <ac:chgData name="Al Brooks" userId="34fc579134f071c1" providerId="LiveId" clId="{521BF6D4-3B60-42F6-9894-8DBFCE4752F3}" dt="2021-05-07T20:58:15.994" v="2970" actId="13926"/>
          <ac:spMkLst>
            <pc:docMk/>
            <pc:sldMk cId="683694784" sldId="7215"/>
            <ac:spMk id="201" creationId="{CA196106-50CF-4EE1-BA95-00780864AAD7}"/>
          </ac:spMkLst>
        </pc:spChg>
        <pc:spChg chg="mod">
          <ac:chgData name="Al Brooks" userId="34fc579134f071c1" providerId="LiveId" clId="{521BF6D4-3B60-42F6-9894-8DBFCE4752F3}" dt="2021-05-07T20:58:12.307" v="2968" actId="13926"/>
          <ac:spMkLst>
            <pc:docMk/>
            <pc:sldMk cId="683694784" sldId="7215"/>
            <ac:spMk id="202" creationId="{F73F75EF-59FF-494C-8513-1036CF780AD1}"/>
          </ac:spMkLst>
        </pc:spChg>
        <pc:spChg chg="mod">
          <ac:chgData name="Al Brooks" userId="34fc579134f071c1" providerId="LiveId" clId="{521BF6D4-3B60-42F6-9894-8DBFCE4752F3}" dt="2021-05-07T20:58:20.852" v="2972" actId="13926"/>
          <ac:spMkLst>
            <pc:docMk/>
            <pc:sldMk cId="683694784" sldId="7215"/>
            <ac:spMk id="204" creationId="{5F8F17B4-66F6-44D9-B892-FD419CA5ADCD}"/>
          </ac:spMkLst>
        </pc:spChg>
        <pc:spChg chg="mod">
          <ac:chgData name="Al Brooks" userId="34fc579134f071c1" providerId="LiveId" clId="{521BF6D4-3B60-42F6-9894-8DBFCE4752F3}" dt="2021-05-07T20:59:15.224" v="2975" actId="1076"/>
          <ac:spMkLst>
            <pc:docMk/>
            <pc:sldMk cId="683694784" sldId="7215"/>
            <ac:spMk id="207" creationId="{80E26687-1FAD-496F-A2EA-49C18944192C}"/>
          </ac:spMkLst>
        </pc:spChg>
        <pc:spChg chg="add mod">
          <ac:chgData name="Al Brooks" userId="34fc579134f071c1" providerId="LiveId" clId="{521BF6D4-3B60-42F6-9894-8DBFCE4752F3}" dt="2021-05-07T20:58:02.441" v="2966" actId="13926"/>
          <ac:spMkLst>
            <pc:docMk/>
            <pc:sldMk cId="683694784" sldId="7215"/>
            <ac:spMk id="208" creationId="{B3A00915-FB07-4DC3-9D7B-428A7998DFAC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07T21:01:29.491" v="3116" actId="478"/>
          <ac:spMkLst>
            <pc:docMk/>
            <pc:sldMk cId="683694784" sldId="7215"/>
            <ac:spMk id="215" creationId="{38A57D53-D512-445D-9B9C-C439C628D974}"/>
          </ac:spMkLst>
        </pc:spChg>
        <pc:picChg chg="mod">
          <ac:chgData name="Al Brooks" userId="34fc579134f071c1" providerId="LiveId" clId="{521BF6D4-3B60-42F6-9894-8DBFCE4752F3}" dt="2021-05-07T20:51:00.270" v="2897" actId="1076"/>
          <ac:picMkLst>
            <pc:docMk/>
            <pc:sldMk cId="683694784" sldId="7215"/>
            <ac:picMk id="3" creationId="{F3B094C8-7890-4CE1-95DA-A4D96875E09A}"/>
          </ac:picMkLst>
        </pc:pic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57" creationId="{14E4FAA3-5C06-45D6-B666-B2B730D5F92C}"/>
          </ac:cxnSpMkLst>
        </pc:cxnChg>
        <pc:cxnChg chg="mod">
          <ac:chgData name="Al Brooks" userId="34fc579134f071c1" providerId="LiveId" clId="{521BF6D4-3B60-42F6-9894-8DBFCE4752F3}" dt="2021-05-07T21:01:22.420" v="3115" actId="14100"/>
          <ac:cxnSpMkLst>
            <pc:docMk/>
            <pc:sldMk cId="683694784" sldId="7215"/>
            <ac:cxnSpMk id="160" creationId="{6EA34003-1524-4FB8-B649-D26680681E75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163" creationId="{ACCA4E60-9F40-40CD-8BFE-92D35F8163F5}"/>
          </ac:cxnSpMkLst>
        </pc:cxnChg>
        <pc:cxnChg chg="add mod">
          <ac:chgData name="Al Brooks" userId="34fc579134f071c1" providerId="LiveId" clId="{521BF6D4-3B60-42F6-9894-8DBFCE4752F3}" dt="2021-05-07T20:59:20.234" v="2976" actId="571"/>
          <ac:cxnSpMkLst>
            <pc:docMk/>
            <pc:sldMk cId="683694784" sldId="7215"/>
            <ac:cxnSpMk id="209" creationId="{98BC7722-E073-4012-8FD2-2281B6F065F0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07T21:01:29.491" v="3116" actId="478"/>
          <ac:cxnSpMkLst>
            <pc:docMk/>
            <pc:sldMk cId="683694784" sldId="7215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521BF6D4-3B60-42F6-9894-8DBFCE4752F3}" dt="2021-05-06T21:39:54.645" v="1842" actId="2696"/>
        <pc:sldMkLst>
          <pc:docMk/>
          <pc:sldMk cId="1166741217" sldId="7215"/>
        </pc:sldMkLst>
        <pc:spChg chg="mod">
          <ac:chgData name="Al Brooks" userId="34fc579134f071c1" providerId="LiveId" clId="{521BF6D4-3B60-42F6-9894-8DBFCE4752F3}" dt="2021-05-06T21:39:12.770" v="1840" actId="113"/>
          <ac:spMkLst>
            <pc:docMk/>
            <pc:sldMk cId="1166741217" sldId="7215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38:32.178" v="1831" actId="167"/>
          <ac:spMkLst>
            <pc:docMk/>
            <pc:sldMk cId="1166741217" sldId="7215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156" creationId="{2F29DF87-9EB9-4B8E-AC3E-688ECE59C9DE}"/>
          </ac:spMkLst>
        </pc:spChg>
        <pc:spChg chg="mod">
          <ac:chgData name="Al Brooks" userId="34fc579134f071c1" providerId="LiveId" clId="{521BF6D4-3B60-42F6-9894-8DBFCE4752F3}" dt="2021-05-06T21:37:55.403" v="1821" actId="1076"/>
          <ac:spMkLst>
            <pc:docMk/>
            <pc:sldMk cId="1166741217" sldId="7215"/>
            <ac:spMk id="158" creationId="{22382DE4-FC70-48F5-A991-5BDCCD300406}"/>
          </ac:spMkLst>
        </pc:spChg>
        <pc:spChg chg="mod">
          <ac:chgData name="Al Brooks" userId="34fc579134f071c1" providerId="LiveId" clId="{521BF6D4-3B60-42F6-9894-8DBFCE4752F3}" dt="2021-05-06T21:37:34.914" v="1815" actId="1076"/>
          <ac:spMkLst>
            <pc:docMk/>
            <pc:sldMk cId="1166741217" sldId="7215"/>
            <ac:spMk id="159" creationId="{17DACD1C-F3D0-41CE-A242-F390F3270FD7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61" creationId="{8F01FA5C-403F-4433-AFAF-1C684AF6B280}"/>
          </ac:spMkLst>
        </pc:spChg>
        <pc:spChg chg="add del mod">
          <ac:chgData name="Al Brooks" userId="34fc579134f071c1" providerId="LiveId" clId="{521BF6D4-3B60-42F6-9894-8DBFCE4752F3}" dt="2021-05-06T21:37:40.842" v="1817" actId="478"/>
          <ac:spMkLst>
            <pc:docMk/>
            <pc:sldMk cId="1166741217" sldId="7215"/>
            <ac:spMk id="169" creationId="{5F0D141E-DD79-4833-ACCE-42D0D50447FB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0" creationId="{212F84DE-E6F1-44A3-8DDA-EA14F9871DB2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1" creationId="{CA4C50C3-DB7D-4EE8-8167-C3789152EC8C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2" creationId="{D2430C9E-8B51-47F2-92CD-1E970F7CCCF2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3" creationId="{E9A456A0-4394-4044-9620-3076903A1694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4" creationId="{F9997EF7-5ED9-4D04-B001-DCDF6F65BF07}"/>
          </ac:spMkLst>
        </pc:spChg>
        <pc:spChg chg="add mod">
          <ac:chgData name="Al Brooks" userId="34fc579134f071c1" providerId="LiveId" clId="{521BF6D4-3B60-42F6-9894-8DBFCE4752F3}" dt="2021-05-06T21:37:13.534" v="1810"/>
          <ac:spMkLst>
            <pc:docMk/>
            <pc:sldMk cId="1166741217" sldId="7215"/>
            <ac:spMk id="175" creationId="{EA4DECC8-8304-423C-938C-DC2BCAC306C1}"/>
          </ac:spMkLst>
        </pc:spChg>
        <pc:spChg chg="add mod ord">
          <ac:chgData name="Al Brooks" userId="34fc579134f071c1" providerId="LiveId" clId="{521BF6D4-3B60-42F6-9894-8DBFCE4752F3}" dt="2021-05-06T21:38:10.617" v="1824" actId="167"/>
          <ac:spMkLst>
            <pc:docMk/>
            <pc:sldMk cId="1166741217" sldId="7215"/>
            <ac:spMk id="176" creationId="{9F057B18-99BB-4636-9FA2-DDC2A8B8EE88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6T21:39:37.612" v="1841" actId="478"/>
          <ac:spMkLst>
            <pc:docMk/>
            <pc:sldMk cId="1166741217" sldId="7215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06T21:38:28.494" v="1830" actId="167"/>
          <ac:picMkLst>
            <pc:docMk/>
            <pc:sldMk cId="1166741217" sldId="7215"/>
            <ac:picMk id="160" creationId="{90D341F8-82E1-4BFE-A9F4-86B7ADDA29AC}"/>
          </ac:picMkLst>
        </pc:picChg>
        <pc:picChg chg="add mod">
          <ac:chgData name="Al Brooks" userId="34fc579134f071c1" providerId="LiveId" clId="{521BF6D4-3B60-42F6-9894-8DBFCE4752F3}" dt="2021-05-06T21:38:21.390" v="1829" actId="571"/>
          <ac:picMkLst>
            <pc:docMk/>
            <pc:sldMk cId="1166741217" sldId="7215"/>
            <ac:picMk id="177" creationId="{04CEB836-91FE-469E-896F-B98C8B2F5D25}"/>
          </ac:picMkLst>
        </pc:pic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29" creationId="{7EB345C3-0487-40BE-9890-E277615BDE79}"/>
          </ac:cxnSpMkLst>
        </pc:cxnChg>
        <pc:cxnChg chg="mod">
          <ac:chgData name="Al Brooks" userId="34fc579134f071c1" providerId="LiveId" clId="{521BF6D4-3B60-42F6-9894-8DBFCE4752F3}" dt="2021-05-06T21:38:02.034" v="1822" actId="1076"/>
          <ac:cxnSpMkLst>
            <pc:docMk/>
            <pc:sldMk cId="1166741217" sldId="7215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06T21:37:13.534" v="1810"/>
          <ac:cxnSpMkLst>
            <pc:docMk/>
            <pc:sldMk cId="1166741217" sldId="7215"/>
            <ac:cxnSpMk id="162" creationId="{D847B2BE-9538-4932-A224-78B58ACE536C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163" creationId="{208F37F3-ED42-4774-9E76-A32977372E66}"/>
          </ac:cxnSpMkLst>
        </pc:cxnChg>
        <pc:cxnChg chg="add del mod">
          <ac:chgData name="Al Brooks" userId="34fc579134f071c1" providerId="LiveId" clId="{521BF6D4-3B60-42F6-9894-8DBFCE4752F3}" dt="2021-05-06T21:37:37.945" v="1816" actId="478"/>
          <ac:cxnSpMkLst>
            <pc:docMk/>
            <pc:sldMk cId="1166741217" sldId="7215"/>
            <ac:cxnSpMk id="164" creationId="{067A6E4F-2C60-4DC6-A677-F9F2FACE916D}"/>
          </ac:cxnSpMkLst>
        </pc:cxnChg>
        <pc:cxnChg chg="add del mod">
          <ac:chgData name="Al Brooks" userId="34fc579134f071c1" providerId="LiveId" clId="{521BF6D4-3B60-42F6-9894-8DBFCE4752F3}" dt="2021-05-06T21:38:16.518" v="1827" actId="478"/>
          <ac:cxnSpMkLst>
            <pc:docMk/>
            <pc:sldMk cId="1166741217" sldId="7215"/>
            <ac:cxnSpMk id="165" creationId="{9C65F4C5-0804-4402-9A6C-8ED9641EE1E5}"/>
          </ac:cxnSpMkLst>
        </pc:cxnChg>
        <pc:cxnChg chg="add del mod">
          <ac:chgData name="Al Brooks" userId="34fc579134f071c1" providerId="LiveId" clId="{521BF6D4-3B60-42F6-9894-8DBFCE4752F3}" dt="2021-05-06T21:38:15.174" v="1826" actId="478"/>
          <ac:cxnSpMkLst>
            <pc:docMk/>
            <pc:sldMk cId="1166741217" sldId="7215"/>
            <ac:cxnSpMk id="166" creationId="{F5844D74-F825-477C-931A-CB9A5D280F7D}"/>
          </ac:cxnSpMkLst>
        </pc:cxnChg>
        <pc:cxnChg chg="add del mod">
          <ac:chgData name="Al Brooks" userId="34fc579134f071c1" providerId="LiveId" clId="{521BF6D4-3B60-42F6-9894-8DBFCE4752F3}" dt="2021-05-06T21:38:13.844" v="1825" actId="478"/>
          <ac:cxnSpMkLst>
            <pc:docMk/>
            <pc:sldMk cId="1166741217" sldId="7215"/>
            <ac:cxnSpMk id="167" creationId="{7232220E-B09C-48AB-94B6-1FF54FC04FE8}"/>
          </ac:cxnSpMkLst>
        </pc:cxnChg>
        <pc:cxnChg chg="add del mod">
          <ac:chgData name="Al Brooks" userId="34fc579134f071c1" providerId="LiveId" clId="{521BF6D4-3B60-42F6-9894-8DBFCE4752F3}" dt="2021-05-06T21:37:42.159" v="1818" actId="478"/>
          <ac:cxnSpMkLst>
            <pc:docMk/>
            <pc:sldMk cId="1166741217" sldId="7215"/>
            <ac:cxnSpMk id="168" creationId="{CEE5AC02-D0B5-42A0-80C4-23CEC69DD196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6T21:39:37.612" v="1841" actId="478"/>
          <ac:cxnSpMkLst>
            <pc:docMk/>
            <pc:sldMk cId="1166741217" sldId="7215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521BF6D4-3B60-42F6-9894-8DBFCE4752F3}" dt="2021-05-11T15:13:38.671" v="6628" actId="47"/>
        <pc:sldMkLst>
          <pc:docMk/>
          <pc:sldMk cId="1182714822" sldId="7215"/>
        </pc:sldMkLst>
        <pc:spChg chg="mod ord">
          <ac:chgData name="Al Brooks" userId="34fc579134f071c1" providerId="LiveId" clId="{521BF6D4-3B60-42F6-9894-8DBFCE4752F3}" dt="2021-05-10T21:43:58.764" v="6624" actId="20577"/>
          <ac:spMkLst>
            <pc:docMk/>
            <pc:sldMk cId="1182714822" sldId="7215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0T20:59:08.786" v="6219" actId="1076"/>
          <ac:spMkLst>
            <pc:docMk/>
            <pc:sldMk cId="1182714822" sldId="7215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156" creationId="{90737D70-5292-4114-B1A5-9CFE7025F18B}"/>
          </ac:spMkLst>
        </pc:spChg>
        <pc:spChg chg="mod">
          <ac:chgData name="Al Brooks" userId="34fc579134f071c1" providerId="LiveId" clId="{521BF6D4-3B60-42F6-9894-8DBFCE4752F3}" dt="2021-05-10T21:42:41.476" v="6591" actId="108"/>
          <ac:spMkLst>
            <pc:docMk/>
            <pc:sldMk cId="1182714822" sldId="7215"/>
            <ac:spMk id="171" creationId="{DEEAF7E4-D32B-434F-AC96-5C418C950245}"/>
          </ac:spMkLst>
        </pc:spChg>
        <pc:spChg chg="mod">
          <ac:chgData name="Al Brooks" userId="34fc579134f071c1" providerId="LiveId" clId="{521BF6D4-3B60-42F6-9894-8DBFCE4752F3}" dt="2021-05-10T21:42:45.737" v="6592" actId="108"/>
          <ac:spMkLst>
            <pc:docMk/>
            <pc:sldMk cId="1182714822" sldId="7215"/>
            <ac:spMk id="174" creationId="{98C4AC9E-9512-4D88-A5C1-EE049D412770}"/>
          </ac:spMkLst>
        </pc:spChg>
        <pc:spChg chg="mod">
          <ac:chgData name="Al Brooks" userId="34fc579134f071c1" providerId="LiveId" clId="{521BF6D4-3B60-42F6-9894-8DBFCE4752F3}" dt="2021-05-10T21:42:52.783" v="6593" actId="108"/>
          <ac:spMkLst>
            <pc:docMk/>
            <pc:sldMk cId="1182714822" sldId="7215"/>
            <ac:spMk id="175" creationId="{9F4DC465-FFA7-413D-9DE8-91508DED4A2A}"/>
          </ac:spMkLst>
        </pc:spChg>
        <pc:spChg chg="mod">
          <ac:chgData name="Al Brooks" userId="34fc579134f071c1" providerId="LiveId" clId="{521BF6D4-3B60-42F6-9894-8DBFCE4752F3}" dt="2021-05-10T21:43:07.561" v="6596" actId="108"/>
          <ac:spMkLst>
            <pc:docMk/>
            <pc:sldMk cId="1182714822" sldId="7215"/>
            <ac:spMk id="178" creationId="{11FE7050-2ED5-4108-A50D-17DBA7EE8D4D}"/>
          </ac:spMkLst>
        </pc:spChg>
        <pc:spChg chg="mod">
          <ac:chgData name="Al Brooks" userId="34fc579134f071c1" providerId="LiveId" clId="{521BF6D4-3B60-42F6-9894-8DBFCE4752F3}" dt="2021-05-10T21:43:00.731" v="6594" actId="108"/>
          <ac:spMkLst>
            <pc:docMk/>
            <pc:sldMk cId="1182714822" sldId="7215"/>
            <ac:spMk id="182" creationId="{9036B53C-9F0C-460A-9059-D9B8B24BDEC9}"/>
          </ac:spMkLst>
        </pc:spChg>
        <pc:spChg chg="mod">
          <ac:chgData name="Al Brooks" userId="34fc579134f071c1" providerId="LiveId" clId="{521BF6D4-3B60-42F6-9894-8DBFCE4752F3}" dt="2021-05-10T21:43:03.018" v="6595" actId="108"/>
          <ac:spMkLst>
            <pc:docMk/>
            <pc:sldMk cId="1182714822" sldId="7215"/>
            <ac:spMk id="185" creationId="{8ECA38C7-D29D-4FE4-8773-E1800998A0CB}"/>
          </ac:spMkLst>
        </pc:spChg>
        <pc:spChg chg="mod">
          <ac:chgData name="Al Brooks" userId="34fc579134f071c1" providerId="LiveId" clId="{521BF6D4-3B60-42F6-9894-8DBFCE4752F3}" dt="2021-05-10T21:43:15.218" v="6597" actId="108"/>
          <ac:spMkLst>
            <pc:docMk/>
            <pc:sldMk cId="1182714822" sldId="7215"/>
            <ac:spMk id="188" creationId="{EA6E014A-5E58-4478-B14A-3D0281C70B5C}"/>
          </ac:spMkLst>
        </pc:spChg>
        <pc:spChg chg="mod">
          <ac:chgData name="Al Brooks" userId="34fc579134f071c1" providerId="LiveId" clId="{521BF6D4-3B60-42F6-9894-8DBFCE4752F3}" dt="2021-05-10T21:43:18.672" v="6598" actId="108"/>
          <ac:spMkLst>
            <pc:docMk/>
            <pc:sldMk cId="1182714822" sldId="7215"/>
            <ac:spMk id="191" creationId="{29F02826-A8ED-4E21-94BC-61EAD0F0195B}"/>
          </ac:spMkLst>
        </pc:spChg>
        <pc:spChg chg="mod">
          <ac:chgData name="Al Brooks" userId="34fc579134f071c1" providerId="LiveId" clId="{521BF6D4-3B60-42F6-9894-8DBFCE4752F3}" dt="2021-05-10T21:43:29.868" v="6599" actId="108"/>
          <ac:spMkLst>
            <pc:docMk/>
            <pc:sldMk cId="1182714822" sldId="7215"/>
            <ac:spMk id="194" creationId="{80400669-539D-475B-91BE-B7534D26532A}"/>
          </ac:spMkLst>
        </pc:spChg>
        <pc:spChg chg="mod">
          <ac:chgData name="Al Brooks" userId="34fc579134f071c1" providerId="LiveId" clId="{521BF6D4-3B60-42F6-9894-8DBFCE4752F3}" dt="2021-05-10T21:42:34.767" v="6590" actId="13926"/>
          <ac:spMkLst>
            <pc:docMk/>
            <pc:sldMk cId="1182714822" sldId="7215"/>
            <ac:spMk id="200" creationId="{9D9B53F5-218D-4394-91A0-1275A52F4A48}"/>
          </ac:spMkLst>
        </pc:spChg>
        <pc:spChg chg="del">
          <ac:chgData name="Al Brooks" userId="34fc579134f071c1" providerId="LiveId" clId="{521BF6D4-3B60-42F6-9894-8DBFCE4752F3}" dt="2021-05-10T21:06:06.197" v="6359" actId="478"/>
          <ac:spMkLst>
            <pc:docMk/>
            <pc:sldMk cId="1182714822" sldId="7215"/>
            <ac:spMk id="201" creationId="{204F4CDE-5B78-421D-B425-BCE6BFAD405A}"/>
          </ac:spMkLst>
        </pc:spChg>
        <pc:spChg chg="del">
          <ac:chgData name="Al Brooks" userId="34fc579134f071c1" providerId="LiveId" clId="{521BF6D4-3B60-42F6-9894-8DBFCE4752F3}" dt="2021-05-10T21:06:11.521" v="6361" actId="478"/>
          <ac:spMkLst>
            <pc:docMk/>
            <pc:sldMk cId="1182714822" sldId="7215"/>
            <ac:spMk id="203" creationId="{3D2D4995-E932-44B8-B30F-D56BF2B7F19B}"/>
          </ac:spMkLst>
        </pc:spChg>
        <pc:spChg chg="mod">
          <ac:chgData name="Al Brooks" userId="34fc579134f071c1" providerId="LiveId" clId="{521BF6D4-3B60-42F6-9894-8DBFCE4752F3}" dt="2021-05-10T21:40:36.825" v="6527" actId="14100"/>
          <ac:spMkLst>
            <pc:docMk/>
            <pc:sldMk cId="1182714822" sldId="7215"/>
            <ac:spMk id="205" creationId="{DE8F53F6-CEC7-4EBF-9256-4D68A84ADCBD}"/>
          </ac:spMkLst>
        </pc:spChg>
        <pc:spChg chg="del">
          <ac:chgData name="Al Brooks" userId="34fc579134f071c1" providerId="LiveId" clId="{521BF6D4-3B60-42F6-9894-8DBFCE4752F3}" dt="2021-05-10T21:03:15.533" v="6316" actId="478"/>
          <ac:spMkLst>
            <pc:docMk/>
            <pc:sldMk cId="1182714822" sldId="7215"/>
            <ac:spMk id="207" creationId="{BE8FE3F8-28EF-4F85-8840-9553BE79971C}"/>
          </ac:spMkLst>
        </pc:spChg>
        <pc:spChg chg="mod">
          <ac:chgData name="Al Brooks" userId="34fc579134f071c1" providerId="LiveId" clId="{521BF6D4-3B60-42F6-9894-8DBFCE4752F3}" dt="2021-05-10T21:42:29.578" v="6588" actId="13926"/>
          <ac:spMkLst>
            <pc:docMk/>
            <pc:sldMk cId="1182714822" sldId="7215"/>
            <ac:spMk id="210" creationId="{BCB4609B-9592-47F9-96EC-8DEE78A909B9}"/>
          </ac:spMkLst>
        </pc:spChg>
        <pc:spChg chg="add mod">
          <ac:chgData name="Al Brooks" userId="34fc579134f071c1" providerId="LiveId" clId="{521BF6D4-3B60-42F6-9894-8DBFCE4752F3}" dt="2021-05-10T20:49:52.413" v="5969"/>
          <ac:spMkLst>
            <pc:docMk/>
            <pc:sldMk cId="1182714822" sldId="7215"/>
            <ac:spMk id="212" creationId="{B6A20CD8-D0BF-4A84-89CA-A3293D31F968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0T21:44:16.737" v="6626" actId="478"/>
          <ac:spMkLst>
            <pc:docMk/>
            <pc:sldMk cId="1182714822" sldId="7215"/>
            <ac:spMk id="215" creationId="{38A57D53-D512-445D-9B9C-C439C628D974}"/>
          </ac:spMkLst>
        </pc:spChg>
        <pc:spChg chg="add mod">
          <ac:chgData name="Al Brooks" userId="34fc579134f071c1" providerId="LiveId" clId="{521BF6D4-3B60-42F6-9894-8DBFCE4752F3}" dt="2021-05-10T20:58:25.475" v="6180" actId="571"/>
          <ac:spMkLst>
            <pc:docMk/>
            <pc:sldMk cId="1182714822" sldId="7215"/>
            <ac:spMk id="217" creationId="{97F7C748-5FAB-46B2-8985-00FDAD2C591A}"/>
          </ac:spMkLst>
        </pc:spChg>
        <pc:spChg chg="add mod">
          <ac:chgData name="Al Brooks" userId="34fc579134f071c1" providerId="LiveId" clId="{521BF6D4-3B60-42F6-9894-8DBFCE4752F3}" dt="2021-05-10T21:00:38.701" v="6278" actId="1076"/>
          <ac:spMkLst>
            <pc:docMk/>
            <pc:sldMk cId="1182714822" sldId="7215"/>
            <ac:spMk id="218" creationId="{980153F4-02CC-41AA-9196-3DD3103A70FE}"/>
          </ac:spMkLst>
        </pc:spChg>
        <pc:spChg chg="add mod">
          <ac:chgData name="Al Brooks" userId="34fc579134f071c1" providerId="LiveId" clId="{521BF6D4-3B60-42F6-9894-8DBFCE4752F3}" dt="2021-05-10T21:41:58.828" v="6578" actId="13926"/>
          <ac:spMkLst>
            <pc:docMk/>
            <pc:sldMk cId="1182714822" sldId="7215"/>
            <ac:spMk id="219" creationId="{17FDCBB6-02E6-4882-89A2-06E7CE635FCD}"/>
          </ac:spMkLst>
        </pc:spChg>
        <pc:spChg chg="add mod">
          <ac:chgData name="Al Brooks" userId="34fc579134f071c1" providerId="LiveId" clId="{521BF6D4-3B60-42F6-9894-8DBFCE4752F3}" dt="2021-05-10T21:39:57.598" v="6508" actId="13926"/>
          <ac:spMkLst>
            <pc:docMk/>
            <pc:sldMk cId="1182714822" sldId="7215"/>
            <ac:spMk id="220" creationId="{E728A994-2A0C-467C-88F4-2441FFC8CDC2}"/>
          </ac:spMkLst>
        </pc:spChg>
        <pc:spChg chg="add mod">
          <ac:chgData name="Al Brooks" userId="34fc579134f071c1" providerId="LiveId" clId="{521BF6D4-3B60-42F6-9894-8DBFCE4752F3}" dt="2021-05-10T21:42:16.662" v="6584" actId="13926"/>
          <ac:spMkLst>
            <pc:docMk/>
            <pc:sldMk cId="1182714822" sldId="7215"/>
            <ac:spMk id="226" creationId="{3D7B0CF9-97E2-4D45-8661-EF3CF06C5261}"/>
          </ac:spMkLst>
        </pc:spChg>
        <pc:spChg chg="add mod">
          <ac:chgData name="Al Brooks" userId="34fc579134f071c1" providerId="LiveId" clId="{521BF6D4-3B60-42F6-9894-8DBFCE4752F3}" dt="2021-05-10T21:40:12.731" v="6512" actId="13926"/>
          <ac:spMkLst>
            <pc:docMk/>
            <pc:sldMk cId="1182714822" sldId="7215"/>
            <ac:spMk id="228" creationId="{CA3C7FBF-CF76-4E26-908A-D94A7798D77D}"/>
          </ac:spMkLst>
        </pc:spChg>
        <pc:spChg chg="add mod">
          <ac:chgData name="Al Brooks" userId="34fc579134f071c1" providerId="LiveId" clId="{521BF6D4-3B60-42F6-9894-8DBFCE4752F3}" dt="2021-05-10T21:42:21.910" v="6586" actId="13926"/>
          <ac:spMkLst>
            <pc:docMk/>
            <pc:sldMk cId="1182714822" sldId="7215"/>
            <ac:spMk id="230" creationId="{E2A8266C-0BEA-41E1-B467-A84216874EA8}"/>
          </ac:spMkLst>
        </pc:spChg>
        <pc:spChg chg="add mod">
          <ac:chgData name="Al Brooks" userId="34fc579134f071c1" providerId="LiveId" clId="{521BF6D4-3B60-42F6-9894-8DBFCE4752F3}" dt="2021-05-10T21:41:04.891" v="6532" actId="14100"/>
          <ac:spMkLst>
            <pc:docMk/>
            <pc:sldMk cId="1182714822" sldId="7215"/>
            <ac:spMk id="232" creationId="{67C39ECA-6C95-4B50-AC80-774650950E3B}"/>
          </ac:spMkLst>
        </pc:spChg>
        <pc:spChg chg="add mod">
          <ac:chgData name="Al Brooks" userId="34fc579134f071c1" providerId="LiveId" clId="{521BF6D4-3B60-42F6-9894-8DBFCE4752F3}" dt="2021-05-10T21:41:25.584" v="6552" actId="1076"/>
          <ac:spMkLst>
            <pc:docMk/>
            <pc:sldMk cId="1182714822" sldId="7215"/>
            <ac:spMk id="233" creationId="{192C5540-707B-4850-92B9-64FDB20938B6}"/>
          </ac:spMkLst>
        </pc:spChg>
        <pc:picChg chg="mod modCrop">
          <ac:chgData name="Al Brooks" userId="34fc579134f071c1" providerId="LiveId" clId="{521BF6D4-3B60-42F6-9894-8DBFCE4752F3}" dt="2021-05-10T20:48:09.634" v="5933" actId="732"/>
          <ac:picMkLst>
            <pc:docMk/>
            <pc:sldMk cId="1182714822" sldId="7215"/>
            <ac:picMk id="3" creationId="{CAFFF7B1-7E0C-4E12-91C7-1AB5561E6A44}"/>
          </ac:picMkLst>
        </pc:pic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57" creationId="{14E4FAA3-5C06-45D6-B666-B2B730D5F92C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163" creationId="{ACCA4E60-9F40-40CD-8BFE-92D35F8163F5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216" creationId="{436930F0-105B-44C5-85AB-32BF8297DE6E}"/>
          </ac:cxnSpMkLst>
        </pc:cxnChg>
        <pc:cxnChg chg="add mod">
          <ac:chgData name="Al Brooks" userId="34fc579134f071c1" providerId="LiveId" clId="{521BF6D4-3B60-42F6-9894-8DBFCE4752F3}" dt="2021-05-10T21:39:16.720" v="6496" actId="14100"/>
          <ac:cxnSpMkLst>
            <pc:docMk/>
            <pc:sldMk cId="1182714822" sldId="7215"/>
            <ac:cxnSpMk id="221" creationId="{6D69EBF6-CA28-44DC-ACEF-0206E5C557D4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0T21:44:16.737" v="6626" actId="478"/>
          <ac:cxnSpMkLst>
            <pc:docMk/>
            <pc:sldMk cId="1182714822" sldId="7215"/>
            <ac:cxnSpMk id="225" creationId="{A625811E-C1DE-4E15-B834-5A89506347CD}"/>
          </ac:cxnSpMkLst>
        </pc:cxnChg>
        <pc:cxnChg chg="add mod">
          <ac:chgData name="Al Brooks" userId="34fc579134f071c1" providerId="LiveId" clId="{521BF6D4-3B60-42F6-9894-8DBFCE4752F3}" dt="2021-05-10T21:06:26.502" v="6366" actId="14100"/>
          <ac:cxnSpMkLst>
            <pc:docMk/>
            <pc:sldMk cId="1182714822" sldId="7215"/>
            <ac:cxnSpMk id="227" creationId="{DEFA38FC-01D4-4075-AB97-AE0A6C4B4355}"/>
          </ac:cxnSpMkLst>
        </pc:cxnChg>
        <pc:cxnChg chg="add mod">
          <ac:chgData name="Al Brooks" userId="34fc579134f071c1" providerId="LiveId" clId="{521BF6D4-3B60-42F6-9894-8DBFCE4752F3}" dt="2021-05-10T21:08:37.506" v="6385" actId="14100"/>
          <ac:cxnSpMkLst>
            <pc:docMk/>
            <pc:sldMk cId="1182714822" sldId="7215"/>
            <ac:cxnSpMk id="229" creationId="{82FDD8C0-41E5-43C5-B42A-B2203B660482}"/>
          </ac:cxnSpMkLst>
        </pc:cxnChg>
        <pc:cxnChg chg="add mod">
          <ac:chgData name="Al Brooks" userId="34fc579134f071c1" providerId="LiveId" clId="{521BF6D4-3B60-42F6-9894-8DBFCE4752F3}" dt="2021-05-10T21:39:37.211" v="6501" actId="14100"/>
          <ac:cxnSpMkLst>
            <pc:docMk/>
            <pc:sldMk cId="1182714822" sldId="7215"/>
            <ac:cxnSpMk id="231" creationId="{53713B00-7DC2-42D5-B08F-B43EF92C5AC4}"/>
          </ac:cxnSpMkLst>
        </pc:cxnChg>
        <pc:cxnChg chg="add mod">
          <ac:chgData name="Al Brooks" userId="34fc579134f071c1" providerId="LiveId" clId="{521BF6D4-3B60-42F6-9894-8DBFCE4752F3}" dt="2021-05-10T21:41:45.376" v="6574" actId="571"/>
          <ac:cxnSpMkLst>
            <pc:docMk/>
            <pc:sldMk cId="1182714822" sldId="7215"/>
            <ac:cxnSpMk id="234" creationId="{914129A6-CECA-461C-A42F-991C87EAE5DB}"/>
          </ac:cxnSpMkLst>
        </pc:cxnChg>
      </pc:sldChg>
      <pc:sldChg chg="addSp delSp modSp add del mod">
        <pc:chgData name="Al Brooks" userId="34fc579134f071c1" providerId="LiveId" clId="{521BF6D4-3B60-42F6-9894-8DBFCE4752F3}" dt="2021-05-11T21:11:52.676" v="9518" actId="2696"/>
        <pc:sldMkLst>
          <pc:docMk/>
          <pc:sldMk cId="1697935189" sldId="7215"/>
        </pc:sldMkLst>
        <pc:spChg chg="mod">
          <ac:chgData name="Al Brooks" userId="34fc579134f071c1" providerId="LiveId" clId="{521BF6D4-3B60-42F6-9894-8DBFCE4752F3}" dt="2021-05-11T18:31:05.761" v="7607" actId="20577"/>
          <ac:spMkLst>
            <pc:docMk/>
            <pc:sldMk cId="1697935189" sldId="7215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1T20:41:24.490" v="8770" actId="167"/>
          <ac:spMkLst>
            <pc:docMk/>
            <pc:sldMk cId="1697935189" sldId="7215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156" creationId="{2F29DF87-9EB9-4B8E-AC3E-688ECE59C9DE}"/>
          </ac:spMkLst>
        </pc:spChg>
        <pc:spChg chg="mod">
          <ac:chgData name="Al Brooks" userId="34fc579134f071c1" providerId="LiveId" clId="{521BF6D4-3B60-42F6-9894-8DBFCE4752F3}" dt="2021-05-11T21:11:43.731" v="9517" actId="108"/>
          <ac:spMkLst>
            <pc:docMk/>
            <pc:sldMk cId="1697935189" sldId="7215"/>
            <ac:spMk id="158" creationId="{BC0780A6-251C-42D5-AB1E-D8D8CEA6792E}"/>
          </ac:spMkLst>
        </pc:spChg>
        <pc:spChg chg="del">
          <ac:chgData name="Al Brooks" userId="34fc579134f071c1" providerId="LiveId" clId="{521BF6D4-3B60-42F6-9894-8DBFCE4752F3}" dt="2021-05-11T18:31:09.698" v="7608" actId="478"/>
          <ac:spMkLst>
            <pc:docMk/>
            <pc:sldMk cId="1697935189" sldId="7215"/>
            <ac:spMk id="159" creationId="{4FA10199-1E62-4AAD-B0BD-11B189E534C6}"/>
          </ac:spMkLst>
        </pc:spChg>
        <pc:spChg chg="add del mod">
          <ac:chgData name="Al Brooks" userId="34fc579134f071c1" providerId="LiveId" clId="{521BF6D4-3B60-42F6-9894-8DBFCE4752F3}" dt="2021-05-11T20:49:34.371" v="8876" actId="478"/>
          <ac:spMkLst>
            <pc:docMk/>
            <pc:sldMk cId="1697935189" sldId="7215"/>
            <ac:spMk id="160" creationId="{90B4521D-E5F3-438C-9599-B476F6677A1C}"/>
          </ac:spMkLst>
        </pc:spChg>
        <pc:spChg chg="add del mod">
          <ac:chgData name="Al Brooks" userId="34fc579134f071c1" providerId="LiveId" clId="{521BF6D4-3B60-42F6-9894-8DBFCE4752F3}" dt="2021-05-11T20:49:33.628" v="8874" actId="478"/>
          <ac:spMkLst>
            <pc:docMk/>
            <pc:sldMk cId="1697935189" sldId="7215"/>
            <ac:spMk id="161" creationId="{51C50302-C44B-4CB1-9AC3-745D1E936EA1}"/>
          </ac:spMkLst>
        </pc:spChg>
        <pc:spChg chg="add del mod">
          <ac:chgData name="Al Brooks" userId="34fc579134f071c1" providerId="LiveId" clId="{521BF6D4-3B60-42F6-9894-8DBFCE4752F3}" dt="2021-05-11T21:01:41.784" v="9223" actId="478"/>
          <ac:spMkLst>
            <pc:docMk/>
            <pc:sldMk cId="1697935189" sldId="7215"/>
            <ac:spMk id="162" creationId="{E1F13040-C802-49FF-8114-A826E0961184}"/>
          </ac:spMkLst>
        </pc:spChg>
        <pc:spChg chg="add del mod">
          <ac:chgData name="Al Brooks" userId="34fc579134f071c1" providerId="LiveId" clId="{521BF6D4-3B60-42F6-9894-8DBFCE4752F3}" dt="2021-05-11T20:49:59.017" v="8882" actId="478"/>
          <ac:spMkLst>
            <pc:docMk/>
            <pc:sldMk cId="1697935189" sldId="7215"/>
            <ac:spMk id="164" creationId="{00014C9D-A92C-4E22-B176-CDF62425C13B}"/>
          </ac:spMkLst>
        </pc:spChg>
        <pc:spChg chg="add del mod">
          <ac:chgData name="Al Brooks" userId="34fc579134f071c1" providerId="LiveId" clId="{521BF6D4-3B60-42F6-9894-8DBFCE4752F3}" dt="2021-05-11T20:46:04.156" v="8835" actId="478"/>
          <ac:spMkLst>
            <pc:docMk/>
            <pc:sldMk cId="1697935189" sldId="7215"/>
            <ac:spMk id="165" creationId="{471C427C-DBAE-42CA-9AB7-E3CF6C4CB3AF}"/>
          </ac:spMkLst>
        </pc:spChg>
        <pc:spChg chg="add del mod">
          <ac:chgData name="Al Brooks" userId="34fc579134f071c1" providerId="LiveId" clId="{521BF6D4-3B60-42F6-9894-8DBFCE4752F3}" dt="2021-05-11T20:47:37.964" v="8852" actId="478"/>
          <ac:spMkLst>
            <pc:docMk/>
            <pc:sldMk cId="1697935189" sldId="7215"/>
            <ac:spMk id="168" creationId="{4F7A493A-20C9-4E9D-86DD-9334FA8A0AD4}"/>
          </ac:spMkLst>
        </pc:spChg>
        <pc:spChg chg="add del mod">
          <ac:chgData name="Al Brooks" userId="34fc579134f071c1" providerId="LiveId" clId="{521BF6D4-3B60-42F6-9894-8DBFCE4752F3}" dt="2021-05-11T20:49:03.436" v="8868" actId="478"/>
          <ac:spMkLst>
            <pc:docMk/>
            <pc:sldMk cId="1697935189" sldId="7215"/>
            <ac:spMk id="171" creationId="{BF1D06A1-0E9F-4F0D-BF33-0F8D2B3F905E}"/>
          </ac:spMkLst>
        </pc:spChg>
        <pc:spChg chg="add del mod">
          <ac:chgData name="Al Brooks" userId="34fc579134f071c1" providerId="LiveId" clId="{521BF6D4-3B60-42F6-9894-8DBFCE4752F3}" dt="2021-05-11T21:03:49.133" v="9266" actId="478"/>
          <ac:spMkLst>
            <pc:docMk/>
            <pc:sldMk cId="1697935189" sldId="7215"/>
            <ac:spMk id="176" creationId="{05341180-0E78-47E5-8CB3-418170C4FFA2}"/>
          </ac:spMkLst>
        </pc:spChg>
        <pc:spChg chg="add mod">
          <ac:chgData name="Al Brooks" userId="34fc579134f071c1" providerId="LiveId" clId="{521BF6D4-3B60-42F6-9894-8DBFCE4752F3}" dt="2021-05-11T21:06:57.549" v="9321" actId="108"/>
          <ac:spMkLst>
            <pc:docMk/>
            <pc:sldMk cId="1697935189" sldId="7215"/>
            <ac:spMk id="178" creationId="{0C1B7EDB-34F1-4186-B60E-DC971F45F5AE}"/>
          </ac:spMkLst>
        </pc:spChg>
        <pc:spChg chg="add del mod">
          <ac:chgData name="Al Brooks" userId="34fc579134f071c1" providerId="LiveId" clId="{521BF6D4-3B60-42F6-9894-8DBFCE4752F3}" dt="2021-05-11T21:04:05.990" v="9270" actId="478"/>
          <ac:spMkLst>
            <pc:docMk/>
            <pc:sldMk cId="1697935189" sldId="7215"/>
            <ac:spMk id="181" creationId="{5E719BFA-FB77-4546-BA77-DD9BDC773458}"/>
          </ac:spMkLst>
        </pc:spChg>
        <pc:spChg chg="add del mod">
          <ac:chgData name="Al Brooks" userId="34fc579134f071c1" providerId="LiveId" clId="{521BF6D4-3B60-42F6-9894-8DBFCE4752F3}" dt="2021-05-11T21:04:04.116" v="9269" actId="478"/>
          <ac:spMkLst>
            <pc:docMk/>
            <pc:sldMk cId="1697935189" sldId="7215"/>
            <ac:spMk id="183" creationId="{96AF405E-F611-445B-A758-0A7483EB4F80}"/>
          </ac:spMkLst>
        </pc:spChg>
        <pc:spChg chg="add del mod">
          <ac:chgData name="Al Brooks" userId="34fc579134f071c1" providerId="LiveId" clId="{521BF6D4-3B60-42F6-9894-8DBFCE4752F3}" dt="2021-05-11T20:53:48.473" v="8940" actId="571"/>
          <ac:spMkLst>
            <pc:docMk/>
            <pc:sldMk cId="1697935189" sldId="7215"/>
            <ac:spMk id="185" creationId="{FDF0E738-92C9-42E0-B8DE-6175FA80D6F3}"/>
          </ac:spMkLst>
        </pc:spChg>
        <pc:spChg chg="add mod">
          <ac:chgData name="Al Brooks" userId="34fc579134f071c1" providerId="LiveId" clId="{521BF6D4-3B60-42F6-9894-8DBFCE4752F3}" dt="2021-05-11T21:10:10.048" v="9425" actId="108"/>
          <ac:spMkLst>
            <pc:docMk/>
            <pc:sldMk cId="1697935189" sldId="7215"/>
            <ac:spMk id="189" creationId="{4D75F2FD-93ED-4237-B980-486D1941C0BF}"/>
          </ac:spMkLst>
        </pc:spChg>
        <pc:spChg chg="add mod">
          <ac:chgData name="Al Brooks" userId="34fc579134f071c1" providerId="LiveId" clId="{521BF6D4-3B60-42F6-9894-8DBFCE4752F3}" dt="2021-05-11T20:58:07.343" v="9134" actId="571"/>
          <ac:spMkLst>
            <pc:docMk/>
            <pc:sldMk cId="1697935189" sldId="7215"/>
            <ac:spMk id="191" creationId="{DB5B6767-3E97-4B1B-96DD-CF71A6B02827}"/>
          </ac:spMkLst>
        </pc:spChg>
        <pc:spChg chg="add mod">
          <ac:chgData name="Al Brooks" userId="34fc579134f071c1" providerId="LiveId" clId="{521BF6D4-3B60-42F6-9894-8DBFCE4752F3}" dt="2021-05-11T21:07:09.404" v="9323" actId="108"/>
          <ac:spMkLst>
            <pc:docMk/>
            <pc:sldMk cId="1697935189" sldId="7215"/>
            <ac:spMk id="192" creationId="{8088F977-B23B-4A20-A658-83ED289B0C20}"/>
          </ac:spMkLst>
        </pc:spChg>
        <pc:spChg chg="add del mod">
          <ac:chgData name="Al Brooks" userId="34fc579134f071c1" providerId="LiveId" clId="{521BF6D4-3B60-42F6-9894-8DBFCE4752F3}" dt="2021-05-11T20:59:29.575" v="9181" actId="478"/>
          <ac:spMkLst>
            <pc:docMk/>
            <pc:sldMk cId="1697935189" sldId="7215"/>
            <ac:spMk id="193" creationId="{D7293276-10BE-4A36-9529-963A2F6E5065}"/>
          </ac:spMkLst>
        </pc:spChg>
        <pc:spChg chg="add mod">
          <ac:chgData name="Al Brooks" userId="34fc579134f071c1" providerId="LiveId" clId="{521BF6D4-3B60-42F6-9894-8DBFCE4752F3}" dt="2021-05-11T21:00:09.601" v="9184" actId="1076"/>
          <ac:spMkLst>
            <pc:docMk/>
            <pc:sldMk cId="1697935189" sldId="7215"/>
            <ac:spMk id="197" creationId="{EC0F699D-0455-4C4B-A680-42ACC8A4616C}"/>
          </ac:spMkLst>
        </pc:spChg>
        <pc:spChg chg="add mod">
          <ac:chgData name="Al Brooks" userId="34fc579134f071c1" providerId="LiveId" clId="{521BF6D4-3B60-42F6-9894-8DBFCE4752F3}" dt="2021-05-11T21:00:16.781" v="9186" actId="1076"/>
          <ac:spMkLst>
            <pc:docMk/>
            <pc:sldMk cId="1697935189" sldId="7215"/>
            <ac:spMk id="198" creationId="{BE9E027F-6BE6-4A53-85CF-291369A5FDDF}"/>
          </ac:spMkLst>
        </pc:spChg>
        <pc:spChg chg="add mod">
          <ac:chgData name="Al Brooks" userId="34fc579134f071c1" providerId="LiveId" clId="{521BF6D4-3B60-42F6-9894-8DBFCE4752F3}" dt="2021-05-11T21:00:19.301" v="9187" actId="571"/>
          <ac:spMkLst>
            <pc:docMk/>
            <pc:sldMk cId="1697935189" sldId="7215"/>
            <ac:spMk id="199" creationId="{DC67B2F5-90C8-4CC6-96B8-D96EF6350594}"/>
          </ac:spMkLst>
        </pc:spChg>
        <pc:spChg chg="add mod">
          <ac:chgData name="Al Brooks" userId="34fc579134f071c1" providerId="LiveId" clId="{521BF6D4-3B60-42F6-9894-8DBFCE4752F3}" dt="2021-05-11T21:00:22.642" v="9188" actId="571"/>
          <ac:spMkLst>
            <pc:docMk/>
            <pc:sldMk cId="1697935189" sldId="7215"/>
            <ac:spMk id="200" creationId="{4684F712-888C-4C42-9CBE-57B89C6C2C01}"/>
          </ac:spMkLst>
        </pc:spChg>
        <pc:spChg chg="add mod">
          <ac:chgData name="Al Brooks" userId="34fc579134f071c1" providerId="LiveId" clId="{521BF6D4-3B60-42F6-9894-8DBFCE4752F3}" dt="2021-05-11T21:00:26.684" v="9189" actId="571"/>
          <ac:spMkLst>
            <pc:docMk/>
            <pc:sldMk cId="1697935189" sldId="7215"/>
            <ac:spMk id="201" creationId="{C800D7D7-D019-4EE2-92DE-BD2E31698AF2}"/>
          </ac:spMkLst>
        </pc:spChg>
        <pc:spChg chg="add mod">
          <ac:chgData name="Al Brooks" userId="34fc579134f071c1" providerId="LiveId" clId="{521BF6D4-3B60-42F6-9894-8DBFCE4752F3}" dt="2021-05-11T21:01:01.363" v="9196" actId="571"/>
          <ac:spMkLst>
            <pc:docMk/>
            <pc:sldMk cId="1697935189" sldId="7215"/>
            <ac:spMk id="203" creationId="{22028E2E-3D74-44AF-ADA0-E76A2A3C0459}"/>
          </ac:spMkLst>
        </pc:spChg>
        <pc:spChg chg="add mod">
          <ac:chgData name="Al Brooks" userId="34fc579134f071c1" providerId="LiveId" clId="{521BF6D4-3B60-42F6-9894-8DBFCE4752F3}" dt="2021-05-11T21:03:16.840" v="9241" actId="1076"/>
          <ac:spMkLst>
            <pc:docMk/>
            <pc:sldMk cId="1697935189" sldId="7215"/>
            <ac:spMk id="204" creationId="{31575BEB-8792-4FC4-9742-E64C0F2BC5D6}"/>
          </ac:spMkLst>
        </pc:spChg>
        <pc:spChg chg="add del mod">
          <ac:chgData name="Al Brooks" userId="34fc579134f071c1" providerId="LiveId" clId="{521BF6D4-3B60-42F6-9894-8DBFCE4752F3}" dt="2021-05-11T21:02:41.820" v="9234" actId="478"/>
          <ac:spMkLst>
            <pc:docMk/>
            <pc:sldMk cId="1697935189" sldId="7215"/>
            <ac:spMk id="205" creationId="{639F9E06-F71E-4928-B300-BB2BBD5CEEB0}"/>
          </ac:spMkLst>
        </pc:spChg>
        <pc:spChg chg="add mod">
          <ac:chgData name="Al Brooks" userId="34fc579134f071c1" providerId="LiveId" clId="{521BF6D4-3B60-42F6-9894-8DBFCE4752F3}" dt="2021-05-11T21:06:53.759" v="9320" actId="108"/>
          <ac:spMkLst>
            <pc:docMk/>
            <pc:sldMk cId="1697935189" sldId="7215"/>
            <ac:spMk id="207" creationId="{7CBCA39C-7115-46A4-AA36-9C4CB164626E}"/>
          </ac:spMkLst>
        </pc:spChg>
        <pc:spChg chg="add mod">
          <ac:chgData name="Al Brooks" userId="34fc579134f071c1" providerId="LiveId" clId="{521BF6D4-3B60-42F6-9894-8DBFCE4752F3}" dt="2021-05-11T21:07:01.832" v="9322" actId="108"/>
          <ac:spMkLst>
            <pc:docMk/>
            <pc:sldMk cId="1697935189" sldId="7215"/>
            <ac:spMk id="208" creationId="{DF6B8D53-0844-4CBD-A4CA-8001E3A8D154}"/>
          </ac:spMkLst>
        </pc:spChg>
        <pc:spChg chg="add mod">
          <ac:chgData name="Al Brooks" userId="34fc579134f071c1" providerId="LiveId" clId="{521BF6D4-3B60-42F6-9894-8DBFCE4752F3}" dt="2021-05-11T21:04:50.023" v="9283" actId="1076"/>
          <ac:spMkLst>
            <pc:docMk/>
            <pc:sldMk cId="1697935189" sldId="7215"/>
            <ac:spMk id="211" creationId="{0F5C0FD9-BFF4-4F2C-B14D-7B730B0EF985}"/>
          </ac:spMkLst>
        </pc:spChg>
        <pc:spChg chg="add mod">
          <ac:chgData name="Al Brooks" userId="34fc579134f071c1" providerId="LiveId" clId="{521BF6D4-3B60-42F6-9894-8DBFCE4752F3}" dt="2021-05-11T21:06:38.361" v="9319" actId="571"/>
          <ac:spMkLst>
            <pc:docMk/>
            <pc:sldMk cId="1697935189" sldId="7215"/>
            <ac:spMk id="212" creationId="{248B97C4-0B71-4806-88A9-342C24335CC4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1T20:57:17.488" v="9132" actId="478"/>
          <ac:spMkLst>
            <pc:docMk/>
            <pc:sldMk cId="1697935189" sldId="7215"/>
            <ac:spMk id="215" creationId="{EC39CA8B-DBE1-47F3-BF1F-B67C6859BE85}"/>
          </ac:spMkLst>
        </pc:spChg>
        <pc:picChg chg="add mod ord">
          <ac:chgData name="Al Brooks" userId="34fc579134f071c1" providerId="LiveId" clId="{521BF6D4-3B60-42F6-9894-8DBFCE4752F3}" dt="2021-05-11T20:46:50.978" v="8845" actId="1076"/>
          <ac:picMkLst>
            <pc:docMk/>
            <pc:sldMk cId="1697935189" sldId="7215"/>
            <ac:picMk id="159" creationId="{2A7ACBCF-C87C-415A-940D-E7D000994554}"/>
          </ac:picMkLst>
        </pc:picChg>
        <pc:picChg chg="add mod">
          <ac:chgData name="Al Brooks" userId="34fc579134f071c1" providerId="LiveId" clId="{521BF6D4-3B60-42F6-9894-8DBFCE4752F3}" dt="2021-05-11T20:50:55.956" v="8901" actId="571"/>
          <ac:picMkLst>
            <pc:docMk/>
            <pc:sldMk cId="1697935189" sldId="7215"/>
            <ac:picMk id="182" creationId="{6F60F13E-8249-417E-A382-406F9E0D1841}"/>
          </ac:picMkLst>
        </pc:picChg>
        <pc:picChg chg="add mod">
          <ac:chgData name="Al Brooks" userId="34fc579134f071c1" providerId="LiveId" clId="{521BF6D4-3B60-42F6-9894-8DBFCE4752F3}" dt="2021-05-11T20:58:07.343" v="9134" actId="571"/>
          <ac:picMkLst>
            <pc:docMk/>
            <pc:sldMk cId="1697935189" sldId="7215"/>
            <ac:picMk id="190" creationId="{207694BA-A515-428D-A50A-4A7CC577C948}"/>
          </ac:picMkLst>
        </pc:pic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40" creationId="{5077BC83-F767-4E88-913F-624BBB539905}"/>
          </ac:cxnSpMkLst>
        </pc:cxnChg>
        <pc:cxnChg chg="del mod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57" creationId="{85668601-C71B-437D-A6C8-64C4F3C134F5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163" creationId="{208F37F3-ED42-4774-9E76-A32977372E66}"/>
          </ac:cxnSpMkLst>
        </pc:cxnChg>
        <pc:cxnChg chg="add del mod">
          <ac:chgData name="Al Brooks" userId="34fc579134f071c1" providerId="LiveId" clId="{521BF6D4-3B60-42F6-9894-8DBFCE4752F3}" dt="2021-05-11T21:04:24.868" v="9277" actId="478"/>
          <ac:cxnSpMkLst>
            <pc:docMk/>
            <pc:sldMk cId="1697935189" sldId="7215"/>
            <ac:cxnSpMk id="166" creationId="{F5FAF7E5-BD94-4597-A9AB-943EFF73B7AE}"/>
          </ac:cxnSpMkLst>
        </pc:cxnChg>
        <pc:cxnChg chg="add mod">
          <ac:chgData name="Al Brooks" userId="34fc579134f071c1" providerId="LiveId" clId="{521BF6D4-3B60-42F6-9894-8DBFCE4752F3}" dt="2021-05-11T20:48:05.714" v="8858" actId="1076"/>
          <ac:cxnSpMkLst>
            <pc:docMk/>
            <pc:sldMk cId="1697935189" sldId="7215"/>
            <ac:cxnSpMk id="167" creationId="{DF48BE0E-5676-40BD-BE0B-7FADB69538A1}"/>
          </ac:cxnSpMkLst>
        </pc:cxnChg>
        <pc:cxnChg chg="add del mod">
          <ac:chgData name="Al Brooks" userId="34fc579134f071c1" providerId="LiveId" clId="{521BF6D4-3B60-42F6-9894-8DBFCE4752F3}" dt="2021-05-11T21:04:23.262" v="9276" actId="478"/>
          <ac:cxnSpMkLst>
            <pc:docMk/>
            <pc:sldMk cId="1697935189" sldId="7215"/>
            <ac:cxnSpMk id="169" creationId="{D5DB5B2E-F22A-4705-8F6A-81FEB46AD4A1}"/>
          </ac:cxnSpMkLst>
        </pc:cxnChg>
        <pc:cxnChg chg="add mod">
          <ac:chgData name="Al Brooks" userId="34fc579134f071c1" providerId="LiveId" clId="{521BF6D4-3B60-42F6-9894-8DBFCE4752F3}" dt="2021-05-11T20:49:00.802" v="8867" actId="14100"/>
          <ac:cxnSpMkLst>
            <pc:docMk/>
            <pc:sldMk cId="1697935189" sldId="7215"/>
            <ac:cxnSpMk id="170" creationId="{2A3FF0B3-C1BF-4F01-ACDE-34B974005DB0}"/>
          </ac:cxnSpMkLst>
        </pc:cxnChg>
        <pc:cxnChg chg="add del mod">
          <ac:chgData name="Al Brooks" userId="34fc579134f071c1" providerId="LiveId" clId="{521BF6D4-3B60-42F6-9894-8DBFCE4752F3}" dt="2021-05-11T21:01:45.425" v="9224" actId="478"/>
          <ac:cxnSpMkLst>
            <pc:docMk/>
            <pc:sldMk cId="1697935189" sldId="7215"/>
            <ac:cxnSpMk id="172" creationId="{C242D2B3-37E3-4DD2-9DF9-C4ADE90CCB22}"/>
          </ac:cxnSpMkLst>
        </pc:cxnChg>
        <pc:cxnChg chg="add mod">
          <ac:chgData name="Al Brooks" userId="34fc579134f071c1" providerId="LiveId" clId="{521BF6D4-3B60-42F6-9894-8DBFCE4752F3}" dt="2021-05-11T20:49:31.074" v="8873" actId="14100"/>
          <ac:cxnSpMkLst>
            <pc:docMk/>
            <pc:sldMk cId="1697935189" sldId="7215"/>
            <ac:cxnSpMk id="173" creationId="{D8E8ACB7-C810-47AB-B07B-D08DF415BBD1}"/>
          </ac:cxnSpMkLst>
        </pc:cxnChg>
        <pc:cxnChg chg="add mod">
          <ac:chgData name="Al Brooks" userId="34fc579134f071c1" providerId="LiveId" clId="{521BF6D4-3B60-42F6-9894-8DBFCE4752F3}" dt="2021-05-11T21:02:37.916" v="9233" actId="14100"/>
          <ac:cxnSpMkLst>
            <pc:docMk/>
            <pc:sldMk cId="1697935189" sldId="7215"/>
            <ac:cxnSpMk id="174" creationId="{F7DA4EC4-C5C8-42FF-8335-EFAEF290542B}"/>
          </ac:cxnSpMkLst>
        </pc:cxnChg>
        <pc:cxnChg chg="add del mod">
          <ac:chgData name="Al Brooks" userId="34fc579134f071c1" providerId="LiveId" clId="{521BF6D4-3B60-42F6-9894-8DBFCE4752F3}" dt="2021-05-11T21:01:41.784" v="9223" actId="478"/>
          <ac:cxnSpMkLst>
            <pc:docMk/>
            <pc:sldMk cId="1697935189" sldId="7215"/>
            <ac:cxnSpMk id="175" creationId="{8E12EB3F-1DD9-4CF3-881B-2E361F939EC4}"/>
          </ac:cxnSpMkLst>
        </pc:cxnChg>
        <pc:cxnChg chg="add mod">
          <ac:chgData name="Al Brooks" userId="34fc579134f071c1" providerId="LiveId" clId="{521BF6D4-3B60-42F6-9894-8DBFCE4752F3}" dt="2021-05-11T21:08:11.706" v="9360" actId="1076"/>
          <ac:cxnSpMkLst>
            <pc:docMk/>
            <pc:sldMk cId="1697935189" sldId="7215"/>
            <ac:cxnSpMk id="177" creationId="{E5F03EE9-184A-4CC4-9D33-A798F703D1D0}"/>
          </ac:cxnSpMkLst>
        </pc:cxnChg>
        <pc:cxnChg chg="add mod">
          <ac:chgData name="Al Brooks" userId="34fc579134f071c1" providerId="LiveId" clId="{521BF6D4-3B60-42F6-9894-8DBFCE4752F3}" dt="2021-05-11T21:08:16.208" v="9361" actId="1076"/>
          <ac:cxnSpMkLst>
            <pc:docMk/>
            <pc:sldMk cId="1697935189" sldId="7215"/>
            <ac:cxnSpMk id="179" creationId="{F94997AF-E95E-4C7C-A8BE-73942ACEC6C1}"/>
          </ac:cxnSpMkLst>
        </pc:cxnChg>
        <pc:cxnChg chg="add del mod">
          <ac:chgData name="Al Brooks" userId="34fc579134f071c1" providerId="LiveId" clId="{521BF6D4-3B60-42F6-9894-8DBFCE4752F3}" dt="2021-05-11T21:04:07.061" v="9271" actId="478"/>
          <ac:cxnSpMkLst>
            <pc:docMk/>
            <pc:sldMk cId="1697935189" sldId="7215"/>
            <ac:cxnSpMk id="180" creationId="{65EFAF71-A287-4E82-9504-5215358873CC}"/>
          </ac:cxnSpMkLst>
        </pc:cxnChg>
        <pc:cxnChg chg="add mod">
          <ac:chgData name="Al Brooks" userId="34fc579134f071c1" providerId="LiveId" clId="{521BF6D4-3B60-42F6-9894-8DBFCE4752F3}" dt="2021-05-11T21:06:15.144" v="9315" actId="1076"/>
          <ac:cxnSpMkLst>
            <pc:docMk/>
            <pc:sldMk cId="1697935189" sldId="7215"/>
            <ac:cxnSpMk id="184" creationId="{16D6752F-0481-4E95-B9EC-61E7B9662EB7}"/>
          </ac:cxnSpMkLst>
        </pc:cxnChg>
        <pc:cxnChg chg="add mod">
          <ac:chgData name="Al Brooks" userId="34fc579134f071c1" providerId="LiveId" clId="{521BF6D4-3B60-42F6-9894-8DBFCE4752F3}" dt="2021-05-11T20:52:08.763" v="8911" actId="571"/>
          <ac:cxnSpMkLst>
            <pc:docMk/>
            <pc:sldMk cId="1697935189" sldId="7215"/>
            <ac:cxnSpMk id="186" creationId="{BA8FA659-A5FF-402B-A043-2A5652F26C74}"/>
          </ac:cxnSpMkLst>
        </pc:cxnChg>
        <pc:cxnChg chg="add mod">
          <ac:chgData name="Al Brooks" userId="34fc579134f071c1" providerId="LiveId" clId="{521BF6D4-3B60-42F6-9894-8DBFCE4752F3}" dt="2021-05-11T20:53:45.573" v="8937" actId="571"/>
          <ac:cxnSpMkLst>
            <pc:docMk/>
            <pc:sldMk cId="1697935189" sldId="7215"/>
            <ac:cxnSpMk id="187" creationId="{A2692721-9DDD-4D0C-9E53-BFFBE1D96BE5}"/>
          </ac:cxnSpMkLst>
        </pc:cxnChg>
        <pc:cxnChg chg="add del mod">
          <ac:chgData name="Al Brooks" userId="34fc579134f071c1" providerId="LiveId" clId="{521BF6D4-3B60-42F6-9894-8DBFCE4752F3}" dt="2021-05-11T20:53:40.572" v="8935" actId="571"/>
          <ac:cxnSpMkLst>
            <pc:docMk/>
            <pc:sldMk cId="1697935189" sldId="7215"/>
            <ac:cxnSpMk id="188" creationId="{8F6EF379-8D4C-42D7-893E-4D4A2A852CCB}"/>
          </ac:cxnSpMkLst>
        </pc:cxnChg>
        <pc:cxnChg chg="add mod">
          <ac:chgData name="Al Brooks" userId="34fc579134f071c1" providerId="LiveId" clId="{521BF6D4-3B60-42F6-9894-8DBFCE4752F3}" dt="2021-05-11T21:05:35.563" v="9306" actId="108"/>
          <ac:cxnSpMkLst>
            <pc:docMk/>
            <pc:sldMk cId="1697935189" sldId="7215"/>
            <ac:cxnSpMk id="194" creationId="{99A16AD4-B9FF-4A7B-A50F-EEB190B9CC1D}"/>
          </ac:cxnSpMkLst>
        </pc:cxnChg>
        <pc:cxnChg chg="add del mod">
          <ac:chgData name="Al Brooks" userId="34fc579134f071c1" providerId="LiveId" clId="{521BF6D4-3B60-42F6-9894-8DBFCE4752F3}" dt="2021-05-11T20:59:29.575" v="9181" actId="478"/>
          <ac:cxnSpMkLst>
            <pc:docMk/>
            <pc:sldMk cId="1697935189" sldId="7215"/>
            <ac:cxnSpMk id="195" creationId="{9E883254-BA5A-426A-B7FE-50CB3B89A618}"/>
          </ac:cxnSpMkLst>
        </pc:cxnChg>
        <pc:cxnChg chg="add mod">
          <ac:chgData name="Al Brooks" userId="34fc579134f071c1" providerId="LiveId" clId="{521BF6D4-3B60-42F6-9894-8DBFCE4752F3}" dt="2021-05-11T20:59:07.149" v="9175" actId="571"/>
          <ac:cxnSpMkLst>
            <pc:docMk/>
            <pc:sldMk cId="1697935189" sldId="7215"/>
            <ac:cxnSpMk id="196" creationId="{064A2BE3-FA3D-4503-B048-AF76FE32302C}"/>
          </ac:cxnSpMkLst>
        </pc:cxnChg>
        <pc:cxnChg chg="add del mod">
          <ac:chgData name="Al Brooks" userId="34fc579134f071c1" providerId="LiveId" clId="{521BF6D4-3B60-42F6-9894-8DBFCE4752F3}" dt="2021-05-11T21:01:50.662" v="9226" actId="478"/>
          <ac:cxnSpMkLst>
            <pc:docMk/>
            <pc:sldMk cId="1697935189" sldId="7215"/>
            <ac:cxnSpMk id="202" creationId="{5B469312-A513-44F3-B275-0DBAE8E08A03}"/>
          </ac:cxnSpMkLst>
        </pc:cxnChg>
        <pc:cxnChg chg="add mod">
          <ac:chgData name="Al Brooks" userId="34fc579134f071c1" providerId="LiveId" clId="{521BF6D4-3B60-42F6-9894-8DBFCE4752F3}" dt="2021-05-11T21:08:26.331" v="9362" actId="1076"/>
          <ac:cxnSpMkLst>
            <pc:docMk/>
            <pc:sldMk cId="1697935189" sldId="7215"/>
            <ac:cxnSpMk id="206" creationId="{97D1AE11-446F-45ED-B2E4-D852CED85508}"/>
          </ac:cxnSpMkLst>
        </pc:cxnChg>
        <pc:cxnChg chg="add mod">
          <ac:chgData name="Al Brooks" userId="34fc579134f071c1" providerId="LiveId" clId="{521BF6D4-3B60-42F6-9894-8DBFCE4752F3}" dt="2021-05-11T21:06:20.173" v="9317" actId="14100"/>
          <ac:cxnSpMkLst>
            <pc:docMk/>
            <pc:sldMk cId="1697935189" sldId="7215"/>
            <ac:cxnSpMk id="209" creationId="{AF01CFC4-D6F8-42C5-8D0A-5CB627FB4057}"/>
          </ac:cxnSpMkLst>
        </pc:cxnChg>
        <pc:cxnChg chg="add mod">
          <ac:chgData name="Al Brooks" userId="34fc579134f071c1" providerId="LiveId" clId="{521BF6D4-3B60-42F6-9894-8DBFCE4752F3}" dt="2021-05-11T21:04:38.028" v="9279" actId="14100"/>
          <ac:cxnSpMkLst>
            <pc:docMk/>
            <pc:sldMk cId="1697935189" sldId="7215"/>
            <ac:cxnSpMk id="210" creationId="{EE7EFA9C-0E2E-4DA6-B782-C96076687376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1T20:57:17.488" v="9132" actId="478"/>
          <ac:cxnSpMkLst>
            <pc:docMk/>
            <pc:sldMk cId="1697935189" sldId="7215"/>
            <ac:cxnSpMk id="225" creationId="{3B2E5016-D6DA-482F-BCE2-B5A64CE1D387}"/>
          </ac:cxnSpMkLst>
        </pc:cxnChg>
      </pc:sldChg>
      <pc:sldChg chg="del">
        <pc:chgData name="Al Brooks" userId="34fc579134f071c1" providerId="LiveId" clId="{521BF6D4-3B60-42F6-9894-8DBFCE4752F3}" dt="2021-05-06T17:59:08.163" v="0" actId="47"/>
        <pc:sldMkLst>
          <pc:docMk/>
          <pc:sldMk cId="2579876969" sldId="7215"/>
        </pc:sldMkLst>
      </pc:sldChg>
      <pc:sldChg chg="addSp delSp modSp add del mod">
        <pc:chgData name="Al Brooks" userId="34fc579134f071c1" providerId="LiveId" clId="{521BF6D4-3B60-42F6-9894-8DBFCE4752F3}" dt="2021-05-12T21:17:44.911" v="11402" actId="47"/>
        <pc:sldMkLst>
          <pc:docMk/>
          <pc:sldMk cId="3647335941" sldId="7215"/>
        </pc:sldMkLst>
        <pc:spChg chg="mod">
          <ac:chgData name="Al Brooks" userId="34fc579134f071c1" providerId="LiveId" clId="{521BF6D4-3B60-42F6-9894-8DBFCE4752F3}" dt="2021-05-12T21:17:38.811" v="11400" actId="21"/>
          <ac:spMkLst>
            <pc:docMk/>
            <pc:sldMk cId="3647335941" sldId="7215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2T21:15:18.224" v="11370" actId="167"/>
          <ac:spMkLst>
            <pc:docMk/>
            <pc:sldMk cId="3647335941" sldId="7215"/>
            <ac:spMk id="21" creationId="{D800B438-E78B-4C04-8812-E548DC25F1FB}"/>
          </ac:spMkLst>
        </pc:spChg>
        <pc:picChg chg="add del mod">
          <ac:chgData name="Al Brooks" userId="34fc579134f071c1" providerId="LiveId" clId="{521BF6D4-3B60-42F6-9894-8DBFCE4752F3}" dt="2021-05-12T21:14:42.896" v="11355" actId="478"/>
          <ac:picMkLst>
            <pc:docMk/>
            <pc:sldMk cId="3647335941" sldId="7215"/>
            <ac:picMk id="160" creationId="{C04B480F-9388-40A5-9CFC-93F961F7C895}"/>
          </ac:picMkLst>
        </pc:picChg>
        <pc:picChg chg="add mod ord">
          <ac:chgData name="Al Brooks" userId="34fc579134f071c1" providerId="LiveId" clId="{521BF6D4-3B60-42F6-9894-8DBFCE4752F3}" dt="2021-05-12T21:14:46.786" v="11357" actId="167"/>
          <ac:picMkLst>
            <pc:docMk/>
            <pc:sldMk cId="3647335941" sldId="7215"/>
            <ac:picMk id="161" creationId="{45DC3F3E-32F1-4BB4-961E-A3E388C802DA}"/>
          </ac:picMkLst>
        </pc:picChg>
      </pc:sldChg>
      <pc:sldChg chg="addSp modSp add del mod">
        <pc:chgData name="Al Brooks" userId="34fc579134f071c1" providerId="LiveId" clId="{521BF6D4-3B60-42F6-9894-8DBFCE4752F3}" dt="2021-05-06T21:42:16.892" v="1854" actId="47"/>
        <pc:sldMkLst>
          <pc:docMk/>
          <pc:sldMk cId="637832282" sldId="7216"/>
        </pc:sldMkLst>
        <pc:spChg chg="mod">
          <ac:chgData name="Al Brooks" userId="34fc579134f071c1" providerId="LiveId" clId="{521BF6D4-3B60-42F6-9894-8DBFCE4752F3}" dt="2021-05-06T21:42:09.007" v="1852" actId="21"/>
          <ac:spMkLst>
            <pc:docMk/>
            <pc:sldMk cId="637832282" sldId="7216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16:05.153" v="1580" actId="167"/>
          <ac:spMkLst>
            <pc:docMk/>
            <pc:sldMk cId="637832282" sldId="7216"/>
            <ac:spMk id="21" creationId="{D800B438-E78B-4C04-8812-E548DC25F1FB}"/>
          </ac:spMkLst>
        </pc:spChg>
        <pc:spChg chg="mod">
          <ac:chgData name="Al Brooks" userId="34fc579134f071c1" providerId="LiveId" clId="{521BF6D4-3B60-42F6-9894-8DBFCE4752F3}" dt="2021-05-06T20:44:01.549" v="1017" actId="108"/>
          <ac:spMkLst>
            <pc:docMk/>
            <pc:sldMk cId="637832282" sldId="7216"/>
            <ac:spMk id="159" creationId="{17DACD1C-F3D0-41CE-A242-F390F3270FD7}"/>
          </ac:spMkLst>
        </pc:spChg>
        <pc:spChg chg="add mod">
          <ac:chgData name="Al Brooks" userId="34fc579134f071c1" providerId="LiveId" clId="{521BF6D4-3B60-42F6-9894-8DBFCE4752F3}" dt="2021-05-06T20:43:51.796" v="1016" actId="108"/>
          <ac:spMkLst>
            <pc:docMk/>
            <pc:sldMk cId="637832282" sldId="7216"/>
            <ac:spMk id="160" creationId="{1AB703F7-DB99-4966-A80C-30308F91A75E}"/>
          </ac:spMkLst>
        </pc:spChg>
        <pc:picChg chg="add mod ord">
          <ac:chgData name="Al Brooks" userId="34fc579134f071c1" providerId="LiveId" clId="{521BF6D4-3B60-42F6-9894-8DBFCE4752F3}" dt="2021-05-06T21:15:58.845" v="1578" actId="167"/>
          <ac:picMkLst>
            <pc:docMk/>
            <pc:sldMk cId="637832282" sldId="7216"/>
            <ac:picMk id="161" creationId="{55665E87-41B7-4EC1-96F3-EDC20F764965}"/>
          </ac:picMkLst>
        </pc:picChg>
      </pc:sldChg>
      <pc:sldChg chg="add del">
        <pc:chgData name="Al Brooks" userId="34fc579134f071c1" providerId="LiveId" clId="{521BF6D4-3B60-42F6-9894-8DBFCE4752F3}" dt="2021-05-07T20:49:41.186" v="2878" actId="2890"/>
        <pc:sldMkLst>
          <pc:docMk/>
          <pc:sldMk cId="1691669865" sldId="7216"/>
        </pc:sldMkLst>
      </pc:sldChg>
      <pc:sldChg chg="addSp delSp modSp add del mod">
        <pc:chgData name="Al Brooks" userId="34fc579134f071c1" providerId="LiveId" clId="{521BF6D4-3B60-42F6-9894-8DBFCE4752F3}" dt="2021-05-12T21:18:11.808" v="11406" actId="47"/>
        <pc:sldMkLst>
          <pc:docMk/>
          <pc:sldMk cId="2573947345" sldId="7216"/>
        </pc:sldMkLst>
        <pc:spChg chg="mod">
          <ac:chgData name="Al Brooks" userId="34fc579134f071c1" providerId="LiveId" clId="{521BF6D4-3B60-42F6-9894-8DBFCE4752F3}" dt="2021-05-12T21:17:58.889" v="11404" actId="21"/>
          <ac:spMkLst>
            <pc:docMk/>
            <pc:sldMk cId="2573947345" sldId="7216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2T21:15:12.093" v="11368" actId="167"/>
          <ac:spMkLst>
            <pc:docMk/>
            <pc:sldMk cId="2573947345" sldId="7216"/>
            <ac:spMk id="21" creationId="{D800B438-E78B-4C04-8812-E548DC25F1FB}"/>
          </ac:spMkLst>
        </pc:spChg>
        <pc:picChg chg="add del mod">
          <ac:chgData name="Al Brooks" userId="34fc579134f071c1" providerId="LiveId" clId="{521BF6D4-3B60-42F6-9894-8DBFCE4752F3}" dt="2021-05-12T21:14:49.314" v="11359" actId="478"/>
          <ac:picMkLst>
            <pc:docMk/>
            <pc:sldMk cId="2573947345" sldId="7216"/>
            <ac:picMk id="160" creationId="{3D44C2A3-C1DB-4658-B278-3D67F365A159}"/>
          </ac:picMkLst>
        </pc:picChg>
        <pc:picChg chg="add mod ord">
          <ac:chgData name="Al Brooks" userId="34fc579134f071c1" providerId="LiveId" clId="{521BF6D4-3B60-42F6-9894-8DBFCE4752F3}" dt="2021-05-12T21:14:53.116" v="11361" actId="167"/>
          <ac:picMkLst>
            <pc:docMk/>
            <pc:sldMk cId="2573947345" sldId="7216"/>
            <ac:picMk id="161" creationId="{BC894443-9864-45DD-B7D2-7A9E713442F4}"/>
          </ac:picMkLst>
        </pc:picChg>
      </pc:sldChg>
      <pc:sldChg chg="addSp delSp modSp add del mod modClrScheme chgLayout">
        <pc:chgData name="Al Brooks" userId="34fc579134f071c1" providerId="LiveId" clId="{521BF6D4-3B60-42F6-9894-8DBFCE4752F3}" dt="2021-05-12T18:19:26.393" v="10811" actId="47"/>
        <pc:sldMkLst>
          <pc:docMk/>
          <pc:sldMk cId="2670872827" sldId="7216"/>
        </pc:sldMkLst>
        <pc:spChg chg="mod ord">
          <ac:chgData name="Al Brooks" userId="34fc579134f071c1" providerId="LiveId" clId="{521BF6D4-3B60-42F6-9894-8DBFCE4752F3}" dt="2021-05-11T20:40:14.468" v="8754" actId="20577"/>
          <ac:spMkLst>
            <pc:docMk/>
            <pc:sldMk cId="2670872827" sldId="7216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1T20:40:53.226" v="8762" actId="1076"/>
          <ac:spMkLst>
            <pc:docMk/>
            <pc:sldMk cId="2670872827" sldId="7216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156" creationId="{90737D70-5292-4114-B1A5-9CFE7025F18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75" creationId="{73739C25-C345-4F37-8E70-63FB98F36FDD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76" creationId="{583693E9-EBB1-441F-841D-05F3C2170ED1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77" creationId="{982DD41F-A956-4A4B-A8CB-A00E18BF64D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78" creationId="{2A7DCD73-E6A7-417E-BC81-8B408DFB366F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79" creationId="{109BE4B0-5E1B-46BD-B36C-4B2B9E4284E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0" creationId="{1CBC089D-FC4C-43AC-AA89-D07BDB8C390A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1" creationId="{7D0FAAA0-D0B3-4AB2-A11A-EB7A3CF5812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2" creationId="{D2289528-0D8B-41F6-B682-CA393128AAE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3" creationId="{B4BC4CEC-7E5F-4CD6-9301-F2EA3FB70588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4" creationId="{D179B3E0-C298-43E3-B264-AD3D35DC56DA}"/>
          </ac:spMkLst>
        </pc:spChg>
        <pc:spChg chg="add mod">
          <ac:chgData name="Al Brooks" userId="34fc579134f071c1" providerId="LiveId" clId="{521BF6D4-3B60-42F6-9894-8DBFCE4752F3}" dt="2021-05-11T20:40:26.012" v="8755"/>
          <ac:spMkLst>
            <pc:docMk/>
            <pc:sldMk cId="2670872827" sldId="7216"/>
            <ac:spMk id="185" creationId="{C6E383DA-3D92-4982-A16A-E66C3FDB9061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6" creationId="{AE38D4A7-23C0-4809-B18E-75868D1F3D42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7" creationId="{EFB505EA-E7B5-4871-B92A-0265FF47480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8" creationId="{710375EF-00DA-46F7-A7C8-539BE3703509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89" creationId="{9D1A26B9-57C0-4202-BD2A-B40ABE8E0D19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0" creationId="{95119BE0-B792-40C5-A0E8-B168A0EBE435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1" creationId="{DEA8303C-3803-4414-9384-95A769389967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2" creationId="{2CFF7CC6-C768-45CC-8711-1BEB5B6D9FB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3" creationId="{4358A349-4CE9-4400-A50B-161E8D4FDF8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4" creationId="{A83E1CB1-A20A-4B08-B08C-0B57645F2DC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5" creationId="{6FE89026-DB33-4CEA-9239-F0397D0180F5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6" creationId="{01E5E061-46AA-4204-819A-8E3D137EBA4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7" creationId="{00DAE646-3DFA-441A-8404-1BE02A80133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8" creationId="{1C5C0A1A-31CC-4E9A-A3A5-B10165817F97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199" creationId="{847C53E9-BFD6-4B6D-9889-F799A275BC0F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0" creationId="{A110D3A5-C095-4A1B-BE02-0D6BBF87732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1" creationId="{EB70AC42-6830-4446-86E4-181B0C2DA0FF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2" creationId="{9C05A41E-020E-4AE6-900C-9BE38F701B30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3" creationId="{23F51B76-07D7-4878-A0E5-53C8C3AEF12F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5" creationId="{32A00BDA-063A-401B-92D2-B861F22FCA3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6" creationId="{C1E96DE8-B902-48A1-90F7-1D11D46A2ED4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7" creationId="{803AD650-2D0E-4C07-B49A-30064F3875A9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8" creationId="{2AF6459F-0068-490C-B3C0-1E73FAC0A59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09" creationId="{6F5573A7-CDBE-44B8-AA7E-01E0EA0FAD2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0" creationId="{AD37C5E4-E8D4-4BFE-9DEA-6DB63E8081AE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1" creationId="{81C776A2-A1B2-4C64-ABE0-3BC7E983E5F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2" creationId="{4C7449BE-4373-47D8-820D-F19DE80360B2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1T20:40:49.276" v="8761" actId="478"/>
          <ac:spMkLst>
            <pc:docMk/>
            <pc:sldMk cId="2670872827" sldId="7216"/>
            <ac:spMk id="215" creationId="{38A57D53-D512-445D-9B9C-C439C628D974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7" creationId="{A38C81F3-7546-451F-93D7-85AA2C58F86B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8" creationId="{12563149-581B-4220-9253-E190D35DB84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19" creationId="{5DDD6ABA-B5FC-44EF-B0C0-EDA5F90EA37E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0" creationId="{F5A74157-5F0D-4A1C-93E5-38FC24FADEF3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1" creationId="{963DE578-21F2-44CD-96F8-152A836C033E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6" creationId="{81C0E885-2D6A-4355-9582-E3DC775E0B1E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7" creationId="{8258B448-0E28-4960-8AEC-82C702DFB205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8" creationId="{F1B4BC91-CEA7-4B5D-BD10-BEE268331AEE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29" creationId="{766A0DE5-96F0-487C-82F3-DCC11A14A646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30" creationId="{4FE12F0A-1DAB-431C-AAF7-79DAF043618F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32" creationId="{13698E2E-FFFF-4581-AAE8-DBB250E792B1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33" creationId="{8487CF95-5F99-4AB8-9D40-5100FFA323B8}"/>
          </ac:spMkLst>
        </pc:spChg>
        <pc:spChg chg="del mod">
          <ac:chgData name="Al Brooks" userId="34fc579134f071c1" providerId="LiveId" clId="{521BF6D4-3B60-42F6-9894-8DBFCE4752F3}" dt="2021-05-11T20:40:36.335" v="8758" actId="478"/>
          <ac:spMkLst>
            <pc:docMk/>
            <pc:sldMk cId="2670872827" sldId="7216"/>
            <ac:spMk id="234" creationId="{C9C2EABC-5604-4C87-88AF-7246AAF5CAD7}"/>
          </ac:spMkLst>
        </pc:spChg>
        <pc:spChg chg="del mod">
          <ac:chgData name="Al Brooks" userId="34fc579134f071c1" providerId="LiveId" clId="{521BF6D4-3B60-42F6-9894-8DBFCE4752F3}" dt="2021-05-11T20:40:42.838" v="8759" actId="478"/>
          <ac:spMkLst>
            <pc:docMk/>
            <pc:sldMk cId="2670872827" sldId="7216"/>
            <ac:spMk id="237" creationId="{246A83CE-72EB-48A4-BF58-4394E7B3927E}"/>
          </ac:spMkLst>
        </pc:spChg>
        <pc:picChg chg="del mod modCrop">
          <ac:chgData name="Al Brooks" userId="34fc579134f071c1" providerId="LiveId" clId="{521BF6D4-3B60-42F6-9894-8DBFCE4752F3}" dt="2021-05-11T20:40:31.037" v="8757" actId="21"/>
          <ac:picMkLst>
            <pc:docMk/>
            <pc:sldMk cId="2670872827" sldId="7216"/>
            <ac:picMk id="3" creationId="{A9370A94-901F-4AD2-82D3-240ADE6A1BCB}"/>
          </ac:picMkLst>
        </pc:picChg>
        <pc:picChg chg="add mod">
          <ac:chgData name="Al Brooks" userId="34fc579134f071c1" providerId="LiveId" clId="{521BF6D4-3B60-42F6-9894-8DBFCE4752F3}" dt="2021-05-11T20:40:44.841" v="8760"/>
          <ac:picMkLst>
            <pc:docMk/>
            <pc:sldMk cId="2670872827" sldId="7216"/>
            <ac:picMk id="204" creationId="{BB0FD4CC-BD66-404B-832A-8FE26576AAA9}"/>
          </ac:picMkLst>
        </pc:pic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57" creationId="{14E4FAA3-5C06-45D6-B666-B2B730D5F92C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58" creationId="{480C958C-4249-4E22-9111-22B70AF45862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59" creationId="{886D43B7-D19E-4500-8BC7-9CF2AE9CE635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0" creationId="{881494EE-E155-4AD6-A81F-271CAAE15923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1" creationId="{A1C66A48-8CDD-41A0-B6BC-FEFAF305817E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2" creationId="{FF39BC15-DB7F-4C27-B76D-6995C6ACA582}"/>
          </ac:cxnSpMkLst>
        </pc:cxnChg>
        <pc:cxnChg chg="del">
          <ac:chgData name="Al Brooks" userId="34fc579134f071c1" providerId="LiveId" clId="{521BF6D4-3B60-42F6-9894-8DBFCE4752F3}" dt="2021-05-11T20:40:42.838" v="8759" actId="478"/>
          <ac:cxnSpMkLst>
            <pc:docMk/>
            <pc:sldMk cId="2670872827" sldId="7216"/>
            <ac:cxnSpMk id="163" creationId="{ACCA4E60-9F40-40CD-8BFE-92D35F8163F5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4" creationId="{FEE9D1C1-BBFA-493A-AB7A-A7754D1A22A4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5" creationId="{B9523471-5593-48DC-A211-F18BA51BBF16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6" creationId="{0DBF3CEC-E3B1-489F-9E45-5FE1894251CF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7" creationId="{6139957D-2250-493C-B360-093EA920BE2C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8" creationId="{1FADA187-F90F-4836-822A-95F3AAE8EB77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69" creationId="{EC062416-7874-426A-90D2-53391A5D9DE2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70" creationId="{820996CF-8B28-41F4-B941-3C56F9502A2B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71" creationId="{5B8D1BC9-5A0D-40DB-AAED-8B72786FB90A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72" creationId="{02C80145-D54D-4F3D-8E77-88650EC91D71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73" creationId="{2428DB9C-1D3E-48A2-82E9-FB18454C6364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174" creationId="{E405B684-8B56-4CD1-82E7-B8621400319F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1T20:40:49.276" v="8761" actId="478"/>
          <ac:cxnSpMkLst>
            <pc:docMk/>
            <pc:sldMk cId="2670872827" sldId="7216"/>
            <ac:cxnSpMk id="225" creationId="{A625811E-C1DE-4E15-B834-5A89506347CD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231" creationId="{6E475577-E57C-4E56-8FCF-7D45D0AA00B7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235" creationId="{7703F7DA-646C-4A1C-87C4-FFA9D4749077}"/>
          </ac:cxnSpMkLst>
        </pc:cxnChg>
        <pc:cxnChg chg="del mod">
          <ac:chgData name="Al Brooks" userId="34fc579134f071c1" providerId="LiveId" clId="{521BF6D4-3B60-42F6-9894-8DBFCE4752F3}" dt="2021-05-11T20:40:36.335" v="8758" actId="478"/>
          <ac:cxnSpMkLst>
            <pc:docMk/>
            <pc:sldMk cId="2670872827" sldId="7216"/>
            <ac:cxnSpMk id="236" creationId="{F3FC0D3E-12C6-4BEE-89DB-98847C81A772}"/>
          </ac:cxnSpMkLst>
        </pc:cxnChg>
      </pc:sldChg>
      <pc:sldChg chg="addSp delSp modSp add del mod ord">
        <pc:chgData name="Al Brooks" userId="34fc579134f071c1" providerId="LiveId" clId="{521BF6D4-3B60-42F6-9894-8DBFCE4752F3}" dt="2021-05-11T15:13:38.671" v="6628" actId="47"/>
        <pc:sldMkLst>
          <pc:docMk/>
          <pc:sldMk cId="3593891241" sldId="7216"/>
        </pc:sldMkLst>
        <pc:spChg chg="mod">
          <ac:chgData name="Al Brooks" userId="34fc579134f071c1" providerId="LiveId" clId="{521BF6D4-3B60-42F6-9894-8DBFCE4752F3}" dt="2021-05-10T21:44:08.182" v="6625"/>
          <ac:spMkLst>
            <pc:docMk/>
            <pc:sldMk cId="3593891241" sldId="7216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0T20:49:05.822" v="5958" actId="1076"/>
          <ac:spMkLst>
            <pc:docMk/>
            <pc:sldMk cId="3593891241" sldId="7216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156" creationId="{90737D70-5292-4114-B1A5-9CFE7025F18B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1" creationId="{DEEAF7E4-D32B-434F-AC96-5C418C950245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2" creationId="{32E5397F-F449-49DD-B18E-85904C705FE4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3" creationId="{A28B5B06-ACAE-4E41-B0E3-BBA83C711E1F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4" creationId="{98C4AC9E-9512-4D88-A5C1-EE049D412770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5" creationId="{9F4DC465-FFA7-413D-9DE8-91508DED4A2A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6" creationId="{A8DED5DC-5BC0-486E-B16E-1E87DFF4ED66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7" creationId="{42EE06A3-D890-4995-86C5-4754535A35C2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8" creationId="{11FE7050-2ED5-4108-A50D-17DBA7EE8D4D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79" creationId="{A4B35A35-378B-4594-A275-8540147F103E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0" creationId="{CD3AB55E-49D9-4D66-BF98-AFF25094AD9C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1" creationId="{71164053-95C4-433D-B304-4CFC492B79AD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2" creationId="{9036B53C-9F0C-460A-9059-D9B8B24BDEC9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3" creationId="{7C0C3137-5A9A-4E46-943F-F4048D6A6453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4" creationId="{57DD896C-EC5F-4793-95F4-4E672F1E1101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5" creationId="{8ECA38C7-D29D-4FE4-8773-E1800998A0CB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6" creationId="{8BC32C7E-A413-43E1-BD99-503443E429C6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7" creationId="{61DA2355-29EC-47DE-83C3-AFF021930237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8" creationId="{EA6E014A-5E58-4478-B14A-3D0281C70B5C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89" creationId="{15797951-BE38-44A8-925B-BD608DA33751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0" creationId="{19FF6D2B-00B6-494F-8C9C-671B87DA9C0D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1" creationId="{29F02826-A8ED-4E21-94BC-61EAD0F0195B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2" creationId="{DFDEABC2-4893-4D26-B9B2-0138FC4EDC36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3" creationId="{95EE5C8B-0246-474B-B0E3-F08D5CBA0404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4" creationId="{80400669-539D-475B-91BE-B7534D26532A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5" creationId="{02A16E70-791B-4AF7-9AC9-447F4310391E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6" creationId="{183BBB7F-6E00-4B44-B89F-515C38B388BA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7" creationId="{5D5FCE6F-4414-42E3-A2B5-F32F137BBBA4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8" creationId="{4AD00891-D418-47A9-80C1-4C3E53462D52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199" creationId="{20D61DC6-C2DE-40ED-92B8-C1BA6F2ABE1D}"/>
          </ac:spMkLst>
        </pc:spChg>
        <pc:spChg chg="del">
          <ac:chgData name="Al Brooks" userId="34fc579134f071c1" providerId="LiveId" clId="{521BF6D4-3B60-42F6-9894-8DBFCE4752F3}" dt="2021-05-10T20:49:01.039" v="5956" actId="478"/>
          <ac:spMkLst>
            <pc:docMk/>
            <pc:sldMk cId="3593891241" sldId="7216"/>
            <ac:spMk id="200" creationId="{9D9B53F5-218D-4394-91A0-1275A52F4A48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1" creationId="{204F4CDE-5B78-421D-B425-BCE6BFAD405A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2" creationId="{BD3CA93C-808E-44FB-8CB9-40DBED277D2B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3" creationId="{3D2D4995-E932-44B8-B30F-D56BF2B7F19B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4" creationId="{4F0FC2C0-C2F7-4216-B38C-F51E612B321C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5" creationId="{DE8F53F6-CEC7-4EBF-9256-4D68A84ADCBD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7" creationId="{BE8FE3F8-28EF-4F85-8840-9553BE79971C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8" creationId="{2BECF877-4658-45CC-B55B-57341BCACB47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09" creationId="{AE03BA3C-BEDF-4281-9BA7-DADE07727509}"/>
          </ac:spMkLst>
        </pc:spChg>
        <pc:spChg chg="del">
          <ac:chgData name="Al Brooks" userId="34fc579134f071c1" providerId="LiveId" clId="{521BF6D4-3B60-42F6-9894-8DBFCE4752F3}" dt="2021-05-10T20:48:58.037" v="5955" actId="478"/>
          <ac:spMkLst>
            <pc:docMk/>
            <pc:sldMk cId="3593891241" sldId="7216"/>
            <ac:spMk id="210" creationId="{BCB4609B-9592-47F9-96EC-8DEE78A909B9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0T21:44:21.246" v="6627" actId="478"/>
          <ac:spMkLst>
            <pc:docMk/>
            <pc:sldMk cId="3593891241" sldId="7216"/>
            <ac:spMk id="215" creationId="{38A57D53-D512-445D-9B9C-C439C628D974}"/>
          </ac:spMkLst>
        </pc:spChg>
        <pc:spChg chg="add mod">
          <ac:chgData name="Al Brooks" userId="34fc579134f071c1" providerId="LiveId" clId="{521BF6D4-3B60-42F6-9894-8DBFCE4752F3}" dt="2021-05-10T20:49:56.041" v="5970"/>
          <ac:spMkLst>
            <pc:docMk/>
            <pc:sldMk cId="3593891241" sldId="7216"/>
            <ac:spMk id="217" creationId="{F6C39088-E259-471B-BCAB-46FB051472BD}"/>
          </ac:spMkLst>
        </pc:spChg>
        <pc:picChg chg="del">
          <ac:chgData name="Al Brooks" userId="34fc579134f071c1" providerId="LiveId" clId="{521BF6D4-3B60-42F6-9894-8DBFCE4752F3}" dt="2021-05-10T20:48:54.131" v="5954" actId="21"/>
          <ac:picMkLst>
            <pc:docMk/>
            <pc:sldMk cId="3593891241" sldId="7216"/>
            <ac:picMk id="3" creationId="{CAFFF7B1-7E0C-4E12-91C7-1AB5561E6A44}"/>
          </ac:picMkLst>
        </pc:picChg>
        <pc:picChg chg="add mod">
          <ac:chgData name="Al Brooks" userId="34fc579134f071c1" providerId="LiveId" clId="{521BF6D4-3B60-42F6-9894-8DBFCE4752F3}" dt="2021-05-10T20:49:02.511" v="5957"/>
          <ac:picMkLst>
            <pc:docMk/>
            <pc:sldMk cId="3593891241" sldId="7216"/>
            <ac:picMk id="212" creationId="{AC99DF64-B201-49CE-8A15-FCD981CF912F}"/>
          </ac:picMkLst>
        </pc:pic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57" creationId="{14E4FAA3-5C06-45D6-B666-B2B730D5F92C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58" creationId="{67D7F60A-D4BF-4A77-BBB7-C1CAADA5B133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59" creationId="{BF142913-68C0-4690-8EE6-08AA1712ED64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0" creationId="{3541B841-3D1C-4FE5-B8A7-D3502360829B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1" creationId="{5D655B0D-C97E-47EE-B3F9-E598C57F1813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2" creationId="{D17614CB-1B60-461A-806E-51A0D5638D18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163" creationId="{ACCA4E60-9F40-40CD-8BFE-92D35F8163F5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4" creationId="{DF7348F4-F42A-446B-AC76-0FD741F43732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5" creationId="{DB0E34DE-D0C9-43BE-BBFB-FAE73C15D1D3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6" creationId="{5AC046FA-E0A6-4FB0-9945-FF13F351C588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7" creationId="{4D02F2CB-4673-463A-8343-A5906D31B0DA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8" creationId="{B062C45B-91CB-4BC8-85F8-406D1F9272E2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69" creationId="{F479DD5E-3B20-45B9-8E43-C4F83E0288DB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170" creationId="{C5504058-92F4-4D65-858E-C65520D9BF8F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206" creationId="{27B12F53-8A2B-4D86-9B91-83541471FC15}"/>
          </ac:cxnSpMkLst>
        </pc:cxnChg>
        <pc:cxnChg chg="del">
          <ac:chgData name="Al Brooks" userId="34fc579134f071c1" providerId="LiveId" clId="{521BF6D4-3B60-42F6-9894-8DBFCE4752F3}" dt="2021-05-10T20:48:58.037" v="5955" actId="478"/>
          <ac:cxnSpMkLst>
            <pc:docMk/>
            <pc:sldMk cId="3593891241" sldId="7216"/>
            <ac:cxnSpMk id="211" creationId="{BA7F1822-D73B-4B58-B109-10DDF7A89EBC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0T21:44:21.246" v="6627" actId="478"/>
          <ac:cxnSpMkLst>
            <pc:docMk/>
            <pc:sldMk cId="3593891241" sldId="7216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521BF6D4-3B60-42F6-9894-8DBFCE4752F3}" dt="2021-05-07T20:56:09.201" v="2954" actId="2696"/>
        <pc:sldMkLst>
          <pc:docMk/>
          <pc:sldMk cId="3940139087" sldId="7216"/>
        </pc:sldMkLst>
        <pc:spChg chg="mod">
          <ac:chgData name="Al Brooks" userId="34fc579134f071c1" providerId="LiveId" clId="{521BF6D4-3B60-42F6-9894-8DBFCE4752F3}" dt="2021-05-07T20:53:43.571" v="2924"/>
          <ac:spMkLst>
            <pc:docMk/>
            <pc:sldMk cId="3940139087" sldId="7216"/>
            <ac:spMk id="5" creationId="{00000000-0000-0000-0000-000000000000}"/>
          </ac:spMkLst>
        </pc:spChg>
        <pc:spChg chg="add mod">
          <ac:chgData name="Al Brooks" userId="34fc579134f071c1" providerId="LiveId" clId="{521BF6D4-3B60-42F6-9894-8DBFCE4752F3}" dt="2021-05-07T20:55:07.317" v="2952"/>
          <ac:spMkLst>
            <pc:docMk/>
            <pc:sldMk cId="3940139087" sldId="7216"/>
            <ac:spMk id="27" creationId="{16D44326-12C6-41DC-A6DB-B7FB6428CBAB}"/>
          </ac:spMkLst>
        </pc:spChg>
        <pc:spChg chg="del">
          <ac:chgData name="Al Brooks" userId="34fc579134f071c1" providerId="LiveId" clId="{521BF6D4-3B60-42F6-9894-8DBFCE4752F3}" dt="2021-05-07T20:53:51.498" v="2926" actId="478"/>
          <ac:spMkLst>
            <pc:docMk/>
            <pc:sldMk cId="3940139087" sldId="7216"/>
            <ac:spMk id="166" creationId="{35076DD6-3079-475D-A93B-617B01A3C676}"/>
          </ac:spMkLst>
        </pc:spChg>
        <pc:spChg chg="del">
          <ac:chgData name="Al Brooks" userId="34fc579134f071c1" providerId="LiveId" clId="{521BF6D4-3B60-42F6-9894-8DBFCE4752F3}" dt="2021-05-07T20:53:52.585" v="2927" actId="478"/>
          <ac:spMkLst>
            <pc:docMk/>
            <pc:sldMk cId="3940139087" sldId="7216"/>
            <ac:spMk id="167" creationId="{9EC5C436-13CD-4752-ADF9-B1E04804E65D}"/>
          </ac:spMkLst>
        </pc:spChg>
        <pc:spChg chg="del">
          <ac:chgData name="Al Brooks" userId="34fc579134f071c1" providerId="LiveId" clId="{521BF6D4-3B60-42F6-9894-8DBFCE4752F3}" dt="2021-05-07T20:53:53.957" v="2929" actId="478"/>
          <ac:spMkLst>
            <pc:docMk/>
            <pc:sldMk cId="3940139087" sldId="7216"/>
            <ac:spMk id="168" creationId="{3D11C365-4BB9-4113-953C-E525DAE95C4A}"/>
          </ac:spMkLst>
        </pc:spChg>
        <pc:spChg chg="del">
          <ac:chgData name="Al Brooks" userId="34fc579134f071c1" providerId="LiveId" clId="{521BF6D4-3B60-42F6-9894-8DBFCE4752F3}" dt="2021-05-07T20:53:53.169" v="2928" actId="478"/>
          <ac:spMkLst>
            <pc:docMk/>
            <pc:sldMk cId="3940139087" sldId="7216"/>
            <ac:spMk id="169" creationId="{EB515427-C9EE-4895-9B6D-63A699588518}"/>
          </ac:spMkLst>
        </pc:spChg>
        <pc:spChg chg="del">
          <ac:chgData name="Al Brooks" userId="34fc579134f071c1" providerId="LiveId" clId="{521BF6D4-3B60-42F6-9894-8DBFCE4752F3}" dt="2021-05-07T20:53:54.581" v="2930" actId="478"/>
          <ac:spMkLst>
            <pc:docMk/>
            <pc:sldMk cId="3940139087" sldId="7216"/>
            <ac:spMk id="170" creationId="{B5F967BB-BC78-4A8F-BBD9-0004BE6AA62D}"/>
          </ac:spMkLst>
        </pc:spChg>
        <pc:spChg chg="del">
          <ac:chgData name="Al Brooks" userId="34fc579134f071c1" providerId="LiveId" clId="{521BF6D4-3B60-42F6-9894-8DBFCE4752F3}" dt="2021-05-07T20:53:55.784" v="2931" actId="478"/>
          <ac:spMkLst>
            <pc:docMk/>
            <pc:sldMk cId="3940139087" sldId="7216"/>
            <ac:spMk id="171" creationId="{2883BC1D-38D8-44AC-B0D9-5C0533B8C64B}"/>
          </ac:spMkLst>
        </pc:spChg>
        <pc:spChg chg="del">
          <ac:chgData name="Al Brooks" userId="34fc579134f071c1" providerId="LiveId" clId="{521BF6D4-3B60-42F6-9894-8DBFCE4752F3}" dt="2021-05-07T20:53:57.721" v="2932" actId="478"/>
          <ac:spMkLst>
            <pc:docMk/>
            <pc:sldMk cId="3940139087" sldId="7216"/>
            <ac:spMk id="172" creationId="{F89A1054-A2D2-4DE6-ADF0-025C9FE5AF0F}"/>
          </ac:spMkLst>
        </pc:spChg>
        <pc:spChg chg="del">
          <ac:chgData name="Al Brooks" userId="34fc579134f071c1" providerId="LiveId" clId="{521BF6D4-3B60-42F6-9894-8DBFCE4752F3}" dt="2021-05-07T20:53:59.426" v="2933" actId="478"/>
          <ac:spMkLst>
            <pc:docMk/>
            <pc:sldMk cId="3940139087" sldId="7216"/>
            <ac:spMk id="173" creationId="{DF6C4850-ED4A-477C-95F9-4DDF93795E52}"/>
          </ac:spMkLst>
        </pc:spChg>
        <pc:spChg chg="del">
          <ac:chgData name="Al Brooks" userId="34fc579134f071c1" providerId="LiveId" clId="{521BF6D4-3B60-42F6-9894-8DBFCE4752F3}" dt="2021-05-07T20:54:00.256" v="2934" actId="478"/>
          <ac:spMkLst>
            <pc:docMk/>
            <pc:sldMk cId="3940139087" sldId="7216"/>
            <ac:spMk id="174" creationId="{ED9C4466-89D1-4567-B577-DE590BC34F39}"/>
          </ac:spMkLst>
        </pc:spChg>
        <pc:spChg chg="del">
          <ac:chgData name="Al Brooks" userId="34fc579134f071c1" providerId="LiveId" clId="{521BF6D4-3B60-42F6-9894-8DBFCE4752F3}" dt="2021-05-07T20:54:02.083" v="2936" actId="478"/>
          <ac:spMkLst>
            <pc:docMk/>
            <pc:sldMk cId="3940139087" sldId="7216"/>
            <ac:spMk id="175" creationId="{C5E3DF24-1321-4102-A2C6-FF799A6E9D23}"/>
          </ac:spMkLst>
        </pc:spChg>
        <pc:spChg chg="del">
          <ac:chgData name="Al Brooks" userId="34fc579134f071c1" providerId="LiveId" clId="{521BF6D4-3B60-42F6-9894-8DBFCE4752F3}" dt="2021-05-07T20:54:01.232" v="2935" actId="478"/>
          <ac:spMkLst>
            <pc:docMk/>
            <pc:sldMk cId="3940139087" sldId="7216"/>
            <ac:spMk id="176" creationId="{342E4C80-B5AD-4A79-B41C-34DFB63C647A}"/>
          </ac:spMkLst>
        </pc:spChg>
      </pc:sldChg>
      <pc:sldChg chg="addSp modSp add del mod ord">
        <pc:chgData name="Al Brooks" userId="34fc579134f071c1" providerId="LiveId" clId="{521BF6D4-3B60-42F6-9894-8DBFCE4752F3}" dt="2021-05-07T21:01:01.109" v="3113" actId="2696"/>
        <pc:sldMkLst>
          <pc:docMk/>
          <pc:sldMk cId="4132427594" sldId="7216"/>
        </pc:sldMkLst>
        <pc:spChg chg="mod">
          <ac:chgData name="Al Brooks" userId="34fc579134f071c1" providerId="LiveId" clId="{521BF6D4-3B60-42F6-9894-8DBFCE4752F3}" dt="2021-05-07T20:59:45.287" v="3022" actId="20577"/>
          <ac:spMkLst>
            <pc:docMk/>
            <pc:sldMk cId="4132427594" sldId="7216"/>
            <ac:spMk id="5" creationId="{00000000-0000-0000-0000-000000000000}"/>
          </ac:spMkLst>
        </pc:spChg>
        <pc:spChg chg="add mod">
          <ac:chgData name="Al Brooks" userId="34fc579134f071c1" providerId="LiveId" clId="{521BF6D4-3B60-42F6-9894-8DBFCE4752F3}" dt="2021-05-07T21:00:32.051" v="3109" actId="1035"/>
          <ac:spMkLst>
            <pc:docMk/>
            <pc:sldMk cId="4132427594" sldId="7216"/>
            <ac:spMk id="7" creationId="{F8846D5A-A681-4405-BC3E-079F0ECF8D4F}"/>
          </ac:spMkLst>
        </pc:spChg>
        <pc:spChg chg="add mod">
          <ac:chgData name="Al Brooks" userId="34fc579134f071c1" providerId="LiveId" clId="{521BF6D4-3B60-42F6-9894-8DBFCE4752F3}" dt="2021-05-07T21:00:32.051" v="3109" actId="1035"/>
          <ac:spMkLst>
            <pc:docMk/>
            <pc:sldMk cId="4132427594" sldId="7216"/>
            <ac:spMk id="8" creationId="{059FF24A-DFB3-49B5-9C5B-B973323691B5}"/>
          </ac:spMkLst>
        </pc:spChg>
        <pc:spChg chg="add mod">
          <ac:chgData name="Al Brooks" userId="34fc579134f071c1" providerId="LiveId" clId="{521BF6D4-3B60-42F6-9894-8DBFCE4752F3}" dt="2021-05-07T21:00:32.051" v="3109" actId="1035"/>
          <ac:spMkLst>
            <pc:docMk/>
            <pc:sldMk cId="4132427594" sldId="7216"/>
            <ac:spMk id="9" creationId="{9437F111-0749-41DC-BCE0-E3E231CFDF24}"/>
          </ac:spMkLst>
        </pc:spChg>
        <pc:spChg chg="add mod">
          <ac:chgData name="Al Brooks" userId="34fc579134f071c1" providerId="LiveId" clId="{521BF6D4-3B60-42F6-9894-8DBFCE4752F3}" dt="2021-05-07T21:00:56.365" v="3112" actId="1076"/>
          <ac:spMkLst>
            <pc:docMk/>
            <pc:sldMk cId="4132427594" sldId="7216"/>
            <ac:spMk id="10" creationId="{719E1778-5C03-4F3F-A0FD-D25FB4C574D1}"/>
          </ac:spMkLst>
        </pc:spChg>
        <pc:spChg chg="add mod">
          <ac:chgData name="Al Brooks" userId="34fc579134f071c1" providerId="LiveId" clId="{521BF6D4-3B60-42F6-9894-8DBFCE4752F3}" dt="2021-05-07T21:00:51.350" v="3111" actId="113"/>
          <ac:spMkLst>
            <pc:docMk/>
            <pc:sldMk cId="4132427594" sldId="7216"/>
            <ac:spMk id="11" creationId="{899F8544-DFB1-4BD0-B291-5268A7AD47BB}"/>
          </ac:spMkLst>
        </pc:spChg>
        <pc:spChg chg="mod">
          <ac:chgData name="Al Brooks" userId="34fc579134f071c1" providerId="LiveId" clId="{521BF6D4-3B60-42F6-9894-8DBFCE4752F3}" dt="2021-05-07T21:00:32.051" v="3109" actId="1035"/>
          <ac:spMkLst>
            <pc:docMk/>
            <pc:sldMk cId="4132427594" sldId="7216"/>
            <ac:spMk id="21" creationId="{D800B438-E78B-4C04-8812-E548DC25F1FB}"/>
          </ac:spMkLst>
        </pc:spChg>
        <pc:picChg chg="mod">
          <ac:chgData name="Al Brooks" userId="34fc579134f071c1" providerId="LiveId" clId="{521BF6D4-3B60-42F6-9894-8DBFCE4752F3}" dt="2021-05-07T21:00:32.051" v="3109" actId="1035"/>
          <ac:picMkLst>
            <pc:docMk/>
            <pc:sldMk cId="4132427594" sldId="7216"/>
            <ac:picMk id="169" creationId="{7C95C284-55BE-4011-8CBA-BC2DEFEB9127}"/>
          </ac:picMkLst>
        </pc:picChg>
        <pc:cxnChg chg="add mod">
          <ac:chgData name="Al Brooks" userId="34fc579134f071c1" providerId="LiveId" clId="{521BF6D4-3B60-42F6-9894-8DBFCE4752F3}" dt="2021-05-07T21:00:42.731" v="3110" actId="14100"/>
          <ac:cxnSpMkLst>
            <pc:docMk/>
            <pc:sldMk cId="4132427594" sldId="7216"/>
            <ac:cxnSpMk id="6" creationId="{4A14533B-AE28-4921-8079-5449D63BF788}"/>
          </ac:cxnSpMkLst>
        </pc:cxnChg>
        <pc:cxnChg chg="add mod">
          <ac:chgData name="Al Brooks" userId="34fc579134f071c1" providerId="LiveId" clId="{521BF6D4-3B60-42F6-9894-8DBFCE4752F3}" dt="2021-05-07T21:00:32.051" v="3109" actId="1035"/>
          <ac:cxnSpMkLst>
            <pc:docMk/>
            <pc:sldMk cId="4132427594" sldId="7216"/>
            <ac:cxnSpMk id="12" creationId="{83FDE8F9-2A0D-41FB-90FC-B07B346A6C42}"/>
          </ac:cxnSpMkLst>
        </pc:cxnChg>
        <pc:cxnChg chg="add mod">
          <ac:chgData name="Al Brooks" userId="34fc579134f071c1" providerId="LiveId" clId="{521BF6D4-3B60-42F6-9894-8DBFCE4752F3}" dt="2021-05-07T21:00:32.051" v="3109" actId="1035"/>
          <ac:cxnSpMkLst>
            <pc:docMk/>
            <pc:sldMk cId="4132427594" sldId="7216"/>
            <ac:cxnSpMk id="13" creationId="{B3A74687-E2A6-40A8-82E7-DD0B1D076188}"/>
          </ac:cxnSpMkLst>
        </pc:cxnChg>
      </pc:sldChg>
      <pc:sldChg chg="addSp delSp modSp add del mod">
        <pc:chgData name="Al Brooks" userId="34fc579134f071c1" providerId="LiveId" clId="{521BF6D4-3B60-42F6-9894-8DBFCE4752F3}" dt="2021-05-10T21:06:36.186" v="6367" actId="2696"/>
        <pc:sldMkLst>
          <pc:docMk/>
          <pc:sldMk cId="93601146" sldId="7217"/>
        </pc:sldMkLst>
        <pc:spChg chg="mod">
          <ac:chgData name="Al Brooks" userId="34fc579134f071c1" providerId="LiveId" clId="{521BF6D4-3B60-42F6-9894-8DBFCE4752F3}" dt="2021-05-10T20:56:57.884" v="6056" actId="20577"/>
          <ac:spMkLst>
            <pc:docMk/>
            <pc:sldMk cId="93601146" sldId="7217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0" creationId="{6A62748E-6172-4685-B09D-9512D22AE63A}"/>
          </ac:spMkLst>
        </pc:spChg>
        <pc:spChg chg="mod">
          <ac:chgData name="Al Brooks" userId="34fc579134f071c1" providerId="LiveId" clId="{521BF6D4-3B60-42F6-9894-8DBFCE4752F3}" dt="2021-05-10T21:05:34.355" v="6352" actId="1076"/>
          <ac:spMkLst>
            <pc:docMk/>
            <pc:sldMk cId="93601146" sldId="7217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56" creationId="{2F29DF87-9EB9-4B8E-AC3E-688ECE59C9DE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158" creationId="{3941891B-D4FD-4A41-BCE6-1D286D1421C6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68" creationId="{6F75EC8B-B0CC-46F0-8A81-3EA159994501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69" creationId="{56A16FF8-1712-440F-B463-C515F6A026FE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0" creationId="{E7D77A64-49A5-44DA-B008-62E0C0074F32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1" creationId="{EBCB52EC-C149-4A8F-87B3-1D50007EAA27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2" creationId="{382EFF00-46A8-4464-9825-AC3433A65FC3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3" creationId="{91C2D836-6F4F-4E4F-B45C-2D5FA4804BB9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4" creationId="{FE62087A-ADBE-4D5E-8B8C-604BD973644A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5" creationId="{5AB8F1F1-75F0-446B-A853-3D8344B4CEF8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6" creationId="{BD57CFDC-B9D0-4B56-A5D6-439442453E83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7" creationId="{BE5778ED-D041-4FBA-AF89-A77C54AAFC71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8" creationId="{BF2AC153-9BB9-4FCF-8A1F-ABD1E2173DD8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79" creationId="{E7C0CDEB-041C-4B2C-ABAC-BC98791A8D94}"/>
          </ac:spMkLst>
        </pc:spChg>
        <pc:spChg chg="add del mod">
          <ac:chgData name="Al Brooks" userId="34fc579134f071c1" providerId="LiveId" clId="{521BF6D4-3B60-42F6-9894-8DBFCE4752F3}" dt="2021-05-10T21:05:31.831" v="6351" actId="478"/>
          <ac:spMkLst>
            <pc:docMk/>
            <pc:sldMk cId="93601146" sldId="7217"/>
            <ac:spMk id="180" creationId="{46AF2812-FFF7-4DC9-BDC3-2EE7D7410A99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81" creationId="{5DA3DC8C-9EFB-49F6-A48E-A0A11AD45F74}"/>
          </ac:spMkLst>
        </pc:spChg>
        <pc:spChg chg="add del mod">
          <ac:chgData name="Al Brooks" userId="34fc579134f071c1" providerId="LiveId" clId="{521BF6D4-3B60-42F6-9894-8DBFCE4752F3}" dt="2021-05-10T21:05:45.721" v="6354" actId="478"/>
          <ac:spMkLst>
            <pc:docMk/>
            <pc:sldMk cId="93601146" sldId="7217"/>
            <ac:spMk id="182" creationId="{6E8541DB-E913-49B5-92F4-0CBAB52EE70B}"/>
          </ac:spMkLst>
        </pc:spChg>
        <pc:spChg chg="add mod">
          <ac:chgData name="Al Brooks" userId="34fc579134f071c1" providerId="LiveId" clId="{521BF6D4-3B60-42F6-9894-8DBFCE4752F3}" dt="2021-05-10T21:05:26.537" v="6350" actId="1036"/>
          <ac:spMkLst>
            <pc:docMk/>
            <pc:sldMk cId="93601146" sldId="7217"/>
            <ac:spMk id="183" creationId="{F5BC1E06-5E14-4659-9F59-43180CF8F36E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0T21:05:56.435" v="6358" actId="478"/>
          <ac:spMkLst>
            <pc:docMk/>
            <pc:sldMk cId="93601146" sldId="7217"/>
            <ac:spMk id="215" creationId="{EC39CA8B-DBE1-47F3-BF1F-B67C6859BE85}"/>
          </ac:spMkLst>
        </pc:spChg>
        <pc:picChg chg="mod">
          <ac:chgData name="Al Brooks" userId="34fc579134f071c1" providerId="LiveId" clId="{521BF6D4-3B60-42F6-9894-8DBFCE4752F3}" dt="2021-05-10T21:05:26.537" v="6350" actId="1036"/>
          <ac:picMkLst>
            <pc:docMk/>
            <pc:sldMk cId="93601146" sldId="7217"/>
            <ac:picMk id="159" creationId="{F6D47391-0E4A-468F-BF57-820AABC6C6AC}"/>
          </ac:picMkLst>
        </pc:pic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0" creationId="{BC87BFF5-D358-4ACD-AE45-C687B12DC64B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1" creationId="{48E77446-9719-4A43-8D26-0BA36B0F90CA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2" creationId="{3FEF3333-C828-4ADE-84B0-C401B7AA9944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4" creationId="{EFC007D1-ACC9-45F2-8470-626E15512790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5" creationId="{61116311-16ED-42F0-8BA9-E8A4DBB6E7F3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6" creationId="{57CB1C2A-0D8A-4A47-AF02-095825DD9453}"/>
          </ac:cxnSpMkLst>
        </pc:cxnChg>
        <pc:cxnChg chg="add mod">
          <ac:chgData name="Al Brooks" userId="34fc579134f071c1" providerId="LiveId" clId="{521BF6D4-3B60-42F6-9894-8DBFCE4752F3}" dt="2021-05-10T21:05:26.537" v="6350" actId="1036"/>
          <ac:cxnSpMkLst>
            <pc:docMk/>
            <pc:sldMk cId="93601146" sldId="7217"/>
            <ac:cxnSpMk id="167" creationId="{6ABCCE44-0B24-4387-A587-D06AD64CF202}"/>
          </ac:cxnSpMkLst>
        </pc:cxnChg>
        <pc:cxnChg chg="add del mod">
          <ac:chgData name="Al Brooks" userId="34fc579134f071c1" providerId="LiveId" clId="{521BF6D4-3B60-42F6-9894-8DBFCE4752F3}" dt="2021-05-10T21:05:47.720" v="6356" actId="478"/>
          <ac:cxnSpMkLst>
            <pc:docMk/>
            <pc:sldMk cId="93601146" sldId="7217"/>
            <ac:cxnSpMk id="184" creationId="{7751E43D-2888-47C7-9802-E06891079C2B}"/>
          </ac:cxnSpMkLst>
        </pc:cxnChg>
        <pc:cxnChg chg="add del mod">
          <ac:chgData name="Al Brooks" userId="34fc579134f071c1" providerId="LiveId" clId="{521BF6D4-3B60-42F6-9894-8DBFCE4752F3}" dt="2021-05-10T21:05:51.097" v="6357" actId="478"/>
          <ac:cxnSpMkLst>
            <pc:docMk/>
            <pc:sldMk cId="93601146" sldId="7217"/>
            <ac:cxnSpMk id="185" creationId="{5EB57B0F-AA1D-40F5-B769-A9FEC2F6C43B}"/>
          </ac:cxnSpMkLst>
        </pc:cxnChg>
        <pc:cxnChg chg="add mod">
          <ac:chgData name="Al Brooks" userId="34fc579134f071c1" providerId="LiveId" clId="{521BF6D4-3B60-42F6-9894-8DBFCE4752F3}" dt="2021-05-10T21:05:39.714" v="6353" actId="571"/>
          <ac:cxnSpMkLst>
            <pc:docMk/>
            <pc:sldMk cId="93601146" sldId="7217"/>
            <ac:cxnSpMk id="186" creationId="{80EEA885-6E4E-4EA8-B40B-47F50284C63C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0T21:05:56.435" v="6358" actId="478"/>
          <ac:cxnSpMkLst>
            <pc:docMk/>
            <pc:sldMk cId="93601146" sldId="721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521BF6D4-3B60-42F6-9894-8DBFCE4752F3}" dt="2021-05-12T18:19:26.393" v="10811" actId="47"/>
        <pc:sldMkLst>
          <pc:docMk/>
          <pc:sldMk cId="400736631" sldId="7217"/>
        </pc:sldMkLst>
        <pc:spChg chg="mod">
          <ac:chgData name="Al Brooks" userId="34fc579134f071c1" providerId="LiveId" clId="{521BF6D4-3B60-42F6-9894-8DBFCE4752F3}" dt="2021-05-11T21:32:13.108" v="9610" actId="1076"/>
          <ac:spMkLst>
            <pc:docMk/>
            <pc:sldMk cId="400736631" sldId="7217"/>
            <ac:spMk id="21" creationId="{D800B438-E78B-4C04-8812-E548DC25F1FB}"/>
          </ac:spMkLst>
        </pc:spChg>
        <pc:spChg chg="add mod">
          <ac:chgData name="Al Brooks" userId="34fc579134f071c1" providerId="LiveId" clId="{521BF6D4-3B60-42F6-9894-8DBFCE4752F3}" dt="2021-05-12T12:22:48.223" v="10160" actId="1036"/>
          <ac:spMkLst>
            <pc:docMk/>
            <pc:sldMk cId="400736631" sldId="7217"/>
            <ac:spMk id="86" creationId="{00D32505-9C04-462B-A089-0A8F69551ACE}"/>
          </ac:spMkLst>
        </pc:spChg>
        <pc:spChg chg="add mod">
          <ac:chgData name="Al Brooks" userId="34fc579134f071c1" providerId="LiveId" clId="{521BF6D4-3B60-42F6-9894-8DBFCE4752F3}" dt="2021-05-12T12:32:19.075" v="10491" actId="1038"/>
          <ac:spMkLst>
            <pc:docMk/>
            <pc:sldMk cId="400736631" sldId="7217"/>
            <ac:spMk id="87" creationId="{385494A2-D6D2-4A97-B6B1-50B06880F773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47" creationId="{4EC42847-217B-4455-8434-79379EE7749C}"/>
          </ac:spMkLst>
        </pc:spChg>
        <pc:spChg chg="del mod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156" creationId="{90737D70-5292-4114-B1A5-9CFE7025F18B}"/>
          </ac:spMkLst>
        </pc:spChg>
        <pc:spChg chg="del">
          <ac:chgData name="Al Brooks" userId="34fc579134f071c1" providerId="LiveId" clId="{521BF6D4-3B60-42F6-9894-8DBFCE4752F3}" dt="2021-05-11T21:32:04.066" v="9608" actId="478"/>
          <ac:spMkLst>
            <pc:docMk/>
            <pc:sldMk cId="400736631" sldId="7217"/>
            <ac:spMk id="175" creationId="{73739C25-C345-4F37-8E70-63FB98F36FDD}"/>
          </ac:spMkLst>
        </pc:spChg>
        <pc:spChg chg="del">
          <ac:chgData name="Al Brooks" userId="34fc579134f071c1" providerId="LiveId" clId="{521BF6D4-3B60-42F6-9894-8DBFCE4752F3}" dt="2021-05-11T21:24:55.091" v="9545" actId="478"/>
          <ac:spMkLst>
            <pc:docMk/>
            <pc:sldMk cId="400736631" sldId="7217"/>
            <ac:spMk id="176" creationId="{583693E9-EBB1-441F-841D-05F3C2170ED1}"/>
          </ac:spMkLst>
        </pc:spChg>
        <pc:spChg chg="del">
          <ac:chgData name="Al Brooks" userId="34fc579134f071c1" providerId="LiveId" clId="{521BF6D4-3B60-42F6-9894-8DBFCE4752F3}" dt="2021-05-11T21:32:01.947" v="9607" actId="478"/>
          <ac:spMkLst>
            <pc:docMk/>
            <pc:sldMk cId="400736631" sldId="7217"/>
            <ac:spMk id="177" creationId="{982DD41F-A956-4A4B-A8CB-A00E18BF64D3}"/>
          </ac:spMkLst>
        </pc:spChg>
        <pc:spChg chg="del">
          <ac:chgData name="Al Brooks" userId="34fc579134f071c1" providerId="LiveId" clId="{521BF6D4-3B60-42F6-9894-8DBFCE4752F3}" dt="2021-05-11T21:31:59.204" v="9606" actId="478"/>
          <ac:spMkLst>
            <pc:docMk/>
            <pc:sldMk cId="400736631" sldId="7217"/>
            <ac:spMk id="178" creationId="{2A7DCD73-E6A7-417E-BC81-8B408DFB366F}"/>
          </ac:spMkLst>
        </pc:spChg>
        <pc:spChg chg="mod">
          <ac:chgData name="Al Brooks" userId="34fc579134f071c1" providerId="LiveId" clId="{521BF6D4-3B60-42F6-9894-8DBFCE4752F3}" dt="2021-05-11T21:44:08.504" v="9922" actId="13926"/>
          <ac:spMkLst>
            <pc:docMk/>
            <pc:sldMk cId="400736631" sldId="7217"/>
            <ac:spMk id="179" creationId="{109BE4B0-5E1B-46BD-B36C-4B2B9E4284E3}"/>
          </ac:spMkLst>
        </pc:spChg>
        <pc:spChg chg="mod">
          <ac:chgData name="Al Brooks" userId="34fc579134f071c1" providerId="LiveId" clId="{521BF6D4-3B60-42F6-9894-8DBFCE4752F3}" dt="2021-05-12T12:27:24.236" v="10365" actId="1076"/>
          <ac:spMkLst>
            <pc:docMk/>
            <pc:sldMk cId="400736631" sldId="7217"/>
            <ac:spMk id="180" creationId="{1CBC089D-FC4C-43AC-AA89-D07BDB8C390A}"/>
          </ac:spMkLst>
        </pc:spChg>
        <pc:spChg chg="mod">
          <ac:chgData name="Al Brooks" userId="34fc579134f071c1" providerId="LiveId" clId="{521BF6D4-3B60-42F6-9894-8DBFCE4752F3}" dt="2021-05-12T12:28:03.812" v="10403" actId="1076"/>
          <ac:spMkLst>
            <pc:docMk/>
            <pc:sldMk cId="400736631" sldId="7217"/>
            <ac:spMk id="181" creationId="{7D0FAAA0-D0B3-4AB2-A11A-EB7A3CF5812B}"/>
          </ac:spMkLst>
        </pc:spChg>
        <pc:spChg chg="mod">
          <ac:chgData name="Al Brooks" userId="34fc579134f071c1" providerId="LiveId" clId="{521BF6D4-3B60-42F6-9894-8DBFCE4752F3}" dt="2021-05-11T21:45:35.445" v="9960" actId="1076"/>
          <ac:spMkLst>
            <pc:docMk/>
            <pc:sldMk cId="400736631" sldId="7217"/>
            <ac:spMk id="182" creationId="{D2289528-0D8B-41F6-B682-CA393128AAEB}"/>
          </ac:spMkLst>
        </pc:spChg>
        <pc:spChg chg="mod">
          <ac:chgData name="Al Brooks" userId="34fc579134f071c1" providerId="LiveId" clId="{521BF6D4-3B60-42F6-9894-8DBFCE4752F3}" dt="2021-05-11T21:49:54.222" v="10008" actId="108"/>
          <ac:spMkLst>
            <pc:docMk/>
            <pc:sldMk cId="400736631" sldId="7217"/>
            <ac:spMk id="189" creationId="{9D1A26B9-57C0-4202-BD2A-B40ABE8E0D19}"/>
          </ac:spMkLst>
        </pc:spChg>
        <pc:spChg chg="mod">
          <ac:chgData name="Al Brooks" userId="34fc579134f071c1" providerId="LiveId" clId="{521BF6D4-3B60-42F6-9894-8DBFCE4752F3}" dt="2021-05-11T21:50:10.810" v="10017" actId="1036"/>
          <ac:spMkLst>
            <pc:docMk/>
            <pc:sldMk cId="400736631" sldId="7217"/>
            <ac:spMk id="190" creationId="{95119BE0-B792-40C5-A0E8-B168A0EBE435}"/>
          </ac:spMkLst>
        </pc:spChg>
        <pc:spChg chg="mod">
          <ac:chgData name="Al Brooks" userId="34fc579134f071c1" providerId="LiveId" clId="{521BF6D4-3B60-42F6-9894-8DBFCE4752F3}" dt="2021-05-11T21:49:56.031" v="10009" actId="108"/>
          <ac:spMkLst>
            <pc:docMk/>
            <pc:sldMk cId="400736631" sldId="7217"/>
            <ac:spMk id="191" creationId="{DEA8303C-3803-4414-9384-95A769389967}"/>
          </ac:spMkLst>
        </pc:spChg>
        <pc:spChg chg="mod">
          <ac:chgData name="Al Brooks" userId="34fc579134f071c1" providerId="LiveId" clId="{521BF6D4-3B60-42F6-9894-8DBFCE4752F3}" dt="2021-05-11T21:49:58.219" v="10010" actId="108"/>
          <ac:spMkLst>
            <pc:docMk/>
            <pc:sldMk cId="400736631" sldId="7217"/>
            <ac:spMk id="196" creationId="{01E5E061-46AA-4204-819A-8E3D137EBA4B}"/>
          </ac:spMkLst>
        </pc:spChg>
        <pc:spChg chg="mod">
          <ac:chgData name="Al Brooks" userId="34fc579134f071c1" providerId="LiveId" clId="{521BF6D4-3B60-42F6-9894-8DBFCE4752F3}" dt="2021-05-11T21:50:02.533" v="10011" actId="108"/>
          <ac:spMkLst>
            <pc:docMk/>
            <pc:sldMk cId="400736631" sldId="7217"/>
            <ac:spMk id="202" creationId="{9C05A41E-020E-4AE6-900C-9BE38F701B30}"/>
          </ac:spMkLst>
        </pc:spChg>
        <pc:spChg chg="mod">
          <ac:chgData name="Al Brooks" userId="34fc579134f071c1" providerId="LiveId" clId="{521BF6D4-3B60-42F6-9894-8DBFCE4752F3}" dt="2021-05-11T21:49:39.030" v="10006" actId="108"/>
          <ac:spMkLst>
            <pc:docMk/>
            <pc:sldMk cId="400736631" sldId="7217"/>
            <ac:spMk id="210" creationId="{AD37C5E4-E8D4-4BFE-9DEA-6DB63E8081AE}"/>
          </ac:spMkLst>
        </pc:spChg>
        <pc:spChg chg="mod">
          <ac:chgData name="Al Brooks" userId="34fc579134f071c1" providerId="LiveId" clId="{521BF6D4-3B60-42F6-9894-8DBFCE4752F3}" dt="2021-05-11T21:49:05.469" v="10003" actId="108"/>
          <ac:spMkLst>
            <pc:docMk/>
            <pc:sldMk cId="400736631" sldId="7217"/>
            <ac:spMk id="211" creationId="{81C776A2-A1B2-4C64-ABE0-3BC7E983E5F6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1T21:51:22.961" v="10018" actId="478"/>
          <ac:spMkLst>
            <pc:docMk/>
            <pc:sldMk cId="400736631" sldId="7217"/>
            <ac:spMk id="215" creationId="{38A57D53-D512-445D-9B9C-C439C628D974}"/>
          </ac:spMkLst>
        </pc:spChg>
        <pc:spChg chg="mod">
          <ac:chgData name="Al Brooks" userId="34fc579134f071c1" providerId="LiveId" clId="{521BF6D4-3B60-42F6-9894-8DBFCE4752F3}" dt="2021-05-11T21:49:21.644" v="10005" actId="108"/>
          <ac:spMkLst>
            <pc:docMk/>
            <pc:sldMk cId="400736631" sldId="7217"/>
            <ac:spMk id="226" creationId="{81C0E885-2D6A-4355-9582-E3DC775E0B1E}"/>
          </ac:spMkLst>
        </pc:spChg>
        <pc:spChg chg="mod">
          <ac:chgData name="Al Brooks" userId="34fc579134f071c1" providerId="LiveId" clId="{521BF6D4-3B60-42F6-9894-8DBFCE4752F3}" dt="2021-05-11T21:49:17.688" v="10004" actId="108"/>
          <ac:spMkLst>
            <pc:docMk/>
            <pc:sldMk cId="400736631" sldId="7217"/>
            <ac:spMk id="228" creationId="{F1B4BC91-CEA7-4B5D-BD10-BEE268331AEE}"/>
          </ac:spMkLst>
        </pc:spChg>
        <pc:spChg chg="del mod">
          <ac:chgData name="Al Brooks" userId="34fc579134f071c1" providerId="LiveId" clId="{521BF6D4-3B60-42F6-9894-8DBFCE4752F3}" dt="2021-05-11T21:44:36.654" v="9941" actId="478"/>
          <ac:spMkLst>
            <pc:docMk/>
            <pc:sldMk cId="400736631" sldId="7217"/>
            <ac:spMk id="230" creationId="{4FE12F0A-1DAB-431C-AAF7-79DAF043618F}"/>
          </ac:spMkLst>
        </pc:spChg>
        <pc:spChg chg="mod">
          <ac:chgData name="Al Brooks" userId="34fc579134f071c1" providerId="LiveId" clId="{521BF6D4-3B60-42F6-9894-8DBFCE4752F3}" dt="2021-05-11T21:41:26.668" v="9793" actId="1076"/>
          <ac:spMkLst>
            <pc:docMk/>
            <pc:sldMk cId="400736631" sldId="7217"/>
            <ac:spMk id="234" creationId="{C9C2EABC-5604-4C87-88AF-7246AAF5CAD7}"/>
          </ac:spMkLst>
        </pc:spChg>
        <pc:spChg chg="add mod">
          <ac:chgData name="Al Brooks" userId="34fc579134f071c1" providerId="LiveId" clId="{521BF6D4-3B60-42F6-9894-8DBFCE4752F3}" dt="2021-05-11T21:23:47.232" v="9520" actId="571"/>
          <ac:spMkLst>
            <pc:docMk/>
            <pc:sldMk cId="400736631" sldId="7217"/>
            <ac:spMk id="238" creationId="{CE797C3B-747C-42BA-8048-4A5FC7287232}"/>
          </ac:spMkLst>
        </pc:spChg>
        <pc:spChg chg="add mod">
          <ac:chgData name="Al Brooks" userId="34fc579134f071c1" providerId="LiveId" clId="{521BF6D4-3B60-42F6-9894-8DBFCE4752F3}" dt="2021-05-11T21:23:47.232" v="9520" actId="571"/>
          <ac:spMkLst>
            <pc:docMk/>
            <pc:sldMk cId="400736631" sldId="7217"/>
            <ac:spMk id="239" creationId="{F0EABD8E-6F79-4DC7-960C-7BDD9777A5D5}"/>
          </ac:spMkLst>
        </pc:spChg>
        <pc:spChg chg="add mod">
          <ac:chgData name="Al Brooks" userId="34fc579134f071c1" providerId="LiveId" clId="{521BF6D4-3B60-42F6-9894-8DBFCE4752F3}" dt="2021-05-11T21:23:47.232" v="9520" actId="571"/>
          <ac:spMkLst>
            <pc:docMk/>
            <pc:sldMk cId="400736631" sldId="7217"/>
            <ac:spMk id="240" creationId="{1C7EF8A0-8125-441F-8A56-5D6CE73C3D86}"/>
          </ac:spMkLst>
        </pc:spChg>
        <pc:spChg chg="add mod">
          <ac:chgData name="Al Brooks" userId="34fc579134f071c1" providerId="LiveId" clId="{521BF6D4-3B60-42F6-9894-8DBFCE4752F3}" dt="2021-05-11T21:23:47.232" v="9520" actId="571"/>
          <ac:spMkLst>
            <pc:docMk/>
            <pc:sldMk cId="400736631" sldId="7217"/>
            <ac:spMk id="241" creationId="{CEED6D28-0C3C-43EA-AB03-05BB0ADC0BEB}"/>
          </ac:spMkLst>
        </pc:spChg>
        <pc:spChg chg="add mod">
          <ac:chgData name="Al Brooks" userId="34fc579134f071c1" providerId="LiveId" clId="{521BF6D4-3B60-42F6-9894-8DBFCE4752F3}" dt="2021-05-11T21:23:47.232" v="9520" actId="571"/>
          <ac:spMkLst>
            <pc:docMk/>
            <pc:sldMk cId="400736631" sldId="7217"/>
            <ac:spMk id="242" creationId="{F4144D00-8BD6-45EE-95AB-3C8A584856A4}"/>
          </ac:spMkLst>
        </pc:spChg>
        <pc:spChg chg="add mod">
          <ac:chgData name="Al Brooks" userId="34fc579134f071c1" providerId="LiveId" clId="{521BF6D4-3B60-42F6-9894-8DBFCE4752F3}" dt="2021-05-11T21:44:02.691" v="9920" actId="1076"/>
          <ac:spMkLst>
            <pc:docMk/>
            <pc:sldMk cId="400736631" sldId="7217"/>
            <ac:spMk id="243" creationId="{7E6828C7-2DA5-44CF-A36D-CB931D72866D}"/>
          </ac:spMkLst>
        </pc:spChg>
        <pc:spChg chg="add del mod">
          <ac:chgData name="Al Brooks" userId="34fc579134f071c1" providerId="LiveId" clId="{521BF6D4-3B60-42F6-9894-8DBFCE4752F3}" dt="2021-05-11T21:40:57.359" v="9787" actId="478"/>
          <ac:spMkLst>
            <pc:docMk/>
            <pc:sldMk cId="400736631" sldId="7217"/>
            <ac:spMk id="244" creationId="{49510254-7DF4-4744-B7DB-F089C9C58B57}"/>
          </ac:spMkLst>
        </pc:spChg>
        <pc:spChg chg="add mod">
          <ac:chgData name="Al Brooks" userId="34fc579134f071c1" providerId="LiveId" clId="{521BF6D4-3B60-42F6-9894-8DBFCE4752F3}" dt="2021-05-12T12:29:30.939" v="10464" actId="6549"/>
          <ac:spMkLst>
            <pc:docMk/>
            <pc:sldMk cId="400736631" sldId="7217"/>
            <ac:spMk id="245" creationId="{6861D0D6-CC26-43EE-9A71-CED9D72A38D3}"/>
          </ac:spMkLst>
        </pc:spChg>
        <pc:spChg chg="add mod">
          <ac:chgData name="Al Brooks" userId="34fc579134f071c1" providerId="LiveId" clId="{521BF6D4-3B60-42F6-9894-8DBFCE4752F3}" dt="2021-05-11T21:45:06.173" v="9950" actId="13926"/>
          <ac:spMkLst>
            <pc:docMk/>
            <pc:sldMk cId="400736631" sldId="7217"/>
            <ac:spMk id="246" creationId="{3378C606-B006-4074-8FD4-AF3186A865D6}"/>
          </ac:spMkLst>
        </pc:spChg>
        <pc:spChg chg="add mod">
          <ac:chgData name="Al Brooks" userId="34fc579134f071c1" providerId="LiveId" clId="{521BF6D4-3B60-42F6-9894-8DBFCE4752F3}" dt="2021-05-11T21:44:55.566" v="9948" actId="13926"/>
          <ac:spMkLst>
            <pc:docMk/>
            <pc:sldMk cId="400736631" sldId="7217"/>
            <ac:spMk id="249" creationId="{7727D0D2-1A4F-473E-8A04-7C6524F5D2AF}"/>
          </ac:spMkLst>
        </pc:spChg>
        <pc:spChg chg="add mod">
          <ac:chgData name="Al Brooks" userId="34fc579134f071c1" providerId="LiveId" clId="{521BF6D4-3B60-42F6-9894-8DBFCE4752F3}" dt="2021-05-11T21:44:50.873" v="9946" actId="13926"/>
          <ac:spMkLst>
            <pc:docMk/>
            <pc:sldMk cId="400736631" sldId="7217"/>
            <ac:spMk id="250" creationId="{DC0AEA88-E7B3-4705-86CE-26D80305ABFA}"/>
          </ac:spMkLst>
        </pc:spChg>
        <pc:spChg chg="add mod">
          <ac:chgData name="Al Brooks" userId="34fc579134f071c1" providerId="LiveId" clId="{521BF6D4-3B60-42F6-9894-8DBFCE4752F3}" dt="2021-05-11T21:43:42.020" v="9906" actId="13926"/>
          <ac:spMkLst>
            <pc:docMk/>
            <pc:sldMk cId="400736631" sldId="7217"/>
            <ac:spMk id="253" creationId="{5B7518E7-2344-41F0-BA21-D94681CF0F25}"/>
          </ac:spMkLst>
        </pc:spChg>
        <pc:spChg chg="add mod">
          <ac:chgData name="Al Brooks" userId="34fc579134f071c1" providerId="LiveId" clId="{521BF6D4-3B60-42F6-9894-8DBFCE4752F3}" dt="2021-05-11T21:43:17.901" v="9900" actId="14100"/>
          <ac:spMkLst>
            <pc:docMk/>
            <pc:sldMk cId="400736631" sldId="7217"/>
            <ac:spMk id="255" creationId="{3CFE571C-03C5-4D42-AE1C-97A10F168D39}"/>
          </ac:spMkLst>
        </pc:spChg>
        <pc:spChg chg="add mod">
          <ac:chgData name="Al Brooks" userId="34fc579134f071c1" providerId="LiveId" clId="{521BF6D4-3B60-42F6-9894-8DBFCE4752F3}" dt="2021-05-12T12:27:59.347" v="10402" actId="6549"/>
          <ac:spMkLst>
            <pc:docMk/>
            <pc:sldMk cId="400736631" sldId="7217"/>
            <ac:spMk id="259" creationId="{D85EB489-CE64-42A3-A1AE-EC0568E91259}"/>
          </ac:spMkLst>
        </pc:spChg>
        <pc:picChg chg="mod">
          <ac:chgData name="Al Brooks" userId="34fc579134f071c1" providerId="LiveId" clId="{521BF6D4-3B60-42F6-9894-8DBFCE4752F3}" dt="2021-05-11T21:43:25.650" v="9902" actId="108"/>
          <ac:picMkLst>
            <pc:docMk/>
            <pc:sldMk cId="400736631" sldId="7217"/>
            <ac:picMk id="3" creationId="{A9370A94-901F-4AD2-82D3-240ADE6A1BCB}"/>
          </ac:picMkLst>
        </pc:pic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86" creationId="{1BCB352E-E832-4F01-842C-9D2379E83AEB}"/>
          </ac:cxnSpMkLst>
        </pc:cxnChg>
        <pc:cxnChg chg="add mod">
          <ac:chgData name="Al Brooks" userId="34fc579134f071c1" providerId="LiveId" clId="{521BF6D4-3B60-42F6-9894-8DBFCE4752F3}" dt="2021-05-12T12:32:13.890" v="10484" actId="1038"/>
          <ac:cxnSpMkLst>
            <pc:docMk/>
            <pc:sldMk cId="400736631" sldId="7217"/>
            <ac:cxnSpMk id="88" creationId="{4AA50642-E617-42EE-963F-39A6D33341CC}"/>
          </ac:cxnSpMkLst>
        </pc:cxnChg>
        <pc:cxnChg chg="add mod">
          <ac:chgData name="Al Brooks" userId="34fc579134f071c1" providerId="LiveId" clId="{521BF6D4-3B60-42F6-9894-8DBFCE4752F3}" dt="2021-05-12T12:26:20.076" v="10306" actId="108"/>
          <ac:cxnSpMkLst>
            <pc:docMk/>
            <pc:sldMk cId="400736631" sldId="7217"/>
            <ac:cxnSpMk id="90" creationId="{BDC291E4-94DD-4D91-880B-C15B76C4FD70}"/>
          </ac:cxnSpMkLst>
        </pc:cxnChg>
        <pc:cxnChg chg="add mod">
          <ac:chgData name="Al Brooks" userId="34fc579134f071c1" providerId="LiveId" clId="{521BF6D4-3B60-42F6-9894-8DBFCE4752F3}" dt="2021-05-12T12:28:29.021" v="10410" actId="108"/>
          <ac:cxnSpMkLst>
            <pc:docMk/>
            <pc:sldMk cId="400736631" sldId="7217"/>
            <ac:cxnSpMk id="94" creationId="{E968AA3B-084F-42B7-84B7-7CE44F6AC48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57" creationId="{14E4FAA3-5C06-45D6-B666-B2B730D5F92C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163" creationId="{ACCA4E60-9F40-40CD-8BFE-92D35F8163F5}"/>
          </ac:cxnSpMkLst>
        </pc:cxnChg>
        <pc:cxnChg chg="add mod">
          <ac:chgData name="Al Brooks" userId="34fc579134f071c1" providerId="LiveId" clId="{521BF6D4-3B60-42F6-9894-8DBFCE4752F3}" dt="2021-05-11T21:23:47.232" v="9520" actId="571"/>
          <ac:cxnSpMkLst>
            <pc:docMk/>
            <pc:sldMk cId="400736631" sldId="7217"/>
            <ac:cxnSpMk id="204" creationId="{40CB2358-F840-4E3E-94A4-72BC729C8CA6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1T21:51:22.961" v="10018" actId="478"/>
          <ac:cxnSpMkLst>
            <pc:docMk/>
            <pc:sldMk cId="400736631" sldId="7217"/>
            <ac:cxnSpMk id="225" creationId="{A625811E-C1DE-4E15-B834-5A89506347CD}"/>
          </ac:cxnSpMkLst>
        </pc:cxnChg>
        <pc:cxnChg chg="del">
          <ac:chgData name="Al Brooks" userId="34fc579134f071c1" providerId="LiveId" clId="{521BF6D4-3B60-42F6-9894-8DBFCE4752F3}" dt="2021-05-11T21:44:37.893" v="9942" actId="478"/>
          <ac:cxnSpMkLst>
            <pc:docMk/>
            <pc:sldMk cId="400736631" sldId="7217"/>
            <ac:cxnSpMk id="231" creationId="{6E475577-E57C-4E56-8FCF-7D45D0AA00B7}"/>
          </ac:cxnSpMkLst>
        </pc:cxnChg>
        <pc:cxnChg chg="mod">
          <ac:chgData name="Al Brooks" userId="34fc579134f071c1" providerId="LiveId" clId="{521BF6D4-3B60-42F6-9894-8DBFCE4752F3}" dt="2021-05-11T21:41:23.330" v="9792" actId="14100"/>
          <ac:cxnSpMkLst>
            <pc:docMk/>
            <pc:sldMk cId="400736631" sldId="7217"/>
            <ac:cxnSpMk id="235" creationId="{7703F7DA-646C-4A1C-87C4-FFA9D4749077}"/>
          </ac:cxnSpMkLst>
        </pc:cxnChg>
        <pc:cxnChg chg="add mod">
          <ac:chgData name="Al Brooks" userId="34fc579134f071c1" providerId="LiveId" clId="{521BF6D4-3B60-42F6-9894-8DBFCE4752F3}" dt="2021-05-11T21:41:31.818" v="9794" actId="1076"/>
          <ac:cxnSpMkLst>
            <pc:docMk/>
            <pc:sldMk cId="400736631" sldId="7217"/>
            <ac:cxnSpMk id="247" creationId="{8FB2BFDB-4373-4A9E-A959-C9C8B3D67815}"/>
          </ac:cxnSpMkLst>
        </pc:cxnChg>
        <pc:cxnChg chg="add mod">
          <ac:chgData name="Al Brooks" userId="34fc579134f071c1" providerId="LiveId" clId="{521BF6D4-3B60-42F6-9894-8DBFCE4752F3}" dt="2021-05-12T12:25:12.166" v="10177" actId="14100"/>
          <ac:cxnSpMkLst>
            <pc:docMk/>
            <pc:sldMk cId="400736631" sldId="7217"/>
            <ac:cxnSpMk id="248" creationId="{3BAA0630-4EC1-481A-AE7E-98333847D1F8}"/>
          </ac:cxnSpMkLst>
        </pc:cxnChg>
        <pc:cxnChg chg="add mod">
          <ac:chgData name="Al Brooks" userId="34fc579134f071c1" providerId="LiveId" clId="{521BF6D4-3B60-42F6-9894-8DBFCE4752F3}" dt="2021-05-11T21:40:26.173" v="9748" actId="14100"/>
          <ac:cxnSpMkLst>
            <pc:docMk/>
            <pc:sldMk cId="400736631" sldId="7217"/>
            <ac:cxnSpMk id="251" creationId="{0F08903F-426B-4346-825A-B3D43C5072E8}"/>
          </ac:cxnSpMkLst>
        </pc:cxnChg>
        <pc:cxnChg chg="add mod">
          <ac:chgData name="Al Brooks" userId="34fc579134f071c1" providerId="LiveId" clId="{521BF6D4-3B60-42F6-9894-8DBFCE4752F3}" dt="2021-05-11T21:41:08.789" v="9788" actId="571"/>
          <ac:cxnSpMkLst>
            <pc:docMk/>
            <pc:sldMk cId="400736631" sldId="7217"/>
            <ac:cxnSpMk id="252" creationId="{E5004901-6986-4567-B54F-CEE7E93C23EC}"/>
          </ac:cxnSpMkLst>
        </pc:cxnChg>
        <pc:cxnChg chg="add mod">
          <ac:chgData name="Al Brooks" userId="34fc579134f071c1" providerId="LiveId" clId="{521BF6D4-3B60-42F6-9894-8DBFCE4752F3}" dt="2021-05-11T21:43:32.171" v="9903" actId="108"/>
          <ac:cxnSpMkLst>
            <pc:docMk/>
            <pc:sldMk cId="400736631" sldId="7217"/>
            <ac:cxnSpMk id="254" creationId="{30221099-D5B4-41E2-BDBE-B12C3DD7EF40}"/>
          </ac:cxnSpMkLst>
        </pc:cxnChg>
        <pc:cxnChg chg="add mod">
          <ac:chgData name="Al Brooks" userId="34fc579134f071c1" providerId="LiveId" clId="{521BF6D4-3B60-42F6-9894-8DBFCE4752F3}" dt="2021-05-12T12:27:34.898" v="10380" actId="1036"/>
          <ac:cxnSpMkLst>
            <pc:docMk/>
            <pc:sldMk cId="400736631" sldId="7217"/>
            <ac:cxnSpMk id="256" creationId="{2361D8E8-F433-4D1A-96EA-00CD4A1B86C4}"/>
          </ac:cxnSpMkLst>
        </pc:cxnChg>
        <pc:cxnChg chg="add mod">
          <ac:chgData name="Al Brooks" userId="34fc579134f071c1" providerId="LiveId" clId="{521BF6D4-3B60-42F6-9894-8DBFCE4752F3}" dt="2021-05-12T12:27:20.907" v="10364" actId="1076"/>
          <ac:cxnSpMkLst>
            <pc:docMk/>
            <pc:sldMk cId="400736631" sldId="7217"/>
            <ac:cxnSpMk id="257" creationId="{0764E543-D473-4D75-828E-2E1669AFD021}"/>
          </ac:cxnSpMkLst>
        </pc:cxnChg>
        <pc:cxnChg chg="add mod">
          <ac:chgData name="Al Brooks" userId="34fc579134f071c1" providerId="LiveId" clId="{521BF6D4-3B60-42F6-9894-8DBFCE4752F3}" dt="2021-05-11T21:46:00.127" v="9964" actId="14100"/>
          <ac:cxnSpMkLst>
            <pc:docMk/>
            <pc:sldMk cId="400736631" sldId="7217"/>
            <ac:cxnSpMk id="258" creationId="{953C66BB-CD52-41AF-93C2-27C672F33D58}"/>
          </ac:cxnSpMkLst>
        </pc:cxnChg>
        <pc:cxnChg chg="add del mod">
          <ac:chgData name="Al Brooks" userId="34fc579134f071c1" providerId="LiveId" clId="{521BF6D4-3B60-42F6-9894-8DBFCE4752F3}" dt="2021-05-12T12:28:30.589" v="10411" actId="478"/>
          <ac:cxnSpMkLst>
            <pc:docMk/>
            <pc:sldMk cId="400736631" sldId="7217"/>
            <ac:cxnSpMk id="260" creationId="{34130140-4748-4D2D-AA71-979BA2CF0694}"/>
          </ac:cxnSpMkLst>
        </pc:cxnChg>
      </pc:sldChg>
      <pc:sldChg chg="addSp delSp modSp add mod modClrScheme chgLayout">
        <pc:chgData name="Al Brooks" userId="34fc579134f071c1" providerId="LiveId" clId="{521BF6D4-3B60-42F6-9894-8DBFCE4752F3}" dt="2021-05-12T21:15:41.399" v="11375"/>
        <pc:sldMkLst>
          <pc:docMk/>
          <pc:sldMk cId="1047685036" sldId="7217"/>
        </pc:sldMkLst>
        <pc:spChg chg="mod ord">
          <ac:chgData name="Al Brooks" userId="34fc579134f071c1" providerId="LiveId" clId="{521BF6D4-3B60-42F6-9894-8DBFCE4752F3}" dt="2021-05-12T21:11:35.887" v="11288" actId="700"/>
          <ac:spMkLst>
            <pc:docMk/>
            <pc:sldMk cId="1047685036" sldId="7217"/>
            <ac:spMk id="5" creationId="{00000000-0000-0000-0000-000000000000}"/>
          </ac:spMkLst>
        </pc:spChg>
        <pc:spChg chg="mod">
          <ac:chgData name="Al Brooks" userId="34fc579134f071c1" providerId="LiveId" clId="{521BF6D4-3B60-42F6-9894-8DBFCE4752F3}" dt="2021-05-12T21:12:02.688" v="11294" actId="1076"/>
          <ac:spMkLst>
            <pc:docMk/>
            <pc:sldMk cId="1047685036" sldId="7217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12T21:11:47.485" v="11289"/>
          <ac:spMkLst>
            <pc:docMk/>
            <pc:sldMk cId="1047685036" sldId="7217"/>
            <ac:spMk id="176" creationId="{8CBD9C8B-4097-4E57-BAFC-8D2D6AEEC60C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79" creationId="{F97220C1-87BC-4BB5-9D75-BF90AA82C2CF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0" creationId="{A8970D5E-0A8B-480F-8A6C-EF863D3C785C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1" creationId="{2CD773DA-BB48-43CD-ACF8-F29119E2EE19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2" creationId="{43EB401E-1411-44FA-801E-D85009B457EE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3" creationId="{3B41E3A8-F7A6-45EF-BEE9-A0962CE7E8C0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4" creationId="{E805F5DC-360A-440E-A1FE-E56B51A4360C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5" creationId="{AFE38E86-7818-4224-B145-791DA0315660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6" creationId="{AE7A0128-95AF-4AB3-9449-F75A850BAB03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7" creationId="{808A6682-BD23-4077-8699-9FA9CA697AC2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8" creationId="{EF8E0A23-B022-4924-8E42-21DFFE4B93CB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89" creationId="{57D06095-1D60-4B84-946F-397FEE1C5EFA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0" creationId="{9370B7A5-9931-4876-A2F4-8A3FB91FC8D5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1" creationId="{6653B194-C047-4A4F-A628-5BEA9301D8E9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2" creationId="{5F5D42A2-1FA1-41F2-B23B-FC8271C41EAC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3" creationId="{67EF05AB-B93B-43AB-9576-8AD8CF48C2CA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4" creationId="{271F2CC8-411B-4444-A0EB-0CC050DDEFCB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5" creationId="{1D80371F-C013-47A0-8BF8-3A67FB1FD5CE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6" creationId="{2C398FC6-BE9C-4404-B76E-744E4841FB9A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7" creationId="{65E74920-C858-4D16-94AE-590363EC45D4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8" creationId="{94CE1ADD-8A2D-4C87-8C8A-7CF99FE81D4E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199" creationId="{2ECE6E8E-C846-4E6C-919E-AF58152DFBCC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1" creationId="{7EAA253D-321B-4A83-9C8E-F17AB8094462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2" creationId="{3E8416C2-2E85-4748-AE4E-CBB2E6594065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3" creationId="{D7906183-4037-411C-ADF0-CB690BCDA4C0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5" creationId="{8A959DAE-BAB9-4167-BBBC-5C2A08BB4A27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6" creationId="{85A076EC-33DB-4257-A9E7-74046989A1E7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7" creationId="{9170BD14-5C57-4249-9A02-B355A4E6595E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8" creationId="{4668EB21-DFB2-4226-A68D-3A668EE8F92E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09" creationId="{4799BB57-26EF-4118-95B4-3374F96C7456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10" creationId="{64C65F29-A400-4B38-9376-7F1700E1CE88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11" creationId="{AF7659B4-4C45-4358-BCD7-E895CC07364B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12" creationId="{5F591D75-2892-438A-A450-9FE400F743F3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2T21:12:05.964" v="11295" actId="478"/>
          <ac:spMkLst>
            <pc:docMk/>
            <pc:sldMk cId="1047685036" sldId="7217"/>
            <ac:spMk id="215" creationId="{38A57D53-D512-445D-9B9C-C439C628D974}"/>
          </ac:spMkLst>
        </pc:spChg>
        <pc:spChg chg="del mod">
          <ac:chgData name="Al Brooks" userId="34fc579134f071c1" providerId="LiveId" clId="{521BF6D4-3B60-42F6-9894-8DBFCE4752F3}" dt="2021-05-12T21:11:57.359" v="11292" actId="478"/>
          <ac:spMkLst>
            <pc:docMk/>
            <pc:sldMk cId="1047685036" sldId="7217"/>
            <ac:spMk id="218" creationId="{349FCAA9-D64F-4A08-9577-AFE26CC38940}"/>
          </ac:spMkLst>
        </pc:spChg>
        <pc:picChg chg="del mod modCrop">
          <ac:chgData name="Al Brooks" userId="34fc579134f071c1" providerId="LiveId" clId="{521BF6D4-3B60-42F6-9894-8DBFCE4752F3}" dt="2021-05-12T21:11:54.047" v="11291" actId="21"/>
          <ac:picMkLst>
            <pc:docMk/>
            <pc:sldMk cId="1047685036" sldId="7217"/>
            <ac:picMk id="3" creationId="{64CFDED3-6580-46E8-BEBF-904DDBE5F294}"/>
          </ac:picMkLst>
        </pc:picChg>
        <pc:picChg chg="add del mod">
          <ac:chgData name="Al Brooks" userId="34fc579134f071c1" providerId="LiveId" clId="{521BF6D4-3B60-42F6-9894-8DBFCE4752F3}" dt="2021-05-12T21:15:39.974" v="11374" actId="478"/>
          <ac:picMkLst>
            <pc:docMk/>
            <pc:sldMk cId="1047685036" sldId="7217"/>
            <ac:picMk id="177" creationId="{FA023175-96DE-4989-8BDF-861F8C4CFA08}"/>
          </ac:picMkLst>
        </pc:picChg>
        <pc:picChg chg="add mod">
          <ac:chgData name="Al Brooks" userId="34fc579134f071c1" providerId="LiveId" clId="{521BF6D4-3B60-42F6-9894-8DBFCE4752F3}" dt="2021-05-12T21:15:41.399" v="11375"/>
          <ac:picMkLst>
            <pc:docMk/>
            <pc:sldMk cId="1047685036" sldId="7217"/>
            <ac:picMk id="204" creationId="{F1B2F7EA-0625-4036-823F-CACA66C2AEB8}"/>
          </ac:picMkLst>
        </pc:pic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5" creationId="{7A569C40-7462-4814-B199-47B343E7282C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57" creationId="{14E4FAA3-5C06-45D6-B666-B2B730D5F92C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58" creationId="{59DCB726-3497-4AE0-8A73-1EE8535DABDA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59" creationId="{C686A546-6C09-443F-AE77-F7450F7AF89C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0" creationId="{D8AC2797-050B-44F7-82C4-F8A99A3C82F4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1" creationId="{6D286E26-15E3-4A71-8B8A-4070DFC41339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2" creationId="{B908B410-D9F9-44C7-AB3B-4BEFACEFCB39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163" creationId="{ACCA4E60-9F40-40CD-8BFE-92D35F8163F5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4" creationId="{1B802EAD-096F-403F-B776-27E0A5517ACF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5" creationId="{22940E68-9076-4498-8AC6-EEE4B8504BAB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6" creationId="{650C3500-D11C-40F4-946D-D052FB5B9DA4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7" creationId="{5E3F81B1-A8FC-4BA9-8019-29B10F280F32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8" creationId="{6A0C160A-1B25-406E-A7D7-173EBFB692EC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69" creationId="{28D01252-F7ED-4CF4-A123-52C55A17C5AC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0" creationId="{D8FCD3BF-FBBB-4F71-8B18-F337E27DB25A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1" creationId="{705EE2E8-6E73-48D9-BC4E-4D25BE96C173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2" creationId="{92F2C0A3-AE3F-417D-94EF-E992C79915E3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3" creationId="{C6DD111C-E64F-4670-A19B-FA258081A559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4" creationId="{4EB31180-33B3-4685-B220-F4A14EF2CFD2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5" creationId="{A3A0D154-FCF5-4AD8-BDE9-5976811A0EC7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178" creationId="{AB9C2E35-C8D0-4ED4-AD5F-BA3BFCFC2848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200" creationId="{A03B82D5-C8AD-4414-9661-A88637463DAC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216" creationId="{436930F0-105B-44C5-85AB-32BF8297DE6E}"/>
          </ac:cxnSpMkLst>
        </pc:cxnChg>
        <pc:cxnChg chg="del mod">
          <ac:chgData name="Al Brooks" userId="34fc579134f071c1" providerId="LiveId" clId="{521BF6D4-3B60-42F6-9894-8DBFCE4752F3}" dt="2021-05-12T21:11:57.359" v="11292" actId="478"/>
          <ac:cxnSpMkLst>
            <pc:docMk/>
            <pc:sldMk cId="1047685036" sldId="7217"/>
            <ac:cxnSpMk id="217" creationId="{7E108DA3-D23F-4CD1-8FC6-BA19232B8D03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2T21:12:05.964" v="11295" actId="478"/>
          <ac:cxnSpMkLst>
            <pc:docMk/>
            <pc:sldMk cId="1047685036" sldId="7217"/>
            <ac:cxnSpMk id="225" creationId="{A625811E-C1DE-4E15-B834-5A89506347CD}"/>
          </ac:cxnSpMkLst>
        </pc:cxnChg>
      </pc:sldChg>
      <pc:sldChg chg="addSp modSp add del mod">
        <pc:chgData name="Al Brooks" userId="34fc579134f071c1" providerId="LiveId" clId="{521BF6D4-3B60-42F6-9894-8DBFCE4752F3}" dt="2021-05-07T20:55:15.614" v="2953" actId="2696"/>
        <pc:sldMkLst>
          <pc:docMk/>
          <pc:sldMk cId="1239078676" sldId="7217"/>
        </pc:sldMkLst>
        <pc:spChg chg="mod">
          <ac:chgData name="Al Brooks" userId="34fc579134f071c1" providerId="LiveId" clId="{521BF6D4-3B60-42F6-9894-8DBFCE4752F3}" dt="2021-05-07T20:54:46.458" v="2950" actId="20577"/>
          <ac:spMkLst>
            <pc:docMk/>
            <pc:sldMk cId="1239078676" sldId="7217"/>
            <ac:spMk id="5" creationId="{00000000-0000-0000-0000-000000000000}"/>
          </ac:spMkLst>
        </pc:spChg>
        <pc:spChg chg="add mod">
          <ac:chgData name="Al Brooks" userId="34fc579134f071c1" providerId="LiveId" clId="{521BF6D4-3B60-42F6-9894-8DBFCE4752F3}" dt="2021-05-07T20:54:55.896" v="2951" actId="571"/>
          <ac:spMkLst>
            <pc:docMk/>
            <pc:sldMk cId="1239078676" sldId="7217"/>
            <ac:spMk id="16" creationId="{E8998A66-179F-46FB-9088-7D40D087FE70}"/>
          </ac:spMkLst>
        </pc:spChg>
      </pc:sldChg>
      <pc:sldChg chg="addSp delSp modSp add del mod modClrScheme chgLayout">
        <pc:chgData name="Al Brooks" userId="34fc579134f071c1" providerId="LiveId" clId="{521BF6D4-3B60-42F6-9894-8DBFCE4752F3}" dt="2021-05-07T17:39:06.903" v="2361" actId="47"/>
        <pc:sldMkLst>
          <pc:docMk/>
          <pc:sldMk cId="2283785315" sldId="7217"/>
        </pc:sldMkLst>
        <pc:spChg chg="mod ord">
          <ac:chgData name="Al Brooks" userId="34fc579134f071c1" providerId="LiveId" clId="{521BF6D4-3B60-42F6-9894-8DBFCE4752F3}" dt="2021-05-06T21:15:12.362" v="1562" actId="113"/>
          <ac:spMkLst>
            <pc:docMk/>
            <pc:sldMk cId="2283785315" sldId="7217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06T21:27:31.419" v="1661" actId="167"/>
          <ac:spMkLst>
            <pc:docMk/>
            <pc:sldMk cId="2283785315" sldId="7217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87" creationId="{C8B5FE1D-C85E-4771-96CA-2A1EB95791C2}"/>
          </ac:spMkLst>
        </pc:spChg>
        <pc:spChg chg="mod">
          <ac:chgData name="Al Brooks" userId="34fc579134f071c1" providerId="LiveId" clId="{521BF6D4-3B60-42F6-9894-8DBFCE4752F3}" dt="2021-05-06T21:42:55.246" v="1860" actId="1076"/>
          <ac:spMkLst>
            <pc:docMk/>
            <pc:sldMk cId="2283785315" sldId="7217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06T21:17:15.251" v="1599"/>
          <ac:spMkLst>
            <pc:docMk/>
            <pc:sldMk cId="2283785315" sldId="7217"/>
            <ac:spMk id="176" creationId="{3993B22D-6F42-4C73-87CB-2749AB274A7F}"/>
          </ac:spMkLst>
        </pc:spChg>
        <pc:spChg chg="add mod">
          <ac:chgData name="Al Brooks" userId="34fc579134f071c1" providerId="LiveId" clId="{521BF6D4-3B60-42F6-9894-8DBFCE4752F3}" dt="2021-05-06T21:59:45.335" v="1927" actId="13926"/>
          <ac:spMkLst>
            <pc:docMk/>
            <pc:sldMk cId="2283785315" sldId="7217"/>
            <ac:spMk id="177" creationId="{F8BADA28-D66D-46E6-8E59-AB17842AEDE6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78" creationId="{DC9B2C9B-14BC-443B-8C77-E43BC4C9E417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81" creationId="{107BA7E6-AF99-468D-B0E1-F987538AB6A3}"/>
          </ac:spMkLst>
        </pc:spChg>
        <pc:spChg chg="mod">
          <ac:chgData name="Al Brooks" userId="34fc579134f071c1" providerId="LiveId" clId="{521BF6D4-3B60-42F6-9894-8DBFCE4752F3}" dt="2021-05-06T21:47:21.939" v="1923" actId="1076"/>
          <ac:spMkLst>
            <pc:docMk/>
            <pc:sldMk cId="2283785315" sldId="7217"/>
            <ac:spMk id="182" creationId="{FB67B6F2-7DEE-4580-87D6-EC13272DC45B}"/>
          </ac:spMkLst>
        </pc:spChg>
        <pc:spChg chg="mod ord">
          <ac:chgData name="Al Brooks" userId="34fc579134f071c1" providerId="LiveId" clId="{521BF6D4-3B60-42F6-9894-8DBFCE4752F3}" dt="2021-05-06T21:27:22.952" v="1659" actId="167"/>
          <ac:spMkLst>
            <pc:docMk/>
            <pc:sldMk cId="2283785315" sldId="7217"/>
            <ac:spMk id="183" creationId="{B7499128-2C36-4174-94FA-C7879CE82F22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184" creationId="{6EE38730-3059-4FCC-A7DA-D85A7A8731B0}"/>
          </ac:spMkLst>
        </pc:spChg>
        <pc:spChg chg="del mod">
          <ac:chgData name="Al Brooks" userId="34fc579134f071c1" providerId="LiveId" clId="{521BF6D4-3B60-42F6-9894-8DBFCE4752F3}" dt="2021-05-06T21:30:18.212" v="1721" actId="478"/>
          <ac:spMkLst>
            <pc:docMk/>
            <pc:sldMk cId="2283785315" sldId="7217"/>
            <ac:spMk id="185" creationId="{D22CD0FF-3AC4-406A-BC8F-73B70969CAFA}"/>
          </ac:spMkLst>
        </pc:spChg>
        <pc:spChg chg="mod">
          <ac:chgData name="Al Brooks" userId="34fc579134f071c1" providerId="LiveId" clId="{521BF6D4-3B60-42F6-9894-8DBFCE4752F3}" dt="2021-05-06T22:00:01.690" v="1933" actId="13926"/>
          <ac:spMkLst>
            <pc:docMk/>
            <pc:sldMk cId="2283785315" sldId="7217"/>
            <ac:spMk id="186" creationId="{EF0ADFBE-9300-4550-8E2B-2124008643A7}"/>
          </ac:spMkLst>
        </pc:spChg>
        <pc:spChg chg="del mod">
          <ac:chgData name="Al Brooks" userId="34fc579134f071c1" providerId="LiveId" clId="{521BF6D4-3B60-42F6-9894-8DBFCE4752F3}" dt="2021-05-06T21:24:36.833" v="1648" actId="478"/>
          <ac:spMkLst>
            <pc:docMk/>
            <pc:sldMk cId="2283785315" sldId="7217"/>
            <ac:spMk id="187" creationId="{B38025ED-B3BE-4184-82E9-235450957572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88" creationId="{7CFCFE59-E7D4-4C7F-A915-2246C65A1AF3}"/>
          </ac:spMkLst>
        </pc:spChg>
        <pc:spChg chg="mod">
          <ac:chgData name="Al Brooks" userId="34fc579134f071c1" providerId="LiveId" clId="{521BF6D4-3B60-42F6-9894-8DBFCE4752F3}" dt="2021-05-06T23:30:30.648" v="2064" actId="108"/>
          <ac:spMkLst>
            <pc:docMk/>
            <pc:sldMk cId="2283785315" sldId="7217"/>
            <ac:spMk id="190" creationId="{DE19822A-2994-4AB1-9AFA-40A44F24D066}"/>
          </ac:spMkLst>
        </pc:spChg>
        <pc:spChg chg="mod">
          <ac:chgData name="Al Brooks" userId="34fc579134f071c1" providerId="LiveId" clId="{521BF6D4-3B60-42F6-9894-8DBFCE4752F3}" dt="2021-05-06T22:15:09.549" v="2044" actId="108"/>
          <ac:spMkLst>
            <pc:docMk/>
            <pc:sldMk cId="2283785315" sldId="7217"/>
            <ac:spMk id="191" creationId="{37805101-E336-4D70-964C-775B23E404D7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2" creationId="{5BA2F878-1D46-491F-BF38-CE5781688526}"/>
          </ac:spMkLst>
        </pc:spChg>
        <pc:spChg chg="mod">
          <ac:chgData name="Al Brooks" userId="34fc579134f071c1" providerId="LiveId" clId="{521BF6D4-3B60-42F6-9894-8DBFCE4752F3}" dt="2021-05-06T22:15:11.067" v="2045" actId="108"/>
          <ac:spMkLst>
            <pc:docMk/>
            <pc:sldMk cId="2283785315" sldId="7217"/>
            <ac:spMk id="193" creationId="{0C0F81E1-5D2E-43AE-BC6F-012144F7BEC4}"/>
          </ac:spMkLst>
        </pc:spChg>
        <pc:spChg chg="mod">
          <ac:chgData name="Al Brooks" userId="34fc579134f071c1" providerId="LiveId" clId="{521BF6D4-3B60-42F6-9894-8DBFCE4752F3}" dt="2021-05-06T22:15:13.288" v="2046" actId="108"/>
          <ac:spMkLst>
            <pc:docMk/>
            <pc:sldMk cId="2283785315" sldId="7217"/>
            <ac:spMk id="194" creationId="{4C244D38-D501-457C-A861-EEAE0D8C1029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5" creationId="{F088E2ED-18DE-4CF6-B926-E8B658E1F040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6" creationId="{2EBF5D02-2826-4347-A51C-07A9DA7E580B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7" creationId="{57356754-8846-4865-9B46-D10E6422963B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8" creationId="{6EF9D639-6BF8-4CD5-B808-D54A905B0992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199" creationId="{705AF6B7-FF9A-496F-9D2B-FD75EE01EF56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0" creationId="{8E87DE96-0BF8-4E36-B451-2B91AC96BF61}"/>
          </ac:spMkLst>
        </pc:spChg>
        <pc:spChg chg="mod">
          <ac:chgData name="Al Brooks" userId="34fc579134f071c1" providerId="LiveId" clId="{521BF6D4-3B60-42F6-9894-8DBFCE4752F3}" dt="2021-05-06T22:15:17.601" v="2047" actId="108"/>
          <ac:spMkLst>
            <pc:docMk/>
            <pc:sldMk cId="2283785315" sldId="7217"/>
            <ac:spMk id="201" creationId="{7405A352-0D09-429F-AE31-EA6FA2063AA8}"/>
          </ac:spMkLst>
        </pc:spChg>
        <pc:spChg chg="mod">
          <ac:chgData name="Al Brooks" userId="34fc579134f071c1" providerId="LiveId" clId="{521BF6D4-3B60-42F6-9894-8DBFCE4752F3}" dt="2021-05-06T22:15:18.644" v="2048" actId="108"/>
          <ac:spMkLst>
            <pc:docMk/>
            <pc:sldMk cId="2283785315" sldId="7217"/>
            <ac:spMk id="202" creationId="{CF07D432-35D0-4004-95C8-133E17730A09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3" creationId="{9AA42B37-206E-4110-94CE-49C3D2A89667}"/>
          </ac:spMkLst>
        </pc:spChg>
        <pc:spChg chg="mod">
          <ac:chgData name="Al Brooks" userId="34fc579134f071c1" providerId="LiveId" clId="{521BF6D4-3B60-42F6-9894-8DBFCE4752F3}" dt="2021-05-06T22:15:22.019" v="2049" actId="108"/>
          <ac:spMkLst>
            <pc:docMk/>
            <pc:sldMk cId="2283785315" sldId="7217"/>
            <ac:spMk id="204" creationId="{22D267EB-1086-469E-A213-005C514EFBAF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5" creationId="{242D3F9F-249A-4B08-B2FA-4C578B3DCB6B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6" creationId="{5F106419-8FA1-4C24-BD8D-F4CCEBDF5E25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7" creationId="{A442DFDE-9AE0-4022-8609-57AA30BB0CD0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08" creationId="{43078D77-AF50-4784-8497-7BC093E7882C}"/>
          </ac:spMkLst>
        </pc:spChg>
        <pc:spChg chg="mod">
          <ac:chgData name="Al Brooks" userId="34fc579134f071c1" providerId="LiveId" clId="{521BF6D4-3B60-42F6-9894-8DBFCE4752F3}" dt="2021-05-06T22:15:37.007" v="2051" actId="108"/>
          <ac:spMkLst>
            <pc:docMk/>
            <pc:sldMk cId="2283785315" sldId="7217"/>
            <ac:spMk id="209" creationId="{C9E3300F-473B-49E5-99B4-4B8F19585C93}"/>
          </ac:spMkLst>
        </pc:spChg>
        <pc:spChg chg="mod">
          <ac:chgData name="Al Brooks" userId="34fc579134f071c1" providerId="LiveId" clId="{521BF6D4-3B60-42F6-9894-8DBFCE4752F3}" dt="2021-05-06T22:15:34.756" v="2050" actId="108"/>
          <ac:spMkLst>
            <pc:docMk/>
            <pc:sldMk cId="2283785315" sldId="7217"/>
            <ac:spMk id="210" creationId="{B79D1C63-2451-4EAE-B0FC-1AD3D8E96800}"/>
          </ac:spMkLst>
        </pc:spChg>
        <pc:spChg chg="mod">
          <ac:chgData name="Al Brooks" userId="34fc579134f071c1" providerId="LiveId" clId="{521BF6D4-3B60-42F6-9894-8DBFCE4752F3}" dt="2021-05-06T22:02:05.069" v="1950" actId="1076"/>
          <ac:spMkLst>
            <pc:docMk/>
            <pc:sldMk cId="2283785315" sldId="7217"/>
            <ac:spMk id="211" creationId="{53A2FFDF-54BF-4C35-B212-E74F25C18DDF}"/>
          </ac:spMkLst>
        </pc:spChg>
        <pc:spChg chg="add mod">
          <ac:chgData name="Al Brooks" userId="34fc579134f071c1" providerId="LiveId" clId="{521BF6D4-3B60-42F6-9894-8DBFCE4752F3}" dt="2021-05-06T21:21:15.342" v="1613"/>
          <ac:spMkLst>
            <pc:docMk/>
            <pc:sldMk cId="2283785315" sldId="7217"/>
            <ac:spMk id="212" creationId="{C0D31209-5F6B-47B6-8409-061C826578BC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06T22:15:46.925" v="2052" actId="478"/>
          <ac:spMkLst>
            <pc:docMk/>
            <pc:sldMk cId="2283785315" sldId="7217"/>
            <ac:spMk id="215" creationId="{38A57D53-D512-445D-9B9C-C439C628D974}"/>
          </ac:spMkLst>
        </pc:spChg>
        <pc:spChg chg="add mod">
          <ac:chgData name="Al Brooks" userId="34fc579134f071c1" providerId="LiveId" clId="{521BF6D4-3B60-42F6-9894-8DBFCE4752F3}" dt="2021-05-06T21:21:15.342" v="1613"/>
          <ac:spMkLst>
            <pc:docMk/>
            <pc:sldMk cId="2283785315" sldId="7217"/>
            <ac:spMk id="217" creationId="{896B6B22-2075-4163-96C3-DE8E1D10983E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18" creationId="{0C689F1A-1756-474E-B478-5AB2338188BE}"/>
          </ac:spMkLst>
        </pc:spChg>
        <pc:spChg chg="mod">
          <ac:chgData name="Al Brooks" userId="34fc579134f071c1" providerId="LiveId" clId="{521BF6D4-3B60-42F6-9894-8DBFCE4752F3}" dt="2021-05-06T21:14:40.603" v="1524" actId="1038"/>
          <ac:spMkLst>
            <pc:docMk/>
            <pc:sldMk cId="2283785315" sldId="7217"/>
            <ac:spMk id="219" creationId="{B9A9B7D2-CA6F-475C-9033-72E101B81FFA}"/>
          </ac:spMkLst>
        </pc:spChg>
        <pc:spChg chg="add mod">
          <ac:chgData name="Al Brooks" userId="34fc579134f071c1" providerId="LiveId" clId="{521BF6D4-3B60-42F6-9894-8DBFCE4752F3}" dt="2021-05-06T21:59:51.167" v="1929" actId="13926"/>
          <ac:spMkLst>
            <pc:docMk/>
            <pc:sldMk cId="2283785315" sldId="7217"/>
            <ac:spMk id="221" creationId="{0362D2BE-4FAE-457E-9D53-3A819614FCAE}"/>
          </ac:spMkLst>
        </pc:spChg>
        <pc:spChg chg="add del mod">
          <ac:chgData name="Al Brooks" userId="34fc579134f071c1" providerId="LiveId" clId="{521BF6D4-3B60-42F6-9894-8DBFCE4752F3}" dt="2021-05-06T21:32:48.112" v="1791" actId="478"/>
          <ac:spMkLst>
            <pc:docMk/>
            <pc:sldMk cId="2283785315" sldId="7217"/>
            <ac:spMk id="227" creationId="{F9B93E10-7439-48A1-82DE-28ABA57CC61E}"/>
          </ac:spMkLst>
        </pc:spChg>
        <pc:spChg chg="add mod">
          <ac:chgData name="Al Brooks" userId="34fc579134f071c1" providerId="LiveId" clId="{521BF6D4-3B60-42F6-9894-8DBFCE4752F3}" dt="2021-05-06T21:59:39.461" v="1925" actId="13926"/>
          <ac:spMkLst>
            <pc:docMk/>
            <pc:sldMk cId="2283785315" sldId="7217"/>
            <ac:spMk id="228" creationId="{58163FDF-36AA-48D4-9F2F-C6F35010174D}"/>
          </ac:spMkLst>
        </pc:spChg>
        <pc:spChg chg="add mod">
          <ac:chgData name="Al Brooks" userId="34fc579134f071c1" providerId="LiveId" clId="{521BF6D4-3B60-42F6-9894-8DBFCE4752F3}" dt="2021-05-06T21:33:01.280" v="1794" actId="1076"/>
          <ac:spMkLst>
            <pc:docMk/>
            <pc:sldMk cId="2283785315" sldId="7217"/>
            <ac:spMk id="231" creationId="{1B1A1A8B-05EC-4D17-A3FC-5B04DE07B189}"/>
          </ac:spMkLst>
        </pc:spChg>
        <pc:spChg chg="add mod">
          <ac:chgData name="Al Brooks" userId="34fc579134f071c1" providerId="LiveId" clId="{521BF6D4-3B60-42F6-9894-8DBFCE4752F3}" dt="2021-05-06T22:00:28.447" v="1946" actId="20577"/>
          <ac:spMkLst>
            <pc:docMk/>
            <pc:sldMk cId="2283785315" sldId="7217"/>
            <ac:spMk id="232" creationId="{8E298FDB-9ACC-4971-B78C-BA66F12B3347}"/>
          </ac:spMkLst>
        </pc:spChg>
        <pc:spChg chg="add mod">
          <ac:chgData name="Al Brooks" userId="34fc579134f071c1" providerId="LiveId" clId="{521BF6D4-3B60-42F6-9894-8DBFCE4752F3}" dt="2021-05-06T21:46:21.862" v="1915" actId="571"/>
          <ac:spMkLst>
            <pc:docMk/>
            <pc:sldMk cId="2283785315" sldId="7217"/>
            <ac:spMk id="238" creationId="{7317E122-4F62-4199-B4B4-D15D75D220DF}"/>
          </ac:spMkLst>
        </pc:spChg>
        <pc:spChg chg="add mod">
          <ac:chgData name="Al Brooks" userId="34fc579134f071c1" providerId="LiveId" clId="{521BF6D4-3B60-42F6-9894-8DBFCE4752F3}" dt="2021-05-06T21:46:21.862" v="1915" actId="571"/>
          <ac:spMkLst>
            <pc:docMk/>
            <pc:sldMk cId="2283785315" sldId="7217"/>
            <ac:spMk id="239" creationId="{0EE4466E-9B39-4C5C-9D33-92683ABEFA7F}"/>
          </ac:spMkLst>
        </pc:spChg>
        <pc:spChg chg="add mod">
          <ac:chgData name="Al Brooks" userId="34fc579134f071c1" providerId="LiveId" clId="{521BF6D4-3B60-42F6-9894-8DBFCE4752F3}" dt="2021-05-06T21:46:21.862" v="1915" actId="571"/>
          <ac:spMkLst>
            <pc:docMk/>
            <pc:sldMk cId="2283785315" sldId="7217"/>
            <ac:spMk id="240" creationId="{4FC1B294-59B3-4B7B-86A5-2017F3407018}"/>
          </ac:spMkLst>
        </pc:spChg>
        <pc:spChg chg="add mod">
          <ac:chgData name="Al Brooks" userId="34fc579134f071c1" providerId="LiveId" clId="{521BF6D4-3B60-42F6-9894-8DBFCE4752F3}" dt="2021-05-06T22:02:21.813" v="1965" actId="1076"/>
          <ac:spMkLst>
            <pc:docMk/>
            <pc:sldMk cId="2283785315" sldId="7217"/>
            <ac:spMk id="242" creationId="{433FAE71-D688-4958-86E1-97597D930362}"/>
          </ac:spMkLst>
        </pc:spChg>
        <pc:spChg chg="add mod">
          <ac:chgData name="Al Brooks" userId="34fc579134f071c1" providerId="LiveId" clId="{521BF6D4-3B60-42F6-9894-8DBFCE4752F3}" dt="2021-05-06T22:02:02.273" v="1949"/>
          <ac:spMkLst>
            <pc:docMk/>
            <pc:sldMk cId="2283785315" sldId="7217"/>
            <ac:spMk id="243" creationId="{4CD6AC56-3C1D-494D-8A83-22F795F3A090}"/>
          </ac:spMkLst>
        </pc:spChg>
        <pc:picChg chg="mod ord modCrop">
          <ac:chgData name="Al Brooks" userId="34fc579134f071c1" providerId="LiveId" clId="{521BF6D4-3B60-42F6-9894-8DBFCE4752F3}" dt="2021-05-06T22:02:34.448" v="1970" actId="1076"/>
          <ac:picMkLst>
            <pc:docMk/>
            <pc:sldMk cId="2283785315" sldId="7217"/>
            <ac:picMk id="3" creationId="{BC671BAF-8D71-42C4-9C1A-83AEDC3A9D90}"/>
          </ac:picMkLst>
        </pc:pic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3" creationId="{B72B6496-AA08-4304-B9E7-3935D579A198}"/>
          </ac:cxnSpMkLst>
        </pc:cxnChg>
        <pc:cxnChg chg="mod">
          <ac:chgData name="Al Brooks" userId="34fc579134f071c1" providerId="LiveId" clId="{521BF6D4-3B60-42F6-9894-8DBFCE4752F3}" dt="2021-05-06T22:02:42.065" v="1991" actId="1037"/>
          <ac:cxnSpMkLst>
            <pc:docMk/>
            <pc:sldMk cId="2283785315" sldId="7217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2" creationId="{B346D88C-80EB-48EE-993C-07D46F086B4C}"/>
          </ac:cxnSpMkLst>
        </pc:cxnChg>
        <pc:cxnChg chg="del mod">
          <ac:chgData name="Al Brooks" userId="34fc579134f071c1" providerId="LiveId" clId="{521BF6D4-3B60-42F6-9894-8DBFCE4752F3}" dt="2021-05-06T21:30:20.170" v="1723" actId="478"/>
          <ac:cxnSpMkLst>
            <pc:docMk/>
            <pc:sldMk cId="2283785315" sldId="7217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0" creationId="{58113A17-8BD2-4220-AC58-FEC4CA4A3759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57" creationId="{14E4FAA3-5C06-45D6-B666-B2B730D5F92C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58" creationId="{0E495EFF-E747-465F-88F4-C679CF1E6FD1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59" creationId="{38169A53-437C-4ED5-A1AB-4039B12AE355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0" creationId="{341BA67A-262C-4301-9B3F-34F01B62326C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1" creationId="{70EABB83-A76C-4C94-9F49-0CE97AC02887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2" creationId="{E7343238-9C70-43E7-92FB-D4256D587D0A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163" creationId="{ACCA4E60-9F40-40CD-8BFE-92D35F8163F5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4" creationId="{FF0470DF-3151-4894-998E-2DE93871CA16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5" creationId="{986813D8-CEF4-4249-A8A4-4F2099CC3028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6" creationId="{5811BC36-F447-4CC9-BB8C-A3D223539701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7" creationId="{82ED96CA-57EF-4BD5-96F4-08D669595A4F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8" creationId="{311E9133-DB70-4088-B8BA-6DE76EBBAD8D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69" creationId="{1D069FB9-1A7F-4C63-BD5C-AA85338DB2C9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0" creationId="{455EF2A7-2DDD-4BF7-BA28-233623DAC29E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1" creationId="{E1D3C079-24CE-4515-AE8A-F2EFDBD6377F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2" creationId="{1FBE99B8-3454-47CB-A46A-2DC130217A50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3" creationId="{3238091B-EED5-41D5-8E5B-D539CCA188DE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4" creationId="{FC04A1F9-0D8F-483E-BDE7-73BECEB36C31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5" creationId="{F1B48121-15D6-4BD4-9BE5-66401982D70C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79" creationId="{3ECBE458-6828-4665-8A96-67FFA9E9DF68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80" creationId="{EB828BB9-A740-4B0D-8F21-AD2812383A42}"/>
          </ac:cxnSpMkLst>
        </pc:cxnChg>
        <pc:cxnChg chg="mod">
          <ac:chgData name="Al Brooks" userId="34fc579134f071c1" providerId="LiveId" clId="{521BF6D4-3B60-42F6-9894-8DBFCE4752F3}" dt="2021-05-06T21:14:40.603" v="1524" actId="1038"/>
          <ac:cxnSpMkLst>
            <pc:docMk/>
            <pc:sldMk cId="2283785315" sldId="7217"/>
            <ac:cxnSpMk id="189" creationId="{C78A6FE1-4E95-4453-9734-DCE12FD4EB8F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216" creationId="{436930F0-105B-44C5-85AB-32BF8297DE6E}"/>
          </ac:cxnSpMkLst>
        </pc:cxnChg>
        <pc:cxnChg chg="add mod">
          <ac:chgData name="Al Brooks" userId="34fc579134f071c1" providerId="LiveId" clId="{521BF6D4-3B60-42F6-9894-8DBFCE4752F3}" dt="2021-05-06T21:21:34.413" v="1617" actId="14100"/>
          <ac:cxnSpMkLst>
            <pc:docMk/>
            <pc:sldMk cId="2283785315" sldId="7217"/>
            <ac:cxnSpMk id="220" creationId="{B72D33A2-53E6-49BC-9BC0-085F8D2A9763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06T22:15:46.925" v="2052" actId="478"/>
          <ac:cxnSpMkLst>
            <pc:docMk/>
            <pc:sldMk cId="2283785315" sldId="7217"/>
            <ac:cxnSpMk id="225" creationId="{A625811E-C1DE-4E15-B834-5A89506347CD}"/>
          </ac:cxnSpMkLst>
        </pc:cxnChg>
        <pc:cxnChg chg="add mod">
          <ac:chgData name="Al Brooks" userId="34fc579134f071c1" providerId="LiveId" clId="{521BF6D4-3B60-42F6-9894-8DBFCE4752F3}" dt="2021-05-06T21:25:09.716" v="1657" actId="14100"/>
          <ac:cxnSpMkLst>
            <pc:docMk/>
            <pc:sldMk cId="2283785315" sldId="7217"/>
            <ac:cxnSpMk id="226" creationId="{8550488A-D958-4813-93BE-C1A59E2D84F6}"/>
          </ac:cxnSpMkLst>
        </pc:cxnChg>
        <pc:cxnChg chg="add mod">
          <ac:chgData name="Al Brooks" userId="34fc579134f071c1" providerId="LiveId" clId="{521BF6D4-3B60-42F6-9894-8DBFCE4752F3}" dt="2021-05-06T21:30:59.989" v="1731" actId="14100"/>
          <ac:cxnSpMkLst>
            <pc:docMk/>
            <pc:sldMk cId="2283785315" sldId="7217"/>
            <ac:cxnSpMk id="229" creationId="{5322A607-21B4-422F-BD51-4DFED5AE8BBE}"/>
          </ac:cxnSpMkLst>
        </pc:cxnChg>
        <pc:cxnChg chg="add mod">
          <ac:chgData name="Al Brooks" userId="34fc579134f071c1" providerId="LiveId" clId="{521BF6D4-3B60-42F6-9894-8DBFCE4752F3}" dt="2021-05-06T21:32:56.295" v="1793" actId="14100"/>
          <ac:cxnSpMkLst>
            <pc:docMk/>
            <pc:sldMk cId="2283785315" sldId="7217"/>
            <ac:cxnSpMk id="230" creationId="{F02931DF-8FD4-493D-BBD1-CCD2320FDEE4}"/>
          </ac:cxnSpMkLst>
        </pc:cxnChg>
        <pc:cxnChg chg="add mod">
          <ac:chgData name="Al Brooks" userId="34fc579134f071c1" providerId="LiveId" clId="{521BF6D4-3B60-42F6-9894-8DBFCE4752F3}" dt="2021-05-06T21:42:35.498" v="1855"/>
          <ac:cxnSpMkLst>
            <pc:docMk/>
            <pc:sldMk cId="2283785315" sldId="7217"/>
            <ac:cxnSpMk id="233" creationId="{8C2CDBED-25D1-4B4A-B164-FBF060ECB202}"/>
          </ac:cxnSpMkLst>
        </pc:cxnChg>
        <pc:cxnChg chg="add mod">
          <ac:chgData name="Al Brooks" userId="34fc579134f071c1" providerId="LiveId" clId="{521BF6D4-3B60-42F6-9894-8DBFCE4752F3}" dt="2021-05-06T21:46:21.862" v="1915" actId="571"/>
          <ac:cxnSpMkLst>
            <pc:docMk/>
            <pc:sldMk cId="2283785315" sldId="7217"/>
            <ac:cxnSpMk id="234" creationId="{9B8D281F-A493-47FE-99EE-6FB0CE76173E}"/>
          </ac:cxnSpMkLst>
        </pc:cxnChg>
        <pc:cxnChg chg="add mod">
          <ac:chgData name="Al Brooks" userId="34fc579134f071c1" providerId="LiveId" clId="{521BF6D4-3B60-42F6-9894-8DBFCE4752F3}" dt="2021-05-06T21:46:21.862" v="1915" actId="571"/>
          <ac:cxnSpMkLst>
            <pc:docMk/>
            <pc:sldMk cId="2283785315" sldId="7217"/>
            <ac:cxnSpMk id="235" creationId="{B9861CBC-0D10-453C-B8C4-213804CC5BCC}"/>
          </ac:cxnSpMkLst>
        </pc:cxnChg>
        <pc:cxnChg chg="add mod">
          <ac:chgData name="Al Brooks" userId="34fc579134f071c1" providerId="LiveId" clId="{521BF6D4-3B60-42F6-9894-8DBFCE4752F3}" dt="2021-05-06T21:46:21.862" v="1915" actId="571"/>
          <ac:cxnSpMkLst>
            <pc:docMk/>
            <pc:sldMk cId="2283785315" sldId="7217"/>
            <ac:cxnSpMk id="236" creationId="{B7878231-7871-43CD-9110-2CB1C30D1A52}"/>
          </ac:cxnSpMkLst>
        </pc:cxnChg>
        <pc:cxnChg chg="add mod">
          <ac:chgData name="Al Brooks" userId="34fc579134f071c1" providerId="LiveId" clId="{521BF6D4-3B60-42F6-9894-8DBFCE4752F3}" dt="2021-05-06T21:46:21.862" v="1915" actId="571"/>
          <ac:cxnSpMkLst>
            <pc:docMk/>
            <pc:sldMk cId="2283785315" sldId="7217"/>
            <ac:cxnSpMk id="237" creationId="{269B5D17-F429-4C33-B703-EA185D183189}"/>
          </ac:cxnSpMkLst>
        </pc:cxnChg>
        <pc:cxnChg chg="add mod">
          <ac:chgData name="Al Brooks" userId="34fc579134f071c1" providerId="LiveId" clId="{521BF6D4-3B60-42F6-9894-8DBFCE4752F3}" dt="2021-05-06T21:46:21.862" v="1915" actId="571"/>
          <ac:cxnSpMkLst>
            <pc:docMk/>
            <pc:sldMk cId="2283785315" sldId="7217"/>
            <ac:cxnSpMk id="241" creationId="{75ABD3F0-CD28-427B-B8E7-D4077BDF36E0}"/>
          </ac:cxnSpMkLst>
        </pc:cxnChg>
      </pc:sldChg>
      <pc:sldChg chg="addSp delSp modSp add del mod ord">
        <pc:chgData name="Al Brooks" userId="34fc579134f071c1" providerId="LiveId" clId="{521BF6D4-3B60-42F6-9894-8DBFCE4752F3}" dt="2021-05-07T17:39:06.903" v="2361" actId="47"/>
        <pc:sldMkLst>
          <pc:docMk/>
          <pc:sldMk cId="1272594619" sldId="7218"/>
        </pc:sldMkLst>
        <pc:spChg chg="mod">
          <ac:chgData name="Al Brooks" userId="34fc579134f071c1" providerId="LiveId" clId="{521BF6D4-3B60-42F6-9894-8DBFCE4752F3}" dt="2021-05-06T21:15:35.538" v="1568" actId="1076"/>
          <ac:spMkLst>
            <pc:docMk/>
            <pc:sldMk cId="1272594619" sldId="7218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06T21:17:17.936" v="1600"/>
          <ac:spMkLst>
            <pc:docMk/>
            <pc:sldMk cId="1272594619" sldId="7218"/>
            <ac:spMk id="177" creationId="{6201FA81-DED3-4C68-BEF7-BAE75B5A44B3}"/>
          </ac:spMkLst>
        </pc:spChg>
        <pc:spChg chg="del">
          <ac:chgData name="Al Brooks" userId="34fc579134f071c1" providerId="LiveId" clId="{521BF6D4-3B60-42F6-9894-8DBFCE4752F3}" dt="2021-05-06T21:15:30.558" v="1566" actId="478"/>
          <ac:spMkLst>
            <pc:docMk/>
            <pc:sldMk cId="1272594619" sldId="7218"/>
            <ac:spMk id="178" creationId="{DC9B2C9B-14BC-443B-8C77-E43BC4C9E417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1" creationId="{107BA7E6-AF99-468D-B0E1-F987538AB6A3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2" creationId="{FB67B6F2-7DEE-4580-87D6-EC13272DC45B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3" creationId="{B7499128-2C36-4174-94FA-C7879CE82F22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184" creationId="{6EE38730-3059-4FCC-A7DA-D85A7A8731B0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5" creationId="{D22CD0FF-3AC4-406A-BC8F-73B70969CAFA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6" creationId="{EF0ADFBE-9300-4550-8E2B-2124008643A7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7" creationId="{B38025ED-B3BE-4184-82E9-235450957572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88" creationId="{7CFCFE59-E7D4-4C7F-A915-2246C65A1AF3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0" creationId="{DE19822A-2994-4AB1-9AFA-40A44F24D066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1" creationId="{37805101-E336-4D70-964C-775B23E404D7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2" creationId="{5BA2F878-1D46-491F-BF38-CE5781688526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3" creationId="{0C0F81E1-5D2E-43AE-BC6F-012144F7BEC4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4" creationId="{4C244D38-D501-457C-A861-EEAE0D8C1029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5" creationId="{F088E2ED-18DE-4CF6-B926-E8B658E1F040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6" creationId="{2EBF5D02-2826-4347-A51C-07A9DA7E580B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7" creationId="{57356754-8846-4865-9B46-D10E6422963B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8" creationId="{6EF9D639-6BF8-4CD5-B808-D54A905B0992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199" creationId="{705AF6B7-FF9A-496F-9D2B-FD75EE01EF56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0" creationId="{8E87DE96-0BF8-4E36-B451-2B91AC96BF61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1" creationId="{7405A352-0D09-429F-AE31-EA6FA2063AA8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2" creationId="{CF07D432-35D0-4004-95C8-133E17730A09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3" creationId="{9AA42B37-206E-4110-94CE-49C3D2A89667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4" creationId="{22D267EB-1086-469E-A213-005C514EFBAF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5" creationId="{242D3F9F-249A-4B08-B2FA-4C578B3DCB6B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6" creationId="{5F106419-8FA1-4C24-BD8D-F4CCEBDF5E25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7" creationId="{A442DFDE-9AE0-4022-8609-57AA30BB0CD0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8" creationId="{43078D77-AF50-4784-8497-7BC093E7882C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09" creationId="{C9E3300F-473B-49E5-99B4-4B8F19585C93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10" creationId="{B79D1C63-2451-4EAE-B0FC-1AD3D8E96800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11" creationId="{53A2FFDF-54BF-4C35-B212-E74F25C18DDF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06T22:17:14.081" v="2055" actId="478"/>
          <ac:spMkLst>
            <pc:docMk/>
            <pc:sldMk cId="1272594619" sldId="7218"/>
            <ac:spMk id="215" creationId="{38A57D53-D512-445D-9B9C-C439C628D974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18" creationId="{0C689F1A-1756-474E-B478-5AB2338188BE}"/>
          </ac:spMkLst>
        </pc:spChg>
        <pc:spChg chg="del">
          <ac:chgData name="Al Brooks" userId="34fc579134f071c1" providerId="LiveId" clId="{521BF6D4-3B60-42F6-9894-8DBFCE4752F3}" dt="2021-05-06T21:15:27.546" v="1565" actId="478"/>
          <ac:spMkLst>
            <pc:docMk/>
            <pc:sldMk cId="1272594619" sldId="7218"/>
            <ac:spMk id="219" creationId="{B9A9B7D2-CA6F-475C-9033-72E101B81FFA}"/>
          </ac:spMkLst>
        </pc:spChg>
        <pc:picChg chg="del">
          <ac:chgData name="Al Brooks" userId="34fc579134f071c1" providerId="LiveId" clId="{521BF6D4-3B60-42F6-9894-8DBFCE4752F3}" dt="2021-05-06T21:15:20.879" v="1564" actId="21"/>
          <ac:picMkLst>
            <pc:docMk/>
            <pc:sldMk cId="1272594619" sldId="7218"/>
            <ac:picMk id="3" creationId="{BC671BAF-8D71-42C4-9C1A-83AEDC3A9D90}"/>
          </ac:picMkLst>
        </pc:picChg>
        <pc:picChg chg="add mod">
          <ac:chgData name="Al Brooks" userId="34fc579134f071c1" providerId="LiveId" clId="{521BF6D4-3B60-42F6-9894-8DBFCE4752F3}" dt="2021-05-06T21:15:32.212" v="1567"/>
          <ac:picMkLst>
            <pc:docMk/>
            <pc:sldMk cId="1272594619" sldId="7218"/>
            <ac:picMk id="176" creationId="{3B4DDD45-8342-4735-B541-7B27A267FD8F}"/>
          </ac:picMkLst>
        </pc:pic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57" creationId="{14E4FAA3-5C06-45D6-B666-B2B730D5F92C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58" creationId="{0E495EFF-E747-465F-88F4-C679CF1E6FD1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59" creationId="{38169A53-437C-4ED5-A1AB-4039B12AE355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0" creationId="{341BA67A-262C-4301-9B3F-34F01B62326C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1" creationId="{70EABB83-A76C-4C94-9F49-0CE97AC02887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2" creationId="{E7343238-9C70-43E7-92FB-D4256D587D0A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163" creationId="{ACCA4E60-9F40-40CD-8BFE-92D35F8163F5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4" creationId="{FF0470DF-3151-4894-998E-2DE93871CA16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5" creationId="{986813D8-CEF4-4249-A8A4-4F2099CC3028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6" creationId="{5811BC36-F447-4CC9-BB8C-A3D223539701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7" creationId="{82ED96CA-57EF-4BD5-96F4-08D669595A4F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8" creationId="{311E9133-DB70-4088-B8BA-6DE76EBBAD8D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69" creationId="{1D069FB9-1A7F-4C63-BD5C-AA85338DB2C9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0" creationId="{455EF2A7-2DDD-4BF7-BA28-233623DAC29E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1" creationId="{E1D3C079-24CE-4515-AE8A-F2EFDBD6377F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2" creationId="{1FBE99B8-3454-47CB-A46A-2DC130217A50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3" creationId="{3238091B-EED5-41D5-8E5B-D539CCA188DE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4" creationId="{FC04A1F9-0D8F-483E-BDE7-73BECEB36C31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5" creationId="{F1B48121-15D6-4BD4-9BE5-66401982D70C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79" creationId="{3ECBE458-6828-4665-8A96-67FFA9E9DF68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80" creationId="{EB828BB9-A740-4B0D-8F21-AD2812383A42}"/>
          </ac:cxnSpMkLst>
        </pc:cxnChg>
        <pc:cxnChg chg="del">
          <ac:chgData name="Al Brooks" userId="34fc579134f071c1" providerId="LiveId" clId="{521BF6D4-3B60-42F6-9894-8DBFCE4752F3}" dt="2021-05-06T21:15:27.546" v="1565" actId="478"/>
          <ac:cxnSpMkLst>
            <pc:docMk/>
            <pc:sldMk cId="1272594619" sldId="7218"/>
            <ac:cxnSpMk id="189" creationId="{C78A6FE1-4E95-4453-9734-DCE12FD4EB8F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06T22:17:14.081" v="2055" actId="478"/>
          <ac:cxnSpMkLst>
            <pc:docMk/>
            <pc:sldMk cId="1272594619" sldId="7218"/>
            <ac:cxnSpMk id="225" creationId="{A625811E-C1DE-4E15-B834-5A89506347CD}"/>
          </ac:cxnSpMkLst>
        </pc:cxnChg>
      </pc:sldChg>
      <pc:sldChg chg="addSp delSp modSp add mod">
        <pc:chgData name="Al Brooks" userId="34fc579134f071c1" providerId="LiveId" clId="{521BF6D4-3B60-42F6-9894-8DBFCE4752F3}" dt="2021-05-12T21:50:52.684" v="11931" actId="478"/>
        <pc:sldMkLst>
          <pc:docMk/>
          <pc:sldMk cId="3058853768" sldId="7218"/>
        </pc:sldMkLst>
        <pc:spChg chg="mod">
          <ac:chgData name="Al Brooks" userId="34fc579134f071c1" providerId="LiveId" clId="{521BF6D4-3B60-42F6-9894-8DBFCE4752F3}" dt="2021-05-12T21:15:30.024" v="11373" actId="1076"/>
          <ac:spMkLst>
            <pc:docMk/>
            <pc:sldMk cId="3058853768" sldId="7218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88" creationId="{4372D83D-F459-49E8-BEB2-9ECCB4544A2B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12T21:49:50.556" v="11918" actId="13926"/>
          <ac:spMkLst>
            <pc:docMk/>
            <pc:sldMk cId="3058853768" sldId="7218"/>
            <ac:spMk id="177" creationId="{261C1C8E-18C3-45FE-BD2C-1045908931FC}"/>
          </ac:spMkLst>
        </pc:spChg>
        <pc:spChg chg="mod">
          <ac:chgData name="Al Brooks" userId="34fc579134f071c1" providerId="LiveId" clId="{521BF6D4-3B60-42F6-9894-8DBFCE4752F3}" dt="2021-05-12T21:50:17.449" v="11922" actId="108"/>
          <ac:spMkLst>
            <pc:docMk/>
            <pc:sldMk cId="3058853768" sldId="7218"/>
            <ac:spMk id="181" creationId="{2CD773DA-BB48-43CD-ACF8-F29119E2EE19}"/>
          </ac:spMkLst>
        </pc:spChg>
        <pc:spChg chg="mod">
          <ac:chgData name="Al Brooks" userId="34fc579134f071c1" providerId="LiveId" clId="{521BF6D4-3B60-42F6-9894-8DBFCE4752F3}" dt="2021-05-12T21:50:21.307" v="11923" actId="108"/>
          <ac:spMkLst>
            <pc:docMk/>
            <pc:sldMk cId="3058853768" sldId="7218"/>
            <ac:spMk id="184" creationId="{E805F5DC-360A-440E-A1FE-E56B51A4360C}"/>
          </ac:spMkLst>
        </pc:spChg>
        <pc:spChg chg="mod">
          <ac:chgData name="Al Brooks" userId="34fc579134f071c1" providerId="LiveId" clId="{521BF6D4-3B60-42F6-9894-8DBFCE4752F3}" dt="2021-05-12T21:50:33.731" v="11927" actId="108"/>
          <ac:spMkLst>
            <pc:docMk/>
            <pc:sldMk cId="3058853768" sldId="7218"/>
            <ac:spMk id="185" creationId="{AFE38E86-7818-4224-B145-791DA0315660}"/>
          </ac:spMkLst>
        </pc:spChg>
        <pc:spChg chg="mod">
          <ac:chgData name="Al Brooks" userId="34fc579134f071c1" providerId="LiveId" clId="{521BF6D4-3B60-42F6-9894-8DBFCE4752F3}" dt="2021-05-12T21:50:25.298" v="11924" actId="108"/>
          <ac:spMkLst>
            <pc:docMk/>
            <pc:sldMk cId="3058853768" sldId="7218"/>
            <ac:spMk id="188" creationId="{EF8E0A23-B022-4924-8E42-21DFFE4B93CB}"/>
          </ac:spMkLst>
        </pc:spChg>
        <pc:spChg chg="mod">
          <ac:chgData name="Al Brooks" userId="34fc579134f071c1" providerId="LiveId" clId="{521BF6D4-3B60-42F6-9894-8DBFCE4752F3}" dt="2021-05-12T21:50:28.933" v="11925" actId="108"/>
          <ac:spMkLst>
            <pc:docMk/>
            <pc:sldMk cId="3058853768" sldId="7218"/>
            <ac:spMk id="194" creationId="{271F2CC8-411B-4444-A0EB-0CC050DDEFCB}"/>
          </ac:spMkLst>
        </pc:spChg>
        <pc:spChg chg="mod">
          <ac:chgData name="Al Brooks" userId="34fc579134f071c1" providerId="LiveId" clId="{521BF6D4-3B60-42F6-9894-8DBFCE4752F3}" dt="2021-05-12T21:50:30.934" v="11926" actId="108"/>
          <ac:spMkLst>
            <pc:docMk/>
            <pc:sldMk cId="3058853768" sldId="7218"/>
            <ac:spMk id="195" creationId="{1D80371F-C013-47A0-8BF8-3A67FB1FD5CE}"/>
          </ac:spMkLst>
        </pc:spChg>
        <pc:spChg chg="mod">
          <ac:chgData name="Al Brooks" userId="34fc579134f071c1" providerId="LiveId" clId="{521BF6D4-3B60-42F6-9894-8DBFCE4752F3}" dt="2021-05-12T21:50:40.491" v="11928" actId="108"/>
          <ac:spMkLst>
            <pc:docMk/>
            <pc:sldMk cId="3058853768" sldId="7218"/>
            <ac:spMk id="201" creationId="{7EAA253D-321B-4A83-9C8E-F17AB8094462}"/>
          </ac:spMkLst>
        </pc:spChg>
        <pc:spChg chg="mod">
          <ac:chgData name="Al Brooks" userId="34fc579134f071c1" providerId="LiveId" clId="{521BF6D4-3B60-42F6-9894-8DBFCE4752F3}" dt="2021-05-12T21:50:42.986" v="11929" actId="108"/>
          <ac:spMkLst>
            <pc:docMk/>
            <pc:sldMk cId="3058853768" sldId="7218"/>
            <ac:spMk id="203" creationId="{D7906183-4037-411C-ADF0-CB690BCDA4C0}"/>
          </ac:spMkLst>
        </pc:spChg>
        <pc:spChg chg="add mod">
          <ac:chgData name="Al Brooks" userId="34fc579134f071c1" providerId="LiveId" clId="{521BF6D4-3B60-42F6-9894-8DBFCE4752F3}" dt="2021-05-12T21:40:39.512" v="11798" actId="14100"/>
          <ac:spMkLst>
            <pc:docMk/>
            <pc:sldMk cId="3058853768" sldId="7218"/>
            <ac:spMk id="204" creationId="{C2A2C188-DD36-4418-9D45-ABD37C32EDCD}"/>
          </ac:spMkLst>
        </pc:spChg>
        <pc:spChg chg="mod">
          <ac:chgData name="Al Brooks" userId="34fc579134f071c1" providerId="LiveId" clId="{521BF6D4-3B60-42F6-9894-8DBFCE4752F3}" dt="2021-05-12T21:50:45.960" v="11930" actId="108"/>
          <ac:spMkLst>
            <pc:docMk/>
            <pc:sldMk cId="3058853768" sldId="7218"/>
            <ac:spMk id="209" creationId="{4799BB57-26EF-4118-95B4-3374F96C7456}"/>
          </ac:spMkLst>
        </pc:spChg>
        <pc:spChg chg="del">
          <ac:chgData name="Al Brooks" userId="34fc579134f071c1" providerId="LiveId" clId="{521BF6D4-3B60-42F6-9894-8DBFCE4752F3}" dt="2021-05-12T21:34:24.011" v="11578" actId="478"/>
          <ac:spMkLst>
            <pc:docMk/>
            <pc:sldMk cId="3058853768" sldId="7218"/>
            <ac:spMk id="210" creationId="{64C65F29-A400-4B38-9376-7F1700E1CE88}"/>
          </ac:spMkLst>
        </pc:spChg>
        <pc:spChg chg="mod">
          <ac:chgData name="Al Brooks" userId="34fc579134f071c1" providerId="LiveId" clId="{521BF6D4-3B60-42F6-9894-8DBFCE4752F3}" dt="2021-05-12T21:49:30.187" v="11912" actId="1076"/>
          <ac:spMkLst>
            <pc:docMk/>
            <pc:sldMk cId="3058853768" sldId="7218"/>
            <ac:spMk id="211" creationId="{AF7659B4-4C45-4358-BCD7-E895CC07364B}"/>
          </ac:spMkLst>
        </pc:spChg>
        <pc:spChg chg="mod">
          <ac:chgData name="Al Brooks" userId="34fc579134f071c1" providerId="LiveId" clId="{521BF6D4-3B60-42F6-9894-8DBFCE4752F3}" dt="2021-05-12T21:49:25.852" v="11911" actId="13926"/>
          <ac:spMkLst>
            <pc:docMk/>
            <pc:sldMk cId="3058853768" sldId="7218"/>
            <ac:spMk id="212" creationId="{5F591D75-2892-438A-A450-9FE400F743F3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12T21:50:52.684" v="11931" actId="478"/>
          <ac:spMkLst>
            <pc:docMk/>
            <pc:sldMk cId="3058853768" sldId="7218"/>
            <ac:spMk id="215" creationId="{38A57D53-D512-445D-9B9C-C439C628D974}"/>
          </ac:spMkLst>
        </pc:spChg>
        <pc:spChg chg="del mod">
          <ac:chgData name="Al Brooks" userId="34fc579134f071c1" providerId="LiveId" clId="{521BF6D4-3B60-42F6-9894-8DBFCE4752F3}" dt="2021-05-12T21:21:55.655" v="11547" actId="478"/>
          <ac:spMkLst>
            <pc:docMk/>
            <pc:sldMk cId="3058853768" sldId="7218"/>
            <ac:spMk id="218" creationId="{349FCAA9-D64F-4A08-9577-AFE26CC38940}"/>
          </ac:spMkLst>
        </pc:spChg>
        <pc:spChg chg="add mod">
          <ac:chgData name="Al Brooks" userId="34fc579134f071c1" providerId="LiveId" clId="{521BF6D4-3B60-42F6-9894-8DBFCE4752F3}" dt="2021-05-12T21:49:36.555" v="11914" actId="13926"/>
          <ac:spMkLst>
            <pc:docMk/>
            <pc:sldMk cId="3058853768" sldId="7218"/>
            <ac:spMk id="219" creationId="{2A9DB07E-0149-4741-ADD5-33431196F23A}"/>
          </ac:spMkLst>
        </pc:spChg>
        <pc:spChg chg="add mod">
          <ac:chgData name="Al Brooks" userId="34fc579134f071c1" providerId="LiveId" clId="{521BF6D4-3B60-42F6-9894-8DBFCE4752F3}" dt="2021-05-12T21:22:36.135" v="11553"/>
          <ac:spMkLst>
            <pc:docMk/>
            <pc:sldMk cId="3058853768" sldId="7218"/>
            <ac:spMk id="226" creationId="{693EDDAE-AF31-438A-AC6F-A7177DD2029F}"/>
          </ac:spMkLst>
        </pc:spChg>
        <pc:spChg chg="add mod">
          <ac:chgData name="Al Brooks" userId="34fc579134f071c1" providerId="LiveId" clId="{521BF6D4-3B60-42F6-9894-8DBFCE4752F3}" dt="2021-05-12T21:22:36.135" v="11553"/>
          <ac:spMkLst>
            <pc:docMk/>
            <pc:sldMk cId="3058853768" sldId="7218"/>
            <ac:spMk id="227" creationId="{3EB8A2C8-3D4E-4267-B84A-B27BF1EFAE11}"/>
          </ac:spMkLst>
        </pc:spChg>
        <pc:spChg chg="add mod">
          <ac:chgData name="Al Brooks" userId="34fc579134f071c1" providerId="LiveId" clId="{521BF6D4-3B60-42F6-9894-8DBFCE4752F3}" dt="2021-05-12T21:49:07.867" v="11905" actId="13926"/>
          <ac:spMkLst>
            <pc:docMk/>
            <pc:sldMk cId="3058853768" sldId="7218"/>
            <ac:spMk id="229" creationId="{2F51F3DE-1E26-4978-AA2B-7B67C8F61625}"/>
          </ac:spMkLst>
        </pc:spChg>
        <pc:spChg chg="add mod">
          <ac:chgData name="Al Brooks" userId="34fc579134f071c1" providerId="LiveId" clId="{521BF6D4-3B60-42F6-9894-8DBFCE4752F3}" dt="2021-05-12T21:36:13.334" v="11644" actId="14100"/>
          <ac:spMkLst>
            <pc:docMk/>
            <pc:sldMk cId="3058853768" sldId="7218"/>
            <ac:spMk id="232" creationId="{E32341AA-0F98-43A7-8805-AA7044D653DD}"/>
          </ac:spMkLst>
        </pc:spChg>
        <pc:spChg chg="add mod">
          <ac:chgData name="Al Brooks" userId="34fc579134f071c1" providerId="LiveId" clId="{521BF6D4-3B60-42F6-9894-8DBFCE4752F3}" dt="2021-05-12T21:49:43.154" v="11916" actId="13926"/>
          <ac:spMkLst>
            <pc:docMk/>
            <pc:sldMk cId="3058853768" sldId="7218"/>
            <ac:spMk id="233" creationId="{55B8B0FD-E748-4C6B-ADC0-FA24CEF7A0A4}"/>
          </ac:spMkLst>
        </pc:spChg>
        <pc:spChg chg="add del mod">
          <ac:chgData name="Al Brooks" userId="34fc579134f071c1" providerId="LiveId" clId="{521BF6D4-3B60-42F6-9894-8DBFCE4752F3}" dt="2021-05-12T21:38:49.608" v="11771" actId="478"/>
          <ac:spMkLst>
            <pc:docMk/>
            <pc:sldMk cId="3058853768" sldId="7218"/>
            <ac:spMk id="235" creationId="{DBA3D42B-6890-43B3-A76B-7B741510DC60}"/>
          </ac:spMkLst>
        </pc:spChg>
        <pc:spChg chg="add mod">
          <ac:chgData name="Al Brooks" userId="34fc579134f071c1" providerId="LiveId" clId="{521BF6D4-3B60-42F6-9894-8DBFCE4752F3}" dt="2021-05-12T21:38:56.557" v="11773" actId="571"/>
          <ac:spMkLst>
            <pc:docMk/>
            <pc:sldMk cId="3058853768" sldId="7218"/>
            <ac:spMk id="236" creationId="{C48FAC86-7A6E-4DBE-852A-A998B627F0DF}"/>
          </ac:spMkLst>
        </pc:spChg>
        <pc:spChg chg="add mod">
          <ac:chgData name="Al Brooks" userId="34fc579134f071c1" providerId="LiveId" clId="{521BF6D4-3B60-42F6-9894-8DBFCE4752F3}" dt="2021-05-12T21:49:58.623" v="11919" actId="1076"/>
          <ac:spMkLst>
            <pc:docMk/>
            <pc:sldMk cId="3058853768" sldId="7218"/>
            <ac:spMk id="238" creationId="{7B968297-F749-45E0-BDB4-CC4C507A2E30}"/>
          </ac:spMkLst>
        </pc:spChg>
        <pc:spChg chg="add mod">
          <ac:chgData name="Al Brooks" userId="34fc579134f071c1" providerId="LiveId" clId="{521BF6D4-3B60-42F6-9894-8DBFCE4752F3}" dt="2021-05-12T21:42:56.924" v="11836" actId="108"/>
          <ac:spMkLst>
            <pc:docMk/>
            <pc:sldMk cId="3058853768" sldId="7218"/>
            <ac:spMk id="239" creationId="{D1F68FF2-C776-4034-BA0F-8E80089B2F65}"/>
          </ac:spMkLst>
        </pc:spChg>
        <pc:spChg chg="add mod">
          <ac:chgData name="Al Brooks" userId="34fc579134f071c1" providerId="LiveId" clId="{521BF6D4-3B60-42F6-9894-8DBFCE4752F3}" dt="2021-05-12T21:43:11.197" v="11841" actId="108"/>
          <ac:spMkLst>
            <pc:docMk/>
            <pc:sldMk cId="3058853768" sldId="7218"/>
            <ac:spMk id="240" creationId="{597B1E03-DC34-458C-A0B6-44662209AD0E}"/>
          </ac:spMkLst>
        </pc:spChg>
        <pc:spChg chg="add del mod">
          <ac:chgData name="Al Brooks" userId="34fc579134f071c1" providerId="LiveId" clId="{521BF6D4-3B60-42F6-9894-8DBFCE4752F3}" dt="2021-05-12T21:42:31.083" v="11832" actId="478"/>
          <ac:spMkLst>
            <pc:docMk/>
            <pc:sldMk cId="3058853768" sldId="7218"/>
            <ac:spMk id="245" creationId="{EC26F6ED-106B-46B5-B901-B882AC4A1354}"/>
          </ac:spMkLst>
        </pc:spChg>
        <pc:spChg chg="add mod">
          <ac:chgData name="Al Brooks" userId="34fc579134f071c1" providerId="LiveId" clId="{521BF6D4-3B60-42F6-9894-8DBFCE4752F3}" dt="2021-05-12T21:50:07.354" v="11921" actId="13926"/>
          <ac:spMkLst>
            <pc:docMk/>
            <pc:sldMk cId="3058853768" sldId="7218"/>
            <ac:spMk id="247" creationId="{94EF286B-093F-495D-83AA-CA3A88C86312}"/>
          </ac:spMkLst>
        </pc:spChg>
        <pc:picChg chg="mod">
          <ac:chgData name="Al Brooks" userId="34fc579134f071c1" providerId="LiveId" clId="{521BF6D4-3B60-42F6-9894-8DBFCE4752F3}" dt="2021-05-12T21:14:27.225" v="11351" actId="1036"/>
          <ac:picMkLst>
            <pc:docMk/>
            <pc:sldMk cId="3058853768" sldId="7218"/>
            <ac:picMk id="3" creationId="{64CFDED3-6580-46E8-BEBF-904DDBE5F294}"/>
          </ac:picMkLst>
        </pc:pic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86" creationId="{1BCB352E-E832-4F01-842C-9D2379E83AEB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2" creationId="{B346D88C-80EB-48EE-993C-07D46F086B4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3" creationId="{474887AF-90A6-4541-ADD0-24F64139A674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0" creationId="{58113A17-8BD2-4220-AC58-FEC4CA4A3759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1" creationId="{1EE2B5C3-A1DA-41C9-8A99-031F8960CD9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57" creationId="{14E4FAA3-5C06-45D6-B666-B2B730D5F92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163" creationId="{ACCA4E60-9F40-40CD-8BFE-92D35F8163F5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216" creationId="{436930F0-105B-44C5-85AB-32BF8297DE6E}"/>
          </ac:cxnSpMkLst>
        </pc:cxnChg>
        <pc:cxnChg chg="mod">
          <ac:chgData name="Al Brooks" userId="34fc579134f071c1" providerId="LiveId" clId="{521BF6D4-3B60-42F6-9894-8DBFCE4752F3}" dt="2021-05-12T21:38:18.504" v="11765" actId="108"/>
          <ac:cxnSpMkLst>
            <pc:docMk/>
            <pc:sldMk cId="3058853768" sldId="7218"/>
            <ac:cxnSpMk id="217" creationId="{7E108DA3-D23F-4CD1-8FC6-BA19232B8D03}"/>
          </ac:cxnSpMkLst>
        </pc:cxnChg>
        <pc:cxnChg chg="add mod">
          <ac:chgData name="Al Brooks" userId="34fc579134f071c1" providerId="LiveId" clId="{521BF6D4-3B60-42F6-9894-8DBFCE4752F3}" dt="2021-05-12T21:39:10.175" v="11776" actId="14100"/>
          <ac:cxnSpMkLst>
            <pc:docMk/>
            <pc:sldMk cId="3058853768" sldId="7218"/>
            <ac:cxnSpMk id="220" creationId="{5F192042-91DB-4DA5-93FE-9B8D08D9B0C1}"/>
          </ac:cxnSpMkLst>
        </pc:cxnChg>
        <pc:cxnChg chg="add mod">
          <ac:chgData name="Al Brooks" userId="34fc579134f071c1" providerId="LiveId" clId="{521BF6D4-3B60-42F6-9894-8DBFCE4752F3}" dt="2021-05-12T21:21:57.582" v="11548"/>
          <ac:cxnSpMkLst>
            <pc:docMk/>
            <pc:sldMk cId="3058853768" sldId="7218"/>
            <ac:cxnSpMk id="221" creationId="{D6BB171E-2A95-4FF9-9B57-59FE85FC7F7C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12T21:50:52.684" v="11931" actId="478"/>
          <ac:cxnSpMkLst>
            <pc:docMk/>
            <pc:sldMk cId="3058853768" sldId="7218"/>
            <ac:cxnSpMk id="225" creationId="{A625811E-C1DE-4E15-B834-5A89506347CD}"/>
          </ac:cxnSpMkLst>
        </pc:cxnChg>
        <pc:cxnChg chg="add mod">
          <ac:chgData name="Al Brooks" userId="34fc579134f071c1" providerId="LiveId" clId="{521BF6D4-3B60-42F6-9894-8DBFCE4752F3}" dt="2021-05-12T21:34:26.332" v="11579"/>
          <ac:cxnSpMkLst>
            <pc:docMk/>
            <pc:sldMk cId="3058853768" sldId="7218"/>
            <ac:cxnSpMk id="228" creationId="{AD39A8A2-D2BE-47F3-B017-CF27B3AFC701}"/>
          </ac:cxnSpMkLst>
        </pc:cxnChg>
        <pc:cxnChg chg="add mod">
          <ac:chgData name="Al Brooks" userId="34fc579134f071c1" providerId="LiveId" clId="{521BF6D4-3B60-42F6-9894-8DBFCE4752F3}" dt="2021-05-12T21:35:27.607" v="11594" actId="571"/>
          <ac:cxnSpMkLst>
            <pc:docMk/>
            <pc:sldMk cId="3058853768" sldId="7218"/>
            <ac:cxnSpMk id="230" creationId="{F6A13675-E38B-40F7-BF7F-4F6BE0090D21}"/>
          </ac:cxnSpMkLst>
        </pc:cxnChg>
        <pc:cxnChg chg="add mod">
          <ac:chgData name="Al Brooks" userId="34fc579134f071c1" providerId="LiveId" clId="{521BF6D4-3B60-42F6-9894-8DBFCE4752F3}" dt="2021-05-12T21:35:29.629" v="11595" actId="571"/>
          <ac:cxnSpMkLst>
            <pc:docMk/>
            <pc:sldMk cId="3058853768" sldId="7218"/>
            <ac:cxnSpMk id="231" creationId="{C9CF7F88-CD9E-4FA6-9872-E9100084433C}"/>
          </ac:cxnSpMkLst>
        </pc:cxnChg>
        <pc:cxnChg chg="add mod">
          <ac:chgData name="Al Brooks" userId="34fc579134f071c1" providerId="LiveId" clId="{521BF6D4-3B60-42F6-9894-8DBFCE4752F3}" dt="2021-05-12T21:39:43.837" v="11785" actId="14100"/>
          <ac:cxnSpMkLst>
            <pc:docMk/>
            <pc:sldMk cId="3058853768" sldId="7218"/>
            <ac:cxnSpMk id="234" creationId="{1C3EAB5D-25D5-4683-BDF2-3F4231F9905D}"/>
          </ac:cxnSpMkLst>
        </pc:cxnChg>
        <pc:cxnChg chg="add mod">
          <ac:chgData name="Al Brooks" userId="34fc579134f071c1" providerId="LiveId" clId="{521BF6D4-3B60-42F6-9894-8DBFCE4752F3}" dt="2021-05-12T21:48:45.795" v="11903" actId="14100"/>
          <ac:cxnSpMkLst>
            <pc:docMk/>
            <pc:sldMk cId="3058853768" sldId="7218"/>
            <ac:cxnSpMk id="237" creationId="{719E15DF-D77D-47E8-B91D-800A64AEFD9F}"/>
          </ac:cxnSpMkLst>
        </pc:cxnChg>
        <pc:cxnChg chg="add del mod">
          <ac:chgData name="Al Brooks" userId="34fc579134f071c1" providerId="LiveId" clId="{521BF6D4-3B60-42F6-9894-8DBFCE4752F3}" dt="2021-05-12T21:43:00.400" v="11838" actId="478"/>
          <ac:cxnSpMkLst>
            <pc:docMk/>
            <pc:sldMk cId="3058853768" sldId="7218"/>
            <ac:cxnSpMk id="241" creationId="{EDDFC707-EBA9-4007-BA80-DBA5A390AF34}"/>
          </ac:cxnSpMkLst>
        </pc:cxnChg>
        <pc:cxnChg chg="add mod">
          <ac:chgData name="Al Brooks" userId="34fc579134f071c1" providerId="LiveId" clId="{521BF6D4-3B60-42F6-9894-8DBFCE4752F3}" dt="2021-05-12T21:41:52.904" v="11822" actId="14100"/>
          <ac:cxnSpMkLst>
            <pc:docMk/>
            <pc:sldMk cId="3058853768" sldId="7218"/>
            <ac:cxnSpMk id="242" creationId="{8083755D-B235-4500-BC1B-17B1D614D7DF}"/>
          </ac:cxnSpMkLst>
        </pc:cxnChg>
        <pc:cxnChg chg="add mod">
          <ac:chgData name="Al Brooks" userId="34fc579134f071c1" providerId="LiveId" clId="{521BF6D4-3B60-42F6-9894-8DBFCE4752F3}" dt="2021-05-12T21:41:57.416" v="11823" actId="571"/>
          <ac:cxnSpMkLst>
            <pc:docMk/>
            <pc:sldMk cId="3058853768" sldId="7218"/>
            <ac:cxnSpMk id="243" creationId="{4D72EAA6-F570-4EFA-91CE-3ED5262C5FBD}"/>
          </ac:cxnSpMkLst>
        </pc:cxnChg>
        <pc:cxnChg chg="add mod">
          <ac:chgData name="Al Brooks" userId="34fc579134f071c1" providerId="LiveId" clId="{521BF6D4-3B60-42F6-9894-8DBFCE4752F3}" dt="2021-05-12T21:42:28.636" v="11830" actId="1076"/>
          <ac:cxnSpMkLst>
            <pc:docMk/>
            <pc:sldMk cId="3058853768" sldId="7218"/>
            <ac:cxnSpMk id="244" creationId="{25E6F397-33F4-4D98-8147-3006E26CAB69}"/>
          </ac:cxnSpMkLst>
        </pc:cxnChg>
        <pc:cxnChg chg="add mod">
          <ac:chgData name="Al Brooks" userId="34fc579134f071c1" providerId="LiveId" clId="{521BF6D4-3B60-42F6-9894-8DBFCE4752F3}" dt="2021-05-12T21:43:06.427" v="11840" actId="14100"/>
          <ac:cxnSpMkLst>
            <pc:docMk/>
            <pc:sldMk cId="3058853768" sldId="7218"/>
            <ac:cxnSpMk id="246" creationId="{364DA08D-4576-4726-A64A-7F7310FDB00F}"/>
          </ac:cxnSpMkLst>
        </pc:cxnChg>
        <pc:cxnChg chg="add mod">
          <ac:chgData name="Al Brooks" userId="34fc579134f071c1" providerId="LiveId" clId="{521BF6D4-3B60-42F6-9894-8DBFCE4752F3}" dt="2021-05-12T21:44:31.008" v="11901" actId="1076"/>
          <ac:cxnSpMkLst>
            <pc:docMk/>
            <pc:sldMk cId="3058853768" sldId="7218"/>
            <ac:cxnSpMk id="248" creationId="{F1832AEB-BE6A-4C59-920E-787DF28CE487}"/>
          </ac:cxnSpMkLst>
        </pc:cxnChg>
      </pc:sldChg>
      <pc:sldChg chg="addSp modSp add del mod ord">
        <pc:chgData name="Al Brooks" userId="34fc579134f071c1" providerId="LiveId" clId="{521BF6D4-3B60-42F6-9894-8DBFCE4752F3}" dt="2021-05-12T12:29:43.723" v="10465" actId="2696"/>
        <pc:sldMkLst>
          <pc:docMk/>
          <pc:sldMk cId="3301002806" sldId="7218"/>
        </pc:sldMkLst>
        <pc:spChg chg="mod">
          <ac:chgData name="Al Brooks" userId="34fc579134f071c1" providerId="LiveId" clId="{521BF6D4-3B60-42F6-9894-8DBFCE4752F3}" dt="2021-05-12T12:21:58.450" v="10097" actId="20577"/>
          <ac:spMkLst>
            <pc:docMk/>
            <pc:sldMk cId="3301002806" sldId="7218"/>
            <ac:spMk id="5" creationId="{00000000-0000-0000-0000-000000000000}"/>
          </ac:spMkLst>
        </pc:spChg>
        <pc:spChg chg="add mod">
          <ac:chgData name="Al Brooks" userId="34fc579134f071c1" providerId="LiveId" clId="{521BF6D4-3B60-42F6-9894-8DBFCE4752F3}" dt="2021-05-12T12:24:20.568" v="10171"/>
          <ac:spMkLst>
            <pc:docMk/>
            <pc:sldMk cId="3301002806" sldId="7218"/>
            <ac:spMk id="7" creationId="{C2C575B3-B04B-4413-B66A-F6FBF5427516}"/>
          </ac:spMkLst>
        </pc:spChg>
        <pc:spChg chg="add mod">
          <ac:chgData name="Al Brooks" userId="34fc579134f071c1" providerId="LiveId" clId="{521BF6D4-3B60-42F6-9894-8DBFCE4752F3}" dt="2021-05-12T12:24:26.645" v="10173" actId="108"/>
          <ac:spMkLst>
            <pc:docMk/>
            <pc:sldMk cId="3301002806" sldId="7218"/>
            <ac:spMk id="8" creationId="{40E6246A-7272-4633-90FA-554AA3E62E4B}"/>
          </ac:spMkLst>
        </pc:spChg>
        <pc:spChg chg="add mod">
          <ac:chgData name="Al Brooks" userId="34fc579134f071c1" providerId="LiveId" clId="{521BF6D4-3B60-42F6-9894-8DBFCE4752F3}" dt="2021-05-12T12:24:24.049" v="10172" actId="1076"/>
          <ac:spMkLst>
            <pc:docMk/>
            <pc:sldMk cId="3301002806" sldId="7218"/>
            <ac:spMk id="9" creationId="{C8D95126-487A-4359-A272-596C96A2EE64}"/>
          </ac:spMkLst>
        </pc:spChg>
        <pc:spChg chg="add mod">
          <ac:chgData name="Al Brooks" userId="34fc579134f071c1" providerId="LiveId" clId="{521BF6D4-3B60-42F6-9894-8DBFCE4752F3}" dt="2021-05-12T12:24:20.568" v="10171"/>
          <ac:spMkLst>
            <pc:docMk/>
            <pc:sldMk cId="3301002806" sldId="7218"/>
            <ac:spMk id="10" creationId="{AE355D12-ECC4-486B-8046-EA2A310F7561}"/>
          </ac:spMkLst>
        </pc:spChg>
        <pc:spChg chg="add mod">
          <ac:chgData name="Al Brooks" userId="34fc579134f071c1" providerId="LiveId" clId="{521BF6D4-3B60-42F6-9894-8DBFCE4752F3}" dt="2021-05-12T12:24:20.568" v="10171"/>
          <ac:spMkLst>
            <pc:docMk/>
            <pc:sldMk cId="3301002806" sldId="7218"/>
            <ac:spMk id="11" creationId="{84C3EDD1-C6C9-4D4D-889F-3D5C8313424D}"/>
          </ac:spMkLst>
        </pc:spChg>
        <pc:spChg chg="add mod">
          <ac:chgData name="Al Brooks" userId="34fc579134f071c1" providerId="LiveId" clId="{521BF6D4-3B60-42F6-9894-8DBFCE4752F3}" dt="2021-05-12T12:24:20.568" v="10171"/>
          <ac:spMkLst>
            <pc:docMk/>
            <pc:sldMk cId="3301002806" sldId="7218"/>
            <ac:spMk id="12" creationId="{164F7290-693A-4651-9D08-B8533E67F93B}"/>
          </ac:spMkLst>
        </pc:spChg>
        <pc:spChg chg="add mod">
          <ac:chgData name="Al Brooks" userId="34fc579134f071c1" providerId="LiveId" clId="{521BF6D4-3B60-42F6-9894-8DBFCE4752F3}" dt="2021-05-12T12:24:33.346" v="10175" actId="1076"/>
          <ac:spMkLst>
            <pc:docMk/>
            <pc:sldMk cId="3301002806" sldId="7218"/>
            <ac:spMk id="14" creationId="{0857FCEE-E4DB-4C32-A50A-5D95E52BE96B}"/>
          </ac:spMkLst>
        </pc:spChg>
        <pc:cxnChg chg="add mod">
          <ac:chgData name="Al Brooks" userId="34fc579134f071c1" providerId="LiveId" clId="{521BF6D4-3B60-42F6-9894-8DBFCE4752F3}" dt="2021-05-12T12:24:20.568" v="10171"/>
          <ac:cxnSpMkLst>
            <pc:docMk/>
            <pc:sldMk cId="3301002806" sldId="7218"/>
            <ac:cxnSpMk id="6" creationId="{09A62B5C-89E4-467A-B9E3-9F1156B50EBE}"/>
          </ac:cxnSpMkLst>
        </pc:cxnChg>
        <pc:cxnChg chg="add mod">
          <ac:chgData name="Al Brooks" userId="34fc579134f071c1" providerId="LiveId" clId="{521BF6D4-3B60-42F6-9894-8DBFCE4752F3}" dt="2021-05-12T12:24:20.568" v="10171"/>
          <ac:cxnSpMkLst>
            <pc:docMk/>
            <pc:sldMk cId="3301002806" sldId="7218"/>
            <ac:cxnSpMk id="13" creationId="{260A6B9B-FC82-4F71-AFA0-A2E6825E5FD8}"/>
          </ac:cxnSpMkLst>
        </pc:cxnChg>
      </pc:sldChg>
      <pc:sldChg chg="addSp delSp modSp add del mod ord">
        <pc:chgData name="Al Brooks" userId="34fc579134f071c1" providerId="LiveId" clId="{521BF6D4-3B60-42F6-9894-8DBFCE4752F3}" dt="2021-05-06T22:15:57.350" v="2054" actId="2696"/>
        <pc:sldMkLst>
          <pc:docMk/>
          <pc:sldMk cId="2323015920" sldId="7219"/>
        </pc:sldMkLst>
        <pc:spChg chg="mod">
          <ac:chgData name="Al Brooks" userId="34fc579134f071c1" providerId="LiveId" clId="{521BF6D4-3B60-42F6-9894-8DBFCE4752F3}" dt="2021-05-06T21:46:02.707" v="1913" actId="20577"/>
          <ac:spMkLst>
            <pc:docMk/>
            <pc:sldMk cId="2323015920" sldId="7219"/>
            <ac:spMk id="5" creationId="{00000000-0000-0000-0000-000000000000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87" creationId="{C8B5FE1D-C85E-4771-96CA-2A1EB95791C2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89" creationId="{DA9A7C65-2800-465C-9C4B-9FDAB2CE563D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0" creationId="{ACE58EDA-B530-4702-9608-0AC4B07B85A9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1" creationId="{A7F4EEC6-A048-471C-8895-833AD0EC4C50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2" creationId="{8C2DC4C9-E6F1-467E-ACB3-CC040118FC23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3" creationId="{1C9F2DEB-221F-4A0D-AFF7-7CDD813982A7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4" creationId="{AAF0526B-9815-45E8-BC46-1EA9F6BB6CAA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5" creationId="{B665E284-0128-4F76-AA6A-D78A64B5A355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6" creationId="{3FA39E43-56CB-4860-A2FD-CB6B57F21661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8" creationId="{9C378036-724E-4786-9813-04DADF05F865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99" creationId="{3AF78076-C7D7-4BDE-BA5D-4DB4D18FFAFC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05" creationId="{99105DD7-4909-48B0-B6E2-BE68901B468D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06" creationId="{505AD7D4-4318-41B8-BC05-FB8D9FC8FDC2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45" creationId="{766A0305-A87F-447C-AA47-5C1F70A90B96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46" creationId="{E3C39478-16E5-4820-9A19-698CEAEDAFF5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47" creationId="{4EC42847-217B-4455-8434-79379EE7749C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48" creationId="{5CEC84EF-FE49-4563-8BAE-930B97391781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49" creationId="{02B3E772-4181-47BC-B7FE-7F54CFE4A84E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55" creationId="{DE7C6771-7999-4E67-B175-5E4D583DE1B3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56" creationId="{90737D70-5292-4114-B1A5-9CFE7025F18B}"/>
          </ac:spMkLst>
        </pc:spChg>
        <pc:spChg chg="add mod">
          <ac:chgData name="Al Brooks" userId="34fc579134f071c1" providerId="LiveId" clId="{521BF6D4-3B60-42F6-9894-8DBFCE4752F3}" dt="2021-05-06T21:46:39.054" v="1916"/>
          <ac:spMkLst>
            <pc:docMk/>
            <pc:sldMk cId="2323015920" sldId="7219"/>
            <ac:spMk id="159" creationId="{D3EA29FE-8DFB-4690-BF1D-420C9F414E5C}"/>
          </ac:spMkLst>
        </pc:spChg>
        <pc:spChg chg="add mod">
          <ac:chgData name="Al Brooks" userId="34fc579134f071c1" providerId="LiveId" clId="{521BF6D4-3B60-42F6-9894-8DBFCE4752F3}" dt="2021-05-06T21:47:12.874" v="1922" actId="1076"/>
          <ac:spMkLst>
            <pc:docMk/>
            <pc:sldMk cId="2323015920" sldId="7219"/>
            <ac:spMk id="160" creationId="{50E1066E-1472-4D8B-892B-CE579E16AFB3}"/>
          </ac:spMkLst>
        </pc:spChg>
        <pc:spChg chg="add mod">
          <ac:chgData name="Al Brooks" userId="34fc579134f071c1" providerId="LiveId" clId="{521BF6D4-3B60-42F6-9894-8DBFCE4752F3}" dt="2021-05-06T22:03:16.399" v="2028" actId="1035"/>
          <ac:spMkLst>
            <pc:docMk/>
            <pc:sldMk cId="2323015920" sldId="7219"/>
            <ac:spMk id="161" creationId="{11485D67-2FB7-4B85-8BBF-D776AC030046}"/>
          </ac:spMkLst>
        </pc:spChg>
        <pc:spChg chg="add mod">
          <ac:chgData name="Al Brooks" userId="34fc579134f071c1" providerId="LiveId" clId="{521BF6D4-3B60-42F6-9894-8DBFCE4752F3}" dt="2021-05-06T22:03:29.724" v="2031" actId="1076"/>
          <ac:spMkLst>
            <pc:docMk/>
            <pc:sldMk cId="2323015920" sldId="7219"/>
            <ac:spMk id="162" creationId="{6C594A75-01C1-46E5-86D7-415E50BE2210}"/>
          </ac:spMkLst>
        </pc:spChg>
        <pc:spChg chg="add mod">
          <ac:chgData name="Al Brooks" userId="34fc579134f071c1" providerId="LiveId" clId="{521BF6D4-3B60-42F6-9894-8DBFCE4752F3}" dt="2021-05-06T21:46:58.260" v="1921" actId="1076"/>
          <ac:spMkLst>
            <pc:docMk/>
            <pc:sldMk cId="2323015920" sldId="7219"/>
            <ac:spMk id="165" creationId="{E52B6D7B-8376-4140-9385-B9AB66B761F7}"/>
          </ac:spMkLst>
        </pc:spChg>
        <pc:spChg chg="add mod">
          <ac:chgData name="Al Brooks" userId="34fc579134f071c1" providerId="LiveId" clId="{521BF6D4-3B60-42F6-9894-8DBFCE4752F3}" dt="2021-05-06T22:03:24.008" v="2029" actId="1076"/>
          <ac:spMkLst>
            <pc:docMk/>
            <pc:sldMk cId="2323015920" sldId="7219"/>
            <ac:spMk id="167" creationId="{46F6274C-7637-426C-97D6-15AF4D5A07D6}"/>
          </ac:spMkLst>
        </pc:spChg>
        <pc:spChg chg="add mod">
          <ac:chgData name="Al Brooks" userId="34fc579134f071c1" providerId="LiveId" clId="{521BF6D4-3B60-42F6-9894-8DBFCE4752F3}" dt="2021-05-06T22:03:33.337" v="2032" actId="1076"/>
          <ac:spMkLst>
            <pc:docMk/>
            <pc:sldMk cId="2323015920" sldId="7219"/>
            <ac:spMk id="168" creationId="{30A8873C-F5E2-4BE9-B3CE-4492329EC23F}"/>
          </ac:spMkLst>
        </pc:spChg>
        <pc:spChg chg="add mod">
          <ac:chgData name="Al Brooks" userId="34fc579134f071c1" providerId="LiveId" clId="{521BF6D4-3B60-42F6-9894-8DBFCE4752F3}" dt="2021-05-06T22:03:14.364" v="2005" actId="571"/>
          <ac:spMkLst>
            <pc:docMk/>
            <pc:sldMk cId="2323015920" sldId="7219"/>
            <ac:spMk id="170" creationId="{C65979E1-E439-4D72-8B31-02451632C469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184" creationId="{6EE38730-3059-4FCC-A7DA-D85A7A8731B0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213" creationId="{D97E7530-1327-4615-82EA-22D6BE022A29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214" creationId="{A5EA3449-D4C0-46AB-8529-03516C5EB994}"/>
          </ac:spMkLst>
        </pc:spChg>
        <pc:spChg chg="del">
          <ac:chgData name="Al Brooks" userId="34fc579134f071c1" providerId="LiveId" clId="{521BF6D4-3B60-42F6-9894-8DBFCE4752F3}" dt="2021-05-06T22:15:54.284" v="2053" actId="478"/>
          <ac:spMkLst>
            <pc:docMk/>
            <pc:sldMk cId="2323015920" sldId="7219"/>
            <ac:spMk id="215" creationId="{38A57D53-D512-445D-9B9C-C439C628D974}"/>
          </ac:spMkLst>
        </pc:spChg>
        <pc:cxnChg chg="add mod">
          <ac:chgData name="Al Brooks" userId="34fc579134f071c1" providerId="LiveId" clId="{521BF6D4-3B60-42F6-9894-8DBFCE4752F3}" dt="2021-05-06T22:03:16.399" v="2028" actId="1035"/>
          <ac:cxnSpMkLst>
            <pc:docMk/>
            <pc:sldMk cId="2323015920" sldId="7219"/>
            <ac:cxnSpMk id="85" creationId="{8880D584-ECDB-46BB-ACF5-7C29C5F3995D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86" creationId="{1BCB352E-E832-4F01-842C-9D2379E83AEB}"/>
          </ac:cxnSpMkLst>
        </pc:cxnChg>
        <pc:cxnChg chg="add mod">
          <ac:chgData name="Al Brooks" userId="34fc579134f071c1" providerId="LiveId" clId="{521BF6D4-3B60-42F6-9894-8DBFCE4752F3}" dt="2021-05-06T21:46:39.054" v="1916"/>
          <ac:cxnSpMkLst>
            <pc:docMk/>
            <pc:sldMk cId="2323015920" sldId="7219"/>
            <ac:cxnSpMk id="88" creationId="{492BDCC1-31FA-41AA-802C-BD54178EF9A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97" creationId="{B15E0F5B-B7FA-4CA9-B83D-D45E7AC41D2E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0" creationId="{9730AFF5-BA8D-4657-BC6B-F54BC946E495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1" creationId="{FF3BCCEF-9753-42F2-9161-5A8C9A33305F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2" creationId="{D766A3E5-5AB0-40C6-A8AF-1AF90A8BC275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3" creationId="{D847C576-C525-43AD-AA2A-7D319594F0B6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4" creationId="{2D931B75-AE0D-4E8F-9AFD-77715703117F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7" creationId="{03A3D0AF-EA65-4824-AE13-DBE8A67549FF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8" creationId="{C5D98F21-9981-4E94-A426-26A1A0FB0A4C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09" creationId="{813759C8-1C57-45F2-8982-A3508EB9875A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0" creationId="{B0FFE89B-8DAD-440A-860B-83C6CF348EA0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1" creationId="{9D450452-BB5A-47FA-981A-E0088B6AD49D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2" creationId="{FFC96CFA-2703-45B7-B743-33C9066D882E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3" creationId="{B72B6496-AA08-4304-B9E7-3935D579A198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4" creationId="{E5A240EC-7E58-4D9B-A191-E22822153F80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5" creationId="{E6CBEF0B-FF3A-4B04-8D8D-310F65A85914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6" creationId="{05D4EB25-05A2-43A7-B87E-365E814F0BCA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7" creationId="{C6667D19-0F96-425F-B55E-5F3259B55F0C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8" creationId="{E7289ED8-8719-44E5-9910-2998EBED140E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19" creationId="{9DC1A170-24E5-42EE-9B91-ADAE30359A57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0" creationId="{29A2B8DE-F179-4D2B-9355-5F83CC0F5E11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1" creationId="{CC6E7176-06FC-4D85-8CE6-644313B4730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2" creationId="{B346D88C-80EB-48EE-993C-07D46F086B4C}"/>
          </ac:cxnSpMkLst>
        </pc:cxnChg>
        <pc:cxnChg chg="add mod">
          <ac:chgData name="Al Brooks" userId="34fc579134f071c1" providerId="LiveId" clId="{521BF6D4-3B60-42F6-9894-8DBFCE4752F3}" dt="2021-05-06T21:46:39.054" v="1916"/>
          <ac:cxnSpMkLst>
            <pc:docMk/>
            <pc:sldMk cId="2323015920" sldId="7219"/>
            <ac:cxnSpMk id="123" creationId="{64440E87-BCF9-439A-9C3C-E6A9C59CA276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4" creationId="{A2ECE8A8-3705-4555-8531-E7147E68061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5" creationId="{356CBB17-2153-420F-B2FF-4760E67C1833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6" creationId="{59AB009F-6BE9-47DE-8A86-9144054955F5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7" creationId="{1A92D849-6FFA-42C0-A6A8-807EE1652C24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8" creationId="{B089082E-E4B2-4242-8E34-0D2A9B2B04D8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29" creationId="{F604D7B3-C7BF-4D29-9113-7C160C6D54FB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0" creationId="{58113A17-8BD2-4220-AC58-FEC4CA4A3759}"/>
          </ac:cxnSpMkLst>
        </pc:cxnChg>
        <pc:cxnChg chg="add mod">
          <ac:chgData name="Al Brooks" userId="34fc579134f071c1" providerId="LiveId" clId="{521BF6D4-3B60-42F6-9894-8DBFCE4752F3}" dt="2021-05-06T21:46:39.054" v="1916"/>
          <ac:cxnSpMkLst>
            <pc:docMk/>
            <pc:sldMk cId="2323015920" sldId="7219"/>
            <ac:cxnSpMk id="131" creationId="{247200C6-F0A4-4F08-AC09-946C057E6B0D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2" creationId="{C8BFB43F-803A-486B-A497-BFCA7E072016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3" creationId="{3F19EF41-348B-48A0-932B-86447A83A1DC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4" creationId="{F9D31CB5-6688-4EB9-9053-BADE8F294F99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5" creationId="{7A569C40-7462-4814-B199-47B343E7282C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6" creationId="{65F90DDC-9DC7-4FAE-BB1F-3E276E03964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7" creationId="{B5D847B3-A964-4635-9F27-93FCBBB774D7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8" creationId="{654F7F88-2417-4D80-AB06-A03583083B70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39" creationId="{79941244-E34F-4829-8ACE-DCF563672E25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40" creationId="{FFBB65EA-C784-4EF4-9388-09F341EAC815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41" creationId="{2BC3EA76-A442-4BC5-A8B5-F61ED5FF18F6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42" creationId="{14588ACC-1EA1-4338-81EE-61533041D7EB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43" creationId="{67EB1166-DE3A-456A-AAC7-3C43AE00A2F7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44" creationId="{0AF40D13-DE93-4737-9FE6-1878F886D4AF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0" creationId="{3E409D54-2983-4E4D-930B-E3466012F68B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1" creationId="{836FC0EE-3002-4DCB-A32A-4B73F03AC401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2" creationId="{89D72B56-880D-4D03-83E7-46A7983445D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3" creationId="{DCB03CAC-9B0D-4AA4-900A-9551DB8E427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4" creationId="{9F57FCD0-4B3F-458F-AEAA-3AA2F3108B1F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57" creationId="{14E4FAA3-5C06-45D6-B666-B2B730D5F92C}"/>
          </ac:cxnSpMkLst>
        </pc:cxnChg>
        <pc:cxnChg chg="add mod">
          <ac:chgData name="Al Brooks" userId="34fc579134f071c1" providerId="LiveId" clId="{521BF6D4-3B60-42F6-9894-8DBFCE4752F3}" dt="2021-05-06T21:46:39.054" v="1916"/>
          <ac:cxnSpMkLst>
            <pc:docMk/>
            <pc:sldMk cId="2323015920" sldId="7219"/>
            <ac:cxnSpMk id="158" creationId="{C3C9ACE3-EFA9-4A87-AE25-32E2F194E8C4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163" creationId="{ACCA4E60-9F40-40CD-8BFE-92D35F8163F5}"/>
          </ac:cxnSpMkLst>
        </pc:cxnChg>
        <pc:cxnChg chg="add mod">
          <ac:chgData name="Al Brooks" userId="34fc579134f071c1" providerId="LiveId" clId="{521BF6D4-3B60-42F6-9894-8DBFCE4752F3}" dt="2021-05-06T21:46:39.054" v="1916"/>
          <ac:cxnSpMkLst>
            <pc:docMk/>
            <pc:sldMk cId="2323015920" sldId="7219"/>
            <ac:cxnSpMk id="164" creationId="{67187DBD-80CE-4EBB-A820-FAA3D0A8E9E6}"/>
          </ac:cxnSpMkLst>
        </pc:cxnChg>
        <pc:cxnChg chg="add mod">
          <ac:chgData name="Al Brooks" userId="34fc579134f071c1" providerId="LiveId" clId="{521BF6D4-3B60-42F6-9894-8DBFCE4752F3}" dt="2021-05-06T21:46:56.062" v="1920" actId="14100"/>
          <ac:cxnSpMkLst>
            <pc:docMk/>
            <pc:sldMk cId="2323015920" sldId="7219"/>
            <ac:cxnSpMk id="166" creationId="{045823DA-557C-40E4-8FD3-342D6F21B429}"/>
          </ac:cxnSpMkLst>
        </pc:cxnChg>
        <pc:cxnChg chg="add mod">
          <ac:chgData name="Al Brooks" userId="34fc579134f071c1" providerId="LiveId" clId="{521BF6D4-3B60-42F6-9894-8DBFCE4752F3}" dt="2021-05-06T22:03:14.364" v="2005" actId="571"/>
          <ac:cxnSpMkLst>
            <pc:docMk/>
            <pc:sldMk cId="2323015920" sldId="7219"/>
            <ac:cxnSpMk id="169" creationId="{60240461-AD14-4CFB-BE6D-C9761FD0DBA9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216" creationId="{436930F0-105B-44C5-85AB-32BF8297DE6E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222" creationId="{5E668F29-55DE-47E3-85CF-631AAEF62282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223" creationId="{FDE644F2-C0A1-485A-AEAE-701510910C94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224" creationId="{A025C2F8-14E9-457A-8D92-F28EFA24FDDE}"/>
          </ac:cxnSpMkLst>
        </pc:cxnChg>
        <pc:cxnChg chg="del">
          <ac:chgData name="Al Brooks" userId="34fc579134f071c1" providerId="LiveId" clId="{521BF6D4-3B60-42F6-9894-8DBFCE4752F3}" dt="2021-05-06T22:15:54.284" v="2053" actId="478"/>
          <ac:cxnSpMkLst>
            <pc:docMk/>
            <pc:sldMk cId="2323015920" sldId="7219"/>
            <ac:cxnSpMk id="225" creationId="{A625811E-C1DE-4E15-B834-5A89506347CD}"/>
          </ac:cxnSpMkLst>
        </pc:cxnChg>
      </pc:sldChg>
      <pc:sldChg chg="addSp delSp modSp add del mod ord">
        <pc:chgData name="Al Brooks" userId="34fc579134f071c1" providerId="LiveId" clId="{521BF6D4-3B60-42F6-9894-8DBFCE4752F3}" dt="2021-05-12T22:26:38.570" v="12234" actId="2696"/>
        <pc:sldMkLst>
          <pc:docMk/>
          <pc:sldMk cId="2666558410" sldId="7219"/>
        </pc:sldMkLst>
        <pc:spChg chg="mod">
          <ac:chgData name="Al Brooks" userId="34fc579134f071c1" providerId="LiveId" clId="{521BF6D4-3B60-42F6-9894-8DBFCE4752F3}" dt="2021-05-12T22:23:58.891" v="11979" actId="20577"/>
          <ac:spMkLst>
            <pc:docMk/>
            <pc:sldMk cId="2666558410" sldId="7219"/>
            <ac:spMk id="5" creationId="{00000000-0000-0000-0000-000000000000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7" creationId="{B722C7FA-B041-4DE8-827E-F02C17BF1128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8" creationId="{6DE377FB-F6CD-45DF-A493-E594008147C0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9" creationId="{F98922D1-06E6-4B48-B221-7D88AB0B1470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0" creationId="{F397BEE3-0FD2-4A01-A07D-13805C51A83E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1" creationId="{334EF40F-E33A-496D-8CC4-166CD1F92522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2" creationId="{9C4DB466-7C1D-4FD3-B427-16FB200CFF6D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3" creationId="{F6E089DD-76C8-4544-A13B-D97EA0E7EFF4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4" creationId="{DB840E21-D447-4171-9B00-F79B1F1F6BAB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5" creationId="{E96AAE8E-46F4-4DCC-AA4F-3134ED6A2378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6" creationId="{B1FC17B9-AC36-4D24-9C69-7960C68163B6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8" creationId="{41528965-C84E-4629-AB51-A90A3667DE12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19" creationId="{03AE487F-5571-4945-B920-27C68E96CD73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26" creationId="{C0499FE2-A254-429E-A0D0-5AF6BEA4087E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27" creationId="{492FFD59-2AB4-4A22-BC8B-74A51FD6560B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66" creationId="{8A330D9D-AE9E-4E51-A854-D05640740FBD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67" creationId="{D0ABCAF3-36C4-4B60-8727-60E6AB98B48C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68" creationId="{F9BC3C1A-E08B-4883-8733-A84F359544ED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69" creationId="{50520E9C-CC2B-4E09-9848-278BB455A4A9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70" creationId="{F9969977-10E4-4132-A5A5-C0527FB8017D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76" creationId="{F717D5C1-D1E9-4B0A-B8AE-D53132195758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77" creationId="{C4C0B7C1-4FC4-4911-8C0B-73CF766E0105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80" creationId="{AED38211-79FD-4A29-B619-433A3492FDC3}"/>
          </ac:spMkLst>
        </pc:spChg>
        <pc:spChg chg="add del mod">
          <ac:chgData name="Al Brooks" userId="34fc579134f071c1" providerId="LiveId" clId="{521BF6D4-3B60-42F6-9894-8DBFCE4752F3}" dt="2021-05-12T22:26:31.564" v="12233" actId="478"/>
          <ac:spMkLst>
            <pc:docMk/>
            <pc:sldMk cId="2666558410" sldId="7219"/>
            <ac:spMk id="81" creationId="{EB702CD7-498C-4850-B530-9F342E6CA994}"/>
          </ac:spMkLst>
        </pc:spChg>
        <pc:spChg chg="add mod">
          <ac:chgData name="Al Brooks" userId="34fc579134f071c1" providerId="LiveId" clId="{521BF6D4-3B60-42F6-9894-8DBFCE4752F3}" dt="2021-05-12T22:24:21.885" v="11983" actId="14100"/>
          <ac:spMkLst>
            <pc:docMk/>
            <pc:sldMk cId="2666558410" sldId="7219"/>
            <ac:spMk id="87" creationId="{B144524C-C248-41D2-9267-4C130DDBB00A}"/>
          </ac:spMkLst>
        </pc:spChg>
        <pc:spChg chg="add mod">
          <ac:chgData name="Al Brooks" userId="34fc579134f071c1" providerId="LiveId" clId="{521BF6D4-3B60-42F6-9894-8DBFCE4752F3}" dt="2021-05-12T22:26:01.759" v="12229" actId="207"/>
          <ac:spMkLst>
            <pc:docMk/>
            <pc:sldMk cId="2666558410" sldId="7219"/>
            <ac:spMk id="88" creationId="{862449FA-C125-483F-A10B-B0770F3308FE}"/>
          </ac:spMkLst>
        </pc:spChg>
        <pc:spChg chg="add mod">
          <ac:chgData name="Al Brooks" userId="34fc579134f071c1" providerId="LiveId" clId="{521BF6D4-3B60-42F6-9894-8DBFCE4752F3}" dt="2021-05-12T22:26:15.035" v="12232" actId="1076"/>
          <ac:spMkLst>
            <pc:docMk/>
            <pc:sldMk cId="2666558410" sldId="7219"/>
            <ac:spMk id="90" creationId="{4B359238-D23D-4293-AE87-8A0B6BC83B57}"/>
          </ac:spMkLst>
        </pc:spChg>
        <pc:picChg chg="mod">
          <ac:chgData name="Al Brooks" userId="34fc579134f071c1" providerId="LiveId" clId="{521BF6D4-3B60-42F6-9894-8DBFCE4752F3}" dt="2021-05-12T22:24:28.144" v="11986" actId="1076"/>
          <ac:picMkLst>
            <pc:docMk/>
            <pc:sldMk cId="2666558410" sldId="7219"/>
            <ac:picMk id="204" creationId="{F1B2F7EA-0625-4036-823F-CACA66C2AEB8}"/>
          </ac:picMkLst>
        </pc:pic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" creationId="{C5A63D67-A0E2-44D8-A364-15B4EDF82436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17" creationId="{4876AF93-07BF-46EA-8B1F-9B7816252E6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0" creationId="{1C250BE8-1DCD-4120-8B96-4DC99997375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2" creationId="{910B00D9-55D6-4375-ABB3-1F737C3453A4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3" creationId="{A9DC1D14-40DA-4079-A59F-CA79BE5F893E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4" creationId="{F2CADFD7-4C11-4B1E-8A57-BAA0694D5E00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5" creationId="{97ECF10D-1945-4A54-AAFD-41DE2EDE7E0D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8" creationId="{AD3BDAB0-93A8-4857-BE66-B75869BF0778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29" creationId="{9220665A-1BBF-4F2C-AC09-A79E37202D5A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0" creationId="{76E08467-5148-4A37-B11D-84EC41843471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1" creationId="{AA32118A-A816-48E6-821A-521A4485043F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2" creationId="{6012395D-453C-4BB4-8623-CE27566C6E7A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3" creationId="{E04EB58B-51AC-4F7C-AC9C-7A2FBEA34C9E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4" creationId="{49E795D2-EA22-4831-94F3-D5AD047846F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5" creationId="{A26F5FAD-D076-440E-AAC0-6939F263EB8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6" creationId="{57846B71-E453-4583-A3C4-8845F991A63F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7" creationId="{549E44C0-DB0F-419B-B0C2-EC466D4E8EB6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8" creationId="{354B7317-5944-4084-82BB-33B28F18BDF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39" creationId="{09A79945-03BC-4B4A-9864-0BC5C840BD0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0" creationId="{0F59015F-5DE2-453A-A0C1-FBF173B5866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1" creationId="{223A35C0-C785-4036-805A-F77C1EE1A86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2" creationId="{51999980-DC54-4D0F-B65A-0D53E905A7F8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3" creationId="{3364FDE0-3272-4AA8-911C-05E9A549B0D5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4" creationId="{41D7C20D-5408-4C74-BE59-1760FBB958B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5" creationId="{F1F2F53B-FE11-445A-AA04-1A574E894651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6" creationId="{BCA35E82-A99B-456B-B990-4666BDBC9F3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7" creationId="{AAA276DC-4023-448F-B845-1CE9AEECB4F8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8" creationId="{4A7A9311-782B-4724-9C70-212F8F56E90A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49" creationId="{226298DC-05F8-40D4-BD32-F7D8E5873C1E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0" creationId="{6A9FD616-C720-46E0-98FD-919518A9B2C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1" creationId="{78F01A96-8893-4D72-A1A4-B40CD6D09C7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2" creationId="{23E6E4E7-56CC-4A0D-A8A8-B617C50DEDE3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3" creationId="{F9B8444B-B5C6-4313-AE54-9A85DFFD7051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4" creationId="{6EBC15A6-647E-495F-B308-DDE32E837CE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5" creationId="{A28D3B43-210C-40FB-9513-4B1869C33686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6" creationId="{EC7CB23B-D4C1-47A8-877A-D8D30F916459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7" creationId="{86A10867-B91B-42FF-A629-1D4A7EC9A9FE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8" creationId="{AE2B8A85-FDBB-4FAC-9081-A8C9162CF832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59" creationId="{179FC203-86CF-409C-8AC1-2093FE2030E6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0" creationId="{E0B16051-EB6C-42A3-AD25-1CBA12056189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1" creationId="{DD2C87D9-0570-45BB-BDB5-3B94896E056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2" creationId="{B0482478-286C-4316-BF8F-F42809F15C56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3" creationId="{CEE34132-BE64-4954-B254-30D17DD62A7C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4" creationId="{F4B73E6E-BEC3-47B4-91F6-2AB6FA76EF0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65" creationId="{A01335F9-751A-469D-B85E-BECF50F0FF2D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1" creationId="{BD1AE545-56D3-4286-BF98-E926ABC01AB0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2" creationId="{5113A279-D36B-4193-8D27-116EF37F03D3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3" creationId="{B3B92BEC-5B37-441E-B47F-F7F2E5121B0C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4" creationId="{4EE58C22-C134-4F6D-93C2-4FD8367AC667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5" creationId="{F4BB3067-CDC8-4EC3-8362-95ECFAD6DD34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8" creationId="{565A7FA2-675F-495E-958C-6333FB9DB109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79" creationId="{8BB6DB6F-858B-4822-9322-56C64851F319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82" creationId="{80BEA513-4213-4145-B78D-935B2BCA25DB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83" creationId="{DC764DB5-6D4F-4547-89BA-D1219FCA5B4A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84" creationId="{7AB31708-B9A4-48A5-AF44-CF08F8BB75A3}"/>
          </ac:cxnSpMkLst>
        </pc:cxnChg>
        <pc:cxnChg chg="add mod">
          <ac:chgData name="Al Brooks" userId="34fc579134f071c1" providerId="LiveId" clId="{521BF6D4-3B60-42F6-9894-8DBFCE4752F3}" dt="2021-05-12T22:24:12.300" v="11980"/>
          <ac:cxnSpMkLst>
            <pc:docMk/>
            <pc:sldMk cId="2666558410" sldId="7219"/>
            <ac:cxnSpMk id="85" creationId="{AAC43BB7-1C81-4D19-AC66-1C897FE87A5F}"/>
          </ac:cxnSpMkLst>
        </pc:cxnChg>
        <pc:cxnChg chg="add del mod">
          <ac:chgData name="Al Brooks" userId="34fc579134f071c1" providerId="LiveId" clId="{521BF6D4-3B60-42F6-9894-8DBFCE4752F3}" dt="2021-05-12T22:26:31.564" v="12233" actId="478"/>
          <ac:cxnSpMkLst>
            <pc:docMk/>
            <pc:sldMk cId="2666558410" sldId="7219"/>
            <ac:cxnSpMk id="86" creationId="{4FAB3D88-C8C8-4027-A6FA-BAC879EF7975}"/>
          </ac:cxnSpMkLst>
        </pc:cxnChg>
        <pc:cxnChg chg="add mod">
          <ac:chgData name="Al Brooks" userId="34fc579134f071c1" providerId="LiveId" clId="{521BF6D4-3B60-42F6-9894-8DBFCE4752F3}" dt="2021-05-12T22:26:07.088" v="12230" actId="571"/>
          <ac:cxnSpMkLst>
            <pc:docMk/>
            <pc:sldMk cId="2666558410" sldId="7219"/>
            <ac:cxnSpMk id="89" creationId="{AC68635C-AEE0-4DFC-AF65-4E0F222C7F31}"/>
          </ac:cxnSpMkLst>
        </pc:cxnChg>
      </pc:sldChg>
      <pc:sldChg chg="addSp delSp modSp add del mod">
        <pc:chgData name="Al Brooks" userId="34fc579134f071c1" providerId="LiveId" clId="{521BF6D4-3B60-42F6-9894-8DBFCE4752F3}" dt="2021-05-06T21:43:02.541" v="1861" actId="2696"/>
        <pc:sldMkLst>
          <pc:docMk/>
          <pc:sldMk cId="3166579469" sldId="7219"/>
        </pc:sldMkLst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156" creationId="{2F29DF87-9EB9-4B8E-AC3E-688ECE59C9DE}"/>
          </ac:spMkLst>
        </pc:spChg>
        <pc:spChg chg="add mod">
          <ac:chgData name="Al Brooks" userId="34fc579134f071c1" providerId="LiveId" clId="{521BF6D4-3B60-42F6-9894-8DBFCE4752F3}" dt="2021-05-06T21:41:28.388" v="1847" actId="1076"/>
          <ac:spMkLst>
            <pc:docMk/>
            <pc:sldMk cId="3166579469" sldId="7219"/>
            <ac:spMk id="164" creationId="{DACDC361-9CB2-44F5-A48F-E8E6472EFFFC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06T21:40:56.195" v="1843" actId="478"/>
          <ac:spMkLst>
            <pc:docMk/>
            <pc:sldMk cId="3166579469" sldId="7219"/>
            <ac:spMk id="215" creationId="{EC39CA8B-DBE1-47F3-BF1F-B67C6859BE85}"/>
          </ac:spMkLst>
        </pc:sp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29" creationId="{7EB345C3-0487-40BE-9890-E277615BDE79}"/>
          </ac:cxnSpMkLst>
        </pc:cxnChg>
        <pc:cxnChg chg="mod">
          <ac:chgData name="Al Brooks" userId="34fc579134f071c1" providerId="LiveId" clId="{521BF6D4-3B60-42F6-9894-8DBFCE4752F3}" dt="2021-05-06T21:41:23.614" v="1846" actId="14100"/>
          <ac:cxnSpMkLst>
            <pc:docMk/>
            <pc:sldMk cId="3166579469" sldId="7219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57" creationId="{85668601-C71B-437D-A6C8-64C4F3C134F5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06T21:41:15.018" v="1844"/>
          <ac:cxnSpMkLst>
            <pc:docMk/>
            <pc:sldMk cId="3166579469" sldId="7219"/>
            <ac:cxnSpMk id="165" creationId="{1F82223E-849B-438F-B722-F58A9C9868B4}"/>
          </ac:cxnSpMkLst>
        </pc:cxnChg>
        <pc:cxnChg chg="add mod">
          <ac:chgData name="Al Brooks" userId="34fc579134f071c1" providerId="LiveId" clId="{521BF6D4-3B60-42F6-9894-8DBFCE4752F3}" dt="2021-05-06T21:41:15.018" v="1844"/>
          <ac:cxnSpMkLst>
            <pc:docMk/>
            <pc:sldMk cId="3166579469" sldId="7219"/>
            <ac:cxnSpMk id="166" creationId="{1953ABC4-7042-49FC-94BC-23B52E5E3A22}"/>
          </ac:cxnSpMkLst>
        </pc:cxnChg>
        <pc:cxnChg chg="add mod">
          <ac:chgData name="Al Brooks" userId="34fc579134f071c1" providerId="LiveId" clId="{521BF6D4-3B60-42F6-9894-8DBFCE4752F3}" dt="2021-05-06T21:41:47.016" v="1850" actId="14100"/>
          <ac:cxnSpMkLst>
            <pc:docMk/>
            <pc:sldMk cId="3166579469" sldId="7219"/>
            <ac:cxnSpMk id="167" creationId="{B31E2238-3941-41CF-8204-0E1A7915C4D2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06T21:40:56.195" v="1843" actId="478"/>
          <ac:cxnSpMkLst>
            <pc:docMk/>
            <pc:sldMk cId="3166579469" sldId="7219"/>
            <ac:cxnSpMk id="225" creationId="{3B2E5016-D6DA-482F-BCE2-B5A64CE1D387}"/>
          </ac:cxnSpMkLst>
        </pc:cxnChg>
      </pc:sldChg>
      <pc:sldChg chg="modSp add del mod">
        <pc:chgData name="Al Brooks" userId="34fc579134f071c1" providerId="LiveId" clId="{521BF6D4-3B60-42F6-9894-8DBFCE4752F3}" dt="2021-05-06T21:36:37.098" v="1807" actId="2696"/>
        <pc:sldMkLst>
          <pc:docMk/>
          <pc:sldMk cId="3865558219" sldId="7219"/>
        </pc:sldMkLst>
        <pc:spChg chg="mod">
          <ac:chgData name="Al Brooks" userId="34fc579134f071c1" providerId="LiveId" clId="{521BF6D4-3B60-42F6-9894-8DBFCE4752F3}" dt="2021-05-06T21:34:43.988" v="1802"/>
          <ac:spMkLst>
            <pc:docMk/>
            <pc:sldMk cId="3865558219" sldId="7219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521BF6D4-3B60-42F6-9894-8DBFCE4752F3}" dt="2021-05-12T21:22:52.376" v="11555" actId="2696"/>
        <pc:sldMkLst>
          <pc:docMk/>
          <pc:sldMk cId="4133319136" sldId="7219"/>
        </pc:sldMkLst>
        <pc:spChg chg="mod">
          <ac:chgData name="Al Brooks" userId="34fc579134f071c1" providerId="LiveId" clId="{521BF6D4-3B60-42F6-9894-8DBFCE4752F3}" dt="2021-05-12T21:12:30.652" v="11312" actId="20577"/>
          <ac:spMkLst>
            <pc:docMk/>
            <pc:sldMk cId="4133319136" sldId="7219"/>
            <ac:spMk id="5" creationId="{00000000-0000-0000-0000-000000000000}"/>
          </ac:spMkLst>
        </pc:spChg>
        <pc:spChg chg="mod ord">
          <ac:chgData name="Al Brooks" userId="34fc579134f071c1" providerId="LiveId" clId="{521BF6D4-3B60-42F6-9894-8DBFCE4752F3}" dt="2021-05-12T21:15:05.574" v="11366" actId="167"/>
          <ac:spMkLst>
            <pc:docMk/>
            <pc:sldMk cId="4133319136" sldId="7219"/>
            <ac:spMk id="21" creationId="{D800B438-E78B-4C04-8812-E548DC25F1FB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156" creationId="{2F29DF87-9EB9-4B8E-AC3E-688ECE59C9DE}"/>
          </ac:spMkLst>
        </pc:spChg>
        <pc:spChg chg="mod">
          <ac:chgData name="Al Brooks" userId="34fc579134f071c1" providerId="LiveId" clId="{521BF6D4-3B60-42F6-9894-8DBFCE4752F3}" dt="2021-05-12T21:21:20.480" v="11535" actId="1076"/>
          <ac:spMkLst>
            <pc:docMk/>
            <pc:sldMk cId="4133319136" sldId="7219"/>
            <ac:spMk id="158" creationId="{79D9392D-4280-4A0D-BFAF-9470B500315E}"/>
          </ac:spMkLst>
        </pc:spChg>
        <pc:spChg chg="del mod">
          <ac:chgData name="Al Brooks" userId="34fc579134f071c1" providerId="LiveId" clId="{521BF6D4-3B60-42F6-9894-8DBFCE4752F3}" dt="2021-05-12T21:21:25.912" v="11536" actId="478"/>
          <ac:spMkLst>
            <pc:docMk/>
            <pc:sldMk cId="4133319136" sldId="7219"/>
            <ac:spMk id="159" creationId="{2C435FE8-B162-4D6A-879E-C0BB98B22FA3}"/>
          </ac:spMkLst>
        </pc:spChg>
        <pc:spChg chg="add mod">
          <ac:chgData name="Al Brooks" userId="34fc579134f071c1" providerId="LiveId" clId="{521BF6D4-3B60-42F6-9894-8DBFCE4752F3}" dt="2021-05-12T21:18:39.186" v="11409"/>
          <ac:spMkLst>
            <pc:docMk/>
            <pc:sldMk cId="4133319136" sldId="7219"/>
            <ac:spMk id="166" creationId="{26EF3D9B-C4B9-49F0-9684-C77D4FE62F19}"/>
          </ac:spMkLst>
        </pc:spChg>
        <pc:spChg chg="add mod">
          <ac:chgData name="Al Brooks" userId="34fc579134f071c1" providerId="LiveId" clId="{521BF6D4-3B60-42F6-9894-8DBFCE4752F3}" dt="2021-05-12T21:18:39.186" v="11409"/>
          <ac:spMkLst>
            <pc:docMk/>
            <pc:sldMk cId="4133319136" sldId="7219"/>
            <ac:spMk id="167" creationId="{E542A51E-6B08-45A1-B833-1AE104F47948}"/>
          </ac:spMkLst>
        </pc:spChg>
        <pc:spChg chg="add mod">
          <ac:chgData name="Al Brooks" userId="34fc579134f071c1" providerId="LiveId" clId="{521BF6D4-3B60-42F6-9894-8DBFCE4752F3}" dt="2021-05-12T21:18:39.186" v="11409"/>
          <ac:spMkLst>
            <pc:docMk/>
            <pc:sldMk cId="4133319136" sldId="7219"/>
            <ac:spMk id="168" creationId="{8CB17090-775D-41CF-A7F0-316A322F58A5}"/>
          </ac:spMkLst>
        </pc:spChg>
        <pc:spChg chg="add mod">
          <ac:chgData name="Al Brooks" userId="34fc579134f071c1" providerId="LiveId" clId="{521BF6D4-3B60-42F6-9894-8DBFCE4752F3}" dt="2021-05-12T21:19:44.328" v="11472" actId="1076"/>
          <ac:spMkLst>
            <pc:docMk/>
            <pc:sldMk cId="4133319136" sldId="7219"/>
            <ac:spMk id="169" creationId="{E99D93E2-7416-4084-8D84-7F97B1AEEB66}"/>
          </ac:spMkLst>
        </pc:spChg>
        <pc:spChg chg="add mod">
          <ac:chgData name="Al Brooks" userId="34fc579134f071c1" providerId="LiveId" clId="{521BF6D4-3B60-42F6-9894-8DBFCE4752F3}" dt="2021-05-12T21:19:51.732" v="11474" actId="20577"/>
          <ac:spMkLst>
            <pc:docMk/>
            <pc:sldMk cId="4133319136" sldId="7219"/>
            <ac:spMk id="171" creationId="{B4E3C249-4C36-41CA-BF5D-66E654566610}"/>
          </ac:spMkLst>
        </pc:spChg>
        <pc:spChg chg="add mod">
          <ac:chgData name="Al Brooks" userId="34fc579134f071c1" providerId="LiveId" clId="{521BF6D4-3B60-42F6-9894-8DBFCE4752F3}" dt="2021-05-12T21:20:22.511" v="11479" actId="14100"/>
          <ac:spMkLst>
            <pc:docMk/>
            <pc:sldMk cId="4133319136" sldId="7219"/>
            <ac:spMk id="172" creationId="{06FC8C73-6BE7-441F-AA50-EF5064AA0F5A}"/>
          </ac:spMkLst>
        </pc:spChg>
        <pc:spChg chg="add mod">
          <ac:chgData name="Al Brooks" userId="34fc579134f071c1" providerId="LiveId" clId="{521BF6D4-3B60-42F6-9894-8DBFCE4752F3}" dt="2021-05-12T21:21:08.086" v="11533" actId="1076"/>
          <ac:spMkLst>
            <pc:docMk/>
            <pc:sldMk cId="4133319136" sldId="7219"/>
            <ac:spMk id="173" creationId="{F700664A-A64A-4F0D-8ABA-BF9FAFFA0104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2T21:22:48.211" v="11554" actId="478"/>
          <ac:spMkLst>
            <pc:docMk/>
            <pc:sldMk cId="4133319136" sldId="7219"/>
            <ac:spMk id="215" creationId="{EC39CA8B-DBE1-47F3-BF1F-B67C6859BE85}"/>
          </ac:spMkLst>
        </pc:spChg>
        <pc:picChg chg="del">
          <ac:chgData name="Al Brooks" userId="34fc579134f071c1" providerId="LiveId" clId="{521BF6D4-3B60-42F6-9894-8DBFCE4752F3}" dt="2021-05-12T21:14:55.573" v="11362" actId="478"/>
          <ac:picMkLst>
            <pc:docMk/>
            <pc:sldMk cId="4133319136" sldId="7219"/>
            <ac:picMk id="160" creationId="{3D44C2A3-C1DB-4658-B278-3D67F365A159}"/>
          </ac:picMkLst>
        </pc:picChg>
        <pc:picChg chg="add mod ord">
          <ac:chgData name="Al Brooks" userId="34fc579134f071c1" providerId="LiveId" clId="{521BF6D4-3B60-42F6-9894-8DBFCE4752F3}" dt="2021-05-12T21:14:59.735" v="11364" actId="167"/>
          <ac:picMkLst>
            <pc:docMk/>
            <pc:sldMk cId="4133319136" sldId="7219"/>
            <ac:picMk id="161" creationId="{E5E34084-B0C5-4FE9-870F-1F545F1DE7CC}"/>
          </ac:picMkLst>
        </pc:picChg>
        <pc:picChg chg="add mod">
          <ac:chgData name="Al Brooks" userId="34fc579134f071c1" providerId="LiveId" clId="{521BF6D4-3B60-42F6-9894-8DBFCE4752F3}" dt="2021-05-12T21:19:40.058" v="11470" actId="571"/>
          <ac:picMkLst>
            <pc:docMk/>
            <pc:sldMk cId="4133319136" sldId="7219"/>
            <ac:picMk id="170" creationId="{043E0DC8-C399-462F-B74D-D004A9E14BD3}"/>
          </ac:picMkLst>
        </pc:pic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2T21:20:26.721" v="11480" actId="1076"/>
          <ac:cxnSpMkLst>
            <pc:docMk/>
            <pc:sldMk cId="4133319136" sldId="7219"/>
            <ac:cxnSpMk id="162" creationId="{3A2852E9-092B-45D4-98BC-40E2389383E8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163" creationId="{208F37F3-ED42-4774-9E76-A32977372E66}"/>
          </ac:cxnSpMkLst>
        </pc:cxnChg>
        <pc:cxnChg chg="add mod">
          <ac:chgData name="Al Brooks" userId="34fc579134f071c1" providerId="LiveId" clId="{521BF6D4-3B60-42F6-9894-8DBFCE4752F3}" dt="2021-05-12T21:18:39.186" v="11409"/>
          <ac:cxnSpMkLst>
            <pc:docMk/>
            <pc:sldMk cId="4133319136" sldId="7219"/>
            <ac:cxnSpMk id="164" creationId="{64F725C0-3FFE-4AA9-9DED-9FF509DE413F}"/>
          </ac:cxnSpMkLst>
        </pc:cxnChg>
        <pc:cxnChg chg="add mod">
          <ac:chgData name="Al Brooks" userId="34fc579134f071c1" providerId="LiveId" clId="{521BF6D4-3B60-42F6-9894-8DBFCE4752F3}" dt="2021-05-12T21:18:39.186" v="11409"/>
          <ac:cxnSpMkLst>
            <pc:docMk/>
            <pc:sldMk cId="4133319136" sldId="7219"/>
            <ac:cxnSpMk id="165" creationId="{D4C4C861-FC72-482C-B28D-2839AEA41D87}"/>
          </ac:cxnSpMkLst>
        </pc:cxnChg>
        <pc:cxnChg chg="add mod">
          <ac:chgData name="Al Brooks" userId="34fc579134f071c1" providerId="LiveId" clId="{521BF6D4-3B60-42F6-9894-8DBFCE4752F3}" dt="2021-05-12T21:21:00.810" v="11531" actId="571"/>
          <ac:cxnSpMkLst>
            <pc:docMk/>
            <pc:sldMk cId="4133319136" sldId="7219"/>
            <ac:cxnSpMk id="174" creationId="{71ADB32C-2518-4F5A-8E30-D2DA895BBBDF}"/>
          </ac:cxnSpMkLst>
        </pc:cxnChg>
        <pc:cxnChg chg="add mod">
          <ac:chgData name="Al Brooks" userId="34fc579134f071c1" providerId="LiveId" clId="{521BF6D4-3B60-42F6-9894-8DBFCE4752F3}" dt="2021-05-12T21:21:29.922" v="11541" actId="1037"/>
          <ac:cxnSpMkLst>
            <pc:docMk/>
            <pc:sldMk cId="4133319136" sldId="7219"/>
            <ac:cxnSpMk id="175" creationId="{3E2F640D-2266-4FE3-B32D-76A801EE3C2F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2T21:22:48.211" v="11554" actId="478"/>
          <ac:cxnSpMkLst>
            <pc:docMk/>
            <pc:sldMk cId="4133319136" sldId="7219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521BF6D4-3B60-42F6-9894-8DBFCE4752F3}" dt="2021-05-12T21:26:46.475" v="11568" actId="47"/>
        <pc:sldMkLst>
          <pc:docMk/>
          <pc:sldMk cId="2081072475" sldId="7220"/>
        </pc:sldMkLst>
        <pc:spChg chg="mod">
          <ac:chgData name="Al Brooks" userId="34fc579134f071c1" providerId="LiveId" clId="{521BF6D4-3B60-42F6-9894-8DBFCE4752F3}" dt="2021-05-12T21:26:22.584" v="11566" actId="21"/>
          <ac:spMkLst>
            <pc:docMk/>
            <pc:sldMk cId="2081072475" sldId="7220"/>
            <ac:spMk id="5" creationId="{00000000-0000-0000-0000-000000000000}"/>
          </ac:spMkLst>
        </pc:spChg>
        <pc:cxnChg chg="add mod">
          <ac:chgData name="Al Brooks" userId="34fc579134f071c1" providerId="LiveId" clId="{521BF6D4-3B60-42F6-9894-8DBFCE4752F3}" dt="2021-05-12T21:25:04.914" v="11558"/>
          <ac:cxnSpMkLst>
            <pc:docMk/>
            <pc:sldMk cId="2081072475" sldId="7220"/>
            <ac:cxnSpMk id="159" creationId="{96A0A933-2F2B-4637-93FD-410D2D65C9AD}"/>
          </ac:cxnSpMkLst>
        </pc:cxnChg>
        <pc:cxnChg chg="del">
          <ac:chgData name="Al Brooks" userId="34fc579134f071c1" providerId="LiveId" clId="{521BF6D4-3B60-42F6-9894-8DBFCE4752F3}" dt="2021-05-12T21:25:02.686" v="11557" actId="478"/>
          <ac:cxnSpMkLst>
            <pc:docMk/>
            <pc:sldMk cId="2081072475" sldId="7220"/>
            <ac:cxnSpMk id="218" creationId="{B006D82E-C1C6-454A-8B7B-087DC9444A5E}"/>
          </ac:cxnSpMkLst>
        </pc:cxnChg>
      </pc:sldChg>
      <pc:sldChg chg="addSp modSp add del mod">
        <pc:chgData name="Al Brooks" userId="34fc579134f071c1" providerId="LiveId" clId="{521BF6D4-3B60-42F6-9894-8DBFCE4752F3}" dt="2021-05-10T16:52:26.699" v="4791" actId="47"/>
        <pc:sldMkLst>
          <pc:docMk/>
          <pc:sldMk cId="2283326574" sldId="7220"/>
        </pc:sldMkLst>
        <pc:spChg chg="add mod">
          <ac:chgData name="Al Brooks" userId="34fc579134f071c1" providerId="LiveId" clId="{521BF6D4-3B60-42F6-9894-8DBFCE4752F3}" dt="2021-05-08T04:04:05.842" v="4270" actId="13926"/>
          <ac:spMkLst>
            <pc:docMk/>
            <pc:sldMk cId="2283326574" sldId="7220"/>
            <ac:spMk id="56" creationId="{4C9BFFAB-BEFB-4ADB-BE05-D03E264B7428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58" creationId="{8D8C6A5B-0E8E-4BB2-8D94-75228490E788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59" creationId="{DBFC9658-8D96-4AEE-B829-69AC6B19B69F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0" creationId="{BE7D4ACA-97F8-4E75-B51D-4E3EF76A282E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1" creationId="{5A7D273E-702C-4631-A1E7-C559F81328D3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2" creationId="{181D780F-C7F2-42F6-B184-67D0C102A4D6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3" creationId="{A0B02905-DDDA-4D7D-A79F-3DEF2A0FFEDC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4" creationId="{9C64DFFD-6125-4710-B839-EB08298F2EF5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5" creationId="{FF447954-9952-4F9B-8902-9280A30CC512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6" creationId="{F71B0F85-6E2C-42ED-987B-B6738FB59826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7" creationId="{1F1C4E30-509A-4E53-B33B-C46042BD4421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69" creationId="{DBBDE3C8-AAD5-4F49-934D-1CFABED36A25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70" creationId="{0713FB04-4892-4D9C-B597-9AEDE299D952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76" creationId="{26FD7354-C778-456E-958A-645CB5B9F41F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77" creationId="{2D838AD9-FBBA-41CF-82F9-A799ED2ECE63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16" creationId="{930B7A20-BF07-4E42-B5BB-479303EDD8F7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17" creationId="{1D564353-24F0-45C6-8AF4-BA2437B27922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18" creationId="{370F36A6-43EB-438D-A65F-4012C5399E2B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19" creationId="{F736A12C-406D-4842-9888-E7CB7E6F5D03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20" creationId="{7049B0FC-F69C-47BF-BA5D-772D45A35F95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26" creationId="{2A8319FC-D17D-4700-AA6C-756536418ED5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27" creationId="{76D2C3A3-11D7-4E0A-BE27-3827FF381ECC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30" creationId="{281C4647-ECD2-4E82-B1FB-95F8CCF391FC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31" creationId="{3850C871-8B67-42E1-88B2-7A9738230A7C}"/>
          </ac:spMkLst>
        </pc:spChg>
        <pc:spChg chg="add mod">
          <ac:chgData name="Al Brooks" userId="34fc579134f071c1" providerId="LiveId" clId="{521BF6D4-3B60-42F6-9894-8DBFCE4752F3}" dt="2021-05-08T04:02:41.021" v="4189"/>
          <ac:spMkLst>
            <pc:docMk/>
            <pc:sldMk cId="2283326574" sldId="7220"/>
            <ac:spMk id="132" creationId="{2E683466-10A4-4150-A185-8B2B6EFE3930}"/>
          </ac:spMkLst>
        </pc:spChg>
        <pc:spChg chg="add mod">
          <ac:chgData name="Al Brooks" userId="34fc579134f071c1" providerId="LiveId" clId="{521BF6D4-3B60-42F6-9894-8DBFCE4752F3}" dt="2021-05-08T04:03:13.983" v="4197" actId="1076"/>
          <ac:spMkLst>
            <pc:docMk/>
            <pc:sldMk cId="2283326574" sldId="7220"/>
            <ac:spMk id="140" creationId="{D97088C9-35F6-4868-B6BE-EFC9DF7FA48F}"/>
          </ac:spMkLst>
        </pc:spChg>
        <pc:spChg chg="add mod">
          <ac:chgData name="Al Brooks" userId="34fc579134f071c1" providerId="LiveId" clId="{521BF6D4-3B60-42F6-9894-8DBFCE4752F3}" dt="2021-05-08T04:03:55.103" v="4266" actId="1076"/>
          <ac:spMkLst>
            <pc:docMk/>
            <pc:sldMk cId="2283326574" sldId="7220"/>
            <ac:spMk id="141" creationId="{89531820-41EE-4C55-A89F-51647C923D43}"/>
          </ac:spMkLst>
        </pc:sp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57" creationId="{CEAA341B-2CDC-4595-819C-9F4D3FDADF7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68" creationId="{C00820F8-A25E-414F-B3E1-C9D350D8EDF8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1" creationId="{C8FBADBD-4C06-4FF6-B448-84EAA717E127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2" creationId="{DBEBB551-B58A-4586-877C-798B5274867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3" creationId="{42BAF851-01CF-42BC-A421-15E6AC3ECC5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4" creationId="{61F36A07-D0C0-41B2-8270-E99F134EBF29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5" creationId="{6CD7BCC0-276A-4E2F-9DE5-C9F27FF2F10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8" creationId="{8E6CF03C-78A6-4447-9FC5-75E3878424BA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79" creationId="{D79B6203-5C2E-4B5E-A1FA-4E907BF29351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0" creationId="{AE363D8D-2FA2-455F-BCED-CF00DE7D682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1" creationId="{6F715259-41FF-4E1E-9282-7D6F65CC7497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2" creationId="{7680872E-2EDF-45F4-8834-1FD9D4FF6A18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3" creationId="{3B371BB7-5A69-49AB-BF5F-6DDFCC2B5EC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4" creationId="{3299DA0A-5028-4460-B7B1-8812212A8AC3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5" creationId="{446D1185-DB65-468E-A04E-D56CF21F8FF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6" creationId="{DFFD4776-DD1E-4201-9588-4C8B012A5192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7" creationId="{BB4EC8C7-4288-4106-9E99-1E559F8B682A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8" creationId="{AD93E50C-F819-42C7-9D47-BB05D5F5FFE8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89" creationId="{5D219F1E-BA29-4046-8E01-EE46E2727EAF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0" creationId="{7A41C288-19F0-4A5B-B2A9-2AE6AF513992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1" creationId="{F5DB51FD-A45A-4707-BFC9-E1FE7378FA72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2" creationId="{AE4075B6-DE9B-46B4-868B-20FA550A6EA0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3" creationId="{E8862572-4832-4383-8E3E-095A201C2D7B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4" creationId="{56418CFE-161C-460A-BF28-9EDCC5AE4115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5" creationId="{2F2D4AA1-3A30-4B40-847B-022196009090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6" creationId="{BB73168F-D3D8-41D4-B6EA-A41F040E571D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7" creationId="{8D28C7B0-FD85-4EC9-8D98-C7C78837BA01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8" creationId="{E8F9C8C8-128A-49FE-B853-ACA86718D3B4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99" creationId="{4A6F7A53-EE0B-4B42-B1FB-C967AC31EF01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0" creationId="{75B665B0-F317-4B70-964A-4710C2A56648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1" creationId="{76387AB8-4B5A-4B36-A382-30A1771076C7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2" creationId="{B3888DA1-BD13-4CB2-A4A3-74FAC8E0978A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3" creationId="{BD9A2D65-5C93-4341-B73A-6415A0FAA21E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4" creationId="{70339D88-B2E7-4113-B1D4-9874F486356E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5" creationId="{C2AE0685-8031-4E03-99C2-5F3D0D48DD54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6" creationId="{077533DC-CC2F-48BF-B200-308B1BDF395A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7" creationId="{C3D2F607-3AF2-4C41-9382-F549D2DC08ED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8" creationId="{90E66209-20E6-44B6-A83A-32975E39181F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09" creationId="{5BFED6C6-BABA-4835-B7E2-4C872429B03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0" creationId="{E031E954-A695-4EF2-9E4A-0EF0314862CF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1" creationId="{384C1A28-1B58-4276-BA1B-9D1D033748C2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2" creationId="{B1C45CC4-024B-4768-88CF-A10AAD8F130E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3" creationId="{5DAF9DF0-9AFF-4DB6-96C4-294F7A9C165F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4" creationId="{A84B56CC-CFC4-4512-970E-7F5330390C5D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15" creationId="{BCB3EDD0-C8BC-4EF5-AC31-A4D11AE1569B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1" creationId="{94E6C150-1A02-44FA-A5CC-AB07D7C5C04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2" creationId="{01A4C327-E5F8-459E-9038-6B5A6C019B6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3" creationId="{5199182E-0E92-4751-AE78-63603C2D6090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4" creationId="{0C41B4DC-B527-4C77-805A-FB1EF0046E5C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5" creationId="{C1BB87F1-73FF-4A07-9545-8E76F0CFB2A7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8" creationId="{0893A81A-8D27-4AF7-A053-296249337FC7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29" creationId="{D1F4549A-CFC7-4E2D-A5F6-869624E9A45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33" creationId="{47110666-6DE6-43CA-BF28-B31B69EAD5A1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34" creationId="{E029B125-6A7C-44E5-B306-D96A936A6D0A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35" creationId="{AA722FDB-EDBE-47BA-B12B-614EB2E68616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36" creationId="{8C7CB33B-3681-4631-B87D-105A2FB761AB}"/>
          </ac:cxnSpMkLst>
        </pc:cxnChg>
        <pc:cxnChg chg="add mod">
          <ac:chgData name="Al Brooks" userId="34fc579134f071c1" providerId="LiveId" clId="{521BF6D4-3B60-42F6-9894-8DBFCE4752F3}" dt="2021-05-08T04:02:41.021" v="4189"/>
          <ac:cxnSpMkLst>
            <pc:docMk/>
            <pc:sldMk cId="2283326574" sldId="7220"/>
            <ac:cxnSpMk id="137" creationId="{D492796E-3877-4181-81A3-F1E451299358}"/>
          </ac:cxnSpMkLst>
        </pc:cxnChg>
        <pc:cxnChg chg="add mod">
          <ac:chgData name="Al Brooks" userId="34fc579134f071c1" providerId="LiveId" clId="{521BF6D4-3B60-42F6-9894-8DBFCE4752F3}" dt="2021-05-08T04:02:59.536" v="4193" actId="14100"/>
          <ac:cxnSpMkLst>
            <pc:docMk/>
            <pc:sldMk cId="2283326574" sldId="7220"/>
            <ac:cxnSpMk id="138" creationId="{71984159-49F3-4801-845D-36621FE721C5}"/>
          </ac:cxnSpMkLst>
        </pc:cxnChg>
        <pc:cxnChg chg="add mod">
          <ac:chgData name="Al Brooks" userId="34fc579134f071c1" providerId="LiveId" clId="{521BF6D4-3B60-42F6-9894-8DBFCE4752F3}" dt="2021-05-08T04:04:01.977" v="4268" actId="14100"/>
          <ac:cxnSpMkLst>
            <pc:docMk/>
            <pc:sldMk cId="2283326574" sldId="7220"/>
            <ac:cxnSpMk id="142" creationId="{38AE7606-4816-408D-BBFA-A9616F47921D}"/>
          </ac:cxnSpMkLst>
        </pc:cxnChg>
      </pc:sldChg>
      <pc:sldChg chg="modSp add del mod">
        <pc:chgData name="Al Brooks" userId="34fc579134f071c1" providerId="LiveId" clId="{521BF6D4-3B60-42F6-9894-8DBFCE4752F3}" dt="2021-05-06T21:43:37.753" v="1862" actId="2696"/>
        <pc:sldMkLst>
          <pc:docMk/>
          <pc:sldMk cId="3287385889" sldId="7220"/>
        </pc:sldMkLst>
        <pc:spChg chg="mod">
          <ac:chgData name="Al Brooks" userId="34fc579134f071c1" providerId="LiveId" clId="{521BF6D4-3B60-42F6-9894-8DBFCE4752F3}" dt="2021-05-06T21:42:14.498" v="1853"/>
          <ac:spMkLst>
            <pc:docMk/>
            <pc:sldMk cId="3287385889" sldId="7220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521BF6D4-3B60-42F6-9894-8DBFCE4752F3}" dt="2021-05-12T21:27:17.856" v="11571" actId="2696"/>
        <pc:sldMkLst>
          <pc:docMk/>
          <pc:sldMk cId="1949201306" sldId="7221"/>
        </pc:sldMkLst>
        <pc:spChg chg="mod">
          <ac:chgData name="Al Brooks" userId="34fc579134f071c1" providerId="LiveId" clId="{521BF6D4-3B60-42F6-9894-8DBFCE4752F3}" dt="2021-05-12T21:18:03.621" v="11405"/>
          <ac:spMkLst>
            <pc:docMk/>
            <pc:sldMk cId="1949201306" sldId="7221"/>
            <ac:spMk id="5" creationId="{00000000-0000-0000-0000-000000000000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87" creationId="{25666F5D-E49B-4620-A216-5557EA6513F4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88" creationId="{12CA4C67-0A37-404F-B485-F65A820CB432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89" creationId="{BB1DDB05-2129-457F-8000-814DFD28FB0B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0" creationId="{6A62748E-6172-4685-B09D-9512D22AE63A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1" creationId="{89A036D1-206C-41C2-ACF8-D2EF38F29368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2" creationId="{6BE242B7-DD74-48C2-A163-DCC11B6D731F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3" creationId="{9112DB26-7A4F-4E3C-A6F9-2789CFFD14D0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4" creationId="{889A4E9F-EDD3-4D5E-AE26-F2BC56FAABD4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5" creationId="{84D68F5F-119D-44F4-8425-78F3A706B829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6" creationId="{6F8A9BB8-AB55-445F-881B-01D86E16B616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8" creationId="{F30D672F-1FF6-44A5-9B1F-1AB938394C41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99" creationId="{BBEC3F2D-AA3B-48D4-8A46-3A492B671196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05" creationId="{6F14A4C8-D66D-487A-9C12-C615E38945E5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06" creationId="{2827A353-D259-47E2-AAAF-94ECE97C99F9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45" creationId="{0F1A6D27-170C-474D-B13F-25A4FC329532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46" creationId="{3A3B5A73-734D-4F14-AF03-59E49C1393B4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47" creationId="{F2736467-F1E6-468B-8348-AED56431B18B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48" creationId="{1D762EF8-5793-45F2-9CB0-5F6EE9FD273A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49" creationId="{FEF9E929-9AEA-4F0A-9E1C-DDB1B16B8211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55" creationId="{F3FEA192-85DF-4E39-9864-0C9B8A5C8D8C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156" creationId="{2F29DF87-9EB9-4B8E-AC3E-688ECE59C9DE}"/>
          </ac:spMkLst>
        </pc:spChg>
        <pc:spChg chg="del">
          <ac:chgData name="Al Brooks" userId="34fc579134f071c1" providerId="LiveId" clId="{521BF6D4-3B60-42F6-9894-8DBFCE4752F3}" dt="2021-05-12T21:27:05.976" v="11569" actId="478"/>
          <ac:spMkLst>
            <pc:docMk/>
            <pc:sldMk cId="1949201306" sldId="7221"/>
            <ac:spMk id="212" creationId="{17D5E232-0289-4BCC-9E1F-244789D7B429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213" creationId="{028B65B0-1B1D-4722-BB86-B0B46EEBBCD9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214" creationId="{E9C62E5E-37AF-493F-A569-7F117C392307}"/>
          </ac:spMkLst>
        </pc:spChg>
        <pc:spChg chg="del">
          <ac:chgData name="Al Brooks" userId="34fc579134f071c1" providerId="LiveId" clId="{521BF6D4-3B60-42F6-9894-8DBFCE4752F3}" dt="2021-05-12T21:27:12.873" v="11570" actId="478"/>
          <ac:spMkLst>
            <pc:docMk/>
            <pc:sldMk cId="1949201306" sldId="7221"/>
            <ac:spMk id="215" creationId="{EC39CA8B-DBE1-47F3-BF1F-B67C6859BE85}"/>
          </ac:spMkLst>
        </pc:sp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86" creationId="{9E371C52-21E3-44DC-A4C6-8B883834DDE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97" creationId="{5AA68552-46EC-4C0C-B1FD-5CAB5BD42F8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0" creationId="{F759106E-02AC-415C-B1C6-456F6EDA939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1" creationId="{964E8F1B-21D9-453D-8E73-F231FDDF52E3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2" creationId="{EDCFD4AD-A9B4-4A46-A602-01B9AF10A98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3" creationId="{EE382338-E9C5-495C-B48B-ADE777DB33C0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4" creationId="{C606584E-0FDA-407E-8E2D-DC45656BE53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7" creationId="{8A18C700-D29C-40F2-8C9F-B2BCBD0A3695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8" creationId="{D4B4885C-D2F4-430E-A03A-4B47E0CCB144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09" creationId="{D8C349FD-7878-4ED5-86CE-1F355277E41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0" creationId="{0348CF81-B42C-4495-92D1-097578FB8CB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1" creationId="{768AC6C1-D392-4006-8F94-FCC4050DE774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2" creationId="{83610BD8-B3A2-4B73-B6AA-95792E35403F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3" creationId="{B380E40D-F517-40F7-946B-405BE73B859A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4" creationId="{4336F9E6-6C34-4935-BFDE-008AF976E582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5" creationId="{0FD2888E-04D8-41E5-BE3A-B865D2651073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6" creationId="{B25CCE26-6E97-49ED-AD90-C1F8AC71C8EE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7" creationId="{3B8D053C-EC70-4374-837A-D0E215D24E9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8" creationId="{CB5D8626-3FD5-4C87-8426-486F47CACE3E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19" creationId="{ABDE5666-007D-40D7-A6FF-16A3E3389D9E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0" creationId="{70457ECF-45C0-4627-8685-E4BC09AAF019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1" creationId="{A2799C76-3522-4CDF-81A0-9E731E9A4A2B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2" creationId="{E03534DE-3FEE-40AF-A111-16ED8153BE44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3" creationId="{C8BF34F4-0710-4B34-A034-BE8C8056E0B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4" creationId="{E7143F38-2625-4D99-A4F4-1CC84603E8D6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5" creationId="{7478570E-4596-4297-9E85-07636A99E602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6" creationId="{822F0BC5-4BB1-4BC8-9433-2D6A616233E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7" creationId="{204E2BBA-776E-418C-922E-C1DA63D05A8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8" creationId="{584FF4AF-0494-41BE-88A7-F0BCAA3DBBA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29" creationId="{7EB345C3-0487-40BE-9890-E277615BDE79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0" creationId="{6A75D8BA-BAC0-44D4-8208-E7F0C229D596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1" creationId="{F3A08AD2-E0BA-4FF4-B482-00CE640FDD69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2" creationId="{A5644FA9-F0AE-4E3E-BB81-09172A69685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3" creationId="{28E122BD-0D11-4B54-BF5E-C34593B0E7E4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4" creationId="{621A5F96-D755-4B23-BC2E-9DE0F9614A3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5" creationId="{AC671925-0620-41DB-ABD8-819BFEF51F2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6" creationId="{7383A2A8-7D85-4752-A4FF-9E6D9ADAF795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7" creationId="{319BC358-F9F4-43A1-9E5D-E39937087DF9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8" creationId="{B86DF8DE-2CFC-4500-8A80-F71CC3C0A81B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39" creationId="{9275A5CF-D2A1-467A-ACEC-A5F002C5C9E3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40" creationId="{5077BC83-F767-4E88-913F-624BBB539905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41" creationId="{ED88220F-6BAA-4B73-A694-8DEEFE4C5B61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42" creationId="{2DDB1431-ED6E-49EB-BBB5-992D9A37B2DC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43" creationId="{64E68D0E-BDAA-4703-BA85-E06F63406D94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44" creationId="{7C52B283-A076-4E65-8E08-307651D53BE3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0" creationId="{0F90BE6E-89F8-4CAA-9E0F-0D8906E56B2F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1" creationId="{4EE8E456-BE82-411E-99E5-C00A5D7ECD23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2" creationId="{64AF23E9-C27D-4A0F-91C0-6B2328258519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3" creationId="{C45700B3-9F6C-4624-AD10-C7FB69C12C18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4" creationId="{CA235BAA-2538-4CF7-A032-5905A0E6D39A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57" creationId="{85668601-C71B-437D-A6C8-64C4F3C134F5}"/>
          </ac:cxnSpMkLst>
        </pc:cxnChg>
        <pc:cxnChg chg="add mod">
          <ac:chgData name="Al Brooks" userId="34fc579134f071c1" providerId="LiveId" clId="{521BF6D4-3B60-42F6-9894-8DBFCE4752F3}" dt="2021-05-12T21:25:11.267" v="11560"/>
          <ac:cxnSpMkLst>
            <pc:docMk/>
            <pc:sldMk cId="1949201306" sldId="7221"/>
            <ac:cxnSpMk id="159" creationId="{95EBC458-E089-4D98-9447-DF83D926F137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163" creationId="{208F37F3-ED42-4774-9E76-A32977372E66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216" creationId="{DF1F8EA0-1A9E-4F9E-BE76-90158CC65E03}"/>
          </ac:cxnSpMkLst>
        </pc:cxnChg>
        <pc:cxnChg chg="del">
          <ac:chgData name="Al Brooks" userId="34fc579134f071c1" providerId="LiveId" clId="{521BF6D4-3B60-42F6-9894-8DBFCE4752F3}" dt="2021-05-12T21:25:08.459" v="11559" actId="478"/>
          <ac:cxnSpMkLst>
            <pc:docMk/>
            <pc:sldMk cId="1949201306" sldId="7221"/>
            <ac:cxnSpMk id="218" creationId="{B006D82E-C1C6-454A-8B7B-087DC9444A5E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222" creationId="{9A62064B-5623-4C4D-8A10-8AFB06FEC105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223" creationId="{1738B617-5693-4B06-AC9B-89582C43D81C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224" creationId="{EEC20263-9EDB-4055-B68D-103AC3620A00}"/>
          </ac:cxnSpMkLst>
        </pc:cxnChg>
        <pc:cxnChg chg="del">
          <ac:chgData name="Al Brooks" userId="34fc579134f071c1" providerId="LiveId" clId="{521BF6D4-3B60-42F6-9894-8DBFCE4752F3}" dt="2021-05-12T21:27:12.873" v="11570" actId="478"/>
          <ac:cxnSpMkLst>
            <pc:docMk/>
            <pc:sldMk cId="1949201306" sldId="7221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521BF6D4-3B60-42F6-9894-8DBFCE4752F3}" dt="2021-05-12T21:31:45.306" v="11576" actId="2696"/>
        <pc:sldMkLst>
          <pc:docMk/>
          <pc:sldMk cId="3917535847" sldId="7222"/>
        </pc:sldMkLst>
        <pc:spChg chg="mod">
          <ac:chgData name="Al Brooks" userId="34fc579134f071c1" providerId="LiveId" clId="{521BF6D4-3B60-42F6-9894-8DBFCE4752F3}" dt="2021-05-12T21:26:36.829" v="11567"/>
          <ac:spMkLst>
            <pc:docMk/>
            <pc:sldMk cId="3917535847" sldId="7222"/>
            <ac:spMk id="5" creationId="{00000000-0000-0000-0000-000000000000}"/>
          </ac:spMkLst>
        </pc:spChg>
        <pc:spChg chg="del">
          <ac:chgData name="Al Brooks" userId="34fc579134f071c1" providerId="LiveId" clId="{521BF6D4-3B60-42F6-9894-8DBFCE4752F3}" dt="2021-05-12T21:28:36.268" v="11572" actId="478"/>
          <ac:spMkLst>
            <pc:docMk/>
            <pc:sldMk cId="3917535847" sldId="7222"/>
            <ac:spMk id="158" creationId="{79D9392D-4280-4A0D-BFAF-9470B500315E}"/>
          </ac:spMkLst>
        </pc:spChg>
        <pc:spChg chg="add mod">
          <ac:chgData name="Al Brooks" userId="34fc579134f071c1" providerId="LiveId" clId="{521BF6D4-3B60-42F6-9894-8DBFCE4752F3}" dt="2021-05-12T21:28:37.770" v="11573"/>
          <ac:spMkLst>
            <pc:docMk/>
            <pc:sldMk cId="3917535847" sldId="7222"/>
            <ac:spMk id="159" creationId="{A03B0D3D-4844-4492-90EB-FCC4883BBA93}"/>
          </ac:spMkLst>
        </pc:spChg>
      </pc:sldChg>
    </pc:docChg>
  </pc:docChgLst>
  <pc:docChgLst>
    <pc:chgData name="Al Brooks" userId="34fc579134f071c1" providerId="LiveId" clId="{4893A2AF-546E-4ABA-8E06-89838489FEC6}"/>
    <pc:docChg chg="undo custSel addSld delSld modSld sldOrd modSection">
      <pc:chgData name="Al Brooks" userId="34fc579134f071c1" providerId="LiveId" clId="{4893A2AF-546E-4ABA-8E06-89838489FEC6}" dt="2021-06-17T13:14:46.567" v="13982" actId="2696"/>
      <pc:docMkLst>
        <pc:docMk/>
      </pc:docMkLst>
      <pc:sldChg chg="addSp modSp">
        <pc:chgData name="Al Brooks" userId="34fc579134f071c1" providerId="LiveId" clId="{4893A2AF-546E-4ABA-8E06-89838489FEC6}" dt="2021-06-10T16:10:41.169" v="721" actId="571"/>
        <pc:sldMkLst>
          <pc:docMk/>
          <pc:sldMk cId="357564507" sldId="6336"/>
        </pc:sldMkLst>
        <pc:spChg chg="add mod">
          <ac:chgData name="Al Brooks" userId="34fc579134f071c1" providerId="LiveId" clId="{4893A2AF-546E-4ABA-8E06-89838489FEC6}" dt="2021-06-10T16:10:41.169" v="721" actId="571"/>
          <ac:spMkLst>
            <pc:docMk/>
            <pc:sldMk cId="357564507" sldId="6336"/>
            <ac:spMk id="96" creationId="{87A46811-83BE-4F4E-9F3C-3A70D81207E4}"/>
          </ac:spMkLst>
        </pc:spChg>
        <pc:spChg chg="add mod">
          <ac:chgData name="Al Brooks" userId="34fc579134f071c1" providerId="LiveId" clId="{4893A2AF-546E-4ABA-8E06-89838489FEC6}" dt="2021-06-10T16:10:41.169" v="721" actId="571"/>
          <ac:spMkLst>
            <pc:docMk/>
            <pc:sldMk cId="357564507" sldId="6336"/>
            <ac:spMk id="97" creationId="{9A5B7D55-B41E-4328-B92A-0DCEBABF3707}"/>
          </ac:spMkLst>
        </pc:spChg>
        <pc:spChg chg="add mod">
          <ac:chgData name="Al Brooks" userId="34fc579134f071c1" providerId="LiveId" clId="{4893A2AF-546E-4ABA-8E06-89838489FEC6}" dt="2021-06-10T16:10:41.169" v="721" actId="571"/>
          <ac:spMkLst>
            <pc:docMk/>
            <pc:sldMk cId="357564507" sldId="6336"/>
            <ac:spMk id="98" creationId="{D002C103-8382-4434-A1AE-49B391B34ED3}"/>
          </ac:spMkLst>
        </pc:spChg>
        <pc:spChg chg="add mod">
          <ac:chgData name="Al Brooks" userId="34fc579134f071c1" providerId="LiveId" clId="{4893A2AF-546E-4ABA-8E06-89838489FEC6}" dt="2021-06-10T16:10:41.169" v="721" actId="571"/>
          <ac:spMkLst>
            <pc:docMk/>
            <pc:sldMk cId="357564507" sldId="6336"/>
            <ac:spMk id="99" creationId="{2BEB99E4-ED7A-49C7-BF3A-347ED784E5C0}"/>
          </ac:spMkLst>
        </pc:spChg>
      </pc:sldChg>
      <pc:sldChg chg="addSp delSp modSp mod">
        <pc:chgData name="Al Brooks" userId="34fc579134f071c1" providerId="LiveId" clId="{4893A2AF-546E-4ABA-8E06-89838489FEC6}" dt="2021-06-11T21:23:50.329" v="5492" actId="6549"/>
        <pc:sldMkLst>
          <pc:docMk/>
          <pc:sldMk cId="2915896299" sldId="6598"/>
        </pc:sldMkLst>
        <pc:spChg chg="mod">
          <ac:chgData name="Al Brooks" userId="34fc579134f071c1" providerId="LiveId" clId="{4893A2AF-546E-4ABA-8E06-89838489FEC6}" dt="2021-06-11T21:23:26.445" v="5478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21:23:50.329" v="5492" actId="6549"/>
          <ac:spMkLst>
            <pc:docMk/>
            <pc:sldMk cId="2915896299" sldId="6598"/>
            <ac:spMk id="30" creationId="{00000000-0000-0000-0000-000000000000}"/>
          </ac:spMkLst>
        </pc:spChg>
        <pc:picChg chg="add mod ord">
          <ac:chgData name="Al Brooks" userId="34fc579134f071c1" providerId="LiveId" clId="{4893A2AF-546E-4ABA-8E06-89838489FEC6}" dt="2021-06-11T21:20:22.189" v="5082" actId="167"/>
          <ac:picMkLst>
            <pc:docMk/>
            <pc:sldMk cId="2915896299" sldId="6598"/>
            <ac:picMk id="3" creationId="{EC9E3370-2258-431A-A902-86D78FEDE658}"/>
          </ac:picMkLst>
        </pc:picChg>
        <pc:picChg chg="del">
          <ac:chgData name="Al Brooks" userId="34fc579134f071c1" providerId="LiveId" clId="{4893A2AF-546E-4ABA-8E06-89838489FEC6}" dt="2021-06-11T21:19:05.314" v="4937" actId="478"/>
          <ac:picMkLst>
            <pc:docMk/>
            <pc:sldMk cId="2915896299" sldId="6598"/>
            <ac:picMk id="4" creationId="{AB119E8D-3046-40BC-985C-E69C99DB623F}"/>
          </ac:picMkLst>
        </pc:picChg>
      </pc:sldChg>
      <pc:sldChg chg="addSp delSp modSp mod">
        <pc:chgData name="Al Brooks" userId="34fc579134f071c1" providerId="LiveId" clId="{4893A2AF-546E-4ABA-8E06-89838489FEC6}" dt="2021-06-16T12:23:11.522" v="11144" actId="1038"/>
        <pc:sldMkLst>
          <pc:docMk/>
          <pc:sldMk cId="117956122" sldId="6818"/>
        </pc:sldMkLst>
        <pc:spChg chg="mod">
          <ac:chgData name="Al Brooks" userId="34fc579134f071c1" providerId="LiveId" clId="{4893A2AF-546E-4ABA-8E06-89838489FEC6}" dt="2021-06-14T12:13:46.908" v="7053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6T12:22:47.815" v="11095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4893A2AF-546E-4ABA-8E06-89838489FEC6}" dt="2021-06-14T12:07:33.926" v="6824" actId="478"/>
          <ac:picMkLst>
            <pc:docMk/>
            <pc:sldMk cId="117956122" sldId="6818"/>
            <ac:picMk id="3" creationId="{344AD095-F292-41BC-AF05-C644FE681CC0}"/>
          </ac:picMkLst>
        </pc:picChg>
        <pc:picChg chg="add mod ord">
          <ac:chgData name="Al Brooks" userId="34fc579134f071c1" providerId="LiveId" clId="{4893A2AF-546E-4ABA-8E06-89838489FEC6}" dt="2021-06-16T12:23:11.522" v="11144" actId="1038"/>
          <ac:picMkLst>
            <pc:docMk/>
            <pc:sldMk cId="117956122" sldId="6818"/>
            <ac:picMk id="3" creationId="{94F9E79A-D515-46A4-962B-22674343E745}"/>
          </ac:picMkLst>
        </pc:picChg>
        <pc:picChg chg="add del mod">
          <ac:chgData name="Al Brooks" userId="34fc579134f071c1" providerId="LiveId" clId="{4893A2AF-546E-4ABA-8E06-89838489FEC6}" dt="2021-06-16T12:21:23.510" v="10969" actId="478"/>
          <ac:picMkLst>
            <pc:docMk/>
            <pc:sldMk cId="117956122" sldId="6818"/>
            <ac:picMk id="4" creationId="{8E37C5F8-2557-4393-B25B-D7FF0D4BBFD6}"/>
          </ac:picMkLst>
        </pc:picChg>
        <pc:picChg chg="del mod">
          <ac:chgData name="Al Brooks" userId="34fc579134f071c1" providerId="LiveId" clId="{4893A2AF-546E-4ABA-8E06-89838489FEC6}" dt="2021-06-11T12:24:38.294" v="3087" actId="478"/>
          <ac:picMkLst>
            <pc:docMk/>
            <pc:sldMk cId="117956122" sldId="6818"/>
            <ac:picMk id="4" creationId="{FA41A220-8FE2-4FA6-AC29-9D0F8DDCBE66}"/>
          </ac:picMkLst>
        </pc:picChg>
      </pc:sldChg>
      <pc:sldChg chg="addSp delSp modSp mod">
        <pc:chgData name="Al Brooks" userId="34fc579134f071c1" providerId="LiveId" clId="{4893A2AF-546E-4ABA-8E06-89838489FEC6}" dt="2021-06-11T21:44:35.068" v="5960" actId="20577"/>
        <pc:sldMkLst>
          <pc:docMk/>
          <pc:sldMk cId="2027535969" sldId="7131"/>
        </pc:sldMkLst>
        <pc:spChg chg="mod">
          <ac:chgData name="Al Brooks" userId="34fc579134f071c1" providerId="LiveId" clId="{4893A2AF-546E-4ABA-8E06-89838489FEC6}" dt="2021-06-11T21:44:17.698" v="5956" actId="6549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21:44:35.068" v="5960" actId="20577"/>
          <ac:spMkLst>
            <pc:docMk/>
            <pc:sldMk cId="2027535969" sldId="7131"/>
            <ac:spMk id="7" creationId="{06ABEF3B-ABC1-4B76-8DC9-9BED300F1E4A}"/>
          </ac:spMkLst>
        </pc:spChg>
        <pc:picChg chg="add mod ord">
          <ac:chgData name="Al Brooks" userId="34fc579134f071c1" providerId="LiveId" clId="{4893A2AF-546E-4ABA-8E06-89838489FEC6}" dt="2021-06-11T21:41:59.950" v="5758" actId="167"/>
          <ac:picMkLst>
            <pc:docMk/>
            <pc:sldMk cId="2027535969" sldId="7131"/>
            <ac:picMk id="3" creationId="{7663ACBE-9C45-4548-995D-E413ABD7B1FF}"/>
          </ac:picMkLst>
        </pc:picChg>
        <pc:picChg chg="del">
          <ac:chgData name="Al Brooks" userId="34fc579134f071c1" providerId="LiveId" clId="{4893A2AF-546E-4ABA-8E06-89838489FEC6}" dt="2021-06-11T21:29:36.103" v="5493" actId="478"/>
          <ac:picMkLst>
            <pc:docMk/>
            <pc:sldMk cId="2027535969" sldId="7131"/>
            <ac:picMk id="4" creationId="{146FBCF6-5DAD-4142-A01D-17B29AF81E17}"/>
          </ac:picMkLst>
        </pc:picChg>
      </pc:sldChg>
      <pc:sldChg chg="addSp delSp modSp mod">
        <pc:chgData name="Al Brooks" userId="34fc579134f071c1" providerId="LiveId" clId="{4893A2AF-546E-4ABA-8E06-89838489FEC6}" dt="2021-06-11T21:52:24.871" v="6411" actId="14100"/>
        <pc:sldMkLst>
          <pc:docMk/>
          <pc:sldMk cId="3808533481" sldId="7180"/>
        </pc:sldMkLst>
        <pc:spChg chg="mod">
          <ac:chgData name="Al Brooks" userId="34fc579134f071c1" providerId="LiveId" clId="{4893A2AF-546E-4ABA-8E06-89838489FEC6}" dt="2021-06-11T21:50:38.430" v="6397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21:50:03.160" v="6350" actId="20577"/>
          <ac:spMkLst>
            <pc:docMk/>
            <pc:sldMk cId="3808533481" sldId="7180"/>
            <ac:spMk id="7" creationId="{06ABEF3B-ABC1-4B76-8DC9-9BED300F1E4A}"/>
          </ac:spMkLst>
        </pc:spChg>
        <pc:spChg chg="mod">
          <ac:chgData name="Al Brooks" userId="34fc579134f071c1" providerId="LiveId" clId="{4893A2AF-546E-4ABA-8E06-89838489FEC6}" dt="2021-06-11T21:52:24.871" v="6411" actId="14100"/>
          <ac:spMkLst>
            <pc:docMk/>
            <pc:sldMk cId="3808533481" sldId="7180"/>
            <ac:spMk id="85" creationId="{33D4B941-8CA1-4E06-9B27-ED6EE9E08FEA}"/>
          </ac:spMkLst>
        </pc:spChg>
        <pc:picChg chg="add del mod ord">
          <ac:chgData name="Al Brooks" userId="34fc579134f071c1" providerId="LiveId" clId="{4893A2AF-546E-4ABA-8E06-89838489FEC6}" dt="2021-06-11T21:51:55.385" v="6403" actId="478"/>
          <ac:picMkLst>
            <pc:docMk/>
            <pc:sldMk cId="3808533481" sldId="7180"/>
            <ac:picMk id="3" creationId="{32593BE5-CD62-4A21-ABF5-5F3F2D6A5864}"/>
          </ac:picMkLst>
        </pc:picChg>
        <pc:picChg chg="del">
          <ac:chgData name="Al Brooks" userId="34fc579134f071c1" providerId="LiveId" clId="{4893A2AF-546E-4ABA-8E06-89838489FEC6}" dt="2021-06-11T21:47:04.436" v="5962" actId="478"/>
          <ac:picMkLst>
            <pc:docMk/>
            <pc:sldMk cId="3808533481" sldId="7180"/>
            <ac:picMk id="4" creationId="{C63378C5-D87C-46F7-8ADF-CA377B862A12}"/>
          </ac:picMkLst>
        </pc:picChg>
        <pc:picChg chg="add mod ord">
          <ac:chgData name="Al Brooks" userId="34fc579134f071c1" providerId="LiveId" clId="{4893A2AF-546E-4ABA-8E06-89838489FEC6}" dt="2021-06-11T21:52:08.485" v="6408" actId="167"/>
          <ac:picMkLst>
            <pc:docMk/>
            <pc:sldMk cId="3808533481" sldId="7180"/>
            <ac:picMk id="8" creationId="{AD1F4C6F-7B95-46AF-B386-791E22122D0E}"/>
          </ac:picMkLst>
        </pc:picChg>
      </pc:sldChg>
      <pc:sldChg chg="addSp delSp modSp del mod ord">
        <pc:chgData name="Al Brooks" userId="34fc579134f071c1" providerId="LiveId" clId="{4893A2AF-546E-4ABA-8E06-89838489FEC6}" dt="2021-06-10T21:23:28.410" v="3082" actId="2696"/>
        <pc:sldMkLst>
          <pc:docMk/>
          <pc:sldMk cId="3539712048" sldId="7207"/>
        </pc:sldMkLst>
        <pc:spChg chg="mod">
          <ac:chgData name="Al Brooks" userId="34fc579134f071c1" providerId="LiveId" clId="{4893A2AF-546E-4ABA-8E06-89838489FEC6}" dt="2021-06-10T16:46:43.797" v="970" actId="20577"/>
          <ac:spMkLst>
            <pc:docMk/>
            <pc:sldMk cId="3539712048" sldId="7207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0T20:51:46.935" v="2697" actId="167"/>
          <ac:spMkLst>
            <pc:docMk/>
            <pc:sldMk cId="3539712048" sldId="7207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156" creationId="{2F29DF87-9EB9-4B8E-AC3E-688ECE59C9DE}"/>
          </ac:spMkLst>
        </pc:spChg>
        <pc:spChg chg="add mod">
          <ac:chgData name="Al Brooks" userId="34fc579134f071c1" providerId="LiveId" clId="{4893A2AF-546E-4ABA-8E06-89838489FEC6}" dt="2021-06-10T21:14:54.002" v="2878" actId="1076"/>
          <ac:spMkLst>
            <pc:docMk/>
            <pc:sldMk cId="3539712048" sldId="7207"/>
            <ac:spMk id="158" creationId="{B51D8D78-BFF2-45E7-BBDF-E6956136A226}"/>
          </ac:spMkLst>
        </pc:spChg>
        <pc:spChg chg="add mod">
          <ac:chgData name="Al Brooks" userId="34fc579134f071c1" providerId="LiveId" clId="{4893A2AF-546E-4ABA-8E06-89838489FEC6}" dt="2021-06-10T20:52:18.119" v="2706" actId="14100"/>
          <ac:spMkLst>
            <pc:docMk/>
            <pc:sldMk cId="3539712048" sldId="7207"/>
            <ac:spMk id="160" creationId="{5080824C-01DD-450A-9284-CB4FBDB73A45}"/>
          </ac:spMkLst>
        </pc:spChg>
        <pc:spChg chg="add mod">
          <ac:chgData name="Al Brooks" userId="34fc579134f071c1" providerId="LiveId" clId="{4893A2AF-546E-4ABA-8E06-89838489FEC6}" dt="2021-06-10T20:53:31.290" v="2849" actId="14100"/>
          <ac:spMkLst>
            <pc:docMk/>
            <pc:sldMk cId="3539712048" sldId="7207"/>
            <ac:spMk id="161" creationId="{B1D83D39-C30C-47CC-B067-3006E2E7908A}"/>
          </ac:spMkLst>
        </pc:spChg>
        <pc:spChg chg="add del mod">
          <ac:chgData name="Al Brooks" userId="34fc579134f071c1" providerId="LiveId" clId="{4893A2AF-546E-4ABA-8E06-89838489FEC6}" dt="2021-06-10T21:15:33.251" v="2887" actId="478"/>
          <ac:spMkLst>
            <pc:docMk/>
            <pc:sldMk cId="3539712048" sldId="7207"/>
            <ac:spMk id="164" creationId="{7E77904E-A61E-40EA-B6BC-81FD41DB211F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68" creationId="{4DD112CC-E91D-4CB6-BEF4-4D1997C4BBAE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69" creationId="{746704B1-91D9-488D-8AC0-40ED44A385AC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0" creationId="{2C963E7F-F27D-43FA-942D-9F2CF19C91B1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1" creationId="{EA692D52-4A41-4518-AD7B-8BCEAE12A777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2" creationId="{CAD84968-5FE4-47E6-B68D-C77D8FA9FCA6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3" creationId="{DE1DE6F2-E42C-43B4-A1EF-A7270BD49B89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4" creationId="{581416BD-4E8F-49A3-BE57-27EB73300432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5" creationId="{B09022BE-0619-4FF6-B9D9-C736940AA834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6" creationId="{263DB3EE-65F4-4DD2-BBA3-75C6631D9132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77" creationId="{4483DD12-03B6-4CBC-98D1-1C2124165D8B}"/>
          </ac:spMkLst>
        </pc:spChg>
        <pc:spChg chg="add mod">
          <ac:chgData name="Al Brooks" userId="34fc579134f071c1" providerId="LiveId" clId="{4893A2AF-546E-4ABA-8E06-89838489FEC6}" dt="2021-06-10T21:15:24.653" v="2883" actId="1076"/>
          <ac:spMkLst>
            <pc:docMk/>
            <pc:sldMk cId="3539712048" sldId="7207"/>
            <ac:spMk id="179" creationId="{37F211E9-A73C-44B6-8512-44C7F007585B}"/>
          </ac:spMkLst>
        </pc:spChg>
        <pc:spChg chg="add mod">
          <ac:chgData name="Al Brooks" userId="34fc579134f071c1" providerId="LiveId" clId="{4893A2AF-546E-4ABA-8E06-89838489FEC6}" dt="2021-06-10T21:14:41.369" v="2875"/>
          <ac:spMkLst>
            <pc:docMk/>
            <pc:sldMk cId="3539712048" sldId="7207"/>
            <ac:spMk id="180" creationId="{CD5E8269-A4D4-4CCB-A2B6-5EF102CF5D0F}"/>
          </ac:spMkLst>
        </pc:spChg>
        <pc:spChg chg="add mod">
          <ac:chgData name="Al Brooks" userId="34fc579134f071c1" providerId="LiveId" clId="{4893A2AF-546E-4ABA-8E06-89838489FEC6}" dt="2021-06-10T21:14:47.641" v="2876" actId="571"/>
          <ac:spMkLst>
            <pc:docMk/>
            <pc:sldMk cId="3539712048" sldId="7207"/>
            <ac:spMk id="182" creationId="{5455EC37-01AD-4D6E-8BF1-02DC99FDD358}"/>
          </ac:spMkLst>
        </pc:spChg>
        <pc:spChg chg="add mod">
          <ac:chgData name="Al Brooks" userId="34fc579134f071c1" providerId="LiveId" clId="{4893A2AF-546E-4ABA-8E06-89838489FEC6}" dt="2021-06-10T21:16:04.145" v="2889"/>
          <ac:spMkLst>
            <pc:docMk/>
            <pc:sldMk cId="3539712048" sldId="7207"/>
            <ac:spMk id="185" creationId="{A74AD8DB-BD83-4823-AE54-021637FD7453}"/>
          </ac:spMkLst>
        </pc:spChg>
        <pc:spChg chg="add mod">
          <ac:chgData name="Al Brooks" userId="34fc579134f071c1" providerId="LiveId" clId="{4893A2AF-546E-4ABA-8E06-89838489FEC6}" dt="2021-06-10T21:16:10.025" v="2890" actId="1076"/>
          <ac:spMkLst>
            <pc:docMk/>
            <pc:sldMk cId="3539712048" sldId="7207"/>
            <ac:spMk id="186" creationId="{EABC8672-18DA-41B8-8C2D-EC3E74D70937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1:22:50.605" v="3079" actId="478"/>
          <ac:spMkLst>
            <pc:docMk/>
            <pc:sldMk cId="3539712048" sldId="7207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0T21:15:20.538" v="2882" actId="1076"/>
          <ac:picMkLst>
            <pc:docMk/>
            <pc:sldMk cId="3539712048" sldId="7207"/>
            <ac:picMk id="159" creationId="{09E7FE7C-9D13-4590-A381-5579D799423E}"/>
          </ac:picMkLst>
        </pc:pic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50" creationId="{0F90BE6E-89F8-4CAA-9E0F-0D8906E56B2F}"/>
          </ac:cxnSpMkLst>
        </pc:cxnChg>
        <pc:cxnChg chg="mod">
          <ac:chgData name="Al Brooks" userId="34fc579134f071c1" providerId="LiveId" clId="{4893A2AF-546E-4ABA-8E06-89838489FEC6}" dt="2021-06-10T21:15:00.588" v="2879" actId="1076"/>
          <ac:cxnSpMkLst>
            <pc:docMk/>
            <pc:sldMk cId="3539712048" sldId="7207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0T20:53:37.921" v="2851" actId="14100"/>
          <ac:cxnSpMkLst>
            <pc:docMk/>
            <pc:sldMk cId="3539712048" sldId="7207"/>
            <ac:cxnSpMk id="162" creationId="{C0C079FA-AD20-41F0-9122-A536F0D487C6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0T21:14:41.369" v="2875"/>
          <ac:cxnSpMkLst>
            <pc:docMk/>
            <pc:sldMk cId="3539712048" sldId="7207"/>
            <ac:cxnSpMk id="165" creationId="{76174948-EBB0-4242-8AF0-3B2184EFB5A0}"/>
          </ac:cxnSpMkLst>
        </pc:cxnChg>
        <pc:cxnChg chg="add mod">
          <ac:chgData name="Al Brooks" userId="34fc579134f071c1" providerId="LiveId" clId="{4893A2AF-546E-4ABA-8E06-89838489FEC6}" dt="2021-06-10T21:14:41.369" v="2875"/>
          <ac:cxnSpMkLst>
            <pc:docMk/>
            <pc:sldMk cId="3539712048" sldId="7207"/>
            <ac:cxnSpMk id="166" creationId="{5F520F60-E6F0-4641-A885-B1426CA44A70}"/>
          </ac:cxnSpMkLst>
        </pc:cxnChg>
        <pc:cxnChg chg="add mod">
          <ac:chgData name="Al Brooks" userId="34fc579134f071c1" providerId="LiveId" clId="{4893A2AF-546E-4ABA-8E06-89838489FEC6}" dt="2021-06-10T21:14:41.369" v="2875"/>
          <ac:cxnSpMkLst>
            <pc:docMk/>
            <pc:sldMk cId="3539712048" sldId="7207"/>
            <ac:cxnSpMk id="167" creationId="{7AC0B6D4-A0A5-4434-9E2B-5F6E2E4762DE}"/>
          </ac:cxnSpMkLst>
        </pc:cxnChg>
        <pc:cxnChg chg="add del mod">
          <ac:chgData name="Al Brooks" userId="34fc579134f071c1" providerId="LiveId" clId="{4893A2AF-546E-4ABA-8E06-89838489FEC6}" dt="2021-06-10T21:15:34.528" v="2888" actId="478"/>
          <ac:cxnSpMkLst>
            <pc:docMk/>
            <pc:sldMk cId="3539712048" sldId="7207"/>
            <ac:cxnSpMk id="178" creationId="{8F82652B-34CE-4F92-8CEF-21A701DB28B9}"/>
          </ac:cxnSpMkLst>
        </pc:cxnChg>
        <pc:cxnChg chg="add mod">
          <ac:chgData name="Al Brooks" userId="34fc579134f071c1" providerId="LiveId" clId="{4893A2AF-546E-4ABA-8E06-89838489FEC6}" dt="2021-06-10T21:15:29.911" v="2886" actId="14100"/>
          <ac:cxnSpMkLst>
            <pc:docMk/>
            <pc:sldMk cId="3539712048" sldId="7207"/>
            <ac:cxnSpMk id="181" creationId="{5235DDE7-CB50-48D2-83AD-EAFEF0B475AE}"/>
          </ac:cxnSpMkLst>
        </pc:cxnChg>
        <pc:cxnChg chg="add mod">
          <ac:chgData name="Al Brooks" userId="34fc579134f071c1" providerId="LiveId" clId="{4893A2AF-546E-4ABA-8E06-89838489FEC6}" dt="2021-06-10T21:16:15.989" v="2936" actId="1038"/>
          <ac:cxnSpMkLst>
            <pc:docMk/>
            <pc:sldMk cId="3539712048" sldId="7207"/>
            <ac:cxnSpMk id="183" creationId="{348BFACC-F4A2-411E-99D2-2EE4A76C86C8}"/>
          </ac:cxnSpMkLst>
        </pc:cxnChg>
        <pc:cxnChg chg="add mod">
          <ac:chgData name="Al Brooks" userId="34fc579134f071c1" providerId="LiveId" clId="{4893A2AF-546E-4ABA-8E06-89838489FEC6}" dt="2021-06-10T21:16:04.145" v="2889"/>
          <ac:cxnSpMkLst>
            <pc:docMk/>
            <pc:sldMk cId="3539712048" sldId="7207"/>
            <ac:cxnSpMk id="184" creationId="{F251C45F-2806-4B07-BFCB-B124E269D8EE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1:22:50.605" v="3079" actId="478"/>
          <ac:cxnSpMkLst>
            <pc:docMk/>
            <pc:sldMk cId="3539712048" sldId="7207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4893A2AF-546E-4ABA-8E06-89838489FEC6}" dt="2021-06-11T23:27:28.215" v="6821" actId="2696"/>
        <pc:sldMkLst>
          <pc:docMk/>
          <pc:sldMk cId="2991747782" sldId="7208"/>
        </pc:sldMkLst>
        <pc:spChg chg="mod">
          <ac:chgData name="Al Brooks" userId="34fc579134f071c1" providerId="LiveId" clId="{4893A2AF-546E-4ABA-8E06-89838489FEC6}" dt="2021-06-11T18:10:32.691" v="3308" actId="20577"/>
          <ac:spMkLst>
            <pc:docMk/>
            <pc:sldMk cId="2991747782" sldId="7208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1T23:01:57.958" v="6469" actId="167"/>
          <ac:spMkLst>
            <pc:docMk/>
            <pc:sldMk cId="2991747782" sldId="7208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156" creationId="{2F29DF87-9EB9-4B8E-AC3E-688ECE59C9DE}"/>
          </ac:spMkLst>
        </pc:spChg>
        <pc:spChg chg="add mod">
          <ac:chgData name="Al Brooks" userId="34fc579134f071c1" providerId="LiveId" clId="{4893A2AF-546E-4ABA-8E06-89838489FEC6}" dt="2021-06-11T23:03:56.334" v="6475" actId="1076"/>
          <ac:spMkLst>
            <pc:docMk/>
            <pc:sldMk cId="2991747782" sldId="7208"/>
            <ac:spMk id="158" creationId="{01BDBFF2-CB87-442F-8A11-FEB18030495D}"/>
          </ac:spMkLst>
        </pc:spChg>
        <pc:spChg chg="add mod">
          <ac:chgData name="Al Brooks" userId="34fc579134f071c1" providerId="LiveId" clId="{4893A2AF-546E-4ABA-8E06-89838489FEC6}" dt="2021-06-11T23:04:59.022" v="6492" actId="1076"/>
          <ac:spMkLst>
            <pc:docMk/>
            <pc:sldMk cId="2991747782" sldId="7208"/>
            <ac:spMk id="159" creationId="{14C459AD-B127-445A-8402-D28087A0B328}"/>
          </ac:spMkLst>
        </pc:spChg>
        <pc:spChg chg="add del mod">
          <ac:chgData name="Al Brooks" userId="34fc579134f071c1" providerId="LiveId" clId="{4893A2AF-546E-4ABA-8E06-89838489FEC6}" dt="2021-06-11T23:04:28.702" v="6483" actId="478"/>
          <ac:spMkLst>
            <pc:docMk/>
            <pc:sldMk cId="2991747782" sldId="7208"/>
            <ac:spMk id="161" creationId="{9FF6DE6A-5395-48BC-9C58-EB6EF9A108D1}"/>
          </ac:spMkLst>
        </pc:spChg>
        <pc:spChg chg="add del mod">
          <ac:chgData name="Al Brooks" userId="34fc579134f071c1" providerId="LiveId" clId="{4893A2AF-546E-4ABA-8E06-89838489FEC6}" dt="2021-06-11T23:04:20.030" v="6478" actId="478"/>
          <ac:spMkLst>
            <pc:docMk/>
            <pc:sldMk cId="2991747782" sldId="7208"/>
            <ac:spMk id="167" creationId="{DBC24B7F-850C-4D68-9E46-6C423DD11A73}"/>
          </ac:spMkLst>
        </pc:spChg>
        <pc:spChg chg="add del mod">
          <ac:chgData name="Al Brooks" userId="34fc579134f071c1" providerId="LiveId" clId="{4893A2AF-546E-4ABA-8E06-89838489FEC6}" dt="2021-06-11T23:04:30.968" v="6484" actId="478"/>
          <ac:spMkLst>
            <pc:docMk/>
            <pc:sldMk cId="2991747782" sldId="7208"/>
            <ac:spMk id="168" creationId="{D14E2829-C6D5-4ECB-A122-1EC392208011}"/>
          </ac:spMkLst>
        </pc:spChg>
        <pc:spChg chg="add del mod">
          <ac:chgData name="Al Brooks" userId="34fc579134f071c1" providerId="LiveId" clId="{4893A2AF-546E-4ABA-8E06-89838489FEC6}" dt="2021-06-11T23:04:24.507" v="6480" actId="478"/>
          <ac:spMkLst>
            <pc:docMk/>
            <pc:sldMk cId="2991747782" sldId="7208"/>
            <ac:spMk id="169" creationId="{8C236EFE-86F0-48AC-9E10-6822C5FEBD78}"/>
          </ac:spMkLst>
        </pc:spChg>
        <pc:spChg chg="add del mod">
          <ac:chgData name="Al Brooks" userId="34fc579134f071c1" providerId="LiveId" clId="{4893A2AF-546E-4ABA-8E06-89838489FEC6}" dt="2021-06-11T23:04:26.202" v="6481" actId="478"/>
          <ac:spMkLst>
            <pc:docMk/>
            <pc:sldMk cId="2991747782" sldId="7208"/>
            <ac:spMk id="170" creationId="{F07F7ED9-7554-4EC5-8C04-9852DD05AE33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2" creationId="{4AFAB056-8D05-4778-935C-7742300FBEF5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3" creationId="{3955212B-B978-445E-871A-26AEE5B4576A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4" creationId="{1746473A-CE49-4AB9-8CEF-89FA6D30E88B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5" creationId="{C3D3C4C5-A479-42A2-AF43-40D539BB8C10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6" creationId="{E7191950-36F3-4E7F-8C0C-140AE4FFBC9E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7" creationId="{ECD4B37D-C443-42F3-A859-56AAF1FC3193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8" creationId="{C17452B1-6D55-4EFA-8370-DBD6D5099575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79" creationId="{CAA3FD3A-091B-4523-A73F-B9F48E322E47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80" creationId="{5F36DB51-D601-4E5C-BBF2-EC11AD580E09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81" creationId="{EC872301-51BB-45C2-BC44-BD85B5B73965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82" creationId="{99FAD61A-52FE-44BF-B874-41DC8DF1D61C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83" creationId="{E8EFB9A6-ED9D-44AA-B05D-F367C9B4ADF8}"/>
          </ac:spMkLst>
        </pc:spChg>
        <pc:spChg chg="add mod">
          <ac:chgData name="Al Brooks" userId="34fc579134f071c1" providerId="LiveId" clId="{4893A2AF-546E-4ABA-8E06-89838489FEC6}" dt="2021-06-11T23:04:14.871" v="6476"/>
          <ac:spMkLst>
            <pc:docMk/>
            <pc:sldMk cId="2991747782" sldId="7208"/>
            <ac:spMk id="184" creationId="{0411DF86-62B0-4AD9-A9CB-A05CEF43F112}"/>
          </ac:spMkLst>
        </pc:spChg>
        <pc:spChg chg="add del mod">
          <ac:chgData name="Al Brooks" userId="34fc579134f071c1" providerId="LiveId" clId="{4893A2AF-546E-4ABA-8E06-89838489FEC6}" dt="2021-06-11T23:04:22.607" v="6479" actId="478"/>
          <ac:spMkLst>
            <pc:docMk/>
            <pc:sldMk cId="2991747782" sldId="7208"/>
            <ac:spMk id="185" creationId="{C4CFE97E-8178-40B7-9505-9325220B84B9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1T23:07:54.285" v="6542" actId="478"/>
          <ac:spMkLst>
            <pc:docMk/>
            <pc:sldMk cId="2991747782" sldId="7208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1T23:01:49.546" v="6467" actId="167"/>
          <ac:picMkLst>
            <pc:docMk/>
            <pc:sldMk cId="2991747782" sldId="7208"/>
            <ac:picMk id="160" creationId="{1EFE7C9C-AAAF-4F7E-A7D8-084E60AF237B}"/>
          </ac:picMkLst>
        </pc:pic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08" creationId="{D4B4885C-D2F4-430E-A03A-4B47E0CCB144}"/>
          </ac:cxnSpMkLst>
        </pc:cxnChg>
        <pc:cxnChg chg="mod">
          <ac:chgData name="Al Brooks" userId="34fc579134f071c1" providerId="LiveId" clId="{4893A2AF-546E-4ABA-8E06-89838489FEC6}" dt="2021-06-11T23:04:36.384" v="6487" actId="1076"/>
          <ac:cxnSpMkLst>
            <pc:docMk/>
            <pc:sldMk cId="2991747782" sldId="7208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1T23:04:14.871" v="6476"/>
          <ac:cxnSpMkLst>
            <pc:docMk/>
            <pc:sldMk cId="2991747782" sldId="7208"/>
            <ac:cxnSpMk id="162" creationId="{23B9FA16-D895-478A-80CE-C6A85DFFDC3D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1T23:04:14.871" v="6476"/>
          <ac:cxnSpMkLst>
            <pc:docMk/>
            <pc:sldMk cId="2991747782" sldId="7208"/>
            <ac:cxnSpMk id="164" creationId="{8A04C723-9BEC-4FEA-B760-CF4849D6E08A}"/>
          </ac:cxnSpMkLst>
        </pc:cxnChg>
        <pc:cxnChg chg="add mod">
          <ac:chgData name="Al Brooks" userId="34fc579134f071c1" providerId="LiveId" clId="{4893A2AF-546E-4ABA-8E06-89838489FEC6}" dt="2021-06-11T23:04:14.871" v="6476"/>
          <ac:cxnSpMkLst>
            <pc:docMk/>
            <pc:sldMk cId="2991747782" sldId="7208"/>
            <ac:cxnSpMk id="165" creationId="{BDF6E411-DFAD-4552-B942-A6EC4A2DE5A8}"/>
          </ac:cxnSpMkLst>
        </pc:cxnChg>
        <pc:cxnChg chg="add mod">
          <ac:chgData name="Al Brooks" userId="34fc579134f071c1" providerId="LiveId" clId="{4893A2AF-546E-4ABA-8E06-89838489FEC6}" dt="2021-06-11T23:04:14.871" v="6476"/>
          <ac:cxnSpMkLst>
            <pc:docMk/>
            <pc:sldMk cId="2991747782" sldId="7208"/>
            <ac:cxnSpMk id="166" creationId="{E80DEAB1-D184-435A-9538-EF7819190AAD}"/>
          </ac:cxnSpMkLst>
        </pc:cxnChg>
        <pc:cxnChg chg="add del mod">
          <ac:chgData name="Al Brooks" userId="34fc579134f071c1" providerId="LiveId" clId="{4893A2AF-546E-4ABA-8E06-89838489FEC6}" dt="2021-06-11T23:04:19.042" v="6477" actId="478"/>
          <ac:cxnSpMkLst>
            <pc:docMk/>
            <pc:sldMk cId="2991747782" sldId="7208"/>
            <ac:cxnSpMk id="171" creationId="{66A4B54D-6FB2-4A62-8FE2-138AF9464F8C}"/>
          </ac:cxnSpMkLst>
        </pc:cxnChg>
        <pc:cxnChg chg="add mod">
          <ac:chgData name="Al Brooks" userId="34fc579134f071c1" providerId="LiveId" clId="{4893A2AF-546E-4ABA-8E06-89838489FEC6}" dt="2021-06-11T23:04:56.334" v="6491" actId="14100"/>
          <ac:cxnSpMkLst>
            <pc:docMk/>
            <pc:sldMk cId="2991747782" sldId="7208"/>
            <ac:cxnSpMk id="186" creationId="{B9218948-8F9B-425D-8085-0A58ABB51E09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1T23:07:54.285" v="6542" actId="478"/>
          <ac:cxnSpMkLst>
            <pc:docMk/>
            <pc:sldMk cId="2991747782" sldId="7208"/>
            <ac:cxnSpMk id="225" creationId="{3B2E5016-D6DA-482F-BCE2-B5A64CE1D387}"/>
          </ac:cxnSpMkLst>
        </pc:cxnChg>
      </pc:sldChg>
      <pc:sldChg chg="del">
        <pc:chgData name="Al Brooks" userId="34fc579134f071c1" providerId="LiveId" clId="{4893A2AF-546E-4ABA-8E06-89838489FEC6}" dt="2021-06-11T21:47:01.951" v="5961" actId="47"/>
        <pc:sldMkLst>
          <pc:docMk/>
          <pc:sldMk cId="1153804224" sldId="7220"/>
        </pc:sldMkLst>
      </pc:sldChg>
      <pc:sldChg chg="addSp delSp modSp del mod ord">
        <pc:chgData name="Al Brooks" userId="34fc579134f071c1" providerId="LiveId" clId="{4893A2AF-546E-4ABA-8E06-89838489FEC6}" dt="2021-06-14T22:20:00.907" v="8624" actId="2696"/>
        <pc:sldMkLst>
          <pc:docMk/>
          <pc:sldMk cId="1664432689" sldId="7232"/>
        </pc:sldMkLst>
        <pc:spChg chg="mod">
          <ac:chgData name="Al Brooks" userId="34fc579134f071c1" providerId="LiveId" clId="{4893A2AF-546E-4ABA-8E06-89838489FEC6}" dt="2021-06-14T19:29:53.261" v="7746" actId="113"/>
          <ac:spMkLst>
            <pc:docMk/>
            <pc:sldMk cId="1664432689" sldId="7232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4T21:42:53.340" v="8218" actId="167"/>
          <ac:spMkLst>
            <pc:docMk/>
            <pc:sldMk cId="1664432689" sldId="7232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156" creationId="{2F29DF87-9EB9-4B8E-AC3E-688ECE59C9DE}"/>
          </ac:spMkLst>
        </pc:spChg>
        <pc:spChg chg="add del mod">
          <ac:chgData name="Al Brooks" userId="34fc579134f071c1" providerId="LiveId" clId="{4893A2AF-546E-4ABA-8E06-89838489FEC6}" dt="2021-06-14T21:43:04.689" v="8221" actId="478"/>
          <ac:spMkLst>
            <pc:docMk/>
            <pc:sldMk cId="1664432689" sldId="7232"/>
            <ac:spMk id="158" creationId="{67D24D4E-083E-4A8E-A9E4-0FB8EF487B8E}"/>
          </ac:spMkLst>
        </pc:spChg>
        <pc:spChg chg="add mod">
          <ac:chgData name="Al Brooks" userId="34fc579134f071c1" providerId="LiveId" clId="{4893A2AF-546E-4ABA-8E06-89838489FEC6}" dt="2021-06-14T21:44:01.270" v="8230" actId="1076"/>
          <ac:spMkLst>
            <pc:docMk/>
            <pc:sldMk cId="1664432689" sldId="7232"/>
            <ac:spMk id="159" creationId="{D14C610B-1686-421D-A6EE-5C25B179339B}"/>
          </ac:spMkLst>
        </pc:spChg>
        <pc:spChg chg="add mod">
          <ac:chgData name="Al Brooks" userId="34fc579134f071c1" providerId="LiveId" clId="{4893A2AF-546E-4ABA-8E06-89838489FEC6}" dt="2021-06-14T21:44:26.281" v="8240" actId="1076"/>
          <ac:spMkLst>
            <pc:docMk/>
            <pc:sldMk cId="1664432689" sldId="7232"/>
            <ac:spMk id="160" creationId="{A92809BD-ABC4-4F94-9FCC-A03A74F6A4D0}"/>
          </ac:spMkLst>
        </pc:spChg>
        <pc:spChg chg="add del mod">
          <ac:chgData name="Al Brooks" userId="34fc579134f071c1" providerId="LiveId" clId="{4893A2AF-546E-4ABA-8E06-89838489FEC6}" dt="2021-06-14T21:41:07.359" v="8141" actId="478"/>
          <ac:spMkLst>
            <pc:docMk/>
            <pc:sldMk cId="1664432689" sldId="7232"/>
            <ac:spMk id="169" creationId="{32E29E71-76B6-445F-8127-B0060458F16A}"/>
          </ac:spMkLst>
        </pc:spChg>
        <pc:spChg chg="add del mod">
          <ac:chgData name="Al Brooks" userId="34fc579134f071c1" providerId="LiveId" clId="{4893A2AF-546E-4ABA-8E06-89838489FEC6}" dt="2021-06-14T21:41:13.535" v="8145" actId="478"/>
          <ac:spMkLst>
            <pc:docMk/>
            <pc:sldMk cId="1664432689" sldId="7232"/>
            <ac:spMk id="170" creationId="{6917DDF8-AAC6-4E64-BB21-BEAAD2EA6D35}"/>
          </ac:spMkLst>
        </pc:spChg>
        <pc:spChg chg="add del mod">
          <ac:chgData name="Al Brooks" userId="34fc579134f071c1" providerId="LiveId" clId="{4893A2AF-546E-4ABA-8E06-89838489FEC6}" dt="2021-06-14T21:41:11.998" v="8143" actId="478"/>
          <ac:spMkLst>
            <pc:docMk/>
            <pc:sldMk cId="1664432689" sldId="7232"/>
            <ac:spMk id="171" creationId="{A99A2FEE-8508-4F9A-93AE-6670944A5A9C}"/>
          </ac:spMkLst>
        </pc:spChg>
        <pc:spChg chg="add del mod">
          <ac:chgData name="Al Brooks" userId="34fc579134f071c1" providerId="LiveId" clId="{4893A2AF-546E-4ABA-8E06-89838489FEC6}" dt="2021-06-14T21:41:17.060" v="8148" actId="478"/>
          <ac:spMkLst>
            <pc:docMk/>
            <pc:sldMk cId="1664432689" sldId="7232"/>
            <ac:spMk id="172" creationId="{76452089-86CC-4FEF-8112-6ED4AF825945}"/>
          </ac:spMkLst>
        </pc:spChg>
        <pc:spChg chg="add del mod">
          <ac:chgData name="Al Brooks" userId="34fc579134f071c1" providerId="LiveId" clId="{4893A2AF-546E-4ABA-8E06-89838489FEC6}" dt="2021-06-14T21:41:02.765" v="8137" actId="478"/>
          <ac:spMkLst>
            <pc:docMk/>
            <pc:sldMk cId="1664432689" sldId="7232"/>
            <ac:spMk id="173" creationId="{23AC104C-7A0F-406E-B3BB-FBBCE509E578}"/>
          </ac:spMkLst>
        </pc:spChg>
        <pc:spChg chg="add del mod">
          <ac:chgData name="Al Brooks" userId="34fc579134f071c1" providerId="LiveId" clId="{4893A2AF-546E-4ABA-8E06-89838489FEC6}" dt="2021-06-14T21:41:04.908" v="8138" actId="478"/>
          <ac:spMkLst>
            <pc:docMk/>
            <pc:sldMk cId="1664432689" sldId="7232"/>
            <ac:spMk id="174" creationId="{699CDD22-DC0F-49DF-B0B7-DB6EEB9179A4}"/>
          </ac:spMkLst>
        </pc:spChg>
        <pc:spChg chg="add del mod">
          <ac:chgData name="Al Brooks" userId="34fc579134f071c1" providerId="LiveId" clId="{4893A2AF-546E-4ABA-8E06-89838489FEC6}" dt="2021-06-14T21:41:00.914" v="8136" actId="478"/>
          <ac:spMkLst>
            <pc:docMk/>
            <pc:sldMk cId="1664432689" sldId="7232"/>
            <ac:spMk id="175" creationId="{F875BD73-01FF-4B9E-9986-DE46C1AD17FD}"/>
          </ac:spMkLst>
        </pc:spChg>
        <pc:spChg chg="add del mod">
          <ac:chgData name="Al Brooks" userId="34fc579134f071c1" providerId="LiveId" clId="{4893A2AF-546E-4ABA-8E06-89838489FEC6}" dt="2021-06-14T21:41:00.322" v="8135" actId="478"/>
          <ac:spMkLst>
            <pc:docMk/>
            <pc:sldMk cId="1664432689" sldId="7232"/>
            <ac:spMk id="176" creationId="{6A24963B-6A3A-4255-A9C8-104C91C2108B}"/>
          </ac:spMkLst>
        </pc:spChg>
        <pc:spChg chg="add del mod">
          <ac:chgData name="Al Brooks" userId="34fc579134f071c1" providerId="LiveId" clId="{4893A2AF-546E-4ABA-8E06-89838489FEC6}" dt="2021-06-14T21:41:14.907" v="8146" actId="478"/>
          <ac:spMkLst>
            <pc:docMk/>
            <pc:sldMk cId="1664432689" sldId="7232"/>
            <ac:spMk id="177" creationId="{3455E732-0A01-4DEC-B981-852D5E553B30}"/>
          </ac:spMkLst>
        </pc:spChg>
        <pc:spChg chg="add mod">
          <ac:chgData name="Al Brooks" userId="34fc579134f071c1" providerId="LiveId" clId="{4893A2AF-546E-4ABA-8E06-89838489FEC6}" dt="2021-06-14T21:40:54.467" v="8133"/>
          <ac:spMkLst>
            <pc:docMk/>
            <pc:sldMk cId="1664432689" sldId="7232"/>
            <ac:spMk id="178" creationId="{1B183333-C9A5-4EF5-B3A5-CBA47EA2D543}"/>
          </ac:spMkLst>
        </pc:spChg>
        <pc:spChg chg="add mod">
          <ac:chgData name="Al Brooks" userId="34fc579134f071c1" providerId="LiveId" clId="{4893A2AF-546E-4ABA-8E06-89838489FEC6}" dt="2021-06-14T21:40:54.467" v="8133"/>
          <ac:spMkLst>
            <pc:docMk/>
            <pc:sldMk cId="1664432689" sldId="7232"/>
            <ac:spMk id="179" creationId="{27CE2D4B-9C5E-49F9-8188-036E9715B785}"/>
          </ac:spMkLst>
        </pc:spChg>
        <pc:spChg chg="add mod">
          <ac:chgData name="Al Brooks" userId="34fc579134f071c1" providerId="LiveId" clId="{4893A2AF-546E-4ABA-8E06-89838489FEC6}" dt="2021-06-14T21:40:54.467" v="8133"/>
          <ac:spMkLst>
            <pc:docMk/>
            <pc:sldMk cId="1664432689" sldId="7232"/>
            <ac:spMk id="180" creationId="{4CB98250-38AC-44CB-9AB4-76ABC426964A}"/>
          </ac:spMkLst>
        </pc:spChg>
        <pc:spChg chg="add del mod">
          <ac:chgData name="Al Brooks" userId="34fc579134f071c1" providerId="LiveId" clId="{4893A2AF-546E-4ABA-8E06-89838489FEC6}" dt="2021-06-14T21:41:06.576" v="8140" actId="478"/>
          <ac:spMkLst>
            <pc:docMk/>
            <pc:sldMk cId="1664432689" sldId="7232"/>
            <ac:spMk id="181" creationId="{F8A11450-AE4A-4C95-90BF-65DBB032C265}"/>
          </ac:spMkLst>
        </pc:spChg>
        <pc:spChg chg="add mod">
          <ac:chgData name="Al Brooks" userId="34fc579134f071c1" providerId="LiveId" clId="{4893A2AF-546E-4ABA-8E06-89838489FEC6}" dt="2021-06-14T21:40:54.467" v="8133"/>
          <ac:spMkLst>
            <pc:docMk/>
            <pc:sldMk cId="1664432689" sldId="7232"/>
            <ac:spMk id="182" creationId="{C6ACD9AA-45E3-4AE7-A121-E1D83B2129C7}"/>
          </ac:spMkLst>
        </pc:spChg>
        <pc:spChg chg="add del mod">
          <ac:chgData name="Al Brooks" userId="34fc579134f071c1" providerId="LiveId" clId="{4893A2AF-546E-4ABA-8E06-89838489FEC6}" dt="2021-06-14T21:43:24.382" v="8226" actId="478"/>
          <ac:spMkLst>
            <pc:docMk/>
            <pc:sldMk cId="1664432689" sldId="7232"/>
            <ac:spMk id="183" creationId="{FAF8F11E-3AFB-4405-A10B-F24BAC355962}"/>
          </ac:spMkLst>
        </pc:spChg>
        <pc:spChg chg="add del mod">
          <ac:chgData name="Al Brooks" userId="34fc579134f071c1" providerId="LiveId" clId="{4893A2AF-546E-4ABA-8E06-89838489FEC6}" dt="2021-06-14T21:42:44.380" v="8216" actId="478"/>
          <ac:spMkLst>
            <pc:docMk/>
            <pc:sldMk cId="1664432689" sldId="7232"/>
            <ac:spMk id="184" creationId="{96C2B9C5-DD71-4AFB-A3F3-DF5771888682}"/>
          </ac:spMkLst>
        </pc:spChg>
        <pc:spChg chg="add del mod">
          <ac:chgData name="Al Brooks" userId="34fc579134f071c1" providerId="LiveId" clId="{4893A2AF-546E-4ABA-8E06-89838489FEC6}" dt="2021-06-14T21:42:56.931" v="8219" actId="478"/>
          <ac:spMkLst>
            <pc:docMk/>
            <pc:sldMk cId="1664432689" sldId="7232"/>
            <ac:spMk id="185" creationId="{E2FDC357-94EE-495C-A25E-7E368C65B1D4}"/>
          </ac:spMkLst>
        </pc:spChg>
        <pc:spChg chg="add del mod">
          <ac:chgData name="Al Brooks" userId="34fc579134f071c1" providerId="LiveId" clId="{4893A2AF-546E-4ABA-8E06-89838489FEC6}" dt="2021-06-14T21:40:58.356" v="8134" actId="478"/>
          <ac:spMkLst>
            <pc:docMk/>
            <pc:sldMk cId="1664432689" sldId="7232"/>
            <ac:spMk id="186" creationId="{26FB33C5-7386-4C3C-8FED-0CDD044FE228}"/>
          </ac:spMkLst>
        </pc:spChg>
        <pc:spChg chg="add del mod">
          <ac:chgData name="Al Brooks" userId="34fc579134f071c1" providerId="LiveId" clId="{4893A2AF-546E-4ABA-8E06-89838489FEC6}" dt="2021-06-14T21:41:10.275" v="8142" actId="478"/>
          <ac:spMkLst>
            <pc:docMk/>
            <pc:sldMk cId="1664432689" sldId="7232"/>
            <ac:spMk id="188" creationId="{E5BBCCED-08E8-4CD2-9C12-0D29DFB9DCB8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4" creationId="{1E89854A-843C-491B-A9F7-C0A127675CA6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5" creationId="{80E12240-FC40-4CC3-80BB-86A0E5A02533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6" creationId="{E4AF4A1C-CAA2-4EAD-AB01-47E157E38BDA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7" creationId="{D808D1CB-2598-4C79-8FB5-4F0B2C1AD3DD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8" creationId="{336902E6-FC54-499A-8FF2-D79119BFA0CD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199" creationId="{27EDF5AF-F652-40A9-A5C7-5A7861886F00}"/>
          </ac:spMkLst>
        </pc:spChg>
        <pc:spChg chg="add mod">
          <ac:chgData name="Al Brooks" userId="34fc579134f071c1" providerId="LiveId" clId="{4893A2AF-546E-4ABA-8E06-89838489FEC6}" dt="2021-06-14T21:43:38.993" v="8227"/>
          <ac:spMkLst>
            <pc:docMk/>
            <pc:sldMk cId="1664432689" sldId="7232"/>
            <ac:spMk id="200" creationId="{9234E20E-9874-46A0-9AAE-59C35DF629F6}"/>
          </ac:spMkLst>
        </pc:spChg>
        <pc:spChg chg="add mod">
          <ac:chgData name="Al Brooks" userId="34fc579134f071c1" providerId="LiveId" clId="{4893A2AF-546E-4ABA-8E06-89838489FEC6}" dt="2021-06-14T21:46:12.343" v="8272"/>
          <ac:spMkLst>
            <pc:docMk/>
            <pc:sldMk cId="1664432689" sldId="7232"/>
            <ac:spMk id="202" creationId="{42BEEBA4-8009-4DF8-B019-97471ED3ACA1}"/>
          </ac:spMkLst>
        </pc:spChg>
        <pc:spChg chg="add mod">
          <ac:chgData name="Al Brooks" userId="34fc579134f071c1" providerId="LiveId" clId="{4893A2AF-546E-4ABA-8E06-89838489FEC6}" dt="2021-06-14T21:46:12.343" v="8272"/>
          <ac:spMkLst>
            <pc:docMk/>
            <pc:sldMk cId="1664432689" sldId="7232"/>
            <ac:spMk id="203" creationId="{95C4E1D1-844F-4B72-B893-858EE34AB7D2}"/>
          </ac:spMkLst>
        </pc:spChg>
        <pc:spChg chg="add mod">
          <ac:chgData name="Al Brooks" userId="34fc579134f071c1" providerId="LiveId" clId="{4893A2AF-546E-4ABA-8E06-89838489FEC6}" dt="2021-06-14T21:46:12.343" v="8272"/>
          <ac:spMkLst>
            <pc:docMk/>
            <pc:sldMk cId="1664432689" sldId="7232"/>
            <ac:spMk id="204" creationId="{E23C6A17-955A-4785-8923-5C13684937DC}"/>
          </ac:spMkLst>
        </pc:spChg>
        <pc:spChg chg="add mod">
          <ac:chgData name="Al Brooks" userId="34fc579134f071c1" providerId="LiveId" clId="{4893A2AF-546E-4ABA-8E06-89838489FEC6}" dt="2021-06-14T21:46:42.251" v="8276" actId="571"/>
          <ac:spMkLst>
            <pc:docMk/>
            <pc:sldMk cId="1664432689" sldId="7232"/>
            <ac:spMk id="205" creationId="{F6EC30E6-2A01-47D7-B69C-004F5D85FD3E}"/>
          </ac:spMkLst>
        </pc:spChg>
        <pc:spChg chg="add mod">
          <ac:chgData name="Al Brooks" userId="34fc579134f071c1" providerId="LiveId" clId="{4893A2AF-546E-4ABA-8E06-89838489FEC6}" dt="2021-06-14T21:51:42.705" v="8616" actId="6549"/>
          <ac:spMkLst>
            <pc:docMk/>
            <pc:sldMk cId="1664432689" sldId="7232"/>
            <ac:spMk id="209" creationId="{2B46268F-F173-48EA-934D-62B179E73CAE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1:52:17.658" v="8618" actId="478"/>
          <ac:spMkLst>
            <pc:docMk/>
            <pc:sldMk cId="1664432689" sldId="7232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4T21:00:55.814" v="8131" actId="167"/>
          <ac:picMkLst>
            <pc:docMk/>
            <pc:sldMk cId="1664432689" sldId="7232"/>
            <ac:picMk id="161" creationId="{9EF71EE2-F03B-4F57-B2ED-282B86E35B9E}"/>
          </ac:picMkLst>
        </pc:pic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4T21:40:54.467" v="8133"/>
          <ac:cxnSpMkLst>
            <pc:docMk/>
            <pc:sldMk cId="1664432689" sldId="7232"/>
            <ac:cxnSpMk id="162" creationId="{6C1BCBBB-A5EE-447C-B006-52BBF5E17CAE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63" creationId="{208F37F3-ED42-4774-9E76-A32977372E66}"/>
          </ac:cxnSpMkLst>
        </pc:cxnChg>
        <pc:cxnChg chg="add del mod">
          <ac:chgData name="Al Brooks" userId="34fc579134f071c1" providerId="LiveId" clId="{4893A2AF-546E-4ABA-8E06-89838489FEC6}" dt="2021-06-14T21:41:12.719" v="8144" actId="478"/>
          <ac:cxnSpMkLst>
            <pc:docMk/>
            <pc:sldMk cId="1664432689" sldId="7232"/>
            <ac:cxnSpMk id="164" creationId="{1B2BD6BA-53BA-4727-B465-28FC13975B81}"/>
          </ac:cxnSpMkLst>
        </pc:cxnChg>
        <pc:cxnChg chg="add mod">
          <ac:chgData name="Al Brooks" userId="34fc579134f071c1" providerId="LiveId" clId="{4893A2AF-546E-4ABA-8E06-89838489FEC6}" dt="2021-06-14T21:40:54.467" v="8133"/>
          <ac:cxnSpMkLst>
            <pc:docMk/>
            <pc:sldMk cId="1664432689" sldId="7232"/>
            <ac:cxnSpMk id="165" creationId="{559547F0-A67B-4DE8-9203-D0D79EA8A815}"/>
          </ac:cxnSpMkLst>
        </pc:cxnChg>
        <pc:cxnChg chg="add del mod">
          <ac:chgData name="Al Brooks" userId="34fc579134f071c1" providerId="LiveId" clId="{4893A2AF-546E-4ABA-8E06-89838489FEC6}" dt="2021-06-14T21:41:05.864" v="8139" actId="478"/>
          <ac:cxnSpMkLst>
            <pc:docMk/>
            <pc:sldMk cId="1664432689" sldId="7232"/>
            <ac:cxnSpMk id="166" creationId="{D8C13CAD-5FB1-4076-A69C-F1F278F80BE1}"/>
          </ac:cxnSpMkLst>
        </pc:cxnChg>
        <pc:cxnChg chg="add del mod">
          <ac:chgData name="Al Brooks" userId="34fc579134f071c1" providerId="LiveId" clId="{4893A2AF-546E-4ABA-8E06-89838489FEC6}" dt="2021-06-14T21:41:15.798" v="8147" actId="478"/>
          <ac:cxnSpMkLst>
            <pc:docMk/>
            <pc:sldMk cId="1664432689" sldId="7232"/>
            <ac:cxnSpMk id="167" creationId="{F54C1DB1-EB9D-46E9-97CA-F1FD10265417}"/>
          </ac:cxnSpMkLst>
        </pc:cxnChg>
        <pc:cxnChg chg="add mod">
          <ac:chgData name="Al Brooks" userId="34fc579134f071c1" providerId="LiveId" clId="{4893A2AF-546E-4ABA-8E06-89838489FEC6}" dt="2021-06-14T21:40:54.467" v="8133"/>
          <ac:cxnSpMkLst>
            <pc:docMk/>
            <pc:sldMk cId="1664432689" sldId="7232"/>
            <ac:cxnSpMk id="168" creationId="{7C3892FC-357D-4816-A2F1-8ECC4F39A375}"/>
          </ac:cxnSpMkLst>
        </pc:cxnChg>
        <pc:cxnChg chg="add mod">
          <ac:chgData name="Al Brooks" userId="34fc579134f071c1" providerId="LiveId" clId="{4893A2AF-546E-4ABA-8E06-89838489FEC6}" dt="2021-06-14T21:40:54.467" v="8133"/>
          <ac:cxnSpMkLst>
            <pc:docMk/>
            <pc:sldMk cId="1664432689" sldId="7232"/>
            <ac:cxnSpMk id="187" creationId="{4F5C70C2-BA1A-4AEC-ADE1-365FCE35D2D0}"/>
          </ac:cxnSpMkLst>
        </pc:cxnChg>
        <pc:cxnChg chg="add mod">
          <ac:chgData name="Al Brooks" userId="34fc579134f071c1" providerId="LiveId" clId="{4893A2AF-546E-4ABA-8E06-89838489FEC6}" dt="2021-06-14T21:43:17.662" v="8224" actId="14100"/>
          <ac:cxnSpMkLst>
            <pc:docMk/>
            <pc:sldMk cId="1664432689" sldId="7232"/>
            <ac:cxnSpMk id="189" creationId="{868457CA-668D-4B43-9CDB-C00918A19860}"/>
          </ac:cxnSpMkLst>
        </pc:cxnChg>
        <pc:cxnChg chg="add del mod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90" creationId="{8F2CE63A-CB6B-4379-9EE5-5450D7671B73}"/>
          </ac:cxnSpMkLst>
        </pc:cxnChg>
        <pc:cxnChg chg="add del mod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91" creationId="{D27172E3-93B8-4937-A526-7A2EFD2E1EC4}"/>
          </ac:cxnSpMkLst>
        </pc:cxnChg>
        <pc:cxnChg chg="add del mod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92" creationId="{A0A3A39B-6DBD-4C40-8EF3-60861BA3C97F}"/>
          </ac:cxnSpMkLst>
        </pc:cxnChg>
        <pc:cxnChg chg="add del mod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193" creationId="{8CF7DC84-C09D-48E7-AA3B-B0FEDE7E2983}"/>
          </ac:cxnSpMkLst>
        </pc:cxnChg>
        <pc:cxnChg chg="add mod">
          <ac:chgData name="Al Brooks" userId="34fc579134f071c1" providerId="LiveId" clId="{4893A2AF-546E-4ABA-8E06-89838489FEC6}" dt="2021-06-14T21:44:08.360" v="8231" actId="571"/>
          <ac:cxnSpMkLst>
            <pc:docMk/>
            <pc:sldMk cId="1664432689" sldId="7232"/>
            <ac:cxnSpMk id="201" creationId="{61354377-B1ED-41E9-9902-49FAAA10418A}"/>
          </ac:cxnSpMkLst>
        </pc:cxnChg>
        <pc:cxnChg chg="add mod">
          <ac:chgData name="Al Brooks" userId="34fc579134f071c1" providerId="LiveId" clId="{4893A2AF-546E-4ABA-8E06-89838489FEC6}" dt="2021-06-14T21:46:42.251" v="8276" actId="571"/>
          <ac:cxnSpMkLst>
            <pc:docMk/>
            <pc:sldMk cId="1664432689" sldId="7232"/>
            <ac:cxnSpMk id="206" creationId="{EE26B611-FD72-4BDD-B574-2023E4051A0E}"/>
          </ac:cxnSpMkLst>
        </pc:cxnChg>
        <pc:cxnChg chg="add mod">
          <ac:chgData name="Al Brooks" userId="34fc579134f071c1" providerId="LiveId" clId="{4893A2AF-546E-4ABA-8E06-89838489FEC6}" dt="2021-06-14T21:46:42.251" v="8276" actId="571"/>
          <ac:cxnSpMkLst>
            <pc:docMk/>
            <pc:sldMk cId="1664432689" sldId="7232"/>
            <ac:cxnSpMk id="207" creationId="{1576AD71-2791-4875-B825-CF422DD8516A}"/>
          </ac:cxnSpMkLst>
        </pc:cxnChg>
        <pc:cxnChg chg="add mod">
          <ac:chgData name="Al Brooks" userId="34fc579134f071c1" providerId="LiveId" clId="{4893A2AF-546E-4ABA-8E06-89838489FEC6}" dt="2021-06-14T21:50:15.198" v="8412" actId="14100"/>
          <ac:cxnSpMkLst>
            <pc:docMk/>
            <pc:sldMk cId="1664432689" sldId="7232"/>
            <ac:cxnSpMk id="208" creationId="{C1BA1E44-2B4A-4B75-AD91-F23ED87A2138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1:52:17.658" v="8618" actId="478"/>
          <ac:cxnSpMkLst>
            <pc:docMk/>
            <pc:sldMk cId="1664432689" sldId="7232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4893A2AF-546E-4ABA-8E06-89838489FEC6}" dt="2021-06-15T21:13:49.434" v="10643" actId="2696"/>
        <pc:sldMkLst>
          <pc:docMk/>
          <pc:sldMk cId="204456696" sldId="7233"/>
        </pc:sldMkLst>
        <pc:spChg chg="mod">
          <ac:chgData name="Al Brooks" userId="34fc579134f071c1" providerId="LiveId" clId="{4893A2AF-546E-4ABA-8E06-89838489FEC6}" dt="2021-06-15T21:06:11.364" v="10508" actId="113"/>
          <ac:spMkLst>
            <pc:docMk/>
            <pc:sldMk cId="204456696" sldId="7233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5T20:56:38.568" v="10389" actId="167"/>
          <ac:spMkLst>
            <pc:docMk/>
            <pc:sldMk cId="204456696" sldId="7233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156" creationId="{2F29DF87-9EB9-4B8E-AC3E-688ECE59C9DE}"/>
          </ac:spMkLst>
        </pc:spChg>
        <pc:spChg chg="add del mod">
          <ac:chgData name="Al Brooks" userId="34fc579134f071c1" providerId="LiveId" clId="{4893A2AF-546E-4ABA-8E06-89838489FEC6}" dt="2021-06-15T20:57:49.883" v="10408" actId="478"/>
          <ac:spMkLst>
            <pc:docMk/>
            <pc:sldMk cId="204456696" sldId="7233"/>
            <ac:spMk id="158" creationId="{CB873DC9-7A1B-4D75-8B14-84028412FF92}"/>
          </ac:spMkLst>
        </pc:spChg>
        <pc:spChg chg="add mod">
          <ac:chgData name="Al Brooks" userId="34fc579134f071c1" providerId="LiveId" clId="{4893A2AF-546E-4ABA-8E06-89838489FEC6}" dt="2021-06-15T20:58:38.470" v="10429" actId="14100"/>
          <ac:spMkLst>
            <pc:docMk/>
            <pc:sldMk cId="204456696" sldId="7233"/>
            <ac:spMk id="160" creationId="{F9DBE62A-DF06-49D7-B8C7-E4ADF15B691C}"/>
          </ac:spMkLst>
        </pc:spChg>
        <pc:spChg chg="add mod">
          <ac:chgData name="Al Brooks" userId="34fc579134f071c1" providerId="LiveId" clId="{4893A2AF-546E-4ABA-8E06-89838489FEC6}" dt="2021-06-15T20:57:18.140" v="10396"/>
          <ac:spMkLst>
            <pc:docMk/>
            <pc:sldMk cId="204456696" sldId="7233"/>
            <ac:spMk id="162" creationId="{6A3C0347-1C12-4005-8544-11D6574B9D97}"/>
          </ac:spMkLst>
        </pc:spChg>
        <pc:spChg chg="add mod">
          <ac:chgData name="Al Brooks" userId="34fc579134f071c1" providerId="LiveId" clId="{4893A2AF-546E-4ABA-8E06-89838489FEC6}" dt="2021-06-15T20:57:18.140" v="10396"/>
          <ac:spMkLst>
            <pc:docMk/>
            <pc:sldMk cId="204456696" sldId="7233"/>
            <ac:spMk id="164" creationId="{99C06C64-6983-4C40-AF75-87428290E10C}"/>
          </ac:spMkLst>
        </pc:spChg>
        <pc:spChg chg="add del mod">
          <ac:chgData name="Al Brooks" userId="34fc579134f071c1" providerId="LiveId" clId="{4893A2AF-546E-4ABA-8E06-89838489FEC6}" dt="2021-06-15T21:07:03.008" v="10512" actId="478"/>
          <ac:spMkLst>
            <pc:docMk/>
            <pc:sldMk cId="204456696" sldId="7233"/>
            <ac:spMk id="165" creationId="{4DA54EC7-47F7-4F2B-9E1C-5AFBA4E2F2A5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67" creationId="{12E7808D-D5E6-4FDB-9AF7-19D6ED753896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68" creationId="{5F7A98C1-95D2-4F5F-8BD8-7CD682B8EBFB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69" creationId="{C9654859-5EF4-4CCC-A029-BBD5799D7959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70" creationId="{4764BAAF-4272-47DD-A393-261E0A025E46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71" creationId="{7EA1C0A4-4BA5-442B-8DA5-93A4FABBC652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73" creationId="{320D319D-8571-48D0-84D8-E0CFD260A0F6}"/>
          </ac:spMkLst>
        </pc:spChg>
        <pc:spChg chg="add del mod">
          <ac:chgData name="Al Brooks" userId="34fc579134f071c1" providerId="LiveId" clId="{4893A2AF-546E-4ABA-8E06-89838489FEC6}" dt="2021-06-15T21:12:38.694" v="10603" actId="478"/>
          <ac:spMkLst>
            <pc:docMk/>
            <pc:sldMk cId="204456696" sldId="7233"/>
            <ac:spMk id="174" creationId="{5DF26C87-46C3-4CAA-925E-9171DCF266E0}"/>
          </ac:spMkLst>
        </pc:spChg>
        <pc:spChg chg="add mod">
          <ac:chgData name="Al Brooks" userId="34fc579134f071c1" providerId="LiveId" clId="{4893A2AF-546E-4ABA-8E06-89838489FEC6}" dt="2021-06-15T21:06:34.898" v="10509"/>
          <ac:spMkLst>
            <pc:docMk/>
            <pc:sldMk cId="204456696" sldId="7233"/>
            <ac:spMk id="176" creationId="{CD4E5E20-C0D4-40BC-8D17-52C4C86651E2}"/>
          </ac:spMkLst>
        </pc:spChg>
        <pc:spChg chg="add mod">
          <ac:chgData name="Al Brooks" userId="34fc579134f071c1" providerId="LiveId" clId="{4893A2AF-546E-4ABA-8E06-89838489FEC6}" dt="2021-06-15T21:06:50.520" v="10510"/>
          <ac:spMkLst>
            <pc:docMk/>
            <pc:sldMk cId="204456696" sldId="7233"/>
            <ac:spMk id="179" creationId="{0379FC72-6E6A-41B6-AA92-6434BD8C6A03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5T21:07:12.379" v="10513" actId="478"/>
          <ac:spMkLst>
            <pc:docMk/>
            <pc:sldMk cId="204456696" sldId="7233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5T20:55:29.801" v="10370" actId="167"/>
          <ac:picMkLst>
            <pc:docMk/>
            <pc:sldMk cId="204456696" sldId="7233"/>
            <ac:picMk id="159" creationId="{AC8F5146-074C-47D7-A8EC-F6EAC936B8D2}"/>
          </ac:picMkLst>
        </pc:pic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5T20:57:18.140" v="10396"/>
          <ac:cxnSpMkLst>
            <pc:docMk/>
            <pc:sldMk cId="204456696" sldId="7233"/>
            <ac:cxnSpMk id="161" creationId="{10838334-2EE9-43E2-95F9-045902E7BF48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5T21:06:34.898" v="10509"/>
          <ac:cxnSpMkLst>
            <pc:docMk/>
            <pc:sldMk cId="204456696" sldId="7233"/>
            <ac:cxnSpMk id="166" creationId="{CA7D6454-BA5C-4E0F-89A0-3E2C56A193F0}"/>
          </ac:cxnSpMkLst>
        </pc:cxnChg>
        <pc:cxnChg chg="add del mod">
          <ac:chgData name="Al Brooks" userId="34fc579134f071c1" providerId="LiveId" clId="{4893A2AF-546E-4ABA-8E06-89838489FEC6}" dt="2021-06-15T21:12:44.735" v="10605" actId="478"/>
          <ac:cxnSpMkLst>
            <pc:docMk/>
            <pc:sldMk cId="204456696" sldId="7233"/>
            <ac:cxnSpMk id="172" creationId="{EA7494A8-E389-46E5-B872-B559F8A72E51}"/>
          </ac:cxnSpMkLst>
        </pc:cxnChg>
        <pc:cxnChg chg="add del mod">
          <ac:chgData name="Al Brooks" userId="34fc579134f071c1" providerId="LiveId" clId="{4893A2AF-546E-4ABA-8E06-89838489FEC6}" dt="2021-06-15T21:12:40.452" v="10604" actId="478"/>
          <ac:cxnSpMkLst>
            <pc:docMk/>
            <pc:sldMk cId="204456696" sldId="7233"/>
            <ac:cxnSpMk id="175" creationId="{CD49A894-2C8D-401B-B98B-91D0D88B2A1B}"/>
          </ac:cxnSpMkLst>
        </pc:cxnChg>
        <pc:cxnChg chg="add mod">
          <ac:chgData name="Al Brooks" userId="34fc579134f071c1" providerId="LiveId" clId="{4893A2AF-546E-4ABA-8E06-89838489FEC6}" dt="2021-06-15T21:06:34.898" v="10509"/>
          <ac:cxnSpMkLst>
            <pc:docMk/>
            <pc:sldMk cId="204456696" sldId="7233"/>
            <ac:cxnSpMk id="177" creationId="{B90A9348-F4E6-4F94-8022-272843F5A926}"/>
          </ac:cxnSpMkLst>
        </pc:cxnChg>
        <pc:cxnChg chg="add del mod">
          <ac:chgData name="Al Brooks" userId="34fc579134f071c1" providerId="LiveId" clId="{4893A2AF-546E-4ABA-8E06-89838489FEC6}" dt="2021-06-15T21:06:55.710" v="10511" actId="478"/>
          <ac:cxnSpMkLst>
            <pc:docMk/>
            <pc:sldMk cId="204456696" sldId="7233"/>
            <ac:cxnSpMk id="178" creationId="{DAA626A7-C37F-4AEC-A211-8603FF09E97C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5T21:07:12.379" v="10513" actId="478"/>
          <ac:cxnSpMkLst>
            <pc:docMk/>
            <pc:sldMk cId="204456696" sldId="7233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4893A2AF-546E-4ABA-8E06-89838489FEC6}" dt="2021-06-16T21:35:09.818" v="13413" actId="2696"/>
        <pc:sldMkLst>
          <pc:docMk/>
          <pc:sldMk cId="2380054475" sldId="7234"/>
        </pc:sldMkLst>
        <pc:spChg chg="mod">
          <ac:chgData name="Al Brooks" userId="34fc579134f071c1" providerId="LiveId" clId="{4893A2AF-546E-4ABA-8E06-89838489FEC6}" dt="2021-06-16T18:28:30.918" v="11207" actId="27636"/>
          <ac:spMkLst>
            <pc:docMk/>
            <pc:sldMk cId="2380054475" sldId="7234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6T21:31:20.954" v="13364" actId="167"/>
          <ac:spMkLst>
            <pc:docMk/>
            <pc:sldMk cId="2380054475" sldId="7234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156" creationId="{2F29DF87-9EB9-4B8E-AC3E-688ECE59C9DE}"/>
          </ac:spMkLst>
        </pc:spChg>
        <pc:spChg chg="add mod">
          <ac:chgData name="Al Brooks" userId="34fc579134f071c1" providerId="LiveId" clId="{4893A2AF-546E-4ABA-8E06-89838489FEC6}" dt="2021-06-16T21:31:17.360" v="13363" actId="1076"/>
          <ac:spMkLst>
            <pc:docMk/>
            <pc:sldMk cId="2380054475" sldId="7234"/>
            <ac:spMk id="158" creationId="{3DB68C45-31DA-4EA3-8F9B-74E53D93080A}"/>
          </ac:spMkLst>
        </pc:spChg>
        <pc:spChg chg="add mod">
          <ac:chgData name="Al Brooks" userId="34fc579134f071c1" providerId="LiveId" clId="{4893A2AF-546E-4ABA-8E06-89838489FEC6}" dt="2021-06-16T21:31:39.854" v="13365"/>
          <ac:spMkLst>
            <pc:docMk/>
            <pc:sldMk cId="2380054475" sldId="7234"/>
            <ac:spMk id="160" creationId="{8ADC5D90-4390-48B6-90A6-5CB40F520271}"/>
          </ac:spMkLst>
        </pc:spChg>
        <pc:spChg chg="add mod">
          <ac:chgData name="Al Brooks" userId="34fc579134f071c1" providerId="LiveId" clId="{4893A2AF-546E-4ABA-8E06-89838489FEC6}" dt="2021-06-16T21:31:39.854" v="13365"/>
          <ac:spMkLst>
            <pc:docMk/>
            <pc:sldMk cId="2380054475" sldId="7234"/>
            <ac:spMk id="161" creationId="{EFB3453D-9CD7-4F62-B582-A012DFA63FD5}"/>
          </ac:spMkLst>
        </pc:spChg>
        <pc:spChg chg="add del mod">
          <ac:chgData name="Al Brooks" userId="34fc579134f071c1" providerId="LiveId" clId="{4893A2AF-546E-4ABA-8E06-89838489FEC6}" dt="2021-06-16T21:33:49.174" v="13401" actId="478"/>
          <ac:spMkLst>
            <pc:docMk/>
            <pc:sldMk cId="2380054475" sldId="7234"/>
            <ac:spMk id="162" creationId="{BCC69923-3011-4CED-B0F5-DB2BE02C48DF}"/>
          </ac:spMkLst>
        </pc:spChg>
        <pc:spChg chg="add del mod">
          <ac:chgData name="Al Brooks" userId="34fc579134f071c1" providerId="LiveId" clId="{4893A2AF-546E-4ABA-8E06-89838489FEC6}" dt="2021-06-16T21:33:50.137" v="13402" actId="478"/>
          <ac:spMkLst>
            <pc:docMk/>
            <pc:sldMk cId="2380054475" sldId="7234"/>
            <ac:spMk id="165" creationId="{63F2C2E3-D734-4764-9798-2CA85E13BCE1}"/>
          </ac:spMkLst>
        </pc:spChg>
        <pc:spChg chg="add del mod">
          <ac:chgData name="Al Brooks" userId="34fc579134f071c1" providerId="LiveId" clId="{4893A2AF-546E-4ABA-8E06-89838489FEC6}" dt="2021-06-16T21:33:59.013" v="13407" actId="478"/>
          <ac:spMkLst>
            <pc:docMk/>
            <pc:sldMk cId="2380054475" sldId="7234"/>
            <ac:spMk id="166" creationId="{1A93D687-D2A8-4DFA-8F0C-D9B5006A22A0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68" creationId="{830CB930-6B1D-4396-8293-0DFF6FA2449E}"/>
          </ac:spMkLst>
        </pc:spChg>
        <pc:spChg chg="add del mod">
          <ac:chgData name="Al Brooks" userId="34fc579134f071c1" providerId="LiveId" clId="{4893A2AF-546E-4ABA-8E06-89838489FEC6}" dt="2021-06-16T21:33:56.061" v="13404" actId="478"/>
          <ac:spMkLst>
            <pc:docMk/>
            <pc:sldMk cId="2380054475" sldId="7234"/>
            <ac:spMk id="169" creationId="{C87FF15C-B8A6-4EEF-BA7C-14DF4EEF46B6}"/>
          </ac:spMkLst>
        </pc:spChg>
        <pc:spChg chg="add del mod">
          <ac:chgData name="Al Brooks" userId="34fc579134f071c1" providerId="LiveId" clId="{4893A2AF-546E-4ABA-8E06-89838489FEC6}" dt="2021-06-16T21:33:57.111" v="13406" actId="478"/>
          <ac:spMkLst>
            <pc:docMk/>
            <pc:sldMk cId="2380054475" sldId="7234"/>
            <ac:spMk id="170" creationId="{299BBBE1-7298-4860-81A2-17F95257D22C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1" creationId="{DB8808A2-0E8D-4DDB-A197-80414F4DDDBC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2" creationId="{68E6E4B2-29B7-4584-94AF-D69DDBF5BCEB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3" creationId="{2B144312-F46E-47D1-A09D-CCA9F805557A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4" creationId="{900D782A-C047-4773-AA0A-A86F548F0278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5" creationId="{50070EA5-5E18-4646-9C53-B2EC09D8B9EC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6" creationId="{F440EBF2-41FD-4162-9568-284238F8F543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7" creationId="{23161682-A4AC-4B00-867F-0006AC09AA78}"/>
          </ac:spMkLst>
        </pc:spChg>
        <pc:spChg chg="add mod">
          <ac:chgData name="Al Brooks" userId="34fc579134f071c1" providerId="LiveId" clId="{4893A2AF-546E-4ABA-8E06-89838489FEC6}" dt="2021-06-16T21:33:52.295" v="13403"/>
          <ac:spMkLst>
            <pc:docMk/>
            <pc:sldMk cId="2380054475" sldId="7234"/>
            <ac:spMk id="178" creationId="{AC268E1C-B0D1-418D-9859-5C99CA9E21F6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1:33:21.843" v="13396" actId="478"/>
          <ac:spMkLst>
            <pc:docMk/>
            <pc:sldMk cId="2380054475" sldId="7234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6T21:24:18.978" v="13300" actId="167"/>
          <ac:picMkLst>
            <pc:docMk/>
            <pc:sldMk cId="2380054475" sldId="7234"/>
            <ac:picMk id="159" creationId="{D0A586EF-56A9-47CA-8882-A020015ED913}"/>
          </ac:picMkLst>
        </pc:pic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6T21:31:45.301" v="13366" actId="571"/>
          <ac:cxnSpMkLst>
            <pc:docMk/>
            <pc:sldMk cId="2380054475" sldId="7234"/>
            <ac:cxnSpMk id="164" creationId="{EEC09753-3F92-4E10-8323-7BAF4F3D096A}"/>
          </ac:cxnSpMkLst>
        </pc:cxnChg>
        <pc:cxnChg chg="add mod">
          <ac:chgData name="Al Brooks" userId="34fc579134f071c1" providerId="LiveId" clId="{4893A2AF-546E-4ABA-8E06-89838489FEC6}" dt="2021-06-16T21:33:52.295" v="13403"/>
          <ac:cxnSpMkLst>
            <pc:docMk/>
            <pc:sldMk cId="2380054475" sldId="7234"/>
            <ac:cxnSpMk id="167" creationId="{1031AB07-C95A-43E4-95B1-00962A5754E7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1:33:21.843" v="13396" actId="478"/>
          <ac:cxnSpMkLst>
            <pc:docMk/>
            <pc:sldMk cId="2380054475" sldId="7234"/>
            <ac:cxnSpMk id="225" creationId="{3B2E5016-D6DA-482F-BCE2-B5A64CE1D387}"/>
          </ac:cxnSpMkLst>
        </pc:cxnChg>
      </pc:sldChg>
      <pc:sldChg chg="del">
        <pc:chgData name="Al Brooks" userId="34fc579134f071c1" providerId="LiveId" clId="{4893A2AF-546E-4ABA-8E06-89838489FEC6}" dt="2021-06-10T14:57:28.390" v="160" actId="47"/>
        <pc:sldMkLst>
          <pc:docMk/>
          <pc:sldMk cId="763676180" sldId="7254"/>
        </pc:sldMkLst>
      </pc:sldChg>
      <pc:sldChg chg="addSp delSp modSp del mod">
        <pc:chgData name="Al Brooks" userId="34fc579134f071c1" providerId="LiveId" clId="{4893A2AF-546E-4ABA-8E06-89838489FEC6}" dt="2021-06-11T18:10:01.885" v="3241" actId="47"/>
        <pc:sldMkLst>
          <pc:docMk/>
          <pc:sldMk cId="775280854" sldId="7255"/>
        </pc:sldMkLst>
        <pc:spChg chg="mod">
          <ac:chgData name="Al Brooks" userId="34fc579134f071c1" providerId="LiveId" clId="{4893A2AF-546E-4ABA-8E06-89838489FEC6}" dt="2021-06-10T20:39:05.463" v="2542" actId="20577"/>
          <ac:spMkLst>
            <pc:docMk/>
            <pc:sldMk cId="775280854" sldId="7255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0T20:29:47.574" v="2173" actId="167"/>
          <ac:spMkLst>
            <pc:docMk/>
            <pc:sldMk cId="775280854" sldId="7255"/>
            <ac:spMk id="21" creationId="{D800B438-E78B-4C04-8812-E548DC25F1FB}"/>
          </ac:spMkLst>
        </pc:spChg>
        <pc:spChg chg="mod">
          <ac:chgData name="Al Brooks" userId="34fc579134f071c1" providerId="LiveId" clId="{4893A2AF-546E-4ABA-8E06-89838489FEC6}" dt="2021-06-10T20:40:39.805" v="2546" actId="6549"/>
          <ac:spMkLst>
            <pc:docMk/>
            <pc:sldMk cId="775280854" sldId="7255"/>
            <ac:spMk id="89" creationId="{BB1DDB05-2129-457F-8000-814DFD28FB0B}"/>
          </ac:spMkLst>
        </pc:spChg>
        <pc:spChg chg="add mod">
          <ac:chgData name="Al Brooks" userId="34fc579134f071c1" providerId="LiveId" clId="{4893A2AF-546E-4ABA-8E06-89838489FEC6}" dt="2021-06-10T20:29:15.302" v="2166" actId="571"/>
          <ac:spMkLst>
            <pc:docMk/>
            <pc:sldMk cId="775280854" sldId="7255"/>
            <ac:spMk id="174" creationId="{86CB2E0B-DA30-46BC-9C9C-81AFE4DF0A0B}"/>
          </ac:spMkLst>
        </pc:spChg>
        <pc:spChg chg="add mod">
          <ac:chgData name="Al Brooks" userId="34fc579134f071c1" providerId="LiveId" clId="{4893A2AF-546E-4ABA-8E06-89838489FEC6}" dt="2021-06-10T20:29:41.697" v="2172" actId="1076"/>
          <ac:spMkLst>
            <pc:docMk/>
            <pc:sldMk cId="775280854" sldId="7255"/>
            <ac:spMk id="175" creationId="{B4D35A71-793D-4A4F-8168-4105C97C5BBD}"/>
          </ac:spMkLst>
        </pc:spChg>
        <pc:spChg chg="add mod">
          <ac:chgData name="Al Brooks" userId="34fc579134f071c1" providerId="LiveId" clId="{4893A2AF-546E-4ABA-8E06-89838489FEC6}" dt="2021-06-10T20:31:28.847" v="2180" actId="571"/>
          <ac:spMkLst>
            <pc:docMk/>
            <pc:sldMk cId="775280854" sldId="7255"/>
            <ac:spMk id="178" creationId="{9454BA7F-012B-4E75-9FFA-F9EFA4B3592B}"/>
          </ac:spMkLst>
        </pc:spChg>
        <pc:spChg chg="add mod">
          <ac:chgData name="Al Brooks" userId="34fc579134f071c1" providerId="LiveId" clId="{4893A2AF-546E-4ABA-8E06-89838489FEC6}" dt="2021-06-10T20:31:31.214" v="2181" actId="571"/>
          <ac:spMkLst>
            <pc:docMk/>
            <pc:sldMk cId="775280854" sldId="7255"/>
            <ac:spMk id="179" creationId="{2F7C7C16-FF70-4D28-8E10-EC604673AD2A}"/>
          </ac:spMkLst>
        </pc:spChg>
        <pc:spChg chg="add mod">
          <ac:chgData name="Al Brooks" userId="34fc579134f071c1" providerId="LiveId" clId="{4893A2AF-546E-4ABA-8E06-89838489FEC6}" dt="2021-06-10T20:31:35.144" v="2182" actId="571"/>
          <ac:spMkLst>
            <pc:docMk/>
            <pc:sldMk cId="775280854" sldId="7255"/>
            <ac:spMk id="180" creationId="{828BBFB7-3D4D-42AC-B7F4-12A30A361B2C}"/>
          </ac:spMkLst>
        </pc:spChg>
        <pc:spChg chg="add mod">
          <ac:chgData name="Al Brooks" userId="34fc579134f071c1" providerId="LiveId" clId="{4893A2AF-546E-4ABA-8E06-89838489FEC6}" dt="2021-06-10T20:31:38.028" v="2183" actId="571"/>
          <ac:spMkLst>
            <pc:docMk/>
            <pc:sldMk cId="775280854" sldId="7255"/>
            <ac:spMk id="181" creationId="{7CD37A31-0D90-4BB2-BFB1-3C175E7A1091}"/>
          </ac:spMkLst>
        </pc:spChg>
        <pc:spChg chg="add mod">
          <ac:chgData name="Al Brooks" userId="34fc579134f071c1" providerId="LiveId" clId="{4893A2AF-546E-4ABA-8E06-89838489FEC6}" dt="2021-06-10T20:31:40.026" v="2184" actId="571"/>
          <ac:spMkLst>
            <pc:docMk/>
            <pc:sldMk cId="775280854" sldId="7255"/>
            <ac:spMk id="182" creationId="{7DE87541-C7A9-4FD1-AB81-8A9046404505}"/>
          </ac:spMkLst>
        </pc:spChg>
        <pc:spChg chg="add mod">
          <ac:chgData name="Al Brooks" userId="34fc579134f071c1" providerId="LiveId" clId="{4893A2AF-546E-4ABA-8E06-89838489FEC6}" dt="2021-06-10T20:31:43.368" v="2185" actId="571"/>
          <ac:spMkLst>
            <pc:docMk/>
            <pc:sldMk cId="775280854" sldId="7255"/>
            <ac:spMk id="183" creationId="{DBB9D657-4A03-4B43-9BD8-45FFAE7A2055}"/>
          </ac:spMkLst>
        </pc:spChg>
        <pc:spChg chg="add mod">
          <ac:chgData name="Al Brooks" userId="34fc579134f071c1" providerId="LiveId" clId="{4893A2AF-546E-4ABA-8E06-89838489FEC6}" dt="2021-06-10T20:31:46.009" v="2186" actId="571"/>
          <ac:spMkLst>
            <pc:docMk/>
            <pc:sldMk cId="775280854" sldId="7255"/>
            <ac:spMk id="184" creationId="{C919D3F4-AB6C-4F46-92C7-52823C05ECE7}"/>
          </ac:spMkLst>
        </pc:spChg>
        <pc:spChg chg="add mod">
          <ac:chgData name="Al Brooks" userId="34fc579134f071c1" providerId="LiveId" clId="{4893A2AF-546E-4ABA-8E06-89838489FEC6}" dt="2021-06-10T20:31:48.041" v="2187" actId="571"/>
          <ac:spMkLst>
            <pc:docMk/>
            <pc:sldMk cId="775280854" sldId="7255"/>
            <ac:spMk id="185" creationId="{5C704C74-5286-4E48-A280-9ABF031EA1DE}"/>
          </ac:spMkLst>
        </pc:spChg>
        <pc:spChg chg="add mod">
          <ac:chgData name="Al Brooks" userId="34fc579134f071c1" providerId="LiveId" clId="{4893A2AF-546E-4ABA-8E06-89838489FEC6}" dt="2021-06-10T20:31:54.992" v="2188" actId="571"/>
          <ac:spMkLst>
            <pc:docMk/>
            <pc:sldMk cId="775280854" sldId="7255"/>
            <ac:spMk id="186" creationId="{241B53B8-1CE0-4C25-A03D-39B4A802B235}"/>
          </ac:spMkLst>
        </pc:spChg>
        <pc:spChg chg="add mod">
          <ac:chgData name="Al Brooks" userId="34fc579134f071c1" providerId="LiveId" clId="{4893A2AF-546E-4ABA-8E06-89838489FEC6}" dt="2021-06-10T20:31:57.914" v="2189" actId="571"/>
          <ac:spMkLst>
            <pc:docMk/>
            <pc:sldMk cId="775280854" sldId="7255"/>
            <ac:spMk id="187" creationId="{B770F183-1663-47BE-9B42-C885E34330A8}"/>
          </ac:spMkLst>
        </pc:spChg>
        <pc:spChg chg="add mod">
          <ac:chgData name="Al Brooks" userId="34fc579134f071c1" providerId="LiveId" clId="{4893A2AF-546E-4ABA-8E06-89838489FEC6}" dt="2021-06-10T20:32:00.332" v="2190" actId="571"/>
          <ac:spMkLst>
            <pc:docMk/>
            <pc:sldMk cId="775280854" sldId="7255"/>
            <ac:spMk id="188" creationId="{7DA468EB-E1F4-4368-AB12-CC2DA8FA58F5}"/>
          </ac:spMkLst>
        </pc:spChg>
        <pc:spChg chg="add mod">
          <ac:chgData name="Al Brooks" userId="34fc579134f071c1" providerId="LiveId" clId="{4893A2AF-546E-4ABA-8E06-89838489FEC6}" dt="2021-06-10T20:32:10.045" v="2191" actId="571"/>
          <ac:spMkLst>
            <pc:docMk/>
            <pc:sldMk cId="775280854" sldId="7255"/>
            <ac:spMk id="189" creationId="{58085720-B74E-4C18-8BEA-9686E2867158}"/>
          </ac:spMkLst>
        </pc:spChg>
        <pc:spChg chg="add mod">
          <ac:chgData name="Al Brooks" userId="34fc579134f071c1" providerId="LiveId" clId="{4893A2AF-546E-4ABA-8E06-89838489FEC6}" dt="2021-06-10T20:32:17.022" v="2192" actId="571"/>
          <ac:spMkLst>
            <pc:docMk/>
            <pc:sldMk cId="775280854" sldId="7255"/>
            <ac:spMk id="190" creationId="{274AD47C-4A01-4029-8431-520EDB36EF75}"/>
          </ac:spMkLst>
        </pc:spChg>
        <pc:spChg chg="add del mod">
          <ac:chgData name="Al Brooks" userId="34fc579134f071c1" providerId="LiveId" clId="{4893A2AF-546E-4ABA-8E06-89838489FEC6}" dt="2021-06-10T20:32:24.865" v="2195" actId="478"/>
          <ac:spMkLst>
            <pc:docMk/>
            <pc:sldMk cId="775280854" sldId="7255"/>
            <ac:spMk id="191" creationId="{C1BA13C2-FCD7-4232-9594-439F3E779D93}"/>
          </ac:spMkLst>
        </pc:spChg>
        <pc:spChg chg="add mod">
          <ac:chgData name="Al Brooks" userId="34fc579134f071c1" providerId="LiveId" clId="{4893A2AF-546E-4ABA-8E06-89838489FEC6}" dt="2021-06-10T20:32:31.439" v="2196" actId="571"/>
          <ac:spMkLst>
            <pc:docMk/>
            <pc:sldMk cId="775280854" sldId="7255"/>
            <ac:spMk id="192" creationId="{010CFAD2-20E2-4117-8366-085FF599F5E7}"/>
          </ac:spMkLst>
        </pc:spChg>
        <pc:spChg chg="add mod">
          <ac:chgData name="Al Brooks" userId="34fc579134f071c1" providerId="LiveId" clId="{4893A2AF-546E-4ABA-8E06-89838489FEC6}" dt="2021-06-10T20:32:33.984" v="2197" actId="571"/>
          <ac:spMkLst>
            <pc:docMk/>
            <pc:sldMk cId="775280854" sldId="7255"/>
            <ac:spMk id="193" creationId="{7F0FF5AF-F167-40AB-88F4-7ED68E122D5A}"/>
          </ac:spMkLst>
        </pc:spChg>
        <pc:spChg chg="add mod">
          <ac:chgData name="Al Brooks" userId="34fc579134f071c1" providerId="LiveId" clId="{4893A2AF-546E-4ABA-8E06-89838489FEC6}" dt="2021-06-10T20:32:37.198" v="2198" actId="571"/>
          <ac:spMkLst>
            <pc:docMk/>
            <pc:sldMk cId="775280854" sldId="7255"/>
            <ac:spMk id="194" creationId="{E464C764-7446-4D92-8C91-F93100BF0FCB}"/>
          </ac:spMkLst>
        </pc:spChg>
        <pc:spChg chg="add mod">
          <ac:chgData name="Al Brooks" userId="34fc579134f071c1" providerId="LiveId" clId="{4893A2AF-546E-4ABA-8E06-89838489FEC6}" dt="2021-06-10T20:32:40.688" v="2199" actId="571"/>
          <ac:spMkLst>
            <pc:docMk/>
            <pc:sldMk cId="775280854" sldId="7255"/>
            <ac:spMk id="195" creationId="{9DF8DF08-2213-43D0-978F-37DDE383C5F4}"/>
          </ac:spMkLst>
        </pc:spChg>
        <pc:spChg chg="add mod">
          <ac:chgData name="Al Brooks" userId="34fc579134f071c1" providerId="LiveId" clId="{4893A2AF-546E-4ABA-8E06-89838489FEC6}" dt="2021-06-10T20:32:42.771" v="2200" actId="571"/>
          <ac:spMkLst>
            <pc:docMk/>
            <pc:sldMk cId="775280854" sldId="7255"/>
            <ac:spMk id="196" creationId="{913E0980-EBAD-4F6D-83F1-025BDBB6B5BF}"/>
          </ac:spMkLst>
        </pc:spChg>
        <pc:spChg chg="add mod">
          <ac:chgData name="Al Brooks" userId="34fc579134f071c1" providerId="LiveId" clId="{4893A2AF-546E-4ABA-8E06-89838489FEC6}" dt="2021-06-10T20:32:45.464" v="2201" actId="571"/>
          <ac:spMkLst>
            <pc:docMk/>
            <pc:sldMk cId="775280854" sldId="7255"/>
            <ac:spMk id="197" creationId="{D21FD431-D7E2-44BB-A434-B6170DD0AEF6}"/>
          </ac:spMkLst>
        </pc:spChg>
        <pc:spChg chg="add mod">
          <ac:chgData name="Al Brooks" userId="34fc579134f071c1" providerId="LiveId" clId="{4893A2AF-546E-4ABA-8E06-89838489FEC6}" dt="2021-06-10T20:32:48.328" v="2202" actId="571"/>
          <ac:spMkLst>
            <pc:docMk/>
            <pc:sldMk cId="775280854" sldId="7255"/>
            <ac:spMk id="198" creationId="{CB7FF0B0-C958-4A32-9177-31AE38593531}"/>
          </ac:spMkLst>
        </pc:spChg>
        <pc:spChg chg="add mod">
          <ac:chgData name="Al Brooks" userId="34fc579134f071c1" providerId="LiveId" clId="{4893A2AF-546E-4ABA-8E06-89838489FEC6}" dt="2021-06-10T20:32:57.460" v="2203" actId="571"/>
          <ac:spMkLst>
            <pc:docMk/>
            <pc:sldMk cId="775280854" sldId="7255"/>
            <ac:spMk id="199" creationId="{C1DC94C5-3B51-43FB-87E6-F04CB213D5E7}"/>
          </ac:spMkLst>
        </pc:spChg>
        <pc:spChg chg="add del mod">
          <ac:chgData name="Al Brooks" userId="34fc579134f071c1" providerId="LiveId" clId="{4893A2AF-546E-4ABA-8E06-89838489FEC6}" dt="2021-06-10T20:33:03.731" v="2205" actId="478"/>
          <ac:spMkLst>
            <pc:docMk/>
            <pc:sldMk cId="775280854" sldId="7255"/>
            <ac:spMk id="200" creationId="{6F552B80-3574-460B-97FE-9FEF079F59FD}"/>
          </ac:spMkLst>
        </pc:spChg>
        <pc:spChg chg="add mod">
          <ac:chgData name="Al Brooks" userId="34fc579134f071c1" providerId="LiveId" clId="{4893A2AF-546E-4ABA-8E06-89838489FEC6}" dt="2021-06-10T20:33:17.139" v="2206" actId="571"/>
          <ac:spMkLst>
            <pc:docMk/>
            <pc:sldMk cId="775280854" sldId="7255"/>
            <ac:spMk id="201" creationId="{B8BBE95F-6407-4B23-9A13-3FF9F5E35470}"/>
          </ac:spMkLst>
        </pc:spChg>
        <pc:spChg chg="add mod">
          <ac:chgData name="Al Brooks" userId="34fc579134f071c1" providerId="LiveId" clId="{4893A2AF-546E-4ABA-8E06-89838489FEC6}" dt="2021-06-10T20:33:19.443" v="2207" actId="571"/>
          <ac:spMkLst>
            <pc:docMk/>
            <pc:sldMk cId="775280854" sldId="7255"/>
            <ac:spMk id="202" creationId="{F90CA7BE-652C-4838-B68C-2EBD965E4CEA}"/>
          </ac:spMkLst>
        </pc:spChg>
        <pc:spChg chg="add mod">
          <ac:chgData name="Al Brooks" userId="34fc579134f071c1" providerId="LiveId" clId="{4893A2AF-546E-4ABA-8E06-89838489FEC6}" dt="2021-06-10T20:33:21.286" v="2208" actId="571"/>
          <ac:spMkLst>
            <pc:docMk/>
            <pc:sldMk cId="775280854" sldId="7255"/>
            <ac:spMk id="203" creationId="{CE359972-BD95-4961-A0B0-E031570A6E42}"/>
          </ac:spMkLst>
        </pc:spChg>
        <pc:spChg chg="add mod">
          <ac:chgData name="Al Brooks" userId="34fc579134f071c1" providerId="LiveId" clId="{4893A2AF-546E-4ABA-8E06-89838489FEC6}" dt="2021-06-10T20:33:30.838" v="2209" actId="571"/>
          <ac:spMkLst>
            <pc:docMk/>
            <pc:sldMk cId="775280854" sldId="7255"/>
            <ac:spMk id="204" creationId="{CBF3D5A2-AD50-4DB7-AD13-A4CD88119AC2}"/>
          </ac:spMkLst>
        </pc:spChg>
        <pc:spChg chg="add mod">
          <ac:chgData name="Al Brooks" userId="34fc579134f071c1" providerId="LiveId" clId="{4893A2AF-546E-4ABA-8E06-89838489FEC6}" dt="2021-06-10T20:33:32.751" v="2210" actId="571"/>
          <ac:spMkLst>
            <pc:docMk/>
            <pc:sldMk cId="775280854" sldId="7255"/>
            <ac:spMk id="205" creationId="{3598B3CC-C9C8-4592-AA36-C6BB6B64C7CC}"/>
          </ac:spMkLst>
        </pc:spChg>
        <pc:spChg chg="add del mod">
          <ac:chgData name="Al Brooks" userId="34fc579134f071c1" providerId="LiveId" clId="{4893A2AF-546E-4ABA-8E06-89838489FEC6}" dt="2021-06-10T20:33:37.985" v="2212" actId="478"/>
          <ac:spMkLst>
            <pc:docMk/>
            <pc:sldMk cId="775280854" sldId="7255"/>
            <ac:spMk id="206" creationId="{5A40B5B9-AF20-4903-AA93-CAEEFABD119A}"/>
          </ac:spMkLst>
        </pc:spChg>
        <pc:spChg chg="add mod">
          <ac:chgData name="Al Brooks" userId="34fc579134f071c1" providerId="LiveId" clId="{4893A2AF-546E-4ABA-8E06-89838489FEC6}" dt="2021-06-10T20:34:52.360" v="2285" actId="1076"/>
          <ac:spMkLst>
            <pc:docMk/>
            <pc:sldMk cId="775280854" sldId="7255"/>
            <ac:spMk id="208" creationId="{EEE01634-0148-479C-ACBF-63819F6C8950}"/>
          </ac:spMkLst>
        </pc:spChg>
        <pc:spChg chg="add mod">
          <ac:chgData name="Al Brooks" userId="34fc579134f071c1" providerId="LiveId" clId="{4893A2AF-546E-4ABA-8E06-89838489FEC6}" dt="2021-06-10T20:36:22.537" v="2412" actId="1076"/>
          <ac:spMkLst>
            <pc:docMk/>
            <pc:sldMk cId="775280854" sldId="7255"/>
            <ac:spMk id="210" creationId="{0EA9CB17-B816-4257-8F7A-92E281DF4F61}"/>
          </ac:spMkLst>
        </pc:spChg>
        <pc:spChg chg="add mod">
          <ac:chgData name="Al Brooks" userId="34fc579134f071c1" providerId="LiveId" clId="{4893A2AF-546E-4ABA-8E06-89838489FEC6}" dt="2021-06-10T20:38:19.575" v="2498" actId="1076"/>
          <ac:spMkLst>
            <pc:docMk/>
            <pc:sldMk cId="775280854" sldId="7255"/>
            <ac:spMk id="217" creationId="{2152915A-34D2-4BF1-9124-824DDCE13F9B}"/>
          </ac:spMkLst>
        </pc:spChg>
        <pc:spChg chg="add mod">
          <ac:chgData name="Al Brooks" userId="34fc579134f071c1" providerId="LiveId" clId="{4893A2AF-546E-4ABA-8E06-89838489FEC6}" dt="2021-06-10T20:38:53.834" v="2523" actId="108"/>
          <ac:spMkLst>
            <pc:docMk/>
            <pc:sldMk cId="775280854" sldId="7255"/>
            <ac:spMk id="219" creationId="{8249444C-28A8-4396-80F6-EE2FFB6C3A5F}"/>
          </ac:spMkLst>
        </pc:spChg>
        <pc:spChg chg="add mod">
          <ac:chgData name="Al Brooks" userId="34fc579134f071c1" providerId="LiveId" clId="{4893A2AF-546E-4ABA-8E06-89838489FEC6}" dt="2021-06-10T20:39:31.124" v="2545" actId="14100"/>
          <ac:spMkLst>
            <pc:docMk/>
            <pc:sldMk cId="775280854" sldId="7255"/>
            <ac:spMk id="220" creationId="{0BB00F00-E3DC-4043-9DCA-92C6191E906A}"/>
          </ac:spMkLst>
        </pc:spChg>
        <pc:spChg chg="add mod">
          <ac:chgData name="Al Brooks" userId="34fc579134f071c1" providerId="LiveId" clId="{4893A2AF-546E-4ABA-8E06-89838489FEC6}" dt="2021-06-10T20:41:29.416" v="2591" actId="108"/>
          <ac:spMkLst>
            <pc:docMk/>
            <pc:sldMk cId="775280854" sldId="7255"/>
            <ac:spMk id="221" creationId="{A4A0328D-1416-4F13-8C75-8762283F31BD}"/>
          </ac:spMkLst>
        </pc:spChg>
        <pc:spChg chg="add mod">
          <ac:chgData name="Al Brooks" userId="34fc579134f071c1" providerId="LiveId" clId="{4893A2AF-546E-4ABA-8E06-89838489FEC6}" dt="2021-06-10T20:42:03.273" v="2602" actId="1038"/>
          <ac:spMkLst>
            <pc:docMk/>
            <pc:sldMk cId="775280854" sldId="7255"/>
            <ac:spMk id="226" creationId="{3534DE47-9D4F-462C-9A6C-4DFB0DACF3EA}"/>
          </ac:spMkLst>
        </pc:spChg>
        <pc:picChg chg="add mod ord">
          <ac:chgData name="Al Brooks" userId="34fc579134f071c1" providerId="LiveId" clId="{4893A2AF-546E-4ABA-8E06-89838489FEC6}" dt="2021-06-10T20:28:59.956" v="2163" actId="167"/>
          <ac:picMkLst>
            <pc:docMk/>
            <pc:sldMk cId="775280854" sldId="7255"/>
            <ac:picMk id="3" creationId="{1B5C8EB2-2C30-4491-82F5-591BD65C8D91}"/>
          </ac:picMkLst>
        </pc:picChg>
        <pc:cxnChg chg="add mod">
          <ac:chgData name="Al Brooks" userId="34fc579134f071c1" providerId="LiveId" clId="{4893A2AF-546E-4ABA-8E06-89838489FEC6}" dt="2021-06-10T20:25:08.275" v="2130" actId="14100"/>
          <ac:cxnSpMkLst>
            <pc:docMk/>
            <pc:sldMk cId="775280854" sldId="7255"/>
            <ac:cxnSpMk id="158" creationId="{9D71C14B-0A6D-42E4-BB8A-D9ACCB0E23FD}"/>
          </ac:cxnSpMkLst>
        </pc:cxnChg>
        <pc:cxnChg chg="add mod">
          <ac:chgData name="Al Brooks" userId="34fc579134f071c1" providerId="LiveId" clId="{4893A2AF-546E-4ABA-8E06-89838489FEC6}" dt="2021-06-10T20:25:22.903" v="2132" actId="14100"/>
          <ac:cxnSpMkLst>
            <pc:docMk/>
            <pc:sldMk cId="775280854" sldId="7255"/>
            <ac:cxnSpMk id="159" creationId="{F1485608-EEF5-4D30-963D-6FFBB935995A}"/>
          </ac:cxnSpMkLst>
        </pc:cxnChg>
        <pc:cxnChg chg="add mod">
          <ac:chgData name="Al Brooks" userId="34fc579134f071c1" providerId="LiveId" clId="{4893A2AF-546E-4ABA-8E06-89838489FEC6}" dt="2021-06-10T20:25:34.359" v="2134" actId="14100"/>
          <ac:cxnSpMkLst>
            <pc:docMk/>
            <pc:sldMk cId="775280854" sldId="7255"/>
            <ac:cxnSpMk id="160" creationId="{0CC43741-45B2-4DB7-A9D0-B14410DD9129}"/>
          </ac:cxnSpMkLst>
        </pc:cxnChg>
        <pc:cxnChg chg="add mod">
          <ac:chgData name="Al Brooks" userId="34fc579134f071c1" providerId="LiveId" clId="{4893A2AF-546E-4ABA-8E06-89838489FEC6}" dt="2021-06-10T20:25:49.272" v="2136" actId="14100"/>
          <ac:cxnSpMkLst>
            <pc:docMk/>
            <pc:sldMk cId="775280854" sldId="7255"/>
            <ac:cxnSpMk id="161" creationId="{2A19CB44-04A7-4FAA-9EA6-546F6DC920DC}"/>
          </ac:cxnSpMkLst>
        </pc:cxnChg>
        <pc:cxnChg chg="add mod">
          <ac:chgData name="Al Brooks" userId="34fc579134f071c1" providerId="LiveId" clId="{4893A2AF-546E-4ABA-8E06-89838489FEC6}" dt="2021-06-10T20:25:56.051" v="2138" actId="14100"/>
          <ac:cxnSpMkLst>
            <pc:docMk/>
            <pc:sldMk cId="775280854" sldId="7255"/>
            <ac:cxnSpMk id="162" creationId="{01387BB1-6442-41D6-9A2E-157D9E5292C7}"/>
          </ac:cxnSpMkLst>
        </pc:cxnChg>
        <pc:cxnChg chg="add mod">
          <ac:chgData name="Al Brooks" userId="34fc579134f071c1" providerId="LiveId" clId="{4893A2AF-546E-4ABA-8E06-89838489FEC6}" dt="2021-06-10T20:26:03.992" v="2140" actId="14100"/>
          <ac:cxnSpMkLst>
            <pc:docMk/>
            <pc:sldMk cId="775280854" sldId="7255"/>
            <ac:cxnSpMk id="164" creationId="{E7EDEA68-7378-47A1-96FD-A03AA72ED4EE}"/>
          </ac:cxnSpMkLst>
        </pc:cxnChg>
        <pc:cxnChg chg="add mod">
          <ac:chgData name="Al Brooks" userId="34fc579134f071c1" providerId="LiveId" clId="{4893A2AF-546E-4ABA-8E06-89838489FEC6}" dt="2021-06-10T20:26:14.813" v="2143" actId="14100"/>
          <ac:cxnSpMkLst>
            <pc:docMk/>
            <pc:sldMk cId="775280854" sldId="7255"/>
            <ac:cxnSpMk id="165" creationId="{D46AAECC-7198-4965-BCE6-BEC80901CF06}"/>
          </ac:cxnSpMkLst>
        </pc:cxnChg>
        <pc:cxnChg chg="add mod">
          <ac:chgData name="Al Brooks" userId="34fc579134f071c1" providerId="LiveId" clId="{4893A2AF-546E-4ABA-8E06-89838489FEC6}" dt="2021-06-10T20:26:21.837" v="2145" actId="14100"/>
          <ac:cxnSpMkLst>
            <pc:docMk/>
            <pc:sldMk cId="775280854" sldId="7255"/>
            <ac:cxnSpMk id="166" creationId="{58EDEDF3-FC29-4B7E-A920-05A6A432A565}"/>
          </ac:cxnSpMkLst>
        </pc:cxnChg>
        <pc:cxnChg chg="add mod">
          <ac:chgData name="Al Brooks" userId="34fc579134f071c1" providerId="LiveId" clId="{4893A2AF-546E-4ABA-8E06-89838489FEC6}" dt="2021-06-10T20:26:35.186" v="2147" actId="14100"/>
          <ac:cxnSpMkLst>
            <pc:docMk/>
            <pc:sldMk cId="775280854" sldId="7255"/>
            <ac:cxnSpMk id="167" creationId="{C8845238-E415-4BAD-A0AF-E462E8995681}"/>
          </ac:cxnSpMkLst>
        </pc:cxnChg>
        <pc:cxnChg chg="add mod">
          <ac:chgData name="Al Brooks" userId="34fc579134f071c1" providerId="LiveId" clId="{4893A2AF-546E-4ABA-8E06-89838489FEC6}" dt="2021-06-10T20:26:46.641" v="2149" actId="14100"/>
          <ac:cxnSpMkLst>
            <pc:docMk/>
            <pc:sldMk cId="775280854" sldId="7255"/>
            <ac:cxnSpMk id="168" creationId="{39713113-03E6-4E38-88CE-DE7CCB973448}"/>
          </ac:cxnSpMkLst>
        </pc:cxnChg>
        <pc:cxnChg chg="add mod">
          <ac:chgData name="Al Brooks" userId="34fc579134f071c1" providerId="LiveId" clId="{4893A2AF-546E-4ABA-8E06-89838489FEC6}" dt="2021-06-10T20:26:58.667" v="2152" actId="14100"/>
          <ac:cxnSpMkLst>
            <pc:docMk/>
            <pc:sldMk cId="775280854" sldId="7255"/>
            <ac:cxnSpMk id="169" creationId="{BE78CE15-D449-4B4D-802A-8953E740CB64}"/>
          </ac:cxnSpMkLst>
        </pc:cxnChg>
        <pc:cxnChg chg="add mod">
          <ac:chgData name="Al Brooks" userId="34fc579134f071c1" providerId="LiveId" clId="{4893A2AF-546E-4ABA-8E06-89838489FEC6}" dt="2021-06-10T20:27:19.510" v="2156" actId="14100"/>
          <ac:cxnSpMkLst>
            <pc:docMk/>
            <pc:sldMk cId="775280854" sldId="7255"/>
            <ac:cxnSpMk id="170" creationId="{D6146126-F47F-4ECA-94C8-45835237AAED}"/>
          </ac:cxnSpMkLst>
        </pc:cxnChg>
        <pc:cxnChg chg="add mod">
          <ac:chgData name="Al Brooks" userId="34fc579134f071c1" providerId="LiveId" clId="{4893A2AF-546E-4ABA-8E06-89838489FEC6}" dt="2021-06-10T20:27:30.198" v="2159" actId="1076"/>
          <ac:cxnSpMkLst>
            <pc:docMk/>
            <pc:sldMk cId="775280854" sldId="7255"/>
            <ac:cxnSpMk id="171" creationId="{F028108C-A82A-4DCA-831A-5F68259D121B}"/>
          </ac:cxnSpMkLst>
        </pc:cxnChg>
        <pc:cxnChg chg="add mod">
          <ac:chgData name="Al Brooks" userId="34fc579134f071c1" providerId="LiveId" clId="{4893A2AF-546E-4ABA-8E06-89838489FEC6}" dt="2021-06-10T20:28:25.509" v="2162" actId="1076"/>
          <ac:cxnSpMkLst>
            <pc:docMk/>
            <pc:sldMk cId="775280854" sldId="7255"/>
            <ac:cxnSpMk id="172" creationId="{53226A06-BB36-408D-940F-EB4628313559}"/>
          </ac:cxnSpMkLst>
        </pc:cxnChg>
        <pc:cxnChg chg="add mod">
          <ac:chgData name="Al Brooks" userId="34fc579134f071c1" providerId="LiveId" clId="{4893A2AF-546E-4ABA-8E06-89838489FEC6}" dt="2021-06-10T20:29:09.492" v="2165" actId="14100"/>
          <ac:cxnSpMkLst>
            <pc:docMk/>
            <pc:sldMk cId="775280854" sldId="7255"/>
            <ac:cxnSpMk id="173" creationId="{14FFA6D5-FADE-4EF4-87BB-89868FD64618}"/>
          </ac:cxnSpMkLst>
        </pc:cxnChg>
        <pc:cxnChg chg="add mod">
          <ac:chgData name="Al Brooks" userId="34fc579134f071c1" providerId="LiveId" clId="{4893A2AF-546E-4ABA-8E06-89838489FEC6}" dt="2021-06-10T20:30:39.815" v="2177" actId="14100"/>
          <ac:cxnSpMkLst>
            <pc:docMk/>
            <pc:sldMk cId="775280854" sldId="7255"/>
            <ac:cxnSpMk id="176" creationId="{234A98DD-9D43-4358-BF1C-7CB1D63D20B5}"/>
          </ac:cxnSpMkLst>
        </pc:cxnChg>
        <pc:cxnChg chg="add mod">
          <ac:chgData name="Al Brooks" userId="34fc579134f071c1" providerId="LiveId" clId="{4893A2AF-546E-4ABA-8E06-89838489FEC6}" dt="2021-06-10T20:31:17.164" v="2179" actId="14100"/>
          <ac:cxnSpMkLst>
            <pc:docMk/>
            <pc:sldMk cId="775280854" sldId="7255"/>
            <ac:cxnSpMk id="177" creationId="{6B0DE01E-1148-424C-8529-A137CD7D070E}"/>
          </ac:cxnSpMkLst>
        </pc:cxnChg>
        <pc:cxnChg chg="add mod">
          <ac:chgData name="Al Brooks" userId="34fc579134f071c1" providerId="LiveId" clId="{4893A2AF-546E-4ABA-8E06-89838489FEC6}" dt="2021-06-10T20:33:50.687" v="2214" actId="14100"/>
          <ac:cxnSpMkLst>
            <pc:docMk/>
            <pc:sldMk cId="775280854" sldId="7255"/>
            <ac:cxnSpMk id="207" creationId="{82AE58A1-2226-4D55-8121-D2230C754A41}"/>
          </ac:cxnSpMkLst>
        </pc:cxnChg>
        <pc:cxnChg chg="add mod">
          <ac:chgData name="Al Brooks" userId="34fc579134f071c1" providerId="LiveId" clId="{4893A2AF-546E-4ABA-8E06-89838489FEC6}" dt="2021-06-10T20:34:58.578" v="2287" actId="14100"/>
          <ac:cxnSpMkLst>
            <pc:docMk/>
            <pc:sldMk cId="775280854" sldId="7255"/>
            <ac:cxnSpMk id="209" creationId="{1DF13235-BE18-4110-A810-B20127CB7D05}"/>
          </ac:cxnSpMkLst>
        </pc:cxnChg>
        <pc:cxnChg chg="add mod">
          <ac:chgData name="Al Brooks" userId="34fc579134f071c1" providerId="LiveId" clId="{4893A2AF-546E-4ABA-8E06-89838489FEC6}" dt="2021-06-10T20:36:17.988" v="2411" actId="571"/>
          <ac:cxnSpMkLst>
            <pc:docMk/>
            <pc:sldMk cId="775280854" sldId="7255"/>
            <ac:cxnSpMk id="211" creationId="{1D3BB762-D2D7-40FC-B9EE-1A39833AF760}"/>
          </ac:cxnSpMkLst>
        </pc:cxnChg>
        <pc:cxnChg chg="add mod">
          <ac:chgData name="Al Brooks" userId="34fc579134f071c1" providerId="LiveId" clId="{4893A2AF-546E-4ABA-8E06-89838489FEC6}" dt="2021-06-10T20:37:01.082" v="2416" actId="108"/>
          <ac:cxnSpMkLst>
            <pc:docMk/>
            <pc:sldMk cId="775280854" sldId="7255"/>
            <ac:cxnSpMk id="212" creationId="{308B5C57-1A67-4A3B-B97C-2DEF08567CCB}"/>
          </ac:cxnSpMkLst>
        </pc:cxnChg>
        <pc:cxnChg chg="add mod">
          <ac:chgData name="Al Brooks" userId="34fc579134f071c1" providerId="LiveId" clId="{4893A2AF-546E-4ABA-8E06-89838489FEC6}" dt="2021-06-10T20:37:50.087" v="2487" actId="571"/>
          <ac:cxnSpMkLst>
            <pc:docMk/>
            <pc:sldMk cId="775280854" sldId="7255"/>
            <ac:cxnSpMk id="218" creationId="{DB7884BD-A711-4910-AE91-AA5F0C9B96C1}"/>
          </ac:cxnSpMkLst>
        </pc:cxnChg>
        <pc:cxnChg chg="add mod">
          <ac:chgData name="Al Brooks" userId="34fc579134f071c1" providerId="LiveId" clId="{4893A2AF-546E-4ABA-8E06-89838489FEC6}" dt="2021-06-10T20:41:58.690" v="2598" actId="14100"/>
          <ac:cxnSpMkLst>
            <pc:docMk/>
            <pc:sldMk cId="775280854" sldId="7255"/>
            <ac:cxnSpMk id="227" creationId="{0B6371A2-AC5B-4FEB-B8EE-B5D54370DCB6}"/>
          </ac:cxnSpMkLst>
        </pc:cxnChg>
      </pc:sldChg>
      <pc:sldChg chg="del">
        <pc:chgData name="Al Brooks" userId="34fc579134f071c1" providerId="LiveId" clId="{4893A2AF-546E-4ABA-8E06-89838489FEC6}" dt="2021-06-10T14:57:28.390" v="160" actId="47"/>
        <pc:sldMkLst>
          <pc:docMk/>
          <pc:sldMk cId="2221740168" sldId="7258"/>
        </pc:sldMkLst>
      </pc:sldChg>
      <pc:sldChg chg="del">
        <pc:chgData name="Al Brooks" userId="34fc579134f071c1" providerId="LiveId" clId="{4893A2AF-546E-4ABA-8E06-89838489FEC6}" dt="2021-06-10T14:57:28.390" v="160" actId="47"/>
        <pc:sldMkLst>
          <pc:docMk/>
          <pc:sldMk cId="1033269038" sldId="7259"/>
        </pc:sldMkLst>
      </pc:sldChg>
      <pc:sldChg chg="addSp modSp add del mod">
        <pc:chgData name="Al Brooks" userId="34fc579134f071c1" providerId="LiveId" clId="{4893A2AF-546E-4ABA-8E06-89838489FEC6}" dt="2021-06-14T17:02:12.792" v="7054" actId="47"/>
        <pc:sldMkLst>
          <pc:docMk/>
          <pc:sldMk cId="848291280" sldId="7260"/>
        </pc:sldMkLst>
        <pc:spChg chg="mod">
          <ac:chgData name="Al Brooks" userId="34fc579134f071c1" providerId="LiveId" clId="{4893A2AF-546E-4ABA-8E06-89838489FEC6}" dt="2021-06-11T20:33:44.289" v="4536" actId="20577"/>
          <ac:spMkLst>
            <pc:docMk/>
            <pc:sldMk cId="848291280" sldId="7260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0T14:55:32.581" v="2" actId="20577"/>
          <ac:spMkLst>
            <pc:docMk/>
            <pc:sldMk cId="848291280" sldId="7260"/>
            <ac:spMk id="21" creationId="{D800B438-E78B-4C04-8812-E548DC25F1FB}"/>
          </ac:spMkLst>
        </pc:spChg>
        <pc:spChg chg="add mod">
          <ac:chgData name="Al Brooks" userId="34fc579134f071c1" providerId="LiveId" clId="{4893A2AF-546E-4ABA-8E06-89838489FEC6}" dt="2021-06-11T20:59:04.591" v="4555" actId="14100"/>
          <ac:spMkLst>
            <pc:docMk/>
            <pc:sldMk cId="848291280" sldId="7260"/>
            <ac:spMk id="166" creationId="{66770FEE-4640-4C0A-B18D-CCB24AC47457}"/>
          </ac:spMkLst>
        </pc:spChg>
        <pc:spChg chg="add mod">
          <ac:chgData name="Al Brooks" userId="34fc579134f071c1" providerId="LiveId" clId="{4893A2AF-546E-4ABA-8E06-89838489FEC6}" dt="2021-06-11T20:59:16.850" v="4558" actId="14100"/>
          <ac:spMkLst>
            <pc:docMk/>
            <pc:sldMk cId="848291280" sldId="7260"/>
            <ac:spMk id="167" creationId="{DC97D8B5-0BBB-448C-93BE-9802E2A0B899}"/>
          </ac:spMkLst>
        </pc:spChg>
        <pc:spChg chg="add mod">
          <ac:chgData name="Al Brooks" userId="34fc579134f071c1" providerId="LiveId" clId="{4893A2AF-546E-4ABA-8E06-89838489FEC6}" dt="2021-06-11T20:59:27.644" v="4560" actId="14100"/>
          <ac:spMkLst>
            <pc:docMk/>
            <pc:sldMk cId="848291280" sldId="7260"/>
            <ac:spMk id="168" creationId="{755DCAF9-C8E4-4539-A4C3-A6A372837F50}"/>
          </ac:spMkLst>
        </pc:spChg>
        <pc:spChg chg="add mod">
          <ac:chgData name="Al Brooks" userId="34fc579134f071c1" providerId="LiveId" clId="{4893A2AF-546E-4ABA-8E06-89838489FEC6}" dt="2021-06-11T21:04:15.823" v="4815" actId="1076"/>
          <ac:spMkLst>
            <pc:docMk/>
            <pc:sldMk cId="848291280" sldId="7260"/>
            <ac:spMk id="169" creationId="{F3562457-BF4E-4352-B388-E4FB652DAB14}"/>
          </ac:spMkLst>
        </pc:spChg>
        <pc:spChg chg="add mod">
          <ac:chgData name="Al Brooks" userId="34fc579134f071c1" providerId="LiveId" clId="{4893A2AF-546E-4ABA-8E06-89838489FEC6}" dt="2021-06-11T21:00:39.440" v="4636" actId="108"/>
          <ac:spMkLst>
            <pc:docMk/>
            <pc:sldMk cId="848291280" sldId="7260"/>
            <ac:spMk id="170" creationId="{2996E324-7349-4642-9F26-4EAF87D7970F}"/>
          </ac:spMkLst>
        </pc:spChg>
        <pc:spChg chg="add mod">
          <ac:chgData name="Al Brooks" userId="34fc579134f071c1" providerId="LiveId" clId="{4893A2AF-546E-4ABA-8E06-89838489FEC6}" dt="2021-06-11T21:01:15.199" v="4672" actId="108"/>
          <ac:spMkLst>
            <pc:docMk/>
            <pc:sldMk cId="848291280" sldId="7260"/>
            <ac:spMk id="171" creationId="{2AD3598E-D9DC-4BBB-882E-F3C20D333ADC}"/>
          </ac:spMkLst>
        </pc:spChg>
        <pc:spChg chg="add mod">
          <ac:chgData name="Al Brooks" userId="34fc579134f071c1" providerId="LiveId" clId="{4893A2AF-546E-4ABA-8E06-89838489FEC6}" dt="2021-06-11T21:01:58.940" v="4730" actId="108"/>
          <ac:spMkLst>
            <pc:docMk/>
            <pc:sldMk cId="848291280" sldId="7260"/>
            <ac:spMk id="172" creationId="{F4177178-0B5B-43DB-86AA-CD1E8F1BD010}"/>
          </ac:spMkLst>
        </pc:spChg>
        <pc:spChg chg="add mod">
          <ac:chgData name="Al Brooks" userId="34fc579134f071c1" providerId="LiveId" clId="{4893A2AF-546E-4ABA-8E06-89838489FEC6}" dt="2021-06-11T21:03:01.122" v="4764" actId="1076"/>
          <ac:spMkLst>
            <pc:docMk/>
            <pc:sldMk cId="848291280" sldId="7260"/>
            <ac:spMk id="173" creationId="{C1F6C876-C627-46AE-B312-D24600F1171B}"/>
          </ac:spMkLst>
        </pc:spChg>
        <pc:spChg chg="add mod">
          <ac:chgData name="Al Brooks" userId="34fc579134f071c1" providerId="LiveId" clId="{4893A2AF-546E-4ABA-8E06-89838489FEC6}" dt="2021-06-11T21:02:38.279" v="4758" actId="1076"/>
          <ac:spMkLst>
            <pc:docMk/>
            <pc:sldMk cId="848291280" sldId="7260"/>
            <ac:spMk id="174" creationId="{5910006C-A9B0-4CD9-9248-0E2152EC7CC2}"/>
          </ac:spMkLst>
        </pc:spChg>
        <pc:spChg chg="add mod">
          <ac:chgData name="Al Brooks" userId="34fc579134f071c1" providerId="LiveId" clId="{4893A2AF-546E-4ABA-8E06-89838489FEC6}" dt="2021-06-11T21:02:42.979" v="4759" actId="1076"/>
          <ac:spMkLst>
            <pc:docMk/>
            <pc:sldMk cId="848291280" sldId="7260"/>
            <ac:spMk id="175" creationId="{B598E00F-D0A5-47B4-B386-C91CBFC44AAC}"/>
          </ac:spMkLst>
        </pc:spChg>
        <pc:spChg chg="add mod">
          <ac:chgData name="Al Brooks" userId="34fc579134f071c1" providerId="LiveId" clId="{4893A2AF-546E-4ABA-8E06-89838489FEC6}" dt="2021-06-11T21:03:09.936" v="4765" actId="571"/>
          <ac:spMkLst>
            <pc:docMk/>
            <pc:sldMk cId="848291280" sldId="7260"/>
            <ac:spMk id="177" creationId="{0EA9582B-070C-4451-B99D-F08989D23976}"/>
          </ac:spMkLst>
        </pc:spChg>
        <pc:spChg chg="add mod">
          <ac:chgData name="Al Brooks" userId="34fc579134f071c1" providerId="LiveId" clId="{4893A2AF-546E-4ABA-8E06-89838489FEC6}" dt="2021-06-11T21:03:11.934" v="4766" actId="571"/>
          <ac:spMkLst>
            <pc:docMk/>
            <pc:sldMk cId="848291280" sldId="7260"/>
            <ac:spMk id="178" creationId="{B9B8227B-441A-4E77-831B-A612D84B83E8}"/>
          </ac:spMkLst>
        </pc:spChg>
        <pc:spChg chg="add mod">
          <ac:chgData name="Al Brooks" userId="34fc579134f071c1" providerId="LiveId" clId="{4893A2AF-546E-4ABA-8E06-89838489FEC6}" dt="2021-06-11T21:03:17.372" v="4768" actId="1076"/>
          <ac:spMkLst>
            <pc:docMk/>
            <pc:sldMk cId="848291280" sldId="7260"/>
            <ac:spMk id="179" creationId="{1E55AEC1-50E6-4B04-9C86-F927D775E330}"/>
          </ac:spMkLst>
        </pc:spChg>
        <pc:spChg chg="add mod">
          <ac:chgData name="Al Brooks" userId="34fc579134f071c1" providerId="LiveId" clId="{4893A2AF-546E-4ABA-8E06-89838489FEC6}" dt="2021-06-11T21:03:21.025" v="4769" actId="571"/>
          <ac:spMkLst>
            <pc:docMk/>
            <pc:sldMk cId="848291280" sldId="7260"/>
            <ac:spMk id="180" creationId="{46A0B3B8-590C-4989-B677-9329FC4B621A}"/>
          </ac:spMkLst>
        </pc:spChg>
        <pc:spChg chg="add mod">
          <ac:chgData name="Al Brooks" userId="34fc579134f071c1" providerId="LiveId" clId="{4893A2AF-546E-4ABA-8E06-89838489FEC6}" dt="2021-06-11T21:03:23.269" v="4770" actId="571"/>
          <ac:spMkLst>
            <pc:docMk/>
            <pc:sldMk cId="848291280" sldId="7260"/>
            <ac:spMk id="181" creationId="{4BD22880-1371-4553-B41D-F3E6D378408F}"/>
          </ac:spMkLst>
        </pc:spChg>
        <pc:spChg chg="add mod">
          <ac:chgData name="Al Brooks" userId="34fc579134f071c1" providerId="LiveId" clId="{4893A2AF-546E-4ABA-8E06-89838489FEC6}" dt="2021-06-11T21:03:25.362" v="4771" actId="571"/>
          <ac:spMkLst>
            <pc:docMk/>
            <pc:sldMk cId="848291280" sldId="7260"/>
            <ac:spMk id="182" creationId="{B6CB61B4-88BC-412B-B23A-856DC4C394CA}"/>
          </ac:spMkLst>
        </pc:spChg>
        <pc:spChg chg="add mod">
          <ac:chgData name="Al Brooks" userId="34fc579134f071c1" providerId="LiveId" clId="{4893A2AF-546E-4ABA-8E06-89838489FEC6}" dt="2021-06-11T21:03:29.497" v="4772" actId="571"/>
          <ac:spMkLst>
            <pc:docMk/>
            <pc:sldMk cId="848291280" sldId="7260"/>
            <ac:spMk id="183" creationId="{48540DFF-1CB6-400B-BCA6-7D3E9D0156D8}"/>
          </ac:spMkLst>
        </pc:spChg>
        <pc:spChg chg="add mod">
          <ac:chgData name="Al Brooks" userId="34fc579134f071c1" providerId="LiveId" clId="{4893A2AF-546E-4ABA-8E06-89838489FEC6}" dt="2021-06-11T21:03:31.535" v="4773" actId="571"/>
          <ac:spMkLst>
            <pc:docMk/>
            <pc:sldMk cId="848291280" sldId="7260"/>
            <ac:spMk id="184" creationId="{1EEEDBE5-E974-407D-BD53-D2D012C9F66A}"/>
          </ac:spMkLst>
        </pc:spChg>
        <pc:spChg chg="add mod">
          <ac:chgData name="Al Brooks" userId="34fc579134f071c1" providerId="LiveId" clId="{4893A2AF-546E-4ABA-8E06-89838489FEC6}" dt="2021-06-11T21:03:33.513" v="4774" actId="571"/>
          <ac:spMkLst>
            <pc:docMk/>
            <pc:sldMk cId="848291280" sldId="7260"/>
            <ac:spMk id="185" creationId="{F28423D9-92D0-4F1B-83D9-D735044ACABC}"/>
          </ac:spMkLst>
        </pc:spChg>
        <pc:spChg chg="add mod">
          <ac:chgData name="Al Brooks" userId="34fc579134f071c1" providerId="LiveId" clId="{4893A2AF-546E-4ABA-8E06-89838489FEC6}" dt="2021-06-11T21:03:35.920" v="4775" actId="571"/>
          <ac:spMkLst>
            <pc:docMk/>
            <pc:sldMk cId="848291280" sldId="7260"/>
            <ac:spMk id="186" creationId="{3644B9F4-0DA5-490B-9081-03A4F1D35C8C}"/>
          </ac:spMkLst>
        </pc:spChg>
        <pc:spChg chg="add mod">
          <ac:chgData name="Al Brooks" userId="34fc579134f071c1" providerId="LiveId" clId="{4893A2AF-546E-4ABA-8E06-89838489FEC6}" dt="2021-06-11T21:03:45.919" v="4805" actId="1076"/>
          <ac:spMkLst>
            <pc:docMk/>
            <pc:sldMk cId="848291280" sldId="7260"/>
            <ac:spMk id="187" creationId="{E6C22F1C-6608-4CE5-A0F8-84EEE85623E1}"/>
          </ac:spMkLst>
        </pc:spChg>
        <pc:spChg chg="add mod">
          <ac:chgData name="Al Brooks" userId="34fc579134f071c1" providerId="LiveId" clId="{4893A2AF-546E-4ABA-8E06-89838489FEC6}" dt="2021-06-11T21:03:49.859" v="4806" actId="571"/>
          <ac:spMkLst>
            <pc:docMk/>
            <pc:sldMk cId="848291280" sldId="7260"/>
            <ac:spMk id="188" creationId="{4DAC53C6-4D8E-4B29-9FFB-C5301072CE62}"/>
          </ac:spMkLst>
        </pc:spChg>
        <pc:spChg chg="add mod">
          <ac:chgData name="Al Brooks" userId="34fc579134f071c1" providerId="LiveId" clId="{4893A2AF-546E-4ABA-8E06-89838489FEC6}" dt="2021-06-11T21:03:52.142" v="4807" actId="571"/>
          <ac:spMkLst>
            <pc:docMk/>
            <pc:sldMk cId="848291280" sldId="7260"/>
            <ac:spMk id="189" creationId="{54449EF5-4272-4E0B-BB24-64259FF09838}"/>
          </ac:spMkLst>
        </pc:spChg>
        <pc:spChg chg="add mod">
          <ac:chgData name="Al Brooks" userId="34fc579134f071c1" providerId="LiveId" clId="{4893A2AF-546E-4ABA-8E06-89838489FEC6}" dt="2021-06-11T21:03:54.099" v="4808" actId="571"/>
          <ac:spMkLst>
            <pc:docMk/>
            <pc:sldMk cId="848291280" sldId="7260"/>
            <ac:spMk id="190" creationId="{F8DCE236-3829-41AA-9444-F53A03EB694C}"/>
          </ac:spMkLst>
        </pc:spChg>
        <pc:spChg chg="add mod">
          <ac:chgData name="Al Brooks" userId="34fc579134f071c1" providerId="LiveId" clId="{4893A2AF-546E-4ABA-8E06-89838489FEC6}" dt="2021-06-11T21:03:56.662" v="4809" actId="571"/>
          <ac:spMkLst>
            <pc:docMk/>
            <pc:sldMk cId="848291280" sldId="7260"/>
            <ac:spMk id="191" creationId="{ECC2B726-B5E0-465F-946D-6B5DE951F24E}"/>
          </ac:spMkLst>
        </pc:spChg>
        <pc:spChg chg="add mod">
          <ac:chgData name="Al Brooks" userId="34fc579134f071c1" providerId="LiveId" clId="{4893A2AF-546E-4ABA-8E06-89838489FEC6}" dt="2021-06-11T21:06:51.670" v="4935" actId="20577"/>
          <ac:spMkLst>
            <pc:docMk/>
            <pc:sldMk cId="848291280" sldId="7260"/>
            <ac:spMk id="194" creationId="{13BA7C0B-A26D-41AA-AEA9-892408D0E6B0}"/>
          </ac:spMkLst>
        </pc:spChg>
        <pc:spChg chg="add mod">
          <ac:chgData name="Al Brooks" userId="34fc579134f071c1" providerId="LiveId" clId="{4893A2AF-546E-4ABA-8E06-89838489FEC6}" dt="2021-06-11T21:05:08.577" v="4905" actId="571"/>
          <ac:spMkLst>
            <pc:docMk/>
            <pc:sldMk cId="848291280" sldId="7260"/>
            <ac:spMk id="195" creationId="{A90AFD03-5BE6-4D2C-AAE4-EB01AE18530D}"/>
          </ac:spMkLst>
        </pc:spChg>
        <pc:spChg chg="add mod">
          <ac:chgData name="Al Brooks" userId="34fc579134f071c1" providerId="LiveId" clId="{4893A2AF-546E-4ABA-8E06-89838489FEC6}" dt="2021-06-11T21:05:11.426" v="4906" actId="571"/>
          <ac:spMkLst>
            <pc:docMk/>
            <pc:sldMk cId="848291280" sldId="7260"/>
            <ac:spMk id="196" creationId="{33A68428-505C-4CE6-BA08-64DE08442FFD}"/>
          </ac:spMkLst>
        </pc:spChg>
        <pc:spChg chg="add mod">
          <ac:chgData name="Al Brooks" userId="34fc579134f071c1" providerId="LiveId" clId="{4893A2AF-546E-4ABA-8E06-89838489FEC6}" dt="2021-06-11T21:05:15.727" v="4907" actId="571"/>
          <ac:spMkLst>
            <pc:docMk/>
            <pc:sldMk cId="848291280" sldId="7260"/>
            <ac:spMk id="197" creationId="{60E57A15-C760-46E7-A0C3-2C569DD94D17}"/>
          </ac:spMkLst>
        </pc:spChg>
        <pc:spChg chg="add mod">
          <ac:chgData name="Al Brooks" userId="34fc579134f071c1" providerId="LiveId" clId="{4893A2AF-546E-4ABA-8E06-89838489FEC6}" dt="2021-06-11T21:05:19.550" v="4908" actId="571"/>
          <ac:spMkLst>
            <pc:docMk/>
            <pc:sldMk cId="848291280" sldId="7260"/>
            <ac:spMk id="198" creationId="{E6F505B4-C402-4BCB-91A7-3F85D90B7A00}"/>
          </ac:spMkLst>
        </pc:spChg>
        <pc:spChg chg="add mod">
          <ac:chgData name="Al Brooks" userId="34fc579134f071c1" providerId="LiveId" clId="{4893A2AF-546E-4ABA-8E06-89838489FEC6}" dt="2021-06-11T21:05:21.375" v="4909" actId="571"/>
          <ac:spMkLst>
            <pc:docMk/>
            <pc:sldMk cId="848291280" sldId="7260"/>
            <ac:spMk id="199" creationId="{B1BDCB3E-33F4-47DD-9AF6-3B85CA54B6CA}"/>
          </ac:spMkLst>
        </pc:spChg>
        <pc:spChg chg="add mod">
          <ac:chgData name="Al Brooks" userId="34fc579134f071c1" providerId="LiveId" clId="{4893A2AF-546E-4ABA-8E06-89838489FEC6}" dt="2021-06-11T21:05:24.583" v="4910" actId="571"/>
          <ac:spMkLst>
            <pc:docMk/>
            <pc:sldMk cId="848291280" sldId="7260"/>
            <ac:spMk id="200" creationId="{C6D05258-4989-4216-861C-BCB5AB1A4723}"/>
          </ac:spMkLst>
        </pc:spChg>
        <pc:spChg chg="add mod">
          <ac:chgData name="Al Brooks" userId="34fc579134f071c1" providerId="LiveId" clId="{4893A2AF-546E-4ABA-8E06-89838489FEC6}" dt="2021-06-11T21:05:27.928" v="4911" actId="571"/>
          <ac:spMkLst>
            <pc:docMk/>
            <pc:sldMk cId="848291280" sldId="7260"/>
            <ac:spMk id="201" creationId="{37586843-7D1D-4451-BBE0-1455CF3856B0}"/>
          </ac:spMkLst>
        </pc:spChg>
        <pc:spChg chg="add mod">
          <ac:chgData name="Al Brooks" userId="34fc579134f071c1" providerId="LiveId" clId="{4893A2AF-546E-4ABA-8E06-89838489FEC6}" dt="2021-06-11T21:07:28.770" v="4936" actId="1076"/>
          <ac:spMkLst>
            <pc:docMk/>
            <pc:sldMk cId="848291280" sldId="7260"/>
            <ac:spMk id="202" creationId="{44FCC588-CC7E-4530-8361-65D39D589FAE}"/>
          </ac:spMkLst>
        </pc:spChg>
        <pc:spChg chg="add mod">
          <ac:chgData name="Al Brooks" userId="34fc579134f071c1" providerId="LiveId" clId="{4893A2AF-546E-4ABA-8E06-89838489FEC6}" dt="2021-06-11T21:05:38.361" v="4913" actId="571"/>
          <ac:spMkLst>
            <pc:docMk/>
            <pc:sldMk cId="848291280" sldId="7260"/>
            <ac:spMk id="203" creationId="{D0E96921-0B40-430A-8C20-97D0BF49F7F7}"/>
          </ac:spMkLst>
        </pc:spChg>
        <pc:spChg chg="add mod">
          <ac:chgData name="Al Brooks" userId="34fc579134f071c1" providerId="LiveId" clId="{4893A2AF-546E-4ABA-8E06-89838489FEC6}" dt="2021-06-11T21:05:43.202" v="4914" actId="571"/>
          <ac:spMkLst>
            <pc:docMk/>
            <pc:sldMk cId="848291280" sldId="7260"/>
            <ac:spMk id="204" creationId="{7442EE42-3A31-4305-B37E-D8DEF1ADF55B}"/>
          </ac:spMkLst>
        </pc:spChg>
        <pc:spChg chg="add mod">
          <ac:chgData name="Al Brooks" userId="34fc579134f071c1" providerId="LiveId" clId="{4893A2AF-546E-4ABA-8E06-89838489FEC6}" dt="2021-06-11T21:05:45.770" v="4915" actId="571"/>
          <ac:spMkLst>
            <pc:docMk/>
            <pc:sldMk cId="848291280" sldId="7260"/>
            <ac:spMk id="205" creationId="{09FC3600-4054-4BBB-B074-A7E70CBBD200}"/>
          </ac:spMkLst>
        </pc:spChg>
        <pc:spChg chg="add mod">
          <ac:chgData name="Al Brooks" userId="34fc579134f071c1" providerId="LiveId" clId="{4893A2AF-546E-4ABA-8E06-89838489FEC6}" dt="2021-06-11T21:06:24.171" v="4922" actId="108"/>
          <ac:spMkLst>
            <pc:docMk/>
            <pc:sldMk cId="848291280" sldId="7260"/>
            <ac:spMk id="206" creationId="{6B349FFB-DB25-4A72-8056-A88A4513E61D}"/>
          </ac:spMkLst>
        </pc:spChg>
        <pc:picChg chg="add">
          <ac:chgData name="Al Brooks" userId="34fc579134f071c1" providerId="LiveId" clId="{4893A2AF-546E-4ABA-8E06-89838489FEC6}" dt="2021-06-11T20:33:38.164" v="4517" actId="22"/>
          <ac:picMkLst>
            <pc:docMk/>
            <pc:sldMk cId="848291280" sldId="7260"/>
            <ac:picMk id="3" creationId="{058BDF8A-095B-4515-8B2D-FFB4AE2B3FFE}"/>
          </ac:picMkLst>
        </pc:picChg>
        <pc:cxnChg chg="mod">
          <ac:chgData name="Al Brooks" userId="34fc579134f071c1" providerId="LiveId" clId="{4893A2AF-546E-4ABA-8E06-89838489FEC6}" dt="2021-06-11T21:04:08.773" v="4812" actId="1076"/>
          <ac:cxnSpMkLst>
            <pc:docMk/>
            <pc:sldMk cId="848291280" sldId="7260"/>
            <ac:cxnSpMk id="97" creationId="{5AA68552-46EC-4C0C-B1FD-5CAB5BD42F81}"/>
          </ac:cxnSpMkLst>
        </pc:cxnChg>
        <pc:cxnChg chg="add mod">
          <ac:chgData name="Al Brooks" userId="34fc579134f071c1" providerId="LiveId" clId="{4893A2AF-546E-4ABA-8E06-89838489FEC6}" dt="2021-06-11T20:41:15.954" v="4541" actId="14100"/>
          <ac:cxnSpMkLst>
            <pc:docMk/>
            <pc:sldMk cId="848291280" sldId="7260"/>
            <ac:cxnSpMk id="158" creationId="{2A37C0C6-781D-4AE7-9AD8-F4C3C0E3A178}"/>
          </ac:cxnSpMkLst>
        </pc:cxnChg>
        <pc:cxnChg chg="add mod">
          <ac:chgData name="Al Brooks" userId="34fc579134f071c1" providerId="LiveId" clId="{4893A2AF-546E-4ABA-8E06-89838489FEC6}" dt="2021-06-11T20:41:11.124" v="4540" actId="14100"/>
          <ac:cxnSpMkLst>
            <pc:docMk/>
            <pc:sldMk cId="848291280" sldId="7260"/>
            <ac:cxnSpMk id="159" creationId="{B4393A5B-FBA2-4151-AB17-6F19B717809D}"/>
          </ac:cxnSpMkLst>
        </pc:cxnChg>
        <pc:cxnChg chg="add mod">
          <ac:chgData name="Al Brooks" userId="34fc579134f071c1" providerId="LiveId" clId="{4893A2AF-546E-4ABA-8E06-89838489FEC6}" dt="2021-06-11T20:41:26.003" v="4543" actId="14100"/>
          <ac:cxnSpMkLst>
            <pc:docMk/>
            <pc:sldMk cId="848291280" sldId="7260"/>
            <ac:cxnSpMk id="160" creationId="{9EED88DE-830D-4E3E-BE97-F17333CB3C02}"/>
          </ac:cxnSpMkLst>
        </pc:cxnChg>
        <pc:cxnChg chg="add mod">
          <ac:chgData name="Al Brooks" userId="34fc579134f071c1" providerId="LiveId" clId="{4893A2AF-546E-4ABA-8E06-89838489FEC6}" dt="2021-06-11T20:41:41.067" v="4545" actId="14100"/>
          <ac:cxnSpMkLst>
            <pc:docMk/>
            <pc:sldMk cId="848291280" sldId="7260"/>
            <ac:cxnSpMk id="161" creationId="{8A8F47B0-14C6-4458-A477-6021B86D802D}"/>
          </ac:cxnSpMkLst>
        </pc:cxnChg>
        <pc:cxnChg chg="add mod">
          <ac:chgData name="Al Brooks" userId="34fc579134f071c1" providerId="LiveId" clId="{4893A2AF-546E-4ABA-8E06-89838489FEC6}" dt="2021-06-11T20:41:53.007" v="4547" actId="14100"/>
          <ac:cxnSpMkLst>
            <pc:docMk/>
            <pc:sldMk cId="848291280" sldId="7260"/>
            <ac:cxnSpMk id="162" creationId="{88D7AD72-6291-46FC-8A49-1AC330BA7903}"/>
          </ac:cxnSpMkLst>
        </pc:cxnChg>
        <pc:cxnChg chg="add mod">
          <ac:chgData name="Al Brooks" userId="34fc579134f071c1" providerId="LiveId" clId="{4893A2AF-546E-4ABA-8E06-89838489FEC6}" dt="2021-06-11T20:58:34.981" v="4549" actId="14100"/>
          <ac:cxnSpMkLst>
            <pc:docMk/>
            <pc:sldMk cId="848291280" sldId="7260"/>
            <ac:cxnSpMk id="164" creationId="{F62ADFD7-F682-48B9-A178-4A60F248749C}"/>
          </ac:cxnSpMkLst>
        </pc:cxnChg>
        <pc:cxnChg chg="add mod">
          <ac:chgData name="Al Brooks" userId="34fc579134f071c1" providerId="LiveId" clId="{4893A2AF-546E-4ABA-8E06-89838489FEC6}" dt="2021-06-11T20:58:47.016" v="4551" actId="14100"/>
          <ac:cxnSpMkLst>
            <pc:docMk/>
            <pc:sldMk cId="848291280" sldId="7260"/>
            <ac:cxnSpMk id="165" creationId="{553D55E3-EFF8-40AA-BAB8-86406C6A665E}"/>
          </ac:cxnSpMkLst>
        </pc:cxnChg>
        <pc:cxnChg chg="add mod">
          <ac:chgData name="Al Brooks" userId="34fc579134f071c1" providerId="LiveId" clId="{4893A2AF-546E-4ABA-8E06-89838489FEC6}" dt="2021-06-11T21:02:58.444" v="4763" actId="14100"/>
          <ac:cxnSpMkLst>
            <pc:docMk/>
            <pc:sldMk cId="848291280" sldId="7260"/>
            <ac:cxnSpMk id="176" creationId="{329412A3-5103-435F-8426-404BD3CD971A}"/>
          </ac:cxnSpMkLst>
        </pc:cxnChg>
        <pc:cxnChg chg="add mod">
          <ac:chgData name="Al Brooks" userId="34fc579134f071c1" providerId="LiveId" clId="{4893A2AF-546E-4ABA-8E06-89838489FEC6}" dt="2021-06-11T21:04:13.221" v="4814" actId="14100"/>
          <ac:cxnSpMkLst>
            <pc:docMk/>
            <pc:sldMk cId="848291280" sldId="7260"/>
            <ac:cxnSpMk id="192" creationId="{1DC7F169-1E13-4D4F-B747-80D61ED7A968}"/>
          </ac:cxnSpMkLst>
        </pc:cxnChg>
        <pc:cxnChg chg="add mod">
          <ac:chgData name="Al Brooks" userId="34fc579134f071c1" providerId="LiveId" clId="{4893A2AF-546E-4ABA-8E06-89838489FEC6}" dt="2021-06-11T21:04:23.806" v="4817" actId="14100"/>
          <ac:cxnSpMkLst>
            <pc:docMk/>
            <pc:sldMk cId="848291280" sldId="7260"/>
            <ac:cxnSpMk id="193" creationId="{FD8908E5-2384-46C5-B0E1-E084AB54B970}"/>
          </ac:cxnSpMkLst>
        </pc:cxnChg>
      </pc:sldChg>
      <pc:sldChg chg="addSp modSp add del mod">
        <pc:chgData name="Al Brooks" userId="34fc579134f071c1" providerId="LiveId" clId="{4893A2AF-546E-4ABA-8E06-89838489FEC6}" dt="2021-06-10T21:17:38.346" v="2950" actId="47"/>
        <pc:sldMkLst>
          <pc:docMk/>
          <pc:sldMk cId="425351736" sldId="7261"/>
        </pc:sldMkLst>
        <pc:spChg chg="mod">
          <ac:chgData name="Al Brooks" userId="34fc579134f071c1" providerId="LiveId" clId="{4893A2AF-546E-4ABA-8E06-89838489FEC6}" dt="2021-06-10T21:17:02.668" v="2942" actId="21"/>
          <ac:spMkLst>
            <pc:docMk/>
            <pc:sldMk cId="425351736" sldId="7261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0T20:51:29.147" v="2691" actId="167"/>
          <ac:spMkLst>
            <pc:docMk/>
            <pc:sldMk cId="425351736" sldId="7261"/>
            <ac:spMk id="21" creationId="{D800B438-E78B-4C04-8812-E548DC25F1FB}"/>
          </ac:spMkLst>
        </pc:spChg>
        <pc:spChg chg="add mod">
          <ac:chgData name="Al Brooks" userId="34fc579134f071c1" providerId="LiveId" clId="{4893A2AF-546E-4ABA-8E06-89838489FEC6}" dt="2021-06-10T15:30:25.243" v="310"/>
          <ac:spMkLst>
            <pc:docMk/>
            <pc:sldMk cId="425351736" sldId="7261"/>
            <ac:spMk id="159" creationId="{3E13C98A-ABC0-4B4C-A174-EA9B30BB11AB}"/>
          </ac:spMkLst>
        </pc:spChg>
        <pc:picChg chg="add mod ord">
          <ac:chgData name="Al Brooks" userId="34fc579134f071c1" providerId="LiveId" clId="{4893A2AF-546E-4ABA-8E06-89838489FEC6}" dt="2021-06-10T20:51:23.071" v="2689" actId="167"/>
          <ac:picMkLst>
            <pc:docMk/>
            <pc:sldMk cId="425351736" sldId="7261"/>
            <ac:picMk id="160" creationId="{E10373AE-A744-46EA-9EBC-76F122A30680}"/>
          </ac:picMkLst>
        </pc:picChg>
      </pc:sldChg>
      <pc:sldChg chg="addSp modSp add del mod">
        <pc:chgData name="Al Brooks" userId="34fc579134f071c1" providerId="LiveId" clId="{4893A2AF-546E-4ABA-8E06-89838489FEC6}" dt="2021-06-15T16:30:42.833" v="9123" actId="47"/>
        <pc:sldMkLst>
          <pc:docMk/>
          <pc:sldMk cId="3986292975" sldId="7261"/>
        </pc:sldMkLst>
        <pc:spChg chg="mod">
          <ac:chgData name="Al Brooks" userId="34fc579134f071c1" providerId="LiveId" clId="{4893A2AF-546E-4ABA-8E06-89838489FEC6}" dt="2021-06-14T20:37:53.709" v="7787" actId="20577"/>
          <ac:spMkLst>
            <pc:docMk/>
            <pc:sldMk cId="3986292975" sldId="7261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18:10:08.698" v="3244" actId="6549"/>
          <ac:spMkLst>
            <pc:docMk/>
            <pc:sldMk cId="3986292975" sldId="7261"/>
            <ac:spMk id="21" creationId="{D800B438-E78B-4C04-8812-E548DC25F1FB}"/>
          </ac:spMkLst>
        </pc:spChg>
        <pc:spChg chg="add mod">
          <ac:chgData name="Al Brooks" userId="34fc579134f071c1" providerId="LiveId" clId="{4893A2AF-546E-4ABA-8E06-89838489FEC6}" dt="2021-06-14T20:42:03.181" v="7831" actId="571"/>
          <ac:spMkLst>
            <pc:docMk/>
            <pc:sldMk cId="3986292975" sldId="7261"/>
            <ac:spMk id="173" creationId="{E326CE93-0E66-44CA-B014-0223D8CD7ACF}"/>
          </ac:spMkLst>
        </pc:spChg>
        <pc:spChg chg="add mod">
          <ac:chgData name="Al Brooks" userId="34fc579134f071c1" providerId="LiveId" clId="{4893A2AF-546E-4ABA-8E06-89838489FEC6}" dt="2021-06-14T20:42:06.363" v="7832" actId="571"/>
          <ac:spMkLst>
            <pc:docMk/>
            <pc:sldMk cId="3986292975" sldId="7261"/>
            <ac:spMk id="174" creationId="{30B662F9-59F2-40C8-95F2-16D2A1E90B3C}"/>
          </ac:spMkLst>
        </pc:spChg>
        <pc:spChg chg="add mod">
          <ac:chgData name="Al Brooks" userId="34fc579134f071c1" providerId="LiveId" clId="{4893A2AF-546E-4ABA-8E06-89838489FEC6}" dt="2021-06-14T20:42:09.533" v="7833" actId="571"/>
          <ac:spMkLst>
            <pc:docMk/>
            <pc:sldMk cId="3986292975" sldId="7261"/>
            <ac:spMk id="175" creationId="{B519DBA3-8B0B-4D80-BBC9-1B2F04FBB2AD}"/>
          </ac:spMkLst>
        </pc:spChg>
        <pc:spChg chg="add mod">
          <ac:chgData name="Al Brooks" userId="34fc579134f071c1" providerId="LiveId" clId="{4893A2AF-546E-4ABA-8E06-89838489FEC6}" dt="2021-06-14T20:42:13.472" v="7834" actId="571"/>
          <ac:spMkLst>
            <pc:docMk/>
            <pc:sldMk cId="3986292975" sldId="7261"/>
            <ac:spMk id="176" creationId="{A7770728-D313-4FE6-A382-995C497245B2}"/>
          </ac:spMkLst>
        </pc:spChg>
        <pc:spChg chg="add mod">
          <ac:chgData name="Al Brooks" userId="34fc579134f071c1" providerId="LiveId" clId="{4893A2AF-546E-4ABA-8E06-89838489FEC6}" dt="2021-06-14T20:42:18.530" v="7835" actId="571"/>
          <ac:spMkLst>
            <pc:docMk/>
            <pc:sldMk cId="3986292975" sldId="7261"/>
            <ac:spMk id="177" creationId="{FCA49470-5B9D-45A7-BB85-36BB71297287}"/>
          </ac:spMkLst>
        </pc:spChg>
        <pc:spChg chg="add mod">
          <ac:chgData name="Al Brooks" userId="34fc579134f071c1" providerId="LiveId" clId="{4893A2AF-546E-4ABA-8E06-89838489FEC6}" dt="2021-06-14T20:42:29.966" v="7836" actId="571"/>
          <ac:spMkLst>
            <pc:docMk/>
            <pc:sldMk cId="3986292975" sldId="7261"/>
            <ac:spMk id="178" creationId="{29349549-329C-4D06-ADF5-B8E0C5735453}"/>
          </ac:spMkLst>
        </pc:spChg>
        <pc:spChg chg="add mod">
          <ac:chgData name="Al Brooks" userId="34fc579134f071c1" providerId="LiveId" clId="{4893A2AF-546E-4ABA-8E06-89838489FEC6}" dt="2021-06-14T20:42:32.684" v="7837" actId="571"/>
          <ac:spMkLst>
            <pc:docMk/>
            <pc:sldMk cId="3986292975" sldId="7261"/>
            <ac:spMk id="179" creationId="{FBFC0F33-274D-40C3-9ADD-22B582E30B34}"/>
          </ac:spMkLst>
        </pc:spChg>
        <pc:spChg chg="add mod">
          <ac:chgData name="Al Brooks" userId="34fc579134f071c1" providerId="LiveId" clId="{4893A2AF-546E-4ABA-8E06-89838489FEC6}" dt="2021-06-14T20:42:34.963" v="7838" actId="571"/>
          <ac:spMkLst>
            <pc:docMk/>
            <pc:sldMk cId="3986292975" sldId="7261"/>
            <ac:spMk id="180" creationId="{6974FFF3-071A-4E1A-B6DD-BF10ED503E42}"/>
          </ac:spMkLst>
        </pc:spChg>
        <pc:spChg chg="add mod">
          <ac:chgData name="Al Brooks" userId="34fc579134f071c1" providerId="LiveId" clId="{4893A2AF-546E-4ABA-8E06-89838489FEC6}" dt="2021-06-14T20:42:37.290" v="7839" actId="571"/>
          <ac:spMkLst>
            <pc:docMk/>
            <pc:sldMk cId="3986292975" sldId="7261"/>
            <ac:spMk id="181" creationId="{C56E1786-1129-43E4-9A7F-3E59A94B7020}"/>
          </ac:spMkLst>
        </pc:spChg>
        <pc:spChg chg="add mod">
          <ac:chgData name="Al Brooks" userId="34fc579134f071c1" providerId="LiveId" clId="{4893A2AF-546E-4ABA-8E06-89838489FEC6}" dt="2021-06-14T20:42:41.202" v="7840" actId="571"/>
          <ac:spMkLst>
            <pc:docMk/>
            <pc:sldMk cId="3986292975" sldId="7261"/>
            <ac:spMk id="182" creationId="{9E761D92-4A0C-41DE-ACBC-8B6433A24250}"/>
          </ac:spMkLst>
        </pc:spChg>
        <pc:spChg chg="add mod">
          <ac:chgData name="Al Brooks" userId="34fc579134f071c1" providerId="LiveId" clId="{4893A2AF-546E-4ABA-8E06-89838489FEC6}" dt="2021-06-14T20:42:45.195" v="7841" actId="571"/>
          <ac:spMkLst>
            <pc:docMk/>
            <pc:sldMk cId="3986292975" sldId="7261"/>
            <ac:spMk id="183" creationId="{49C5BB09-586F-4FC0-A163-725524631E61}"/>
          </ac:spMkLst>
        </pc:spChg>
        <pc:spChg chg="add mod">
          <ac:chgData name="Al Brooks" userId="34fc579134f071c1" providerId="LiveId" clId="{4893A2AF-546E-4ABA-8E06-89838489FEC6}" dt="2021-06-14T20:42:47.461" v="7842" actId="571"/>
          <ac:spMkLst>
            <pc:docMk/>
            <pc:sldMk cId="3986292975" sldId="7261"/>
            <ac:spMk id="184" creationId="{17F98A79-6218-496F-96F8-D37ECC79771D}"/>
          </ac:spMkLst>
        </pc:spChg>
        <pc:spChg chg="add mod">
          <ac:chgData name="Al Brooks" userId="34fc579134f071c1" providerId="LiveId" clId="{4893A2AF-546E-4ABA-8E06-89838489FEC6}" dt="2021-06-14T20:42:49.193" v="7843" actId="571"/>
          <ac:spMkLst>
            <pc:docMk/>
            <pc:sldMk cId="3986292975" sldId="7261"/>
            <ac:spMk id="185" creationId="{5E149BA4-D789-41BE-BB76-DE1A7389CF56}"/>
          </ac:spMkLst>
        </pc:spChg>
        <pc:spChg chg="add mod">
          <ac:chgData name="Al Brooks" userId="34fc579134f071c1" providerId="LiveId" clId="{4893A2AF-546E-4ABA-8E06-89838489FEC6}" dt="2021-06-14T20:42:54.335" v="7844" actId="571"/>
          <ac:spMkLst>
            <pc:docMk/>
            <pc:sldMk cId="3986292975" sldId="7261"/>
            <ac:spMk id="186" creationId="{9B98D4FD-2EB0-4F28-B652-8815D826172C}"/>
          </ac:spMkLst>
        </pc:spChg>
        <pc:spChg chg="add mod">
          <ac:chgData name="Al Brooks" userId="34fc579134f071c1" providerId="LiveId" clId="{4893A2AF-546E-4ABA-8E06-89838489FEC6}" dt="2021-06-14T20:42:56.901" v="7845" actId="571"/>
          <ac:spMkLst>
            <pc:docMk/>
            <pc:sldMk cId="3986292975" sldId="7261"/>
            <ac:spMk id="187" creationId="{75D6674D-91AD-4B3D-BB5A-8C317E09D8A4}"/>
          </ac:spMkLst>
        </pc:spChg>
        <pc:spChg chg="add mod">
          <ac:chgData name="Al Brooks" userId="34fc579134f071c1" providerId="LiveId" clId="{4893A2AF-546E-4ABA-8E06-89838489FEC6}" dt="2021-06-14T20:42:58.791" v="7846" actId="571"/>
          <ac:spMkLst>
            <pc:docMk/>
            <pc:sldMk cId="3986292975" sldId="7261"/>
            <ac:spMk id="188" creationId="{82B6B1F3-13BE-41EA-89DE-A918A0BE624A}"/>
          </ac:spMkLst>
        </pc:spChg>
        <pc:spChg chg="add mod">
          <ac:chgData name="Al Brooks" userId="34fc579134f071c1" providerId="LiveId" clId="{4893A2AF-546E-4ABA-8E06-89838489FEC6}" dt="2021-06-14T20:43:01.363" v="7847" actId="571"/>
          <ac:spMkLst>
            <pc:docMk/>
            <pc:sldMk cId="3986292975" sldId="7261"/>
            <ac:spMk id="189" creationId="{99038CF3-C0D9-40EE-A3B3-81C89071BBFF}"/>
          </ac:spMkLst>
        </pc:spChg>
        <pc:spChg chg="add mod">
          <ac:chgData name="Al Brooks" userId="34fc579134f071c1" providerId="LiveId" clId="{4893A2AF-546E-4ABA-8E06-89838489FEC6}" dt="2021-06-14T20:43:03.139" v="7848" actId="571"/>
          <ac:spMkLst>
            <pc:docMk/>
            <pc:sldMk cId="3986292975" sldId="7261"/>
            <ac:spMk id="190" creationId="{0488A812-948E-4ACF-AEEE-376B425D5091}"/>
          </ac:spMkLst>
        </pc:spChg>
        <pc:spChg chg="add mod">
          <ac:chgData name="Al Brooks" userId="34fc579134f071c1" providerId="LiveId" clId="{4893A2AF-546E-4ABA-8E06-89838489FEC6}" dt="2021-06-14T20:43:06.366" v="7849" actId="571"/>
          <ac:spMkLst>
            <pc:docMk/>
            <pc:sldMk cId="3986292975" sldId="7261"/>
            <ac:spMk id="191" creationId="{C929278C-711D-4D99-AB1A-ECE4DD537084}"/>
          </ac:spMkLst>
        </pc:spChg>
        <pc:spChg chg="add mod">
          <ac:chgData name="Al Brooks" userId="34fc579134f071c1" providerId="LiveId" clId="{4893A2AF-546E-4ABA-8E06-89838489FEC6}" dt="2021-06-14T20:43:08.601" v="7850" actId="571"/>
          <ac:spMkLst>
            <pc:docMk/>
            <pc:sldMk cId="3986292975" sldId="7261"/>
            <ac:spMk id="192" creationId="{28E21482-D0DF-4C2F-BC77-5E7E096F5AF6}"/>
          </ac:spMkLst>
        </pc:spChg>
        <pc:spChg chg="add mod">
          <ac:chgData name="Al Brooks" userId="34fc579134f071c1" providerId="LiveId" clId="{4893A2AF-546E-4ABA-8E06-89838489FEC6}" dt="2021-06-14T20:43:14.216" v="7852" actId="1076"/>
          <ac:spMkLst>
            <pc:docMk/>
            <pc:sldMk cId="3986292975" sldId="7261"/>
            <ac:spMk id="193" creationId="{9CF47687-AE5F-48C4-A944-624D6E4FE476}"/>
          </ac:spMkLst>
        </pc:spChg>
        <pc:spChg chg="add mod">
          <ac:chgData name="Al Brooks" userId="34fc579134f071c1" providerId="LiveId" clId="{4893A2AF-546E-4ABA-8E06-89838489FEC6}" dt="2021-06-14T20:43:21.674" v="7854" actId="1076"/>
          <ac:spMkLst>
            <pc:docMk/>
            <pc:sldMk cId="3986292975" sldId="7261"/>
            <ac:spMk id="194" creationId="{9A3AE540-69BC-4C16-A0F3-B23CAFCAFB7B}"/>
          </ac:spMkLst>
        </pc:spChg>
        <pc:spChg chg="add mod">
          <ac:chgData name="Al Brooks" userId="34fc579134f071c1" providerId="LiveId" clId="{4893A2AF-546E-4ABA-8E06-89838489FEC6}" dt="2021-06-14T20:43:24.451" v="7855" actId="571"/>
          <ac:spMkLst>
            <pc:docMk/>
            <pc:sldMk cId="3986292975" sldId="7261"/>
            <ac:spMk id="195" creationId="{3CE97572-BC62-4BA7-8A8F-3A20FF0367BE}"/>
          </ac:spMkLst>
        </pc:spChg>
        <pc:spChg chg="add mod">
          <ac:chgData name="Al Brooks" userId="34fc579134f071c1" providerId="LiveId" clId="{4893A2AF-546E-4ABA-8E06-89838489FEC6}" dt="2021-06-14T20:43:51.015" v="7859" actId="14100"/>
          <ac:spMkLst>
            <pc:docMk/>
            <pc:sldMk cId="3986292975" sldId="7261"/>
            <ac:spMk id="196" creationId="{AEC85D92-3C9E-437D-8EEE-E02FCA7ADA34}"/>
          </ac:spMkLst>
        </pc:spChg>
        <pc:spChg chg="add mod">
          <ac:chgData name="Al Brooks" userId="34fc579134f071c1" providerId="LiveId" clId="{4893A2AF-546E-4ABA-8E06-89838489FEC6}" dt="2021-06-14T20:44:06.119" v="7862" actId="14100"/>
          <ac:spMkLst>
            <pc:docMk/>
            <pc:sldMk cId="3986292975" sldId="7261"/>
            <ac:spMk id="197" creationId="{D2136C32-79EC-4E71-B0F3-8C370379A991}"/>
          </ac:spMkLst>
        </pc:spChg>
        <pc:spChg chg="add mod">
          <ac:chgData name="Al Brooks" userId="34fc579134f071c1" providerId="LiveId" clId="{4893A2AF-546E-4ABA-8E06-89838489FEC6}" dt="2021-06-14T20:44:20.235" v="7865" actId="14100"/>
          <ac:spMkLst>
            <pc:docMk/>
            <pc:sldMk cId="3986292975" sldId="7261"/>
            <ac:spMk id="198" creationId="{61C61ED0-6D32-4B65-8946-68460A71DEA1}"/>
          </ac:spMkLst>
        </pc:spChg>
        <pc:spChg chg="add mod">
          <ac:chgData name="Al Brooks" userId="34fc579134f071c1" providerId="LiveId" clId="{4893A2AF-546E-4ABA-8E06-89838489FEC6}" dt="2021-06-14T20:44:32.649" v="7869" actId="14100"/>
          <ac:spMkLst>
            <pc:docMk/>
            <pc:sldMk cId="3986292975" sldId="7261"/>
            <ac:spMk id="199" creationId="{C8A6BE6E-8A7D-49E7-81B3-61A81981A527}"/>
          </ac:spMkLst>
        </pc:spChg>
        <pc:spChg chg="add mod">
          <ac:chgData name="Al Brooks" userId="34fc579134f071c1" providerId="LiveId" clId="{4893A2AF-546E-4ABA-8E06-89838489FEC6}" dt="2021-06-14T20:44:51.908" v="7873" actId="14100"/>
          <ac:spMkLst>
            <pc:docMk/>
            <pc:sldMk cId="3986292975" sldId="7261"/>
            <ac:spMk id="200" creationId="{74D88B89-B33B-4081-A57E-82639166BDAF}"/>
          </ac:spMkLst>
        </pc:spChg>
        <pc:spChg chg="add mod">
          <ac:chgData name="Al Brooks" userId="34fc579134f071c1" providerId="LiveId" clId="{4893A2AF-546E-4ABA-8E06-89838489FEC6}" dt="2021-06-14T20:44:56.125" v="7874" actId="571"/>
          <ac:spMkLst>
            <pc:docMk/>
            <pc:sldMk cId="3986292975" sldId="7261"/>
            <ac:spMk id="201" creationId="{1B762F32-FFE0-49AF-AB6E-D3A13A2A6757}"/>
          </ac:spMkLst>
        </pc:spChg>
        <pc:spChg chg="add mod">
          <ac:chgData name="Al Brooks" userId="34fc579134f071c1" providerId="LiveId" clId="{4893A2AF-546E-4ABA-8E06-89838489FEC6}" dt="2021-06-14T20:45:20.425" v="7891" actId="108"/>
          <ac:spMkLst>
            <pc:docMk/>
            <pc:sldMk cId="3986292975" sldId="7261"/>
            <ac:spMk id="202" creationId="{D209DACB-556B-43C4-A6F0-5FABBDC0AA04}"/>
          </ac:spMkLst>
        </pc:spChg>
        <pc:spChg chg="add mod">
          <ac:chgData name="Al Brooks" userId="34fc579134f071c1" providerId="LiveId" clId="{4893A2AF-546E-4ABA-8E06-89838489FEC6}" dt="2021-06-14T20:45:37.467" v="7896" actId="1076"/>
          <ac:spMkLst>
            <pc:docMk/>
            <pc:sldMk cId="3986292975" sldId="7261"/>
            <ac:spMk id="203" creationId="{83312857-D300-46C3-8D17-D5E7302A6510}"/>
          </ac:spMkLst>
        </pc:spChg>
        <pc:spChg chg="add mod">
          <ac:chgData name="Al Brooks" userId="34fc579134f071c1" providerId="LiveId" clId="{4893A2AF-546E-4ABA-8E06-89838489FEC6}" dt="2021-06-14T20:46:07.820" v="7898" actId="14100"/>
          <ac:spMkLst>
            <pc:docMk/>
            <pc:sldMk cId="3986292975" sldId="7261"/>
            <ac:spMk id="204" creationId="{03E65193-EBC0-4ED2-91D2-35272C8C6B73}"/>
          </ac:spMkLst>
        </pc:spChg>
        <pc:spChg chg="add mod">
          <ac:chgData name="Al Brooks" userId="34fc579134f071c1" providerId="LiveId" clId="{4893A2AF-546E-4ABA-8E06-89838489FEC6}" dt="2021-06-14T20:46:12.969" v="7899" actId="571"/>
          <ac:spMkLst>
            <pc:docMk/>
            <pc:sldMk cId="3986292975" sldId="7261"/>
            <ac:spMk id="205" creationId="{60EB014C-B5CA-43C1-94AF-663DDFE27A4A}"/>
          </ac:spMkLst>
        </pc:spChg>
        <pc:spChg chg="add mod">
          <ac:chgData name="Al Brooks" userId="34fc579134f071c1" providerId="LiveId" clId="{4893A2AF-546E-4ABA-8E06-89838489FEC6}" dt="2021-06-14T20:46:44.574" v="7915" actId="108"/>
          <ac:spMkLst>
            <pc:docMk/>
            <pc:sldMk cId="3986292975" sldId="7261"/>
            <ac:spMk id="206" creationId="{24298584-48D6-42B5-B7A2-CF1B42C3C90A}"/>
          </ac:spMkLst>
        </pc:spChg>
        <pc:spChg chg="add mod">
          <ac:chgData name="Al Brooks" userId="34fc579134f071c1" providerId="LiveId" clId="{4893A2AF-546E-4ABA-8E06-89838489FEC6}" dt="2021-06-14T20:47:29.850" v="7944" actId="20577"/>
          <ac:spMkLst>
            <pc:docMk/>
            <pc:sldMk cId="3986292975" sldId="7261"/>
            <ac:spMk id="207" creationId="{D40F0CFC-E212-4A19-954A-5E0591A65288}"/>
          </ac:spMkLst>
        </pc:spChg>
        <pc:spChg chg="add mod">
          <ac:chgData name="Al Brooks" userId="34fc579134f071c1" providerId="LiveId" clId="{4893A2AF-546E-4ABA-8E06-89838489FEC6}" dt="2021-06-14T20:47:49.696" v="7946" actId="571"/>
          <ac:spMkLst>
            <pc:docMk/>
            <pc:sldMk cId="3986292975" sldId="7261"/>
            <ac:spMk id="208" creationId="{2BCF6EB2-3EF9-4CD4-962E-7A4C6173E187}"/>
          </ac:spMkLst>
        </pc:spChg>
        <pc:spChg chg="add mod">
          <ac:chgData name="Al Brooks" userId="34fc579134f071c1" providerId="LiveId" clId="{4893A2AF-546E-4ABA-8E06-89838489FEC6}" dt="2021-06-14T20:48:24.559" v="7974" actId="1076"/>
          <ac:spMkLst>
            <pc:docMk/>
            <pc:sldMk cId="3986292975" sldId="7261"/>
            <ac:spMk id="210" creationId="{D066A9DE-6FD4-4AF0-ABB2-D91E64B18E80}"/>
          </ac:spMkLst>
        </pc:spChg>
        <pc:picChg chg="add mod">
          <ac:chgData name="Al Brooks" userId="34fc579134f071c1" providerId="LiveId" clId="{4893A2AF-546E-4ABA-8E06-89838489FEC6}" dt="2021-06-14T20:39:05.104" v="7795" actId="1076"/>
          <ac:picMkLst>
            <pc:docMk/>
            <pc:sldMk cId="3986292975" sldId="7261"/>
            <ac:picMk id="3" creationId="{53FE3230-DA83-4717-B848-340A786B5CE3}"/>
          </ac:picMkLst>
        </pc:picChg>
        <pc:cxnChg chg="add mod">
          <ac:chgData name="Al Brooks" userId="34fc579134f071c1" providerId="LiveId" clId="{4893A2AF-546E-4ABA-8E06-89838489FEC6}" dt="2021-06-14T20:38:42.122" v="7789" actId="14100"/>
          <ac:cxnSpMkLst>
            <pc:docMk/>
            <pc:sldMk cId="3986292975" sldId="7261"/>
            <ac:cxnSpMk id="158" creationId="{E6812848-200D-4E72-BBEE-04B723924583}"/>
          </ac:cxnSpMkLst>
        </pc:cxnChg>
        <pc:cxnChg chg="add mod">
          <ac:chgData name="Al Brooks" userId="34fc579134f071c1" providerId="LiveId" clId="{4893A2AF-546E-4ABA-8E06-89838489FEC6}" dt="2021-06-14T20:39:17.558" v="7797" actId="14100"/>
          <ac:cxnSpMkLst>
            <pc:docMk/>
            <pc:sldMk cId="3986292975" sldId="7261"/>
            <ac:cxnSpMk id="159" creationId="{6EB379A1-35FC-4A6D-A64E-B48A75120BFB}"/>
          </ac:cxnSpMkLst>
        </pc:cxnChg>
        <pc:cxnChg chg="add mod">
          <ac:chgData name="Al Brooks" userId="34fc579134f071c1" providerId="LiveId" clId="{4893A2AF-546E-4ABA-8E06-89838489FEC6}" dt="2021-06-14T20:39:35.609" v="7800" actId="14100"/>
          <ac:cxnSpMkLst>
            <pc:docMk/>
            <pc:sldMk cId="3986292975" sldId="7261"/>
            <ac:cxnSpMk id="160" creationId="{352DF2BB-F438-4748-8AAD-CF6F0CF990C6}"/>
          </ac:cxnSpMkLst>
        </pc:cxnChg>
        <pc:cxnChg chg="add mod">
          <ac:chgData name="Al Brooks" userId="34fc579134f071c1" providerId="LiveId" clId="{4893A2AF-546E-4ABA-8E06-89838489FEC6}" dt="2021-06-14T20:39:49.787" v="7803" actId="14100"/>
          <ac:cxnSpMkLst>
            <pc:docMk/>
            <pc:sldMk cId="3986292975" sldId="7261"/>
            <ac:cxnSpMk id="161" creationId="{AAEFEE13-47AD-43BD-AAAB-0BB4BCAF0E70}"/>
          </ac:cxnSpMkLst>
        </pc:cxnChg>
        <pc:cxnChg chg="add mod">
          <ac:chgData name="Al Brooks" userId="34fc579134f071c1" providerId="LiveId" clId="{4893A2AF-546E-4ABA-8E06-89838489FEC6}" dt="2021-06-14T20:39:57.215" v="7805" actId="14100"/>
          <ac:cxnSpMkLst>
            <pc:docMk/>
            <pc:sldMk cId="3986292975" sldId="7261"/>
            <ac:cxnSpMk id="162" creationId="{C58DA6C1-3089-4030-8181-213CDC4FEE2D}"/>
          </ac:cxnSpMkLst>
        </pc:cxnChg>
        <pc:cxnChg chg="add mod">
          <ac:chgData name="Al Brooks" userId="34fc579134f071c1" providerId="LiveId" clId="{4893A2AF-546E-4ABA-8E06-89838489FEC6}" dt="2021-06-14T20:40:07.102" v="7807" actId="14100"/>
          <ac:cxnSpMkLst>
            <pc:docMk/>
            <pc:sldMk cId="3986292975" sldId="7261"/>
            <ac:cxnSpMk id="164" creationId="{49F4E28B-E2CF-4DA6-B1AB-58ABEC2BAD0C}"/>
          </ac:cxnSpMkLst>
        </pc:cxnChg>
        <pc:cxnChg chg="add mod">
          <ac:chgData name="Al Brooks" userId="34fc579134f071c1" providerId="LiveId" clId="{4893A2AF-546E-4ABA-8E06-89838489FEC6}" dt="2021-06-14T20:40:15.648" v="7809" actId="14100"/>
          <ac:cxnSpMkLst>
            <pc:docMk/>
            <pc:sldMk cId="3986292975" sldId="7261"/>
            <ac:cxnSpMk id="165" creationId="{4F8CD724-988B-4A5E-8276-D8C499D7F56C}"/>
          </ac:cxnSpMkLst>
        </pc:cxnChg>
        <pc:cxnChg chg="add mod">
          <ac:chgData name="Al Brooks" userId="34fc579134f071c1" providerId="LiveId" clId="{4893A2AF-546E-4ABA-8E06-89838489FEC6}" dt="2021-06-14T20:40:26.735" v="7812" actId="14100"/>
          <ac:cxnSpMkLst>
            <pc:docMk/>
            <pc:sldMk cId="3986292975" sldId="7261"/>
            <ac:cxnSpMk id="166" creationId="{235576CB-65FC-4F15-B130-9F0E75F501C0}"/>
          </ac:cxnSpMkLst>
        </pc:cxnChg>
        <pc:cxnChg chg="add mod">
          <ac:chgData name="Al Brooks" userId="34fc579134f071c1" providerId="LiveId" clId="{4893A2AF-546E-4ABA-8E06-89838489FEC6}" dt="2021-06-14T20:40:36.050" v="7814" actId="14100"/>
          <ac:cxnSpMkLst>
            <pc:docMk/>
            <pc:sldMk cId="3986292975" sldId="7261"/>
            <ac:cxnSpMk id="167" creationId="{EF109286-EF3D-4346-BDE3-01FBE4E05403}"/>
          </ac:cxnSpMkLst>
        </pc:cxnChg>
        <pc:cxnChg chg="add mod">
          <ac:chgData name="Al Brooks" userId="34fc579134f071c1" providerId="LiveId" clId="{4893A2AF-546E-4ABA-8E06-89838489FEC6}" dt="2021-06-14T20:40:44.195" v="7816" actId="14100"/>
          <ac:cxnSpMkLst>
            <pc:docMk/>
            <pc:sldMk cId="3986292975" sldId="7261"/>
            <ac:cxnSpMk id="168" creationId="{5993B085-C4EE-43FB-98B7-336F970A5396}"/>
          </ac:cxnSpMkLst>
        </pc:cxnChg>
        <pc:cxnChg chg="add mod">
          <ac:chgData name="Al Brooks" userId="34fc579134f071c1" providerId="LiveId" clId="{4893A2AF-546E-4ABA-8E06-89838489FEC6}" dt="2021-06-14T20:41:00.948" v="7820" actId="14100"/>
          <ac:cxnSpMkLst>
            <pc:docMk/>
            <pc:sldMk cId="3986292975" sldId="7261"/>
            <ac:cxnSpMk id="169" creationId="{9365F5C9-2C10-49FB-B33F-FD7BC0598EC1}"/>
          </ac:cxnSpMkLst>
        </pc:cxnChg>
        <pc:cxnChg chg="add mod">
          <ac:chgData name="Al Brooks" userId="34fc579134f071c1" providerId="LiveId" clId="{4893A2AF-546E-4ABA-8E06-89838489FEC6}" dt="2021-06-14T20:41:18.012" v="7822" actId="14100"/>
          <ac:cxnSpMkLst>
            <pc:docMk/>
            <pc:sldMk cId="3986292975" sldId="7261"/>
            <ac:cxnSpMk id="170" creationId="{D1C2E1E2-5B29-4CF6-BCA5-6BE969911991}"/>
          </ac:cxnSpMkLst>
        </pc:cxnChg>
        <pc:cxnChg chg="add mod">
          <ac:chgData name="Al Brooks" userId="34fc579134f071c1" providerId="LiveId" clId="{4893A2AF-546E-4ABA-8E06-89838489FEC6}" dt="2021-06-14T20:41:33.281" v="7826" actId="14100"/>
          <ac:cxnSpMkLst>
            <pc:docMk/>
            <pc:sldMk cId="3986292975" sldId="7261"/>
            <ac:cxnSpMk id="171" creationId="{9EE37204-DB5B-435E-BBAE-503DE1C8A386}"/>
          </ac:cxnSpMkLst>
        </pc:cxnChg>
        <pc:cxnChg chg="add mod">
          <ac:chgData name="Al Brooks" userId="34fc579134f071c1" providerId="LiveId" clId="{4893A2AF-546E-4ABA-8E06-89838489FEC6}" dt="2021-06-14T20:41:54.399" v="7830" actId="14100"/>
          <ac:cxnSpMkLst>
            <pc:docMk/>
            <pc:sldMk cId="3986292975" sldId="7261"/>
            <ac:cxnSpMk id="172" creationId="{941577C5-B45D-4CA7-AC32-4F10EF261FDC}"/>
          </ac:cxnSpMkLst>
        </pc:cxnChg>
        <pc:cxnChg chg="add mod">
          <ac:chgData name="Al Brooks" userId="34fc579134f071c1" providerId="LiveId" clId="{4893A2AF-546E-4ABA-8E06-89838489FEC6}" dt="2021-06-14T20:48:02.687" v="7949" actId="14100"/>
          <ac:cxnSpMkLst>
            <pc:docMk/>
            <pc:sldMk cId="3986292975" sldId="7261"/>
            <ac:cxnSpMk id="209" creationId="{21300B4B-B1D3-4E60-8633-8F4D8E09823F}"/>
          </ac:cxnSpMkLst>
        </pc:cxnChg>
      </pc:sldChg>
      <pc:sldChg chg="addSp modSp add del mod">
        <pc:chgData name="Al Brooks" userId="34fc579134f071c1" providerId="LiveId" clId="{4893A2AF-546E-4ABA-8E06-89838489FEC6}" dt="2021-06-10T21:16:41.719" v="2940" actId="47"/>
        <pc:sldMkLst>
          <pc:docMk/>
          <pc:sldMk cId="1893074144" sldId="7262"/>
        </pc:sldMkLst>
        <pc:spChg chg="mod">
          <ac:chgData name="Al Brooks" userId="34fc579134f071c1" providerId="LiveId" clId="{4893A2AF-546E-4ABA-8E06-89838489FEC6}" dt="2021-06-10T21:16:34.306" v="2938" actId="21"/>
          <ac:spMkLst>
            <pc:docMk/>
            <pc:sldMk cId="1893074144" sldId="7262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0T20:51:38.388" v="2694" actId="167"/>
          <ac:spMkLst>
            <pc:docMk/>
            <pc:sldMk cId="1893074144" sldId="7262"/>
            <ac:spMk id="21" creationId="{D800B438-E78B-4C04-8812-E548DC25F1FB}"/>
          </ac:spMkLst>
        </pc:spChg>
        <pc:picChg chg="add mod ord">
          <ac:chgData name="Al Brooks" userId="34fc579134f071c1" providerId="LiveId" clId="{4893A2AF-546E-4ABA-8E06-89838489FEC6}" dt="2021-06-10T20:51:32.374" v="2692" actId="167"/>
          <ac:picMkLst>
            <pc:docMk/>
            <pc:sldMk cId="1893074144" sldId="7262"/>
            <ac:picMk id="159" creationId="{8D4E6C5B-02B3-462C-9DFF-568BA154E177}"/>
          </ac:picMkLst>
        </pc:picChg>
      </pc:sldChg>
      <pc:sldChg chg="addSp modSp add del mod">
        <pc:chgData name="Al Brooks" userId="34fc579134f071c1" providerId="LiveId" clId="{4893A2AF-546E-4ABA-8E06-89838489FEC6}" dt="2021-06-11T23:08:06.813" v="6545" actId="47"/>
        <pc:sldMkLst>
          <pc:docMk/>
          <pc:sldMk cId="3714090485" sldId="7262"/>
        </pc:sldMkLst>
        <pc:spChg chg="mod">
          <ac:chgData name="Al Brooks" userId="34fc579134f071c1" providerId="LiveId" clId="{4893A2AF-546E-4ABA-8E06-89838489FEC6}" dt="2021-06-11T23:07:39.981" v="6538" actId="21"/>
          <ac:spMkLst>
            <pc:docMk/>
            <pc:sldMk cId="3714090485" sldId="7262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1T23:01:46.166" v="6466" actId="167"/>
          <ac:spMkLst>
            <pc:docMk/>
            <pc:sldMk cId="3714090485" sldId="7262"/>
            <ac:spMk id="21" creationId="{D800B438-E78B-4C04-8812-E548DC25F1FB}"/>
          </ac:spMkLst>
        </pc:spChg>
        <pc:picChg chg="add mod ord">
          <ac:chgData name="Al Brooks" userId="34fc579134f071c1" providerId="LiveId" clId="{4893A2AF-546E-4ABA-8E06-89838489FEC6}" dt="2021-06-11T23:01:40.148" v="6464" actId="167"/>
          <ac:picMkLst>
            <pc:docMk/>
            <pc:sldMk cId="3714090485" sldId="7262"/>
            <ac:picMk id="160" creationId="{888D2BA1-ED57-45D1-A92E-C779FB4ADDCB}"/>
          </ac:picMkLst>
        </pc:picChg>
      </pc:sldChg>
      <pc:sldChg chg="addSp delSp modSp add del mod">
        <pc:chgData name="Al Brooks" userId="34fc579134f071c1" providerId="LiveId" clId="{4893A2AF-546E-4ABA-8E06-89838489FEC6}" dt="2021-06-16T18:27:55.433" v="11145" actId="47"/>
        <pc:sldMkLst>
          <pc:docMk/>
          <pc:sldMk cId="4232605719" sldId="7262"/>
        </pc:sldMkLst>
        <pc:spChg chg="mod">
          <ac:chgData name="Al Brooks" userId="34fc579134f071c1" providerId="LiveId" clId="{4893A2AF-546E-4ABA-8E06-89838489FEC6}" dt="2021-06-15T20:32:24.362" v="9702" actId="20577"/>
          <ac:spMkLst>
            <pc:docMk/>
            <pc:sldMk cId="4232605719" sldId="7262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4T17:02:17.761" v="7057" actId="6549"/>
          <ac:spMkLst>
            <pc:docMk/>
            <pc:sldMk cId="4232605719" sldId="7262"/>
            <ac:spMk id="21" creationId="{D800B438-E78B-4C04-8812-E548DC25F1FB}"/>
          </ac:spMkLst>
        </pc:spChg>
        <pc:spChg chg="mod">
          <ac:chgData name="Al Brooks" userId="34fc579134f071c1" providerId="LiveId" clId="{4893A2AF-546E-4ABA-8E06-89838489FEC6}" dt="2021-06-15T20:51:10.818" v="10243" actId="1076"/>
          <ac:spMkLst>
            <pc:docMk/>
            <pc:sldMk cId="4232605719" sldId="7262"/>
            <ac:spMk id="90" creationId="{6A62748E-6172-4685-B09D-9512D22AE63A}"/>
          </ac:spMkLst>
        </pc:spChg>
        <pc:spChg chg="mod">
          <ac:chgData name="Al Brooks" userId="34fc579134f071c1" providerId="LiveId" clId="{4893A2AF-546E-4ABA-8E06-89838489FEC6}" dt="2021-06-15T20:51:08.334" v="10242" actId="1076"/>
          <ac:spMkLst>
            <pc:docMk/>
            <pc:sldMk cId="4232605719" sldId="7262"/>
            <ac:spMk id="91" creationId="{89A036D1-206C-41C2-ACF8-D2EF38F29368}"/>
          </ac:spMkLst>
        </pc:spChg>
        <pc:spChg chg="add mod">
          <ac:chgData name="Al Brooks" userId="34fc579134f071c1" providerId="LiveId" clId="{4893A2AF-546E-4ABA-8E06-89838489FEC6}" dt="2021-06-15T20:36:51.418" v="9727" actId="571"/>
          <ac:spMkLst>
            <pc:docMk/>
            <pc:sldMk cId="4232605719" sldId="7262"/>
            <ac:spMk id="169" creationId="{34000B84-181A-4D1C-B101-6FED10077271}"/>
          </ac:spMkLst>
        </pc:spChg>
        <pc:spChg chg="add mod">
          <ac:chgData name="Al Brooks" userId="34fc579134f071c1" providerId="LiveId" clId="{4893A2AF-546E-4ABA-8E06-89838489FEC6}" dt="2021-06-15T20:36:56.634" v="9728" actId="571"/>
          <ac:spMkLst>
            <pc:docMk/>
            <pc:sldMk cId="4232605719" sldId="7262"/>
            <ac:spMk id="170" creationId="{E4230514-742D-4786-ADD6-1F81C62336C3}"/>
          </ac:spMkLst>
        </pc:spChg>
        <pc:spChg chg="add mod">
          <ac:chgData name="Al Brooks" userId="34fc579134f071c1" providerId="LiveId" clId="{4893A2AF-546E-4ABA-8E06-89838489FEC6}" dt="2021-06-15T20:37:08.306" v="9729" actId="571"/>
          <ac:spMkLst>
            <pc:docMk/>
            <pc:sldMk cId="4232605719" sldId="7262"/>
            <ac:spMk id="171" creationId="{C6675369-D939-4A15-9D2E-3575194E83FC}"/>
          </ac:spMkLst>
        </pc:spChg>
        <pc:spChg chg="add mod">
          <ac:chgData name="Al Brooks" userId="34fc579134f071c1" providerId="LiveId" clId="{4893A2AF-546E-4ABA-8E06-89838489FEC6}" dt="2021-06-15T20:37:12.358" v="9730" actId="571"/>
          <ac:spMkLst>
            <pc:docMk/>
            <pc:sldMk cId="4232605719" sldId="7262"/>
            <ac:spMk id="172" creationId="{8274EFDD-D03F-4640-876F-FCBB25F22CE0}"/>
          </ac:spMkLst>
        </pc:spChg>
        <pc:spChg chg="add mod">
          <ac:chgData name="Al Brooks" userId="34fc579134f071c1" providerId="LiveId" clId="{4893A2AF-546E-4ABA-8E06-89838489FEC6}" dt="2021-06-15T20:37:22.342" v="9731" actId="571"/>
          <ac:spMkLst>
            <pc:docMk/>
            <pc:sldMk cId="4232605719" sldId="7262"/>
            <ac:spMk id="173" creationId="{DD50AE51-ECC1-4A42-A536-7F58D5CB902D}"/>
          </ac:spMkLst>
        </pc:spChg>
        <pc:spChg chg="add mod">
          <ac:chgData name="Al Brooks" userId="34fc579134f071c1" providerId="LiveId" clId="{4893A2AF-546E-4ABA-8E06-89838489FEC6}" dt="2021-06-15T20:37:25.648" v="9732" actId="571"/>
          <ac:spMkLst>
            <pc:docMk/>
            <pc:sldMk cId="4232605719" sldId="7262"/>
            <ac:spMk id="174" creationId="{605075EB-20BB-4F74-9EA2-64CF80236060}"/>
          </ac:spMkLst>
        </pc:spChg>
        <pc:spChg chg="add mod">
          <ac:chgData name="Al Brooks" userId="34fc579134f071c1" providerId="LiveId" clId="{4893A2AF-546E-4ABA-8E06-89838489FEC6}" dt="2021-06-15T20:37:31.736" v="9733" actId="571"/>
          <ac:spMkLst>
            <pc:docMk/>
            <pc:sldMk cId="4232605719" sldId="7262"/>
            <ac:spMk id="175" creationId="{BAAFB76D-87E4-4F38-A06B-1273A2C9EFCD}"/>
          </ac:spMkLst>
        </pc:spChg>
        <pc:spChg chg="add mod">
          <ac:chgData name="Al Brooks" userId="34fc579134f071c1" providerId="LiveId" clId="{4893A2AF-546E-4ABA-8E06-89838489FEC6}" dt="2021-06-15T20:37:35.536" v="9734" actId="571"/>
          <ac:spMkLst>
            <pc:docMk/>
            <pc:sldMk cId="4232605719" sldId="7262"/>
            <ac:spMk id="176" creationId="{404D1170-E921-4CAF-A275-61A8A810A4A0}"/>
          </ac:spMkLst>
        </pc:spChg>
        <pc:spChg chg="add mod">
          <ac:chgData name="Al Brooks" userId="34fc579134f071c1" providerId="LiveId" clId="{4893A2AF-546E-4ABA-8E06-89838489FEC6}" dt="2021-06-15T20:37:43.490" v="9735" actId="571"/>
          <ac:spMkLst>
            <pc:docMk/>
            <pc:sldMk cId="4232605719" sldId="7262"/>
            <ac:spMk id="177" creationId="{74F0B462-7F9D-43E2-A5BE-03CA23F8F527}"/>
          </ac:spMkLst>
        </pc:spChg>
        <pc:spChg chg="add mod">
          <ac:chgData name="Al Brooks" userId="34fc579134f071c1" providerId="LiveId" clId="{4893A2AF-546E-4ABA-8E06-89838489FEC6}" dt="2021-06-15T20:37:48.098" v="9737" actId="1076"/>
          <ac:spMkLst>
            <pc:docMk/>
            <pc:sldMk cId="4232605719" sldId="7262"/>
            <ac:spMk id="178" creationId="{7AD6C19D-75F3-4574-86F1-41AB4976ACEA}"/>
          </ac:spMkLst>
        </pc:spChg>
        <pc:spChg chg="add mod">
          <ac:chgData name="Al Brooks" userId="34fc579134f071c1" providerId="LiveId" clId="{4893A2AF-546E-4ABA-8E06-89838489FEC6}" dt="2021-06-15T20:37:50.425" v="9738" actId="571"/>
          <ac:spMkLst>
            <pc:docMk/>
            <pc:sldMk cId="4232605719" sldId="7262"/>
            <ac:spMk id="179" creationId="{3278908D-5B85-498B-811E-525FA080A48C}"/>
          </ac:spMkLst>
        </pc:spChg>
        <pc:spChg chg="add mod">
          <ac:chgData name="Al Brooks" userId="34fc579134f071c1" providerId="LiveId" clId="{4893A2AF-546E-4ABA-8E06-89838489FEC6}" dt="2021-06-15T20:37:54.609" v="9739" actId="571"/>
          <ac:spMkLst>
            <pc:docMk/>
            <pc:sldMk cId="4232605719" sldId="7262"/>
            <ac:spMk id="180" creationId="{CCC7FD3B-B4FA-477B-8582-8EE451AB92A0}"/>
          </ac:spMkLst>
        </pc:spChg>
        <pc:spChg chg="add mod">
          <ac:chgData name="Al Brooks" userId="34fc579134f071c1" providerId="LiveId" clId="{4893A2AF-546E-4ABA-8E06-89838489FEC6}" dt="2021-06-15T20:39:53.663" v="9765" actId="1038"/>
          <ac:spMkLst>
            <pc:docMk/>
            <pc:sldMk cId="4232605719" sldId="7262"/>
            <ac:spMk id="181" creationId="{AE557A5D-93A7-48D2-8473-5D6B85CB3E71}"/>
          </ac:spMkLst>
        </pc:spChg>
        <pc:spChg chg="add mod">
          <ac:chgData name="Al Brooks" userId="34fc579134f071c1" providerId="LiveId" clId="{4893A2AF-546E-4ABA-8E06-89838489FEC6}" dt="2021-06-15T20:38:07.620" v="9741" actId="571"/>
          <ac:spMkLst>
            <pc:docMk/>
            <pc:sldMk cId="4232605719" sldId="7262"/>
            <ac:spMk id="182" creationId="{10FE013D-FB3A-4645-BFCF-4FECFE5D6FBE}"/>
          </ac:spMkLst>
        </pc:spChg>
        <pc:spChg chg="add mod">
          <ac:chgData name="Al Brooks" userId="34fc579134f071c1" providerId="LiveId" clId="{4893A2AF-546E-4ABA-8E06-89838489FEC6}" dt="2021-06-15T20:38:09.821" v="9742" actId="571"/>
          <ac:spMkLst>
            <pc:docMk/>
            <pc:sldMk cId="4232605719" sldId="7262"/>
            <ac:spMk id="183" creationId="{7B7B2158-5B15-41D6-871D-E97A25D251A6}"/>
          </ac:spMkLst>
        </pc:spChg>
        <pc:spChg chg="add mod">
          <ac:chgData name="Al Brooks" userId="34fc579134f071c1" providerId="LiveId" clId="{4893A2AF-546E-4ABA-8E06-89838489FEC6}" dt="2021-06-15T20:38:16.028" v="9744" actId="1076"/>
          <ac:spMkLst>
            <pc:docMk/>
            <pc:sldMk cId="4232605719" sldId="7262"/>
            <ac:spMk id="184" creationId="{7C85B0D8-2F99-425B-88DC-E09471A3B688}"/>
          </ac:spMkLst>
        </pc:spChg>
        <pc:spChg chg="add mod">
          <ac:chgData name="Al Brooks" userId="34fc579134f071c1" providerId="LiveId" clId="{4893A2AF-546E-4ABA-8E06-89838489FEC6}" dt="2021-06-15T20:38:17.940" v="9745" actId="571"/>
          <ac:spMkLst>
            <pc:docMk/>
            <pc:sldMk cId="4232605719" sldId="7262"/>
            <ac:spMk id="185" creationId="{61BA85DA-5349-4983-93FE-4D6C582EC83F}"/>
          </ac:spMkLst>
        </pc:spChg>
        <pc:spChg chg="add mod">
          <ac:chgData name="Al Brooks" userId="34fc579134f071c1" providerId="LiveId" clId="{4893A2AF-546E-4ABA-8E06-89838489FEC6}" dt="2021-06-15T20:38:20.996" v="9746" actId="571"/>
          <ac:spMkLst>
            <pc:docMk/>
            <pc:sldMk cId="4232605719" sldId="7262"/>
            <ac:spMk id="186" creationId="{CF14A09D-C68B-4104-A215-ADB44339C2A5}"/>
          </ac:spMkLst>
        </pc:spChg>
        <pc:spChg chg="add del mod">
          <ac:chgData name="Al Brooks" userId="34fc579134f071c1" providerId="LiveId" clId="{4893A2AF-546E-4ABA-8E06-89838489FEC6}" dt="2021-06-15T20:38:35.538" v="9749" actId="478"/>
          <ac:spMkLst>
            <pc:docMk/>
            <pc:sldMk cId="4232605719" sldId="7262"/>
            <ac:spMk id="187" creationId="{12D10FA7-DF07-488B-A667-BCF7BFA80129}"/>
          </ac:spMkLst>
        </pc:spChg>
        <pc:spChg chg="add mod">
          <ac:chgData name="Al Brooks" userId="34fc579134f071c1" providerId="LiveId" clId="{4893A2AF-546E-4ABA-8E06-89838489FEC6}" dt="2021-06-15T20:38:48.464" v="9751" actId="1076"/>
          <ac:spMkLst>
            <pc:docMk/>
            <pc:sldMk cId="4232605719" sldId="7262"/>
            <ac:spMk id="188" creationId="{A293F0E5-0ABC-4EEB-8FC4-335A276EFCF2}"/>
          </ac:spMkLst>
        </pc:spChg>
        <pc:spChg chg="add mod">
          <ac:chgData name="Al Brooks" userId="34fc579134f071c1" providerId="LiveId" clId="{4893A2AF-546E-4ABA-8E06-89838489FEC6}" dt="2021-06-15T20:39:35.581" v="9759" actId="1076"/>
          <ac:spMkLst>
            <pc:docMk/>
            <pc:sldMk cId="4232605719" sldId="7262"/>
            <ac:spMk id="190" creationId="{A9ADFA9B-723F-4549-837C-1D73DD907E8E}"/>
          </ac:spMkLst>
        </pc:spChg>
        <pc:spChg chg="add mod">
          <ac:chgData name="Al Brooks" userId="34fc579134f071c1" providerId="LiveId" clId="{4893A2AF-546E-4ABA-8E06-89838489FEC6}" dt="2021-06-15T20:40:17.490" v="9767" actId="14100"/>
          <ac:spMkLst>
            <pc:docMk/>
            <pc:sldMk cId="4232605719" sldId="7262"/>
            <ac:spMk id="191" creationId="{F187CB29-384D-47A5-8689-7FA72890ED73}"/>
          </ac:spMkLst>
        </pc:spChg>
        <pc:spChg chg="add mod">
          <ac:chgData name="Al Brooks" userId="34fc579134f071c1" providerId="LiveId" clId="{4893A2AF-546E-4ABA-8E06-89838489FEC6}" dt="2021-06-15T20:40:37.879" v="9773" actId="1076"/>
          <ac:spMkLst>
            <pc:docMk/>
            <pc:sldMk cId="4232605719" sldId="7262"/>
            <ac:spMk id="192" creationId="{10620651-3DC5-4AD6-AA76-59A4E86326FD}"/>
          </ac:spMkLst>
        </pc:spChg>
        <pc:spChg chg="add mod">
          <ac:chgData name="Al Brooks" userId="34fc579134f071c1" providerId="LiveId" clId="{4893A2AF-546E-4ABA-8E06-89838489FEC6}" dt="2021-06-15T20:40:59.027" v="9774" actId="571"/>
          <ac:spMkLst>
            <pc:docMk/>
            <pc:sldMk cId="4232605719" sldId="7262"/>
            <ac:spMk id="193" creationId="{F9986252-C72E-41A5-B7A3-EBC686C166B1}"/>
          </ac:spMkLst>
        </pc:spChg>
        <pc:spChg chg="add mod">
          <ac:chgData name="Al Brooks" userId="34fc579134f071c1" providerId="LiveId" clId="{4893A2AF-546E-4ABA-8E06-89838489FEC6}" dt="2021-06-15T21:03:12.369" v="10507" actId="1076"/>
          <ac:spMkLst>
            <pc:docMk/>
            <pc:sldMk cId="4232605719" sldId="7262"/>
            <ac:spMk id="194" creationId="{D095F927-7BBF-4128-A268-36F682A82A9A}"/>
          </ac:spMkLst>
        </pc:spChg>
        <pc:spChg chg="add mod">
          <ac:chgData name="Al Brooks" userId="34fc579134f071c1" providerId="LiveId" clId="{4893A2AF-546E-4ABA-8E06-89838489FEC6}" dt="2021-06-15T21:01:29.029" v="10462" actId="1076"/>
          <ac:spMkLst>
            <pc:docMk/>
            <pc:sldMk cId="4232605719" sldId="7262"/>
            <ac:spMk id="195" creationId="{C49CC383-33B9-40FC-B3BD-E3C40CC05284}"/>
          </ac:spMkLst>
        </pc:spChg>
        <pc:spChg chg="add mod">
          <ac:chgData name="Al Brooks" userId="34fc579134f071c1" providerId="LiveId" clId="{4893A2AF-546E-4ABA-8E06-89838489FEC6}" dt="2021-06-15T20:47:11.482" v="9939" actId="14100"/>
          <ac:spMkLst>
            <pc:docMk/>
            <pc:sldMk cId="4232605719" sldId="7262"/>
            <ac:spMk id="197" creationId="{BE570421-C8CC-4AA0-9FF8-14AE828BE75F}"/>
          </ac:spMkLst>
        </pc:spChg>
        <pc:spChg chg="add del mod">
          <ac:chgData name="Al Brooks" userId="34fc579134f071c1" providerId="LiveId" clId="{4893A2AF-546E-4ABA-8E06-89838489FEC6}" dt="2021-06-15T21:01:49.832" v="10464" actId="478"/>
          <ac:spMkLst>
            <pc:docMk/>
            <pc:sldMk cId="4232605719" sldId="7262"/>
            <ac:spMk id="199" creationId="{D47A152C-657B-4512-BA6C-B5A699E82689}"/>
          </ac:spMkLst>
        </pc:spChg>
        <pc:spChg chg="add mod">
          <ac:chgData name="Al Brooks" userId="34fc579134f071c1" providerId="LiveId" clId="{4893A2AF-546E-4ABA-8E06-89838489FEC6}" dt="2021-06-15T21:02:57.411" v="10505" actId="14100"/>
          <ac:spMkLst>
            <pc:docMk/>
            <pc:sldMk cId="4232605719" sldId="7262"/>
            <ac:spMk id="200" creationId="{008F337E-635D-455D-8A00-1BA5AD800BB0}"/>
          </ac:spMkLst>
        </pc:spChg>
        <pc:spChg chg="add mod">
          <ac:chgData name="Al Brooks" userId="34fc579134f071c1" providerId="LiveId" clId="{4893A2AF-546E-4ABA-8E06-89838489FEC6}" dt="2021-06-15T20:51:19.547" v="10246" actId="14100"/>
          <ac:spMkLst>
            <pc:docMk/>
            <pc:sldMk cId="4232605719" sldId="7262"/>
            <ac:spMk id="204" creationId="{93217AE2-0097-4559-B1CD-1015CB3A8DA0}"/>
          </ac:spMkLst>
        </pc:spChg>
        <pc:spChg chg="add mod">
          <ac:chgData name="Al Brooks" userId="34fc579134f071c1" providerId="LiveId" clId="{4893A2AF-546E-4ABA-8E06-89838489FEC6}" dt="2021-06-15T20:51:35.262" v="10250" actId="1076"/>
          <ac:spMkLst>
            <pc:docMk/>
            <pc:sldMk cId="4232605719" sldId="7262"/>
            <ac:spMk id="205" creationId="{01C32787-01B2-46F2-B1E2-954CF03BBD85}"/>
          </ac:spMkLst>
        </pc:spChg>
        <pc:spChg chg="add mod">
          <ac:chgData name="Al Brooks" userId="34fc579134f071c1" providerId="LiveId" clId="{4893A2AF-546E-4ABA-8E06-89838489FEC6}" dt="2021-06-15T20:52:13.966" v="10267" actId="20577"/>
          <ac:spMkLst>
            <pc:docMk/>
            <pc:sldMk cId="4232605719" sldId="7262"/>
            <ac:spMk id="206" creationId="{47C6F552-F4EA-48ED-99D8-2CEB048FDE94}"/>
          </ac:spMkLst>
        </pc:spChg>
        <pc:spChg chg="add mod">
          <ac:chgData name="Al Brooks" userId="34fc579134f071c1" providerId="LiveId" clId="{4893A2AF-546E-4ABA-8E06-89838489FEC6}" dt="2021-06-15T20:53:15.267" v="10289" actId="1076"/>
          <ac:spMkLst>
            <pc:docMk/>
            <pc:sldMk cId="4232605719" sldId="7262"/>
            <ac:spMk id="208" creationId="{D4D84E3C-A11E-40DC-916D-756F77F95630}"/>
          </ac:spMkLst>
        </pc:spChg>
        <pc:spChg chg="add mod">
          <ac:chgData name="Al Brooks" userId="34fc579134f071c1" providerId="LiveId" clId="{4893A2AF-546E-4ABA-8E06-89838489FEC6}" dt="2021-06-15T20:53:34.675" v="10297" actId="1037"/>
          <ac:spMkLst>
            <pc:docMk/>
            <pc:sldMk cId="4232605719" sldId="7262"/>
            <ac:spMk id="210" creationId="{2542C11C-D11D-4275-B861-D06B0F4CEB47}"/>
          </ac:spMkLst>
        </pc:spChg>
        <pc:spChg chg="add mod">
          <ac:chgData name="Al Brooks" userId="34fc579134f071c1" providerId="LiveId" clId="{4893A2AF-546E-4ABA-8E06-89838489FEC6}" dt="2021-06-15T20:53:48.199" v="10315" actId="1076"/>
          <ac:spMkLst>
            <pc:docMk/>
            <pc:sldMk cId="4232605719" sldId="7262"/>
            <ac:spMk id="211" creationId="{645AEBF3-680C-4398-B2AB-971062C0D788}"/>
          </ac:spMkLst>
        </pc:spChg>
        <pc:picChg chg="add mod">
          <ac:chgData name="Al Brooks" userId="34fc579134f071c1" providerId="LiveId" clId="{4893A2AF-546E-4ABA-8E06-89838489FEC6}" dt="2021-06-15T20:49:24.535" v="10191" actId="1076"/>
          <ac:picMkLst>
            <pc:docMk/>
            <pc:sldMk cId="4232605719" sldId="7262"/>
            <ac:picMk id="3" creationId="{C9291250-FD99-48E3-BC69-DED53629C763}"/>
          </ac:picMkLst>
        </pc:picChg>
        <pc:cxnChg chg="mod">
          <ac:chgData name="Al Brooks" userId="34fc579134f071c1" providerId="LiveId" clId="{4893A2AF-546E-4ABA-8E06-89838489FEC6}" dt="2021-06-15T20:50:54.252" v="10239" actId="1076"/>
          <ac:cxnSpMkLst>
            <pc:docMk/>
            <pc:sldMk cId="4232605719" sldId="7262"/>
            <ac:cxnSpMk id="136" creationId="{7383A2A8-7D85-4752-A4FF-9E6D9ADAF795}"/>
          </ac:cxnSpMkLst>
        </pc:cxnChg>
        <pc:cxnChg chg="add mod">
          <ac:chgData name="Al Brooks" userId="34fc579134f071c1" providerId="LiveId" clId="{4893A2AF-546E-4ABA-8E06-89838489FEC6}" dt="2021-06-15T20:34:45.816" v="9705" actId="14100"/>
          <ac:cxnSpMkLst>
            <pc:docMk/>
            <pc:sldMk cId="4232605719" sldId="7262"/>
            <ac:cxnSpMk id="158" creationId="{CA23A560-77D9-415D-BB97-BAE9A1CEBDBC}"/>
          </ac:cxnSpMkLst>
        </pc:cxnChg>
        <pc:cxnChg chg="add mod">
          <ac:chgData name="Al Brooks" userId="34fc579134f071c1" providerId="LiveId" clId="{4893A2AF-546E-4ABA-8E06-89838489FEC6}" dt="2021-06-15T20:35:01.176" v="9707" actId="14100"/>
          <ac:cxnSpMkLst>
            <pc:docMk/>
            <pc:sldMk cId="4232605719" sldId="7262"/>
            <ac:cxnSpMk id="159" creationId="{6904A84A-5D09-42BE-B7C0-D307622EE1C0}"/>
          </ac:cxnSpMkLst>
        </pc:cxnChg>
        <pc:cxnChg chg="add mod">
          <ac:chgData name="Al Brooks" userId="34fc579134f071c1" providerId="LiveId" clId="{4893A2AF-546E-4ABA-8E06-89838489FEC6}" dt="2021-06-15T20:35:08.859" v="9709" actId="14100"/>
          <ac:cxnSpMkLst>
            <pc:docMk/>
            <pc:sldMk cId="4232605719" sldId="7262"/>
            <ac:cxnSpMk id="160" creationId="{8F6FEB4D-3D66-464E-8859-903DF16307D7}"/>
          </ac:cxnSpMkLst>
        </pc:cxnChg>
        <pc:cxnChg chg="add mod">
          <ac:chgData name="Al Brooks" userId="34fc579134f071c1" providerId="LiveId" clId="{4893A2AF-546E-4ABA-8E06-89838489FEC6}" dt="2021-06-15T20:35:16.797" v="9711" actId="14100"/>
          <ac:cxnSpMkLst>
            <pc:docMk/>
            <pc:sldMk cId="4232605719" sldId="7262"/>
            <ac:cxnSpMk id="161" creationId="{C7D23BFF-1E0C-459A-9186-9B2B6CF4CD93}"/>
          </ac:cxnSpMkLst>
        </pc:cxnChg>
        <pc:cxnChg chg="add mod">
          <ac:chgData name="Al Brooks" userId="34fc579134f071c1" providerId="LiveId" clId="{4893A2AF-546E-4ABA-8E06-89838489FEC6}" dt="2021-06-15T20:35:26.974" v="9713" actId="14100"/>
          <ac:cxnSpMkLst>
            <pc:docMk/>
            <pc:sldMk cId="4232605719" sldId="7262"/>
            <ac:cxnSpMk id="162" creationId="{D11AE686-2507-4F20-9795-7C5AFF121EFF}"/>
          </ac:cxnSpMkLst>
        </pc:cxnChg>
        <pc:cxnChg chg="add mod">
          <ac:chgData name="Al Brooks" userId="34fc579134f071c1" providerId="LiveId" clId="{4893A2AF-546E-4ABA-8E06-89838489FEC6}" dt="2021-06-15T20:35:39.837" v="9715" actId="14100"/>
          <ac:cxnSpMkLst>
            <pc:docMk/>
            <pc:sldMk cId="4232605719" sldId="7262"/>
            <ac:cxnSpMk id="164" creationId="{25139C82-385E-4CAB-A628-971C81EC0980}"/>
          </ac:cxnSpMkLst>
        </pc:cxnChg>
        <pc:cxnChg chg="add mod">
          <ac:chgData name="Al Brooks" userId="34fc579134f071c1" providerId="LiveId" clId="{4893A2AF-546E-4ABA-8E06-89838489FEC6}" dt="2021-06-15T20:35:49.835" v="9717" actId="14100"/>
          <ac:cxnSpMkLst>
            <pc:docMk/>
            <pc:sldMk cId="4232605719" sldId="7262"/>
            <ac:cxnSpMk id="165" creationId="{81320A86-8A90-49C9-9258-93EA427DC160}"/>
          </ac:cxnSpMkLst>
        </pc:cxnChg>
        <pc:cxnChg chg="add mod">
          <ac:chgData name="Al Brooks" userId="34fc579134f071c1" providerId="LiveId" clId="{4893A2AF-546E-4ABA-8E06-89838489FEC6}" dt="2021-06-15T20:52:48.467" v="10273" actId="108"/>
          <ac:cxnSpMkLst>
            <pc:docMk/>
            <pc:sldMk cId="4232605719" sldId="7262"/>
            <ac:cxnSpMk id="166" creationId="{EA80C05E-04E8-41C7-B8F0-B10803A25587}"/>
          </ac:cxnSpMkLst>
        </pc:cxnChg>
        <pc:cxnChg chg="add mod">
          <ac:chgData name="Al Brooks" userId="34fc579134f071c1" providerId="LiveId" clId="{4893A2AF-546E-4ABA-8E06-89838489FEC6}" dt="2021-06-15T20:36:20.765" v="9722" actId="14100"/>
          <ac:cxnSpMkLst>
            <pc:docMk/>
            <pc:sldMk cId="4232605719" sldId="7262"/>
            <ac:cxnSpMk id="167" creationId="{01D6B614-1110-4C4D-9AC1-9F4D47569ED4}"/>
          </ac:cxnSpMkLst>
        </pc:cxnChg>
        <pc:cxnChg chg="add mod">
          <ac:chgData name="Al Brooks" userId="34fc579134f071c1" providerId="LiveId" clId="{4893A2AF-546E-4ABA-8E06-89838489FEC6}" dt="2021-06-15T20:36:41.417" v="9726" actId="14100"/>
          <ac:cxnSpMkLst>
            <pc:docMk/>
            <pc:sldMk cId="4232605719" sldId="7262"/>
            <ac:cxnSpMk id="168" creationId="{2C1EF7FD-1702-4470-AB65-0F860A537E82}"/>
          </ac:cxnSpMkLst>
        </pc:cxnChg>
        <pc:cxnChg chg="add mod">
          <ac:chgData name="Al Brooks" userId="34fc579134f071c1" providerId="LiveId" clId="{4893A2AF-546E-4ABA-8E06-89838489FEC6}" dt="2021-06-15T20:39:11.531" v="9755" actId="14100"/>
          <ac:cxnSpMkLst>
            <pc:docMk/>
            <pc:sldMk cId="4232605719" sldId="7262"/>
            <ac:cxnSpMk id="189" creationId="{242332EE-48DE-403A-A642-63C2604B3B46}"/>
          </ac:cxnSpMkLst>
        </pc:cxnChg>
        <pc:cxnChg chg="add mod">
          <ac:chgData name="Al Brooks" userId="34fc579134f071c1" providerId="LiveId" clId="{4893A2AF-546E-4ABA-8E06-89838489FEC6}" dt="2021-06-15T20:47:02.373" v="9937" actId="571"/>
          <ac:cxnSpMkLst>
            <pc:docMk/>
            <pc:sldMk cId="4232605719" sldId="7262"/>
            <ac:cxnSpMk id="196" creationId="{1FF8DE29-57FF-457D-A89D-C6C3118929A5}"/>
          </ac:cxnSpMkLst>
        </pc:cxnChg>
        <pc:cxnChg chg="add del mod">
          <ac:chgData name="Al Brooks" userId="34fc579134f071c1" providerId="LiveId" clId="{4893A2AF-546E-4ABA-8E06-89838489FEC6}" dt="2021-06-15T20:50:18.979" v="10202" actId="478"/>
          <ac:cxnSpMkLst>
            <pc:docMk/>
            <pc:sldMk cId="4232605719" sldId="7262"/>
            <ac:cxnSpMk id="198" creationId="{A8B4E2F8-09A6-4631-96FA-C72D300C8CC6}"/>
          </ac:cxnSpMkLst>
        </pc:cxnChg>
        <pc:cxnChg chg="add mod">
          <ac:chgData name="Al Brooks" userId="34fc579134f071c1" providerId="LiveId" clId="{4893A2AF-546E-4ABA-8E06-89838489FEC6}" dt="2021-06-15T20:49:35.901" v="10194" actId="571"/>
          <ac:cxnSpMkLst>
            <pc:docMk/>
            <pc:sldMk cId="4232605719" sldId="7262"/>
            <ac:cxnSpMk id="201" creationId="{65CA0484-791E-451F-AEEF-7DC2A044C0C6}"/>
          </ac:cxnSpMkLst>
        </pc:cxnChg>
        <pc:cxnChg chg="add del mod">
          <ac:chgData name="Al Brooks" userId="34fc579134f071c1" providerId="LiveId" clId="{4893A2AF-546E-4ABA-8E06-89838489FEC6}" dt="2021-06-15T21:01:52.077" v="10465" actId="478"/>
          <ac:cxnSpMkLst>
            <pc:docMk/>
            <pc:sldMk cId="4232605719" sldId="7262"/>
            <ac:cxnSpMk id="202" creationId="{1A491C76-4DA5-4810-A0BA-AD0A853FA977}"/>
          </ac:cxnSpMkLst>
        </pc:cxnChg>
        <pc:cxnChg chg="add mod">
          <ac:chgData name="Al Brooks" userId="34fc579134f071c1" providerId="LiveId" clId="{4893A2AF-546E-4ABA-8E06-89838489FEC6}" dt="2021-06-15T21:03:08.831" v="10506" actId="14100"/>
          <ac:cxnSpMkLst>
            <pc:docMk/>
            <pc:sldMk cId="4232605719" sldId="7262"/>
            <ac:cxnSpMk id="203" creationId="{1B1B7A0A-4CEC-4DB3-9A37-DD3860222F65}"/>
          </ac:cxnSpMkLst>
        </pc:cxnChg>
        <pc:cxnChg chg="add mod">
          <ac:chgData name="Al Brooks" userId="34fc579134f071c1" providerId="LiveId" clId="{4893A2AF-546E-4ABA-8E06-89838489FEC6}" dt="2021-06-15T20:52:30.453" v="10271" actId="1076"/>
          <ac:cxnSpMkLst>
            <pc:docMk/>
            <pc:sldMk cId="4232605719" sldId="7262"/>
            <ac:cxnSpMk id="207" creationId="{917F09A3-F846-4447-9E10-BB4DFA2A0CB9}"/>
          </ac:cxnSpMkLst>
        </pc:cxnChg>
        <pc:cxnChg chg="add mod">
          <ac:chgData name="Al Brooks" userId="34fc579134f071c1" providerId="LiveId" clId="{4893A2AF-546E-4ABA-8E06-89838489FEC6}" dt="2021-06-15T20:53:18.812" v="10290" actId="571"/>
          <ac:cxnSpMkLst>
            <pc:docMk/>
            <pc:sldMk cId="4232605719" sldId="7262"/>
            <ac:cxnSpMk id="209" creationId="{51BE1CBD-B6AF-4209-AFEF-26D70914FFED}"/>
          </ac:cxnSpMkLst>
        </pc:cxnChg>
        <pc:cxnChg chg="add mod">
          <ac:chgData name="Al Brooks" userId="34fc579134f071c1" providerId="LiveId" clId="{4893A2AF-546E-4ABA-8E06-89838489FEC6}" dt="2021-06-15T20:53:51.721" v="10316" actId="571"/>
          <ac:cxnSpMkLst>
            <pc:docMk/>
            <pc:sldMk cId="4232605719" sldId="7262"/>
            <ac:cxnSpMk id="212" creationId="{29FB621B-69E7-40A7-BD26-DBB600ACFBEB}"/>
          </ac:cxnSpMkLst>
        </pc:cxnChg>
      </pc:sldChg>
      <pc:sldChg chg="addSp delSp modSp add del mod">
        <pc:chgData name="Al Brooks" userId="34fc579134f071c1" providerId="LiveId" clId="{4893A2AF-546E-4ABA-8E06-89838489FEC6}" dt="2021-06-11T23:23:44.933" v="6814" actId="2696"/>
        <pc:sldMkLst>
          <pc:docMk/>
          <pc:sldMk cId="128294148" sldId="7263"/>
        </pc:sldMkLst>
        <pc:spChg chg="mod">
          <ac:chgData name="Al Brooks" userId="34fc579134f071c1" providerId="LiveId" clId="{4893A2AF-546E-4ABA-8E06-89838489FEC6}" dt="2021-06-11T23:14:03.599" v="6640" actId="20577"/>
          <ac:spMkLst>
            <pc:docMk/>
            <pc:sldMk cId="128294148" sldId="7263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1T23:01:33.574" v="6463" actId="167"/>
          <ac:spMkLst>
            <pc:docMk/>
            <pc:sldMk cId="128294148" sldId="7263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1T23:10:35.098" v="6563" actId="14100"/>
          <ac:spMkLst>
            <pc:docMk/>
            <pc:sldMk cId="128294148" sldId="7263"/>
            <ac:spMk id="158" creationId="{01BDBFF2-CB87-442F-8A11-FEB18030495D}"/>
          </ac:spMkLst>
        </pc:spChg>
        <pc:spChg chg="mod">
          <ac:chgData name="Al Brooks" userId="34fc579134f071c1" providerId="LiveId" clId="{4893A2AF-546E-4ABA-8E06-89838489FEC6}" dt="2021-06-11T23:10:46.338" v="6566" actId="1076"/>
          <ac:spMkLst>
            <pc:docMk/>
            <pc:sldMk cId="128294148" sldId="7263"/>
            <ac:spMk id="159" creationId="{14C459AD-B127-445A-8402-D28087A0B328}"/>
          </ac:spMkLst>
        </pc:spChg>
        <pc:spChg chg="add mod">
          <ac:chgData name="Al Brooks" userId="34fc579134f071c1" providerId="LiveId" clId="{4893A2AF-546E-4ABA-8E06-89838489FEC6}" dt="2021-06-11T23:19:44.017" v="6718" actId="1076"/>
          <ac:spMkLst>
            <pc:docMk/>
            <pc:sldMk cId="128294148" sldId="7263"/>
            <ac:spMk id="160" creationId="{A08A8205-AB67-4269-9443-7CE65122D3F5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65" creationId="{A12C155F-EACF-4B6B-92BF-7084D2E4E135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66" creationId="{DCEFAD6E-632D-4561-8BD2-724C0D7A9B9E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67" creationId="{FCBD2756-9B04-4A6B-AB8D-18BE67DB622C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68" creationId="{3BC877B1-43CC-4146-8964-36E806E9562D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69" creationId="{81F85F5F-333C-486C-B63A-04FDB9B47129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70" creationId="{DFF099F4-8F03-4CEC-B2A6-04A1B0335D2A}"/>
          </ac:spMkLst>
        </pc:spChg>
        <pc:spChg chg="add del mod">
          <ac:chgData name="Al Brooks" userId="34fc579134f071c1" providerId="LiveId" clId="{4893A2AF-546E-4ABA-8E06-89838489FEC6}" dt="2021-06-11T23:09:35.592" v="6556"/>
          <ac:spMkLst>
            <pc:docMk/>
            <pc:sldMk cId="128294148" sldId="7263"/>
            <ac:spMk id="171" creationId="{1BA2EC00-9042-4D8E-AAF9-179B6962B894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74" creationId="{1F8A8463-56FB-42AE-B717-062917D635BB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75" creationId="{29F569EA-8F71-4C4C-AFCA-C55A2F9C7073}"/>
          </ac:spMkLst>
        </pc:spChg>
        <pc:spChg chg="add del mod">
          <ac:chgData name="Al Brooks" userId="34fc579134f071c1" providerId="LiveId" clId="{4893A2AF-546E-4ABA-8E06-89838489FEC6}" dt="2021-06-11T23:10:23.002" v="6561" actId="478"/>
          <ac:spMkLst>
            <pc:docMk/>
            <pc:sldMk cId="128294148" sldId="7263"/>
            <ac:spMk id="176" creationId="{C32BA3FC-EFD3-4466-913F-923640B8F14C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77" creationId="{379E98D1-8B70-44CC-90B0-17E405C15070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78" creationId="{2125C4B6-C874-428C-8F22-DB19FC1959B2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79" creationId="{6A127147-8401-47EA-AAA4-086E23B6686D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80" creationId="{8D9B4394-8DB7-454F-B8C6-AC9C91B9718A}"/>
          </ac:spMkLst>
        </pc:spChg>
        <pc:spChg chg="add mod">
          <ac:chgData name="Al Brooks" userId="34fc579134f071c1" providerId="LiveId" clId="{4893A2AF-546E-4ABA-8E06-89838489FEC6}" dt="2021-06-11T23:10:19.126" v="6559"/>
          <ac:spMkLst>
            <pc:docMk/>
            <pc:sldMk cId="128294148" sldId="7263"/>
            <ac:spMk id="181" creationId="{6D59796F-32A1-46C0-A2AD-783140B69C15}"/>
          </ac:spMkLst>
        </pc:spChg>
        <pc:spChg chg="add mod">
          <ac:chgData name="Al Brooks" userId="34fc579134f071c1" providerId="LiveId" clId="{4893A2AF-546E-4ABA-8E06-89838489FEC6}" dt="2021-06-11T23:12:19.753" v="6612" actId="14100"/>
          <ac:spMkLst>
            <pc:docMk/>
            <pc:sldMk cId="128294148" sldId="7263"/>
            <ac:spMk id="184" creationId="{F7F31CAA-D394-4B29-B47C-4D9624931005}"/>
          </ac:spMkLst>
        </pc:spChg>
        <pc:spChg chg="add mod">
          <ac:chgData name="Al Brooks" userId="34fc579134f071c1" providerId="LiveId" clId="{4893A2AF-546E-4ABA-8E06-89838489FEC6}" dt="2021-06-11T23:19:40.652" v="6717"/>
          <ac:spMkLst>
            <pc:docMk/>
            <pc:sldMk cId="128294148" sldId="7263"/>
            <ac:spMk id="187" creationId="{F5D54112-1C89-4CE9-88CE-CC120725BCA6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1T23:19:57.779" v="6721" actId="478"/>
          <ac:spMkLst>
            <pc:docMk/>
            <pc:sldMk cId="128294148" sldId="7263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1T23:01:30.040" v="6462" actId="167"/>
          <ac:picMkLst>
            <pc:docMk/>
            <pc:sldMk cId="128294148" sldId="7263"/>
            <ac:picMk id="161" creationId="{A1DD6140-B4D7-4D53-8F3A-406114533CE0}"/>
          </ac:picMkLst>
        </pc:picChg>
        <pc:picChg chg="add del mod">
          <ac:chgData name="Al Brooks" userId="34fc579134f071c1" providerId="LiveId" clId="{4893A2AF-546E-4ABA-8E06-89838489FEC6}" dt="2021-06-11T23:09:35.592" v="6556"/>
          <ac:picMkLst>
            <pc:docMk/>
            <pc:sldMk cId="128294148" sldId="7263"/>
            <ac:picMk id="162" creationId="{14325237-F5ED-4BAD-BDBB-E9A4D8CA372B}"/>
          </ac:picMkLst>
        </pc:pic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163" creationId="{208F37F3-ED42-4774-9E76-A32977372E66}"/>
          </ac:cxnSpMkLst>
        </pc:cxnChg>
        <pc:cxnChg chg="add del mod">
          <ac:chgData name="Al Brooks" userId="34fc579134f071c1" providerId="LiveId" clId="{4893A2AF-546E-4ABA-8E06-89838489FEC6}" dt="2021-06-11T23:09:35.592" v="6556"/>
          <ac:cxnSpMkLst>
            <pc:docMk/>
            <pc:sldMk cId="128294148" sldId="7263"/>
            <ac:cxnSpMk id="164" creationId="{39CDA168-D512-4A87-9AF2-01E48E9040EC}"/>
          </ac:cxnSpMkLst>
        </pc:cxnChg>
        <pc:cxnChg chg="add mod">
          <ac:chgData name="Al Brooks" userId="34fc579134f071c1" providerId="LiveId" clId="{4893A2AF-546E-4ABA-8E06-89838489FEC6}" dt="2021-06-11T23:09:33.584" v="6554" actId="571"/>
          <ac:cxnSpMkLst>
            <pc:docMk/>
            <pc:sldMk cId="128294148" sldId="7263"/>
            <ac:cxnSpMk id="172" creationId="{602A0C19-ECA0-409D-A943-70EB54A468B2}"/>
          </ac:cxnSpMkLst>
        </pc:cxnChg>
        <pc:cxnChg chg="add mod">
          <ac:chgData name="Al Brooks" userId="34fc579134f071c1" providerId="LiveId" clId="{4893A2AF-546E-4ABA-8E06-89838489FEC6}" dt="2021-06-11T23:10:19.126" v="6559"/>
          <ac:cxnSpMkLst>
            <pc:docMk/>
            <pc:sldMk cId="128294148" sldId="7263"/>
            <ac:cxnSpMk id="173" creationId="{4EB32A24-6062-4093-9074-93DF829E83C5}"/>
          </ac:cxnSpMkLst>
        </pc:cxnChg>
        <pc:cxnChg chg="add mod">
          <ac:chgData name="Al Brooks" userId="34fc579134f071c1" providerId="LiveId" clId="{4893A2AF-546E-4ABA-8E06-89838489FEC6}" dt="2021-06-11T23:10:41.809" v="6565" actId="14100"/>
          <ac:cxnSpMkLst>
            <pc:docMk/>
            <pc:sldMk cId="128294148" sldId="7263"/>
            <ac:cxnSpMk id="182" creationId="{A9506148-0A17-4E01-962A-8BA53CC3DFC9}"/>
          </ac:cxnSpMkLst>
        </pc:cxnChg>
        <pc:cxnChg chg="add mod">
          <ac:chgData name="Al Brooks" userId="34fc579134f071c1" providerId="LiveId" clId="{4893A2AF-546E-4ABA-8E06-89838489FEC6}" dt="2021-06-11T23:10:52.864" v="6568" actId="14100"/>
          <ac:cxnSpMkLst>
            <pc:docMk/>
            <pc:sldMk cId="128294148" sldId="7263"/>
            <ac:cxnSpMk id="183" creationId="{5CC036B6-3126-41DA-9889-6F2E905E0A18}"/>
          </ac:cxnSpMkLst>
        </pc:cxnChg>
        <pc:cxnChg chg="add mod">
          <ac:chgData name="Al Brooks" userId="34fc579134f071c1" providerId="LiveId" clId="{4893A2AF-546E-4ABA-8E06-89838489FEC6}" dt="2021-06-11T23:19:48.669" v="6720" actId="14100"/>
          <ac:cxnSpMkLst>
            <pc:docMk/>
            <pc:sldMk cId="128294148" sldId="7263"/>
            <ac:cxnSpMk id="185" creationId="{B51652BE-A99B-4340-943F-E611AB43B341}"/>
          </ac:cxnSpMkLst>
        </pc:cxnChg>
        <pc:cxnChg chg="add mod">
          <ac:chgData name="Al Brooks" userId="34fc579134f071c1" providerId="LiveId" clId="{4893A2AF-546E-4ABA-8E06-89838489FEC6}" dt="2021-06-11T23:14:17.032" v="6641"/>
          <ac:cxnSpMkLst>
            <pc:docMk/>
            <pc:sldMk cId="128294148" sldId="7263"/>
            <ac:cxnSpMk id="186" creationId="{998D8ABF-A1D4-475E-B505-62F1DBFABA05}"/>
          </ac:cxnSpMkLst>
        </pc:cxnChg>
        <pc:cxnChg chg="add mod">
          <ac:chgData name="Al Brooks" userId="34fc579134f071c1" providerId="LiveId" clId="{4893A2AF-546E-4ABA-8E06-89838489FEC6}" dt="2021-06-11T23:19:40.652" v="6717"/>
          <ac:cxnSpMkLst>
            <pc:docMk/>
            <pc:sldMk cId="128294148" sldId="7263"/>
            <ac:cxnSpMk id="188" creationId="{9B700EE9-4A58-4F1F-AF80-6F701A136EEC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1T23:19:57.779" v="6721" actId="478"/>
          <ac:cxnSpMkLst>
            <pc:docMk/>
            <pc:sldMk cId="128294148" sldId="7263"/>
            <ac:cxnSpMk id="225" creationId="{3B2E5016-D6DA-482F-BCE2-B5A64CE1D387}"/>
          </ac:cxnSpMkLst>
        </pc:cxnChg>
      </pc:sldChg>
      <pc:sldChg chg="addSp modSp add mod">
        <pc:chgData name="Al Brooks" userId="34fc579134f071c1" providerId="LiveId" clId="{4893A2AF-546E-4ABA-8E06-89838489FEC6}" dt="2021-06-16T21:10:38.841" v="13264" actId="1076"/>
        <pc:sldMkLst>
          <pc:docMk/>
          <pc:sldMk cId="280524102" sldId="7263"/>
        </pc:sldMkLst>
        <pc:spChg chg="mod">
          <ac:chgData name="Al Brooks" userId="34fc579134f071c1" providerId="LiveId" clId="{4893A2AF-546E-4ABA-8E06-89838489FEC6}" dt="2021-06-16T20:37:08.363" v="12129" actId="20577"/>
          <ac:spMkLst>
            <pc:docMk/>
            <pc:sldMk cId="280524102" sldId="7263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5T16:30:49.673" v="9126" actId="20577"/>
          <ac:spMkLst>
            <pc:docMk/>
            <pc:sldMk cId="280524102" sldId="7263"/>
            <ac:spMk id="21" creationId="{D800B438-E78B-4C04-8812-E548DC25F1FB}"/>
          </ac:spMkLst>
        </pc:spChg>
        <pc:spChg chg="add mod">
          <ac:chgData name="Al Brooks" userId="34fc579134f071c1" providerId="LiveId" clId="{4893A2AF-546E-4ABA-8E06-89838489FEC6}" dt="2021-06-16T20:51:59.220" v="12754" actId="14100"/>
          <ac:spMkLst>
            <pc:docMk/>
            <pc:sldMk cId="280524102" sldId="7263"/>
            <ac:spMk id="160" creationId="{11219FBC-1392-4821-BA32-92D81B9CE722}"/>
          </ac:spMkLst>
        </pc:spChg>
        <pc:spChg chg="add mod">
          <ac:chgData name="Al Brooks" userId="34fc579134f071c1" providerId="LiveId" clId="{4893A2AF-546E-4ABA-8E06-89838489FEC6}" dt="2021-06-16T20:52:05.605" v="12756" actId="14100"/>
          <ac:spMkLst>
            <pc:docMk/>
            <pc:sldMk cId="280524102" sldId="7263"/>
            <ac:spMk id="161" creationId="{948ACAC2-0BE7-480F-ACCD-2D88017D3DA2}"/>
          </ac:spMkLst>
        </pc:spChg>
        <pc:spChg chg="add mod">
          <ac:chgData name="Al Brooks" userId="34fc579134f071c1" providerId="LiveId" clId="{4893A2AF-546E-4ABA-8E06-89838489FEC6}" dt="2021-06-16T20:52:14.563" v="12758" actId="14100"/>
          <ac:spMkLst>
            <pc:docMk/>
            <pc:sldMk cId="280524102" sldId="7263"/>
            <ac:spMk id="162" creationId="{DBF2E83E-43BF-4543-87A8-7811B18975A7}"/>
          </ac:spMkLst>
        </pc:spChg>
        <pc:spChg chg="add mod">
          <ac:chgData name="Al Brooks" userId="34fc579134f071c1" providerId="LiveId" clId="{4893A2AF-546E-4ABA-8E06-89838489FEC6}" dt="2021-06-16T21:00:36.101" v="13147" actId="1076"/>
          <ac:spMkLst>
            <pc:docMk/>
            <pc:sldMk cId="280524102" sldId="7263"/>
            <ac:spMk id="164" creationId="{51892808-9547-4F0F-9CC0-96D90FCB748A}"/>
          </ac:spMkLst>
        </pc:spChg>
        <pc:spChg chg="add mod">
          <ac:chgData name="Al Brooks" userId="34fc579134f071c1" providerId="LiveId" clId="{4893A2AF-546E-4ABA-8E06-89838489FEC6}" dt="2021-06-16T21:10:06.153" v="13257" actId="1076"/>
          <ac:spMkLst>
            <pc:docMk/>
            <pc:sldMk cId="280524102" sldId="7263"/>
            <ac:spMk id="166" creationId="{8B01F016-C401-4BFB-B1EB-AB4BBD0C5663}"/>
          </ac:spMkLst>
        </pc:spChg>
        <pc:spChg chg="add mod">
          <ac:chgData name="Al Brooks" userId="34fc579134f071c1" providerId="LiveId" clId="{4893A2AF-546E-4ABA-8E06-89838489FEC6}" dt="2021-06-16T20:54:12.643" v="12838" actId="1076"/>
          <ac:spMkLst>
            <pc:docMk/>
            <pc:sldMk cId="280524102" sldId="7263"/>
            <ac:spMk id="168" creationId="{B42A2C0F-C700-4C6B-B66C-676CE929F1E1}"/>
          </ac:spMkLst>
        </pc:spChg>
        <pc:spChg chg="add mod">
          <ac:chgData name="Al Brooks" userId="34fc579134f071c1" providerId="LiveId" clId="{4893A2AF-546E-4ABA-8E06-89838489FEC6}" dt="2021-06-16T20:58:56.251" v="13086" actId="20577"/>
          <ac:spMkLst>
            <pc:docMk/>
            <pc:sldMk cId="280524102" sldId="7263"/>
            <ac:spMk id="170" creationId="{382D721D-C342-4B7F-952C-FB8B43D16E18}"/>
          </ac:spMkLst>
        </pc:spChg>
        <pc:spChg chg="add mod">
          <ac:chgData name="Al Brooks" userId="34fc579134f071c1" providerId="LiveId" clId="{4893A2AF-546E-4ABA-8E06-89838489FEC6}" dt="2021-06-16T20:56:02.383" v="12903" actId="14100"/>
          <ac:spMkLst>
            <pc:docMk/>
            <pc:sldMk cId="280524102" sldId="7263"/>
            <ac:spMk id="171" creationId="{E4969B8A-5679-4619-9BC8-E8E755954F93}"/>
          </ac:spMkLst>
        </pc:spChg>
        <pc:spChg chg="add mod">
          <ac:chgData name="Al Brooks" userId="34fc579134f071c1" providerId="LiveId" clId="{4893A2AF-546E-4ABA-8E06-89838489FEC6}" dt="2021-06-16T20:56:56.497" v="12997" actId="1076"/>
          <ac:spMkLst>
            <pc:docMk/>
            <pc:sldMk cId="280524102" sldId="7263"/>
            <ac:spMk id="172" creationId="{167EDE67-BEDA-4E81-A212-A53BF53E1A9A}"/>
          </ac:spMkLst>
        </pc:spChg>
        <pc:spChg chg="add mod">
          <ac:chgData name="Al Brooks" userId="34fc579134f071c1" providerId="LiveId" clId="{4893A2AF-546E-4ABA-8E06-89838489FEC6}" dt="2021-06-16T20:59:48.936" v="13099" actId="20577"/>
          <ac:spMkLst>
            <pc:docMk/>
            <pc:sldMk cId="280524102" sldId="7263"/>
            <ac:spMk id="180" creationId="{88716E15-A64B-4687-9E79-706EF8F8B000}"/>
          </ac:spMkLst>
        </pc:spChg>
        <pc:spChg chg="add mod">
          <ac:chgData name="Al Brooks" userId="34fc579134f071c1" providerId="LiveId" clId="{4893A2AF-546E-4ABA-8E06-89838489FEC6}" dt="2021-06-16T21:00:43.699" v="13149" actId="1076"/>
          <ac:spMkLst>
            <pc:docMk/>
            <pc:sldMk cId="280524102" sldId="7263"/>
            <ac:spMk id="182" creationId="{995AE42E-5FDB-4FC3-8898-29F7B1A050E1}"/>
          </ac:spMkLst>
        </pc:spChg>
        <pc:spChg chg="add mod">
          <ac:chgData name="Al Brooks" userId="34fc579134f071c1" providerId="LiveId" clId="{4893A2AF-546E-4ABA-8E06-89838489FEC6}" dt="2021-06-16T21:02:04.767" v="13218" actId="1076"/>
          <ac:spMkLst>
            <pc:docMk/>
            <pc:sldMk cId="280524102" sldId="7263"/>
            <ac:spMk id="184" creationId="{049E6D66-37DC-4264-8841-EFE05D40E2A3}"/>
          </ac:spMkLst>
        </pc:spChg>
        <pc:spChg chg="add mod">
          <ac:chgData name="Al Brooks" userId="34fc579134f071c1" providerId="LiveId" clId="{4893A2AF-546E-4ABA-8E06-89838489FEC6}" dt="2021-06-16T21:06:16.554" v="13222" actId="571"/>
          <ac:spMkLst>
            <pc:docMk/>
            <pc:sldMk cId="280524102" sldId="7263"/>
            <ac:spMk id="186" creationId="{5CD5BEC9-B31C-491D-97D6-8715481B6757}"/>
          </ac:spMkLst>
        </pc:spChg>
        <pc:spChg chg="add mod">
          <ac:chgData name="Al Brooks" userId="34fc579134f071c1" providerId="LiveId" clId="{4893A2AF-546E-4ABA-8E06-89838489FEC6}" dt="2021-06-16T21:06:20.477" v="13223" actId="571"/>
          <ac:spMkLst>
            <pc:docMk/>
            <pc:sldMk cId="280524102" sldId="7263"/>
            <ac:spMk id="187" creationId="{8EDD20A1-24B8-4DA4-A074-D0B642F16306}"/>
          </ac:spMkLst>
        </pc:spChg>
        <pc:spChg chg="add mod">
          <ac:chgData name="Al Brooks" userId="34fc579134f071c1" providerId="LiveId" clId="{4893A2AF-546E-4ABA-8E06-89838489FEC6}" dt="2021-06-16T21:06:23.318" v="13224" actId="571"/>
          <ac:spMkLst>
            <pc:docMk/>
            <pc:sldMk cId="280524102" sldId="7263"/>
            <ac:spMk id="188" creationId="{8F0FFD63-DB8E-4110-85A5-FDDC52B6D972}"/>
          </ac:spMkLst>
        </pc:spChg>
        <pc:spChg chg="add mod">
          <ac:chgData name="Al Brooks" userId="34fc579134f071c1" providerId="LiveId" clId="{4893A2AF-546E-4ABA-8E06-89838489FEC6}" dt="2021-06-16T21:06:25.631" v="13225" actId="571"/>
          <ac:spMkLst>
            <pc:docMk/>
            <pc:sldMk cId="280524102" sldId="7263"/>
            <ac:spMk id="189" creationId="{3F341DD3-5F7F-46C4-B9E9-BE4983442486}"/>
          </ac:spMkLst>
        </pc:spChg>
        <pc:spChg chg="add mod">
          <ac:chgData name="Al Brooks" userId="34fc579134f071c1" providerId="LiveId" clId="{4893A2AF-546E-4ABA-8E06-89838489FEC6}" dt="2021-06-16T21:06:28.262" v="13226" actId="571"/>
          <ac:spMkLst>
            <pc:docMk/>
            <pc:sldMk cId="280524102" sldId="7263"/>
            <ac:spMk id="190" creationId="{5E46C20E-90EB-4F76-B976-F57DABC234F6}"/>
          </ac:spMkLst>
        </pc:spChg>
        <pc:spChg chg="add mod">
          <ac:chgData name="Al Brooks" userId="34fc579134f071c1" providerId="LiveId" clId="{4893A2AF-546E-4ABA-8E06-89838489FEC6}" dt="2021-06-16T21:06:30.716" v="13227" actId="571"/>
          <ac:spMkLst>
            <pc:docMk/>
            <pc:sldMk cId="280524102" sldId="7263"/>
            <ac:spMk id="191" creationId="{E288DC0F-AE5C-4D04-9E42-D3BD0A396261}"/>
          </ac:spMkLst>
        </pc:spChg>
        <pc:spChg chg="add mod">
          <ac:chgData name="Al Brooks" userId="34fc579134f071c1" providerId="LiveId" clId="{4893A2AF-546E-4ABA-8E06-89838489FEC6}" dt="2021-06-16T21:06:34.116" v="13228" actId="571"/>
          <ac:spMkLst>
            <pc:docMk/>
            <pc:sldMk cId="280524102" sldId="7263"/>
            <ac:spMk id="192" creationId="{FB2D34AA-EEF1-46B7-9A3D-76CE8429CFBE}"/>
          </ac:spMkLst>
        </pc:spChg>
        <pc:spChg chg="add mod">
          <ac:chgData name="Al Brooks" userId="34fc579134f071c1" providerId="LiveId" clId="{4893A2AF-546E-4ABA-8E06-89838489FEC6}" dt="2021-06-16T21:06:36.774" v="13229" actId="571"/>
          <ac:spMkLst>
            <pc:docMk/>
            <pc:sldMk cId="280524102" sldId="7263"/>
            <ac:spMk id="193" creationId="{01949B17-9329-4B2F-AB3B-A24B3E40719B}"/>
          </ac:spMkLst>
        </pc:spChg>
        <pc:spChg chg="add mod">
          <ac:chgData name="Al Brooks" userId="34fc579134f071c1" providerId="LiveId" clId="{4893A2AF-546E-4ABA-8E06-89838489FEC6}" dt="2021-06-16T21:06:41.314" v="13230" actId="571"/>
          <ac:spMkLst>
            <pc:docMk/>
            <pc:sldMk cId="280524102" sldId="7263"/>
            <ac:spMk id="194" creationId="{8D9C2C33-00C3-47C4-9155-290891BDF478}"/>
          </ac:spMkLst>
        </pc:spChg>
        <pc:spChg chg="add mod">
          <ac:chgData name="Al Brooks" userId="34fc579134f071c1" providerId="LiveId" clId="{4893A2AF-546E-4ABA-8E06-89838489FEC6}" dt="2021-06-16T21:06:43.814" v="13231" actId="571"/>
          <ac:spMkLst>
            <pc:docMk/>
            <pc:sldMk cId="280524102" sldId="7263"/>
            <ac:spMk id="195" creationId="{FACE9082-DAD1-4633-984E-7ECFCA65C6BE}"/>
          </ac:spMkLst>
        </pc:spChg>
        <pc:spChg chg="add mod">
          <ac:chgData name="Al Brooks" userId="34fc579134f071c1" providerId="LiveId" clId="{4893A2AF-546E-4ABA-8E06-89838489FEC6}" dt="2021-06-16T21:06:54.510" v="13232" actId="571"/>
          <ac:spMkLst>
            <pc:docMk/>
            <pc:sldMk cId="280524102" sldId="7263"/>
            <ac:spMk id="196" creationId="{A6D59D34-2FBB-4253-B626-2B5B659FD135}"/>
          </ac:spMkLst>
        </pc:spChg>
        <pc:spChg chg="add mod">
          <ac:chgData name="Al Brooks" userId="34fc579134f071c1" providerId="LiveId" clId="{4893A2AF-546E-4ABA-8E06-89838489FEC6}" dt="2021-06-16T21:06:57.780" v="13233" actId="571"/>
          <ac:spMkLst>
            <pc:docMk/>
            <pc:sldMk cId="280524102" sldId="7263"/>
            <ac:spMk id="197" creationId="{183B364C-D8CA-4826-B84A-406A81714C52}"/>
          </ac:spMkLst>
        </pc:spChg>
        <pc:spChg chg="add mod">
          <ac:chgData name="Al Brooks" userId="34fc579134f071c1" providerId="LiveId" clId="{4893A2AF-546E-4ABA-8E06-89838489FEC6}" dt="2021-06-16T21:07:03.450" v="13234" actId="571"/>
          <ac:spMkLst>
            <pc:docMk/>
            <pc:sldMk cId="280524102" sldId="7263"/>
            <ac:spMk id="198" creationId="{FF2BD08E-F838-40E0-AEC2-DF96FAFB0C1F}"/>
          </ac:spMkLst>
        </pc:spChg>
        <pc:spChg chg="add mod">
          <ac:chgData name="Al Brooks" userId="34fc579134f071c1" providerId="LiveId" clId="{4893A2AF-546E-4ABA-8E06-89838489FEC6}" dt="2021-06-16T21:07:06.897" v="13235" actId="571"/>
          <ac:spMkLst>
            <pc:docMk/>
            <pc:sldMk cId="280524102" sldId="7263"/>
            <ac:spMk id="199" creationId="{CEF49B84-2ED9-4C83-866B-3B594C11F3D3}"/>
          </ac:spMkLst>
        </pc:spChg>
        <pc:spChg chg="add mod">
          <ac:chgData name="Al Brooks" userId="34fc579134f071c1" providerId="LiveId" clId="{4893A2AF-546E-4ABA-8E06-89838489FEC6}" dt="2021-06-16T21:07:12.946" v="13237" actId="1076"/>
          <ac:spMkLst>
            <pc:docMk/>
            <pc:sldMk cId="280524102" sldId="7263"/>
            <ac:spMk id="200" creationId="{07497B1D-FA4B-4A4D-AB14-FFB5AF4AB5E9}"/>
          </ac:spMkLst>
        </pc:spChg>
        <pc:spChg chg="add mod">
          <ac:chgData name="Al Brooks" userId="34fc579134f071c1" providerId="LiveId" clId="{4893A2AF-546E-4ABA-8E06-89838489FEC6}" dt="2021-06-16T21:07:22.604" v="13238" actId="571"/>
          <ac:spMkLst>
            <pc:docMk/>
            <pc:sldMk cId="280524102" sldId="7263"/>
            <ac:spMk id="201" creationId="{69ACDF2A-FF2C-4971-8B35-7B68F99C953A}"/>
          </ac:spMkLst>
        </pc:spChg>
        <pc:spChg chg="add mod">
          <ac:chgData name="Al Brooks" userId="34fc579134f071c1" providerId="LiveId" clId="{4893A2AF-546E-4ABA-8E06-89838489FEC6}" dt="2021-06-16T21:10:31.514" v="13261" actId="1076"/>
          <ac:spMkLst>
            <pc:docMk/>
            <pc:sldMk cId="280524102" sldId="7263"/>
            <ac:spMk id="202" creationId="{A9C176F7-9529-4FA9-8A6D-0F203F45CF6C}"/>
          </ac:spMkLst>
        </pc:spChg>
        <pc:spChg chg="add mod">
          <ac:chgData name="Al Brooks" userId="34fc579134f071c1" providerId="LiveId" clId="{4893A2AF-546E-4ABA-8E06-89838489FEC6}" dt="2021-06-16T21:07:40.886" v="13240" actId="571"/>
          <ac:spMkLst>
            <pc:docMk/>
            <pc:sldMk cId="280524102" sldId="7263"/>
            <ac:spMk id="203" creationId="{991C1959-1DAA-42E3-9AD1-A72B25141F15}"/>
          </ac:spMkLst>
        </pc:spChg>
        <pc:spChg chg="add mod">
          <ac:chgData name="Al Brooks" userId="34fc579134f071c1" providerId="LiveId" clId="{4893A2AF-546E-4ABA-8E06-89838489FEC6}" dt="2021-06-16T21:07:45.396" v="13242" actId="1076"/>
          <ac:spMkLst>
            <pc:docMk/>
            <pc:sldMk cId="280524102" sldId="7263"/>
            <ac:spMk id="204" creationId="{4C0FBFD1-D50B-447A-BE40-A6BA3589944F}"/>
          </ac:spMkLst>
        </pc:spChg>
        <pc:spChg chg="add mod">
          <ac:chgData name="Al Brooks" userId="34fc579134f071c1" providerId="LiveId" clId="{4893A2AF-546E-4ABA-8E06-89838489FEC6}" dt="2021-06-16T21:07:47.512" v="13243" actId="571"/>
          <ac:spMkLst>
            <pc:docMk/>
            <pc:sldMk cId="280524102" sldId="7263"/>
            <ac:spMk id="205" creationId="{DC575577-6924-4B47-89F0-6FBEFF4A2CA8}"/>
          </ac:spMkLst>
        </pc:spChg>
        <pc:spChg chg="add mod">
          <ac:chgData name="Al Brooks" userId="34fc579134f071c1" providerId="LiveId" clId="{4893A2AF-546E-4ABA-8E06-89838489FEC6}" dt="2021-06-16T21:07:56.175" v="13245" actId="1076"/>
          <ac:spMkLst>
            <pc:docMk/>
            <pc:sldMk cId="280524102" sldId="7263"/>
            <ac:spMk id="206" creationId="{9CDB7778-8BF3-486E-950D-ABD40E6AE1DA}"/>
          </ac:spMkLst>
        </pc:spChg>
        <pc:spChg chg="add mod">
          <ac:chgData name="Al Brooks" userId="34fc579134f071c1" providerId="LiveId" clId="{4893A2AF-546E-4ABA-8E06-89838489FEC6}" dt="2021-06-16T21:07:58.479" v="13246" actId="571"/>
          <ac:spMkLst>
            <pc:docMk/>
            <pc:sldMk cId="280524102" sldId="7263"/>
            <ac:spMk id="207" creationId="{B22BBA83-55CC-496D-BF29-6BF8C4993BDA}"/>
          </ac:spMkLst>
        </pc:spChg>
        <pc:spChg chg="add mod">
          <ac:chgData name="Al Brooks" userId="34fc579134f071c1" providerId="LiveId" clId="{4893A2AF-546E-4ABA-8E06-89838489FEC6}" dt="2021-06-16T21:08:01.785" v="13247" actId="571"/>
          <ac:spMkLst>
            <pc:docMk/>
            <pc:sldMk cId="280524102" sldId="7263"/>
            <ac:spMk id="208" creationId="{5D27B360-27AC-4A2B-9879-E5281BCB271D}"/>
          </ac:spMkLst>
        </pc:spChg>
        <pc:spChg chg="add mod">
          <ac:chgData name="Al Brooks" userId="34fc579134f071c1" providerId="LiveId" clId="{4893A2AF-546E-4ABA-8E06-89838489FEC6}" dt="2021-06-16T21:10:21.364" v="13260" actId="1076"/>
          <ac:spMkLst>
            <pc:docMk/>
            <pc:sldMk cId="280524102" sldId="7263"/>
            <ac:spMk id="210" creationId="{21F66703-958E-438C-81BA-C92C936126FD}"/>
          </ac:spMkLst>
        </pc:spChg>
        <pc:spChg chg="add mod">
          <ac:chgData name="Al Brooks" userId="34fc579134f071c1" providerId="LiveId" clId="{4893A2AF-546E-4ABA-8E06-89838489FEC6}" dt="2021-06-16T21:10:34.202" v="13262" actId="571"/>
          <ac:spMkLst>
            <pc:docMk/>
            <pc:sldMk cId="280524102" sldId="7263"/>
            <ac:spMk id="212" creationId="{50DBE949-14EF-4047-8E52-8C5E51C46E1C}"/>
          </ac:spMkLst>
        </pc:spChg>
        <pc:picChg chg="add mod">
          <ac:chgData name="Al Brooks" userId="34fc579134f071c1" providerId="LiveId" clId="{4893A2AF-546E-4ABA-8E06-89838489FEC6}" dt="2021-06-16T21:10:38.841" v="13264" actId="1076"/>
          <ac:picMkLst>
            <pc:docMk/>
            <pc:sldMk cId="280524102" sldId="7263"/>
            <ac:picMk id="3" creationId="{A22BEF5A-BFBE-4245-8761-B2D45E6FF12F}"/>
          </ac:picMkLst>
        </pc:picChg>
        <pc:cxnChg chg="add mod">
          <ac:chgData name="Al Brooks" userId="34fc579134f071c1" providerId="LiveId" clId="{4893A2AF-546E-4ABA-8E06-89838489FEC6}" dt="2021-06-16T20:51:35.470" v="12749" actId="14100"/>
          <ac:cxnSpMkLst>
            <pc:docMk/>
            <pc:sldMk cId="280524102" sldId="7263"/>
            <ac:cxnSpMk id="158" creationId="{E180F4AC-5E33-40D3-A0E3-2B0DE7E9932B}"/>
          </ac:cxnSpMkLst>
        </pc:cxnChg>
        <pc:cxnChg chg="add mod">
          <ac:chgData name="Al Brooks" userId="34fc579134f071c1" providerId="LiveId" clId="{4893A2AF-546E-4ABA-8E06-89838489FEC6}" dt="2021-06-16T20:51:45.619" v="12751" actId="14100"/>
          <ac:cxnSpMkLst>
            <pc:docMk/>
            <pc:sldMk cId="280524102" sldId="7263"/>
            <ac:cxnSpMk id="159" creationId="{F1EA9AB1-A128-417F-9820-68BEAA68309B}"/>
          </ac:cxnSpMkLst>
        </pc:cxnChg>
        <pc:cxnChg chg="add mod">
          <ac:chgData name="Al Brooks" userId="34fc579134f071c1" providerId="LiveId" clId="{4893A2AF-546E-4ABA-8E06-89838489FEC6}" dt="2021-06-16T21:00:39.493" v="13148" actId="1076"/>
          <ac:cxnSpMkLst>
            <pc:docMk/>
            <pc:sldMk cId="280524102" sldId="7263"/>
            <ac:cxnSpMk id="165" creationId="{D43FD004-E3EC-485F-BB6E-0FF670FD65F1}"/>
          </ac:cxnSpMkLst>
        </pc:cxnChg>
        <pc:cxnChg chg="add mod">
          <ac:chgData name="Al Brooks" userId="34fc579134f071c1" providerId="LiveId" clId="{4893A2AF-546E-4ABA-8E06-89838489FEC6}" dt="2021-06-16T20:53:53.737" v="12826" actId="1076"/>
          <ac:cxnSpMkLst>
            <pc:docMk/>
            <pc:sldMk cId="280524102" sldId="7263"/>
            <ac:cxnSpMk id="167" creationId="{F154CF86-FC83-4955-A433-FA045011FDEA}"/>
          </ac:cxnSpMkLst>
        </pc:cxnChg>
        <pc:cxnChg chg="add mod">
          <ac:chgData name="Al Brooks" userId="34fc579134f071c1" providerId="LiveId" clId="{4893A2AF-546E-4ABA-8E06-89838489FEC6}" dt="2021-06-16T20:54:20.871" v="12840" actId="14100"/>
          <ac:cxnSpMkLst>
            <pc:docMk/>
            <pc:sldMk cId="280524102" sldId="7263"/>
            <ac:cxnSpMk id="169" creationId="{CEE20B73-20A4-4AC8-950A-BA1654DC6282}"/>
          </ac:cxnSpMkLst>
        </pc:cxnChg>
        <pc:cxnChg chg="add mod">
          <ac:chgData name="Al Brooks" userId="34fc579134f071c1" providerId="LiveId" clId="{4893A2AF-546E-4ABA-8E06-89838489FEC6}" dt="2021-06-16T20:56:51.825" v="12996" actId="571"/>
          <ac:cxnSpMkLst>
            <pc:docMk/>
            <pc:sldMk cId="280524102" sldId="7263"/>
            <ac:cxnSpMk id="173" creationId="{6997E3D6-1F9C-4DE2-9DE9-37A05FCA25D3}"/>
          </ac:cxnSpMkLst>
        </pc:cxnChg>
        <pc:cxnChg chg="add mod">
          <ac:chgData name="Al Brooks" userId="34fc579134f071c1" providerId="LiveId" clId="{4893A2AF-546E-4ABA-8E06-89838489FEC6}" dt="2021-06-16T20:57:09.804" v="13000" actId="571"/>
          <ac:cxnSpMkLst>
            <pc:docMk/>
            <pc:sldMk cId="280524102" sldId="7263"/>
            <ac:cxnSpMk id="174" creationId="{B3A2F39E-B74D-495C-B8BF-0277F97CA0EC}"/>
          </ac:cxnSpMkLst>
        </pc:cxnChg>
        <pc:cxnChg chg="add mod">
          <ac:chgData name="Al Brooks" userId="34fc579134f071c1" providerId="LiveId" clId="{4893A2AF-546E-4ABA-8E06-89838489FEC6}" dt="2021-06-16T20:58:11.106" v="13062" actId="14100"/>
          <ac:cxnSpMkLst>
            <pc:docMk/>
            <pc:sldMk cId="280524102" sldId="7263"/>
            <ac:cxnSpMk id="175" creationId="{5D3FCC5F-7454-4B0E-967C-1A4057997A4E}"/>
          </ac:cxnSpMkLst>
        </pc:cxnChg>
        <pc:cxnChg chg="add mod">
          <ac:chgData name="Al Brooks" userId="34fc579134f071c1" providerId="LiveId" clId="{4893A2AF-546E-4ABA-8E06-89838489FEC6}" dt="2021-06-16T20:58:16.419" v="13064" actId="14100"/>
          <ac:cxnSpMkLst>
            <pc:docMk/>
            <pc:sldMk cId="280524102" sldId="7263"/>
            <ac:cxnSpMk id="176" creationId="{EEE8E207-FC87-447A-8C70-EEABB9B210EB}"/>
          </ac:cxnSpMkLst>
        </pc:cxnChg>
        <pc:cxnChg chg="add mod">
          <ac:chgData name="Al Brooks" userId="34fc579134f071c1" providerId="LiveId" clId="{4893A2AF-546E-4ABA-8E06-89838489FEC6}" dt="2021-06-16T20:58:22.669" v="13066" actId="14100"/>
          <ac:cxnSpMkLst>
            <pc:docMk/>
            <pc:sldMk cId="280524102" sldId="7263"/>
            <ac:cxnSpMk id="177" creationId="{C29F21AB-766F-4571-AEB1-107B912601EB}"/>
          </ac:cxnSpMkLst>
        </pc:cxnChg>
        <pc:cxnChg chg="add mod">
          <ac:chgData name="Al Brooks" userId="34fc579134f071c1" providerId="LiveId" clId="{4893A2AF-546E-4ABA-8E06-89838489FEC6}" dt="2021-06-16T21:01:13.426" v="13151" actId="108"/>
          <ac:cxnSpMkLst>
            <pc:docMk/>
            <pc:sldMk cId="280524102" sldId="7263"/>
            <ac:cxnSpMk id="178" creationId="{9F0B9CFF-C742-485B-AE82-A0D6E607CFD6}"/>
          </ac:cxnSpMkLst>
        </pc:cxnChg>
        <pc:cxnChg chg="add mod">
          <ac:chgData name="Al Brooks" userId="34fc579134f071c1" providerId="LiveId" clId="{4893A2AF-546E-4ABA-8E06-89838489FEC6}" dt="2021-06-16T20:59:35.822" v="13091" actId="14100"/>
          <ac:cxnSpMkLst>
            <pc:docMk/>
            <pc:sldMk cId="280524102" sldId="7263"/>
            <ac:cxnSpMk id="179" creationId="{714B7B76-8049-4ED1-A3CF-54533F54B1C5}"/>
          </ac:cxnSpMkLst>
        </pc:cxnChg>
        <pc:cxnChg chg="add mod">
          <ac:chgData name="Al Brooks" userId="34fc579134f071c1" providerId="LiveId" clId="{4893A2AF-546E-4ABA-8E06-89838489FEC6}" dt="2021-06-16T21:00:06.998" v="13103" actId="14100"/>
          <ac:cxnSpMkLst>
            <pc:docMk/>
            <pc:sldMk cId="280524102" sldId="7263"/>
            <ac:cxnSpMk id="181" creationId="{F151BFF0-19A3-4437-AB64-4D5665E4E60B}"/>
          </ac:cxnSpMkLst>
        </pc:cxnChg>
        <pc:cxnChg chg="add mod">
          <ac:chgData name="Al Brooks" userId="34fc579134f071c1" providerId="LiveId" clId="{4893A2AF-546E-4ABA-8E06-89838489FEC6}" dt="2021-06-16T21:00:50.734" v="13150" actId="571"/>
          <ac:cxnSpMkLst>
            <pc:docMk/>
            <pc:sldMk cId="280524102" sldId="7263"/>
            <ac:cxnSpMk id="183" creationId="{782BBC39-0A30-4C03-A038-865463F0A822}"/>
          </ac:cxnSpMkLst>
        </pc:cxnChg>
        <pc:cxnChg chg="add mod">
          <ac:chgData name="Al Brooks" userId="34fc579134f071c1" providerId="LiveId" clId="{4893A2AF-546E-4ABA-8E06-89838489FEC6}" dt="2021-06-16T21:02:11.356" v="13220" actId="14100"/>
          <ac:cxnSpMkLst>
            <pc:docMk/>
            <pc:sldMk cId="280524102" sldId="7263"/>
            <ac:cxnSpMk id="185" creationId="{479E5544-E95B-4E11-BB01-E1D36D633C5F}"/>
          </ac:cxnSpMkLst>
        </pc:cxnChg>
        <pc:cxnChg chg="add mod">
          <ac:chgData name="Al Brooks" userId="34fc579134f071c1" providerId="LiveId" clId="{4893A2AF-546E-4ABA-8E06-89838489FEC6}" dt="2021-06-16T21:09:24.367" v="13249" actId="14100"/>
          <ac:cxnSpMkLst>
            <pc:docMk/>
            <pc:sldMk cId="280524102" sldId="7263"/>
            <ac:cxnSpMk id="209" creationId="{A349FC68-ECF0-4DE6-B22B-5FE5CD61F47D}"/>
          </ac:cxnSpMkLst>
        </pc:cxnChg>
        <pc:cxnChg chg="add mod">
          <ac:chgData name="Al Brooks" userId="34fc579134f071c1" providerId="LiveId" clId="{4893A2AF-546E-4ABA-8E06-89838489FEC6}" dt="2021-06-16T21:10:16.244" v="13259" actId="14100"/>
          <ac:cxnSpMkLst>
            <pc:docMk/>
            <pc:sldMk cId="280524102" sldId="7263"/>
            <ac:cxnSpMk id="211" creationId="{51239835-55A3-4F9B-B582-1C5B6961720F}"/>
          </ac:cxnSpMkLst>
        </pc:cxnChg>
      </pc:sldChg>
      <pc:sldChg chg="addSp delSp modSp add del mod">
        <pc:chgData name="Al Brooks" userId="34fc579134f071c1" providerId="LiveId" clId="{4893A2AF-546E-4ABA-8E06-89838489FEC6}" dt="2021-06-14T21:47:33.521" v="8282" actId="47"/>
        <pc:sldMkLst>
          <pc:docMk/>
          <pc:sldMk cId="2569517088" sldId="7263"/>
        </pc:sldMkLst>
        <pc:spChg chg="mod">
          <ac:chgData name="Al Brooks" userId="34fc579134f071c1" providerId="LiveId" clId="{4893A2AF-546E-4ABA-8E06-89838489FEC6}" dt="2021-06-14T21:47:27.007" v="8280" actId="21"/>
          <ac:spMkLst>
            <pc:docMk/>
            <pc:sldMk cId="2569517088" sldId="7263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4T19:27:41.747" v="7594" actId="478"/>
          <ac:spMkLst>
            <pc:docMk/>
            <pc:sldMk cId="2569517088" sldId="7263"/>
            <ac:spMk id="158" creationId="{67D24D4E-083E-4A8E-A9E4-0FB8EF487B8E}"/>
          </ac:spMkLst>
        </pc:spChg>
        <pc:spChg chg="mod">
          <ac:chgData name="Al Brooks" userId="34fc579134f071c1" providerId="LiveId" clId="{4893A2AF-546E-4ABA-8E06-89838489FEC6}" dt="2021-06-14T19:28:03.911" v="7596" actId="108"/>
          <ac:spMkLst>
            <pc:docMk/>
            <pc:sldMk cId="2569517088" sldId="7263"/>
            <ac:spMk id="159" creationId="{D14C610B-1686-421D-A6EE-5C25B179339B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67" creationId="{9E72C046-9E17-4304-BF69-6BA016E99B53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68" creationId="{A5C26902-FC92-44B6-BAB1-B9B9F10B1FEE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69" creationId="{8E3593D4-A9BF-4953-B709-B945526A9BE6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70" creationId="{768E1D89-94AD-44D2-ADC3-54CD4F9E17DF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71" creationId="{48BA4965-9ECC-4436-9317-69212AA79366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72" creationId="{6A81AB2E-C92B-4196-8737-07634E2CA192}"/>
          </ac:spMkLst>
        </pc:spChg>
        <pc:spChg chg="add mod">
          <ac:chgData name="Al Brooks" userId="34fc579134f071c1" providerId="LiveId" clId="{4893A2AF-546E-4ABA-8E06-89838489FEC6}" dt="2021-06-14T21:43:44.066" v="8228"/>
          <ac:spMkLst>
            <pc:docMk/>
            <pc:sldMk cId="2569517088" sldId="7263"/>
            <ac:spMk id="173" creationId="{8308CF8C-95A9-4D2B-94F2-5CAE8A617BDE}"/>
          </ac:spMkLst>
        </pc:spChg>
        <pc:spChg chg="add mod">
          <ac:chgData name="Al Brooks" userId="34fc579134f071c1" providerId="LiveId" clId="{4893A2AF-546E-4ABA-8E06-89838489FEC6}" dt="2021-06-14T21:46:16.047" v="8273"/>
          <ac:spMkLst>
            <pc:docMk/>
            <pc:sldMk cId="2569517088" sldId="7263"/>
            <ac:spMk id="174" creationId="{EE7D04BB-0C72-4239-BBB5-91C0B8A68001}"/>
          </ac:spMkLst>
        </pc:spChg>
        <pc:spChg chg="add mod">
          <ac:chgData name="Al Brooks" userId="34fc579134f071c1" providerId="LiveId" clId="{4893A2AF-546E-4ABA-8E06-89838489FEC6}" dt="2021-06-14T21:46:16.047" v="8273"/>
          <ac:spMkLst>
            <pc:docMk/>
            <pc:sldMk cId="2569517088" sldId="7263"/>
            <ac:spMk id="175" creationId="{A33D8D4D-4BA2-4519-88DE-C83FD268FA4F}"/>
          </ac:spMkLst>
        </pc:spChg>
        <pc:spChg chg="add mod">
          <ac:chgData name="Al Brooks" userId="34fc579134f071c1" providerId="LiveId" clId="{4893A2AF-546E-4ABA-8E06-89838489FEC6}" dt="2021-06-14T21:46:16.047" v="8273"/>
          <ac:spMkLst>
            <pc:docMk/>
            <pc:sldMk cId="2569517088" sldId="7263"/>
            <ac:spMk id="176" creationId="{18FFC2FE-2783-4B24-B2A2-6739D735FF59}"/>
          </ac:spMkLst>
        </pc:spChg>
        <pc:picChg chg="add mod ord">
          <ac:chgData name="Al Brooks" userId="34fc579134f071c1" providerId="LiveId" clId="{4893A2AF-546E-4ABA-8E06-89838489FEC6}" dt="2021-06-14T21:00:52.726" v="8130" actId="167"/>
          <ac:picMkLst>
            <pc:docMk/>
            <pc:sldMk cId="2569517088" sldId="7263"/>
            <ac:picMk id="161" creationId="{84626AA6-E763-4408-B1C6-B110C552F5F2}"/>
          </ac:picMkLst>
        </pc:picChg>
        <pc:cxnChg chg="add mod">
          <ac:chgData name="Al Brooks" userId="34fc579134f071c1" providerId="LiveId" clId="{4893A2AF-546E-4ABA-8E06-89838489FEC6}" dt="2021-06-14T21:43:44.066" v="8228"/>
          <ac:cxnSpMkLst>
            <pc:docMk/>
            <pc:sldMk cId="2569517088" sldId="7263"/>
            <ac:cxnSpMk id="162" creationId="{903931E9-90D9-422D-A6D7-3CCB1C3B37D1}"/>
          </ac:cxnSpMkLst>
        </pc:cxnChg>
        <pc:cxnChg chg="add mod">
          <ac:chgData name="Al Brooks" userId="34fc579134f071c1" providerId="LiveId" clId="{4893A2AF-546E-4ABA-8E06-89838489FEC6}" dt="2021-06-14T21:43:44.066" v="8228"/>
          <ac:cxnSpMkLst>
            <pc:docMk/>
            <pc:sldMk cId="2569517088" sldId="7263"/>
            <ac:cxnSpMk id="164" creationId="{B16081DC-9157-47BB-8FBB-1DD19DE88D12}"/>
          </ac:cxnSpMkLst>
        </pc:cxnChg>
        <pc:cxnChg chg="add mod">
          <ac:chgData name="Al Brooks" userId="34fc579134f071c1" providerId="LiveId" clId="{4893A2AF-546E-4ABA-8E06-89838489FEC6}" dt="2021-06-14T21:43:44.066" v="8228"/>
          <ac:cxnSpMkLst>
            <pc:docMk/>
            <pc:sldMk cId="2569517088" sldId="7263"/>
            <ac:cxnSpMk id="165" creationId="{85943C50-D60E-4AC9-B369-F174D2400001}"/>
          </ac:cxnSpMkLst>
        </pc:cxnChg>
        <pc:cxnChg chg="add mod">
          <ac:chgData name="Al Brooks" userId="34fc579134f071c1" providerId="LiveId" clId="{4893A2AF-546E-4ABA-8E06-89838489FEC6}" dt="2021-06-14T21:43:44.066" v="8228"/>
          <ac:cxnSpMkLst>
            <pc:docMk/>
            <pc:sldMk cId="2569517088" sldId="7263"/>
            <ac:cxnSpMk id="166" creationId="{8ED3340C-4A53-4313-8564-3270927A2624}"/>
          </ac:cxnSpMkLst>
        </pc:cxnChg>
      </pc:sldChg>
      <pc:sldChg chg="addSp modSp add del mod">
        <pc:chgData name="Al Brooks" userId="34fc579134f071c1" providerId="LiveId" clId="{4893A2AF-546E-4ABA-8E06-89838489FEC6}" dt="2021-06-10T21:17:59.292" v="2954" actId="47"/>
        <pc:sldMkLst>
          <pc:docMk/>
          <pc:sldMk cId="3208949575" sldId="7263"/>
        </pc:sldMkLst>
        <pc:spChg chg="mod">
          <ac:chgData name="Al Brooks" userId="34fc579134f071c1" providerId="LiveId" clId="{4893A2AF-546E-4ABA-8E06-89838489FEC6}" dt="2021-06-10T21:17:53.389" v="2952" actId="21"/>
          <ac:spMkLst>
            <pc:docMk/>
            <pc:sldMk cId="3208949575" sldId="7263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0T20:51:17.083" v="2688" actId="167"/>
          <ac:spMkLst>
            <pc:docMk/>
            <pc:sldMk cId="3208949575" sldId="7263"/>
            <ac:spMk id="21" creationId="{D800B438-E78B-4C04-8812-E548DC25F1FB}"/>
          </ac:spMkLst>
        </pc:spChg>
        <pc:spChg chg="add mod">
          <ac:chgData name="Al Brooks" userId="34fc579134f071c1" providerId="LiveId" clId="{4893A2AF-546E-4ABA-8E06-89838489FEC6}" dt="2021-06-10T15:30:17.594" v="309" actId="207"/>
          <ac:spMkLst>
            <pc:docMk/>
            <pc:sldMk cId="3208949575" sldId="7263"/>
            <ac:spMk id="159" creationId="{5730F2DC-0309-41D2-AAD0-0736BCE521C1}"/>
          </ac:spMkLst>
        </pc:spChg>
        <pc:picChg chg="add mod ord">
          <ac:chgData name="Al Brooks" userId="34fc579134f071c1" providerId="LiveId" clId="{4893A2AF-546E-4ABA-8E06-89838489FEC6}" dt="2021-06-10T20:51:11.102" v="2686" actId="167"/>
          <ac:picMkLst>
            <pc:docMk/>
            <pc:sldMk cId="3208949575" sldId="7263"/>
            <ac:picMk id="160" creationId="{6CA77A16-5534-4170-906E-5BE36239A26A}"/>
          </ac:picMkLst>
        </pc:picChg>
      </pc:sldChg>
      <pc:sldChg chg="addSp delSp modSp add del mod">
        <pc:chgData name="Al Brooks" userId="34fc579134f071c1" providerId="LiveId" clId="{4893A2AF-546E-4ABA-8E06-89838489FEC6}" dt="2021-06-10T18:01:06.745" v="2123" actId="2696"/>
        <pc:sldMkLst>
          <pc:docMk/>
          <pc:sldMk cId="1102897400" sldId="7264"/>
        </pc:sldMkLst>
        <pc:spChg chg="mod">
          <ac:chgData name="Al Brooks" userId="34fc579134f071c1" providerId="LiveId" clId="{4893A2AF-546E-4ABA-8E06-89838489FEC6}" dt="2021-06-10T17:26:26.784" v="1014" actId="20577"/>
          <ac:spMkLst>
            <pc:docMk/>
            <pc:sldMk cId="1102897400" sldId="7264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0T17:54:48.929" v="1780" actId="20577"/>
          <ac:spMkLst>
            <pc:docMk/>
            <pc:sldMk cId="1102897400" sldId="7264"/>
            <ac:spMk id="10" creationId="{33410C82-6718-4742-9D13-8A4FACB5E256}"/>
          </ac:spMkLst>
        </pc:spChg>
        <pc:spChg chg="mod">
          <ac:chgData name="Al Brooks" userId="34fc579134f071c1" providerId="LiveId" clId="{4893A2AF-546E-4ABA-8E06-89838489FEC6}" dt="2021-06-10T17:55:10.240" v="1810" actId="20577"/>
          <ac:spMkLst>
            <pc:docMk/>
            <pc:sldMk cId="1102897400" sldId="7264"/>
            <ac:spMk id="57" creationId="{00000000-0000-0000-0000-000000000000}"/>
          </ac:spMkLst>
        </pc:spChg>
        <pc:spChg chg="del mod">
          <ac:chgData name="Al Brooks" userId="34fc579134f071c1" providerId="LiveId" clId="{4893A2AF-546E-4ABA-8E06-89838489FEC6}" dt="2021-06-10T17:54:58.731" v="1786" actId="478"/>
          <ac:spMkLst>
            <pc:docMk/>
            <pc:sldMk cId="1102897400" sldId="7264"/>
            <ac:spMk id="96" creationId="{87A46811-83BE-4F4E-9F3C-3A70D81207E4}"/>
          </ac:spMkLst>
        </pc:spChg>
        <pc:spChg chg="add mod">
          <ac:chgData name="Al Brooks" userId="34fc579134f071c1" providerId="LiveId" clId="{4893A2AF-546E-4ABA-8E06-89838489FEC6}" dt="2021-06-10T18:00:52.369" v="2122" actId="20577"/>
          <ac:spMkLst>
            <pc:docMk/>
            <pc:sldMk cId="1102897400" sldId="7264"/>
            <ac:spMk id="100" creationId="{D131ACF8-7705-42AD-9FC0-168F22437BE5}"/>
          </ac:spMkLst>
        </pc:spChg>
        <pc:spChg chg="add mod">
          <ac:chgData name="Al Brooks" userId="34fc579134f071c1" providerId="LiveId" clId="{4893A2AF-546E-4ABA-8E06-89838489FEC6}" dt="2021-06-10T17:55:53.247" v="1913" actId="20577"/>
          <ac:spMkLst>
            <pc:docMk/>
            <pc:sldMk cId="1102897400" sldId="7264"/>
            <ac:spMk id="112" creationId="{E1043BCD-9A5E-42DA-B9E1-B3BBAA5F22AD}"/>
          </ac:spMkLst>
        </pc:spChg>
        <pc:spChg chg="add mod">
          <ac:chgData name="Al Brooks" userId="34fc579134f071c1" providerId="LiveId" clId="{4893A2AF-546E-4ABA-8E06-89838489FEC6}" dt="2021-06-10T17:56:43.052" v="1947" actId="20577"/>
          <ac:spMkLst>
            <pc:docMk/>
            <pc:sldMk cId="1102897400" sldId="7264"/>
            <ac:spMk id="116" creationId="{04643EFF-7114-4950-B2A1-CBC9184DF600}"/>
          </ac:spMkLst>
        </pc:spChg>
        <pc:spChg chg="add mod">
          <ac:chgData name="Al Brooks" userId="34fc579134f071c1" providerId="LiveId" clId="{4893A2AF-546E-4ABA-8E06-89838489FEC6}" dt="2021-06-10T17:57:16.478" v="1960" actId="108"/>
          <ac:spMkLst>
            <pc:docMk/>
            <pc:sldMk cId="1102897400" sldId="7264"/>
            <ac:spMk id="117" creationId="{18B3D522-EA22-4CD8-A742-5B645F01E3D3}"/>
          </ac:spMkLst>
        </pc:spChg>
        <pc:spChg chg="add mod">
          <ac:chgData name="Al Brooks" userId="34fc579134f071c1" providerId="LiveId" clId="{4893A2AF-546E-4ABA-8E06-89838489FEC6}" dt="2021-06-10T17:59:10.017" v="2065" actId="108"/>
          <ac:spMkLst>
            <pc:docMk/>
            <pc:sldMk cId="1102897400" sldId="7264"/>
            <ac:spMk id="119" creationId="{6A532D69-A0EC-4C2F-BDA6-0F601FE5B2DA}"/>
          </ac:spMkLst>
        </pc:spChg>
        <pc:spChg chg="add mod">
          <ac:chgData name="Al Brooks" userId="34fc579134f071c1" providerId="LiveId" clId="{4893A2AF-546E-4ABA-8E06-89838489FEC6}" dt="2021-06-10T17:58:01.503" v="1995" actId="571"/>
          <ac:spMkLst>
            <pc:docMk/>
            <pc:sldMk cId="1102897400" sldId="7264"/>
            <ac:spMk id="120" creationId="{0BAF8AC3-4026-4A6B-A997-A3E7FF7EDB89}"/>
          </ac:spMkLst>
        </pc:spChg>
        <pc:spChg chg="add mod">
          <ac:chgData name="Al Brooks" userId="34fc579134f071c1" providerId="LiveId" clId="{4893A2AF-546E-4ABA-8E06-89838489FEC6}" dt="2021-06-10T18:00:00.757" v="2076" actId="1076"/>
          <ac:spMkLst>
            <pc:docMk/>
            <pc:sldMk cId="1102897400" sldId="7264"/>
            <ac:spMk id="122" creationId="{47925147-11E7-47AC-87A0-9CF4A5AEEC8D}"/>
          </ac:spMkLst>
        </pc:spChg>
        <pc:picChg chg="add del mod">
          <ac:chgData name="Al Brooks" userId="34fc579134f071c1" providerId="LiveId" clId="{4893A2AF-546E-4ABA-8E06-89838489FEC6}" dt="2021-06-10T17:43:47.596" v="1722" actId="478"/>
          <ac:picMkLst>
            <pc:docMk/>
            <pc:sldMk cId="1102897400" sldId="7264"/>
            <ac:picMk id="3" creationId="{BCAA76EA-9B59-460E-9EF2-C2685928F4CD}"/>
          </ac:picMkLst>
        </pc:picChg>
        <pc:picChg chg="add del mod">
          <ac:chgData name="Al Brooks" userId="34fc579134f071c1" providerId="LiveId" clId="{4893A2AF-546E-4ABA-8E06-89838489FEC6}" dt="2021-06-10T17:46:33.358" v="1729" actId="478"/>
          <ac:picMkLst>
            <pc:docMk/>
            <pc:sldMk cId="1102897400" sldId="7264"/>
            <ac:picMk id="6" creationId="{278BF7E9-8FBA-4864-A830-E00A16F45ADE}"/>
          </ac:picMkLst>
        </pc:picChg>
        <pc:picChg chg="add del mod">
          <ac:chgData name="Al Brooks" userId="34fc579134f071c1" providerId="LiveId" clId="{4893A2AF-546E-4ABA-8E06-89838489FEC6}" dt="2021-06-10T17:50:21.802" v="1742" actId="478"/>
          <ac:picMkLst>
            <pc:docMk/>
            <pc:sldMk cId="1102897400" sldId="7264"/>
            <ac:picMk id="8" creationId="{737FCE68-6051-4C98-A0A2-3928B848574F}"/>
          </ac:picMkLst>
        </pc:picChg>
        <pc:picChg chg="add del mod">
          <ac:chgData name="Al Brooks" userId="34fc579134f071c1" providerId="LiveId" clId="{4893A2AF-546E-4ABA-8E06-89838489FEC6}" dt="2021-06-10T17:52:31.147" v="1748" actId="478"/>
          <ac:picMkLst>
            <pc:docMk/>
            <pc:sldMk cId="1102897400" sldId="7264"/>
            <ac:picMk id="102" creationId="{07CBD066-2223-4D15-8160-9E60322C4998}"/>
          </ac:picMkLst>
        </pc:picChg>
        <pc:picChg chg="add del mod">
          <ac:chgData name="Al Brooks" userId="34fc579134f071c1" providerId="LiveId" clId="{4893A2AF-546E-4ABA-8E06-89838489FEC6}" dt="2021-06-10T17:52:54.645" v="1751" actId="478"/>
          <ac:picMkLst>
            <pc:docMk/>
            <pc:sldMk cId="1102897400" sldId="7264"/>
            <ac:picMk id="104" creationId="{009B3297-B36A-4A59-B120-46C056A634FA}"/>
          </ac:picMkLst>
        </pc:picChg>
        <pc:picChg chg="add mod">
          <ac:chgData name="Al Brooks" userId="34fc579134f071c1" providerId="LiveId" clId="{4893A2AF-546E-4ABA-8E06-89838489FEC6}" dt="2021-06-10T17:53:06.096" v="1756" actId="1076"/>
          <ac:picMkLst>
            <pc:docMk/>
            <pc:sldMk cId="1102897400" sldId="7264"/>
            <ac:picMk id="106" creationId="{329FADCE-582C-4E06-9537-CFD3FE30BB49}"/>
          </ac:picMkLst>
        </pc:picChg>
        <pc:picChg chg="add del mod">
          <ac:chgData name="Al Brooks" userId="34fc579134f071c1" providerId="LiveId" clId="{4893A2AF-546E-4ABA-8E06-89838489FEC6}" dt="2021-06-10T17:53:43.471" v="1760" actId="478"/>
          <ac:picMkLst>
            <pc:docMk/>
            <pc:sldMk cId="1102897400" sldId="7264"/>
            <ac:picMk id="108" creationId="{661FEDC4-76B5-45CE-8575-2387A5F2DBD7}"/>
          </ac:picMkLst>
        </pc:picChg>
        <pc:picChg chg="add mod">
          <ac:chgData name="Al Brooks" userId="34fc579134f071c1" providerId="LiveId" clId="{4893A2AF-546E-4ABA-8E06-89838489FEC6}" dt="2021-06-10T17:54:36.726" v="1767" actId="1076"/>
          <ac:picMkLst>
            <pc:docMk/>
            <pc:sldMk cId="1102897400" sldId="7264"/>
            <ac:picMk id="110" creationId="{F64A97D5-4C68-4C99-B0BA-2BE776FC563E}"/>
          </ac:picMkLst>
        </pc:picChg>
        <pc:picChg chg="add del mod">
          <ac:chgData name="Al Brooks" userId="34fc579134f071c1" providerId="LiveId" clId="{4893A2AF-546E-4ABA-8E06-89838489FEC6}" dt="2021-06-10T17:45:30.349" v="1727" actId="478"/>
          <ac:picMkLst>
            <pc:docMk/>
            <pc:sldMk cId="1102897400" sldId="7264"/>
            <ac:picMk id="1026" creationId="{9E7AD35C-4636-4F4A-822F-D201E7D75546}"/>
          </ac:picMkLst>
        </pc:picChg>
        <pc:cxnChg chg="add mod">
          <ac:chgData name="Al Brooks" userId="34fc579134f071c1" providerId="LiveId" clId="{4893A2AF-546E-4ABA-8E06-89838489FEC6}" dt="2021-06-10T17:56:27.443" v="1917" actId="14100"/>
          <ac:cxnSpMkLst>
            <pc:docMk/>
            <pc:sldMk cId="1102897400" sldId="7264"/>
            <ac:cxnSpMk id="113" creationId="{E6323A96-900E-44F7-85E8-9AE2774B0A43}"/>
          </ac:cxnSpMkLst>
        </pc:cxnChg>
        <pc:cxnChg chg="add mod">
          <ac:chgData name="Al Brooks" userId="34fc579134f071c1" providerId="LiveId" clId="{4893A2AF-546E-4ABA-8E06-89838489FEC6}" dt="2021-06-10T17:57:07.826" v="1958" actId="1076"/>
          <ac:cxnSpMkLst>
            <pc:docMk/>
            <pc:sldMk cId="1102897400" sldId="7264"/>
            <ac:cxnSpMk id="118" creationId="{E911B473-BC59-444A-AFE2-982B583C299F}"/>
          </ac:cxnSpMkLst>
        </pc:cxnChg>
        <pc:cxnChg chg="add mod">
          <ac:chgData name="Al Brooks" userId="34fc579134f071c1" providerId="LiveId" clId="{4893A2AF-546E-4ABA-8E06-89838489FEC6}" dt="2021-06-10T17:58:04.861" v="1996" actId="571"/>
          <ac:cxnSpMkLst>
            <pc:docMk/>
            <pc:sldMk cId="1102897400" sldId="7264"/>
            <ac:cxnSpMk id="121" creationId="{6304E40A-4A9F-4E58-9DC8-EBDF33D7BD4E}"/>
          </ac:cxnSpMkLst>
        </pc:cxnChg>
        <pc:cxnChg chg="add mod">
          <ac:chgData name="Al Brooks" userId="34fc579134f071c1" providerId="LiveId" clId="{4893A2AF-546E-4ABA-8E06-89838489FEC6}" dt="2021-06-10T17:59:56.088" v="2075" actId="14100"/>
          <ac:cxnSpMkLst>
            <pc:docMk/>
            <pc:sldMk cId="1102897400" sldId="7264"/>
            <ac:cxnSpMk id="123" creationId="{228D7425-6B31-436C-AF3B-4D83A83B07A6}"/>
          </ac:cxnSpMkLst>
        </pc:cxnChg>
      </pc:sldChg>
      <pc:sldChg chg="add del">
        <pc:chgData name="Al Brooks" userId="34fc579134f071c1" providerId="LiveId" clId="{4893A2AF-546E-4ABA-8E06-89838489FEC6}" dt="2021-06-10T17:25:57.189" v="972" actId="2696"/>
        <pc:sldMkLst>
          <pc:docMk/>
          <pc:sldMk cId="1306099268" sldId="7264"/>
        </pc:sldMkLst>
      </pc:sldChg>
      <pc:sldChg chg="addSp modSp add del mod">
        <pc:chgData name="Al Brooks" userId="34fc579134f071c1" providerId="LiveId" clId="{4893A2AF-546E-4ABA-8E06-89838489FEC6}" dt="2021-06-14T21:52:44.221" v="8622" actId="47"/>
        <pc:sldMkLst>
          <pc:docMk/>
          <pc:sldMk cId="1576916216" sldId="7264"/>
        </pc:sldMkLst>
        <pc:spChg chg="mod">
          <ac:chgData name="Al Brooks" userId="34fc579134f071c1" providerId="LiveId" clId="{4893A2AF-546E-4ABA-8E06-89838489FEC6}" dt="2021-06-14T21:47:44.427" v="8284" actId="21"/>
          <ac:spMkLst>
            <pc:docMk/>
            <pc:sldMk cId="1576916216" sldId="7264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4T21:48:20.040" v="8291" actId="167"/>
          <ac:spMkLst>
            <pc:docMk/>
            <pc:sldMk cId="1576916216" sldId="7264"/>
            <ac:spMk id="21" creationId="{D800B438-E78B-4C04-8812-E548DC25F1FB}"/>
          </ac:spMkLst>
        </pc:spChg>
        <pc:spChg chg="mod">
          <ac:chgData name="Al Brooks" userId="34fc579134f071c1" providerId="LiveId" clId="{4893A2AF-546E-4ABA-8E06-89838489FEC6}" dt="2021-06-14T19:29:14.548" v="7674" actId="20577"/>
          <ac:spMkLst>
            <pc:docMk/>
            <pc:sldMk cId="1576916216" sldId="7264"/>
            <ac:spMk id="159" creationId="{D14C610B-1686-421D-A6EE-5C25B179339B}"/>
          </ac:spMkLst>
        </pc:spChg>
        <pc:spChg chg="mod">
          <ac:chgData name="Al Brooks" userId="34fc579134f071c1" providerId="LiveId" clId="{4893A2AF-546E-4ABA-8E06-89838489FEC6}" dt="2021-06-14T19:28:47.714" v="7634" actId="20577"/>
          <ac:spMkLst>
            <pc:docMk/>
            <pc:sldMk cId="1576916216" sldId="7264"/>
            <ac:spMk id="160" creationId="{A92809BD-ABC4-4F94-9FCC-A03A74F6A4D0}"/>
          </ac:spMkLst>
        </pc:spChg>
        <pc:spChg chg="add mod">
          <ac:chgData name="Al Brooks" userId="34fc579134f071c1" providerId="LiveId" clId="{4893A2AF-546E-4ABA-8E06-89838489FEC6}" dt="2021-06-14T21:46:20.044" v="8274"/>
          <ac:spMkLst>
            <pc:docMk/>
            <pc:sldMk cId="1576916216" sldId="7264"/>
            <ac:spMk id="161" creationId="{60AB2B14-18B6-40A3-B7C2-17A524E39171}"/>
          </ac:spMkLst>
        </pc:spChg>
        <pc:spChg chg="add mod">
          <ac:chgData name="Al Brooks" userId="34fc579134f071c1" providerId="LiveId" clId="{4893A2AF-546E-4ABA-8E06-89838489FEC6}" dt="2021-06-14T21:46:20.044" v="8274"/>
          <ac:spMkLst>
            <pc:docMk/>
            <pc:sldMk cId="1576916216" sldId="7264"/>
            <ac:spMk id="162" creationId="{D965E2A8-198E-4CBC-A98E-BC50AC02BAD4}"/>
          </ac:spMkLst>
        </pc:spChg>
        <pc:spChg chg="add mod">
          <ac:chgData name="Al Brooks" userId="34fc579134f071c1" providerId="LiveId" clId="{4893A2AF-546E-4ABA-8E06-89838489FEC6}" dt="2021-06-14T21:46:20.044" v="8274"/>
          <ac:spMkLst>
            <pc:docMk/>
            <pc:sldMk cId="1576916216" sldId="7264"/>
            <ac:spMk id="164" creationId="{F2C3A885-AA21-47CA-8ACA-030328165C19}"/>
          </ac:spMkLst>
        </pc:spChg>
        <pc:picChg chg="add mod ord">
          <ac:chgData name="Al Brooks" userId="34fc579134f071c1" providerId="LiveId" clId="{4893A2AF-546E-4ABA-8E06-89838489FEC6}" dt="2021-06-14T21:00:49.816" v="8129" actId="167"/>
          <ac:picMkLst>
            <pc:docMk/>
            <pc:sldMk cId="1576916216" sldId="7264"/>
            <ac:picMk id="158" creationId="{F1B15168-D35A-4458-A29F-7DCA85E799F2}"/>
          </ac:picMkLst>
        </pc:picChg>
      </pc:sldChg>
      <pc:sldChg chg="addSp delSp modSp add del mod modClrScheme chgLayout">
        <pc:chgData name="Al Brooks" userId="34fc579134f071c1" providerId="LiveId" clId="{4893A2AF-546E-4ABA-8E06-89838489FEC6}" dt="2021-06-11T18:10:01.885" v="3241" actId="47"/>
        <pc:sldMkLst>
          <pc:docMk/>
          <pc:sldMk cId="2662410884" sldId="7264"/>
        </pc:sldMkLst>
        <pc:spChg chg="mod ord">
          <ac:chgData name="Al Brooks" userId="34fc579134f071c1" providerId="LiveId" clId="{4893A2AF-546E-4ABA-8E06-89838489FEC6}" dt="2021-06-10T21:22:17.276" v="3074"/>
          <ac:spMkLst>
            <pc:docMk/>
            <pc:sldMk cId="2662410884" sldId="7264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0T20:50:50.045" v="2679" actId="1076"/>
          <ac:spMkLst>
            <pc:docMk/>
            <pc:sldMk cId="2662410884" sldId="7264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74" creationId="{86CB2E0B-DA30-46BC-9C9C-81AFE4DF0A0B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75" creationId="{B4D35A71-793D-4A4F-8168-4105C97C5BBD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78" creationId="{9454BA7F-012B-4E75-9FFA-F9EFA4B3592B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79" creationId="{2F7C7C16-FF70-4D28-8E10-EC604673AD2A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0" creationId="{828BBFB7-3D4D-42AC-B7F4-12A30A361B2C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1" creationId="{7CD37A31-0D90-4BB2-BFB1-3C175E7A1091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2" creationId="{7DE87541-C7A9-4FD1-AB81-8A904640450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3" creationId="{DBB9D657-4A03-4B43-9BD8-45FFAE7A205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4" creationId="{C919D3F4-AB6C-4F46-92C7-52823C05ECE7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5" creationId="{5C704C74-5286-4E48-A280-9ABF031EA1DE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6" creationId="{241B53B8-1CE0-4C25-A03D-39B4A802B23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7" creationId="{B770F183-1663-47BE-9B42-C885E34330A8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8" creationId="{7DA468EB-E1F4-4368-AB12-CC2DA8FA58F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89" creationId="{58085720-B74E-4C18-8BEA-9686E2867158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0" creationId="{274AD47C-4A01-4029-8431-520EDB36EF7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2" creationId="{010CFAD2-20E2-4117-8366-085FF599F5E7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3" creationId="{7F0FF5AF-F167-40AB-88F4-7ED68E122D5A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4" creationId="{E464C764-7446-4D92-8C91-F93100BF0FCB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5" creationId="{9DF8DF08-2213-43D0-978F-37DDE383C5F4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6" creationId="{913E0980-EBAD-4F6D-83F1-025BDBB6B5BF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7" creationId="{D21FD431-D7E2-44BB-A434-B6170DD0AEF6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8" creationId="{CB7FF0B0-C958-4A32-9177-31AE38593531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199" creationId="{C1DC94C5-3B51-43FB-87E6-F04CB213D5E7}"/>
          </ac:spMkLst>
        </pc:spChg>
        <pc:spChg chg="add mod">
          <ac:chgData name="Al Brooks" userId="34fc579134f071c1" providerId="LiveId" clId="{4893A2AF-546E-4ABA-8E06-89838489FEC6}" dt="2021-06-10T21:22:29.109" v="3076"/>
          <ac:spMkLst>
            <pc:docMk/>
            <pc:sldMk cId="2662410884" sldId="7264"/>
            <ac:spMk id="200" creationId="{6150DF77-8452-4C18-B3A6-DA6CE9D994FE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1" creationId="{B8BBE95F-6407-4B23-9A13-3FF9F5E35470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2" creationId="{F90CA7BE-652C-4838-B68C-2EBD965E4CEA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3" creationId="{CE359972-BD95-4961-A0B0-E031570A6E42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4" creationId="{CBF3D5A2-AD50-4DB7-AD13-A4CD88119AC2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5" creationId="{3598B3CC-C9C8-4592-AA36-C6BB6B64C7CC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08" creationId="{EEE01634-0148-479C-ACBF-63819F6C8950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10" creationId="{0EA9CB17-B816-4257-8F7A-92E281DF4F61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0:50:55.749" v="2681" actId="478"/>
          <ac:spMkLst>
            <pc:docMk/>
            <pc:sldMk cId="2662410884" sldId="7264"/>
            <ac:spMk id="215" creationId="{EC39CA8B-DBE1-47F3-BF1F-B67C6859BE85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17" creationId="{2152915A-34D2-4BF1-9124-824DDCE13F9B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19" creationId="{8249444C-28A8-4396-80F6-EE2FFB6C3A5F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20" creationId="{0BB00F00-E3DC-4043-9DCA-92C6191E906A}"/>
          </ac:spMkLst>
        </pc:spChg>
        <pc:spChg chg="del mod">
          <ac:chgData name="Al Brooks" userId="34fc579134f071c1" providerId="LiveId" clId="{4893A2AF-546E-4ABA-8E06-89838489FEC6}" dt="2021-06-10T20:50:40.499" v="2675" actId="478"/>
          <ac:spMkLst>
            <pc:docMk/>
            <pc:sldMk cId="2662410884" sldId="7264"/>
            <ac:spMk id="221" creationId="{A4A0328D-1416-4F13-8C75-8762283F31BD}"/>
          </ac:spMkLst>
        </pc:spChg>
        <pc:spChg chg="del mod">
          <ac:chgData name="Al Brooks" userId="34fc579134f071c1" providerId="LiveId" clId="{4893A2AF-546E-4ABA-8E06-89838489FEC6}" dt="2021-06-10T20:50:47.278" v="2678" actId="478"/>
          <ac:spMkLst>
            <pc:docMk/>
            <pc:sldMk cId="2662410884" sldId="7264"/>
            <ac:spMk id="226" creationId="{3534DE47-9D4F-462C-9A6C-4DFB0DACF3EA}"/>
          </ac:spMkLst>
        </pc:spChg>
        <pc:picChg chg="del mod modCrop">
          <ac:chgData name="Al Brooks" userId="34fc579134f071c1" providerId="LiveId" clId="{4893A2AF-546E-4ABA-8E06-89838489FEC6}" dt="2021-06-10T20:50:33.909" v="2673" actId="21"/>
          <ac:picMkLst>
            <pc:docMk/>
            <pc:sldMk cId="2662410884" sldId="7264"/>
            <ac:picMk id="3" creationId="{1B5C8EB2-2C30-4491-82F5-591BD65C8D91}"/>
          </ac:picMkLst>
        </pc:picChg>
        <pc:picChg chg="add mod">
          <ac:chgData name="Al Brooks" userId="34fc579134f071c1" providerId="LiveId" clId="{4893A2AF-546E-4ABA-8E06-89838489FEC6}" dt="2021-06-10T20:50:52.045" v="2680"/>
          <ac:picMkLst>
            <pc:docMk/>
            <pc:sldMk cId="2662410884" sldId="7264"/>
            <ac:picMk id="191" creationId="{78FBB2BF-3DBC-4481-A789-7072198FE1E5}"/>
          </ac:picMkLst>
        </pc:pic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57" creationId="{85668601-C71B-437D-A6C8-64C4F3C134F5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58" creationId="{9D71C14B-0A6D-42E4-BB8A-D9ACCB0E23FD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59" creationId="{F1485608-EEF5-4D30-963D-6FFBB935995A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0" creationId="{0CC43741-45B2-4DB7-A9D0-B14410DD9129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1" creationId="{2A19CB44-04A7-4FAA-9EA6-546F6DC920DC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2" creationId="{01387BB1-6442-41D6-9A2E-157D9E5292C7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163" creationId="{208F37F3-ED42-4774-9E76-A32977372E66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4" creationId="{E7EDEA68-7378-47A1-96FD-A03AA72ED4EE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5" creationId="{D46AAECC-7198-4965-BCE6-BEC80901CF06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6" creationId="{58EDEDF3-FC29-4B7E-A920-05A6A432A565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7" creationId="{C8845238-E415-4BAD-A0AF-E462E8995681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8" creationId="{39713113-03E6-4E38-88CE-DE7CCB973448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69" creationId="{BE78CE15-D449-4B4D-802A-8953E740CB64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0" creationId="{D6146126-F47F-4ECA-94C8-45835237AAED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1" creationId="{F028108C-A82A-4DCA-831A-5F68259D121B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2" creationId="{53226A06-BB36-408D-940F-EB4628313559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3" creationId="{14FFA6D5-FADE-4EF4-87BB-89868FD64618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6" creationId="{234A98DD-9D43-4358-BF1C-7CB1D63D20B5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177" creationId="{6B0DE01E-1148-424C-8529-A137CD7D070E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07" creationId="{82AE58A1-2226-4D55-8121-D2230C754A41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09" creationId="{1DF13235-BE18-4110-A810-B20127CB7D05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11" creationId="{1D3BB762-D2D7-40FC-B9EE-1A39833AF760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12" creationId="{308B5C57-1A67-4A3B-B97C-2DEF08567CCB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216" creationId="{DF1F8EA0-1A9E-4F9E-BE76-90158CC65E03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18" creationId="{DB7884BD-A711-4910-AE91-AA5F0C9B96C1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0:50:55.749" v="2681" actId="478"/>
          <ac:cxnSpMkLst>
            <pc:docMk/>
            <pc:sldMk cId="2662410884" sldId="7264"/>
            <ac:cxnSpMk id="225" creationId="{3B2E5016-D6DA-482F-BCE2-B5A64CE1D387}"/>
          </ac:cxnSpMkLst>
        </pc:cxnChg>
        <pc:cxnChg chg="del mod">
          <ac:chgData name="Al Brooks" userId="34fc579134f071c1" providerId="LiveId" clId="{4893A2AF-546E-4ABA-8E06-89838489FEC6}" dt="2021-06-10T20:50:47.278" v="2678" actId="478"/>
          <ac:cxnSpMkLst>
            <pc:docMk/>
            <pc:sldMk cId="2662410884" sldId="7264"/>
            <ac:cxnSpMk id="227" creationId="{0B6371A2-AC5B-4FEB-B8EE-B5D54370DCB6}"/>
          </ac:cxnSpMkLst>
        </pc:cxnChg>
      </pc:sldChg>
      <pc:sldChg chg="modSp add mod">
        <pc:chgData name="Al Brooks" userId="34fc579134f071c1" providerId="LiveId" clId="{4893A2AF-546E-4ABA-8E06-89838489FEC6}" dt="2021-06-16T18:28:01.654" v="11148" actId="20577"/>
        <pc:sldMkLst>
          <pc:docMk/>
          <pc:sldMk cId="2870713881" sldId="7264"/>
        </pc:sldMkLst>
        <pc:spChg chg="mod">
          <ac:chgData name="Al Brooks" userId="34fc579134f071c1" providerId="LiveId" clId="{4893A2AF-546E-4ABA-8E06-89838489FEC6}" dt="2021-06-16T18:28:01.654" v="11148" actId="20577"/>
          <ac:spMkLst>
            <pc:docMk/>
            <pc:sldMk cId="2870713881" sldId="7264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4893A2AF-546E-4ABA-8E06-89838489FEC6}" dt="2021-06-15T21:14:47.719" v="10681" actId="2696"/>
        <pc:sldMkLst>
          <pc:docMk/>
          <pc:sldMk cId="2972844280" sldId="7264"/>
        </pc:sldMkLst>
        <pc:spChg chg="mod">
          <ac:chgData name="Al Brooks" userId="34fc579134f071c1" providerId="LiveId" clId="{4893A2AF-546E-4ABA-8E06-89838489FEC6}" dt="2021-06-15T21:07:18.100" v="10514" actId="113"/>
          <ac:spMkLst>
            <pc:docMk/>
            <pc:sldMk cId="2972844280" sldId="7264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5T16:34:54.254" v="9547" actId="478"/>
          <ac:spMkLst>
            <pc:docMk/>
            <pc:sldMk cId="2972844280" sldId="7264"/>
            <ac:spMk id="158" creationId="{CB873DC9-7A1B-4D75-8B14-84028412FF92}"/>
          </ac:spMkLst>
        </pc:spChg>
        <pc:spChg chg="add del mod">
          <ac:chgData name="Al Brooks" userId="34fc579134f071c1" providerId="LiveId" clId="{4893A2AF-546E-4ABA-8E06-89838489FEC6}" dt="2021-06-15T16:36:21.586" v="9629" actId="478"/>
          <ac:spMkLst>
            <pc:docMk/>
            <pc:sldMk cId="2972844280" sldId="7264"/>
            <ac:spMk id="159" creationId="{8FA312EF-30A6-4CD2-8B7E-AA9A3090EF6B}"/>
          </ac:spMkLst>
        </pc:spChg>
        <pc:spChg chg="add del mod">
          <ac:chgData name="Al Brooks" userId="34fc579134f071c1" providerId="LiveId" clId="{4893A2AF-546E-4ABA-8E06-89838489FEC6}" dt="2021-06-15T21:08:23.965" v="10543" actId="478"/>
          <ac:spMkLst>
            <pc:docMk/>
            <pc:sldMk cId="2972844280" sldId="7264"/>
            <ac:spMk id="160" creationId="{B2B9CBDB-9706-46B5-AC6E-3F0347E2352D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2" creationId="{E3F7CEB3-ACC2-45A9-B14F-7203DA0E9038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4" creationId="{84DA0C2D-A007-4803-8418-8429FDCBDAEE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5" creationId="{B35C6D73-6D11-4136-8164-9A62300E2F66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6" creationId="{411AC3DE-828B-4411-AD0C-163F102C8AA7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7" creationId="{4A0AF1D3-0C92-4BF9-909C-6ABC143AF4F8}"/>
          </ac:spMkLst>
        </pc:spChg>
        <pc:spChg chg="add del mod">
          <ac:chgData name="Al Brooks" userId="34fc579134f071c1" providerId="LiveId" clId="{4893A2AF-546E-4ABA-8E06-89838489FEC6}" dt="2021-06-15T21:12:28.192" v="10601" actId="478"/>
          <ac:spMkLst>
            <pc:docMk/>
            <pc:sldMk cId="2972844280" sldId="7264"/>
            <ac:spMk id="168" creationId="{2CC0480B-0074-4EEB-B828-23ADF48C31AB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69" creationId="{C37346A4-D966-446F-A49B-4E2BA77B55FA}"/>
          </ac:spMkLst>
        </pc:spChg>
        <pc:spChg chg="add mod">
          <ac:chgData name="Al Brooks" userId="34fc579134f071c1" providerId="LiveId" clId="{4893A2AF-546E-4ABA-8E06-89838489FEC6}" dt="2021-06-15T21:14:40.462" v="10680" actId="1035"/>
          <ac:spMkLst>
            <pc:docMk/>
            <pc:sldMk cId="2972844280" sldId="7264"/>
            <ac:spMk id="173" creationId="{EEA9229B-8A07-462C-8925-F32CF17F36EC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5T21:08:35.553" v="10544" actId="478"/>
          <ac:spMkLst>
            <pc:docMk/>
            <pc:sldMk cId="2972844280" sldId="7264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5T21:14:40.462" v="10680" actId="1035"/>
          <ac:picMkLst>
            <pc:docMk/>
            <pc:sldMk cId="2972844280" sldId="7264"/>
            <ac:picMk id="158" creationId="{F1F257FF-5571-4551-89D7-3F6233D95495}"/>
          </ac:picMkLst>
        </pc:picChg>
        <pc:picChg chg="add del mod">
          <ac:chgData name="Al Brooks" userId="34fc579134f071c1" providerId="LiveId" clId="{4893A2AF-546E-4ABA-8E06-89838489FEC6}" dt="2021-06-15T20:59:22.911" v="10436" actId="478"/>
          <ac:picMkLst>
            <pc:docMk/>
            <pc:sldMk cId="2972844280" sldId="7264"/>
            <ac:picMk id="159" creationId="{FE0324C6-D1B2-412D-8F9D-0E949EB70517}"/>
          </ac:picMkLst>
        </pc:pic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5T21:14:40.462" v="10680" actId="1035"/>
          <ac:cxnSpMkLst>
            <pc:docMk/>
            <pc:sldMk cId="2972844280" sldId="7264"/>
            <ac:cxnSpMk id="161" creationId="{88C5C938-73D3-4736-AAA0-F6F5F7D44D5C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5T21:14:40.462" v="10680" actId="1035"/>
          <ac:cxnSpMkLst>
            <pc:docMk/>
            <pc:sldMk cId="2972844280" sldId="7264"/>
            <ac:cxnSpMk id="170" creationId="{C78F7B62-C316-4B46-81FB-48E711AAC60A}"/>
          </ac:cxnSpMkLst>
        </pc:cxnChg>
        <pc:cxnChg chg="add del mod">
          <ac:chgData name="Al Brooks" userId="34fc579134f071c1" providerId="LiveId" clId="{4893A2AF-546E-4ABA-8E06-89838489FEC6}" dt="2021-06-15T21:12:26.433" v="10600" actId="478"/>
          <ac:cxnSpMkLst>
            <pc:docMk/>
            <pc:sldMk cId="2972844280" sldId="7264"/>
            <ac:cxnSpMk id="171" creationId="{B326725A-CCBD-4709-B6ED-3757B0183F09}"/>
          </ac:cxnSpMkLst>
        </pc:cxnChg>
        <pc:cxnChg chg="add mod">
          <ac:chgData name="Al Brooks" userId="34fc579134f071c1" providerId="LiveId" clId="{4893A2AF-546E-4ABA-8E06-89838489FEC6}" dt="2021-06-15T21:14:40.462" v="10680" actId="1035"/>
          <ac:cxnSpMkLst>
            <pc:docMk/>
            <pc:sldMk cId="2972844280" sldId="7264"/>
            <ac:cxnSpMk id="172" creationId="{6C210B3A-BF4B-4113-BF2A-51CED32C64AB}"/>
          </ac:cxnSpMkLst>
        </pc:cxnChg>
        <pc:cxnChg chg="add mod">
          <ac:chgData name="Al Brooks" userId="34fc579134f071c1" providerId="LiveId" clId="{4893A2AF-546E-4ABA-8E06-89838489FEC6}" dt="2021-06-15T21:14:40.462" v="10680" actId="1035"/>
          <ac:cxnSpMkLst>
            <pc:docMk/>
            <pc:sldMk cId="2972844280" sldId="7264"/>
            <ac:cxnSpMk id="174" creationId="{DEFAA5EA-6BFC-40BB-8A7F-5F96D55D53A0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5T21:08:35.553" v="10544" actId="478"/>
          <ac:cxnSpMkLst>
            <pc:docMk/>
            <pc:sldMk cId="2972844280" sldId="7264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0T16:20:18.842" v="969" actId="2696"/>
        <pc:sldMkLst>
          <pc:docMk/>
          <pc:sldMk cId="3264109500" sldId="7264"/>
        </pc:sldMkLst>
        <pc:spChg chg="mod">
          <ac:chgData name="Al Brooks" userId="34fc579134f071c1" providerId="LiveId" clId="{4893A2AF-546E-4ABA-8E06-89838489FEC6}" dt="2021-06-10T16:07:40.162" v="394" actId="20577"/>
          <ac:spMkLst>
            <pc:docMk/>
            <pc:sldMk cId="3264109500" sldId="7264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0T16:16:42.990" v="881" actId="1076"/>
          <ac:spMkLst>
            <pc:docMk/>
            <pc:sldMk cId="3264109500" sldId="7264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0T16:20:13.825" v="968" actId="20577"/>
          <ac:spMkLst>
            <pc:docMk/>
            <pc:sldMk cId="3264109500" sldId="7264"/>
            <ac:spMk id="158" creationId="{B51D8D78-BFF2-45E7-BBDF-E6956136A226}"/>
          </ac:spMkLst>
        </pc:spChg>
        <pc:spChg chg="del">
          <ac:chgData name="Al Brooks" userId="34fc579134f071c1" providerId="LiveId" clId="{4893A2AF-546E-4ABA-8E06-89838489FEC6}" dt="2021-06-10T16:10:17.488" v="718" actId="478"/>
          <ac:spMkLst>
            <pc:docMk/>
            <pc:sldMk cId="3264109500" sldId="7264"/>
            <ac:spMk id="159" creationId="{5730F2DC-0309-41D2-AAD0-0736BCE521C1}"/>
          </ac:spMkLst>
        </pc:spChg>
        <pc:spChg chg="add del mod">
          <ac:chgData name="Al Brooks" userId="34fc579134f071c1" providerId="LiveId" clId="{4893A2AF-546E-4ABA-8E06-89838489FEC6}" dt="2021-06-10T16:15:32.289" v="844" actId="478"/>
          <ac:spMkLst>
            <pc:docMk/>
            <pc:sldMk cId="3264109500" sldId="7264"/>
            <ac:spMk id="160" creationId="{F299BB11-87F6-4E34-A3C2-C8169FE09ADA}"/>
          </ac:spMkLst>
        </pc:spChg>
        <pc:spChg chg="add mod">
          <ac:chgData name="Al Brooks" userId="34fc579134f071c1" providerId="LiveId" clId="{4893A2AF-546E-4ABA-8E06-89838489FEC6}" dt="2021-06-10T16:11:10.119" v="746" actId="20577"/>
          <ac:spMkLst>
            <pc:docMk/>
            <pc:sldMk cId="3264109500" sldId="7264"/>
            <ac:spMk id="161" creationId="{58E6869B-4A74-4E8B-87AF-FEB7ECAD4654}"/>
          </ac:spMkLst>
        </pc:spChg>
        <pc:spChg chg="add mod">
          <ac:chgData name="Al Brooks" userId="34fc579134f071c1" providerId="LiveId" clId="{4893A2AF-546E-4ABA-8E06-89838489FEC6}" dt="2021-06-10T16:11:17.853" v="767" actId="20577"/>
          <ac:spMkLst>
            <pc:docMk/>
            <pc:sldMk cId="3264109500" sldId="7264"/>
            <ac:spMk id="162" creationId="{AA7EB90F-24E1-41B3-A13E-88921ADDCFCA}"/>
          </ac:spMkLst>
        </pc:spChg>
        <pc:spChg chg="add mod">
          <ac:chgData name="Al Brooks" userId="34fc579134f071c1" providerId="LiveId" clId="{4893A2AF-546E-4ABA-8E06-89838489FEC6}" dt="2021-06-10T16:10:54.280" v="722"/>
          <ac:spMkLst>
            <pc:docMk/>
            <pc:sldMk cId="3264109500" sldId="7264"/>
            <ac:spMk id="164" creationId="{106452E3-38DA-44F3-AC2F-19AAE217D842}"/>
          </ac:spMkLst>
        </pc:spChg>
        <pc:spChg chg="add mod">
          <ac:chgData name="Al Brooks" userId="34fc579134f071c1" providerId="LiveId" clId="{4893A2AF-546E-4ABA-8E06-89838489FEC6}" dt="2021-06-10T16:10:54.280" v="722"/>
          <ac:spMkLst>
            <pc:docMk/>
            <pc:sldMk cId="3264109500" sldId="7264"/>
            <ac:spMk id="165" creationId="{A03025AA-CE7C-4D22-9DA3-B103DF4D3472}"/>
          </ac:spMkLst>
        </pc:spChg>
        <pc:spChg chg="add mod">
          <ac:chgData name="Al Brooks" userId="34fc579134f071c1" providerId="LiveId" clId="{4893A2AF-546E-4ABA-8E06-89838489FEC6}" dt="2021-06-10T16:10:54.280" v="722"/>
          <ac:spMkLst>
            <pc:docMk/>
            <pc:sldMk cId="3264109500" sldId="7264"/>
            <ac:spMk id="166" creationId="{245021A7-0E8D-4F18-B0C4-F6DFF4CCD9BD}"/>
          </ac:spMkLst>
        </pc:spChg>
        <pc:spChg chg="add mod">
          <ac:chgData name="Al Brooks" userId="34fc579134f071c1" providerId="LiveId" clId="{4893A2AF-546E-4ABA-8E06-89838489FEC6}" dt="2021-06-10T16:17:50.867" v="891" actId="6549"/>
          <ac:spMkLst>
            <pc:docMk/>
            <pc:sldMk cId="3264109500" sldId="7264"/>
            <ac:spMk id="167" creationId="{F7EE3E95-DED3-4CB1-AAEE-ADB1DBF2BAF7}"/>
          </ac:spMkLst>
        </pc:spChg>
        <pc:spChg chg="add mod">
          <ac:chgData name="Al Brooks" userId="34fc579134f071c1" providerId="LiveId" clId="{4893A2AF-546E-4ABA-8E06-89838489FEC6}" dt="2021-06-10T16:15:13.117" v="841" actId="207"/>
          <ac:spMkLst>
            <pc:docMk/>
            <pc:sldMk cId="3264109500" sldId="7264"/>
            <ac:spMk id="169" creationId="{2117633D-510D-4311-AFBF-55EE52D6ED8D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16:19:32.893" v="906" actId="478"/>
          <ac:spMkLst>
            <pc:docMk/>
            <pc:sldMk cId="3264109500" sldId="7264"/>
            <ac:spMk id="215" creationId="{EC39CA8B-DBE1-47F3-BF1F-B67C6859BE85}"/>
          </ac:spMkLst>
        </pc:spChg>
        <pc:picChg chg="add mod modCrop">
          <ac:chgData name="Al Brooks" userId="34fc579134f071c1" providerId="LiveId" clId="{4893A2AF-546E-4ABA-8E06-89838489FEC6}" dt="2021-06-10T16:14:16.366" v="821" actId="1076"/>
          <ac:picMkLst>
            <pc:docMk/>
            <pc:sldMk cId="3264109500" sldId="7264"/>
            <ac:picMk id="3" creationId="{F483EDFC-73B7-4E96-A429-AEBF400F7FA4}"/>
          </ac:picMkLst>
        </pc:picChg>
        <pc:picChg chg="add mod">
          <ac:chgData name="Al Brooks" userId="34fc579134f071c1" providerId="LiveId" clId="{4893A2AF-546E-4ABA-8E06-89838489FEC6}" dt="2021-06-10T16:13:23.943" v="776" actId="1076"/>
          <ac:picMkLst>
            <pc:docMk/>
            <pc:sldMk cId="3264109500" sldId="7264"/>
            <ac:picMk id="6" creationId="{24276553-5530-4506-8BF7-DD6588EECB50}"/>
          </ac:picMkLst>
        </pc:pic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0T16:14:20.852" v="822" actId="571"/>
          <ac:cxnSpMkLst>
            <pc:docMk/>
            <pc:sldMk cId="3264109500" sldId="7264"/>
            <ac:cxnSpMk id="168" creationId="{DD95A602-5818-4FD4-8464-C0105D8385CA}"/>
          </ac:cxnSpMkLst>
        </pc:cxnChg>
        <pc:cxnChg chg="add mod">
          <ac:chgData name="Al Brooks" userId="34fc579134f071c1" providerId="LiveId" clId="{4893A2AF-546E-4ABA-8E06-89838489FEC6}" dt="2021-06-10T16:14:28.420" v="824" actId="571"/>
          <ac:cxnSpMkLst>
            <pc:docMk/>
            <pc:sldMk cId="3264109500" sldId="7264"/>
            <ac:cxnSpMk id="170" creationId="{7D7BC2C8-2A70-4BF6-85F9-BDCB2A57768F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16:19:32.893" v="906" actId="478"/>
          <ac:cxnSpMkLst>
            <pc:docMk/>
            <pc:sldMk cId="3264109500" sldId="7264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1T23:21:02.046" v="6730" actId="47"/>
        <pc:sldMkLst>
          <pc:docMk/>
          <pc:sldMk cId="3831769226" sldId="7264"/>
        </pc:sldMkLst>
        <pc:spChg chg="mod">
          <ac:chgData name="Al Brooks" userId="34fc579134f071c1" providerId="LiveId" clId="{4893A2AF-546E-4ABA-8E06-89838489FEC6}" dt="2021-06-11T23:20:40.310" v="6725" actId="21"/>
          <ac:spMkLst>
            <pc:docMk/>
            <pc:sldMk cId="3831769226" sldId="7264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1T23:01:22.755" v="6460" actId="167"/>
          <ac:spMkLst>
            <pc:docMk/>
            <pc:sldMk cId="3831769226" sldId="7264"/>
            <ac:spMk id="21" creationId="{D800B438-E78B-4C04-8812-E548DC25F1FB}"/>
          </ac:spMkLst>
        </pc:spChg>
        <pc:spChg chg="del mod">
          <ac:chgData name="Al Brooks" userId="34fc579134f071c1" providerId="LiveId" clId="{4893A2AF-546E-4ABA-8E06-89838489FEC6}" dt="2021-06-11T23:20:52.517" v="6727" actId="21"/>
          <ac:spMkLst>
            <pc:docMk/>
            <pc:sldMk cId="3831769226" sldId="7264"/>
            <ac:spMk id="158" creationId="{01BDBFF2-CB87-442F-8A11-FEB18030495D}"/>
          </ac:spMkLst>
        </pc:spChg>
        <pc:spChg chg="del">
          <ac:chgData name="Al Brooks" userId="34fc579134f071c1" providerId="LiveId" clId="{4893A2AF-546E-4ABA-8E06-89838489FEC6}" dt="2021-06-11T19:47:32.559" v="4480" actId="478"/>
          <ac:spMkLst>
            <pc:docMk/>
            <pc:sldMk cId="3831769226" sldId="7264"/>
            <ac:spMk id="159" creationId="{14C459AD-B127-445A-8402-D28087A0B328}"/>
          </ac:spMkLst>
        </pc:spChg>
        <pc:spChg chg="del mod">
          <ac:chgData name="Al Brooks" userId="34fc579134f071c1" providerId="LiveId" clId="{4893A2AF-546E-4ABA-8E06-89838489FEC6}" dt="2021-06-11T23:20:52.517" v="6727" actId="21"/>
          <ac:spMkLst>
            <pc:docMk/>
            <pc:sldMk cId="3831769226" sldId="7264"/>
            <ac:spMk id="160" creationId="{A08A8205-AB67-4269-9443-7CE65122D3F5}"/>
          </ac:spMkLst>
        </pc:spChg>
        <pc:picChg chg="add mod ord">
          <ac:chgData name="Al Brooks" userId="34fc579134f071c1" providerId="LiveId" clId="{4893A2AF-546E-4ABA-8E06-89838489FEC6}" dt="2021-06-11T23:01:14.457" v="6458" actId="167"/>
          <ac:picMkLst>
            <pc:docMk/>
            <pc:sldMk cId="3831769226" sldId="7264"/>
            <ac:picMk id="161" creationId="{57F24DBB-8968-47EB-95D7-4EC556DB15AA}"/>
          </ac:picMkLst>
        </pc:picChg>
      </pc:sldChg>
      <pc:sldChg chg="addSp delSp modSp add del mod modClrScheme chgLayout">
        <pc:chgData name="Al Brooks" userId="34fc579134f071c1" providerId="LiveId" clId="{4893A2AF-546E-4ABA-8E06-89838489FEC6}" dt="2021-06-15T16:30:42.833" v="9123" actId="47"/>
        <pc:sldMkLst>
          <pc:docMk/>
          <pc:sldMk cId="18515604" sldId="7265"/>
        </pc:sldMkLst>
        <pc:spChg chg="mod ord">
          <ac:chgData name="Al Brooks" userId="34fc579134f071c1" providerId="LiveId" clId="{4893A2AF-546E-4ABA-8E06-89838489FEC6}" dt="2021-06-14T20:52:18.551" v="8006" actId="113"/>
          <ac:spMkLst>
            <pc:docMk/>
            <pc:sldMk cId="18515604" sldId="7265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1:00:16.415" v="8102" actId="478"/>
          <ac:spMkLst>
            <pc:docMk/>
            <pc:sldMk cId="18515604" sldId="7265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1:00:16.415" v="8102" actId="478"/>
          <ac:spMkLst>
            <pc:docMk/>
            <pc:sldMk cId="18515604" sldId="7265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3" creationId="{E326CE93-0E66-44CA-B014-0223D8CD7ACF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4" creationId="{30B662F9-59F2-40C8-95F2-16D2A1E90B3C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5" creationId="{B519DBA3-8B0B-4D80-BBC9-1B2F04FBB2AD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6" creationId="{A7770728-D313-4FE6-A382-995C497245B2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7" creationId="{FCA49470-5B9D-45A7-BB85-36BB71297287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8" creationId="{29349549-329C-4D06-ADF5-B8E0C5735453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79" creationId="{FBFC0F33-274D-40C3-9ADD-22B582E30B34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0" creationId="{6974FFF3-071A-4E1A-B6DD-BF10ED503E42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1" creationId="{C56E1786-1129-43E4-9A7F-3E59A94B7020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2" creationId="{9E761D92-4A0C-41DE-ACBC-8B6433A24250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3" creationId="{49C5BB09-586F-4FC0-A163-725524631E61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4" creationId="{17F98A79-6218-496F-96F8-D37ECC79771D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5" creationId="{5E149BA4-D789-41BE-BB76-DE1A7389CF56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6" creationId="{9B98D4FD-2EB0-4F28-B652-8815D826172C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7" creationId="{75D6674D-91AD-4B3D-BB5A-8C317E09D8A4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8" creationId="{82B6B1F3-13BE-41EA-89DE-A918A0BE624A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89" creationId="{99038CF3-C0D9-40EE-A3B3-81C89071BBFF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0" creationId="{0488A812-948E-4ACF-AEEE-376B425D5091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1" creationId="{C929278C-711D-4D99-AB1A-ECE4DD537084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2" creationId="{28E21482-D0DF-4C2F-BC77-5E7E096F5AF6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3" creationId="{9CF47687-AE5F-48C4-A944-624D6E4FE476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4" creationId="{9A3AE540-69BC-4C16-A0F3-B23CAFCAFB7B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5" creationId="{3CE97572-BC62-4BA7-8A8F-3A20FF0367BE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6" creationId="{AEC85D92-3C9E-437D-8EEE-E02FCA7ADA34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7" creationId="{D2136C32-79EC-4E71-B0F3-8C370379A991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8" creationId="{61C61ED0-6D32-4B65-8946-68460A71DEA1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199" creationId="{C8A6BE6E-8A7D-49E7-81B3-61A81981A527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0" creationId="{74D88B89-B33B-4081-A57E-82639166BDAF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1" creationId="{1B762F32-FFE0-49AF-AB6E-D3A13A2A6757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2" creationId="{D209DACB-556B-43C4-A6F0-5FABBDC0AA04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3" creationId="{83312857-D300-46C3-8D17-D5E7302A6510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4" creationId="{03E65193-EBC0-4ED2-91D2-35272C8C6B73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5" creationId="{60EB014C-B5CA-43C1-94AF-663DDFE27A4A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6" creationId="{24298584-48D6-42B5-B7A2-CF1B42C3C90A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07" creationId="{D40F0CFC-E212-4A19-954A-5E0591A65288}"/>
          </ac:spMkLst>
        </pc:spChg>
        <pc:spChg chg="add mod">
          <ac:chgData name="Al Brooks" userId="34fc579134f071c1" providerId="LiveId" clId="{4893A2AF-546E-4ABA-8E06-89838489FEC6}" dt="2021-06-14T20:59:48.521" v="8094"/>
          <ac:spMkLst>
            <pc:docMk/>
            <pc:sldMk cId="18515604" sldId="7265"/>
            <ac:spMk id="208" creationId="{F58F06C7-080B-48CB-9DD3-B823F249190E}"/>
          </ac:spMkLst>
        </pc:spChg>
        <pc:spChg chg="del mod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10" creationId="{D066A9DE-6FD4-4AF0-ABB2-D91E64B18E80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1:00:11.330" v="8100" actId="478"/>
          <ac:spMkLst>
            <pc:docMk/>
            <pc:sldMk cId="18515604" sldId="7265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1:00:16.415" v="8102" actId="478"/>
          <ac:spMkLst>
            <pc:docMk/>
            <pc:sldMk cId="18515604" sldId="7265"/>
            <ac:spMk id="215" creationId="{EC39CA8B-DBE1-47F3-BF1F-B67C6859BE85}"/>
          </ac:spMkLst>
        </pc:spChg>
        <pc:picChg chg="del mod modCrop">
          <ac:chgData name="Al Brooks" userId="34fc579134f071c1" providerId="LiveId" clId="{4893A2AF-546E-4ABA-8E06-89838489FEC6}" dt="2021-06-14T21:00:06.650" v="8099" actId="21"/>
          <ac:picMkLst>
            <pc:docMk/>
            <pc:sldMk cId="18515604" sldId="7265"/>
            <ac:picMk id="3" creationId="{53FE3230-DA83-4717-B848-340A786B5CE3}"/>
          </ac:picMkLst>
        </pc:picChg>
        <pc:picChg chg="add mod">
          <ac:chgData name="Al Brooks" userId="34fc579134f071c1" providerId="LiveId" clId="{4893A2AF-546E-4ABA-8E06-89838489FEC6}" dt="2021-06-14T21:00:13.199" v="8101"/>
          <ac:picMkLst>
            <pc:docMk/>
            <pc:sldMk cId="18515604" sldId="7265"/>
            <ac:picMk id="211" creationId="{C2096395-A599-4F0D-B2FD-7BB76C7736B3}"/>
          </ac:picMkLst>
        </pc:pic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7" creationId="{85668601-C71B-437D-A6C8-64C4F3C134F5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8" creationId="{E6812848-200D-4E72-BBEE-04B723924583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59" creationId="{6EB379A1-35FC-4A6D-A64E-B48A75120BFB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0" creationId="{352DF2BB-F438-4748-8AAD-CF6F0CF990C6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1" creationId="{AAEFEE13-47AD-43BD-AAAB-0BB4BCAF0E70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2" creationId="{C58DA6C1-3089-4030-8181-213CDC4FEE2D}"/>
          </ac:cxnSpMkLst>
        </pc:cxnChg>
        <pc:cxnChg chg="del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3" creationId="{208F37F3-ED42-4774-9E76-A32977372E66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4" creationId="{49F4E28B-E2CF-4DA6-B1AB-58ABEC2BAD0C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5" creationId="{4F8CD724-988B-4A5E-8276-D8C499D7F56C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6" creationId="{235576CB-65FC-4F15-B130-9F0E75F501C0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7" creationId="{EF109286-EF3D-4346-BDE3-01FBE4E05403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8" creationId="{5993B085-C4EE-43FB-98B7-336F970A5396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69" creationId="{9365F5C9-2C10-49FB-B33F-FD7BC0598EC1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70" creationId="{D1C2E1E2-5B29-4CF6-BCA5-6BE969911991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71" creationId="{9EE37204-DB5B-435E-BBAE-503DE1C8A386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172" creationId="{941577C5-B45D-4CA7-AC32-4F10EF261FDC}"/>
          </ac:cxnSpMkLst>
        </pc:cxnChg>
        <pc:cxnChg chg="del mod">
          <ac:chgData name="Al Brooks" userId="34fc579134f071c1" providerId="LiveId" clId="{4893A2AF-546E-4ABA-8E06-89838489FEC6}" dt="2021-06-14T21:00:11.330" v="8100" actId="478"/>
          <ac:cxnSpMkLst>
            <pc:docMk/>
            <pc:sldMk cId="18515604" sldId="7265"/>
            <ac:cxnSpMk id="209" creationId="{21300B4B-B1D3-4E60-8633-8F4D8E09823F}"/>
          </ac:cxnSpMkLst>
        </pc:cxnChg>
        <pc:cxnChg chg="del">
          <ac:chgData name="Al Brooks" userId="34fc579134f071c1" providerId="LiveId" clId="{4893A2AF-546E-4ABA-8E06-89838489FEC6}" dt="2021-06-14T21:00:16.415" v="8102" actId="478"/>
          <ac:cxnSpMkLst>
            <pc:docMk/>
            <pc:sldMk cId="18515604" sldId="7265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4T21:00:16.415" v="8102" actId="478"/>
          <ac:cxnSpMkLst>
            <pc:docMk/>
            <pc:sldMk cId="18515604" sldId="7265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1:00:16.415" v="8102" actId="478"/>
          <ac:cxnSpMkLst>
            <pc:docMk/>
            <pc:sldMk cId="18515604" sldId="7265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1:00:16.415" v="8102" actId="478"/>
          <ac:cxnSpMkLst>
            <pc:docMk/>
            <pc:sldMk cId="18515604" sldId="7265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1:00:16.415" v="8102" actId="478"/>
          <ac:cxnSpMkLst>
            <pc:docMk/>
            <pc:sldMk cId="18515604" sldId="7265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4893A2AF-546E-4ABA-8E06-89838489FEC6}" dt="2021-06-16T21:30:54.730" v="13358" actId="47"/>
        <pc:sldMkLst>
          <pc:docMk/>
          <pc:sldMk cId="168211684" sldId="7265"/>
        </pc:sldMkLst>
        <pc:spChg chg="mod">
          <ac:chgData name="Al Brooks" userId="34fc579134f071c1" providerId="LiveId" clId="{4893A2AF-546E-4ABA-8E06-89838489FEC6}" dt="2021-06-16T18:28:57.182" v="11253" actId="20577"/>
          <ac:spMkLst>
            <pc:docMk/>
            <pc:sldMk cId="168211684" sldId="7265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6T21:27:14.091" v="13326" actId="167"/>
          <ac:spMkLst>
            <pc:docMk/>
            <pc:sldMk cId="168211684" sldId="7265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156" creationId="{2F29DF87-9EB9-4B8E-AC3E-688ECE59C9DE}"/>
          </ac:spMkLst>
        </pc:spChg>
        <pc:spChg chg="add del mod">
          <ac:chgData name="Al Brooks" userId="34fc579134f071c1" providerId="LiveId" clId="{4893A2AF-546E-4ABA-8E06-89838489FEC6}" dt="2021-06-16T21:27:57.320" v="13335" actId="478"/>
          <ac:spMkLst>
            <pc:docMk/>
            <pc:sldMk cId="168211684" sldId="7265"/>
            <ac:spMk id="158" creationId="{4940057D-0C03-4623-955E-06B67C4AB973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2" creationId="{41E3E2AC-CD26-4AE0-BD81-E86368F73A6C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4" creationId="{1C72EFC0-BC22-41B3-B80A-2EC670148AA6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5" creationId="{C5618B36-93CD-4590-B7AB-99BA46203FC8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6" creationId="{D1926353-984B-4A0E-9BCE-83A19D112AA6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7" creationId="{1F104713-759E-4880-A61F-1E2DA0FDA011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8" creationId="{C7B57DE1-590A-4BEB-97AA-3BEDFAD65972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69" creationId="{B92CA859-3A5B-4DB9-AA65-8BE8503DA907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70" creationId="{F879D14A-454C-4754-B52D-7510FD7D3CC5}"/>
          </ac:spMkLst>
        </pc:spChg>
        <pc:spChg chg="add mod">
          <ac:chgData name="Al Brooks" userId="34fc579134f071c1" providerId="LiveId" clId="{4893A2AF-546E-4ABA-8E06-89838489FEC6}" dt="2021-06-16T21:25:50.558" v="13316"/>
          <ac:spMkLst>
            <pc:docMk/>
            <pc:sldMk cId="168211684" sldId="7265"/>
            <ac:spMk id="171" creationId="{E262EB3A-E376-4657-BAEE-74B6EF34D2EC}"/>
          </ac:spMkLst>
        </pc:spChg>
        <pc:spChg chg="add mod">
          <ac:chgData name="Al Brooks" userId="34fc579134f071c1" providerId="LiveId" clId="{4893A2AF-546E-4ABA-8E06-89838489FEC6}" dt="2021-06-16T21:28:30.369" v="13355" actId="1076"/>
          <ac:spMkLst>
            <pc:docMk/>
            <pc:sldMk cId="168211684" sldId="7265"/>
            <ac:spMk id="172" creationId="{C791BC72-B2CE-4279-BE9E-B41D1DA34884}"/>
          </ac:spMkLst>
        </pc:spChg>
        <pc:spChg chg="add mod ord">
          <ac:chgData name="Al Brooks" userId="34fc579134f071c1" providerId="LiveId" clId="{4893A2AF-546E-4ABA-8E06-89838489FEC6}" dt="2021-06-16T21:27:08.025" v="13324" actId="167"/>
          <ac:spMkLst>
            <pc:docMk/>
            <pc:sldMk cId="168211684" sldId="7265"/>
            <ac:spMk id="173" creationId="{BCB90304-80E7-4E85-8AC6-CE8FBF6D8163}"/>
          </ac:spMkLst>
        </pc:spChg>
        <pc:spChg chg="add mod">
          <ac:chgData name="Al Brooks" userId="34fc579134f071c1" providerId="LiveId" clId="{4893A2AF-546E-4ABA-8E06-89838489FEC6}" dt="2021-06-16T21:27:29.206" v="13329" actId="14100"/>
          <ac:spMkLst>
            <pc:docMk/>
            <pc:sldMk cId="168211684" sldId="7265"/>
            <ac:spMk id="174" creationId="{845CF43B-6EAC-4F63-AD22-8D4097C4CD35}"/>
          </ac:spMkLst>
        </pc:spChg>
        <pc:spChg chg="add mod">
          <ac:chgData name="Al Brooks" userId="34fc579134f071c1" providerId="LiveId" clId="{4893A2AF-546E-4ABA-8E06-89838489FEC6}" dt="2021-06-16T21:27:47.344" v="13332"/>
          <ac:spMkLst>
            <pc:docMk/>
            <pc:sldMk cId="168211684" sldId="7265"/>
            <ac:spMk id="175" creationId="{D1D3214A-4E5D-4645-969A-886952B040D3}"/>
          </ac:spMkLst>
        </pc:spChg>
        <pc:spChg chg="add mod">
          <ac:chgData name="Al Brooks" userId="34fc579134f071c1" providerId="LiveId" clId="{4893A2AF-546E-4ABA-8E06-89838489FEC6}" dt="2021-06-16T21:27:47.344" v="13332"/>
          <ac:spMkLst>
            <pc:docMk/>
            <pc:sldMk cId="168211684" sldId="7265"/>
            <ac:spMk id="176" creationId="{F2519216-4AD5-46A0-9926-4E1490D71DC5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1:29:42.273" v="13357" actId="478"/>
          <ac:spMkLst>
            <pc:docMk/>
            <pc:sldMk cId="168211684" sldId="7265"/>
            <ac:spMk id="215" creationId="{EC39CA8B-DBE1-47F3-BF1F-B67C6859BE85}"/>
          </ac:spMkLst>
        </pc:spChg>
        <pc:picChg chg="add mod ord">
          <ac:chgData name="Al Brooks" userId="34fc579134f071c1" providerId="LiveId" clId="{4893A2AF-546E-4ABA-8E06-89838489FEC6}" dt="2021-06-16T21:27:10.091" v="13325" actId="167"/>
          <ac:picMkLst>
            <pc:docMk/>
            <pc:sldMk cId="168211684" sldId="7265"/>
            <ac:picMk id="159" creationId="{A803746E-DE01-4332-A611-D34E08758780}"/>
          </ac:picMkLst>
        </pc:pic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6T21:25:50.558" v="13316"/>
          <ac:cxnSpMkLst>
            <pc:docMk/>
            <pc:sldMk cId="168211684" sldId="7265"/>
            <ac:cxnSpMk id="160" creationId="{46376395-5AD5-458B-8265-A1DE601A5BF8}"/>
          </ac:cxnSpMkLst>
        </pc:cxnChg>
        <pc:cxnChg chg="add mod">
          <ac:chgData name="Al Brooks" userId="34fc579134f071c1" providerId="LiveId" clId="{4893A2AF-546E-4ABA-8E06-89838489FEC6}" dt="2021-06-16T21:25:50.558" v="13316"/>
          <ac:cxnSpMkLst>
            <pc:docMk/>
            <pc:sldMk cId="168211684" sldId="7265"/>
            <ac:cxnSpMk id="161" creationId="{F3715B0A-294B-4F90-B3B1-42492F1734F5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6T21:27:47.344" v="13332"/>
          <ac:cxnSpMkLst>
            <pc:docMk/>
            <pc:sldMk cId="168211684" sldId="7265"/>
            <ac:cxnSpMk id="177" creationId="{F14EF0BC-53F6-4254-92AB-5376A244ECCD}"/>
          </ac:cxnSpMkLst>
        </pc:cxnChg>
        <pc:cxnChg chg="add mod">
          <ac:chgData name="Al Brooks" userId="34fc579134f071c1" providerId="LiveId" clId="{4893A2AF-546E-4ABA-8E06-89838489FEC6}" dt="2021-06-16T21:28:34.041" v="13356" actId="571"/>
          <ac:cxnSpMkLst>
            <pc:docMk/>
            <pc:sldMk cId="168211684" sldId="7265"/>
            <ac:cxnSpMk id="178" creationId="{3F1F990E-B3EB-49FA-9FD8-1D92E56E7092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1:29:42.273" v="13357" actId="478"/>
          <ac:cxnSpMkLst>
            <pc:docMk/>
            <pc:sldMk cId="168211684" sldId="726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5T21:00:29.733" v="10444" actId="47"/>
        <pc:sldMkLst>
          <pc:docMk/>
          <pc:sldMk cId="1126323383" sldId="7265"/>
        </pc:sldMkLst>
        <pc:spChg chg="mod">
          <ac:chgData name="Al Brooks" userId="34fc579134f071c1" providerId="LiveId" clId="{4893A2AF-546E-4ABA-8E06-89838489FEC6}" dt="2021-06-15T21:00:17.267" v="10442" actId="21"/>
          <ac:spMkLst>
            <pc:docMk/>
            <pc:sldMk cId="1126323383" sldId="7265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5T20:56:51.694" v="10393" actId="167"/>
          <ac:spMkLst>
            <pc:docMk/>
            <pc:sldMk cId="1126323383" sldId="7265"/>
            <ac:spMk id="21" creationId="{D800B438-E78B-4C04-8812-E548DC25F1FB}"/>
          </ac:spMkLst>
        </pc:spChg>
        <pc:spChg chg="del mod">
          <ac:chgData name="Al Brooks" userId="34fc579134f071c1" providerId="LiveId" clId="{4893A2AF-546E-4ABA-8E06-89838489FEC6}" dt="2021-06-15T16:35:32.687" v="9572" actId="478"/>
          <ac:spMkLst>
            <pc:docMk/>
            <pc:sldMk cId="1126323383" sldId="7265"/>
            <ac:spMk id="158" creationId="{CB873DC9-7A1B-4D75-8B14-84028412FF92}"/>
          </ac:spMkLst>
        </pc:spChg>
        <pc:spChg chg="add mod">
          <ac:chgData name="Al Brooks" userId="34fc579134f071c1" providerId="LiveId" clId="{4893A2AF-546E-4ABA-8E06-89838489FEC6}" dt="2021-06-15T21:00:06.997" v="10440" actId="1076"/>
          <ac:spMkLst>
            <pc:docMk/>
            <pc:sldMk cId="1126323383" sldId="7265"/>
            <ac:spMk id="159" creationId="{0436FC9F-8A19-46FA-A020-298D89DADA10}"/>
          </ac:spMkLst>
        </pc:spChg>
        <pc:picChg chg="add mod ord">
          <ac:chgData name="Al Brooks" userId="34fc579134f071c1" providerId="LiveId" clId="{4893A2AF-546E-4ABA-8E06-89838489FEC6}" dt="2021-06-15T20:55:19.717" v="10368" actId="167"/>
          <ac:picMkLst>
            <pc:docMk/>
            <pc:sldMk cId="1126323383" sldId="7265"/>
            <ac:picMk id="158" creationId="{363C1F4C-1CEE-4227-BAD3-5466F306FBA1}"/>
          </ac:picMkLst>
        </pc:picChg>
      </pc:sldChg>
      <pc:sldChg chg="addSp delSp modSp add del mod">
        <pc:chgData name="Al Brooks" userId="34fc579134f071c1" providerId="LiveId" clId="{4893A2AF-546E-4ABA-8E06-89838489FEC6}" dt="2021-06-11T18:10:01.885" v="3241" actId="47"/>
        <pc:sldMkLst>
          <pc:docMk/>
          <pc:sldMk cId="1501656463" sldId="7265"/>
        </pc:sldMkLst>
        <pc:spChg chg="mod">
          <ac:chgData name="Al Brooks" userId="34fc579134f071c1" providerId="LiveId" clId="{4893A2AF-546E-4ABA-8E06-89838489FEC6}" dt="2021-06-10T21:22:08.468" v="3073" actId="6549"/>
          <ac:spMkLst>
            <pc:docMk/>
            <pc:sldMk cId="1501656463" sldId="7265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5" creationId="{84D68F5F-119D-44F4-8425-78F3A706B829}"/>
          </ac:spMkLst>
        </pc:spChg>
        <pc:spChg chg="del mod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0T21:20:01.046" v="2985" actId="108"/>
          <ac:spMkLst>
            <pc:docMk/>
            <pc:sldMk cId="1501656463" sldId="7265"/>
            <ac:spMk id="178" creationId="{9454BA7F-012B-4E75-9FFA-F9EFA4B3592B}"/>
          </ac:spMkLst>
        </pc:spChg>
        <pc:spChg chg="mod">
          <ac:chgData name="Al Brooks" userId="34fc579134f071c1" providerId="LiveId" clId="{4893A2AF-546E-4ABA-8E06-89838489FEC6}" dt="2021-06-10T21:20:02.263" v="2986" actId="108"/>
          <ac:spMkLst>
            <pc:docMk/>
            <pc:sldMk cId="1501656463" sldId="7265"/>
            <ac:spMk id="179" creationId="{2F7C7C16-FF70-4D28-8E10-EC604673AD2A}"/>
          </ac:spMkLst>
        </pc:spChg>
        <pc:spChg chg="mod">
          <ac:chgData name="Al Brooks" userId="34fc579134f071c1" providerId="LiveId" clId="{4893A2AF-546E-4ABA-8E06-89838489FEC6}" dt="2021-06-10T21:20:03.675" v="2987" actId="108"/>
          <ac:spMkLst>
            <pc:docMk/>
            <pc:sldMk cId="1501656463" sldId="7265"/>
            <ac:spMk id="180" creationId="{828BBFB7-3D4D-42AC-B7F4-12A30A361B2C}"/>
          </ac:spMkLst>
        </pc:spChg>
        <pc:spChg chg="mod">
          <ac:chgData name="Al Brooks" userId="34fc579134f071c1" providerId="LiveId" clId="{4893A2AF-546E-4ABA-8E06-89838489FEC6}" dt="2021-06-10T21:20:04.489" v="2988" actId="108"/>
          <ac:spMkLst>
            <pc:docMk/>
            <pc:sldMk cId="1501656463" sldId="7265"/>
            <ac:spMk id="181" creationId="{7CD37A31-0D90-4BB2-BFB1-3C175E7A1091}"/>
          </ac:spMkLst>
        </pc:spChg>
        <pc:spChg chg="mod">
          <ac:chgData name="Al Brooks" userId="34fc579134f071c1" providerId="LiveId" clId="{4893A2AF-546E-4ABA-8E06-89838489FEC6}" dt="2021-06-10T21:20:05.366" v="2989" actId="108"/>
          <ac:spMkLst>
            <pc:docMk/>
            <pc:sldMk cId="1501656463" sldId="7265"/>
            <ac:spMk id="182" creationId="{7DE87541-C7A9-4FD1-AB81-8A9046404505}"/>
          </ac:spMkLst>
        </pc:spChg>
        <pc:spChg chg="mod">
          <ac:chgData name="Al Brooks" userId="34fc579134f071c1" providerId="LiveId" clId="{4893A2AF-546E-4ABA-8E06-89838489FEC6}" dt="2021-06-10T21:20:07.029" v="2990" actId="108"/>
          <ac:spMkLst>
            <pc:docMk/>
            <pc:sldMk cId="1501656463" sldId="7265"/>
            <ac:spMk id="186" creationId="{241B53B8-1CE0-4C25-A03D-39B4A802B235}"/>
          </ac:spMkLst>
        </pc:spChg>
        <pc:spChg chg="mod">
          <ac:chgData name="Al Brooks" userId="34fc579134f071c1" providerId="LiveId" clId="{4893A2AF-546E-4ABA-8E06-89838489FEC6}" dt="2021-06-10T21:20:08.670" v="2991" actId="108"/>
          <ac:spMkLst>
            <pc:docMk/>
            <pc:sldMk cId="1501656463" sldId="7265"/>
            <ac:spMk id="187" creationId="{B770F183-1663-47BE-9B42-C885E34330A8}"/>
          </ac:spMkLst>
        </pc:spChg>
        <pc:spChg chg="add mod">
          <ac:chgData name="Al Brooks" userId="34fc579134f071c1" providerId="LiveId" clId="{4893A2AF-546E-4ABA-8E06-89838489FEC6}" dt="2021-06-10T20:53:51.743" v="2854"/>
          <ac:spMkLst>
            <pc:docMk/>
            <pc:sldMk cId="1501656463" sldId="7265"/>
            <ac:spMk id="191" creationId="{C59F3BC3-00DE-452D-81C6-290B67B48FBD}"/>
          </ac:spMkLst>
        </pc:spChg>
        <pc:spChg chg="mod">
          <ac:chgData name="Al Brooks" userId="34fc579134f071c1" providerId="LiveId" clId="{4893A2AF-546E-4ABA-8E06-89838489FEC6}" dt="2021-06-10T21:20:17.159" v="2992" actId="108"/>
          <ac:spMkLst>
            <pc:docMk/>
            <pc:sldMk cId="1501656463" sldId="7265"/>
            <ac:spMk id="192" creationId="{010CFAD2-20E2-4117-8366-085FF599F5E7}"/>
          </ac:spMkLst>
        </pc:spChg>
        <pc:spChg chg="mod">
          <ac:chgData name="Al Brooks" userId="34fc579134f071c1" providerId="LiveId" clId="{4893A2AF-546E-4ABA-8E06-89838489FEC6}" dt="2021-06-10T21:20:18.307" v="2993" actId="108"/>
          <ac:spMkLst>
            <pc:docMk/>
            <pc:sldMk cId="1501656463" sldId="7265"/>
            <ac:spMk id="193" creationId="{7F0FF5AF-F167-40AB-88F4-7ED68E122D5A}"/>
          </ac:spMkLst>
        </pc:spChg>
        <pc:spChg chg="mod">
          <ac:chgData name="Al Brooks" userId="34fc579134f071c1" providerId="LiveId" clId="{4893A2AF-546E-4ABA-8E06-89838489FEC6}" dt="2021-06-10T21:20:20.281" v="2994" actId="108"/>
          <ac:spMkLst>
            <pc:docMk/>
            <pc:sldMk cId="1501656463" sldId="7265"/>
            <ac:spMk id="195" creationId="{9DF8DF08-2213-43D0-978F-37DDE383C5F4}"/>
          </ac:spMkLst>
        </pc:spChg>
        <pc:spChg chg="mod">
          <ac:chgData name="Al Brooks" userId="34fc579134f071c1" providerId="LiveId" clId="{4893A2AF-546E-4ABA-8E06-89838489FEC6}" dt="2021-06-10T21:20:21.783" v="2995" actId="108"/>
          <ac:spMkLst>
            <pc:docMk/>
            <pc:sldMk cId="1501656463" sldId="7265"/>
            <ac:spMk id="196" creationId="{913E0980-EBAD-4F6D-83F1-025BDBB6B5BF}"/>
          </ac:spMkLst>
        </pc:spChg>
        <pc:spChg chg="add mod">
          <ac:chgData name="Al Brooks" userId="34fc579134f071c1" providerId="LiveId" clId="{4893A2AF-546E-4ABA-8E06-89838489FEC6}" dt="2021-06-10T21:20:44.986" v="3000" actId="13926"/>
          <ac:spMkLst>
            <pc:docMk/>
            <pc:sldMk cId="1501656463" sldId="7265"/>
            <ac:spMk id="200" creationId="{11D662C0-0C56-46FC-968D-49C5A76002B3}"/>
          </ac:spMkLst>
        </pc:spChg>
        <pc:spChg chg="mod">
          <ac:chgData name="Al Brooks" userId="34fc579134f071c1" providerId="LiveId" clId="{4893A2AF-546E-4ABA-8E06-89838489FEC6}" dt="2021-06-10T21:21:28.536" v="3009" actId="108"/>
          <ac:spMkLst>
            <pc:docMk/>
            <pc:sldMk cId="1501656463" sldId="7265"/>
            <ac:spMk id="201" creationId="{B8BBE95F-6407-4B23-9A13-3FF9F5E35470}"/>
          </ac:spMkLst>
        </pc:spChg>
        <pc:spChg chg="mod">
          <ac:chgData name="Al Brooks" userId="34fc579134f071c1" providerId="LiveId" clId="{4893A2AF-546E-4ABA-8E06-89838489FEC6}" dt="2021-06-10T21:20:55.596" v="3004" actId="13926"/>
          <ac:spMkLst>
            <pc:docMk/>
            <pc:sldMk cId="1501656463" sldId="7265"/>
            <ac:spMk id="210" creationId="{0EA9CB17-B816-4257-8F7A-92E281DF4F61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1:25:30.356" v="3085" actId="478"/>
          <ac:spMkLst>
            <pc:docMk/>
            <pc:sldMk cId="1501656463" sldId="7265"/>
            <ac:spMk id="215" creationId="{EC39CA8B-DBE1-47F3-BF1F-B67C6859BE85}"/>
          </ac:spMkLst>
        </pc:spChg>
        <pc:spChg chg="mod">
          <ac:chgData name="Al Brooks" userId="34fc579134f071c1" providerId="LiveId" clId="{4893A2AF-546E-4ABA-8E06-89838489FEC6}" dt="2021-06-10T21:21:09.389" v="3006" actId="13926"/>
          <ac:spMkLst>
            <pc:docMk/>
            <pc:sldMk cId="1501656463" sldId="7265"/>
            <ac:spMk id="217" creationId="{2152915A-34D2-4BF1-9124-824DDCE13F9B}"/>
          </ac:spMkLst>
        </pc:spChg>
        <pc:spChg chg="mod">
          <ac:chgData name="Al Brooks" userId="34fc579134f071c1" providerId="LiveId" clId="{4893A2AF-546E-4ABA-8E06-89838489FEC6}" dt="2021-06-10T21:20:36.249" v="2998" actId="13926"/>
          <ac:spMkLst>
            <pc:docMk/>
            <pc:sldMk cId="1501656463" sldId="7265"/>
            <ac:spMk id="219" creationId="{8249444C-28A8-4396-80F6-EE2FFB6C3A5F}"/>
          </ac:spMkLst>
        </pc:spChg>
        <pc:spChg chg="mod">
          <ac:chgData name="Al Brooks" userId="34fc579134f071c1" providerId="LiveId" clId="{4893A2AF-546E-4ABA-8E06-89838489FEC6}" dt="2021-06-10T21:21:19.500" v="3008" actId="108"/>
          <ac:spMkLst>
            <pc:docMk/>
            <pc:sldMk cId="1501656463" sldId="7265"/>
            <ac:spMk id="220" creationId="{0BB00F00-E3DC-4043-9DCA-92C6191E906A}"/>
          </ac:spMkLst>
        </pc:spChg>
        <pc:spChg chg="mod">
          <ac:chgData name="Al Brooks" userId="34fc579134f071c1" providerId="LiveId" clId="{4893A2AF-546E-4ABA-8E06-89838489FEC6}" dt="2021-06-10T21:20:48.864" v="3002" actId="13926"/>
          <ac:spMkLst>
            <pc:docMk/>
            <pc:sldMk cId="1501656463" sldId="7265"/>
            <ac:spMk id="221" creationId="{A4A0328D-1416-4F13-8C75-8762283F31BD}"/>
          </ac:spMkLst>
        </pc:spChg>
        <pc:spChg chg="add mod">
          <ac:chgData name="Al Brooks" userId="34fc579134f071c1" providerId="LiveId" clId="{4893A2AF-546E-4ABA-8E06-89838489FEC6}" dt="2021-06-10T21:22:27.296" v="3075"/>
          <ac:spMkLst>
            <pc:docMk/>
            <pc:sldMk cId="1501656463" sldId="7265"/>
            <ac:spMk id="229" creationId="{8B0EB0B6-1937-4457-9C0E-CE374545BB66}"/>
          </ac:spMkLst>
        </pc:sp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0T20:54:21.313" v="2861" actId="1076"/>
          <ac:cxnSpMkLst>
            <pc:docMk/>
            <pc:sldMk cId="1501656463" sldId="7265"/>
            <ac:cxnSpMk id="206" creationId="{5C973D19-BD21-4E99-B0E0-92EFCD82D29F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1:25:30.356" v="3085" actId="478"/>
          <ac:cxnSpMkLst>
            <pc:docMk/>
            <pc:sldMk cId="1501656463" sldId="7265"/>
            <ac:cxnSpMk id="225" creationId="{3B2E5016-D6DA-482F-BCE2-B5A64CE1D387}"/>
          </ac:cxnSpMkLst>
        </pc:cxnChg>
        <pc:cxnChg chg="mod">
          <ac:chgData name="Al Brooks" userId="34fc579134f071c1" providerId="LiveId" clId="{4893A2AF-546E-4ABA-8E06-89838489FEC6}" dt="2021-06-10T21:19:39.225" v="2982" actId="14100"/>
          <ac:cxnSpMkLst>
            <pc:docMk/>
            <pc:sldMk cId="1501656463" sldId="7265"/>
            <ac:cxnSpMk id="227" creationId="{0B6371A2-AC5B-4FEB-B8EE-B5D54370DCB6}"/>
          </ac:cxnSpMkLst>
        </pc:cxnChg>
        <pc:cxnChg chg="add mod">
          <ac:chgData name="Al Brooks" userId="34fc579134f071c1" providerId="LiveId" clId="{4893A2AF-546E-4ABA-8E06-89838489FEC6}" dt="2021-06-10T21:15:11.189" v="2880"/>
          <ac:cxnSpMkLst>
            <pc:docMk/>
            <pc:sldMk cId="1501656463" sldId="7265"/>
            <ac:cxnSpMk id="228" creationId="{34610ADB-FB8E-4AF7-9C27-27E2BA2DE203}"/>
          </ac:cxnSpMkLst>
        </pc:cxnChg>
      </pc:sldChg>
      <pc:sldChg chg="addSp delSp modSp add del mod modClrScheme chgLayout">
        <pc:chgData name="Al Brooks" userId="34fc579134f071c1" providerId="LiveId" clId="{4893A2AF-546E-4ABA-8E06-89838489FEC6}" dt="2021-06-14T17:02:12.792" v="7054" actId="47"/>
        <pc:sldMkLst>
          <pc:docMk/>
          <pc:sldMk cId="2310019866" sldId="7265"/>
        </pc:sldMkLst>
        <pc:spChg chg="mod ord">
          <ac:chgData name="Al Brooks" userId="34fc579134f071c1" providerId="LiveId" clId="{4893A2AF-546E-4ABA-8E06-89838489FEC6}" dt="2021-06-11T23:13:06.844" v="6638"/>
          <ac:spMkLst>
            <pc:docMk/>
            <pc:sldMk cId="2310019866" sldId="7265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23:00:58.703" v="6453" actId="1076"/>
          <ac:spMkLst>
            <pc:docMk/>
            <pc:sldMk cId="2310019866" sldId="7265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66" creationId="{66770FEE-4640-4C0A-B18D-CCB24AC47457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67" creationId="{DC97D8B5-0BBB-448C-93BE-9802E2A0B899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68" creationId="{755DCAF9-C8E4-4539-A4C3-A6A372837F5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69" creationId="{F3562457-BF4E-4352-B388-E4FB652DAB14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0" creationId="{2996E324-7349-4642-9F26-4EAF87D7970F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1" creationId="{2AD3598E-D9DC-4BBB-882E-F3C20D333ADC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2" creationId="{F4177178-0B5B-43DB-86AA-CD1E8F1BD01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3" creationId="{C1F6C876-C627-46AE-B312-D24600F1171B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4" creationId="{5910006C-A9B0-4CD9-9248-0E2152EC7CC2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5" creationId="{B598E00F-D0A5-47B4-B386-C91CBFC44AAC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7" creationId="{0EA9582B-070C-4451-B99D-F08989D23976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8" creationId="{B9B8227B-441A-4E77-831B-A612D84B83E8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79" creationId="{1E55AEC1-50E6-4B04-9C86-F927D775E33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0" creationId="{46A0B3B8-590C-4989-B677-9329FC4B621A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1" creationId="{4BD22880-1371-4553-B41D-F3E6D378408F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2" creationId="{B6CB61B4-88BC-412B-B23A-856DC4C394CA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3" creationId="{48540DFF-1CB6-400B-BCA6-7D3E9D0156D8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4" creationId="{1EEEDBE5-E974-407D-BD53-D2D012C9F66A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5" creationId="{F28423D9-92D0-4F1B-83D9-D735044ACABC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6" creationId="{3644B9F4-0DA5-490B-9081-03A4F1D35C8C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7" creationId="{E6C22F1C-6608-4CE5-A0F8-84EEE85623E1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8" creationId="{4DAC53C6-4D8E-4B29-9FFB-C5301072CE62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89" creationId="{54449EF5-4272-4E0B-BB24-64259FF09838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0" creationId="{F8DCE236-3829-41AA-9444-F53A03EB694C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1" creationId="{ECC2B726-B5E0-465F-946D-6B5DE951F24E}"/>
          </ac:spMkLst>
        </pc:spChg>
        <pc:spChg chg="del mod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194" creationId="{13BA7C0B-A26D-41AA-AEA9-892408D0E6B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5" creationId="{A90AFD03-5BE6-4D2C-AAE4-EB01AE18530D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6" creationId="{33A68428-505C-4CE6-BA08-64DE08442FFD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7" creationId="{60E57A15-C760-46E7-A0C3-2C569DD94D17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8" creationId="{E6F505B4-C402-4BCB-91A7-3F85D90B7A0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199" creationId="{B1BDCB3E-33F4-47DD-9AF6-3B85CA54B6CA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0" creationId="{C6D05258-4989-4216-861C-BCB5AB1A4723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1" creationId="{37586843-7D1D-4451-BBE0-1455CF3856B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2" creationId="{44FCC588-CC7E-4530-8361-65D39D589FAE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3" creationId="{D0E96921-0B40-430A-8C20-97D0BF49F7F7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4" creationId="{7442EE42-3A31-4305-B37E-D8DEF1ADF55B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5" creationId="{09FC3600-4054-4BBB-B074-A7E70CBBD200}"/>
          </ac:spMkLst>
        </pc:spChg>
        <pc:spChg chg="del mod">
          <ac:chgData name="Al Brooks" userId="34fc579134f071c1" providerId="LiveId" clId="{4893A2AF-546E-4ABA-8E06-89838489FEC6}" dt="2021-06-11T23:00:47.652" v="6449" actId="478"/>
          <ac:spMkLst>
            <pc:docMk/>
            <pc:sldMk cId="2310019866" sldId="7265"/>
            <ac:spMk id="206" creationId="{6B349FFB-DB25-4A72-8056-A88A4513E61D}"/>
          </ac:spMkLst>
        </pc:spChg>
        <pc:spChg chg="add mod">
          <ac:chgData name="Al Brooks" userId="34fc579134f071c1" providerId="LiveId" clId="{4893A2AF-546E-4ABA-8E06-89838489FEC6}" dt="2021-06-11T23:03:28.657" v="6471"/>
          <ac:spMkLst>
            <pc:docMk/>
            <pc:sldMk cId="2310019866" sldId="7265"/>
            <ac:spMk id="208" creationId="{D820D1E7-8755-4D6D-AA8F-F6181CE7681D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1T23:00:54.049" v="6451" actId="478"/>
          <ac:spMkLst>
            <pc:docMk/>
            <pc:sldMk cId="2310019866" sldId="7265"/>
            <ac:spMk id="215" creationId="{EC39CA8B-DBE1-47F3-BF1F-B67C6859BE85}"/>
          </ac:spMkLst>
        </pc:spChg>
        <pc:picChg chg="del mod modCrop">
          <ac:chgData name="Al Brooks" userId="34fc579134f071c1" providerId="LiveId" clId="{4893A2AF-546E-4ABA-8E06-89838489FEC6}" dt="2021-06-11T23:00:42.703" v="6448" actId="21"/>
          <ac:picMkLst>
            <pc:docMk/>
            <pc:sldMk cId="2310019866" sldId="7265"/>
            <ac:picMk id="3" creationId="{058BDF8A-095B-4515-8B2D-FFB4AE2B3FFE}"/>
          </ac:picMkLst>
        </pc:picChg>
        <pc:picChg chg="add mod">
          <ac:chgData name="Al Brooks" userId="34fc579134f071c1" providerId="LiveId" clId="{4893A2AF-546E-4ABA-8E06-89838489FEC6}" dt="2021-06-11T23:00:55.788" v="6452"/>
          <ac:picMkLst>
            <pc:docMk/>
            <pc:sldMk cId="2310019866" sldId="7265"/>
            <ac:picMk id="207" creationId="{4A4CC4CF-9F28-470D-AA81-1E1E0819A5A2}"/>
          </ac:picMkLst>
        </pc:pic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57" creationId="{85668601-C71B-437D-A6C8-64C4F3C134F5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58" creationId="{2A37C0C6-781D-4AE7-9AD8-F4C3C0E3A178}"/>
          </ac:cxnSpMkLst>
        </pc:cxnChg>
        <pc:cxnChg chg="del mod">
          <ac:chgData name="Al Brooks" userId="34fc579134f071c1" providerId="LiveId" clId="{4893A2AF-546E-4ABA-8E06-89838489FEC6}" dt="2021-06-11T23:00:49.927" v="6450" actId="478"/>
          <ac:cxnSpMkLst>
            <pc:docMk/>
            <pc:sldMk cId="2310019866" sldId="7265"/>
            <ac:cxnSpMk id="159" creationId="{B4393A5B-FBA2-4151-AB17-6F19B717809D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60" creationId="{9EED88DE-830D-4E3E-BE97-F17333CB3C02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61" creationId="{8A8F47B0-14C6-4458-A477-6021B86D802D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62" creationId="{88D7AD72-6291-46FC-8A49-1AC330BA790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163" creationId="{208F37F3-ED42-4774-9E76-A32977372E66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64" creationId="{F62ADFD7-F682-48B9-A178-4A60F248749C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65" creationId="{553D55E3-EFF8-40AA-BAB8-86406C6A665E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76" creationId="{329412A3-5103-435F-8426-404BD3CD971A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92" creationId="{1DC7F169-1E13-4D4F-B747-80D61ED7A968}"/>
          </ac:cxnSpMkLst>
        </pc:cxnChg>
        <pc:cxnChg chg="del mod">
          <ac:chgData name="Al Brooks" userId="34fc579134f071c1" providerId="LiveId" clId="{4893A2AF-546E-4ABA-8E06-89838489FEC6}" dt="2021-06-11T23:00:47.652" v="6449" actId="478"/>
          <ac:cxnSpMkLst>
            <pc:docMk/>
            <pc:sldMk cId="2310019866" sldId="7265"/>
            <ac:cxnSpMk id="193" creationId="{FD8908E5-2384-46C5-B0E1-E084AB54B970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1T23:00:54.049" v="6451" actId="478"/>
          <ac:cxnSpMkLst>
            <pc:docMk/>
            <pc:sldMk cId="2310019866" sldId="726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4T17:02:12.792" v="7054" actId="47"/>
        <pc:sldMkLst>
          <pc:docMk/>
          <pc:sldMk cId="16882885" sldId="7266"/>
        </pc:sldMkLst>
        <pc:spChg chg="mod">
          <ac:chgData name="Al Brooks" userId="34fc579134f071c1" providerId="LiveId" clId="{4893A2AF-546E-4ABA-8E06-89838489FEC6}" dt="2021-06-11T23:12:50.734" v="6637" actId="20577"/>
          <ac:spMkLst>
            <pc:docMk/>
            <pc:sldMk cId="16882885" sldId="7266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1T23:03:18.967" v="6470" actId="1076"/>
          <ac:spMkLst>
            <pc:docMk/>
            <pc:sldMk cId="16882885" sldId="7266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1T23:05:44.888" v="6501" actId="1076"/>
          <ac:spMkLst>
            <pc:docMk/>
            <pc:sldMk cId="16882885" sldId="7266"/>
            <ac:spMk id="169" creationId="{F3562457-BF4E-4352-B388-E4FB652DAB14}"/>
          </ac:spMkLst>
        </pc:spChg>
        <pc:spChg chg="del mod">
          <ac:chgData name="Al Brooks" userId="34fc579134f071c1" providerId="LiveId" clId="{4893A2AF-546E-4ABA-8E06-89838489FEC6}" dt="2021-06-11T23:18:44.492" v="6711" actId="478"/>
          <ac:spMkLst>
            <pc:docMk/>
            <pc:sldMk cId="16882885" sldId="7266"/>
            <ac:spMk id="170" creationId="{2996E324-7349-4642-9F26-4EAF87D7970F}"/>
          </ac:spMkLst>
        </pc:spChg>
        <pc:spChg chg="mod">
          <ac:chgData name="Al Brooks" userId="34fc579134f071c1" providerId="LiveId" clId="{4893A2AF-546E-4ABA-8E06-89838489FEC6}" dt="2021-06-11T23:06:24.396" v="6509" actId="1076"/>
          <ac:spMkLst>
            <pc:docMk/>
            <pc:sldMk cId="16882885" sldId="7266"/>
            <ac:spMk id="171" creationId="{2AD3598E-D9DC-4BBB-882E-F3C20D333ADC}"/>
          </ac:spMkLst>
        </pc:spChg>
        <pc:spChg chg="mod">
          <ac:chgData name="Al Brooks" userId="34fc579134f071c1" providerId="LiveId" clId="{4893A2AF-546E-4ABA-8E06-89838489FEC6}" dt="2021-06-11T23:05:56.373" v="6503" actId="1076"/>
          <ac:spMkLst>
            <pc:docMk/>
            <pc:sldMk cId="16882885" sldId="7266"/>
            <ac:spMk id="172" creationId="{F4177178-0B5B-43DB-86AA-CD1E8F1BD010}"/>
          </ac:spMkLst>
        </pc:spChg>
        <pc:spChg chg="mod">
          <ac:chgData name="Al Brooks" userId="34fc579134f071c1" providerId="LiveId" clId="{4893A2AF-546E-4ABA-8E06-89838489FEC6}" dt="2021-06-11T23:16:15.638" v="6657" actId="1076"/>
          <ac:spMkLst>
            <pc:docMk/>
            <pc:sldMk cId="16882885" sldId="7266"/>
            <ac:spMk id="173" creationId="{C1F6C876-C627-46AE-B312-D24600F1171B}"/>
          </ac:spMkLst>
        </pc:spChg>
        <pc:spChg chg="del mod">
          <ac:chgData name="Al Brooks" userId="34fc579134f071c1" providerId="LiveId" clId="{4893A2AF-546E-4ABA-8E06-89838489FEC6}" dt="2021-06-11T23:12:28.989" v="6613" actId="478"/>
          <ac:spMkLst>
            <pc:docMk/>
            <pc:sldMk cId="16882885" sldId="7266"/>
            <ac:spMk id="194" creationId="{13BA7C0B-A26D-41AA-AEA9-892408D0E6B0}"/>
          </ac:spMkLst>
        </pc:spChg>
        <pc:spChg chg="add mod">
          <ac:chgData name="Al Brooks" userId="34fc579134f071c1" providerId="LiveId" clId="{4893A2AF-546E-4ABA-8E06-89838489FEC6}" dt="2021-06-11T23:03:31.110" v="6472"/>
          <ac:spMkLst>
            <pc:docMk/>
            <pc:sldMk cId="16882885" sldId="7266"/>
            <ac:spMk id="207" creationId="{A2B47DF4-6C4E-46EE-A264-31AFE187F8F1}"/>
          </ac:spMkLst>
        </pc:spChg>
        <pc:spChg chg="add mod">
          <ac:chgData name="Al Brooks" userId="34fc579134f071c1" providerId="LiveId" clId="{4893A2AF-546E-4ABA-8E06-89838489FEC6}" dt="2021-06-11T23:16:26.142" v="6660" actId="1076"/>
          <ac:spMkLst>
            <pc:docMk/>
            <pc:sldMk cId="16882885" sldId="7266"/>
            <ac:spMk id="209" creationId="{FC298443-BA77-4662-894F-64DE3D615639}"/>
          </ac:spMkLst>
        </pc:spChg>
        <pc:spChg chg="add mod">
          <ac:chgData name="Al Brooks" userId="34fc579134f071c1" providerId="LiveId" clId="{4893A2AF-546E-4ABA-8E06-89838489FEC6}" dt="2021-06-11T23:07:17.574" v="6536" actId="20577"/>
          <ac:spMkLst>
            <pc:docMk/>
            <pc:sldMk cId="16882885" sldId="7266"/>
            <ac:spMk id="210" creationId="{00A71AC5-DE58-430D-B66B-455373A1F48C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1T23:28:28.435" v="6823" actId="478"/>
          <ac:spMkLst>
            <pc:docMk/>
            <pc:sldMk cId="16882885" sldId="7266"/>
            <ac:spMk id="215" creationId="{EC39CA8B-DBE1-47F3-BF1F-B67C6859BE85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18" creationId="{5DADB884-E3B0-42D2-9DD1-739F72E714F3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19" creationId="{104162B1-152F-4253-837B-2AE1DD95B0B2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20" creationId="{C5A4A974-BC12-4721-AEF9-91D8A078671B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21" creationId="{1DA1611D-3E10-45BA-851D-62515BED1818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26" creationId="{6BEBEDD1-559B-4127-9DD4-C1FDB0E29924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27" creationId="{9523B71F-B52D-49BF-9E64-980711BA0EE0}"/>
          </ac:spMkLst>
        </pc:spChg>
        <pc:spChg chg="add mod">
          <ac:chgData name="Al Brooks" userId="34fc579134f071c1" providerId="LiveId" clId="{4893A2AF-546E-4ABA-8E06-89838489FEC6}" dt="2021-06-11T23:09:55.183" v="6558" actId="571"/>
          <ac:spMkLst>
            <pc:docMk/>
            <pc:sldMk cId="16882885" sldId="7266"/>
            <ac:spMk id="228" creationId="{33DE79D4-01DE-4584-AB7C-EF70C64192B9}"/>
          </ac:spMkLst>
        </pc:spChg>
        <pc:spChg chg="add mod">
          <ac:chgData name="Al Brooks" userId="34fc579134f071c1" providerId="LiveId" clId="{4893A2AF-546E-4ABA-8E06-89838489FEC6}" dt="2021-06-11T23:23:35.003" v="6813" actId="6549"/>
          <ac:spMkLst>
            <pc:docMk/>
            <pc:sldMk cId="16882885" sldId="7266"/>
            <ac:spMk id="229" creationId="{7E9C89BC-61AC-4EFB-95EB-69FC060F4D9B}"/>
          </ac:spMkLst>
        </pc:spChg>
        <pc:spChg chg="add mod">
          <ac:chgData name="Al Brooks" userId="34fc579134f071c1" providerId="LiveId" clId="{4893A2AF-546E-4ABA-8E06-89838489FEC6}" dt="2021-06-11T23:12:32.806" v="6615"/>
          <ac:spMkLst>
            <pc:docMk/>
            <pc:sldMk cId="16882885" sldId="7266"/>
            <ac:spMk id="230" creationId="{18A91625-23B4-42E8-9793-F7B614F73F8E}"/>
          </ac:spMkLst>
        </pc:spChg>
        <pc:spChg chg="add mod">
          <ac:chgData name="Al Brooks" userId="34fc579134f071c1" providerId="LiveId" clId="{4893A2AF-546E-4ABA-8E06-89838489FEC6}" dt="2021-06-11T23:17:16.575" v="6676" actId="1076"/>
          <ac:spMkLst>
            <pc:docMk/>
            <pc:sldMk cId="16882885" sldId="7266"/>
            <ac:spMk id="232" creationId="{A1E86271-FA8C-41DC-B7A4-5BAB7AD6E46D}"/>
          </ac:spMkLst>
        </pc:spChg>
        <pc:spChg chg="add mod">
          <ac:chgData name="Al Brooks" userId="34fc579134f071c1" providerId="LiveId" clId="{4893A2AF-546E-4ABA-8E06-89838489FEC6}" dt="2021-06-11T23:17:09.969" v="6674" actId="14100"/>
          <ac:spMkLst>
            <pc:docMk/>
            <pc:sldMk cId="16882885" sldId="7266"/>
            <ac:spMk id="235" creationId="{07D8B4B8-5517-4A2F-ABD1-EF217D5F80E2}"/>
          </ac:spMkLst>
        </pc:spChg>
        <pc:spChg chg="add mod">
          <ac:chgData name="Al Brooks" userId="34fc579134f071c1" providerId="LiveId" clId="{4893A2AF-546E-4ABA-8E06-89838489FEC6}" dt="2021-06-11T23:18:28.041" v="6707" actId="1076"/>
          <ac:spMkLst>
            <pc:docMk/>
            <pc:sldMk cId="16882885" sldId="7266"/>
            <ac:spMk id="236" creationId="{81E9D81B-5646-4476-9817-C13485AF8D68}"/>
          </ac:spMkLst>
        </pc:spChg>
        <pc:picChg chg="mod">
          <ac:chgData name="Al Brooks" userId="34fc579134f071c1" providerId="LiveId" clId="{4893A2AF-546E-4ABA-8E06-89838489FEC6}" dt="2021-06-11T23:18:38.981" v="6710" actId="1076"/>
          <ac:picMkLst>
            <pc:docMk/>
            <pc:sldMk cId="16882885" sldId="7266"/>
            <ac:picMk id="3" creationId="{058BDF8A-095B-4515-8B2D-FFB4AE2B3FFE}"/>
          </ac:picMkLst>
        </pc:pic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163" creationId="{208F37F3-ED42-4774-9E76-A32977372E66}"/>
          </ac:cxnSpMkLst>
        </pc:cxnChg>
        <pc:cxnChg chg="mod">
          <ac:chgData name="Al Brooks" userId="34fc579134f071c1" providerId="LiveId" clId="{4893A2AF-546E-4ABA-8E06-89838489FEC6}" dt="2021-06-11T23:16:18.213" v="6658" actId="14100"/>
          <ac:cxnSpMkLst>
            <pc:docMk/>
            <pc:sldMk cId="16882885" sldId="7266"/>
            <ac:cxnSpMk id="176" creationId="{329412A3-5103-435F-8426-404BD3CD971A}"/>
          </ac:cxnSpMkLst>
        </pc:cxnChg>
        <pc:cxnChg chg="mod">
          <ac:chgData name="Al Brooks" userId="34fc579134f071c1" providerId="LiveId" clId="{4893A2AF-546E-4ABA-8E06-89838489FEC6}" dt="2021-06-11T23:05:35.234" v="6498" actId="1076"/>
          <ac:cxnSpMkLst>
            <pc:docMk/>
            <pc:sldMk cId="16882885" sldId="7266"/>
            <ac:cxnSpMk id="192" creationId="{1DC7F169-1E13-4D4F-B747-80D61ED7A968}"/>
          </ac:cxnSpMkLst>
        </pc:cxnChg>
        <pc:cxnChg chg="del mod">
          <ac:chgData name="Al Brooks" userId="34fc579134f071c1" providerId="LiveId" clId="{4893A2AF-546E-4ABA-8E06-89838489FEC6}" dt="2021-06-11T23:12:30.249" v="6614" actId="478"/>
          <ac:cxnSpMkLst>
            <pc:docMk/>
            <pc:sldMk cId="16882885" sldId="7266"/>
            <ac:cxnSpMk id="193" creationId="{FD8908E5-2384-46C5-B0E1-E084AB54B970}"/>
          </ac:cxnSpMkLst>
        </pc:cxnChg>
        <pc:cxnChg chg="add mod">
          <ac:chgData name="Al Brooks" userId="34fc579134f071c1" providerId="LiveId" clId="{4893A2AF-546E-4ABA-8E06-89838489FEC6}" dt="2021-06-11T23:16:20.167" v="6659" actId="1076"/>
          <ac:cxnSpMkLst>
            <pc:docMk/>
            <pc:sldMk cId="16882885" sldId="7266"/>
            <ac:cxnSpMk id="208" creationId="{2401F667-97FA-4048-B0D5-C9C0F59C4CBF}"/>
          </ac:cxnSpMkLst>
        </pc:cxnChg>
        <pc:cxnChg chg="add mod">
          <ac:chgData name="Al Brooks" userId="34fc579134f071c1" providerId="LiveId" clId="{4893A2AF-546E-4ABA-8E06-89838489FEC6}" dt="2021-06-11T23:06:49.326" v="6521" actId="1076"/>
          <ac:cxnSpMkLst>
            <pc:docMk/>
            <pc:sldMk cId="16882885" sldId="7266"/>
            <ac:cxnSpMk id="211" creationId="{4E5BABEE-8E99-4E8B-BF5D-339A3CF22FD1}"/>
          </ac:cxnSpMkLst>
        </pc:cxnChg>
        <pc:cxnChg chg="add mod">
          <ac:chgData name="Al Brooks" userId="34fc579134f071c1" providerId="LiveId" clId="{4893A2AF-546E-4ABA-8E06-89838489FEC6}" dt="2021-06-11T23:06:07.154" v="6507" actId="14100"/>
          <ac:cxnSpMkLst>
            <pc:docMk/>
            <pc:sldMk cId="16882885" sldId="7266"/>
            <ac:cxnSpMk id="212" creationId="{906616A4-85E9-4873-B0A5-AB67FE602771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216" creationId="{DF1F8EA0-1A9E-4F9E-BE76-90158CC65E03}"/>
          </ac:cxnSpMkLst>
        </pc:cxnChg>
        <pc:cxnChg chg="add mod">
          <ac:chgData name="Al Brooks" userId="34fc579134f071c1" providerId="LiveId" clId="{4893A2AF-546E-4ABA-8E06-89838489FEC6}" dt="2021-06-11T23:09:55.183" v="6558" actId="571"/>
          <ac:cxnSpMkLst>
            <pc:docMk/>
            <pc:sldMk cId="16882885" sldId="7266"/>
            <ac:cxnSpMk id="217" creationId="{883433FC-01C9-4B50-AC99-477EF968C722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1T23:28:28.435" v="6823" actId="478"/>
          <ac:cxnSpMkLst>
            <pc:docMk/>
            <pc:sldMk cId="16882885" sldId="7266"/>
            <ac:cxnSpMk id="225" creationId="{3B2E5016-D6DA-482F-BCE2-B5A64CE1D387}"/>
          </ac:cxnSpMkLst>
        </pc:cxnChg>
        <pc:cxnChg chg="add mod">
          <ac:chgData name="Al Brooks" userId="34fc579134f071c1" providerId="LiveId" clId="{4893A2AF-546E-4ABA-8E06-89838489FEC6}" dt="2021-06-11T23:23:04.189" v="6783" actId="14100"/>
          <ac:cxnSpMkLst>
            <pc:docMk/>
            <pc:sldMk cId="16882885" sldId="7266"/>
            <ac:cxnSpMk id="231" creationId="{ECD4F5BF-5D20-4AB1-A97B-80426288BF93}"/>
          </ac:cxnSpMkLst>
        </pc:cxnChg>
        <pc:cxnChg chg="add mod">
          <ac:chgData name="Al Brooks" userId="34fc579134f071c1" providerId="LiveId" clId="{4893A2AF-546E-4ABA-8E06-89838489FEC6}" dt="2021-06-11T23:15:57.824" v="6654" actId="14100"/>
          <ac:cxnSpMkLst>
            <pc:docMk/>
            <pc:sldMk cId="16882885" sldId="7266"/>
            <ac:cxnSpMk id="233" creationId="{54F8E91A-63EF-4B1F-9AB4-BDCFDEF51DD6}"/>
          </ac:cxnSpMkLst>
        </pc:cxnChg>
        <pc:cxnChg chg="add mod">
          <ac:chgData name="Al Brooks" userId="34fc579134f071c1" providerId="LiveId" clId="{4893A2AF-546E-4ABA-8E06-89838489FEC6}" dt="2021-06-11T23:17:13.411" v="6675" actId="14100"/>
          <ac:cxnSpMkLst>
            <pc:docMk/>
            <pc:sldMk cId="16882885" sldId="7266"/>
            <ac:cxnSpMk id="234" creationId="{752D6B0E-326E-4763-876D-B7E329DC8BDA}"/>
          </ac:cxnSpMkLst>
        </pc:cxnChg>
        <pc:cxnChg chg="add del mod">
          <ac:chgData name="Al Brooks" userId="34fc579134f071c1" providerId="LiveId" clId="{4893A2AF-546E-4ABA-8E06-89838489FEC6}" dt="2021-06-11T23:18:19.355" v="6705" actId="478"/>
          <ac:cxnSpMkLst>
            <pc:docMk/>
            <pc:sldMk cId="16882885" sldId="7266"/>
            <ac:cxnSpMk id="237" creationId="{BE7CDC52-0756-4544-9CA2-3EC04D400CE0}"/>
          </ac:cxnSpMkLst>
        </pc:cxnChg>
        <pc:cxnChg chg="add mod">
          <ac:chgData name="Al Brooks" userId="34fc579134f071c1" providerId="LiveId" clId="{4893A2AF-546E-4ABA-8E06-89838489FEC6}" dt="2021-06-11T23:18:22.738" v="6706" actId="571"/>
          <ac:cxnSpMkLst>
            <pc:docMk/>
            <pc:sldMk cId="16882885" sldId="7266"/>
            <ac:cxnSpMk id="238" creationId="{DFB8005F-39E2-44E2-B9DD-F0F12878FB97}"/>
          </ac:cxnSpMkLst>
        </pc:cxnChg>
      </pc:sldChg>
      <pc:sldChg chg="addSp delSp modSp add del mod">
        <pc:chgData name="Al Brooks" userId="34fc579134f071c1" providerId="LiveId" clId="{4893A2AF-546E-4ABA-8E06-89838489FEC6}" dt="2021-06-15T16:30:42.833" v="9123" actId="47"/>
        <pc:sldMkLst>
          <pc:docMk/>
          <pc:sldMk cId="1401559451" sldId="7266"/>
        </pc:sldMkLst>
        <pc:spChg chg="mod">
          <ac:chgData name="Al Brooks" userId="34fc579134f071c1" providerId="LiveId" clId="{4893A2AF-546E-4ABA-8E06-89838489FEC6}" dt="2021-06-14T22:22:04.383" v="8625" actId="1076"/>
          <ac:spMkLst>
            <pc:docMk/>
            <pc:sldMk cId="1401559451" sldId="7266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4T22:51:18.812" v="9120" actId="108"/>
          <ac:spMkLst>
            <pc:docMk/>
            <pc:sldMk cId="1401559451" sldId="7266"/>
            <ac:spMk id="174" creationId="{30B662F9-59F2-40C8-95F2-16D2A1E90B3C}"/>
          </ac:spMkLst>
        </pc:spChg>
        <pc:spChg chg="mod">
          <ac:chgData name="Al Brooks" userId="34fc579134f071c1" providerId="LiveId" clId="{4893A2AF-546E-4ABA-8E06-89838489FEC6}" dt="2021-06-14T22:51:22.684" v="9121" actId="108"/>
          <ac:spMkLst>
            <pc:docMk/>
            <pc:sldMk cId="1401559451" sldId="7266"/>
            <ac:spMk id="177" creationId="{FCA49470-5B9D-45A7-BB85-36BB71297287}"/>
          </ac:spMkLst>
        </pc:spChg>
        <pc:spChg chg="mod">
          <ac:chgData name="Al Brooks" userId="34fc579134f071c1" providerId="LiveId" clId="{4893A2AF-546E-4ABA-8E06-89838489FEC6}" dt="2021-06-14T22:50:26.510" v="9110" actId="108"/>
          <ac:spMkLst>
            <pc:docMk/>
            <pc:sldMk cId="1401559451" sldId="7266"/>
            <ac:spMk id="183" creationId="{49C5BB09-586F-4FC0-A163-725524631E61}"/>
          </ac:spMkLst>
        </pc:spChg>
        <pc:spChg chg="mod">
          <ac:chgData name="Al Brooks" userId="34fc579134f071c1" providerId="LiveId" clId="{4893A2AF-546E-4ABA-8E06-89838489FEC6}" dt="2021-06-14T22:50:28.043" v="9111" actId="108"/>
          <ac:spMkLst>
            <pc:docMk/>
            <pc:sldMk cId="1401559451" sldId="7266"/>
            <ac:spMk id="184" creationId="{17F98A79-6218-496F-96F8-D37ECC79771D}"/>
          </ac:spMkLst>
        </pc:spChg>
        <pc:spChg chg="mod">
          <ac:chgData name="Al Brooks" userId="34fc579134f071c1" providerId="LiveId" clId="{4893A2AF-546E-4ABA-8E06-89838489FEC6}" dt="2021-06-14T22:50:29.477" v="9112" actId="108"/>
          <ac:spMkLst>
            <pc:docMk/>
            <pc:sldMk cId="1401559451" sldId="7266"/>
            <ac:spMk id="186" creationId="{9B98D4FD-2EB0-4F28-B652-8815D826172C}"/>
          </ac:spMkLst>
        </pc:spChg>
        <pc:spChg chg="mod">
          <ac:chgData name="Al Brooks" userId="34fc579134f071c1" providerId="LiveId" clId="{4893A2AF-546E-4ABA-8E06-89838489FEC6}" dt="2021-06-14T22:50:43.261" v="9115" actId="108"/>
          <ac:spMkLst>
            <pc:docMk/>
            <pc:sldMk cId="1401559451" sldId="7266"/>
            <ac:spMk id="188" creationId="{82B6B1F3-13BE-41EA-89DE-A918A0BE624A}"/>
          </ac:spMkLst>
        </pc:spChg>
        <pc:spChg chg="mod">
          <ac:chgData name="Al Brooks" userId="34fc579134f071c1" providerId="LiveId" clId="{4893A2AF-546E-4ABA-8E06-89838489FEC6}" dt="2021-06-14T22:50:44.529" v="9116" actId="108"/>
          <ac:spMkLst>
            <pc:docMk/>
            <pc:sldMk cId="1401559451" sldId="7266"/>
            <ac:spMk id="189" creationId="{99038CF3-C0D9-40EE-A3B3-81C89071BBFF}"/>
          </ac:spMkLst>
        </pc:spChg>
        <pc:spChg chg="mod">
          <ac:chgData name="Al Brooks" userId="34fc579134f071c1" providerId="LiveId" clId="{4893A2AF-546E-4ABA-8E06-89838489FEC6}" dt="2021-06-14T22:50:45.761" v="9117" actId="108"/>
          <ac:spMkLst>
            <pc:docMk/>
            <pc:sldMk cId="1401559451" sldId="7266"/>
            <ac:spMk id="190" creationId="{0488A812-948E-4ACF-AEEE-376B425D5091}"/>
          </ac:spMkLst>
        </pc:spChg>
        <pc:spChg chg="del">
          <ac:chgData name="Al Brooks" userId="34fc579134f071c1" providerId="LiveId" clId="{4893A2AF-546E-4ABA-8E06-89838489FEC6}" dt="2021-06-14T21:46:55.338" v="8278" actId="478"/>
          <ac:spMkLst>
            <pc:docMk/>
            <pc:sldMk cId="1401559451" sldId="7266"/>
            <ac:spMk id="202" creationId="{D209DACB-556B-43C4-A6F0-5FABBDC0AA04}"/>
          </ac:spMkLst>
        </pc:spChg>
        <pc:spChg chg="mod">
          <ac:chgData name="Al Brooks" userId="34fc579134f071c1" providerId="LiveId" clId="{4893A2AF-546E-4ABA-8E06-89838489FEC6}" dt="2021-06-14T22:50:32.964" v="9114" actId="108"/>
          <ac:spMkLst>
            <pc:docMk/>
            <pc:sldMk cId="1401559451" sldId="7266"/>
            <ac:spMk id="205" creationId="{60EB014C-B5CA-43C1-94AF-663DDFE27A4A}"/>
          </ac:spMkLst>
        </pc:spChg>
        <pc:spChg chg="mod">
          <ac:chgData name="Al Brooks" userId="34fc579134f071c1" providerId="LiveId" clId="{4893A2AF-546E-4ABA-8E06-89838489FEC6}" dt="2021-06-14T22:50:08.755" v="9107" actId="13926"/>
          <ac:spMkLst>
            <pc:docMk/>
            <pc:sldMk cId="1401559451" sldId="7266"/>
            <ac:spMk id="206" creationId="{24298584-48D6-42B5-B7A2-CF1B42C3C90A}"/>
          </ac:spMkLst>
        </pc:spChg>
        <pc:spChg chg="mod">
          <ac:chgData name="Al Brooks" userId="34fc579134f071c1" providerId="LiveId" clId="{4893A2AF-546E-4ABA-8E06-89838489FEC6}" dt="2021-06-14T22:49:41.288" v="9098" actId="13926"/>
          <ac:spMkLst>
            <pc:docMk/>
            <pc:sldMk cId="1401559451" sldId="7266"/>
            <ac:spMk id="207" creationId="{D40F0CFC-E212-4A19-954A-5E0591A65288}"/>
          </ac:spMkLst>
        </pc:spChg>
        <pc:spChg chg="add mod">
          <ac:chgData name="Al Brooks" userId="34fc579134f071c1" providerId="LiveId" clId="{4893A2AF-546E-4ABA-8E06-89838489FEC6}" dt="2021-06-14T20:59:51.311" v="8095"/>
          <ac:spMkLst>
            <pc:docMk/>
            <pc:sldMk cId="1401559451" sldId="7266"/>
            <ac:spMk id="208" creationId="{3262119C-1B34-45AD-9933-31EDF0CEFD0C}"/>
          </ac:spMkLst>
        </pc:spChg>
        <pc:spChg chg="mod">
          <ac:chgData name="Al Brooks" userId="34fc579134f071c1" providerId="LiveId" clId="{4893A2AF-546E-4ABA-8E06-89838489FEC6}" dt="2021-06-14T22:49:31.581" v="9095" actId="20577"/>
          <ac:spMkLst>
            <pc:docMk/>
            <pc:sldMk cId="1401559451" sldId="7266"/>
            <ac:spMk id="210" creationId="{D066A9DE-6FD4-4AF0-ABB2-D91E64B18E80}"/>
          </ac:spMkLst>
        </pc:spChg>
        <pc:spChg chg="add mod">
          <ac:chgData name="Al Brooks" userId="34fc579134f071c1" providerId="LiveId" clId="{4893A2AF-546E-4ABA-8E06-89838489FEC6}" dt="2021-06-14T21:46:09.428" v="8271"/>
          <ac:spMkLst>
            <pc:docMk/>
            <pc:sldMk cId="1401559451" sldId="7266"/>
            <ac:spMk id="211" creationId="{FF386A3D-BD16-4A7B-8922-7A5DE138EABA}"/>
          </ac:spMkLst>
        </pc:spChg>
        <pc:spChg chg="add mod">
          <ac:chgData name="Al Brooks" userId="34fc579134f071c1" providerId="LiveId" clId="{4893A2AF-546E-4ABA-8E06-89838489FEC6}" dt="2021-06-14T21:46:09.428" v="8271"/>
          <ac:spMkLst>
            <pc:docMk/>
            <pc:sldMk cId="1401559451" sldId="7266"/>
            <ac:spMk id="212" creationId="{86A04394-88F2-430A-B1C2-50C7EEDCA20D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2:51:29.735" v="9122" actId="478"/>
          <ac:spMkLst>
            <pc:docMk/>
            <pc:sldMk cId="1401559451" sldId="7266"/>
            <ac:spMk id="215" creationId="{EC39CA8B-DBE1-47F3-BF1F-B67C6859BE85}"/>
          </ac:spMkLst>
        </pc:spChg>
        <pc:spChg chg="add mod">
          <ac:chgData name="Al Brooks" userId="34fc579134f071c1" providerId="LiveId" clId="{4893A2AF-546E-4ABA-8E06-89838489FEC6}" dt="2021-06-14T21:46:09.428" v="8271"/>
          <ac:spMkLst>
            <pc:docMk/>
            <pc:sldMk cId="1401559451" sldId="7266"/>
            <ac:spMk id="217" creationId="{DB6DD35B-D914-4163-BECF-C8D445B0FD6D}"/>
          </ac:spMkLst>
        </pc:spChg>
        <pc:spChg chg="add mod">
          <ac:chgData name="Al Brooks" userId="34fc579134f071c1" providerId="LiveId" clId="{4893A2AF-546E-4ABA-8E06-89838489FEC6}" dt="2021-06-14T22:50:02.276" v="9105" actId="13926"/>
          <ac:spMkLst>
            <pc:docMk/>
            <pc:sldMk cId="1401559451" sldId="7266"/>
            <ac:spMk id="218" creationId="{177FABED-47C7-4505-BA47-B1534B37A8A8}"/>
          </ac:spMkLst>
        </pc:spChg>
        <pc:spChg chg="add mod">
          <ac:chgData name="Al Brooks" userId="34fc579134f071c1" providerId="LiveId" clId="{4893A2AF-546E-4ABA-8E06-89838489FEC6}" dt="2021-06-14T22:49:55.547" v="9103" actId="13926"/>
          <ac:spMkLst>
            <pc:docMk/>
            <pc:sldMk cId="1401559451" sldId="7266"/>
            <ac:spMk id="219" creationId="{9F1C039C-42A4-4336-B35E-CD49E5F88C0B}"/>
          </ac:spMkLst>
        </pc:spChg>
        <pc:spChg chg="add mod">
          <ac:chgData name="Al Brooks" userId="34fc579134f071c1" providerId="LiveId" clId="{4893A2AF-546E-4ABA-8E06-89838489FEC6}" dt="2021-06-14T22:49:21.061" v="9091" actId="1076"/>
          <ac:spMkLst>
            <pc:docMk/>
            <pc:sldMk cId="1401559451" sldId="7266"/>
            <ac:spMk id="227" creationId="{4E9816D9-5B0B-4A4A-8831-453DCC9306B4}"/>
          </ac:spMkLst>
        </pc:spChg>
        <pc:spChg chg="add mod">
          <ac:chgData name="Al Brooks" userId="34fc579134f071c1" providerId="LiveId" clId="{4893A2AF-546E-4ABA-8E06-89838489FEC6}" dt="2021-06-14T22:23:38.434" v="8631" actId="571"/>
          <ac:spMkLst>
            <pc:docMk/>
            <pc:sldMk cId="1401559451" sldId="7266"/>
            <ac:spMk id="229" creationId="{B1FCE134-C2C9-4623-B6BE-FED63F2D76EA}"/>
          </ac:spMkLst>
        </pc:spChg>
        <pc:spChg chg="add mod">
          <ac:chgData name="Al Brooks" userId="34fc579134f071c1" providerId="LiveId" clId="{4893A2AF-546E-4ABA-8E06-89838489FEC6}" dt="2021-06-14T22:49:51.342" v="9101" actId="1076"/>
          <ac:spMkLst>
            <pc:docMk/>
            <pc:sldMk cId="1401559451" sldId="7266"/>
            <ac:spMk id="230" creationId="{EF60C1C0-A6A8-4A2F-A507-440E6C0B4E33}"/>
          </ac:spMkLst>
        </pc:spChg>
        <pc:spChg chg="add mod">
          <ac:chgData name="Al Brooks" userId="34fc579134f071c1" providerId="LiveId" clId="{4893A2AF-546E-4ABA-8E06-89838489FEC6}" dt="2021-06-14T22:32:26.140" v="9088" actId="1076"/>
          <ac:spMkLst>
            <pc:docMk/>
            <pc:sldMk cId="1401559451" sldId="7266"/>
            <ac:spMk id="232" creationId="{B27D36DE-D60F-494A-91E1-56C8BD5EDC34}"/>
          </ac:spMkLst>
        </pc:spChg>
        <pc:spChg chg="add mod">
          <ac:chgData name="Al Brooks" userId="34fc579134f071c1" providerId="LiveId" clId="{4893A2AF-546E-4ABA-8E06-89838489FEC6}" dt="2021-06-14T22:51:04.214" v="9118" actId="571"/>
          <ac:spMkLst>
            <pc:docMk/>
            <pc:sldMk cId="1401559451" sldId="7266"/>
            <ac:spMk id="233" creationId="{A41770E5-D9E7-450E-88AF-BF8B866B9D69}"/>
          </ac:spMkLst>
        </pc:spChg>
        <pc:spChg chg="add mod">
          <ac:chgData name="Al Brooks" userId="34fc579134f071c1" providerId="LiveId" clId="{4893A2AF-546E-4ABA-8E06-89838489FEC6}" dt="2021-06-14T22:51:08.869" v="9119" actId="571"/>
          <ac:spMkLst>
            <pc:docMk/>
            <pc:sldMk cId="1401559451" sldId="7266"/>
            <ac:spMk id="234" creationId="{ACCBF200-39E0-4F0E-92B7-8FED1A198BFF}"/>
          </ac:spMkLst>
        </pc:sp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86" creationId="{9E371C52-21E3-44DC-A4C6-8B883834DDE7}"/>
          </ac:cxnSpMkLst>
        </pc:cxnChg>
        <pc:cxnChg chg="mod">
          <ac:chgData name="Al Brooks" userId="34fc579134f071c1" providerId="LiveId" clId="{4893A2AF-546E-4ABA-8E06-89838489FEC6}" dt="2021-06-14T22:32:04.036" v="9060" actId="1036"/>
          <ac:cxnSpMkLst>
            <pc:docMk/>
            <pc:sldMk cId="1401559451" sldId="7266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216" creationId="{DF1F8EA0-1A9E-4F9E-BE76-90158CC65E03}"/>
          </ac:cxnSpMkLst>
        </pc:cxnChg>
        <pc:cxnChg chg="add mod">
          <ac:chgData name="Al Brooks" userId="34fc579134f071c1" providerId="LiveId" clId="{4893A2AF-546E-4ABA-8E06-89838489FEC6}" dt="2021-06-14T22:29:32.630" v="8945" actId="14100"/>
          <ac:cxnSpMkLst>
            <pc:docMk/>
            <pc:sldMk cId="1401559451" sldId="7266"/>
            <ac:cxnSpMk id="220" creationId="{3E6B6682-7871-4580-87D5-B8508B21AB54}"/>
          </ac:cxnSpMkLst>
        </pc:cxnChg>
        <pc:cxnChg chg="add mod">
          <ac:chgData name="Al Brooks" userId="34fc579134f071c1" providerId="LiveId" clId="{4893A2AF-546E-4ABA-8E06-89838489FEC6}" dt="2021-06-14T21:46:49.210" v="8277"/>
          <ac:cxnSpMkLst>
            <pc:docMk/>
            <pc:sldMk cId="1401559451" sldId="7266"/>
            <ac:cxnSpMk id="221" creationId="{6C419983-12F2-4B7A-8453-CD00679FBB79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2:51:29.735" v="9122" actId="478"/>
          <ac:cxnSpMkLst>
            <pc:docMk/>
            <pc:sldMk cId="1401559451" sldId="7266"/>
            <ac:cxnSpMk id="225" creationId="{3B2E5016-D6DA-482F-BCE2-B5A64CE1D387}"/>
          </ac:cxnSpMkLst>
        </pc:cxnChg>
        <pc:cxnChg chg="add mod">
          <ac:chgData name="Al Brooks" userId="34fc579134f071c1" providerId="LiveId" clId="{4893A2AF-546E-4ABA-8E06-89838489FEC6}" dt="2021-06-14T22:50:24.786" v="9109" actId="108"/>
          <ac:cxnSpMkLst>
            <pc:docMk/>
            <pc:sldMk cId="1401559451" sldId="7266"/>
            <ac:cxnSpMk id="226" creationId="{7B060ECE-365F-48BC-B36B-D3953A54A17C}"/>
          </ac:cxnSpMkLst>
        </pc:cxnChg>
        <pc:cxnChg chg="add mod">
          <ac:chgData name="Al Brooks" userId="34fc579134f071c1" providerId="LiveId" clId="{4893A2AF-546E-4ABA-8E06-89838489FEC6}" dt="2021-06-14T22:23:38.434" v="8631" actId="571"/>
          <ac:cxnSpMkLst>
            <pc:docMk/>
            <pc:sldMk cId="1401559451" sldId="7266"/>
            <ac:cxnSpMk id="228" creationId="{4B788EF5-674C-4118-A355-7926472285D9}"/>
          </ac:cxnSpMkLst>
        </pc:cxnChg>
        <pc:cxnChg chg="add mod">
          <ac:chgData name="Al Brooks" userId="34fc579134f071c1" providerId="LiveId" clId="{4893A2AF-546E-4ABA-8E06-89838489FEC6}" dt="2021-06-14T22:29:28.305" v="8944"/>
          <ac:cxnSpMkLst>
            <pc:docMk/>
            <pc:sldMk cId="1401559451" sldId="7266"/>
            <ac:cxnSpMk id="231" creationId="{F8985EDC-CFC7-46AB-85C1-47A9E7D8A8B2}"/>
          </ac:cxnSpMkLst>
        </pc:cxnChg>
      </pc:sldChg>
      <pc:sldChg chg="addSp modSp add del mod">
        <pc:chgData name="Al Brooks" userId="34fc579134f071c1" providerId="LiveId" clId="{4893A2AF-546E-4ABA-8E06-89838489FEC6}" dt="2021-06-16T21:32:19.903" v="13370" actId="47"/>
        <pc:sldMkLst>
          <pc:docMk/>
          <pc:sldMk cId="1641492582" sldId="7266"/>
        </pc:sldMkLst>
        <pc:spChg chg="mod">
          <ac:chgData name="Al Brooks" userId="34fc579134f071c1" providerId="LiveId" clId="{4893A2AF-546E-4ABA-8E06-89838489FEC6}" dt="2021-06-16T21:32:12.695" v="13368" actId="21"/>
          <ac:spMkLst>
            <pc:docMk/>
            <pc:sldMk cId="1641492582" sldId="7266"/>
            <ac:spMk id="5" creationId="{00000000-0000-0000-0000-000000000000}"/>
          </ac:spMkLst>
        </pc:spChg>
        <pc:picChg chg="add mod ord">
          <ac:chgData name="Al Brooks" userId="34fc579134f071c1" providerId="LiveId" clId="{4893A2AF-546E-4ABA-8E06-89838489FEC6}" dt="2021-06-16T21:24:25.191" v="13302" actId="167"/>
          <ac:picMkLst>
            <pc:docMk/>
            <pc:sldMk cId="1641492582" sldId="7266"/>
            <ac:picMk id="159" creationId="{54E3BAD0-07CA-47FB-9402-12830CFD9C49}"/>
          </ac:picMkLst>
        </pc:picChg>
      </pc:sldChg>
      <pc:sldChg chg="delSp modSp add del mod">
        <pc:chgData name="Al Brooks" userId="34fc579134f071c1" providerId="LiveId" clId="{4893A2AF-546E-4ABA-8E06-89838489FEC6}" dt="2021-06-10T21:22:59.658" v="3081" actId="2696"/>
        <pc:sldMkLst>
          <pc:docMk/>
          <pc:sldMk cId="2383649823" sldId="7266"/>
        </pc:sldMkLst>
        <pc:spChg chg="mod">
          <ac:chgData name="Al Brooks" userId="34fc579134f071c1" providerId="LiveId" clId="{4893A2AF-546E-4ABA-8E06-89838489FEC6}" dt="2021-06-10T21:16:39.159" v="2939"/>
          <ac:spMkLst>
            <pc:docMk/>
            <pc:sldMk cId="2383649823" sldId="7266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1:22:56.010" v="3080" actId="478"/>
          <ac:spMkLst>
            <pc:docMk/>
            <pc:sldMk cId="2383649823" sldId="7266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1:22:56.010" v="3080" actId="478"/>
          <ac:cxnSpMkLst>
            <pc:docMk/>
            <pc:sldMk cId="2383649823" sldId="7266"/>
            <ac:cxnSpMk id="225" creationId="{3B2E5016-D6DA-482F-BCE2-B5A64CE1D387}"/>
          </ac:cxnSpMkLst>
        </pc:cxnChg>
      </pc:sldChg>
      <pc:sldChg chg="addSp modSp add del mod">
        <pc:chgData name="Al Brooks" userId="34fc579134f071c1" providerId="LiveId" clId="{4893A2AF-546E-4ABA-8E06-89838489FEC6}" dt="2021-06-15T21:00:58.197" v="10448" actId="47"/>
        <pc:sldMkLst>
          <pc:docMk/>
          <pc:sldMk cId="2697518980" sldId="7266"/>
        </pc:sldMkLst>
        <pc:spChg chg="mod">
          <ac:chgData name="Al Brooks" userId="34fc579134f071c1" providerId="LiveId" clId="{4893A2AF-546E-4ABA-8E06-89838489FEC6}" dt="2021-06-15T21:00:45.828" v="10446" actId="21"/>
          <ac:spMkLst>
            <pc:docMk/>
            <pc:sldMk cId="2697518980" sldId="7266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5T20:56:58.559" v="10395" actId="167"/>
          <ac:spMkLst>
            <pc:docMk/>
            <pc:sldMk cId="2697518980" sldId="7266"/>
            <ac:spMk id="21" creationId="{D800B438-E78B-4C04-8812-E548DC25F1FB}"/>
          </ac:spMkLst>
        </pc:spChg>
        <pc:picChg chg="add mod ord">
          <ac:chgData name="Al Brooks" userId="34fc579134f071c1" providerId="LiveId" clId="{4893A2AF-546E-4ABA-8E06-89838489FEC6}" dt="2021-06-15T20:55:16.021" v="10367" actId="167"/>
          <ac:picMkLst>
            <pc:docMk/>
            <pc:sldMk cId="2697518980" sldId="7266"/>
            <ac:picMk id="158" creationId="{32C59869-A753-4712-8E42-E8375CA39752}"/>
          </ac:picMkLst>
        </pc:picChg>
      </pc:sldChg>
      <pc:sldChg chg="add del">
        <pc:chgData name="Al Brooks" userId="34fc579134f071c1" providerId="LiveId" clId="{4893A2AF-546E-4ABA-8E06-89838489FEC6}" dt="2021-06-16T18:41:38.733" v="11626" actId="47"/>
        <pc:sldMkLst>
          <pc:docMk/>
          <pc:sldMk cId="3448409379" sldId="7266"/>
        </pc:sldMkLst>
      </pc:sldChg>
      <pc:sldChg chg="addSp delSp modSp add del mod">
        <pc:chgData name="Al Brooks" userId="34fc579134f071c1" providerId="LiveId" clId="{4893A2AF-546E-4ABA-8E06-89838489FEC6}" dt="2021-06-14T22:30:20.679" v="8950" actId="2696"/>
        <pc:sldMkLst>
          <pc:docMk/>
          <pc:sldMk cId="95542457" sldId="7267"/>
        </pc:sldMkLst>
        <pc:spChg chg="mod">
          <ac:chgData name="Al Brooks" userId="34fc579134f071c1" providerId="LiveId" clId="{4893A2AF-546E-4ABA-8E06-89838489FEC6}" dt="2021-06-14T21:00:31.511" v="8124" actId="20577"/>
          <ac:spMkLst>
            <pc:docMk/>
            <pc:sldMk cId="95542457" sldId="7267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4T21:48:14.255" v="8289" actId="167"/>
          <ac:spMkLst>
            <pc:docMk/>
            <pc:sldMk cId="95542457" sldId="7267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4T21:00:38.394" v="8127" actId="478"/>
          <ac:spMkLst>
            <pc:docMk/>
            <pc:sldMk cId="95542457" sldId="7267"/>
            <ac:spMk id="159" creationId="{D14C610B-1686-421D-A6EE-5C25B179339B}"/>
          </ac:spMkLst>
        </pc:spChg>
        <pc:spChg chg="mod">
          <ac:chgData name="Al Brooks" userId="34fc579134f071c1" providerId="LiveId" clId="{4893A2AF-546E-4ABA-8E06-89838489FEC6}" dt="2021-06-14T22:30:16.274" v="8949" actId="1076"/>
          <ac:spMkLst>
            <pc:docMk/>
            <pc:sldMk cId="95542457" sldId="7267"/>
            <ac:spMk id="160" creationId="{A92809BD-ABC4-4F94-9FCC-A03A74F6A4D0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66" creationId="{5DB0E50A-5F5B-4799-891B-8C6E7EBC5D4B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67" creationId="{D83E444A-D15C-4D46-89D4-26205503EE7D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68" creationId="{1E1AB259-2EA0-4CA0-9381-98BC1422FAF3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69" creationId="{4F5CC098-8FFA-468F-A354-B7237D676A7B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70" creationId="{1953B829-6867-4A86-A06E-0CA076527A0E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71" creationId="{20840638-C63F-4916-B20D-678F97F7E5B6}"/>
          </ac:spMkLst>
        </pc:spChg>
        <pc:spChg chg="add mod">
          <ac:chgData name="Al Brooks" userId="34fc579134f071c1" providerId="LiveId" clId="{4893A2AF-546E-4ABA-8E06-89838489FEC6}" dt="2021-06-14T21:43:51.322" v="8229"/>
          <ac:spMkLst>
            <pc:docMk/>
            <pc:sldMk cId="95542457" sldId="7267"/>
            <ac:spMk id="172" creationId="{DBC27D29-EBEE-4C6E-B67E-E2D4C48E614B}"/>
          </ac:spMkLst>
        </pc:spChg>
        <pc:spChg chg="add mod">
          <ac:chgData name="Al Brooks" userId="34fc579134f071c1" providerId="LiveId" clId="{4893A2AF-546E-4ABA-8E06-89838489FEC6}" dt="2021-06-14T21:45:00.839" v="8246" actId="1076"/>
          <ac:spMkLst>
            <pc:docMk/>
            <pc:sldMk cId="95542457" sldId="7267"/>
            <ac:spMk id="173" creationId="{3CAF23E1-013A-430A-9F7B-9DB95A6EAAFA}"/>
          </ac:spMkLst>
        </pc:spChg>
        <pc:spChg chg="add mod">
          <ac:chgData name="Al Brooks" userId="34fc579134f071c1" providerId="LiveId" clId="{4893A2AF-546E-4ABA-8E06-89838489FEC6}" dt="2021-06-14T21:45:19.261" v="8259" actId="1037"/>
          <ac:spMkLst>
            <pc:docMk/>
            <pc:sldMk cId="95542457" sldId="7267"/>
            <ac:spMk id="174" creationId="{0BE09C55-AC8B-419E-89D3-EB52ED676664}"/>
          </ac:spMkLst>
        </pc:spChg>
        <pc:spChg chg="add mod">
          <ac:chgData name="Al Brooks" userId="34fc579134f071c1" providerId="LiveId" clId="{4893A2AF-546E-4ABA-8E06-89838489FEC6}" dt="2021-06-14T21:45:03.719" v="8247" actId="571"/>
          <ac:spMkLst>
            <pc:docMk/>
            <pc:sldMk cId="95542457" sldId="7267"/>
            <ac:spMk id="176" creationId="{0619A07B-8DD1-45BE-9EA2-73DFA6E0F47B}"/>
          </ac:spMkLst>
        </pc:spChg>
        <pc:spChg chg="add mod">
          <ac:chgData name="Al Brooks" userId="34fc579134f071c1" providerId="LiveId" clId="{4893A2AF-546E-4ABA-8E06-89838489FEC6}" dt="2021-06-14T22:27:29.972" v="8891"/>
          <ac:spMkLst>
            <pc:docMk/>
            <pc:sldMk cId="95542457" sldId="7267"/>
            <ac:spMk id="179" creationId="{237678B5-69AD-4B9B-8870-E9AB4A8BCFB1}"/>
          </ac:spMkLst>
        </pc:spChg>
        <pc:spChg chg="add mod">
          <ac:chgData name="Al Brooks" userId="34fc579134f071c1" providerId="LiveId" clId="{4893A2AF-546E-4ABA-8E06-89838489FEC6}" dt="2021-06-14T22:27:29.972" v="8891"/>
          <ac:spMkLst>
            <pc:docMk/>
            <pc:sldMk cId="95542457" sldId="7267"/>
            <ac:spMk id="180" creationId="{E6F4A600-16C8-4A62-9F0E-76DD7930ABBE}"/>
          </ac:spMkLst>
        </pc:spChg>
        <pc:spChg chg="add mod">
          <ac:chgData name="Al Brooks" userId="34fc579134f071c1" providerId="LiveId" clId="{4893A2AF-546E-4ABA-8E06-89838489FEC6}" dt="2021-06-14T22:27:29.972" v="8891"/>
          <ac:spMkLst>
            <pc:docMk/>
            <pc:sldMk cId="95542457" sldId="7267"/>
            <ac:spMk id="181" creationId="{A47F6414-848F-49B6-B04F-324215B08EA2}"/>
          </ac:spMkLst>
        </pc:spChg>
        <pc:spChg chg="add del mod">
          <ac:chgData name="Al Brooks" userId="34fc579134f071c1" providerId="LiveId" clId="{4893A2AF-546E-4ABA-8E06-89838489FEC6}" dt="2021-06-14T22:27:35.013" v="8892" actId="478"/>
          <ac:spMkLst>
            <pc:docMk/>
            <pc:sldMk cId="95542457" sldId="7267"/>
            <ac:spMk id="182" creationId="{1372E760-9498-4523-BB13-0FCF9D1E2802}"/>
          </ac:spMkLst>
        </pc:spChg>
        <pc:spChg chg="add mod">
          <ac:chgData name="Al Brooks" userId="34fc579134f071c1" providerId="LiveId" clId="{4893A2AF-546E-4ABA-8E06-89838489FEC6}" dt="2021-06-14T22:27:44.737" v="8893" actId="571"/>
          <ac:spMkLst>
            <pc:docMk/>
            <pc:sldMk cId="95542457" sldId="7267"/>
            <ac:spMk id="183" creationId="{A23B0EE0-1843-46D6-87F7-3B316E732D94}"/>
          </ac:spMkLst>
        </pc:spChg>
        <pc:spChg chg="add mod">
          <ac:chgData name="Al Brooks" userId="34fc579134f071c1" providerId="LiveId" clId="{4893A2AF-546E-4ABA-8E06-89838489FEC6}" dt="2021-06-14T22:28:32.566" v="8941" actId="108"/>
          <ac:spMkLst>
            <pc:docMk/>
            <pc:sldMk cId="95542457" sldId="7267"/>
            <ac:spMk id="184" creationId="{7DC0913C-AFA0-4915-B661-4F91F61BD3D3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2:28:36.639" v="8942" actId="478"/>
          <ac:spMkLst>
            <pc:docMk/>
            <pc:sldMk cId="95542457" sldId="7267"/>
            <ac:spMk id="215" creationId="{EC39CA8B-DBE1-47F3-BF1F-B67C6859BE85}"/>
          </ac:spMkLst>
        </pc:spChg>
        <pc:picChg chg="ord">
          <ac:chgData name="Al Brooks" userId="34fc579134f071c1" providerId="LiveId" clId="{4893A2AF-546E-4ABA-8E06-89838489FEC6}" dt="2021-06-14T21:00:35.817" v="8126" actId="167"/>
          <ac:picMkLst>
            <pc:docMk/>
            <pc:sldMk cId="95542457" sldId="7267"/>
            <ac:picMk id="158" creationId="{F1B15168-D35A-4458-A29F-7DCA85E799F2}"/>
          </ac:picMkLst>
        </pc:picChg>
        <pc:picChg chg="add mod">
          <ac:chgData name="Al Brooks" userId="34fc579134f071c1" providerId="LiveId" clId="{4893A2AF-546E-4ABA-8E06-89838489FEC6}" dt="2021-06-14T21:44:47.390" v="8245" actId="571"/>
          <ac:picMkLst>
            <pc:docMk/>
            <pc:sldMk cId="95542457" sldId="7267"/>
            <ac:picMk id="175" creationId="{6C67CA98-223A-4E47-8D86-7901D10526D4}"/>
          </ac:picMkLst>
        </pc:pic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57" creationId="{85668601-C71B-437D-A6C8-64C4F3C134F5}"/>
          </ac:cxnSpMkLst>
        </pc:cxnChg>
        <pc:cxnChg chg="add del mod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61" creationId="{52E64237-1CA4-48C1-8095-8891978B4CEC}"/>
          </ac:cxnSpMkLst>
        </pc:cxnChg>
        <pc:cxnChg chg="add del mod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62" creationId="{B2D86013-90FB-4FE0-8EF5-4B34ADC3FFDF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63" creationId="{208F37F3-ED42-4774-9E76-A32977372E66}"/>
          </ac:cxnSpMkLst>
        </pc:cxnChg>
        <pc:cxnChg chg="add del mod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64" creationId="{F169866A-7F73-4845-9966-C6A9002D1B5B}"/>
          </ac:cxnSpMkLst>
        </pc:cxnChg>
        <pc:cxnChg chg="add del mod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165" creationId="{B0973D54-C02F-40EF-A9BF-CF3A8108B25A}"/>
          </ac:cxnSpMkLst>
        </pc:cxnChg>
        <pc:cxnChg chg="add mod">
          <ac:chgData name="Al Brooks" userId="34fc579134f071c1" providerId="LiveId" clId="{4893A2AF-546E-4ABA-8E06-89838489FEC6}" dt="2021-06-14T22:27:14.369" v="8890"/>
          <ac:cxnSpMkLst>
            <pc:docMk/>
            <pc:sldMk cId="95542457" sldId="7267"/>
            <ac:cxnSpMk id="177" creationId="{D0BAB848-516D-442F-B4BD-F8BF53F4C164}"/>
          </ac:cxnSpMkLst>
        </pc:cxnChg>
        <pc:cxnChg chg="add mod">
          <ac:chgData name="Al Brooks" userId="34fc579134f071c1" providerId="LiveId" clId="{4893A2AF-546E-4ABA-8E06-89838489FEC6}" dt="2021-06-14T22:27:29.972" v="8891"/>
          <ac:cxnSpMkLst>
            <pc:docMk/>
            <pc:sldMk cId="95542457" sldId="7267"/>
            <ac:cxnSpMk id="178" creationId="{96799BED-403D-47D3-AE13-6762B0BBE9DE}"/>
          </ac:cxnSpMkLst>
        </pc:cxnChg>
        <pc:cxnChg chg="add mod">
          <ac:chgData name="Al Brooks" userId="34fc579134f071c1" providerId="LiveId" clId="{4893A2AF-546E-4ABA-8E06-89838489FEC6}" dt="2021-06-14T22:30:12.701" v="8948"/>
          <ac:cxnSpMkLst>
            <pc:docMk/>
            <pc:sldMk cId="95542457" sldId="7267"/>
            <ac:cxnSpMk id="185" creationId="{6FA36334-0294-46EA-87EA-C1234F031628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2:28:36.639" v="8942" actId="478"/>
          <ac:cxnSpMkLst>
            <pc:docMk/>
            <pc:sldMk cId="95542457" sldId="7267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4893A2AF-546E-4ABA-8E06-89838489FEC6}" dt="2021-06-16T18:27:55.433" v="11145" actId="47"/>
        <pc:sldMkLst>
          <pc:docMk/>
          <pc:sldMk cId="660375392" sldId="7267"/>
        </pc:sldMkLst>
        <pc:spChg chg="mod ord">
          <ac:chgData name="Al Brooks" userId="34fc579134f071c1" providerId="LiveId" clId="{4893A2AF-546E-4ABA-8E06-89838489FEC6}" dt="2021-06-15T20:56:09.742" v="10386"/>
          <ac:spMkLst>
            <pc:docMk/>
            <pc:sldMk cId="660375392" sldId="7267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69" creationId="{34000B84-181A-4D1C-B101-6FED10077271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0" creationId="{E4230514-742D-4786-ADD6-1F81C62336C3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1" creationId="{C6675369-D939-4A15-9D2E-3575194E83FC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2" creationId="{8274EFDD-D03F-4640-876F-FCBB25F22CE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3" creationId="{DD50AE51-ECC1-4A42-A536-7F58D5CB902D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4" creationId="{605075EB-20BB-4F74-9EA2-64CF8023606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5" creationId="{BAAFB76D-87E4-4F38-A06B-1273A2C9EFCD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6" creationId="{404D1170-E921-4CAF-A275-61A8A810A4A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7" creationId="{74F0B462-7F9D-43E2-A5BE-03CA23F8F527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8" creationId="{7AD6C19D-75F3-4574-86F1-41AB4976ACEA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79" creationId="{3278908D-5B85-498B-811E-525FA080A48C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0" creationId="{CCC7FD3B-B4FA-477B-8582-8EE451AB92A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1" creationId="{AE557A5D-93A7-48D2-8473-5D6B85CB3E71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2" creationId="{10FE013D-FB3A-4645-BFCF-4FECFE5D6FBE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3" creationId="{7B7B2158-5B15-41D6-871D-E97A25D251A6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4" creationId="{7C85B0D8-2F99-425B-88DC-E09471A3B688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5" creationId="{61BA85DA-5349-4983-93FE-4D6C582EC83F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6" creationId="{CF14A09D-C68B-4104-A215-ADB44339C2A5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88" creationId="{A293F0E5-0ABC-4EEB-8FC4-335A276EFCF2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0" creationId="{A9ADFA9B-723F-4549-837C-1D73DD907E8E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1" creationId="{F187CB29-384D-47A5-8689-7FA72890ED73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2" creationId="{10620651-3DC5-4AD6-AA76-59A4E86326FD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3" creationId="{F9986252-C72E-41A5-B7A3-EBC686C166B1}"/>
          </ac:spMkLst>
        </pc:spChg>
        <pc:spChg chg="del mod">
          <ac:chgData name="Al Brooks" userId="34fc579134f071c1" providerId="LiveId" clId="{4893A2AF-546E-4ABA-8E06-89838489FEC6}" dt="2021-06-15T20:54:56.055" v="10360" actId="478"/>
          <ac:spMkLst>
            <pc:docMk/>
            <pc:sldMk cId="660375392" sldId="7267"/>
            <ac:spMk id="194" creationId="{D095F927-7BBF-4128-A268-36F682A82A9A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5" creationId="{C49CC383-33B9-40FC-B3BD-E3C40CC05284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7" creationId="{BE570421-C8CC-4AA0-9FF8-14AE828BE75F}"/>
          </ac:spMkLst>
        </pc:spChg>
        <pc:spChg chg="add mod">
          <ac:chgData name="Al Brooks" userId="34fc579134f071c1" providerId="LiveId" clId="{4893A2AF-546E-4ABA-8E06-89838489FEC6}" dt="2021-06-15T20:55:38.820" v="10371"/>
          <ac:spMkLst>
            <pc:docMk/>
            <pc:sldMk cId="660375392" sldId="7267"/>
            <ac:spMk id="198" creationId="{9E166AF0-5DC9-4A0E-B114-1CB68F43A632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199" creationId="{D47A152C-657B-4512-BA6C-B5A699E82689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00" creationId="{008F337E-635D-455D-8A00-1BA5AD800BB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04" creationId="{93217AE2-0097-4559-B1CD-1015CB3A8DA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05" creationId="{01C32787-01B2-46F2-B1E2-954CF03BBD85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06" creationId="{47C6F552-F4EA-48ED-99D8-2CEB048FDE94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08" creationId="{D4D84E3C-A11E-40DC-916D-756F77F95630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10" creationId="{2542C11C-D11D-4275-B861-D06B0F4CEB47}"/>
          </ac:spMkLst>
        </pc:spChg>
        <pc:spChg chg="del mod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11" creationId="{645AEBF3-680C-4398-B2AB-971062C0D788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5T20:54:53.908" v="10359" actId="478"/>
          <ac:spMkLst>
            <pc:docMk/>
            <pc:sldMk cId="660375392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5T20:54:59.869" v="10361" actId="478"/>
          <ac:spMkLst>
            <pc:docMk/>
            <pc:sldMk cId="660375392" sldId="7267"/>
            <ac:spMk id="215" creationId="{EC39CA8B-DBE1-47F3-BF1F-B67C6859BE85}"/>
          </ac:spMkLst>
        </pc:spChg>
        <pc:picChg chg="del mod modCrop">
          <ac:chgData name="Al Brooks" userId="34fc579134f071c1" providerId="LiveId" clId="{4893A2AF-546E-4ABA-8E06-89838489FEC6}" dt="2021-06-15T20:54:46.785" v="10358" actId="21"/>
          <ac:picMkLst>
            <pc:docMk/>
            <pc:sldMk cId="660375392" sldId="7267"/>
            <ac:picMk id="3" creationId="{C9291250-FD99-48E3-BC69-DED53629C763}"/>
          </ac:picMkLst>
        </pc:picChg>
        <pc:picChg chg="add mod">
          <ac:chgData name="Al Brooks" userId="34fc579134f071c1" providerId="LiveId" clId="{4893A2AF-546E-4ABA-8E06-89838489FEC6}" dt="2021-06-15T20:55:02.884" v="10362"/>
          <ac:picMkLst>
            <pc:docMk/>
            <pc:sldMk cId="660375392" sldId="7267"/>
            <ac:picMk id="187" creationId="{4E35517E-AACC-4A62-A36B-E920E369E596}"/>
          </ac:picMkLst>
        </pc:pic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7" creationId="{85668601-C71B-437D-A6C8-64C4F3C134F5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8" creationId="{CA23A560-77D9-415D-BB97-BAE9A1CEBDBC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59" creationId="{6904A84A-5D09-42BE-B7C0-D307622EE1C0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0" creationId="{8F6FEB4D-3D66-464E-8859-903DF16307D7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1" creationId="{C7D23BFF-1E0C-459A-9186-9B2B6CF4CD93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2" creationId="{D11AE686-2507-4F20-9795-7C5AFF121EFF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163" creationId="{208F37F3-ED42-4774-9E76-A32977372E66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4" creationId="{25139C82-385E-4CAB-A628-971C81EC0980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5" creationId="{81320A86-8A90-49C9-9258-93EA427DC160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6" creationId="{EA80C05E-04E8-41C7-B8F0-B10803A25587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7" creationId="{01D6B614-1110-4C4D-9AC1-9F4D47569ED4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68" creationId="{2C1EF7FD-1702-4470-AB65-0F860A537E82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89" creationId="{242332EE-48DE-403A-A642-63C2604B3B46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196" creationId="{1FF8DE29-57FF-457D-A89D-C6C3118929A5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01" creationId="{65CA0484-791E-451F-AEEF-7DC2A044C0C6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02" creationId="{1A491C76-4DA5-4810-A0BA-AD0A853FA977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03" creationId="{1B1B7A0A-4CEC-4DB3-9A37-DD3860222F65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07" creationId="{917F09A3-F846-4447-9E10-BB4DFA2A0CB9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09" creationId="{51BE1CBD-B6AF-4209-AFEF-26D70914FFED}"/>
          </ac:cxnSpMkLst>
        </pc:cxnChg>
        <pc:cxnChg chg="del mod">
          <ac:chgData name="Al Brooks" userId="34fc579134f071c1" providerId="LiveId" clId="{4893A2AF-546E-4ABA-8E06-89838489FEC6}" dt="2021-06-15T20:54:53.908" v="10359" actId="478"/>
          <ac:cxnSpMkLst>
            <pc:docMk/>
            <pc:sldMk cId="660375392" sldId="7267"/>
            <ac:cxnSpMk id="212" creationId="{29FB621B-69E7-40A7-BD26-DBB600ACFBEB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5T20:54:59.869" v="10361" actId="478"/>
          <ac:cxnSpMkLst>
            <pc:docMk/>
            <pc:sldMk cId="660375392" sldId="7267"/>
            <ac:cxnSpMk id="225" creationId="{3B2E5016-D6DA-482F-BCE2-B5A64CE1D387}"/>
          </ac:cxnSpMkLst>
        </pc:cxnChg>
      </pc:sldChg>
      <pc:sldChg chg="delSp modSp add del mod ord">
        <pc:chgData name="Al Brooks" userId="34fc579134f071c1" providerId="LiveId" clId="{4893A2AF-546E-4ABA-8E06-89838489FEC6}" dt="2021-06-11T23:27:55.748" v="6822" actId="2696"/>
        <pc:sldMkLst>
          <pc:docMk/>
          <pc:sldMk cId="1649205414" sldId="7267"/>
        </pc:sldMkLst>
        <pc:spChg chg="mod">
          <ac:chgData name="Al Brooks" userId="34fc579134f071c1" providerId="LiveId" clId="{4893A2AF-546E-4ABA-8E06-89838489FEC6}" dt="2021-06-11T23:07:45.174" v="6540" actId="27636"/>
          <ac:spMkLst>
            <pc:docMk/>
            <pc:sldMk cId="1649205414" sldId="7267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1T23:07:48.877" v="6541" actId="478"/>
          <ac:spMkLst>
            <pc:docMk/>
            <pc:sldMk cId="1649205414" sldId="7267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1T23:07:48.877" v="6541" actId="478"/>
          <ac:cxnSpMkLst>
            <pc:docMk/>
            <pc:sldMk cId="1649205414" sldId="7267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4893A2AF-546E-4ABA-8E06-89838489FEC6}" dt="2021-06-10T21:24:24.254" v="3084" actId="2696"/>
        <pc:sldMkLst>
          <pc:docMk/>
          <pc:sldMk cId="3505224979" sldId="7267"/>
        </pc:sldMkLst>
        <pc:spChg chg="mod">
          <ac:chgData name="Al Brooks" userId="34fc579134f071c1" providerId="LiveId" clId="{4893A2AF-546E-4ABA-8E06-89838489FEC6}" dt="2021-06-10T21:17:07.309" v="2943"/>
          <ac:spMkLst>
            <pc:docMk/>
            <pc:sldMk cId="3505224979" sldId="7267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0T21:17:13.368" v="2946" actId="478"/>
          <ac:spMkLst>
            <pc:docMk/>
            <pc:sldMk cId="3505224979" sldId="7267"/>
            <ac:spMk id="160" creationId="{5080824C-01DD-450A-9284-CB4FBDB73A45}"/>
          </ac:spMkLst>
        </pc:spChg>
        <pc:spChg chg="del">
          <ac:chgData name="Al Brooks" userId="34fc579134f071c1" providerId="LiveId" clId="{4893A2AF-546E-4ABA-8E06-89838489FEC6}" dt="2021-06-10T21:17:10.983" v="2944" actId="478"/>
          <ac:spMkLst>
            <pc:docMk/>
            <pc:sldMk cId="3505224979" sldId="7267"/>
            <ac:spMk id="161" creationId="{B1D83D39-C30C-47CC-B067-3006E2E7908A}"/>
          </ac:spMkLst>
        </pc:spChg>
        <pc:spChg chg="add mod">
          <ac:chgData name="Al Brooks" userId="34fc579134f071c1" providerId="LiveId" clId="{4893A2AF-546E-4ABA-8E06-89838489FEC6}" dt="2021-06-10T21:17:29.642" v="2949"/>
          <ac:spMkLst>
            <pc:docMk/>
            <pc:sldMk cId="3505224979" sldId="7267"/>
            <ac:spMk id="164" creationId="{CE3189F8-089A-4FF9-B999-F4D487E82E1A}"/>
          </ac:spMkLst>
        </pc:spChg>
        <pc:spChg chg="del">
          <ac:chgData name="Al Brooks" userId="34fc579134f071c1" providerId="LiveId" clId="{4893A2AF-546E-4ABA-8E06-89838489FEC6}" dt="2021-06-10T21:17:15.339" v="2948" actId="478"/>
          <ac:spMkLst>
            <pc:docMk/>
            <pc:sldMk cId="3505224979" sldId="7267"/>
            <ac:spMk id="168" creationId="{4DD112CC-E91D-4CB6-BEF4-4D1997C4BBAE}"/>
          </ac:spMkLst>
        </pc:spChg>
        <pc:spChg chg="del">
          <ac:chgData name="Al Brooks" userId="34fc579134f071c1" providerId="LiveId" clId="{4893A2AF-546E-4ABA-8E06-89838489FEC6}" dt="2021-06-10T21:17:14.297" v="2947" actId="478"/>
          <ac:spMkLst>
            <pc:docMk/>
            <pc:sldMk cId="3505224979" sldId="7267"/>
            <ac:spMk id="182" creationId="{5455EC37-01AD-4D6E-8BF1-02DC99FDD358}"/>
          </ac:spMkLst>
        </pc:spChg>
        <pc:spChg chg="add del mod">
          <ac:chgData name="Al Brooks" userId="34fc579134f071c1" providerId="LiveId" clId="{4893A2AF-546E-4ABA-8E06-89838489FEC6}" dt="2021-06-10T21:18:47.447" v="2958" actId="478"/>
          <ac:spMkLst>
            <pc:docMk/>
            <pc:sldMk cId="3505224979" sldId="7267"/>
            <ac:spMk id="188" creationId="{51716C93-A70F-4559-8D76-44B65C222163}"/>
          </ac:spMkLst>
        </pc:spChg>
        <pc:spChg chg="add mod">
          <ac:chgData name="Al Brooks" userId="34fc579134f071c1" providerId="LiveId" clId="{4893A2AF-546E-4ABA-8E06-89838489FEC6}" dt="2021-06-10T21:18:38.108" v="2955"/>
          <ac:spMkLst>
            <pc:docMk/>
            <pc:sldMk cId="3505224979" sldId="7267"/>
            <ac:spMk id="189" creationId="{12777C74-0759-471E-8A3F-7C55AD9CDC3F}"/>
          </ac:spMkLst>
        </pc:spChg>
        <pc:spChg chg="add mod">
          <ac:chgData name="Al Brooks" userId="34fc579134f071c1" providerId="LiveId" clId="{4893A2AF-546E-4ABA-8E06-89838489FEC6}" dt="2021-06-10T21:18:38.108" v="2955"/>
          <ac:spMkLst>
            <pc:docMk/>
            <pc:sldMk cId="3505224979" sldId="7267"/>
            <ac:spMk id="190" creationId="{35BD5442-E8D4-4C62-AF42-E06C09B472ED}"/>
          </ac:spMkLst>
        </pc:spChg>
        <pc:spChg chg="add mod">
          <ac:chgData name="Al Brooks" userId="34fc579134f071c1" providerId="LiveId" clId="{4893A2AF-546E-4ABA-8E06-89838489FEC6}" dt="2021-06-10T21:18:38.108" v="2955"/>
          <ac:spMkLst>
            <pc:docMk/>
            <pc:sldMk cId="3505224979" sldId="7267"/>
            <ac:spMk id="191" creationId="{461555E7-2F88-44DC-873A-4FB62A4B5529}"/>
          </ac:spMkLst>
        </pc:spChg>
        <pc:spChg chg="add mod">
          <ac:chgData name="Al Brooks" userId="34fc579134f071c1" providerId="LiveId" clId="{4893A2AF-546E-4ABA-8E06-89838489FEC6}" dt="2021-06-10T21:18:38.108" v="2955"/>
          <ac:spMkLst>
            <pc:docMk/>
            <pc:sldMk cId="3505224979" sldId="7267"/>
            <ac:spMk id="192" creationId="{EA7528F0-95E7-465D-BA6D-EAF29F43B956}"/>
          </ac:spMkLst>
        </pc:spChg>
        <pc:spChg chg="add mod">
          <ac:chgData name="Al Brooks" userId="34fc579134f071c1" providerId="LiveId" clId="{4893A2AF-546E-4ABA-8E06-89838489FEC6}" dt="2021-06-10T21:18:38.108" v="2955"/>
          <ac:spMkLst>
            <pc:docMk/>
            <pc:sldMk cId="3505224979" sldId="7267"/>
            <ac:spMk id="193" creationId="{ED6EA4A5-7505-42D5-8FBC-D1E3981B2507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1:22:38.299" v="3077" actId="478"/>
          <ac:spMkLst>
            <pc:docMk/>
            <pc:sldMk cId="3505224979" sldId="7267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0T21:17:12.616" v="2945" actId="478"/>
          <ac:cxnSpMkLst>
            <pc:docMk/>
            <pc:sldMk cId="3505224979" sldId="7267"/>
            <ac:cxnSpMk id="162" creationId="{C0C079FA-AD20-41F0-9122-A536F0D487C6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0T21:17:29.642" v="2949"/>
          <ac:cxnSpMkLst>
            <pc:docMk/>
            <pc:sldMk cId="3505224979" sldId="7267"/>
            <ac:cxnSpMk id="178" creationId="{6CE8F365-8424-4F3D-B798-999814A59298}"/>
          </ac:cxnSpMkLst>
        </pc:cxnChg>
        <pc:cxnChg chg="add mod">
          <ac:chgData name="Al Brooks" userId="34fc579134f071c1" providerId="LiveId" clId="{4893A2AF-546E-4ABA-8E06-89838489FEC6}" dt="2021-06-10T21:18:38.108" v="2955"/>
          <ac:cxnSpMkLst>
            <pc:docMk/>
            <pc:sldMk cId="3505224979" sldId="7267"/>
            <ac:cxnSpMk id="187" creationId="{01A63444-FE0E-41DB-96FD-2938919E33BD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1:22:38.299" v="3077" actId="478"/>
          <ac:cxnSpMkLst>
            <pc:docMk/>
            <pc:sldMk cId="3505224979" sldId="7267"/>
            <ac:cxnSpMk id="225" creationId="{3B2E5016-D6DA-482F-BCE2-B5A64CE1D387}"/>
          </ac:cxnSpMkLst>
        </pc:cxnChg>
      </pc:sldChg>
      <pc:sldChg chg="addSp delSp modSp add mod modClrScheme chgLayout">
        <pc:chgData name="Al Brooks" userId="34fc579134f071c1" providerId="LiveId" clId="{4893A2AF-546E-4ABA-8E06-89838489FEC6}" dt="2021-06-16T21:24:05.196" v="13297" actId="1076"/>
        <pc:sldMkLst>
          <pc:docMk/>
          <pc:sldMk cId="3650682642" sldId="7267"/>
        </pc:sldMkLst>
        <pc:spChg chg="mod ord">
          <ac:chgData name="Al Brooks" userId="34fc579134f071c1" providerId="LiveId" clId="{4893A2AF-546E-4ABA-8E06-89838489FEC6}" dt="2021-06-16T21:23:43.110" v="13291"/>
          <ac:spMkLst>
            <pc:docMk/>
            <pc:sldMk cId="3650682642" sldId="7267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6T21:24:05.196" v="13297" actId="1076"/>
          <ac:spMkLst>
            <pc:docMk/>
            <pc:sldMk cId="3650682642" sldId="7267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0" creationId="{11219FBC-1392-4821-BA32-92D81B9CE722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1" creationId="{948ACAC2-0BE7-480F-ACCD-2D88017D3DA2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2" creationId="{DBF2E83E-43BF-4543-87A8-7811B18975A7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4" creationId="{51892808-9547-4F0F-9CC0-96D90FCB748A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6" creationId="{8B01F016-C401-4BFB-B1EB-AB4BBD0C5663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68" creationId="{B42A2C0F-C700-4C6B-B66C-676CE929F1E1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70" creationId="{382D721D-C342-4B7F-952C-FB8B43D16E18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71" creationId="{E4969B8A-5679-4619-9BC8-E8E755954F93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72" creationId="{167EDE67-BEDA-4E81-A212-A53BF53E1A9A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0" creationId="{88716E15-A64B-4687-9E79-706EF8F8B000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2" creationId="{995AE42E-5FDB-4FC3-8898-29F7B1A050E1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4" creationId="{049E6D66-37DC-4264-8841-EFE05D40E2A3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6" creationId="{5CD5BEC9-B31C-491D-97D6-8715481B6757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7" creationId="{8EDD20A1-24B8-4DA4-A074-D0B642F16306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8" creationId="{8F0FFD63-DB8E-4110-85A5-FDDC52B6D972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89" creationId="{3F341DD3-5F7F-46C4-B9E9-BE4983442486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0" creationId="{5E46C20E-90EB-4F76-B976-F57DABC234F6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1" creationId="{E288DC0F-AE5C-4D04-9E42-D3BD0A396261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2" creationId="{FB2D34AA-EEF1-46B7-9A3D-76CE8429CFBE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3" creationId="{01949B17-9329-4B2F-AB3B-A24B3E40719B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4" creationId="{8D9C2C33-00C3-47C4-9155-290891BDF478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5" creationId="{FACE9082-DAD1-4633-984E-7ECFCA65C6BE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6" creationId="{A6D59D34-2FBB-4253-B626-2B5B659FD135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7" creationId="{183B364C-D8CA-4826-B84A-406A81714C52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8" creationId="{FF2BD08E-F838-40E0-AEC2-DF96FAFB0C1F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199" creationId="{CEF49B84-2ED9-4C83-866B-3B594C11F3D3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0" creationId="{07497B1D-FA4B-4A4D-AB14-FFB5AF4AB5E9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1" creationId="{69ACDF2A-FF2C-4971-8B35-7B68F99C953A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2" creationId="{A9C176F7-9529-4FA9-8A6D-0F203F45CF6C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3" creationId="{991C1959-1DAA-42E3-9AD1-A72B25141F15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4" creationId="{4C0FBFD1-D50B-447A-BE40-A6BA3589944F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5" creationId="{DC575577-6924-4B47-89F0-6FBEFF4A2CA8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6" creationId="{9CDB7778-8BF3-486E-950D-ABD40E6AE1DA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7" creationId="{B22BBA83-55CC-496D-BF29-6BF8C4993BDA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08" creationId="{5D27B360-27AC-4A2B-9879-E5281BCB271D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10" creationId="{21F66703-958E-438C-81BA-C92C936126FD}"/>
          </ac:spMkLst>
        </pc:spChg>
        <pc:spChg chg="del">
          <ac:chgData name="Al Brooks" userId="34fc579134f071c1" providerId="LiveId" clId="{4893A2AF-546E-4ABA-8E06-89838489FEC6}" dt="2021-06-16T21:23:54.298" v="13293" actId="478"/>
          <ac:spMkLst>
            <pc:docMk/>
            <pc:sldMk cId="3650682642" sldId="7267"/>
            <ac:spMk id="212" creationId="{50DBE949-14EF-4047-8E52-8C5E51C46E1C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1:23:59.928" v="13295" actId="478"/>
          <ac:spMkLst>
            <pc:docMk/>
            <pc:sldMk cId="3650682642" sldId="7267"/>
            <ac:spMk id="215" creationId="{EC39CA8B-DBE1-47F3-BF1F-B67C6859BE85}"/>
          </ac:spMkLst>
        </pc:spChg>
        <pc:spChg chg="add mod">
          <ac:chgData name="Al Brooks" userId="34fc579134f071c1" providerId="LiveId" clId="{4893A2AF-546E-4ABA-8E06-89838489FEC6}" dt="2021-06-16T21:22:53.322" v="13270"/>
          <ac:spMkLst>
            <pc:docMk/>
            <pc:sldMk cId="3650682642" sldId="7267"/>
            <ac:spMk id="217" creationId="{2ECEAA96-A3AC-4E2F-A51C-70E37458CDFB}"/>
          </ac:spMkLst>
        </pc:spChg>
        <pc:picChg chg="del mod modCrop">
          <ac:chgData name="Al Brooks" userId="34fc579134f071c1" providerId="LiveId" clId="{4893A2AF-546E-4ABA-8E06-89838489FEC6}" dt="2021-06-16T21:23:48.141" v="13292" actId="21"/>
          <ac:picMkLst>
            <pc:docMk/>
            <pc:sldMk cId="3650682642" sldId="7267"/>
            <ac:picMk id="3" creationId="{A22BEF5A-BFBE-4245-8761-B2D45E6FF12F}"/>
          </ac:picMkLst>
        </pc:picChg>
        <pc:picChg chg="add mod">
          <ac:chgData name="Al Brooks" userId="34fc579134f071c1" providerId="LiveId" clId="{4893A2AF-546E-4ABA-8E06-89838489FEC6}" dt="2021-06-16T21:24:01.951" v="13296"/>
          <ac:picMkLst>
            <pc:docMk/>
            <pc:sldMk cId="3650682642" sldId="7267"/>
            <ac:picMk id="218" creationId="{13EB2431-3DF6-4832-8DE1-7091B3649DFA}"/>
          </ac:picMkLst>
        </pc:pic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58" creationId="{E180F4AC-5E33-40D3-A0E3-2B0DE7E9932B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59" creationId="{F1EA9AB1-A128-417F-9820-68BEAA68309B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65" creationId="{D43FD004-E3EC-485F-BB6E-0FF670FD65F1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67" creationId="{F154CF86-FC83-4955-A433-FA045011FDEA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69" creationId="{CEE20B73-20A4-4AC8-950A-BA1654DC6282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3" creationId="{6997E3D6-1F9C-4DE2-9DE9-37A05FCA25D3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4" creationId="{B3A2F39E-B74D-495C-B8BF-0277F97CA0EC}"/>
          </ac:cxnSpMkLst>
        </pc:cxnChg>
        <pc:cxnChg chg="del">
          <ac:chgData name="Al Brooks" userId="34fc579134f071c1" providerId="LiveId" clId="{4893A2AF-546E-4ABA-8E06-89838489FEC6}" dt="2021-06-16T21:23:56.568" v="13294" actId="478"/>
          <ac:cxnSpMkLst>
            <pc:docMk/>
            <pc:sldMk cId="3650682642" sldId="7267"/>
            <ac:cxnSpMk id="175" creationId="{5D3FCC5F-7454-4B0E-967C-1A4057997A4E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6" creationId="{EEE8E207-FC87-447A-8C70-EEABB9B210EB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7" creationId="{C29F21AB-766F-4571-AEB1-107B912601EB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8" creationId="{9F0B9CFF-C742-485B-AE82-A0D6E607CFD6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79" creationId="{714B7B76-8049-4ED1-A3CF-54533F54B1C5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81" creationId="{F151BFF0-19A3-4437-AB64-4D5665E4E60B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83" creationId="{782BBC39-0A30-4C03-A038-865463F0A822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185" creationId="{479E5544-E95B-4E11-BB01-E1D36D633C5F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209" creationId="{A349FC68-ECF0-4DE6-B22B-5FE5CD61F47D}"/>
          </ac:cxnSpMkLst>
        </pc:cxnChg>
        <pc:cxnChg chg="del">
          <ac:chgData name="Al Brooks" userId="34fc579134f071c1" providerId="LiveId" clId="{4893A2AF-546E-4ABA-8E06-89838489FEC6}" dt="2021-06-16T21:23:54.298" v="13293" actId="478"/>
          <ac:cxnSpMkLst>
            <pc:docMk/>
            <pc:sldMk cId="3650682642" sldId="7267"/>
            <ac:cxnSpMk id="211" creationId="{51239835-55A3-4F9B-B582-1C5B6961720F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1:23:59.928" v="13295" actId="478"/>
          <ac:cxnSpMkLst>
            <pc:docMk/>
            <pc:sldMk cId="3650682642" sldId="726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6T20:49:35.206" v="12747" actId="2696"/>
        <pc:sldMkLst>
          <pc:docMk/>
          <pc:sldMk cId="3962835444" sldId="7267"/>
        </pc:sldMkLst>
        <pc:spChg chg="mod">
          <ac:chgData name="Al Brooks" userId="34fc579134f071c1" providerId="LiveId" clId="{4893A2AF-546E-4ABA-8E06-89838489FEC6}" dt="2021-06-16T20:38:42.068" v="12169" actId="20577"/>
          <ac:spMkLst>
            <pc:docMk/>
            <pc:sldMk cId="3962835444" sldId="7267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6T20:49:30.856" v="12746" actId="167"/>
          <ac:spMkLst>
            <pc:docMk/>
            <pc:sldMk cId="3962835444" sldId="7267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89" creationId="{BB1DDB05-2129-457F-8000-814DFD28FB0B}"/>
          </ac:spMkLst>
        </pc:spChg>
        <pc:spChg chg="del mod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156" creationId="{2F29DF87-9EB9-4B8E-AC3E-688ECE59C9DE}"/>
          </ac:spMkLst>
        </pc:spChg>
        <pc:spChg chg="del mod">
          <ac:chgData name="Al Brooks" userId="34fc579134f071c1" providerId="LiveId" clId="{4893A2AF-546E-4ABA-8E06-89838489FEC6}" dt="2021-06-16T20:45:21.317" v="12481" actId="478"/>
          <ac:spMkLst>
            <pc:docMk/>
            <pc:sldMk cId="3962835444" sldId="7267"/>
            <ac:spMk id="158" creationId="{4940057D-0C03-4623-955E-06B67C4AB973}"/>
          </ac:spMkLst>
        </pc:spChg>
        <pc:spChg chg="add mod">
          <ac:chgData name="Al Brooks" userId="34fc579134f071c1" providerId="LiveId" clId="{4893A2AF-546E-4ABA-8E06-89838489FEC6}" dt="2021-06-16T20:42:06.983" v="12267" actId="20577"/>
          <ac:spMkLst>
            <pc:docMk/>
            <pc:sldMk cId="3962835444" sldId="7267"/>
            <ac:spMk id="165" creationId="{6ED3F35C-3412-4068-AE71-CCBD0FE4611B}"/>
          </ac:spMkLst>
        </pc:spChg>
        <pc:spChg chg="add mod">
          <ac:chgData name="Al Brooks" userId="34fc579134f071c1" providerId="LiveId" clId="{4893A2AF-546E-4ABA-8E06-89838489FEC6}" dt="2021-06-16T20:42:11.894" v="12268" actId="571"/>
          <ac:spMkLst>
            <pc:docMk/>
            <pc:sldMk cId="3962835444" sldId="7267"/>
            <ac:spMk id="166" creationId="{CDD47621-EE34-4092-B5AD-217ACEDD4738}"/>
          </ac:spMkLst>
        </pc:spChg>
        <pc:spChg chg="add mod">
          <ac:chgData name="Al Brooks" userId="34fc579134f071c1" providerId="LiveId" clId="{4893A2AF-546E-4ABA-8E06-89838489FEC6}" dt="2021-06-16T20:42:14.302" v="12269" actId="571"/>
          <ac:spMkLst>
            <pc:docMk/>
            <pc:sldMk cId="3962835444" sldId="7267"/>
            <ac:spMk id="167" creationId="{97872476-AE09-492E-97CE-9092F4A350CD}"/>
          </ac:spMkLst>
        </pc:spChg>
        <pc:spChg chg="add mod">
          <ac:chgData name="Al Brooks" userId="34fc579134f071c1" providerId="LiveId" clId="{4893A2AF-546E-4ABA-8E06-89838489FEC6}" dt="2021-06-16T20:42:17.199" v="12270" actId="571"/>
          <ac:spMkLst>
            <pc:docMk/>
            <pc:sldMk cId="3962835444" sldId="7267"/>
            <ac:spMk id="168" creationId="{76CE6EAB-6589-4A9C-8BCE-1E874C8D164A}"/>
          </ac:spMkLst>
        </pc:spChg>
        <pc:spChg chg="add mod">
          <ac:chgData name="Al Brooks" userId="34fc579134f071c1" providerId="LiveId" clId="{4893A2AF-546E-4ABA-8E06-89838489FEC6}" dt="2021-06-16T20:42:21.894" v="12273" actId="20577"/>
          <ac:spMkLst>
            <pc:docMk/>
            <pc:sldMk cId="3962835444" sldId="7267"/>
            <ac:spMk id="169" creationId="{B03B9E1D-59B0-4819-A8F0-3497A3EC183D}"/>
          </ac:spMkLst>
        </pc:spChg>
        <pc:spChg chg="add mod ord">
          <ac:chgData name="Al Brooks" userId="34fc579134f071c1" providerId="LiveId" clId="{4893A2AF-546E-4ABA-8E06-89838489FEC6}" dt="2021-06-16T20:43:47.238" v="12399" actId="167"/>
          <ac:spMkLst>
            <pc:docMk/>
            <pc:sldMk cId="3962835444" sldId="7267"/>
            <ac:spMk id="170" creationId="{834370F6-E506-427B-B441-C1C0EB028EC9}"/>
          </ac:spMkLst>
        </pc:spChg>
        <pc:spChg chg="add mod">
          <ac:chgData name="Al Brooks" userId="34fc579134f071c1" providerId="LiveId" clId="{4893A2AF-546E-4ABA-8E06-89838489FEC6}" dt="2021-06-16T20:47:07.064" v="12596" actId="1076"/>
          <ac:spMkLst>
            <pc:docMk/>
            <pc:sldMk cId="3962835444" sldId="7267"/>
            <ac:spMk id="171" creationId="{F6B6B012-20CA-4FAF-8E0A-182B6352184C}"/>
          </ac:spMkLst>
        </pc:spChg>
        <pc:spChg chg="add mod">
          <ac:chgData name="Al Brooks" userId="34fc579134f071c1" providerId="LiveId" clId="{4893A2AF-546E-4ABA-8E06-89838489FEC6}" dt="2021-06-16T20:47:43.663" v="12635" actId="14100"/>
          <ac:spMkLst>
            <pc:docMk/>
            <pc:sldMk cId="3962835444" sldId="7267"/>
            <ac:spMk id="173" creationId="{C629C783-16EE-4F97-825D-FA9977C4D6A6}"/>
          </ac:spMkLst>
        </pc:spChg>
        <pc:spChg chg="add mod">
          <ac:chgData name="Al Brooks" userId="34fc579134f071c1" providerId="LiveId" clId="{4893A2AF-546E-4ABA-8E06-89838489FEC6}" dt="2021-06-16T20:45:42.931" v="12485" actId="14100"/>
          <ac:spMkLst>
            <pc:docMk/>
            <pc:sldMk cId="3962835444" sldId="7267"/>
            <ac:spMk id="175" creationId="{E0A7D121-38C4-4339-8A41-B6722FFFDB7C}"/>
          </ac:spMkLst>
        </pc:spChg>
        <pc:spChg chg="add mod">
          <ac:chgData name="Al Brooks" userId="34fc579134f071c1" providerId="LiveId" clId="{4893A2AF-546E-4ABA-8E06-89838489FEC6}" dt="2021-06-16T20:46:28.219" v="12571" actId="1076"/>
          <ac:spMkLst>
            <pc:docMk/>
            <pc:sldMk cId="3962835444" sldId="7267"/>
            <ac:spMk id="176" creationId="{DE5F450C-8877-4821-BD8F-63F7A37541A4}"/>
          </ac:spMkLst>
        </pc:spChg>
        <pc:spChg chg="add mod">
          <ac:chgData name="Al Brooks" userId="34fc579134f071c1" providerId="LiveId" clId="{4893A2AF-546E-4ABA-8E06-89838489FEC6}" dt="2021-06-16T20:47:49.630" v="12636" actId="108"/>
          <ac:spMkLst>
            <pc:docMk/>
            <pc:sldMk cId="3962835444" sldId="7267"/>
            <ac:spMk id="178" creationId="{4CF8277A-ED76-446F-ADDB-1E115F4661BA}"/>
          </ac:spMkLst>
        </pc:spChg>
        <pc:spChg chg="add mod">
          <ac:chgData name="Al Brooks" userId="34fc579134f071c1" providerId="LiveId" clId="{4893A2AF-546E-4ABA-8E06-89838489FEC6}" dt="2021-06-16T20:49:16.854" v="12744" actId="20577"/>
          <ac:spMkLst>
            <pc:docMk/>
            <pc:sldMk cId="3962835444" sldId="7267"/>
            <ac:spMk id="180" creationId="{E45F92CF-94E4-4050-9796-425294F41A4B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0:48:04.169" v="12638" actId="478"/>
          <ac:spMkLst>
            <pc:docMk/>
            <pc:sldMk cId="3962835444" sldId="7267"/>
            <ac:spMk id="215" creationId="{EC39CA8B-DBE1-47F3-BF1F-B67C6859BE85}"/>
          </ac:spMkLst>
        </pc:spChg>
        <pc:picChg chg="add del">
          <ac:chgData name="Al Brooks" userId="34fc579134f071c1" providerId="LiveId" clId="{4893A2AF-546E-4ABA-8E06-89838489FEC6}" dt="2021-06-16T20:39:20.443" v="12234" actId="22"/>
          <ac:picMkLst>
            <pc:docMk/>
            <pc:sldMk cId="3962835444" sldId="7267"/>
            <ac:picMk id="3" creationId="{8AFCC6F5-4009-40FF-9440-4DF540B29D79}"/>
          </ac:picMkLst>
        </pc:picChg>
        <pc:picChg chg="add mod ord modCrop">
          <ac:chgData name="Al Brooks" userId="34fc579134f071c1" providerId="LiveId" clId="{4893A2AF-546E-4ABA-8E06-89838489FEC6}" dt="2021-06-16T20:44:00.306" v="12402" actId="167"/>
          <ac:picMkLst>
            <pc:docMk/>
            <pc:sldMk cId="3962835444" sldId="7267"/>
            <ac:picMk id="6" creationId="{AC04BDBD-A66E-465C-A3A0-0A3A98B0741E}"/>
          </ac:picMkLst>
        </pc:pic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1" creationId="{4EE8E456-BE82-411E-99E5-C00A5D7ECD23}"/>
          </ac:cxnSpMkLst>
        </pc:cxnChg>
        <pc:cxnChg chg="del mod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6T20:40:30.909" v="12248" actId="1076"/>
          <ac:cxnSpMkLst>
            <pc:docMk/>
            <pc:sldMk cId="3962835444" sldId="7267"/>
            <ac:cxnSpMk id="159" creationId="{FD1CB4EB-AD3A-4F95-A455-D7C07FFC82D2}"/>
          </ac:cxnSpMkLst>
        </pc:cxnChg>
        <pc:cxnChg chg="add mod">
          <ac:chgData name="Al Brooks" userId="34fc579134f071c1" providerId="LiveId" clId="{4893A2AF-546E-4ABA-8E06-89838489FEC6}" dt="2021-06-16T20:41:43.987" v="12262" actId="108"/>
          <ac:cxnSpMkLst>
            <pc:docMk/>
            <pc:sldMk cId="3962835444" sldId="7267"/>
            <ac:cxnSpMk id="160" creationId="{CAD54B8D-C23E-4945-B4EC-1DD6E564D4DC}"/>
          </ac:cxnSpMkLst>
        </pc:cxnChg>
        <pc:cxnChg chg="add mod">
          <ac:chgData name="Al Brooks" userId="34fc579134f071c1" providerId="LiveId" clId="{4893A2AF-546E-4ABA-8E06-89838489FEC6}" dt="2021-06-16T20:41:21.442" v="12255" actId="14100"/>
          <ac:cxnSpMkLst>
            <pc:docMk/>
            <pc:sldMk cId="3962835444" sldId="7267"/>
            <ac:cxnSpMk id="161" creationId="{833CB3C6-60F6-4E51-8404-7F0CEE55CFE4}"/>
          </ac:cxnSpMkLst>
        </pc:cxnChg>
        <pc:cxnChg chg="add mod">
          <ac:chgData name="Al Brooks" userId="34fc579134f071c1" providerId="LiveId" clId="{4893A2AF-546E-4ABA-8E06-89838489FEC6}" dt="2021-06-16T20:41:56.050" v="12264" actId="1076"/>
          <ac:cxnSpMkLst>
            <pc:docMk/>
            <pc:sldMk cId="3962835444" sldId="7267"/>
            <ac:cxnSpMk id="162" creationId="{08EEBB6D-2253-43A8-AF43-887F0F20B25A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163" creationId="{208F37F3-ED42-4774-9E76-A32977372E66}"/>
          </ac:cxnSpMkLst>
        </pc:cxnChg>
        <pc:cxnChg chg="add mod">
          <ac:chgData name="Al Brooks" userId="34fc579134f071c1" providerId="LiveId" clId="{4893A2AF-546E-4ABA-8E06-89838489FEC6}" dt="2021-06-16T20:41:35.911" v="12260" actId="14100"/>
          <ac:cxnSpMkLst>
            <pc:docMk/>
            <pc:sldMk cId="3962835444" sldId="7267"/>
            <ac:cxnSpMk id="164" creationId="{28CC0FAD-E890-41BC-B8EB-83D2428FF138}"/>
          </ac:cxnSpMkLst>
        </pc:cxnChg>
        <pc:cxnChg chg="add mod">
          <ac:chgData name="Al Brooks" userId="34fc579134f071c1" providerId="LiveId" clId="{4893A2AF-546E-4ABA-8E06-89838489FEC6}" dt="2021-06-16T20:44:37.671" v="12407" actId="14100"/>
          <ac:cxnSpMkLst>
            <pc:docMk/>
            <pc:sldMk cId="3962835444" sldId="7267"/>
            <ac:cxnSpMk id="172" creationId="{32ECDFA9-08B1-4C2C-ACD4-1D5A5D6AEC55}"/>
          </ac:cxnSpMkLst>
        </pc:cxnChg>
        <pc:cxnChg chg="add mod">
          <ac:chgData name="Al Brooks" userId="34fc579134f071c1" providerId="LiveId" clId="{4893A2AF-546E-4ABA-8E06-89838489FEC6}" dt="2021-06-16T20:45:34.120" v="12483" actId="1076"/>
          <ac:cxnSpMkLst>
            <pc:docMk/>
            <pc:sldMk cId="3962835444" sldId="7267"/>
            <ac:cxnSpMk id="174" creationId="{E05C66EB-16F1-4E2F-B37F-20B5E43AD3B3}"/>
          </ac:cxnSpMkLst>
        </pc:cxnChg>
        <pc:cxnChg chg="add mod">
          <ac:chgData name="Al Brooks" userId="34fc579134f071c1" providerId="LiveId" clId="{4893A2AF-546E-4ABA-8E06-89838489FEC6}" dt="2021-06-16T20:46:25.020" v="12570" actId="571"/>
          <ac:cxnSpMkLst>
            <pc:docMk/>
            <pc:sldMk cId="3962835444" sldId="7267"/>
            <ac:cxnSpMk id="177" creationId="{2F759EC4-AF0F-499F-A1C8-BA1F23020A98}"/>
          </ac:cxnSpMkLst>
        </pc:cxnChg>
        <pc:cxnChg chg="add mod">
          <ac:chgData name="Al Brooks" userId="34fc579134f071c1" providerId="LiveId" clId="{4893A2AF-546E-4ABA-8E06-89838489FEC6}" dt="2021-06-16T20:47:57.209" v="12637" actId="108"/>
          <ac:cxnSpMkLst>
            <pc:docMk/>
            <pc:sldMk cId="3962835444" sldId="7267"/>
            <ac:cxnSpMk id="179" creationId="{45E1A6C1-8791-43AA-A068-410328DDB771}"/>
          </ac:cxnSpMkLst>
        </pc:cxnChg>
        <pc:cxnChg chg="add mod">
          <ac:chgData name="Al Brooks" userId="34fc579134f071c1" providerId="LiveId" clId="{4893A2AF-546E-4ABA-8E06-89838489FEC6}" dt="2021-06-16T20:49:10.332" v="12739" actId="14100"/>
          <ac:cxnSpMkLst>
            <pc:docMk/>
            <pc:sldMk cId="3962835444" sldId="7267"/>
            <ac:cxnSpMk id="181" creationId="{49CFC290-F505-4D04-9B03-E840387C0C14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0:48:04.169" v="12638" actId="478"/>
          <ac:cxnSpMkLst>
            <pc:docMk/>
            <pc:sldMk cId="3962835444" sldId="726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1T23:26:56.461" v="6820" actId="2696"/>
        <pc:sldMkLst>
          <pc:docMk/>
          <pc:sldMk cId="1548155772" sldId="7268"/>
        </pc:sldMkLst>
        <pc:spChg chg="mod">
          <ac:chgData name="Al Brooks" userId="34fc579134f071c1" providerId="LiveId" clId="{4893A2AF-546E-4ABA-8E06-89838489FEC6}" dt="2021-06-11T23:20:44.701" v="6726"/>
          <ac:spMkLst>
            <pc:docMk/>
            <pc:sldMk cId="1548155772" sldId="7268"/>
            <ac:spMk id="5" creationId="{00000000-0000-0000-0000-000000000000}"/>
          </ac:spMkLst>
        </pc:spChg>
        <pc:spChg chg="add mod">
          <ac:chgData name="Al Brooks" userId="34fc579134f071c1" providerId="LiveId" clId="{4893A2AF-546E-4ABA-8E06-89838489FEC6}" dt="2021-06-11T23:21:31.770" v="6735" actId="1076"/>
          <ac:spMkLst>
            <pc:docMk/>
            <pc:sldMk cId="1548155772" sldId="7268"/>
            <ac:spMk id="24" creationId="{6A273C52-9219-46D5-93AB-DBCA22451D97}"/>
          </ac:spMkLst>
        </pc:spChg>
        <pc:spChg chg="add del mod">
          <ac:chgData name="Al Brooks" userId="34fc579134f071c1" providerId="LiveId" clId="{4893A2AF-546E-4ABA-8E06-89838489FEC6}" dt="2021-06-11T23:21:14.317" v="6731" actId="478"/>
          <ac:spMkLst>
            <pc:docMk/>
            <pc:sldMk cId="1548155772" sldId="7268"/>
            <ac:spMk id="25" creationId="{DB99A1A0-5DE8-4012-AE0A-C58574344881}"/>
          </ac:spMkLst>
        </pc:spChg>
        <pc:spChg chg="add mod">
          <ac:chgData name="Al Brooks" userId="34fc579134f071c1" providerId="LiveId" clId="{4893A2AF-546E-4ABA-8E06-89838489FEC6}" dt="2021-06-11T23:26:34.270" v="6818" actId="1076"/>
          <ac:spMkLst>
            <pc:docMk/>
            <pc:sldMk cId="1548155772" sldId="7268"/>
            <ac:spMk id="26" creationId="{4197AD1F-603F-4908-8C31-E9F1FB413763}"/>
          </ac:spMkLst>
        </pc:spChg>
        <pc:spChg chg="del">
          <ac:chgData name="Al Brooks" userId="34fc579134f071c1" providerId="LiveId" clId="{4893A2AF-546E-4ABA-8E06-89838489FEC6}" dt="2021-06-11T23:21:28.463" v="6734" actId="478"/>
          <ac:spMkLst>
            <pc:docMk/>
            <pc:sldMk cId="1548155772" sldId="7268"/>
            <ac:spMk id="158" creationId="{01BDBFF2-CB87-442F-8A11-FEB18030495D}"/>
          </ac:spMkLst>
        </pc:spChg>
        <pc:spChg chg="del">
          <ac:chgData name="Al Brooks" userId="34fc579134f071c1" providerId="LiveId" clId="{4893A2AF-546E-4ABA-8E06-89838489FEC6}" dt="2021-06-11T23:22:10.939" v="6739" actId="478"/>
          <ac:spMkLst>
            <pc:docMk/>
            <pc:sldMk cId="1548155772" sldId="7268"/>
            <ac:spMk id="159" creationId="{14C459AD-B127-445A-8402-D28087A0B328}"/>
          </ac:spMkLst>
        </pc:spChg>
        <pc:spChg chg="del">
          <ac:chgData name="Al Brooks" userId="34fc579134f071c1" providerId="LiveId" clId="{4893A2AF-546E-4ABA-8E06-89838489FEC6}" dt="2021-06-11T23:26:31.115" v="6817" actId="478"/>
          <ac:spMkLst>
            <pc:docMk/>
            <pc:sldMk cId="1548155772" sldId="7268"/>
            <ac:spMk id="160" creationId="{A08A8205-AB67-4269-9443-7CE65122D3F5}"/>
          </ac:spMkLst>
        </pc:spChg>
        <pc:spChg chg="del">
          <ac:chgData name="Al Brooks" userId="34fc579134f071c1" providerId="LiveId" clId="{4893A2AF-546E-4ABA-8E06-89838489FEC6}" dt="2021-06-11T23:21:33.349" v="6736" actId="478"/>
          <ac:spMkLst>
            <pc:docMk/>
            <pc:sldMk cId="1548155772" sldId="7268"/>
            <ac:spMk id="175" creationId="{29F569EA-8F71-4C4C-AFCA-C55A2F9C7073}"/>
          </ac:spMkLst>
        </pc:spChg>
        <pc:spChg chg="del">
          <ac:chgData name="Al Brooks" userId="34fc579134f071c1" providerId="LiveId" clId="{4893A2AF-546E-4ABA-8E06-89838489FEC6}" dt="2021-06-11T23:21:34.374" v="6737" actId="478"/>
          <ac:spMkLst>
            <pc:docMk/>
            <pc:sldMk cId="1548155772" sldId="7268"/>
            <ac:spMk id="180" creationId="{8D9B4394-8DB7-454F-B8C6-AC9C91B9718A}"/>
          </ac:spMkLst>
        </pc:spChg>
        <pc:spChg chg="del">
          <ac:chgData name="Al Brooks" userId="34fc579134f071c1" providerId="LiveId" clId="{4893A2AF-546E-4ABA-8E06-89838489FEC6}" dt="2021-06-11T23:21:35.274" v="6738" actId="478"/>
          <ac:spMkLst>
            <pc:docMk/>
            <pc:sldMk cId="1548155772" sldId="7268"/>
            <ac:spMk id="181" creationId="{6D59796F-32A1-46C0-A2AD-783140B69C15}"/>
          </ac:spMkLst>
        </pc:spChg>
        <pc:cxnChg chg="del">
          <ac:chgData name="Al Brooks" userId="34fc579134f071c1" providerId="LiveId" clId="{4893A2AF-546E-4ABA-8E06-89838489FEC6}" dt="2021-06-11T23:21:26.010" v="6733" actId="478"/>
          <ac:cxnSpMkLst>
            <pc:docMk/>
            <pc:sldMk cId="1548155772" sldId="7268"/>
            <ac:cxnSpMk id="182" creationId="{A9506148-0A17-4E01-962A-8BA53CC3DFC9}"/>
          </ac:cxnSpMkLst>
        </pc:cxnChg>
        <pc:cxnChg chg="del">
          <ac:chgData name="Al Brooks" userId="34fc579134f071c1" providerId="LiveId" clId="{4893A2AF-546E-4ABA-8E06-89838489FEC6}" dt="2021-06-11T23:22:12.971" v="6740" actId="478"/>
          <ac:cxnSpMkLst>
            <pc:docMk/>
            <pc:sldMk cId="1548155772" sldId="7268"/>
            <ac:cxnSpMk id="183" creationId="{5CC036B6-3126-41DA-9889-6F2E905E0A18}"/>
          </ac:cxnSpMkLst>
        </pc:cxnChg>
        <pc:cxnChg chg="mod">
          <ac:chgData name="Al Brooks" userId="34fc579134f071c1" providerId="LiveId" clId="{4893A2AF-546E-4ABA-8E06-89838489FEC6}" dt="2021-06-11T23:26:37.282" v="6819" actId="14100"/>
          <ac:cxnSpMkLst>
            <pc:docMk/>
            <pc:sldMk cId="1548155772" sldId="7268"/>
            <ac:cxnSpMk id="185" creationId="{B51652BE-A99B-4340-943F-E611AB43B341}"/>
          </ac:cxnSpMkLst>
        </pc:cxnChg>
      </pc:sldChg>
      <pc:sldChg chg="addSp delSp modSp add del mod">
        <pc:chgData name="Al Brooks" userId="34fc579134f071c1" providerId="LiveId" clId="{4893A2AF-546E-4ABA-8E06-89838489FEC6}" dt="2021-06-16T18:27:55.433" v="11145" actId="47"/>
        <pc:sldMkLst>
          <pc:docMk/>
          <pc:sldMk cId="2149013714" sldId="7268"/>
        </pc:sldMkLst>
        <pc:spChg chg="mod">
          <ac:chgData name="Al Brooks" userId="34fc579134f071c1" providerId="LiveId" clId="{4893A2AF-546E-4ABA-8E06-89838489FEC6}" dt="2021-06-15T20:56:01.372" v="10385" actId="113"/>
          <ac:spMkLst>
            <pc:docMk/>
            <pc:sldMk cId="2149013714" sldId="7268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5T20:59:36.386" v="10437" actId="1076"/>
          <ac:spMkLst>
            <pc:docMk/>
            <pc:sldMk cId="2149013714" sldId="7268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48" creationId="{1D762EF8-5793-45F2-9CB0-5F6EE9FD273A}"/>
          </ac:spMkLst>
        </pc:spChg>
        <pc:spChg chg="del mod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5T21:17:30.380" v="10782" actId="108"/>
          <ac:spMkLst>
            <pc:docMk/>
            <pc:sldMk cId="2149013714" sldId="7268"/>
            <ac:spMk id="169" creationId="{34000B84-181A-4D1C-B101-6FED10077271}"/>
          </ac:spMkLst>
        </pc:spChg>
        <pc:spChg chg="mod">
          <ac:chgData name="Al Brooks" userId="34fc579134f071c1" providerId="LiveId" clId="{4893A2AF-546E-4ABA-8E06-89838489FEC6}" dt="2021-06-15T21:17:41.676" v="10784" actId="108"/>
          <ac:spMkLst>
            <pc:docMk/>
            <pc:sldMk cId="2149013714" sldId="7268"/>
            <ac:spMk id="172" creationId="{8274EFDD-D03F-4640-876F-FCBB25F22CE0}"/>
          </ac:spMkLst>
        </pc:spChg>
        <pc:spChg chg="mod">
          <ac:chgData name="Al Brooks" userId="34fc579134f071c1" providerId="LiveId" clId="{4893A2AF-546E-4ABA-8E06-89838489FEC6}" dt="2021-06-15T21:17:35.295" v="10783" actId="108"/>
          <ac:spMkLst>
            <pc:docMk/>
            <pc:sldMk cId="2149013714" sldId="7268"/>
            <ac:spMk id="173" creationId="{DD50AE51-ECC1-4A42-A536-7F58D5CB902D}"/>
          </ac:spMkLst>
        </pc:spChg>
        <pc:spChg chg="mod">
          <ac:chgData name="Al Brooks" userId="34fc579134f071c1" providerId="LiveId" clId="{4893A2AF-546E-4ABA-8E06-89838489FEC6}" dt="2021-06-15T21:17:58.326" v="10785" actId="108"/>
          <ac:spMkLst>
            <pc:docMk/>
            <pc:sldMk cId="2149013714" sldId="7268"/>
            <ac:spMk id="177" creationId="{74F0B462-7F9D-43E2-A5BE-03CA23F8F527}"/>
          </ac:spMkLst>
        </pc:spChg>
        <pc:spChg chg="mod">
          <ac:chgData name="Al Brooks" userId="34fc579134f071c1" providerId="LiveId" clId="{4893A2AF-546E-4ABA-8E06-89838489FEC6}" dt="2021-06-15T21:17:59.129" v="10786" actId="108"/>
          <ac:spMkLst>
            <pc:docMk/>
            <pc:sldMk cId="2149013714" sldId="7268"/>
            <ac:spMk id="178" creationId="{7AD6C19D-75F3-4574-86F1-41AB4976ACEA}"/>
          </ac:spMkLst>
        </pc:spChg>
        <pc:spChg chg="mod">
          <ac:chgData name="Al Brooks" userId="34fc579134f071c1" providerId="LiveId" clId="{4893A2AF-546E-4ABA-8E06-89838489FEC6}" dt="2021-06-15T21:18:02.296" v="10787" actId="108"/>
          <ac:spMkLst>
            <pc:docMk/>
            <pc:sldMk cId="2149013714" sldId="7268"/>
            <ac:spMk id="182" creationId="{10FE013D-FB3A-4645-BFCF-4FECFE5D6FBE}"/>
          </ac:spMkLst>
        </pc:spChg>
        <pc:spChg chg="mod">
          <ac:chgData name="Al Brooks" userId="34fc579134f071c1" providerId="LiveId" clId="{4893A2AF-546E-4ABA-8E06-89838489FEC6}" dt="2021-06-15T21:18:03.206" v="10788" actId="108"/>
          <ac:spMkLst>
            <pc:docMk/>
            <pc:sldMk cId="2149013714" sldId="7268"/>
            <ac:spMk id="183" creationId="{7B7B2158-5B15-41D6-871D-E97A25D251A6}"/>
          </ac:spMkLst>
        </pc:spChg>
        <pc:spChg chg="mod">
          <ac:chgData name="Al Brooks" userId="34fc579134f071c1" providerId="LiveId" clId="{4893A2AF-546E-4ABA-8E06-89838489FEC6}" dt="2021-06-15T21:18:06.773" v="10790" actId="108"/>
          <ac:spMkLst>
            <pc:docMk/>
            <pc:sldMk cId="2149013714" sldId="7268"/>
            <ac:spMk id="185" creationId="{61BA85DA-5349-4983-93FE-4D6C582EC83F}"/>
          </ac:spMkLst>
        </pc:spChg>
        <pc:spChg chg="add mod">
          <ac:chgData name="Al Brooks" userId="34fc579134f071c1" providerId="LiveId" clId="{4893A2AF-546E-4ABA-8E06-89838489FEC6}" dt="2021-06-15T20:55:41.694" v="10372"/>
          <ac:spMkLst>
            <pc:docMk/>
            <pc:sldMk cId="2149013714" sldId="7268"/>
            <ac:spMk id="187" creationId="{737B2EC2-10D7-4A27-A9AF-518ED8ABE2FD}"/>
          </ac:spMkLst>
        </pc:spChg>
        <pc:spChg chg="mod">
          <ac:chgData name="Al Brooks" userId="34fc579134f071c1" providerId="LiveId" clId="{4893A2AF-546E-4ABA-8E06-89838489FEC6}" dt="2021-06-15T21:18:05.797" v="10789" actId="108"/>
          <ac:spMkLst>
            <pc:docMk/>
            <pc:sldMk cId="2149013714" sldId="7268"/>
            <ac:spMk id="193" creationId="{F9986252-C72E-41A5-B7A3-EBC686C166B1}"/>
          </ac:spMkLst>
        </pc:spChg>
        <pc:spChg chg="del mod">
          <ac:chgData name="Al Brooks" userId="34fc579134f071c1" providerId="LiveId" clId="{4893A2AF-546E-4ABA-8E06-89838489FEC6}" dt="2021-06-15T21:13:15.149" v="10609" actId="478"/>
          <ac:spMkLst>
            <pc:docMk/>
            <pc:sldMk cId="2149013714" sldId="7268"/>
            <ac:spMk id="194" creationId="{D095F927-7BBF-4128-A268-36F682A82A9A}"/>
          </ac:spMkLst>
        </pc:spChg>
        <pc:spChg chg="add mod">
          <ac:chgData name="Al Brooks" userId="34fc579134f071c1" providerId="LiveId" clId="{4893A2AF-546E-4ABA-8E06-89838489FEC6}" dt="2021-06-15T20:58:58.063" v="10431" actId="571"/>
          <ac:spMkLst>
            <pc:docMk/>
            <pc:sldMk cId="2149013714" sldId="7268"/>
            <ac:spMk id="198" creationId="{DDA3BD3B-438A-4119-8263-F3E14675F0DF}"/>
          </ac:spMkLst>
        </pc:spChg>
        <pc:spChg chg="mod">
          <ac:chgData name="Al Brooks" userId="34fc579134f071c1" providerId="LiveId" clId="{4893A2AF-546E-4ABA-8E06-89838489FEC6}" dt="2021-06-15T21:23:04.021" v="10967" actId="1076"/>
          <ac:spMkLst>
            <pc:docMk/>
            <pc:sldMk cId="2149013714" sldId="7268"/>
            <ac:spMk id="199" creationId="{D47A152C-657B-4512-BA6C-B5A699E82689}"/>
          </ac:spMkLst>
        </pc:spChg>
        <pc:spChg chg="del">
          <ac:chgData name="Al Brooks" userId="34fc579134f071c1" providerId="LiveId" clId="{4893A2AF-546E-4ABA-8E06-89838489FEC6}" dt="2021-06-15T21:08:54.237" v="10545" actId="478"/>
          <ac:spMkLst>
            <pc:docMk/>
            <pc:sldMk cId="2149013714" sldId="7268"/>
            <ac:spMk id="200" creationId="{008F337E-635D-455D-8A00-1BA5AD800BB0}"/>
          </ac:spMkLst>
        </pc:spChg>
        <pc:spChg chg="mod">
          <ac:chgData name="Al Brooks" userId="34fc579134f071c1" providerId="LiveId" clId="{4893A2AF-546E-4ABA-8E06-89838489FEC6}" dt="2021-06-15T21:21:19.122" v="10920" actId="1076"/>
          <ac:spMkLst>
            <pc:docMk/>
            <pc:sldMk cId="2149013714" sldId="7268"/>
            <ac:spMk id="206" creationId="{47C6F552-F4EA-48ED-99D8-2CEB048FDE94}"/>
          </ac:spMkLst>
        </pc:spChg>
        <pc:spChg chg="mod">
          <ac:chgData name="Al Brooks" userId="34fc579134f071c1" providerId="LiveId" clId="{4893A2AF-546E-4ABA-8E06-89838489FEC6}" dt="2021-06-15T21:19:45.962" v="10835" actId="1076"/>
          <ac:spMkLst>
            <pc:docMk/>
            <pc:sldMk cId="2149013714" sldId="7268"/>
            <ac:spMk id="208" creationId="{D4D84E3C-A11E-40DC-916D-756F77F95630}"/>
          </ac:spMkLst>
        </pc:spChg>
        <pc:spChg chg="mod">
          <ac:chgData name="Al Brooks" userId="34fc579134f071c1" providerId="LiveId" clId="{4893A2AF-546E-4ABA-8E06-89838489FEC6}" dt="2021-06-15T21:22:10.030" v="10932" actId="13926"/>
          <ac:spMkLst>
            <pc:docMk/>
            <pc:sldMk cId="2149013714" sldId="7268"/>
            <ac:spMk id="211" creationId="{645AEBF3-680C-4398-B2AB-971062C0D788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5T21:22:26.047" v="10933" actId="478"/>
          <ac:spMkLst>
            <pc:docMk/>
            <pc:sldMk cId="2149013714" sldId="7268"/>
            <ac:spMk id="215" creationId="{EC39CA8B-DBE1-47F3-BF1F-B67C6859BE85}"/>
          </ac:spMkLst>
        </pc:spChg>
        <pc:spChg chg="add mod">
          <ac:chgData name="Al Brooks" userId="34fc579134f071c1" providerId="LiveId" clId="{4893A2AF-546E-4ABA-8E06-89838489FEC6}" dt="2021-06-15T20:58:58.063" v="10431" actId="571"/>
          <ac:spMkLst>
            <pc:docMk/>
            <pc:sldMk cId="2149013714" sldId="7268"/>
            <ac:spMk id="217" creationId="{094F6A89-6811-4D69-A284-71170444314B}"/>
          </ac:spMkLst>
        </pc:spChg>
        <pc:spChg chg="add mod">
          <ac:chgData name="Al Brooks" userId="34fc579134f071c1" providerId="LiveId" clId="{4893A2AF-546E-4ABA-8E06-89838489FEC6}" dt="2021-06-15T20:58:58.063" v="10431" actId="571"/>
          <ac:spMkLst>
            <pc:docMk/>
            <pc:sldMk cId="2149013714" sldId="7268"/>
            <ac:spMk id="218" creationId="{E7EF8202-495D-4946-9FBA-AA44A62ABE4C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21" creationId="{3E4A29E7-7D0A-49F1-BAA5-E07BE9EB0DED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26" creationId="{BE9B7C56-0426-4197-ACD1-E6D4119F3E14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27" creationId="{CD072F9E-88A6-4FAB-AA6E-BA8E3AAE8B90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28" creationId="{4E1C7F09-4108-4A21-8D7E-101124BC2E4A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29" creationId="{AC7EF80F-3ED8-409D-A43F-4DC657FF1E72}"/>
          </ac:spMkLst>
        </pc:spChg>
        <pc:spChg chg="add mod">
          <ac:chgData name="Al Brooks" userId="34fc579134f071c1" providerId="LiveId" clId="{4893A2AF-546E-4ABA-8E06-89838489FEC6}" dt="2021-06-15T20:59:04.222" v="10433" actId="571"/>
          <ac:spMkLst>
            <pc:docMk/>
            <pc:sldMk cId="2149013714" sldId="7268"/>
            <ac:spMk id="230" creationId="{2F7503F4-9773-4E7D-81D5-0A50E007590E}"/>
          </ac:spMkLst>
        </pc:spChg>
        <pc:spChg chg="add mod">
          <ac:chgData name="Al Brooks" userId="34fc579134f071c1" providerId="LiveId" clId="{4893A2AF-546E-4ABA-8E06-89838489FEC6}" dt="2021-06-15T21:21:39.441" v="10926" actId="13926"/>
          <ac:spMkLst>
            <pc:docMk/>
            <pc:sldMk cId="2149013714" sldId="7268"/>
            <ac:spMk id="233" creationId="{5DA0CBF2-B4BF-4D78-801A-67794A54C0E0}"/>
          </ac:spMkLst>
        </pc:spChg>
        <pc:spChg chg="add mod">
          <ac:chgData name="Al Brooks" userId="34fc579134f071c1" providerId="LiveId" clId="{4893A2AF-546E-4ABA-8E06-89838489FEC6}" dt="2021-06-15T21:23:18.178" v="10968" actId="108"/>
          <ac:spMkLst>
            <pc:docMk/>
            <pc:sldMk cId="2149013714" sldId="7268"/>
            <ac:spMk id="234" creationId="{471FB5F9-A7CA-458F-A951-465C9CAF870F}"/>
          </ac:spMkLst>
        </pc:spChg>
        <pc:spChg chg="add mod">
          <ac:chgData name="Al Brooks" userId="34fc579134f071c1" providerId="LiveId" clId="{4893A2AF-546E-4ABA-8E06-89838489FEC6}" dt="2021-06-15T21:21:57.544" v="10930" actId="13926"/>
          <ac:spMkLst>
            <pc:docMk/>
            <pc:sldMk cId="2149013714" sldId="7268"/>
            <ac:spMk id="235" creationId="{B5299CEE-E0A0-47A7-8844-77FF9F08AF16}"/>
          </ac:spMkLst>
        </pc:spChg>
        <pc:spChg chg="add mod">
          <ac:chgData name="Al Brooks" userId="34fc579134f071c1" providerId="LiveId" clId="{4893A2AF-546E-4ABA-8E06-89838489FEC6}" dt="2021-06-15T21:20:13.542" v="10878" actId="1076"/>
          <ac:spMkLst>
            <pc:docMk/>
            <pc:sldMk cId="2149013714" sldId="7268"/>
            <ac:spMk id="237" creationId="{5B37624F-A3BF-41CD-BAE6-689B5D6855D8}"/>
          </ac:spMkLst>
        </pc:sp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163" creationId="{208F37F3-ED42-4774-9E76-A32977372E66}"/>
          </ac:cxnSpMkLst>
        </pc:cxnChg>
        <pc:cxnChg chg="mod">
          <ac:chgData name="Al Brooks" userId="34fc579134f071c1" providerId="LiveId" clId="{4893A2AF-546E-4ABA-8E06-89838489FEC6}" dt="2021-06-15T21:22:59.309" v="10966" actId="14100"/>
          <ac:cxnSpMkLst>
            <pc:docMk/>
            <pc:sldMk cId="2149013714" sldId="7268"/>
            <ac:cxnSpMk id="202" creationId="{1A491C76-4DA5-4810-A0BA-AD0A853FA977}"/>
          </ac:cxnSpMkLst>
        </pc:cxnChg>
        <pc:cxnChg chg="mod">
          <ac:chgData name="Al Brooks" userId="34fc579134f071c1" providerId="LiveId" clId="{4893A2AF-546E-4ABA-8E06-89838489FEC6}" dt="2021-06-15T21:19:48.028" v="10836" actId="14100"/>
          <ac:cxnSpMkLst>
            <pc:docMk/>
            <pc:sldMk cId="2149013714" sldId="7268"/>
            <ac:cxnSpMk id="209" creationId="{51BE1CBD-B6AF-4209-AFEF-26D70914FFED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216" creationId="{DF1F8EA0-1A9E-4F9E-BE76-90158CC65E03}"/>
          </ac:cxnSpMkLst>
        </pc:cxnChg>
        <pc:cxnChg chg="add mod">
          <ac:chgData name="Al Brooks" userId="34fc579134f071c1" providerId="LiveId" clId="{4893A2AF-546E-4ABA-8E06-89838489FEC6}" dt="2021-06-15T20:58:58.063" v="10431" actId="571"/>
          <ac:cxnSpMkLst>
            <pc:docMk/>
            <pc:sldMk cId="2149013714" sldId="7268"/>
            <ac:cxnSpMk id="219" creationId="{7E65922B-ED3E-4705-944D-4EE73893B767}"/>
          </ac:cxnSpMkLst>
        </pc:cxnChg>
        <pc:cxnChg chg="add mod">
          <ac:chgData name="Al Brooks" userId="34fc579134f071c1" providerId="LiveId" clId="{4893A2AF-546E-4ABA-8E06-89838489FEC6}" dt="2021-06-15T20:58:58.063" v="10431" actId="571"/>
          <ac:cxnSpMkLst>
            <pc:docMk/>
            <pc:sldMk cId="2149013714" sldId="7268"/>
            <ac:cxnSpMk id="220" creationId="{FBAB43DE-8059-44EC-BA9E-C84095DF56AF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5T21:22:26.047" v="10933" actId="478"/>
          <ac:cxnSpMkLst>
            <pc:docMk/>
            <pc:sldMk cId="2149013714" sldId="7268"/>
            <ac:cxnSpMk id="225" creationId="{3B2E5016-D6DA-482F-BCE2-B5A64CE1D387}"/>
          </ac:cxnSpMkLst>
        </pc:cxnChg>
        <pc:cxnChg chg="add mod">
          <ac:chgData name="Al Brooks" userId="34fc579134f071c1" providerId="LiveId" clId="{4893A2AF-546E-4ABA-8E06-89838489FEC6}" dt="2021-06-15T20:59:04.222" v="10433" actId="571"/>
          <ac:cxnSpMkLst>
            <pc:docMk/>
            <pc:sldMk cId="2149013714" sldId="7268"/>
            <ac:cxnSpMk id="231" creationId="{C480C656-B796-4864-9C3D-DB13937E7943}"/>
          </ac:cxnSpMkLst>
        </pc:cxnChg>
        <pc:cxnChg chg="add mod">
          <ac:chgData name="Al Brooks" userId="34fc579134f071c1" providerId="LiveId" clId="{4893A2AF-546E-4ABA-8E06-89838489FEC6}" dt="2021-06-15T20:59:04.222" v="10433" actId="571"/>
          <ac:cxnSpMkLst>
            <pc:docMk/>
            <pc:sldMk cId="2149013714" sldId="7268"/>
            <ac:cxnSpMk id="232" creationId="{33AEA508-AAAA-4C1A-A015-2A2E62A184ED}"/>
          </ac:cxnSpMkLst>
        </pc:cxnChg>
        <pc:cxnChg chg="add mod">
          <ac:chgData name="Al Brooks" userId="34fc579134f071c1" providerId="LiveId" clId="{4893A2AF-546E-4ABA-8E06-89838489FEC6}" dt="2021-06-15T21:19:31.370" v="10832" actId="571"/>
          <ac:cxnSpMkLst>
            <pc:docMk/>
            <pc:sldMk cId="2149013714" sldId="7268"/>
            <ac:cxnSpMk id="236" creationId="{E048BCDD-28DF-4069-AE2E-12CF7F80DA66}"/>
          </ac:cxnSpMkLst>
        </pc:cxnChg>
        <pc:cxnChg chg="add mod">
          <ac:chgData name="Al Brooks" userId="34fc579134f071c1" providerId="LiveId" clId="{4893A2AF-546E-4ABA-8E06-89838489FEC6}" dt="2021-06-15T21:20:17.614" v="10879" actId="571"/>
          <ac:cxnSpMkLst>
            <pc:docMk/>
            <pc:sldMk cId="2149013714" sldId="7268"/>
            <ac:cxnSpMk id="238" creationId="{FA8AE7F9-923E-4494-A6FC-449954C62CB5}"/>
          </ac:cxnSpMkLst>
        </pc:cxnChg>
      </pc:sldChg>
      <pc:sldChg chg="addSp delSp modSp add mod">
        <pc:chgData name="Al Brooks" userId="34fc579134f071c1" providerId="LiveId" clId="{4893A2AF-546E-4ABA-8E06-89838489FEC6}" dt="2021-06-16T22:35:18.910" v="13624" actId="478"/>
        <pc:sldMkLst>
          <pc:docMk/>
          <pc:sldMk cId="2731682963" sldId="7268"/>
        </pc:sldMkLst>
        <pc:spChg chg="mod">
          <ac:chgData name="Al Brooks" userId="34fc579134f071c1" providerId="LiveId" clId="{4893A2AF-546E-4ABA-8E06-89838489FEC6}" dt="2021-06-16T21:23:35.426" v="13290" actId="113"/>
          <ac:spMkLst>
            <pc:docMk/>
            <pc:sldMk cId="2731682963" sldId="7268"/>
            <ac:spMk id="5" creationId="{00000000-0000-0000-0000-000000000000}"/>
          </ac:spMkLst>
        </pc:spChg>
        <pc:spChg chg="mod ord">
          <ac:chgData name="Al Brooks" userId="34fc579134f071c1" providerId="LiveId" clId="{4893A2AF-546E-4ABA-8E06-89838489FEC6}" dt="2021-06-16T21:25:12.616" v="13313" actId="167"/>
          <ac:spMkLst>
            <pc:docMk/>
            <pc:sldMk cId="2731682963" sldId="7268"/>
            <ac:spMk id="21" creationId="{D800B438-E78B-4C04-8812-E548DC25F1FB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6T21:33:06.345" v="13393" actId="478"/>
          <ac:spMkLst>
            <pc:docMk/>
            <pc:sldMk cId="2731682963" sldId="7268"/>
            <ac:spMk id="164" creationId="{51892808-9547-4F0F-9CC0-96D90FCB748A}"/>
          </ac:spMkLst>
        </pc:spChg>
        <pc:spChg chg="mod">
          <ac:chgData name="Al Brooks" userId="34fc579134f071c1" providerId="LiveId" clId="{4893A2AF-546E-4ABA-8E06-89838489FEC6}" dt="2021-06-16T22:31:28.499" v="13461" actId="13926"/>
          <ac:spMkLst>
            <pc:docMk/>
            <pc:sldMk cId="2731682963" sldId="7268"/>
            <ac:spMk id="166" creationId="{8B01F016-C401-4BFB-B1EB-AB4BBD0C5663}"/>
          </ac:spMkLst>
        </pc:spChg>
        <pc:spChg chg="mod">
          <ac:chgData name="Al Brooks" userId="34fc579134f071c1" providerId="LiveId" clId="{4893A2AF-546E-4ABA-8E06-89838489FEC6}" dt="2021-06-16T22:31:32.676" v="13463" actId="13926"/>
          <ac:spMkLst>
            <pc:docMk/>
            <pc:sldMk cId="2731682963" sldId="7268"/>
            <ac:spMk id="168" creationId="{B42A2C0F-C700-4C6B-B66C-676CE929F1E1}"/>
          </ac:spMkLst>
        </pc:spChg>
        <pc:spChg chg="mod">
          <ac:chgData name="Al Brooks" userId="34fc579134f071c1" providerId="LiveId" clId="{4893A2AF-546E-4ABA-8E06-89838489FEC6}" dt="2021-06-16T22:30:26.700" v="13424" actId="13926"/>
          <ac:spMkLst>
            <pc:docMk/>
            <pc:sldMk cId="2731682963" sldId="7268"/>
            <ac:spMk id="170" creationId="{382D721D-C342-4B7F-952C-FB8B43D16E18}"/>
          </ac:spMkLst>
        </pc:spChg>
        <pc:spChg chg="ord">
          <ac:chgData name="Al Brooks" userId="34fc579134f071c1" providerId="LiveId" clId="{4893A2AF-546E-4ABA-8E06-89838489FEC6}" dt="2021-06-16T21:25:04.888" v="13311" actId="167"/>
          <ac:spMkLst>
            <pc:docMk/>
            <pc:sldMk cId="2731682963" sldId="7268"/>
            <ac:spMk id="171" creationId="{E4969B8A-5679-4619-9BC8-E8E755954F93}"/>
          </ac:spMkLst>
        </pc:spChg>
        <pc:spChg chg="mod">
          <ac:chgData name="Al Brooks" userId="34fc579134f071c1" providerId="LiveId" clId="{4893A2AF-546E-4ABA-8E06-89838489FEC6}" dt="2021-06-16T22:30:33.203" v="13426" actId="13926"/>
          <ac:spMkLst>
            <pc:docMk/>
            <pc:sldMk cId="2731682963" sldId="7268"/>
            <ac:spMk id="172" creationId="{167EDE67-BEDA-4E81-A212-A53BF53E1A9A}"/>
          </ac:spMkLst>
        </pc:spChg>
        <pc:spChg chg="mod">
          <ac:chgData name="Al Brooks" userId="34fc579134f071c1" providerId="LiveId" clId="{4893A2AF-546E-4ABA-8E06-89838489FEC6}" dt="2021-06-16T22:32:37.900" v="13504" actId="1076"/>
          <ac:spMkLst>
            <pc:docMk/>
            <pc:sldMk cId="2731682963" sldId="7268"/>
            <ac:spMk id="180" creationId="{88716E15-A64B-4687-9E79-706EF8F8B000}"/>
          </ac:spMkLst>
        </pc:spChg>
        <pc:spChg chg="mod">
          <ac:chgData name="Al Brooks" userId="34fc579134f071c1" providerId="LiveId" clId="{4893A2AF-546E-4ABA-8E06-89838489FEC6}" dt="2021-06-16T22:32:17.270" v="13499" actId="13926"/>
          <ac:spMkLst>
            <pc:docMk/>
            <pc:sldMk cId="2731682963" sldId="7268"/>
            <ac:spMk id="184" creationId="{049E6D66-37DC-4264-8841-EFE05D40E2A3}"/>
          </ac:spMkLst>
        </pc:spChg>
        <pc:spChg chg="mod">
          <ac:chgData name="Al Brooks" userId="34fc579134f071c1" providerId="LiveId" clId="{4893A2AF-546E-4ABA-8E06-89838489FEC6}" dt="2021-06-16T22:34:39.456" v="13594" actId="108"/>
          <ac:spMkLst>
            <pc:docMk/>
            <pc:sldMk cId="2731682963" sldId="7268"/>
            <ac:spMk id="188" creationId="{8F0FFD63-DB8E-4110-85A5-FDDC52B6D972}"/>
          </ac:spMkLst>
        </pc:spChg>
        <pc:spChg chg="mod">
          <ac:chgData name="Al Brooks" userId="34fc579134f071c1" providerId="LiveId" clId="{4893A2AF-546E-4ABA-8E06-89838489FEC6}" dt="2021-06-16T22:33:56.606" v="13588" actId="108"/>
          <ac:spMkLst>
            <pc:docMk/>
            <pc:sldMk cId="2731682963" sldId="7268"/>
            <ac:spMk id="190" creationId="{5E46C20E-90EB-4F76-B976-F57DABC234F6}"/>
          </ac:spMkLst>
        </pc:spChg>
        <pc:spChg chg="mod">
          <ac:chgData name="Al Brooks" userId="34fc579134f071c1" providerId="LiveId" clId="{4893A2AF-546E-4ABA-8E06-89838489FEC6}" dt="2021-06-16T22:33:57.775" v="13589" actId="108"/>
          <ac:spMkLst>
            <pc:docMk/>
            <pc:sldMk cId="2731682963" sldId="7268"/>
            <ac:spMk id="191" creationId="{E288DC0F-AE5C-4D04-9E42-D3BD0A396261}"/>
          </ac:spMkLst>
        </pc:spChg>
        <pc:spChg chg="mod">
          <ac:chgData name="Al Brooks" userId="34fc579134f071c1" providerId="LiveId" clId="{4893A2AF-546E-4ABA-8E06-89838489FEC6}" dt="2021-06-16T22:34:08.161" v="13590" actId="108"/>
          <ac:spMkLst>
            <pc:docMk/>
            <pc:sldMk cId="2731682963" sldId="7268"/>
            <ac:spMk id="198" creationId="{FF2BD08E-F838-40E0-AEC2-DF96FAFB0C1F}"/>
          </ac:spMkLst>
        </pc:spChg>
        <pc:spChg chg="mod">
          <ac:chgData name="Al Brooks" userId="34fc579134f071c1" providerId="LiveId" clId="{4893A2AF-546E-4ABA-8E06-89838489FEC6}" dt="2021-06-16T22:34:31.573" v="13593" actId="108"/>
          <ac:spMkLst>
            <pc:docMk/>
            <pc:sldMk cId="2731682963" sldId="7268"/>
            <ac:spMk id="201" creationId="{69ACDF2A-FF2C-4971-8B35-7B68F99C953A}"/>
          </ac:spMkLst>
        </pc:spChg>
        <pc:spChg chg="mod">
          <ac:chgData name="Al Brooks" userId="34fc579134f071c1" providerId="LiveId" clId="{4893A2AF-546E-4ABA-8E06-89838489FEC6}" dt="2021-06-16T22:34:24.158" v="13591" actId="108"/>
          <ac:spMkLst>
            <pc:docMk/>
            <pc:sldMk cId="2731682963" sldId="7268"/>
            <ac:spMk id="202" creationId="{A9C176F7-9529-4FA9-8A6D-0F203F45CF6C}"/>
          </ac:spMkLst>
        </pc:spChg>
        <pc:spChg chg="mod">
          <ac:chgData name="Al Brooks" userId="34fc579134f071c1" providerId="LiveId" clId="{4893A2AF-546E-4ABA-8E06-89838489FEC6}" dt="2021-06-16T22:34:26.860" v="13592" actId="108"/>
          <ac:spMkLst>
            <pc:docMk/>
            <pc:sldMk cId="2731682963" sldId="7268"/>
            <ac:spMk id="204" creationId="{4C0FBFD1-D50B-447A-BE40-A6BA3589944F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2:35:18.910" v="13624" actId="478"/>
          <ac:spMkLst>
            <pc:docMk/>
            <pc:sldMk cId="2731682963" sldId="7268"/>
            <ac:spMk id="215" creationId="{EC39CA8B-DBE1-47F3-BF1F-B67C6859BE85}"/>
          </ac:spMkLst>
        </pc:spChg>
        <pc:spChg chg="add mod">
          <ac:chgData name="Al Brooks" userId="34fc579134f071c1" providerId="LiveId" clId="{4893A2AF-546E-4ABA-8E06-89838489FEC6}" dt="2021-06-16T21:25:21.322" v="13315" actId="571"/>
          <ac:spMkLst>
            <pc:docMk/>
            <pc:sldMk cId="2731682963" sldId="7268"/>
            <ac:spMk id="220" creationId="{E057C751-1022-4638-8F2F-AB1117B88CB1}"/>
          </ac:spMkLst>
        </pc:spChg>
        <pc:spChg chg="add mod">
          <ac:chgData name="Al Brooks" userId="34fc579134f071c1" providerId="LiveId" clId="{4893A2AF-546E-4ABA-8E06-89838489FEC6}" dt="2021-06-16T22:31:21.042" v="13459" actId="13926"/>
          <ac:spMkLst>
            <pc:docMk/>
            <pc:sldMk cId="2731682963" sldId="7268"/>
            <ac:spMk id="221" creationId="{DB2FCEE2-1FFE-494D-9C8D-47BE35588E4F}"/>
          </ac:spMkLst>
        </pc:spChg>
        <pc:spChg chg="add mod">
          <ac:chgData name="Al Brooks" userId="34fc579134f071c1" providerId="LiveId" clId="{4893A2AF-546E-4ABA-8E06-89838489FEC6}" dt="2021-06-16T22:33:43.905" v="13587" actId="108"/>
          <ac:spMkLst>
            <pc:docMk/>
            <pc:sldMk cId="2731682963" sldId="7268"/>
            <ac:spMk id="226" creationId="{EBE48C24-B426-40C7-9668-CC60F794BE84}"/>
          </ac:spMkLst>
        </pc:spChg>
        <pc:spChg chg="add mod">
          <ac:chgData name="Al Brooks" userId="34fc579134f071c1" providerId="LiveId" clId="{4893A2AF-546E-4ABA-8E06-89838489FEC6}" dt="2021-06-16T22:35:08.670" v="13622" actId="108"/>
          <ac:spMkLst>
            <pc:docMk/>
            <pc:sldMk cId="2731682963" sldId="7268"/>
            <ac:spMk id="228" creationId="{09CE4B7E-A02F-47E2-9D1E-D7FC69B1586A}"/>
          </ac:spMkLst>
        </pc:spChg>
        <pc:picChg chg="mod ord">
          <ac:chgData name="Al Brooks" userId="34fc579134f071c1" providerId="LiveId" clId="{4893A2AF-546E-4ABA-8E06-89838489FEC6}" dt="2021-06-16T21:33:37.805" v="13400" actId="1076"/>
          <ac:picMkLst>
            <pc:docMk/>
            <pc:sldMk cId="2731682963" sldId="7268"/>
            <ac:picMk id="3" creationId="{A22BEF5A-BFBE-4245-8761-B2D45E6FF12F}"/>
          </ac:picMkLst>
        </pc:pic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163" creationId="{208F37F3-ED42-4774-9E76-A32977372E66}"/>
          </ac:cxnSpMkLst>
        </pc:cxnChg>
        <pc:cxnChg chg="mod">
          <ac:chgData name="Al Brooks" userId="34fc579134f071c1" providerId="LiveId" clId="{4893A2AF-546E-4ABA-8E06-89838489FEC6}" dt="2021-06-16T21:33:14.534" v="13395" actId="14100"/>
          <ac:cxnSpMkLst>
            <pc:docMk/>
            <pc:sldMk cId="2731682963" sldId="7268"/>
            <ac:cxnSpMk id="165" creationId="{D43FD004-E3EC-485F-BB6E-0FF670FD65F1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216" creationId="{DF1F8EA0-1A9E-4F9E-BE76-90158CC65E03}"/>
          </ac:cxnSpMkLst>
        </pc:cxnChg>
        <pc:cxnChg chg="add mod">
          <ac:chgData name="Al Brooks" userId="34fc579134f071c1" providerId="LiveId" clId="{4893A2AF-546E-4ABA-8E06-89838489FEC6}" dt="2021-06-16T21:25:21.322" v="13315" actId="571"/>
          <ac:cxnSpMkLst>
            <pc:docMk/>
            <pc:sldMk cId="2731682963" sldId="7268"/>
            <ac:cxnSpMk id="218" creationId="{760349A3-4666-4573-9E3C-601AD19293BC}"/>
          </ac:cxnSpMkLst>
        </pc:cxnChg>
        <pc:cxnChg chg="add mod">
          <ac:chgData name="Al Brooks" userId="34fc579134f071c1" providerId="LiveId" clId="{4893A2AF-546E-4ABA-8E06-89838489FEC6}" dt="2021-06-16T21:25:21.322" v="13315" actId="571"/>
          <ac:cxnSpMkLst>
            <pc:docMk/>
            <pc:sldMk cId="2731682963" sldId="7268"/>
            <ac:cxnSpMk id="219" creationId="{A8DE5CF1-4427-47EC-9527-1C3CC513E46A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2:35:18.910" v="13624" actId="478"/>
          <ac:cxnSpMkLst>
            <pc:docMk/>
            <pc:sldMk cId="2731682963" sldId="7268"/>
            <ac:cxnSpMk id="225" creationId="{3B2E5016-D6DA-482F-BCE2-B5A64CE1D387}"/>
          </ac:cxnSpMkLst>
        </pc:cxnChg>
        <pc:cxnChg chg="add mod">
          <ac:chgData name="Al Brooks" userId="34fc579134f071c1" providerId="LiveId" clId="{4893A2AF-546E-4ABA-8E06-89838489FEC6}" dt="2021-06-16T22:33:24.395" v="13583" actId="14100"/>
          <ac:cxnSpMkLst>
            <pc:docMk/>
            <pc:sldMk cId="2731682963" sldId="7268"/>
            <ac:cxnSpMk id="227" creationId="{C4440352-FFCA-4970-95E5-35F084F59DD7}"/>
          </ac:cxnSpMkLst>
        </pc:cxnChg>
        <pc:cxnChg chg="add mod">
          <ac:chgData name="Al Brooks" userId="34fc579134f071c1" providerId="LiveId" clId="{4893A2AF-546E-4ABA-8E06-89838489FEC6}" dt="2021-06-16T22:35:13.134" v="13623" actId="571"/>
          <ac:cxnSpMkLst>
            <pc:docMk/>
            <pc:sldMk cId="2731682963" sldId="7268"/>
            <ac:cxnSpMk id="229" creationId="{F27D4CF6-2189-414A-8C90-C0BD1DA020CC}"/>
          </ac:cxnSpMkLst>
        </pc:cxnChg>
      </pc:sldChg>
      <pc:sldChg chg="addSp delSp modSp add del mod ord">
        <pc:chgData name="Al Brooks" userId="34fc579134f071c1" providerId="LiveId" clId="{4893A2AF-546E-4ABA-8E06-89838489FEC6}" dt="2021-06-10T21:24:05.244" v="3083" actId="2696"/>
        <pc:sldMkLst>
          <pc:docMk/>
          <pc:sldMk cId="3277946332" sldId="7268"/>
        </pc:sldMkLst>
        <pc:spChg chg="mod">
          <ac:chgData name="Al Brooks" userId="34fc579134f071c1" providerId="LiveId" clId="{4893A2AF-546E-4ABA-8E06-89838489FEC6}" dt="2021-06-10T21:17:57.480" v="2953"/>
          <ac:spMkLst>
            <pc:docMk/>
            <pc:sldMk cId="3277946332" sldId="7268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156" creationId="{2F29DF87-9EB9-4B8E-AC3E-688ECE59C9DE}"/>
          </ac:spMkLst>
        </pc:spChg>
        <pc:spChg chg="add del mod">
          <ac:chgData name="Al Brooks" userId="34fc579134f071c1" providerId="LiveId" clId="{4893A2AF-546E-4ABA-8E06-89838489FEC6}" dt="2021-06-10T21:18:44.466" v="2957" actId="478"/>
          <ac:spMkLst>
            <pc:docMk/>
            <pc:sldMk cId="3277946332" sldId="7268"/>
            <ac:spMk id="161" creationId="{E5EDDF48-156C-49BE-AE42-11E5EADCFDFF}"/>
          </ac:spMkLst>
        </pc:spChg>
        <pc:spChg chg="add mod">
          <ac:chgData name="Al Brooks" userId="34fc579134f071c1" providerId="LiveId" clId="{4893A2AF-546E-4ABA-8E06-89838489FEC6}" dt="2021-06-10T21:18:40.829" v="2956"/>
          <ac:spMkLst>
            <pc:docMk/>
            <pc:sldMk cId="3277946332" sldId="7268"/>
            <ac:spMk id="162" creationId="{FAAEE5DD-8EF3-470D-8335-178C48906602}"/>
          </ac:spMkLst>
        </pc:spChg>
        <pc:spChg chg="add mod">
          <ac:chgData name="Al Brooks" userId="34fc579134f071c1" providerId="LiveId" clId="{4893A2AF-546E-4ABA-8E06-89838489FEC6}" dt="2021-06-10T21:18:40.829" v="2956"/>
          <ac:spMkLst>
            <pc:docMk/>
            <pc:sldMk cId="3277946332" sldId="7268"/>
            <ac:spMk id="168" creationId="{32E9AC93-3B9F-4B83-8DE2-5F7E37FC31FD}"/>
          </ac:spMkLst>
        </pc:spChg>
        <pc:spChg chg="add mod">
          <ac:chgData name="Al Brooks" userId="34fc579134f071c1" providerId="LiveId" clId="{4893A2AF-546E-4ABA-8E06-89838489FEC6}" dt="2021-06-10T21:18:40.829" v="2956"/>
          <ac:spMkLst>
            <pc:docMk/>
            <pc:sldMk cId="3277946332" sldId="7268"/>
            <ac:spMk id="182" creationId="{112C8C32-CDF4-4A8E-B40A-547FDAA6975F}"/>
          </ac:spMkLst>
        </pc:spChg>
        <pc:spChg chg="add mod">
          <ac:chgData name="Al Brooks" userId="34fc579134f071c1" providerId="LiveId" clId="{4893A2AF-546E-4ABA-8E06-89838489FEC6}" dt="2021-06-10T21:18:40.829" v="2956"/>
          <ac:spMkLst>
            <pc:docMk/>
            <pc:sldMk cId="3277946332" sldId="7268"/>
            <ac:spMk id="187" creationId="{255F7CEF-FACF-4345-ABCA-ADD43E0EBB58}"/>
          </ac:spMkLst>
        </pc:spChg>
        <pc:spChg chg="add mod">
          <ac:chgData name="Al Brooks" userId="34fc579134f071c1" providerId="LiveId" clId="{4893A2AF-546E-4ABA-8E06-89838489FEC6}" dt="2021-06-10T21:18:40.829" v="2956"/>
          <ac:spMkLst>
            <pc:docMk/>
            <pc:sldMk cId="3277946332" sldId="7268"/>
            <ac:spMk id="188" creationId="{82B698E4-6726-4678-A491-2847E23F7F99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0T21:22:44.393" v="3078" actId="478"/>
          <ac:spMkLst>
            <pc:docMk/>
            <pc:sldMk cId="3277946332" sldId="7268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57" creationId="{85668601-C71B-437D-A6C8-64C4F3C134F5}"/>
          </ac:cxnSpMkLst>
        </pc:cxnChg>
        <pc:cxnChg chg="add mod">
          <ac:chgData name="Al Brooks" userId="34fc579134f071c1" providerId="LiveId" clId="{4893A2AF-546E-4ABA-8E06-89838489FEC6}" dt="2021-06-10T21:18:40.829" v="2956"/>
          <ac:cxnSpMkLst>
            <pc:docMk/>
            <pc:sldMk cId="3277946332" sldId="7268"/>
            <ac:cxnSpMk id="160" creationId="{D3399C95-2789-4AB6-9D7C-820DD7A838BC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0T21:22:44.393" v="3078" actId="478"/>
          <ac:cxnSpMkLst>
            <pc:docMk/>
            <pc:sldMk cId="3277946332" sldId="7268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4893A2AF-546E-4ABA-8E06-89838489FEC6}" dt="2021-06-14T22:22:12.865" v="8626" actId="2696"/>
        <pc:sldMkLst>
          <pc:docMk/>
          <pc:sldMk cId="4000792598" sldId="7268"/>
        </pc:sldMkLst>
        <pc:spChg chg="mod">
          <ac:chgData name="Al Brooks" userId="34fc579134f071c1" providerId="LiveId" clId="{4893A2AF-546E-4ABA-8E06-89838489FEC6}" dt="2021-06-14T21:47:31.313" v="8281"/>
          <ac:spMkLst>
            <pc:docMk/>
            <pc:sldMk cId="4000792598" sldId="7268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156" creationId="{2F29DF87-9EB9-4B8E-AC3E-688ECE59C9DE}"/>
          </ac:spMkLst>
        </pc:spChg>
        <pc:spChg chg="mod">
          <ac:chgData name="Al Brooks" userId="34fc579134f071c1" providerId="LiveId" clId="{4893A2AF-546E-4ABA-8E06-89838489FEC6}" dt="2021-06-14T21:52:30.066" v="8619" actId="20577"/>
          <ac:spMkLst>
            <pc:docMk/>
            <pc:sldMk cId="4000792598" sldId="7268"/>
            <ac:spMk id="160" creationId="{A92809BD-ABC4-4F94-9FCC-A03A74F6A4D0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1:52:35.244" v="8620" actId="478"/>
          <ac:spMkLst>
            <pc:docMk/>
            <pc:sldMk cId="4000792598" sldId="7268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90" creationId="{8F2CE63A-CB6B-4379-9EE5-5450D7671B7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91" creationId="{D27172E3-93B8-4937-A526-7A2EFD2E1EC4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92" creationId="{A0A3A39B-6DBD-4C40-8EF3-60861BA3C97F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193" creationId="{8CF7DC84-C09D-48E7-AA3B-B0FEDE7E298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1:52:35.244" v="8620" actId="478"/>
          <ac:cxnSpMkLst>
            <pc:docMk/>
            <pc:sldMk cId="4000792598" sldId="7268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4893A2AF-546E-4ABA-8E06-89838489FEC6}" dt="2021-06-14T22:22:53.474" v="8628" actId="2696"/>
        <pc:sldMkLst>
          <pc:docMk/>
          <pc:sldMk cId="68198009" sldId="7269"/>
        </pc:sldMkLst>
        <pc:spChg chg="mod">
          <ac:chgData name="Al Brooks" userId="34fc579134f071c1" providerId="LiveId" clId="{4893A2AF-546E-4ABA-8E06-89838489FEC6}" dt="2021-06-14T21:47:57.760" v="8286"/>
          <ac:spMkLst>
            <pc:docMk/>
            <pc:sldMk cId="68198009" sldId="7269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156" creationId="{2F29DF87-9EB9-4B8E-AC3E-688ECE59C9DE}"/>
          </ac:spMkLst>
        </pc:spChg>
        <pc:spChg chg="add del">
          <ac:chgData name="Al Brooks" userId="34fc579134f071c1" providerId="LiveId" clId="{4893A2AF-546E-4ABA-8E06-89838489FEC6}" dt="2021-06-14T21:48:02.743" v="8287" actId="478"/>
          <ac:spMkLst>
            <pc:docMk/>
            <pc:sldMk cId="68198009" sldId="7269"/>
            <ac:spMk id="158" creationId="{A2ADF5E0-8B3D-4A8F-8CBA-3ED02F79203D}"/>
          </ac:spMkLst>
        </pc:spChg>
        <pc:spChg chg="mod">
          <ac:chgData name="Al Brooks" userId="34fc579134f071c1" providerId="LiveId" clId="{4893A2AF-546E-4ABA-8E06-89838489FEC6}" dt="2021-06-14T21:52:38.766" v="8621" actId="20577"/>
          <ac:spMkLst>
            <pc:docMk/>
            <pc:sldMk cId="68198009" sldId="7269"/>
            <ac:spMk id="160" creationId="{A92809BD-ABC4-4F94-9FCC-A03A74F6A4D0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4T22:22:50.479" v="8627" actId="478"/>
          <ac:spMkLst>
            <pc:docMk/>
            <pc:sldMk cId="68198009" sldId="7269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90" creationId="{8F2CE63A-CB6B-4379-9EE5-5450D7671B7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91" creationId="{D27172E3-93B8-4937-A526-7A2EFD2E1EC4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92" creationId="{A0A3A39B-6DBD-4C40-8EF3-60861BA3C97F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193" creationId="{8CF7DC84-C09D-48E7-AA3B-B0FEDE7E298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4T22:22:50.479" v="8627" actId="478"/>
          <ac:cxnSpMkLst>
            <pc:docMk/>
            <pc:sldMk cId="68198009" sldId="7269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4893A2AF-546E-4ABA-8E06-89838489FEC6}" dt="2021-06-16T21:34:24.328" v="13411" actId="47"/>
        <pc:sldMkLst>
          <pc:docMk/>
          <pc:sldMk cId="1174652803" sldId="7269"/>
        </pc:sldMkLst>
        <pc:spChg chg="mod">
          <ac:chgData name="Al Brooks" userId="34fc579134f071c1" providerId="LiveId" clId="{4893A2AF-546E-4ABA-8E06-89838489FEC6}" dt="2021-06-16T21:34:17.422" v="13409" actId="21"/>
          <ac:spMkLst>
            <pc:docMk/>
            <pc:sldMk cId="1174652803" sldId="7269"/>
            <ac:spMk id="5" creationId="{00000000-0000-0000-0000-000000000000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87" creationId="{25666F5D-E49B-4620-A216-5557EA6513F4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88" creationId="{12CA4C67-0A37-404F-B485-F65A820CB432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89" creationId="{BB1DDB05-2129-457F-8000-814DFD28FB0B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0" creationId="{6A62748E-6172-4685-B09D-9512D22AE63A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1" creationId="{89A036D1-206C-41C2-ACF8-D2EF38F29368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2" creationId="{6BE242B7-DD74-48C2-A163-DCC11B6D731F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3" creationId="{9112DB26-7A4F-4E3C-A6F9-2789CFFD14D0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4" creationId="{889A4E9F-EDD3-4D5E-AE26-F2BC56FAABD4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5" creationId="{84D68F5F-119D-44F4-8425-78F3A706B829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6" creationId="{6F8A9BB8-AB55-445F-881B-01D86E16B616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8" creationId="{F30D672F-1FF6-44A5-9B1F-1AB938394C41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99" creationId="{BBEC3F2D-AA3B-48D4-8A46-3A492B671196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05" creationId="{6F14A4C8-D66D-487A-9C12-C615E38945E5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06" creationId="{2827A353-D259-47E2-AAAF-94ECE97C99F9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45" creationId="{0F1A6D27-170C-474D-B13F-25A4FC329532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46" creationId="{3A3B5A73-734D-4F14-AF03-59E49C1393B4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47" creationId="{F2736467-F1E6-468B-8348-AED56431B18B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48" creationId="{1D762EF8-5793-45F2-9CB0-5F6EE9FD273A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49" creationId="{FEF9E929-9AEA-4F0A-9E1C-DDB1B16B8211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55" creationId="{F3FEA192-85DF-4E39-9864-0C9B8A5C8D8C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156" creationId="{2F29DF87-9EB9-4B8E-AC3E-688ECE59C9DE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213" creationId="{028B65B0-1B1D-4722-BB86-B0B46EEBBCD9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214" creationId="{E9C62E5E-37AF-493F-A569-7F117C392307}"/>
          </ac:spMkLst>
        </pc:spChg>
        <pc:spChg chg="del">
          <ac:chgData name="Al Brooks" userId="34fc579134f071c1" providerId="LiveId" clId="{4893A2AF-546E-4ABA-8E06-89838489FEC6}" dt="2021-06-16T21:33:25.999" v="13397" actId="478"/>
          <ac:spMkLst>
            <pc:docMk/>
            <pc:sldMk cId="1174652803" sldId="7269"/>
            <ac:spMk id="215" creationId="{EC39CA8B-DBE1-47F3-BF1F-B67C6859BE85}"/>
          </ac:spMkLst>
        </pc:sp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86" creationId="{9E371C52-21E3-44DC-A4C6-8B883834DDE7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97" creationId="{5AA68552-46EC-4C0C-B1FD-5CAB5BD42F8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0" creationId="{F759106E-02AC-415C-B1C6-456F6EDA939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1" creationId="{964E8F1B-21D9-453D-8E73-F231FDDF52E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2" creationId="{EDCFD4AD-A9B4-4A46-A602-01B9AF10A98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3" creationId="{EE382338-E9C5-495C-B48B-ADE777DB33C0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4" creationId="{C606584E-0FDA-407E-8E2D-DC45656BE53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7" creationId="{8A18C700-D29C-40F2-8C9F-B2BCBD0A3695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8" creationId="{D4B4885C-D2F4-430E-A03A-4B47E0CCB144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09" creationId="{D8C349FD-7878-4ED5-86CE-1F355277E417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0" creationId="{0348CF81-B42C-4495-92D1-097578FB8CB7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1" creationId="{768AC6C1-D392-4006-8F94-FCC4050DE774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2" creationId="{83610BD8-B3A2-4B73-B6AA-95792E35403F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3" creationId="{B380E40D-F517-40F7-946B-405BE73B859A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4" creationId="{4336F9E6-6C34-4935-BFDE-008AF976E582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5" creationId="{0FD2888E-04D8-41E5-BE3A-B865D265107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6" creationId="{B25CCE26-6E97-49ED-AD90-C1F8AC71C8EE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7" creationId="{3B8D053C-EC70-4374-837A-D0E215D24E9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8" creationId="{CB5D8626-3FD5-4C87-8426-486F47CACE3E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19" creationId="{ABDE5666-007D-40D7-A6FF-16A3E3389D9E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0" creationId="{70457ECF-45C0-4627-8685-E4BC09AAF019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1" creationId="{A2799C76-3522-4CDF-81A0-9E731E9A4A2B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2" creationId="{E03534DE-3FEE-40AF-A111-16ED8153BE44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3" creationId="{C8BF34F4-0710-4B34-A034-BE8C8056E0B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4" creationId="{E7143F38-2625-4D99-A4F4-1CC84603E8D6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5" creationId="{7478570E-4596-4297-9E85-07636A99E602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6" creationId="{822F0BC5-4BB1-4BC8-9433-2D6A616233E7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7" creationId="{204E2BBA-776E-418C-922E-C1DA63D05A8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8" creationId="{584FF4AF-0494-41BE-88A7-F0BCAA3DBBA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29" creationId="{7EB345C3-0487-40BE-9890-E277615BDE79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0" creationId="{6A75D8BA-BAC0-44D4-8208-E7F0C229D596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1" creationId="{F3A08AD2-E0BA-4FF4-B482-00CE640FDD69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2" creationId="{A5644FA9-F0AE-4E3E-BB81-09172A69685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3" creationId="{28E122BD-0D11-4B54-BF5E-C34593B0E7E4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4" creationId="{621A5F96-D755-4B23-BC2E-9DE0F9614A37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5" creationId="{AC671925-0620-41DB-ABD8-819BFEF51F2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6" creationId="{7383A2A8-7D85-4752-A4FF-9E6D9ADAF795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7" creationId="{319BC358-F9F4-43A1-9E5D-E39937087DF9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8" creationId="{B86DF8DE-2CFC-4500-8A80-F71CC3C0A81B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39" creationId="{9275A5CF-D2A1-467A-ACEC-A5F002C5C9E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40" creationId="{5077BC83-F767-4E88-913F-624BBB539905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41" creationId="{ED88220F-6BAA-4B73-A694-8DEEFE4C5B61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42" creationId="{2DDB1431-ED6E-49EB-BBB5-992D9A37B2DC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43" creationId="{64E68D0E-BDAA-4703-BA85-E06F63406D94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44" creationId="{7C52B283-A076-4E65-8E08-307651D53BE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0" creationId="{0F90BE6E-89F8-4CAA-9E0F-0D8906E56B2F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1" creationId="{4EE8E456-BE82-411E-99E5-C00A5D7ECD2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2" creationId="{64AF23E9-C27D-4A0F-91C0-6B2328258519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3" creationId="{C45700B3-9F6C-4624-AD10-C7FB69C12C18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4" creationId="{CA235BAA-2538-4CF7-A032-5905A0E6D39A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57" creationId="{85668601-C71B-437D-A6C8-64C4F3C134F5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163" creationId="{208F37F3-ED42-4774-9E76-A32977372E66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216" creationId="{DF1F8EA0-1A9E-4F9E-BE76-90158CC65E03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222" creationId="{9A62064B-5623-4C4D-8A10-8AFB06FEC105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223" creationId="{1738B617-5693-4B06-AC9B-89582C43D81C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224" creationId="{EEC20263-9EDB-4055-B68D-103AC3620A00}"/>
          </ac:cxnSpMkLst>
        </pc:cxnChg>
        <pc:cxnChg chg="del">
          <ac:chgData name="Al Brooks" userId="34fc579134f071c1" providerId="LiveId" clId="{4893A2AF-546E-4ABA-8E06-89838489FEC6}" dt="2021-06-16T21:33:25.999" v="13397" actId="478"/>
          <ac:cxnSpMkLst>
            <pc:docMk/>
            <pc:sldMk cId="1174652803" sldId="7269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4893A2AF-546E-4ABA-8E06-89838489FEC6}" dt="2021-06-17T13:13:27.533" v="13961" actId="47"/>
        <pc:sldMkLst>
          <pc:docMk/>
          <pc:sldMk cId="2080182813" sldId="7269"/>
        </pc:sldMkLst>
        <pc:spChg chg="mod">
          <ac:chgData name="Al Brooks" userId="34fc579134f071c1" providerId="LiveId" clId="{4893A2AF-546E-4ABA-8E06-89838489FEC6}" dt="2021-06-17T13:10:26.740" v="13697" actId="20577"/>
          <ac:spMkLst>
            <pc:docMk/>
            <pc:sldMk cId="2080182813" sldId="7269"/>
            <ac:spMk id="5" creationId="{00000000-0000-0000-0000-000000000000}"/>
          </ac:spMkLst>
        </pc:spChg>
        <pc:spChg chg="add mod">
          <ac:chgData name="Al Brooks" userId="34fc579134f071c1" providerId="LiveId" clId="{4893A2AF-546E-4ABA-8E06-89838489FEC6}" dt="2021-06-17T13:09:02.982" v="13675" actId="14100"/>
          <ac:spMkLst>
            <pc:docMk/>
            <pc:sldMk cId="2080182813" sldId="7269"/>
            <ac:spMk id="6" creationId="{C9EEF20D-EA47-4145-A2DE-E114B796AC80}"/>
          </ac:spMkLst>
        </pc:spChg>
        <pc:spChg chg="add mod">
          <ac:chgData name="Al Brooks" userId="34fc579134f071c1" providerId="LiveId" clId="{4893A2AF-546E-4ABA-8E06-89838489FEC6}" dt="2021-06-17T13:12:58.716" v="13927" actId="108"/>
          <ac:spMkLst>
            <pc:docMk/>
            <pc:sldMk cId="2080182813" sldId="7269"/>
            <ac:spMk id="7" creationId="{58787A9A-07CA-4E83-87C3-E5D94A5DDA26}"/>
          </ac:spMkLst>
        </pc:spChg>
        <pc:spChg chg="add del mod">
          <ac:chgData name="Al Brooks" userId="34fc579134f071c1" providerId="LiveId" clId="{4893A2AF-546E-4ABA-8E06-89838489FEC6}" dt="2021-06-17T13:09:18.616" v="13679" actId="478"/>
          <ac:spMkLst>
            <pc:docMk/>
            <pc:sldMk cId="2080182813" sldId="7269"/>
            <ac:spMk id="9" creationId="{3F7B9DE1-B277-4C7A-B112-718FE0CF1A8F}"/>
          </ac:spMkLst>
        </pc:spChg>
        <pc:spChg chg="add mod">
          <ac:chgData name="Al Brooks" userId="34fc579134f071c1" providerId="LiveId" clId="{4893A2AF-546E-4ABA-8E06-89838489FEC6}" dt="2021-06-17T13:08:52.836" v="13672"/>
          <ac:spMkLst>
            <pc:docMk/>
            <pc:sldMk cId="2080182813" sldId="7269"/>
            <ac:spMk id="11" creationId="{B7809FDA-9AF7-4B13-9C25-B2D36BD78D09}"/>
          </ac:spMkLst>
        </pc:spChg>
        <pc:spChg chg="add mod">
          <ac:chgData name="Al Brooks" userId="34fc579134f071c1" providerId="LiveId" clId="{4893A2AF-546E-4ABA-8E06-89838489FEC6}" dt="2021-06-17T13:08:52.836" v="13672"/>
          <ac:spMkLst>
            <pc:docMk/>
            <pc:sldMk cId="2080182813" sldId="7269"/>
            <ac:spMk id="12" creationId="{63B38861-025E-4F1A-95B4-D44003C7B235}"/>
          </ac:spMkLst>
        </pc:spChg>
        <pc:spChg chg="add del mod">
          <ac:chgData name="Al Brooks" userId="34fc579134f071c1" providerId="LiveId" clId="{4893A2AF-546E-4ABA-8E06-89838489FEC6}" dt="2021-06-17T13:09:53.816" v="13692" actId="478"/>
          <ac:spMkLst>
            <pc:docMk/>
            <pc:sldMk cId="2080182813" sldId="7269"/>
            <ac:spMk id="13" creationId="{2FD3A7BD-06A2-4034-BEEE-1AC272F3DF97}"/>
          </ac:spMkLst>
        </pc:spChg>
        <pc:spChg chg="add del mod">
          <ac:chgData name="Al Brooks" userId="34fc579134f071c1" providerId="LiveId" clId="{4893A2AF-546E-4ABA-8E06-89838489FEC6}" dt="2021-06-17T13:09:24.842" v="13681" actId="478"/>
          <ac:spMkLst>
            <pc:docMk/>
            <pc:sldMk cId="2080182813" sldId="7269"/>
            <ac:spMk id="14" creationId="{596544D5-2F1B-4345-A348-439994C3E6CB}"/>
          </ac:spMkLst>
        </pc:spChg>
        <pc:spChg chg="add del mod">
          <ac:chgData name="Al Brooks" userId="34fc579134f071c1" providerId="LiveId" clId="{4893A2AF-546E-4ABA-8E06-89838489FEC6}" dt="2021-06-17T13:09:25.489" v="13682" actId="478"/>
          <ac:spMkLst>
            <pc:docMk/>
            <pc:sldMk cId="2080182813" sldId="7269"/>
            <ac:spMk id="15" creationId="{3A4B3D1E-EE13-4525-A5A3-64B3AFA9A2DB}"/>
          </ac:spMkLst>
        </pc:spChg>
        <pc:spChg chg="add mod">
          <ac:chgData name="Al Brooks" userId="34fc579134f071c1" providerId="LiveId" clId="{4893A2AF-546E-4ABA-8E06-89838489FEC6}" dt="2021-06-17T13:09:41.654" v="13685" actId="108"/>
          <ac:spMkLst>
            <pc:docMk/>
            <pc:sldMk cId="2080182813" sldId="7269"/>
            <ac:spMk id="16" creationId="{B8E43DC7-1086-479A-836C-2DBEC5EAE719}"/>
          </ac:spMkLst>
        </pc:spChg>
        <pc:spChg chg="add del mod">
          <ac:chgData name="Al Brooks" userId="34fc579134f071c1" providerId="LiveId" clId="{4893A2AF-546E-4ABA-8E06-89838489FEC6}" dt="2021-06-17T13:09:56.662" v="13693" actId="478"/>
          <ac:spMkLst>
            <pc:docMk/>
            <pc:sldMk cId="2080182813" sldId="7269"/>
            <ac:spMk id="17" creationId="{136ECDA8-774E-4AA4-95E3-D590612A335D}"/>
          </ac:spMkLst>
        </pc:spChg>
        <pc:spChg chg="add del mod">
          <ac:chgData name="Al Brooks" userId="34fc579134f071c1" providerId="LiveId" clId="{4893A2AF-546E-4ABA-8E06-89838489FEC6}" dt="2021-06-17T13:09:43.629" v="13686" actId="478"/>
          <ac:spMkLst>
            <pc:docMk/>
            <pc:sldMk cId="2080182813" sldId="7269"/>
            <ac:spMk id="18" creationId="{0563AB27-29C3-4B05-AA02-3070224D55FA}"/>
          </ac:spMkLst>
        </pc:spChg>
        <pc:spChg chg="add del mod">
          <ac:chgData name="Al Brooks" userId="34fc579134f071c1" providerId="LiveId" clId="{4893A2AF-546E-4ABA-8E06-89838489FEC6}" dt="2021-06-17T13:09:44.678" v="13687" actId="478"/>
          <ac:spMkLst>
            <pc:docMk/>
            <pc:sldMk cId="2080182813" sldId="7269"/>
            <ac:spMk id="19" creationId="{DA53DD55-53CB-454C-8393-715F2194AD80}"/>
          </ac:spMkLst>
        </pc:spChg>
        <pc:spChg chg="add del mod">
          <ac:chgData name="Al Brooks" userId="34fc579134f071c1" providerId="LiveId" clId="{4893A2AF-546E-4ABA-8E06-89838489FEC6}" dt="2021-06-17T13:09:45.429" v="13688" actId="478"/>
          <ac:spMkLst>
            <pc:docMk/>
            <pc:sldMk cId="2080182813" sldId="7269"/>
            <ac:spMk id="20" creationId="{B25A8255-B4F8-4C64-B03E-212087CBBD29}"/>
          </ac:spMkLst>
        </pc:spChg>
        <pc:spChg chg="add del mod">
          <ac:chgData name="Al Brooks" userId="34fc579134f071c1" providerId="LiveId" clId="{4893A2AF-546E-4ABA-8E06-89838489FEC6}" dt="2021-06-17T13:09:46.567" v="13689" actId="478"/>
          <ac:spMkLst>
            <pc:docMk/>
            <pc:sldMk cId="2080182813" sldId="7269"/>
            <ac:spMk id="22" creationId="{638CCBE5-F3A5-4C0F-9898-11CD99707C59}"/>
          </ac:spMkLst>
        </pc:spChg>
        <pc:spChg chg="add del mod">
          <ac:chgData name="Al Brooks" userId="34fc579134f071c1" providerId="LiveId" clId="{4893A2AF-546E-4ABA-8E06-89838489FEC6}" dt="2021-06-17T13:09:48.812" v="13690" actId="478"/>
          <ac:spMkLst>
            <pc:docMk/>
            <pc:sldMk cId="2080182813" sldId="7269"/>
            <ac:spMk id="23" creationId="{6DDAB373-B45E-4904-85F9-3C046863C787}"/>
          </ac:spMkLst>
        </pc:spChg>
        <pc:spChg chg="add mod">
          <ac:chgData name="Al Brooks" userId="34fc579134f071c1" providerId="LiveId" clId="{4893A2AF-546E-4ABA-8E06-89838489FEC6}" dt="2021-06-17T13:08:52.836" v="13672"/>
          <ac:spMkLst>
            <pc:docMk/>
            <pc:sldMk cId="2080182813" sldId="7269"/>
            <ac:spMk id="24" creationId="{FA4296BF-DA87-4D6B-8024-2182618ED534}"/>
          </ac:spMkLst>
        </pc:spChg>
        <pc:spChg chg="add mod">
          <ac:chgData name="Al Brooks" userId="34fc579134f071c1" providerId="LiveId" clId="{4893A2AF-546E-4ABA-8E06-89838489FEC6}" dt="2021-06-17T13:08:52.836" v="13672"/>
          <ac:spMkLst>
            <pc:docMk/>
            <pc:sldMk cId="2080182813" sldId="7269"/>
            <ac:spMk id="26" creationId="{49894921-BEAD-4287-AA74-1BFE032C2EC0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28" creationId="{7DB41EFD-474E-4461-9E32-D63C1E9765C4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29" creationId="{A3C45399-8065-48EF-A3B6-DE8C2795A20D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0" creationId="{224530DF-B74D-4DA5-8598-D0342222EAAD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1" creationId="{E5E8B678-7123-4320-B7C8-E5B5E494BF10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2" creationId="{84A061E7-EB2E-49FA-9E0E-04AF05A09E01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3" creationId="{63B16A28-9051-4308-8C25-5127209BA9D0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4" creationId="{4125A133-5271-4313-A886-2B73CEC22A25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5" creationId="{AB9E599B-BA77-4184-87C0-018C356A9209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6" creationId="{24A6169F-F718-4894-A3A8-D17E65F3AB43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7" creationId="{F925492C-C69A-44DA-8A8F-191753E7853B}"/>
          </ac:spMkLst>
        </pc:spChg>
        <pc:spChg chg="add del mod">
          <ac:chgData name="Al Brooks" userId="34fc579134f071c1" providerId="LiveId" clId="{4893A2AF-546E-4ABA-8E06-89838489FEC6}" dt="2021-06-17T13:13:02.282" v="13928" actId="478"/>
          <ac:spMkLst>
            <pc:docMk/>
            <pc:sldMk cId="2080182813" sldId="7269"/>
            <ac:spMk id="38" creationId="{4E0AF394-1CBC-484C-B335-AD69733262F4}"/>
          </ac:spMkLst>
        </pc:spChg>
        <pc:spChg chg="add mod">
          <ac:chgData name="Al Brooks" userId="34fc579134f071c1" providerId="LiveId" clId="{4893A2AF-546E-4ABA-8E06-89838489FEC6}" dt="2021-06-17T13:12:42.633" v="13907" actId="1076"/>
          <ac:spMkLst>
            <pc:docMk/>
            <pc:sldMk cId="2080182813" sldId="7269"/>
            <ac:spMk id="39" creationId="{903C6442-9D4D-4A42-B340-73D5AE00371D}"/>
          </ac:spMkLst>
        </pc:spChg>
        <pc:cxnChg chg="add mod">
          <ac:chgData name="Al Brooks" userId="34fc579134f071c1" providerId="LiveId" clId="{4893A2AF-546E-4ABA-8E06-89838489FEC6}" dt="2021-06-17T13:08:52.836" v="13672"/>
          <ac:cxnSpMkLst>
            <pc:docMk/>
            <pc:sldMk cId="2080182813" sldId="7269"/>
            <ac:cxnSpMk id="8" creationId="{D5CE8D92-DABC-47C2-B825-8C303C4CD8CD}"/>
          </ac:cxnSpMkLst>
        </pc:cxnChg>
        <pc:cxnChg chg="add del mod">
          <ac:chgData name="Al Brooks" userId="34fc579134f071c1" providerId="LiveId" clId="{4893A2AF-546E-4ABA-8E06-89838489FEC6}" dt="2021-06-17T13:09:50.041" v="13691" actId="478"/>
          <ac:cxnSpMkLst>
            <pc:docMk/>
            <pc:sldMk cId="2080182813" sldId="7269"/>
            <ac:cxnSpMk id="10" creationId="{02A7777F-F5D7-4A7B-B57D-28B975833D14}"/>
          </ac:cxnSpMkLst>
        </pc:cxnChg>
        <pc:cxnChg chg="add mod">
          <ac:chgData name="Al Brooks" userId="34fc579134f071c1" providerId="LiveId" clId="{4893A2AF-546E-4ABA-8E06-89838489FEC6}" dt="2021-06-17T13:08:52.836" v="13672"/>
          <ac:cxnSpMkLst>
            <pc:docMk/>
            <pc:sldMk cId="2080182813" sldId="7269"/>
            <ac:cxnSpMk id="25" creationId="{3947F2BB-2256-4101-B982-FC4FB937DCFD}"/>
          </ac:cxnSpMkLst>
        </pc:cxnChg>
        <pc:cxnChg chg="add del mod">
          <ac:chgData name="Al Brooks" userId="34fc579134f071c1" providerId="LiveId" clId="{4893A2AF-546E-4ABA-8E06-89838489FEC6}" dt="2021-06-17T13:09:58.793" v="13694" actId="478"/>
          <ac:cxnSpMkLst>
            <pc:docMk/>
            <pc:sldMk cId="2080182813" sldId="7269"/>
            <ac:cxnSpMk id="27" creationId="{34F0598F-6655-492E-8A42-258DDD0B5549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0" creationId="{28DDAA47-ACD2-4165-8B12-7B29307BEA88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1" creationId="{56453FB2-775D-4A78-83B7-71234AA28738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2" creationId="{EDDE60AE-6325-4487-8932-86E2CC1BB95B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3" creationId="{72FED446-97AE-4594-A812-DA0687AC1F70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4" creationId="{7504CA83-D10B-4DA1-82EC-4FC98974FFCC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5" creationId="{D8550BC2-8EC3-45B8-A460-D1B3650A4E0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6" creationId="{71ED63E8-F4CC-4D13-A47D-E231925F9CEC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7" creationId="{3BD8C11A-13DB-4E6A-8EDB-87010B432AB5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8" creationId="{3F048250-9CE9-45E7-8507-242FB7F798FC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49" creationId="{D10D74D8-8015-4CDC-84C3-BE4DA06B6B7B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0" creationId="{17204E30-0154-4B2C-967D-D1D1A6CC6A94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1" creationId="{8A2033E4-F9C9-4089-A115-E12829348DF4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2" creationId="{BFC99503-C356-437D-8500-FF70C6A8C0C8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3" creationId="{8A01C89A-F6AD-41E2-BA8D-2720F4BDDADE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4" creationId="{106E4668-FD17-43D5-9EC1-CB647C7E01FF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5" creationId="{92DC6557-ED25-4B33-89A4-83FFBC7CE65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6" creationId="{2F89D9F5-758B-43B6-908E-71702412713A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7" creationId="{ABF1F1B4-EE79-4568-B3AF-5B5CD229EB61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8" creationId="{0694507B-7B93-4767-840B-04DF0FD7D334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59" creationId="{38E852D7-1421-449D-B3AC-CC47414A10C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0" creationId="{972C2030-F9DC-42E8-AA10-E476EEB04878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1" creationId="{A9E36AC2-10D0-448F-B03F-5832017874DB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2" creationId="{890CCA94-884F-40D8-A66A-83C3F3F56249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3" creationId="{B6D5B79D-631F-4646-9EB5-7DB4D66EEE5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4" creationId="{7B3489DC-A97E-4118-8F65-4F452FF737EB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5" creationId="{4CB27453-511C-4136-8333-BC9D1A06CD89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6" creationId="{4372E459-133E-4422-AA3E-E3AE1838CBEE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7" creationId="{CC8FE186-1896-45E2-85F4-08C08383316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8" creationId="{2196E8E5-1CEF-4B0C-8AA3-B3CF20C26EDF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69" creationId="{6E0ACC5C-93F5-466B-91F2-BBD4417F81D3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0" creationId="{E6B7BCEC-166F-4507-B46E-EC0D6FC3DBAC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1" creationId="{B2257DEF-39EC-4A8E-B3F4-430EB8E601AA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2" creationId="{57540B60-424F-4439-A9F5-1FEC3085894E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3" creationId="{47708057-2CE3-40EB-B980-9AED7E20B9B3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4" creationId="{FFB49769-6368-4C83-9F79-5A4E994DC461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5" creationId="{34E6BD5E-647E-45AF-BBDD-D216CFAC3B02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6" creationId="{61191498-957A-4044-9FB9-AD2CB9D649BA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7" creationId="{B5F73026-2291-407A-9532-C43AF20CBECD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8" creationId="{5A33A41F-53ED-415A-A735-4083050AD686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79" creationId="{D76E3BE7-4716-4126-BF07-6BE90C94A5EB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0" creationId="{9E581D6E-0841-48CA-816A-8BAF68C24860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1" creationId="{F20A485B-8724-4AF4-865C-65F3F38D3FD9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2" creationId="{948CE6FD-42D9-4B89-BF67-8F0B7A3D647F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3" creationId="{3B1D6745-2D37-4194-86D3-CEBFAC0C315F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4" creationId="{D06AAD56-0A60-45C7-855A-7352D4EDE4BD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5" creationId="{17BC869F-A631-4439-8A91-007EFED00CB9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6" creationId="{9B2552AD-FE24-430A-9713-1A645809E4AF}"/>
          </ac:cxnSpMkLst>
        </pc:cxnChg>
        <pc:cxnChg chg="add del mod">
          <ac:chgData name="Al Brooks" userId="34fc579134f071c1" providerId="LiveId" clId="{4893A2AF-546E-4ABA-8E06-89838489FEC6}" dt="2021-06-17T13:13:02.282" v="13928" actId="478"/>
          <ac:cxnSpMkLst>
            <pc:docMk/>
            <pc:sldMk cId="2080182813" sldId="7269"/>
            <ac:cxnSpMk id="87" creationId="{206E97D6-DD20-4850-9338-2DDBFB58FE3F}"/>
          </ac:cxnSpMkLst>
        </pc:cxnChg>
        <pc:cxnChg chg="add mod">
          <ac:chgData name="Al Brooks" userId="34fc579134f071c1" providerId="LiveId" clId="{4893A2AF-546E-4ABA-8E06-89838489FEC6}" dt="2021-06-17T13:11:32.005" v="13762" actId="14100"/>
          <ac:cxnSpMkLst>
            <pc:docMk/>
            <pc:sldMk cId="2080182813" sldId="7269"/>
            <ac:cxnSpMk id="88" creationId="{9A04DB27-0227-46EB-86C1-DEAB23C057B3}"/>
          </ac:cxnSpMkLst>
        </pc:cxnChg>
      </pc:sldChg>
      <pc:sldChg chg="modSp add del mod">
        <pc:chgData name="Al Brooks" userId="34fc579134f071c1" providerId="LiveId" clId="{4893A2AF-546E-4ABA-8E06-89838489FEC6}" dt="2021-06-15T21:09:33.500" v="10551" actId="47"/>
        <pc:sldMkLst>
          <pc:docMk/>
          <pc:sldMk cId="4212593814" sldId="7269"/>
        </pc:sldMkLst>
        <pc:spChg chg="mod">
          <ac:chgData name="Al Brooks" userId="34fc579134f071c1" providerId="LiveId" clId="{4893A2AF-546E-4ABA-8E06-89838489FEC6}" dt="2021-06-15T21:09:24.249" v="10549" actId="21"/>
          <ac:spMkLst>
            <pc:docMk/>
            <pc:sldMk cId="4212593814" sldId="7269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4893A2AF-546E-4ABA-8E06-89838489FEC6}" dt="2021-06-15T21:10:10.397" v="10556" actId="47"/>
        <pc:sldMkLst>
          <pc:docMk/>
          <pc:sldMk cId="1598171405" sldId="7270"/>
        </pc:sldMkLst>
        <pc:spChg chg="mod">
          <ac:chgData name="Al Brooks" userId="34fc579134f071c1" providerId="LiveId" clId="{4893A2AF-546E-4ABA-8E06-89838489FEC6}" dt="2021-06-15T21:09:55.132" v="10554" actId="21"/>
          <ac:spMkLst>
            <pc:docMk/>
            <pc:sldMk cId="1598171405" sldId="7270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4893A2AF-546E-4ABA-8E06-89838489FEC6}" dt="2021-06-17T13:13:51.944" v="13981" actId="2696"/>
        <pc:sldMkLst>
          <pc:docMk/>
          <pc:sldMk cId="2092013700" sldId="7270"/>
        </pc:sldMkLst>
        <pc:spChg chg="mod">
          <ac:chgData name="Al Brooks" userId="34fc579134f071c1" providerId="LiveId" clId="{4893A2AF-546E-4ABA-8E06-89838489FEC6}" dt="2021-06-17T13:13:46.196" v="13980" actId="113"/>
          <ac:spMkLst>
            <pc:docMk/>
            <pc:sldMk cId="2092013700" sldId="7270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4893A2AF-546E-4ABA-8E06-89838489FEC6}" dt="2021-06-16T21:34:29.891" v="13412" actId="2696"/>
        <pc:sldMkLst>
          <pc:docMk/>
          <pc:sldMk cId="3749159501" sldId="7270"/>
        </pc:sldMkLst>
        <pc:spChg chg="mod">
          <ac:chgData name="Al Brooks" userId="34fc579134f071c1" providerId="LiveId" clId="{4893A2AF-546E-4ABA-8E06-89838489FEC6}" dt="2021-06-16T21:34:21.708" v="13410"/>
          <ac:spMkLst>
            <pc:docMk/>
            <pc:sldMk cId="3749159501" sldId="7270"/>
            <ac:spMk id="5" creationId="{00000000-0000-0000-0000-000000000000}"/>
          </ac:spMkLst>
        </pc:spChg>
      </pc:sldChg>
      <pc:sldChg chg="add del">
        <pc:chgData name="Al Brooks" userId="34fc579134f071c1" providerId="LiveId" clId="{4893A2AF-546E-4ABA-8E06-89838489FEC6}" dt="2021-06-17T13:14:46.567" v="13982" actId="2696"/>
        <pc:sldMkLst>
          <pc:docMk/>
          <pc:sldMk cId="580099346" sldId="7271"/>
        </pc:sldMkLst>
      </pc:sldChg>
      <pc:sldChg chg="modSp add del mod">
        <pc:chgData name="Al Brooks" userId="34fc579134f071c1" providerId="LiveId" clId="{4893A2AF-546E-4ABA-8E06-89838489FEC6}" dt="2021-06-15T21:16:12.282" v="10744" actId="2696"/>
        <pc:sldMkLst>
          <pc:docMk/>
          <pc:sldMk cId="2784339716" sldId="7271"/>
        </pc:sldMkLst>
        <pc:spChg chg="mod">
          <ac:chgData name="Al Brooks" userId="34fc579134f071c1" providerId="LiveId" clId="{4893A2AF-546E-4ABA-8E06-89838489FEC6}" dt="2021-06-15T21:09:28.283" v="10550"/>
          <ac:spMkLst>
            <pc:docMk/>
            <pc:sldMk cId="2784339716" sldId="7271"/>
            <ac:spMk id="5" creationId="{00000000-0000-0000-0000-000000000000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21" creationId="{D800B438-E78B-4C04-8812-E548DC25F1FB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2" creationId="{E3F7CEB3-ACC2-45A9-B14F-7203DA0E9038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4" creationId="{84DA0C2D-A007-4803-8418-8429FDCBDAEE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5" creationId="{B35C6D73-6D11-4136-8164-9A62300E2F66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6" creationId="{411AC3DE-828B-4411-AD0C-163F102C8AA7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7" creationId="{4A0AF1D3-0C92-4BF9-909C-6ABC143AF4F8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8" creationId="{2CC0480B-0074-4EEB-B828-23ADF48C31AB}"/>
          </ac:spMkLst>
        </pc:spChg>
        <pc:spChg chg="mod">
          <ac:chgData name="Al Brooks" userId="34fc579134f071c1" providerId="LiveId" clId="{4893A2AF-546E-4ABA-8E06-89838489FEC6}" dt="2021-06-15T21:16:06.577" v="10743" actId="1036"/>
          <ac:spMkLst>
            <pc:docMk/>
            <pc:sldMk cId="2784339716" sldId="7271"/>
            <ac:spMk id="169" creationId="{C37346A4-D966-446F-A49B-4E2BA77B55FA}"/>
          </ac:spMkLst>
        </pc:spChg>
        <pc:picChg chg="mod">
          <ac:chgData name="Al Brooks" userId="34fc579134f071c1" providerId="LiveId" clId="{4893A2AF-546E-4ABA-8E06-89838489FEC6}" dt="2021-06-15T21:16:06.577" v="10743" actId="1036"/>
          <ac:picMkLst>
            <pc:docMk/>
            <pc:sldMk cId="2784339716" sldId="7271"/>
            <ac:picMk id="158" creationId="{F1F257FF-5571-4551-89D7-3F6233D95495}"/>
          </ac:picMkLst>
        </pc:picChg>
        <pc:cxnChg chg="mod">
          <ac:chgData name="Al Brooks" userId="34fc579134f071c1" providerId="LiveId" clId="{4893A2AF-546E-4ABA-8E06-89838489FEC6}" dt="2021-06-15T21:16:06.577" v="10743" actId="1036"/>
          <ac:cxnSpMkLst>
            <pc:docMk/>
            <pc:sldMk cId="2784339716" sldId="7271"/>
            <ac:cxnSpMk id="161" creationId="{88C5C938-73D3-4736-AAA0-F6F5F7D44D5C}"/>
          </ac:cxnSpMkLst>
        </pc:cxnChg>
        <pc:cxnChg chg="mod">
          <ac:chgData name="Al Brooks" userId="34fc579134f071c1" providerId="LiveId" clId="{4893A2AF-546E-4ABA-8E06-89838489FEC6}" dt="2021-06-15T21:16:06.577" v="10743" actId="1036"/>
          <ac:cxnSpMkLst>
            <pc:docMk/>
            <pc:sldMk cId="2784339716" sldId="7271"/>
            <ac:cxnSpMk id="170" creationId="{C78F7B62-C316-4B46-81FB-48E711AAC60A}"/>
          </ac:cxnSpMkLst>
        </pc:cxnChg>
        <pc:cxnChg chg="mod">
          <ac:chgData name="Al Brooks" userId="34fc579134f071c1" providerId="LiveId" clId="{4893A2AF-546E-4ABA-8E06-89838489FEC6}" dt="2021-06-15T21:16:06.577" v="10743" actId="1036"/>
          <ac:cxnSpMkLst>
            <pc:docMk/>
            <pc:sldMk cId="2784339716" sldId="7271"/>
            <ac:cxnSpMk id="171" creationId="{B326725A-CCBD-4709-B6ED-3757B0183F09}"/>
          </ac:cxnSpMkLst>
        </pc:cxnChg>
        <pc:cxnChg chg="mod">
          <ac:chgData name="Al Brooks" userId="34fc579134f071c1" providerId="LiveId" clId="{4893A2AF-546E-4ABA-8E06-89838489FEC6}" dt="2021-06-15T21:16:06.577" v="10743" actId="1036"/>
          <ac:cxnSpMkLst>
            <pc:docMk/>
            <pc:sldMk cId="2784339716" sldId="7271"/>
            <ac:cxnSpMk id="172" creationId="{6C210B3A-BF4B-4113-BF2A-51CED32C64AB}"/>
          </ac:cxnSpMkLst>
        </pc:cxnChg>
      </pc:sldChg>
      <pc:sldChg chg="addSp delSp modSp add del mod">
        <pc:chgData name="Al Brooks" userId="34fc579134f071c1" providerId="LiveId" clId="{4893A2AF-546E-4ABA-8E06-89838489FEC6}" dt="2021-06-15T21:16:55.040" v="10780" actId="2696"/>
        <pc:sldMkLst>
          <pc:docMk/>
          <pc:sldMk cId="3596791891" sldId="7272"/>
        </pc:sldMkLst>
        <pc:spChg chg="mod">
          <ac:chgData name="Al Brooks" userId="34fc579134f071c1" providerId="LiveId" clId="{4893A2AF-546E-4ABA-8E06-89838489FEC6}" dt="2021-06-15T21:10:01.174" v="10555"/>
          <ac:spMkLst>
            <pc:docMk/>
            <pc:sldMk cId="3596791891" sldId="7272"/>
            <ac:spMk id="5" creationId="{00000000-0000-0000-0000-000000000000}"/>
          </ac:spMkLst>
        </pc:spChg>
        <pc:spChg chg="add del mod">
          <ac:chgData name="Al Brooks" userId="34fc579134f071c1" providerId="LiveId" clId="{4893A2AF-546E-4ABA-8E06-89838489FEC6}" dt="2021-06-15T21:12:19.177" v="10598" actId="478"/>
          <ac:spMkLst>
            <pc:docMk/>
            <pc:sldMk cId="3596791891" sldId="7272"/>
            <ac:spMk id="17" creationId="{26120EBD-A593-4CB2-8744-616CF1A9CCF1}"/>
          </ac:spMkLst>
        </pc:spChg>
        <pc:spChg chg="add 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9" creationId="{8EC2AF74-ED11-4782-9182-ABFA8E4D0FB8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21" creationId="{D800B438-E78B-4C04-8812-E548DC25F1FB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2" creationId="{E3F7CEB3-ACC2-45A9-B14F-7203DA0E9038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4" creationId="{84DA0C2D-A007-4803-8418-8429FDCBDAEE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5" creationId="{B35C6D73-6D11-4136-8164-9A62300E2F66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6" creationId="{411AC3DE-828B-4411-AD0C-163F102C8AA7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7" creationId="{4A0AF1D3-0C92-4BF9-909C-6ABC143AF4F8}"/>
          </ac:spMkLst>
        </pc:spChg>
        <pc:spChg chg="del">
          <ac:chgData name="Al Brooks" userId="34fc579134f071c1" providerId="LiveId" clId="{4893A2AF-546E-4ABA-8E06-89838489FEC6}" dt="2021-06-15T21:11:54.633" v="10586" actId="478"/>
          <ac:spMkLst>
            <pc:docMk/>
            <pc:sldMk cId="3596791891" sldId="7272"/>
            <ac:spMk id="168" creationId="{2CC0480B-0074-4EEB-B828-23ADF48C31AB}"/>
          </ac:spMkLst>
        </pc:spChg>
        <pc:spChg chg="mod">
          <ac:chgData name="Al Brooks" userId="34fc579134f071c1" providerId="LiveId" clId="{4893A2AF-546E-4ABA-8E06-89838489FEC6}" dt="2021-06-15T21:16:48.858" v="10779" actId="1035"/>
          <ac:spMkLst>
            <pc:docMk/>
            <pc:sldMk cId="3596791891" sldId="7272"/>
            <ac:spMk id="169" creationId="{C37346A4-D966-446F-A49B-4E2BA77B55FA}"/>
          </ac:spMkLst>
        </pc:spChg>
        <pc:picChg chg="mod">
          <ac:chgData name="Al Brooks" userId="34fc579134f071c1" providerId="LiveId" clId="{4893A2AF-546E-4ABA-8E06-89838489FEC6}" dt="2021-06-15T21:16:48.858" v="10779" actId="1035"/>
          <ac:picMkLst>
            <pc:docMk/>
            <pc:sldMk cId="3596791891" sldId="7272"/>
            <ac:picMk id="158" creationId="{F1F257FF-5571-4551-89D7-3F6233D95495}"/>
          </ac:picMkLst>
        </pc:picChg>
        <pc:cxnChg chg="add del mod">
          <ac:chgData name="Al Brooks" userId="34fc579134f071c1" providerId="LiveId" clId="{4893A2AF-546E-4ABA-8E06-89838489FEC6}" dt="2021-06-15T21:12:17.288" v="10597" actId="478"/>
          <ac:cxnSpMkLst>
            <pc:docMk/>
            <pc:sldMk cId="3596791891" sldId="7272"/>
            <ac:cxnSpMk id="18" creationId="{06FA1097-AEC2-4835-ACE7-26999B17C547}"/>
          </ac:cxnSpMkLst>
        </pc:cxnChg>
        <pc:cxnChg chg="add mod">
          <ac:chgData name="Al Brooks" userId="34fc579134f071c1" providerId="LiveId" clId="{4893A2AF-546E-4ABA-8E06-89838489FEC6}" dt="2021-06-15T21:16:48.858" v="10779" actId="1035"/>
          <ac:cxnSpMkLst>
            <pc:docMk/>
            <pc:sldMk cId="3596791891" sldId="7272"/>
            <ac:cxnSpMk id="20" creationId="{F3D1278D-8AEC-48FC-81EE-BD06021A3E56}"/>
          </ac:cxnSpMkLst>
        </pc:cxnChg>
        <pc:cxnChg chg="mod">
          <ac:chgData name="Al Brooks" userId="34fc579134f071c1" providerId="LiveId" clId="{4893A2AF-546E-4ABA-8E06-89838489FEC6}" dt="2021-06-15T21:16:48.858" v="10779" actId="1035"/>
          <ac:cxnSpMkLst>
            <pc:docMk/>
            <pc:sldMk cId="3596791891" sldId="7272"/>
            <ac:cxnSpMk id="161" creationId="{88C5C938-73D3-4736-AAA0-F6F5F7D44D5C}"/>
          </ac:cxnSpMkLst>
        </pc:cxnChg>
        <pc:cxnChg chg="mod">
          <ac:chgData name="Al Brooks" userId="34fc579134f071c1" providerId="LiveId" clId="{4893A2AF-546E-4ABA-8E06-89838489FEC6}" dt="2021-06-15T21:16:48.858" v="10779" actId="1035"/>
          <ac:cxnSpMkLst>
            <pc:docMk/>
            <pc:sldMk cId="3596791891" sldId="7272"/>
            <ac:cxnSpMk id="170" creationId="{C78F7B62-C316-4B46-81FB-48E711AAC60A}"/>
          </ac:cxnSpMkLst>
        </pc:cxnChg>
        <pc:cxnChg chg="del">
          <ac:chgData name="Al Brooks" userId="34fc579134f071c1" providerId="LiveId" clId="{4893A2AF-546E-4ABA-8E06-89838489FEC6}" dt="2021-06-15T21:11:53.348" v="10585" actId="478"/>
          <ac:cxnSpMkLst>
            <pc:docMk/>
            <pc:sldMk cId="3596791891" sldId="7272"/>
            <ac:cxnSpMk id="171" creationId="{B326725A-CCBD-4709-B6ED-3757B0183F09}"/>
          </ac:cxnSpMkLst>
        </pc:cxnChg>
        <pc:cxnChg chg="mod">
          <ac:chgData name="Al Brooks" userId="34fc579134f071c1" providerId="LiveId" clId="{4893A2AF-546E-4ABA-8E06-89838489FEC6}" dt="2021-06-15T21:16:48.858" v="10779" actId="1035"/>
          <ac:cxnSpMkLst>
            <pc:docMk/>
            <pc:sldMk cId="3596791891" sldId="7272"/>
            <ac:cxnSpMk id="172" creationId="{6C210B3A-BF4B-4113-BF2A-51CED32C64AB}"/>
          </ac:cxnSpMkLst>
        </pc:cxnChg>
      </pc:sldChg>
    </pc:docChg>
  </pc:docChgLst>
  <pc:docChgLst>
    <pc:chgData name="Al Brooks" userId="34fc579134f071c1" providerId="LiveId" clId="{498CD508-5ACD-4753-ACFE-AD74D922C6E3}"/>
    <pc:docChg chg="undo custSel addSld delSld modSld sldOrd modSection">
      <pc:chgData name="Al Brooks" userId="34fc579134f071c1" providerId="LiveId" clId="{498CD508-5ACD-4753-ACFE-AD74D922C6E3}" dt="2021-06-30T21:45:10.159" v="9361" actId="2696"/>
      <pc:docMkLst>
        <pc:docMk/>
      </pc:docMkLst>
      <pc:sldChg chg="addSp delSp modSp mod">
        <pc:chgData name="Al Brooks" userId="34fc579134f071c1" providerId="LiveId" clId="{498CD508-5ACD-4753-ACFE-AD74D922C6E3}" dt="2021-06-25T21:06:12.747" v="2392" actId="20577"/>
        <pc:sldMkLst>
          <pc:docMk/>
          <pc:sldMk cId="2915896299" sldId="6598"/>
        </pc:sldMkLst>
        <pc:spChg chg="mod">
          <ac:chgData name="Al Brooks" userId="34fc579134f071c1" providerId="LiveId" clId="{498CD508-5ACD-4753-ACFE-AD74D922C6E3}" dt="2021-06-25T21:06:12.747" v="2392" actId="20577"/>
          <ac:spMkLst>
            <pc:docMk/>
            <pc:sldMk cId="2915896299" sldId="6598"/>
            <ac:spMk id="30" creationId="{00000000-0000-0000-0000-000000000000}"/>
          </ac:spMkLst>
        </pc:spChg>
        <pc:picChg chg="add mod">
          <ac:chgData name="Al Brooks" userId="34fc579134f071c1" providerId="LiveId" clId="{498CD508-5ACD-4753-ACFE-AD74D922C6E3}" dt="2021-06-25T21:04:22.026" v="2204" actId="1076"/>
          <ac:picMkLst>
            <pc:docMk/>
            <pc:sldMk cId="2915896299" sldId="6598"/>
            <ac:picMk id="3" creationId="{EF42F6F8-B509-4307-B5C5-96A56DE8966B}"/>
          </ac:picMkLst>
        </pc:picChg>
        <pc:picChg chg="del">
          <ac:chgData name="Al Brooks" userId="34fc579134f071c1" providerId="LiveId" clId="{498CD508-5ACD-4753-ACFE-AD74D922C6E3}" dt="2021-06-25T21:04:13.742" v="2200" actId="478"/>
          <ac:picMkLst>
            <pc:docMk/>
            <pc:sldMk cId="2915896299" sldId="6598"/>
            <ac:picMk id="9" creationId="{9D93AC36-12CE-4FDD-A18B-6730FF70B0D5}"/>
          </ac:picMkLst>
        </pc:picChg>
      </pc:sldChg>
      <pc:sldChg chg="addSp delSp modSp mod">
        <pc:chgData name="Al Brooks" userId="34fc579134f071c1" providerId="LiveId" clId="{498CD508-5ACD-4753-ACFE-AD74D922C6E3}" dt="2021-06-30T12:28:49.698" v="7253" actId="20577"/>
        <pc:sldMkLst>
          <pc:docMk/>
          <pc:sldMk cId="117956122" sldId="6818"/>
        </pc:sldMkLst>
        <pc:spChg chg="mod">
          <ac:chgData name="Al Brooks" userId="34fc579134f071c1" providerId="LiveId" clId="{498CD508-5ACD-4753-ACFE-AD74D922C6E3}" dt="2021-06-30T12:28:35.385" v="7251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30T12:28:49.698" v="7253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498CD508-5ACD-4753-ACFE-AD74D922C6E3}" dt="2021-06-30T12:24:19.121" v="6823" actId="478"/>
          <ac:picMkLst>
            <pc:docMk/>
            <pc:sldMk cId="117956122" sldId="6818"/>
            <ac:picMk id="3" creationId="{ACC369E6-BBB7-46A3-9403-79B2B5472B98}"/>
          </ac:picMkLst>
        </pc:picChg>
        <pc:picChg chg="add mod">
          <ac:chgData name="Al Brooks" userId="34fc579134f071c1" providerId="LiveId" clId="{498CD508-5ACD-4753-ACFE-AD74D922C6E3}" dt="2021-06-30T12:24:27.177" v="6827" actId="1076"/>
          <ac:picMkLst>
            <pc:docMk/>
            <pc:sldMk cId="117956122" sldId="6818"/>
            <ac:picMk id="4" creationId="{3E03E0F2-1A41-4B1C-A945-7714EA2B4242}"/>
          </ac:picMkLst>
        </pc:picChg>
        <pc:picChg chg="del">
          <ac:chgData name="Al Brooks" userId="34fc579134f071c1" providerId="LiveId" clId="{498CD508-5ACD-4753-ACFE-AD74D922C6E3}" dt="2021-06-28T12:17:00.875" v="2963" actId="478"/>
          <ac:picMkLst>
            <pc:docMk/>
            <pc:sldMk cId="117956122" sldId="6818"/>
            <ac:picMk id="4" creationId="{E6556744-9C14-4EA2-A41A-3A9CEF4806A3}"/>
          </ac:picMkLst>
        </pc:picChg>
      </pc:sldChg>
      <pc:sldChg chg="addSp delSp modSp mod">
        <pc:chgData name="Al Brooks" userId="34fc579134f071c1" providerId="LiveId" clId="{498CD508-5ACD-4753-ACFE-AD74D922C6E3}" dt="2021-06-25T21:11:33.227" v="2657" actId="14100"/>
        <pc:sldMkLst>
          <pc:docMk/>
          <pc:sldMk cId="2027535969" sldId="7131"/>
        </pc:sldMkLst>
        <pc:spChg chg="mod">
          <ac:chgData name="Al Brooks" userId="34fc579134f071c1" providerId="LiveId" clId="{498CD508-5ACD-4753-ACFE-AD74D922C6E3}" dt="2021-06-25T21:11:26.257" v="2656" actId="6549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5T21:11:13.805" v="2655" actId="207"/>
          <ac:spMkLst>
            <pc:docMk/>
            <pc:sldMk cId="2027535969" sldId="7131"/>
            <ac:spMk id="7" creationId="{06ABEF3B-ABC1-4B76-8DC9-9BED300F1E4A}"/>
          </ac:spMkLst>
        </pc:spChg>
        <pc:picChg chg="add mod">
          <ac:chgData name="Al Brooks" userId="34fc579134f071c1" providerId="LiveId" clId="{498CD508-5ACD-4753-ACFE-AD74D922C6E3}" dt="2021-06-25T21:11:33.227" v="2657" actId="14100"/>
          <ac:picMkLst>
            <pc:docMk/>
            <pc:sldMk cId="2027535969" sldId="7131"/>
            <ac:picMk id="3" creationId="{3BEDD4A7-EC4B-4E91-8CEE-E9CFDAC4F401}"/>
          </ac:picMkLst>
        </pc:picChg>
        <pc:picChg chg="del mod">
          <ac:chgData name="Al Brooks" userId="34fc579134f071c1" providerId="LiveId" clId="{498CD508-5ACD-4753-ACFE-AD74D922C6E3}" dt="2021-06-25T21:08:45.595" v="2394" actId="478"/>
          <ac:picMkLst>
            <pc:docMk/>
            <pc:sldMk cId="2027535969" sldId="7131"/>
            <ac:picMk id="8" creationId="{EB82FFFE-5286-4124-86B3-F90399C167F1}"/>
          </ac:picMkLst>
        </pc:picChg>
      </pc:sldChg>
      <pc:sldChg chg="addSp delSp modSp mod">
        <pc:chgData name="Al Brooks" userId="34fc579134f071c1" providerId="LiveId" clId="{498CD508-5ACD-4753-ACFE-AD74D922C6E3}" dt="2021-06-25T21:17:08.682" v="2962" actId="20577"/>
        <pc:sldMkLst>
          <pc:docMk/>
          <pc:sldMk cId="3808533481" sldId="7180"/>
        </pc:sldMkLst>
        <pc:spChg chg="mod">
          <ac:chgData name="Al Brooks" userId="34fc579134f071c1" providerId="LiveId" clId="{498CD508-5ACD-4753-ACFE-AD74D922C6E3}" dt="2021-06-25T21:17:08.682" v="2962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5T21:16:53.467" v="2916" actId="108"/>
          <ac:spMkLst>
            <pc:docMk/>
            <pc:sldMk cId="3808533481" sldId="7180"/>
            <ac:spMk id="7" creationId="{06ABEF3B-ABC1-4B76-8DC9-9BED300F1E4A}"/>
          </ac:spMkLst>
        </pc:spChg>
        <pc:picChg chg="del">
          <ac:chgData name="Al Brooks" userId="34fc579134f071c1" providerId="LiveId" clId="{498CD508-5ACD-4753-ACFE-AD74D922C6E3}" dt="2021-06-25T21:14:51.660" v="2658" actId="478"/>
          <ac:picMkLst>
            <pc:docMk/>
            <pc:sldMk cId="3808533481" sldId="7180"/>
            <ac:picMk id="3" creationId="{3D766A7C-6064-4D63-8AC8-291317C005A9}"/>
          </ac:picMkLst>
        </pc:picChg>
        <pc:picChg chg="add mod">
          <ac:chgData name="Al Brooks" userId="34fc579134f071c1" providerId="LiveId" clId="{498CD508-5ACD-4753-ACFE-AD74D922C6E3}" dt="2021-06-25T21:14:58.059" v="2661" actId="1076"/>
          <ac:picMkLst>
            <pc:docMk/>
            <pc:sldMk cId="3808533481" sldId="7180"/>
            <ac:picMk id="4" creationId="{62D03374-7314-4139-8853-EA74E0AF6288}"/>
          </ac:picMkLst>
        </pc:picChg>
      </pc:sldChg>
      <pc:sldChg chg="addSp delSp modSp del mod ord">
        <pc:chgData name="Al Brooks" userId="34fc579134f071c1" providerId="LiveId" clId="{498CD508-5ACD-4753-ACFE-AD74D922C6E3}" dt="2021-06-24T21:30:49.001" v="1229" actId="2696"/>
        <pc:sldMkLst>
          <pc:docMk/>
          <pc:sldMk cId="2135387954" sldId="7240"/>
        </pc:sldMkLst>
        <pc:spChg chg="mod">
          <ac:chgData name="Al Brooks" userId="34fc579134f071c1" providerId="LiveId" clId="{498CD508-5ACD-4753-ACFE-AD74D922C6E3}" dt="2021-06-24T19:36:45.734" v="37" actId="20577"/>
          <ac:spMkLst>
            <pc:docMk/>
            <pc:sldMk cId="2135387954" sldId="7240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4T21:26:13.247" v="1151" actId="20577"/>
          <ac:spMkLst>
            <pc:docMk/>
            <pc:sldMk cId="2135387954" sldId="7240"/>
            <ac:spMk id="81" creationId="{8A32318E-8A3A-471C-9C81-61D78DE2F3F3}"/>
          </ac:spMkLst>
        </pc:spChg>
        <pc:spChg chg="add mod">
          <ac:chgData name="Al Brooks" userId="34fc579134f071c1" providerId="LiveId" clId="{498CD508-5ACD-4753-ACFE-AD74D922C6E3}" dt="2021-06-24T21:26:55.990" v="1158" actId="1076"/>
          <ac:spMkLst>
            <pc:docMk/>
            <pc:sldMk cId="2135387954" sldId="7240"/>
            <ac:spMk id="82" creationId="{5DE37F9E-7906-40CE-84D2-F908AA99F30D}"/>
          </ac:spMkLst>
        </pc:spChg>
        <pc:spChg chg="add mo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84" creationId="{BF968FD7-F964-4CCB-9837-51A7BA2CF6FC}"/>
          </ac:spMkLst>
        </pc:spChg>
        <pc:spChg chg="add mo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85" creationId="{74AFE6F8-E91C-4578-8E63-039539010B79}"/>
          </ac:spMkLst>
        </pc:spChg>
        <pc:spChg chg="add mo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86" creationId="{138BC0BB-A942-4C7B-86E0-46A694764E12}"/>
          </ac:spMkLst>
        </pc:spChg>
        <pc:spChg chg="add mo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87" creationId="{BF51D9B9-95F0-4EF7-83F5-72B948E65356}"/>
          </ac:spMkLst>
        </pc:spChg>
        <pc:spChg chg="add mod">
          <ac:chgData name="Al Brooks" userId="34fc579134f071c1" providerId="LiveId" clId="{498CD508-5ACD-4753-ACFE-AD74D922C6E3}" dt="2021-06-24T21:25:57.015" v="1142" actId="1038"/>
          <ac:spMkLst>
            <pc:docMk/>
            <pc:sldMk cId="2135387954" sldId="7240"/>
            <ac:spMk id="88" creationId="{81ABC294-69E1-430A-9506-B7D74CDF9258}"/>
          </ac:spMkLst>
        </pc:spChg>
        <pc:spChg chg="add mod">
          <ac:chgData name="Al Brooks" userId="34fc579134f071c1" providerId="LiveId" clId="{498CD508-5ACD-4753-ACFE-AD74D922C6E3}" dt="2021-06-24T21:26:30.373" v="1154" actId="1076"/>
          <ac:spMkLst>
            <pc:docMk/>
            <pc:sldMk cId="2135387954" sldId="7240"/>
            <ac:spMk id="89" creationId="{91610CE2-7C35-4B84-9BE6-F1F4EB3A3886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58" creationId="{8A1DC6C8-0468-42EE-ABC8-96936B9D3798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59" creationId="{48309262-EE34-4F92-BFF6-435A59350EA5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60" creationId="{CFBCDE5B-B47E-4866-98C1-A132EDBD4B6D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61" creationId="{EEBE3917-7768-4E82-9B22-FABCC114D5FB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62" creationId="{1DD437F9-602B-4C17-9991-C19633904D5A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64" creationId="{B5856530-06AC-486B-8591-82732FCB802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66" creationId="{EBAA6EF5-4CF3-4EC0-B53E-A34ECF3C0572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72" creationId="{C5500078-3419-4C22-AAA4-0B2A3F3D9BE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173" creationId="{86042FF2-46FC-4E9A-AB24-A036F2A11744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08" creationId="{CB85178D-071D-42FF-A214-D82E96E5777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09" creationId="{A2F9A2A0-D6AF-4C73-B477-3B7CACD79B9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10" creationId="{19B6E863-9478-4D52-8560-51625969AC5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11" creationId="{E1128D62-1DBA-4BC8-A6FF-58C293E9DA13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12" creationId="{55FCEFC1-2FF9-4F6D-9D43-37FB31711D93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17" creationId="{FF45BC74-01F2-4368-9971-36BEE64A0C36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18" creationId="{3573269F-7371-4868-8AAA-B66E71556BEF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35" creationId="{8B99EE0D-EB13-4352-B8A6-9DC5D2B907A1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36" creationId="{9AAD8407-0C6F-456D-BA87-03230798335B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37" creationId="{BC08A9A0-3B74-4BBD-A874-1BF6C91D9340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38" creationId="{9B16E3B7-05F0-4656-88CC-1640A4BF906C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39" creationId="{11EACEAF-1D8B-497F-B8D3-CDF1BC7DFF51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40" creationId="{AF86CE3D-7D43-405A-8E6E-6FF8D5663748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41" creationId="{7DF0D609-B9E1-4A72-9BE6-139FEB362EF7}"/>
          </ac:spMkLst>
        </pc:spChg>
        <pc:spChg chg="del">
          <ac:chgData name="Al Brooks" userId="34fc579134f071c1" providerId="LiveId" clId="{498CD508-5ACD-4753-ACFE-AD74D922C6E3}" dt="2021-06-24T21:30:44.828" v="1228" actId="478"/>
          <ac:spMkLst>
            <pc:docMk/>
            <pc:sldMk cId="2135387954" sldId="7240"/>
            <ac:spMk id="242" creationId="{8D9A084C-53E7-42AE-8C7B-61B6F583FD88}"/>
          </ac:spMkLst>
        </pc:spChg>
        <pc:picChg chg="add mod ord">
          <ac:chgData name="Al Brooks" userId="34fc579134f071c1" providerId="LiveId" clId="{498CD508-5ACD-4753-ACFE-AD74D922C6E3}" dt="2021-06-24T21:25:57.015" v="1142" actId="1038"/>
          <ac:picMkLst>
            <pc:docMk/>
            <pc:sldMk cId="2135387954" sldId="7240"/>
            <ac:picMk id="83" creationId="{85DD49B3-7A1F-45C3-9C7A-D7F62205FE98}"/>
          </ac:picMkLst>
        </pc:picChg>
        <pc:cxnChg chg="add mod">
          <ac:chgData name="Al Brooks" userId="34fc579134f071c1" providerId="LiveId" clId="{498CD508-5ACD-4753-ACFE-AD74D922C6E3}" dt="2021-06-24T21:26:20.483" v="1153" actId="14100"/>
          <ac:cxnSpMkLst>
            <pc:docMk/>
            <pc:sldMk cId="2135387954" sldId="7240"/>
            <ac:cxnSpMk id="90" creationId="{E810518C-BF9B-454B-8411-B8CF770175C6}"/>
          </ac:cxnSpMkLst>
        </pc:cxnChg>
        <pc:cxnChg chg="add mod">
          <ac:chgData name="Al Brooks" userId="34fc579134f071c1" providerId="LiveId" clId="{498CD508-5ACD-4753-ACFE-AD74D922C6E3}" dt="2021-06-24T21:26:50.785" v="1157" actId="14100"/>
          <ac:cxnSpMkLst>
            <pc:docMk/>
            <pc:sldMk cId="2135387954" sldId="7240"/>
            <ac:cxnSpMk id="92" creationId="{2F1F3A5C-C1BC-4873-93C0-BA47AC86E16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65" creationId="{E65B57BE-0387-48C6-A496-55372A34A8F2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67" creationId="{D269AAC5-7508-42F3-BB3D-057DBE480D41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68" creationId="{3E3B0501-6447-4F88-9F85-20BE137A198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69" creationId="{2D2519F5-6E62-4FB1-A801-9350874097CE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0" creationId="{7FCC1E7F-E935-4653-BE65-8BC1BE9B1BFF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1" creationId="{3790E6CD-A13C-4B28-B633-9F003F562B6D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4" creationId="{A6035DE2-CDE2-46DA-9129-35EE09FFB2F3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5" creationId="{D6E09EE2-1E49-4925-A51D-4316CF68D6A8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6" creationId="{349416BD-091D-43A3-A364-B2F76C5D96C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7" creationId="{24DCAFBB-CA18-4175-9A52-CD09BBD6964B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8" creationId="{4CA05740-99A1-4A83-ABB2-4C310A8CAC7B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79" creationId="{8C5F1C46-714F-422E-9D06-D44C73BA23E7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0" creationId="{0E25CE47-B26E-43F4-A618-6DB15A8332EA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1" creationId="{E3B35E2C-3E02-4368-ACE2-5864058DC624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2" creationId="{FFF8A895-7AA2-4E4C-A7FA-AA9AD7AA0BB2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3" creationId="{7CDA5705-1ACF-420B-803A-100D4FCD5CF6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4" creationId="{23B78D89-2124-4114-A97D-BAE07BA653A0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5" creationId="{C661CF41-6FEC-452B-8C8B-849111E898B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6" creationId="{2F7DA7C0-50CA-4953-8056-8762D94E4615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7" creationId="{789448BA-8509-47B2-8C80-DF9B4DC1BB94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8" creationId="{6FBA8D74-60E8-4C6A-9565-C33F0CDA3D12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89" creationId="{37CEC5EF-64E7-44DB-9D86-7466AC58DB2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0" creationId="{2C805383-66A2-4C9B-B2DB-13E0AA995BE0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1" creationId="{A0263486-7BB1-4854-BF6A-1735D3D7AB04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2" creationId="{9D42F5AB-5EA8-48FF-82B3-15FC609A134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3" creationId="{6941C073-D229-489F-B233-2F6CA88FC7E4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4" creationId="{37CE601B-485C-4DB5-A53F-581F5434801F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5" creationId="{1783EE8A-9892-4710-8F4B-E3C3E2C9119A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6" creationId="{6835BA13-17C8-4EAF-94E1-11290B72CA20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7" creationId="{136E7CEC-6976-4DC1-A606-97CC1E71984B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8" creationId="{A98B666C-FB60-4ADC-AEF2-0FD4144F68D8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199" creationId="{30A3F5D8-540D-47F3-AFBA-3C8DD6A3AD1C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0" creationId="{9F25B2B5-F4CC-463B-B02B-066045429D5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1" creationId="{99FC7788-33E1-43CE-9591-39BEB6BB7738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2" creationId="{A99F4776-18DF-4735-91D7-9E40436FD062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3" creationId="{84F811F0-E9A8-49CD-AEA8-9155299A2345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4" creationId="{0F6A5487-4759-4DFC-844F-325757F244B4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5" creationId="{13974B0C-3DFE-4390-853C-39480172896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6" creationId="{99985883-B149-4276-8833-F193BF91EB68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07" creationId="{C3A9D94F-9A8A-4712-AD82-C895BE554D0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19" creationId="{A05F9300-04AE-4D24-B2FD-5FF53285E9A0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0" creationId="{0BFE2462-F39D-4D28-8FA3-D3016F7AD82E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1" creationId="{09F03870-07BE-45FE-8CBF-94A2C5480CDE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6" creationId="{1A16A2F9-DEB3-47BA-9098-A959ADF7746C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7" creationId="{0E06FA18-CFB7-4CB1-888D-217E2E75A5AD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8" creationId="{9B364A44-7B45-4919-917A-8A5DE84970AB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29" creationId="{61AA0768-A8DC-486F-8C79-3EAD6E0F6A50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30" creationId="{860DEB77-465A-468E-9EDB-574886393825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31" creationId="{3156D6FE-A395-49D5-B458-85C5BCC69DF3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32" creationId="{3629D026-4BEE-4CB5-AD58-E6A013144AF9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33" creationId="{BE7FC0D0-D250-4F7A-BC95-86197FCE3C6B}"/>
          </ac:cxnSpMkLst>
        </pc:cxnChg>
        <pc:cxnChg chg="del">
          <ac:chgData name="Al Brooks" userId="34fc579134f071c1" providerId="LiveId" clId="{498CD508-5ACD-4753-ACFE-AD74D922C6E3}" dt="2021-06-24T21:30:44.828" v="1228" actId="478"/>
          <ac:cxnSpMkLst>
            <pc:docMk/>
            <pc:sldMk cId="2135387954" sldId="7240"/>
            <ac:cxnSpMk id="234" creationId="{C43F51C3-A812-4CB5-924A-23ADAC8A9CF7}"/>
          </ac:cxnSpMkLst>
        </pc:cxnChg>
      </pc:sldChg>
      <pc:sldChg chg="addSp delSp modSp del mod ord">
        <pc:chgData name="Al Brooks" userId="34fc579134f071c1" providerId="LiveId" clId="{498CD508-5ACD-4753-ACFE-AD74D922C6E3}" dt="2021-06-25T20:50:43.493" v="2108" actId="2696"/>
        <pc:sldMkLst>
          <pc:docMk/>
          <pc:sldMk cId="2192966326" sldId="7241"/>
        </pc:sldMkLst>
        <pc:spChg chg="mod">
          <ac:chgData name="Al Brooks" userId="34fc579134f071c1" providerId="LiveId" clId="{498CD508-5ACD-4753-ACFE-AD74D922C6E3}" dt="2021-06-25T20:24:55.427" v="1590" actId="20577"/>
          <ac:spMkLst>
            <pc:docMk/>
            <pc:sldMk cId="2192966326" sldId="7241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5T20:49:49.490" v="2092" actId="167"/>
          <ac:spMkLst>
            <pc:docMk/>
            <pc:sldMk cId="2192966326" sldId="7241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5T20:50:03.988" v="2094" actId="1076"/>
          <ac:spMkLst>
            <pc:docMk/>
            <pc:sldMk cId="2192966326" sldId="7241"/>
            <ac:spMk id="81" creationId="{A5067000-330F-46E5-ADAB-5007BFC081FB}"/>
          </ac:spMkLst>
        </pc:spChg>
        <pc:spChg chg="add del mod">
          <ac:chgData name="Al Brooks" userId="34fc579134f071c1" providerId="LiveId" clId="{498CD508-5ACD-4753-ACFE-AD74D922C6E3}" dt="2021-06-25T20:50:33.639" v="2105" actId="478"/>
          <ac:spMkLst>
            <pc:docMk/>
            <pc:sldMk cId="2192966326" sldId="7241"/>
            <ac:spMk id="82" creationId="{47DED001-3000-4479-B843-2FE644F28855}"/>
          </ac:spMkLst>
        </pc:spChg>
        <pc:spChg chg="add mod">
          <ac:chgData name="Al Brooks" userId="34fc579134f071c1" providerId="LiveId" clId="{498CD508-5ACD-4753-ACFE-AD74D922C6E3}" dt="2021-06-25T20:49:14.755" v="2080"/>
          <ac:spMkLst>
            <pc:docMk/>
            <pc:sldMk cId="2192966326" sldId="7241"/>
            <ac:spMk id="86" creationId="{1450EB0D-8442-4F08-84B4-14276E06B626}"/>
          </ac:spMkLst>
        </pc:spChg>
        <pc:spChg chg="add mod">
          <ac:chgData name="Al Brooks" userId="34fc579134f071c1" providerId="LiveId" clId="{498CD508-5ACD-4753-ACFE-AD74D922C6E3}" dt="2021-06-25T20:49:14.755" v="2080"/>
          <ac:spMkLst>
            <pc:docMk/>
            <pc:sldMk cId="2192966326" sldId="7241"/>
            <ac:spMk id="87" creationId="{F6B3798F-8DF5-4B64-94A1-24BFD70A5FAD}"/>
          </ac:spMkLst>
        </pc:spChg>
        <pc:spChg chg="add mod">
          <ac:chgData name="Al Brooks" userId="34fc579134f071c1" providerId="LiveId" clId="{498CD508-5ACD-4753-ACFE-AD74D922C6E3}" dt="2021-06-25T20:49:14.755" v="2080"/>
          <ac:spMkLst>
            <pc:docMk/>
            <pc:sldMk cId="2192966326" sldId="7241"/>
            <ac:spMk id="88" creationId="{705F1E79-AA28-4DF4-9566-35E31C3FDDF4}"/>
          </ac:spMkLst>
        </pc:spChg>
        <pc:spChg chg="add mod">
          <ac:chgData name="Al Brooks" userId="34fc579134f071c1" providerId="LiveId" clId="{498CD508-5ACD-4753-ACFE-AD74D922C6E3}" dt="2021-06-25T20:49:14.755" v="2080"/>
          <ac:spMkLst>
            <pc:docMk/>
            <pc:sldMk cId="2192966326" sldId="7241"/>
            <ac:spMk id="89" creationId="{19D0E198-05E7-4AE3-A36F-809BF40F8583}"/>
          </ac:spMkLst>
        </pc:spChg>
        <pc:spChg chg="add del mod">
          <ac:chgData name="Al Brooks" userId="34fc579134f071c1" providerId="LiveId" clId="{498CD508-5ACD-4753-ACFE-AD74D922C6E3}" dt="2021-06-25T20:50:35.397" v="2106" actId="478"/>
          <ac:spMkLst>
            <pc:docMk/>
            <pc:sldMk cId="2192966326" sldId="7241"/>
            <ac:spMk id="90" creationId="{DB53154A-619D-4A0C-B6D4-CDCCCE6B4531}"/>
          </ac:spMkLst>
        </pc:spChg>
        <pc:spChg chg="add del mod">
          <ac:chgData name="Al Brooks" userId="34fc579134f071c1" providerId="LiveId" clId="{498CD508-5ACD-4753-ACFE-AD74D922C6E3}" dt="2021-06-25T20:50:37.572" v="2107" actId="478"/>
          <ac:spMkLst>
            <pc:docMk/>
            <pc:sldMk cId="2192966326" sldId="7241"/>
            <ac:spMk id="91" creationId="{A71735B2-9E2D-41AD-9CAC-88BF17175F16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58" creationId="{8EAB856E-56E2-417B-B4AC-6D0A349AB471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59" creationId="{7E431725-319A-471F-AEEC-E7C6F21D9729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60" creationId="{F114E5A5-85E5-4C6F-A1AD-074FA4B44D0A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61" creationId="{7142D51A-C942-450D-84BE-CFB1DD1FC687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62" creationId="{51B256C2-83F7-4862-AB98-DF4C0F26A0ED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64" creationId="{88906BD9-C720-41EB-AE45-9C63226B7FEC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66" creationId="{542923D9-F904-4E54-B653-B6C1A67557B5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72" creationId="{9FDDCFF7-A9DB-4AC8-B684-E63BD20801D4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173" creationId="{0D36F57B-A338-4E52-AD1C-41A90FB2BC5F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08" creationId="{D8EE120B-9AA1-493A-ACF8-793BDE6E9A46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09" creationId="{A02AD0FA-BFBB-4A3F-90FA-29FDF8FCE742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10" creationId="{29BA76E2-653C-457D-AE31-EF929B37E094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11" creationId="{8F59182C-FAA4-4C1F-A088-B48DDB8EC32E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12" creationId="{558D02B5-D776-4EF9-81BB-5240D3E587AB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17" creationId="{FB3132CA-DBFF-4F46-B15C-71629268CAAE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18" creationId="{A32A05DB-8D44-4A10-8E45-00162B91F825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35" creationId="{7749E92D-893A-4365-8521-771E973C659A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36" creationId="{AEF8675A-B1BF-4A43-9B80-7FBF9D530612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37" creationId="{A69C3EC2-8131-404C-AF92-324B5033F82B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38" creationId="{8F2AE90A-E76D-4FB7-A4EC-168E5A511B75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39" creationId="{D95A7207-6C75-4862-960B-07A26C998AF2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40" creationId="{F12999E7-1A94-4551-94DB-1EFDA1C52688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41" creationId="{CBE8C82A-C33D-4302-A34B-8B215DEAB687}"/>
          </ac:spMkLst>
        </pc:spChg>
        <pc:spChg chg="del">
          <ac:chgData name="Al Brooks" userId="34fc579134f071c1" providerId="LiveId" clId="{498CD508-5ACD-4753-ACFE-AD74D922C6E3}" dt="2021-06-25T20:50:14.464" v="2097" actId="478"/>
          <ac:spMkLst>
            <pc:docMk/>
            <pc:sldMk cId="2192966326" sldId="7241"/>
            <ac:spMk id="242" creationId="{9468A050-B6C8-4036-89AA-8481A5BED90A}"/>
          </ac:spMkLst>
        </pc:spChg>
        <pc:picChg chg="add del mod ord">
          <ac:chgData name="Al Brooks" userId="34fc579134f071c1" providerId="LiveId" clId="{498CD508-5ACD-4753-ACFE-AD74D922C6E3}" dt="2021-06-25T20:50:31.289" v="2103" actId="478"/>
          <ac:picMkLst>
            <pc:docMk/>
            <pc:sldMk cId="2192966326" sldId="7241"/>
            <ac:picMk id="83" creationId="{81A56BBF-9AE8-4702-9CB8-602B6E8A9642}"/>
          </ac:picMkLst>
        </pc:picChg>
        <pc:cxnChg chg="add mod">
          <ac:chgData name="Al Brooks" userId="34fc579134f071c1" providerId="LiveId" clId="{498CD508-5ACD-4753-ACFE-AD74D922C6E3}" dt="2021-06-25T20:49:14.755" v="2080"/>
          <ac:cxnSpMkLst>
            <pc:docMk/>
            <pc:sldMk cId="2192966326" sldId="7241"/>
            <ac:cxnSpMk id="84" creationId="{71F85405-4FA1-43BC-8306-95F0548CCC3F}"/>
          </ac:cxnSpMkLst>
        </pc:cxnChg>
        <pc:cxnChg chg="add mod">
          <ac:chgData name="Al Brooks" userId="34fc579134f071c1" providerId="LiveId" clId="{498CD508-5ACD-4753-ACFE-AD74D922C6E3}" dt="2021-06-25T20:49:14.755" v="2080"/>
          <ac:cxnSpMkLst>
            <pc:docMk/>
            <pc:sldMk cId="2192966326" sldId="7241"/>
            <ac:cxnSpMk id="85" creationId="{9A4F1607-16F5-4898-BD04-719DEDA906C0}"/>
          </ac:cxnSpMkLst>
        </pc:cxnChg>
        <pc:cxnChg chg="add mod">
          <ac:chgData name="Al Brooks" userId="34fc579134f071c1" providerId="LiveId" clId="{498CD508-5ACD-4753-ACFE-AD74D922C6E3}" dt="2021-06-25T20:50:15.912" v="2098" actId="1076"/>
          <ac:cxnSpMkLst>
            <pc:docMk/>
            <pc:sldMk cId="2192966326" sldId="7241"/>
            <ac:cxnSpMk id="92" creationId="{A10E0D86-EF4C-4250-A0F2-AC97E6AFAAA9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65" creationId="{9D223ED2-A8CD-40EF-B4BD-FE34EFDA2E59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67" creationId="{53EF604E-F587-47D5-9F79-1307BF198766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68" creationId="{8B29291A-84B1-4F67-8E28-DD267B935A3E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69" creationId="{B4EB23BB-85FA-49F5-9F50-7A309B8EF181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0" creationId="{188FD778-91BA-48E3-9DEB-A82B0E73A3CD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1" creationId="{E8F46F00-6E61-4E7A-BFFD-570C0F2956A4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4" creationId="{484DA948-A8C9-428B-877E-2A45330992AC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5" creationId="{ECC4376F-1F2E-40B7-AACB-3BE2AF6514EF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6" creationId="{2541DB57-72D4-475B-A20A-04B0BBE939A5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7" creationId="{CBE49B38-96D7-4847-A0B3-1D783A7B713B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8" creationId="{572C47A1-730A-4C4B-B0B9-BB2A1A087ACC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79" creationId="{01C095C9-3B2E-4D2C-8B2A-91C82AE2453D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0" creationId="{CB2924E7-D784-4154-AECA-896156DE5DAC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1" creationId="{6C9C6342-ABAC-4FFA-9F14-1187E453718E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2" creationId="{B3D99BB5-4693-4285-A10E-A00E8A57269C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3" creationId="{A2165F09-B64C-483B-AE28-B2D272AA9FA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4" creationId="{42364BBE-E0EE-417B-BF16-477B286CE207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5" creationId="{DD657AB9-3948-4654-AC82-431BC6D845A8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6" creationId="{3646E6E9-AD9C-493A-91C9-E6189B38EDAF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7" creationId="{B4952F66-CA1A-46B0-BB95-306887C83A4E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8" creationId="{CF0F3E7B-D4E6-4E4F-8959-E40DDC9E771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89" creationId="{A3DB4E37-7B68-4A06-866B-C2BCE2F0BBDE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0" creationId="{07CABE89-D8A0-48DC-AC60-FE209F7EBBC5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1" creationId="{00510698-EDEC-421C-80D4-E1B9C621236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2" creationId="{7F134A3C-66D8-4B2D-BE33-813527DAD69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3" creationId="{794E086E-CF19-4536-AC78-C0D7CD0078AB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4" creationId="{C7B23454-E8C5-4F8F-8FD8-24405A558D46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5" creationId="{FB93E3DC-81BD-4A44-9FFA-370F267BAEF0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6" creationId="{9838958E-F86A-4538-9D8D-937C4D8C63B1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7" creationId="{EC992B98-EC6D-45F0-836A-FDD7EF3D595E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8" creationId="{E343D543-3428-4627-A715-A301C6E1B3E8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199" creationId="{5706E4B2-4573-4E37-BDB6-2C741F6B8B64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0" creationId="{06CA44BF-9288-4A90-A2C8-D342B5323C80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1" creationId="{E96E87C0-7106-4A48-9231-BEC885828CB1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2" creationId="{2818860F-BD93-46E3-B150-BE88179E0B49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3" creationId="{2B7CDFD4-9053-4A51-A6C1-1CC6F2BE9D09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4" creationId="{9B11EA57-C928-4DC3-97E4-1CD420D38B31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5" creationId="{E3EE1B45-E4EE-47C8-9528-0F667DA5C0B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6" creationId="{7FB189DC-F827-4C25-9C24-68419986F5A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07" creationId="{A02F1750-981E-4B7F-8856-24E65A67890F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19" creationId="{98C19552-0ED3-4012-ACE2-1E0D26515B63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0" creationId="{43F4D05D-D5CE-45A1-A138-349DCD4F40B4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1" creationId="{A9C1E790-F058-4107-AF66-86580FCD5F5A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6" creationId="{74C0F628-0580-4035-B895-02EAEC9F8B91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7" creationId="{2765508C-1F10-4874-91CE-EFE112970358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8" creationId="{305621EC-85F2-4CFD-B676-27B58740F0AC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29" creationId="{86E90A9E-A19A-4715-B869-0A14B8C2942F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30" creationId="{56E34DF3-17C1-48E5-B0AF-D63966C5D5E4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31" creationId="{309699A9-80E8-4820-945B-B026EF17EBD5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32" creationId="{8DE2DA8D-8EBC-4668-B6A5-90D8A490DE30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33" creationId="{D944D1AB-5AAE-4ECA-9F93-0D4F594C1229}"/>
          </ac:cxnSpMkLst>
        </pc:cxnChg>
        <pc:cxnChg chg="del">
          <ac:chgData name="Al Brooks" userId="34fc579134f071c1" providerId="LiveId" clId="{498CD508-5ACD-4753-ACFE-AD74D922C6E3}" dt="2021-06-25T20:50:14.464" v="2097" actId="478"/>
          <ac:cxnSpMkLst>
            <pc:docMk/>
            <pc:sldMk cId="2192966326" sldId="7241"/>
            <ac:cxnSpMk id="234" creationId="{D5A6594C-CE45-4525-A303-E1AF360BA7B6}"/>
          </ac:cxnSpMkLst>
        </pc:cxnChg>
      </pc:sldChg>
      <pc:sldChg chg="addSp delSp modSp del mod ord">
        <pc:chgData name="Al Brooks" userId="34fc579134f071c1" providerId="LiveId" clId="{498CD508-5ACD-4753-ACFE-AD74D922C6E3}" dt="2021-06-28T22:26:20.486" v="4382" actId="2696"/>
        <pc:sldMkLst>
          <pc:docMk/>
          <pc:sldMk cId="1756353783" sldId="7242"/>
        </pc:sldMkLst>
        <pc:spChg chg="mod">
          <ac:chgData name="Al Brooks" userId="34fc579134f071c1" providerId="LiveId" clId="{498CD508-5ACD-4753-ACFE-AD74D922C6E3}" dt="2021-06-28T20:22:16.340" v="3336" actId="113"/>
          <ac:spMkLst>
            <pc:docMk/>
            <pc:sldMk cId="1756353783" sldId="7242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8T21:41:52.902" v="4056" actId="167"/>
          <ac:spMkLst>
            <pc:docMk/>
            <pc:sldMk cId="1756353783" sldId="7242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8T21:44:32.068" v="4104" actId="14100"/>
          <ac:spMkLst>
            <pc:docMk/>
            <pc:sldMk cId="1756353783" sldId="7242"/>
            <ac:spMk id="70" creationId="{667C39A1-4D34-48B5-BDC2-8DF8801B910A}"/>
          </ac:spMkLst>
        </pc:spChg>
        <pc:spChg chg="add del mod">
          <ac:chgData name="Al Brooks" userId="34fc579134f071c1" providerId="LiveId" clId="{498CD508-5ACD-4753-ACFE-AD74D922C6E3}" dt="2021-06-28T21:49:02.633" v="4165" actId="478"/>
          <ac:spMkLst>
            <pc:docMk/>
            <pc:sldMk cId="1756353783" sldId="7242"/>
            <ac:spMk id="81" creationId="{E06618FA-B05E-4F08-B0A3-8592603B63AE}"/>
          </ac:spMkLst>
        </pc:spChg>
        <pc:spChg chg="add del mod">
          <ac:chgData name="Al Brooks" userId="34fc579134f071c1" providerId="LiveId" clId="{498CD508-5ACD-4753-ACFE-AD74D922C6E3}" dt="2021-06-28T21:52:01.316" v="4183" actId="478"/>
          <ac:spMkLst>
            <pc:docMk/>
            <pc:sldMk cId="1756353783" sldId="7242"/>
            <ac:spMk id="84" creationId="{BF94C73A-BE44-42F6-B6F4-AE4475529EC6}"/>
          </ac:spMkLst>
        </pc:spChg>
        <pc:spChg chg="add del mod">
          <ac:chgData name="Al Brooks" userId="34fc579134f071c1" providerId="LiveId" clId="{498CD508-5ACD-4753-ACFE-AD74D922C6E3}" dt="2021-06-28T21:46:12.615" v="4137" actId="478"/>
          <ac:spMkLst>
            <pc:docMk/>
            <pc:sldMk cId="1756353783" sldId="7242"/>
            <ac:spMk id="90" creationId="{0C985FA6-DCB4-4785-8A16-85FFA7D01FA3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96" creationId="{8F36EF92-4858-47B5-AF4F-555663737DD1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97" creationId="{66FA827C-6146-40D4-B9D6-FFFD47309647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98" creationId="{18172CD3-99FD-4065-848E-9D5E8DD4DA75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99" creationId="{72A83257-A914-466A-A8EF-5D1E511F1D79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0" creationId="{298F31D3-A5E6-4E58-98D3-9D032FF63992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1" creationId="{301FE67F-7184-48B7-A310-C9D7B1FAFC05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2" creationId="{3D1DD6D2-36B2-44A6-B204-731A68B924F2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3" creationId="{75503856-4CDE-473F-98D1-95AAAA782AE7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4" creationId="{2EF7ABED-F476-4282-AD05-5A0D1D501837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5" creationId="{75AF3D44-1AE4-4879-8FC5-24E9FCA5A254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6" creationId="{51CAD68A-276D-4A05-9669-F3F76C9D17A6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7" creationId="{44BE4A63-7D0D-44EA-A2BC-16EC87EFF487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8" creationId="{CC8F97C5-718B-44AF-879B-CF6AFA22F595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09" creationId="{AC3C8577-FAEB-4F8F-AB51-6D3DC64ACDEF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10" creationId="{7F98DA9C-7CD4-46CC-9AC3-B2F18DAE3E13}"/>
          </ac:spMkLst>
        </pc:spChg>
        <pc:spChg chg="add mod">
          <ac:chgData name="Al Brooks" userId="34fc579134f071c1" providerId="LiveId" clId="{498CD508-5ACD-4753-ACFE-AD74D922C6E3}" dt="2021-06-28T21:59:08.924" v="4373" actId="14100"/>
          <ac:spMkLst>
            <pc:docMk/>
            <pc:sldMk cId="1756353783" sldId="7242"/>
            <ac:spMk id="111" creationId="{62D3B061-12FF-402D-9EB2-82C757FD3962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13" creationId="{379A3410-B2F6-4748-81D5-DC78BB2497C9}"/>
          </ac:spMkLst>
        </pc:spChg>
        <pc:spChg chg="add mod">
          <ac:chgData name="Al Brooks" userId="34fc579134f071c1" providerId="LiveId" clId="{498CD508-5ACD-4753-ACFE-AD74D922C6E3}" dt="2021-06-28T21:43:29.230" v="4088"/>
          <ac:spMkLst>
            <pc:docMk/>
            <pc:sldMk cId="1756353783" sldId="7242"/>
            <ac:spMk id="114" creationId="{6F77B429-0E57-474E-BAF8-00E28569216F}"/>
          </ac:spMkLst>
        </pc:spChg>
        <pc:spChg chg="add del mod">
          <ac:chgData name="Al Brooks" userId="34fc579134f071c1" providerId="LiveId" clId="{498CD508-5ACD-4753-ACFE-AD74D922C6E3}" dt="2021-06-28T21:46:16.204" v="4138" actId="478"/>
          <ac:spMkLst>
            <pc:docMk/>
            <pc:sldMk cId="1756353783" sldId="7242"/>
            <ac:spMk id="116" creationId="{DDF53E68-EDFB-4428-956A-1CFAF273F18B}"/>
          </ac:spMkLst>
        </pc:spChg>
        <pc:spChg chg="add del mod">
          <ac:chgData name="Al Brooks" userId="34fc579134f071c1" providerId="LiveId" clId="{498CD508-5ACD-4753-ACFE-AD74D922C6E3}" dt="2021-06-28T21:47:30.327" v="4150" actId="478"/>
          <ac:spMkLst>
            <pc:docMk/>
            <pc:sldMk cId="1756353783" sldId="7242"/>
            <ac:spMk id="118" creationId="{07946947-4473-4F02-BE60-C15598E4DAA5}"/>
          </ac:spMkLst>
        </pc:spChg>
        <pc:spChg chg="add del mod">
          <ac:chgData name="Al Brooks" userId="34fc579134f071c1" providerId="LiveId" clId="{498CD508-5ACD-4753-ACFE-AD74D922C6E3}" dt="2021-06-28T21:47:30.327" v="4150" actId="478"/>
          <ac:spMkLst>
            <pc:docMk/>
            <pc:sldMk cId="1756353783" sldId="7242"/>
            <ac:spMk id="119" creationId="{AD88264F-32B3-4AD2-8313-69002BD1DAC4}"/>
          </ac:spMkLst>
        </pc:spChg>
        <pc:spChg chg="add del mod">
          <ac:chgData name="Al Brooks" userId="34fc579134f071c1" providerId="LiveId" clId="{498CD508-5ACD-4753-ACFE-AD74D922C6E3}" dt="2021-06-28T21:47:30.327" v="4150" actId="478"/>
          <ac:spMkLst>
            <pc:docMk/>
            <pc:sldMk cId="1756353783" sldId="7242"/>
            <ac:spMk id="120" creationId="{8FDFB1C6-7B8F-4D4F-B880-05DE84EA1934}"/>
          </ac:spMkLst>
        </pc:spChg>
        <pc:spChg chg="add del mod">
          <ac:chgData name="Al Brooks" userId="34fc579134f071c1" providerId="LiveId" clId="{498CD508-5ACD-4753-ACFE-AD74D922C6E3}" dt="2021-06-28T21:47:30.327" v="4150" actId="478"/>
          <ac:spMkLst>
            <pc:docMk/>
            <pc:sldMk cId="1756353783" sldId="7242"/>
            <ac:spMk id="121" creationId="{5B978519-815D-4A0C-BE8C-583CDFE9C972}"/>
          </ac:spMkLst>
        </pc:spChg>
        <pc:spChg chg="add del mod">
          <ac:chgData name="Al Brooks" userId="34fc579134f071c1" providerId="LiveId" clId="{498CD508-5ACD-4753-ACFE-AD74D922C6E3}" dt="2021-06-28T21:47:30.327" v="4150" actId="478"/>
          <ac:spMkLst>
            <pc:docMk/>
            <pc:sldMk cId="1756353783" sldId="7242"/>
            <ac:spMk id="123" creationId="{2B6361F3-63B9-474B-B7F0-4418A24B8104}"/>
          </ac:spMkLst>
        </pc:spChg>
        <pc:spChg chg="add del mod">
          <ac:chgData name="Al Brooks" userId="34fc579134f071c1" providerId="LiveId" clId="{498CD508-5ACD-4753-ACFE-AD74D922C6E3}" dt="2021-06-28T21:47:47.107" v="4152" actId="478"/>
          <ac:spMkLst>
            <pc:docMk/>
            <pc:sldMk cId="1756353783" sldId="7242"/>
            <ac:spMk id="126" creationId="{824A6838-2023-4905-9D13-CCF981FDB03D}"/>
          </ac:spMkLst>
        </pc:spChg>
        <pc:spChg chg="add del mod">
          <ac:chgData name="Al Brooks" userId="34fc579134f071c1" providerId="LiveId" clId="{498CD508-5ACD-4753-ACFE-AD74D922C6E3}" dt="2021-06-28T21:47:47.107" v="4152" actId="478"/>
          <ac:spMkLst>
            <pc:docMk/>
            <pc:sldMk cId="1756353783" sldId="7242"/>
            <ac:spMk id="127" creationId="{EB9DF67B-73FC-4078-A133-48FDFA8BDE0F}"/>
          </ac:spMkLst>
        </pc:spChg>
        <pc:spChg chg="add del mod">
          <ac:chgData name="Al Brooks" userId="34fc579134f071c1" providerId="LiveId" clId="{498CD508-5ACD-4753-ACFE-AD74D922C6E3}" dt="2021-06-28T21:47:47.107" v="4152" actId="478"/>
          <ac:spMkLst>
            <pc:docMk/>
            <pc:sldMk cId="1756353783" sldId="7242"/>
            <ac:spMk id="128" creationId="{7E8316A2-099D-4C85-ADFF-4F7C0FDDE7F0}"/>
          </ac:spMkLst>
        </pc:spChg>
        <pc:spChg chg="add del mod">
          <ac:chgData name="Al Brooks" userId="34fc579134f071c1" providerId="LiveId" clId="{498CD508-5ACD-4753-ACFE-AD74D922C6E3}" dt="2021-06-28T21:47:47.107" v="4152" actId="478"/>
          <ac:spMkLst>
            <pc:docMk/>
            <pc:sldMk cId="1756353783" sldId="7242"/>
            <ac:spMk id="130" creationId="{47B1FCA2-D749-45B9-A66A-97536BF4ACD9}"/>
          </ac:spMkLst>
        </pc:spChg>
        <pc:spChg chg="add del mod">
          <ac:chgData name="Al Brooks" userId="34fc579134f071c1" providerId="LiveId" clId="{498CD508-5ACD-4753-ACFE-AD74D922C6E3}" dt="2021-06-28T21:47:54.524" v="4154" actId="478"/>
          <ac:spMkLst>
            <pc:docMk/>
            <pc:sldMk cId="1756353783" sldId="7242"/>
            <ac:spMk id="133" creationId="{CD027B35-F107-4247-8A5A-F4E5F2D57ACA}"/>
          </ac:spMkLst>
        </pc:spChg>
        <pc:spChg chg="add del mod">
          <ac:chgData name="Al Brooks" userId="34fc579134f071c1" providerId="LiveId" clId="{498CD508-5ACD-4753-ACFE-AD74D922C6E3}" dt="2021-06-28T21:47:54.524" v="4154" actId="478"/>
          <ac:spMkLst>
            <pc:docMk/>
            <pc:sldMk cId="1756353783" sldId="7242"/>
            <ac:spMk id="134" creationId="{7212AF2F-47D1-4F03-BD34-34744CBCC396}"/>
          </ac:spMkLst>
        </pc:spChg>
        <pc:spChg chg="add del mod">
          <ac:chgData name="Al Brooks" userId="34fc579134f071c1" providerId="LiveId" clId="{498CD508-5ACD-4753-ACFE-AD74D922C6E3}" dt="2021-06-28T21:47:54.524" v="4154" actId="478"/>
          <ac:spMkLst>
            <pc:docMk/>
            <pc:sldMk cId="1756353783" sldId="7242"/>
            <ac:spMk id="135" creationId="{8793E23A-22FA-4FB7-A408-39E6C984557C}"/>
          </ac:spMkLst>
        </pc:spChg>
        <pc:spChg chg="add del mod">
          <ac:chgData name="Al Brooks" userId="34fc579134f071c1" providerId="LiveId" clId="{498CD508-5ACD-4753-ACFE-AD74D922C6E3}" dt="2021-06-28T21:47:54.524" v="4154" actId="478"/>
          <ac:spMkLst>
            <pc:docMk/>
            <pc:sldMk cId="1756353783" sldId="7242"/>
            <ac:spMk id="137" creationId="{468D3DA5-9964-40CD-A332-F5B27DC06FBB}"/>
          </ac:spMkLst>
        </pc:spChg>
        <pc:spChg chg="add del mod">
          <ac:chgData name="Al Brooks" userId="34fc579134f071c1" providerId="LiveId" clId="{498CD508-5ACD-4753-ACFE-AD74D922C6E3}" dt="2021-06-28T21:48:22.433" v="4157" actId="478"/>
          <ac:spMkLst>
            <pc:docMk/>
            <pc:sldMk cId="1756353783" sldId="7242"/>
            <ac:spMk id="140" creationId="{E04BF1F2-86A5-4724-AD2F-424201EE7F92}"/>
          </ac:spMkLst>
        </pc:spChg>
        <pc:spChg chg="add del mod">
          <ac:chgData name="Al Brooks" userId="34fc579134f071c1" providerId="LiveId" clId="{498CD508-5ACD-4753-ACFE-AD74D922C6E3}" dt="2021-06-28T21:48:22.433" v="4157" actId="478"/>
          <ac:spMkLst>
            <pc:docMk/>
            <pc:sldMk cId="1756353783" sldId="7242"/>
            <ac:spMk id="141" creationId="{18DA1092-EBCA-4DD4-B4E6-2AEF934A38AD}"/>
          </ac:spMkLst>
        </pc:spChg>
        <pc:spChg chg="add del mod">
          <ac:chgData name="Al Brooks" userId="34fc579134f071c1" providerId="LiveId" clId="{498CD508-5ACD-4753-ACFE-AD74D922C6E3}" dt="2021-06-28T21:48:22.433" v="4157" actId="478"/>
          <ac:spMkLst>
            <pc:docMk/>
            <pc:sldMk cId="1756353783" sldId="7242"/>
            <ac:spMk id="142" creationId="{2150A464-4324-4DF3-8496-DA1AF67EADDF}"/>
          </ac:spMkLst>
        </pc:spChg>
        <pc:spChg chg="add del mod">
          <ac:chgData name="Al Brooks" userId="34fc579134f071c1" providerId="LiveId" clId="{498CD508-5ACD-4753-ACFE-AD74D922C6E3}" dt="2021-06-28T21:48:22.433" v="4157" actId="478"/>
          <ac:spMkLst>
            <pc:docMk/>
            <pc:sldMk cId="1756353783" sldId="7242"/>
            <ac:spMk id="143" creationId="{B6F1CEF1-9F9A-464D-B2A0-4D198381175D}"/>
          </ac:spMkLst>
        </pc:spChg>
        <pc:spChg chg="add del mod">
          <ac:chgData name="Al Brooks" userId="34fc579134f071c1" providerId="LiveId" clId="{498CD508-5ACD-4753-ACFE-AD74D922C6E3}" dt="2021-06-28T21:48:22.433" v="4157" actId="478"/>
          <ac:spMkLst>
            <pc:docMk/>
            <pc:sldMk cId="1756353783" sldId="7242"/>
            <ac:spMk id="145" creationId="{69D1BCF0-2D45-4AF9-8B10-37717D9D153A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48" creationId="{9CB4AFC5-0580-4881-B2FC-80A1F550F929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49" creationId="{0D439441-BCB4-41FE-92CD-CC55AD47E81A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50" creationId="{ABB004D1-BA82-4924-9E91-D2EB2B31AB00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51" creationId="{73D4B8EF-8589-4894-82DB-327BC19D44BF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53" creationId="{725E352A-CC8E-43D8-933C-947B84490384}"/>
          </ac:spMkLst>
        </pc:spChg>
        <pc:spChg chg="add mod">
          <ac:chgData name="Al Brooks" userId="34fc579134f071c1" providerId="LiveId" clId="{498CD508-5ACD-4753-ACFE-AD74D922C6E3}" dt="2021-06-28T21:49:04.399" v="4166"/>
          <ac:spMkLst>
            <pc:docMk/>
            <pc:sldMk cId="1756353783" sldId="7242"/>
            <ac:spMk id="154" creationId="{0A740B99-9DCA-4283-9714-EF174146CD4B}"/>
          </ac:spMkLst>
        </pc:spChg>
        <pc:spChg chg="add mod">
          <ac:chgData name="Al Brooks" userId="34fc579134f071c1" providerId="LiveId" clId="{498CD508-5ACD-4753-ACFE-AD74D922C6E3}" dt="2021-06-28T21:49:53.507" v="4173"/>
          <ac:spMkLst>
            <pc:docMk/>
            <pc:sldMk cId="1756353783" sldId="7242"/>
            <ac:spMk id="156" creationId="{32EF12CA-027E-4C5C-87AD-52E00147499B}"/>
          </ac:spMkLst>
        </pc:spChg>
        <pc:spChg chg="add mod">
          <ac:chgData name="Al Brooks" userId="34fc579134f071c1" providerId="LiveId" clId="{498CD508-5ACD-4753-ACFE-AD74D922C6E3}" dt="2021-06-28T21:49:53.507" v="4173"/>
          <ac:spMkLst>
            <pc:docMk/>
            <pc:sldMk cId="1756353783" sldId="7242"/>
            <ac:spMk id="157" creationId="{08C7EEC9-16B3-4B76-8F7A-FE20544AC99C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58" creationId="{123FBE17-E712-43F0-B0BF-99B0790FB3D5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59" creationId="{848BF67A-4A6D-406B-AF87-47A50F2CAA18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60" creationId="{841420E8-44B6-4AD5-8F77-64044BA32762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61" creationId="{8BAF3593-3F82-4B0E-87A4-07FC5A211716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62" creationId="{E630C9C1-E2FA-4EAA-9FE6-7B979CD3421E}"/>
          </ac:spMkLst>
        </pc:spChg>
        <pc:spChg chg="add mod">
          <ac:chgData name="Al Brooks" userId="34fc579134f071c1" providerId="LiveId" clId="{498CD508-5ACD-4753-ACFE-AD74D922C6E3}" dt="2021-06-28T21:49:53.507" v="4173"/>
          <ac:spMkLst>
            <pc:docMk/>
            <pc:sldMk cId="1756353783" sldId="7242"/>
            <ac:spMk id="163" creationId="{9DFDE13A-2149-4EE3-B9CD-F44DCAFD2DBA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64" creationId="{A6FDD593-1FB3-4235-BB3C-33B9E7042EC8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66" creationId="{AA6839E1-7BE1-4F27-964A-75B822A62D8E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72" creationId="{AC044DB3-8704-4486-832B-6B28D39D8CA2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173" creationId="{E59090F4-7F5B-48B3-AC80-82935B9D6EF2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08" creationId="{2EC250C6-8362-4876-A57C-AA1AF68F16A6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09" creationId="{92F0E395-7F42-436D-88DB-8FADB92972D1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10" creationId="{59C17DCD-28A4-46C3-883B-1AD21EA6F75B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11" creationId="{E33C4448-A1CE-4976-BA81-F9C4AE5510B9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12" creationId="{C7D4A95A-7C06-4485-833B-3D6EA90EDC17}"/>
          </ac:spMkLst>
        </pc:spChg>
        <pc:spChg chg="add mod">
          <ac:chgData name="Al Brooks" userId="34fc579134f071c1" providerId="LiveId" clId="{498CD508-5ACD-4753-ACFE-AD74D922C6E3}" dt="2021-06-28T21:58:37.205" v="4357" actId="1076"/>
          <ac:spMkLst>
            <pc:docMk/>
            <pc:sldMk cId="1756353783" sldId="7242"/>
            <ac:spMk id="213" creationId="{897D5EB8-40FC-43B5-B034-C6206494042D}"/>
          </ac:spMkLst>
        </pc:spChg>
        <pc:spChg chg="add mod">
          <ac:chgData name="Al Brooks" userId="34fc579134f071c1" providerId="LiveId" clId="{498CD508-5ACD-4753-ACFE-AD74D922C6E3}" dt="2021-06-28T21:52:04.024" v="4185"/>
          <ac:spMkLst>
            <pc:docMk/>
            <pc:sldMk cId="1756353783" sldId="7242"/>
            <ac:spMk id="215" creationId="{E7536763-0B25-445B-8D38-EED7F19E45FD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17" creationId="{7F7D140A-A7D4-4113-975D-C3428A76B4A0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18" creationId="{068983DA-C034-4E04-977F-3B46B5548C6C}"/>
          </ac:spMkLst>
        </pc:spChg>
        <pc:spChg chg="add mod">
          <ac:chgData name="Al Brooks" userId="34fc579134f071c1" providerId="LiveId" clId="{498CD508-5ACD-4753-ACFE-AD74D922C6E3}" dt="2021-06-28T21:57:59.994" v="4347" actId="1076"/>
          <ac:spMkLst>
            <pc:docMk/>
            <pc:sldMk cId="1756353783" sldId="7242"/>
            <ac:spMk id="222" creationId="{FBF96239-2468-4448-9E54-B989687EEBF2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35" creationId="{246D2531-6278-4029-A4ED-D63A56A59439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36" creationId="{F663D19F-6E87-4464-A742-CD3E515E3FB0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37" creationId="{D19E1E60-8BE6-48E5-998A-2443F4EB2BDB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38" creationId="{A62821F0-89F9-4BA2-8344-826E0A3D4065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39" creationId="{9A7411BB-F644-4FBE-9982-37D580736940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40" creationId="{CB421306-BD0C-4498-9E42-FC9699F53335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41" creationId="{ECA9E41F-91A8-4954-910A-21A9355E30B6}"/>
          </ac:spMkLst>
        </pc:spChg>
        <pc:spChg chg="del">
          <ac:chgData name="Al Brooks" userId="34fc579134f071c1" providerId="LiveId" clId="{498CD508-5ACD-4753-ACFE-AD74D922C6E3}" dt="2021-06-28T22:26:13.712" v="4381" actId="478"/>
          <ac:spMkLst>
            <pc:docMk/>
            <pc:sldMk cId="1756353783" sldId="7242"/>
            <ac:spMk id="242" creationId="{0011FE43-87E5-477F-9EBC-96059E0D832B}"/>
          </ac:spMkLst>
        </pc:spChg>
        <pc:picChg chg="add mod ord">
          <ac:chgData name="Al Brooks" userId="34fc579134f071c1" providerId="LiveId" clId="{498CD508-5ACD-4753-ACFE-AD74D922C6E3}" dt="2021-06-28T21:59:00.756" v="4370" actId="1076"/>
          <ac:picMkLst>
            <pc:docMk/>
            <pc:sldMk cId="1756353783" sldId="7242"/>
            <ac:picMk id="82" creationId="{6BD5369F-6076-429A-AC64-B29C8E8E9196}"/>
          </ac:picMkLst>
        </pc:picChg>
        <pc:cxnChg chg="add del mod">
          <ac:chgData name="Al Brooks" userId="34fc579134f071c1" providerId="LiveId" clId="{498CD508-5ACD-4753-ACFE-AD74D922C6E3}" dt="2021-06-28T21:49:01.196" v="4164" actId="478"/>
          <ac:cxnSpMkLst>
            <pc:docMk/>
            <pc:sldMk cId="1756353783" sldId="7242"/>
            <ac:cxnSpMk id="83" creationId="{92716886-7557-494D-B65B-E3C535224C3B}"/>
          </ac:cxnSpMkLst>
        </pc:cxnChg>
        <pc:cxnChg chg="add del mod">
          <ac:chgData name="Al Brooks" userId="34fc579134f071c1" providerId="LiveId" clId="{498CD508-5ACD-4753-ACFE-AD74D922C6E3}" dt="2021-06-28T21:48:11.908" v="4155" actId="478"/>
          <ac:cxnSpMkLst>
            <pc:docMk/>
            <pc:sldMk cId="1756353783" sldId="7242"/>
            <ac:cxnSpMk id="85" creationId="{63A4AA9E-688B-4E15-A687-9F1ECBDF8D8D}"/>
          </ac:cxnSpMkLst>
        </pc:cxnChg>
        <pc:cxnChg chg="add mod">
          <ac:chgData name="Al Brooks" userId="34fc579134f071c1" providerId="LiveId" clId="{498CD508-5ACD-4753-ACFE-AD74D922C6E3}" dt="2021-06-28T21:41:44.602" v="4054"/>
          <ac:cxnSpMkLst>
            <pc:docMk/>
            <pc:sldMk cId="1756353783" sldId="7242"/>
            <ac:cxnSpMk id="87" creationId="{ACBFB3B1-2635-4767-B8EA-55ADE33AE6AD}"/>
          </ac:cxnSpMkLst>
        </pc:cxnChg>
        <pc:cxnChg chg="add mod">
          <ac:chgData name="Al Brooks" userId="34fc579134f071c1" providerId="LiveId" clId="{498CD508-5ACD-4753-ACFE-AD74D922C6E3}" dt="2021-06-28T21:41:44.602" v="4054"/>
          <ac:cxnSpMkLst>
            <pc:docMk/>
            <pc:sldMk cId="1756353783" sldId="7242"/>
            <ac:cxnSpMk id="88" creationId="{9FB6C688-A6E0-43FF-B882-8B95ECC9F8E4}"/>
          </ac:cxnSpMkLst>
        </pc:cxnChg>
        <pc:cxnChg chg="add mod">
          <ac:chgData name="Al Brooks" userId="34fc579134f071c1" providerId="LiveId" clId="{498CD508-5ACD-4753-ACFE-AD74D922C6E3}" dt="2021-06-28T21:41:44.602" v="4054"/>
          <ac:cxnSpMkLst>
            <pc:docMk/>
            <pc:sldMk cId="1756353783" sldId="7242"/>
            <ac:cxnSpMk id="89" creationId="{4ACBA536-EE98-41DA-90BD-A0523A24FB4F}"/>
          </ac:cxnSpMkLst>
        </pc:cxnChg>
        <pc:cxnChg chg="add mod">
          <ac:chgData name="Al Brooks" userId="34fc579134f071c1" providerId="LiveId" clId="{498CD508-5ACD-4753-ACFE-AD74D922C6E3}" dt="2021-06-28T21:43:29.230" v="4088"/>
          <ac:cxnSpMkLst>
            <pc:docMk/>
            <pc:sldMk cId="1756353783" sldId="7242"/>
            <ac:cxnSpMk id="91" creationId="{73E6156F-D0FA-4108-9022-180D745151B4}"/>
          </ac:cxnSpMkLst>
        </pc:cxnChg>
        <pc:cxnChg chg="add mod">
          <ac:chgData name="Al Brooks" userId="34fc579134f071c1" providerId="LiveId" clId="{498CD508-5ACD-4753-ACFE-AD74D922C6E3}" dt="2021-06-28T21:43:29.230" v="4088"/>
          <ac:cxnSpMkLst>
            <pc:docMk/>
            <pc:sldMk cId="1756353783" sldId="7242"/>
            <ac:cxnSpMk id="92" creationId="{AA684ACF-7999-4348-B537-818193BC6DE5}"/>
          </ac:cxnSpMkLst>
        </pc:cxnChg>
        <pc:cxnChg chg="add mod">
          <ac:chgData name="Al Brooks" userId="34fc579134f071c1" providerId="LiveId" clId="{498CD508-5ACD-4753-ACFE-AD74D922C6E3}" dt="2021-06-28T21:43:29.230" v="4088"/>
          <ac:cxnSpMkLst>
            <pc:docMk/>
            <pc:sldMk cId="1756353783" sldId="7242"/>
            <ac:cxnSpMk id="93" creationId="{69394141-E861-40E5-89F7-23D71F48233A}"/>
          </ac:cxnSpMkLst>
        </pc:cxnChg>
        <pc:cxnChg chg="add mod">
          <ac:chgData name="Al Brooks" userId="34fc579134f071c1" providerId="LiveId" clId="{498CD508-5ACD-4753-ACFE-AD74D922C6E3}" dt="2021-06-28T21:43:29.230" v="4088"/>
          <ac:cxnSpMkLst>
            <pc:docMk/>
            <pc:sldMk cId="1756353783" sldId="7242"/>
            <ac:cxnSpMk id="94" creationId="{DA3BCA90-E678-4908-A728-7DA331BDEFC7}"/>
          </ac:cxnSpMkLst>
        </pc:cxnChg>
        <pc:cxnChg chg="add mod">
          <ac:chgData name="Al Brooks" userId="34fc579134f071c1" providerId="LiveId" clId="{498CD508-5ACD-4753-ACFE-AD74D922C6E3}" dt="2021-06-28T21:43:29.230" v="4088"/>
          <ac:cxnSpMkLst>
            <pc:docMk/>
            <pc:sldMk cId="1756353783" sldId="7242"/>
            <ac:cxnSpMk id="95" creationId="{FB72A725-A714-4E04-9118-A0565980D8A1}"/>
          </ac:cxnSpMkLst>
        </pc:cxnChg>
        <pc:cxnChg chg="add mod">
          <ac:chgData name="Al Brooks" userId="34fc579134f071c1" providerId="LiveId" clId="{498CD508-5ACD-4753-ACFE-AD74D922C6E3}" dt="2021-06-28T21:59:04.076" v="4371" actId="14100"/>
          <ac:cxnSpMkLst>
            <pc:docMk/>
            <pc:sldMk cId="1756353783" sldId="7242"/>
            <ac:cxnSpMk id="112" creationId="{EE40F5FA-D4E1-4EB8-AC2E-458741A5FF2B}"/>
          </ac:cxnSpMkLst>
        </pc:cxnChg>
        <pc:cxnChg chg="add del mod">
          <ac:chgData name="Al Brooks" userId="34fc579134f071c1" providerId="LiveId" clId="{498CD508-5ACD-4753-ACFE-AD74D922C6E3}" dt="2021-06-28T21:52:02.394" v="4184" actId="478"/>
          <ac:cxnSpMkLst>
            <pc:docMk/>
            <pc:sldMk cId="1756353783" sldId="7242"/>
            <ac:cxnSpMk id="115" creationId="{483596C4-A443-4B64-BA6F-221872C6AB75}"/>
          </ac:cxnSpMkLst>
        </pc:cxnChg>
        <pc:cxnChg chg="add del mod">
          <ac:chgData name="Al Brooks" userId="34fc579134f071c1" providerId="LiveId" clId="{498CD508-5ACD-4753-ACFE-AD74D922C6E3}" dt="2021-06-28T21:47:30.327" v="4150" actId="478"/>
          <ac:cxnSpMkLst>
            <pc:docMk/>
            <pc:sldMk cId="1756353783" sldId="7242"/>
            <ac:cxnSpMk id="117" creationId="{C85F8D87-9064-4FF9-80BE-9813B80D6779}"/>
          </ac:cxnSpMkLst>
        </pc:cxnChg>
        <pc:cxnChg chg="add del mod">
          <ac:chgData name="Al Brooks" userId="34fc579134f071c1" providerId="LiveId" clId="{498CD508-5ACD-4753-ACFE-AD74D922C6E3}" dt="2021-06-28T21:47:30.327" v="4150" actId="478"/>
          <ac:cxnSpMkLst>
            <pc:docMk/>
            <pc:sldMk cId="1756353783" sldId="7242"/>
            <ac:cxnSpMk id="122" creationId="{230BC4CE-F9CE-4043-B0CE-2E5BBCDE12D7}"/>
          </ac:cxnSpMkLst>
        </pc:cxnChg>
        <pc:cxnChg chg="add del mod">
          <ac:chgData name="Al Brooks" userId="34fc579134f071c1" providerId="LiveId" clId="{498CD508-5ACD-4753-ACFE-AD74D922C6E3}" dt="2021-06-28T21:47:30.327" v="4150" actId="478"/>
          <ac:cxnSpMkLst>
            <pc:docMk/>
            <pc:sldMk cId="1756353783" sldId="7242"/>
            <ac:cxnSpMk id="124" creationId="{E4536F90-A6A1-4BB3-96EF-5663A5BD70F2}"/>
          </ac:cxnSpMkLst>
        </pc:cxnChg>
        <pc:cxnChg chg="add del mod">
          <ac:chgData name="Al Brooks" userId="34fc579134f071c1" providerId="LiveId" clId="{498CD508-5ACD-4753-ACFE-AD74D922C6E3}" dt="2021-06-28T21:47:47.107" v="4152" actId="478"/>
          <ac:cxnSpMkLst>
            <pc:docMk/>
            <pc:sldMk cId="1756353783" sldId="7242"/>
            <ac:cxnSpMk id="125" creationId="{07230402-DCCC-4BCC-A90F-798E23584A29}"/>
          </ac:cxnSpMkLst>
        </pc:cxnChg>
        <pc:cxnChg chg="add del mod">
          <ac:chgData name="Al Brooks" userId="34fc579134f071c1" providerId="LiveId" clId="{498CD508-5ACD-4753-ACFE-AD74D922C6E3}" dt="2021-06-28T21:47:47.107" v="4152" actId="478"/>
          <ac:cxnSpMkLst>
            <pc:docMk/>
            <pc:sldMk cId="1756353783" sldId="7242"/>
            <ac:cxnSpMk id="129" creationId="{9922CE99-64F8-43BB-A1C4-7779FA3D1B1E}"/>
          </ac:cxnSpMkLst>
        </pc:cxnChg>
        <pc:cxnChg chg="add del mod">
          <ac:chgData name="Al Brooks" userId="34fc579134f071c1" providerId="LiveId" clId="{498CD508-5ACD-4753-ACFE-AD74D922C6E3}" dt="2021-06-28T21:47:47.107" v="4152" actId="478"/>
          <ac:cxnSpMkLst>
            <pc:docMk/>
            <pc:sldMk cId="1756353783" sldId="7242"/>
            <ac:cxnSpMk id="131" creationId="{291AABCE-95F5-4A02-9903-04029AB43351}"/>
          </ac:cxnSpMkLst>
        </pc:cxnChg>
        <pc:cxnChg chg="add del mod">
          <ac:chgData name="Al Brooks" userId="34fc579134f071c1" providerId="LiveId" clId="{498CD508-5ACD-4753-ACFE-AD74D922C6E3}" dt="2021-06-28T21:47:54.524" v="4154" actId="478"/>
          <ac:cxnSpMkLst>
            <pc:docMk/>
            <pc:sldMk cId="1756353783" sldId="7242"/>
            <ac:cxnSpMk id="132" creationId="{792B95CD-39D7-47A4-A7FA-1AF02C00D908}"/>
          </ac:cxnSpMkLst>
        </pc:cxnChg>
        <pc:cxnChg chg="add del mod">
          <ac:chgData name="Al Brooks" userId="34fc579134f071c1" providerId="LiveId" clId="{498CD508-5ACD-4753-ACFE-AD74D922C6E3}" dt="2021-06-28T21:47:54.524" v="4154" actId="478"/>
          <ac:cxnSpMkLst>
            <pc:docMk/>
            <pc:sldMk cId="1756353783" sldId="7242"/>
            <ac:cxnSpMk id="136" creationId="{4D4C0A69-CF05-4644-920D-D96D7562D81D}"/>
          </ac:cxnSpMkLst>
        </pc:cxnChg>
        <pc:cxnChg chg="add del mod">
          <ac:chgData name="Al Brooks" userId="34fc579134f071c1" providerId="LiveId" clId="{498CD508-5ACD-4753-ACFE-AD74D922C6E3}" dt="2021-06-28T21:47:54.524" v="4154" actId="478"/>
          <ac:cxnSpMkLst>
            <pc:docMk/>
            <pc:sldMk cId="1756353783" sldId="7242"/>
            <ac:cxnSpMk id="138" creationId="{2FCDF7AB-A9B7-4C2D-8795-6550868DB18A}"/>
          </ac:cxnSpMkLst>
        </pc:cxnChg>
        <pc:cxnChg chg="add del mod">
          <ac:chgData name="Al Brooks" userId="34fc579134f071c1" providerId="LiveId" clId="{498CD508-5ACD-4753-ACFE-AD74D922C6E3}" dt="2021-06-28T21:48:22.433" v="4157" actId="478"/>
          <ac:cxnSpMkLst>
            <pc:docMk/>
            <pc:sldMk cId="1756353783" sldId="7242"/>
            <ac:cxnSpMk id="139" creationId="{0781CD96-135B-407A-83D1-24534FDE00C9}"/>
          </ac:cxnSpMkLst>
        </pc:cxnChg>
        <pc:cxnChg chg="add del mod">
          <ac:chgData name="Al Brooks" userId="34fc579134f071c1" providerId="LiveId" clId="{498CD508-5ACD-4753-ACFE-AD74D922C6E3}" dt="2021-06-28T21:48:22.433" v="4157" actId="478"/>
          <ac:cxnSpMkLst>
            <pc:docMk/>
            <pc:sldMk cId="1756353783" sldId="7242"/>
            <ac:cxnSpMk id="144" creationId="{E17A15FC-3EBD-4B72-91B2-D9A177F96F2A}"/>
          </ac:cxnSpMkLst>
        </pc:cxnChg>
        <pc:cxnChg chg="add del mod">
          <ac:chgData name="Al Brooks" userId="34fc579134f071c1" providerId="LiveId" clId="{498CD508-5ACD-4753-ACFE-AD74D922C6E3}" dt="2021-06-28T21:48:22.433" v="4157" actId="478"/>
          <ac:cxnSpMkLst>
            <pc:docMk/>
            <pc:sldMk cId="1756353783" sldId="7242"/>
            <ac:cxnSpMk id="146" creationId="{D645E7AB-A297-493F-B679-3A1F7CD962DF}"/>
          </ac:cxnSpMkLst>
        </pc:cxnChg>
        <pc:cxnChg chg="add mod">
          <ac:chgData name="Al Brooks" userId="34fc579134f071c1" providerId="LiveId" clId="{498CD508-5ACD-4753-ACFE-AD74D922C6E3}" dt="2021-06-28T21:49:04.399" v="4166"/>
          <ac:cxnSpMkLst>
            <pc:docMk/>
            <pc:sldMk cId="1756353783" sldId="7242"/>
            <ac:cxnSpMk id="147" creationId="{6C23B964-ED3F-4314-ADD6-B50689ECAFB6}"/>
          </ac:cxnSpMkLst>
        </pc:cxnChg>
        <pc:cxnChg chg="add mod">
          <ac:chgData name="Al Brooks" userId="34fc579134f071c1" providerId="LiveId" clId="{498CD508-5ACD-4753-ACFE-AD74D922C6E3}" dt="2021-06-28T21:49:04.399" v="4166"/>
          <ac:cxnSpMkLst>
            <pc:docMk/>
            <pc:sldMk cId="1756353783" sldId="7242"/>
            <ac:cxnSpMk id="152" creationId="{54867251-D867-4A6A-9F73-7E258CC6123D}"/>
          </ac:cxnSpMkLst>
        </pc:cxnChg>
        <pc:cxnChg chg="add mod">
          <ac:chgData name="Al Brooks" userId="34fc579134f071c1" providerId="LiveId" clId="{498CD508-5ACD-4753-ACFE-AD74D922C6E3}" dt="2021-06-28T21:49:04.399" v="4166"/>
          <ac:cxnSpMkLst>
            <pc:docMk/>
            <pc:sldMk cId="1756353783" sldId="7242"/>
            <ac:cxnSpMk id="155" creationId="{C4F19E72-C462-4E0B-9A81-A2D2CF46170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65" creationId="{CC11461C-C489-4B1A-A365-0ADE9135B4D1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67" creationId="{4DE1B644-8531-4929-BB43-0BD435B07944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68" creationId="{DF57B85E-9469-4DD0-A5A0-16EA67115C4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69" creationId="{E49B9053-8BD5-438B-8FF9-A095EE583A55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0" creationId="{1FCC0543-BCC4-4DA8-9DE3-91528E721835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1" creationId="{F1C7BD29-35D4-4905-A2A3-6293BBC7EA63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4" creationId="{04FF246A-36C2-493C-9966-A462095EFB7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5" creationId="{C4CAF4BB-FF4C-4AE8-97D4-2415483D0C6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6" creationId="{B78C29B8-65A0-44FE-A8F5-F9D26BB459D9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7" creationId="{1B99C98D-0455-42DB-9557-16ADB72EF6B1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8" creationId="{007B8B86-3775-4193-9F65-CD1013E676B3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79" creationId="{95AF45B4-706A-4E37-9BC4-465FE9153679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0" creationId="{2A44FF35-6D33-47A2-9EF1-3C92E9F1F46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1" creationId="{BEB42D9F-EF0B-49AF-9DB8-64AE9A125ADD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2" creationId="{EB61A188-86F4-49A0-BBD9-C0232DDFA78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3" creationId="{E6766F4A-0E10-4B75-807F-D75849A0FBDB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4" creationId="{F1CF6A21-DBBB-4B41-AF0C-50C30FFA0269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5" creationId="{2C664AE7-B5FE-4A2A-AAFA-DECBF7B8D4D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6" creationId="{849E3392-CFB0-4C78-A194-70F7063D6DFF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7" creationId="{4AD0FDE8-B70F-471A-A34D-4C56F1468D81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8" creationId="{8F4CF9FB-64D8-4E94-BE2D-63E3417A746A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89" creationId="{47ED3729-5CB9-433D-81FB-1986A0BF4C1C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0" creationId="{53193639-CF49-4C73-8566-C50E84CA900C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1" creationId="{086781BF-8E8A-4BB3-BDB1-81EDA432743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2" creationId="{0EF1C07D-9FE4-4824-9A5C-F3CC9FBE7489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3" creationId="{5DCA7E90-F9F7-481E-9AE3-F9840BC9341C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4" creationId="{19DFF9CC-B70E-4114-97BA-056490843FF5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5" creationId="{867ADA09-5801-4515-945B-937B0CD323DE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6" creationId="{975B17C4-0DFA-4185-9EAC-FBAA340CE845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7" creationId="{79B6DECD-5773-4D3C-BE5B-66600C250EEF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8" creationId="{C2D446BE-5909-418C-AA54-1A2559B7235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199" creationId="{26AF6446-3EDF-451B-951B-F080AE22853D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0" creationId="{D63482DF-A80B-4C69-8183-C01BEF85E71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1" creationId="{C070F3A3-BFF5-470A-A9F8-A1627B452FBB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2" creationId="{4FB7E79B-48BF-4693-9FBB-1EA2CD80AC9D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3" creationId="{D76064C5-584C-46A6-98D1-692E94D713CE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4" creationId="{6EC73B58-C775-4272-BF34-59D3358EBB59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5" creationId="{07A3364A-6EF7-4C51-BA35-148EB185BE40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6" creationId="{9B167644-5F40-4108-8EFB-99E79885323E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07" creationId="{9D5F839D-7509-46A4-A715-C9CCB49DC8F8}"/>
          </ac:cxnSpMkLst>
        </pc:cxnChg>
        <pc:cxnChg chg="add del mod">
          <ac:chgData name="Al Brooks" userId="34fc579134f071c1" providerId="LiveId" clId="{498CD508-5ACD-4753-ACFE-AD74D922C6E3}" dt="2021-06-28T21:58:29.048" v="4353" actId="478"/>
          <ac:cxnSpMkLst>
            <pc:docMk/>
            <pc:sldMk cId="1756353783" sldId="7242"/>
            <ac:cxnSpMk id="214" creationId="{4FE5D2B3-2244-4EDD-8729-1EE2D1574DC0}"/>
          </ac:cxnSpMkLst>
        </pc:cxnChg>
        <pc:cxnChg chg="add mod">
          <ac:chgData name="Al Brooks" userId="34fc579134f071c1" providerId="LiveId" clId="{498CD508-5ACD-4753-ACFE-AD74D922C6E3}" dt="2021-06-28T21:52:04.024" v="4185"/>
          <ac:cxnSpMkLst>
            <pc:docMk/>
            <pc:sldMk cId="1756353783" sldId="7242"/>
            <ac:cxnSpMk id="216" creationId="{349C3CF5-E0F0-4CD9-A677-95942691566F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19" creationId="{92AE8866-2D8B-46E5-B181-CD673D6A3994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0" creationId="{472DFE05-C5CB-40AB-87C2-5A12B58425A4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1" creationId="{63BE2448-7025-48D9-9F71-D479A334DEC5}"/>
          </ac:cxnSpMkLst>
        </pc:cxnChg>
        <pc:cxnChg chg="add mod">
          <ac:chgData name="Al Brooks" userId="34fc579134f071c1" providerId="LiveId" clId="{498CD508-5ACD-4753-ACFE-AD74D922C6E3}" dt="2021-06-28T21:59:57.106" v="4380"/>
          <ac:cxnSpMkLst>
            <pc:docMk/>
            <pc:sldMk cId="1756353783" sldId="7242"/>
            <ac:cxnSpMk id="223" creationId="{1DB4E409-B58A-4B6D-B02F-7F7475AF1C15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6" creationId="{6A9F62D4-1392-4C6E-81CC-1CD51B1F887E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7" creationId="{7C42DBAE-0B36-46A0-BCF0-568DDDD268A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8" creationId="{2C244F87-37AE-4D36-B737-A66449E81922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29" creationId="{2334911E-B8B6-465B-9826-5745C0F5F3F4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30" creationId="{86CF8AD0-AC2C-495E-8354-C37051051E61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31" creationId="{8F361123-6278-4800-B459-D3AE16811406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32" creationId="{824CE53D-0A91-4B46-8BB5-A77A74453C5B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33" creationId="{827A1C1E-5C98-456D-8B78-09E680D83D57}"/>
          </ac:cxnSpMkLst>
        </pc:cxnChg>
        <pc:cxnChg chg="del">
          <ac:chgData name="Al Brooks" userId="34fc579134f071c1" providerId="LiveId" clId="{498CD508-5ACD-4753-ACFE-AD74D922C6E3}" dt="2021-06-28T22:26:13.712" v="4381" actId="478"/>
          <ac:cxnSpMkLst>
            <pc:docMk/>
            <pc:sldMk cId="1756353783" sldId="7242"/>
            <ac:cxnSpMk id="234" creationId="{8154BC42-E1D5-4DB9-8F23-8B4B2A0E8919}"/>
          </ac:cxnSpMkLst>
        </pc:cxnChg>
      </pc:sldChg>
      <pc:sldChg chg="addSp delSp modSp del mod ord">
        <pc:chgData name="Al Brooks" userId="34fc579134f071c1" providerId="LiveId" clId="{498CD508-5ACD-4753-ACFE-AD74D922C6E3}" dt="2021-06-29T21:01:48.698" v="6340" actId="2696"/>
        <pc:sldMkLst>
          <pc:docMk/>
          <pc:sldMk cId="2483915268" sldId="7243"/>
        </pc:sldMkLst>
        <pc:spChg chg="mod">
          <ac:chgData name="Al Brooks" userId="34fc579134f071c1" providerId="LiveId" clId="{498CD508-5ACD-4753-ACFE-AD74D922C6E3}" dt="2021-06-29T19:18:10.393" v="5013" actId="20577"/>
          <ac:spMkLst>
            <pc:docMk/>
            <pc:sldMk cId="2483915268" sldId="7243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9T20:45:55.615" v="5997" actId="167"/>
          <ac:spMkLst>
            <pc:docMk/>
            <pc:sldMk cId="2483915268" sldId="7243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9T20:48:22.036" v="6064" actId="14100"/>
          <ac:spMkLst>
            <pc:docMk/>
            <pc:sldMk cId="2483915268" sldId="7243"/>
            <ac:spMk id="81" creationId="{B52598D9-0C84-4586-9A0A-1B6FF56A3359}"/>
          </ac:spMkLst>
        </pc:spChg>
        <pc:spChg chg="add del mod">
          <ac:chgData name="Al Brooks" userId="34fc579134f071c1" providerId="LiveId" clId="{498CD508-5ACD-4753-ACFE-AD74D922C6E3}" dt="2021-06-29T20:54:59.311" v="6222" actId="478"/>
          <ac:spMkLst>
            <pc:docMk/>
            <pc:sldMk cId="2483915268" sldId="7243"/>
            <ac:spMk id="82" creationId="{42B7E0E4-E564-4F48-A4F2-2C81530F15C9}"/>
          </ac:spMkLst>
        </pc:spChg>
        <pc:spChg chg="add del mod">
          <ac:chgData name="Al Brooks" userId="34fc579134f071c1" providerId="LiveId" clId="{498CD508-5ACD-4753-ACFE-AD74D922C6E3}" dt="2021-06-29T20:54:16.666" v="6207" actId="478"/>
          <ac:spMkLst>
            <pc:docMk/>
            <pc:sldMk cId="2483915268" sldId="7243"/>
            <ac:spMk id="84" creationId="{11CB4780-3CF6-4D2F-BECC-BE357E05B5AF}"/>
          </ac:spMkLst>
        </pc:spChg>
        <pc:spChg chg="add del mod">
          <ac:chgData name="Al Brooks" userId="34fc579134f071c1" providerId="LiveId" clId="{498CD508-5ACD-4753-ACFE-AD74D922C6E3}" dt="2021-06-29T20:54:22.008" v="6210" actId="478"/>
          <ac:spMkLst>
            <pc:docMk/>
            <pc:sldMk cId="2483915268" sldId="7243"/>
            <ac:spMk id="85" creationId="{8F3D5001-4B04-4122-87BA-951756990F7A}"/>
          </ac:spMkLst>
        </pc:spChg>
        <pc:spChg chg="add del mod">
          <ac:chgData name="Al Brooks" userId="34fc579134f071c1" providerId="LiveId" clId="{498CD508-5ACD-4753-ACFE-AD74D922C6E3}" dt="2021-06-29T20:54:26.732" v="6214" actId="478"/>
          <ac:spMkLst>
            <pc:docMk/>
            <pc:sldMk cId="2483915268" sldId="7243"/>
            <ac:spMk id="86" creationId="{61A2458D-D79D-4376-A441-1569F9438926}"/>
          </ac:spMkLst>
        </pc:spChg>
        <pc:spChg chg="add del mod">
          <ac:chgData name="Al Brooks" userId="34fc579134f071c1" providerId="LiveId" clId="{498CD508-5ACD-4753-ACFE-AD74D922C6E3}" dt="2021-06-29T20:54:01.517" v="6194" actId="478"/>
          <ac:spMkLst>
            <pc:docMk/>
            <pc:sldMk cId="2483915268" sldId="7243"/>
            <ac:spMk id="87" creationId="{AD3FF710-BA38-45C4-8A41-F0323010E8A5}"/>
          </ac:spMkLst>
        </pc:spChg>
        <pc:spChg chg="add del mod">
          <ac:chgData name="Al Brooks" userId="34fc579134f071c1" providerId="LiveId" clId="{498CD508-5ACD-4753-ACFE-AD74D922C6E3}" dt="2021-06-29T20:47:47.890" v="6022" actId="478"/>
          <ac:spMkLst>
            <pc:docMk/>
            <pc:sldMk cId="2483915268" sldId="7243"/>
            <ac:spMk id="100" creationId="{4AAACCF5-3EE5-4541-BFBF-0940C8C5C8F1}"/>
          </ac:spMkLst>
        </pc:spChg>
        <pc:spChg chg="add del mod">
          <ac:chgData name="Al Brooks" userId="34fc579134f071c1" providerId="LiveId" clId="{498CD508-5ACD-4753-ACFE-AD74D922C6E3}" dt="2021-06-29T20:47:23.946" v="6014" actId="478"/>
          <ac:spMkLst>
            <pc:docMk/>
            <pc:sldMk cId="2483915268" sldId="7243"/>
            <ac:spMk id="101" creationId="{1C15B906-9F69-44E2-A7D4-79468BEB2B80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2" creationId="{F93381A7-D23D-4A55-A01F-7F54EA8004B8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3" creationId="{813C3ACD-C73E-4FAB-BC1C-26FFA890D57B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4" creationId="{62E46C60-5324-4019-8DCD-5AAF61964BBE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5" creationId="{3E4C838E-2257-438D-B928-8E51259E2A22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6" creationId="{8504F81A-7FD9-4521-8AAB-A592A933C1F3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7" creationId="{169D8D60-BF20-489E-8128-C70F5AEF4A2E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8" creationId="{87968626-148A-4EA1-9559-9C66B5C8FCDC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09" creationId="{AD95637C-9653-4EBE-825E-16B732BF9C0E}"/>
          </ac:spMkLst>
        </pc:spChg>
        <pc:spChg chg="add del mod">
          <ac:chgData name="Al Brooks" userId="34fc579134f071c1" providerId="LiveId" clId="{498CD508-5ACD-4753-ACFE-AD74D922C6E3}" dt="2021-06-29T20:54:20.572" v="6209" actId="478"/>
          <ac:spMkLst>
            <pc:docMk/>
            <pc:sldMk cId="2483915268" sldId="7243"/>
            <ac:spMk id="110" creationId="{EF1190C8-5A16-421B-8CC3-F1965748C3C4}"/>
          </ac:spMkLst>
        </pc:spChg>
        <pc:spChg chg="add del mod">
          <ac:chgData name="Al Brooks" userId="34fc579134f071c1" providerId="LiveId" clId="{498CD508-5ACD-4753-ACFE-AD74D922C6E3}" dt="2021-06-29T20:54:46.747" v="6219" actId="478"/>
          <ac:spMkLst>
            <pc:docMk/>
            <pc:sldMk cId="2483915268" sldId="7243"/>
            <ac:spMk id="111" creationId="{C1B3C4F4-B13D-4582-BF71-137BF11CC5A9}"/>
          </ac:spMkLst>
        </pc:spChg>
        <pc:spChg chg="add del mod">
          <ac:chgData name="Al Brooks" userId="34fc579134f071c1" providerId="LiveId" clId="{498CD508-5ACD-4753-ACFE-AD74D922C6E3}" dt="2021-06-29T20:54:25.940" v="6213" actId="478"/>
          <ac:spMkLst>
            <pc:docMk/>
            <pc:sldMk cId="2483915268" sldId="7243"/>
            <ac:spMk id="112" creationId="{99E85CD8-9757-451C-A62F-F926E96A82E7}"/>
          </ac:spMkLst>
        </pc:spChg>
        <pc:spChg chg="add del mod">
          <ac:chgData name="Al Brooks" userId="34fc579134f071c1" providerId="LiveId" clId="{498CD508-5ACD-4753-ACFE-AD74D922C6E3}" dt="2021-06-29T20:54:27.805" v="6215" actId="478"/>
          <ac:spMkLst>
            <pc:docMk/>
            <pc:sldMk cId="2483915268" sldId="7243"/>
            <ac:spMk id="113" creationId="{FB1B36EA-9287-42E5-AC63-03335252A8D1}"/>
          </ac:spMkLst>
        </pc:spChg>
        <pc:spChg chg="add del mod">
          <ac:chgData name="Al Brooks" userId="34fc579134f071c1" providerId="LiveId" clId="{498CD508-5ACD-4753-ACFE-AD74D922C6E3}" dt="2021-06-29T20:54:04.500" v="6196" actId="478"/>
          <ac:spMkLst>
            <pc:docMk/>
            <pc:sldMk cId="2483915268" sldId="7243"/>
            <ac:spMk id="114" creationId="{6B67D4F8-C258-4BD8-B696-1D37E57D2CE5}"/>
          </ac:spMkLst>
        </pc:spChg>
        <pc:spChg chg="add del mod">
          <ac:chgData name="Al Brooks" userId="34fc579134f071c1" providerId="LiveId" clId="{498CD508-5ACD-4753-ACFE-AD74D922C6E3}" dt="2021-06-29T20:54:19.533" v="6208" actId="478"/>
          <ac:spMkLst>
            <pc:docMk/>
            <pc:sldMk cId="2483915268" sldId="7243"/>
            <ac:spMk id="115" creationId="{B9F3CC81-1672-42FE-B93F-8356ED88E6B9}"/>
          </ac:spMkLst>
        </pc:spChg>
        <pc:spChg chg="add del mod">
          <ac:chgData name="Al Brooks" userId="34fc579134f071c1" providerId="LiveId" clId="{498CD508-5ACD-4753-ACFE-AD74D922C6E3}" dt="2021-06-29T20:54:05.293" v="6197" actId="478"/>
          <ac:spMkLst>
            <pc:docMk/>
            <pc:sldMk cId="2483915268" sldId="7243"/>
            <ac:spMk id="116" creationId="{FDE66AB1-D443-4EB2-9AC2-202469A9E964}"/>
          </ac:spMkLst>
        </pc:spChg>
        <pc:spChg chg="add del mod">
          <ac:chgData name="Al Brooks" userId="34fc579134f071c1" providerId="LiveId" clId="{498CD508-5ACD-4753-ACFE-AD74D922C6E3}" dt="2021-06-29T20:54:06.292" v="6198" actId="478"/>
          <ac:spMkLst>
            <pc:docMk/>
            <pc:sldMk cId="2483915268" sldId="7243"/>
            <ac:spMk id="117" creationId="{92B216EB-5982-42F3-A703-8C117877BF3D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18" creationId="{3AC07108-BDB6-4396-8D6C-80B573779792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19" creationId="{8FA239EE-81C4-418F-A2F8-145EA952F139}"/>
          </ac:spMkLst>
        </pc:spChg>
        <pc:spChg chg="add del mod">
          <ac:chgData name="Al Brooks" userId="34fc579134f071c1" providerId="LiveId" clId="{498CD508-5ACD-4753-ACFE-AD74D922C6E3}" dt="2021-06-29T20:54:29.153" v="6216" actId="478"/>
          <ac:spMkLst>
            <pc:docMk/>
            <pc:sldMk cId="2483915268" sldId="7243"/>
            <ac:spMk id="120" creationId="{FFDC9537-768A-41ED-B67B-D86110116BB4}"/>
          </ac:spMkLst>
        </pc:spChg>
        <pc:spChg chg="add mod">
          <ac:chgData name="Al Brooks" userId="34fc579134f071c1" providerId="LiveId" clId="{498CD508-5ACD-4753-ACFE-AD74D922C6E3}" dt="2021-06-29T20:47:15.822" v="6012"/>
          <ac:spMkLst>
            <pc:docMk/>
            <pc:sldMk cId="2483915268" sldId="7243"/>
            <ac:spMk id="121" creationId="{E491E0F6-8595-49CA-B0FF-A6B6DFBCF9D5}"/>
          </ac:spMkLst>
        </pc:spChg>
        <pc:spChg chg="add del mod">
          <ac:chgData name="Al Brooks" userId="34fc579134f071c1" providerId="LiveId" clId="{498CD508-5ACD-4753-ACFE-AD74D922C6E3}" dt="2021-06-29T20:54:23.789" v="6211" actId="478"/>
          <ac:spMkLst>
            <pc:docMk/>
            <pc:sldMk cId="2483915268" sldId="7243"/>
            <ac:spMk id="122" creationId="{60B75C3D-1D87-4B34-91BD-D10D481B6FE9}"/>
          </ac:spMkLst>
        </pc:spChg>
        <pc:spChg chg="add del mod">
          <ac:chgData name="Al Brooks" userId="34fc579134f071c1" providerId="LiveId" clId="{498CD508-5ACD-4753-ACFE-AD74D922C6E3}" dt="2021-06-29T20:54:25.134" v="6212" actId="478"/>
          <ac:spMkLst>
            <pc:docMk/>
            <pc:sldMk cId="2483915268" sldId="7243"/>
            <ac:spMk id="123" creationId="{153E0F0B-F0E2-4DC7-B9FE-CAB4C6A3C9CD}"/>
          </ac:spMkLst>
        </pc:spChg>
        <pc:spChg chg="add del mod">
          <ac:chgData name="Al Brooks" userId="34fc579134f071c1" providerId="LiveId" clId="{498CD508-5ACD-4753-ACFE-AD74D922C6E3}" dt="2021-06-29T20:54:12.874" v="6203" actId="478"/>
          <ac:spMkLst>
            <pc:docMk/>
            <pc:sldMk cId="2483915268" sldId="7243"/>
            <ac:spMk id="124" creationId="{752FA08E-0B5D-490F-8354-94D46142778E}"/>
          </ac:spMkLst>
        </pc:spChg>
        <pc:spChg chg="add del mod">
          <ac:chgData name="Al Brooks" userId="34fc579134f071c1" providerId="LiveId" clId="{498CD508-5ACD-4753-ACFE-AD74D922C6E3}" dt="2021-06-29T20:54:10.014" v="6201" actId="478"/>
          <ac:spMkLst>
            <pc:docMk/>
            <pc:sldMk cId="2483915268" sldId="7243"/>
            <ac:spMk id="127" creationId="{277F194A-CA3F-4BFC-AA6A-A8C4C9205363}"/>
          </ac:spMkLst>
        </pc:spChg>
        <pc:spChg chg="add mod">
          <ac:chgData name="Al Brooks" userId="34fc579134f071c1" providerId="LiveId" clId="{498CD508-5ACD-4753-ACFE-AD74D922C6E3}" dt="2021-06-29T20:55:20.016" v="6224"/>
          <ac:spMkLst>
            <pc:docMk/>
            <pc:sldMk cId="2483915268" sldId="7243"/>
            <ac:spMk id="130" creationId="{F920C0A4-9867-4BA7-8746-855BB6FA878A}"/>
          </ac:spMkLst>
        </pc:spChg>
        <pc:spChg chg="add mod">
          <ac:chgData name="Al Brooks" userId="34fc579134f071c1" providerId="LiveId" clId="{498CD508-5ACD-4753-ACFE-AD74D922C6E3}" dt="2021-06-29T20:55:20.016" v="6224"/>
          <ac:spMkLst>
            <pc:docMk/>
            <pc:sldMk cId="2483915268" sldId="7243"/>
            <ac:spMk id="131" creationId="{EE2BB295-C403-47BF-B5EF-2607BEA75185}"/>
          </ac:spMkLst>
        </pc:spChg>
        <pc:spChg chg="add mod">
          <ac:chgData name="Al Brooks" userId="34fc579134f071c1" providerId="LiveId" clId="{498CD508-5ACD-4753-ACFE-AD74D922C6E3}" dt="2021-06-29T20:55:20.016" v="6224"/>
          <ac:spMkLst>
            <pc:docMk/>
            <pc:sldMk cId="2483915268" sldId="7243"/>
            <ac:spMk id="132" creationId="{82731F0F-3DE8-4E1F-9072-616C9E6ECEB2}"/>
          </ac:spMkLst>
        </pc:spChg>
        <pc:spChg chg="add mod">
          <ac:chgData name="Al Brooks" userId="34fc579134f071c1" providerId="LiveId" clId="{498CD508-5ACD-4753-ACFE-AD74D922C6E3}" dt="2021-06-29T20:55:33.886" v="6240" actId="20577"/>
          <ac:spMkLst>
            <pc:docMk/>
            <pc:sldMk cId="2483915268" sldId="7243"/>
            <ac:spMk id="133" creationId="{3F386F8E-68C1-47D9-BFD4-D14EF94AA429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58" creationId="{149AA064-8EE5-4A7F-A9E6-C1675549C020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59" creationId="{D5F6917A-8F03-4BEB-BFBA-F288E345124B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60" creationId="{8F0AF32B-58F2-4322-BF9B-80A698B96EED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61" creationId="{69E2FA6C-CCA4-4E2E-8448-B725126D6537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62" creationId="{33E4FE08-F175-4866-8BC3-2FE7C1E37BA9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64" creationId="{414CC6CB-88A0-4950-A4DD-136708FAE0EF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66" creationId="{82952584-0C73-4A0F-929D-4958B250F81A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72" creationId="{CD256FEE-1DFD-43BC-BC24-F7F3B9DD5B78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173" creationId="{4A0B87B0-8455-46D2-962F-C4F3BB786DA8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08" creationId="{A0FC15BA-25D9-49B9-BFAE-E8389A43A964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09" creationId="{FCBE30B8-6135-4BCB-97C2-CE71C7D251F0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10" creationId="{80ACA54A-1CA2-41CC-BE64-9B838534792D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11" creationId="{82DBB07E-9EDC-4FE6-B948-5CF76F034D6D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12" creationId="{3F7980D6-90BE-463D-B8E9-6FBDE371B973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17" creationId="{D59BA232-0413-485C-8B5A-B6A44D4B149C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18" creationId="{04A3E265-3579-40F0-940B-87E122CCCAFB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35" creationId="{3E603F09-0C5E-49B6-8481-EB3105AC8C5B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36" creationId="{52F1DC7D-BB32-44FA-9F96-AE519F4851C7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37" creationId="{449761DE-7584-4692-A23C-64850900A29B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38" creationId="{7F45B076-ACF4-431E-A90E-12171B7E3C15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39" creationId="{84B34529-ED6B-4782-82DA-EB15FCEE5E4A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40" creationId="{F1B96CC2-B7ED-4085-9F4F-0A5B0575148B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41" creationId="{80A3C15C-62E4-40DE-A640-1331CD57BBAA}"/>
          </ac:spMkLst>
        </pc:spChg>
        <pc:spChg chg="del">
          <ac:chgData name="Al Brooks" userId="34fc579134f071c1" providerId="LiveId" clId="{498CD508-5ACD-4753-ACFE-AD74D922C6E3}" dt="2021-06-29T20:56:09.675" v="6243" actId="478"/>
          <ac:spMkLst>
            <pc:docMk/>
            <pc:sldMk cId="2483915268" sldId="7243"/>
            <ac:spMk id="242" creationId="{FCB0059B-2ED7-417F-A458-7C968967DECD}"/>
          </ac:spMkLst>
        </pc:spChg>
        <pc:picChg chg="add mod ord">
          <ac:chgData name="Al Brooks" userId="34fc579134f071c1" providerId="LiveId" clId="{498CD508-5ACD-4753-ACFE-AD74D922C6E3}" dt="2021-06-29T20:49:17.598" v="6119" actId="1076"/>
          <ac:picMkLst>
            <pc:docMk/>
            <pc:sldMk cId="2483915268" sldId="7243"/>
            <ac:picMk id="83" creationId="{A35FBCBE-F125-4076-8EAF-1A62C00E842E}"/>
          </ac:picMkLst>
        </pc:pic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88" creationId="{80EFBCA7-021A-4AFB-885C-683E6E22B616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89" creationId="{7C118D32-0DFB-4EE7-87A7-7917CC2D53C2}"/>
          </ac:cxnSpMkLst>
        </pc:cxnChg>
        <pc:cxnChg chg="add del mod">
          <ac:chgData name="Al Brooks" userId="34fc579134f071c1" providerId="LiveId" clId="{498CD508-5ACD-4753-ACFE-AD74D922C6E3}" dt="2021-06-29T20:55:01.525" v="6223" actId="478"/>
          <ac:cxnSpMkLst>
            <pc:docMk/>
            <pc:sldMk cId="2483915268" sldId="7243"/>
            <ac:cxnSpMk id="90" creationId="{F6E36BA3-25AE-400A-A3C6-3CF4CE657DCC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91" creationId="{15F1FA6C-50F4-435C-BFA2-0E98091DD7AC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92" creationId="{9847E291-61E6-49FC-9AB4-AAD1902BD594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93" creationId="{23CE9058-87EE-45CC-8177-FE3400AAFD2D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94" creationId="{B08935D5-3128-4C7B-B034-D1A358CAD5D6}"/>
          </ac:cxnSpMkLst>
        </pc:cxnChg>
        <pc:cxnChg chg="add mod">
          <ac:chgData name="Al Brooks" userId="34fc579134f071c1" providerId="LiveId" clId="{498CD508-5ACD-4753-ACFE-AD74D922C6E3}" dt="2021-06-29T20:47:15.822" v="6012"/>
          <ac:cxnSpMkLst>
            <pc:docMk/>
            <pc:sldMk cId="2483915268" sldId="7243"/>
            <ac:cxnSpMk id="95" creationId="{8AD1C899-BC74-461C-B2CD-DBBCD3AD57A6}"/>
          </ac:cxnSpMkLst>
        </pc:cxnChg>
        <pc:cxnChg chg="add del mod">
          <ac:chgData name="Al Brooks" userId="34fc579134f071c1" providerId="LiveId" clId="{498CD508-5ACD-4753-ACFE-AD74D922C6E3}" dt="2021-06-29T20:54:02.844" v="6195" actId="478"/>
          <ac:cxnSpMkLst>
            <pc:docMk/>
            <pc:sldMk cId="2483915268" sldId="7243"/>
            <ac:cxnSpMk id="96" creationId="{F314B0C2-DBEB-43B8-B031-22160DFD49CD}"/>
          </ac:cxnSpMkLst>
        </pc:cxnChg>
        <pc:cxnChg chg="add del mod">
          <ac:chgData name="Al Brooks" userId="34fc579134f071c1" providerId="LiveId" clId="{498CD508-5ACD-4753-ACFE-AD74D922C6E3}" dt="2021-06-29T20:54:42.142" v="6218" actId="478"/>
          <ac:cxnSpMkLst>
            <pc:docMk/>
            <pc:sldMk cId="2483915268" sldId="7243"/>
            <ac:cxnSpMk id="97" creationId="{EDEFC592-7F59-475B-88A2-0474FBF89DB0}"/>
          </ac:cxnSpMkLst>
        </pc:cxnChg>
        <pc:cxnChg chg="add del mod">
          <ac:chgData name="Al Brooks" userId="34fc579134f071c1" providerId="LiveId" clId="{498CD508-5ACD-4753-ACFE-AD74D922C6E3}" dt="2021-06-29T20:54:10.992" v="6202" actId="478"/>
          <ac:cxnSpMkLst>
            <pc:docMk/>
            <pc:sldMk cId="2483915268" sldId="7243"/>
            <ac:cxnSpMk id="98" creationId="{B7D4CB99-43F1-4A46-AB14-C31518D4AD39}"/>
          </ac:cxnSpMkLst>
        </pc:cxnChg>
        <pc:cxnChg chg="add del mod">
          <ac:chgData name="Al Brooks" userId="34fc579134f071c1" providerId="LiveId" clId="{498CD508-5ACD-4753-ACFE-AD74D922C6E3}" dt="2021-06-29T20:54:14.213" v="6205" actId="478"/>
          <ac:cxnSpMkLst>
            <pc:docMk/>
            <pc:sldMk cId="2483915268" sldId="7243"/>
            <ac:cxnSpMk id="99" creationId="{5AB3D425-2C5C-40E4-9199-FEC3394467FA}"/>
          </ac:cxnSpMkLst>
        </pc:cxnChg>
        <pc:cxnChg chg="add mod">
          <ac:chgData name="Al Brooks" userId="34fc579134f071c1" providerId="LiveId" clId="{498CD508-5ACD-4753-ACFE-AD74D922C6E3}" dt="2021-06-29T20:54:40.094" v="6217" actId="1076"/>
          <ac:cxnSpMkLst>
            <pc:docMk/>
            <pc:sldMk cId="2483915268" sldId="7243"/>
            <ac:cxnSpMk id="125" creationId="{8E34D1ED-BC3F-413B-ADAD-F84C811D9A18}"/>
          </ac:cxnSpMkLst>
        </pc:cxnChg>
        <pc:cxnChg chg="add del mod">
          <ac:chgData name="Al Brooks" userId="34fc579134f071c1" providerId="LiveId" clId="{498CD508-5ACD-4753-ACFE-AD74D922C6E3}" dt="2021-06-29T20:54:07.873" v="6200" actId="478"/>
          <ac:cxnSpMkLst>
            <pc:docMk/>
            <pc:sldMk cId="2483915268" sldId="7243"/>
            <ac:cxnSpMk id="128" creationId="{C655B998-F66D-4E5D-9571-D5AA2CE72CD6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65" creationId="{64435A11-0BA0-4D75-BBDB-4B5E00374D6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67" creationId="{CB9CF066-4967-45BB-868B-22E5C230018C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68" creationId="{E8A06603-C86C-4DC6-B879-791FE90694D6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69" creationId="{40A0B22F-079E-4A0B-8D60-4F3255B59D35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0" creationId="{3544C2E6-56A5-4391-8769-A8C78FAA8BFB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1" creationId="{9A6CAC04-7D65-4A01-B248-9D2F35531691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4" creationId="{987355D6-57AC-4BCE-A69B-5C507119018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5" creationId="{771018DD-BD2A-4956-9234-6720CA5B3C73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6" creationId="{3322E301-A92D-4AD6-B2B2-C1EE3C49C68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7" creationId="{37822B57-4AC6-4499-99EE-7CE8BDFC01A4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8" creationId="{9EB5FD9B-0F37-48C1-96B6-53F0B3137FD5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79" creationId="{A8606551-7089-4D15-BA6C-5C7CB182C9A8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0" creationId="{2BC98141-3A25-4E69-90CB-BB21D383EA47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1" creationId="{65D23DDF-6CF7-4671-A9AC-FAC7394015D0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2" creationId="{725155F9-4560-433A-91E6-FE542FBCEBF8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3" creationId="{2AD92116-B564-4199-994F-DDF0897059F5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4" creationId="{61A4BF3F-79A2-4613-8456-0C7456C1C89F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5" creationId="{29C5F404-CC43-45EF-AD39-185B0F20E1CA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6" creationId="{19B68FA9-2B65-4886-9F04-D29887266080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7" creationId="{17BE88FC-DA4E-4541-8CAC-3580311A2FA7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8" creationId="{B622E0D2-1C4E-4CC6-8D35-77647F2893DA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89" creationId="{66220AAC-7889-4792-BC0A-42CD6E37E705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0" creationId="{4D61E496-A1A9-4F42-A39D-6DBCB5704CA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1" creationId="{E9B77087-B87B-4601-B7F7-8E4B8C30EA87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2" creationId="{84B98532-B982-49F6-B5B6-CFD3ED13A453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3" creationId="{ACC33DC3-1FC7-4D25-8316-999E9E868E64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4" creationId="{CB2EDCEB-7629-4815-891D-DAD84FD4660E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5" creationId="{488DDE13-6A74-47DF-9976-D331F16D22A2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6" creationId="{EF57AAF6-511A-430F-ABDD-0AD24A340462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7" creationId="{79F81460-335E-4616-85FD-63E85943D2BB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8" creationId="{7693C218-4C78-4866-AE43-03DCC88A547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199" creationId="{79ECD1C9-800C-490F-9611-50A6732A0A70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0" creationId="{52D1FA43-A73C-4046-A22F-56751863F6E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1" creationId="{8D9CB78E-03C8-4513-B1F2-3822CBB19C6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2" creationId="{CA3E25BB-5565-42DB-89D3-565975086CF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3" creationId="{4367F02B-FE62-43BA-91BC-B37572C73374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4" creationId="{C028E57D-2261-4098-937C-A4464A757C37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5" creationId="{94F9C598-3F29-49F1-955F-E5B02FF6BC42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6" creationId="{B71471C2-00B8-4499-AC19-994295E76D83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07" creationId="{131EC30A-8FF1-4AB8-B89C-D7791F7DBDEF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19" creationId="{7D19E3D6-90AB-4569-A592-BE823D87357F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0" creationId="{00A0448B-7426-4C47-A6FC-0E08169B317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1" creationId="{45DF2E2B-DC74-4F24-91B0-47749F774B76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6" creationId="{B7F575FC-FB98-4631-8DB7-BE32FB8BE796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7" creationId="{D6107AE2-85E8-44CD-87B4-FB6F423E110F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8" creationId="{A066000C-A95E-4930-9079-455AFA77AF2D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29" creationId="{69554EB5-C858-4656-B341-4255E61C129B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30" creationId="{A2CF7375-4EF3-4CFB-B8F9-9A500E2AA92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31" creationId="{8AEF28E2-5FF1-4E2D-AAF3-114F517B3819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32" creationId="{5A46CF45-BF31-4821-B7B1-8308748FD35C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33" creationId="{622B4E5F-3451-4037-9540-E41B6B384BD0}"/>
          </ac:cxnSpMkLst>
        </pc:cxnChg>
        <pc:cxnChg chg="del">
          <ac:chgData name="Al Brooks" userId="34fc579134f071c1" providerId="LiveId" clId="{498CD508-5ACD-4753-ACFE-AD74D922C6E3}" dt="2021-06-29T20:56:09.675" v="6243" actId="478"/>
          <ac:cxnSpMkLst>
            <pc:docMk/>
            <pc:sldMk cId="2483915268" sldId="7243"/>
            <ac:cxnSpMk id="234" creationId="{0FF29549-3856-49FD-BE12-D9C7475AE678}"/>
          </ac:cxnSpMkLst>
        </pc:cxnChg>
      </pc:sldChg>
      <pc:sldChg chg="modSp mod">
        <pc:chgData name="Al Brooks" userId="34fc579134f071c1" providerId="LiveId" clId="{498CD508-5ACD-4753-ACFE-AD74D922C6E3}" dt="2021-06-30T20:42:22.992" v="8353" actId="6549"/>
        <pc:sldMkLst>
          <pc:docMk/>
          <pc:sldMk cId="2367987870" sldId="7244"/>
        </pc:sldMkLst>
        <pc:spChg chg="mod">
          <ac:chgData name="Al Brooks" userId="34fc579134f071c1" providerId="LiveId" clId="{498CD508-5ACD-4753-ACFE-AD74D922C6E3}" dt="2021-06-30T20:42:22.992" v="8353" actId="6549"/>
          <ac:spMkLst>
            <pc:docMk/>
            <pc:sldMk cId="2367987870" sldId="7244"/>
            <ac:spMk id="21" creationId="{D800B438-E78B-4C04-8812-E548DC25F1FB}"/>
          </ac:spMkLst>
        </pc:spChg>
      </pc:sldChg>
      <pc:sldChg chg="del">
        <pc:chgData name="Al Brooks" userId="34fc579134f071c1" providerId="LiveId" clId="{498CD508-5ACD-4753-ACFE-AD74D922C6E3}" dt="2021-06-30T20:42:26.753" v="8354" actId="47"/>
        <pc:sldMkLst>
          <pc:docMk/>
          <pc:sldMk cId="3273127562" sldId="7245"/>
        </pc:sldMkLst>
      </pc:sldChg>
      <pc:sldChg chg="del">
        <pc:chgData name="Al Brooks" userId="34fc579134f071c1" providerId="LiveId" clId="{498CD508-5ACD-4753-ACFE-AD74D922C6E3}" dt="2021-06-24T19:36:16.212" v="0" actId="47"/>
        <pc:sldMkLst>
          <pc:docMk/>
          <pc:sldMk cId="3582735440" sldId="7268"/>
        </pc:sldMkLst>
      </pc:sldChg>
      <pc:sldChg chg="addSp modSp del mod">
        <pc:chgData name="Al Brooks" userId="34fc579134f071c1" providerId="LiveId" clId="{498CD508-5ACD-4753-ACFE-AD74D922C6E3}" dt="2021-06-25T17:39:59.451" v="1364" actId="47"/>
        <pc:sldMkLst>
          <pc:docMk/>
          <pc:sldMk cId="4203270938" sldId="7269"/>
        </pc:sldMkLst>
        <pc:spChg chg="add mod">
          <ac:chgData name="Al Brooks" userId="34fc579134f071c1" providerId="LiveId" clId="{498CD508-5ACD-4753-ACFE-AD74D922C6E3}" dt="2021-06-24T20:36:12.865" v="647" actId="571"/>
          <ac:spMkLst>
            <pc:docMk/>
            <pc:sldMk cId="4203270938" sldId="7269"/>
            <ac:spMk id="107" creationId="{DB0D8D45-F472-420B-951E-807F48EE9F66}"/>
          </ac:spMkLst>
        </pc:spChg>
        <pc:spChg chg="add mod">
          <ac:chgData name="Al Brooks" userId="34fc579134f071c1" providerId="LiveId" clId="{498CD508-5ACD-4753-ACFE-AD74D922C6E3}" dt="2021-06-24T20:36:14.950" v="648" actId="571"/>
          <ac:spMkLst>
            <pc:docMk/>
            <pc:sldMk cId="4203270938" sldId="7269"/>
            <ac:spMk id="108" creationId="{42289E81-59AE-482B-923F-50C14D4C7002}"/>
          </ac:spMkLst>
        </pc:spChg>
        <pc:spChg chg="add mod">
          <ac:chgData name="Al Brooks" userId="34fc579134f071c1" providerId="LiveId" clId="{498CD508-5ACD-4753-ACFE-AD74D922C6E3}" dt="2021-06-24T20:36:17.851" v="649" actId="571"/>
          <ac:spMkLst>
            <pc:docMk/>
            <pc:sldMk cId="4203270938" sldId="7269"/>
            <ac:spMk id="109" creationId="{36DF560B-3E0C-4778-AC3D-6E443A387E43}"/>
          </ac:spMkLst>
        </pc:spChg>
        <pc:spChg chg="add mod">
          <ac:chgData name="Al Brooks" userId="34fc579134f071c1" providerId="LiveId" clId="{498CD508-5ACD-4753-ACFE-AD74D922C6E3}" dt="2021-06-24T20:36:21.963" v="650" actId="571"/>
          <ac:spMkLst>
            <pc:docMk/>
            <pc:sldMk cId="4203270938" sldId="7269"/>
            <ac:spMk id="110" creationId="{00A8C283-A84C-4701-88F4-8A5805A738E4}"/>
          </ac:spMkLst>
        </pc:spChg>
        <pc:spChg chg="add mod">
          <ac:chgData name="Al Brooks" userId="34fc579134f071c1" providerId="LiveId" clId="{498CD508-5ACD-4753-ACFE-AD74D922C6E3}" dt="2021-06-24T20:36:27.045" v="651" actId="571"/>
          <ac:spMkLst>
            <pc:docMk/>
            <pc:sldMk cId="4203270938" sldId="7269"/>
            <ac:spMk id="111" creationId="{BB27EC28-98BF-46BA-8A30-89AFF6A0413B}"/>
          </ac:spMkLst>
        </pc:spChg>
        <pc:spChg chg="add mod">
          <ac:chgData name="Al Brooks" userId="34fc579134f071c1" providerId="LiveId" clId="{498CD508-5ACD-4753-ACFE-AD74D922C6E3}" dt="2021-06-24T20:36:30.106" v="652" actId="571"/>
          <ac:spMkLst>
            <pc:docMk/>
            <pc:sldMk cId="4203270938" sldId="7269"/>
            <ac:spMk id="112" creationId="{49948244-876C-4BA3-8674-7CF2FE612E3D}"/>
          </ac:spMkLst>
        </pc:spChg>
        <pc:spChg chg="add mod">
          <ac:chgData name="Al Brooks" userId="34fc579134f071c1" providerId="LiveId" clId="{498CD508-5ACD-4753-ACFE-AD74D922C6E3}" dt="2021-06-24T20:36:37.582" v="654" actId="1076"/>
          <ac:spMkLst>
            <pc:docMk/>
            <pc:sldMk cId="4203270938" sldId="7269"/>
            <ac:spMk id="113" creationId="{05C58703-932A-4515-B4E9-AB6D7D4DF176}"/>
          </ac:spMkLst>
        </pc:spChg>
        <pc:spChg chg="add mod">
          <ac:chgData name="Al Brooks" userId="34fc579134f071c1" providerId="LiveId" clId="{498CD508-5ACD-4753-ACFE-AD74D922C6E3}" dt="2021-06-24T20:36:42.677" v="655" actId="571"/>
          <ac:spMkLst>
            <pc:docMk/>
            <pc:sldMk cId="4203270938" sldId="7269"/>
            <ac:spMk id="114" creationId="{789B2798-E557-49D3-BABA-7905D527C127}"/>
          </ac:spMkLst>
        </pc:spChg>
        <pc:spChg chg="add mod">
          <ac:chgData name="Al Brooks" userId="34fc579134f071c1" providerId="LiveId" clId="{498CD508-5ACD-4753-ACFE-AD74D922C6E3}" dt="2021-06-24T20:36:49.143" v="656" actId="571"/>
          <ac:spMkLst>
            <pc:docMk/>
            <pc:sldMk cId="4203270938" sldId="7269"/>
            <ac:spMk id="115" creationId="{2A7319AC-7BF9-41C6-BBFA-68CC0ABA204C}"/>
          </ac:spMkLst>
        </pc:spChg>
        <pc:spChg chg="add mod">
          <ac:chgData name="Al Brooks" userId="34fc579134f071c1" providerId="LiveId" clId="{498CD508-5ACD-4753-ACFE-AD74D922C6E3}" dt="2021-06-24T20:36:52.695" v="657" actId="571"/>
          <ac:spMkLst>
            <pc:docMk/>
            <pc:sldMk cId="4203270938" sldId="7269"/>
            <ac:spMk id="116" creationId="{2552E236-BA98-4D11-9C8D-31A0048F7904}"/>
          </ac:spMkLst>
        </pc:spChg>
        <pc:spChg chg="add mod">
          <ac:chgData name="Al Brooks" userId="34fc579134f071c1" providerId="LiveId" clId="{498CD508-5ACD-4753-ACFE-AD74D922C6E3}" dt="2021-06-24T20:37:09.506" v="662" actId="1076"/>
          <ac:spMkLst>
            <pc:docMk/>
            <pc:sldMk cId="4203270938" sldId="7269"/>
            <ac:spMk id="117" creationId="{88AE4FA6-129E-4622-BB77-B1FAE25E7E83}"/>
          </ac:spMkLst>
        </pc:spChg>
        <pc:spChg chg="add mod">
          <ac:chgData name="Al Brooks" userId="34fc579134f071c1" providerId="LiveId" clId="{498CD508-5ACD-4753-ACFE-AD74D922C6E3}" dt="2021-06-24T20:37:05.911" v="661" actId="1076"/>
          <ac:spMkLst>
            <pc:docMk/>
            <pc:sldMk cId="4203270938" sldId="7269"/>
            <ac:spMk id="118" creationId="{EE985EAA-3F2D-4ABF-8D9A-4F54C4F0973C}"/>
          </ac:spMkLst>
        </pc:spChg>
        <pc:spChg chg="add mod">
          <ac:chgData name="Al Brooks" userId="34fc579134f071c1" providerId="LiveId" clId="{498CD508-5ACD-4753-ACFE-AD74D922C6E3}" dt="2021-06-24T20:37:12.923" v="663" actId="571"/>
          <ac:spMkLst>
            <pc:docMk/>
            <pc:sldMk cId="4203270938" sldId="7269"/>
            <ac:spMk id="119" creationId="{4288E269-3CF6-4B5C-A301-024564ACF62B}"/>
          </ac:spMkLst>
        </pc:spChg>
        <pc:spChg chg="add mod">
          <ac:chgData name="Al Brooks" userId="34fc579134f071c1" providerId="LiveId" clId="{498CD508-5ACD-4753-ACFE-AD74D922C6E3}" dt="2021-06-24T20:37:28.875" v="664" actId="571"/>
          <ac:spMkLst>
            <pc:docMk/>
            <pc:sldMk cId="4203270938" sldId="7269"/>
            <ac:spMk id="120" creationId="{0E95B24B-D873-4B97-A0EE-23C0C80B3B0D}"/>
          </ac:spMkLst>
        </pc:spChg>
        <pc:spChg chg="add mod">
          <ac:chgData name="Al Brooks" userId="34fc579134f071c1" providerId="LiveId" clId="{498CD508-5ACD-4753-ACFE-AD74D922C6E3}" dt="2021-06-24T20:37:38.967" v="665" actId="571"/>
          <ac:spMkLst>
            <pc:docMk/>
            <pc:sldMk cId="4203270938" sldId="7269"/>
            <ac:spMk id="121" creationId="{DAC9E8E2-B3DC-40E4-ADEE-77BEACC8632B}"/>
          </ac:spMkLst>
        </pc:spChg>
        <pc:spChg chg="add mod">
          <ac:chgData name="Al Brooks" userId="34fc579134f071c1" providerId="LiveId" clId="{498CD508-5ACD-4753-ACFE-AD74D922C6E3}" dt="2021-06-24T20:37:42.852" v="666" actId="571"/>
          <ac:spMkLst>
            <pc:docMk/>
            <pc:sldMk cId="4203270938" sldId="7269"/>
            <ac:spMk id="122" creationId="{6D07A04F-6147-4B69-B58F-CE2D293A6712}"/>
          </ac:spMkLst>
        </pc:spChg>
        <pc:spChg chg="add mod">
          <ac:chgData name="Al Brooks" userId="34fc579134f071c1" providerId="LiveId" clId="{498CD508-5ACD-4753-ACFE-AD74D922C6E3}" dt="2021-06-24T20:37:46.101" v="667" actId="571"/>
          <ac:spMkLst>
            <pc:docMk/>
            <pc:sldMk cId="4203270938" sldId="7269"/>
            <ac:spMk id="123" creationId="{0C0863E8-5FB1-4C4F-9BFD-BA3A7080BCBC}"/>
          </ac:spMkLst>
        </pc:spChg>
        <pc:spChg chg="add mod">
          <ac:chgData name="Al Brooks" userId="34fc579134f071c1" providerId="LiveId" clId="{498CD508-5ACD-4753-ACFE-AD74D922C6E3}" dt="2021-06-24T20:37:48.639" v="668" actId="571"/>
          <ac:spMkLst>
            <pc:docMk/>
            <pc:sldMk cId="4203270938" sldId="7269"/>
            <ac:spMk id="124" creationId="{8C637990-2C50-4BA9-9A79-E5B94364F54D}"/>
          </ac:spMkLst>
        </pc:spChg>
        <pc:spChg chg="add mod">
          <ac:chgData name="Al Brooks" userId="34fc579134f071c1" providerId="LiveId" clId="{498CD508-5ACD-4753-ACFE-AD74D922C6E3}" dt="2021-06-24T20:37:52.311" v="669" actId="571"/>
          <ac:spMkLst>
            <pc:docMk/>
            <pc:sldMk cId="4203270938" sldId="7269"/>
            <ac:spMk id="125" creationId="{38478B42-D9F9-48BE-B0EF-50BBF4E1D2B7}"/>
          </ac:spMkLst>
        </pc:spChg>
        <pc:spChg chg="add mod">
          <ac:chgData name="Al Brooks" userId="34fc579134f071c1" providerId="LiveId" clId="{498CD508-5ACD-4753-ACFE-AD74D922C6E3}" dt="2021-06-24T20:37:57.110" v="670" actId="571"/>
          <ac:spMkLst>
            <pc:docMk/>
            <pc:sldMk cId="4203270938" sldId="7269"/>
            <ac:spMk id="126" creationId="{D4457815-BACC-4192-952B-8A1174EE6FA5}"/>
          </ac:spMkLst>
        </pc:spChg>
        <pc:spChg chg="add mod">
          <ac:chgData name="Al Brooks" userId="34fc579134f071c1" providerId="LiveId" clId="{498CD508-5ACD-4753-ACFE-AD74D922C6E3}" dt="2021-06-24T20:38:02.078" v="671" actId="571"/>
          <ac:spMkLst>
            <pc:docMk/>
            <pc:sldMk cId="4203270938" sldId="7269"/>
            <ac:spMk id="127" creationId="{D7951961-1F49-4081-932F-FBF3AA1DC1BB}"/>
          </ac:spMkLst>
        </pc:spChg>
        <pc:spChg chg="add mod">
          <ac:chgData name="Al Brooks" userId="34fc579134f071c1" providerId="LiveId" clId="{498CD508-5ACD-4753-ACFE-AD74D922C6E3}" dt="2021-06-24T20:38:10.326" v="672" actId="571"/>
          <ac:spMkLst>
            <pc:docMk/>
            <pc:sldMk cId="4203270938" sldId="7269"/>
            <ac:spMk id="128" creationId="{24746769-BA96-4DE5-AA43-56D922B6FACB}"/>
          </ac:spMkLst>
        </pc:spChg>
        <pc:spChg chg="add mod">
          <ac:chgData name="Al Brooks" userId="34fc579134f071c1" providerId="LiveId" clId="{498CD508-5ACD-4753-ACFE-AD74D922C6E3}" dt="2021-06-24T20:38:17.108" v="673" actId="571"/>
          <ac:spMkLst>
            <pc:docMk/>
            <pc:sldMk cId="4203270938" sldId="7269"/>
            <ac:spMk id="129" creationId="{BFFCEA1A-AA08-4357-8C0A-A6D1048FCC67}"/>
          </ac:spMkLst>
        </pc:spChg>
        <pc:spChg chg="add mod">
          <ac:chgData name="Al Brooks" userId="34fc579134f071c1" providerId="LiveId" clId="{498CD508-5ACD-4753-ACFE-AD74D922C6E3}" dt="2021-06-24T20:38:19.108" v="674" actId="571"/>
          <ac:spMkLst>
            <pc:docMk/>
            <pc:sldMk cId="4203270938" sldId="7269"/>
            <ac:spMk id="130" creationId="{876A6901-6CE7-4B1C-BCDC-20235F127CF2}"/>
          </ac:spMkLst>
        </pc:spChg>
        <pc:spChg chg="add mod">
          <ac:chgData name="Al Brooks" userId="34fc579134f071c1" providerId="LiveId" clId="{498CD508-5ACD-4753-ACFE-AD74D922C6E3}" dt="2021-06-24T20:40:42.877" v="719" actId="1076"/>
          <ac:spMkLst>
            <pc:docMk/>
            <pc:sldMk cId="4203270938" sldId="7269"/>
            <ac:spMk id="133" creationId="{8FBD1F06-A82F-40AC-B733-7E23C1B1EAC4}"/>
          </ac:spMkLst>
        </pc:spChg>
        <pc:spChg chg="add mod">
          <ac:chgData name="Al Brooks" userId="34fc579134f071c1" providerId="LiveId" clId="{498CD508-5ACD-4753-ACFE-AD74D922C6E3}" dt="2021-06-24T20:40:54.377" v="722" actId="1076"/>
          <ac:spMkLst>
            <pc:docMk/>
            <pc:sldMk cId="4203270938" sldId="7269"/>
            <ac:spMk id="134" creationId="{130FDAF1-4ADE-43ED-9407-40CE1A58E54D}"/>
          </ac:spMkLst>
        </pc:spChg>
        <pc:spChg chg="add mod">
          <ac:chgData name="Al Brooks" userId="34fc579134f071c1" providerId="LiveId" clId="{498CD508-5ACD-4753-ACFE-AD74D922C6E3}" dt="2021-06-24T20:41:07.522" v="727" actId="207"/>
          <ac:spMkLst>
            <pc:docMk/>
            <pc:sldMk cId="4203270938" sldId="7269"/>
            <ac:spMk id="135" creationId="{58643C55-BB0A-402C-B378-3CA16642A60E}"/>
          </ac:spMkLst>
        </pc:spChg>
        <pc:spChg chg="add mod">
          <ac:chgData name="Al Brooks" userId="34fc579134f071c1" providerId="LiveId" clId="{498CD508-5ACD-4753-ACFE-AD74D922C6E3}" dt="2021-06-24T20:41:41.972" v="757" actId="14100"/>
          <ac:spMkLst>
            <pc:docMk/>
            <pc:sldMk cId="4203270938" sldId="7269"/>
            <ac:spMk id="136" creationId="{57416727-E27E-4B8C-9A98-D5810B0B569B}"/>
          </ac:spMkLst>
        </pc:spChg>
        <pc:spChg chg="add mod">
          <ac:chgData name="Al Brooks" userId="34fc579134f071c1" providerId="LiveId" clId="{498CD508-5ACD-4753-ACFE-AD74D922C6E3}" dt="2021-06-24T20:42:28.292" v="786" actId="14100"/>
          <ac:spMkLst>
            <pc:docMk/>
            <pc:sldMk cId="4203270938" sldId="7269"/>
            <ac:spMk id="137" creationId="{91CF417C-F612-49ED-A1B4-B656D930E47F}"/>
          </ac:spMkLst>
        </pc:spChg>
        <pc:spChg chg="add mod">
          <ac:chgData name="Al Brooks" userId="34fc579134f071c1" providerId="LiveId" clId="{498CD508-5ACD-4753-ACFE-AD74D922C6E3}" dt="2021-06-24T20:43:04.651" v="813" actId="108"/>
          <ac:spMkLst>
            <pc:docMk/>
            <pc:sldMk cId="4203270938" sldId="7269"/>
            <ac:spMk id="138" creationId="{9A52155D-7680-4686-BB71-4006FC63B1D5}"/>
          </ac:spMkLst>
        </pc:spChg>
        <pc:spChg chg="add mod">
          <ac:chgData name="Al Brooks" userId="34fc579134f071c1" providerId="LiveId" clId="{498CD508-5ACD-4753-ACFE-AD74D922C6E3}" dt="2021-06-24T20:43:30.541" v="824" actId="108"/>
          <ac:spMkLst>
            <pc:docMk/>
            <pc:sldMk cId="4203270938" sldId="7269"/>
            <ac:spMk id="139" creationId="{984F9F1D-0A8E-49AF-BD99-CFA1A23768F7}"/>
          </ac:spMkLst>
        </pc:spChg>
        <pc:spChg chg="add mod">
          <ac:chgData name="Al Brooks" userId="34fc579134f071c1" providerId="LiveId" clId="{498CD508-5ACD-4753-ACFE-AD74D922C6E3}" dt="2021-06-24T20:44:00.361" v="837" actId="108"/>
          <ac:spMkLst>
            <pc:docMk/>
            <pc:sldMk cId="4203270938" sldId="7269"/>
            <ac:spMk id="140" creationId="{4A0D2E6D-5FF6-429C-8F32-5EFE101E059C}"/>
          </ac:spMkLst>
        </pc:spChg>
        <pc:spChg chg="add mod">
          <ac:chgData name="Al Brooks" userId="34fc579134f071c1" providerId="LiveId" clId="{498CD508-5ACD-4753-ACFE-AD74D922C6E3}" dt="2021-06-24T20:44:44.686" v="860" actId="108"/>
          <ac:spMkLst>
            <pc:docMk/>
            <pc:sldMk cId="4203270938" sldId="7269"/>
            <ac:spMk id="141" creationId="{274BC613-F358-41D3-8F65-34324A4CB140}"/>
          </ac:spMkLst>
        </pc:spChg>
        <pc:spChg chg="add mod">
          <ac:chgData name="Al Brooks" userId="34fc579134f071c1" providerId="LiveId" clId="{498CD508-5ACD-4753-ACFE-AD74D922C6E3}" dt="2021-06-24T20:45:00.973" v="869" actId="108"/>
          <ac:spMkLst>
            <pc:docMk/>
            <pc:sldMk cId="4203270938" sldId="7269"/>
            <ac:spMk id="142" creationId="{E460A888-549D-4D57-9056-31E031739FF3}"/>
          </ac:spMkLst>
        </pc:spChg>
        <pc:picChg chg="add mod">
          <ac:chgData name="Al Brooks" userId="34fc579134f071c1" providerId="LiveId" clId="{498CD508-5ACD-4753-ACFE-AD74D922C6E3}" dt="2021-06-24T20:32:52.087" v="618" actId="1076"/>
          <ac:picMkLst>
            <pc:docMk/>
            <pc:sldMk cId="4203270938" sldId="7269"/>
            <ac:picMk id="3" creationId="{5FF43F7B-F7C1-45B0-8727-2DB966F607A7}"/>
          </ac:picMkLst>
        </pc:picChg>
        <pc:cxnChg chg="add mod">
          <ac:chgData name="Al Brooks" userId="34fc579134f071c1" providerId="LiveId" clId="{498CD508-5ACD-4753-ACFE-AD74D922C6E3}" dt="2021-06-24T20:33:22.308" v="621" actId="14100"/>
          <ac:cxnSpMkLst>
            <pc:docMk/>
            <pc:sldMk cId="4203270938" sldId="7269"/>
            <ac:cxnSpMk id="82" creationId="{061DDD07-5F82-4B73-A420-F46BD7A1A117}"/>
          </ac:cxnSpMkLst>
        </pc:cxnChg>
        <pc:cxnChg chg="add mod">
          <ac:chgData name="Al Brooks" userId="34fc579134f071c1" providerId="LiveId" clId="{498CD508-5ACD-4753-ACFE-AD74D922C6E3}" dt="2021-06-24T20:33:37.841" v="623" actId="14100"/>
          <ac:cxnSpMkLst>
            <pc:docMk/>
            <pc:sldMk cId="4203270938" sldId="7269"/>
            <ac:cxnSpMk id="85" creationId="{CAAA7DC0-DE95-467E-84D4-6A0FBFA87B94}"/>
          </ac:cxnSpMkLst>
        </pc:cxnChg>
        <pc:cxnChg chg="add mod">
          <ac:chgData name="Al Brooks" userId="34fc579134f071c1" providerId="LiveId" clId="{498CD508-5ACD-4753-ACFE-AD74D922C6E3}" dt="2021-06-24T20:33:57.973" v="625" actId="14100"/>
          <ac:cxnSpMkLst>
            <pc:docMk/>
            <pc:sldMk cId="4203270938" sldId="7269"/>
            <ac:cxnSpMk id="87" creationId="{3BFD9C76-A466-440E-A87B-E1E6E1567D34}"/>
          </ac:cxnSpMkLst>
        </pc:cxnChg>
        <pc:cxnChg chg="add mod">
          <ac:chgData name="Al Brooks" userId="34fc579134f071c1" providerId="LiveId" clId="{498CD508-5ACD-4753-ACFE-AD74D922C6E3}" dt="2021-06-24T20:34:19.988" v="629" actId="14100"/>
          <ac:cxnSpMkLst>
            <pc:docMk/>
            <pc:sldMk cId="4203270938" sldId="7269"/>
            <ac:cxnSpMk id="89" creationId="{0B2199F4-71C5-4188-B5B4-07A4AB12C1F2}"/>
          </ac:cxnSpMkLst>
        </pc:cxnChg>
        <pc:cxnChg chg="add mod">
          <ac:chgData name="Al Brooks" userId="34fc579134f071c1" providerId="LiveId" clId="{498CD508-5ACD-4753-ACFE-AD74D922C6E3}" dt="2021-06-24T20:34:32.453" v="631" actId="14100"/>
          <ac:cxnSpMkLst>
            <pc:docMk/>
            <pc:sldMk cId="4203270938" sldId="7269"/>
            <ac:cxnSpMk id="92" creationId="{00D618A0-292F-4077-B431-994CAE265ECF}"/>
          </ac:cxnSpMkLst>
        </pc:cxnChg>
        <pc:cxnChg chg="add mod">
          <ac:chgData name="Al Brooks" userId="34fc579134f071c1" providerId="LiveId" clId="{498CD508-5ACD-4753-ACFE-AD74D922C6E3}" dt="2021-06-24T20:34:46.713" v="633" actId="14100"/>
          <ac:cxnSpMkLst>
            <pc:docMk/>
            <pc:sldMk cId="4203270938" sldId="7269"/>
            <ac:cxnSpMk id="94" creationId="{C37E53B2-2A7B-4147-9EAF-AC6764AF2665}"/>
          </ac:cxnSpMkLst>
        </pc:cxnChg>
        <pc:cxnChg chg="add mod">
          <ac:chgData name="Al Brooks" userId="34fc579134f071c1" providerId="LiveId" clId="{498CD508-5ACD-4753-ACFE-AD74D922C6E3}" dt="2021-06-24T20:34:56.631" v="635" actId="14100"/>
          <ac:cxnSpMkLst>
            <pc:docMk/>
            <pc:sldMk cId="4203270938" sldId="7269"/>
            <ac:cxnSpMk id="96" creationId="{D3AC2592-9465-42D6-B69D-A3099CEAB7B6}"/>
          </ac:cxnSpMkLst>
        </pc:cxnChg>
        <pc:cxnChg chg="add mod">
          <ac:chgData name="Al Brooks" userId="34fc579134f071c1" providerId="LiveId" clId="{498CD508-5ACD-4753-ACFE-AD74D922C6E3}" dt="2021-06-24T20:35:11.007" v="638" actId="14100"/>
          <ac:cxnSpMkLst>
            <pc:docMk/>
            <pc:sldMk cId="4203270938" sldId="7269"/>
            <ac:cxnSpMk id="98" creationId="{F1052F7F-E1DA-4CFA-8F47-4DB44AF2B705}"/>
          </ac:cxnSpMkLst>
        </pc:cxnChg>
        <pc:cxnChg chg="add mod">
          <ac:chgData name="Al Brooks" userId="34fc579134f071c1" providerId="LiveId" clId="{498CD508-5ACD-4753-ACFE-AD74D922C6E3}" dt="2021-06-24T20:35:25.340" v="640" actId="14100"/>
          <ac:cxnSpMkLst>
            <pc:docMk/>
            <pc:sldMk cId="4203270938" sldId="7269"/>
            <ac:cxnSpMk id="100" creationId="{0DF0883B-F69A-42E9-8144-F6590AEF4B32}"/>
          </ac:cxnSpMkLst>
        </pc:cxnChg>
        <pc:cxnChg chg="add mod">
          <ac:chgData name="Al Brooks" userId="34fc579134f071c1" providerId="LiveId" clId="{498CD508-5ACD-4753-ACFE-AD74D922C6E3}" dt="2021-06-24T20:35:36.997" v="642" actId="14100"/>
          <ac:cxnSpMkLst>
            <pc:docMk/>
            <pc:sldMk cId="4203270938" sldId="7269"/>
            <ac:cxnSpMk id="102" creationId="{FF36C329-8504-48D8-B602-CFC0F5CF5EC6}"/>
          </ac:cxnSpMkLst>
        </pc:cxnChg>
        <pc:cxnChg chg="add mod">
          <ac:chgData name="Al Brooks" userId="34fc579134f071c1" providerId="LiveId" clId="{498CD508-5ACD-4753-ACFE-AD74D922C6E3}" dt="2021-06-24T20:35:50.511" v="645" actId="14100"/>
          <ac:cxnSpMkLst>
            <pc:docMk/>
            <pc:sldMk cId="4203270938" sldId="7269"/>
            <ac:cxnSpMk id="104" creationId="{144E853C-6C50-46D8-A538-06B805B8376A}"/>
          </ac:cxnSpMkLst>
        </pc:cxnChg>
        <pc:cxnChg chg="add mod">
          <ac:chgData name="Al Brooks" userId="34fc579134f071c1" providerId="LiveId" clId="{498CD508-5ACD-4753-ACFE-AD74D922C6E3}" dt="2021-06-24T20:35:57.624" v="646" actId="571"/>
          <ac:cxnSpMkLst>
            <pc:docMk/>
            <pc:sldMk cId="4203270938" sldId="7269"/>
            <ac:cxnSpMk id="106" creationId="{E84426CB-24D4-41E4-89CC-1F4A2BD3FDC1}"/>
          </ac:cxnSpMkLst>
        </pc:cxnChg>
        <pc:cxnChg chg="add mod">
          <ac:chgData name="Al Brooks" userId="34fc579134f071c1" providerId="LiveId" clId="{498CD508-5ACD-4753-ACFE-AD74D922C6E3}" dt="2021-06-24T20:38:34.099" v="676" actId="14100"/>
          <ac:cxnSpMkLst>
            <pc:docMk/>
            <pc:sldMk cId="4203270938" sldId="7269"/>
            <ac:cxnSpMk id="131" creationId="{5FE65BF1-941F-4BCE-A78E-18BA27AAF7A0}"/>
          </ac:cxnSpMkLst>
        </pc:cxnChg>
      </pc:sldChg>
      <pc:sldChg chg="addSp delSp modSp add del mod">
        <pc:chgData name="Al Brooks" userId="34fc579134f071c1" providerId="LiveId" clId="{498CD508-5ACD-4753-ACFE-AD74D922C6E3}" dt="2021-06-28T20:21:20.740" v="3261" actId="47"/>
        <pc:sldMkLst>
          <pc:docMk/>
          <pc:sldMk cId="1184844568" sldId="7270"/>
        </pc:sldMkLst>
        <pc:spChg chg="mod">
          <ac:chgData name="Al Brooks" userId="34fc579134f071c1" providerId="LiveId" clId="{498CD508-5ACD-4753-ACFE-AD74D922C6E3}" dt="2021-06-25T20:38:03.797" v="1692" actId="20577"/>
          <ac:spMkLst>
            <pc:docMk/>
            <pc:sldMk cId="1184844568" sldId="7270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5T17:40:15.520" v="1371" actId="20577"/>
          <ac:spMkLst>
            <pc:docMk/>
            <pc:sldMk cId="1184844568" sldId="7270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5T20:29:03.393" v="1633" actId="571"/>
          <ac:spMkLst>
            <pc:docMk/>
            <pc:sldMk cId="1184844568" sldId="7270"/>
            <ac:spMk id="115" creationId="{0BEF4C02-9AEB-432A-A0B5-D483F0914717}"/>
          </ac:spMkLst>
        </pc:spChg>
        <pc:spChg chg="add mod">
          <ac:chgData name="Al Brooks" userId="34fc579134f071c1" providerId="LiveId" clId="{498CD508-5ACD-4753-ACFE-AD74D922C6E3}" dt="2021-06-25T20:29:05.900" v="1634" actId="571"/>
          <ac:spMkLst>
            <pc:docMk/>
            <pc:sldMk cId="1184844568" sldId="7270"/>
            <ac:spMk id="116" creationId="{351DF357-9E53-4B0A-9F04-C928A2BC27A5}"/>
          </ac:spMkLst>
        </pc:spChg>
        <pc:spChg chg="add mod">
          <ac:chgData name="Al Brooks" userId="34fc579134f071c1" providerId="LiveId" clId="{498CD508-5ACD-4753-ACFE-AD74D922C6E3}" dt="2021-06-25T20:29:09.746" v="1635" actId="571"/>
          <ac:spMkLst>
            <pc:docMk/>
            <pc:sldMk cId="1184844568" sldId="7270"/>
            <ac:spMk id="117" creationId="{F9FB52E6-BE5E-418A-BD39-68285BC7934A}"/>
          </ac:spMkLst>
        </pc:spChg>
        <pc:spChg chg="add mod">
          <ac:chgData name="Al Brooks" userId="34fc579134f071c1" providerId="LiveId" clId="{498CD508-5ACD-4753-ACFE-AD74D922C6E3}" dt="2021-06-25T20:29:12.315" v="1636" actId="571"/>
          <ac:spMkLst>
            <pc:docMk/>
            <pc:sldMk cId="1184844568" sldId="7270"/>
            <ac:spMk id="118" creationId="{D8169837-3C29-49C4-8FC9-58FEA1B8DC48}"/>
          </ac:spMkLst>
        </pc:spChg>
        <pc:spChg chg="add mod">
          <ac:chgData name="Al Brooks" userId="34fc579134f071c1" providerId="LiveId" clId="{498CD508-5ACD-4753-ACFE-AD74D922C6E3}" dt="2021-06-25T20:29:24.006" v="1638" actId="1076"/>
          <ac:spMkLst>
            <pc:docMk/>
            <pc:sldMk cId="1184844568" sldId="7270"/>
            <ac:spMk id="119" creationId="{826F0DBA-21D3-44EA-9B0B-68999FC23FBC}"/>
          </ac:spMkLst>
        </pc:spChg>
        <pc:spChg chg="add mod">
          <ac:chgData name="Al Brooks" userId="34fc579134f071c1" providerId="LiveId" clId="{498CD508-5ACD-4753-ACFE-AD74D922C6E3}" dt="2021-06-25T20:29:29.259" v="1639" actId="571"/>
          <ac:spMkLst>
            <pc:docMk/>
            <pc:sldMk cId="1184844568" sldId="7270"/>
            <ac:spMk id="120" creationId="{72768012-C97B-46FD-8385-D310113C7C4C}"/>
          </ac:spMkLst>
        </pc:spChg>
        <pc:spChg chg="add mod">
          <ac:chgData name="Al Brooks" userId="34fc579134f071c1" providerId="LiveId" clId="{498CD508-5ACD-4753-ACFE-AD74D922C6E3}" dt="2021-06-25T20:29:34.365" v="1640" actId="571"/>
          <ac:spMkLst>
            <pc:docMk/>
            <pc:sldMk cId="1184844568" sldId="7270"/>
            <ac:spMk id="121" creationId="{990DF2D1-408F-4EFE-A48D-0484B2CEF7AB}"/>
          </ac:spMkLst>
        </pc:spChg>
        <pc:spChg chg="add mod">
          <ac:chgData name="Al Brooks" userId="34fc579134f071c1" providerId="LiveId" clId="{498CD508-5ACD-4753-ACFE-AD74D922C6E3}" dt="2021-06-25T20:29:38.815" v="1641" actId="571"/>
          <ac:spMkLst>
            <pc:docMk/>
            <pc:sldMk cId="1184844568" sldId="7270"/>
            <ac:spMk id="122" creationId="{9A35F5A2-0BB0-4C11-9756-3646DC95F959}"/>
          </ac:spMkLst>
        </pc:spChg>
        <pc:spChg chg="add mod">
          <ac:chgData name="Al Brooks" userId="34fc579134f071c1" providerId="LiveId" clId="{498CD508-5ACD-4753-ACFE-AD74D922C6E3}" dt="2021-06-25T20:29:41.026" v="1642" actId="571"/>
          <ac:spMkLst>
            <pc:docMk/>
            <pc:sldMk cId="1184844568" sldId="7270"/>
            <ac:spMk id="123" creationId="{B31AAEB8-60A6-44C7-811D-433CEDEDDE63}"/>
          </ac:spMkLst>
        </pc:spChg>
        <pc:spChg chg="add mod">
          <ac:chgData name="Al Brooks" userId="34fc579134f071c1" providerId="LiveId" clId="{498CD508-5ACD-4753-ACFE-AD74D922C6E3}" dt="2021-06-25T20:29:42.986" v="1643" actId="571"/>
          <ac:spMkLst>
            <pc:docMk/>
            <pc:sldMk cId="1184844568" sldId="7270"/>
            <ac:spMk id="124" creationId="{8970AFAB-ABCD-4E29-82D9-FC8E1D62A90F}"/>
          </ac:spMkLst>
        </pc:spChg>
        <pc:spChg chg="add mod">
          <ac:chgData name="Al Brooks" userId="34fc579134f071c1" providerId="LiveId" clId="{498CD508-5ACD-4753-ACFE-AD74D922C6E3}" dt="2021-06-25T20:29:45.528" v="1644" actId="571"/>
          <ac:spMkLst>
            <pc:docMk/>
            <pc:sldMk cId="1184844568" sldId="7270"/>
            <ac:spMk id="125" creationId="{00F7965B-A75D-4BDF-96D6-732C1893FD6F}"/>
          </ac:spMkLst>
        </pc:spChg>
        <pc:spChg chg="add del mod">
          <ac:chgData name="Al Brooks" userId="34fc579134f071c1" providerId="LiveId" clId="{498CD508-5ACD-4753-ACFE-AD74D922C6E3}" dt="2021-06-25T20:29:54.601" v="1647" actId="478"/>
          <ac:spMkLst>
            <pc:docMk/>
            <pc:sldMk cId="1184844568" sldId="7270"/>
            <ac:spMk id="126" creationId="{B4087CEE-464D-4808-8F72-CFF51DA21772}"/>
          </ac:spMkLst>
        </pc:spChg>
        <pc:spChg chg="add mod">
          <ac:chgData name="Al Brooks" userId="34fc579134f071c1" providerId="LiveId" clId="{498CD508-5ACD-4753-ACFE-AD74D922C6E3}" dt="2021-06-25T20:30:03.994" v="1648" actId="571"/>
          <ac:spMkLst>
            <pc:docMk/>
            <pc:sldMk cId="1184844568" sldId="7270"/>
            <ac:spMk id="127" creationId="{6A05916B-1622-4624-B92D-2A6A634AD2AC}"/>
          </ac:spMkLst>
        </pc:spChg>
        <pc:spChg chg="add mod">
          <ac:chgData name="Al Brooks" userId="34fc579134f071c1" providerId="LiveId" clId="{498CD508-5ACD-4753-ACFE-AD74D922C6E3}" dt="2021-06-25T20:30:11.368" v="1649" actId="571"/>
          <ac:spMkLst>
            <pc:docMk/>
            <pc:sldMk cId="1184844568" sldId="7270"/>
            <ac:spMk id="128" creationId="{16495AF6-0063-4699-923C-3C6C06A4FCC1}"/>
          </ac:spMkLst>
        </pc:spChg>
        <pc:spChg chg="add mod">
          <ac:chgData name="Al Brooks" userId="34fc579134f071c1" providerId="LiveId" clId="{498CD508-5ACD-4753-ACFE-AD74D922C6E3}" dt="2021-06-25T20:30:13.399" v="1650" actId="571"/>
          <ac:spMkLst>
            <pc:docMk/>
            <pc:sldMk cId="1184844568" sldId="7270"/>
            <ac:spMk id="129" creationId="{B36B6238-4915-4E3A-BFF6-A81024D6F5E1}"/>
          </ac:spMkLst>
        </pc:spChg>
        <pc:spChg chg="add mod">
          <ac:chgData name="Al Brooks" userId="34fc579134f071c1" providerId="LiveId" clId="{498CD508-5ACD-4753-ACFE-AD74D922C6E3}" dt="2021-06-25T20:30:18.005" v="1651" actId="571"/>
          <ac:spMkLst>
            <pc:docMk/>
            <pc:sldMk cId="1184844568" sldId="7270"/>
            <ac:spMk id="130" creationId="{EBB71B14-2504-45B4-8EB1-C214831AA341}"/>
          </ac:spMkLst>
        </pc:spChg>
        <pc:spChg chg="add mod">
          <ac:chgData name="Al Brooks" userId="34fc579134f071c1" providerId="LiveId" clId="{498CD508-5ACD-4753-ACFE-AD74D922C6E3}" dt="2021-06-25T20:30:20.206" v="1652" actId="571"/>
          <ac:spMkLst>
            <pc:docMk/>
            <pc:sldMk cId="1184844568" sldId="7270"/>
            <ac:spMk id="131" creationId="{7903F2D3-B5D8-4A2E-B4F9-0110B826AC60}"/>
          </ac:spMkLst>
        </pc:spChg>
        <pc:spChg chg="add mod">
          <ac:chgData name="Al Brooks" userId="34fc579134f071c1" providerId="LiveId" clId="{498CD508-5ACD-4753-ACFE-AD74D922C6E3}" dt="2021-06-25T20:30:23.549" v="1653" actId="571"/>
          <ac:spMkLst>
            <pc:docMk/>
            <pc:sldMk cId="1184844568" sldId="7270"/>
            <ac:spMk id="132" creationId="{CDE38A2C-F3F2-48A5-8793-F230C10B3094}"/>
          </ac:spMkLst>
        </pc:spChg>
        <pc:spChg chg="add mod">
          <ac:chgData name="Al Brooks" userId="34fc579134f071c1" providerId="LiveId" clId="{498CD508-5ACD-4753-ACFE-AD74D922C6E3}" dt="2021-06-25T20:30:26.726" v="1654" actId="571"/>
          <ac:spMkLst>
            <pc:docMk/>
            <pc:sldMk cId="1184844568" sldId="7270"/>
            <ac:spMk id="133" creationId="{CC877024-A3A6-4B0B-8456-2750062E8A3C}"/>
          </ac:spMkLst>
        </pc:spChg>
        <pc:spChg chg="add mod">
          <ac:chgData name="Al Brooks" userId="34fc579134f071c1" providerId="LiveId" clId="{498CD508-5ACD-4753-ACFE-AD74D922C6E3}" dt="2021-06-25T20:30:41.416" v="1655" actId="571"/>
          <ac:spMkLst>
            <pc:docMk/>
            <pc:sldMk cId="1184844568" sldId="7270"/>
            <ac:spMk id="134" creationId="{0A7B61A0-4007-4E01-9E95-0F6FAF315771}"/>
          </ac:spMkLst>
        </pc:spChg>
        <pc:spChg chg="add mod">
          <ac:chgData name="Al Brooks" userId="34fc579134f071c1" providerId="LiveId" clId="{498CD508-5ACD-4753-ACFE-AD74D922C6E3}" dt="2021-06-25T20:30:44.240" v="1656" actId="571"/>
          <ac:spMkLst>
            <pc:docMk/>
            <pc:sldMk cId="1184844568" sldId="7270"/>
            <ac:spMk id="135" creationId="{9D1E150F-EBDE-4913-A4E7-D2B34FF59DCD}"/>
          </ac:spMkLst>
        </pc:spChg>
        <pc:spChg chg="add mod">
          <ac:chgData name="Al Brooks" userId="34fc579134f071c1" providerId="LiveId" clId="{498CD508-5ACD-4753-ACFE-AD74D922C6E3}" dt="2021-06-25T20:30:47.497" v="1657" actId="571"/>
          <ac:spMkLst>
            <pc:docMk/>
            <pc:sldMk cId="1184844568" sldId="7270"/>
            <ac:spMk id="136" creationId="{9FDF1DF3-4EE6-42A5-9812-213DC882CC12}"/>
          </ac:spMkLst>
        </pc:spChg>
        <pc:spChg chg="add mod">
          <ac:chgData name="Al Brooks" userId="34fc579134f071c1" providerId="LiveId" clId="{498CD508-5ACD-4753-ACFE-AD74D922C6E3}" dt="2021-06-25T20:30:50.712" v="1658" actId="571"/>
          <ac:spMkLst>
            <pc:docMk/>
            <pc:sldMk cId="1184844568" sldId="7270"/>
            <ac:spMk id="137" creationId="{72F5691F-0B50-4A57-A2FE-76B6F58B327D}"/>
          </ac:spMkLst>
        </pc:spChg>
        <pc:spChg chg="add mod">
          <ac:chgData name="Al Brooks" userId="34fc579134f071c1" providerId="LiveId" clId="{498CD508-5ACD-4753-ACFE-AD74D922C6E3}" dt="2021-06-25T20:30:52.976" v="1659" actId="571"/>
          <ac:spMkLst>
            <pc:docMk/>
            <pc:sldMk cId="1184844568" sldId="7270"/>
            <ac:spMk id="138" creationId="{9D4797D6-69D3-4B84-8266-CBCE1C0D8AA6}"/>
          </ac:spMkLst>
        </pc:spChg>
        <pc:spChg chg="add mod">
          <ac:chgData name="Al Brooks" userId="34fc579134f071c1" providerId="LiveId" clId="{498CD508-5ACD-4753-ACFE-AD74D922C6E3}" dt="2021-06-25T20:31:01.178" v="1660" actId="571"/>
          <ac:spMkLst>
            <pc:docMk/>
            <pc:sldMk cId="1184844568" sldId="7270"/>
            <ac:spMk id="139" creationId="{99AEA4A3-2F7B-4346-B1BD-7A6CD9CD426E}"/>
          </ac:spMkLst>
        </pc:spChg>
        <pc:spChg chg="add mod">
          <ac:chgData name="Al Brooks" userId="34fc579134f071c1" providerId="LiveId" clId="{498CD508-5ACD-4753-ACFE-AD74D922C6E3}" dt="2021-06-25T20:31:21.425" v="1664" actId="14100"/>
          <ac:spMkLst>
            <pc:docMk/>
            <pc:sldMk cId="1184844568" sldId="7270"/>
            <ac:spMk id="140" creationId="{0304B743-AD99-40F9-8CDE-1D9938D902E1}"/>
          </ac:spMkLst>
        </pc:spChg>
        <pc:spChg chg="add mod">
          <ac:chgData name="Al Brooks" userId="34fc579134f071c1" providerId="LiveId" clId="{498CD508-5ACD-4753-ACFE-AD74D922C6E3}" dt="2021-06-25T20:31:36.917" v="1670" actId="1038"/>
          <ac:spMkLst>
            <pc:docMk/>
            <pc:sldMk cId="1184844568" sldId="7270"/>
            <ac:spMk id="141" creationId="{2E588342-1493-4A36-91FA-B4CA4A943E1B}"/>
          </ac:spMkLst>
        </pc:spChg>
        <pc:spChg chg="add del mod">
          <ac:chgData name="Al Brooks" userId="34fc579134f071c1" providerId="LiveId" clId="{498CD508-5ACD-4753-ACFE-AD74D922C6E3}" dt="2021-06-25T20:38:27.485" v="1697" actId="478"/>
          <ac:spMkLst>
            <pc:docMk/>
            <pc:sldMk cId="1184844568" sldId="7270"/>
            <ac:spMk id="142" creationId="{40B13AC9-03AE-4A39-A898-66F6F86E214F}"/>
          </ac:spMkLst>
        </pc:spChg>
        <pc:spChg chg="add mod">
          <ac:chgData name="Al Brooks" userId="34fc579134f071c1" providerId="LiveId" clId="{498CD508-5ACD-4753-ACFE-AD74D922C6E3}" dt="2021-06-25T20:38:33.188" v="1699" actId="571"/>
          <ac:spMkLst>
            <pc:docMk/>
            <pc:sldMk cId="1184844568" sldId="7270"/>
            <ac:spMk id="143" creationId="{A21CF13A-41F9-43E1-BE4D-198ED24FC582}"/>
          </ac:spMkLst>
        </pc:spChg>
        <pc:spChg chg="add mod">
          <ac:chgData name="Al Brooks" userId="34fc579134f071c1" providerId="LiveId" clId="{498CD508-5ACD-4753-ACFE-AD74D922C6E3}" dt="2021-06-25T20:38:39.944" v="1700" actId="571"/>
          <ac:spMkLst>
            <pc:docMk/>
            <pc:sldMk cId="1184844568" sldId="7270"/>
            <ac:spMk id="144" creationId="{ADD5943B-3B1D-42AC-A25B-B1D3BAAC5217}"/>
          </ac:spMkLst>
        </pc:spChg>
        <pc:spChg chg="add mod">
          <ac:chgData name="Al Brooks" userId="34fc579134f071c1" providerId="LiveId" clId="{498CD508-5ACD-4753-ACFE-AD74D922C6E3}" dt="2021-06-25T20:38:51.127" v="1708" actId="20577"/>
          <ac:spMkLst>
            <pc:docMk/>
            <pc:sldMk cId="1184844568" sldId="7270"/>
            <ac:spMk id="146" creationId="{1ED4020D-A359-4E33-B39D-CC91C55467E5}"/>
          </ac:spMkLst>
        </pc:spChg>
        <pc:spChg chg="add mod">
          <ac:chgData name="Al Brooks" userId="34fc579134f071c1" providerId="LiveId" clId="{498CD508-5ACD-4753-ACFE-AD74D922C6E3}" dt="2021-06-25T20:40:21.629" v="1794" actId="1076"/>
          <ac:spMkLst>
            <pc:docMk/>
            <pc:sldMk cId="1184844568" sldId="7270"/>
            <ac:spMk id="147" creationId="{1556842D-2860-4C06-8974-196043234733}"/>
          </ac:spMkLst>
        </pc:spChg>
        <pc:spChg chg="add mod">
          <ac:chgData name="Al Brooks" userId="34fc579134f071c1" providerId="LiveId" clId="{498CD508-5ACD-4753-ACFE-AD74D922C6E3}" dt="2021-06-25T20:39:41.338" v="1776" actId="20577"/>
          <ac:spMkLst>
            <pc:docMk/>
            <pc:sldMk cId="1184844568" sldId="7270"/>
            <ac:spMk id="148" creationId="{57DD2A77-9268-4EFE-9FE5-801CDA0A5FC9}"/>
          </ac:spMkLst>
        </pc:spChg>
        <pc:spChg chg="add mod">
          <ac:chgData name="Al Brooks" userId="34fc579134f071c1" providerId="LiveId" clId="{498CD508-5ACD-4753-ACFE-AD74D922C6E3}" dt="2021-06-25T20:40:13.075" v="1792" actId="108"/>
          <ac:spMkLst>
            <pc:docMk/>
            <pc:sldMk cId="1184844568" sldId="7270"/>
            <ac:spMk id="149" creationId="{0817CE0F-7666-412B-9930-A84721528B23}"/>
          </ac:spMkLst>
        </pc:spChg>
        <pc:spChg chg="add mod">
          <ac:chgData name="Al Brooks" userId="34fc579134f071c1" providerId="LiveId" clId="{498CD508-5ACD-4753-ACFE-AD74D922C6E3}" dt="2021-06-25T20:40:40.361" v="1808" actId="108"/>
          <ac:spMkLst>
            <pc:docMk/>
            <pc:sldMk cId="1184844568" sldId="7270"/>
            <ac:spMk id="150" creationId="{EA07DDC9-0620-49AB-AA59-CD26434D2C78}"/>
          </ac:spMkLst>
        </pc:spChg>
        <pc:spChg chg="add mod">
          <ac:chgData name="Al Brooks" userId="34fc579134f071c1" providerId="LiveId" clId="{498CD508-5ACD-4753-ACFE-AD74D922C6E3}" dt="2021-06-25T20:41:34.506" v="1849" actId="20577"/>
          <ac:spMkLst>
            <pc:docMk/>
            <pc:sldMk cId="1184844568" sldId="7270"/>
            <ac:spMk id="151" creationId="{B827F4A1-8B9E-479D-9F7A-AFAFBDDE2D38}"/>
          </ac:spMkLst>
        </pc:spChg>
        <pc:spChg chg="add mod">
          <ac:chgData name="Al Brooks" userId="34fc579134f071c1" providerId="LiveId" clId="{498CD508-5ACD-4753-ACFE-AD74D922C6E3}" dt="2021-06-25T20:41:59.304" v="1871" actId="20577"/>
          <ac:spMkLst>
            <pc:docMk/>
            <pc:sldMk cId="1184844568" sldId="7270"/>
            <ac:spMk id="152" creationId="{F0612CB7-E8B9-4359-9BF6-79735C71E985}"/>
          </ac:spMkLst>
        </pc:spChg>
        <pc:spChg chg="mod">
          <ac:chgData name="Al Brooks" userId="34fc579134f071c1" providerId="LiveId" clId="{498CD508-5ACD-4753-ACFE-AD74D922C6E3}" dt="2021-06-25T20:38:20.620" v="1696" actId="1076"/>
          <ac:spMkLst>
            <pc:docMk/>
            <pc:sldMk cId="1184844568" sldId="7270"/>
            <ac:spMk id="317" creationId="{E6EF4A5C-0879-43F5-94E2-A241B5B69DFF}"/>
          </ac:spMkLst>
        </pc:spChg>
        <pc:picChg chg="add mod">
          <ac:chgData name="Al Brooks" userId="34fc579134f071c1" providerId="LiveId" clId="{498CD508-5ACD-4753-ACFE-AD74D922C6E3}" dt="2021-06-25T20:39:07.076" v="1724" actId="1076"/>
          <ac:picMkLst>
            <pc:docMk/>
            <pc:sldMk cId="1184844568" sldId="7270"/>
            <ac:picMk id="3" creationId="{025A5E5A-00A9-434B-AC1F-AC43D5C33035}"/>
          </ac:picMkLst>
        </pc:picChg>
        <pc:picChg chg="add mod">
          <ac:chgData name="Al Brooks" userId="34fc579134f071c1" providerId="LiveId" clId="{498CD508-5ACD-4753-ACFE-AD74D922C6E3}" dt="2021-06-25T20:38:43.347" v="1702" actId="571"/>
          <ac:picMkLst>
            <pc:docMk/>
            <pc:sldMk cId="1184844568" sldId="7270"/>
            <ac:picMk id="145" creationId="{7BC85A6A-8E4C-480E-B592-C547161B4EA3}"/>
          </ac:picMkLst>
        </pc:picChg>
        <pc:cxnChg chg="add mod">
          <ac:chgData name="Al Brooks" userId="34fc579134f071c1" providerId="LiveId" clId="{498CD508-5ACD-4753-ACFE-AD74D922C6E3}" dt="2021-06-25T20:25:39.735" v="1593" actId="14100"/>
          <ac:cxnSpMkLst>
            <pc:docMk/>
            <pc:sldMk cId="1184844568" sldId="7270"/>
            <ac:cxnSpMk id="82" creationId="{0B79AE50-D8E4-47E4-95AF-B6E6742434B7}"/>
          </ac:cxnSpMkLst>
        </pc:cxnChg>
        <pc:cxnChg chg="add mod">
          <ac:chgData name="Al Brooks" userId="34fc579134f071c1" providerId="LiveId" clId="{498CD508-5ACD-4753-ACFE-AD74D922C6E3}" dt="2021-06-25T20:28:36.162" v="1631" actId="14100"/>
          <ac:cxnSpMkLst>
            <pc:docMk/>
            <pc:sldMk cId="1184844568" sldId="7270"/>
            <ac:cxnSpMk id="84" creationId="{4279292A-B071-465F-8B20-D2293CA46315}"/>
          </ac:cxnSpMkLst>
        </pc:cxnChg>
        <pc:cxnChg chg="add mod">
          <ac:chgData name="Al Brooks" userId="34fc579134f071c1" providerId="LiveId" clId="{498CD508-5ACD-4753-ACFE-AD74D922C6E3}" dt="2021-06-25T20:25:57.968" v="1597" actId="14100"/>
          <ac:cxnSpMkLst>
            <pc:docMk/>
            <pc:sldMk cId="1184844568" sldId="7270"/>
            <ac:cxnSpMk id="86" creationId="{166ABEF3-664E-4374-9C49-15FE7B54A36B}"/>
          </ac:cxnSpMkLst>
        </pc:cxnChg>
        <pc:cxnChg chg="add mod">
          <ac:chgData name="Al Brooks" userId="34fc579134f071c1" providerId="LiveId" clId="{498CD508-5ACD-4753-ACFE-AD74D922C6E3}" dt="2021-06-25T20:26:05.754" v="1600" actId="14100"/>
          <ac:cxnSpMkLst>
            <pc:docMk/>
            <pc:sldMk cId="1184844568" sldId="7270"/>
            <ac:cxnSpMk id="88" creationId="{BC9DCA2D-693F-4C3B-A12D-F3AA147D3763}"/>
          </ac:cxnSpMkLst>
        </pc:cxnChg>
        <pc:cxnChg chg="add mod">
          <ac:chgData name="Al Brooks" userId="34fc579134f071c1" providerId="LiveId" clId="{498CD508-5ACD-4753-ACFE-AD74D922C6E3}" dt="2021-06-25T20:26:13.555" v="1602" actId="14100"/>
          <ac:cxnSpMkLst>
            <pc:docMk/>
            <pc:sldMk cId="1184844568" sldId="7270"/>
            <ac:cxnSpMk id="90" creationId="{E22A9717-F090-41DA-B87D-BE14212AFCD0}"/>
          </ac:cxnSpMkLst>
        </pc:cxnChg>
        <pc:cxnChg chg="add mod">
          <ac:chgData name="Al Brooks" userId="34fc579134f071c1" providerId="LiveId" clId="{498CD508-5ACD-4753-ACFE-AD74D922C6E3}" dt="2021-06-25T20:26:21.910" v="1604" actId="14100"/>
          <ac:cxnSpMkLst>
            <pc:docMk/>
            <pc:sldMk cId="1184844568" sldId="7270"/>
            <ac:cxnSpMk id="92" creationId="{2593C63D-C847-49D7-87E1-1C99294D5B55}"/>
          </ac:cxnSpMkLst>
        </pc:cxnChg>
        <pc:cxnChg chg="add mod">
          <ac:chgData name="Al Brooks" userId="34fc579134f071c1" providerId="LiveId" clId="{498CD508-5ACD-4753-ACFE-AD74D922C6E3}" dt="2021-06-25T20:26:30.374" v="1606" actId="14100"/>
          <ac:cxnSpMkLst>
            <pc:docMk/>
            <pc:sldMk cId="1184844568" sldId="7270"/>
            <ac:cxnSpMk id="94" creationId="{38AAC720-1300-4543-BEF7-7AA4A9A09C71}"/>
          </ac:cxnSpMkLst>
        </pc:cxnChg>
        <pc:cxnChg chg="add mod">
          <ac:chgData name="Al Brooks" userId="34fc579134f071c1" providerId="LiveId" clId="{498CD508-5ACD-4753-ACFE-AD74D922C6E3}" dt="2021-06-25T20:26:36.613" v="1608" actId="14100"/>
          <ac:cxnSpMkLst>
            <pc:docMk/>
            <pc:sldMk cId="1184844568" sldId="7270"/>
            <ac:cxnSpMk id="96" creationId="{F3E222A2-7CE1-4A88-9E08-3EE2D9FFD45C}"/>
          </ac:cxnSpMkLst>
        </pc:cxnChg>
        <pc:cxnChg chg="add mod">
          <ac:chgData name="Al Brooks" userId="34fc579134f071c1" providerId="LiveId" clId="{498CD508-5ACD-4753-ACFE-AD74D922C6E3}" dt="2021-06-25T20:26:47.223" v="1610" actId="14100"/>
          <ac:cxnSpMkLst>
            <pc:docMk/>
            <pc:sldMk cId="1184844568" sldId="7270"/>
            <ac:cxnSpMk id="98" creationId="{10A9BE55-FB79-408A-94DE-6E63A5714229}"/>
          </ac:cxnSpMkLst>
        </pc:cxnChg>
        <pc:cxnChg chg="add mod">
          <ac:chgData name="Al Brooks" userId="34fc579134f071c1" providerId="LiveId" clId="{498CD508-5ACD-4753-ACFE-AD74D922C6E3}" dt="2021-06-25T20:27:12.027" v="1613" actId="14100"/>
          <ac:cxnSpMkLst>
            <pc:docMk/>
            <pc:sldMk cId="1184844568" sldId="7270"/>
            <ac:cxnSpMk id="100" creationId="{8F1B64E8-BD1E-4B1F-8853-8AE1F1218B8C}"/>
          </ac:cxnSpMkLst>
        </pc:cxnChg>
        <pc:cxnChg chg="add del mod">
          <ac:chgData name="Al Brooks" userId="34fc579134f071c1" providerId="LiveId" clId="{498CD508-5ACD-4753-ACFE-AD74D922C6E3}" dt="2021-06-25T20:28:29.308" v="1630" actId="478"/>
          <ac:cxnSpMkLst>
            <pc:docMk/>
            <pc:sldMk cId="1184844568" sldId="7270"/>
            <ac:cxnSpMk id="102" creationId="{6583C295-0556-475B-A8A8-544A3149B6AD}"/>
          </ac:cxnSpMkLst>
        </pc:cxnChg>
        <pc:cxnChg chg="add mod">
          <ac:chgData name="Al Brooks" userId="34fc579134f071c1" providerId="LiveId" clId="{498CD508-5ACD-4753-ACFE-AD74D922C6E3}" dt="2021-06-25T20:27:39.995" v="1620" actId="14100"/>
          <ac:cxnSpMkLst>
            <pc:docMk/>
            <pc:sldMk cId="1184844568" sldId="7270"/>
            <ac:cxnSpMk id="104" creationId="{A987AE5B-D9A3-4251-97CC-3C975E23EB6D}"/>
          </ac:cxnSpMkLst>
        </pc:cxnChg>
        <pc:cxnChg chg="add mod">
          <ac:chgData name="Al Brooks" userId="34fc579134f071c1" providerId="LiveId" clId="{498CD508-5ACD-4753-ACFE-AD74D922C6E3}" dt="2021-06-25T20:28:47.288" v="1632" actId="14100"/>
          <ac:cxnSpMkLst>
            <pc:docMk/>
            <pc:sldMk cId="1184844568" sldId="7270"/>
            <ac:cxnSpMk id="107" creationId="{F08F74E2-25A3-4615-B90F-1D7266EEFF8E}"/>
          </ac:cxnSpMkLst>
        </pc:cxnChg>
        <pc:cxnChg chg="add mod">
          <ac:chgData name="Al Brooks" userId="34fc579134f071c1" providerId="LiveId" clId="{498CD508-5ACD-4753-ACFE-AD74D922C6E3}" dt="2021-06-25T20:28:09.641" v="1626" actId="14100"/>
          <ac:cxnSpMkLst>
            <pc:docMk/>
            <pc:sldMk cId="1184844568" sldId="7270"/>
            <ac:cxnSpMk id="109" creationId="{97A0475F-2678-4174-A16E-2E7859A35976}"/>
          </ac:cxnSpMkLst>
        </pc:cxnChg>
        <pc:cxnChg chg="add mod">
          <ac:chgData name="Al Brooks" userId="34fc579134f071c1" providerId="LiveId" clId="{498CD508-5ACD-4753-ACFE-AD74D922C6E3}" dt="2021-06-25T20:28:22.231" v="1628" actId="14100"/>
          <ac:cxnSpMkLst>
            <pc:docMk/>
            <pc:sldMk cId="1184844568" sldId="7270"/>
            <ac:cxnSpMk id="111" creationId="{257DA942-C8FD-4419-8AA2-BD57A734E26F}"/>
          </ac:cxnSpMkLst>
        </pc:cxnChg>
      </pc:sldChg>
      <pc:sldChg chg="addSp delSp modSp add del mod">
        <pc:chgData name="Al Brooks" userId="34fc579134f071c1" providerId="LiveId" clId="{498CD508-5ACD-4753-ACFE-AD74D922C6E3}" dt="2021-06-29T19:17:50.253" v="4985" actId="47"/>
        <pc:sldMkLst>
          <pc:docMk/>
          <pc:sldMk cId="358024776" sldId="7271"/>
        </pc:sldMkLst>
        <pc:spChg chg="mod">
          <ac:chgData name="Al Brooks" userId="34fc579134f071c1" providerId="LiveId" clId="{498CD508-5ACD-4753-ACFE-AD74D922C6E3}" dt="2021-06-28T20:22:32.527" v="3337"/>
          <ac:spMkLst>
            <pc:docMk/>
            <pc:sldMk cId="358024776" sldId="7271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8T20:30:54.239" v="3469" actId="167"/>
          <ac:spMkLst>
            <pc:docMk/>
            <pc:sldMk cId="358024776" sldId="7271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8T20:40:07.190" v="3860" actId="1076"/>
          <ac:spMkLst>
            <pc:docMk/>
            <pc:sldMk cId="358024776" sldId="7271"/>
            <ac:spMk id="108" creationId="{9834DA4D-3CCC-43E3-90E1-647132E4AA8C}"/>
          </ac:spMkLst>
        </pc:spChg>
        <pc:spChg chg="add mod">
          <ac:chgData name="Al Brooks" userId="34fc579134f071c1" providerId="LiveId" clId="{498CD508-5ACD-4753-ACFE-AD74D922C6E3}" dt="2021-06-28T20:40:08.926" v="3861" actId="1076"/>
          <ac:spMkLst>
            <pc:docMk/>
            <pc:sldMk cId="358024776" sldId="7271"/>
            <ac:spMk id="109" creationId="{C8CA930D-AD92-4339-BD6E-0AEB6A83F86A}"/>
          </ac:spMkLst>
        </pc:spChg>
        <pc:spChg chg="add mod">
          <ac:chgData name="Al Brooks" userId="34fc579134f071c1" providerId="LiveId" clId="{498CD508-5ACD-4753-ACFE-AD74D922C6E3}" dt="2021-06-28T20:40:38.769" v="3871" actId="1076"/>
          <ac:spMkLst>
            <pc:docMk/>
            <pc:sldMk cId="358024776" sldId="7271"/>
            <ac:spMk id="110" creationId="{3E8A9FA6-9C86-4F83-A165-2086C77780F6}"/>
          </ac:spMkLst>
        </pc:spChg>
        <pc:spChg chg="add mod">
          <ac:chgData name="Al Brooks" userId="34fc579134f071c1" providerId="LiveId" clId="{498CD508-5ACD-4753-ACFE-AD74D922C6E3}" dt="2021-06-28T20:40:40.531" v="3872" actId="1076"/>
          <ac:spMkLst>
            <pc:docMk/>
            <pc:sldMk cId="358024776" sldId="7271"/>
            <ac:spMk id="111" creationId="{945885AF-6774-4E88-8685-E331613A3950}"/>
          </ac:spMkLst>
        </pc:spChg>
        <pc:spChg chg="add mod">
          <ac:chgData name="Al Brooks" userId="34fc579134f071c1" providerId="LiveId" clId="{498CD508-5ACD-4753-ACFE-AD74D922C6E3}" dt="2021-06-28T20:40:42.114" v="3873" actId="1076"/>
          <ac:spMkLst>
            <pc:docMk/>
            <pc:sldMk cId="358024776" sldId="7271"/>
            <ac:spMk id="112" creationId="{F2C6C40A-C762-4E0C-8FA2-71DD036D85F3}"/>
          </ac:spMkLst>
        </pc:spChg>
        <pc:spChg chg="add mod">
          <ac:chgData name="Al Brooks" userId="34fc579134f071c1" providerId="LiveId" clId="{498CD508-5ACD-4753-ACFE-AD74D922C6E3}" dt="2021-06-28T20:40:44.336" v="3874" actId="1076"/>
          <ac:spMkLst>
            <pc:docMk/>
            <pc:sldMk cId="358024776" sldId="7271"/>
            <ac:spMk id="113" creationId="{C3853400-58ED-4D27-A529-A51D90A678DE}"/>
          </ac:spMkLst>
        </pc:spChg>
        <pc:spChg chg="add mod">
          <ac:chgData name="Al Brooks" userId="34fc579134f071c1" providerId="LiveId" clId="{498CD508-5ACD-4753-ACFE-AD74D922C6E3}" dt="2021-06-28T20:40:53.883" v="3877" actId="1076"/>
          <ac:spMkLst>
            <pc:docMk/>
            <pc:sldMk cId="358024776" sldId="7271"/>
            <ac:spMk id="114" creationId="{F10B6B33-4B1A-4075-B417-BEDEE850AE21}"/>
          </ac:spMkLst>
        </pc:spChg>
        <pc:spChg chg="add mod">
          <ac:chgData name="Al Brooks" userId="34fc579134f071c1" providerId="LiveId" clId="{498CD508-5ACD-4753-ACFE-AD74D922C6E3}" dt="2021-06-28T20:41:30.628" v="3886" actId="1076"/>
          <ac:spMkLst>
            <pc:docMk/>
            <pc:sldMk cId="358024776" sldId="7271"/>
            <ac:spMk id="115" creationId="{005D87E1-54EB-4BBF-95E1-372A7ED8C96C}"/>
          </ac:spMkLst>
        </pc:spChg>
        <pc:spChg chg="add mod">
          <ac:chgData name="Al Brooks" userId="34fc579134f071c1" providerId="LiveId" clId="{498CD508-5ACD-4753-ACFE-AD74D922C6E3}" dt="2021-06-28T20:28:06.499" v="3437" actId="571"/>
          <ac:spMkLst>
            <pc:docMk/>
            <pc:sldMk cId="358024776" sldId="7271"/>
            <ac:spMk id="116" creationId="{5221F7F7-36A3-4415-A40F-0608EF6BDEDB}"/>
          </ac:spMkLst>
        </pc:spChg>
        <pc:spChg chg="add mod">
          <ac:chgData name="Al Brooks" userId="34fc579134f071c1" providerId="LiveId" clId="{498CD508-5ACD-4753-ACFE-AD74D922C6E3}" dt="2021-06-28T20:41:18.136" v="3881" actId="1076"/>
          <ac:spMkLst>
            <pc:docMk/>
            <pc:sldMk cId="358024776" sldId="7271"/>
            <ac:spMk id="117" creationId="{8FC360CC-B3F0-486C-AFDE-7414B4DCC2BB}"/>
          </ac:spMkLst>
        </pc:spChg>
        <pc:spChg chg="add mod">
          <ac:chgData name="Al Brooks" userId="34fc579134f071c1" providerId="LiveId" clId="{498CD508-5ACD-4753-ACFE-AD74D922C6E3}" dt="2021-06-28T20:41:22.883" v="3883" actId="1076"/>
          <ac:spMkLst>
            <pc:docMk/>
            <pc:sldMk cId="358024776" sldId="7271"/>
            <ac:spMk id="118" creationId="{87356EFC-8B58-49D7-AE00-C97E806FBC80}"/>
          </ac:spMkLst>
        </pc:spChg>
        <pc:spChg chg="add mod">
          <ac:chgData name="Al Brooks" userId="34fc579134f071c1" providerId="LiveId" clId="{498CD508-5ACD-4753-ACFE-AD74D922C6E3}" dt="2021-06-28T20:41:35.366" v="3887" actId="1076"/>
          <ac:spMkLst>
            <pc:docMk/>
            <pc:sldMk cId="358024776" sldId="7271"/>
            <ac:spMk id="121" creationId="{20166830-CA3B-449D-8F16-929126A2DC7F}"/>
          </ac:spMkLst>
        </pc:spChg>
        <pc:spChg chg="add mod">
          <ac:chgData name="Al Brooks" userId="34fc579134f071c1" providerId="LiveId" clId="{498CD508-5ACD-4753-ACFE-AD74D922C6E3}" dt="2021-06-28T20:41:38.189" v="3888" actId="1076"/>
          <ac:spMkLst>
            <pc:docMk/>
            <pc:sldMk cId="358024776" sldId="7271"/>
            <ac:spMk id="122" creationId="{7F9994B2-D4CC-4299-AB7E-4A65E4A39B4A}"/>
          </ac:spMkLst>
        </pc:spChg>
        <pc:spChg chg="add mod">
          <ac:chgData name="Al Brooks" userId="34fc579134f071c1" providerId="LiveId" clId="{498CD508-5ACD-4753-ACFE-AD74D922C6E3}" dt="2021-06-28T20:39:22.586" v="3846" actId="1076"/>
          <ac:spMkLst>
            <pc:docMk/>
            <pc:sldMk cId="358024776" sldId="7271"/>
            <ac:spMk id="123" creationId="{AA69399B-076C-4BDC-AABA-3A3BA5AE5741}"/>
          </ac:spMkLst>
        </pc:spChg>
        <pc:spChg chg="add mod">
          <ac:chgData name="Al Brooks" userId="34fc579134f071c1" providerId="LiveId" clId="{498CD508-5ACD-4753-ACFE-AD74D922C6E3}" dt="2021-06-28T20:39:24.770" v="3847" actId="1076"/>
          <ac:spMkLst>
            <pc:docMk/>
            <pc:sldMk cId="358024776" sldId="7271"/>
            <ac:spMk id="124" creationId="{0B983558-AD8C-4E1B-8B95-C8B2CC2A4302}"/>
          </ac:spMkLst>
        </pc:spChg>
        <pc:spChg chg="add mod">
          <ac:chgData name="Al Brooks" userId="34fc579134f071c1" providerId="LiveId" clId="{498CD508-5ACD-4753-ACFE-AD74D922C6E3}" dt="2021-06-28T20:39:28.581" v="3848" actId="1076"/>
          <ac:spMkLst>
            <pc:docMk/>
            <pc:sldMk cId="358024776" sldId="7271"/>
            <ac:spMk id="125" creationId="{56612986-135B-4B9C-9833-44F0EC16293B}"/>
          </ac:spMkLst>
        </pc:spChg>
        <pc:spChg chg="add mod">
          <ac:chgData name="Al Brooks" userId="34fc579134f071c1" providerId="LiveId" clId="{498CD508-5ACD-4753-ACFE-AD74D922C6E3}" dt="2021-06-28T20:39:38.376" v="3851" actId="1076"/>
          <ac:spMkLst>
            <pc:docMk/>
            <pc:sldMk cId="358024776" sldId="7271"/>
            <ac:spMk id="126" creationId="{852BE474-57A4-4AA3-B47F-8D0AB7BA6B06}"/>
          </ac:spMkLst>
        </pc:spChg>
        <pc:spChg chg="add mod">
          <ac:chgData name="Al Brooks" userId="34fc579134f071c1" providerId="LiveId" clId="{498CD508-5ACD-4753-ACFE-AD74D922C6E3}" dt="2021-06-28T20:39:40.675" v="3852" actId="1076"/>
          <ac:spMkLst>
            <pc:docMk/>
            <pc:sldMk cId="358024776" sldId="7271"/>
            <ac:spMk id="127" creationId="{222845DA-8D76-44CD-A495-EDDF0E6EFDF5}"/>
          </ac:spMkLst>
        </pc:spChg>
        <pc:spChg chg="add mod">
          <ac:chgData name="Al Brooks" userId="34fc579134f071c1" providerId="LiveId" clId="{498CD508-5ACD-4753-ACFE-AD74D922C6E3}" dt="2021-06-28T20:39:42.808" v="3853" actId="1076"/>
          <ac:spMkLst>
            <pc:docMk/>
            <pc:sldMk cId="358024776" sldId="7271"/>
            <ac:spMk id="128" creationId="{19D8B413-432C-4518-A258-B0C60C03F8F8}"/>
          </ac:spMkLst>
        </pc:spChg>
        <pc:spChg chg="add mod">
          <ac:chgData name="Al Brooks" userId="34fc579134f071c1" providerId="LiveId" clId="{498CD508-5ACD-4753-ACFE-AD74D922C6E3}" dt="2021-06-28T20:39:45.614" v="3854" actId="1076"/>
          <ac:spMkLst>
            <pc:docMk/>
            <pc:sldMk cId="358024776" sldId="7271"/>
            <ac:spMk id="129" creationId="{A17CAA5A-CACD-4D93-A90A-4D7CA1E20F8C}"/>
          </ac:spMkLst>
        </pc:spChg>
        <pc:spChg chg="add mod">
          <ac:chgData name="Al Brooks" userId="34fc579134f071c1" providerId="LiveId" clId="{498CD508-5ACD-4753-ACFE-AD74D922C6E3}" dt="2021-06-28T20:39:47.062" v="3855" actId="1076"/>
          <ac:spMkLst>
            <pc:docMk/>
            <pc:sldMk cId="358024776" sldId="7271"/>
            <ac:spMk id="130" creationId="{0CE19BAC-8874-4090-B072-3C9A92E3B557}"/>
          </ac:spMkLst>
        </pc:spChg>
        <pc:spChg chg="add mod">
          <ac:chgData name="Al Brooks" userId="34fc579134f071c1" providerId="LiveId" clId="{498CD508-5ACD-4753-ACFE-AD74D922C6E3}" dt="2021-06-28T20:39:48.877" v="3856" actId="1076"/>
          <ac:spMkLst>
            <pc:docMk/>
            <pc:sldMk cId="358024776" sldId="7271"/>
            <ac:spMk id="131" creationId="{66A02EDE-9553-4A89-B284-604176F6CB9D}"/>
          </ac:spMkLst>
        </pc:spChg>
        <pc:spChg chg="add mod">
          <ac:chgData name="Al Brooks" userId="34fc579134f071c1" providerId="LiveId" clId="{498CD508-5ACD-4753-ACFE-AD74D922C6E3}" dt="2021-06-28T20:39:54.744" v="3857" actId="1076"/>
          <ac:spMkLst>
            <pc:docMk/>
            <pc:sldMk cId="358024776" sldId="7271"/>
            <ac:spMk id="132" creationId="{693905F1-A3D0-4CFB-ADF1-0EEB5254B4BA}"/>
          </ac:spMkLst>
        </pc:spChg>
        <pc:spChg chg="add mod">
          <ac:chgData name="Al Brooks" userId="34fc579134f071c1" providerId="LiveId" clId="{498CD508-5ACD-4753-ACFE-AD74D922C6E3}" dt="2021-06-28T20:39:56.554" v="3858" actId="1076"/>
          <ac:spMkLst>
            <pc:docMk/>
            <pc:sldMk cId="358024776" sldId="7271"/>
            <ac:spMk id="133" creationId="{97AB0431-BADF-404F-84F2-F03AACCF83E3}"/>
          </ac:spMkLst>
        </pc:spChg>
        <pc:spChg chg="add mod">
          <ac:chgData name="Al Brooks" userId="34fc579134f071c1" providerId="LiveId" clId="{498CD508-5ACD-4753-ACFE-AD74D922C6E3}" dt="2021-06-28T20:40:01.490" v="3859" actId="1076"/>
          <ac:spMkLst>
            <pc:docMk/>
            <pc:sldMk cId="358024776" sldId="7271"/>
            <ac:spMk id="134" creationId="{C9B44BC4-287B-4990-AEAA-E15BAA691E24}"/>
          </ac:spMkLst>
        </pc:spChg>
        <pc:spChg chg="add mod">
          <ac:chgData name="Al Brooks" userId="34fc579134f071c1" providerId="LiveId" clId="{498CD508-5ACD-4753-ACFE-AD74D922C6E3}" dt="2021-06-28T20:40:22.675" v="3866" actId="1076"/>
          <ac:spMkLst>
            <pc:docMk/>
            <pc:sldMk cId="358024776" sldId="7271"/>
            <ac:spMk id="135" creationId="{8ABCDC87-47CD-47DA-8864-F5691ED2387F}"/>
          </ac:spMkLst>
        </pc:spChg>
        <pc:spChg chg="add mod">
          <ac:chgData name="Al Brooks" userId="34fc579134f071c1" providerId="LiveId" clId="{498CD508-5ACD-4753-ACFE-AD74D922C6E3}" dt="2021-06-28T20:40:24.162" v="3867" actId="1076"/>
          <ac:spMkLst>
            <pc:docMk/>
            <pc:sldMk cId="358024776" sldId="7271"/>
            <ac:spMk id="136" creationId="{6BE92B44-7F1D-42F4-8CB4-A2D8E83E3054}"/>
          </ac:spMkLst>
        </pc:spChg>
        <pc:spChg chg="add mod ord">
          <ac:chgData name="Al Brooks" userId="34fc579134f071c1" providerId="LiveId" clId="{498CD508-5ACD-4753-ACFE-AD74D922C6E3}" dt="2021-06-28T20:30:36.502" v="3466" actId="167"/>
          <ac:spMkLst>
            <pc:docMk/>
            <pc:sldMk cId="358024776" sldId="7271"/>
            <ac:spMk id="137" creationId="{D6A1B9E5-24DE-4EA1-B203-7B5CCE30F591}"/>
          </ac:spMkLst>
        </pc:spChg>
        <pc:spChg chg="add mod ord">
          <ac:chgData name="Al Brooks" userId="34fc579134f071c1" providerId="LiveId" clId="{498CD508-5ACD-4753-ACFE-AD74D922C6E3}" dt="2021-06-28T20:40:32.004" v="3869" actId="14100"/>
          <ac:spMkLst>
            <pc:docMk/>
            <pc:sldMk cId="358024776" sldId="7271"/>
            <ac:spMk id="138" creationId="{1943D656-0B2C-47AB-930C-472107302E1F}"/>
          </ac:spMkLst>
        </pc:spChg>
        <pc:spChg chg="add mod ord">
          <ac:chgData name="Al Brooks" userId="34fc579134f071c1" providerId="LiveId" clId="{498CD508-5ACD-4753-ACFE-AD74D922C6E3}" dt="2021-06-28T20:30:36.502" v="3466" actId="167"/>
          <ac:spMkLst>
            <pc:docMk/>
            <pc:sldMk cId="358024776" sldId="7271"/>
            <ac:spMk id="139" creationId="{F5745E19-5509-4665-ABE2-B4562B8875AD}"/>
          </ac:spMkLst>
        </pc:spChg>
        <pc:spChg chg="add mod">
          <ac:chgData name="Al Brooks" userId="34fc579134f071c1" providerId="LiveId" clId="{498CD508-5ACD-4753-ACFE-AD74D922C6E3}" dt="2021-06-28T20:31:11.465" v="3471" actId="1076"/>
          <ac:spMkLst>
            <pc:docMk/>
            <pc:sldMk cId="358024776" sldId="7271"/>
            <ac:spMk id="140" creationId="{B58CA50D-B444-49D7-BA7A-3C97A7E6B7CA}"/>
          </ac:spMkLst>
        </pc:spChg>
        <pc:spChg chg="add mod">
          <ac:chgData name="Al Brooks" userId="34fc579134f071c1" providerId="LiveId" clId="{498CD508-5ACD-4753-ACFE-AD74D922C6E3}" dt="2021-06-28T20:40:57.213" v="3878" actId="1076"/>
          <ac:spMkLst>
            <pc:docMk/>
            <pc:sldMk cId="358024776" sldId="7271"/>
            <ac:spMk id="141" creationId="{53DDBFD7-27CD-4C7C-81B6-B5691F6AE9C7}"/>
          </ac:spMkLst>
        </pc:spChg>
        <pc:spChg chg="add mod">
          <ac:chgData name="Al Brooks" userId="34fc579134f071c1" providerId="LiveId" clId="{498CD508-5ACD-4753-ACFE-AD74D922C6E3}" dt="2021-06-28T20:40:59.223" v="3879" actId="1076"/>
          <ac:spMkLst>
            <pc:docMk/>
            <pc:sldMk cId="358024776" sldId="7271"/>
            <ac:spMk id="142" creationId="{28CFF827-C55F-4DB2-8639-A169D0245757}"/>
          </ac:spMkLst>
        </pc:spChg>
        <pc:spChg chg="add mod">
          <ac:chgData name="Al Brooks" userId="34fc579134f071c1" providerId="LiveId" clId="{498CD508-5ACD-4753-ACFE-AD74D922C6E3}" dt="2021-06-28T20:31:18.449" v="3474" actId="571"/>
          <ac:spMkLst>
            <pc:docMk/>
            <pc:sldMk cId="358024776" sldId="7271"/>
            <ac:spMk id="143" creationId="{A5AECDE2-E3BB-4855-BD5B-3912F9FCCADD}"/>
          </ac:spMkLst>
        </pc:spChg>
        <pc:spChg chg="add mod">
          <ac:chgData name="Al Brooks" userId="34fc579134f071c1" providerId="LiveId" clId="{498CD508-5ACD-4753-ACFE-AD74D922C6E3}" dt="2021-06-28T20:31:24.979" v="3475" actId="571"/>
          <ac:spMkLst>
            <pc:docMk/>
            <pc:sldMk cId="358024776" sldId="7271"/>
            <ac:spMk id="144" creationId="{9B18D68C-AE1A-45F7-B0A0-4004B7D366CB}"/>
          </ac:spMkLst>
        </pc:spChg>
        <pc:spChg chg="add mod">
          <ac:chgData name="Al Brooks" userId="34fc579134f071c1" providerId="LiveId" clId="{498CD508-5ACD-4753-ACFE-AD74D922C6E3}" dt="2021-06-28T20:31:33.960" v="3476" actId="571"/>
          <ac:spMkLst>
            <pc:docMk/>
            <pc:sldMk cId="358024776" sldId="7271"/>
            <ac:spMk id="145" creationId="{77123ECE-980A-4027-B310-A7DDE179E894}"/>
          </ac:spMkLst>
        </pc:spChg>
        <pc:spChg chg="add del mod">
          <ac:chgData name="Al Brooks" userId="34fc579134f071c1" providerId="LiveId" clId="{498CD508-5ACD-4753-ACFE-AD74D922C6E3}" dt="2021-06-28T20:31:43.928" v="3478" actId="478"/>
          <ac:spMkLst>
            <pc:docMk/>
            <pc:sldMk cId="358024776" sldId="7271"/>
            <ac:spMk id="146" creationId="{75C90EF3-280C-4569-9782-3057316D0D15}"/>
          </ac:spMkLst>
        </pc:spChg>
        <pc:spChg chg="add mod">
          <ac:chgData name="Al Brooks" userId="34fc579134f071c1" providerId="LiveId" clId="{498CD508-5ACD-4753-ACFE-AD74D922C6E3}" dt="2021-06-28T20:40:35.845" v="3870" actId="1076"/>
          <ac:spMkLst>
            <pc:docMk/>
            <pc:sldMk cId="358024776" sldId="7271"/>
            <ac:spMk id="147" creationId="{99107AE7-A4CA-4C30-BDAA-918A342EB1ED}"/>
          </ac:spMkLst>
        </pc:spChg>
        <pc:spChg chg="add mod">
          <ac:chgData name="Al Brooks" userId="34fc579134f071c1" providerId="LiveId" clId="{498CD508-5ACD-4753-ACFE-AD74D922C6E3}" dt="2021-06-28T20:33:20.067" v="3640" actId="20577"/>
          <ac:spMkLst>
            <pc:docMk/>
            <pc:sldMk cId="358024776" sldId="7271"/>
            <ac:spMk id="150" creationId="{72141F7E-B601-47F4-BD5B-1BA2BCEFCD44}"/>
          </ac:spMkLst>
        </pc:spChg>
        <pc:spChg chg="add mod">
          <ac:chgData name="Al Brooks" userId="34fc579134f071c1" providerId="LiveId" clId="{498CD508-5ACD-4753-ACFE-AD74D922C6E3}" dt="2021-06-28T20:34:41.533" v="3680" actId="14100"/>
          <ac:spMkLst>
            <pc:docMk/>
            <pc:sldMk cId="358024776" sldId="7271"/>
            <ac:spMk id="158" creationId="{EC2A70A9-2EF8-47BD-A666-036B696AE06B}"/>
          </ac:spMkLst>
        </pc:spChg>
        <pc:spChg chg="add mod">
          <ac:chgData name="Al Brooks" userId="34fc579134f071c1" providerId="LiveId" clId="{498CD508-5ACD-4753-ACFE-AD74D922C6E3}" dt="2021-06-28T20:36:26.960" v="3786" actId="14100"/>
          <ac:spMkLst>
            <pc:docMk/>
            <pc:sldMk cId="358024776" sldId="7271"/>
            <ac:spMk id="159" creationId="{A47F19AC-9BF2-4AE7-BDF3-DEC3D1105B5B}"/>
          </ac:spMkLst>
        </pc:spChg>
        <pc:spChg chg="add mod">
          <ac:chgData name="Al Brooks" userId="34fc579134f071c1" providerId="LiveId" clId="{498CD508-5ACD-4753-ACFE-AD74D922C6E3}" dt="2021-06-28T20:35:24.282" v="3721" actId="14100"/>
          <ac:spMkLst>
            <pc:docMk/>
            <pc:sldMk cId="358024776" sldId="7271"/>
            <ac:spMk id="160" creationId="{E18DD0F0-CD5C-4002-9248-CDA9261D43A5}"/>
          </ac:spMkLst>
        </pc:spChg>
        <pc:spChg chg="add mod">
          <ac:chgData name="Al Brooks" userId="34fc579134f071c1" providerId="LiveId" clId="{498CD508-5ACD-4753-ACFE-AD74D922C6E3}" dt="2021-06-28T20:36:06.646" v="3757" actId="1076"/>
          <ac:spMkLst>
            <pc:docMk/>
            <pc:sldMk cId="358024776" sldId="7271"/>
            <ac:spMk id="161" creationId="{2C8F4474-D10A-4C09-868D-168ED9A28795}"/>
          </ac:spMkLst>
        </pc:spChg>
        <pc:spChg chg="add mod">
          <ac:chgData name="Al Brooks" userId="34fc579134f071c1" providerId="LiveId" clId="{498CD508-5ACD-4753-ACFE-AD74D922C6E3}" dt="2021-06-28T20:37:01.278" v="3810" actId="1076"/>
          <ac:spMkLst>
            <pc:docMk/>
            <pc:sldMk cId="358024776" sldId="7271"/>
            <ac:spMk id="164" creationId="{76E80E58-B8E7-41A9-994E-F6A54EF582A7}"/>
          </ac:spMkLst>
        </pc:spChg>
        <pc:spChg chg="add mod">
          <ac:chgData name="Al Brooks" userId="34fc579134f071c1" providerId="LiveId" clId="{498CD508-5ACD-4753-ACFE-AD74D922C6E3}" dt="2021-06-28T20:39:36.375" v="3850" actId="1076"/>
          <ac:spMkLst>
            <pc:docMk/>
            <pc:sldMk cId="358024776" sldId="7271"/>
            <ac:spMk id="172" creationId="{FA3D9663-7286-483D-AEE1-378F382B413E}"/>
          </ac:spMkLst>
        </pc:spChg>
        <pc:picChg chg="add mod ord">
          <ac:chgData name="Al Brooks" userId="34fc579134f071c1" providerId="LiveId" clId="{498CD508-5ACD-4753-ACFE-AD74D922C6E3}" dt="2021-06-28T20:40:19.239" v="3865" actId="1076"/>
          <ac:picMkLst>
            <pc:docMk/>
            <pc:sldMk cId="358024776" sldId="7271"/>
            <ac:picMk id="3" creationId="{D9F7DF31-4D3F-4296-A23E-4F01D57EC001}"/>
          </ac:picMkLst>
        </pc:picChg>
        <pc:cxnChg chg="add mod">
          <ac:chgData name="Al Brooks" userId="34fc579134f071c1" providerId="LiveId" clId="{498CD508-5ACD-4753-ACFE-AD74D922C6E3}" dt="2021-06-28T20:37:49.398" v="3829" actId="14100"/>
          <ac:cxnSpMkLst>
            <pc:docMk/>
            <pc:sldMk cId="358024776" sldId="7271"/>
            <ac:cxnSpMk id="82" creationId="{9B527A81-A265-4874-AE8D-26A8682B5EF2}"/>
          </ac:cxnSpMkLst>
        </pc:cxnChg>
        <pc:cxnChg chg="add mod">
          <ac:chgData name="Al Brooks" userId="34fc579134f071c1" providerId="LiveId" clId="{498CD508-5ACD-4753-ACFE-AD74D922C6E3}" dt="2021-06-28T20:38:23.529" v="3833" actId="14100"/>
          <ac:cxnSpMkLst>
            <pc:docMk/>
            <pc:sldMk cId="358024776" sldId="7271"/>
            <ac:cxnSpMk id="86" creationId="{9058AD61-BC62-4D60-84E6-44BC0ED21EDA}"/>
          </ac:cxnSpMkLst>
        </pc:cxnChg>
        <pc:cxnChg chg="add mod">
          <ac:chgData name="Al Brooks" userId="34fc579134f071c1" providerId="LiveId" clId="{498CD508-5ACD-4753-ACFE-AD74D922C6E3}" dt="2021-06-28T20:40:50.958" v="3876" actId="14100"/>
          <ac:cxnSpMkLst>
            <pc:docMk/>
            <pc:sldMk cId="358024776" sldId="7271"/>
            <ac:cxnSpMk id="88" creationId="{AEC1096F-77D9-417A-9170-90E153019EDA}"/>
          </ac:cxnSpMkLst>
        </pc:cxnChg>
        <pc:cxnChg chg="add mod">
          <ac:chgData name="Al Brooks" userId="34fc579134f071c1" providerId="LiveId" clId="{498CD508-5ACD-4753-ACFE-AD74D922C6E3}" dt="2021-06-28T20:38:26.742" v="3834" actId="1076"/>
          <ac:cxnSpMkLst>
            <pc:docMk/>
            <pc:sldMk cId="358024776" sldId="7271"/>
            <ac:cxnSpMk id="90" creationId="{EFC05EB5-7D99-4797-A0D2-EB54C90D5A06}"/>
          </ac:cxnSpMkLst>
        </pc:cxnChg>
        <pc:cxnChg chg="add mod">
          <ac:chgData name="Al Brooks" userId="34fc579134f071c1" providerId="LiveId" clId="{498CD508-5ACD-4753-ACFE-AD74D922C6E3}" dt="2021-06-28T20:38:48.082" v="3839" actId="14100"/>
          <ac:cxnSpMkLst>
            <pc:docMk/>
            <pc:sldMk cId="358024776" sldId="7271"/>
            <ac:cxnSpMk id="92" creationId="{30A8851C-4F6A-458F-931A-D1ECDABFA5AE}"/>
          </ac:cxnSpMkLst>
        </pc:cxnChg>
        <pc:cxnChg chg="add mod">
          <ac:chgData name="Al Brooks" userId="34fc579134f071c1" providerId="LiveId" clId="{498CD508-5ACD-4753-ACFE-AD74D922C6E3}" dt="2021-06-28T20:38:56.111" v="3840" actId="14100"/>
          <ac:cxnSpMkLst>
            <pc:docMk/>
            <pc:sldMk cId="358024776" sldId="7271"/>
            <ac:cxnSpMk id="94" creationId="{7760BCC2-9D31-4036-8F1D-FDF25D654F80}"/>
          </ac:cxnSpMkLst>
        </pc:cxnChg>
        <pc:cxnChg chg="add mod">
          <ac:chgData name="Al Brooks" userId="34fc579134f071c1" providerId="LiveId" clId="{498CD508-5ACD-4753-ACFE-AD74D922C6E3}" dt="2021-06-28T20:39:06.177" v="3842" actId="1076"/>
          <ac:cxnSpMkLst>
            <pc:docMk/>
            <pc:sldMk cId="358024776" sldId="7271"/>
            <ac:cxnSpMk id="96" creationId="{EF9104B8-6C8F-4ADE-B771-49747F360D4E}"/>
          </ac:cxnSpMkLst>
        </pc:cxnChg>
        <pc:cxnChg chg="add mod">
          <ac:chgData name="Al Brooks" userId="34fc579134f071c1" providerId="LiveId" clId="{498CD508-5ACD-4753-ACFE-AD74D922C6E3}" dt="2021-06-28T20:39:09.922" v="3843" actId="1076"/>
          <ac:cxnSpMkLst>
            <pc:docMk/>
            <pc:sldMk cId="358024776" sldId="7271"/>
            <ac:cxnSpMk id="98" creationId="{A9F7D2D5-2121-49D4-B927-3CA2F86088FE}"/>
          </ac:cxnSpMkLst>
        </pc:cxnChg>
        <pc:cxnChg chg="add mod">
          <ac:chgData name="Al Brooks" userId="34fc579134f071c1" providerId="LiveId" clId="{498CD508-5ACD-4753-ACFE-AD74D922C6E3}" dt="2021-06-28T20:38:59.313" v="3841" actId="1076"/>
          <ac:cxnSpMkLst>
            <pc:docMk/>
            <pc:sldMk cId="358024776" sldId="7271"/>
            <ac:cxnSpMk id="100" creationId="{F5E74588-BB82-4A66-B602-B2B8FF1B8CFC}"/>
          </ac:cxnSpMkLst>
        </pc:cxnChg>
        <pc:cxnChg chg="add mod">
          <ac:chgData name="Al Brooks" userId="34fc579134f071c1" providerId="LiveId" clId="{498CD508-5ACD-4753-ACFE-AD74D922C6E3}" dt="2021-06-28T20:37:57.215" v="3830" actId="1076"/>
          <ac:cxnSpMkLst>
            <pc:docMk/>
            <pc:sldMk cId="358024776" sldId="7271"/>
            <ac:cxnSpMk id="102" creationId="{3C78DF25-68A0-4282-8FF1-25A952D5CAD9}"/>
          </ac:cxnSpMkLst>
        </pc:cxnChg>
        <pc:cxnChg chg="add mod">
          <ac:chgData name="Al Brooks" userId="34fc579134f071c1" providerId="LiveId" clId="{498CD508-5ACD-4753-ACFE-AD74D922C6E3}" dt="2021-06-28T20:39:15.833" v="3844" actId="1076"/>
          <ac:cxnSpMkLst>
            <pc:docMk/>
            <pc:sldMk cId="358024776" sldId="7271"/>
            <ac:cxnSpMk id="104" creationId="{04C97868-4797-46CD-9E01-D77300F8C45E}"/>
          </ac:cxnSpMkLst>
        </pc:cxnChg>
        <pc:cxnChg chg="add mod">
          <ac:chgData name="Al Brooks" userId="34fc579134f071c1" providerId="LiveId" clId="{498CD508-5ACD-4753-ACFE-AD74D922C6E3}" dt="2021-06-28T20:38:03.783" v="3831" actId="14100"/>
          <ac:cxnSpMkLst>
            <pc:docMk/>
            <pc:sldMk cId="358024776" sldId="7271"/>
            <ac:cxnSpMk id="106" creationId="{054E26CA-F804-492A-887D-BAC1F96E605E}"/>
          </ac:cxnSpMkLst>
        </pc:cxnChg>
        <pc:cxnChg chg="add mod">
          <ac:chgData name="Al Brooks" userId="34fc579134f071c1" providerId="LiveId" clId="{498CD508-5ACD-4753-ACFE-AD74D922C6E3}" dt="2021-06-28T20:41:08.404" v="3880" actId="1076"/>
          <ac:cxnSpMkLst>
            <pc:docMk/>
            <pc:sldMk cId="358024776" sldId="7271"/>
            <ac:cxnSpMk id="119" creationId="{355AC6D1-01B4-404E-9981-8FD478C61B50}"/>
          </ac:cxnSpMkLst>
        </pc:cxnChg>
        <pc:cxnChg chg="add mod">
          <ac:chgData name="Al Brooks" userId="34fc579134f071c1" providerId="LiveId" clId="{498CD508-5ACD-4753-ACFE-AD74D922C6E3}" dt="2021-06-28T20:32:08.251" v="3489" actId="1076"/>
          <ac:cxnSpMkLst>
            <pc:docMk/>
            <pc:sldMk cId="358024776" sldId="7271"/>
            <ac:cxnSpMk id="148" creationId="{8ADB41D4-68A4-4400-A313-26CECFBC4C42}"/>
          </ac:cxnSpMkLst>
        </pc:cxnChg>
        <pc:cxnChg chg="add mod">
          <ac:chgData name="Al Brooks" userId="34fc579134f071c1" providerId="LiveId" clId="{498CD508-5ACD-4753-ACFE-AD74D922C6E3}" dt="2021-06-28T20:33:50.763" v="3646" actId="14100"/>
          <ac:cxnSpMkLst>
            <pc:docMk/>
            <pc:sldMk cId="358024776" sldId="7271"/>
            <ac:cxnSpMk id="151" creationId="{37F35792-68E0-4AC1-B277-BDAE6D48C9F8}"/>
          </ac:cxnSpMkLst>
        </pc:cxnChg>
        <pc:cxnChg chg="add del mod">
          <ac:chgData name="Al Brooks" userId="34fc579134f071c1" providerId="LiveId" clId="{498CD508-5ACD-4753-ACFE-AD74D922C6E3}" dt="2021-06-28T20:34:09.477" v="3652" actId="478"/>
          <ac:cxnSpMkLst>
            <pc:docMk/>
            <pc:sldMk cId="358024776" sldId="7271"/>
            <ac:cxnSpMk id="154" creationId="{E0047246-9FBA-48DC-B71A-F516001C026A}"/>
          </ac:cxnSpMkLst>
        </pc:cxnChg>
        <pc:cxnChg chg="add mod">
          <ac:chgData name="Al Brooks" userId="34fc579134f071c1" providerId="LiveId" clId="{498CD508-5ACD-4753-ACFE-AD74D922C6E3}" dt="2021-06-28T20:38:31.679" v="3835" actId="14100"/>
          <ac:cxnSpMkLst>
            <pc:docMk/>
            <pc:sldMk cId="358024776" sldId="7271"/>
            <ac:cxnSpMk id="156" creationId="{F022B9F0-5818-446A-9E71-F2ADC3963E19}"/>
          </ac:cxnSpMkLst>
        </pc:cxnChg>
        <pc:cxnChg chg="add mod">
          <ac:chgData name="Al Brooks" userId="34fc579134f071c1" providerId="LiveId" clId="{498CD508-5ACD-4753-ACFE-AD74D922C6E3}" dt="2021-06-28T20:41:40.725" v="3889" actId="1076"/>
          <ac:cxnSpMkLst>
            <pc:docMk/>
            <pc:sldMk cId="358024776" sldId="7271"/>
            <ac:cxnSpMk id="162" creationId="{06813D89-0912-4E44-A887-CA221956F2EE}"/>
          </ac:cxnSpMkLst>
        </pc:cxnChg>
      </pc:sldChg>
      <pc:sldChg chg="addSp delSp modSp add del mod">
        <pc:chgData name="Al Brooks" userId="34fc579134f071c1" providerId="LiveId" clId="{498CD508-5ACD-4753-ACFE-AD74D922C6E3}" dt="2021-06-24T21:32:47.708" v="1240" actId="2696"/>
        <pc:sldMkLst>
          <pc:docMk/>
          <pc:sldMk cId="2083988897" sldId="7271"/>
        </pc:sldMkLst>
        <pc:spChg chg="mod">
          <ac:chgData name="Al Brooks" userId="34fc579134f071c1" providerId="LiveId" clId="{498CD508-5ACD-4753-ACFE-AD74D922C6E3}" dt="2021-06-24T19:40:08.211" v="436" actId="20577"/>
          <ac:spMkLst>
            <pc:docMk/>
            <pc:sldMk cId="2083988897" sldId="7271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4T21:11:35.102" v="950" actId="167"/>
          <ac:spMkLst>
            <pc:docMk/>
            <pc:sldMk cId="2083988897" sldId="7271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4T21:31:30.277" v="1230" actId="1076"/>
          <ac:spMkLst>
            <pc:docMk/>
            <pc:sldMk cId="2083988897" sldId="7271"/>
            <ac:spMk id="81" creationId="{8A32318E-8A3A-471C-9C81-61D78DE2F3F3}"/>
          </ac:spMkLst>
        </pc:spChg>
        <pc:spChg chg="del">
          <ac:chgData name="Al Brooks" userId="34fc579134f071c1" providerId="LiveId" clId="{498CD508-5ACD-4753-ACFE-AD74D922C6E3}" dt="2021-06-24T19:41:26.061" v="615" actId="478"/>
          <ac:spMkLst>
            <pc:docMk/>
            <pc:sldMk cId="2083988897" sldId="7271"/>
            <ac:spMk id="82" creationId="{5DE37F9E-7906-40CE-84D2-F908AA99F30D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85" creationId="{510EF97D-268C-4158-B0E9-A6587DE815D3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86" creationId="{BEE4CF0D-2148-4D93-A529-931E6B1D560B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87" creationId="{801768FE-0132-4030-86FC-7C4F79BF64F3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88" creationId="{C66F407B-9B5F-40FB-A58D-A19B7FB32906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89" creationId="{737492A2-F75D-42FA-983E-3326167C9D6E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90" creationId="{B065852C-69A9-40F4-BAA7-2E49572B58A9}"/>
          </ac:spMkLst>
        </pc:spChg>
        <pc:spChg chg="add mod">
          <ac:chgData name="Al Brooks" userId="34fc579134f071c1" providerId="LiveId" clId="{498CD508-5ACD-4753-ACFE-AD74D922C6E3}" dt="2021-06-24T21:31:57.663" v="1231"/>
          <ac:spMkLst>
            <pc:docMk/>
            <pc:sldMk cId="2083988897" sldId="7271"/>
            <ac:spMk id="91" creationId="{E6386D3A-A460-4196-B4DA-658DEB635DD3}"/>
          </ac:spMkLst>
        </pc:spChg>
        <pc:spChg chg="add del mod">
          <ac:chgData name="Al Brooks" userId="34fc579134f071c1" providerId="LiveId" clId="{498CD508-5ACD-4753-ACFE-AD74D922C6E3}" dt="2021-06-24T21:32:11.490" v="1235" actId="478"/>
          <ac:spMkLst>
            <pc:docMk/>
            <pc:sldMk cId="2083988897" sldId="7271"/>
            <ac:spMk id="92" creationId="{B6492E7E-990B-44EF-A0F1-8ABD0EF97BAD}"/>
          </ac:spMkLst>
        </pc:spChg>
        <pc:spChg chg="add mod">
          <ac:chgData name="Al Brooks" userId="34fc579134f071c1" providerId="LiveId" clId="{498CD508-5ACD-4753-ACFE-AD74D922C6E3}" dt="2021-06-24T21:32:08.720" v="1234" actId="20577"/>
          <ac:spMkLst>
            <pc:docMk/>
            <pc:sldMk cId="2083988897" sldId="7271"/>
            <ac:spMk id="93" creationId="{C3D22DB0-9330-4FA5-B2DA-1A45042C475F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58" creationId="{8A1DC6C8-0468-42EE-ABC8-96936B9D3798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59" creationId="{48309262-EE34-4F92-BFF6-435A59350EA5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60" creationId="{CFBCDE5B-B47E-4866-98C1-A132EDBD4B6D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61" creationId="{EEBE3917-7768-4E82-9B22-FABCC114D5FB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62" creationId="{1DD437F9-602B-4C17-9991-C19633904D5A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64" creationId="{B5856530-06AC-486B-8591-82732FCB802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66" creationId="{EBAA6EF5-4CF3-4EC0-B53E-A34ECF3C0572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72" creationId="{C5500078-3419-4C22-AAA4-0B2A3F3D9BE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173" creationId="{86042FF2-46FC-4E9A-AB24-A036F2A11744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08" creationId="{CB85178D-071D-42FF-A214-D82E96E5777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09" creationId="{A2F9A2A0-D6AF-4C73-B477-3B7CACD79B9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10" creationId="{19B6E863-9478-4D52-8560-51625969AC5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11" creationId="{E1128D62-1DBA-4BC8-A6FF-58C293E9DA13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12" creationId="{55FCEFC1-2FF9-4F6D-9D43-37FB31711D93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17" creationId="{FF45BC74-01F2-4368-9971-36BEE64A0C36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18" creationId="{3573269F-7371-4868-8AAA-B66E71556BEF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35" creationId="{8B99EE0D-EB13-4352-B8A6-9DC5D2B907A1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36" creationId="{9AAD8407-0C6F-456D-BA87-03230798335B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37" creationId="{BC08A9A0-3B74-4BBD-A874-1BF6C91D9340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38" creationId="{9B16E3B7-05F0-4656-88CC-1640A4BF906C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39" creationId="{11EACEAF-1D8B-497F-B8D3-CDF1BC7DFF51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40" creationId="{AF86CE3D-7D43-405A-8E6E-6FF8D5663748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41" creationId="{7DF0D609-B9E1-4A72-9BE6-139FEB362EF7}"/>
          </ac:spMkLst>
        </pc:spChg>
        <pc:spChg chg="del">
          <ac:chgData name="Al Brooks" userId="34fc579134f071c1" providerId="LiveId" clId="{498CD508-5ACD-4753-ACFE-AD74D922C6E3}" dt="2021-06-24T21:32:44.817" v="1239" actId="478"/>
          <ac:spMkLst>
            <pc:docMk/>
            <pc:sldMk cId="2083988897" sldId="7271"/>
            <ac:spMk id="242" creationId="{8D9A084C-53E7-42AE-8C7B-61B6F583FD88}"/>
          </ac:spMkLst>
        </pc:spChg>
        <pc:picChg chg="add mod ord">
          <ac:chgData name="Al Brooks" userId="34fc579134f071c1" providerId="LiveId" clId="{498CD508-5ACD-4753-ACFE-AD74D922C6E3}" dt="2021-06-24T21:11:27.836" v="948" actId="167"/>
          <ac:picMkLst>
            <pc:docMk/>
            <pc:sldMk cId="2083988897" sldId="7271"/>
            <ac:picMk id="83" creationId="{BAF9F79C-F4A8-4BD1-8F62-A02C68AA0367}"/>
          </ac:picMkLst>
        </pc:picChg>
        <pc:cxnChg chg="add mod">
          <ac:chgData name="Al Brooks" userId="34fc579134f071c1" providerId="LiveId" clId="{498CD508-5ACD-4753-ACFE-AD74D922C6E3}" dt="2021-06-24T21:31:57.663" v="1231"/>
          <ac:cxnSpMkLst>
            <pc:docMk/>
            <pc:sldMk cId="2083988897" sldId="7271"/>
            <ac:cxnSpMk id="84" creationId="{41E4792E-256F-41C1-8B62-98FE907CF59C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4" creationId="{CEB4BA9F-CA07-4432-A370-AEB0627C4E2D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5" creationId="{0392C431-BC39-4E60-960D-7B6193FD32EC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6" creationId="{A9D976DE-A6C5-40D2-ADD0-9EFEB8D3BD66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7" creationId="{793E37A3-90CF-4B93-8FCA-5F6517949816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8" creationId="{85078F59-636A-4E68-9A3F-B336AB5072E1}"/>
          </ac:cxnSpMkLst>
        </pc:cxnChg>
        <pc:cxnChg chg="add mod">
          <ac:chgData name="Al Brooks" userId="34fc579134f071c1" providerId="LiveId" clId="{498CD508-5ACD-4753-ACFE-AD74D922C6E3}" dt="2021-06-24T21:32:36.279" v="1238"/>
          <ac:cxnSpMkLst>
            <pc:docMk/>
            <pc:sldMk cId="2083988897" sldId="7271"/>
            <ac:cxnSpMk id="99" creationId="{0BA03840-25D9-410A-AB17-5124F2823AA7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65" creationId="{E65B57BE-0387-48C6-A496-55372A34A8F2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67" creationId="{D269AAC5-7508-42F3-BB3D-057DBE480D41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68" creationId="{3E3B0501-6447-4F88-9F85-20BE137A198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69" creationId="{2D2519F5-6E62-4FB1-A801-9350874097CE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0" creationId="{7FCC1E7F-E935-4653-BE65-8BC1BE9B1BFF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1" creationId="{3790E6CD-A13C-4B28-B633-9F003F562B6D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4" creationId="{A6035DE2-CDE2-46DA-9129-35EE09FFB2F3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5" creationId="{D6E09EE2-1E49-4925-A51D-4316CF68D6A8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6" creationId="{349416BD-091D-43A3-A364-B2F76C5D96C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7" creationId="{24DCAFBB-CA18-4175-9A52-CD09BBD6964B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8" creationId="{4CA05740-99A1-4A83-ABB2-4C310A8CAC7B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79" creationId="{8C5F1C46-714F-422E-9D06-D44C73BA23E7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0" creationId="{0E25CE47-B26E-43F4-A618-6DB15A8332EA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1" creationId="{E3B35E2C-3E02-4368-ACE2-5864058DC624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2" creationId="{FFF8A895-7AA2-4E4C-A7FA-AA9AD7AA0BB2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3" creationId="{7CDA5705-1ACF-420B-803A-100D4FCD5CF6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4" creationId="{23B78D89-2124-4114-A97D-BAE07BA653A0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5" creationId="{C661CF41-6FEC-452B-8C8B-849111E898B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6" creationId="{2F7DA7C0-50CA-4953-8056-8762D94E4615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7" creationId="{789448BA-8509-47B2-8C80-DF9B4DC1BB94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8" creationId="{6FBA8D74-60E8-4C6A-9565-C33F0CDA3D12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89" creationId="{37CEC5EF-64E7-44DB-9D86-7466AC58DB2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0" creationId="{2C805383-66A2-4C9B-B2DB-13E0AA995BE0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1" creationId="{A0263486-7BB1-4854-BF6A-1735D3D7AB04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2" creationId="{9D42F5AB-5EA8-48FF-82B3-15FC609A134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3" creationId="{6941C073-D229-489F-B233-2F6CA88FC7E4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4" creationId="{37CE601B-485C-4DB5-A53F-581F5434801F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5" creationId="{1783EE8A-9892-4710-8F4B-E3C3E2C9119A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6" creationId="{6835BA13-17C8-4EAF-94E1-11290B72CA20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7" creationId="{136E7CEC-6976-4DC1-A606-97CC1E71984B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8" creationId="{A98B666C-FB60-4ADC-AEF2-0FD4144F68D8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199" creationId="{30A3F5D8-540D-47F3-AFBA-3C8DD6A3AD1C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0" creationId="{9F25B2B5-F4CC-463B-B02B-066045429D5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1" creationId="{99FC7788-33E1-43CE-9591-39BEB6BB7738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2" creationId="{A99F4776-18DF-4735-91D7-9E40436FD062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3" creationId="{84F811F0-E9A8-49CD-AEA8-9155299A2345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4" creationId="{0F6A5487-4759-4DFC-844F-325757F244B4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5" creationId="{13974B0C-3DFE-4390-853C-39480172896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6" creationId="{99985883-B149-4276-8833-F193BF91EB68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07" creationId="{C3A9D94F-9A8A-4712-AD82-C895BE554D0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19" creationId="{A05F9300-04AE-4D24-B2FD-5FF53285E9A0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0" creationId="{0BFE2462-F39D-4D28-8FA3-D3016F7AD82E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1" creationId="{09F03870-07BE-45FE-8CBF-94A2C5480CDE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6" creationId="{1A16A2F9-DEB3-47BA-9098-A959ADF7746C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7" creationId="{0E06FA18-CFB7-4CB1-888D-217E2E75A5AD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8" creationId="{9B364A44-7B45-4919-917A-8A5DE84970AB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29" creationId="{61AA0768-A8DC-486F-8C79-3EAD6E0F6A50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30" creationId="{860DEB77-465A-468E-9EDB-574886393825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31" creationId="{3156D6FE-A395-49D5-B458-85C5BCC69DF3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32" creationId="{3629D026-4BEE-4CB5-AD58-E6A013144AF9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33" creationId="{BE7FC0D0-D250-4F7A-BC95-86197FCE3C6B}"/>
          </ac:cxnSpMkLst>
        </pc:cxnChg>
        <pc:cxnChg chg="del">
          <ac:chgData name="Al Brooks" userId="34fc579134f071c1" providerId="LiveId" clId="{498CD508-5ACD-4753-ACFE-AD74D922C6E3}" dt="2021-06-24T21:32:44.817" v="1239" actId="478"/>
          <ac:cxnSpMkLst>
            <pc:docMk/>
            <pc:sldMk cId="2083988897" sldId="7271"/>
            <ac:cxnSpMk id="234" creationId="{C43F51C3-A812-4CB5-924A-23ADAC8A9CF7}"/>
          </ac:cxnSpMkLst>
        </pc:cxnChg>
      </pc:sldChg>
      <pc:sldChg chg="addSp delSp modSp add del mod">
        <pc:chgData name="Al Brooks" userId="34fc579134f071c1" providerId="LiveId" clId="{498CD508-5ACD-4753-ACFE-AD74D922C6E3}" dt="2021-06-25T20:55:37.092" v="2177" actId="2696"/>
        <pc:sldMkLst>
          <pc:docMk/>
          <pc:sldMk cId="496706548" sldId="7272"/>
        </pc:sldMkLst>
        <pc:spChg chg="mod">
          <ac:chgData name="Al Brooks" userId="34fc579134f071c1" providerId="LiveId" clId="{498CD508-5ACD-4753-ACFE-AD74D922C6E3}" dt="2021-06-25T17:42:16.120" v="1519" actId="113"/>
          <ac:spMkLst>
            <pc:docMk/>
            <pc:sldMk cId="496706548" sldId="7272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5T20:52:05.103" v="2120" actId="167"/>
          <ac:spMkLst>
            <pc:docMk/>
            <pc:sldMk cId="496706548" sldId="7272"/>
            <ac:spMk id="21" creationId="{D800B438-E78B-4C04-8812-E548DC25F1FB}"/>
          </ac:spMkLst>
        </pc:spChg>
        <pc:spChg chg="del">
          <ac:chgData name="Al Brooks" userId="34fc579134f071c1" providerId="LiveId" clId="{498CD508-5ACD-4753-ACFE-AD74D922C6E3}" dt="2021-06-25T17:42:19.826" v="1520" actId="478"/>
          <ac:spMkLst>
            <pc:docMk/>
            <pc:sldMk cId="496706548" sldId="7272"/>
            <ac:spMk id="81" creationId="{A5067000-330F-46E5-ADAB-5007BFC081FB}"/>
          </ac:spMkLst>
        </pc:spChg>
        <pc:spChg chg="mod">
          <ac:chgData name="Al Brooks" userId="34fc579134f071c1" providerId="LiveId" clId="{498CD508-5ACD-4753-ACFE-AD74D922C6E3}" dt="2021-06-25T20:51:32.638" v="2112" actId="1076"/>
          <ac:spMkLst>
            <pc:docMk/>
            <pc:sldMk cId="496706548" sldId="7272"/>
            <ac:spMk id="82" creationId="{47DED001-3000-4479-B843-2FE644F28855}"/>
          </ac:spMkLst>
        </pc:spChg>
        <pc:spChg chg="add mod">
          <ac:chgData name="Al Brooks" userId="34fc579134f071c1" providerId="LiveId" clId="{498CD508-5ACD-4753-ACFE-AD74D922C6E3}" dt="2021-06-25T20:51:40.768" v="2113" actId="14100"/>
          <ac:spMkLst>
            <pc:docMk/>
            <pc:sldMk cId="496706548" sldId="7272"/>
            <ac:spMk id="84" creationId="{5ED3F7F7-6A0C-4574-8439-1E2F275D643C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89" creationId="{79DF2848-0800-4CC6-912F-D1DD31661943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0" creationId="{3676732C-20FD-430B-9275-8D20B8BD42A0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1" creationId="{BDCD2EC6-D5F4-4A05-B647-95C9046210CB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2" creationId="{4A934DD3-9EF1-4C78-8A86-4BB034B42503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3" creationId="{084D3607-3145-4B0C-A35C-05C13945B431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4" creationId="{6718226C-D52D-4974-94D3-9C481CC57786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5" creationId="{E9CCBFB9-64FB-4F27-8288-A8527DBC9E9C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6" creationId="{D6F1A1D3-65D5-487D-BBD6-8DDFF2AF1D88}"/>
          </ac:spMkLst>
        </pc:spChg>
        <pc:spChg chg="add mod">
          <ac:chgData name="Al Brooks" userId="34fc579134f071c1" providerId="LiveId" clId="{498CD508-5ACD-4753-ACFE-AD74D922C6E3}" dt="2021-06-25T20:51:29.775" v="2111"/>
          <ac:spMkLst>
            <pc:docMk/>
            <pc:sldMk cId="496706548" sldId="7272"/>
            <ac:spMk id="97" creationId="{F8BD082C-271D-4C92-8B27-A844829CAA00}"/>
          </ac:spMkLst>
        </pc:spChg>
        <pc:spChg chg="add mod">
          <ac:chgData name="Al Brooks" userId="34fc579134f071c1" providerId="LiveId" clId="{498CD508-5ACD-4753-ACFE-AD74D922C6E3}" dt="2021-06-25T20:51:51.311" v="2117" actId="108"/>
          <ac:spMkLst>
            <pc:docMk/>
            <pc:sldMk cId="496706548" sldId="7272"/>
            <ac:spMk id="98" creationId="{5421EAD2-4378-47B6-A0C1-324B6D7C858D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58" creationId="{8EAB856E-56E2-417B-B4AC-6D0A349AB471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59" creationId="{7E431725-319A-471F-AEEC-E7C6F21D9729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60" creationId="{F114E5A5-85E5-4C6F-A1AD-074FA4B44D0A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61" creationId="{7142D51A-C942-450D-84BE-CFB1DD1FC687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62" creationId="{51B256C2-83F7-4862-AB98-DF4C0F26A0ED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64" creationId="{88906BD9-C720-41EB-AE45-9C63226B7FEC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66" creationId="{542923D9-F904-4E54-B653-B6C1A67557B5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72" creationId="{9FDDCFF7-A9DB-4AC8-B684-E63BD20801D4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173" creationId="{0D36F57B-A338-4E52-AD1C-41A90FB2BC5F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08" creationId="{D8EE120B-9AA1-493A-ACF8-793BDE6E9A46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09" creationId="{A02AD0FA-BFBB-4A3F-90FA-29FDF8FCE742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10" creationId="{29BA76E2-653C-457D-AE31-EF929B37E094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11" creationId="{8F59182C-FAA4-4C1F-A088-B48DDB8EC32E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12" creationId="{558D02B5-D776-4EF9-81BB-5240D3E587AB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17" creationId="{FB3132CA-DBFF-4F46-B15C-71629268CAAE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18" creationId="{A32A05DB-8D44-4A10-8E45-00162B91F825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35" creationId="{7749E92D-893A-4365-8521-771E973C659A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36" creationId="{AEF8675A-B1BF-4A43-9B80-7FBF9D530612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37" creationId="{A69C3EC2-8131-404C-AF92-324B5033F82B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38" creationId="{8F2AE90A-E76D-4FB7-A4EC-168E5A511B75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39" creationId="{D95A7207-6C75-4862-960B-07A26C998AF2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40" creationId="{F12999E7-1A94-4551-94DB-1EFDA1C52688}"/>
          </ac:spMkLst>
        </pc:spChg>
        <pc:spChg chg="del">
          <ac:chgData name="Al Brooks" userId="34fc579134f071c1" providerId="LiveId" clId="{498CD508-5ACD-4753-ACFE-AD74D922C6E3}" dt="2021-06-25T20:54:05.782" v="2172" actId="478"/>
          <ac:spMkLst>
            <pc:docMk/>
            <pc:sldMk cId="496706548" sldId="7272"/>
            <ac:spMk id="241" creationId="{CBE8C82A-C33D-4302-A34B-8B215DEAB687}"/>
          </ac:spMkLst>
        </pc:spChg>
        <pc:spChg chg="del mod">
          <ac:chgData name="Al Brooks" userId="34fc579134f071c1" providerId="LiveId" clId="{498CD508-5ACD-4753-ACFE-AD74D922C6E3}" dt="2021-06-25T20:54:10.505" v="2174" actId="478"/>
          <ac:spMkLst>
            <pc:docMk/>
            <pc:sldMk cId="496706548" sldId="7272"/>
            <ac:spMk id="242" creationId="{9468A050-B6C8-4036-89AA-8481A5BED90A}"/>
          </ac:spMkLst>
        </pc:spChg>
        <pc:picChg chg="add mod ord">
          <ac:chgData name="Al Brooks" userId="34fc579134f071c1" providerId="LiveId" clId="{498CD508-5ACD-4753-ACFE-AD74D922C6E3}" dt="2021-06-25T20:52:11.393" v="2122" actId="1076"/>
          <ac:picMkLst>
            <pc:docMk/>
            <pc:sldMk cId="496706548" sldId="7272"/>
            <ac:picMk id="83" creationId="{CB5DCCC1-A5CB-4C5B-875C-E8C4CD90355F}"/>
          </ac:picMkLst>
        </pc:picChg>
        <pc:cxnChg chg="add mod">
          <ac:chgData name="Al Brooks" userId="34fc579134f071c1" providerId="LiveId" clId="{498CD508-5ACD-4753-ACFE-AD74D922C6E3}" dt="2021-06-25T20:51:29.775" v="2111"/>
          <ac:cxnSpMkLst>
            <pc:docMk/>
            <pc:sldMk cId="496706548" sldId="7272"/>
            <ac:cxnSpMk id="85" creationId="{A2AAC401-771A-410E-93E9-5A89C98CFB90}"/>
          </ac:cxnSpMkLst>
        </pc:cxnChg>
        <pc:cxnChg chg="add mod">
          <ac:chgData name="Al Brooks" userId="34fc579134f071c1" providerId="LiveId" clId="{498CD508-5ACD-4753-ACFE-AD74D922C6E3}" dt="2021-06-25T20:51:29.775" v="2111"/>
          <ac:cxnSpMkLst>
            <pc:docMk/>
            <pc:sldMk cId="496706548" sldId="7272"/>
            <ac:cxnSpMk id="86" creationId="{2E4CE268-FAE4-463A-9796-3E0F6D21ED8F}"/>
          </ac:cxnSpMkLst>
        </pc:cxnChg>
        <pc:cxnChg chg="add mod">
          <ac:chgData name="Al Brooks" userId="34fc579134f071c1" providerId="LiveId" clId="{498CD508-5ACD-4753-ACFE-AD74D922C6E3}" dt="2021-06-25T20:51:29.775" v="2111"/>
          <ac:cxnSpMkLst>
            <pc:docMk/>
            <pc:sldMk cId="496706548" sldId="7272"/>
            <ac:cxnSpMk id="87" creationId="{2E464260-09A3-4EDA-9259-B84838C1F128}"/>
          </ac:cxnSpMkLst>
        </pc:cxnChg>
        <pc:cxnChg chg="add mod">
          <ac:chgData name="Al Brooks" userId="34fc579134f071c1" providerId="LiveId" clId="{498CD508-5ACD-4753-ACFE-AD74D922C6E3}" dt="2021-06-25T20:51:29.775" v="2111"/>
          <ac:cxnSpMkLst>
            <pc:docMk/>
            <pc:sldMk cId="496706548" sldId="7272"/>
            <ac:cxnSpMk id="88" creationId="{AF099660-9A11-4076-819C-59855F933780}"/>
          </ac:cxnSpMkLst>
        </pc:cxnChg>
        <pc:cxnChg chg="add mod">
          <ac:chgData name="Al Brooks" userId="34fc579134f071c1" providerId="LiveId" clId="{498CD508-5ACD-4753-ACFE-AD74D922C6E3}" dt="2021-06-25T20:51:58.277" v="2118"/>
          <ac:cxnSpMkLst>
            <pc:docMk/>
            <pc:sldMk cId="496706548" sldId="7272"/>
            <ac:cxnSpMk id="99" creationId="{3D508144-3EAC-452A-BED0-DD60F2461C6D}"/>
          </ac:cxnSpMkLst>
        </pc:cxnChg>
        <pc:cxnChg chg="add mod">
          <ac:chgData name="Al Brooks" userId="34fc579134f071c1" providerId="LiveId" clId="{498CD508-5ACD-4753-ACFE-AD74D922C6E3}" dt="2021-06-25T20:53:58.838" v="2171"/>
          <ac:cxnSpMkLst>
            <pc:docMk/>
            <pc:sldMk cId="496706548" sldId="7272"/>
            <ac:cxnSpMk id="100" creationId="{45097835-00B7-4091-9893-136BF7441A61}"/>
          </ac:cxnSpMkLst>
        </pc:cxnChg>
        <pc:cxnChg chg="add mod">
          <ac:chgData name="Al Brooks" userId="34fc579134f071c1" providerId="LiveId" clId="{498CD508-5ACD-4753-ACFE-AD74D922C6E3}" dt="2021-06-25T20:53:58.838" v="2171"/>
          <ac:cxnSpMkLst>
            <pc:docMk/>
            <pc:sldMk cId="496706548" sldId="7272"/>
            <ac:cxnSpMk id="101" creationId="{80D1D4A0-AE7F-4762-9D1D-6A85278D220B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65" creationId="{9D223ED2-A8CD-40EF-B4BD-FE34EFDA2E59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67" creationId="{53EF604E-F587-47D5-9F79-1307BF198766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68" creationId="{8B29291A-84B1-4F67-8E28-DD267B935A3E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69" creationId="{B4EB23BB-85FA-49F5-9F50-7A309B8EF181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0" creationId="{188FD778-91BA-48E3-9DEB-A82B0E73A3CD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1" creationId="{E8F46F00-6E61-4E7A-BFFD-570C0F2956A4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4" creationId="{484DA948-A8C9-428B-877E-2A45330992AC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5" creationId="{ECC4376F-1F2E-40B7-AACB-3BE2AF6514EF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6" creationId="{2541DB57-72D4-475B-A20A-04B0BBE939A5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7" creationId="{CBE49B38-96D7-4847-A0B3-1D783A7B713B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8" creationId="{572C47A1-730A-4C4B-B0B9-BB2A1A087ACC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79" creationId="{01C095C9-3B2E-4D2C-8B2A-91C82AE2453D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0" creationId="{CB2924E7-D784-4154-AECA-896156DE5DAC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1" creationId="{6C9C6342-ABAC-4FFA-9F14-1187E453718E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2" creationId="{B3D99BB5-4693-4285-A10E-A00E8A57269C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3" creationId="{A2165F09-B64C-483B-AE28-B2D272AA9FA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4" creationId="{42364BBE-E0EE-417B-BF16-477B286CE207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5" creationId="{DD657AB9-3948-4654-AC82-431BC6D845A8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6" creationId="{3646E6E9-AD9C-493A-91C9-E6189B38EDAF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7" creationId="{B4952F66-CA1A-46B0-BB95-306887C83A4E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8" creationId="{CF0F3E7B-D4E6-4E4F-8959-E40DDC9E771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89" creationId="{A3DB4E37-7B68-4A06-866B-C2BCE2F0BBDE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0" creationId="{07CABE89-D8A0-48DC-AC60-FE209F7EBBC5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1" creationId="{00510698-EDEC-421C-80D4-E1B9C621236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2" creationId="{7F134A3C-66D8-4B2D-BE33-813527DAD69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3" creationId="{794E086E-CF19-4536-AC78-C0D7CD0078AB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4" creationId="{C7B23454-E8C5-4F8F-8FD8-24405A558D46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5" creationId="{FB93E3DC-81BD-4A44-9FFA-370F267BAEF0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6" creationId="{9838958E-F86A-4538-9D8D-937C4D8C63B1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7" creationId="{EC992B98-EC6D-45F0-836A-FDD7EF3D595E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8" creationId="{E343D543-3428-4627-A715-A301C6E1B3E8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199" creationId="{5706E4B2-4573-4E37-BDB6-2C741F6B8B64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0" creationId="{06CA44BF-9288-4A90-A2C8-D342B5323C80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1" creationId="{E96E87C0-7106-4A48-9231-BEC885828CB1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2" creationId="{2818860F-BD93-46E3-B150-BE88179E0B49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3" creationId="{2B7CDFD4-9053-4A51-A6C1-1CC6F2BE9D09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4" creationId="{9B11EA57-C928-4DC3-97E4-1CD420D38B31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5" creationId="{E3EE1B45-E4EE-47C8-9528-0F667DA5C0B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6" creationId="{7FB189DC-F827-4C25-9C24-68419986F5A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07" creationId="{A02F1750-981E-4B7F-8856-24E65A67890F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19" creationId="{98C19552-0ED3-4012-ACE2-1E0D26515B63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0" creationId="{43F4D05D-D5CE-45A1-A138-349DCD4F40B4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1" creationId="{A9C1E790-F058-4107-AF66-86580FCD5F5A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6" creationId="{74C0F628-0580-4035-B895-02EAEC9F8B91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7" creationId="{2765508C-1F10-4874-91CE-EFE112970358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8" creationId="{305621EC-85F2-4CFD-B676-27B58740F0AC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29" creationId="{86E90A9E-A19A-4715-B869-0A14B8C2942F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30" creationId="{56E34DF3-17C1-48E5-B0AF-D63966C5D5E4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31" creationId="{309699A9-80E8-4820-945B-B026EF17EBD5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32" creationId="{8DE2DA8D-8EBC-4668-B6A5-90D8A490DE30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33" creationId="{D944D1AB-5AAE-4ECA-9F93-0D4F594C1229}"/>
          </ac:cxnSpMkLst>
        </pc:cxnChg>
        <pc:cxnChg chg="del">
          <ac:chgData name="Al Brooks" userId="34fc579134f071c1" providerId="LiveId" clId="{498CD508-5ACD-4753-ACFE-AD74D922C6E3}" dt="2021-06-25T20:54:05.782" v="2172" actId="478"/>
          <ac:cxnSpMkLst>
            <pc:docMk/>
            <pc:sldMk cId="496706548" sldId="7272"/>
            <ac:cxnSpMk id="234" creationId="{D5A6594C-CE45-4525-A303-E1AF360BA7B6}"/>
          </ac:cxnSpMkLst>
        </pc:cxnChg>
      </pc:sldChg>
      <pc:sldChg chg="addSp delSp modSp add del mod modClrScheme chgLayout">
        <pc:chgData name="Al Brooks" userId="34fc579134f071c1" providerId="LiveId" clId="{498CD508-5ACD-4753-ACFE-AD74D922C6E3}" dt="2021-06-25T17:39:59.451" v="1364" actId="47"/>
        <pc:sldMkLst>
          <pc:docMk/>
          <pc:sldMk cId="3646269617" sldId="7272"/>
        </pc:sldMkLst>
        <pc:spChg chg="mod ord">
          <ac:chgData name="Al Brooks" userId="34fc579134f071c1" providerId="LiveId" clId="{498CD508-5ACD-4753-ACFE-AD74D922C6E3}" dt="2021-06-24T21:36:33.906" v="1363"/>
          <ac:spMkLst>
            <pc:docMk/>
            <pc:sldMk cId="3646269617" sldId="7272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4T21:11:47.060" v="953" actId="1076"/>
          <ac:spMkLst>
            <pc:docMk/>
            <pc:sldMk cId="3646269617" sldId="7272"/>
            <ac:spMk id="21" creationId="{D800B438-E78B-4C04-8812-E548DC25F1F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07" creationId="{DB0D8D45-F472-420B-951E-807F48EE9F66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08" creationId="{42289E81-59AE-482B-923F-50C14D4C7002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09" creationId="{36DF560B-3E0C-4778-AC3D-6E443A387E43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0" creationId="{00A8C283-A84C-4701-88F4-8A5805A738E4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1" creationId="{BB27EC28-98BF-46BA-8A30-89AFF6A0413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2" creationId="{49948244-876C-4BA3-8674-7CF2FE612E3D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3" creationId="{05C58703-932A-4515-B4E9-AB6D7D4DF176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4" creationId="{789B2798-E557-49D3-BABA-7905D527C127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5" creationId="{2A7319AC-7BF9-41C6-BBFA-68CC0ABA204C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6" creationId="{2552E236-BA98-4D11-9C8D-31A0048F7904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7" creationId="{88AE4FA6-129E-4622-BB77-B1FAE25E7E83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8" creationId="{EE985EAA-3F2D-4ABF-8D9A-4F54C4F0973C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19" creationId="{4288E269-3CF6-4B5C-A301-024564ACF62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0" creationId="{0E95B24B-D873-4B97-A0EE-23C0C80B3B0D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1" creationId="{DAC9E8E2-B3DC-40E4-ADEE-77BEACC8632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2" creationId="{6D07A04F-6147-4B69-B58F-CE2D293A6712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3" creationId="{0C0863E8-5FB1-4C4F-9BFD-BA3A7080BCBC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4" creationId="{8C637990-2C50-4BA9-9A79-E5B94364F54D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5" creationId="{38478B42-D9F9-48BE-B0EF-50BBF4E1D2B7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6" creationId="{D4457815-BACC-4192-952B-8A1174EE6FA5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7" creationId="{D7951961-1F49-4081-932F-FBF3AA1DC1B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8" creationId="{24746769-BA96-4DE5-AA43-56D922B6FACB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29" creationId="{BFFCEA1A-AA08-4357-8C0A-A6D1048FCC67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0" creationId="{876A6901-6CE7-4B1C-BCDC-20235F127CF2}"/>
          </ac:spMkLst>
        </pc:spChg>
        <pc:spChg chg="add mod">
          <ac:chgData name="Al Brooks" userId="34fc579134f071c1" providerId="LiveId" clId="{498CD508-5ACD-4753-ACFE-AD74D922C6E3}" dt="2021-06-24T21:10:54.596" v="939"/>
          <ac:spMkLst>
            <pc:docMk/>
            <pc:sldMk cId="3646269617" sldId="7272"/>
            <ac:spMk id="132" creationId="{86750C69-B0AD-4006-B7D0-554F84D37D3A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4" creationId="{130FDAF1-4ADE-43ED-9407-40CE1A58E54D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5" creationId="{58643C55-BB0A-402C-B378-3CA16642A60E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6" creationId="{57416727-E27E-4B8C-9A98-D5810B0B569B}"/>
          </ac:spMkLst>
        </pc:spChg>
        <pc:spChg chg="del mod">
          <ac:chgData name="Al Brooks" userId="34fc579134f071c1" providerId="LiveId" clId="{498CD508-5ACD-4753-ACFE-AD74D922C6E3}" dt="2021-06-24T21:11:10.847" v="943" actId="478"/>
          <ac:spMkLst>
            <pc:docMk/>
            <pc:sldMk cId="3646269617" sldId="7272"/>
            <ac:spMk id="137" creationId="{91CF417C-F612-49ED-A1B4-B656D930E47F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8" creationId="{9A52155D-7680-4686-BB71-4006FC63B1D5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39" creationId="{984F9F1D-0A8E-49AF-BD99-CFA1A23768F7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40" creationId="{4A0D2E6D-5FF6-429C-8F32-5EFE101E059C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41" creationId="{274BC613-F358-41D3-8F65-34324A4CB140}"/>
          </ac:spMkLst>
        </pc:spChg>
        <pc:spChg chg="del mod">
          <ac:chgData name="Al Brooks" userId="34fc579134f071c1" providerId="LiveId" clId="{498CD508-5ACD-4753-ACFE-AD74D922C6E3}" dt="2021-06-24T21:11:08.049" v="942" actId="478"/>
          <ac:spMkLst>
            <pc:docMk/>
            <pc:sldMk cId="3646269617" sldId="7272"/>
            <ac:spMk id="142" creationId="{E460A888-549D-4D57-9056-31E031739FF3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4T21:36:08.210" v="1336" actId="478"/>
          <ac:spMkLst>
            <pc:docMk/>
            <pc:sldMk cId="3646269617" sldId="7272"/>
            <ac:spMk id="317" creationId="{E6EF4A5C-0879-43F5-94E2-A241B5B69DFF}"/>
          </ac:spMkLst>
        </pc:spChg>
        <pc:picChg chg="del mod modCrop">
          <ac:chgData name="Al Brooks" userId="34fc579134f071c1" providerId="LiveId" clId="{498CD508-5ACD-4753-ACFE-AD74D922C6E3}" dt="2021-06-24T21:11:02.552" v="941" actId="21"/>
          <ac:picMkLst>
            <pc:docMk/>
            <pc:sldMk cId="3646269617" sldId="7272"/>
            <ac:picMk id="3" creationId="{5FF43F7B-F7C1-45B0-8727-2DB966F607A7}"/>
          </ac:picMkLst>
        </pc:picChg>
        <pc:picChg chg="add mod ord">
          <ac:chgData name="Al Brooks" userId="34fc579134f071c1" providerId="LiveId" clId="{498CD508-5ACD-4753-ACFE-AD74D922C6E3}" dt="2021-06-24T21:11:51.846" v="955" actId="167"/>
          <ac:picMkLst>
            <pc:docMk/>
            <pc:sldMk cId="3646269617" sldId="7272"/>
            <ac:picMk id="143" creationId="{86AF9E9F-7FBB-4C97-87B7-7B5B0D01F910}"/>
          </ac:picMkLst>
        </pc:pic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82" creationId="{061DDD07-5F82-4B73-A420-F46BD7A1A117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85" creationId="{CAAA7DC0-DE95-467E-84D4-6A0FBFA87B94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87" creationId="{3BFD9C76-A466-440E-A87B-E1E6E1567D34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89" creationId="{0B2199F4-71C5-4188-B5B4-07A4AB12C1F2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92" creationId="{00D618A0-292F-4077-B431-994CAE265ECF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94" creationId="{C37E53B2-2A7B-4147-9EAF-AC6764AF2665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96" creationId="{D3AC2592-9465-42D6-B69D-A3099CEAB7B6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98" creationId="{F1052F7F-E1DA-4CFA-8F47-4DB44AF2B705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100" creationId="{0DF0883B-F69A-42E9-8144-F6590AEF4B32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102" creationId="{FF36C329-8504-48D8-B602-CFC0F5CF5EC6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104" creationId="{144E853C-6C50-46D8-A538-06B805B8376A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106" creationId="{E84426CB-24D4-41E4-89CC-1F4A2BD3FDC1}"/>
          </ac:cxnSpMkLst>
        </pc:cxnChg>
        <pc:cxnChg chg="del mod">
          <ac:chgData name="Al Brooks" userId="34fc579134f071c1" providerId="LiveId" clId="{498CD508-5ACD-4753-ACFE-AD74D922C6E3}" dt="2021-06-24T21:11:08.049" v="942" actId="478"/>
          <ac:cxnSpMkLst>
            <pc:docMk/>
            <pc:sldMk cId="3646269617" sldId="7272"/>
            <ac:cxnSpMk id="131" creationId="{5FE65BF1-941F-4BCE-A78E-18BA27AAF7A0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4T21:36:08.210" v="1336" actId="478"/>
          <ac:cxnSpMkLst>
            <pc:docMk/>
            <pc:sldMk cId="3646269617" sldId="7272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30T15:56:37.586" v="7254" actId="47"/>
        <pc:sldMkLst>
          <pc:docMk/>
          <pc:sldMk cId="3786158051" sldId="7272"/>
        </pc:sldMkLst>
        <pc:spChg chg="mod">
          <ac:chgData name="Al Brooks" userId="34fc579134f071c1" providerId="LiveId" clId="{498CD508-5ACD-4753-ACFE-AD74D922C6E3}" dt="2021-06-29T20:23:33.006" v="5552" actId="20577"/>
          <ac:spMkLst>
            <pc:docMk/>
            <pc:sldMk cId="3786158051" sldId="7272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8T20:21:29.937" v="3266" actId="6549"/>
          <ac:spMkLst>
            <pc:docMk/>
            <pc:sldMk cId="3786158051" sldId="7272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29T20:25:08.910" v="5578" actId="1076"/>
          <ac:spMkLst>
            <pc:docMk/>
            <pc:sldMk cId="3786158051" sldId="7272"/>
            <ac:spMk id="93" creationId="{D1D17FCA-E028-41D9-8BFF-00F9E30530E6}"/>
          </ac:spMkLst>
        </pc:spChg>
        <pc:spChg chg="add del mod">
          <ac:chgData name="Al Brooks" userId="34fc579134f071c1" providerId="LiveId" clId="{498CD508-5ACD-4753-ACFE-AD74D922C6E3}" dt="2021-06-29T20:27:21.863" v="5605" actId="478"/>
          <ac:spMkLst>
            <pc:docMk/>
            <pc:sldMk cId="3786158051" sldId="7272"/>
            <ac:spMk id="115" creationId="{15BF95B8-A95C-4ADF-AE51-BBCA1ECC10C8}"/>
          </ac:spMkLst>
        </pc:spChg>
        <pc:spChg chg="add mod">
          <ac:chgData name="Al Brooks" userId="34fc579134f071c1" providerId="LiveId" clId="{498CD508-5ACD-4753-ACFE-AD74D922C6E3}" dt="2021-06-29T20:32:12.486" v="5835" actId="207"/>
          <ac:spMkLst>
            <pc:docMk/>
            <pc:sldMk cId="3786158051" sldId="7272"/>
            <ac:spMk id="116" creationId="{BCCFFA70-0F05-42FC-A2DA-14CFEF25C9FA}"/>
          </ac:spMkLst>
        </pc:spChg>
        <pc:spChg chg="add mod">
          <ac:chgData name="Al Brooks" userId="34fc579134f071c1" providerId="LiveId" clId="{498CD508-5ACD-4753-ACFE-AD74D922C6E3}" dt="2021-06-29T20:28:44.766" v="5658" actId="1076"/>
          <ac:spMkLst>
            <pc:docMk/>
            <pc:sldMk cId="3786158051" sldId="7272"/>
            <ac:spMk id="117" creationId="{50A98185-B5E8-416A-BD1B-3ABA91F76603}"/>
          </ac:spMkLst>
        </pc:spChg>
        <pc:spChg chg="add mod">
          <ac:chgData name="Al Brooks" userId="34fc579134f071c1" providerId="LiveId" clId="{498CD508-5ACD-4753-ACFE-AD74D922C6E3}" dt="2021-06-29T20:29:33.566" v="5727" actId="108"/>
          <ac:spMkLst>
            <pc:docMk/>
            <pc:sldMk cId="3786158051" sldId="7272"/>
            <ac:spMk id="119" creationId="{EACAFCBE-0ECC-44AC-B02D-E97FEC2DE8AB}"/>
          </ac:spMkLst>
        </pc:spChg>
        <pc:spChg chg="add mod">
          <ac:chgData name="Al Brooks" userId="34fc579134f071c1" providerId="LiveId" clId="{498CD508-5ACD-4753-ACFE-AD74D922C6E3}" dt="2021-06-29T20:31:15.695" v="5791" actId="6549"/>
          <ac:spMkLst>
            <pc:docMk/>
            <pc:sldMk cId="3786158051" sldId="7272"/>
            <ac:spMk id="121" creationId="{92AD24E0-BEA8-4D00-BE90-FC385DBCC379}"/>
          </ac:spMkLst>
        </pc:spChg>
        <pc:spChg chg="add mod">
          <ac:chgData name="Al Brooks" userId="34fc579134f071c1" providerId="LiveId" clId="{498CD508-5ACD-4753-ACFE-AD74D922C6E3}" dt="2021-06-29T20:32:03.749" v="5834" actId="1076"/>
          <ac:spMkLst>
            <pc:docMk/>
            <pc:sldMk cId="3786158051" sldId="7272"/>
            <ac:spMk id="122" creationId="{466481E4-0DBE-4DD6-9434-89D032E53CF7}"/>
          </ac:spMkLst>
        </pc:spChg>
        <pc:spChg chg="add mod">
          <ac:chgData name="Al Brooks" userId="34fc579134f071c1" providerId="LiveId" clId="{498CD508-5ACD-4753-ACFE-AD74D922C6E3}" dt="2021-06-29T20:32:46.685" v="5839" actId="571"/>
          <ac:spMkLst>
            <pc:docMk/>
            <pc:sldMk cId="3786158051" sldId="7272"/>
            <ac:spMk id="125" creationId="{474689F6-F575-4EEB-8063-462310E12A96}"/>
          </ac:spMkLst>
        </pc:spChg>
        <pc:spChg chg="add mod">
          <ac:chgData name="Al Brooks" userId="34fc579134f071c1" providerId="LiveId" clId="{498CD508-5ACD-4753-ACFE-AD74D922C6E3}" dt="2021-06-29T20:32:49.342" v="5840" actId="571"/>
          <ac:spMkLst>
            <pc:docMk/>
            <pc:sldMk cId="3786158051" sldId="7272"/>
            <ac:spMk id="126" creationId="{6A7BC3F9-3BF5-412A-B13F-720760540C9A}"/>
          </ac:spMkLst>
        </pc:spChg>
        <pc:spChg chg="add mod">
          <ac:chgData name="Al Brooks" userId="34fc579134f071c1" providerId="LiveId" clId="{498CD508-5ACD-4753-ACFE-AD74D922C6E3}" dt="2021-06-29T20:32:54.213" v="5841" actId="571"/>
          <ac:spMkLst>
            <pc:docMk/>
            <pc:sldMk cId="3786158051" sldId="7272"/>
            <ac:spMk id="127" creationId="{40BAA282-75E7-4599-A015-468D9BF8E526}"/>
          </ac:spMkLst>
        </pc:spChg>
        <pc:spChg chg="add mod">
          <ac:chgData name="Al Brooks" userId="34fc579134f071c1" providerId="LiveId" clId="{498CD508-5ACD-4753-ACFE-AD74D922C6E3}" dt="2021-06-29T20:32:56.326" v="5842" actId="571"/>
          <ac:spMkLst>
            <pc:docMk/>
            <pc:sldMk cId="3786158051" sldId="7272"/>
            <ac:spMk id="128" creationId="{FF664110-6D20-4E21-817C-88F04362E21B}"/>
          </ac:spMkLst>
        </pc:spChg>
        <pc:spChg chg="add mod">
          <ac:chgData name="Al Brooks" userId="34fc579134f071c1" providerId="LiveId" clId="{498CD508-5ACD-4753-ACFE-AD74D922C6E3}" dt="2021-06-29T20:33:09.305" v="5843" actId="571"/>
          <ac:spMkLst>
            <pc:docMk/>
            <pc:sldMk cId="3786158051" sldId="7272"/>
            <ac:spMk id="129" creationId="{D1934D76-F994-4689-8A02-320D9AAB3446}"/>
          </ac:spMkLst>
        </pc:spChg>
        <pc:spChg chg="add mod">
          <ac:chgData name="Al Brooks" userId="34fc579134f071c1" providerId="LiveId" clId="{498CD508-5ACD-4753-ACFE-AD74D922C6E3}" dt="2021-06-29T20:33:11.765" v="5844" actId="571"/>
          <ac:spMkLst>
            <pc:docMk/>
            <pc:sldMk cId="3786158051" sldId="7272"/>
            <ac:spMk id="130" creationId="{3F0AEC31-F958-4B79-A65E-83C8CAF89618}"/>
          </ac:spMkLst>
        </pc:spChg>
        <pc:spChg chg="add mod">
          <ac:chgData name="Al Brooks" userId="34fc579134f071c1" providerId="LiveId" clId="{498CD508-5ACD-4753-ACFE-AD74D922C6E3}" dt="2021-06-29T20:33:14.477" v="5845" actId="571"/>
          <ac:spMkLst>
            <pc:docMk/>
            <pc:sldMk cId="3786158051" sldId="7272"/>
            <ac:spMk id="131" creationId="{0BC87132-E74E-4028-87EB-1BD63C0D8E58}"/>
          </ac:spMkLst>
        </pc:spChg>
        <pc:spChg chg="add mod">
          <ac:chgData name="Al Brooks" userId="34fc579134f071c1" providerId="LiveId" clId="{498CD508-5ACD-4753-ACFE-AD74D922C6E3}" dt="2021-06-29T20:33:18.203" v="5846" actId="571"/>
          <ac:spMkLst>
            <pc:docMk/>
            <pc:sldMk cId="3786158051" sldId="7272"/>
            <ac:spMk id="132" creationId="{4F73685A-31D8-46AD-9EEB-8DC39F928A0D}"/>
          </ac:spMkLst>
        </pc:spChg>
        <pc:spChg chg="add mod">
          <ac:chgData name="Al Brooks" userId="34fc579134f071c1" providerId="LiveId" clId="{498CD508-5ACD-4753-ACFE-AD74D922C6E3}" dt="2021-06-29T20:33:20.433" v="5847" actId="571"/>
          <ac:spMkLst>
            <pc:docMk/>
            <pc:sldMk cId="3786158051" sldId="7272"/>
            <ac:spMk id="133" creationId="{AD414463-BE27-424E-A819-BA94828F8F5C}"/>
          </ac:spMkLst>
        </pc:spChg>
        <pc:spChg chg="add mod">
          <ac:chgData name="Al Brooks" userId="34fc579134f071c1" providerId="LiveId" clId="{498CD508-5ACD-4753-ACFE-AD74D922C6E3}" dt="2021-06-29T20:33:23.049" v="5848" actId="571"/>
          <ac:spMkLst>
            <pc:docMk/>
            <pc:sldMk cId="3786158051" sldId="7272"/>
            <ac:spMk id="134" creationId="{F9A2E5FD-BE02-45AB-83D1-77B63A1B391A}"/>
          </ac:spMkLst>
        </pc:spChg>
        <pc:spChg chg="add mod">
          <ac:chgData name="Al Brooks" userId="34fc579134f071c1" providerId="LiveId" clId="{498CD508-5ACD-4753-ACFE-AD74D922C6E3}" dt="2021-06-29T20:33:25.625" v="5849" actId="571"/>
          <ac:spMkLst>
            <pc:docMk/>
            <pc:sldMk cId="3786158051" sldId="7272"/>
            <ac:spMk id="135" creationId="{A5B290FE-BC2C-409A-865C-2DCC79E3571A}"/>
          </ac:spMkLst>
        </pc:spChg>
        <pc:spChg chg="add mod">
          <ac:chgData name="Al Brooks" userId="34fc579134f071c1" providerId="LiveId" clId="{498CD508-5ACD-4753-ACFE-AD74D922C6E3}" dt="2021-06-29T20:33:32.083" v="5850" actId="571"/>
          <ac:spMkLst>
            <pc:docMk/>
            <pc:sldMk cId="3786158051" sldId="7272"/>
            <ac:spMk id="136" creationId="{CD41A932-FBC1-45C0-ABF0-B85ECB20C6B6}"/>
          </ac:spMkLst>
        </pc:spChg>
        <pc:spChg chg="add mod">
          <ac:chgData name="Al Brooks" userId="34fc579134f071c1" providerId="LiveId" clId="{498CD508-5ACD-4753-ACFE-AD74D922C6E3}" dt="2021-06-29T20:33:40.061" v="5852" actId="1076"/>
          <ac:spMkLst>
            <pc:docMk/>
            <pc:sldMk cId="3786158051" sldId="7272"/>
            <ac:spMk id="137" creationId="{4456000F-2069-4F59-B738-C6E221AE9EF5}"/>
          </ac:spMkLst>
        </pc:spChg>
        <pc:spChg chg="add mod">
          <ac:chgData name="Al Brooks" userId="34fc579134f071c1" providerId="LiveId" clId="{498CD508-5ACD-4753-ACFE-AD74D922C6E3}" dt="2021-06-29T20:33:44.406" v="5853" actId="571"/>
          <ac:spMkLst>
            <pc:docMk/>
            <pc:sldMk cId="3786158051" sldId="7272"/>
            <ac:spMk id="138" creationId="{4C0A0EE9-7D8D-42E5-BC39-E33322B0840C}"/>
          </ac:spMkLst>
        </pc:spChg>
        <pc:spChg chg="add mod">
          <ac:chgData name="Al Brooks" userId="34fc579134f071c1" providerId="LiveId" clId="{498CD508-5ACD-4753-ACFE-AD74D922C6E3}" dt="2021-06-29T20:33:47.246" v="5854" actId="571"/>
          <ac:spMkLst>
            <pc:docMk/>
            <pc:sldMk cId="3786158051" sldId="7272"/>
            <ac:spMk id="139" creationId="{48EDB2DC-AA6F-455B-8501-DA0CB3632D26}"/>
          </ac:spMkLst>
        </pc:spChg>
        <pc:spChg chg="add mod">
          <ac:chgData name="Al Brooks" userId="34fc579134f071c1" providerId="LiveId" clId="{498CD508-5ACD-4753-ACFE-AD74D922C6E3}" dt="2021-06-29T20:33:54.822" v="5857" actId="1076"/>
          <ac:spMkLst>
            <pc:docMk/>
            <pc:sldMk cId="3786158051" sldId="7272"/>
            <ac:spMk id="140" creationId="{E64CD32E-E3D9-4561-B5A7-BAC6583C44DF}"/>
          </ac:spMkLst>
        </pc:spChg>
        <pc:spChg chg="add mod">
          <ac:chgData name="Al Brooks" userId="34fc579134f071c1" providerId="LiveId" clId="{498CD508-5ACD-4753-ACFE-AD74D922C6E3}" dt="2021-06-29T20:33:57.094" v="5858" actId="571"/>
          <ac:spMkLst>
            <pc:docMk/>
            <pc:sldMk cId="3786158051" sldId="7272"/>
            <ac:spMk id="141" creationId="{F3D3089D-F643-4723-A1A8-05AB2F4FDAD9}"/>
          </ac:spMkLst>
        </pc:spChg>
        <pc:spChg chg="add mod">
          <ac:chgData name="Al Brooks" userId="34fc579134f071c1" providerId="LiveId" clId="{498CD508-5ACD-4753-ACFE-AD74D922C6E3}" dt="2021-06-29T20:33:59.624" v="5859" actId="571"/>
          <ac:spMkLst>
            <pc:docMk/>
            <pc:sldMk cId="3786158051" sldId="7272"/>
            <ac:spMk id="142" creationId="{AE4B1754-460C-468B-96A4-6B2AE2860B97}"/>
          </ac:spMkLst>
        </pc:spChg>
        <pc:spChg chg="add mod">
          <ac:chgData name="Al Brooks" userId="34fc579134f071c1" providerId="LiveId" clId="{498CD508-5ACD-4753-ACFE-AD74D922C6E3}" dt="2021-06-29T20:34:02.049" v="5860" actId="571"/>
          <ac:spMkLst>
            <pc:docMk/>
            <pc:sldMk cId="3786158051" sldId="7272"/>
            <ac:spMk id="143" creationId="{0B2DE8C8-66A5-4DE1-B134-A5755DC2471F}"/>
          </ac:spMkLst>
        </pc:spChg>
        <pc:spChg chg="add mod">
          <ac:chgData name="Al Brooks" userId="34fc579134f071c1" providerId="LiveId" clId="{498CD508-5ACD-4753-ACFE-AD74D922C6E3}" dt="2021-06-29T20:34:04.599" v="5861" actId="571"/>
          <ac:spMkLst>
            <pc:docMk/>
            <pc:sldMk cId="3786158051" sldId="7272"/>
            <ac:spMk id="144" creationId="{E5330784-5F47-4DD6-9286-7412544036EA}"/>
          </ac:spMkLst>
        </pc:spChg>
        <pc:spChg chg="add mod">
          <ac:chgData name="Al Brooks" userId="34fc579134f071c1" providerId="LiveId" clId="{498CD508-5ACD-4753-ACFE-AD74D922C6E3}" dt="2021-06-29T20:34:34.743" v="5867" actId="108"/>
          <ac:spMkLst>
            <pc:docMk/>
            <pc:sldMk cId="3786158051" sldId="7272"/>
            <ac:spMk id="146" creationId="{AE3D6DA1-AA5B-4B75-B123-F6E5B1569A92}"/>
          </ac:spMkLst>
        </pc:spChg>
        <pc:spChg chg="add mod">
          <ac:chgData name="Al Brooks" userId="34fc579134f071c1" providerId="LiveId" clId="{498CD508-5ACD-4753-ACFE-AD74D922C6E3}" dt="2021-06-29T20:34:59.584" v="5868" actId="571"/>
          <ac:spMkLst>
            <pc:docMk/>
            <pc:sldMk cId="3786158051" sldId="7272"/>
            <ac:spMk id="147" creationId="{2C8A2051-BDDB-4CD8-8AD6-AA62CFF42B9B}"/>
          </ac:spMkLst>
        </pc:spChg>
        <pc:spChg chg="add mod">
          <ac:chgData name="Al Brooks" userId="34fc579134f071c1" providerId="LiveId" clId="{498CD508-5ACD-4753-ACFE-AD74D922C6E3}" dt="2021-06-29T20:35:05.970" v="5870" actId="1076"/>
          <ac:spMkLst>
            <pc:docMk/>
            <pc:sldMk cId="3786158051" sldId="7272"/>
            <ac:spMk id="148" creationId="{3B8EAEA7-3908-4220-94EA-6722DC3B3C85}"/>
          </ac:spMkLst>
        </pc:spChg>
        <pc:spChg chg="add mod">
          <ac:chgData name="Al Brooks" userId="34fc579134f071c1" providerId="LiveId" clId="{498CD508-5ACD-4753-ACFE-AD74D922C6E3}" dt="2021-06-29T20:35:13.620" v="5871" actId="571"/>
          <ac:spMkLst>
            <pc:docMk/>
            <pc:sldMk cId="3786158051" sldId="7272"/>
            <ac:spMk id="149" creationId="{5B5D60C0-0E5B-47AF-B6AE-9336548E3302}"/>
          </ac:spMkLst>
        </pc:spChg>
        <pc:spChg chg="add mod">
          <ac:chgData name="Al Brooks" userId="34fc579134f071c1" providerId="LiveId" clId="{498CD508-5ACD-4753-ACFE-AD74D922C6E3}" dt="2021-06-29T20:36:16.197" v="5873" actId="1076"/>
          <ac:spMkLst>
            <pc:docMk/>
            <pc:sldMk cId="3786158051" sldId="7272"/>
            <ac:spMk id="150" creationId="{3C4E301F-7265-48E2-B035-B08AC3E02331}"/>
          </ac:spMkLst>
        </pc:spChg>
        <pc:spChg chg="add mod">
          <ac:chgData name="Al Brooks" userId="34fc579134f071c1" providerId="LiveId" clId="{498CD508-5ACD-4753-ACFE-AD74D922C6E3}" dt="2021-06-29T20:36:20.928" v="5874" actId="571"/>
          <ac:spMkLst>
            <pc:docMk/>
            <pc:sldMk cId="3786158051" sldId="7272"/>
            <ac:spMk id="151" creationId="{8E67217C-69FF-416C-802F-A41D01D5A615}"/>
          </ac:spMkLst>
        </pc:spChg>
        <pc:spChg chg="add mod">
          <ac:chgData name="Al Brooks" userId="34fc579134f071c1" providerId="LiveId" clId="{498CD508-5ACD-4753-ACFE-AD74D922C6E3}" dt="2021-06-29T20:36:29.376" v="5875" actId="571"/>
          <ac:spMkLst>
            <pc:docMk/>
            <pc:sldMk cId="3786158051" sldId="7272"/>
            <ac:spMk id="152" creationId="{EED6711C-6641-4925-BD4B-8A1D361CEFFF}"/>
          </ac:spMkLst>
        </pc:spChg>
        <pc:spChg chg="add mod">
          <ac:chgData name="Al Brooks" userId="34fc579134f071c1" providerId="LiveId" clId="{498CD508-5ACD-4753-ACFE-AD74D922C6E3}" dt="2021-06-29T20:36:34.794" v="5876" actId="571"/>
          <ac:spMkLst>
            <pc:docMk/>
            <pc:sldMk cId="3786158051" sldId="7272"/>
            <ac:spMk id="153" creationId="{48692678-A316-4435-AEF0-E61ADB68E588}"/>
          </ac:spMkLst>
        </pc:spChg>
        <pc:spChg chg="add mod">
          <ac:chgData name="Al Brooks" userId="34fc579134f071c1" providerId="LiveId" clId="{498CD508-5ACD-4753-ACFE-AD74D922C6E3}" dt="2021-06-29T20:37:04.933" v="5879" actId="14100"/>
          <ac:spMkLst>
            <pc:docMk/>
            <pc:sldMk cId="3786158051" sldId="7272"/>
            <ac:spMk id="154" creationId="{A4CFA09E-D9B8-4C25-896D-C9AAC21FBCDB}"/>
          </ac:spMkLst>
        </pc:spChg>
        <pc:spChg chg="add mod">
          <ac:chgData name="Al Brooks" userId="34fc579134f071c1" providerId="LiveId" clId="{498CD508-5ACD-4753-ACFE-AD74D922C6E3}" dt="2021-06-29T20:37:12.861" v="5881" actId="14100"/>
          <ac:spMkLst>
            <pc:docMk/>
            <pc:sldMk cId="3786158051" sldId="7272"/>
            <ac:spMk id="155" creationId="{7CD57E79-1828-42E3-8C09-7AB282B0775C}"/>
          </ac:spMkLst>
        </pc:spChg>
        <pc:spChg chg="add mod">
          <ac:chgData name="Al Brooks" userId="34fc579134f071c1" providerId="LiveId" clId="{498CD508-5ACD-4753-ACFE-AD74D922C6E3}" dt="2021-06-29T20:37:27.711" v="5887" actId="1076"/>
          <ac:spMkLst>
            <pc:docMk/>
            <pc:sldMk cId="3786158051" sldId="7272"/>
            <ac:spMk id="156" creationId="{90AE0DF9-E9B4-4FDC-968C-526D104D8582}"/>
          </ac:spMkLst>
        </pc:spChg>
        <pc:spChg chg="add mod">
          <ac:chgData name="Al Brooks" userId="34fc579134f071c1" providerId="LiveId" clId="{498CD508-5ACD-4753-ACFE-AD74D922C6E3}" dt="2021-06-29T20:37:31.704" v="5889" actId="20577"/>
          <ac:spMkLst>
            <pc:docMk/>
            <pc:sldMk cId="3786158051" sldId="7272"/>
            <ac:spMk id="157" creationId="{77B49DBF-35EC-4C9E-BA07-AB482DF99CAB}"/>
          </ac:spMkLst>
        </pc:spChg>
        <pc:spChg chg="add mod">
          <ac:chgData name="Al Brooks" userId="34fc579134f071c1" providerId="LiveId" clId="{498CD508-5ACD-4753-ACFE-AD74D922C6E3}" dt="2021-06-29T20:37:49.465" v="5891" actId="14100"/>
          <ac:spMkLst>
            <pc:docMk/>
            <pc:sldMk cId="3786158051" sldId="7272"/>
            <ac:spMk id="158" creationId="{50DB6FC0-F7AE-4E77-92E6-0E1FA42D8C98}"/>
          </ac:spMkLst>
        </pc:spChg>
        <pc:spChg chg="add mod">
          <ac:chgData name="Al Brooks" userId="34fc579134f071c1" providerId="LiveId" clId="{498CD508-5ACD-4753-ACFE-AD74D922C6E3}" dt="2021-06-29T20:37:55.437" v="5892" actId="571"/>
          <ac:spMkLst>
            <pc:docMk/>
            <pc:sldMk cId="3786158051" sldId="7272"/>
            <ac:spMk id="159" creationId="{5F1D4470-A4F0-4421-AF94-07750FB2D23D}"/>
          </ac:spMkLst>
        </pc:spChg>
        <pc:picChg chg="add del mod">
          <ac:chgData name="Al Brooks" userId="34fc579134f071c1" providerId="LiveId" clId="{498CD508-5ACD-4753-ACFE-AD74D922C6E3}" dt="2021-06-29T20:23:13.635" v="5527" actId="478"/>
          <ac:picMkLst>
            <pc:docMk/>
            <pc:sldMk cId="3786158051" sldId="7272"/>
            <ac:picMk id="3" creationId="{48F8BE65-CA9E-4B01-9F86-64F472C8C5A9}"/>
          </ac:picMkLst>
        </pc:picChg>
        <pc:picChg chg="add mod">
          <ac:chgData name="Al Brooks" userId="34fc579134f071c1" providerId="LiveId" clId="{498CD508-5ACD-4753-ACFE-AD74D922C6E3}" dt="2021-06-29T20:23:21.358" v="5530" actId="1076"/>
          <ac:picMkLst>
            <pc:docMk/>
            <pc:sldMk cId="3786158051" sldId="7272"/>
            <ac:picMk id="6" creationId="{23726DA1-89D4-494A-A28E-3E3156C1345C}"/>
          </ac:picMkLst>
        </pc:picChg>
        <pc:cxnChg chg="add mod">
          <ac:chgData name="Al Brooks" userId="34fc579134f071c1" providerId="LiveId" clId="{498CD508-5ACD-4753-ACFE-AD74D922C6E3}" dt="2021-06-29T20:24:02.920" v="5554" actId="14100"/>
          <ac:cxnSpMkLst>
            <pc:docMk/>
            <pc:sldMk cId="3786158051" sldId="7272"/>
            <ac:cxnSpMk id="84" creationId="{6A50CC72-A8F6-416B-A4EB-C01FC4FAB56C}"/>
          </ac:cxnSpMkLst>
        </pc:cxnChg>
        <pc:cxnChg chg="add mod">
          <ac:chgData name="Al Brooks" userId="34fc579134f071c1" providerId="LiveId" clId="{498CD508-5ACD-4753-ACFE-AD74D922C6E3}" dt="2021-06-29T20:24:10.847" v="5556" actId="14100"/>
          <ac:cxnSpMkLst>
            <pc:docMk/>
            <pc:sldMk cId="3786158051" sldId="7272"/>
            <ac:cxnSpMk id="86" creationId="{775EE920-60C1-48ED-8A9B-8BC5FB75BED3}"/>
          </ac:cxnSpMkLst>
        </pc:cxnChg>
        <pc:cxnChg chg="add mod">
          <ac:chgData name="Al Brooks" userId="34fc579134f071c1" providerId="LiveId" clId="{498CD508-5ACD-4753-ACFE-AD74D922C6E3}" dt="2021-06-29T20:32:37.839" v="5838" actId="108"/>
          <ac:cxnSpMkLst>
            <pc:docMk/>
            <pc:sldMk cId="3786158051" sldId="7272"/>
            <ac:cxnSpMk id="88" creationId="{25FFE387-4EBC-47BF-9A5D-CC8994655CB4}"/>
          </ac:cxnSpMkLst>
        </pc:cxnChg>
        <pc:cxnChg chg="add mod">
          <ac:chgData name="Al Brooks" userId="34fc579134f071c1" providerId="LiveId" clId="{498CD508-5ACD-4753-ACFE-AD74D922C6E3}" dt="2021-06-29T20:28:54.174" v="5659" actId="14100"/>
          <ac:cxnSpMkLst>
            <pc:docMk/>
            <pc:sldMk cId="3786158051" sldId="7272"/>
            <ac:cxnSpMk id="90" creationId="{DF885484-3049-494E-A9C8-E4C562F39DEC}"/>
          </ac:cxnSpMkLst>
        </pc:cxnChg>
        <pc:cxnChg chg="add mod">
          <ac:chgData name="Al Brooks" userId="34fc579134f071c1" providerId="LiveId" clId="{498CD508-5ACD-4753-ACFE-AD74D922C6E3}" dt="2021-06-29T20:30:38.565" v="5767" actId="14100"/>
          <ac:cxnSpMkLst>
            <pc:docMk/>
            <pc:sldMk cId="3786158051" sldId="7272"/>
            <ac:cxnSpMk id="94" creationId="{6270DA0C-AC35-43BC-AE96-02F8ED4F35AE}"/>
          </ac:cxnSpMkLst>
        </pc:cxnChg>
        <pc:cxnChg chg="add mod">
          <ac:chgData name="Al Brooks" userId="34fc579134f071c1" providerId="LiveId" clId="{498CD508-5ACD-4753-ACFE-AD74D922C6E3}" dt="2021-06-29T20:25:29.576" v="5582" actId="14100"/>
          <ac:cxnSpMkLst>
            <pc:docMk/>
            <pc:sldMk cId="3786158051" sldId="7272"/>
            <ac:cxnSpMk id="96" creationId="{E6E5A50A-DB9C-42BF-B314-28DB1294B418}"/>
          </ac:cxnSpMkLst>
        </pc:cxnChg>
        <pc:cxnChg chg="add mod">
          <ac:chgData name="Al Brooks" userId="34fc579134f071c1" providerId="LiveId" clId="{498CD508-5ACD-4753-ACFE-AD74D922C6E3}" dt="2021-06-29T20:25:32.898" v="5583" actId="571"/>
          <ac:cxnSpMkLst>
            <pc:docMk/>
            <pc:sldMk cId="3786158051" sldId="7272"/>
            <ac:cxnSpMk id="98" creationId="{24215428-27A7-4F9C-8060-FF0AA64E7813}"/>
          </ac:cxnSpMkLst>
        </pc:cxnChg>
        <pc:cxnChg chg="add mod">
          <ac:chgData name="Al Brooks" userId="34fc579134f071c1" providerId="LiveId" clId="{498CD508-5ACD-4753-ACFE-AD74D922C6E3}" dt="2021-06-29T20:25:46.083" v="5585" actId="14100"/>
          <ac:cxnSpMkLst>
            <pc:docMk/>
            <pc:sldMk cId="3786158051" sldId="7272"/>
            <ac:cxnSpMk id="99" creationId="{051E8D2D-0A66-4A0D-BAC6-BE7210FF5A2F}"/>
          </ac:cxnSpMkLst>
        </pc:cxnChg>
        <pc:cxnChg chg="add mod">
          <ac:chgData name="Al Brooks" userId="34fc579134f071c1" providerId="LiveId" clId="{498CD508-5ACD-4753-ACFE-AD74D922C6E3}" dt="2021-06-29T20:25:52.311" v="5587" actId="14100"/>
          <ac:cxnSpMkLst>
            <pc:docMk/>
            <pc:sldMk cId="3786158051" sldId="7272"/>
            <ac:cxnSpMk id="101" creationId="{2717ECE4-967F-4E60-95AE-02839D927DB7}"/>
          </ac:cxnSpMkLst>
        </pc:cxnChg>
        <pc:cxnChg chg="add mod">
          <ac:chgData name="Al Brooks" userId="34fc579134f071c1" providerId="LiveId" clId="{498CD508-5ACD-4753-ACFE-AD74D922C6E3}" dt="2021-06-29T20:26:06.926" v="5589" actId="14100"/>
          <ac:cxnSpMkLst>
            <pc:docMk/>
            <pc:sldMk cId="3786158051" sldId="7272"/>
            <ac:cxnSpMk id="103" creationId="{80D3A8D1-3EA1-4DDA-907D-8B6F24E01046}"/>
          </ac:cxnSpMkLst>
        </pc:cxnChg>
        <pc:cxnChg chg="add mod">
          <ac:chgData name="Al Brooks" userId="34fc579134f071c1" providerId="LiveId" clId="{498CD508-5ACD-4753-ACFE-AD74D922C6E3}" dt="2021-06-29T20:34:21.952" v="5864" actId="108"/>
          <ac:cxnSpMkLst>
            <pc:docMk/>
            <pc:sldMk cId="3786158051" sldId="7272"/>
            <ac:cxnSpMk id="107" creationId="{F88189DE-A40B-417B-8E68-3D63F33C130A}"/>
          </ac:cxnSpMkLst>
        </pc:cxnChg>
        <pc:cxnChg chg="add mod">
          <ac:chgData name="Al Brooks" userId="34fc579134f071c1" providerId="LiveId" clId="{498CD508-5ACD-4753-ACFE-AD74D922C6E3}" dt="2021-06-29T20:26:36.797" v="5595" actId="14100"/>
          <ac:cxnSpMkLst>
            <pc:docMk/>
            <pc:sldMk cId="3786158051" sldId="7272"/>
            <ac:cxnSpMk id="109" creationId="{AB61F483-1B53-4B00-A9B4-B1E55F1655B0}"/>
          </ac:cxnSpMkLst>
        </pc:cxnChg>
        <pc:cxnChg chg="add mod">
          <ac:chgData name="Al Brooks" userId="34fc579134f071c1" providerId="LiveId" clId="{498CD508-5ACD-4753-ACFE-AD74D922C6E3}" dt="2021-06-29T20:28:10.754" v="5649" actId="108"/>
          <ac:cxnSpMkLst>
            <pc:docMk/>
            <pc:sldMk cId="3786158051" sldId="7272"/>
            <ac:cxnSpMk id="111" creationId="{F9AE15BA-E0F2-4F14-8758-341B5A682845}"/>
          </ac:cxnSpMkLst>
        </pc:cxnChg>
        <pc:cxnChg chg="add mod">
          <ac:chgData name="Al Brooks" userId="34fc579134f071c1" providerId="LiveId" clId="{498CD508-5ACD-4753-ACFE-AD74D922C6E3}" dt="2021-06-29T20:28:13.290" v="5650" actId="108"/>
          <ac:cxnSpMkLst>
            <pc:docMk/>
            <pc:sldMk cId="3786158051" sldId="7272"/>
            <ac:cxnSpMk id="113" creationId="{976335F8-D6F4-45AE-9C94-CDF9737B576B}"/>
          </ac:cxnSpMkLst>
        </pc:cxnChg>
        <pc:cxnChg chg="add mod">
          <ac:chgData name="Al Brooks" userId="34fc579134f071c1" providerId="LiveId" clId="{498CD508-5ACD-4753-ACFE-AD74D922C6E3}" dt="2021-06-29T20:28:17.635" v="5651" actId="108"/>
          <ac:cxnSpMkLst>
            <pc:docMk/>
            <pc:sldMk cId="3786158051" sldId="7272"/>
            <ac:cxnSpMk id="114" creationId="{B02F0CEA-A6C9-49E7-8407-218235CFB087}"/>
          </ac:cxnSpMkLst>
        </pc:cxnChg>
        <pc:cxnChg chg="add mod">
          <ac:chgData name="Al Brooks" userId="34fc579134f071c1" providerId="LiveId" clId="{498CD508-5ACD-4753-ACFE-AD74D922C6E3}" dt="2021-06-29T20:32:22.532" v="5837" actId="14100"/>
          <ac:cxnSpMkLst>
            <pc:docMk/>
            <pc:sldMk cId="3786158051" sldId="7272"/>
            <ac:cxnSpMk id="123" creationId="{F3BA2950-D806-472B-B010-30089E6D155E}"/>
          </ac:cxnSpMkLst>
        </pc:cxnChg>
      </pc:sldChg>
      <pc:sldChg chg="addSp delSp modSp add del mod">
        <pc:chgData name="Al Brooks" userId="34fc579134f071c1" providerId="LiveId" clId="{498CD508-5ACD-4753-ACFE-AD74D922C6E3}" dt="2021-06-25T17:39:59.451" v="1364" actId="47"/>
        <pc:sldMkLst>
          <pc:docMk/>
          <pc:sldMk cId="1777303638" sldId="7273"/>
        </pc:sldMkLst>
        <pc:spChg chg="mod">
          <ac:chgData name="Al Brooks" userId="34fc579134f071c1" providerId="LiveId" clId="{498CD508-5ACD-4753-ACFE-AD74D922C6E3}" dt="2021-06-24T21:36:24.218" v="1362" actId="5793"/>
          <ac:spMkLst>
            <pc:docMk/>
            <pc:sldMk cId="1777303638" sldId="7273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4T21:24:32.701" v="991" actId="167"/>
          <ac:spMkLst>
            <pc:docMk/>
            <pc:sldMk cId="1777303638" sldId="7273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4T21:33:56.028" v="1250" actId="1076"/>
          <ac:spMkLst>
            <pc:docMk/>
            <pc:sldMk cId="1777303638" sldId="7273"/>
            <ac:spMk id="107" creationId="{DB0D8D45-F472-420B-951E-807F48EE9F66}"/>
          </ac:spMkLst>
        </pc:spChg>
        <pc:spChg chg="mod">
          <ac:chgData name="Al Brooks" userId="34fc579134f071c1" providerId="LiveId" clId="{498CD508-5ACD-4753-ACFE-AD74D922C6E3}" dt="2021-06-24T21:33:58.451" v="1251" actId="108"/>
          <ac:spMkLst>
            <pc:docMk/>
            <pc:sldMk cId="1777303638" sldId="7273"/>
            <ac:spMk id="109" creationId="{36DF560B-3E0C-4778-AC3D-6E443A387E43}"/>
          </ac:spMkLst>
        </pc:spChg>
        <pc:spChg chg="mod">
          <ac:chgData name="Al Brooks" userId="34fc579134f071c1" providerId="LiveId" clId="{498CD508-5ACD-4753-ACFE-AD74D922C6E3}" dt="2021-06-24T21:33:47.188" v="1248" actId="108"/>
          <ac:spMkLst>
            <pc:docMk/>
            <pc:sldMk cId="1777303638" sldId="7273"/>
            <ac:spMk id="110" creationId="{00A8C283-A84C-4701-88F4-8A5805A738E4}"/>
          </ac:spMkLst>
        </pc:spChg>
        <pc:spChg chg="mod">
          <ac:chgData name="Al Brooks" userId="34fc579134f071c1" providerId="LiveId" clId="{498CD508-5ACD-4753-ACFE-AD74D922C6E3}" dt="2021-06-24T21:33:17.743" v="1241" actId="108"/>
          <ac:spMkLst>
            <pc:docMk/>
            <pc:sldMk cId="1777303638" sldId="7273"/>
            <ac:spMk id="112" creationId="{49948244-876C-4BA3-8674-7CF2FE612E3D}"/>
          </ac:spMkLst>
        </pc:spChg>
        <pc:spChg chg="mod">
          <ac:chgData name="Al Brooks" userId="34fc579134f071c1" providerId="LiveId" clId="{498CD508-5ACD-4753-ACFE-AD74D922C6E3}" dt="2021-06-24T21:33:22.591" v="1242" actId="108"/>
          <ac:spMkLst>
            <pc:docMk/>
            <pc:sldMk cId="1777303638" sldId="7273"/>
            <ac:spMk id="116" creationId="{2552E236-BA98-4D11-9C8D-31A0048F7904}"/>
          </ac:spMkLst>
        </pc:spChg>
        <pc:spChg chg="mod">
          <ac:chgData name="Al Brooks" userId="34fc579134f071c1" providerId="LiveId" clId="{498CD508-5ACD-4753-ACFE-AD74D922C6E3}" dt="2021-06-24T21:33:26.375" v="1243" actId="108"/>
          <ac:spMkLst>
            <pc:docMk/>
            <pc:sldMk cId="1777303638" sldId="7273"/>
            <ac:spMk id="118" creationId="{EE985EAA-3F2D-4ABF-8D9A-4F54C4F0973C}"/>
          </ac:spMkLst>
        </pc:spChg>
        <pc:spChg chg="mod">
          <ac:chgData name="Al Brooks" userId="34fc579134f071c1" providerId="LiveId" clId="{498CD508-5ACD-4753-ACFE-AD74D922C6E3}" dt="2021-06-24T21:34:17.881" v="1254" actId="108"/>
          <ac:spMkLst>
            <pc:docMk/>
            <pc:sldMk cId="1777303638" sldId="7273"/>
            <ac:spMk id="122" creationId="{6D07A04F-6147-4B69-B58F-CE2D293A6712}"/>
          </ac:spMkLst>
        </pc:spChg>
        <pc:spChg chg="mod">
          <ac:chgData name="Al Brooks" userId="34fc579134f071c1" providerId="LiveId" clId="{498CD508-5ACD-4753-ACFE-AD74D922C6E3}" dt="2021-06-24T21:34:11.958" v="1253" actId="108"/>
          <ac:spMkLst>
            <pc:docMk/>
            <pc:sldMk cId="1777303638" sldId="7273"/>
            <ac:spMk id="124" creationId="{8C637990-2C50-4BA9-9A79-E5B94364F54D}"/>
          </ac:spMkLst>
        </pc:spChg>
        <pc:spChg chg="mod">
          <ac:chgData name="Al Brooks" userId="34fc579134f071c1" providerId="LiveId" clId="{498CD508-5ACD-4753-ACFE-AD74D922C6E3}" dt="2021-06-24T21:34:22.689" v="1255" actId="108"/>
          <ac:spMkLst>
            <pc:docMk/>
            <pc:sldMk cId="1777303638" sldId="7273"/>
            <ac:spMk id="127" creationId="{D7951961-1F49-4081-932F-FBF3AA1DC1BB}"/>
          </ac:spMkLst>
        </pc:spChg>
        <pc:spChg chg="mod">
          <ac:chgData name="Al Brooks" userId="34fc579134f071c1" providerId="LiveId" clId="{498CD508-5ACD-4753-ACFE-AD74D922C6E3}" dt="2021-06-24T21:35:57.498" v="1334" actId="108"/>
          <ac:spMkLst>
            <pc:docMk/>
            <pc:sldMk cId="1777303638" sldId="7273"/>
            <ac:spMk id="133" creationId="{8FBD1F06-A82F-40AC-B733-7E23C1B1EAC4}"/>
          </ac:spMkLst>
        </pc:spChg>
        <pc:spChg chg="del mod">
          <ac:chgData name="Al Brooks" userId="34fc579134f071c1" providerId="LiveId" clId="{498CD508-5ACD-4753-ACFE-AD74D922C6E3}" dt="2021-06-24T21:29:08.657" v="1184" actId="478"/>
          <ac:spMkLst>
            <pc:docMk/>
            <pc:sldMk cId="1777303638" sldId="7273"/>
            <ac:spMk id="136" creationId="{57416727-E27E-4B8C-9A98-D5810B0B569B}"/>
          </ac:spMkLst>
        </pc:spChg>
        <pc:spChg chg="mod">
          <ac:chgData name="Al Brooks" userId="34fc579134f071c1" providerId="LiveId" clId="{498CD508-5ACD-4753-ACFE-AD74D922C6E3}" dt="2021-06-24T21:35:14.597" v="1270" actId="13926"/>
          <ac:spMkLst>
            <pc:docMk/>
            <pc:sldMk cId="1777303638" sldId="7273"/>
            <ac:spMk id="137" creationId="{91CF417C-F612-49ED-A1B4-B656D930E47F}"/>
          </ac:spMkLst>
        </pc:spChg>
        <pc:spChg chg="mod">
          <ac:chgData name="Al Brooks" userId="34fc579134f071c1" providerId="LiveId" clId="{498CD508-5ACD-4753-ACFE-AD74D922C6E3}" dt="2021-06-24T21:34:53.028" v="1263" actId="13926"/>
          <ac:spMkLst>
            <pc:docMk/>
            <pc:sldMk cId="1777303638" sldId="7273"/>
            <ac:spMk id="138" creationId="{9A52155D-7680-4686-BB71-4006FC63B1D5}"/>
          </ac:spMkLst>
        </pc:spChg>
        <pc:spChg chg="mod">
          <ac:chgData name="Al Brooks" userId="34fc579134f071c1" providerId="LiveId" clId="{498CD508-5ACD-4753-ACFE-AD74D922C6E3}" dt="2021-06-24T21:35:08.453" v="1268" actId="13926"/>
          <ac:spMkLst>
            <pc:docMk/>
            <pc:sldMk cId="1777303638" sldId="7273"/>
            <ac:spMk id="139" creationId="{984F9F1D-0A8E-49AF-BD99-CFA1A23768F7}"/>
          </ac:spMkLst>
        </pc:spChg>
        <pc:spChg chg="mod">
          <ac:chgData name="Al Brooks" userId="34fc579134f071c1" providerId="LiveId" clId="{498CD508-5ACD-4753-ACFE-AD74D922C6E3}" dt="2021-06-24T21:35:01.508" v="1266" actId="1076"/>
          <ac:spMkLst>
            <pc:docMk/>
            <pc:sldMk cId="1777303638" sldId="7273"/>
            <ac:spMk id="141" creationId="{274BC613-F358-41D3-8F65-34324A4CB140}"/>
          </ac:spMkLst>
        </pc:spChg>
        <pc:spChg chg="mod">
          <ac:chgData name="Al Brooks" userId="34fc579134f071c1" providerId="LiveId" clId="{498CD508-5ACD-4753-ACFE-AD74D922C6E3}" dt="2021-06-24T21:34:58.145" v="1265" actId="13926"/>
          <ac:spMkLst>
            <pc:docMk/>
            <pc:sldMk cId="1777303638" sldId="7273"/>
            <ac:spMk id="142" creationId="{E460A888-549D-4D57-9056-31E031739FF3}"/>
          </ac:spMkLst>
        </pc:spChg>
        <pc:spChg chg="add mod ord">
          <ac:chgData name="Al Brooks" userId="34fc579134f071c1" providerId="LiveId" clId="{498CD508-5ACD-4753-ACFE-AD74D922C6E3}" dt="2021-06-24T21:24:24.535" v="989" actId="167"/>
          <ac:spMkLst>
            <pc:docMk/>
            <pc:sldMk cId="1777303638" sldId="7273"/>
            <ac:spMk id="143" creationId="{25F6B5A1-D15D-4DA4-91DA-96BB2C933443}"/>
          </ac:spMkLst>
        </pc:spChg>
        <pc:spChg chg="add mod ord">
          <ac:chgData name="Al Brooks" userId="34fc579134f071c1" providerId="LiveId" clId="{498CD508-5ACD-4753-ACFE-AD74D922C6E3}" dt="2021-06-24T21:24:24.535" v="989" actId="167"/>
          <ac:spMkLst>
            <pc:docMk/>
            <pc:sldMk cId="1777303638" sldId="7273"/>
            <ac:spMk id="144" creationId="{05BD1F0B-46C5-435A-B8E3-EFEFC02248DB}"/>
          </ac:spMkLst>
        </pc:spChg>
        <pc:spChg chg="add del mod">
          <ac:chgData name="Al Brooks" userId="34fc579134f071c1" providerId="LiveId" clId="{498CD508-5ACD-4753-ACFE-AD74D922C6E3}" dt="2021-06-24T21:23:38.152" v="965" actId="478"/>
          <ac:spMkLst>
            <pc:docMk/>
            <pc:sldMk cId="1777303638" sldId="7273"/>
            <ac:spMk id="145" creationId="{2AA57021-6719-4842-95D8-D03ED01EC8B2}"/>
          </ac:spMkLst>
        </pc:spChg>
        <pc:spChg chg="add mod ord">
          <ac:chgData name="Al Brooks" userId="34fc579134f071c1" providerId="LiveId" clId="{498CD508-5ACD-4753-ACFE-AD74D922C6E3}" dt="2021-06-24T21:24:24.535" v="989" actId="167"/>
          <ac:spMkLst>
            <pc:docMk/>
            <pc:sldMk cId="1777303638" sldId="7273"/>
            <ac:spMk id="146" creationId="{35DF5A36-184A-435F-9B37-8CCBD6BA67A5}"/>
          </ac:spMkLst>
        </pc:spChg>
        <pc:spChg chg="add mod">
          <ac:chgData name="Al Brooks" userId="34fc579134f071c1" providerId="LiveId" clId="{498CD508-5ACD-4753-ACFE-AD74D922C6E3}" dt="2021-06-24T21:34:31.145" v="1257" actId="13926"/>
          <ac:spMkLst>
            <pc:docMk/>
            <pc:sldMk cId="1777303638" sldId="7273"/>
            <ac:spMk id="147" creationId="{D3EB0CB2-48A9-4A35-80FC-9326794B8CA1}"/>
          </ac:spMkLst>
        </pc:spChg>
        <pc:spChg chg="add mod">
          <ac:chgData name="Al Brooks" userId="34fc579134f071c1" providerId="LiveId" clId="{498CD508-5ACD-4753-ACFE-AD74D922C6E3}" dt="2021-06-24T21:34:46.291" v="1261" actId="13926"/>
          <ac:spMkLst>
            <pc:docMk/>
            <pc:sldMk cId="1777303638" sldId="7273"/>
            <ac:spMk id="148" creationId="{803E4CDF-D2DF-4741-B648-35C18AEB9A76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4" creationId="{A80E90CB-FE2B-45E0-BCB7-124030B3EF66}"/>
          </ac:spMkLst>
        </pc:spChg>
        <pc:spChg chg="del mod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4T21:36:03.219" v="1335" actId="478"/>
          <ac:spMkLst>
            <pc:docMk/>
            <pc:sldMk cId="1777303638" sldId="7273"/>
            <ac:spMk id="317" creationId="{E6EF4A5C-0879-43F5-94E2-A241B5B69DFF}"/>
          </ac:spMkLst>
        </pc:spChg>
        <pc:picChg chg="ord">
          <ac:chgData name="Al Brooks" userId="34fc579134f071c1" providerId="LiveId" clId="{498CD508-5ACD-4753-ACFE-AD74D922C6E3}" dt="2021-06-24T21:24:28.475" v="990" actId="167"/>
          <ac:picMkLst>
            <pc:docMk/>
            <pc:sldMk cId="1777303638" sldId="7273"/>
            <ac:picMk id="3" creationId="{5FF43F7B-F7C1-45B0-8727-2DB966F607A7}"/>
          </ac:picMkLst>
        </pc:picChg>
        <pc:cxnChg chg="add mod">
          <ac:chgData name="Al Brooks" userId="34fc579134f071c1" providerId="LiveId" clId="{498CD508-5ACD-4753-ACFE-AD74D922C6E3}" dt="2021-06-24T21:27:49.583" v="1166" actId="14100"/>
          <ac:cxnSpMkLst>
            <pc:docMk/>
            <pc:sldMk cId="1777303638" sldId="7273"/>
            <ac:cxnSpMk id="149" creationId="{D8F4DEA6-B8AE-4478-A0A0-E865D854FA38}"/>
          </ac:cxnSpMkLst>
        </pc:cxnChg>
        <pc:cxnChg chg="add mod">
          <ac:chgData name="Al Brooks" userId="34fc579134f071c1" providerId="LiveId" clId="{498CD508-5ACD-4753-ACFE-AD74D922C6E3}" dt="2021-06-24T21:29:05.307" v="1183" actId="14100"/>
          <ac:cxnSpMkLst>
            <pc:docMk/>
            <pc:sldMk cId="1777303638" sldId="7273"/>
            <ac:cxnSpMk id="150" creationId="{6C0A6B2D-CFF7-481F-9FDD-757C9CEB0D34}"/>
          </ac:cxnSpMkLst>
        </pc:cxnChg>
        <pc:cxnChg chg="add mod">
          <ac:chgData name="Al Brooks" userId="34fc579134f071c1" providerId="LiveId" clId="{498CD508-5ACD-4753-ACFE-AD74D922C6E3}" dt="2021-06-24T21:29:18.100" v="1187" actId="14100"/>
          <ac:cxnSpMkLst>
            <pc:docMk/>
            <pc:sldMk cId="1777303638" sldId="7273"/>
            <ac:cxnSpMk id="151" creationId="{465E8041-1CE4-4A76-AB0C-DF759722C0FC}"/>
          </ac:cxnSpMkLst>
        </pc:cxnChg>
        <pc:cxnChg chg="add mod">
          <ac:chgData name="Al Brooks" userId="34fc579134f071c1" providerId="LiveId" clId="{498CD508-5ACD-4753-ACFE-AD74D922C6E3}" dt="2021-06-24T21:30:08.459" v="1227" actId="1076"/>
          <ac:cxnSpMkLst>
            <pc:docMk/>
            <pc:sldMk cId="1777303638" sldId="7273"/>
            <ac:cxnSpMk id="152" creationId="{2F02BDB6-E9A5-4C54-914F-ED211FFA246B}"/>
          </ac:cxnSpMkLst>
        </pc:cxnChg>
        <pc:cxnChg chg="add mod">
          <ac:chgData name="Al Brooks" userId="34fc579134f071c1" providerId="LiveId" clId="{498CD508-5ACD-4753-ACFE-AD74D922C6E3}" dt="2021-06-24T21:32:25.245" v="1237" actId="571"/>
          <ac:cxnSpMkLst>
            <pc:docMk/>
            <pc:sldMk cId="1777303638" sldId="7273"/>
            <ac:cxnSpMk id="153" creationId="{3EEB7E26-D8C2-45A8-8DB0-35D0EFEC0871}"/>
          </ac:cxnSpMkLst>
        </pc:cxnChg>
        <pc:cxnChg chg="add mod">
          <ac:chgData name="Al Brooks" userId="34fc579134f071c1" providerId="LiveId" clId="{498CD508-5ACD-4753-ACFE-AD74D922C6E3}" dt="2021-06-24T21:32:25.245" v="1237" actId="571"/>
          <ac:cxnSpMkLst>
            <pc:docMk/>
            <pc:sldMk cId="1777303638" sldId="7273"/>
            <ac:cxnSpMk id="154" creationId="{5BB12473-9EB1-48DB-B49A-8E6B487442F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4T21:36:03.219" v="1335" actId="478"/>
          <ac:cxnSpMkLst>
            <pc:docMk/>
            <pc:sldMk cId="1777303638" sldId="7273"/>
            <ac:cxnSpMk id="309" creationId="{04E071BE-405F-4074-97F0-2F7B32AC1017}"/>
          </ac:cxnSpMkLst>
        </pc:cxnChg>
      </pc:sldChg>
      <pc:sldChg chg="addSp delSp modSp add mod">
        <pc:chgData name="Al Brooks" userId="34fc579134f071c1" providerId="LiveId" clId="{498CD508-5ACD-4753-ACFE-AD74D922C6E3}" dt="2021-06-30T20:36:08.642" v="8210" actId="1076"/>
        <pc:sldMkLst>
          <pc:docMk/>
          <pc:sldMk cId="3135716602" sldId="7273"/>
        </pc:sldMkLst>
        <pc:spChg chg="mod">
          <ac:chgData name="Al Brooks" userId="34fc579134f071c1" providerId="LiveId" clId="{498CD508-5ACD-4753-ACFE-AD74D922C6E3}" dt="2021-06-30T20:20:34.891" v="7902" actId="20577"/>
          <ac:spMkLst>
            <pc:docMk/>
            <pc:sldMk cId="3135716602" sldId="7273"/>
            <ac:spMk id="5" creationId="{00000000-0000-0000-0000-000000000000}"/>
          </ac:spMkLst>
        </pc:spChg>
        <pc:spChg chg="add mod">
          <ac:chgData name="Al Brooks" userId="34fc579134f071c1" providerId="LiveId" clId="{498CD508-5ACD-4753-ACFE-AD74D922C6E3}" dt="2021-06-30T20:25:43.654" v="7960" actId="108"/>
          <ac:spMkLst>
            <pc:docMk/>
            <pc:sldMk cId="3135716602" sldId="7273"/>
            <ac:spMk id="111" creationId="{294F2E2F-F390-41B2-A0EE-BCF39A5686D9}"/>
          </ac:spMkLst>
        </pc:spChg>
        <pc:spChg chg="add mod">
          <ac:chgData name="Al Brooks" userId="34fc579134f071c1" providerId="LiveId" clId="{498CD508-5ACD-4753-ACFE-AD74D922C6E3}" dt="2021-06-30T20:26:32.479" v="7970" actId="1038"/>
          <ac:spMkLst>
            <pc:docMk/>
            <pc:sldMk cId="3135716602" sldId="7273"/>
            <ac:spMk id="113" creationId="{F58C1DA3-6927-4289-AEB7-B39F0865F9D1}"/>
          </ac:spMkLst>
        </pc:spChg>
        <pc:spChg chg="add mod">
          <ac:chgData name="Al Brooks" userId="34fc579134f071c1" providerId="LiveId" clId="{498CD508-5ACD-4753-ACFE-AD74D922C6E3}" dt="2021-06-30T20:27:54.749" v="8004" actId="1076"/>
          <ac:spMkLst>
            <pc:docMk/>
            <pc:sldMk cId="3135716602" sldId="7273"/>
            <ac:spMk id="118" creationId="{CACB10F8-BA2D-43D6-9842-AA3E034B6FDE}"/>
          </ac:spMkLst>
        </pc:spChg>
        <pc:spChg chg="add mod">
          <ac:chgData name="Al Brooks" userId="34fc579134f071c1" providerId="LiveId" clId="{498CD508-5ACD-4753-ACFE-AD74D922C6E3}" dt="2021-06-30T20:35:55.498" v="8208" actId="1076"/>
          <ac:spMkLst>
            <pc:docMk/>
            <pc:sldMk cId="3135716602" sldId="7273"/>
            <ac:spMk id="119" creationId="{37501F16-6E7B-4AAE-ABFF-74A498AD4DCD}"/>
          </ac:spMkLst>
        </pc:spChg>
        <pc:spChg chg="add del mod">
          <ac:chgData name="Al Brooks" userId="34fc579134f071c1" providerId="LiveId" clId="{498CD508-5ACD-4753-ACFE-AD74D922C6E3}" dt="2021-06-30T20:34:01.295" v="8115" actId="478"/>
          <ac:spMkLst>
            <pc:docMk/>
            <pc:sldMk cId="3135716602" sldId="7273"/>
            <ac:spMk id="120" creationId="{FCE4CD33-013A-476A-BC60-047186E84FE7}"/>
          </ac:spMkLst>
        </pc:spChg>
        <pc:spChg chg="add del mod">
          <ac:chgData name="Al Brooks" userId="34fc579134f071c1" providerId="LiveId" clId="{498CD508-5ACD-4753-ACFE-AD74D922C6E3}" dt="2021-06-30T20:34:00.052" v="8114" actId="478"/>
          <ac:spMkLst>
            <pc:docMk/>
            <pc:sldMk cId="3135716602" sldId="7273"/>
            <ac:spMk id="121" creationId="{F90EC7A4-FDA0-468B-B695-4FAEA532BDC9}"/>
          </ac:spMkLst>
        </pc:spChg>
        <pc:spChg chg="add mod">
          <ac:chgData name="Al Brooks" userId="34fc579134f071c1" providerId="LiveId" clId="{498CD508-5ACD-4753-ACFE-AD74D922C6E3}" dt="2021-06-30T20:36:05.799" v="8209" actId="1076"/>
          <ac:spMkLst>
            <pc:docMk/>
            <pc:sldMk cId="3135716602" sldId="7273"/>
            <ac:spMk id="122" creationId="{AF6218E7-3593-4FE6-8709-2C9F8BCC5A8C}"/>
          </ac:spMkLst>
        </pc:spChg>
        <pc:spChg chg="add mod">
          <ac:chgData name="Al Brooks" userId="34fc579134f071c1" providerId="LiveId" clId="{498CD508-5ACD-4753-ACFE-AD74D922C6E3}" dt="2021-06-30T20:29:23.535" v="8030" actId="1076"/>
          <ac:spMkLst>
            <pc:docMk/>
            <pc:sldMk cId="3135716602" sldId="7273"/>
            <ac:spMk id="123" creationId="{45C166F0-FA4E-4DAE-834C-F3A329893BFE}"/>
          </ac:spMkLst>
        </pc:spChg>
        <pc:spChg chg="add mod">
          <ac:chgData name="Al Brooks" userId="34fc579134f071c1" providerId="LiveId" clId="{498CD508-5ACD-4753-ACFE-AD74D922C6E3}" dt="2021-06-30T20:29:26.533" v="8031" actId="571"/>
          <ac:spMkLst>
            <pc:docMk/>
            <pc:sldMk cId="3135716602" sldId="7273"/>
            <ac:spMk id="124" creationId="{92725A26-F728-49AB-BCA0-D257F418B546}"/>
          </ac:spMkLst>
        </pc:spChg>
        <pc:spChg chg="add mod">
          <ac:chgData name="Al Brooks" userId="34fc579134f071c1" providerId="LiveId" clId="{498CD508-5ACD-4753-ACFE-AD74D922C6E3}" dt="2021-06-30T20:31:37.562" v="8089" actId="1076"/>
          <ac:spMkLst>
            <pc:docMk/>
            <pc:sldMk cId="3135716602" sldId="7273"/>
            <ac:spMk id="125" creationId="{0E588D2A-1F4F-4BE6-85CD-FFE0698DD16E}"/>
          </ac:spMkLst>
        </pc:spChg>
        <pc:spChg chg="add mod">
          <ac:chgData name="Al Brooks" userId="34fc579134f071c1" providerId="LiveId" clId="{498CD508-5ACD-4753-ACFE-AD74D922C6E3}" dt="2021-06-30T20:32:03.859" v="8091" actId="1076"/>
          <ac:spMkLst>
            <pc:docMk/>
            <pc:sldMk cId="3135716602" sldId="7273"/>
            <ac:spMk id="126" creationId="{F7AE6155-31F4-435D-8E7B-76E34A0E1F2E}"/>
          </ac:spMkLst>
        </pc:spChg>
        <pc:spChg chg="add mod">
          <ac:chgData name="Al Brooks" userId="34fc579134f071c1" providerId="LiveId" clId="{498CD508-5ACD-4753-ACFE-AD74D922C6E3}" dt="2021-06-30T20:32:07.432" v="8092" actId="571"/>
          <ac:spMkLst>
            <pc:docMk/>
            <pc:sldMk cId="3135716602" sldId="7273"/>
            <ac:spMk id="127" creationId="{B83035E6-DAAA-41E8-A890-B4EF2AAFC7B7}"/>
          </ac:spMkLst>
        </pc:spChg>
        <pc:spChg chg="add mod">
          <ac:chgData name="Al Brooks" userId="34fc579134f071c1" providerId="LiveId" clId="{498CD508-5ACD-4753-ACFE-AD74D922C6E3}" dt="2021-06-30T20:32:10.939" v="8093" actId="571"/>
          <ac:spMkLst>
            <pc:docMk/>
            <pc:sldMk cId="3135716602" sldId="7273"/>
            <ac:spMk id="128" creationId="{BE4A3BB9-F46B-42D7-9B44-AF5302603CB2}"/>
          </ac:spMkLst>
        </pc:spChg>
        <pc:spChg chg="add mod">
          <ac:chgData name="Al Brooks" userId="34fc579134f071c1" providerId="LiveId" clId="{498CD508-5ACD-4753-ACFE-AD74D922C6E3}" dt="2021-06-30T20:32:16.872" v="8094" actId="571"/>
          <ac:spMkLst>
            <pc:docMk/>
            <pc:sldMk cId="3135716602" sldId="7273"/>
            <ac:spMk id="129" creationId="{E9743584-1EFD-47C3-84B4-82FB0B2C22F8}"/>
          </ac:spMkLst>
        </pc:spChg>
        <pc:spChg chg="add mod">
          <ac:chgData name="Al Brooks" userId="34fc579134f071c1" providerId="LiveId" clId="{498CD508-5ACD-4753-ACFE-AD74D922C6E3}" dt="2021-06-30T20:32:19.676" v="8095" actId="571"/>
          <ac:spMkLst>
            <pc:docMk/>
            <pc:sldMk cId="3135716602" sldId="7273"/>
            <ac:spMk id="130" creationId="{D6AE7281-D6C0-44BC-B7A5-B559A4DE7D23}"/>
          </ac:spMkLst>
        </pc:spChg>
        <pc:spChg chg="add mod">
          <ac:chgData name="Al Brooks" userId="34fc579134f071c1" providerId="LiveId" clId="{498CD508-5ACD-4753-ACFE-AD74D922C6E3}" dt="2021-06-30T20:32:26.936" v="8097" actId="1076"/>
          <ac:spMkLst>
            <pc:docMk/>
            <pc:sldMk cId="3135716602" sldId="7273"/>
            <ac:spMk id="131" creationId="{296F4A1E-711C-4489-93CB-4830C7B927C0}"/>
          </ac:spMkLst>
        </pc:spChg>
        <pc:spChg chg="add mod">
          <ac:chgData name="Al Brooks" userId="34fc579134f071c1" providerId="LiveId" clId="{498CD508-5ACD-4753-ACFE-AD74D922C6E3}" dt="2021-06-30T20:32:29.478" v="8098" actId="571"/>
          <ac:spMkLst>
            <pc:docMk/>
            <pc:sldMk cId="3135716602" sldId="7273"/>
            <ac:spMk id="132" creationId="{0B8E7939-1388-4362-AC61-309E047BA5F7}"/>
          </ac:spMkLst>
        </pc:spChg>
        <pc:spChg chg="add mod">
          <ac:chgData name="Al Brooks" userId="34fc579134f071c1" providerId="LiveId" clId="{498CD508-5ACD-4753-ACFE-AD74D922C6E3}" dt="2021-06-30T20:32:32.702" v="8099" actId="571"/>
          <ac:spMkLst>
            <pc:docMk/>
            <pc:sldMk cId="3135716602" sldId="7273"/>
            <ac:spMk id="133" creationId="{293AA753-D98A-4634-9A6F-663FD1B335EA}"/>
          </ac:spMkLst>
        </pc:spChg>
        <pc:spChg chg="add mod">
          <ac:chgData name="Al Brooks" userId="34fc579134f071c1" providerId="LiveId" clId="{498CD508-5ACD-4753-ACFE-AD74D922C6E3}" dt="2021-06-30T20:32:36.518" v="8100" actId="571"/>
          <ac:spMkLst>
            <pc:docMk/>
            <pc:sldMk cId="3135716602" sldId="7273"/>
            <ac:spMk id="134" creationId="{9B9B1BC4-7E76-4B36-99A1-13D7F1433E42}"/>
          </ac:spMkLst>
        </pc:spChg>
        <pc:spChg chg="add del mod">
          <ac:chgData name="Al Brooks" userId="34fc579134f071c1" providerId="LiveId" clId="{498CD508-5ACD-4753-ACFE-AD74D922C6E3}" dt="2021-06-30T20:32:46.038" v="8102" actId="478"/>
          <ac:spMkLst>
            <pc:docMk/>
            <pc:sldMk cId="3135716602" sldId="7273"/>
            <ac:spMk id="135" creationId="{B28D1228-92F2-4E65-9384-13725F2A49DE}"/>
          </ac:spMkLst>
        </pc:spChg>
        <pc:spChg chg="add mod">
          <ac:chgData name="Al Brooks" userId="34fc579134f071c1" providerId="LiveId" clId="{498CD508-5ACD-4753-ACFE-AD74D922C6E3}" dt="2021-06-30T20:32:53.198" v="8103" actId="571"/>
          <ac:spMkLst>
            <pc:docMk/>
            <pc:sldMk cId="3135716602" sldId="7273"/>
            <ac:spMk id="136" creationId="{40FBFD4D-285B-4227-BB0C-5E8AA7303615}"/>
          </ac:spMkLst>
        </pc:spChg>
        <pc:spChg chg="add mod">
          <ac:chgData name="Al Brooks" userId="34fc579134f071c1" providerId="LiveId" clId="{498CD508-5ACD-4753-ACFE-AD74D922C6E3}" dt="2021-06-30T20:32:57.214" v="8104" actId="571"/>
          <ac:spMkLst>
            <pc:docMk/>
            <pc:sldMk cId="3135716602" sldId="7273"/>
            <ac:spMk id="137" creationId="{BA2009AD-6CCE-4BFC-92C9-BAB5E605C604}"/>
          </ac:spMkLst>
        </pc:spChg>
        <pc:spChg chg="add mod">
          <ac:chgData name="Al Brooks" userId="34fc579134f071c1" providerId="LiveId" clId="{498CD508-5ACD-4753-ACFE-AD74D922C6E3}" dt="2021-06-30T20:33:00.045" v="8105" actId="571"/>
          <ac:spMkLst>
            <pc:docMk/>
            <pc:sldMk cId="3135716602" sldId="7273"/>
            <ac:spMk id="138" creationId="{146FB49A-8CB3-4C9E-A0E2-3BC144685C3E}"/>
          </ac:spMkLst>
        </pc:spChg>
        <pc:spChg chg="add mod">
          <ac:chgData name="Al Brooks" userId="34fc579134f071c1" providerId="LiveId" clId="{498CD508-5ACD-4753-ACFE-AD74D922C6E3}" dt="2021-06-30T20:33:02.750" v="8106" actId="571"/>
          <ac:spMkLst>
            <pc:docMk/>
            <pc:sldMk cId="3135716602" sldId="7273"/>
            <ac:spMk id="139" creationId="{E84B34E1-48CD-48C2-BA5B-0E7E344680FC}"/>
          </ac:spMkLst>
        </pc:spChg>
        <pc:spChg chg="add mod">
          <ac:chgData name="Al Brooks" userId="34fc579134f071c1" providerId="LiveId" clId="{498CD508-5ACD-4753-ACFE-AD74D922C6E3}" dt="2021-06-30T20:33:06.035" v="8107" actId="571"/>
          <ac:spMkLst>
            <pc:docMk/>
            <pc:sldMk cId="3135716602" sldId="7273"/>
            <ac:spMk id="140" creationId="{F3504AA3-B4DF-462E-8352-9D887F1F8E5F}"/>
          </ac:spMkLst>
        </pc:spChg>
        <pc:spChg chg="add mod">
          <ac:chgData name="Al Brooks" userId="34fc579134f071c1" providerId="LiveId" clId="{498CD508-5ACD-4753-ACFE-AD74D922C6E3}" dt="2021-06-30T20:33:10.382" v="8108" actId="571"/>
          <ac:spMkLst>
            <pc:docMk/>
            <pc:sldMk cId="3135716602" sldId="7273"/>
            <ac:spMk id="141" creationId="{36B3F623-84A0-4B5E-8E4B-92CB0BD79960}"/>
          </ac:spMkLst>
        </pc:spChg>
        <pc:spChg chg="add mod">
          <ac:chgData name="Al Brooks" userId="34fc579134f071c1" providerId="LiveId" clId="{498CD508-5ACD-4753-ACFE-AD74D922C6E3}" dt="2021-06-30T20:33:14.421" v="8109" actId="571"/>
          <ac:spMkLst>
            <pc:docMk/>
            <pc:sldMk cId="3135716602" sldId="7273"/>
            <ac:spMk id="142" creationId="{4C562E14-7CEF-4B7B-80C9-644C18CDE8EF}"/>
          </ac:spMkLst>
        </pc:spChg>
        <pc:spChg chg="add del mod">
          <ac:chgData name="Al Brooks" userId="34fc579134f071c1" providerId="LiveId" clId="{498CD508-5ACD-4753-ACFE-AD74D922C6E3}" dt="2021-06-30T20:33:26.013" v="8112" actId="478"/>
          <ac:spMkLst>
            <pc:docMk/>
            <pc:sldMk cId="3135716602" sldId="7273"/>
            <ac:spMk id="143" creationId="{AF08785C-89A0-424C-85B3-DEF2DD9AF62E}"/>
          </ac:spMkLst>
        </pc:spChg>
        <pc:spChg chg="add mod">
          <ac:chgData name="Al Brooks" userId="34fc579134f071c1" providerId="LiveId" clId="{498CD508-5ACD-4753-ACFE-AD74D922C6E3}" dt="2021-06-30T20:33:34.640" v="8113" actId="571"/>
          <ac:spMkLst>
            <pc:docMk/>
            <pc:sldMk cId="3135716602" sldId="7273"/>
            <ac:spMk id="144" creationId="{CCC34991-E11E-4F96-8840-FEE94611845E}"/>
          </ac:spMkLst>
        </pc:spChg>
        <pc:spChg chg="add mod">
          <ac:chgData name="Al Brooks" userId="34fc579134f071c1" providerId="LiveId" clId="{498CD508-5ACD-4753-ACFE-AD74D922C6E3}" dt="2021-06-30T20:34:22.810" v="8123" actId="14100"/>
          <ac:spMkLst>
            <pc:docMk/>
            <pc:sldMk cId="3135716602" sldId="7273"/>
            <ac:spMk id="145" creationId="{C5E9FFEA-4FB5-4926-AD44-A4A135787602}"/>
          </ac:spMkLst>
        </pc:spChg>
        <pc:spChg chg="add mod">
          <ac:chgData name="Al Brooks" userId="34fc579134f071c1" providerId="LiveId" clId="{498CD508-5ACD-4753-ACFE-AD74D922C6E3}" dt="2021-06-30T20:36:08.642" v="8210" actId="1076"/>
          <ac:spMkLst>
            <pc:docMk/>
            <pc:sldMk cId="3135716602" sldId="7273"/>
            <ac:spMk id="147" creationId="{BF5160A2-7AF9-404E-B425-4AE8B66C0EA8}"/>
          </ac:spMkLst>
        </pc:spChg>
        <pc:picChg chg="add mod">
          <ac:chgData name="Al Brooks" userId="34fc579134f071c1" providerId="LiveId" clId="{498CD508-5ACD-4753-ACFE-AD74D922C6E3}" dt="2021-06-30T20:21:47.206" v="7912" actId="1076"/>
          <ac:picMkLst>
            <pc:docMk/>
            <pc:sldMk cId="3135716602" sldId="7273"/>
            <ac:picMk id="3" creationId="{5B01EE8F-ED4B-4D74-8C98-422BA0BD341B}"/>
          </ac:picMkLst>
        </pc:picChg>
        <pc:picChg chg="add mod">
          <ac:chgData name="Al Brooks" userId="34fc579134f071c1" providerId="LiveId" clId="{498CD508-5ACD-4753-ACFE-AD74D922C6E3}" dt="2021-06-30T20:34:27.129" v="8125" actId="571"/>
          <ac:picMkLst>
            <pc:docMk/>
            <pc:sldMk cId="3135716602" sldId="7273"/>
            <ac:picMk id="146" creationId="{6504F07D-8DA0-46AE-B363-AB40358195FF}"/>
          </ac:picMkLst>
        </pc:picChg>
        <pc:cxnChg chg="add mod">
          <ac:chgData name="Al Brooks" userId="34fc579134f071c1" providerId="LiveId" clId="{498CD508-5ACD-4753-ACFE-AD74D922C6E3}" dt="2021-06-30T20:21:12.428" v="7905" actId="14100"/>
          <ac:cxnSpMkLst>
            <pc:docMk/>
            <pc:sldMk cId="3135716602" sldId="7273"/>
            <ac:cxnSpMk id="82" creationId="{59FDAC29-2D0D-44B9-AAF5-CE7BC2FFAF33}"/>
          </ac:cxnSpMkLst>
        </pc:cxnChg>
        <pc:cxnChg chg="add mod">
          <ac:chgData name="Al Brooks" userId="34fc579134f071c1" providerId="LiveId" clId="{498CD508-5ACD-4753-ACFE-AD74D922C6E3}" dt="2021-06-30T20:21:19.934" v="7907" actId="14100"/>
          <ac:cxnSpMkLst>
            <pc:docMk/>
            <pc:sldMk cId="3135716602" sldId="7273"/>
            <ac:cxnSpMk id="84" creationId="{B7D68F04-14A3-421A-ABFE-73E1258BA235}"/>
          </ac:cxnSpMkLst>
        </pc:cxnChg>
        <pc:cxnChg chg="add mod">
          <ac:chgData name="Al Brooks" userId="34fc579134f071c1" providerId="LiveId" clId="{498CD508-5ACD-4753-ACFE-AD74D922C6E3}" dt="2021-06-30T20:25:59.292" v="7961" actId="14100"/>
          <ac:cxnSpMkLst>
            <pc:docMk/>
            <pc:sldMk cId="3135716602" sldId="7273"/>
            <ac:cxnSpMk id="86" creationId="{23F38925-31E4-4EDC-9F1C-0E0B454FE75B}"/>
          </ac:cxnSpMkLst>
        </pc:cxnChg>
        <pc:cxnChg chg="add mod">
          <ac:chgData name="Al Brooks" userId="34fc579134f071c1" providerId="LiveId" clId="{498CD508-5ACD-4753-ACFE-AD74D922C6E3}" dt="2021-06-30T20:23:24.575" v="7936" actId="14100"/>
          <ac:cxnSpMkLst>
            <pc:docMk/>
            <pc:sldMk cId="3135716602" sldId="7273"/>
            <ac:cxnSpMk id="88" creationId="{F9027728-83B9-48E1-B46C-141A485CBF69}"/>
          </ac:cxnSpMkLst>
        </pc:cxnChg>
        <pc:cxnChg chg="add mod">
          <ac:chgData name="Al Brooks" userId="34fc579134f071c1" providerId="LiveId" clId="{498CD508-5ACD-4753-ACFE-AD74D922C6E3}" dt="2021-06-30T20:22:04.741" v="7916" actId="14100"/>
          <ac:cxnSpMkLst>
            <pc:docMk/>
            <pc:sldMk cId="3135716602" sldId="7273"/>
            <ac:cxnSpMk id="90" creationId="{F685010A-1928-485F-B39E-D62C86CF457E}"/>
          </ac:cxnSpMkLst>
        </pc:cxnChg>
        <pc:cxnChg chg="add mod">
          <ac:chgData name="Al Brooks" userId="34fc579134f071c1" providerId="LiveId" clId="{498CD508-5ACD-4753-ACFE-AD74D922C6E3}" dt="2021-06-30T20:22:17.366" v="7919" actId="14100"/>
          <ac:cxnSpMkLst>
            <pc:docMk/>
            <pc:sldMk cId="3135716602" sldId="7273"/>
            <ac:cxnSpMk id="92" creationId="{DAA50272-53FB-4F28-8989-BF59E721D06E}"/>
          </ac:cxnSpMkLst>
        </pc:cxnChg>
        <pc:cxnChg chg="add mod">
          <ac:chgData name="Al Brooks" userId="34fc579134f071c1" providerId="LiveId" clId="{498CD508-5ACD-4753-ACFE-AD74D922C6E3}" dt="2021-06-30T20:22:24.896" v="7921" actId="14100"/>
          <ac:cxnSpMkLst>
            <pc:docMk/>
            <pc:sldMk cId="3135716602" sldId="7273"/>
            <ac:cxnSpMk id="94" creationId="{086581E9-BC35-41DD-8364-C2A4E9290151}"/>
          </ac:cxnSpMkLst>
        </pc:cxnChg>
        <pc:cxnChg chg="add mod">
          <ac:chgData name="Al Brooks" userId="34fc579134f071c1" providerId="LiveId" clId="{498CD508-5ACD-4753-ACFE-AD74D922C6E3}" dt="2021-06-30T20:22:31.704" v="7923" actId="14100"/>
          <ac:cxnSpMkLst>
            <pc:docMk/>
            <pc:sldMk cId="3135716602" sldId="7273"/>
            <ac:cxnSpMk id="96" creationId="{20652BC1-CD2F-4133-9E57-7F4BA44218A8}"/>
          </ac:cxnSpMkLst>
        </pc:cxnChg>
        <pc:cxnChg chg="add mod">
          <ac:chgData name="Al Brooks" userId="34fc579134f071c1" providerId="LiveId" clId="{498CD508-5ACD-4753-ACFE-AD74D922C6E3}" dt="2021-06-30T20:22:40.538" v="7925" actId="14100"/>
          <ac:cxnSpMkLst>
            <pc:docMk/>
            <pc:sldMk cId="3135716602" sldId="7273"/>
            <ac:cxnSpMk id="98" creationId="{F5B07235-FA35-4ECD-80A4-F1BD6D49F8E3}"/>
          </ac:cxnSpMkLst>
        </pc:cxnChg>
        <pc:cxnChg chg="add mod">
          <ac:chgData name="Al Brooks" userId="34fc579134f071c1" providerId="LiveId" clId="{498CD508-5ACD-4753-ACFE-AD74D922C6E3}" dt="2021-06-30T20:22:49.978" v="7928" actId="14100"/>
          <ac:cxnSpMkLst>
            <pc:docMk/>
            <pc:sldMk cId="3135716602" sldId="7273"/>
            <ac:cxnSpMk id="100" creationId="{6B05FB3E-09CD-4E94-8AB1-977D082964A2}"/>
          </ac:cxnSpMkLst>
        </pc:cxnChg>
        <pc:cxnChg chg="add mod">
          <ac:chgData name="Al Brooks" userId="34fc579134f071c1" providerId="LiveId" clId="{498CD508-5ACD-4753-ACFE-AD74D922C6E3}" dt="2021-06-30T20:23:05.388" v="7931" actId="14100"/>
          <ac:cxnSpMkLst>
            <pc:docMk/>
            <pc:sldMk cId="3135716602" sldId="7273"/>
            <ac:cxnSpMk id="102" creationId="{B5199754-BC24-4DE2-B613-F47511186FB8}"/>
          </ac:cxnSpMkLst>
        </pc:cxnChg>
        <pc:cxnChg chg="add mod">
          <ac:chgData name="Al Brooks" userId="34fc579134f071c1" providerId="LiveId" clId="{498CD508-5ACD-4753-ACFE-AD74D922C6E3}" dt="2021-06-30T20:23:14.879" v="7933" actId="14100"/>
          <ac:cxnSpMkLst>
            <pc:docMk/>
            <pc:sldMk cId="3135716602" sldId="7273"/>
            <ac:cxnSpMk id="104" creationId="{D24E318D-DC22-43AE-8F5B-E6EAF6C95908}"/>
          </ac:cxnSpMkLst>
        </pc:cxnChg>
        <pc:cxnChg chg="add mod">
          <ac:chgData name="Al Brooks" userId="34fc579134f071c1" providerId="LiveId" clId="{498CD508-5ACD-4753-ACFE-AD74D922C6E3}" dt="2021-06-30T20:23:41.458" v="7939" actId="14100"/>
          <ac:cxnSpMkLst>
            <pc:docMk/>
            <pc:sldMk cId="3135716602" sldId="7273"/>
            <ac:cxnSpMk id="107" creationId="{F9379FC4-7898-4169-A719-C9AEBB72CAD1}"/>
          </ac:cxnSpMkLst>
        </pc:cxnChg>
        <pc:cxnChg chg="add mod">
          <ac:chgData name="Al Brooks" userId="34fc579134f071c1" providerId="LiveId" clId="{498CD508-5ACD-4753-ACFE-AD74D922C6E3}" dt="2021-06-30T20:25:24.006" v="7943" actId="108"/>
          <ac:cxnSpMkLst>
            <pc:docMk/>
            <pc:sldMk cId="3135716602" sldId="7273"/>
            <ac:cxnSpMk id="109" creationId="{25554626-FCFA-4EED-BD65-9BA7E506106A}"/>
          </ac:cxnSpMkLst>
        </pc:cxnChg>
        <pc:cxnChg chg="add del mod">
          <ac:chgData name="Al Brooks" userId="34fc579134f071c1" providerId="LiveId" clId="{498CD508-5ACD-4753-ACFE-AD74D922C6E3}" dt="2021-06-30T20:26:46.940" v="7973" actId="478"/>
          <ac:cxnSpMkLst>
            <pc:docMk/>
            <pc:sldMk cId="3135716602" sldId="7273"/>
            <ac:cxnSpMk id="114" creationId="{A019F917-3E57-4F9B-8035-8E3DEB3CE520}"/>
          </ac:cxnSpMkLst>
        </pc:cxnChg>
        <pc:cxnChg chg="add mod">
          <ac:chgData name="Al Brooks" userId="34fc579134f071c1" providerId="LiveId" clId="{498CD508-5ACD-4753-ACFE-AD74D922C6E3}" dt="2021-06-30T20:27:41.923" v="7999" actId="108"/>
          <ac:cxnSpMkLst>
            <pc:docMk/>
            <pc:sldMk cId="3135716602" sldId="7273"/>
            <ac:cxnSpMk id="116" creationId="{D9C4B03F-D887-4807-ADCF-59FDC4D21B6B}"/>
          </ac:cxnSpMkLst>
        </pc:cxnChg>
      </pc:sldChg>
      <pc:sldChg chg="addSp delSp modSp add del mod modClrScheme chgLayout">
        <pc:chgData name="Al Brooks" userId="34fc579134f071c1" providerId="LiveId" clId="{498CD508-5ACD-4753-ACFE-AD74D922C6E3}" dt="2021-06-29T19:17:50.253" v="4985" actId="47"/>
        <pc:sldMkLst>
          <pc:docMk/>
          <pc:sldMk cId="3255775318" sldId="7273"/>
        </pc:sldMkLst>
        <pc:spChg chg="mod ord">
          <ac:chgData name="Al Brooks" userId="34fc579134f071c1" providerId="LiveId" clId="{498CD508-5ACD-4753-ACFE-AD74D922C6E3}" dt="2021-06-28T21:07:38.958" v="3977" actId="20577"/>
          <ac:spMkLst>
            <pc:docMk/>
            <pc:sldMk cId="3255775318" sldId="7273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8T21:07:54.971" v="3982" actId="1076"/>
          <ac:spMkLst>
            <pc:docMk/>
            <pc:sldMk cId="3255775318" sldId="7273"/>
            <ac:spMk id="21" creationId="{D800B438-E78B-4C04-8812-E548DC25F1F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08" creationId="{9834DA4D-3CCC-43E3-90E1-647132E4AA8C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09" creationId="{C8CA930D-AD92-4339-BD6E-0AEB6A83F86A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0" creationId="{3E8A9FA6-9C86-4F83-A165-2086C77780F6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1" creationId="{945885AF-6774-4E88-8685-E331613A3950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2" creationId="{F2C6C40A-C762-4E0C-8FA2-71DD036D85F3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3" creationId="{C3853400-58ED-4D27-A529-A51D90A678DE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4" creationId="{F10B6B33-4B1A-4075-B417-BEDEE850AE21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5" creationId="{005D87E1-54EB-4BBF-95E1-372A7ED8C96C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6" creationId="{5221F7F7-36A3-4415-A40F-0608EF6BDED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7" creationId="{8FC360CC-B3F0-486C-AFDE-7414B4DCC2B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18" creationId="{87356EFC-8B58-49D7-AE00-C97E806FBC80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1" creationId="{20166830-CA3B-449D-8F16-929126A2DC7F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2" creationId="{7F9994B2-D4CC-4299-AB7E-4A65E4A39B4A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3" creationId="{AA69399B-076C-4BDC-AABA-3A3BA5AE5741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4" creationId="{0B983558-AD8C-4E1B-8B95-C8B2CC2A4302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5" creationId="{56612986-135B-4B9C-9833-44F0EC16293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6" creationId="{852BE474-57A4-4AA3-B47F-8D0AB7BA6B06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7" creationId="{222845DA-8D76-44CD-A495-EDDF0E6EFDF5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8" creationId="{19D8B413-432C-4518-A258-B0C60C03F8F8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29" creationId="{A17CAA5A-CACD-4D93-A90A-4D7CA1E20F8C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0" creationId="{0CE19BAC-8874-4090-B072-3C9A92E3B557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1" creationId="{66A02EDE-9553-4A89-B284-604176F6CB9D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2" creationId="{693905F1-A3D0-4CFB-ADF1-0EEB5254B4BA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3" creationId="{97AB0431-BADF-404F-84F2-F03AACCF83E3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4" creationId="{C9B44BC4-287B-4990-AEAA-E15BAA691E24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5" creationId="{8ABCDC87-47CD-47DA-8864-F5691ED2387F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6" creationId="{6BE92B44-7F1D-42F4-8CB4-A2D8E83E3054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7" creationId="{D6A1B9E5-24DE-4EA1-B203-7B5CCE30F591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8" creationId="{1943D656-0B2C-47AB-930C-472107302E1F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39" creationId="{F5745E19-5509-4665-ABE2-B4562B8875AD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0" creationId="{B58CA50D-B444-49D7-BA7A-3C97A7E6B7CA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1" creationId="{53DDBFD7-27CD-4C7C-81B6-B5691F6AE9C7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2" creationId="{28CFF827-C55F-4DB2-8639-A169D0245757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3" creationId="{A5AECDE2-E3BB-4855-BD5B-3912F9FCCADD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4" creationId="{9B18D68C-AE1A-45F7-B0A0-4004B7D366C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5" creationId="{77123ECE-980A-4027-B310-A7DDE179E894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47" creationId="{99107AE7-A4CA-4C30-BDAA-918A342EB1ED}"/>
          </ac:spMkLst>
        </pc:spChg>
        <pc:spChg chg="add mod">
          <ac:chgData name="Al Brooks" userId="34fc579134f071c1" providerId="LiveId" clId="{498CD508-5ACD-4753-ACFE-AD74D922C6E3}" dt="2021-06-28T21:44:40.989" v="4106"/>
          <ac:spMkLst>
            <pc:docMk/>
            <pc:sldMk cId="3255775318" sldId="7273"/>
            <ac:spMk id="149" creationId="{40567B06-0A9F-41C4-8DCC-FF8D9DAC915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50" creationId="{72141F7E-B601-47F4-BD5B-1BA2BCEFCD44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58" creationId="{EC2A70A9-2EF8-47BD-A666-036B696AE06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59" creationId="{A47F19AC-9BF2-4AE7-BDF3-DEC3D1105B5B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60" creationId="{E18DD0F0-CD5C-4002-9248-CDA9261D43A5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61" creationId="{2C8F4474-D10A-4C09-868D-168ED9A28795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64" creationId="{76E80E58-B8E7-41A9-994E-F6A54EF582A7}"/>
          </ac:spMkLst>
        </pc:spChg>
        <pc:spChg chg="del mod">
          <ac:chgData name="Al Brooks" userId="34fc579134f071c1" providerId="LiveId" clId="{498CD508-5ACD-4753-ACFE-AD74D922C6E3}" dt="2021-06-28T21:07:50.664" v="3980" actId="478"/>
          <ac:spMkLst>
            <pc:docMk/>
            <pc:sldMk cId="3255775318" sldId="7273"/>
            <ac:spMk id="172" creationId="{FA3D9663-7286-483D-AEE1-378F382B413E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8T22:37:51.729" v="4984" actId="478"/>
          <ac:spMkLst>
            <pc:docMk/>
            <pc:sldMk cId="3255775318" sldId="7273"/>
            <ac:spMk id="317" creationId="{E6EF4A5C-0879-43F5-94E2-A241B5B69DFF}"/>
          </ac:spMkLst>
        </pc:spChg>
        <pc:picChg chg="del mod modCrop">
          <ac:chgData name="Al Brooks" userId="34fc579134f071c1" providerId="LiveId" clId="{498CD508-5ACD-4753-ACFE-AD74D922C6E3}" dt="2021-06-28T21:07:46.933" v="3979" actId="21"/>
          <ac:picMkLst>
            <pc:docMk/>
            <pc:sldMk cId="3255775318" sldId="7273"/>
            <ac:picMk id="3" creationId="{D9F7DF31-4D3F-4296-A23E-4F01D57EC001}"/>
          </ac:picMkLst>
        </pc:picChg>
        <pc:picChg chg="add mod">
          <ac:chgData name="Al Brooks" userId="34fc579134f071c1" providerId="LiveId" clId="{498CD508-5ACD-4753-ACFE-AD74D922C6E3}" dt="2021-06-28T21:07:52.327" v="3981"/>
          <ac:picMkLst>
            <pc:docMk/>
            <pc:sldMk cId="3255775318" sldId="7273"/>
            <ac:picMk id="146" creationId="{AFD6702E-E664-495C-8A5F-EB83266F2C8F}"/>
          </ac:picMkLst>
        </pc:pic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82" creationId="{9B527A81-A265-4874-AE8D-26A8682B5EF2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86" creationId="{9058AD61-BC62-4D60-84E6-44BC0ED21EDA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88" creationId="{AEC1096F-77D9-417A-9170-90E153019EDA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90" creationId="{EFC05EB5-7D99-4797-A0D2-EB54C90D5A06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92" creationId="{30A8851C-4F6A-458F-931A-D1ECDABFA5AE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94" creationId="{7760BCC2-9D31-4036-8F1D-FDF25D654F80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96" creationId="{EF9104B8-6C8F-4ADE-B771-49747F360D4E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98" creationId="{A9F7D2D5-2121-49D4-B927-3CA2F86088FE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00" creationId="{F5E74588-BB82-4A66-B602-B2B8FF1B8CFC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02" creationId="{3C78DF25-68A0-4282-8FF1-25A952D5CAD9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04" creationId="{04C97868-4797-46CD-9E01-D77300F8C45E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06" creationId="{054E26CA-F804-492A-887D-BAC1F96E605E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19" creationId="{355AC6D1-01B4-404E-9981-8FD478C61B50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48" creationId="{8ADB41D4-68A4-4400-A313-26CECFBC4C42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51" creationId="{37F35792-68E0-4AC1-B277-BDAE6D48C9F8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56" creationId="{F022B9F0-5818-446A-9E71-F2ADC3963E19}"/>
          </ac:cxnSpMkLst>
        </pc:cxnChg>
        <pc:cxnChg chg="del mod">
          <ac:chgData name="Al Brooks" userId="34fc579134f071c1" providerId="LiveId" clId="{498CD508-5ACD-4753-ACFE-AD74D922C6E3}" dt="2021-06-28T21:07:50.664" v="3980" actId="478"/>
          <ac:cxnSpMkLst>
            <pc:docMk/>
            <pc:sldMk cId="3255775318" sldId="7273"/>
            <ac:cxnSpMk id="162" creationId="{06813D89-0912-4E44-A887-CA221956F2EE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8T22:37:51.729" v="4984" actId="478"/>
          <ac:cxnSpMkLst>
            <pc:docMk/>
            <pc:sldMk cId="3255775318" sldId="7273"/>
            <ac:cxnSpMk id="309" creationId="{04E071BE-405F-4074-97F0-2F7B32AC1017}"/>
          </ac:cxnSpMkLst>
        </pc:cxnChg>
      </pc:sldChg>
      <pc:sldChg chg="addSp delSp modSp add del mod modClrScheme chgLayout">
        <pc:chgData name="Al Brooks" userId="34fc579134f071c1" providerId="LiveId" clId="{498CD508-5ACD-4753-ACFE-AD74D922C6E3}" dt="2021-06-28T20:21:20.740" v="3261" actId="47"/>
        <pc:sldMkLst>
          <pc:docMk/>
          <pc:sldMk cId="3287233170" sldId="7273"/>
        </pc:sldMkLst>
        <pc:spChg chg="mod ord">
          <ac:chgData name="Al Brooks" userId="34fc579134f071c1" providerId="LiveId" clId="{498CD508-5ACD-4753-ACFE-AD74D922C6E3}" dt="2021-06-25T20:45:14.186" v="1942" actId="20577"/>
          <ac:spMkLst>
            <pc:docMk/>
            <pc:sldMk cId="3287233170" sldId="7273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5T20:45:46.762" v="1950" actId="1076"/>
          <ac:spMkLst>
            <pc:docMk/>
            <pc:sldMk cId="3287233170" sldId="7273"/>
            <ac:spMk id="21" creationId="{D800B438-E78B-4C04-8812-E548DC25F1FB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15" creationId="{0BEF4C02-9AEB-432A-A0B5-D483F0914717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16" creationId="{351DF357-9E53-4B0A-9F04-C928A2BC27A5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17" creationId="{F9FB52E6-BE5E-418A-BD39-68285BC7934A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18" creationId="{D8169837-3C29-49C4-8FC9-58FEA1B8DC48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19" creationId="{826F0DBA-21D3-44EA-9B0B-68999FC23FBC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0" creationId="{72768012-C97B-46FD-8385-D310113C7C4C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1" creationId="{990DF2D1-408F-4EFE-A48D-0484B2CEF7AB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2" creationId="{9A35F5A2-0BB0-4C11-9756-3646DC95F959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3" creationId="{B31AAEB8-60A6-44C7-811D-433CEDEDDE63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4" creationId="{8970AFAB-ABCD-4E29-82D9-FC8E1D62A90F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5" creationId="{00F7965B-A75D-4BDF-96D6-732C1893FD6F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7" creationId="{6A05916B-1622-4624-B92D-2A6A634AD2AC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8" creationId="{16495AF6-0063-4699-923C-3C6C06A4FCC1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29" creationId="{B36B6238-4915-4E3A-BFF6-A81024D6F5E1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0" creationId="{EBB71B14-2504-45B4-8EB1-C214831AA341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1" creationId="{7903F2D3-B5D8-4A2E-B4F9-0110B826AC60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2" creationId="{CDE38A2C-F3F2-48A5-8793-F230C10B3094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3" creationId="{CC877024-A3A6-4B0B-8456-2750062E8A3C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4" creationId="{0A7B61A0-4007-4E01-9E95-0F6FAF315771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5" creationId="{9D1E150F-EBDE-4913-A4E7-D2B34FF59DCD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6" creationId="{9FDF1DF3-4EE6-42A5-9812-213DC882CC12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7" creationId="{72F5691F-0B50-4A57-A2FE-76B6F58B327D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8" creationId="{9D4797D6-69D3-4B84-8266-CBCE1C0D8AA6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39" creationId="{99AEA4A3-2F7B-4346-B1BD-7A6CD9CD426E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0" creationId="{0304B743-AD99-40F9-8CDE-1D9938D902E1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1" creationId="{2E588342-1493-4A36-91FA-B4CA4A943E1B}"/>
          </ac:spMkLst>
        </pc:spChg>
        <pc:spChg chg="add mod">
          <ac:chgData name="Al Brooks" userId="34fc579134f071c1" providerId="LiveId" clId="{498CD508-5ACD-4753-ACFE-AD74D922C6E3}" dt="2021-06-25T20:45:26.250" v="1943"/>
          <ac:spMkLst>
            <pc:docMk/>
            <pc:sldMk cId="3287233170" sldId="7273"/>
            <ac:spMk id="142" creationId="{E49C3CCE-20C6-4753-9BDA-E18AF21B7154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4" creationId="{ADD5943B-3B1D-42AC-A25B-B1D3BAAC5217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6" creationId="{1ED4020D-A359-4E33-B39D-CC91C55467E5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7" creationId="{1556842D-2860-4C06-8974-196043234733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8" creationId="{57DD2A77-9268-4EFE-9FE5-801CDA0A5FC9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49" creationId="{0817CE0F-7666-412B-9930-A84721528B23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50" creationId="{EA07DDC9-0620-49AB-AA59-CD26434D2C78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51" creationId="{B827F4A1-8B9E-479D-9F7A-AFAFBDDE2D38}"/>
          </ac:spMkLst>
        </pc:spChg>
        <pc:spChg chg="del mod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152" creationId="{F0612CB7-E8B9-4359-9BF6-79735C71E985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5T20:45:40.054" v="1947" actId="478"/>
          <ac:spMkLst>
            <pc:docMk/>
            <pc:sldMk cId="3287233170" sldId="7273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5T20:45:40.054" v="1947" actId="478"/>
          <ac:spMkLst>
            <pc:docMk/>
            <pc:sldMk cId="3287233170" sldId="7273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5T20:45:37.673" v="1946" actId="478"/>
          <ac:spMkLst>
            <pc:docMk/>
            <pc:sldMk cId="3287233170" sldId="7273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5T20:45:42.155" v="1948" actId="478"/>
          <ac:spMkLst>
            <pc:docMk/>
            <pc:sldMk cId="3287233170" sldId="7273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5T20:45:42.155" v="1948" actId="478"/>
          <ac:spMkLst>
            <pc:docMk/>
            <pc:sldMk cId="3287233170" sldId="7273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5T20:45:40.054" v="1947" actId="478"/>
          <ac:spMkLst>
            <pc:docMk/>
            <pc:sldMk cId="3287233170" sldId="7273"/>
            <ac:spMk id="317" creationId="{E6EF4A5C-0879-43F5-94E2-A241B5B69DFF}"/>
          </ac:spMkLst>
        </pc:spChg>
        <pc:picChg chg="del mod modCrop">
          <ac:chgData name="Al Brooks" userId="34fc579134f071c1" providerId="LiveId" clId="{498CD508-5ACD-4753-ACFE-AD74D922C6E3}" dt="2021-06-25T20:45:32.692" v="1945" actId="21"/>
          <ac:picMkLst>
            <pc:docMk/>
            <pc:sldMk cId="3287233170" sldId="7273"/>
            <ac:picMk id="3" creationId="{025A5E5A-00A9-434B-AC1F-AC43D5C33035}"/>
          </ac:picMkLst>
        </pc:picChg>
        <pc:picChg chg="add mod">
          <ac:chgData name="Al Brooks" userId="34fc579134f071c1" providerId="LiveId" clId="{498CD508-5ACD-4753-ACFE-AD74D922C6E3}" dt="2021-06-25T20:45:43.625" v="1949"/>
          <ac:picMkLst>
            <pc:docMk/>
            <pc:sldMk cId="3287233170" sldId="7273"/>
            <ac:picMk id="143" creationId="{9AB23C23-7446-4D2E-B52A-A574828C81DC}"/>
          </ac:picMkLst>
        </pc:pic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82" creationId="{0B79AE50-D8E4-47E4-95AF-B6E6742434B7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84" creationId="{4279292A-B071-465F-8B20-D2293CA46315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86" creationId="{166ABEF3-664E-4374-9C49-15FE7B54A36B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88" creationId="{BC9DCA2D-693F-4C3B-A12D-F3AA147D3763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90" creationId="{E22A9717-F090-41DA-B87D-BE14212AFCD0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92" creationId="{2593C63D-C847-49D7-87E1-1C99294D5B55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94" creationId="{38AAC720-1300-4543-BEF7-7AA4A9A09C71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96" creationId="{F3E222A2-7CE1-4A88-9E08-3EE2D9FFD45C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98" creationId="{10A9BE55-FB79-408A-94DE-6E63A5714229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100" creationId="{8F1B64E8-BD1E-4B1F-8853-8AE1F1218B8C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104" creationId="{A987AE5B-D9A3-4251-97CC-3C975E23EB6D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107" creationId="{F08F74E2-25A3-4615-B90F-1D7266EEFF8E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109" creationId="{97A0475F-2678-4174-A16E-2E7859A35976}"/>
          </ac:cxnSpMkLst>
        </pc:cxnChg>
        <pc:cxnChg chg="del mod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111" creationId="{257DA942-C8FD-4419-8AA2-BD57A734E26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5T20:45:37.673" v="1946" actId="478"/>
          <ac:cxnSpMkLst>
            <pc:docMk/>
            <pc:sldMk cId="3287233170" sldId="7273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29T21:01:12.764" v="6338" actId="47"/>
        <pc:sldMkLst>
          <pc:docMk/>
          <pc:sldMk cId="842976892" sldId="7274"/>
        </pc:sldMkLst>
        <pc:spChg chg="mod">
          <ac:chgData name="Al Brooks" userId="34fc579134f071c1" providerId="LiveId" clId="{498CD508-5ACD-4753-ACFE-AD74D922C6E3}" dt="2021-06-29T19:19:50.397" v="5121" actId="20577"/>
          <ac:spMkLst>
            <pc:docMk/>
            <pc:sldMk cId="842976892" sldId="7274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9T20:46:04.946" v="5999" actId="167"/>
          <ac:spMkLst>
            <pc:docMk/>
            <pc:sldMk cId="842976892" sldId="7274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9T20:57:55.328" v="6308" actId="1076"/>
          <ac:spMkLst>
            <pc:docMk/>
            <pc:sldMk cId="842976892" sldId="7274"/>
            <ac:spMk id="81" creationId="{B52598D9-0C84-4586-9A0A-1B6FF56A3359}"/>
          </ac:spMkLst>
        </pc:spChg>
        <pc:spChg chg="add del mod">
          <ac:chgData name="Al Brooks" userId="34fc579134f071c1" providerId="LiveId" clId="{498CD508-5ACD-4753-ACFE-AD74D922C6E3}" dt="2021-06-29T20:58:29.692" v="6318" actId="478"/>
          <ac:spMkLst>
            <pc:docMk/>
            <pc:sldMk cId="842976892" sldId="7274"/>
            <ac:spMk id="83" creationId="{31FDA1EB-786B-40BB-BDCC-0E0EEEC1A4F8}"/>
          </ac:spMkLst>
        </pc:spChg>
        <pc:spChg chg="add del mod">
          <ac:chgData name="Al Brooks" userId="34fc579134f071c1" providerId="LiveId" clId="{498CD508-5ACD-4753-ACFE-AD74D922C6E3}" dt="2021-06-29T20:58:22.123" v="6314" actId="478"/>
          <ac:spMkLst>
            <pc:docMk/>
            <pc:sldMk cId="842976892" sldId="7274"/>
            <ac:spMk id="84" creationId="{4D16FD01-7C9B-4A4D-A260-156F32D6FFFC}"/>
          </ac:spMkLst>
        </pc:spChg>
        <pc:spChg chg="add del mod">
          <ac:chgData name="Al Brooks" userId="34fc579134f071c1" providerId="LiveId" clId="{498CD508-5ACD-4753-ACFE-AD74D922C6E3}" dt="2021-06-29T20:58:23.250" v="6315" actId="478"/>
          <ac:spMkLst>
            <pc:docMk/>
            <pc:sldMk cId="842976892" sldId="7274"/>
            <ac:spMk id="85" creationId="{1218516A-44FE-47C1-BC7E-C33D02B55C13}"/>
          </ac:spMkLst>
        </pc:spChg>
        <pc:spChg chg="add del mod">
          <ac:chgData name="Al Brooks" userId="34fc579134f071c1" providerId="LiveId" clId="{498CD508-5ACD-4753-ACFE-AD74D922C6E3}" dt="2021-06-29T20:58:47.554" v="6324" actId="478"/>
          <ac:spMkLst>
            <pc:docMk/>
            <pc:sldMk cId="842976892" sldId="7274"/>
            <ac:spMk id="86" creationId="{68000FAB-66CD-4563-B78B-8393FB91D98D}"/>
          </ac:spMkLst>
        </pc:spChg>
        <pc:spChg chg="add del mod">
          <ac:chgData name="Al Brooks" userId="34fc579134f071c1" providerId="LiveId" clId="{498CD508-5ACD-4753-ACFE-AD74D922C6E3}" dt="2021-06-29T20:59:22.253" v="6333" actId="478"/>
          <ac:spMkLst>
            <pc:docMk/>
            <pc:sldMk cId="842976892" sldId="7274"/>
            <ac:spMk id="102" creationId="{AF443FAB-CD67-44DC-BB15-88D5E2448311}"/>
          </ac:spMkLst>
        </pc:spChg>
        <pc:spChg chg="add del mod">
          <ac:chgData name="Al Brooks" userId="34fc579134f071c1" providerId="LiveId" clId="{498CD508-5ACD-4753-ACFE-AD74D922C6E3}" dt="2021-06-29T20:58:44.194" v="6322" actId="478"/>
          <ac:spMkLst>
            <pc:docMk/>
            <pc:sldMk cId="842976892" sldId="7274"/>
            <ac:spMk id="103" creationId="{17357C2C-4AAA-47FE-8118-F69444BA6F6F}"/>
          </ac:spMkLst>
        </pc:spChg>
        <pc:spChg chg="add del mod">
          <ac:chgData name="Al Brooks" userId="34fc579134f071c1" providerId="LiveId" clId="{498CD508-5ACD-4753-ACFE-AD74D922C6E3}" dt="2021-06-29T20:59:25.159" v="6334" actId="478"/>
          <ac:spMkLst>
            <pc:docMk/>
            <pc:sldMk cId="842976892" sldId="7274"/>
            <ac:spMk id="104" creationId="{5B7A104E-BACD-40B5-A35B-859A65061F46}"/>
          </ac:spMkLst>
        </pc:spChg>
        <pc:spChg chg="add del mod">
          <ac:chgData name="Al Brooks" userId="34fc579134f071c1" providerId="LiveId" clId="{498CD508-5ACD-4753-ACFE-AD74D922C6E3}" dt="2021-06-29T20:58:16.750" v="6310" actId="478"/>
          <ac:spMkLst>
            <pc:docMk/>
            <pc:sldMk cId="842976892" sldId="7274"/>
            <ac:spMk id="105" creationId="{208043CC-95CE-4C4C-B7F3-3D14A11EDF4F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07" creationId="{A3FA4D70-A8E0-4890-9CAB-F03619DFFB38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08" creationId="{FB5890F9-DAEB-408D-AC80-2D56F40554E7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09" creationId="{EE1356F8-ED68-44EE-9236-9013CEDCD9E9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0" creationId="{C9576D58-3DDA-419C-9C68-6C2CEC197001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1" creationId="{ED3A4C62-9488-4F66-BEE9-6A9E74041F9E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2" creationId="{190297E5-8D24-4B88-8B3B-0C8A166FA6AB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3" creationId="{F20C40B4-4703-4E57-98B7-ADE0B3378A24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4" creationId="{37FBECAF-B03A-464D-BA0C-54E9A15B9DD7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5" creationId="{DB2D188E-B0F4-4455-9E49-B53CBE534D66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6" creationId="{3B130A3B-99F8-4DA5-8017-E15CEAC5DDCF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17" creationId="{288C7A0D-4F47-422F-AFC2-727B8404C568}"/>
          </ac:spMkLst>
        </pc:spChg>
        <pc:spChg chg="add del mod">
          <ac:chgData name="Al Brooks" userId="34fc579134f071c1" providerId="LiveId" clId="{498CD508-5ACD-4753-ACFE-AD74D922C6E3}" dt="2021-06-29T20:58:51.612" v="6327" actId="478"/>
          <ac:spMkLst>
            <pc:docMk/>
            <pc:sldMk cId="842976892" sldId="7274"/>
            <ac:spMk id="118" creationId="{A0F89F1E-2457-4577-A78B-8192F9A3A423}"/>
          </ac:spMkLst>
        </pc:spChg>
        <pc:spChg chg="add del mod">
          <ac:chgData name="Al Brooks" userId="34fc579134f071c1" providerId="LiveId" clId="{498CD508-5ACD-4753-ACFE-AD74D922C6E3}" dt="2021-06-29T20:59:04.267" v="6331" actId="478"/>
          <ac:spMkLst>
            <pc:docMk/>
            <pc:sldMk cId="842976892" sldId="7274"/>
            <ac:spMk id="119" creationId="{CF2DD7F0-3AE5-4E58-863F-06972DC0E2EF}"/>
          </ac:spMkLst>
        </pc:spChg>
        <pc:spChg chg="add del mod">
          <ac:chgData name="Al Brooks" userId="34fc579134f071c1" providerId="LiveId" clId="{498CD508-5ACD-4753-ACFE-AD74D922C6E3}" dt="2021-06-29T20:58:21.304" v="6313" actId="478"/>
          <ac:spMkLst>
            <pc:docMk/>
            <pc:sldMk cId="842976892" sldId="7274"/>
            <ac:spMk id="120" creationId="{629C1460-13D4-4B66-8EC1-FA210896F030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1" creationId="{1ED4A332-C868-4BB1-8252-EA93D1229AC7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2" creationId="{E4300B16-1FF4-44FB-B8FE-A13E52CF578B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3" creationId="{23CF0E10-904C-46DF-9C9F-C9B6BE37164B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4" creationId="{5FD8E66C-51C9-4911-8CCA-7105AEFA2776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5" creationId="{D4CA6C49-D31B-479C-A447-CAEE3BB4E3DD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6" creationId="{7606188A-5FB1-459C-98DE-C40EE45E486A}"/>
          </ac:spMkLst>
        </pc:spChg>
        <pc:spChg chg="add del mod">
          <ac:chgData name="Al Brooks" userId="34fc579134f071c1" providerId="LiveId" clId="{498CD508-5ACD-4753-ACFE-AD74D922C6E3}" dt="2021-06-29T20:58:52.962" v="6328" actId="478"/>
          <ac:spMkLst>
            <pc:docMk/>
            <pc:sldMk cId="842976892" sldId="7274"/>
            <ac:spMk id="127" creationId="{E2EC3536-77A1-4383-92CB-5A3334D492FC}"/>
          </ac:spMkLst>
        </pc:spChg>
        <pc:spChg chg="add del mod">
          <ac:chgData name="Al Brooks" userId="34fc579134f071c1" providerId="LiveId" clId="{498CD508-5ACD-4753-ACFE-AD74D922C6E3}" dt="2021-06-29T20:58:50.126" v="6326" actId="478"/>
          <ac:spMkLst>
            <pc:docMk/>
            <pc:sldMk cId="842976892" sldId="7274"/>
            <ac:spMk id="128" creationId="{ED26DF1E-7096-47B2-98BB-A7AC71483462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29" creationId="{F921C878-FA6F-4169-9EEA-6A4D67D479A9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30" creationId="{D4C2CACC-70FA-4DBF-8D62-F7610C4B7170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31" creationId="{FF66ECF2-F1F7-4CB9-818A-2A6A48460A00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32" creationId="{969779EE-99BF-4E66-BF4C-93E4E69919F3}"/>
          </ac:spMkLst>
        </pc:spChg>
        <pc:spChg chg="add mod">
          <ac:chgData name="Al Brooks" userId="34fc579134f071c1" providerId="LiveId" clId="{498CD508-5ACD-4753-ACFE-AD74D922C6E3}" dt="2021-06-29T20:58:10.931" v="6309"/>
          <ac:spMkLst>
            <pc:docMk/>
            <pc:sldMk cId="842976892" sldId="7274"/>
            <ac:spMk id="133" creationId="{346BED7A-871C-4501-9078-8ADBC9E93FB6}"/>
          </ac:spMkLst>
        </pc:spChg>
        <pc:spChg chg="add del mod">
          <ac:chgData name="Al Brooks" userId="34fc579134f071c1" providerId="LiveId" clId="{498CD508-5ACD-4753-ACFE-AD74D922C6E3}" dt="2021-06-29T20:58:25.939" v="6317" actId="478"/>
          <ac:spMkLst>
            <pc:docMk/>
            <pc:sldMk cId="842976892" sldId="7274"/>
            <ac:spMk id="134" creationId="{1B5DF690-03E6-444B-A433-075E4FAC0977}"/>
          </ac:spMkLst>
        </pc:spChg>
        <pc:spChg chg="add del mod">
          <ac:chgData name="Al Brooks" userId="34fc579134f071c1" providerId="LiveId" clId="{498CD508-5ACD-4753-ACFE-AD74D922C6E3}" dt="2021-06-29T20:58:24.542" v="6316" actId="478"/>
          <ac:spMkLst>
            <pc:docMk/>
            <pc:sldMk cId="842976892" sldId="7274"/>
            <ac:spMk id="135" creationId="{C0C2B0AA-50AC-4F6B-899C-5EFED2B38AC9}"/>
          </ac:spMkLst>
        </pc:spChg>
        <pc:spChg chg="add del mod">
          <ac:chgData name="Al Brooks" userId="34fc579134f071c1" providerId="LiveId" clId="{498CD508-5ACD-4753-ACFE-AD74D922C6E3}" dt="2021-06-29T20:58:49.263" v="6325" actId="478"/>
          <ac:spMkLst>
            <pc:docMk/>
            <pc:sldMk cId="842976892" sldId="7274"/>
            <ac:spMk id="136" creationId="{BED0A86A-F25B-4B28-B2E9-65C4087E5205}"/>
          </ac:spMkLst>
        </pc:spChg>
        <pc:spChg chg="add del mod">
          <ac:chgData name="Al Brooks" userId="34fc579134f071c1" providerId="LiveId" clId="{498CD508-5ACD-4753-ACFE-AD74D922C6E3}" dt="2021-06-29T20:58:40.144" v="6320" actId="478"/>
          <ac:spMkLst>
            <pc:docMk/>
            <pc:sldMk cId="842976892" sldId="7274"/>
            <ac:spMk id="138" creationId="{3DC0687E-7205-4A03-960B-D00A037F4460}"/>
          </ac:spMkLst>
        </pc:spChg>
        <pc:spChg chg="add mod">
          <ac:chgData name="Al Brooks" userId="34fc579134f071c1" providerId="LiveId" clId="{498CD508-5ACD-4753-ACFE-AD74D922C6E3}" dt="2021-06-29T20:59:00.669" v="6329"/>
          <ac:spMkLst>
            <pc:docMk/>
            <pc:sldMk cId="842976892" sldId="7274"/>
            <ac:spMk id="140" creationId="{4EDD4AA6-1F6A-469A-9D87-A82EA9CD7C9C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58" creationId="{149AA064-8EE5-4A7F-A9E6-C1675549C020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59" creationId="{D5F6917A-8F03-4BEB-BFBA-F288E345124B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60" creationId="{8F0AF32B-58F2-4322-BF9B-80A698B96EED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61" creationId="{69E2FA6C-CCA4-4E2E-8448-B725126D6537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62" creationId="{33E4FE08-F175-4866-8BC3-2FE7C1E37BA9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64" creationId="{414CC6CB-88A0-4950-A4DD-136708FAE0EF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66" creationId="{82952584-0C73-4A0F-929D-4958B250F81A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72" creationId="{CD256FEE-1DFD-43BC-BC24-F7F3B9DD5B78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173" creationId="{4A0B87B0-8455-46D2-962F-C4F3BB786DA8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08" creationId="{A0FC15BA-25D9-49B9-BFAE-E8389A43A964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09" creationId="{FCBE30B8-6135-4BCB-97C2-CE71C7D251F0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10" creationId="{80ACA54A-1CA2-41CC-BE64-9B838534792D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11" creationId="{82DBB07E-9EDC-4FE6-B948-5CF76F034D6D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12" creationId="{3F7980D6-90BE-463D-B8E9-6FBDE371B973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17" creationId="{D59BA232-0413-485C-8B5A-B6A44D4B149C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18" creationId="{04A3E265-3579-40F0-940B-87E122CCCAFB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35" creationId="{3E603F09-0C5E-49B6-8481-EB3105AC8C5B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36" creationId="{52F1DC7D-BB32-44FA-9F96-AE519F4851C7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37" creationId="{449761DE-7584-4692-A23C-64850900A29B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38" creationId="{7F45B076-ACF4-431E-A90E-12171B7E3C15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39" creationId="{84B34529-ED6B-4782-82DA-EB15FCEE5E4A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40" creationId="{F1B96CC2-B7ED-4085-9F4F-0A5B0575148B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41" creationId="{80A3C15C-62E4-40DE-A640-1331CD57BBAA}"/>
          </ac:spMkLst>
        </pc:spChg>
        <pc:spChg chg="del">
          <ac:chgData name="Al Brooks" userId="34fc579134f071c1" providerId="LiveId" clId="{498CD508-5ACD-4753-ACFE-AD74D922C6E3}" dt="2021-06-29T20:59:32.209" v="6335" actId="478"/>
          <ac:spMkLst>
            <pc:docMk/>
            <pc:sldMk cId="842976892" sldId="7274"/>
            <ac:spMk id="242" creationId="{FCB0059B-2ED7-417F-A458-7C968967DECD}"/>
          </ac:spMkLst>
        </pc:spChg>
        <pc:picChg chg="add mod ord">
          <ac:chgData name="Al Brooks" userId="34fc579134f071c1" providerId="LiveId" clId="{498CD508-5ACD-4753-ACFE-AD74D922C6E3}" dt="2021-06-29T20:45:45.374" v="5994" actId="167"/>
          <ac:picMkLst>
            <pc:docMk/>
            <pc:sldMk cId="842976892" sldId="7274"/>
            <ac:picMk id="82" creationId="{6220A341-A417-4DB4-836D-9CABD399828F}"/>
          </ac:picMkLst>
        </pc:pic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87" creationId="{0678FCB3-7FFD-4CFC-8F23-51B7B8CC0637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88" creationId="{94EC4B02-81C5-4DE5-ABA2-1848FD73FDDF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89" creationId="{7CA796EA-5EB2-4971-AB35-FFACC937ED65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0" creationId="{4DC45B2B-0263-41EF-AD90-AE62B401C57D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1" creationId="{2133A12A-8091-40BA-9A77-E66397DC3633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2" creationId="{39D58EAB-34CF-494A-BCA5-F87FF7A9661E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3" creationId="{1F33FC34-B9B0-4303-9481-18DCC77843F5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4" creationId="{81F48F97-7692-4645-A254-B7C2F67327DC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5" creationId="{210CE785-3B2D-4FFC-8C6C-7A7C465C1E39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6" creationId="{480AE1C3-D6EE-452E-A517-BA4A8B9AFA21}"/>
          </ac:cxnSpMkLst>
        </pc:cxnChg>
        <pc:cxnChg chg="add del mod">
          <ac:chgData name="Al Brooks" userId="34fc579134f071c1" providerId="LiveId" clId="{498CD508-5ACD-4753-ACFE-AD74D922C6E3}" dt="2021-06-29T20:58:33.428" v="6319" actId="478"/>
          <ac:cxnSpMkLst>
            <pc:docMk/>
            <pc:sldMk cId="842976892" sldId="7274"/>
            <ac:cxnSpMk id="97" creationId="{14C5089C-06F3-4754-BE09-5E0DDB4A6736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8" creationId="{1BCEA17E-3C62-46E4-98C0-58B3DFFB23D1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99" creationId="{1DAC31C9-E5DB-4FDB-81B0-C2C0CA9F1D23}"/>
          </ac:cxnSpMkLst>
        </pc:cxnChg>
        <pc:cxnChg chg="add del mod">
          <ac:chgData name="Al Brooks" userId="34fc579134f071c1" providerId="LiveId" clId="{498CD508-5ACD-4753-ACFE-AD74D922C6E3}" dt="2021-06-29T20:58:41.934" v="6321" actId="478"/>
          <ac:cxnSpMkLst>
            <pc:docMk/>
            <pc:sldMk cId="842976892" sldId="7274"/>
            <ac:cxnSpMk id="100" creationId="{41920628-DEE5-472A-8E02-5F3B6D93799E}"/>
          </ac:cxnSpMkLst>
        </pc:cxnChg>
        <pc:cxnChg chg="add del mod">
          <ac:chgData name="Al Brooks" userId="34fc579134f071c1" providerId="LiveId" clId="{498CD508-5ACD-4753-ACFE-AD74D922C6E3}" dt="2021-06-29T20:58:45.413" v="6323" actId="478"/>
          <ac:cxnSpMkLst>
            <pc:docMk/>
            <pc:sldMk cId="842976892" sldId="7274"/>
            <ac:cxnSpMk id="101" creationId="{0CA136E7-813F-4F28-9690-2CC37834874C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106" creationId="{77AD9C48-331D-4DB4-BE76-75C0D4523AAF}"/>
          </ac:cxnSpMkLst>
        </pc:cxnChg>
        <pc:cxnChg chg="add mod">
          <ac:chgData name="Al Brooks" userId="34fc579134f071c1" providerId="LiveId" clId="{498CD508-5ACD-4753-ACFE-AD74D922C6E3}" dt="2021-06-29T20:58:10.931" v="6309"/>
          <ac:cxnSpMkLst>
            <pc:docMk/>
            <pc:sldMk cId="842976892" sldId="7274"/>
            <ac:cxnSpMk id="137" creationId="{E00B9DDD-8346-45BD-B963-981A43EA3A32}"/>
          </ac:cxnSpMkLst>
        </pc:cxnChg>
        <pc:cxnChg chg="add del mod">
          <ac:chgData name="Al Brooks" userId="34fc579134f071c1" providerId="LiveId" clId="{498CD508-5ACD-4753-ACFE-AD74D922C6E3}" dt="2021-06-29T20:59:05.684" v="6332" actId="478"/>
          <ac:cxnSpMkLst>
            <pc:docMk/>
            <pc:sldMk cId="842976892" sldId="7274"/>
            <ac:cxnSpMk id="139" creationId="{4E5FA3BA-4FAB-469E-9B05-CC69E0AF5794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65" creationId="{64435A11-0BA0-4D75-BBDB-4B5E00374D6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67" creationId="{CB9CF066-4967-45BB-868B-22E5C230018C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68" creationId="{E8A06603-C86C-4DC6-B879-791FE90694D6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69" creationId="{40A0B22F-079E-4A0B-8D60-4F3255B59D35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0" creationId="{3544C2E6-56A5-4391-8769-A8C78FAA8BFB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1" creationId="{9A6CAC04-7D65-4A01-B248-9D2F35531691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4" creationId="{987355D6-57AC-4BCE-A69B-5C507119018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5" creationId="{771018DD-BD2A-4956-9234-6720CA5B3C73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6" creationId="{3322E301-A92D-4AD6-B2B2-C1EE3C49C68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7" creationId="{37822B57-4AC6-4499-99EE-7CE8BDFC01A4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8" creationId="{9EB5FD9B-0F37-48C1-96B6-53F0B3137FD5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79" creationId="{A8606551-7089-4D15-BA6C-5C7CB182C9A8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0" creationId="{2BC98141-3A25-4E69-90CB-BB21D383EA47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1" creationId="{65D23DDF-6CF7-4671-A9AC-FAC7394015D0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2" creationId="{725155F9-4560-433A-91E6-FE542FBCEBF8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3" creationId="{2AD92116-B564-4199-994F-DDF0897059F5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4" creationId="{61A4BF3F-79A2-4613-8456-0C7456C1C89F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5" creationId="{29C5F404-CC43-45EF-AD39-185B0F20E1CA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6" creationId="{19B68FA9-2B65-4886-9F04-D29887266080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7" creationId="{17BE88FC-DA4E-4541-8CAC-3580311A2FA7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8" creationId="{B622E0D2-1C4E-4CC6-8D35-77647F2893DA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89" creationId="{66220AAC-7889-4792-BC0A-42CD6E37E705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0" creationId="{4D61E496-A1A9-4F42-A39D-6DBCB5704CA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1" creationId="{E9B77087-B87B-4601-B7F7-8E4B8C30EA87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2" creationId="{84B98532-B982-49F6-B5B6-CFD3ED13A453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3" creationId="{ACC33DC3-1FC7-4D25-8316-999E9E868E64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4" creationId="{CB2EDCEB-7629-4815-891D-DAD84FD4660E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5" creationId="{488DDE13-6A74-47DF-9976-D331F16D22A2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6" creationId="{EF57AAF6-511A-430F-ABDD-0AD24A340462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7" creationId="{79F81460-335E-4616-85FD-63E85943D2BB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8" creationId="{7693C218-4C78-4866-AE43-03DCC88A547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199" creationId="{79ECD1C9-800C-490F-9611-50A6732A0A70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0" creationId="{52D1FA43-A73C-4046-A22F-56751863F6E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1" creationId="{8D9CB78E-03C8-4513-B1F2-3822CBB19C6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2" creationId="{CA3E25BB-5565-42DB-89D3-565975086CF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3" creationId="{4367F02B-FE62-43BA-91BC-B37572C73374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4" creationId="{C028E57D-2261-4098-937C-A4464A757C37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5" creationId="{94F9C598-3F29-49F1-955F-E5B02FF6BC42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6" creationId="{B71471C2-00B8-4499-AC19-994295E76D83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07" creationId="{131EC30A-8FF1-4AB8-B89C-D7791F7DBDEF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19" creationId="{7D19E3D6-90AB-4569-A592-BE823D87357F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0" creationId="{00A0448B-7426-4C47-A6FC-0E08169B317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1" creationId="{45DF2E2B-DC74-4F24-91B0-47749F774B76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6" creationId="{B7F575FC-FB98-4631-8DB7-BE32FB8BE796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7" creationId="{D6107AE2-85E8-44CD-87B4-FB6F423E110F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8" creationId="{A066000C-A95E-4930-9079-455AFA77AF2D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29" creationId="{69554EB5-C858-4656-B341-4255E61C129B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30" creationId="{A2CF7375-4EF3-4CFB-B8F9-9A500E2AA92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31" creationId="{8AEF28E2-5FF1-4E2D-AAF3-114F517B3819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32" creationId="{5A46CF45-BF31-4821-B7B1-8308748FD35C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33" creationId="{622B4E5F-3451-4037-9540-E41B6B384BD0}"/>
          </ac:cxnSpMkLst>
        </pc:cxnChg>
        <pc:cxnChg chg="del">
          <ac:chgData name="Al Brooks" userId="34fc579134f071c1" providerId="LiveId" clId="{498CD508-5ACD-4753-ACFE-AD74D922C6E3}" dt="2021-06-29T20:59:32.209" v="6335" actId="478"/>
          <ac:cxnSpMkLst>
            <pc:docMk/>
            <pc:sldMk cId="842976892" sldId="7274"/>
            <ac:cxnSpMk id="234" creationId="{0FF29549-3856-49FD-BE12-D9C7475AE678}"/>
          </ac:cxnSpMkLst>
        </pc:cxnChg>
      </pc:sldChg>
      <pc:sldChg chg="del">
        <pc:chgData name="Al Brooks" userId="34fc579134f071c1" providerId="LiveId" clId="{498CD508-5ACD-4753-ACFE-AD74D922C6E3}" dt="2021-06-24T19:36:16.212" v="0" actId="47"/>
        <pc:sldMkLst>
          <pc:docMk/>
          <pc:sldMk cId="1506096343" sldId="7274"/>
        </pc:sldMkLst>
      </pc:sldChg>
      <pc:sldChg chg="modSp add mod">
        <pc:chgData name="Al Brooks" userId="34fc579134f071c1" providerId="LiveId" clId="{498CD508-5ACD-4753-ACFE-AD74D922C6E3}" dt="2021-06-30T15:56:55.010" v="7261" actId="6549"/>
        <pc:sldMkLst>
          <pc:docMk/>
          <pc:sldMk cId="2211726014" sldId="7274"/>
        </pc:sldMkLst>
        <pc:spChg chg="mod">
          <ac:chgData name="Al Brooks" userId="34fc579134f071c1" providerId="LiveId" clId="{498CD508-5ACD-4753-ACFE-AD74D922C6E3}" dt="2021-06-30T15:56:55.010" v="7261" actId="6549"/>
          <ac:spMkLst>
            <pc:docMk/>
            <pc:sldMk cId="2211726014" sldId="7274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498CD508-5ACD-4753-ACFE-AD74D922C6E3}" dt="2021-06-29T19:17:50.253" v="4985" actId="47"/>
        <pc:sldMkLst>
          <pc:docMk/>
          <pc:sldMk cId="3120925173" sldId="7274"/>
        </pc:sldMkLst>
        <pc:spChg chg="mod">
          <ac:chgData name="Al Brooks" userId="34fc579134f071c1" providerId="LiveId" clId="{498CD508-5ACD-4753-ACFE-AD74D922C6E3}" dt="2021-06-28T21:10:39.034" v="4032" actId="1076"/>
          <ac:spMkLst>
            <pc:docMk/>
            <pc:sldMk cId="3120925173" sldId="7274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8T22:37:27.526" v="4980" actId="108"/>
          <ac:spMkLst>
            <pc:docMk/>
            <pc:sldMk cId="3120925173" sldId="7274"/>
            <ac:spMk id="108" creationId="{9834DA4D-3CCC-43E3-90E1-647132E4AA8C}"/>
          </ac:spMkLst>
        </pc:spChg>
        <pc:spChg chg="mod">
          <ac:chgData name="Al Brooks" userId="34fc579134f071c1" providerId="LiveId" clId="{498CD508-5ACD-4753-ACFE-AD74D922C6E3}" dt="2021-06-28T22:37:29.252" v="4981" actId="108"/>
          <ac:spMkLst>
            <pc:docMk/>
            <pc:sldMk cId="3120925173" sldId="7274"/>
            <ac:spMk id="109" creationId="{C8CA930D-AD92-4339-BD6E-0AEB6A83F86A}"/>
          </ac:spMkLst>
        </pc:spChg>
        <pc:spChg chg="mod">
          <ac:chgData name="Al Brooks" userId="34fc579134f071c1" providerId="LiveId" clId="{498CD508-5ACD-4753-ACFE-AD74D922C6E3}" dt="2021-06-28T21:47:17.810" v="4148" actId="14100"/>
          <ac:spMkLst>
            <pc:docMk/>
            <pc:sldMk cId="3120925173" sldId="7274"/>
            <ac:spMk id="115" creationId="{005D87E1-54EB-4BBF-95E1-372A7ED8C96C}"/>
          </ac:spMkLst>
        </pc:spChg>
        <pc:spChg chg="mod">
          <ac:chgData name="Al Brooks" userId="34fc579134f071c1" providerId="LiveId" clId="{498CD508-5ACD-4753-ACFE-AD74D922C6E3}" dt="2021-06-28T22:37:36.959" v="4982" actId="108"/>
          <ac:spMkLst>
            <pc:docMk/>
            <pc:sldMk cId="3120925173" sldId="7274"/>
            <ac:spMk id="116" creationId="{5221F7F7-36A3-4415-A40F-0608EF6BDEDB}"/>
          </ac:spMkLst>
        </pc:spChg>
        <pc:spChg chg="mod">
          <ac:chgData name="Al Brooks" userId="34fc579134f071c1" providerId="LiveId" clId="{498CD508-5ACD-4753-ACFE-AD74D922C6E3}" dt="2021-06-28T21:47:17.810" v="4148" actId="14100"/>
          <ac:spMkLst>
            <pc:docMk/>
            <pc:sldMk cId="3120925173" sldId="7274"/>
            <ac:spMk id="117" creationId="{8FC360CC-B3F0-486C-AFDE-7414B4DCC2BB}"/>
          </ac:spMkLst>
        </pc:spChg>
        <pc:spChg chg="mod">
          <ac:chgData name="Al Brooks" userId="34fc579134f071c1" providerId="LiveId" clId="{498CD508-5ACD-4753-ACFE-AD74D922C6E3}" dt="2021-06-28T21:47:17.810" v="4148" actId="14100"/>
          <ac:spMkLst>
            <pc:docMk/>
            <pc:sldMk cId="3120925173" sldId="7274"/>
            <ac:spMk id="118" creationId="{87356EFC-8B58-49D7-AE00-C97E806FBC80}"/>
          </ac:spMkLst>
        </pc:spChg>
        <pc:spChg chg="mod">
          <ac:chgData name="Al Brooks" userId="34fc579134f071c1" providerId="LiveId" clId="{498CD508-5ACD-4753-ACFE-AD74D922C6E3}" dt="2021-06-28T22:37:02.911" v="4976" actId="108"/>
          <ac:spMkLst>
            <pc:docMk/>
            <pc:sldMk cId="3120925173" sldId="7274"/>
            <ac:spMk id="121" creationId="{20166830-CA3B-449D-8F16-929126A2DC7F}"/>
          </ac:spMkLst>
        </pc:spChg>
        <pc:spChg chg="mod">
          <ac:chgData name="Al Brooks" userId="34fc579134f071c1" providerId="LiveId" clId="{498CD508-5ACD-4753-ACFE-AD74D922C6E3}" dt="2021-06-28T22:37:04.326" v="4977" actId="108"/>
          <ac:spMkLst>
            <pc:docMk/>
            <pc:sldMk cId="3120925173" sldId="7274"/>
            <ac:spMk id="122" creationId="{7F9994B2-D4CC-4299-AB7E-4A65E4A39B4A}"/>
          </ac:spMkLst>
        </pc:spChg>
        <pc:spChg chg="mod">
          <ac:chgData name="Al Brooks" userId="34fc579134f071c1" providerId="LiveId" clId="{498CD508-5ACD-4753-ACFE-AD74D922C6E3}" dt="2021-06-28T22:37:05.448" v="4978" actId="108"/>
          <ac:spMkLst>
            <pc:docMk/>
            <pc:sldMk cId="3120925173" sldId="7274"/>
            <ac:spMk id="123" creationId="{AA69399B-076C-4BDC-AABA-3A3BA5AE5741}"/>
          </ac:spMkLst>
        </pc:spChg>
        <pc:spChg chg="mod">
          <ac:chgData name="Al Brooks" userId="34fc579134f071c1" providerId="LiveId" clId="{498CD508-5ACD-4753-ACFE-AD74D922C6E3}" dt="2021-06-28T22:37:12.171" v="4979" actId="108"/>
          <ac:spMkLst>
            <pc:docMk/>
            <pc:sldMk cId="3120925173" sldId="7274"/>
            <ac:spMk id="127" creationId="{222845DA-8D76-44CD-A495-EDDF0E6EFDF5}"/>
          </ac:spMkLst>
        </pc:spChg>
        <pc:spChg chg="mod">
          <ac:chgData name="Al Brooks" userId="34fc579134f071c1" providerId="LiveId" clId="{498CD508-5ACD-4753-ACFE-AD74D922C6E3}" dt="2021-06-28T22:37:00.454" v="4975" actId="108"/>
          <ac:spMkLst>
            <pc:docMk/>
            <pc:sldMk cId="3120925173" sldId="7274"/>
            <ac:spMk id="141" creationId="{53DDBFD7-27CD-4C7C-81B6-B5691F6AE9C7}"/>
          </ac:spMkLst>
        </pc:spChg>
        <pc:spChg chg="mod">
          <ac:chgData name="Al Brooks" userId="34fc579134f071c1" providerId="LiveId" clId="{498CD508-5ACD-4753-ACFE-AD74D922C6E3}" dt="2021-06-28T21:47:17.810" v="4148" actId="14100"/>
          <ac:spMkLst>
            <pc:docMk/>
            <pc:sldMk cId="3120925173" sldId="7274"/>
            <ac:spMk id="145" creationId="{77123ECE-980A-4027-B310-A7DDE179E894}"/>
          </ac:spMkLst>
        </pc:spChg>
        <pc:spChg chg="del">
          <ac:chgData name="Al Brooks" userId="34fc579134f071c1" providerId="LiveId" clId="{498CD508-5ACD-4753-ACFE-AD74D922C6E3}" dt="2021-06-28T21:50:54.142" v="4178" actId="478"/>
          <ac:spMkLst>
            <pc:docMk/>
            <pc:sldMk cId="3120925173" sldId="7274"/>
            <ac:spMk id="150" creationId="{72141F7E-B601-47F4-BD5B-1BA2BCEFCD44}"/>
          </ac:spMkLst>
        </pc:spChg>
        <pc:spChg chg="add mod">
          <ac:chgData name="Al Brooks" userId="34fc579134f071c1" providerId="LiveId" clId="{498CD508-5ACD-4753-ACFE-AD74D922C6E3}" dt="2021-06-28T21:10:18.212" v="4026"/>
          <ac:spMkLst>
            <pc:docMk/>
            <pc:sldMk cId="3120925173" sldId="7274"/>
            <ac:spMk id="152" creationId="{E6E0898E-E2DB-41A2-B108-37088FD854DA}"/>
          </ac:spMkLst>
        </pc:spChg>
        <pc:spChg chg="add mod">
          <ac:chgData name="Al Brooks" userId="34fc579134f071c1" providerId="LiveId" clId="{498CD508-5ACD-4753-ACFE-AD74D922C6E3}" dt="2021-06-28T21:44:02.103" v="4094"/>
          <ac:spMkLst>
            <pc:docMk/>
            <pc:sldMk cId="3120925173" sldId="7274"/>
            <ac:spMk id="155" creationId="{EAE4F67C-9972-4A76-98FF-FAD393183B45}"/>
          </ac:spMkLst>
        </pc:spChg>
        <pc:spChg chg="add mod">
          <ac:chgData name="Al Brooks" userId="34fc579134f071c1" providerId="LiveId" clId="{498CD508-5ACD-4753-ACFE-AD74D922C6E3}" dt="2021-06-28T21:44:09.679" v="4095" actId="571"/>
          <ac:spMkLst>
            <pc:docMk/>
            <pc:sldMk cId="3120925173" sldId="7274"/>
            <ac:spMk id="157" creationId="{0AE185AF-37C3-4664-BA6F-84881989E273}"/>
          </ac:spMkLst>
        </pc:spChg>
        <pc:spChg chg="mod">
          <ac:chgData name="Al Brooks" userId="34fc579134f071c1" providerId="LiveId" clId="{498CD508-5ACD-4753-ACFE-AD74D922C6E3}" dt="2021-06-28T22:32:45.160" v="4668" actId="1076"/>
          <ac:spMkLst>
            <pc:docMk/>
            <pc:sldMk cId="3120925173" sldId="7274"/>
            <ac:spMk id="158" creationId="{EC2A70A9-2EF8-47BD-A666-036B696AE06B}"/>
          </ac:spMkLst>
        </pc:spChg>
        <pc:spChg chg="mod">
          <ac:chgData name="Al Brooks" userId="34fc579134f071c1" providerId="LiveId" clId="{498CD508-5ACD-4753-ACFE-AD74D922C6E3}" dt="2021-06-28T21:51:50.293" v="4182" actId="1076"/>
          <ac:spMkLst>
            <pc:docMk/>
            <pc:sldMk cId="3120925173" sldId="7274"/>
            <ac:spMk id="159" creationId="{A47F19AC-9BF2-4AE7-BDF3-DEC3D1105B5B}"/>
          </ac:spMkLst>
        </pc:spChg>
        <pc:spChg chg="del">
          <ac:chgData name="Al Brooks" userId="34fc579134f071c1" providerId="LiveId" clId="{498CD508-5ACD-4753-ACFE-AD74D922C6E3}" dt="2021-06-28T21:45:22.762" v="4129" actId="478"/>
          <ac:spMkLst>
            <pc:docMk/>
            <pc:sldMk cId="3120925173" sldId="7274"/>
            <ac:spMk id="161" creationId="{2C8F4474-D10A-4C09-868D-168ED9A28795}"/>
          </ac:spMkLst>
        </pc:spChg>
        <pc:spChg chg="add mod">
          <ac:chgData name="Al Brooks" userId="34fc579134f071c1" providerId="LiveId" clId="{498CD508-5ACD-4753-ACFE-AD74D922C6E3}" dt="2021-06-28T21:44:28.514" v="4103" actId="1076"/>
          <ac:spMkLst>
            <pc:docMk/>
            <pc:sldMk cId="3120925173" sldId="7274"/>
            <ac:spMk id="163" creationId="{FD2E3A22-2F4C-4CB6-8101-EF2BF6EAAF07}"/>
          </ac:spMkLst>
        </pc:spChg>
        <pc:spChg chg="mod">
          <ac:chgData name="Al Brooks" userId="34fc579134f071c1" providerId="LiveId" clId="{498CD508-5ACD-4753-ACFE-AD74D922C6E3}" dt="2021-06-28T22:33:09.914" v="4674" actId="1076"/>
          <ac:spMkLst>
            <pc:docMk/>
            <pc:sldMk cId="3120925173" sldId="7274"/>
            <ac:spMk id="164" creationId="{76E80E58-B8E7-41A9-994E-F6A54EF582A7}"/>
          </ac:spMkLst>
        </pc:spChg>
        <pc:spChg chg="add mod">
          <ac:chgData name="Al Brooks" userId="34fc579134f071c1" providerId="LiveId" clId="{498CD508-5ACD-4753-ACFE-AD74D922C6E3}" dt="2021-06-28T21:44:38.624" v="4105"/>
          <ac:spMkLst>
            <pc:docMk/>
            <pc:sldMk cId="3120925173" sldId="7274"/>
            <ac:spMk id="165" creationId="{8B351803-9D59-468D-9FFA-A913947A7486}"/>
          </ac:spMkLst>
        </pc:spChg>
        <pc:spChg chg="add del mod">
          <ac:chgData name="Al Brooks" userId="34fc579134f071c1" providerId="LiveId" clId="{498CD508-5ACD-4753-ACFE-AD74D922C6E3}" dt="2021-06-28T21:45:59.134" v="4135" actId="478"/>
          <ac:spMkLst>
            <pc:docMk/>
            <pc:sldMk cId="3120925173" sldId="7274"/>
            <ac:spMk id="166" creationId="{FE277815-770A-4E14-A7A9-81BD54FEB256}"/>
          </ac:spMkLst>
        </pc:spChg>
        <pc:spChg chg="add mod">
          <ac:chgData name="Al Brooks" userId="34fc579134f071c1" providerId="LiveId" clId="{498CD508-5ACD-4753-ACFE-AD74D922C6E3}" dt="2021-06-28T22:33:41.755" v="4683" actId="108"/>
          <ac:spMkLst>
            <pc:docMk/>
            <pc:sldMk cId="3120925173" sldId="7274"/>
            <ac:spMk id="167" creationId="{DC56BE39-6959-44AE-B9F8-9C721433BF86}"/>
          </ac:spMkLst>
        </pc:spChg>
        <pc:spChg chg="add mod">
          <ac:chgData name="Al Brooks" userId="34fc579134f071c1" providerId="LiveId" clId="{498CD508-5ACD-4753-ACFE-AD74D922C6E3}" dt="2021-06-28T22:30:08.276" v="4518" actId="1076"/>
          <ac:spMkLst>
            <pc:docMk/>
            <pc:sldMk cId="3120925173" sldId="7274"/>
            <ac:spMk id="168" creationId="{AC10B85E-C573-4A93-8C69-49ED3B0A53E3}"/>
          </ac:spMkLst>
        </pc:spChg>
        <pc:spChg chg="add mod">
          <ac:chgData name="Al Brooks" userId="34fc579134f071c1" providerId="LiveId" clId="{498CD508-5ACD-4753-ACFE-AD74D922C6E3}" dt="2021-06-28T22:31:42.739" v="4612" actId="1076"/>
          <ac:spMkLst>
            <pc:docMk/>
            <pc:sldMk cId="3120925173" sldId="7274"/>
            <ac:spMk id="170" creationId="{0DEB11CB-D7FD-46AE-8A7A-ABAB2E2DCDB5}"/>
          </ac:spMkLst>
        </pc:spChg>
        <pc:spChg chg="add mod">
          <ac:chgData name="Al Brooks" userId="34fc579134f071c1" providerId="LiveId" clId="{498CD508-5ACD-4753-ACFE-AD74D922C6E3}" dt="2021-06-28T22:31:36.139" v="4610" actId="1076"/>
          <ac:spMkLst>
            <pc:docMk/>
            <pc:sldMk cId="3120925173" sldId="7274"/>
            <ac:spMk id="173" creationId="{A1198571-751E-43FD-A1B1-4E9F5B6F4A9D}"/>
          </ac:spMkLst>
        </pc:spChg>
        <pc:spChg chg="add mod">
          <ac:chgData name="Al Brooks" userId="34fc579134f071c1" providerId="LiveId" clId="{498CD508-5ACD-4753-ACFE-AD74D922C6E3}" dt="2021-06-28T22:30:56.431" v="4597" actId="1076"/>
          <ac:spMkLst>
            <pc:docMk/>
            <pc:sldMk cId="3120925173" sldId="7274"/>
            <ac:spMk id="175" creationId="{43297510-CEA4-4633-ABA8-68DAAA1C44C6}"/>
          </ac:spMkLst>
        </pc:spChg>
        <pc:spChg chg="add mod">
          <ac:chgData name="Al Brooks" userId="34fc579134f071c1" providerId="LiveId" clId="{498CD508-5ACD-4753-ACFE-AD74D922C6E3}" dt="2021-06-28T22:31:27.993" v="4608" actId="1076"/>
          <ac:spMkLst>
            <pc:docMk/>
            <pc:sldMk cId="3120925173" sldId="7274"/>
            <ac:spMk id="177" creationId="{95D9A271-99A4-44BC-972E-7D65F02CC4CE}"/>
          </ac:spMkLst>
        </pc:spChg>
        <pc:spChg chg="add mod">
          <ac:chgData name="Al Brooks" userId="34fc579134f071c1" providerId="LiveId" clId="{498CD508-5ACD-4753-ACFE-AD74D922C6E3}" dt="2021-06-28T22:32:15.253" v="4646" actId="1076"/>
          <ac:spMkLst>
            <pc:docMk/>
            <pc:sldMk cId="3120925173" sldId="7274"/>
            <ac:spMk id="179" creationId="{DC726850-8B7F-40DC-8C76-8180A10F9727}"/>
          </ac:spMkLst>
        </pc:spChg>
        <pc:spChg chg="add mod">
          <ac:chgData name="Al Brooks" userId="34fc579134f071c1" providerId="LiveId" clId="{498CD508-5ACD-4753-ACFE-AD74D922C6E3}" dt="2021-06-28T22:36:23.681" v="4974" actId="20577"/>
          <ac:spMkLst>
            <pc:docMk/>
            <pc:sldMk cId="3120925173" sldId="7274"/>
            <ac:spMk id="181" creationId="{B6D1938C-03A4-4D13-9675-21C50D01342B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8T22:37:44.695" v="4983" actId="478"/>
          <ac:spMkLst>
            <pc:docMk/>
            <pc:sldMk cId="3120925173" sldId="7274"/>
            <ac:spMk id="317" creationId="{E6EF4A5C-0879-43F5-94E2-A241B5B69DFF}"/>
          </ac:spMkLst>
        </pc:spChg>
        <pc:picChg chg="mod">
          <ac:chgData name="Al Brooks" userId="34fc579134f071c1" providerId="LiveId" clId="{498CD508-5ACD-4753-ACFE-AD74D922C6E3}" dt="2021-06-28T21:44:23.986" v="4102" actId="1076"/>
          <ac:picMkLst>
            <pc:docMk/>
            <pc:sldMk cId="3120925173" sldId="7274"/>
            <ac:picMk id="3" creationId="{D9F7DF31-4D3F-4296-A23E-4F01D57EC001}"/>
          </ac:picMkLst>
        </pc:picChg>
        <pc:cxnChg chg="mod">
          <ac:chgData name="Al Brooks" userId="34fc579134f071c1" providerId="LiveId" clId="{498CD508-5ACD-4753-ACFE-AD74D922C6E3}" dt="2021-06-28T21:47:17.810" v="4148" actId="14100"/>
          <ac:cxnSpMkLst>
            <pc:docMk/>
            <pc:sldMk cId="3120925173" sldId="7274"/>
            <ac:cxnSpMk id="92" creationId="{30A8851C-4F6A-458F-931A-D1ECDABFA5AE}"/>
          </ac:cxnSpMkLst>
        </pc:cxnChg>
        <pc:cxnChg chg="add del mod">
          <ac:chgData name="Al Brooks" userId="34fc579134f071c1" providerId="LiveId" clId="{498CD508-5ACD-4753-ACFE-AD74D922C6E3}" dt="2021-06-28T21:09:22.270" v="4004" actId="478"/>
          <ac:cxnSpMkLst>
            <pc:docMk/>
            <pc:sldMk cId="3120925173" sldId="7274"/>
            <ac:cxnSpMk id="146" creationId="{A9921FB6-3EBA-49A5-A885-9FCDFC674D31}"/>
          </ac:cxnSpMkLst>
        </pc:cxnChg>
        <pc:cxnChg chg="add mod">
          <ac:chgData name="Al Brooks" userId="34fc579134f071c1" providerId="LiveId" clId="{498CD508-5ACD-4753-ACFE-AD74D922C6E3}" dt="2021-06-28T21:10:06.709" v="4025" actId="108"/>
          <ac:cxnSpMkLst>
            <pc:docMk/>
            <pc:sldMk cId="3120925173" sldId="7274"/>
            <ac:cxnSpMk id="149" creationId="{2FA6D7EB-5658-4986-893B-F3CED16BC8AD}"/>
          </ac:cxnSpMkLst>
        </pc:cxnChg>
        <pc:cxnChg chg="add mod">
          <ac:chgData name="Al Brooks" userId="34fc579134f071c1" providerId="LiveId" clId="{498CD508-5ACD-4753-ACFE-AD74D922C6E3}" dt="2021-06-28T21:47:17.810" v="4148" actId="14100"/>
          <ac:cxnSpMkLst>
            <pc:docMk/>
            <pc:sldMk cId="3120925173" sldId="7274"/>
            <ac:cxnSpMk id="153" creationId="{D512C756-0FAB-4DA7-BC0C-7187FC6540AC}"/>
          </ac:cxnSpMkLst>
        </pc:cxnChg>
        <pc:cxnChg chg="add mod">
          <ac:chgData name="Al Brooks" userId="34fc579134f071c1" providerId="LiveId" clId="{498CD508-5ACD-4753-ACFE-AD74D922C6E3}" dt="2021-06-28T21:51:46.027" v="4181" actId="14100"/>
          <ac:cxnSpMkLst>
            <pc:docMk/>
            <pc:sldMk cId="3120925173" sldId="7274"/>
            <ac:cxnSpMk id="154" creationId="{60BE9C52-59D5-4913-B123-89E313C85441}"/>
          </ac:cxnSpMkLst>
        </pc:cxnChg>
        <pc:cxnChg chg="mod">
          <ac:chgData name="Al Brooks" userId="34fc579134f071c1" providerId="LiveId" clId="{498CD508-5ACD-4753-ACFE-AD74D922C6E3}" dt="2021-06-28T22:33:28.548" v="4680" actId="1076"/>
          <ac:cxnSpMkLst>
            <pc:docMk/>
            <pc:sldMk cId="3120925173" sldId="7274"/>
            <ac:cxnSpMk id="162" creationId="{06813D89-0912-4E44-A887-CA221956F2EE}"/>
          </ac:cxnSpMkLst>
        </pc:cxnChg>
        <pc:cxnChg chg="add mod">
          <ac:chgData name="Al Brooks" userId="34fc579134f071c1" providerId="LiveId" clId="{498CD508-5ACD-4753-ACFE-AD74D922C6E3}" dt="2021-06-28T21:50:56.062" v="4179"/>
          <ac:cxnSpMkLst>
            <pc:docMk/>
            <pc:sldMk cId="3120925173" sldId="7274"/>
            <ac:cxnSpMk id="169" creationId="{97874FFC-D761-4B55-B72E-392F112096A8}"/>
          </ac:cxnSpMkLst>
        </pc:cxnChg>
        <pc:cxnChg chg="add mod">
          <ac:chgData name="Al Brooks" userId="34fc579134f071c1" providerId="LiveId" clId="{498CD508-5ACD-4753-ACFE-AD74D922C6E3}" dt="2021-06-28T22:31:47.838" v="4614" actId="14100"/>
          <ac:cxnSpMkLst>
            <pc:docMk/>
            <pc:sldMk cId="3120925173" sldId="7274"/>
            <ac:cxnSpMk id="171" creationId="{62CA9738-6030-4530-9706-8FBB53386610}"/>
          </ac:cxnSpMkLst>
        </pc:cxnChg>
        <pc:cxnChg chg="add mod">
          <ac:chgData name="Al Brooks" userId="34fc579134f071c1" providerId="LiveId" clId="{498CD508-5ACD-4753-ACFE-AD74D922C6E3}" dt="2021-06-28T22:31:39.547" v="4611" actId="14100"/>
          <ac:cxnSpMkLst>
            <pc:docMk/>
            <pc:sldMk cId="3120925173" sldId="7274"/>
            <ac:cxnSpMk id="174" creationId="{6703BB75-5B8A-430A-A1AA-855FB16F95E9}"/>
          </ac:cxnSpMkLst>
        </pc:cxnChg>
        <pc:cxnChg chg="add mod">
          <ac:chgData name="Al Brooks" userId="34fc579134f071c1" providerId="LiveId" clId="{498CD508-5ACD-4753-ACFE-AD74D922C6E3}" dt="2021-06-28T22:31:03.453" v="4599" actId="14100"/>
          <ac:cxnSpMkLst>
            <pc:docMk/>
            <pc:sldMk cId="3120925173" sldId="7274"/>
            <ac:cxnSpMk id="176" creationId="{698FD124-BE39-4BCE-80D0-67184E63CDC8}"/>
          </ac:cxnSpMkLst>
        </pc:cxnChg>
        <pc:cxnChg chg="add mod">
          <ac:chgData name="Al Brooks" userId="34fc579134f071c1" providerId="LiveId" clId="{498CD508-5ACD-4753-ACFE-AD74D922C6E3}" dt="2021-06-28T22:33:00.849" v="4673" actId="1076"/>
          <ac:cxnSpMkLst>
            <pc:docMk/>
            <pc:sldMk cId="3120925173" sldId="7274"/>
            <ac:cxnSpMk id="178" creationId="{C41A1CD8-7602-4AA0-BEFB-78E2588A1964}"/>
          </ac:cxnSpMkLst>
        </pc:cxnChg>
        <pc:cxnChg chg="add mod">
          <ac:chgData name="Al Brooks" userId="34fc579134f071c1" providerId="LiveId" clId="{498CD508-5ACD-4753-ACFE-AD74D922C6E3}" dt="2021-06-28T22:32:54.867" v="4672" actId="571"/>
          <ac:cxnSpMkLst>
            <pc:docMk/>
            <pc:sldMk cId="3120925173" sldId="7274"/>
            <ac:cxnSpMk id="180" creationId="{5ED1877D-DA75-4619-874F-9F82344726DD}"/>
          </ac:cxnSpMkLst>
        </pc:cxnChg>
        <pc:cxnChg chg="add mod">
          <ac:chgData name="Al Brooks" userId="34fc579134f071c1" providerId="LiveId" clId="{498CD508-5ACD-4753-ACFE-AD74D922C6E3}" dt="2021-06-28T22:35:57.821" v="4961" actId="571"/>
          <ac:cxnSpMkLst>
            <pc:docMk/>
            <pc:sldMk cId="3120925173" sldId="7274"/>
            <ac:cxnSpMk id="182" creationId="{87312B93-D2A5-4018-BE9F-95900CD9AA64}"/>
          </ac:cxnSpMkLst>
        </pc:cxnChg>
        <pc:cxnChg chg="add mod">
          <ac:chgData name="Al Brooks" userId="34fc579134f071c1" providerId="LiveId" clId="{498CD508-5ACD-4753-ACFE-AD74D922C6E3}" dt="2021-06-28T22:36:03.389" v="4963" actId="14100"/>
          <ac:cxnSpMkLst>
            <pc:docMk/>
            <pc:sldMk cId="3120925173" sldId="7274"/>
            <ac:cxnSpMk id="183" creationId="{A14ABFF1-D32A-4937-890A-92175094DA6B}"/>
          </ac:cxnSpMkLst>
        </pc:cxnChg>
        <pc:cxnChg chg="mod">
          <ac:chgData name="Al Brooks" userId="34fc579134f071c1" providerId="LiveId" clId="{498CD508-5ACD-4753-ACFE-AD74D922C6E3}" dt="2021-06-28T22:32:21.849" v="4650" actId="14100"/>
          <ac:cxnSpMkLst>
            <pc:docMk/>
            <pc:sldMk cId="3120925173" sldId="7274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4" creationId="{6BFEB235-E394-4514-96E9-F4193FE75236}"/>
          </ac:cxnSpMkLst>
        </pc:cxnChg>
        <pc:cxnChg chg="del mod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8T22:37:44.695" v="4983" actId="478"/>
          <ac:cxnSpMkLst>
            <pc:docMk/>
            <pc:sldMk cId="3120925173" sldId="7274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28T20:21:20.740" v="3261" actId="47"/>
        <pc:sldMkLst>
          <pc:docMk/>
          <pc:sldMk cId="3539284474" sldId="7274"/>
        </pc:sldMkLst>
        <pc:spChg chg="mod ord">
          <ac:chgData name="Al Brooks" userId="34fc579134f071c1" providerId="LiveId" clId="{498CD508-5ACD-4753-ACFE-AD74D922C6E3}" dt="2021-06-25T20:46:08.537" v="1954" actId="167"/>
          <ac:spMkLst>
            <pc:docMk/>
            <pc:sldMk cId="3539284474" sldId="7274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5T20:59:50.053" v="2178" actId="108"/>
          <ac:spMkLst>
            <pc:docMk/>
            <pc:sldMk cId="3539284474" sldId="7274"/>
            <ac:spMk id="115" creationId="{0BEF4C02-9AEB-432A-A0B5-D483F0914717}"/>
          </ac:spMkLst>
        </pc:spChg>
        <pc:spChg chg="mod">
          <ac:chgData name="Al Brooks" userId="34fc579134f071c1" providerId="LiveId" clId="{498CD508-5ACD-4753-ACFE-AD74D922C6E3}" dt="2021-06-25T20:59:51.243" v="2179" actId="108"/>
          <ac:spMkLst>
            <pc:docMk/>
            <pc:sldMk cId="3539284474" sldId="7274"/>
            <ac:spMk id="116" creationId="{351DF357-9E53-4B0A-9F04-C928A2BC27A5}"/>
          </ac:spMkLst>
        </pc:spChg>
        <pc:spChg chg="mod">
          <ac:chgData name="Al Brooks" userId="34fc579134f071c1" providerId="LiveId" clId="{498CD508-5ACD-4753-ACFE-AD74D922C6E3}" dt="2021-06-25T20:59:53.035" v="2180" actId="108"/>
          <ac:spMkLst>
            <pc:docMk/>
            <pc:sldMk cId="3539284474" sldId="7274"/>
            <ac:spMk id="118" creationId="{D8169837-3C29-49C4-8FC9-58FEA1B8DC48}"/>
          </ac:spMkLst>
        </pc:spChg>
        <pc:spChg chg="mod">
          <ac:chgData name="Al Brooks" userId="34fc579134f071c1" providerId="LiveId" clId="{498CD508-5ACD-4753-ACFE-AD74D922C6E3}" dt="2021-06-25T20:59:54.665" v="2181" actId="108"/>
          <ac:spMkLst>
            <pc:docMk/>
            <pc:sldMk cId="3539284474" sldId="7274"/>
            <ac:spMk id="121" creationId="{990DF2D1-408F-4EFE-A48D-0484B2CEF7AB}"/>
          </ac:spMkLst>
        </pc:spChg>
        <pc:spChg chg="mod">
          <ac:chgData name="Al Brooks" userId="34fc579134f071c1" providerId="LiveId" clId="{498CD508-5ACD-4753-ACFE-AD74D922C6E3}" dt="2021-06-25T21:00:11.754" v="2183" actId="108"/>
          <ac:spMkLst>
            <pc:docMk/>
            <pc:sldMk cId="3539284474" sldId="7274"/>
            <ac:spMk id="123" creationId="{B31AAEB8-60A6-44C7-811D-433CEDEDDE63}"/>
          </ac:spMkLst>
        </pc:spChg>
        <pc:spChg chg="mod">
          <ac:chgData name="Al Brooks" userId="34fc579134f071c1" providerId="LiveId" clId="{498CD508-5ACD-4753-ACFE-AD74D922C6E3}" dt="2021-06-25T21:00:06.492" v="2182" actId="108"/>
          <ac:spMkLst>
            <pc:docMk/>
            <pc:sldMk cId="3539284474" sldId="7274"/>
            <ac:spMk id="124" creationId="{8970AFAB-ABCD-4E29-82D9-FC8E1D62A90F}"/>
          </ac:spMkLst>
        </pc:spChg>
        <pc:spChg chg="mod">
          <ac:chgData name="Al Brooks" userId="34fc579134f071c1" providerId="LiveId" clId="{498CD508-5ACD-4753-ACFE-AD74D922C6E3}" dt="2021-06-25T21:00:32.796" v="2186" actId="108"/>
          <ac:spMkLst>
            <pc:docMk/>
            <pc:sldMk cId="3539284474" sldId="7274"/>
            <ac:spMk id="127" creationId="{6A05916B-1622-4624-B92D-2A6A634AD2AC}"/>
          </ac:spMkLst>
        </pc:spChg>
        <pc:spChg chg="mod">
          <ac:chgData name="Al Brooks" userId="34fc579134f071c1" providerId="LiveId" clId="{498CD508-5ACD-4753-ACFE-AD74D922C6E3}" dt="2021-06-25T21:00:37.753" v="2187" actId="108"/>
          <ac:spMkLst>
            <pc:docMk/>
            <pc:sldMk cId="3539284474" sldId="7274"/>
            <ac:spMk id="128" creationId="{16495AF6-0063-4699-923C-3C6C06A4FCC1}"/>
          </ac:spMkLst>
        </pc:spChg>
        <pc:spChg chg="mod">
          <ac:chgData name="Al Brooks" userId="34fc579134f071c1" providerId="LiveId" clId="{498CD508-5ACD-4753-ACFE-AD74D922C6E3}" dt="2021-06-25T21:00:51.802" v="2189" actId="108"/>
          <ac:spMkLst>
            <pc:docMk/>
            <pc:sldMk cId="3539284474" sldId="7274"/>
            <ac:spMk id="133" creationId="{CC877024-A3A6-4B0B-8456-2750062E8A3C}"/>
          </ac:spMkLst>
        </pc:spChg>
        <pc:spChg chg="mod">
          <ac:chgData name="Al Brooks" userId="34fc579134f071c1" providerId="LiveId" clId="{498CD508-5ACD-4753-ACFE-AD74D922C6E3}" dt="2021-06-25T21:00:53.298" v="2190" actId="108"/>
          <ac:spMkLst>
            <pc:docMk/>
            <pc:sldMk cId="3539284474" sldId="7274"/>
            <ac:spMk id="134" creationId="{0A7B61A0-4007-4E01-9E95-0F6FAF315771}"/>
          </ac:spMkLst>
        </pc:spChg>
        <pc:spChg chg="mod">
          <ac:chgData name="Al Brooks" userId="34fc579134f071c1" providerId="LiveId" clId="{498CD508-5ACD-4753-ACFE-AD74D922C6E3}" dt="2021-06-25T21:00:44.987" v="2188" actId="108"/>
          <ac:spMkLst>
            <pc:docMk/>
            <pc:sldMk cId="3539284474" sldId="7274"/>
            <ac:spMk id="137" creationId="{72F5691F-0B50-4A57-A2FE-76B6F58B327D}"/>
          </ac:spMkLst>
        </pc:spChg>
        <pc:spChg chg="ord">
          <ac:chgData name="Al Brooks" userId="34fc579134f071c1" providerId="LiveId" clId="{498CD508-5ACD-4753-ACFE-AD74D922C6E3}" dt="2021-06-25T20:45:57.930" v="1951" actId="167"/>
          <ac:spMkLst>
            <pc:docMk/>
            <pc:sldMk cId="3539284474" sldId="7274"/>
            <ac:spMk id="140" creationId="{0304B743-AD99-40F9-8CDE-1D9938D902E1}"/>
          </ac:spMkLst>
        </pc:spChg>
        <pc:spChg chg="ord">
          <ac:chgData name="Al Brooks" userId="34fc579134f071c1" providerId="LiveId" clId="{498CD508-5ACD-4753-ACFE-AD74D922C6E3}" dt="2021-06-25T20:45:57.930" v="1951" actId="167"/>
          <ac:spMkLst>
            <pc:docMk/>
            <pc:sldMk cId="3539284474" sldId="7274"/>
            <ac:spMk id="141" creationId="{2E588342-1493-4A36-91FA-B4CA4A943E1B}"/>
          </ac:spMkLst>
        </pc:spChg>
        <pc:spChg chg="add mod">
          <ac:chgData name="Al Brooks" userId="34fc579134f071c1" providerId="LiveId" clId="{498CD508-5ACD-4753-ACFE-AD74D922C6E3}" dt="2021-06-25T21:01:02.167" v="2192" actId="13926"/>
          <ac:spMkLst>
            <pc:docMk/>
            <pc:sldMk cId="3539284474" sldId="7274"/>
            <ac:spMk id="143" creationId="{6FE94ED9-4A1B-47C0-9DCB-A0956FE88462}"/>
          </ac:spMkLst>
        </pc:spChg>
        <pc:spChg chg="del">
          <ac:chgData name="Al Brooks" userId="34fc579134f071c1" providerId="LiveId" clId="{498CD508-5ACD-4753-ACFE-AD74D922C6E3}" dt="2021-06-25T20:50:21.587" v="2099" actId="478"/>
          <ac:spMkLst>
            <pc:docMk/>
            <pc:sldMk cId="3539284474" sldId="7274"/>
            <ac:spMk id="144" creationId="{ADD5943B-3B1D-42AC-A25B-B1D3BAAC5217}"/>
          </ac:spMkLst>
        </pc:spChg>
        <pc:spChg chg="add mod">
          <ac:chgData name="Al Brooks" userId="34fc579134f071c1" providerId="LiveId" clId="{498CD508-5ACD-4753-ACFE-AD74D922C6E3}" dt="2021-06-25T21:01:07.966" v="2193" actId="13926"/>
          <ac:spMkLst>
            <pc:docMk/>
            <pc:sldMk cId="3539284474" sldId="7274"/>
            <ac:spMk id="145" creationId="{03B47F7F-9154-4A8C-BBC3-ED4BC16E331A}"/>
          </ac:spMkLst>
        </pc:spChg>
        <pc:spChg chg="mod">
          <ac:chgData name="Al Brooks" userId="34fc579134f071c1" providerId="LiveId" clId="{498CD508-5ACD-4753-ACFE-AD74D922C6E3}" dt="2021-06-25T21:01:11.233" v="2194" actId="13926"/>
          <ac:spMkLst>
            <pc:docMk/>
            <pc:sldMk cId="3539284474" sldId="7274"/>
            <ac:spMk id="146" creationId="{1ED4020D-A359-4E33-B39D-CC91C55467E5}"/>
          </ac:spMkLst>
        </pc:spChg>
        <pc:spChg chg="mod">
          <ac:chgData name="Al Brooks" userId="34fc579134f071c1" providerId="LiveId" clId="{498CD508-5ACD-4753-ACFE-AD74D922C6E3}" dt="2021-06-25T21:01:18.802" v="2196" actId="13926"/>
          <ac:spMkLst>
            <pc:docMk/>
            <pc:sldMk cId="3539284474" sldId="7274"/>
            <ac:spMk id="148" creationId="{57DD2A77-9268-4EFE-9FE5-801CDA0A5FC9}"/>
          </ac:spMkLst>
        </pc:spChg>
        <pc:spChg chg="mod">
          <ac:chgData name="Al Brooks" userId="34fc579134f071c1" providerId="LiveId" clId="{498CD508-5ACD-4753-ACFE-AD74D922C6E3}" dt="2021-06-25T21:01:35.039" v="2198" actId="13926"/>
          <ac:spMkLst>
            <pc:docMk/>
            <pc:sldMk cId="3539284474" sldId="7274"/>
            <ac:spMk id="150" creationId="{EA07DDC9-0620-49AB-AA59-CD26434D2C78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5T21:01:38.561" v="2199" actId="478"/>
          <ac:spMkLst>
            <pc:docMk/>
            <pc:sldMk cId="3539284474" sldId="7274"/>
            <ac:spMk id="317" creationId="{E6EF4A5C-0879-43F5-94E2-A241B5B69DFF}"/>
          </ac:spMkLst>
        </pc:spChg>
        <pc:picChg chg="mod ord">
          <ac:chgData name="Al Brooks" userId="34fc579134f071c1" providerId="LiveId" clId="{498CD508-5ACD-4753-ACFE-AD74D922C6E3}" dt="2021-06-25T21:00:25.025" v="2185" actId="108"/>
          <ac:picMkLst>
            <pc:docMk/>
            <pc:sldMk cId="3539284474" sldId="7274"/>
            <ac:picMk id="3" creationId="{025A5E5A-00A9-434B-AC1F-AC43D5C33035}"/>
          </ac:picMkLst>
        </pc:picChg>
        <pc:cxnChg chg="add mod">
          <ac:chgData name="Al Brooks" userId="34fc579134f071c1" providerId="LiveId" clId="{498CD508-5ACD-4753-ACFE-AD74D922C6E3}" dt="2021-06-25T20:50:23.419" v="2100"/>
          <ac:cxnSpMkLst>
            <pc:docMk/>
            <pc:sldMk cId="3539284474" sldId="7274"/>
            <ac:cxnSpMk id="153" creationId="{47294BFA-2D92-4A1E-BF3A-2F732ADC0A15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5T21:01:38.561" v="2199" actId="478"/>
          <ac:cxnSpMkLst>
            <pc:docMk/>
            <pc:sldMk cId="3539284474" sldId="7274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25T20:54:59.868" v="2176" actId="2696"/>
        <pc:sldMkLst>
          <pc:docMk/>
          <pc:sldMk cId="962379981" sldId="7275"/>
        </pc:sldMkLst>
        <pc:spChg chg="mod">
          <ac:chgData name="Al Brooks" userId="34fc579134f071c1" providerId="LiveId" clId="{498CD508-5ACD-4753-ACFE-AD74D922C6E3}" dt="2021-06-25T20:46:59.427" v="2003" actId="20577"/>
          <ac:spMkLst>
            <pc:docMk/>
            <pc:sldMk cId="962379981" sldId="7275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5T20:48:32.497" v="2076" actId="167"/>
          <ac:spMkLst>
            <pc:docMk/>
            <pc:sldMk cId="962379981" sldId="7275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5T20:48:24.718" v="2074" actId="1076"/>
          <ac:spMkLst>
            <pc:docMk/>
            <pc:sldMk cId="962379981" sldId="7275"/>
            <ac:spMk id="82" creationId="{47DED001-3000-4479-B843-2FE644F28855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89" creationId="{8D06A040-7A9B-41A3-9767-6CEFF4B10555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90" creationId="{1920B9AE-33B5-4EC0-BDF9-6DFB5F159E3F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91" creationId="{89768455-2D85-4B74-8170-8C76162B8B8E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92" creationId="{57D4AAE4-5056-4A02-AE0E-B83CEDD2A296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93" creationId="{26EFFC26-CA5B-4D8E-A5AE-3B3794512138}"/>
          </ac:spMkLst>
        </pc:spChg>
        <pc:spChg chg="add mod">
          <ac:chgData name="Al Brooks" userId="34fc579134f071c1" providerId="LiveId" clId="{498CD508-5ACD-4753-ACFE-AD74D922C6E3}" dt="2021-06-25T20:48:16.896" v="2072"/>
          <ac:spMkLst>
            <pc:docMk/>
            <pc:sldMk cId="962379981" sldId="7275"/>
            <ac:spMk id="94" creationId="{78F27B45-B6E3-48C0-9455-B244ED72EE39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58" creationId="{8EAB856E-56E2-417B-B4AC-6D0A349AB471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59" creationId="{7E431725-319A-471F-AEEC-E7C6F21D9729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60" creationId="{F114E5A5-85E5-4C6F-A1AD-074FA4B44D0A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61" creationId="{7142D51A-C942-450D-84BE-CFB1DD1FC687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62" creationId="{51B256C2-83F7-4862-AB98-DF4C0F26A0ED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64" creationId="{88906BD9-C720-41EB-AE45-9C63226B7FEC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66" creationId="{542923D9-F904-4E54-B653-B6C1A67557B5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72" creationId="{9FDDCFF7-A9DB-4AC8-B684-E63BD20801D4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173" creationId="{0D36F57B-A338-4E52-AD1C-41A90FB2BC5F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08" creationId="{D8EE120B-9AA1-493A-ACF8-793BDE6E9A46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09" creationId="{A02AD0FA-BFBB-4A3F-90FA-29FDF8FCE742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10" creationId="{29BA76E2-653C-457D-AE31-EF929B37E094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11" creationId="{8F59182C-FAA4-4C1F-A088-B48DDB8EC32E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12" creationId="{558D02B5-D776-4EF9-81BB-5240D3E587AB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17" creationId="{FB3132CA-DBFF-4F46-B15C-71629268CAAE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18" creationId="{A32A05DB-8D44-4A10-8E45-00162B91F825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35" creationId="{7749E92D-893A-4365-8521-771E973C659A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36" creationId="{AEF8675A-B1BF-4A43-9B80-7FBF9D530612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37" creationId="{A69C3EC2-8131-404C-AF92-324B5033F82B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38" creationId="{8F2AE90A-E76D-4FB7-A4EC-168E5A511B75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39" creationId="{D95A7207-6C75-4862-960B-07A26C998AF2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40" creationId="{F12999E7-1A94-4551-94DB-1EFDA1C52688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41" creationId="{CBE8C82A-C33D-4302-A34B-8B215DEAB687}"/>
          </ac:spMkLst>
        </pc:spChg>
        <pc:spChg chg="del">
          <ac:chgData name="Al Brooks" userId="34fc579134f071c1" providerId="LiveId" clId="{498CD508-5ACD-4753-ACFE-AD74D922C6E3}" dt="2021-06-25T20:48:39.723" v="2077" actId="478"/>
          <ac:spMkLst>
            <pc:docMk/>
            <pc:sldMk cId="962379981" sldId="7275"/>
            <ac:spMk id="242" creationId="{9468A050-B6C8-4036-89AA-8481A5BED90A}"/>
          </ac:spMkLst>
        </pc:spChg>
        <pc:cxnChg chg="add mod">
          <ac:chgData name="Al Brooks" userId="34fc579134f071c1" providerId="LiveId" clId="{498CD508-5ACD-4753-ACFE-AD74D922C6E3}" dt="2021-06-25T20:48:16.896" v="2072"/>
          <ac:cxnSpMkLst>
            <pc:docMk/>
            <pc:sldMk cId="962379981" sldId="7275"/>
            <ac:cxnSpMk id="84" creationId="{FC4623DF-475C-4771-974B-18C36A85E492}"/>
          </ac:cxnSpMkLst>
        </pc:cxnChg>
        <pc:cxnChg chg="add mod">
          <ac:chgData name="Al Brooks" userId="34fc579134f071c1" providerId="LiveId" clId="{498CD508-5ACD-4753-ACFE-AD74D922C6E3}" dt="2021-06-25T20:48:16.896" v="2072"/>
          <ac:cxnSpMkLst>
            <pc:docMk/>
            <pc:sldMk cId="962379981" sldId="7275"/>
            <ac:cxnSpMk id="85" creationId="{346CCE04-3382-449D-BF92-63E07671722E}"/>
          </ac:cxnSpMkLst>
        </pc:cxnChg>
        <pc:cxnChg chg="add mod">
          <ac:chgData name="Al Brooks" userId="34fc579134f071c1" providerId="LiveId" clId="{498CD508-5ACD-4753-ACFE-AD74D922C6E3}" dt="2021-06-25T20:48:16.896" v="2072"/>
          <ac:cxnSpMkLst>
            <pc:docMk/>
            <pc:sldMk cId="962379981" sldId="7275"/>
            <ac:cxnSpMk id="86" creationId="{22328CB7-972B-43FB-970F-08C99669F86E}"/>
          </ac:cxnSpMkLst>
        </pc:cxnChg>
        <pc:cxnChg chg="add mod">
          <ac:chgData name="Al Brooks" userId="34fc579134f071c1" providerId="LiveId" clId="{498CD508-5ACD-4753-ACFE-AD74D922C6E3}" dt="2021-06-25T20:48:16.896" v="2072"/>
          <ac:cxnSpMkLst>
            <pc:docMk/>
            <pc:sldMk cId="962379981" sldId="7275"/>
            <ac:cxnSpMk id="87" creationId="{A5EC5856-E72E-4FC0-ABEF-15E1C4F3C6E3}"/>
          </ac:cxnSpMkLst>
        </pc:cxnChg>
        <pc:cxnChg chg="add mod">
          <ac:chgData name="Al Brooks" userId="34fc579134f071c1" providerId="LiveId" clId="{498CD508-5ACD-4753-ACFE-AD74D922C6E3}" dt="2021-06-25T20:48:16.896" v="2072"/>
          <ac:cxnSpMkLst>
            <pc:docMk/>
            <pc:sldMk cId="962379981" sldId="7275"/>
            <ac:cxnSpMk id="88" creationId="{52A05141-BAA1-421F-B843-DC6D0128D310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65" creationId="{9D223ED2-A8CD-40EF-B4BD-FE34EFDA2E59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67" creationId="{53EF604E-F587-47D5-9F79-1307BF198766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68" creationId="{8B29291A-84B1-4F67-8E28-DD267B935A3E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69" creationId="{B4EB23BB-85FA-49F5-9F50-7A309B8EF181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0" creationId="{188FD778-91BA-48E3-9DEB-A82B0E73A3CD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1" creationId="{E8F46F00-6E61-4E7A-BFFD-570C0F2956A4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4" creationId="{484DA948-A8C9-428B-877E-2A45330992AC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5" creationId="{ECC4376F-1F2E-40B7-AACB-3BE2AF6514EF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6" creationId="{2541DB57-72D4-475B-A20A-04B0BBE939A5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7" creationId="{CBE49B38-96D7-4847-A0B3-1D783A7B713B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8" creationId="{572C47A1-730A-4C4B-B0B9-BB2A1A087ACC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79" creationId="{01C095C9-3B2E-4D2C-8B2A-91C82AE2453D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0" creationId="{CB2924E7-D784-4154-AECA-896156DE5DAC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1" creationId="{6C9C6342-ABAC-4FFA-9F14-1187E453718E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2" creationId="{B3D99BB5-4693-4285-A10E-A00E8A57269C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3" creationId="{A2165F09-B64C-483B-AE28-B2D272AA9FA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4" creationId="{42364BBE-E0EE-417B-BF16-477B286CE207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5" creationId="{DD657AB9-3948-4654-AC82-431BC6D845A8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6" creationId="{3646E6E9-AD9C-493A-91C9-E6189B38EDAF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7" creationId="{B4952F66-CA1A-46B0-BB95-306887C83A4E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8" creationId="{CF0F3E7B-D4E6-4E4F-8959-E40DDC9E771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89" creationId="{A3DB4E37-7B68-4A06-866B-C2BCE2F0BBDE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0" creationId="{07CABE89-D8A0-48DC-AC60-FE209F7EBBC5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1" creationId="{00510698-EDEC-421C-80D4-E1B9C621236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2" creationId="{7F134A3C-66D8-4B2D-BE33-813527DAD69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3" creationId="{794E086E-CF19-4536-AC78-C0D7CD0078AB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4" creationId="{C7B23454-E8C5-4F8F-8FD8-24405A558D46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5" creationId="{FB93E3DC-81BD-4A44-9FFA-370F267BAEF0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6" creationId="{9838958E-F86A-4538-9D8D-937C4D8C63B1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7" creationId="{EC992B98-EC6D-45F0-836A-FDD7EF3D595E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8" creationId="{E343D543-3428-4627-A715-A301C6E1B3E8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199" creationId="{5706E4B2-4573-4E37-BDB6-2C741F6B8B64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0" creationId="{06CA44BF-9288-4A90-A2C8-D342B5323C80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1" creationId="{E96E87C0-7106-4A48-9231-BEC885828CB1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2" creationId="{2818860F-BD93-46E3-B150-BE88179E0B49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3" creationId="{2B7CDFD4-9053-4A51-A6C1-1CC6F2BE9D09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4" creationId="{9B11EA57-C928-4DC3-97E4-1CD420D38B31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5" creationId="{E3EE1B45-E4EE-47C8-9528-0F667DA5C0B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6" creationId="{7FB189DC-F827-4C25-9C24-68419986F5A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07" creationId="{A02F1750-981E-4B7F-8856-24E65A67890F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19" creationId="{98C19552-0ED3-4012-ACE2-1E0D26515B63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0" creationId="{43F4D05D-D5CE-45A1-A138-349DCD4F40B4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1" creationId="{A9C1E790-F058-4107-AF66-86580FCD5F5A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6" creationId="{74C0F628-0580-4035-B895-02EAEC9F8B91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7" creationId="{2765508C-1F10-4874-91CE-EFE112970358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8" creationId="{305621EC-85F2-4CFD-B676-27B58740F0AC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29" creationId="{86E90A9E-A19A-4715-B869-0A14B8C2942F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30" creationId="{56E34DF3-17C1-48E5-B0AF-D63966C5D5E4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31" creationId="{309699A9-80E8-4820-945B-B026EF17EBD5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32" creationId="{8DE2DA8D-8EBC-4668-B6A5-90D8A490DE30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33" creationId="{D944D1AB-5AAE-4ECA-9F93-0D4F594C1229}"/>
          </ac:cxnSpMkLst>
        </pc:cxnChg>
        <pc:cxnChg chg="del">
          <ac:chgData name="Al Brooks" userId="34fc579134f071c1" providerId="LiveId" clId="{498CD508-5ACD-4753-ACFE-AD74D922C6E3}" dt="2021-06-25T20:48:39.723" v="2077" actId="478"/>
          <ac:cxnSpMkLst>
            <pc:docMk/>
            <pc:sldMk cId="962379981" sldId="7275"/>
            <ac:cxnSpMk id="234" creationId="{D5A6594C-CE45-4525-A303-E1AF360BA7B6}"/>
          </ac:cxnSpMkLst>
        </pc:cxnChg>
      </pc:sldChg>
      <pc:sldChg chg="del">
        <pc:chgData name="Al Brooks" userId="34fc579134f071c1" providerId="LiveId" clId="{498CD508-5ACD-4753-ACFE-AD74D922C6E3}" dt="2021-06-24T19:36:16.212" v="0" actId="47"/>
        <pc:sldMkLst>
          <pc:docMk/>
          <pc:sldMk cId="1237409196" sldId="7275"/>
        </pc:sldMkLst>
      </pc:sldChg>
      <pc:sldChg chg="addSp modSp add del mod">
        <pc:chgData name="Al Brooks" userId="34fc579134f071c1" providerId="LiveId" clId="{498CD508-5ACD-4753-ACFE-AD74D922C6E3}" dt="2021-06-28T21:46:33.881" v="4142" actId="47"/>
        <pc:sldMkLst>
          <pc:docMk/>
          <pc:sldMk cId="2061873884" sldId="7275"/>
        </pc:sldMkLst>
        <pc:spChg chg="mod">
          <ac:chgData name="Al Brooks" userId="34fc579134f071c1" providerId="LiveId" clId="{498CD508-5ACD-4753-ACFE-AD74D922C6E3}" dt="2021-06-28T21:46:27.675" v="4140" actId="21"/>
          <ac:spMkLst>
            <pc:docMk/>
            <pc:sldMk cId="2061873884" sldId="7275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28T21:41:59.496" v="4058" actId="167"/>
          <ac:spMkLst>
            <pc:docMk/>
            <pc:sldMk cId="2061873884" sldId="7275"/>
            <ac:spMk id="21" creationId="{D800B438-E78B-4C04-8812-E548DC25F1FB}"/>
          </ac:spMkLst>
        </pc:spChg>
        <pc:cxnChg chg="add mod">
          <ac:chgData name="Al Brooks" userId="34fc579134f071c1" providerId="LiveId" clId="{498CD508-5ACD-4753-ACFE-AD74D922C6E3}" dt="2021-06-28T21:42:19.345" v="4059"/>
          <ac:cxnSpMkLst>
            <pc:docMk/>
            <pc:sldMk cId="2061873884" sldId="7275"/>
            <ac:cxnSpMk id="86" creationId="{49D031E7-4593-4339-BE72-F836EF7C1CF1}"/>
          </ac:cxnSpMkLst>
        </pc:cxnChg>
        <pc:cxnChg chg="add mod">
          <ac:chgData name="Al Brooks" userId="34fc579134f071c1" providerId="LiveId" clId="{498CD508-5ACD-4753-ACFE-AD74D922C6E3}" dt="2021-06-28T21:42:19.345" v="4059"/>
          <ac:cxnSpMkLst>
            <pc:docMk/>
            <pc:sldMk cId="2061873884" sldId="7275"/>
            <ac:cxnSpMk id="87" creationId="{67BAB125-F0F5-42AC-A259-F26BD178DC2C}"/>
          </ac:cxnSpMkLst>
        </pc:cxnChg>
        <pc:cxnChg chg="add mod">
          <ac:chgData name="Al Brooks" userId="34fc579134f071c1" providerId="LiveId" clId="{498CD508-5ACD-4753-ACFE-AD74D922C6E3}" dt="2021-06-28T21:42:19.345" v="4059"/>
          <ac:cxnSpMkLst>
            <pc:docMk/>
            <pc:sldMk cId="2061873884" sldId="7275"/>
            <ac:cxnSpMk id="88" creationId="{5F6A51A0-3465-4994-97C3-E40C1AC7EAEF}"/>
          </ac:cxnSpMkLst>
        </pc:cxnChg>
      </pc:sldChg>
      <pc:sldChg chg="addSp delSp modSp add del mod ord">
        <pc:chgData name="Al Brooks" userId="34fc579134f071c1" providerId="LiveId" clId="{498CD508-5ACD-4753-ACFE-AD74D922C6E3}" dt="2021-06-30T21:09:50.203" v="9178" actId="2696"/>
        <pc:sldMkLst>
          <pc:docMk/>
          <pc:sldMk cId="2743323684" sldId="7275"/>
        </pc:sldMkLst>
        <pc:spChg chg="mod">
          <ac:chgData name="Al Brooks" userId="34fc579134f071c1" providerId="LiveId" clId="{498CD508-5ACD-4753-ACFE-AD74D922C6E3}" dt="2021-06-30T20:59:30.003" v="8602" actId="20577"/>
          <ac:spMkLst>
            <pc:docMk/>
            <pc:sldMk cId="2743323684" sldId="7275"/>
            <ac:spMk id="5" creationId="{00000000-0000-0000-0000-000000000000}"/>
          </ac:spMkLst>
        </pc:spChg>
        <pc:spChg chg="add mod">
          <ac:chgData name="Al Brooks" userId="34fc579134f071c1" providerId="LiveId" clId="{498CD508-5ACD-4753-ACFE-AD74D922C6E3}" dt="2021-06-30T21:00:26.610" v="8605"/>
          <ac:spMkLst>
            <pc:docMk/>
            <pc:sldMk cId="2743323684" sldId="7275"/>
            <ac:spMk id="24" creationId="{0D6CAA97-A43A-4D30-80CD-C9548ED0DD2E}"/>
          </ac:spMkLst>
        </pc:spChg>
        <pc:spChg chg="add mod">
          <ac:chgData name="Al Brooks" userId="34fc579134f071c1" providerId="LiveId" clId="{498CD508-5ACD-4753-ACFE-AD74D922C6E3}" dt="2021-06-30T21:00:26.610" v="8605"/>
          <ac:spMkLst>
            <pc:docMk/>
            <pc:sldMk cId="2743323684" sldId="7275"/>
            <ac:spMk id="25" creationId="{CFC9F6F3-C4C0-4F9F-8090-3D214D0F400C}"/>
          </ac:spMkLst>
        </pc:spChg>
        <pc:spChg chg="add mod">
          <ac:chgData name="Al Brooks" userId="34fc579134f071c1" providerId="LiveId" clId="{498CD508-5ACD-4753-ACFE-AD74D922C6E3}" dt="2021-06-30T21:00:26.610" v="8605"/>
          <ac:spMkLst>
            <pc:docMk/>
            <pc:sldMk cId="2743323684" sldId="7275"/>
            <ac:spMk id="26" creationId="{48C28C9E-0BAF-409D-B4CD-1C2ADF12871E}"/>
          </ac:spMkLst>
        </pc:spChg>
        <pc:spChg chg="add mod">
          <ac:chgData name="Al Brooks" userId="34fc579134f071c1" providerId="LiveId" clId="{498CD508-5ACD-4753-ACFE-AD74D922C6E3}" dt="2021-06-30T21:00:26.610" v="8605"/>
          <ac:spMkLst>
            <pc:docMk/>
            <pc:sldMk cId="2743323684" sldId="7275"/>
            <ac:spMk id="27" creationId="{C8CC9625-2145-4FC6-9A0F-C26342C5DEB3}"/>
          </ac:spMkLst>
        </pc:spChg>
        <pc:spChg chg="add mod">
          <ac:chgData name="Al Brooks" userId="34fc579134f071c1" providerId="LiveId" clId="{498CD508-5ACD-4753-ACFE-AD74D922C6E3}" dt="2021-06-30T21:00:26.610" v="8605"/>
          <ac:spMkLst>
            <pc:docMk/>
            <pc:sldMk cId="2743323684" sldId="7275"/>
            <ac:spMk id="28" creationId="{08A0D8AC-747A-4491-8B5B-64BB12932B2D}"/>
          </ac:spMkLst>
        </pc:spChg>
        <pc:spChg chg="add del mod">
          <ac:chgData name="Al Brooks" userId="34fc579134f071c1" providerId="LiveId" clId="{498CD508-5ACD-4753-ACFE-AD74D922C6E3}" dt="2021-06-30T21:09:33.500" v="9176" actId="478"/>
          <ac:spMkLst>
            <pc:docMk/>
            <pc:sldMk cId="2743323684" sldId="7275"/>
            <ac:spMk id="29" creationId="{9AA22CBB-EC49-4FE4-ABE9-37BFF57A3EBF}"/>
          </ac:spMkLst>
        </pc:spChg>
        <pc:spChg chg="add del mod">
          <ac:chgData name="Al Brooks" userId="34fc579134f071c1" providerId="LiveId" clId="{498CD508-5ACD-4753-ACFE-AD74D922C6E3}" dt="2021-06-30T21:09:18.982" v="9175" actId="478"/>
          <ac:spMkLst>
            <pc:docMk/>
            <pc:sldMk cId="2743323684" sldId="7275"/>
            <ac:spMk id="30" creationId="{7A6BE891-E42F-4AD2-A2F0-626DD0ED78D3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1" creationId="{CF74772D-DD96-4D11-A0F4-3353211BF19C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2" creationId="{47625977-BB70-4BD4-8CB1-8FEF61B5801D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3" creationId="{EF38447D-57D7-4AC8-AFC8-CAF77FA2253E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4" creationId="{89E25A30-C65E-41D3-8330-9AEEBE6B9F8C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5" creationId="{6B2CCDAF-101A-449B-A1DF-0C1BC30D53BF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6" creationId="{AE9B2708-BC32-4C86-A35B-820120A432F1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38" creationId="{BA6E8C6D-765E-41B7-8F26-7E011F187790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44" creationId="{FA09E487-2452-467D-96E0-53F574C0BE43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45" creationId="{05F184F1-F020-4BF7-A936-9DD1E3D5FED6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81" creationId="{69B6C187-5059-4065-9754-B9CC254B0C68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83" creationId="{8900A813-1B7F-4101-BB6E-3B0B10AA7CEF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86" creationId="{0CA44E1E-BC05-440E-9567-1A6B2CC82D5D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88" creationId="{60F81929-A021-4271-A412-2EE31CF18508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90" creationId="{7D6DBC81-C1A1-4DF6-A72F-9AD421900194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91" creationId="{41627698-ECF0-4FC3-A4EE-73D412EE948D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92" creationId="{8B8B5EB5-E6DF-461F-8EAC-A7797D98F063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93" creationId="{40B777AB-AFF8-4165-91C1-3C91F8AFCCA0}"/>
          </ac:spMkLst>
        </pc:spChg>
        <pc:spChg chg="del">
          <ac:chgData name="Al Brooks" userId="34fc579134f071c1" providerId="LiveId" clId="{498CD508-5ACD-4753-ACFE-AD74D922C6E3}" dt="2021-06-30T20:59:49.619" v="8603" actId="478"/>
          <ac:spMkLst>
            <pc:docMk/>
            <pc:sldMk cId="2743323684" sldId="7275"/>
            <ac:spMk id="94" creationId="{CDD7D6F1-1853-4258-B63C-930979FB19C9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95" creationId="{E87BF462-EFA7-4234-A48D-1192BCCB3721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97" creationId="{5A92432D-1844-4E43-86CC-F3413DE9B5DC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98" creationId="{BBEF5760-93A2-4565-9D80-5380A8F51DFC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99" creationId="{D40CAB1A-E92C-41C9-9136-92B1CFB86DC3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2" creationId="{1999484C-E9BD-4BAD-BC79-B7F0FDE91C1F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3" creationId="{8D04B27F-DFD6-4F39-9AF3-E596A81D14D9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4" creationId="{81E81D6F-CDB8-47A2-B4B1-87E3EADD7A34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5" creationId="{CAAD9FB2-56FB-4926-BBF6-CB0377C390C3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6" creationId="{D24ED149-92AB-4944-99C3-72BBDD9030F8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7" creationId="{02A77C12-C8C4-44E3-B693-E43CBAE80E62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8" creationId="{E67E44BB-6531-44F4-8F49-3F148298847D}"/>
          </ac:spMkLst>
        </pc:spChg>
        <pc:spChg chg="add del mod">
          <ac:chgData name="Al Brooks" userId="34fc579134f071c1" providerId="LiveId" clId="{498CD508-5ACD-4753-ACFE-AD74D922C6E3}" dt="2021-06-30T21:04:50.656" v="9002" actId="478"/>
          <ac:spMkLst>
            <pc:docMk/>
            <pc:sldMk cId="2743323684" sldId="7275"/>
            <ac:spMk id="119" creationId="{ED4F62AD-1428-4A05-B73F-35453930AC69}"/>
          </ac:spMkLst>
        </pc:spChg>
        <pc:spChg chg="add mod">
          <ac:chgData name="Al Brooks" userId="34fc579134f071c1" providerId="LiveId" clId="{498CD508-5ACD-4753-ACFE-AD74D922C6E3}" dt="2021-06-30T21:04:45.604" v="9001" actId="1076"/>
          <ac:spMkLst>
            <pc:docMk/>
            <pc:sldMk cId="2743323684" sldId="7275"/>
            <ac:spMk id="121" creationId="{0D4A1C41-8E04-498D-96D9-029D1C3A5E8C}"/>
          </ac:spMkLst>
        </pc:spChg>
        <pc:spChg chg="add mod">
          <ac:chgData name="Al Brooks" userId="34fc579134f071c1" providerId="LiveId" clId="{498CD508-5ACD-4753-ACFE-AD74D922C6E3}" dt="2021-06-30T21:09:35.242" v="9177"/>
          <ac:spMkLst>
            <pc:docMk/>
            <pc:sldMk cId="2743323684" sldId="7275"/>
            <ac:spMk id="122" creationId="{E1A16072-E1B4-4F1F-8DE2-9B77D02058F6}"/>
          </ac:spMkLst>
        </pc:sp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17" creationId="{05B7EB56-63A6-4BD6-BC5D-1590DC70923F}"/>
          </ac:cxnSpMkLst>
        </pc:cxn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18" creationId="{FD9FE5C4-D8B4-4E1C-AA0E-1C0D4D16D67D}"/>
          </ac:cxnSpMkLst>
        </pc:cxn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19" creationId="{B5754477-40AA-469C-9570-79F6A278D285}"/>
          </ac:cxnSpMkLst>
        </pc:cxn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20" creationId="{E2C5E290-403A-4D24-B341-88FAB45A792B}"/>
          </ac:cxnSpMkLst>
        </pc:cxn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22" creationId="{DB9F164C-7157-4E0C-8C0B-AA1A646C2476}"/>
          </ac:cxnSpMkLst>
        </pc:cxnChg>
        <pc:cxnChg chg="add mod">
          <ac:chgData name="Al Brooks" userId="34fc579134f071c1" providerId="LiveId" clId="{498CD508-5ACD-4753-ACFE-AD74D922C6E3}" dt="2021-06-30T21:00:26.610" v="8605"/>
          <ac:cxnSpMkLst>
            <pc:docMk/>
            <pc:sldMk cId="2743323684" sldId="7275"/>
            <ac:cxnSpMk id="23" creationId="{846AA8AF-81E5-4076-AA17-F44E017AC935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37" creationId="{C88F27BC-1F74-4415-9119-E56CA956027C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39" creationId="{A84E0DE0-8A9F-4836-B737-A068CDB4FA1C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0" creationId="{7D9BEBE6-8788-4C7F-B28C-E28AB5A68D27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1" creationId="{81A8C9B0-5EDF-4A87-8FD1-AC913E61E725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2" creationId="{4399E6CE-2267-4658-B773-9BD73C1FA686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3" creationId="{AAE90850-8058-4B94-AEEE-10A2CC4DAB6B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6" creationId="{0D651653-D8BF-451E-AF79-A962BC1ADE46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7" creationId="{A4055C35-12F1-4026-B4FF-FE3C60E3C3AA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8" creationId="{F1B97370-4A54-4382-877C-A4046E9D2D94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49" creationId="{B3A0099A-1381-4B11-BF81-8520845E0FC5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0" creationId="{26F9AC13-EEE3-4CC1-8153-C4C75282475E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1" creationId="{81FB1071-77C0-4A25-9467-5D2C005FFA4A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2" creationId="{7232584D-3521-4920-8250-6213E240FFE2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3" creationId="{AA942CC6-E1AC-4DF2-A4DE-4C351192AA63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4" creationId="{FC1DBAF8-3240-4CBF-81B9-F48067A8FA38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5" creationId="{4B62DD4C-CA7F-483F-AED7-B22D03939CD1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6" creationId="{3B460993-23DC-4CFC-85CE-418ED829EBB2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7" creationId="{F643C702-A2D9-4DFA-BD72-BC3759C55F00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8" creationId="{7D1EEC10-624A-4AEF-AE4E-3F7976710ACE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59" creationId="{97FE5EFE-AC4F-42F0-A100-C9F701745174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0" creationId="{1123414A-265C-4FFE-B448-0DC9E347F3EA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1" creationId="{765EA1A1-7A4D-464E-A8D6-6D53E83CA3B1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2" creationId="{CAE3915C-BBAF-4653-9BFA-327143A34523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3" creationId="{1CDACDCD-6E0F-4B7F-A2EB-73EFC39535C2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4" creationId="{B9630CD7-E0A5-4B68-9D2F-92177217E759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5" creationId="{CEFD193E-7815-4F99-9548-0DA94C0AC739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6" creationId="{20BC22C6-5AB0-4E72-BB87-E15B4A6F4232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7" creationId="{0A675605-D723-48C9-A13A-6E6DD529177F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8" creationId="{92DEA174-8EE7-4CB2-8B5D-1BA55ADC95D7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69" creationId="{AD56A2F0-9026-4194-B128-125876EC2C70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1" creationId="{CEC5CCFB-1B2D-432A-A397-108252CB45EF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2" creationId="{D8FF9890-7DD1-4EE8-BD2B-6EE168B81B70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3" creationId="{A5A0AC81-8BBD-42DF-80F0-2AA7B6205F77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4" creationId="{8F0023E7-4A79-4BF3-B1E3-8AD79790B1C7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5" creationId="{E8BA0FBA-8E4C-4B7D-A054-00F77ACA1A1C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6" creationId="{B62A0C73-30A2-4DA9-A981-3BCCEA843158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7" creationId="{863F0355-2171-4CE8-B963-BF4B7773FF1C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8" creationId="{37FD399C-6439-47EA-9F27-DB28A3307FA5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79" creationId="{64FD2A2B-0DF9-4209-A17B-41386251D710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80" creationId="{70B1C713-531F-41C1-B5D9-079F53085EEF}"/>
          </ac:cxnSpMkLst>
        </pc:cxnChg>
        <pc:cxnChg chg="del">
          <ac:chgData name="Al Brooks" userId="34fc579134f071c1" providerId="LiveId" clId="{498CD508-5ACD-4753-ACFE-AD74D922C6E3}" dt="2021-06-30T20:59:49.619" v="8603" actId="478"/>
          <ac:cxnSpMkLst>
            <pc:docMk/>
            <pc:sldMk cId="2743323684" sldId="7275"/>
            <ac:cxnSpMk id="84" creationId="{F2F19883-DE1E-4170-A3D9-622E1D972502}"/>
          </ac:cxnSpMkLst>
        </pc:cxnChg>
        <pc:cxnChg chg="del">
          <ac:chgData name="Al Brooks" userId="34fc579134f071c1" providerId="LiveId" clId="{498CD508-5ACD-4753-ACFE-AD74D922C6E3}" dt="2021-06-30T20:59:49.619" v="8603" actId="478"/>
          <ac:cxnSpMkLst>
            <pc:docMk/>
            <pc:sldMk cId="2743323684" sldId="7275"/>
            <ac:cxnSpMk id="85" creationId="{ADF75ED6-9592-4428-A8A3-98EC1458DA5E}"/>
          </ac:cxnSpMkLst>
        </pc:cxnChg>
        <pc:cxnChg chg="del">
          <ac:chgData name="Al Brooks" userId="34fc579134f071c1" providerId="LiveId" clId="{498CD508-5ACD-4753-ACFE-AD74D922C6E3}" dt="2021-06-30T21:00:28.986" v="8606" actId="478"/>
          <ac:cxnSpMkLst>
            <pc:docMk/>
            <pc:sldMk cId="2743323684" sldId="7275"/>
            <ac:cxnSpMk id="87" creationId="{A582F9CF-F0D8-45E5-A4B5-B2489F335FBE}"/>
          </ac:cxnSpMkLst>
        </pc:cxnChg>
        <pc:cxnChg chg="del">
          <ac:chgData name="Al Brooks" userId="34fc579134f071c1" providerId="LiveId" clId="{498CD508-5ACD-4753-ACFE-AD74D922C6E3}" dt="2021-06-30T20:59:52.962" v="8604" actId="478"/>
          <ac:cxnSpMkLst>
            <pc:docMk/>
            <pc:sldMk cId="2743323684" sldId="7275"/>
            <ac:cxnSpMk id="89" creationId="{91A6D0A2-005A-4FBB-AEEA-F2DFC7E99418}"/>
          </ac:cxnSpMkLst>
        </pc:cxnChg>
        <pc:cxnChg chg="del">
          <ac:chgData name="Al Brooks" userId="34fc579134f071c1" providerId="LiveId" clId="{498CD508-5ACD-4753-ACFE-AD74D922C6E3}" dt="2021-06-30T20:59:49.619" v="8603" actId="478"/>
          <ac:cxnSpMkLst>
            <pc:docMk/>
            <pc:sldMk cId="2743323684" sldId="7275"/>
            <ac:cxnSpMk id="96" creationId="{FAD4292D-56BF-463B-819D-40311CF2169F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0" creationId="{0EEEE173-0FA3-4AC1-9BA8-CAB4E22C8AC6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1" creationId="{140EFA7A-6558-446D-9AA0-4B8CD7F4BD52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2" creationId="{6F7F22A3-0846-4DBC-9AA2-58CDFA88811B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3" creationId="{B16001A0-91B8-40F4-85E5-CDF79417982A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4" creationId="{91B24C4D-5236-407E-B819-FCB1B99E8AC9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5" creationId="{AF15719E-4C6F-4189-ABEE-D31CFE77AA9B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6" creationId="{84032308-8196-45EB-975E-ECC50324DF36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7" creationId="{E3CE080C-2998-4320-9052-E6A471EC9F56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8" creationId="{E59FEFF6-1B03-48EE-BFF8-CD30EC4BC1B5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09" creationId="{4CCFA285-40FE-4831-A2F5-759B2026DFA4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10" creationId="{C9FBF936-E668-44AF-AA6B-838F77326A3A}"/>
          </ac:cxnSpMkLst>
        </pc:cxnChg>
        <pc:cxnChg chg="add del mod">
          <ac:chgData name="Al Brooks" userId="34fc579134f071c1" providerId="LiveId" clId="{498CD508-5ACD-4753-ACFE-AD74D922C6E3}" dt="2021-06-30T21:04:50.656" v="9002" actId="478"/>
          <ac:cxnSpMkLst>
            <pc:docMk/>
            <pc:sldMk cId="2743323684" sldId="7275"/>
            <ac:cxnSpMk id="111" creationId="{EB23A93D-4D76-4262-99D1-3F7BD54B0058}"/>
          </ac:cxnSpMkLst>
        </pc:cxnChg>
        <pc:cxnChg chg="add mod">
          <ac:chgData name="Al Brooks" userId="34fc579134f071c1" providerId="LiveId" clId="{498CD508-5ACD-4753-ACFE-AD74D922C6E3}" dt="2021-06-30T21:04:42.341" v="9000" actId="14100"/>
          <ac:cxnSpMkLst>
            <pc:docMk/>
            <pc:sldMk cId="2743323684" sldId="7275"/>
            <ac:cxnSpMk id="120" creationId="{775F17DF-4ABB-4A43-9652-EFD9DA4C346A}"/>
          </ac:cxnSpMkLst>
        </pc:cxnChg>
        <pc:cxnChg chg="add mod">
          <ac:chgData name="Al Brooks" userId="34fc579134f071c1" providerId="LiveId" clId="{498CD508-5ACD-4753-ACFE-AD74D922C6E3}" dt="2021-06-30T21:09:35.242" v="9177"/>
          <ac:cxnSpMkLst>
            <pc:docMk/>
            <pc:sldMk cId="2743323684" sldId="7275"/>
            <ac:cxnSpMk id="123" creationId="{2A9E4C3C-1D0E-48FA-833D-3A6A697D3A0F}"/>
          </ac:cxnSpMkLst>
        </pc:cxnChg>
      </pc:sldChg>
      <pc:sldChg chg="addSp delSp modSp add del mod modClrScheme chgLayout">
        <pc:chgData name="Al Brooks" userId="34fc579134f071c1" providerId="LiveId" clId="{498CD508-5ACD-4753-ACFE-AD74D922C6E3}" dt="2021-06-30T15:56:37.586" v="7254" actId="47"/>
        <pc:sldMkLst>
          <pc:docMk/>
          <pc:sldMk cId="3077580267" sldId="7275"/>
        </pc:sldMkLst>
        <pc:spChg chg="mod ord">
          <ac:chgData name="Al Brooks" userId="34fc579134f071c1" providerId="LiveId" clId="{498CD508-5ACD-4753-ACFE-AD74D922C6E3}" dt="2021-06-29T20:45:30.192" v="5989" actId="113"/>
          <ac:spMkLst>
            <pc:docMk/>
            <pc:sldMk cId="3077580267" sldId="7275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29T20:46:45.824" v="6009" actId="1076"/>
          <ac:spMkLst>
            <pc:docMk/>
            <pc:sldMk cId="3077580267" sldId="7275"/>
            <ac:spMk id="21" creationId="{D800B438-E78B-4C04-8812-E548DC25F1FB}"/>
          </ac:spMkLst>
        </pc:spChg>
        <pc:spChg chg="del mod">
          <ac:chgData name="Al Brooks" userId="34fc579134f071c1" providerId="LiveId" clId="{498CD508-5ACD-4753-ACFE-AD74D922C6E3}" dt="2021-06-29T20:46:42.906" v="6008" actId="478"/>
          <ac:spMkLst>
            <pc:docMk/>
            <pc:sldMk cId="3077580267" sldId="7275"/>
            <ac:spMk id="93" creationId="{D1D17FCA-E028-41D9-8BFF-00F9E30530E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16" creationId="{BCCFFA70-0F05-42FC-A2DA-14CFEF25C9FA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17" creationId="{50A98185-B5E8-416A-BD1B-3ABA91F76603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19" creationId="{EACAFCBE-0ECC-44AC-B02D-E97FEC2DE8AB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1" creationId="{92AD24E0-BEA8-4D00-BE90-FC385DBCC379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2" creationId="{466481E4-0DBE-4DD6-9434-89D032E53CF7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5" creationId="{474689F6-F575-4EEB-8063-462310E12A9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6" creationId="{6A7BC3F9-3BF5-412A-B13F-720760540C9A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7" creationId="{40BAA282-75E7-4599-A015-468D9BF8E52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8" creationId="{FF664110-6D20-4E21-817C-88F04362E21B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29" creationId="{D1934D76-F994-4689-8A02-320D9AAB344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0" creationId="{3F0AEC31-F958-4B79-A65E-83C8CAF89618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1" creationId="{0BC87132-E74E-4028-87EB-1BD63C0D8E58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2" creationId="{4F73685A-31D8-46AD-9EEB-8DC39F928A0D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3" creationId="{AD414463-BE27-424E-A819-BA94828F8F5C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4" creationId="{F9A2E5FD-BE02-45AB-83D1-77B63A1B391A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5" creationId="{A5B290FE-BC2C-409A-865C-2DCC79E3571A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6" creationId="{CD41A932-FBC1-45C0-ABF0-B85ECB20C6B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7" creationId="{4456000F-2069-4F59-B738-C6E221AE9EF5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8" creationId="{4C0A0EE9-7D8D-42E5-BC39-E33322B0840C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39" creationId="{48EDB2DC-AA6F-455B-8501-DA0CB3632D26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0" creationId="{E64CD32E-E3D9-4561-B5A7-BAC6583C44DF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1" creationId="{F3D3089D-F643-4723-A1A8-05AB2F4FDAD9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2" creationId="{AE4B1754-460C-468B-96A4-6B2AE2860B97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3" creationId="{0B2DE8C8-66A5-4DE1-B134-A5755DC2471F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4" creationId="{E5330784-5F47-4DD6-9286-7412544036EA}"/>
          </ac:spMkLst>
        </pc:spChg>
        <pc:spChg chg="add mod">
          <ac:chgData name="Al Brooks" userId="34fc579134f071c1" providerId="LiveId" clId="{498CD508-5ACD-4753-ACFE-AD74D922C6E3}" dt="2021-06-29T20:44:59.570" v="5959"/>
          <ac:spMkLst>
            <pc:docMk/>
            <pc:sldMk cId="3077580267" sldId="7275"/>
            <ac:spMk id="145" creationId="{87EB85C3-C7A9-40FA-B6A9-F0EFD392335A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6" creationId="{AE3D6DA1-AA5B-4B75-B123-F6E5B1569A92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7" creationId="{2C8A2051-BDDB-4CD8-8AD6-AA62CFF42B9B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8" creationId="{3B8EAEA7-3908-4220-94EA-6722DC3B3C85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49" creationId="{5B5D60C0-0E5B-47AF-B6AE-9336548E3302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0" creationId="{3C4E301F-7265-48E2-B035-B08AC3E02331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1" creationId="{8E67217C-69FF-416C-802F-A41D01D5A615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2" creationId="{EED6711C-6641-4925-BD4B-8A1D361CEFFF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3" creationId="{48692678-A316-4435-AEF0-E61ADB68E588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4" creationId="{A4CFA09E-D9B8-4C25-896D-C9AAC21FBCDB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5" creationId="{7CD57E79-1828-42E3-8C09-7AB282B0775C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6" creationId="{90AE0DF9-E9B4-4FDC-968C-526D104D8582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7" creationId="{77B49DBF-35EC-4C9E-BA07-AB482DF99CAB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8" creationId="{50DB6FC0-F7AE-4E77-92E6-0E1FA42D8C98}"/>
          </ac:spMkLst>
        </pc:spChg>
        <pc:spChg chg="del mod">
          <ac:chgData name="Al Brooks" userId="34fc579134f071c1" providerId="LiveId" clId="{498CD508-5ACD-4753-ACFE-AD74D922C6E3}" dt="2021-06-29T20:46:37.418" v="6006" actId="478"/>
          <ac:spMkLst>
            <pc:docMk/>
            <pc:sldMk cId="3077580267" sldId="7275"/>
            <ac:spMk id="159" creationId="{5F1D4470-A4F0-4421-AF94-07750FB2D23D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9T20:46:50.412" v="6010" actId="478"/>
          <ac:spMkLst>
            <pc:docMk/>
            <pc:sldMk cId="3077580267" sldId="7275"/>
            <ac:spMk id="317" creationId="{E6EF4A5C-0879-43F5-94E2-A241B5B69DFF}"/>
          </ac:spMkLst>
        </pc:spChg>
        <pc:picChg chg="del mod modCrop">
          <ac:chgData name="Al Brooks" userId="34fc579134f071c1" providerId="LiveId" clId="{498CD508-5ACD-4753-ACFE-AD74D922C6E3}" dt="2021-06-29T20:45:38.107" v="5991" actId="21"/>
          <ac:picMkLst>
            <pc:docMk/>
            <pc:sldMk cId="3077580267" sldId="7275"/>
            <ac:picMk id="6" creationId="{23726DA1-89D4-494A-A28E-3E3156C1345C}"/>
          </ac:picMkLst>
        </pc:picChg>
        <pc:picChg chg="add mod">
          <ac:chgData name="Al Brooks" userId="34fc579134f071c1" providerId="LiveId" clId="{498CD508-5ACD-4753-ACFE-AD74D922C6E3}" dt="2021-06-29T20:46:40.269" v="6007"/>
          <ac:picMkLst>
            <pc:docMk/>
            <pc:sldMk cId="3077580267" sldId="7275"/>
            <ac:picMk id="160" creationId="{1B9F3ECC-93E0-4922-ADAA-00F389980526}"/>
          </ac:picMkLst>
        </pc:pic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84" creationId="{6A50CC72-A8F6-416B-A4EB-C01FC4FAB56C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86" creationId="{775EE920-60C1-48ED-8A9B-8BC5FB75BED3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88" creationId="{25FFE387-4EBC-47BF-9A5D-CC8994655CB4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90" creationId="{DF885484-3049-494E-A9C8-E4C562F39DEC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94" creationId="{6270DA0C-AC35-43BC-AE96-02F8ED4F35AE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96" creationId="{E6E5A50A-DB9C-42BF-B314-28DB1294B418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98" creationId="{24215428-27A7-4F9C-8060-FF0AA64E7813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99" creationId="{051E8D2D-0A66-4A0D-BAC6-BE7210FF5A2F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01" creationId="{2717ECE4-967F-4E60-95AE-02839D927DB7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03" creationId="{80D3A8D1-3EA1-4DDA-907D-8B6F24E01046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07" creationId="{F88189DE-A40B-417B-8E68-3D63F33C130A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09" creationId="{AB61F483-1B53-4B00-A9B4-B1E55F1655B0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11" creationId="{F9AE15BA-E0F2-4F14-8758-341B5A682845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13" creationId="{976335F8-D6F4-45AE-9C94-CDF9737B576B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14" creationId="{B02F0CEA-A6C9-49E7-8407-218235CFB087}"/>
          </ac:cxnSpMkLst>
        </pc:cxnChg>
        <pc:cxnChg chg="del mod">
          <ac:chgData name="Al Brooks" userId="34fc579134f071c1" providerId="LiveId" clId="{498CD508-5ACD-4753-ACFE-AD74D922C6E3}" dt="2021-06-29T20:46:37.418" v="6006" actId="478"/>
          <ac:cxnSpMkLst>
            <pc:docMk/>
            <pc:sldMk cId="3077580267" sldId="7275"/>
            <ac:cxnSpMk id="123" creationId="{F3BA2950-D806-472B-B010-30089E6D155E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9T20:46:50.412" v="6010" actId="478"/>
          <ac:cxnSpMkLst>
            <pc:docMk/>
            <pc:sldMk cId="3077580267" sldId="7275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30T20:58:17.310" v="8569" actId="2696"/>
        <pc:sldMkLst>
          <pc:docMk/>
          <pc:sldMk cId="3127216725" sldId="7275"/>
        </pc:sldMkLst>
        <pc:spChg chg="mod">
          <ac:chgData name="Al Brooks" userId="34fc579134f071c1" providerId="LiveId" clId="{498CD508-5ACD-4753-ACFE-AD74D922C6E3}" dt="2021-06-30T16:01:55.916" v="7537" actId="20577"/>
          <ac:spMkLst>
            <pc:docMk/>
            <pc:sldMk cId="3127216725" sldId="7275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30T20:40:31.624" v="8330" actId="167"/>
          <ac:spMkLst>
            <pc:docMk/>
            <pc:sldMk cId="3127216725" sldId="7275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30T20:55:12.809" v="8559" actId="108"/>
          <ac:spMkLst>
            <pc:docMk/>
            <pc:sldMk cId="3127216725" sldId="7275"/>
            <ac:spMk id="81" creationId="{69B6C187-5059-4065-9754-B9CC254B0C68}"/>
          </ac:spMkLst>
        </pc:spChg>
        <pc:spChg chg="add del mod">
          <ac:chgData name="Al Brooks" userId="34fc579134f071c1" providerId="LiveId" clId="{498CD508-5ACD-4753-ACFE-AD74D922C6E3}" dt="2021-06-30T20:50:26.557" v="8382" actId="478"/>
          <ac:spMkLst>
            <pc:docMk/>
            <pc:sldMk cId="3127216725" sldId="7275"/>
            <ac:spMk id="83" creationId="{1DD8068F-DA3E-425E-825B-77E76D368828}"/>
          </ac:spMkLst>
        </pc:spChg>
        <pc:spChg chg="add del mod">
          <ac:chgData name="Al Brooks" userId="34fc579134f071c1" providerId="LiveId" clId="{498CD508-5ACD-4753-ACFE-AD74D922C6E3}" dt="2021-06-30T20:50:32.390" v="8384" actId="478"/>
          <ac:spMkLst>
            <pc:docMk/>
            <pc:sldMk cId="3127216725" sldId="7275"/>
            <ac:spMk id="88" creationId="{AC51BED9-1B45-445E-940A-1198E775E3F1}"/>
          </ac:spMkLst>
        </pc:spChg>
        <pc:spChg chg="add mod">
          <ac:chgData name="Al Brooks" userId="34fc579134f071c1" providerId="LiveId" clId="{498CD508-5ACD-4753-ACFE-AD74D922C6E3}" dt="2021-06-30T20:50:56.750" v="8403" actId="1076"/>
          <ac:spMkLst>
            <pc:docMk/>
            <pc:sldMk cId="3127216725" sldId="7275"/>
            <ac:spMk id="90" creationId="{7D6DBC81-C1A1-4DF6-A72F-9AD421900194}"/>
          </ac:spMkLst>
        </pc:spChg>
        <pc:spChg chg="add mod">
          <ac:chgData name="Al Brooks" userId="34fc579134f071c1" providerId="LiveId" clId="{498CD508-5ACD-4753-ACFE-AD74D922C6E3}" dt="2021-06-30T20:50:11.048" v="8379"/>
          <ac:spMkLst>
            <pc:docMk/>
            <pc:sldMk cId="3127216725" sldId="7275"/>
            <ac:spMk id="91" creationId="{41627698-ECF0-4FC3-A4EE-73D412EE948D}"/>
          </ac:spMkLst>
        </pc:spChg>
        <pc:spChg chg="add mod">
          <ac:chgData name="Al Brooks" userId="34fc579134f071c1" providerId="LiveId" clId="{498CD508-5ACD-4753-ACFE-AD74D922C6E3}" dt="2021-06-30T20:50:11.048" v="8379"/>
          <ac:spMkLst>
            <pc:docMk/>
            <pc:sldMk cId="3127216725" sldId="7275"/>
            <ac:spMk id="92" creationId="{8B8B5EB5-E6DF-461F-8EAC-A7797D98F063}"/>
          </ac:spMkLst>
        </pc:spChg>
        <pc:spChg chg="add mod">
          <ac:chgData name="Al Brooks" userId="34fc579134f071c1" providerId="LiveId" clId="{498CD508-5ACD-4753-ACFE-AD74D922C6E3}" dt="2021-06-30T20:50:11.048" v="8379"/>
          <ac:spMkLst>
            <pc:docMk/>
            <pc:sldMk cId="3127216725" sldId="7275"/>
            <ac:spMk id="93" creationId="{40B777AB-AFF8-4165-91C1-3C91F8AFCCA0}"/>
          </ac:spMkLst>
        </pc:spChg>
        <pc:spChg chg="add mod">
          <ac:chgData name="Al Brooks" userId="34fc579134f071c1" providerId="LiveId" clId="{498CD508-5ACD-4753-ACFE-AD74D922C6E3}" dt="2021-06-30T20:50:11.048" v="8379"/>
          <ac:spMkLst>
            <pc:docMk/>
            <pc:sldMk cId="3127216725" sldId="7275"/>
            <ac:spMk id="94" creationId="{CDD7D6F1-1853-4258-B63C-930979FB19C9}"/>
          </ac:spMkLst>
        </pc:spChg>
        <pc:spChg chg="add del mod">
          <ac:chgData name="Al Brooks" userId="34fc579134f071c1" providerId="LiveId" clId="{498CD508-5ACD-4753-ACFE-AD74D922C6E3}" dt="2021-06-30T20:50:29.557" v="8383" actId="478"/>
          <ac:spMkLst>
            <pc:docMk/>
            <pc:sldMk cId="3127216725" sldId="7275"/>
            <ac:spMk id="95" creationId="{E56D7BC2-FF0A-4E56-8C34-E97B78F2137D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58" creationId="{08BFB659-E588-4EF6-97C9-5E906EE97478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59" creationId="{C3550631-B98C-4F7F-9EC6-045B4692A64C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60" creationId="{07669A2D-2076-40DC-B408-3EEBD640E17B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61" creationId="{E7F0FBCF-4BCD-4309-A57E-8F3AABB57B92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62" creationId="{FAA3240B-3F1A-45AE-8615-EA2830ADB45A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64" creationId="{E1557463-62D4-48FF-A5E4-03DC6CB998A5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66" creationId="{664C17B3-29E4-43A9-9FDF-829C7E586CB8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72" creationId="{E4CD7253-E6D5-4B5D-B69C-04439CED7A82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173" creationId="{79D4AC47-F703-417A-9440-176CA0E7A34F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08" creationId="{92054B8F-2113-4140-8FD6-3EB6D554A238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09" creationId="{02F49A7C-F265-40EF-B76E-78A687C1B363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10" creationId="{18A2030A-1147-45F9-A2BF-0463444EC344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11" creationId="{34F35453-0660-436E-A5C2-027C803811E9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12" creationId="{09F5F6D7-2FAB-40CE-B279-E2D5D18D2496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17" creationId="{2C48B5F5-D571-4CBD-9433-A6374396560C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18" creationId="{CFD27388-CF26-46B8-9677-90C6F8839BDC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35" creationId="{96A39AA9-C378-403A-8B07-E1940DB2F460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36" creationId="{A1A64757-A34C-4634-B5E4-CC7828F73040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37" creationId="{09453020-CB34-4FAA-BCD0-5297A1AE7797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38" creationId="{A829CB22-A8BA-45A7-BA32-E12C5C66ADB7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39" creationId="{4F79AA97-1BF9-45FE-B96B-12BA873E8EEC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40" creationId="{FBE5D7DD-3268-4DAC-97CB-F1FDE29BCEAC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41" creationId="{7B5653CF-BA6F-449B-AD1F-9DD69996895F}"/>
          </ac:spMkLst>
        </pc:spChg>
        <pc:spChg chg="del">
          <ac:chgData name="Al Brooks" userId="34fc579134f071c1" providerId="LiveId" clId="{498CD508-5ACD-4753-ACFE-AD74D922C6E3}" dt="2021-06-30T20:54:31.304" v="8523" actId="478"/>
          <ac:spMkLst>
            <pc:docMk/>
            <pc:sldMk cId="3127216725" sldId="7275"/>
            <ac:spMk id="242" creationId="{80F6B2C8-74F7-4368-9DB2-527A2FACB0AD}"/>
          </ac:spMkLst>
        </pc:spChg>
        <pc:picChg chg="add mod ord">
          <ac:chgData name="Al Brooks" userId="34fc579134f071c1" providerId="LiveId" clId="{498CD508-5ACD-4753-ACFE-AD74D922C6E3}" dt="2021-06-30T20:40:24.122" v="8328" actId="167"/>
          <ac:picMkLst>
            <pc:docMk/>
            <pc:sldMk cId="3127216725" sldId="7275"/>
            <ac:picMk id="82" creationId="{0188828B-9482-4B0B-BA5A-7D76CF9456D3}"/>
          </ac:picMkLst>
        </pc:picChg>
        <pc:cxnChg chg="add mod">
          <ac:chgData name="Al Brooks" userId="34fc579134f071c1" providerId="LiveId" clId="{498CD508-5ACD-4753-ACFE-AD74D922C6E3}" dt="2021-06-30T20:50:11.048" v="8379"/>
          <ac:cxnSpMkLst>
            <pc:docMk/>
            <pc:sldMk cId="3127216725" sldId="7275"/>
            <ac:cxnSpMk id="84" creationId="{F2F19883-DE1E-4170-A3D9-622E1D972502}"/>
          </ac:cxnSpMkLst>
        </pc:cxnChg>
        <pc:cxnChg chg="add mod">
          <ac:chgData name="Al Brooks" userId="34fc579134f071c1" providerId="LiveId" clId="{498CD508-5ACD-4753-ACFE-AD74D922C6E3}" dt="2021-06-30T20:50:11.048" v="8379"/>
          <ac:cxnSpMkLst>
            <pc:docMk/>
            <pc:sldMk cId="3127216725" sldId="7275"/>
            <ac:cxnSpMk id="85" creationId="{ADF75ED6-9592-4428-A8A3-98EC1458DA5E}"/>
          </ac:cxnSpMkLst>
        </pc:cxnChg>
        <pc:cxnChg chg="add del mod">
          <ac:chgData name="Al Brooks" userId="34fc579134f071c1" providerId="LiveId" clId="{498CD508-5ACD-4753-ACFE-AD74D922C6E3}" dt="2021-06-30T20:50:38.272" v="8385" actId="478"/>
          <ac:cxnSpMkLst>
            <pc:docMk/>
            <pc:sldMk cId="3127216725" sldId="7275"/>
            <ac:cxnSpMk id="86" creationId="{AA87AE45-3D83-4AC5-AF1D-3B661921CAE8}"/>
          </ac:cxnSpMkLst>
        </pc:cxnChg>
        <pc:cxnChg chg="add mod">
          <ac:chgData name="Al Brooks" userId="34fc579134f071c1" providerId="LiveId" clId="{498CD508-5ACD-4753-ACFE-AD74D922C6E3}" dt="2021-06-30T20:50:11.048" v="8379"/>
          <ac:cxnSpMkLst>
            <pc:docMk/>
            <pc:sldMk cId="3127216725" sldId="7275"/>
            <ac:cxnSpMk id="87" creationId="{A582F9CF-F0D8-45E5-A4B5-B2489F335FBE}"/>
          </ac:cxnSpMkLst>
        </pc:cxnChg>
        <pc:cxnChg chg="add mod">
          <ac:chgData name="Al Brooks" userId="34fc579134f071c1" providerId="LiveId" clId="{498CD508-5ACD-4753-ACFE-AD74D922C6E3}" dt="2021-06-30T20:50:11.048" v="8379"/>
          <ac:cxnSpMkLst>
            <pc:docMk/>
            <pc:sldMk cId="3127216725" sldId="7275"/>
            <ac:cxnSpMk id="89" creationId="{91A6D0A2-005A-4FBB-AEEA-F2DFC7E99418}"/>
          </ac:cxnSpMkLst>
        </pc:cxnChg>
        <pc:cxnChg chg="add mod">
          <ac:chgData name="Al Brooks" userId="34fc579134f071c1" providerId="LiveId" clId="{498CD508-5ACD-4753-ACFE-AD74D922C6E3}" dt="2021-06-30T20:50:19.967" v="8381" actId="571"/>
          <ac:cxnSpMkLst>
            <pc:docMk/>
            <pc:sldMk cId="3127216725" sldId="7275"/>
            <ac:cxnSpMk id="96" creationId="{FAD4292D-56BF-463B-819D-40311CF2169F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65" creationId="{0C75C7CE-9792-4EE4-84F9-0AC6F5380C46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67" creationId="{1809916D-2B92-4BA4-8D8A-98D4EDDBB89B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68" creationId="{50492F74-039B-4FB2-8FAF-BD5D9B4D93DC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69" creationId="{A34FFABA-60C9-4780-81FA-E8AA22B42EE0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0" creationId="{83886CD3-AB81-44E7-BA3F-EA6B78F3E731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1" creationId="{F82498C9-434E-43D5-BEA9-587EFD93F3F0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4" creationId="{CB735BFA-8EF6-42AF-9D98-380EEF073D98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5" creationId="{1FDAFBAD-A27A-4E46-8419-944E34B65C8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6" creationId="{F0F3E19E-C7CF-4582-BCCC-C17AAA44CCA8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7" creationId="{1CFF7DD8-9118-48BC-A73C-AEBC938EB83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8" creationId="{78E0BBBF-C4DA-4F1D-BEB8-AC363A791C69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79" creationId="{716B79E6-B99B-4576-93B0-4B801A1CB39E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0" creationId="{940FE429-09E5-4787-8782-44D239619A7A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1" creationId="{0D5A8537-D6B6-4D37-8488-28C43B280CE1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2" creationId="{576CB77E-1E30-42A3-8CC0-BA5B9332124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3" creationId="{1A58D87F-623F-492C-B3E2-5047B1DEB630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4" creationId="{ED73CE42-6263-4FC9-A504-FE71386F4C31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5" creationId="{BBD88B57-855E-474D-A898-B27868E80EE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6" creationId="{1AFBD628-62F1-460C-8AE7-080DBB1B48AB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7" creationId="{90765806-3BF7-4AB8-812E-6E5302ADBCA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8" creationId="{15CF4DA6-332F-4F9E-9FB8-B8B392CCE73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89" creationId="{BFC46B52-C6F3-445D-96B1-0DC723F65F77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0" creationId="{494DDE0C-D8FB-48AF-9289-28D988FEC2E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1" creationId="{439F5094-44DE-4FD2-8F6F-A595285DBFA7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2" creationId="{69A43A82-7B40-4FC0-A216-9955DD5306F8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3" creationId="{38C15C56-6349-4F88-8C98-BE780D51245C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4" creationId="{8D91A594-3D62-466E-9B8A-6B5D486AD96E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5" creationId="{CC6402E0-3FAB-4619-944C-E8EC974CBA52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6" creationId="{5169F1E4-CBF6-4A71-AAE0-61972604DB9A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7" creationId="{E7B40A32-F4C2-4A5C-A29C-595364212583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8" creationId="{5BE3A4AA-5BEC-40A1-BA8E-1837D887F0B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199" creationId="{679226B0-81BA-4940-89FD-69A8DDDB6D7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0" creationId="{F10CD2A8-37B4-4148-ACC1-79840B5CE31C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1" creationId="{6DF5ABC2-B48F-4047-881E-3E263FB43180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2" creationId="{DDE84BBB-7CAE-44D7-8843-12815141E593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3" creationId="{B4F0434D-7FFF-4BD8-9A5F-69BB045AFBD7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4" creationId="{4EE901DA-786B-4259-9261-F12769336322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5" creationId="{D497A876-D6D2-43A0-A2E6-E68369CDB63E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6" creationId="{F89AE0B5-78AD-413C-88D9-A1179D1A7E13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07" creationId="{42BE02DE-802E-436E-815F-55A3C5A9C89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19" creationId="{8005E71D-CB1B-4027-86EC-12E730E02551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0" creationId="{1335E4E4-3AF3-44A6-9284-7FA9EC42C548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1" creationId="{D882EAD8-5CEE-4652-9618-4FAACA73D5F4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6" creationId="{B4F1A2DD-9E2E-4E7C-85F3-D130E1D67B5D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7" creationId="{4C78726A-4661-4C4D-835B-EDB3BDA6F4A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8" creationId="{D0F47505-B656-45B7-B7F2-C5664DA7CFE5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29" creationId="{1ED9DA0E-662F-4717-A0D7-553B26CCB6D6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30" creationId="{25ECBFA0-442C-4FE7-9608-12EEE2DC32BA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31" creationId="{6715571B-416F-4500-998C-8D8AAC064EDB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32" creationId="{4653EDE3-D2E6-4D4F-A7DE-B6208C655EB1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33" creationId="{6C723080-49B8-4CDC-9CC4-8BD1C190C3B4}"/>
          </ac:cxnSpMkLst>
        </pc:cxnChg>
        <pc:cxnChg chg="del">
          <ac:chgData name="Al Brooks" userId="34fc579134f071c1" providerId="LiveId" clId="{498CD508-5ACD-4753-ACFE-AD74D922C6E3}" dt="2021-06-30T20:54:31.304" v="8523" actId="478"/>
          <ac:cxnSpMkLst>
            <pc:docMk/>
            <pc:sldMk cId="3127216725" sldId="7275"/>
            <ac:cxnSpMk id="234" creationId="{AC481128-FEDD-4700-A24E-C8CAB6757E7E}"/>
          </ac:cxnSpMkLst>
        </pc:cxnChg>
      </pc:sldChg>
      <pc:sldChg chg="addSp delSp modSp add del mod">
        <pc:chgData name="Al Brooks" userId="34fc579134f071c1" providerId="LiveId" clId="{498CD508-5ACD-4753-ACFE-AD74D922C6E3}" dt="2021-06-30T15:56:37.586" v="7254" actId="47"/>
        <pc:sldMkLst>
          <pc:docMk/>
          <pc:sldMk cId="692628246" sldId="7276"/>
        </pc:sldMkLst>
        <pc:spChg chg="mod ord">
          <ac:chgData name="Al Brooks" userId="34fc579134f071c1" providerId="LiveId" clId="{498CD508-5ACD-4753-ACFE-AD74D922C6E3}" dt="2021-06-29T20:46:31.403" v="6005" actId="167"/>
          <ac:spMkLst>
            <pc:docMk/>
            <pc:sldMk cId="692628246" sldId="7276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29T21:00:39.287" v="6337" actId="207"/>
          <ac:spMkLst>
            <pc:docMk/>
            <pc:sldMk cId="692628246" sldId="7276"/>
            <ac:spMk id="93" creationId="{D1D17FCA-E028-41D9-8BFF-00F9E30530E6}"/>
          </ac:spMkLst>
        </pc:spChg>
        <pc:spChg chg="mod">
          <ac:chgData name="Al Brooks" userId="34fc579134f071c1" providerId="LiveId" clId="{498CD508-5ACD-4753-ACFE-AD74D922C6E3}" dt="2021-06-29T21:39:04.497" v="6819" actId="13926"/>
          <ac:spMkLst>
            <pc:docMk/>
            <pc:sldMk cId="692628246" sldId="7276"/>
            <ac:spMk id="116" creationId="{BCCFFA70-0F05-42FC-A2DA-14CFEF25C9FA}"/>
          </ac:spMkLst>
        </pc:spChg>
        <pc:spChg chg="del">
          <ac:chgData name="Al Brooks" userId="34fc579134f071c1" providerId="LiveId" clId="{498CD508-5ACD-4753-ACFE-AD74D922C6E3}" dt="2021-06-29T20:55:52.658" v="6241" actId="478"/>
          <ac:spMkLst>
            <pc:docMk/>
            <pc:sldMk cId="692628246" sldId="7276"/>
            <ac:spMk id="119" creationId="{EACAFCBE-0ECC-44AC-B02D-E97FEC2DE8AB}"/>
          </ac:spMkLst>
        </pc:spChg>
        <pc:spChg chg="mod">
          <ac:chgData name="Al Brooks" userId="34fc579134f071c1" providerId="LiveId" clId="{498CD508-5ACD-4753-ACFE-AD74D922C6E3}" dt="2021-06-29T21:38:48.092" v="6815" actId="13926"/>
          <ac:spMkLst>
            <pc:docMk/>
            <pc:sldMk cId="692628246" sldId="7276"/>
            <ac:spMk id="121" creationId="{92AD24E0-BEA8-4D00-BE90-FC385DBCC379}"/>
          </ac:spMkLst>
        </pc:spChg>
        <pc:spChg chg="del mod">
          <ac:chgData name="Al Brooks" userId="34fc579134f071c1" providerId="LiveId" clId="{498CD508-5ACD-4753-ACFE-AD74D922C6E3}" dt="2021-06-29T21:38:41.358" v="6812" actId="478"/>
          <ac:spMkLst>
            <pc:docMk/>
            <pc:sldMk cId="692628246" sldId="7276"/>
            <ac:spMk id="122" creationId="{466481E4-0DBE-4DD6-9434-89D032E53CF7}"/>
          </ac:spMkLst>
        </pc:spChg>
        <pc:spChg chg="mod">
          <ac:chgData name="Al Brooks" userId="34fc579134f071c1" providerId="LiveId" clId="{498CD508-5ACD-4753-ACFE-AD74D922C6E3}" dt="2021-06-29T21:37:18.808" v="6776" actId="108"/>
          <ac:spMkLst>
            <pc:docMk/>
            <pc:sldMk cId="692628246" sldId="7276"/>
            <ac:spMk id="125" creationId="{474689F6-F575-4EEB-8063-462310E12A96}"/>
          </ac:spMkLst>
        </pc:spChg>
        <pc:spChg chg="mod">
          <ac:chgData name="Al Brooks" userId="34fc579134f071c1" providerId="LiveId" clId="{498CD508-5ACD-4753-ACFE-AD74D922C6E3}" dt="2021-06-29T21:37:19.828" v="6777" actId="108"/>
          <ac:spMkLst>
            <pc:docMk/>
            <pc:sldMk cId="692628246" sldId="7276"/>
            <ac:spMk id="126" creationId="{6A7BC3F9-3BF5-412A-B13F-720760540C9A}"/>
          </ac:spMkLst>
        </pc:spChg>
        <pc:spChg chg="mod">
          <ac:chgData name="Al Brooks" userId="34fc579134f071c1" providerId="LiveId" clId="{498CD508-5ACD-4753-ACFE-AD74D922C6E3}" dt="2021-06-29T21:37:22.596" v="6778" actId="108"/>
          <ac:spMkLst>
            <pc:docMk/>
            <pc:sldMk cId="692628246" sldId="7276"/>
            <ac:spMk id="127" creationId="{40BAA282-75E7-4599-A015-468D9BF8E526}"/>
          </ac:spMkLst>
        </pc:spChg>
        <pc:spChg chg="mod">
          <ac:chgData name="Al Brooks" userId="34fc579134f071c1" providerId="LiveId" clId="{498CD508-5ACD-4753-ACFE-AD74D922C6E3}" dt="2021-06-29T21:37:23.683" v="6779" actId="108"/>
          <ac:spMkLst>
            <pc:docMk/>
            <pc:sldMk cId="692628246" sldId="7276"/>
            <ac:spMk id="128" creationId="{FF664110-6D20-4E21-817C-88F04362E21B}"/>
          </ac:spMkLst>
        </pc:spChg>
        <pc:spChg chg="mod">
          <ac:chgData name="Al Brooks" userId="34fc579134f071c1" providerId="LiveId" clId="{498CD508-5ACD-4753-ACFE-AD74D922C6E3}" dt="2021-06-29T21:37:27.434" v="6780" actId="108"/>
          <ac:spMkLst>
            <pc:docMk/>
            <pc:sldMk cId="692628246" sldId="7276"/>
            <ac:spMk id="130" creationId="{3F0AEC31-F958-4B79-A65E-83C8CAF89618}"/>
          </ac:spMkLst>
        </pc:spChg>
        <pc:spChg chg="mod">
          <ac:chgData name="Al Brooks" userId="34fc579134f071c1" providerId="LiveId" clId="{498CD508-5ACD-4753-ACFE-AD74D922C6E3}" dt="2021-06-29T21:37:31.284" v="6781" actId="108"/>
          <ac:spMkLst>
            <pc:docMk/>
            <pc:sldMk cId="692628246" sldId="7276"/>
            <ac:spMk id="132" creationId="{4F73685A-31D8-46AD-9EEB-8DC39F928A0D}"/>
          </ac:spMkLst>
        </pc:spChg>
        <pc:spChg chg="mod">
          <ac:chgData name="Al Brooks" userId="34fc579134f071c1" providerId="LiveId" clId="{498CD508-5ACD-4753-ACFE-AD74D922C6E3}" dt="2021-06-29T21:37:33.888" v="6783" actId="20577"/>
          <ac:spMkLst>
            <pc:docMk/>
            <pc:sldMk cId="692628246" sldId="7276"/>
            <ac:spMk id="133" creationId="{AD414463-BE27-424E-A819-BA94828F8F5C}"/>
          </ac:spMkLst>
        </pc:spChg>
        <pc:spChg chg="mod">
          <ac:chgData name="Al Brooks" userId="34fc579134f071c1" providerId="LiveId" clId="{498CD508-5ACD-4753-ACFE-AD74D922C6E3}" dt="2021-06-29T21:36:56.319" v="6770" actId="108"/>
          <ac:spMkLst>
            <pc:docMk/>
            <pc:sldMk cId="692628246" sldId="7276"/>
            <ac:spMk id="136" creationId="{CD41A932-FBC1-45C0-ABF0-B85ECB20C6B6}"/>
          </ac:spMkLst>
        </pc:spChg>
        <pc:spChg chg="mod">
          <ac:chgData name="Al Brooks" userId="34fc579134f071c1" providerId="LiveId" clId="{498CD508-5ACD-4753-ACFE-AD74D922C6E3}" dt="2021-06-29T21:37:00.434" v="6771" actId="108"/>
          <ac:spMkLst>
            <pc:docMk/>
            <pc:sldMk cId="692628246" sldId="7276"/>
            <ac:spMk id="139" creationId="{48EDB2DC-AA6F-455B-8501-DA0CB3632D26}"/>
          </ac:spMkLst>
        </pc:spChg>
        <pc:spChg chg="mod">
          <ac:chgData name="Al Brooks" userId="34fc579134f071c1" providerId="LiveId" clId="{498CD508-5ACD-4753-ACFE-AD74D922C6E3}" dt="2021-06-29T21:37:03.101" v="6772" actId="108"/>
          <ac:spMkLst>
            <pc:docMk/>
            <pc:sldMk cId="692628246" sldId="7276"/>
            <ac:spMk id="140" creationId="{E64CD32E-E3D9-4561-B5A7-BAC6583C44DF}"/>
          </ac:spMkLst>
        </pc:spChg>
        <pc:spChg chg="mod">
          <ac:chgData name="Al Brooks" userId="34fc579134f071c1" providerId="LiveId" clId="{498CD508-5ACD-4753-ACFE-AD74D922C6E3}" dt="2021-06-29T21:37:06.600" v="6773" actId="108"/>
          <ac:spMkLst>
            <pc:docMk/>
            <pc:sldMk cId="692628246" sldId="7276"/>
            <ac:spMk id="141" creationId="{F3D3089D-F643-4723-A1A8-05AB2F4FDAD9}"/>
          </ac:spMkLst>
        </pc:spChg>
        <pc:spChg chg="mod">
          <ac:chgData name="Al Brooks" userId="34fc579134f071c1" providerId="LiveId" clId="{498CD508-5ACD-4753-ACFE-AD74D922C6E3}" dt="2021-06-29T21:37:07.716" v="6774" actId="108"/>
          <ac:spMkLst>
            <pc:docMk/>
            <pc:sldMk cId="692628246" sldId="7276"/>
            <ac:spMk id="142" creationId="{AE4B1754-460C-468B-96A4-6B2AE2860B97}"/>
          </ac:spMkLst>
        </pc:spChg>
        <pc:spChg chg="mod">
          <ac:chgData name="Al Brooks" userId="34fc579134f071c1" providerId="LiveId" clId="{498CD508-5ACD-4753-ACFE-AD74D922C6E3}" dt="2021-06-29T21:37:56.173" v="6789" actId="13926"/>
          <ac:spMkLst>
            <pc:docMk/>
            <pc:sldMk cId="692628246" sldId="7276"/>
            <ac:spMk id="146" creationId="{AE3D6DA1-AA5B-4B75-B123-F6E5B1569A92}"/>
          </ac:spMkLst>
        </pc:spChg>
        <pc:spChg chg="mod">
          <ac:chgData name="Al Brooks" userId="34fc579134f071c1" providerId="LiveId" clId="{498CD508-5ACD-4753-ACFE-AD74D922C6E3}" dt="2021-06-29T21:37:17.353" v="6775" actId="108"/>
          <ac:spMkLst>
            <pc:docMk/>
            <pc:sldMk cId="692628246" sldId="7276"/>
            <ac:spMk id="149" creationId="{5B5D60C0-0E5B-47AF-B6AE-9336548E3302}"/>
          </ac:spMkLst>
        </pc:spChg>
        <pc:spChg chg="ord">
          <ac:chgData name="Al Brooks" userId="34fc579134f071c1" providerId="LiveId" clId="{498CD508-5ACD-4753-ACFE-AD74D922C6E3}" dt="2021-06-29T20:46:17.114" v="6001" actId="167"/>
          <ac:spMkLst>
            <pc:docMk/>
            <pc:sldMk cId="692628246" sldId="7276"/>
            <ac:spMk id="154" creationId="{A4CFA09E-D9B8-4C25-896D-C9AAC21FBCDB}"/>
          </ac:spMkLst>
        </pc:spChg>
        <pc:spChg chg="ord">
          <ac:chgData name="Al Brooks" userId="34fc579134f071c1" providerId="LiveId" clId="{498CD508-5ACD-4753-ACFE-AD74D922C6E3}" dt="2021-06-29T20:46:17.114" v="6001" actId="167"/>
          <ac:spMkLst>
            <pc:docMk/>
            <pc:sldMk cId="692628246" sldId="7276"/>
            <ac:spMk id="155" creationId="{7CD57E79-1828-42E3-8C09-7AB282B0775C}"/>
          </ac:spMkLst>
        </pc:spChg>
        <pc:spChg chg="ord">
          <ac:chgData name="Al Brooks" userId="34fc579134f071c1" providerId="LiveId" clId="{498CD508-5ACD-4753-ACFE-AD74D922C6E3}" dt="2021-06-29T20:46:17.114" v="6001" actId="167"/>
          <ac:spMkLst>
            <pc:docMk/>
            <pc:sldMk cId="692628246" sldId="7276"/>
            <ac:spMk id="158" creationId="{50DB6FC0-F7AE-4E77-92E6-0E1FA42D8C98}"/>
          </ac:spMkLst>
        </pc:spChg>
        <pc:spChg chg="add mod">
          <ac:chgData name="Al Brooks" userId="34fc579134f071c1" providerId="LiveId" clId="{498CD508-5ACD-4753-ACFE-AD74D922C6E3}" dt="2021-06-29T21:37:51.079" v="6787" actId="13926"/>
          <ac:spMkLst>
            <pc:docMk/>
            <pc:sldMk cId="692628246" sldId="7276"/>
            <ac:spMk id="160" creationId="{C3BF451E-D78B-4212-AAE0-650DC77E9166}"/>
          </ac:spMkLst>
        </pc:spChg>
        <pc:spChg chg="add mod">
          <ac:chgData name="Al Brooks" userId="34fc579134f071c1" providerId="LiveId" clId="{498CD508-5ACD-4753-ACFE-AD74D922C6E3}" dt="2021-06-29T21:39:11.568" v="6821" actId="13926"/>
          <ac:spMkLst>
            <pc:docMk/>
            <pc:sldMk cId="692628246" sldId="7276"/>
            <ac:spMk id="162" creationId="{8624CC01-C0DD-44AB-AF1F-15637C97242B}"/>
          </ac:spMkLst>
        </pc:spChg>
        <pc:spChg chg="add mod">
          <ac:chgData name="Al Brooks" userId="34fc579134f071c1" providerId="LiveId" clId="{498CD508-5ACD-4753-ACFE-AD74D922C6E3}" dt="2021-06-29T21:38:08.173" v="6791" actId="13926"/>
          <ac:spMkLst>
            <pc:docMk/>
            <pc:sldMk cId="692628246" sldId="7276"/>
            <ac:spMk id="164" creationId="{07FB4A34-106B-4F5E-9C7A-6D27EEF9DC9E}"/>
          </ac:spMkLst>
        </pc:spChg>
        <pc:spChg chg="add mod">
          <ac:chgData name="Al Brooks" userId="34fc579134f071c1" providerId="LiveId" clId="{498CD508-5ACD-4753-ACFE-AD74D922C6E3}" dt="2021-06-29T21:38:37.076" v="6811" actId="6549"/>
          <ac:spMkLst>
            <pc:docMk/>
            <pc:sldMk cId="692628246" sldId="7276"/>
            <ac:spMk id="166" creationId="{256017E7-0CFB-4EBE-B2F7-C0035B0E2B11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29T21:39:16.111" v="6822" actId="478"/>
          <ac:spMkLst>
            <pc:docMk/>
            <pc:sldMk cId="692628246" sldId="7276"/>
            <ac:spMk id="317" creationId="{E6EF4A5C-0879-43F5-94E2-A241B5B69DFF}"/>
          </ac:spMkLst>
        </pc:spChg>
        <pc:picChg chg="mod ord">
          <ac:chgData name="Al Brooks" userId="34fc579134f071c1" providerId="LiveId" clId="{498CD508-5ACD-4753-ACFE-AD74D922C6E3}" dt="2021-06-29T21:34:15.245" v="6557" actId="1076"/>
          <ac:picMkLst>
            <pc:docMk/>
            <pc:sldMk cId="692628246" sldId="7276"/>
            <ac:picMk id="6" creationId="{23726DA1-89D4-494A-A28E-3E3156C1345C}"/>
          </ac:picMkLst>
        </pc:picChg>
        <pc:cxnChg chg="add mod">
          <ac:chgData name="Al Brooks" userId="34fc579134f071c1" providerId="LiveId" clId="{498CD508-5ACD-4753-ACFE-AD74D922C6E3}" dt="2021-06-29T20:56:01.357" v="6242"/>
          <ac:cxnSpMkLst>
            <pc:docMk/>
            <pc:sldMk cId="692628246" sldId="7276"/>
            <ac:cxnSpMk id="161" creationId="{9A80E842-517F-4EE8-85B7-5F12D96C2E4B}"/>
          </ac:cxnSpMkLst>
        </pc:cxnChg>
        <pc:cxnChg chg="add mod">
          <ac:chgData name="Al Brooks" userId="34fc579134f071c1" providerId="LiveId" clId="{498CD508-5ACD-4753-ACFE-AD74D922C6E3}" dt="2021-06-29T20:57:40.625" v="6304"/>
          <ac:cxnSpMkLst>
            <pc:docMk/>
            <pc:sldMk cId="692628246" sldId="7276"/>
            <ac:cxnSpMk id="163" creationId="{91C3D267-88D8-43E1-8151-3C97B608A207}"/>
          </ac:cxnSpMkLst>
        </pc:cxnChg>
        <pc:cxnChg chg="add mod">
          <ac:chgData name="Al Brooks" userId="34fc579134f071c1" providerId="LiveId" clId="{498CD508-5ACD-4753-ACFE-AD74D922C6E3}" dt="2021-06-29T21:04:03.295" v="6450" actId="1038"/>
          <ac:cxnSpMkLst>
            <pc:docMk/>
            <pc:sldMk cId="692628246" sldId="7276"/>
            <ac:cxnSpMk id="165" creationId="{AD7B3B9F-0CE2-4A04-95A4-25B6D45701FE}"/>
          </ac:cxnSpMkLst>
        </pc:cxnChg>
        <pc:cxnChg chg="add mod">
          <ac:chgData name="Al Brooks" userId="34fc579134f071c1" providerId="LiveId" clId="{498CD508-5ACD-4753-ACFE-AD74D922C6E3}" dt="2021-06-29T21:36:32.498" v="6765" actId="571"/>
          <ac:cxnSpMkLst>
            <pc:docMk/>
            <pc:sldMk cId="692628246" sldId="7276"/>
            <ac:cxnSpMk id="167" creationId="{5D5C9BA2-520F-4A99-9881-AC91C6B165A2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29T21:39:16.111" v="6822" actId="478"/>
          <ac:cxnSpMkLst>
            <pc:docMk/>
            <pc:sldMk cId="692628246" sldId="7276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25T20:54:14.425" v="2175" actId="2696"/>
        <pc:sldMkLst>
          <pc:docMk/>
          <pc:sldMk cId="2553864137" sldId="7276"/>
        </pc:sldMkLst>
        <pc:spChg chg="mod">
          <ac:chgData name="Al Brooks" userId="34fc579134f071c1" providerId="LiveId" clId="{498CD508-5ACD-4753-ACFE-AD74D922C6E3}" dt="2021-06-25T20:52:37.545" v="2155" actId="20577"/>
          <ac:spMkLst>
            <pc:docMk/>
            <pc:sldMk cId="2553864137" sldId="7276"/>
            <ac:spMk id="5" creationId="{00000000-0000-0000-0000-000000000000}"/>
          </ac:spMkLst>
        </pc:spChg>
        <pc:spChg chg="del">
          <ac:chgData name="Al Brooks" userId="34fc579134f071c1" providerId="LiveId" clId="{498CD508-5ACD-4753-ACFE-AD74D922C6E3}" dt="2021-06-25T20:52:55.294" v="2157" actId="478"/>
          <ac:spMkLst>
            <pc:docMk/>
            <pc:sldMk cId="2553864137" sldId="7276"/>
            <ac:spMk id="82" creationId="{47DED001-3000-4479-B843-2FE644F28855}"/>
          </ac:spMkLst>
        </pc:spChg>
        <pc:spChg chg="del mod">
          <ac:chgData name="Al Brooks" userId="34fc579134f071c1" providerId="LiveId" clId="{498CD508-5ACD-4753-ACFE-AD74D922C6E3}" dt="2021-06-25T20:52:56.487" v="2159" actId="478"/>
          <ac:spMkLst>
            <pc:docMk/>
            <pc:sldMk cId="2553864137" sldId="7276"/>
            <ac:spMk id="89" creationId="{79DF2848-0800-4CC6-912F-D1DD31661943}"/>
          </ac:spMkLst>
        </pc:spChg>
        <pc:spChg chg="del">
          <ac:chgData name="Al Brooks" userId="34fc579134f071c1" providerId="LiveId" clId="{498CD508-5ACD-4753-ACFE-AD74D922C6E3}" dt="2021-06-25T20:52:57.310" v="2160" actId="478"/>
          <ac:spMkLst>
            <pc:docMk/>
            <pc:sldMk cId="2553864137" sldId="7276"/>
            <ac:spMk id="90" creationId="{3676732C-20FD-430B-9275-8D20B8BD42A0}"/>
          </ac:spMkLst>
        </pc:spChg>
        <pc:spChg chg="del">
          <ac:chgData name="Al Brooks" userId="34fc579134f071c1" providerId="LiveId" clId="{498CD508-5ACD-4753-ACFE-AD74D922C6E3}" dt="2021-06-25T20:52:58.112" v="2161" actId="478"/>
          <ac:spMkLst>
            <pc:docMk/>
            <pc:sldMk cId="2553864137" sldId="7276"/>
            <ac:spMk id="92" creationId="{4A934DD3-9EF1-4C78-8A86-4BB034B42503}"/>
          </ac:spMkLst>
        </pc:spChg>
        <pc:spChg chg="del">
          <ac:chgData name="Al Brooks" userId="34fc579134f071c1" providerId="LiveId" clId="{498CD508-5ACD-4753-ACFE-AD74D922C6E3}" dt="2021-06-25T20:52:58.886" v="2162" actId="478"/>
          <ac:spMkLst>
            <pc:docMk/>
            <pc:sldMk cId="2553864137" sldId="7276"/>
            <ac:spMk id="93" creationId="{084D3607-3145-4B0C-A35C-05C13945B431}"/>
          </ac:spMkLst>
        </pc:spChg>
        <pc:spChg chg="del">
          <ac:chgData name="Al Brooks" userId="34fc579134f071c1" providerId="LiveId" clId="{498CD508-5ACD-4753-ACFE-AD74D922C6E3}" dt="2021-06-25T20:52:59.613" v="2163" actId="478"/>
          <ac:spMkLst>
            <pc:docMk/>
            <pc:sldMk cId="2553864137" sldId="7276"/>
            <ac:spMk id="94" creationId="{6718226C-D52D-4974-94D3-9C481CC57786}"/>
          </ac:spMkLst>
        </pc:spChg>
        <pc:spChg chg="del">
          <ac:chgData name="Al Brooks" userId="34fc579134f071c1" providerId="LiveId" clId="{498CD508-5ACD-4753-ACFE-AD74D922C6E3}" dt="2021-06-25T20:53:00.853" v="2164" actId="478"/>
          <ac:spMkLst>
            <pc:docMk/>
            <pc:sldMk cId="2553864137" sldId="7276"/>
            <ac:spMk id="95" creationId="{E9CCBFB9-64FB-4F27-8288-A8527DBC9E9C}"/>
          </ac:spMkLst>
        </pc:spChg>
        <pc:spChg chg="del">
          <ac:chgData name="Al Brooks" userId="34fc579134f071c1" providerId="LiveId" clId="{498CD508-5ACD-4753-ACFE-AD74D922C6E3}" dt="2021-06-25T20:53:08.681" v="2165" actId="478"/>
          <ac:spMkLst>
            <pc:docMk/>
            <pc:sldMk cId="2553864137" sldId="7276"/>
            <ac:spMk id="96" creationId="{D6F1A1D3-65D5-487D-BBD6-8DDFF2AF1D88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58" creationId="{8EAB856E-56E2-417B-B4AC-6D0A349AB471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59" creationId="{7E431725-319A-471F-AEEC-E7C6F21D9729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60" creationId="{F114E5A5-85E5-4C6F-A1AD-074FA4B44D0A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61" creationId="{7142D51A-C942-450D-84BE-CFB1DD1FC687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62" creationId="{51B256C2-83F7-4862-AB98-DF4C0F26A0ED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64" creationId="{88906BD9-C720-41EB-AE45-9C63226B7FEC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66" creationId="{542923D9-F904-4E54-B653-B6C1A67557B5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72" creationId="{9FDDCFF7-A9DB-4AC8-B684-E63BD20801D4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173" creationId="{0D36F57B-A338-4E52-AD1C-41A90FB2BC5F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08" creationId="{D8EE120B-9AA1-493A-ACF8-793BDE6E9A46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09" creationId="{A02AD0FA-BFBB-4A3F-90FA-29FDF8FCE742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10" creationId="{29BA76E2-653C-457D-AE31-EF929B37E094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11" creationId="{8F59182C-FAA4-4C1F-A088-B48DDB8EC32E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12" creationId="{558D02B5-D776-4EF9-81BB-5240D3E587AB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17" creationId="{FB3132CA-DBFF-4F46-B15C-71629268CAAE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18" creationId="{A32A05DB-8D44-4A10-8E45-00162B91F825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35" creationId="{7749E92D-893A-4365-8521-771E973C659A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36" creationId="{AEF8675A-B1BF-4A43-9B80-7FBF9D530612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37" creationId="{A69C3EC2-8131-404C-AF92-324B5033F82B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38" creationId="{8F2AE90A-E76D-4FB7-A4EC-168E5A511B75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39" creationId="{D95A7207-6C75-4862-960B-07A26C998AF2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40" creationId="{F12999E7-1A94-4551-94DB-1EFDA1C52688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41" creationId="{CBE8C82A-C33D-4302-A34B-8B215DEAB687}"/>
          </ac:spMkLst>
        </pc:spChg>
        <pc:spChg chg="del">
          <ac:chgData name="Al Brooks" userId="34fc579134f071c1" providerId="LiveId" clId="{498CD508-5ACD-4753-ACFE-AD74D922C6E3}" dt="2021-06-25T20:53:24.646" v="2166" actId="478"/>
          <ac:spMkLst>
            <pc:docMk/>
            <pc:sldMk cId="2553864137" sldId="7276"/>
            <ac:spMk id="242" creationId="{9468A050-B6C8-4036-89AA-8481A5BED90A}"/>
          </ac:spMkLst>
        </pc:spChg>
        <pc:cxnChg chg="add mod">
          <ac:chgData name="Al Brooks" userId="34fc579134f071c1" providerId="LiveId" clId="{498CD508-5ACD-4753-ACFE-AD74D922C6E3}" dt="2021-06-25T20:52:51.597" v="2156"/>
          <ac:cxnSpMkLst>
            <pc:docMk/>
            <pc:sldMk cId="2553864137" sldId="7276"/>
            <ac:cxnSpMk id="100" creationId="{308E4C85-7198-40CF-B68D-ED5C86FBED01}"/>
          </ac:cxnSpMkLst>
        </pc:cxnChg>
        <pc:cxnChg chg="add mod">
          <ac:chgData name="Al Brooks" userId="34fc579134f071c1" providerId="LiveId" clId="{498CD508-5ACD-4753-ACFE-AD74D922C6E3}" dt="2021-06-25T20:52:51.597" v="2156"/>
          <ac:cxnSpMkLst>
            <pc:docMk/>
            <pc:sldMk cId="2553864137" sldId="7276"/>
            <ac:cxnSpMk id="101" creationId="{C565A041-45B7-4B2B-98CD-888BE6695328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65" creationId="{9D223ED2-A8CD-40EF-B4BD-FE34EFDA2E59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67" creationId="{53EF604E-F587-47D5-9F79-1307BF198766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68" creationId="{8B29291A-84B1-4F67-8E28-DD267B935A3E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69" creationId="{B4EB23BB-85FA-49F5-9F50-7A309B8EF181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0" creationId="{188FD778-91BA-48E3-9DEB-A82B0E73A3CD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1" creationId="{E8F46F00-6E61-4E7A-BFFD-570C0F2956A4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4" creationId="{484DA948-A8C9-428B-877E-2A45330992AC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5" creationId="{ECC4376F-1F2E-40B7-AACB-3BE2AF6514EF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6" creationId="{2541DB57-72D4-475B-A20A-04B0BBE939A5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7" creationId="{CBE49B38-96D7-4847-A0B3-1D783A7B713B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8" creationId="{572C47A1-730A-4C4B-B0B9-BB2A1A087ACC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79" creationId="{01C095C9-3B2E-4D2C-8B2A-91C82AE2453D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0" creationId="{CB2924E7-D784-4154-AECA-896156DE5DAC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1" creationId="{6C9C6342-ABAC-4FFA-9F14-1187E453718E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2" creationId="{B3D99BB5-4693-4285-A10E-A00E8A57269C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3" creationId="{A2165F09-B64C-483B-AE28-B2D272AA9FA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4" creationId="{42364BBE-E0EE-417B-BF16-477B286CE207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5" creationId="{DD657AB9-3948-4654-AC82-431BC6D845A8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6" creationId="{3646E6E9-AD9C-493A-91C9-E6189B38EDAF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7" creationId="{B4952F66-CA1A-46B0-BB95-306887C83A4E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8" creationId="{CF0F3E7B-D4E6-4E4F-8959-E40DDC9E771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89" creationId="{A3DB4E37-7B68-4A06-866B-C2BCE2F0BBDE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0" creationId="{07CABE89-D8A0-48DC-AC60-FE209F7EBBC5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1" creationId="{00510698-EDEC-421C-80D4-E1B9C621236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2" creationId="{7F134A3C-66D8-4B2D-BE33-813527DAD69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3" creationId="{794E086E-CF19-4536-AC78-C0D7CD0078AB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4" creationId="{C7B23454-E8C5-4F8F-8FD8-24405A558D46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5" creationId="{FB93E3DC-81BD-4A44-9FFA-370F267BAEF0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6" creationId="{9838958E-F86A-4538-9D8D-937C4D8C63B1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7" creationId="{EC992B98-EC6D-45F0-836A-FDD7EF3D595E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8" creationId="{E343D543-3428-4627-A715-A301C6E1B3E8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199" creationId="{5706E4B2-4573-4E37-BDB6-2C741F6B8B64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0" creationId="{06CA44BF-9288-4A90-A2C8-D342B5323C80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1" creationId="{E96E87C0-7106-4A48-9231-BEC885828CB1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2" creationId="{2818860F-BD93-46E3-B150-BE88179E0B49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3" creationId="{2B7CDFD4-9053-4A51-A6C1-1CC6F2BE9D09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4" creationId="{9B11EA57-C928-4DC3-97E4-1CD420D38B31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5" creationId="{E3EE1B45-E4EE-47C8-9528-0F667DA5C0B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6" creationId="{7FB189DC-F827-4C25-9C24-68419986F5A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07" creationId="{A02F1750-981E-4B7F-8856-24E65A67890F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19" creationId="{98C19552-0ED3-4012-ACE2-1E0D26515B63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0" creationId="{43F4D05D-D5CE-45A1-A138-349DCD4F40B4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1" creationId="{A9C1E790-F058-4107-AF66-86580FCD5F5A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6" creationId="{74C0F628-0580-4035-B895-02EAEC9F8B91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7" creationId="{2765508C-1F10-4874-91CE-EFE112970358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8" creationId="{305621EC-85F2-4CFD-B676-27B58740F0AC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29" creationId="{86E90A9E-A19A-4715-B869-0A14B8C2942F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30" creationId="{56E34DF3-17C1-48E5-B0AF-D63966C5D5E4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31" creationId="{309699A9-80E8-4820-945B-B026EF17EBD5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32" creationId="{8DE2DA8D-8EBC-4668-B6A5-90D8A490DE30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33" creationId="{D944D1AB-5AAE-4ECA-9F93-0D4F594C1229}"/>
          </ac:cxnSpMkLst>
        </pc:cxnChg>
        <pc:cxnChg chg="del">
          <ac:chgData name="Al Brooks" userId="34fc579134f071c1" providerId="LiveId" clId="{498CD508-5ACD-4753-ACFE-AD74D922C6E3}" dt="2021-06-25T20:53:24.646" v="2166" actId="478"/>
          <ac:cxnSpMkLst>
            <pc:docMk/>
            <pc:sldMk cId="2553864137" sldId="7276"/>
            <ac:cxnSpMk id="234" creationId="{D5A6594C-CE45-4525-A303-E1AF360BA7B6}"/>
          </ac:cxnSpMkLst>
        </pc:cxnChg>
      </pc:sldChg>
      <pc:sldChg chg="addSp delSp modSp add mod ord">
        <pc:chgData name="Al Brooks" userId="34fc579134f071c1" providerId="LiveId" clId="{498CD508-5ACD-4753-ACFE-AD74D922C6E3}" dt="2021-06-30T20:49:38.914" v="8377"/>
        <pc:sldMkLst>
          <pc:docMk/>
          <pc:sldMk cId="3318437794" sldId="7276"/>
        </pc:sldMkLst>
        <pc:spChg chg="mod">
          <ac:chgData name="Al Brooks" userId="34fc579134f071c1" providerId="LiveId" clId="{498CD508-5ACD-4753-ACFE-AD74D922C6E3}" dt="2021-06-30T15:59:14.547" v="7503" actId="20577"/>
          <ac:spMkLst>
            <pc:docMk/>
            <pc:sldMk cId="3318437794" sldId="7276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30T20:42:34.035" v="8359" actId="6549"/>
          <ac:spMkLst>
            <pc:docMk/>
            <pc:sldMk cId="3318437794" sldId="7276"/>
            <ac:spMk id="21" creationId="{D800B438-E78B-4C04-8812-E548DC25F1FB}"/>
          </ac:spMkLst>
        </pc:spChg>
        <pc:spChg chg="add mod">
          <ac:chgData name="Al Brooks" userId="34fc579134f071c1" providerId="LiveId" clId="{498CD508-5ACD-4753-ACFE-AD74D922C6E3}" dt="2021-06-30T20:42:05.497" v="8346" actId="1076"/>
          <ac:spMkLst>
            <pc:docMk/>
            <pc:sldMk cId="3318437794" sldId="7276"/>
            <ac:spMk id="81" creationId="{668D4C80-16CF-4CB4-BC5E-0CFA68278261}"/>
          </ac:spMkLst>
        </pc:spChg>
        <pc:spChg chg="add mod">
          <ac:chgData name="Al Brooks" userId="34fc579134f071c1" providerId="LiveId" clId="{498CD508-5ACD-4753-ACFE-AD74D922C6E3}" dt="2021-06-30T20:44:04.159" v="8375" actId="108"/>
          <ac:spMkLst>
            <pc:docMk/>
            <pc:sldMk cId="3318437794" sldId="7276"/>
            <ac:spMk id="87" creationId="{54931E0A-BF9A-4082-B6A1-2BD47237AEEE}"/>
          </ac:spMkLst>
        </pc:spChg>
        <pc:picChg chg="add mod ord">
          <ac:chgData name="Al Brooks" userId="34fc579134f071c1" providerId="LiveId" clId="{498CD508-5ACD-4753-ACFE-AD74D922C6E3}" dt="2021-06-30T20:43:27.919" v="8363" actId="1076"/>
          <ac:picMkLst>
            <pc:docMk/>
            <pc:sldMk cId="3318437794" sldId="7276"/>
            <ac:picMk id="3" creationId="{62BB5C69-1933-41A9-B37E-42755159B166}"/>
          </ac:picMkLst>
        </pc:picChg>
        <pc:picChg chg="add del mod">
          <ac:chgData name="Al Brooks" userId="34fc579134f071c1" providerId="LiveId" clId="{498CD508-5ACD-4753-ACFE-AD74D922C6E3}" dt="2021-06-30T20:41:38.045" v="8339" actId="478"/>
          <ac:picMkLst>
            <pc:docMk/>
            <pc:sldMk cId="3318437794" sldId="7276"/>
            <ac:picMk id="6" creationId="{6286BA64-29F0-41D0-BABC-03604FBB008B}"/>
          </ac:picMkLst>
        </pc:picChg>
        <pc:picChg chg="add del mod ord">
          <ac:chgData name="Al Brooks" userId="34fc579134f071c1" providerId="LiveId" clId="{498CD508-5ACD-4753-ACFE-AD74D922C6E3}" dt="2021-06-30T20:41:28.547" v="8335" actId="478"/>
          <ac:picMkLst>
            <pc:docMk/>
            <pc:sldMk cId="3318437794" sldId="7276"/>
            <ac:picMk id="82" creationId="{ED2ABC8C-2AAF-4A13-B6DF-648A8ADB09BB}"/>
          </ac:picMkLst>
        </pc:picChg>
      </pc:sldChg>
      <pc:sldChg chg="modSp add del mod">
        <pc:chgData name="Al Brooks" userId="34fc579134f071c1" providerId="LiveId" clId="{498CD508-5ACD-4753-ACFE-AD74D922C6E3}" dt="2021-06-28T21:46:49.638" v="4146" actId="47"/>
        <pc:sldMkLst>
          <pc:docMk/>
          <pc:sldMk cId="3738764719" sldId="7276"/>
        </pc:sldMkLst>
        <pc:spChg chg="mod">
          <ac:chgData name="Al Brooks" userId="34fc579134f071c1" providerId="LiveId" clId="{498CD508-5ACD-4753-ACFE-AD74D922C6E3}" dt="2021-06-28T21:46:43.399" v="4144" actId="21"/>
          <ac:spMkLst>
            <pc:docMk/>
            <pc:sldMk cId="3738764719" sldId="7276"/>
            <ac:spMk id="5" creationId="{00000000-0000-0000-0000-000000000000}"/>
          </ac:spMkLst>
        </pc:spChg>
      </pc:sldChg>
      <pc:sldChg chg="addSp delSp modSp add del mod ord">
        <pc:chgData name="Al Brooks" userId="34fc579134f071c1" providerId="LiveId" clId="{498CD508-5ACD-4753-ACFE-AD74D922C6E3}" dt="2021-06-29T21:01:16.237" v="6339" actId="2696"/>
        <pc:sldMkLst>
          <pc:docMk/>
          <pc:sldMk cId="2528989333" sldId="7277"/>
        </pc:sldMkLst>
        <pc:spChg chg="mod">
          <ac:chgData name="Al Brooks" userId="34fc579134f071c1" providerId="LiveId" clId="{498CD508-5ACD-4753-ACFE-AD74D922C6E3}" dt="2021-06-29T20:53:52.477" v="6193" actId="6549"/>
          <ac:spMkLst>
            <pc:docMk/>
            <pc:sldMk cId="2528989333" sldId="7277"/>
            <ac:spMk id="5" creationId="{00000000-0000-0000-0000-000000000000}"/>
          </ac:spMkLst>
        </pc:spChg>
        <pc:spChg chg="del">
          <ac:chgData name="Al Brooks" userId="34fc579134f071c1" providerId="LiveId" clId="{498CD508-5ACD-4753-ACFE-AD74D922C6E3}" dt="2021-06-29T20:56:39.383" v="6254" actId="478"/>
          <ac:spMkLst>
            <pc:docMk/>
            <pc:sldMk cId="2528989333" sldId="7277"/>
            <ac:spMk id="82" creationId="{42B7E0E4-E564-4F48-A4F2-2C81530F15C9}"/>
          </ac:spMkLst>
        </pc:spChg>
        <pc:spChg chg="del">
          <ac:chgData name="Al Brooks" userId="34fc579134f071c1" providerId="LiveId" clId="{498CD508-5ACD-4753-ACFE-AD74D922C6E3}" dt="2021-06-29T20:56:37.594" v="6253" actId="478"/>
          <ac:spMkLst>
            <pc:docMk/>
            <pc:sldMk cId="2528989333" sldId="7277"/>
            <ac:spMk id="84" creationId="{11CB4780-3CF6-4D2F-BECC-BE357E05B5AF}"/>
          </ac:spMkLst>
        </pc:spChg>
        <pc:spChg chg="del">
          <ac:chgData name="Al Brooks" userId="34fc579134f071c1" providerId="LiveId" clId="{498CD508-5ACD-4753-ACFE-AD74D922C6E3}" dt="2021-06-29T20:56:41.193" v="6256" actId="478"/>
          <ac:spMkLst>
            <pc:docMk/>
            <pc:sldMk cId="2528989333" sldId="7277"/>
            <ac:spMk id="85" creationId="{8F3D5001-4B04-4122-87BA-951756990F7A}"/>
          </ac:spMkLst>
        </pc:spChg>
        <pc:spChg chg="del">
          <ac:chgData name="Al Brooks" userId="34fc579134f071c1" providerId="LiveId" clId="{498CD508-5ACD-4753-ACFE-AD74D922C6E3}" dt="2021-06-29T20:56:40.095" v="6255" actId="478"/>
          <ac:spMkLst>
            <pc:docMk/>
            <pc:sldMk cId="2528989333" sldId="7277"/>
            <ac:spMk id="86" creationId="{61A2458D-D79D-4376-A441-1569F9438926}"/>
          </ac:spMkLst>
        </pc:spChg>
        <pc:spChg chg="del">
          <ac:chgData name="Al Brooks" userId="34fc579134f071c1" providerId="LiveId" clId="{498CD508-5ACD-4753-ACFE-AD74D922C6E3}" dt="2021-06-29T20:56:24.220" v="6249" actId="478"/>
          <ac:spMkLst>
            <pc:docMk/>
            <pc:sldMk cId="2528989333" sldId="7277"/>
            <ac:spMk id="87" creationId="{AD3FF710-BA38-45C4-8A41-F0323010E8A5}"/>
          </ac:spMkLst>
        </pc:spChg>
        <pc:spChg chg="del">
          <ac:chgData name="Al Brooks" userId="34fc579134f071c1" providerId="LiveId" clId="{498CD508-5ACD-4753-ACFE-AD74D922C6E3}" dt="2021-06-29T20:57:28.426" v="6302" actId="478"/>
          <ac:spMkLst>
            <pc:docMk/>
            <pc:sldMk cId="2528989333" sldId="7277"/>
            <ac:spMk id="110" creationId="{EF1190C8-5A16-421B-8CC3-F1965748C3C4}"/>
          </ac:spMkLst>
        </pc:spChg>
        <pc:spChg chg="del">
          <ac:chgData name="Al Brooks" userId="34fc579134f071c1" providerId="LiveId" clId="{498CD508-5ACD-4753-ACFE-AD74D922C6E3}" dt="2021-06-29T20:57:25.368" v="6300" actId="478"/>
          <ac:spMkLst>
            <pc:docMk/>
            <pc:sldMk cId="2528989333" sldId="7277"/>
            <ac:spMk id="111" creationId="{C1B3C4F4-B13D-4582-BF71-137BF11CC5A9}"/>
          </ac:spMkLst>
        </pc:spChg>
        <pc:spChg chg="del">
          <ac:chgData name="Al Brooks" userId="34fc579134f071c1" providerId="LiveId" clId="{498CD508-5ACD-4753-ACFE-AD74D922C6E3}" dt="2021-06-29T20:57:29.830" v="6303" actId="478"/>
          <ac:spMkLst>
            <pc:docMk/>
            <pc:sldMk cId="2528989333" sldId="7277"/>
            <ac:spMk id="112" creationId="{99E85CD8-9757-451C-A62F-F926E96A82E7}"/>
          </ac:spMkLst>
        </pc:spChg>
        <pc:spChg chg="mod">
          <ac:chgData name="Al Brooks" userId="34fc579134f071c1" providerId="LiveId" clId="{498CD508-5ACD-4753-ACFE-AD74D922C6E3}" dt="2021-06-29T20:56:56.220" v="6261" actId="1076"/>
          <ac:spMkLst>
            <pc:docMk/>
            <pc:sldMk cId="2528989333" sldId="7277"/>
            <ac:spMk id="114" creationId="{6B67D4F8-C258-4BD8-B696-1D37E57D2CE5}"/>
          </ac:spMkLst>
        </pc:spChg>
        <pc:spChg chg="del">
          <ac:chgData name="Al Brooks" userId="34fc579134f071c1" providerId="LiveId" clId="{498CD508-5ACD-4753-ACFE-AD74D922C6E3}" dt="2021-06-29T20:57:27.437" v="6301" actId="478"/>
          <ac:spMkLst>
            <pc:docMk/>
            <pc:sldMk cId="2528989333" sldId="7277"/>
            <ac:spMk id="115" creationId="{B9F3CC81-1672-42FE-B93F-8356ED88E6B9}"/>
          </ac:spMkLst>
        </pc:spChg>
        <pc:spChg chg="del">
          <ac:chgData name="Al Brooks" userId="34fc579134f071c1" providerId="LiveId" clId="{498CD508-5ACD-4753-ACFE-AD74D922C6E3}" dt="2021-06-29T20:56:25.394" v="6250" actId="478"/>
          <ac:spMkLst>
            <pc:docMk/>
            <pc:sldMk cId="2528989333" sldId="7277"/>
            <ac:spMk id="116" creationId="{FDE66AB1-D443-4EB2-9AC2-202469A9E964}"/>
          </ac:spMkLst>
        </pc:spChg>
        <pc:spChg chg="del">
          <ac:chgData name="Al Brooks" userId="34fc579134f071c1" providerId="LiveId" clId="{498CD508-5ACD-4753-ACFE-AD74D922C6E3}" dt="2021-06-29T20:56:46.526" v="6259" actId="478"/>
          <ac:spMkLst>
            <pc:docMk/>
            <pc:sldMk cId="2528989333" sldId="7277"/>
            <ac:spMk id="120" creationId="{FFDC9537-768A-41ED-B67B-D86110116BB4}"/>
          </ac:spMkLst>
        </pc:spChg>
        <pc:spChg chg="del">
          <ac:chgData name="Al Brooks" userId="34fc579134f071c1" providerId="LiveId" clId="{498CD508-5ACD-4753-ACFE-AD74D922C6E3}" dt="2021-06-29T20:56:42.623" v="6257" actId="478"/>
          <ac:spMkLst>
            <pc:docMk/>
            <pc:sldMk cId="2528989333" sldId="7277"/>
            <ac:spMk id="122" creationId="{60B75C3D-1D87-4B34-91BD-D10D481B6FE9}"/>
          </ac:spMkLst>
        </pc:spChg>
        <pc:spChg chg="del">
          <ac:chgData name="Al Brooks" userId="34fc579134f071c1" providerId="LiveId" clId="{498CD508-5ACD-4753-ACFE-AD74D922C6E3}" dt="2021-06-29T20:56:44.410" v="6258" actId="478"/>
          <ac:spMkLst>
            <pc:docMk/>
            <pc:sldMk cId="2528989333" sldId="7277"/>
            <ac:spMk id="123" creationId="{153E0F0B-F0E2-4DC7-B9FE-CAB4C6A3C9CD}"/>
          </ac:spMkLst>
        </pc:spChg>
        <pc:spChg chg="del">
          <ac:chgData name="Al Brooks" userId="34fc579134f071c1" providerId="LiveId" clId="{498CD508-5ACD-4753-ACFE-AD74D922C6E3}" dt="2021-06-29T20:56:23.520" v="6248" actId="478"/>
          <ac:spMkLst>
            <pc:docMk/>
            <pc:sldMk cId="2528989333" sldId="7277"/>
            <ac:spMk id="124" creationId="{752FA08E-0B5D-490F-8354-94D46142778E}"/>
          </ac:spMkLst>
        </pc:spChg>
        <pc:spChg chg="add mod">
          <ac:chgData name="Al Brooks" userId="34fc579134f071c1" providerId="LiveId" clId="{498CD508-5ACD-4753-ACFE-AD74D922C6E3}" dt="2021-06-29T20:56:50.464" v="6260" actId="571"/>
          <ac:spMkLst>
            <pc:docMk/>
            <pc:sldMk cId="2528989333" sldId="7277"/>
            <ac:spMk id="126" creationId="{91FE1F5D-18F1-40F9-B385-6EFD35201DCC}"/>
          </ac:spMkLst>
        </pc:spChg>
        <pc:spChg chg="mod">
          <ac:chgData name="Al Brooks" userId="34fc579134f071c1" providerId="LiveId" clId="{498CD508-5ACD-4753-ACFE-AD74D922C6E3}" dt="2021-06-29T20:57:13.832" v="6299" actId="20577"/>
          <ac:spMkLst>
            <pc:docMk/>
            <pc:sldMk cId="2528989333" sldId="7277"/>
            <ac:spMk id="127" creationId="{277F194A-CA3F-4BFC-AA6A-A8C4C9205363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58" creationId="{149AA064-8EE5-4A7F-A9E6-C1675549C020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59" creationId="{D5F6917A-8F03-4BEB-BFBA-F288E345124B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60" creationId="{8F0AF32B-58F2-4322-BF9B-80A698B96EED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61" creationId="{69E2FA6C-CCA4-4E2E-8448-B725126D6537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62" creationId="{33E4FE08-F175-4866-8BC3-2FE7C1E37BA9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64" creationId="{414CC6CB-88A0-4950-A4DD-136708FAE0EF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66" creationId="{82952584-0C73-4A0F-929D-4958B250F81A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72" creationId="{CD256FEE-1DFD-43BC-BC24-F7F3B9DD5B78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173" creationId="{4A0B87B0-8455-46D2-962F-C4F3BB786DA8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08" creationId="{A0FC15BA-25D9-49B9-BFAE-E8389A43A964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09" creationId="{FCBE30B8-6135-4BCB-97C2-CE71C7D251F0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10" creationId="{80ACA54A-1CA2-41CC-BE64-9B838534792D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11" creationId="{82DBB07E-9EDC-4FE6-B948-5CF76F034D6D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12" creationId="{3F7980D6-90BE-463D-B8E9-6FBDE371B973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17" creationId="{D59BA232-0413-485C-8B5A-B6A44D4B149C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18" creationId="{04A3E265-3579-40F0-940B-87E122CCCAFB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35" creationId="{3E603F09-0C5E-49B6-8481-EB3105AC8C5B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36" creationId="{52F1DC7D-BB32-44FA-9F96-AE519F4851C7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37" creationId="{449761DE-7584-4692-A23C-64850900A29B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38" creationId="{7F45B076-ACF4-431E-A90E-12171B7E3C15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39" creationId="{84B34529-ED6B-4782-82DA-EB15FCEE5E4A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40" creationId="{F1B96CC2-B7ED-4085-9F4F-0A5B0575148B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41" creationId="{80A3C15C-62E4-40DE-A640-1331CD57BBAA}"/>
          </ac:spMkLst>
        </pc:spChg>
        <pc:spChg chg="del">
          <ac:chgData name="Al Brooks" userId="34fc579134f071c1" providerId="LiveId" clId="{498CD508-5ACD-4753-ACFE-AD74D922C6E3}" dt="2021-06-29T20:57:47.880" v="6305" actId="478"/>
          <ac:spMkLst>
            <pc:docMk/>
            <pc:sldMk cId="2528989333" sldId="7277"/>
            <ac:spMk id="242" creationId="{FCB0059B-2ED7-417F-A458-7C968967DECD}"/>
          </ac:spMkLst>
        </pc:spChg>
        <pc:picChg chg="add del">
          <ac:chgData name="Al Brooks" userId="34fc579134f071c1" providerId="LiveId" clId="{498CD508-5ACD-4753-ACFE-AD74D922C6E3}" dt="2021-06-29T20:56:35.160" v="6252" actId="478"/>
          <ac:picMkLst>
            <pc:docMk/>
            <pc:sldMk cId="2528989333" sldId="7277"/>
            <ac:picMk id="83" creationId="{A35FBCBE-F125-4076-8EAF-1A62C00E842E}"/>
          </ac:picMkLst>
        </pc:picChg>
        <pc:cxnChg chg="del">
          <ac:chgData name="Al Brooks" userId="34fc579134f071c1" providerId="LiveId" clId="{498CD508-5ACD-4753-ACFE-AD74D922C6E3}" dt="2021-06-29T20:56:18.775" v="6246" actId="478"/>
          <ac:cxnSpMkLst>
            <pc:docMk/>
            <pc:sldMk cId="2528989333" sldId="7277"/>
            <ac:cxnSpMk id="98" creationId="{B7D4CB99-43F1-4A46-AB14-C31518D4AD39}"/>
          </ac:cxnSpMkLst>
        </pc:cxnChg>
        <pc:cxnChg chg="del">
          <ac:chgData name="Al Brooks" userId="34fc579134f071c1" providerId="LiveId" clId="{498CD508-5ACD-4753-ACFE-AD74D922C6E3}" dt="2021-06-29T20:56:21.147" v="6247" actId="478"/>
          <ac:cxnSpMkLst>
            <pc:docMk/>
            <pc:sldMk cId="2528989333" sldId="7277"/>
            <ac:cxnSpMk id="99" creationId="{5AB3D425-2C5C-40E4-9199-FEC3394467FA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65" creationId="{64435A11-0BA0-4D75-BBDB-4B5E00374D6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67" creationId="{CB9CF066-4967-45BB-868B-22E5C230018C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68" creationId="{E8A06603-C86C-4DC6-B879-791FE90694D6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69" creationId="{40A0B22F-079E-4A0B-8D60-4F3255B59D35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0" creationId="{3544C2E6-56A5-4391-8769-A8C78FAA8BFB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1" creationId="{9A6CAC04-7D65-4A01-B248-9D2F35531691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4" creationId="{987355D6-57AC-4BCE-A69B-5C507119018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5" creationId="{771018DD-BD2A-4956-9234-6720CA5B3C73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6" creationId="{3322E301-A92D-4AD6-B2B2-C1EE3C49C68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7" creationId="{37822B57-4AC6-4499-99EE-7CE8BDFC01A4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8" creationId="{9EB5FD9B-0F37-48C1-96B6-53F0B3137FD5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79" creationId="{A8606551-7089-4D15-BA6C-5C7CB182C9A8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0" creationId="{2BC98141-3A25-4E69-90CB-BB21D383EA47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1" creationId="{65D23DDF-6CF7-4671-A9AC-FAC7394015D0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2" creationId="{725155F9-4560-433A-91E6-FE542FBCEBF8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3" creationId="{2AD92116-B564-4199-994F-DDF0897059F5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4" creationId="{61A4BF3F-79A2-4613-8456-0C7456C1C89F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5" creationId="{29C5F404-CC43-45EF-AD39-185B0F20E1CA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6" creationId="{19B68FA9-2B65-4886-9F04-D29887266080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7" creationId="{17BE88FC-DA4E-4541-8CAC-3580311A2FA7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8" creationId="{B622E0D2-1C4E-4CC6-8D35-77647F2893DA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89" creationId="{66220AAC-7889-4792-BC0A-42CD6E37E705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0" creationId="{4D61E496-A1A9-4F42-A39D-6DBCB5704CA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1" creationId="{E9B77087-B87B-4601-B7F7-8E4B8C30EA87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2" creationId="{84B98532-B982-49F6-B5B6-CFD3ED13A453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3" creationId="{ACC33DC3-1FC7-4D25-8316-999E9E868E64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4" creationId="{CB2EDCEB-7629-4815-891D-DAD84FD4660E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5" creationId="{488DDE13-6A74-47DF-9976-D331F16D22A2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6" creationId="{EF57AAF6-511A-430F-ABDD-0AD24A340462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7" creationId="{79F81460-335E-4616-85FD-63E85943D2BB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8" creationId="{7693C218-4C78-4866-AE43-03DCC88A547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199" creationId="{79ECD1C9-800C-490F-9611-50A6732A0A70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0" creationId="{52D1FA43-A73C-4046-A22F-56751863F6E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1" creationId="{8D9CB78E-03C8-4513-B1F2-3822CBB19C6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2" creationId="{CA3E25BB-5565-42DB-89D3-565975086CF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3" creationId="{4367F02B-FE62-43BA-91BC-B37572C73374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4" creationId="{C028E57D-2261-4098-937C-A4464A757C37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5" creationId="{94F9C598-3F29-49F1-955F-E5B02FF6BC42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6" creationId="{B71471C2-00B8-4499-AC19-994295E76D83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07" creationId="{131EC30A-8FF1-4AB8-B89C-D7791F7DBDEF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19" creationId="{7D19E3D6-90AB-4569-A592-BE823D87357F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0" creationId="{00A0448B-7426-4C47-A6FC-0E08169B317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1" creationId="{45DF2E2B-DC74-4F24-91B0-47749F774B76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6" creationId="{B7F575FC-FB98-4631-8DB7-BE32FB8BE796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7" creationId="{D6107AE2-85E8-44CD-87B4-FB6F423E110F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8" creationId="{A066000C-A95E-4930-9079-455AFA77AF2D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29" creationId="{69554EB5-C858-4656-B341-4255E61C129B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30" creationId="{A2CF7375-4EF3-4CFB-B8F9-9A500E2AA92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31" creationId="{8AEF28E2-5FF1-4E2D-AAF3-114F517B3819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32" creationId="{5A46CF45-BF31-4821-B7B1-8308748FD35C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33" creationId="{622B4E5F-3451-4037-9540-E41B6B384BD0}"/>
          </ac:cxnSpMkLst>
        </pc:cxnChg>
        <pc:cxnChg chg="del">
          <ac:chgData name="Al Brooks" userId="34fc579134f071c1" providerId="LiveId" clId="{498CD508-5ACD-4753-ACFE-AD74D922C6E3}" dt="2021-06-29T20:57:47.880" v="6305" actId="478"/>
          <ac:cxnSpMkLst>
            <pc:docMk/>
            <pc:sldMk cId="2528989333" sldId="7277"/>
            <ac:cxnSpMk id="234" creationId="{0FF29549-3856-49FD-BE12-D9C7475AE678}"/>
          </ac:cxnSpMkLst>
        </pc:cxnChg>
      </pc:sldChg>
      <pc:sldChg chg="addSp delSp modSp add del mod">
        <pc:chgData name="Al Brooks" userId="34fc579134f071c1" providerId="LiveId" clId="{498CD508-5ACD-4753-ACFE-AD74D922C6E3}" dt="2021-06-28T22:27:11.052" v="4384" actId="2696"/>
        <pc:sldMkLst>
          <pc:docMk/>
          <pc:sldMk cId="3682443732" sldId="7277"/>
        </pc:sldMkLst>
        <pc:spChg chg="mod">
          <ac:chgData name="Al Brooks" userId="34fc579134f071c1" providerId="LiveId" clId="{498CD508-5ACD-4753-ACFE-AD74D922C6E3}" dt="2021-06-28T21:46:31.791" v="4141"/>
          <ac:spMkLst>
            <pc:docMk/>
            <pc:sldMk cId="3682443732" sldId="7277"/>
            <ac:spMk id="5" creationId="{00000000-0000-0000-0000-000000000000}"/>
          </ac:spMkLst>
        </pc:spChg>
        <pc:spChg chg="del">
          <ac:chgData name="Al Brooks" userId="34fc579134f071c1" providerId="LiveId" clId="{498CD508-5ACD-4753-ACFE-AD74D922C6E3}" dt="2021-06-28T21:49:10.897" v="4168" actId="478"/>
          <ac:spMkLst>
            <pc:docMk/>
            <pc:sldMk cId="3682443732" sldId="7277"/>
            <ac:spMk id="81" creationId="{E06618FA-B05E-4F08-B0A3-8592603B63AE}"/>
          </ac:spMkLst>
        </pc:spChg>
        <pc:spChg chg="del">
          <ac:chgData name="Al Brooks" userId="34fc579134f071c1" providerId="LiveId" clId="{498CD508-5ACD-4753-ACFE-AD74D922C6E3}" dt="2021-06-28T21:52:08.828" v="4187" actId="478"/>
          <ac:spMkLst>
            <pc:docMk/>
            <pc:sldMk cId="3682443732" sldId="7277"/>
            <ac:spMk id="84" creationId="{BF94C73A-BE44-42F6-B6F4-AE4475529EC6}"/>
          </ac:spMkLst>
        </pc:spChg>
        <pc:spChg chg="del">
          <ac:chgData name="Al Brooks" userId="34fc579134f071c1" providerId="LiveId" clId="{498CD508-5ACD-4753-ACFE-AD74D922C6E3}" dt="2021-06-28T21:59:20.124" v="4374" actId="478"/>
          <ac:spMkLst>
            <pc:docMk/>
            <pc:sldMk cId="3682443732" sldId="7277"/>
            <ac:spMk id="111" creationId="{62D3B061-12FF-402D-9EB2-82C757FD3962}"/>
          </ac:spMkLst>
        </pc:spChg>
        <pc:spChg chg="add del mod">
          <ac:chgData name="Al Brooks" userId="34fc579134f071c1" providerId="LiveId" clId="{498CD508-5ACD-4753-ACFE-AD74D922C6E3}" dt="2021-06-28T21:48:29.410" v="4159" actId="478"/>
          <ac:spMkLst>
            <pc:docMk/>
            <pc:sldMk cId="3682443732" sldId="7277"/>
            <ac:spMk id="117" creationId="{4A44D5E7-9810-4CAB-B425-20EE6310C800}"/>
          </ac:spMkLst>
        </pc:spChg>
        <pc:spChg chg="add del mod">
          <ac:chgData name="Al Brooks" userId="34fc579134f071c1" providerId="LiveId" clId="{498CD508-5ACD-4753-ACFE-AD74D922C6E3}" dt="2021-06-28T21:48:29.410" v="4159" actId="478"/>
          <ac:spMkLst>
            <pc:docMk/>
            <pc:sldMk cId="3682443732" sldId="7277"/>
            <ac:spMk id="118" creationId="{F39D4476-EEC7-4E66-96CC-A823794CB713}"/>
          </ac:spMkLst>
        </pc:spChg>
        <pc:spChg chg="add del mod">
          <ac:chgData name="Al Brooks" userId="34fc579134f071c1" providerId="LiveId" clId="{498CD508-5ACD-4753-ACFE-AD74D922C6E3}" dt="2021-06-28T21:48:29.410" v="4159" actId="478"/>
          <ac:spMkLst>
            <pc:docMk/>
            <pc:sldMk cId="3682443732" sldId="7277"/>
            <ac:spMk id="119" creationId="{38D1FF71-686C-4AB4-BC29-FE163881E3D2}"/>
          </ac:spMkLst>
        </pc:spChg>
        <pc:spChg chg="add del mod">
          <ac:chgData name="Al Brooks" userId="34fc579134f071c1" providerId="LiveId" clId="{498CD508-5ACD-4753-ACFE-AD74D922C6E3}" dt="2021-06-28T21:48:29.410" v="4159" actId="478"/>
          <ac:spMkLst>
            <pc:docMk/>
            <pc:sldMk cId="3682443732" sldId="7277"/>
            <ac:spMk id="120" creationId="{F99425D7-2789-46AD-B7D1-91DE364FC27F}"/>
          </ac:spMkLst>
        </pc:spChg>
        <pc:spChg chg="add del mod">
          <ac:chgData name="Al Brooks" userId="34fc579134f071c1" providerId="LiveId" clId="{498CD508-5ACD-4753-ACFE-AD74D922C6E3}" dt="2021-06-28T21:48:29.410" v="4159" actId="478"/>
          <ac:spMkLst>
            <pc:docMk/>
            <pc:sldMk cId="3682443732" sldId="7277"/>
            <ac:spMk id="122" creationId="{19691E09-C7B4-4EB5-AA5B-4D71B6ACF757}"/>
          </ac:spMkLst>
        </pc:spChg>
        <pc:spChg chg="add del mod">
          <ac:chgData name="Al Brooks" userId="34fc579134f071c1" providerId="LiveId" clId="{498CD508-5ACD-4753-ACFE-AD74D922C6E3}" dt="2021-06-28T21:48:41.975" v="4163"/>
          <ac:spMkLst>
            <pc:docMk/>
            <pc:sldMk cId="3682443732" sldId="7277"/>
            <ac:spMk id="125" creationId="{58B62878-B67D-4208-BD50-C7604CCD7C2D}"/>
          </ac:spMkLst>
        </pc:spChg>
        <pc:spChg chg="add del mod">
          <ac:chgData name="Al Brooks" userId="34fc579134f071c1" providerId="LiveId" clId="{498CD508-5ACD-4753-ACFE-AD74D922C6E3}" dt="2021-06-28T21:48:41.975" v="4163"/>
          <ac:spMkLst>
            <pc:docMk/>
            <pc:sldMk cId="3682443732" sldId="7277"/>
            <ac:spMk id="126" creationId="{9184B7D9-64E6-4EFF-8953-97C9117CB245}"/>
          </ac:spMkLst>
        </pc:spChg>
        <pc:spChg chg="add del mod">
          <ac:chgData name="Al Brooks" userId="34fc579134f071c1" providerId="LiveId" clId="{498CD508-5ACD-4753-ACFE-AD74D922C6E3}" dt="2021-06-28T21:48:41.975" v="4163"/>
          <ac:spMkLst>
            <pc:docMk/>
            <pc:sldMk cId="3682443732" sldId="7277"/>
            <ac:spMk id="127" creationId="{DBF506E9-6AE5-4395-B7F5-DDC31736232E}"/>
          </ac:spMkLst>
        </pc:spChg>
        <pc:spChg chg="add del mod">
          <ac:chgData name="Al Brooks" userId="34fc579134f071c1" providerId="LiveId" clId="{498CD508-5ACD-4753-ACFE-AD74D922C6E3}" dt="2021-06-28T21:48:41.975" v="4163"/>
          <ac:spMkLst>
            <pc:docMk/>
            <pc:sldMk cId="3682443732" sldId="7277"/>
            <ac:spMk id="128" creationId="{2B4CA2D4-972B-4F3F-8BB9-AEBF8BFBCC54}"/>
          </ac:spMkLst>
        </pc:spChg>
        <pc:spChg chg="add del mod">
          <ac:chgData name="Al Brooks" userId="34fc579134f071c1" providerId="LiveId" clId="{498CD508-5ACD-4753-ACFE-AD74D922C6E3}" dt="2021-06-28T21:48:41.975" v="4163"/>
          <ac:spMkLst>
            <pc:docMk/>
            <pc:sldMk cId="3682443732" sldId="7277"/>
            <ac:spMk id="130" creationId="{3F3BBC32-25ED-4664-8174-A768644C596B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3" creationId="{DEF033B6-2D79-4504-AAE9-C89A197923A2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4" creationId="{091B6CB2-1112-4F68-AB86-C4DF0F7D18C5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5" creationId="{27CBA6C3-B48B-4E9A-9853-5098DD2C6204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6" creationId="{AEA9CADE-A7D6-4350-9ADF-8578999DEA93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8" creationId="{65C16CB3-3BE8-44FD-8C7E-6B714CE700AB}"/>
          </ac:spMkLst>
        </pc:spChg>
        <pc:spChg chg="add mod">
          <ac:chgData name="Al Brooks" userId="34fc579134f071c1" providerId="LiveId" clId="{498CD508-5ACD-4753-ACFE-AD74D922C6E3}" dt="2021-06-28T21:49:12.550" v="4169"/>
          <ac:spMkLst>
            <pc:docMk/>
            <pc:sldMk cId="3682443732" sldId="7277"/>
            <ac:spMk id="139" creationId="{82DB23B8-9BAD-4F07-995E-0CA413267142}"/>
          </ac:spMkLst>
        </pc:spChg>
        <pc:spChg chg="add mod">
          <ac:chgData name="Al Brooks" userId="34fc579134f071c1" providerId="LiveId" clId="{498CD508-5ACD-4753-ACFE-AD74D922C6E3}" dt="2021-06-28T21:52:10.452" v="4188"/>
          <ac:spMkLst>
            <pc:docMk/>
            <pc:sldMk cId="3682443732" sldId="7277"/>
            <ac:spMk id="141" creationId="{D83C78B6-C314-4C1C-BDB7-F81245CBE02B}"/>
          </ac:spMkLst>
        </pc:spChg>
        <pc:spChg chg="add mod">
          <ac:chgData name="Al Brooks" userId="34fc579134f071c1" providerId="LiveId" clId="{498CD508-5ACD-4753-ACFE-AD74D922C6E3}" dt="2021-06-28T21:58:05.997" v="4348"/>
          <ac:spMkLst>
            <pc:docMk/>
            <pc:sldMk cId="3682443732" sldId="7277"/>
            <ac:spMk id="143" creationId="{054F1057-29AD-4EFB-A73A-B0FF2A776412}"/>
          </ac:spMkLst>
        </pc:spChg>
        <pc:spChg chg="add mod">
          <ac:chgData name="Al Brooks" userId="34fc579134f071c1" providerId="LiveId" clId="{498CD508-5ACD-4753-ACFE-AD74D922C6E3}" dt="2021-06-28T21:59:24.537" v="4376"/>
          <ac:spMkLst>
            <pc:docMk/>
            <pc:sldMk cId="3682443732" sldId="7277"/>
            <ac:spMk id="144" creationId="{1EA40388-AF8B-49D7-9317-0BA558A7AA7E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58" creationId="{123FBE17-E712-43F0-B0BF-99B0790FB3D5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59" creationId="{848BF67A-4A6D-406B-AF87-47A50F2CAA18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60" creationId="{841420E8-44B6-4AD5-8F77-64044BA32762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61" creationId="{8BAF3593-3F82-4B0E-87A4-07FC5A211716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62" creationId="{E630C9C1-E2FA-4EAA-9FE6-7B979CD3421E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64" creationId="{A6FDD593-1FB3-4235-BB3C-33B9E7042EC8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66" creationId="{AA6839E1-7BE1-4F27-964A-75B822A62D8E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72" creationId="{AC044DB3-8704-4486-832B-6B28D39D8CA2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173" creationId="{E59090F4-7F5B-48B3-AC80-82935B9D6EF2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08" creationId="{2EC250C6-8362-4876-A57C-AA1AF68F16A6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09" creationId="{92F0E395-7F42-436D-88DB-8FADB92972D1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10" creationId="{59C17DCD-28A4-46C3-883B-1AD21EA6F75B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11" creationId="{E33C4448-A1CE-4976-BA81-F9C4AE5510B9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12" creationId="{C7D4A95A-7C06-4485-833B-3D6EA90EDC17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17" creationId="{7F7D140A-A7D4-4113-975D-C3428A76B4A0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18" creationId="{068983DA-C034-4E04-977F-3B46B5548C6C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35" creationId="{246D2531-6278-4029-A4ED-D63A56A59439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36" creationId="{F663D19F-6E87-4464-A742-CD3E515E3FB0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37" creationId="{D19E1E60-8BE6-48E5-998A-2443F4EB2BDB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38" creationId="{A62821F0-89F9-4BA2-8344-826E0A3D4065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39" creationId="{9A7411BB-F644-4FBE-9982-37D580736940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40" creationId="{CB421306-BD0C-4498-9E42-FC9699F53335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41" creationId="{ECA9E41F-91A8-4954-910A-21A9355E30B6}"/>
          </ac:spMkLst>
        </pc:spChg>
        <pc:spChg chg="del">
          <ac:chgData name="Al Brooks" userId="34fc579134f071c1" providerId="LiveId" clId="{498CD508-5ACD-4753-ACFE-AD74D922C6E3}" dt="2021-06-28T22:27:07.855" v="4383" actId="478"/>
          <ac:spMkLst>
            <pc:docMk/>
            <pc:sldMk cId="3682443732" sldId="7277"/>
            <ac:spMk id="242" creationId="{0011FE43-87E5-477F-9EBC-96059E0D832B}"/>
          </ac:spMkLst>
        </pc:spChg>
        <pc:picChg chg="add del">
          <ac:chgData name="Al Brooks" userId="34fc579134f071c1" providerId="LiveId" clId="{498CD508-5ACD-4753-ACFE-AD74D922C6E3}" dt="2021-06-28T21:48:34.484" v="4161"/>
          <ac:picMkLst>
            <pc:docMk/>
            <pc:sldMk cId="3682443732" sldId="7277"/>
            <ac:picMk id="2" creationId="{EAC38458-D262-4900-A48F-CF2DA1B1A4EA}"/>
          </ac:picMkLst>
        </pc:picChg>
        <pc:cxnChg chg="del">
          <ac:chgData name="Al Brooks" userId="34fc579134f071c1" providerId="LiveId" clId="{498CD508-5ACD-4753-ACFE-AD74D922C6E3}" dt="2021-06-28T21:49:08.839" v="4167" actId="478"/>
          <ac:cxnSpMkLst>
            <pc:docMk/>
            <pc:sldMk cId="3682443732" sldId="7277"/>
            <ac:cxnSpMk id="83" creationId="{92716886-7557-494D-B65B-E3C535224C3B}"/>
          </ac:cxnSpMkLst>
        </pc:cxnChg>
        <pc:cxnChg chg="del">
          <ac:chgData name="Al Brooks" userId="34fc579134f071c1" providerId="LiveId" clId="{498CD508-5ACD-4753-ACFE-AD74D922C6E3}" dt="2021-06-28T21:59:21.731" v="4375" actId="478"/>
          <ac:cxnSpMkLst>
            <pc:docMk/>
            <pc:sldMk cId="3682443732" sldId="7277"/>
            <ac:cxnSpMk id="112" creationId="{EE40F5FA-D4E1-4EB8-AC2E-458741A5FF2B}"/>
          </ac:cxnSpMkLst>
        </pc:cxnChg>
        <pc:cxnChg chg="del">
          <ac:chgData name="Al Brooks" userId="34fc579134f071c1" providerId="LiveId" clId="{498CD508-5ACD-4753-ACFE-AD74D922C6E3}" dt="2021-06-28T21:52:07.388" v="4186" actId="478"/>
          <ac:cxnSpMkLst>
            <pc:docMk/>
            <pc:sldMk cId="3682443732" sldId="7277"/>
            <ac:cxnSpMk id="115" creationId="{483596C4-A443-4B64-BA6F-221872C6AB75}"/>
          </ac:cxnSpMkLst>
        </pc:cxnChg>
        <pc:cxnChg chg="add del mod">
          <ac:chgData name="Al Brooks" userId="34fc579134f071c1" providerId="LiveId" clId="{498CD508-5ACD-4753-ACFE-AD74D922C6E3}" dt="2021-06-28T21:48:29.410" v="4159" actId="478"/>
          <ac:cxnSpMkLst>
            <pc:docMk/>
            <pc:sldMk cId="3682443732" sldId="7277"/>
            <ac:cxnSpMk id="116" creationId="{E7AE220B-54FD-4DC8-9A45-4B795229ED75}"/>
          </ac:cxnSpMkLst>
        </pc:cxnChg>
        <pc:cxnChg chg="add del mod">
          <ac:chgData name="Al Brooks" userId="34fc579134f071c1" providerId="LiveId" clId="{498CD508-5ACD-4753-ACFE-AD74D922C6E3}" dt="2021-06-28T21:48:29.410" v="4159" actId="478"/>
          <ac:cxnSpMkLst>
            <pc:docMk/>
            <pc:sldMk cId="3682443732" sldId="7277"/>
            <ac:cxnSpMk id="121" creationId="{2AA1AF5B-8296-43C3-AD71-CB2220F2C3A4}"/>
          </ac:cxnSpMkLst>
        </pc:cxnChg>
        <pc:cxnChg chg="add del mod">
          <ac:chgData name="Al Brooks" userId="34fc579134f071c1" providerId="LiveId" clId="{498CD508-5ACD-4753-ACFE-AD74D922C6E3}" dt="2021-06-28T21:48:29.410" v="4159" actId="478"/>
          <ac:cxnSpMkLst>
            <pc:docMk/>
            <pc:sldMk cId="3682443732" sldId="7277"/>
            <ac:cxnSpMk id="123" creationId="{755BF809-42DC-4783-B280-67D7A3D49166}"/>
          </ac:cxnSpMkLst>
        </pc:cxnChg>
        <pc:cxnChg chg="add del mod">
          <ac:chgData name="Al Brooks" userId="34fc579134f071c1" providerId="LiveId" clId="{498CD508-5ACD-4753-ACFE-AD74D922C6E3}" dt="2021-06-28T21:48:41.975" v="4163"/>
          <ac:cxnSpMkLst>
            <pc:docMk/>
            <pc:sldMk cId="3682443732" sldId="7277"/>
            <ac:cxnSpMk id="124" creationId="{9EC090C9-CA5C-4733-8F37-807AB398C124}"/>
          </ac:cxnSpMkLst>
        </pc:cxnChg>
        <pc:cxnChg chg="add del mod">
          <ac:chgData name="Al Brooks" userId="34fc579134f071c1" providerId="LiveId" clId="{498CD508-5ACD-4753-ACFE-AD74D922C6E3}" dt="2021-06-28T21:48:41.975" v="4163"/>
          <ac:cxnSpMkLst>
            <pc:docMk/>
            <pc:sldMk cId="3682443732" sldId="7277"/>
            <ac:cxnSpMk id="129" creationId="{3FA5D751-40E1-49B1-93EF-E563A4C9AB9D}"/>
          </ac:cxnSpMkLst>
        </pc:cxnChg>
        <pc:cxnChg chg="add del mod">
          <ac:chgData name="Al Brooks" userId="34fc579134f071c1" providerId="LiveId" clId="{498CD508-5ACD-4753-ACFE-AD74D922C6E3}" dt="2021-06-28T21:48:41.975" v="4163"/>
          <ac:cxnSpMkLst>
            <pc:docMk/>
            <pc:sldMk cId="3682443732" sldId="7277"/>
            <ac:cxnSpMk id="131" creationId="{B871268B-E5ED-43E9-8411-DAFC73D49881}"/>
          </ac:cxnSpMkLst>
        </pc:cxnChg>
        <pc:cxnChg chg="add mod">
          <ac:chgData name="Al Brooks" userId="34fc579134f071c1" providerId="LiveId" clId="{498CD508-5ACD-4753-ACFE-AD74D922C6E3}" dt="2021-06-28T21:49:12.550" v="4169"/>
          <ac:cxnSpMkLst>
            <pc:docMk/>
            <pc:sldMk cId="3682443732" sldId="7277"/>
            <ac:cxnSpMk id="132" creationId="{147D1B84-7C67-4FF3-820A-575288BD200B}"/>
          </ac:cxnSpMkLst>
        </pc:cxnChg>
        <pc:cxnChg chg="add mod">
          <ac:chgData name="Al Brooks" userId="34fc579134f071c1" providerId="LiveId" clId="{498CD508-5ACD-4753-ACFE-AD74D922C6E3}" dt="2021-06-28T21:49:12.550" v="4169"/>
          <ac:cxnSpMkLst>
            <pc:docMk/>
            <pc:sldMk cId="3682443732" sldId="7277"/>
            <ac:cxnSpMk id="137" creationId="{1D59C44F-487E-4E8B-AE28-18D6A199DE4C}"/>
          </ac:cxnSpMkLst>
        </pc:cxnChg>
        <pc:cxnChg chg="add mod">
          <ac:chgData name="Al Brooks" userId="34fc579134f071c1" providerId="LiveId" clId="{498CD508-5ACD-4753-ACFE-AD74D922C6E3}" dt="2021-06-28T21:49:12.550" v="4169"/>
          <ac:cxnSpMkLst>
            <pc:docMk/>
            <pc:sldMk cId="3682443732" sldId="7277"/>
            <ac:cxnSpMk id="140" creationId="{653BC41D-F164-4455-B5C1-DD4094381766}"/>
          </ac:cxnSpMkLst>
        </pc:cxnChg>
        <pc:cxnChg chg="add mod">
          <ac:chgData name="Al Brooks" userId="34fc579134f071c1" providerId="LiveId" clId="{498CD508-5ACD-4753-ACFE-AD74D922C6E3}" dt="2021-06-28T21:52:10.452" v="4188"/>
          <ac:cxnSpMkLst>
            <pc:docMk/>
            <pc:sldMk cId="3682443732" sldId="7277"/>
            <ac:cxnSpMk id="142" creationId="{F753650C-16D0-47F1-8F9C-EC6AF79403A4}"/>
          </ac:cxnSpMkLst>
        </pc:cxnChg>
        <pc:cxnChg chg="add mod">
          <ac:chgData name="Al Brooks" userId="34fc579134f071c1" providerId="LiveId" clId="{498CD508-5ACD-4753-ACFE-AD74D922C6E3}" dt="2021-06-28T21:59:24.537" v="4376"/>
          <ac:cxnSpMkLst>
            <pc:docMk/>
            <pc:sldMk cId="3682443732" sldId="7277"/>
            <ac:cxnSpMk id="145" creationId="{03DA1942-D33A-47F5-9C95-C8082A5D6DED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65" creationId="{CC11461C-C489-4B1A-A365-0ADE9135B4D1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67" creationId="{4DE1B644-8531-4929-BB43-0BD435B07944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68" creationId="{DF57B85E-9469-4DD0-A5A0-16EA67115C40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69" creationId="{E49B9053-8BD5-438B-8FF9-A095EE583A55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0" creationId="{1FCC0543-BCC4-4DA8-9DE3-91528E721835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1" creationId="{F1C7BD29-35D4-4905-A2A3-6293BBC7EA63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4" creationId="{04FF246A-36C2-493C-9966-A462095EFB70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5" creationId="{C4CAF4BB-FF4C-4AE8-97D4-2415483D0C6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6" creationId="{B78C29B8-65A0-44FE-A8F5-F9D26BB459D9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7" creationId="{1B99C98D-0455-42DB-9557-16ADB72EF6B1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8" creationId="{007B8B86-3775-4193-9F65-CD1013E676B3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79" creationId="{95AF45B4-706A-4E37-9BC4-465FE9153679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0" creationId="{2A44FF35-6D33-47A2-9EF1-3C92E9F1F46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1" creationId="{BEB42D9F-EF0B-49AF-9DB8-64AE9A125ADD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2" creationId="{EB61A188-86F4-49A0-BBD9-C0232DDFA780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3" creationId="{E6766F4A-0E10-4B75-807F-D75849A0FBDB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4" creationId="{F1CF6A21-DBBB-4B41-AF0C-50C30FFA0269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5" creationId="{2C664AE7-B5FE-4A2A-AAFA-DECBF7B8D4D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6" creationId="{849E3392-CFB0-4C78-A194-70F7063D6DFF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7" creationId="{4AD0FDE8-B70F-471A-A34D-4C56F1468D81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8" creationId="{8F4CF9FB-64D8-4E94-BE2D-63E3417A746A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89" creationId="{47ED3729-5CB9-433D-81FB-1986A0BF4C1C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0" creationId="{53193639-CF49-4C73-8566-C50E84CA900C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1" creationId="{086781BF-8E8A-4BB3-BDB1-81EDA432743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2" creationId="{0EF1C07D-9FE4-4824-9A5C-F3CC9FBE7489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3" creationId="{5DCA7E90-F9F7-481E-9AE3-F9840BC9341C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4" creationId="{19DFF9CC-B70E-4114-97BA-056490843FF5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5" creationId="{867ADA09-5801-4515-945B-937B0CD323DE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6" creationId="{975B17C4-0DFA-4185-9EAC-FBAA340CE845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7" creationId="{79B6DECD-5773-4D3C-BE5B-66600C250EEF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8" creationId="{C2D446BE-5909-418C-AA54-1A2559B7235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199" creationId="{26AF6446-3EDF-451B-951B-F080AE22853D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0" creationId="{D63482DF-A80B-4C69-8183-C01BEF85E710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1" creationId="{C070F3A3-BFF5-470A-A9F8-A1627B452FBB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2" creationId="{4FB7E79B-48BF-4693-9FBB-1EA2CD80AC9D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3" creationId="{D76064C5-584C-46A6-98D1-692E94D713CE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4" creationId="{6EC73B58-C775-4272-BF34-59D3358EBB59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5" creationId="{07A3364A-6EF7-4C51-BA35-148EB185BE40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6" creationId="{9B167644-5F40-4108-8EFB-99E79885323E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07" creationId="{9D5F839D-7509-46A4-A715-C9CCB49DC8F8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19" creationId="{92AE8866-2D8B-46E5-B181-CD673D6A3994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0" creationId="{472DFE05-C5CB-40AB-87C2-5A12B58425A4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1" creationId="{63BE2448-7025-48D9-9F71-D479A334DEC5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6" creationId="{6A9F62D4-1392-4C6E-81CC-1CD51B1F887E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7" creationId="{7C42DBAE-0B36-46A0-BCF0-568DDDD268A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8" creationId="{2C244F87-37AE-4D36-B737-A66449E81922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29" creationId="{2334911E-B8B6-465B-9826-5745C0F5F3F4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30" creationId="{86CF8AD0-AC2C-495E-8354-C37051051E61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31" creationId="{8F361123-6278-4800-B459-D3AE16811406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32" creationId="{824CE53D-0A91-4B46-8BB5-A77A74453C5B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33" creationId="{827A1C1E-5C98-456D-8B78-09E680D83D57}"/>
          </ac:cxnSpMkLst>
        </pc:cxnChg>
        <pc:cxnChg chg="del">
          <ac:chgData name="Al Brooks" userId="34fc579134f071c1" providerId="LiveId" clId="{498CD508-5ACD-4753-ACFE-AD74D922C6E3}" dt="2021-06-28T22:27:07.855" v="4383" actId="478"/>
          <ac:cxnSpMkLst>
            <pc:docMk/>
            <pc:sldMk cId="3682443732" sldId="7277"/>
            <ac:cxnSpMk id="234" creationId="{8154BC42-E1D5-4DB9-8F23-8B4B2A0E8919}"/>
          </ac:cxnSpMkLst>
        </pc:cxnChg>
      </pc:sldChg>
      <pc:sldChg chg="addSp delSp modSp add del mod">
        <pc:chgData name="Al Brooks" userId="34fc579134f071c1" providerId="LiveId" clId="{498CD508-5ACD-4753-ACFE-AD74D922C6E3}" dt="2021-06-30T20:56:09.914" v="8568" actId="2696"/>
        <pc:sldMkLst>
          <pc:docMk/>
          <pc:sldMk cId="3924241878" sldId="7277"/>
        </pc:sldMkLst>
        <pc:spChg chg="mod">
          <ac:chgData name="Al Brooks" userId="34fc579134f071c1" providerId="LiveId" clId="{498CD508-5ACD-4753-ACFE-AD74D922C6E3}" dt="2021-06-30T16:04:06.876" v="7749" actId="6549"/>
          <ac:spMkLst>
            <pc:docMk/>
            <pc:sldMk cId="3924241878" sldId="7277"/>
            <ac:spMk id="5" creationId="{00000000-0000-0000-0000-000000000000}"/>
          </ac:spMkLst>
        </pc:spChg>
        <pc:spChg chg="mod ord">
          <ac:chgData name="Al Brooks" userId="34fc579134f071c1" providerId="LiveId" clId="{498CD508-5ACD-4753-ACFE-AD74D922C6E3}" dt="2021-06-30T20:40:43.778" v="8333" actId="167"/>
          <ac:spMkLst>
            <pc:docMk/>
            <pc:sldMk cId="3924241878" sldId="7277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30T20:53:21.894" v="8511" actId="1076"/>
          <ac:spMkLst>
            <pc:docMk/>
            <pc:sldMk cId="3924241878" sldId="7277"/>
            <ac:spMk id="81" creationId="{69B6C187-5059-4065-9754-B9CC254B0C68}"/>
          </ac:spMkLst>
        </pc:spChg>
        <pc:spChg chg="add del mod">
          <ac:chgData name="Al Brooks" userId="34fc579134f071c1" providerId="LiveId" clId="{498CD508-5ACD-4753-ACFE-AD74D922C6E3}" dt="2021-06-30T20:52:58.691" v="8507" actId="478"/>
          <ac:spMkLst>
            <pc:docMk/>
            <pc:sldMk cId="3924241878" sldId="7277"/>
            <ac:spMk id="83" creationId="{1FE58F4A-2E69-47FE-96AB-427742226148}"/>
          </ac:spMkLst>
        </pc:spChg>
        <pc:spChg chg="add mod">
          <ac:chgData name="Al Brooks" userId="34fc579134f071c1" providerId="LiveId" clId="{498CD508-5ACD-4753-ACFE-AD74D922C6E3}" dt="2021-06-30T20:52:42.172" v="8504"/>
          <ac:spMkLst>
            <pc:docMk/>
            <pc:sldMk cId="3924241878" sldId="7277"/>
            <ac:spMk id="87" creationId="{EFDA449D-0C8B-4E23-9637-00647B527812}"/>
          </ac:spMkLst>
        </pc:spChg>
        <pc:spChg chg="add mod">
          <ac:chgData name="Al Brooks" userId="34fc579134f071c1" providerId="LiveId" clId="{498CD508-5ACD-4753-ACFE-AD74D922C6E3}" dt="2021-06-30T20:52:42.172" v="8504"/>
          <ac:spMkLst>
            <pc:docMk/>
            <pc:sldMk cId="3924241878" sldId="7277"/>
            <ac:spMk id="89" creationId="{FF6D865F-DEE7-4C8D-A699-A1F1FA836700}"/>
          </ac:spMkLst>
        </pc:spChg>
        <pc:spChg chg="add del mod">
          <ac:chgData name="Al Brooks" userId="34fc579134f071c1" providerId="LiveId" clId="{498CD508-5ACD-4753-ACFE-AD74D922C6E3}" dt="2021-06-30T20:53:02.643" v="8508" actId="478"/>
          <ac:spMkLst>
            <pc:docMk/>
            <pc:sldMk cId="3924241878" sldId="7277"/>
            <ac:spMk id="90" creationId="{12CD43E0-1CFD-4B41-86E4-86F9A9DF239D}"/>
          </ac:spMkLst>
        </pc:spChg>
        <pc:spChg chg="add del mod">
          <ac:chgData name="Al Brooks" userId="34fc579134f071c1" providerId="LiveId" clId="{498CD508-5ACD-4753-ACFE-AD74D922C6E3}" dt="2021-06-30T20:52:55.984" v="8505" actId="478"/>
          <ac:spMkLst>
            <pc:docMk/>
            <pc:sldMk cId="3924241878" sldId="7277"/>
            <ac:spMk id="91" creationId="{D97C0F13-DEEA-492B-8BF5-9115587AC591}"/>
          </ac:spMkLst>
        </pc:spChg>
        <pc:spChg chg="add del mod">
          <ac:chgData name="Al Brooks" userId="34fc579134f071c1" providerId="LiveId" clId="{498CD508-5ACD-4753-ACFE-AD74D922C6E3}" dt="2021-06-30T20:52:57.070" v="8506" actId="478"/>
          <ac:spMkLst>
            <pc:docMk/>
            <pc:sldMk cId="3924241878" sldId="7277"/>
            <ac:spMk id="92" creationId="{C8A8FC08-F778-4506-81E3-E80161F8AB4C}"/>
          </ac:spMkLst>
        </pc:spChg>
        <pc:spChg chg="add mod">
          <ac:chgData name="Al Brooks" userId="34fc579134f071c1" providerId="LiveId" clId="{498CD508-5ACD-4753-ACFE-AD74D922C6E3}" dt="2021-06-30T20:52:42.172" v="8504"/>
          <ac:spMkLst>
            <pc:docMk/>
            <pc:sldMk cId="3924241878" sldId="7277"/>
            <ac:spMk id="93" creationId="{F2C716F4-FA90-4D17-91DD-DF795A28E0FC}"/>
          </ac:spMkLst>
        </pc:spChg>
        <pc:spChg chg="add mod">
          <ac:chgData name="Al Brooks" userId="34fc579134f071c1" providerId="LiveId" clId="{498CD508-5ACD-4753-ACFE-AD74D922C6E3}" dt="2021-06-30T20:52:42.172" v="8504"/>
          <ac:spMkLst>
            <pc:docMk/>
            <pc:sldMk cId="3924241878" sldId="7277"/>
            <ac:spMk id="94" creationId="{E69D240C-EC92-47C4-BC90-C684452E041B}"/>
          </ac:spMkLst>
        </pc:spChg>
        <pc:spChg chg="add del mod">
          <ac:chgData name="Al Brooks" userId="34fc579134f071c1" providerId="LiveId" clId="{498CD508-5ACD-4753-ACFE-AD74D922C6E3}" dt="2021-06-30T20:53:12.213" v="8510" actId="478"/>
          <ac:spMkLst>
            <pc:docMk/>
            <pc:sldMk cId="3924241878" sldId="7277"/>
            <ac:spMk id="95" creationId="{3C4566C8-22D3-4196-9412-429EEA5C675A}"/>
          </ac:spMkLst>
        </pc:spChg>
        <pc:spChg chg="add del mod">
          <ac:chgData name="Al Brooks" userId="34fc579134f071c1" providerId="LiveId" clId="{498CD508-5ACD-4753-ACFE-AD74D922C6E3}" dt="2021-06-30T20:53:10.992" v="8509" actId="478"/>
          <ac:spMkLst>
            <pc:docMk/>
            <pc:sldMk cId="3924241878" sldId="7277"/>
            <ac:spMk id="96" creationId="{1D5CA313-96C1-4006-AD90-D1AB473A99B8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58" creationId="{08BFB659-E588-4EF6-97C9-5E906EE97478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59" creationId="{C3550631-B98C-4F7F-9EC6-045B4692A64C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60" creationId="{07669A2D-2076-40DC-B408-3EEBD640E17B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61" creationId="{E7F0FBCF-4BCD-4309-A57E-8F3AABB57B92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62" creationId="{FAA3240B-3F1A-45AE-8615-EA2830ADB45A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64" creationId="{E1557463-62D4-48FF-A5E4-03DC6CB998A5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66" creationId="{664C17B3-29E4-43A9-9FDF-829C7E586CB8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72" creationId="{E4CD7253-E6D5-4B5D-B69C-04439CED7A82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173" creationId="{79D4AC47-F703-417A-9440-176CA0E7A34F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08" creationId="{92054B8F-2113-4140-8FD6-3EB6D554A238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09" creationId="{02F49A7C-F265-40EF-B76E-78A687C1B363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10" creationId="{18A2030A-1147-45F9-A2BF-0463444EC344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11" creationId="{34F35453-0660-436E-A5C2-027C803811E9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12" creationId="{09F5F6D7-2FAB-40CE-B279-E2D5D18D2496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17" creationId="{2C48B5F5-D571-4CBD-9433-A6374396560C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18" creationId="{CFD27388-CF26-46B8-9677-90C6F8839BDC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35" creationId="{96A39AA9-C378-403A-8B07-E1940DB2F460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36" creationId="{A1A64757-A34C-4634-B5E4-CC7828F73040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37" creationId="{09453020-CB34-4FAA-BCD0-5297A1AE7797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38" creationId="{A829CB22-A8BA-45A7-BA32-E12C5C66ADB7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39" creationId="{4F79AA97-1BF9-45FE-B96B-12BA873E8EEC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40" creationId="{FBE5D7DD-3268-4DAC-97CB-F1FDE29BCEAC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41" creationId="{7B5653CF-BA6F-449B-AD1F-9DD69996895F}"/>
          </ac:spMkLst>
        </pc:spChg>
        <pc:spChg chg="del">
          <ac:chgData name="Al Brooks" userId="34fc579134f071c1" providerId="LiveId" clId="{498CD508-5ACD-4753-ACFE-AD74D922C6E3}" dt="2021-06-30T20:53:31.253" v="8512" actId="478"/>
          <ac:spMkLst>
            <pc:docMk/>
            <pc:sldMk cId="3924241878" sldId="7277"/>
            <ac:spMk id="242" creationId="{80F6B2C8-74F7-4368-9DB2-527A2FACB0AD}"/>
          </ac:spMkLst>
        </pc:spChg>
        <pc:picChg chg="add mod ord">
          <ac:chgData name="Al Brooks" userId="34fc579134f071c1" providerId="LiveId" clId="{498CD508-5ACD-4753-ACFE-AD74D922C6E3}" dt="2021-06-30T20:40:36.412" v="8331" actId="167"/>
          <ac:picMkLst>
            <pc:docMk/>
            <pc:sldMk cId="3924241878" sldId="7277"/>
            <ac:picMk id="82" creationId="{A2C3B9AD-A06B-4CE9-864E-F6F5A7549456}"/>
          </ac:picMkLst>
        </pc:picChg>
        <pc:cxnChg chg="add mod">
          <ac:chgData name="Al Brooks" userId="34fc579134f071c1" providerId="LiveId" clId="{498CD508-5ACD-4753-ACFE-AD74D922C6E3}" dt="2021-06-30T20:52:42.172" v="8504"/>
          <ac:cxnSpMkLst>
            <pc:docMk/>
            <pc:sldMk cId="3924241878" sldId="7277"/>
            <ac:cxnSpMk id="84" creationId="{00CF80AF-B830-4A85-83E0-8B066D4463FB}"/>
          </ac:cxnSpMkLst>
        </pc:cxnChg>
        <pc:cxnChg chg="add mod">
          <ac:chgData name="Al Brooks" userId="34fc579134f071c1" providerId="LiveId" clId="{498CD508-5ACD-4753-ACFE-AD74D922C6E3}" dt="2021-06-30T20:52:42.172" v="8504"/>
          <ac:cxnSpMkLst>
            <pc:docMk/>
            <pc:sldMk cId="3924241878" sldId="7277"/>
            <ac:cxnSpMk id="85" creationId="{2912884F-1080-429D-B566-F8962BE88152}"/>
          </ac:cxnSpMkLst>
        </pc:cxnChg>
        <pc:cxnChg chg="add mod">
          <ac:chgData name="Al Brooks" userId="34fc579134f071c1" providerId="LiveId" clId="{498CD508-5ACD-4753-ACFE-AD74D922C6E3}" dt="2021-06-30T20:52:42.172" v="8504"/>
          <ac:cxnSpMkLst>
            <pc:docMk/>
            <pc:sldMk cId="3924241878" sldId="7277"/>
            <ac:cxnSpMk id="86" creationId="{665FD26C-13FA-42EC-ABD9-6B7650F6BB01}"/>
          </ac:cxnSpMkLst>
        </pc:cxnChg>
        <pc:cxnChg chg="add mod">
          <ac:chgData name="Al Brooks" userId="34fc579134f071c1" providerId="LiveId" clId="{498CD508-5ACD-4753-ACFE-AD74D922C6E3}" dt="2021-06-30T20:52:42.172" v="8504"/>
          <ac:cxnSpMkLst>
            <pc:docMk/>
            <pc:sldMk cId="3924241878" sldId="7277"/>
            <ac:cxnSpMk id="88" creationId="{93489F9E-B06C-4184-82C6-AA2D41620000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65" creationId="{0C75C7CE-9792-4EE4-84F9-0AC6F5380C46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67" creationId="{1809916D-2B92-4BA4-8D8A-98D4EDDBB89B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68" creationId="{50492F74-039B-4FB2-8FAF-BD5D9B4D93DC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69" creationId="{A34FFABA-60C9-4780-81FA-E8AA22B42EE0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0" creationId="{83886CD3-AB81-44E7-BA3F-EA6B78F3E731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1" creationId="{F82498C9-434E-43D5-BEA9-587EFD93F3F0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4" creationId="{CB735BFA-8EF6-42AF-9D98-380EEF073D98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5" creationId="{1FDAFBAD-A27A-4E46-8419-944E34B65C8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6" creationId="{F0F3E19E-C7CF-4582-BCCC-C17AAA44CCA8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7" creationId="{1CFF7DD8-9118-48BC-A73C-AEBC938EB83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8" creationId="{78E0BBBF-C4DA-4F1D-BEB8-AC363A791C69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79" creationId="{716B79E6-B99B-4576-93B0-4B801A1CB39E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0" creationId="{940FE429-09E5-4787-8782-44D239619A7A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1" creationId="{0D5A8537-D6B6-4D37-8488-28C43B280CE1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2" creationId="{576CB77E-1E30-42A3-8CC0-BA5B9332124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3" creationId="{1A58D87F-623F-492C-B3E2-5047B1DEB630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4" creationId="{ED73CE42-6263-4FC9-A504-FE71386F4C31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5" creationId="{BBD88B57-855E-474D-A898-B27868E80EE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6" creationId="{1AFBD628-62F1-460C-8AE7-080DBB1B48AB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7" creationId="{90765806-3BF7-4AB8-812E-6E5302ADBCA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8" creationId="{15CF4DA6-332F-4F9E-9FB8-B8B392CCE73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89" creationId="{BFC46B52-C6F3-445D-96B1-0DC723F65F77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0" creationId="{494DDE0C-D8FB-48AF-9289-28D988FEC2E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1" creationId="{439F5094-44DE-4FD2-8F6F-A595285DBFA7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2" creationId="{69A43A82-7B40-4FC0-A216-9955DD5306F8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3" creationId="{38C15C56-6349-4F88-8C98-BE780D51245C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4" creationId="{8D91A594-3D62-466E-9B8A-6B5D486AD96E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5" creationId="{CC6402E0-3FAB-4619-944C-E8EC974CBA52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6" creationId="{5169F1E4-CBF6-4A71-AAE0-61972604DB9A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7" creationId="{E7B40A32-F4C2-4A5C-A29C-595364212583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8" creationId="{5BE3A4AA-5BEC-40A1-BA8E-1837D887F0B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199" creationId="{679226B0-81BA-4940-89FD-69A8DDDB6D7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0" creationId="{F10CD2A8-37B4-4148-ACC1-79840B5CE31C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1" creationId="{6DF5ABC2-B48F-4047-881E-3E263FB43180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2" creationId="{DDE84BBB-7CAE-44D7-8843-12815141E593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3" creationId="{B4F0434D-7FFF-4BD8-9A5F-69BB045AFBD7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4" creationId="{4EE901DA-786B-4259-9261-F12769336322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5" creationId="{D497A876-D6D2-43A0-A2E6-E68369CDB63E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6" creationId="{F89AE0B5-78AD-413C-88D9-A1179D1A7E13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07" creationId="{42BE02DE-802E-436E-815F-55A3C5A9C89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19" creationId="{8005E71D-CB1B-4027-86EC-12E730E02551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0" creationId="{1335E4E4-3AF3-44A6-9284-7FA9EC42C548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1" creationId="{D882EAD8-5CEE-4652-9618-4FAACA73D5F4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6" creationId="{B4F1A2DD-9E2E-4E7C-85F3-D130E1D67B5D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7" creationId="{4C78726A-4661-4C4D-835B-EDB3BDA6F4A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8" creationId="{D0F47505-B656-45B7-B7F2-C5664DA7CFE5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29" creationId="{1ED9DA0E-662F-4717-A0D7-553B26CCB6D6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30" creationId="{25ECBFA0-442C-4FE7-9608-12EEE2DC32BA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31" creationId="{6715571B-416F-4500-998C-8D8AAC064EDB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32" creationId="{4653EDE3-D2E6-4D4F-A7DE-B6208C655EB1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33" creationId="{6C723080-49B8-4CDC-9CC4-8BD1C190C3B4}"/>
          </ac:cxnSpMkLst>
        </pc:cxnChg>
        <pc:cxnChg chg="del">
          <ac:chgData name="Al Brooks" userId="34fc579134f071c1" providerId="LiveId" clId="{498CD508-5ACD-4753-ACFE-AD74D922C6E3}" dt="2021-06-30T20:53:31.253" v="8512" actId="478"/>
          <ac:cxnSpMkLst>
            <pc:docMk/>
            <pc:sldMk cId="3924241878" sldId="7277"/>
            <ac:cxnSpMk id="234" creationId="{AC481128-FEDD-4700-A24E-C8CAB6757E7E}"/>
          </ac:cxnSpMkLst>
        </pc:cxnChg>
      </pc:sldChg>
      <pc:sldChg chg="addSp delSp modSp add mod modClrScheme chgLayout">
        <pc:chgData name="Al Brooks" userId="34fc579134f071c1" providerId="LiveId" clId="{498CD508-5ACD-4753-ACFE-AD74D922C6E3}" dt="2021-06-30T21:42:32.017" v="9279" actId="20577"/>
        <pc:sldMkLst>
          <pc:docMk/>
          <pc:sldMk cId="5096694" sldId="7278"/>
        </pc:sldMkLst>
        <pc:spChg chg="mod ord">
          <ac:chgData name="Al Brooks" userId="34fc579134f071c1" providerId="LiveId" clId="{498CD508-5ACD-4753-ACFE-AD74D922C6E3}" dt="2021-06-30T21:42:32.017" v="9279" actId="20577"/>
          <ac:spMkLst>
            <pc:docMk/>
            <pc:sldMk cId="5096694" sldId="7278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30T20:39:51.964" v="8320" actId="1076"/>
          <ac:spMkLst>
            <pc:docMk/>
            <pc:sldMk cId="5096694" sldId="7278"/>
            <ac:spMk id="21" creationId="{D800B438-E78B-4C04-8812-E548DC25F1FB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11" creationId="{294F2E2F-F390-41B2-A0EE-BCF39A5686D9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13" creationId="{F58C1DA3-6927-4289-AEB7-B39F0865F9D1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18" creationId="{CACB10F8-BA2D-43D6-9842-AA3E034B6FD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19" creationId="{37501F16-6E7B-4AAE-ABFF-74A498AD4DCD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2" creationId="{AF6218E7-3593-4FE6-8709-2C9F8BCC5A8C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3" creationId="{45C166F0-FA4E-4DAE-834C-F3A329893BF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4" creationId="{92725A26-F728-49AB-BCA0-D257F418B546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5" creationId="{0E588D2A-1F4F-4BE6-85CD-FFE0698DD16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6" creationId="{F7AE6155-31F4-435D-8E7B-76E34A0E1F2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7" creationId="{B83035E6-DAAA-41E8-A890-B4EF2AAFC7B7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8" creationId="{BE4A3BB9-F46B-42D7-9B44-AF5302603CB2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29" creationId="{E9743584-1EFD-47C3-84B4-82FB0B2C22F8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0" creationId="{D6AE7281-D6C0-44BC-B7A5-B559A4DE7D23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1" creationId="{296F4A1E-711C-4489-93CB-4830C7B927C0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2" creationId="{0B8E7939-1388-4362-AC61-309E047BA5F7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3" creationId="{293AA753-D98A-4634-9A6F-663FD1B335EA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4" creationId="{9B9B1BC4-7E76-4B36-99A1-13D7F1433E42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6" creationId="{40FBFD4D-285B-4227-BB0C-5E8AA7303615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7" creationId="{BA2009AD-6CCE-4BFC-92C9-BAB5E605C604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8" creationId="{146FB49A-8CB3-4C9E-A0E2-3BC144685C3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39" creationId="{E84B34E1-48CD-48C2-BA5B-0E7E344680FC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40" creationId="{F3504AA3-B4DF-462E-8352-9D887F1F8E5F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41" creationId="{36B3F623-84A0-4B5E-8E4B-92CB0BD79960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42" creationId="{4C562E14-7CEF-4B7B-80C9-644C18CDE8EF}"/>
          </ac:spMkLst>
        </pc:spChg>
        <pc:spChg chg="add mod">
          <ac:chgData name="Al Brooks" userId="34fc579134f071c1" providerId="LiveId" clId="{498CD508-5ACD-4753-ACFE-AD74D922C6E3}" dt="2021-06-30T20:40:13.148" v="8325"/>
          <ac:spMkLst>
            <pc:docMk/>
            <pc:sldMk cId="5096694" sldId="7278"/>
            <ac:spMk id="143" creationId="{1968A7D1-83E1-4E9E-ADE0-CA68A235240B}"/>
          </ac:spMkLst>
        </pc:spChg>
        <pc:spChg chg="del mod">
          <ac:chgData name="Al Brooks" userId="34fc579134f071c1" providerId="LiveId" clId="{498CD508-5ACD-4753-ACFE-AD74D922C6E3}" dt="2021-06-30T20:39:47.202" v="8318" actId="478"/>
          <ac:spMkLst>
            <pc:docMk/>
            <pc:sldMk cId="5096694" sldId="7278"/>
            <ac:spMk id="144" creationId="{CCC34991-E11E-4F96-8840-FEE94611845E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45" creationId="{C5E9FFEA-4FB5-4926-AD44-A4A135787602}"/>
          </ac:spMkLst>
        </pc:spChg>
        <pc:spChg chg="del mod">
          <ac:chgData name="Al Brooks" userId="34fc579134f071c1" providerId="LiveId" clId="{498CD508-5ACD-4753-ACFE-AD74D922C6E3}" dt="2021-06-30T20:39:45.365" v="8317" actId="478"/>
          <ac:spMkLst>
            <pc:docMk/>
            <pc:sldMk cId="5096694" sldId="7278"/>
            <ac:spMk id="147" creationId="{BF5160A2-7AF9-404E-B425-4AE8B66C0EA8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3" creationId="{C3306888-8273-437D-B5C5-442BE7C678FF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4" creationId="{A80E90CB-FE2B-45E0-BCB7-124030B3EF66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30T20:39:55.064" v="8321" actId="478"/>
          <ac:spMkLst>
            <pc:docMk/>
            <pc:sldMk cId="5096694" sldId="7278"/>
            <ac:spMk id="317" creationId="{E6EF4A5C-0879-43F5-94E2-A241B5B69DFF}"/>
          </ac:spMkLst>
        </pc:spChg>
        <pc:picChg chg="del mod modCrop">
          <ac:chgData name="Al Brooks" userId="34fc579134f071c1" providerId="LiveId" clId="{498CD508-5ACD-4753-ACFE-AD74D922C6E3}" dt="2021-06-30T20:39:39.972" v="8316" actId="21"/>
          <ac:picMkLst>
            <pc:docMk/>
            <pc:sldMk cId="5096694" sldId="7278"/>
            <ac:picMk id="3" creationId="{5B01EE8F-ED4B-4D74-8C98-422BA0BD341B}"/>
          </ac:picMkLst>
        </pc:picChg>
        <pc:picChg chg="add mod">
          <ac:chgData name="Al Brooks" userId="34fc579134f071c1" providerId="LiveId" clId="{498CD508-5ACD-4753-ACFE-AD74D922C6E3}" dt="2021-06-30T20:39:49.036" v="8319"/>
          <ac:picMkLst>
            <pc:docMk/>
            <pc:sldMk cId="5096694" sldId="7278"/>
            <ac:picMk id="135" creationId="{84B701E9-87A6-45BD-8EB8-110798DEE133}"/>
          </ac:picMkLst>
        </pc:pic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82" creationId="{59FDAC29-2D0D-44B9-AAF5-CE7BC2FFAF33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84" creationId="{B7D68F04-14A3-421A-ABFE-73E1258BA235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86" creationId="{23F38925-31E4-4EDC-9F1C-0E0B454FE75B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88" creationId="{F9027728-83B9-48E1-B46C-141A485CBF69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90" creationId="{F685010A-1928-485F-B39E-D62C86CF457E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92" creationId="{DAA50272-53FB-4F28-8989-BF59E721D06E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94" creationId="{086581E9-BC35-41DD-8364-C2A4E9290151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96" creationId="{20652BC1-CD2F-4133-9E57-7F4BA44218A8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98" creationId="{F5B07235-FA35-4ECD-80A4-F1BD6D49F8E3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00" creationId="{6B05FB3E-09CD-4E94-8AB1-977D082964A2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02" creationId="{B5199754-BC24-4DE2-B613-F47511186FB8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04" creationId="{D24E318D-DC22-43AE-8F5B-E6EAF6C95908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07" creationId="{F9379FC4-7898-4169-A719-C9AEBB72CAD1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09" creationId="{25554626-FCFA-4EED-BD65-9BA7E506106A}"/>
          </ac:cxnSpMkLst>
        </pc:cxnChg>
        <pc:cxnChg chg="del mod">
          <ac:chgData name="Al Brooks" userId="34fc579134f071c1" providerId="LiveId" clId="{498CD508-5ACD-4753-ACFE-AD74D922C6E3}" dt="2021-06-30T20:39:45.365" v="8317" actId="478"/>
          <ac:cxnSpMkLst>
            <pc:docMk/>
            <pc:sldMk cId="5096694" sldId="7278"/>
            <ac:cxnSpMk id="116" creationId="{D9C4B03F-D887-4807-ADCF-59FDC4D21B6B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30T20:39:55.064" v="8321" actId="478"/>
          <ac:cxnSpMkLst>
            <pc:docMk/>
            <pc:sldMk cId="5096694" sldId="7278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498CD508-5ACD-4753-ACFE-AD74D922C6E3}" dt="2021-06-28T22:27:41.952" v="4388" actId="2696"/>
        <pc:sldMkLst>
          <pc:docMk/>
          <pc:sldMk cId="963708628" sldId="7278"/>
        </pc:sldMkLst>
        <pc:spChg chg="mod">
          <ac:chgData name="Al Brooks" userId="34fc579134f071c1" providerId="LiveId" clId="{498CD508-5ACD-4753-ACFE-AD74D922C6E3}" dt="2021-06-28T21:46:47.504" v="4145"/>
          <ac:spMkLst>
            <pc:docMk/>
            <pc:sldMk cId="963708628" sldId="7278"/>
            <ac:spMk id="5" creationId="{00000000-0000-0000-0000-000000000000}"/>
          </ac:spMkLst>
        </pc:spChg>
        <pc:spChg chg="del">
          <ac:chgData name="Al Brooks" userId="34fc579134f071c1" providerId="LiveId" clId="{498CD508-5ACD-4753-ACFE-AD74D922C6E3}" dt="2021-06-28T21:49:17.658" v="4171" actId="478"/>
          <ac:spMkLst>
            <pc:docMk/>
            <pc:sldMk cId="963708628" sldId="7278"/>
            <ac:spMk id="81" creationId="{E06618FA-B05E-4F08-B0A3-8592603B63AE}"/>
          </ac:spMkLst>
        </pc:spChg>
        <pc:spChg chg="del">
          <ac:chgData name="Al Brooks" userId="34fc579134f071c1" providerId="LiveId" clId="{498CD508-5ACD-4753-ACFE-AD74D922C6E3}" dt="2021-06-28T21:52:13.773" v="4189" actId="478"/>
          <ac:spMkLst>
            <pc:docMk/>
            <pc:sldMk cId="963708628" sldId="7278"/>
            <ac:spMk id="84" creationId="{BF94C73A-BE44-42F6-B6F4-AE4475529EC6}"/>
          </ac:spMkLst>
        </pc:spChg>
        <pc:spChg chg="del">
          <ac:chgData name="Al Brooks" userId="34fc579134f071c1" providerId="LiveId" clId="{498CD508-5ACD-4753-ACFE-AD74D922C6E3}" dt="2021-06-28T21:59:30.027" v="4378" actId="478"/>
          <ac:spMkLst>
            <pc:docMk/>
            <pc:sldMk cId="963708628" sldId="7278"/>
            <ac:spMk id="111" creationId="{62D3B061-12FF-402D-9EB2-82C757FD3962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17" creationId="{40FCB942-4F5B-4059-8C04-83488165E0AB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18" creationId="{87BD5B24-3F4F-4EFD-B1B8-AF2C25427C06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19" creationId="{1F86C17D-52E5-4600-B04F-01742DF4BAE9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20" creationId="{41ECEEE9-1F90-472D-997C-FDB889057910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22" creationId="{98174F0C-140F-4152-8BA0-CBA856F6A915}"/>
          </ac:spMkLst>
        </pc:spChg>
        <pc:spChg chg="add mod">
          <ac:chgData name="Al Brooks" userId="34fc579134f071c1" providerId="LiveId" clId="{498CD508-5ACD-4753-ACFE-AD74D922C6E3}" dt="2021-06-28T21:49:19.885" v="4172"/>
          <ac:spMkLst>
            <pc:docMk/>
            <pc:sldMk cId="963708628" sldId="7278"/>
            <ac:spMk id="123" creationId="{25D8A41D-524E-4F57-8D1F-FC922C42F514}"/>
          </ac:spMkLst>
        </pc:spChg>
        <pc:spChg chg="add mod">
          <ac:chgData name="Al Brooks" userId="34fc579134f071c1" providerId="LiveId" clId="{498CD508-5ACD-4753-ACFE-AD74D922C6E3}" dt="2021-06-28T21:52:16.653" v="4192"/>
          <ac:spMkLst>
            <pc:docMk/>
            <pc:sldMk cId="963708628" sldId="7278"/>
            <ac:spMk id="125" creationId="{2F9A22D3-5870-4897-BF07-CF3E911A3396}"/>
          </ac:spMkLst>
        </pc:spChg>
        <pc:spChg chg="add mod">
          <ac:chgData name="Al Brooks" userId="34fc579134f071c1" providerId="LiveId" clId="{498CD508-5ACD-4753-ACFE-AD74D922C6E3}" dt="2021-06-28T21:58:09.497" v="4349"/>
          <ac:spMkLst>
            <pc:docMk/>
            <pc:sldMk cId="963708628" sldId="7278"/>
            <ac:spMk id="127" creationId="{049E4850-220F-4215-8C0B-CB304B8ABFA0}"/>
          </ac:spMkLst>
        </pc:spChg>
        <pc:spChg chg="add mod">
          <ac:chgData name="Al Brooks" userId="34fc579134f071c1" providerId="LiveId" clId="{498CD508-5ACD-4753-ACFE-AD74D922C6E3}" dt="2021-06-28T21:59:32.127" v="4379"/>
          <ac:spMkLst>
            <pc:docMk/>
            <pc:sldMk cId="963708628" sldId="7278"/>
            <ac:spMk id="128" creationId="{8F6C8D6E-1AB7-44DF-9C7F-9E048D5A4CB3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58" creationId="{123FBE17-E712-43F0-B0BF-99B0790FB3D5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59" creationId="{848BF67A-4A6D-406B-AF87-47A50F2CAA18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60" creationId="{841420E8-44B6-4AD5-8F77-64044BA32762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61" creationId="{8BAF3593-3F82-4B0E-87A4-07FC5A211716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62" creationId="{E630C9C1-E2FA-4EAA-9FE6-7B979CD3421E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64" creationId="{A6FDD593-1FB3-4235-BB3C-33B9E7042EC8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66" creationId="{AA6839E1-7BE1-4F27-964A-75B822A62D8E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72" creationId="{AC044DB3-8704-4486-832B-6B28D39D8CA2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173" creationId="{E59090F4-7F5B-48B3-AC80-82935B9D6EF2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08" creationId="{2EC250C6-8362-4876-A57C-AA1AF68F16A6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09" creationId="{92F0E395-7F42-436D-88DB-8FADB92972D1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10" creationId="{59C17DCD-28A4-46C3-883B-1AD21EA6F75B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11" creationId="{E33C4448-A1CE-4976-BA81-F9C4AE5510B9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12" creationId="{C7D4A95A-7C06-4485-833B-3D6EA90EDC17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17" creationId="{7F7D140A-A7D4-4113-975D-C3428A76B4A0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18" creationId="{068983DA-C034-4E04-977F-3B46B5548C6C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35" creationId="{246D2531-6278-4029-A4ED-D63A56A59439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36" creationId="{F663D19F-6E87-4464-A742-CD3E515E3FB0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37" creationId="{D19E1E60-8BE6-48E5-998A-2443F4EB2BDB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38" creationId="{A62821F0-89F9-4BA2-8344-826E0A3D4065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39" creationId="{9A7411BB-F644-4FBE-9982-37D580736940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40" creationId="{CB421306-BD0C-4498-9E42-FC9699F53335}"/>
          </ac:spMkLst>
        </pc:spChg>
        <pc:spChg chg="del">
          <ac:chgData name="Al Brooks" userId="34fc579134f071c1" providerId="LiveId" clId="{498CD508-5ACD-4753-ACFE-AD74D922C6E3}" dt="2021-06-28T22:27:31.935" v="4385" actId="478"/>
          <ac:spMkLst>
            <pc:docMk/>
            <pc:sldMk cId="963708628" sldId="7278"/>
            <ac:spMk id="241" creationId="{ECA9E41F-91A8-4954-910A-21A9355E30B6}"/>
          </ac:spMkLst>
        </pc:spChg>
        <pc:spChg chg="del mod">
          <ac:chgData name="Al Brooks" userId="34fc579134f071c1" providerId="LiveId" clId="{498CD508-5ACD-4753-ACFE-AD74D922C6E3}" dt="2021-06-28T22:27:38.258" v="4387" actId="478"/>
          <ac:spMkLst>
            <pc:docMk/>
            <pc:sldMk cId="963708628" sldId="7278"/>
            <ac:spMk id="242" creationId="{0011FE43-87E5-477F-9EBC-96059E0D832B}"/>
          </ac:spMkLst>
        </pc:spChg>
        <pc:cxnChg chg="del">
          <ac:chgData name="Al Brooks" userId="34fc579134f071c1" providerId="LiveId" clId="{498CD508-5ACD-4753-ACFE-AD74D922C6E3}" dt="2021-06-28T21:49:16.290" v="4170" actId="478"/>
          <ac:cxnSpMkLst>
            <pc:docMk/>
            <pc:sldMk cId="963708628" sldId="7278"/>
            <ac:cxnSpMk id="83" creationId="{92716886-7557-494D-B65B-E3C535224C3B}"/>
          </ac:cxnSpMkLst>
        </pc:cxnChg>
        <pc:cxnChg chg="del">
          <ac:chgData name="Al Brooks" userId="34fc579134f071c1" providerId="LiveId" clId="{498CD508-5ACD-4753-ACFE-AD74D922C6E3}" dt="2021-06-28T21:59:28.053" v="4377" actId="478"/>
          <ac:cxnSpMkLst>
            <pc:docMk/>
            <pc:sldMk cId="963708628" sldId="7278"/>
            <ac:cxnSpMk id="112" creationId="{EE40F5FA-D4E1-4EB8-AC2E-458741A5FF2B}"/>
          </ac:cxnSpMkLst>
        </pc:cxnChg>
        <pc:cxnChg chg="del mod">
          <ac:chgData name="Al Brooks" userId="34fc579134f071c1" providerId="LiveId" clId="{498CD508-5ACD-4753-ACFE-AD74D922C6E3}" dt="2021-06-28T21:52:14.678" v="4191" actId="478"/>
          <ac:cxnSpMkLst>
            <pc:docMk/>
            <pc:sldMk cId="963708628" sldId="7278"/>
            <ac:cxnSpMk id="115" creationId="{483596C4-A443-4B64-BA6F-221872C6AB75}"/>
          </ac:cxnSpMkLst>
        </pc:cxnChg>
        <pc:cxnChg chg="add mod">
          <ac:chgData name="Al Brooks" userId="34fc579134f071c1" providerId="LiveId" clId="{498CD508-5ACD-4753-ACFE-AD74D922C6E3}" dt="2021-06-28T21:49:19.885" v="4172"/>
          <ac:cxnSpMkLst>
            <pc:docMk/>
            <pc:sldMk cId="963708628" sldId="7278"/>
            <ac:cxnSpMk id="116" creationId="{0CA952D5-B3E1-4BF2-844B-5E71705D4189}"/>
          </ac:cxnSpMkLst>
        </pc:cxnChg>
        <pc:cxnChg chg="add mod">
          <ac:chgData name="Al Brooks" userId="34fc579134f071c1" providerId="LiveId" clId="{498CD508-5ACD-4753-ACFE-AD74D922C6E3}" dt="2021-06-28T21:49:19.885" v="4172"/>
          <ac:cxnSpMkLst>
            <pc:docMk/>
            <pc:sldMk cId="963708628" sldId="7278"/>
            <ac:cxnSpMk id="121" creationId="{B0DB7A49-DFE3-4BD4-A1D9-26339ADEDF2F}"/>
          </ac:cxnSpMkLst>
        </pc:cxnChg>
        <pc:cxnChg chg="add mod">
          <ac:chgData name="Al Brooks" userId="34fc579134f071c1" providerId="LiveId" clId="{498CD508-5ACD-4753-ACFE-AD74D922C6E3}" dt="2021-06-28T21:49:19.885" v="4172"/>
          <ac:cxnSpMkLst>
            <pc:docMk/>
            <pc:sldMk cId="963708628" sldId="7278"/>
            <ac:cxnSpMk id="124" creationId="{5286DB97-5A83-4C52-8FCD-CCCEE4054373}"/>
          </ac:cxnSpMkLst>
        </pc:cxnChg>
        <pc:cxnChg chg="add mod">
          <ac:chgData name="Al Brooks" userId="34fc579134f071c1" providerId="LiveId" clId="{498CD508-5ACD-4753-ACFE-AD74D922C6E3}" dt="2021-06-28T21:52:16.653" v="4192"/>
          <ac:cxnSpMkLst>
            <pc:docMk/>
            <pc:sldMk cId="963708628" sldId="7278"/>
            <ac:cxnSpMk id="126" creationId="{8238DE3D-84DA-49D1-AF5D-7355061F7789}"/>
          </ac:cxnSpMkLst>
        </pc:cxnChg>
        <pc:cxnChg chg="add mod">
          <ac:chgData name="Al Brooks" userId="34fc579134f071c1" providerId="LiveId" clId="{498CD508-5ACD-4753-ACFE-AD74D922C6E3}" dt="2021-06-28T21:59:32.127" v="4379"/>
          <ac:cxnSpMkLst>
            <pc:docMk/>
            <pc:sldMk cId="963708628" sldId="7278"/>
            <ac:cxnSpMk id="129" creationId="{CD086F06-39A3-435E-94F6-2F1681FE2ACA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65" creationId="{CC11461C-C489-4B1A-A365-0ADE9135B4D1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67" creationId="{4DE1B644-8531-4929-BB43-0BD435B07944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68" creationId="{DF57B85E-9469-4DD0-A5A0-16EA67115C40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69" creationId="{E49B9053-8BD5-438B-8FF9-A095EE583A55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0" creationId="{1FCC0543-BCC4-4DA8-9DE3-91528E721835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1" creationId="{F1C7BD29-35D4-4905-A2A3-6293BBC7EA63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4" creationId="{04FF246A-36C2-493C-9966-A462095EFB70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5" creationId="{C4CAF4BB-FF4C-4AE8-97D4-2415483D0C6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6" creationId="{B78C29B8-65A0-44FE-A8F5-F9D26BB459D9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7" creationId="{1B99C98D-0455-42DB-9557-16ADB72EF6B1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8" creationId="{007B8B86-3775-4193-9F65-CD1013E676B3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79" creationId="{95AF45B4-706A-4E37-9BC4-465FE9153679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0" creationId="{2A44FF35-6D33-47A2-9EF1-3C92E9F1F46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1" creationId="{BEB42D9F-EF0B-49AF-9DB8-64AE9A125ADD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2" creationId="{EB61A188-86F4-49A0-BBD9-C0232DDFA780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3" creationId="{E6766F4A-0E10-4B75-807F-D75849A0FBDB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4" creationId="{F1CF6A21-DBBB-4B41-AF0C-50C30FFA0269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5" creationId="{2C664AE7-B5FE-4A2A-AAFA-DECBF7B8D4D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6" creationId="{849E3392-CFB0-4C78-A194-70F7063D6DFF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7" creationId="{4AD0FDE8-B70F-471A-A34D-4C56F1468D81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8" creationId="{8F4CF9FB-64D8-4E94-BE2D-63E3417A746A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89" creationId="{47ED3729-5CB9-433D-81FB-1986A0BF4C1C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0" creationId="{53193639-CF49-4C73-8566-C50E84CA900C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1" creationId="{086781BF-8E8A-4BB3-BDB1-81EDA432743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2" creationId="{0EF1C07D-9FE4-4824-9A5C-F3CC9FBE7489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3" creationId="{5DCA7E90-F9F7-481E-9AE3-F9840BC9341C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4" creationId="{19DFF9CC-B70E-4114-97BA-056490843FF5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5" creationId="{867ADA09-5801-4515-945B-937B0CD323DE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6" creationId="{975B17C4-0DFA-4185-9EAC-FBAA340CE845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7" creationId="{79B6DECD-5773-4D3C-BE5B-66600C250EEF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8" creationId="{C2D446BE-5909-418C-AA54-1A2559B7235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199" creationId="{26AF6446-3EDF-451B-951B-F080AE22853D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0" creationId="{D63482DF-A80B-4C69-8183-C01BEF85E710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1" creationId="{C070F3A3-BFF5-470A-A9F8-A1627B452FBB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2" creationId="{4FB7E79B-48BF-4693-9FBB-1EA2CD80AC9D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3" creationId="{D76064C5-584C-46A6-98D1-692E94D713CE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4" creationId="{6EC73B58-C775-4272-BF34-59D3358EBB59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5" creationId="{07A3364A-6EF7-4C51-BA35-148EB185BE40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6" creationId="{9B167644-5F40-4108-8EFB-99E79885323E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07" creationId="{9D5F839D-7509-46A4-A715-C9CCB49DC8F8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19" creationId="{92AE8866-2D8B-46E5-B181-CD673D6A3994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0" creationId="{472DFE05-C5CB-40AB-87C2-5A12B58425A4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1" creationId="{63BE2448-7025-48D9-9F71-D479A334DEC5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6" creationId="{6A9F62D4-1392-4C6E-81CC-1CD51B1F887E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7" creationId="{7C42DBAE-0B36-46A0-BCF0-568DDDD268A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8" creationId="{2C244F87-37AE-4D36-B737-A66449E81922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29" creationId="{2334911E-B8B6-465B-9826-5745C0F5F3F4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30" creationId="{86CF8AD0-AC2C-495E-8354-C37051051E61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31" creationId="{8F361123-6278-4800-B459-D3AE16811406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32" creationId="{824CE53D-0A91-4B46-8BB5-A77A74453C5B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33" creationId="{827A1C1E-5C98-456D-8B78-09E680D83D57}"/>
          </ac:cxnSpMkLst>
        </pc:cxnChg>
        <pc:cxnChg chg="del">
          <ac:chgData name="Al Brooks" userId="34fc579134f071c1" providerId="LiveId" clId="{498CD508-5ACD-4753-ACFE-AD74D922C6E3}" dt="2021-06-28T22:27:31.935" v="4385" actId="478"/>
          <ac:cxnSpMkLst>
            <pc:docMk/>
            <pc:sldMk cId="963708628" sldId="7278"/>
            <ac:cxnSpMk id="234" creationId="{8154BC42-E1D5-4DB9-8F23-8B4B2A0E8919}"/>
          </ac:cxnSpMkLst>
        </pc:cxnChg>
      </pc:sldChg>
      <pc:sldChg chg="add del">
        <pc:chgData name="Al Brooks" userId="34fc579134f071c1" providerId="LiveId" clId="{498CD508-5ACD-4753-ACFE-AD74D922C6E3}" dt="2021-06-30T20:38:34.922" v="8214" actId="47"/>
        <pc:sldMkLst>
          <pc:docMk/>
          <pc:sldMk cId="625782286" sldId="7279"/>
        </pc:sldMkLst>
      </pc:sldChg>
      <pc:sldChg chg="addSp delSp modSp add mod">
        <pc:chgData name="Al Brooks" userId="34fc579134f071c1" providerId="LiveId" clId="{498CD508-5ACD-4753-ACFE-AD74D922C6E3}" dt="2021-06-30T21:42:43.067" v="9281" actId="27636"/>
        <pc:sldMkLst>
          <pc:docMk/>
          <pc:sldMk cId="971137321" sldId="7279"/>
        </pc:sldMkLst>
        <pc:spChg chg="mod">
          <ac:chgData name="Al Brooks" userId="34fc579134f071c1" providerId="LiveId" clId="{498CD508-5ACD-4753-ACFE-AD74D922C6E3}" dt="2021-06-30T21:42:43.067" v="9281" actId="27636"/>
          <ac:spMkLst>
            <pc:docMk/>
            <pc:sldMk cId="971137321" sldId="7279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30T20:40:20.439" v="8327" actId="1076"/>
          <ac:spMkLst>
            <pc:docMk/>
            <pc:sldMk cId="971137321" sldId="7279"/>
            <ac:spMk id="21" creationId="{D800B438-E78B-4C04-8812-E548DC25F1FB}"/>
          </ac:spMkLst>
        </pc:spChg>
        <pc:spChg chg="mod">
          <ac:chgData name="Al Brooks" userId="34fc579134f071c1" providerId="LiveId" clId="{498CD508-5ACD-4753-ACFE-AD74D922C6E3}" dt="2021-06-30T21:40:50.079" v="9221" actId="13926"/>
          <ac:spMkLst>
            <pc:docMk/>
            <pc:sldMk cId="971137321" sldId="7279"/>
            <ac:spMk id="111" creationId="{294F2E2F-F390-41B2-A0EE-BCF39A5686D9}"/>
          </ac:spMkLst>
        </pc:spChg>
        <pc:spChg chg="del mod">
          <ac:chgData name="Al Brooks" userId="34fc579134f071c1" providerId="LiveId" clId="{498CD508-5ACD-4753-ACFE-AD74D922C6E3}" dt="2021-06-30T20:54:00.253" v="8516" actId="478"/>
          <ac:spMkLst>
            <pc:docMk/>
            <pc:sldMk cId="971137321" sldId="7279"/>
            <ac:spMk id="118" creationId="{CACB10F8-BA2D-43D6-9842-AA3E034B6FDE}"/>
          </ac:spMkLst>
        </pc:spChg>
        <pc:spChg chg="mod">
          <ac:chgData name="Al Brooks" userId="34fc579134f071c1" providerId="LiveId" clId="{498CD508-5ACD-4753-ACFE-AD74D922C6E3}" dt="2021-06-30T21:40:32.488" v="9217" actId="13926"/>
          <ac:spMkLst>
            <pc:docMk/>
            <pc:sldMk cId="971137321" sldId="7279"/>
            <ac:spMk id="122" creationId="{AF6218E7-3593-4FE6-8709-2C9F8BCC5A8C}"/>
          </ac:spMkLst>
        </pc:spChg>
        <pc:spChg chg="mod">
          <ac:chgData name="Al Brooks" userId="34fc579134f071c1" providerId="LiveId" clId="{498CD508-5ACD-4753-ACFE-AD74D922C6E3}" dt="2021-06-30T21:41:09.002" v="9225" actId="108"/>
          <ac:spMkLst>
            <pc:docMk/>
            <pc:sldMk cId="971137321" sldId="7279"/>
            <ac:spMk id="126" creationId="{F7AE6155-31F4-435D-8E7B-76E34A0E1F2E}"/>
          </ac:spMkLst>
        </pc:spChg>
        <pc:spChg chg="mod">
          <ac:chgData name="Al Brooks" userId="34fc579134f071c1" providerId="LiveId" clId="{498CD508-5ACD-4753-ACFE-AD74D922C6E3}" dt="2021-06-30T21:41:10.411" v="9226" actId="108"/>
          <ac:spMkLst>
            <pc:docMk/>
            <pc:sldMk cId="971137321" sldId="7279"/>
            <ac:spMk id="127" creationId="{B83035E6-DAAA-41E8-A890-B4EF2AAFC7B7}"/>
          </ac:spMkLst>
        </pc:spChg>
        <pc:spChg chg="mod">
          <ac:chgData name="Al Brooks" userId="34fc579134f071c1" providerId="LiveId" clId="{498CD508-5ACD-4753-ACFE-AD74D922C6E3}" dt="2021-06-30T21:41:51.671" v="9234" actId="108"/>
          <ac:spMkLst>
            <pc:docMk/>
            <pc:sldMk cId="971137321" sldId="7279"/>
            <ac:spMk id="129" creationId="{E9743584-1EFD-47C3-84B4-82FB0B2C22F8}"/>
          </ac:spMkLst>
        </pc:spChg>
        <pc:spChg chg="mod">
          <ac:chgData name="Al Brooks" userId="34fc579134f071c1" providerId="LiveId" clId="{498CD508-5ACD-4753-ACFE-AD74D922C6E3}" dt="2021-06-30T21:41:13.494" v="9227" actId="108"/>
          <ac:spMkLst>
            <pc:docMk/>
            <pc:sldMk cId="971137321" sldId="7279"/>
            <ac:spMk id="131" creationId="{296F4A1E-711C-4489-93CB-4830C7B927C0}"/>
          </ac:spMkLst>
        </pc:spChg>
        <pc:spChg chg="mod">
          <ac:chgData name="Al Brooks" userId="34fc579134f071c1" providerId="LiveId" clId="{498CD508-5ACD-4753-ACFE-AD74D922C6E3}" dt="2021-06-30T21:41:48.867" v="9233" actId="1076"/>
          <ac:spMkLst>
            <pc:docMk/>
            <pc:sldMk cId="971137321" sldId="7279"/>
            <ac:spMk id="132" creationId="{0B8E7939-1388-4362-AC61-309E047BA5F7}"/>
          </ac:spMkLst>
        </pc:spChg>
        <pc:spChg chg="mod">
          <ac:chgData name="Al Brooks" userId="34fc579134f071c1" providerId="LiveId" clId="{498CD508-5ACD-4753-ACFE-AD74D922C6E3}" dt="2021-06-30T21:41:16.495" v="9229" actId="108"/>
          <ac:spMkLst>
            <pc:docMk/>
            <pc:sldMk cId="971137321" sldId="7279"/>
            <ac:spMk id="133" creationId="{293AA753-D98A-4634-9A6F-663FD1B335EA}"/>
          </ac:spMkLst>
        </pc:spChg>
        <pc:spChg chg="add mod">
          <ac:chgData name="Al Brooks" userId="34fc579134f071c1" providerId="LiveId" clId="{498CD508-5ACD-4753-ACFE-AD74D922C6E3}" dt="2021-06-30T20:40:15.107" v="8326"/>
          <ac:spMkLst>
            <pc:docMk/>
            <pc:sldMk cId="971137321" sldId="7279"/>
            <ac:spMk id="135" creationId="{7D2BE472-836A-459C-9368-8284F9D2592A}"/>
          </ac:spMkLst>
        </pc:spChg>
        <pc:spChg chg="mod">
          <ac:chgData name="Al Brooks" userId="34fc579134f071c1" providerId="LiveId" clId="{498CD508-5ACD-4753-ACFE-AD74D922C6E3}" dt="2021-06-30T21:41:25.599" v="9231" actId="108"/>
          <ac:spMkLst>
            <pc:docMk/>
            <pc:sldMk cId="971137321" sldId="7279"/>
            <ac:spMk id="136" creationId="{40FBFD4D-285B-4227-BB0C-5E8AA7303615}"/>
          </ac:spMkLst>
        </pc:spChg>
        <pc:spChg chg="mod">
          <ac:chgData name="Al Brooks" userId="34fc579134f071c1" providerId="LiveId" clId="{498CD508-5ACD-4753-ACFE-AD74D922C6E3}" dt="2021-06-30T21:41:33.439" v="9232" actId="108"/>
          <ac:spMkLst>
            <pc:docMk/>
            <pc:sldMk cId="971137321" sldId="7279"/>
            <ac:spMk id="141" creationId="{36B3F623-84A0-4B5E-8E4B-92CB0BD79960}"/>
          </ac:spMkLst>
        </pc:spChg>
        <pc:spChg chg="add mod">
          <ac:chgData name="Al Brooks" userId="34fc579134f071c1" providerId="LiveId" clId="{498CD508-5ACD-4753-ACFE-AD74D922C6E3}" dt="2021-06-30T21:40:17.931" v="9213" actId="13926"/>
          <ac:spMkLst>
            <pc:docMk/>
            <pc:sldMk cId="971137321" sldId="7279"/>
            <ac:spMk id="143" creationId="{B2B19050-9877-491A-812B-541BB6134F0C}"/>
          </ac:spMkLst>
        </pc:spChg>
        <pc:spChg chg="del mod">
          <ac:chgData name="Al Brooks" userId="34fc579134f071c1" providerId="LiveId" clId="{498CD508-5ACD-4753-ACFE-AD74D922C6E3}" dt="2021-06-30T20:55:42.307" v="8565" actId="478"/>
          <ac:spMkLst>
            <pc:docMk/>
            <pc:sldMk cId="971137321" sldId="7279"/>
            <ac:spMk id="144" creationId="{CCC34991-E11E-4F96-8840-FEE94611845E}"/>
          </ac:spMkLst>
        </pc:spChg>
        <pc:spChg chg="mod">
          <ac:chgData name="Al Brooks" userId="34fc579134f071c1" providerId="LiveId" clId="{498CD508-5ACD-4753-ACFE-AD74D922C6E3}" dt="2021-06-30T21:12:31.690" v="9209" actId="1076"/>
          <ac:spMkLst>
            <pc:docMk/>
            <pc:sldMk cId="971137321" sldId="7279"/>
            <ac:spMk id="145" creationId="{C5E9FFEA-4FB5-4926-AD44-A4A135787602}"/>
          </ac:spMkLst>
        </pc:spChg>
        <pc:spChg chg="mod">
          <ac:chgData name="Al Brooks" userId="34fc579134f071c1" providerId="LiveId" clId="{498CD508-5ACD-4753-ACFE-AD74D922C6E3}" dt="2021-06-30T21:40:43.650" v="9219" actId="13926"/>
          <ac:spMkLst>
            <pc:docMk/>
            <pc:sldMk cId="971137321" sldId="7279"/>
            <ac:spMk id="147" creationId="{BF5160A2-7AF9-404E-B425-4AE8B66C0EA8}"/>
          </ac:spMkLst>
        </pc:spChg>
        <pc:spChg chg="add mod">
          <ac:chgData name="Al Brooks" userId="34fc579134f071c1" providerId="LiveId" clId="{498CD508-5ACD-4753-ACFE-AD74D922C6E3}" dt="2021-06-30T21:40:25.629" v="9215" actId="13926"/>
          <ac:spMkLst>
            <pc:docMk/>
            <pc:sldMk cId="971137321" sldId="7279"/>
            <ac:spMk id="148" creationId="{34DB72A2-FF3C-407F-9D21-07355452B58A}"/>
          </ac:spMkLst>
        </pc:spChg>
        <pc:spChg chg="add del mod">
          <ac:chgData name="Al Brooks" userId="34fc579134f071c1" providerId="LiveId" clId="{498CD508-5ACD-4753-ACFE-AD74D922C6E3}" dt="2021-06-30T21:08:22.552" v="9171" actId="478"/>
          <ac:spMkLst>
            <pc:docMk/>
            <pc:sldMk cId="971137321" sldId="7279"/>
            <ac:spMk id="150" creationId="{5A5EF725-FF7F-41C4-A6F0-983F39C19744}"/>
          </ac:spMkLst>
        </pc:spChg>
        <pc:spChg chg="add mod">
          <ac:chgData name="Al Brooks" userId="34fc579134f071c1" providerId="LiveId" clId="{498CD508-5ACD-4753-ACFE-AD74D922C6E3}" dt="2021-06-30T21:05:15.689" v="9006" actId="1076"/>
          <ac:spMkLst>
            <pc:docMk/>
            <pc:sldMk cId="971137321" sldId="7279"/>
            <ac:spMk id="152" creationId="{10E7BF4B-C1CA-4D34-BC50-79931B7F1E5E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2" creationId="{2E786367-FD66-44EF-835A-1EE236DC6092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3" creationId="{B376AA0B-FA32-47C6-AF39-A43FCB22C56A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4" creationId="{7B797479-69A7-4CA3-A462-4F9D1035F30B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5" creationId="{95F2134E-38FB-4CD9-AA6F-DE5E608720FB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6" creationId="{0BA4C33B-6128-4C5B-9483-95E1CC8CBE94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7" creationId="{725E75DC-7FD9-43F0-B805-8D00FA98430D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49" creationId="{8835DEDD-C0A5-4A1D-A7B2-70D8A468942E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55" creationId="{9D8CB418-4366-4E75-810A-C249B3ACD5A6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56" creationId="{529A9465-963E-4EB7-940F-93ADD5AA31BC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1" creationId="{2AE92A20-492A-4A98-8EBD-E879F3DFDE87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2" creationId="{413805A4-1BD1-4A76-9746-7984FBCA80E8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3" creationId="{C3306888-8273-437D-B5C5-442BE7C678FF}"/>
          </ac:spMkLst>
        </pc:spChg>
        <pc:spChg chg="del mod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4" creationId="{A80E90CB-FE2B-45E0-BCB7-124030B3EF66}"/>
          </ac:spMkLst>
        </pc:spChg>
        <pc:spChg chg="del mod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5" creationId="{88579CC4-25B7-4055-A3EA-5A3C01C04407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6" creationId="{739BB9DA-EB11-46CB-AF5D-47F174E369C7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297" creationId="{65103CF6-B5EF-4131-A44A-0C3A5BD2811F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0" creationId="{1D4E7143-2237-465C-BB67-F13F87063A75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1" creationId="{E47AB3D2-1E60-4C30-A07A-6AC869A476A9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2" creationId="{079E0658-8F2A-4BD4-AA8D-E22DF8E8D312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3" creationId="{F9A9760D-4163-4ADA-B37E-B67BADE7BF2B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4" creationId="{36DBBDC8-9B2B-4B98-B052-77C8A92F17B3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5" creationId="{35673250-1A61-4E8F-ABF5-7F4290C7E0A6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6" creationId="{D49286B2-4E76-417C-AD32-3AAE0F3233E9}"/>
          </ac:spMkLst>
        </pc:spChg>
        <pc:spChg chg="del">
          <ac:chgData name="Al Brooks" userId="34fc579134f071c1" providerId="LiveId" clId="{498CD508-5ACD-4753-ACFE-AD74D922C6E3}" dt="2021-06-30T21:42:01.415" v="9235" actId="478"/>
          <ac:spMkLst>
            <pc:docMk/>
            <pc:sldMk cId="971137321" sldId="7279"/>
            <ac:spMk id="317" creationId="{E6EF4A5C-0879-43F5-94E2-A241B5B69DFF}"/>
          </ac:spMkLst>
        </pc:spChg>
        <pc:picChg chg="mod">
          <ac:chgData name="Al Brooks" userId="34fc579134f071c1" providerId="LiveId" clId="{498CD508-5ACD-4753-ACFE-AD74D922C6E3}" dt="2021-06-30T21:08:02.597" v="9169" actId="1076"/>
          <ac:picMkLst>
            <pc:docMk/>
            <pc:sldMk cId="971137321" sldId="7279"/>
            <ac:picMk id="3" creationId="{5B01EE8F-ED4B-4D74-8C98-422BA0BD341B}"/>
          </ac:picMkLst>
        </pc:picChg>
        <pc:cxnChg chg="add mod">
          <ac:chgData name="Al Brooks" userId="34fc579134f071c1" providerId="LiveId" clId="{498CD508-5ACD-4753-ACFE-AD74D922C6E3}" dt="2021-06-30T21:05:36.674" v="9013" actId="1076"/>
          <ac:cxnSpMkLst>
            <pc:docMk/>
            <pc:sldMk cId="971137321" sldId="7279"/>
            <ac:cxnSpMk id="146" creationId="{500A0A16-C4D5-4E90-83ED-EEA4E55E6B0F}"/>
          </ac:cxnSpMkLst>
        </pc:cxnChg>
        <pc:cxnChg chg="add mod">
          <ac:chgData name="Al Brooks" userId="34fc579134f071c1" providerId="LiveId" clId="{498CD508-5ACD-4753-ACFE-AD74D922C6E3}" dt="2021-06-30T20:55:44.190" v="8566" actId="1076"/>
          <ac:cxnSpMkLst>
            <pc:docMk/>
            <pc:sldMk cId="971137321" sldId="7279"/>
            <ac:cxnSpMk id="149" creationId="{3F8DAC53-D77F-42FF-AB91-F825684A05D8}"/>
          </ac:cxnSpMkLst>
        </pc:cxnChg>
        <pc:cxnChg chg="add mod">
          <ac:chgData name="Al Brooks" userId="34fc579134f071c1" providerId="LiveId" clId="{498CD508-5ACD-4753-ACFE-AD74D922C6E3}" dt="2021-06-30T21:05:18.362" v="9007" actId="14100"/>
          <ac:cxnSpMkLst>
            <pc:docMk/>
            <pc:sldMk cId="971137321" sldId="7279"/>
            <ac:cxnSpMk id="151" creationId="{E1746100-93CF-49F0-9AB6-EDFE709695C1}"/>
          </ac:cxnSpMkLst>
        </pc:cxnChg>
        <pc:cxnChg chg="add mod">
          <ac:chgData name="Al Brooks" userId="34fc579134f071c1" providerId="LiveId" clId="{498CD508-5ACD-4753-ACFE-AD74D922C6E3}" dt="2021-06-30T21:07:11.028" v="9110" actId="571"/>
          <ac:cxnSpMkLst>
            <pc:docMk/>
            <pc:sldMk cId="971137321" sldId="7279"/>
            <ac:cxnSpMk id="153" creationId="{4709DDD5-8889-4256-981B-618A09AD33C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48" creationId="{388ADE76-B0AC-40C5-8D37-DA6D15A6B14F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0" creationId="{ACF6B955-4DB9-4ECE-9B07-56F83317B32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1" creationId="{D0C006ED-F667-4F80-BE87-93C389419010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2" creationId="{F1FB5AC6-4993-4E3E-A3F1-D5214872D43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3" creationId="{50A742A9-126A-446E-9B6E-5DFD27F93F0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4" creationId="{AF805F54-5795-4ECB-8889-3D4AF3B8BDFD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7" creationId="{D79DF3C6-2ECC-4CFE-B4B3-354A9B9E20CF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8" creationId="{8DC9D365-92B8-4BDC-924F-1A806DA0C9D0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59" creationId="{8E143E01-E3EC-4A99-BA78-27EBE0B306D8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0" creationId="{177C7EE0-8C92-48C9-B3FE-57DEF986DACA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1" creationId="{58B17F56-026A-4F9C-84FB-7962731A16DF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2" creationId="{1D18D804-48BE-406E-956D-28CB8B3E74E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3" creationId="{EBB19684-9B6B-4586-AE47-64EF9EAE1DA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4" creationId="{B049034C-F032-4281-AE66-5F478D3BED44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5" creationId="{3F958686-ACD9-4744-9EE1-7436AF7D2A4E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6" creationId="{5F6EF09A-29D2-43DE-8A2E-9123A7E625A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7" creationId="{3F908735-6002-403E-9361-9C2D98913EF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8" creationId="{84B9151D-A35A-4406-B487-2ACF332FF045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69" creationId="{3D2C23E2-E6C8-45ED-AE35-20E73559F250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0" creationId="{C4251AF2-5F60-4672-AA7F-5F1993C1848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1" creationId="{4F3ACD9B-57E3-4A41-93E5-0F5BECB9CC1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2" creationId="{417E4714-F349-4ECF-9295-89546691B3D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3" creationId="{8E822DC0-7751-4A25-9C1B-4D9EEBE347C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4" creationId="{54683641-BA5A-4D3B-BFA6-671E36374ED2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5" creationId="{256D2C7E-B116-4943-94DA-0C5FD767B651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6" creationId="{FD5B4AEE-DD74-4E7E-90FA-9CA2A63F520D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7" creationId="{5B1C65D4-F332-4CEF-8F5A-78C5608CBD86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8" creationId="{2EE49241-2597-4282-85FA-E4A68103869B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79" creationId="{051691D2-BFC8-4A82-AFBA-23867748549E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0" creationId="{EA435FB3-B057-45A1-820B-17671AC0A3A4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1" creationId="{1F4BF042-32E4-424E-8511-87DFEEA87475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2" creationId="{4F4CCA0C-9150-4A27-A620-BB88BC40264F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3" creationId="{F0DA196F-ED40-46FE-A1D5-AFE11B96E373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4" creationId="{5CFC5B70-1779-4ED9-B19E-7D6FA812E4C8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5" creationId="{3B94CFAF-66F3-4095-BE9A-66546C5E515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6" creationId="{D5360A92-7637-4383-A9D2-F065107FA49B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7" creationId="{1A8716FE-E0FF-4D53-ADDA-13F637B69CEA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8" creationId="{FF7125CA-9347-4F23-91E4-59EF04C08FAA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89" creationId="{C6A83396-486E-4071-84BA-F781F23BC64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90" creationId="{9843C35A-7953-41F7-BFA8-CC58E1AF0561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98" creationId="{9B6F6607-45B5-48B2-9D36-A352F46FE536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299" creationId="{C8B85B27-3834-4066-838C-9C55DB124191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0" creationId="{9AC2E7E4-8A93-4D42-8917-162EFF525484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1" creationId="{7D2F60E8-5AE4-48C9-AA27-8D60538EDA40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2" creationId="{80BFA803-A0C7-4D71-95DB-02A649691878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3" creationId="{E4779205-251F-4954-9CD7-37948D9FB7A7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4" creationId="{6BFEB235-E394-4514-96E9-F4193FE75236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5" creationId="{A664635F-257C-461C-9387-06569023B19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6" creationId="{FD40F6FD-4A1D-42E5-8D29-E5EBCB44A0DF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7" creationId="{68188EA7-354A-454A-9C8F-8CFB8BFFE4E9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8" creationId="{96FF08D6-F0DF-447B-AFE7-DC8CC750DBC3}"/>
          </ac:cxnSpMkLst>
        </pc:cxnChg>
        <pc:cxnChg chg="del">
          <ac:chgData name="Al Brooks" userId="34fc579134f071c1" providerId="LiveId" clId="{498CD508-5ACD-4753-ACFE-AD74D922C6E3}" dt="2021-06-30T21:42:01.415" v="9235" actId="478"/>
          <ac:cxnSpMkLst>
            <pc:docMk/>
            <pc:sldMk cId="971137321" sldId="7279"/>
            <ac:cxnSpMk id="309" creationId="{04E071BE-405F-4074-97F0-2F7B32AC1017}"/>
          </ac:cxnSpMkLst>
        </pc:cxnChg>
      </pc:sldChg>
      <pc:sldChg chg="add del ord">
        <pc:chgData name="Al Brooks" userId="34fc579134f071c1" providerId="LiveId" clId="{498CD508-5ACD-4753-ACFE-AD74D922C6E3}" dt="2021-06-30T21:44:06.732" v="9288" actId="47"/>
        <pc:sldMkLst>
          <pc:docMk/>
          <pc:sldMk cId="405810133" sldId="7280"/>
        </pc:sldMkLst>
      </pc:sldChg>
      <pc:sldChg chg="modSp add del mod ord">
        <pc:chgData name="Al Brooks" userId="34fc579134f071c1" providerId="LiveId" clId="{498CD508-5ACD-4753-ACFE-AD74D922C6E3}" dt="2021-06-30T21:45:10.159" v="9361" actId="2696"/>
        <pc:sldMkLst>
          <pc:docMk/>
          <pc:sldMk cId="2743323684" sldId="7281"/>
        </pc:sldMkLst>
        <pc:spChg chg="mod">
          <ac:chgData name="Al Brooks" userId="34fc579134f071c1" providerId="LiveId" clId="{498CD508-5ACD-4753-ACFE-AD74D922C6E3}" dt="2021-06-30T21:44:33.588" v="9329" actId="20577"/>
          <ac:spMkLst>
            <pc:docMk/>
            <pc:sldMk cId="2743323684" sldId="7281"/>
            <ac:spMk id="5" creationId="{00000000-0000-0000-0000-000000000000}"/>
          </ac:spMkLst>
        </pc:spChg>
        <pc:spChg chg="mod">
          <ac:chgData name="Al Brooks" userId="34fc579134f071c1" providerId="LiveId" clId="{498CD508-5ACD-4753-ACFE-AD74D922C6E3}" dt="2021-06-30T21:45:06.982" v="9360" actId="108"/>
          <ac:spMkLst>
            <pc:docMk/>
            <pc:sldMk cId="2743323684" sldId="7281"/>
            <ac:spMk id="122" creationId="{E1A16072-E1B4-4F1F-8DE2-9B77D02058F6}"/>
          </ac:spMkLst>
        </pc:spChg>
      </pc:sldChg>
    </pc:docChg>
  </pc:docChgLst>
  <pc:docChgLst>
    <pc:chgData name="Al Brooks" userId="34fc579134f071c1" providerId="LiveId" clId="{AC549E72-8DDC-4F4B-8F27-3FF9DC783B9C}"/>
    <pc:docChg chg="undo custSel addSld delSld modSld sldOrd modSection">
      <pc:chgData name="Al Brooks" userId="34fc579134f071c1" providerId="LiveId" clId="{AC549E72-8DDC-4F4B-8F27-3FF9DC783B9C}" dt="2021-02-18T13:31:43.043" v="10918" actId="20577"/>
      <pc:docMkLst>
        <pc:docMk/>
      </pc:docMkLst>
      <pc:sldChg chg="addSp delSp modSp mod">
        <pc:chgData name="Al Brooks" userId="34fc579134f071c1" providerId="LiveId" clId="{AC549E72-8DDC-4F4B-8F27-3FF9DC783B9C}" dt="2021-02-12T22:07:42.814" v="3198" actId="6549"/>
        <pc:sldMkLst>
          <pc:docMk/>
          <pc:sldMk cId="3700525309" sldId="2044"/>
        </pc:sldMkLst>
        <pc:spChg chg="mod">
          <ac:chgData name="Al Brooks" userId="34fc579134f071c1" providerId="LiveId" clId="{AC549E72-8DDC-4F4B-8F27-3FF9DC783B9C}" dt="2021-02-12T22:07:42.814" v="3198" actId="6549"/>
          <ac:spMkLst>
            <pc:docMk/>
            <pc:sldMk cId="3700525309" sldId="2044"/>
            <ac:spMk id="9" creationId="{EE3DBA20-43CB-4AC6-BCB4-4D345B3E499E}"/>
          </ac:spMkLst>
        </pc:spChg>
        <pc:picChg chg="add del mod">
          <ac:chgData name="Al Brooks" userId="34fc579134f071c1" providerId="LiveId" clId="{AC549E72-8DDC-4F4B-8F27-3FF9DC783B9C}" dt="2021-02-12T22:04:23.265" v="2857" actId="478"/>
          <ac:picMkLst>
            <pc:docMk/>
            <pc:sldMk cId="3700525309" sldId="2044"/>
            <ac:picMk id="3" creationId="{A4A7FAD9-7E6D-433D-9F4A-774BB18829DA}"/>
          </ac:picMkLst>
        </pc:picChg>
        <pc:picChg chg="del">
          <ac:chgData name="Al Brooks" userId="34fc579134f071c1" providerId="LiveId" clId="{AC549E72-8DDC-4F4B-8F27-3FF9DC783B9C}" dt="2021-02-12T22:02:39.087" v="2833" actId="478"/>
          <ac:picMkLst>
            <pc:docMk/>
            <pc:sldMk cId="3700525309" sldId="2044"/>
            <ac:picMk id="4" creationId="{15D6774E-98EB-48B2-9691-1A2126E8E486}"/>
          </ac:picMkLst>
        </pc:picChg>
        <pc:picChg chg="add mod ord">
          <ac:chgData name="Al Brooks" userId="34fc579134f071c1" providerId="LiveId" clId="{AC549E72-8DDC-4F4B-8F27-3FF9DC783B9C}" dt="2021-02-12T22:06:34.057" v="3127" actId="167"/>
          <ac:picMkLst>
            <pc:docMk/>
            <pc:sldMk cId="3700525309" sldId="2044"/>
            <ac:picMk id="7" creationId="{667E0202-FB41-4967-9BE9-41F9CBD34C00}"/>
          </ac:picMkLst>
        </pc:picChg>
      </pc:sldChg>
      <pc:sldChg chg="addSp delSp modSp mod">
        <pc:chgData name="Al Brooks" userId="34fc579134f071c1" providerId="LiveId" clId="{AC549E72-8DDC-4F4B-8F27-3FF9DC783B9C}" dt="2021-02-12T22:31:21.625" v="4036" actId="20577"/>
        <pc:sldMkLst>
          <pc:docMk/>
          <pc:sldMk cId="710350263" sldId="6542"/>
        </pc:sldMkLst>
        <pc:spChg chg="mod">
          <ac:chgData name="Al Brooks" userId="34fc579134f071c1" providerId="LiveId" clId="{AC549E72-8DDC-4F4B-8F27-3FF9DC783B9C}" dt="2021-02-12T22:31:21.625" v="4036" actId="20577"/>
          <ac:spMkLst>
            <pc:docMk/>
            <pc:sldMk cId="710350263" sldId="6542"/>
            <ac:spMk id="7" creationId="{06ABEF3B-ABC1-4B76-8DC9-9BED300F1E4A}"/>
          </ac:spMkLst>
        </pc:spChg>
        <pc:picChg chg="add del mod">
          <ac:chgData name="Al Brooks" userId="34fc579134f071c1" providerId="LiveId" clId="{AC549E72-8DDC-4F4B-8F27-3FF9DC783B9C}" dt="2021-02-12T22:28:24.463" v="3771" actId="478"/>
          <ac:picMkLst>
            <pc:docMk/>
            <pc:sldMk cId="710350263" sldId="6542"/>
            <ac:picMk id="3" creationId="{75F44E4A-164B-4262-AD6D-C86ADD6AEDA6}"/>
          </ac:picMkLst>
        </pc:picChg>
        <pc:picChg chg="add mod">
          <ac:chgData name="Al Brooks" userId="34fc579134f071c1" providerId="LiveId" clId="{AC549E72-8DDC-4F4B-8F27-3FF9DC783B9C}" dt="2021-02-12T22:28:34.546" v="3775" actId="14100"/>
          <ac:picMkLst>
            <pc:docMk/>
            <pc:sldMk cId="710350263" sldId="6542"/>
            <ac:picMk id="6" creationId="{A229D5EA-E3B9-43AA-83BC-B4F0080E2706}"/>
          </ac:picMkLst>
        </pc:picChg>
        <pc:picChg chg="del">
          <ac:chgData name="Al Brooks" userId="34fc579134f071c1" providerId="LiveId" clId="{AC549E72-8DDC-4F4B-8F27-3FF9DC783B9C}" dt="2021-02-12T22:26:56.778" v="3694" actId="478"/>
          <ac:picMkLst>
            <pc:docMk/>
            <pc:sldMk cId="710350263" sldId="6542"/>
            <ac:picMk id="81" creationId="{3857AEBC-F8A5-42C5-8860-F24F073CBF31}"/>
          </ac:picMkLst>
        </pc:picChg>
      </pc:sldChg>
      <pc:sldChg chg="addSp delSp modSp mod">
        <pc:chgData name="Al Brooks" userId="34fc579134f071c1" providerId="LiveId" clId="{AC549E72-8DDC-4F4B-8F27-3FF9DC783B9C}" dt="2021-02-12T22:14:41.612" v="3320" actId="14100"/>
        <pc:sldMkLst>
          <pc:docMk/>
          <pc:sldMk cId="2915896299" sldId="6598"/>
        </pc:sldMkLst>
        <pc:spChg chg="mod">
          <ac:chgData name="Al Brooks" userId="34fc579134f071c1" providerId="LiveId" clId="{AC549E72-8DDC-4F4B-8F27-3FF9DC783B9C}" dt="2021-02-12T22:13:44.545" v="3315" actId="6549"/>
          <ac:spMkLst>
            <pc:docMk/>
            <pc:sldMk cId="2915896299" sldId="6598"/>
            <ac:spMk id="30" creationId="{00000000-0000-0000-0000-000000000000}"/>
          </ac:spMkLst>
        </pc:spChg>
        <pc:picChg chg="add del mod">
          <ac:chgData name="Al Brooks" userId="34fc579134f071c1" providerId="LiveId" clId="{AC549E72-8DDC-4F4B-8F27-3FF9DC783B9C}" dt="2021-02-12T22:12:30.380" v="3205" actId="478"/>
          <ac:picMkLst>
            <pc:docMk/>
            <pc:sldMk cId="2915896299" sldId="6598"/>
            <ac:picMk id="3" creationId="{0B405F64-CDF3-4A64-BE35-611D25962983}"/>
          </ac:picMkLst>
        </pc:picChg>
        <pc:picChg chg="del">
          <ac:chgData name="Al Brooks" userId="34fc579134f071c1" providerId="LiveId" clId="{AC549E72-8DDC-4F4B-8F27-3FF9DC783B9C}" dt="2021-02-12T22:11:48.375" v="3199" actId="478"/>
          <ac:picMkLst>
            <pc:docMk/>
            <pc:sldMk cId="2915896299" sldId="6598"/>
            <ac:picMk id="4" creationId="{644CD350-9F66-42E3-90D6-6F44D9101921}"/>
          </ac:picMkLst>
        </pc:picChg>
        <pc:picChg chg="add del mod">
          <ac:chgData name="Al Brooks" userId="34fc579134f071c1" providerId="LiveId" clId="{AC549E72-8DDC-4F4B-8F27-3FF9DC783B9C}" dt="2021-02-12T22:14:33.703" v="3316" actId="478"/>
          <ac:picMkLst>
            <pc:docMk/>
            <pc:sldMk cId="2915896299" sldId="6598"/>
            <ac:picMk id="7" creationId="{8A0845C7-AE43-4EA9-9FBD-D2C566108CB5}"/>
          </ac:picMkLst>
        </pc:picChg>
        <pc:picChg chg="add mod">
          <ac:chgData name="Al Brooks" userId="34fc579134f071c1" providerId="LiveId" clId="{AC549E72-8DDC-4F4B-8F27-3FF9DC783B9C}" dt="2021-02-12T22:14:41.612" v="3320" actId="14100"/>
          <ac:picMkLst>
            <pc:docMk/>
            <pc:sldMk cId="2915896299" sldId="6598"/>
            <ac:picMk id="9" creationId="{D03DC492-7413-4556-9A95-7960D0CA63D6}"/>
          </ac:picMkLst>
        </pc:picChg>
      </pc:sldChg>
      <pc:sldChg chg="addSp delSp modSp mod">
        <pc:chgData name="Al Brooks" userId="34fc579134f071c1" providerId="LiveId" clId="{AC549E72-8DDC-4F4B-8F27-3FF9DC783B9C}" dt="2021-02-12T22:22:52.124" v="3693" actId="20577"/>
        <pc:sldMkLst>
          <pc:docMk/>
          <pc:sldMk cId="1350758701" sldId="6744"/>
        </pc:sldMkLst>
        <pc:spChg chg="mod">
          <ac:chgData name="Al Brooks" userId="34fc579134f071c1" providerId="LiveId" clId="{AC549E72-8DDC-4F4B-8F27-3FF9DC783B9C}" dt="2021-02-12T22:22:40.349" v="3689" actId="20577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2T22:22:52.124" v="3693" actId="20577"/>
          <ac:spMkLst>
            <pc:docMk/>
            <pc:sldMk cId="1350758701" sldId="6744"/>
            <ac:spMk id="15" creationId="{3A07500E-BB65-48CB-9C0D-28451345BA86}"/>
          </ac:spMkLst>
        </pc:spChg>
        <pc:picChg chg="add del mod">
          <ac:chgData name="Al Brooks" userId="34fc579134f071c1" providerId="LiveId" clId="{AC549E72-8DDC-4F4B-8F27-3FF9DC783B9C}" dt="2021-02-12T22:19:58.954" v="3554" actId="478"/>
          <ac:picMkLst>
            <pc:docMk/>
            <pc:sldMk cId="1350758701" sldId="6744"/>
            <ac:picMk id="3" creationId="{A6BBBCF0-299B-488A-AD71-C70F30F5EFF5}"/>
          </ac:picMkLst>
        </pc:picChg>
        <pc:picChg chg="del">
          <ac:chgData name="Al Brooks" userId="34fc579134f071c1" providerId="LiveId" clId="{AC549E72-8DDC-4F4B-8F27-3FF9DC783B9C}" dt="2021-02-12T22:17:20.826" v="3321" actId="478"/>
          <ac:picMkLst>
            <pc:docMk/>
            <pc:sldMk cId="1350758701" sldId="6744"/>
            <ac:picMk id="4" creationId="{98ACDE6D-AAE8-4B6A-8305-4E343354C7DE}"/>
          </ac:picMkLst>
        </pc:picChg>
        <pc:picChg chg="add mod ord">
          <ac:chgData name="Al Brooks" userId="34fc579134f071c1" providerId="LiveId" clId="{AC549E72-8DDC-4F4B-8F27-3FF9DC783B9C}" dt="2021-02-12T22:20:10.809" v="3559" actId="167"/>
          <ac:picMkLst>
            <pc:docMk/>
            <pc:sldMk cId="1350758701" sldId="6744"/>
            <ac:picMk id="7" creationId="{AA878220-AB29-48D8-BA48-2A4001C85A00}"/>
          </ac:picMkLst>
        </pc:picChg>
      </pc:sldChg>
      <pc:sldChg chg="addSp delSp modSp mod">
        <pc:chgData name="Al Brooks" userId="34fc579134f071c1" providerId="LiveId" clId="{AC549E72-8DDC-4F4B-8F27-3FF9DC783B9C}" dt="2021-02-12T22:38:16.700" v="4239" actId="20577"/>
        <pc:sldMkLst>
          <pc:docMk/>
          <pc:sldMk cId="1096977330" sldId="6759"/>
        </pc:sldMkLst>
        <pc:spChg chg="mod">
          <ac:chgData name="Al Brooks" userId="34fc579134f071c1" providerId="LiveId" clId="{AC549E72-8DDC-4F4B-8F27-3FF9DC783B9C}" dt="2021-02-12T22:38:01.460" v="4236" actId="6549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2T22:38:16.700" v="4239" actId="20577"/>
          <ac:spMkLst>
            <pc:docMk/>
            <pc:sldMk cId="1096977330" sldId="6759"/>
            <ac:spMk id="7" creationId="{06ABEF3B-ABC1-4B76-8DC9-9BED300F1E4A}"/>
          </ac:spMkLst>
        </pc:spChg>
        <pc:picChg chg="add mod">
          <ac:chgData name="Al Brooks" userId="34fc579134f071c1" providerId="LiveId" clId="{AC549E72-8DDC-4F4B-8F27-3FF9DC783B9C}" dt="2021-02-12T22:35:04.846" v="4040" actId="1076"/>
          <ac:picMkLst>
            <pc:docMk/>
            <pc:sldMk cId="1096977330" sldId="6759"/>
            <ac:picMk id="3" creationId="{AB911A5A-D4F6-47F6-8A34-55FC1B675242}"/>
          </ac:picMkLst>
        </pc:picChg>
        <pc:picChg chg="del">
          <ac:chgData name="Al Brooks" userId="34fc579134f071c1" providerId="LiveId" clId="{AC549E72-8DDC-4F4B-8F27-3FF9DC783B9C}" dt="2021-02-12T22:34:58.224" v="4037" actId="478"/>
          <ac:picMkLst>
            <pc:docMk/>
            <pc:sldMk cId="1096977330" sldId="6759"/>
            <ac:picMk id="4" creationId="{427D56D6-D865-46F0-9F52-34F4EDEBAB6C}"/>
          </ac:picMkLst>
        </pc:picChg>
      </pc:sldChg>
      <pc:sldChg chg="addSp delSp modSp mod">
        <pc:chgData name="Al Brooks" userId="34fc579134f071c1" providerId="LiveId" clId="{AC549E72-8DDC-4F4B-8F27-3FF9DC783B9C}" dt="2021-02-18T13:31:43.043" v="10918" actId="20577"/>
        <pc:sldMkLst>
          <pc:docMk/>
          <pc:sldMk cId="117956122" sldId="6818"/>
        </pc:sldMkLst>
        <pc:spChg chg="mod">
          <ac:chgData name="Al Brooks" userId="34fc579134f071c1" providerId="LiveId" clId="{AC549E72-8DDC-4F4B-8F27-3FF9DC783B9C}" dt="2021-02-18T13:30:08.719" v="10907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8T13:31:43.043" v="10918" actId="20577"/>
          <ac:spMkLst>
            <pc:docMk/>
            <pc:sldMk cId="117956122" sldId="6818"/>
            <ac:spMk id="75" creationId="{4BCC975C-3545-44A0-A1DC-CC099ADBA2A2}"/>
          </ac:spMkLst>
        </pc:spChg>
        <pc:spChg chg="add mod">
          <ac:chgData name="Al Brooks" userId="34fc579134f071c1" providerId="LiveId" clId="{AC549E72-8DDC-4F4B-8F27-3FF9DC783B9C}" dt="2021-02-18T13:30:23.991" v="10909" actId="14100"/>
          <ac:spMkLst>
            <pc:docMk/>
            <pc:sldMk cId="117956122" sldId="6818"/>
            <ac:spMk id="87" creationId="{66C91BF1-1275-4EB0-B1F7-24B872484365}"/>
          </ac:spMkLst>
        </pc:spChg>
        <pc:picChg chg="add mod">
          <ac:chgData name="Al Brooks" userId="34fc579134f071c1" providerId="LiveId" clId="{AC549E72-8DDC-4F4B-8F27-3FF9DC783B9C}" dt="2021-02-18T13:23:06.169" v="10542" actId="1076"/>
          <ac:picMkLst>
            <pc:docMk/>
            <pc:sldMk cId="117956122" sldId="6818"/>
            <ac:picMk id="3" creationId="{577EDD63-9005-4EEF-B813-BFB9527176F4}"/>
          </ac:picMkLst>
        </pc:picChg>
        <pc:picChg chg="del">
          <ac:chgData name="Al Brooks" userId="34fc579134f071c1" providerId="LiveId" clId="{AC549E72-8DDC-4F4B-8F27-3FF9DC783B9C}" dt="2021-02-12T13:21:15.830" v="1626" actId="478"/>
          <ac:picMkLst>
            <pc:docMk/>
            <pc:sldMk cId="117956122" sldId="6818"/>
            <ac:picMk id="3" creationId="{C7AA0194-BF6C-44CA-A06B-DFF0348BEAE9}"/>
          </ac:picMkLst>
        </pc:picChg>
        <pc:picChg chg="add del mod ord">
          <ac:chgData name="Al Brooks" userId="34fc579134f071c1" providerId="LiveId" clId="{AC549E72-8DDC-4F4B-8F27-3FF9DC783B9C}" dt="2021-02-17T13:25:40.988" v="8114" actId="478"/>
          <ac:picMkLst>
            <pc:docMk/>
            <pc:sldMk cId="117956122" sldId="6818"/>
            <ac:picMk id="3" creationId="{C8E16820-C0C5-447C-8F2A-A068E9292AC6}"/>
          </ac:picMkLst>
        </pc:picChg>
        <pc:picChg chg="add del mod ord">
          <ac:chgData name="Al Brooks" userId="34fc579134f071c1" providerId="LiveId" clId="{AC549E72-8DDC-4F4B-8F27-3FF9DC783B9C}" dt="2021-02-16T13:25:19.764" v="5276" actId="478"/>
          <ac:picMkLst>
            <pc:docMk/>
            <pc:sldMk cId="117956122" sldId="6818"/>
            <ac:picMk id="4" creationId="{2BD50C03-6CD3-4D4C-B6A7-34B0A59762E3}"/>
          </ac:picMkLst>
        </pc:picChg>
        <pc:picChg chg="add del mod">
          <ac:chgData name="Al Brooks" userId="34fc579134f071c1" providerId="LiveId" clId="{AC549E72-8DDC-4F4B-8F27-3FF9DC783B9C}" dt="2021-02-18T13:22:38.254" v="10538" actId="478"/>
          <ac:picMkLst>
            <pc:docMk/>
            <pc:sldMk cId="117956122" sldId="6818"/>
            <ac:picMk id="4" creationId="{CD868B55-7CFA-41DC-BDAC-18AFC3A343B6}"/>
          </ac:picMkLst>
        </pc:picChg>
      </pc:sldChg>
      <pc:sldChg chg="addSp delSp modSp del mod ord">
        <pc:chgData name="Al Brooks" userId="34fc579134f071c1" providerId="LiveId" clId="{AC549E72-8DDC-4F4B-8F27-3FF9DC783B9C}" dt="2021-02-11T22:50:28.523" v="1550" actId="2696"/>
        <pc:sldMkLst>
          <pc:docMk/>
          <pc:sldMk cId="4112108460" sldId="6856"/>
        </pc:sldMkLst>
        <pc:spChg chg="mod">
          <ac:chgData name="Al Brooks" userId="34fc579134f071c1" providerId="LiveId" clId="{AC549E72-8DDC-4F4B-8F27-3FF9DC783B9C}" dt="2021-02-11T22:32:42.063" v="1153" actId="20577"/>
          <ac:spMkLst>
            <pc:docMk/>
            <pc:sldMk cId="4112108460" sldId="6856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1T22:32:10.037" v="1128" actId="167"/>
          <ac:spMkLst>
            <pc:docMk/>
            <pc:sldMk cId="4112108460" sldId="6856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1T22:01:44.337" v="955" actId="1076"/>
          <ac:spMkLst>
            <pc:docMk/>
            <pc:sldMk cId="4112108460" sldId="6856"/>
            <ac:spMk id="70" creationId="{667C39A1-4D34-48B5-BDC2-8DF8801B910A}"/>
          </ac:spMkLst>
        </pc:spChg>
        <pc:spChg chg="add mod">
          <ac:chgData name="Al Brooks" userId="34fc579134f071c1" providerId="LiveId" clId="{AC549E72-8DDC-4F4B-8F27-3FF9DC783B9C}" dt="2021-02-11T22:39:11.381" v="1359" actId="404"/>
          <ac:spMkLst>
            <pc:docMk/>
            <pc:sldMk cId="4112108460" sldId="6856"/>
            <ac:spMk id="81" creationId="{3C775CCD-74A7-4653-B37E-EFC60896E291}"/>
          </ac:spMkLst>
        </pc:spChg>
        <pc:spChg chg="add mod">
          <ac:chgData name="Al Brooks" userId="34fc579134f071c1" providerId="LiveId" clId="{AC549E72-8DDC-4F4B-8F27-3FF9DC783B9C}" dt="2021-02-11T22:27:47.357" v="1004" actId="14100"/>
          <ac:spMkLst>
            <pc:docMk/>
            <pc:sldMk cId="4112108460" sldId="6856"/>
            <ac:spMk id="83" creationId="{3AD18DF4-33D8-4212-8E55-BD1D00665B02}"/>
          </ac:spMkLst>
        </pc:spChg>
        <pc:spChg chg="add del mod">
          <ac:chgData name="Al Brooks" userId="34fc579134f071c1" providerId="LiveId" clId="{AC549E72-8DDC-4F4B-8F27-3FF9DC783B9C}" dt="2021-02-11T22:45:49.832" v="1425" actId="478"/>
          <ac:spMkLst>
            <pc:docMk/>
            <pc:sldMk cId="4112108460" sldId="6856"/>
            <ac:spMk id="84" creationId="{80B2297A-5CA5-4A5F-9296-F09B2CC26B38}"/>
          </ac:spMkLst>
        </pc:spChg>
        <pc:spChg chg="add mod">
          <ac:chgData name="Al Brooks" userId="34fc579134f071c1" providerId="LiveId" clId="{AC549E72-8DDC-4F4B-8F27-3FF9DC783B9C}" dt="2021-02-11T22:28:48.347" v="1032" actId="14100"/>
          <ac:spMkLst>
            <pc:docMk/>
            <pc:sldMk cId="4112108460" sldId="6856"/>
            <ac:spMk id="85" creationId="{D37357D6-180C-45A6-AB9A-94DE47583F3C}"/>
          </ac:spMkLst>
        </pc:spChg>
        <pc:spChg chg="add mod">
          <ac:chgData name="Al Brooks" userId="34fc579134f071c1" providerId="LiveId" clId="{AC549E72-8DDC-4F4B-8F27-3FF9DC783B9C}" dt="2021-02-11T22:36:40.660" v="1220" actId="1038"/>
          <ac:spMkLst>
            <pc:docMk/>
            <pc:sldMk cId="4112108460" sldId="6856"/>
            <ac:spMk id="88" creationId="{876378E8-4C6F-437B-82A8-03AAC684F81C}"/>
          </ac:spMkLst>
        </pc:spChg>
        <pc:spChg chg="add del mod">
          <ac:chgData name="Al Brooks" userId="34fc579134f071c1" providerId="LiveId" clId="{AC549E72-8DDC-4F4B-8F27-3FF9DC783B9C}" dt="2021-02-11T22:32:31.012" v="1131" actId="478"/>
          <ac:spMkLst>
            <pc:docMk/>
            <pc:sldMk cId="4112108460" sldId="6856"/>
            <ac:spMk id="91" creationId="{6900A41B-B6BD-49C6-B66A-E3BE78CC49D8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95" creationId="{674197CC-576D-4389-8933-B41B4C572B1A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96" creationId="{FA9C1660-F771-4759-9584-1ABD99341FDB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97" creationId="{5030AFD8-FA68-427A-86C8-0B75F68D1825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98" creationId="{F14101A1-199E-47C3-AB23-B7741DD188E2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99" creationId="{B0E1A977-8C2E-4E18-A79F-F7F633C1DF0A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100" creationId="{05CB4E10-4182-4A40-8AA4-5FD2F1DE1053}"/>
          </ac:spMkLst>
        </pc:spChg>
        <pc:spChg chg="add del mod">
          <ac:chgData name="Al Brooks" userId="34fc579134f071c1" providerId="LiveId" clId="{AC549E72-8DDC-4F4B-8F27-3FF9DC783B9C}" dt="2021-02-11T22:32:57.386" v="1154" actId="478"/>
          <ac:spMkLst>
            <pc:docMk/>
            <pc:sldMk cId="4112108460" sldId="6856"/>
            <ac:spMk id="101" creationId="{DE3C5D82-BF4D-4B7C-9057-4612C4431992}"/>
          </ac:spMkLst>
        </pc:spChg>
        <pc:spChg chg="add mod">
          <ac:chgData name="Al Brooks" userId="34fc579134f071c1" providerId="LiveId" clId="{AC549E72-8DDC-4F4B-8F27-3FF9DC783B9C}" dt="2021-02-11T22:31:23.021" v="1117"/>
          <ac:spMkLst>
            <pc:docMk/>
            <pc:sldMk cId="4112108460" sldId="6856"/>
            <ac:spMk id="102" creationId="{2442DD7E-E1DE-4A89-9D57-740BDDF178FB}"/>
          </ac:spMkLst>
        </pc:spChg>
        <pc:spChg chg="add del mod">
          <ac:chgData name="Al Brooks" userId="34fc579134f071c1" providerId="LiveId" clId="{AC549E72-8DDC-4F4B-8F27-3FF9DC783B9C}" dt="2021-02-11T22:31:44.924" v="1123" actId="478"/>
          <ac:spMkLst>
            <pc:docMk/>
            <pc:sldMk cId="4112108460" sldId="6856"/>
            <ac:spMk id="103" creationId="{E0393D83-B72E-4F49-8F38-D8846E3CCF6E}"/>
          </ac:spMkLst>
        </pc:spChg>
        <pc:spChg chg="add del mod">
          <ac:chgData name="Al Brooks" userId="34fc579134f071c1" providerId="LiveId" clId="{AC549E72-8DDC-4F4B-8F27-3FF9DC783B9C}" dt="2021-02-11T22:31:45.734" v="1124" actId="478"/>
          <ac:spMkLst>
            <pc:docMk/>
            <pc:sldMk cId="4112108460" sldId="6856"/>
            <ac:spMk id="104" creationId="{6B8661A0-635E-43DF-B1B8-93E51F32B1C0}"/>
          </ac:spMkLst>
        </pc:spChg>
        <pc:spChg chg="add del mod">
          <ac:chgData name="Al Brooks" userId="34fc579134f071c1" providerId="LiveId" clId="{AC549E72-8DDC-4F4B-8F27-3FF9DC783B9C}" dt="2021-02-11T22:32:15.530" v="1129" actId="478"/>
          <ac:spMkLst>
            <pc:docMk/>
            <pc:sldMk cId="4112108460" sldId="6856"/>
            <ac:spMk id="106" creationId="{FA2209C9-639A-4958-A305-0A3E4A22FD24}"/>
          </ac:spMkLst>
        </pc:spChg>
        <pc:spChg chg="add del mod">
          <ac:chgData name="Al Brooks" userId="34fc579134f071c1" providerId="LiveId" clId="{AC549E72-8DDC-4F4B-8F27-3FF9DC783B9C}" dt="2021-02-11T22:31:32.283" v="1119" actId="478"/>
          <ac:spMkLst>
            <pc:docMk/>
            <pc:sldMk cId="4112108460" sldId="6856"/>
            <ac:spMk id="107" creationId="{12316D5B-4408-48E0-958D-CA84E5150FC9}"/>
          </ac:spMkLst>
        </pc:spChg>
        <pc:spChg chg="add mod">
          <ac:chgData name="Al Brooks" userId="34fc579134f071c1" providerId="LiveId" clId="{AC549E72-8DDC-4F4B-8F27-3FF9DC783B9C}" dt="2021-02-11T22:38:54.849" v="1356" actId="1076"/>
          <ac:spMkLst>
            <pc:docMk/>
            <pc:sldMk cId="4112108460" sldId="6856"/>
            <ac:spMk id="110" creationId="{3C3218FD-6BFB-4477-A5D0-CB61BC2AF6BF}"/>
          </ac:spMkLst>
        </pc:spChg>
        <pc:spChg chg="add del mod">
          <ac:chgData name="Al Brooks" userId="34fc579134f071c1" providerId="LiveId" clId="{AC549E72-8DDC-4F4B-8F27-3FF9DC783B9C}" dt="2021-02-11T22:38:36.051" v="1350" actId="478"/>
          <ac:spMkLst>
            <pc:docMk/>
            <pc:sldMk cId="4112108460" sldId="6856"/>
            <ac:spMk id="113" creationId="{01DB8408-319B-4478-A217-7C4289480E14}"/>
          </ac:spMkLst>
        </pc:spChg>
        <pc:spChg chg="add mod">
          <ac:chgData name="Al Brooks" userId="34fc579134f071c1" providerId="LiveId" clId="{AC549E72-8DDC-4F4B-8F27-3FF9DC783B9C}" dt="2021-02-11T22:48:25.155" v="1525" actId="14100"/>
          <ac:spMkLst>
            <pc:docMk/>
            <pc:sldMk cId="4112108460" sldId="6856"/>
            <ac:spMk id="116" creationId="{7F4FE150-6D9F-4FB0-84A1-F68E1AC6155A}"/>
          </ac:spMkLst>
        </pc:spChg>
        <pc:spChg chg="add mod">
          <ac:chgData name="Al Brooks" userId="34fc579134f071c1" providerId="LiveId" clId="{AC549E72-8DDC-4F4B-8F27-3FF9DC783B9C}" dt="2021-02-11T22:40:51.682" v="1396" actId="571"/>
          <ac:spMkLst>
            <pc:docMk/>
            <pc:sldMk cId="4112108460" sldId="6856"/>
            <ac:spMk id="118" creationId="{55425B5B-0274-4BF8-A3C2-4893DE1B708C}"/>
          </ac:spMkLst>
        </pc:spChg>
        <pc:spChg chg="add mod">
          <ac:chgData name="Al Brooks" userId="34fc579134f071c1" providerId="LiveId" clId="{AC549E72-8DDC-4F4B-8F27-3FF9DC783B9C}" dt="2021-02-11T22:45:51.298" v="1426"/>
          <ac:spMkLst>
            <pc:docMk/>
            <pc:sldMk cId="4112108460" sldId="6856"/>
            <ac:spMk id="120" creationId="{1EB118AC-5357-4BA6-8AA8-58D2FE9730D3}"/>
          </ac:spMkLst>
        </pc:spChg>
        <pc:picChg chg="add del mod ord">
          <ac:chgData name="Al Brooks" userId="34fc579134f071c1" providerId="LiveId" clId="{AC549E72-8DDC-4F4B-8F27-3FF9DC783B9C}" dt="2021-02-11T22:31:56.970" v="1125" actId="478"/>
          <ac:picMkLst>
            <pc:docMk/>
            <pc:sldMk cId="4112108460" sldId="6856"/>
            <ac:picMk id="82" creationId="{DE6304F6-F9E6-4296-996B-1287279C451A}"/>
          </ac:picMkLst>
        </pc:picChg>
        <pc:picChg chg="add mod ord">
          <ac:chgData name="Al Brooks" userId="34fc579134f071c1" providerId="LiveId" clId="{AC549E72-8DDC-4F4B-8F27-3FF9DC783B9C}" dt="2021-02-11T22:32:05.695" v="1127" actId="167"/>
          <ac:picMkLst>
            <pc:docMk/>
            <pc:sldMk cId="4112108460" sldId="6856"/>
            <ac:picMk id="109" creationId="{D2799D1B-4F4B-4433-8992-5F7EE0C8D427}"/>
          </ac:picMkLst>
        </pc:picChg>
        <pc:cxnChg chg="add mod">
          <ac:chgData name="Al Brooks" userId="34fc579134f071c1" providerId="LiveId" clId="{AC549E72-8DDC-4F4B-8F27-3FF9DC783B9C}" dt="2021-02-11T22:29:02.167" v="1035" actId="14100"/>
          <ac:cxnSpMkLst>
            <pc:docMk/>
            <pc:sldMk cId="4112108460" sldId="6856"/>
            <ac:cxnSpMk id="86" creationId="{1B28E540-E673-467D-93B6-C8079AB64F02}"/>
          </ac:cxnSpMkLst>
        </pc:cxnChg>
        <pc:cxnChg chg="add mod">
          <ac:chgData name="Al Brooks" userId="34fc579134f071c1" providerId="LiveId" clId="{AC549E72-8DDC-4F4B-8F27-3FF9DC783B9C}" dt="2021-02-11T22:38:03.963" v="1344" actId="14100"/>
          <ac:cxnSpMkLst>
            <pc:docMk/>
            <pc:sldMk cId="4112108460" sldId="6856"/>
            <ac:cxnSpMk id="89" creationId="{F265C2F7-777E-4CCF-855A-075CEA7CB2E0}"/>
          </ac:cxnSpMkLst>
        </pc:cxnChg>
        <pc:cxnChg chg="add mod">
          <ac:chgData name="Al Brooks" userId="34fc579134f071c1" providerId="LiveId" clId="{AC549E72-8DDC-4F4B-8F27-3FF9DC783B9C}" dt="2021-02-11T22:31:23.021" v="1117"/>
          <ac:cxnSpMkLst>
            <pc:docMk/>
            <pc:sldMk cId="4112108460" sldId="6856"/>
            <ac:cxnSpMk id="92" creationId="{6DA76B01-C3F3-46E5-BD60-1DB637B1388A}"/>
          </ac:cxnSpMkLst>
        </pc:cxnChg>
        <pc:cxnChg chg="add mod">
          <ac:chgData name="Al Brooks" userId="34fc579134f071c1" providerId="LiveId" clId="{AC549E72-8DDC-4F4B-8F27-3FF9DC783B9C}" dt="2021-02-11T22:31:23.021" v="1117"/>
          <ac:cxnSpMkLst>
            <pc:docMk/>
            <pc:sldMk cId="4112108460" sldId="6856"/>
            <ac:cxnSpMk id="93" creationId="{76FB5766-6C3D-444E-AFC2-7E7C50225CDE}"/>
          </ac:cxnSpMkLst>
        </pc:cxnChg>
        <pc:cxnChg chg="add mod">
          <ac:chgData name="Al Brooks" userId="34fc579134f071c1" providerId="LiveId" clId="{AC549E72-8DDC-4F4B-8F27-3FF9DC783B9C}" dt="2021-02-11T22:31:23.021" v="1117"/>
          <ac:cxnSpMkLst>
            <pc:docMk/>
            <pc:sldMk cId="4112108460" sldId="6856"/>
            <ac:cxnSpMk id="94" creationId="{AC0B90BD-C756-410E-9F6A-C936CAC63CE6}"/>
          </ac:cxnSpMkLst>
        </pc:cxnChg>
        <pc:cxnChg chg="add mod">
          <ac:chgData name="Al Brooks" userId="34fc579134f071c1" providerId="LiveId" clId="{AC549E72-8DDC-4F4B-8F27-3FF9DC783B9C}" dt="2021-02-11T22:31:23.021" v="1117"/>
          <ac:cxnSpMkLst>
            <pc:docMk/>
            <pc:sldMk cId="4112108460" sldId="6856"/>
            <ac:cxnSpMk id="105" creationId="{31D6821A-4DF4-4328-8BA4-084B9B8F85D3}"/>
          </ac:cxnSpMkLst>
        </pc:cxnChg>
        <pc:cxnChg chg="add del mod">
          <ac:chgData name="Al Brooks" userId="34fc579134f071c1" providerId="LiveId" clId="{AC549E72-8DDC-4F4B-8F27-3FF9DC783B9C}" dt="2021-02-11T22:31:33.652" v="1121" actId="478"/>
          <ac:cxnSpMkLst>
            <pc:docMk/>
            <pc:sldMk cId="4112108460" sldId="6856"/>
            <ac:cxnSpMk id="108" creationId="{05CA7C1A-0CA1-4574-8CF2-1A4F75543E93}"/>
          </ac:cxnSpMkLst>
        </pc:cxnChg>
        <pc:cxnChg chg="add mod">
          <ac:chgData name="Al Brooks" userId="34fc579134f071c1" providerId="LiveId" clId="{AC549E72-8DDC-4F4B-8F27-3FF9DC783B9C}" dt="2021-02-11T22:33:26.885" v="1167"/>
          <ac:cxnSpMkLst>
            <pc:docMk/>
            <pc:sldMk cId="4112108460" sldId="6856"/>
            <ac:cxnSpMk id="111" creationId="{2E4DC987-8001-4849-91DD-31915B0FA2F3}"/>
          </ac:cxnSpMkLst>
        </pc:cxnChg>
        <pc:cxnChg chg="add mod">
          <ac:chgData name="Al Brooks" userId="34fc579134f071c1" providerId="LiveId" clId="{AC549E72-8DDC-4F4B-8F27-3FF9DC783B9C}" dt="2021-02-11T22:39:00.210" v="1358" actId="14100"/>
          <ac:cxnSpMkLst>
            <pc:docMk/>
            <pc:sldMk cId="4112108460" sldId="6856"/>
            <ac:cxnSpMk id="112" creationId="{ADF9C92A-305F-42AF-8B5C-B4AD7693928A}"/>
          </ac:cxnSpMkLst>
        </pc:cxnChg>
        <pc:cxnChg chg="add mod">
          <ac:chgData name="Al Brooks" userId="34fc579134f071c1" providerId="LiveId" clId="{AC549E72-8DDC-4F4B-8F27-3FF9DC783B9C}" dt="2021-02-11T22:40:51.682" v="1396" actId="571"/>
          <ac:cxnSpMkLst>
            <pc:docMk/>
            <pc:sldMk cId="4112108460" sldId="6856"/>
            <ac:cxnSpMk id="119" creationId="{71924F98-70D4-4A16-A1CF-8395D5AD4780}"/>
          </ac:cxnSpMkLst>
        </pc:cxnChg>
      </pc:sldChg>
      <pc:sldChg chg="addSp delSp modSp del mod ord">
        <pc:chgData name="Al Brooks" userId="34fc579134f071c1" providerId="LiveId" clId="{AC549E72-8DDC-4F4B-8F27-3FF9DC783B9C}" dt="2021-02-13T02:20:07.322" v="4959" actId="2696"/>
        <pc:sldMkLst>
          <pc:docMk/>
          <pc:sldMk cId="1934076861" sldId="6925"/>
        </pc:sldMkLst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2T20:43:11.448" v="2107" actId="20577"/>
          <ac:spMkLst>
            <pc:docMk/>
            <pc:sldMk cId="1934076861" sldId="6925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3T00:52:49.651" v="4269" actId="167"/>
          <ac:spMkLst>
            <pc:docMk/>
            <pc:sldMk cId="1934076861" sldId="6925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3T00:53:28.248" v="4293" actId="20577"/>
          <ac:spMkLst>
            <pc:docMk/>
            <pc:sldMk cId="1934076861" sldId="6925"/>
            <ac:spMk id="81" creationId="{5B3AA9D1-B083-45EB-B157-9CB607870D28}"/>
          </ac:spMkLst>
        </pc:spChg>
        <pc:spChg chg="add del mod">
          <ac:chgData name="Al Brooks" userId="34fc579134f071c1" providerId="LiveId" clId="{AC549E72-8DDC-4F4B-8F27-3FF9DC783B9C}" dt="2021-02-13T00:55:06.738" v="4342" actId="478"/>
          <ac:spMkLst>
            <pc:docMk/>
            <pc:sldMk cId="1934076861" sldId="6925"/>
            <ac:spMk id="85" creationId="{ECAA02D0-151A-41FB-9538-5EA26648D728}"/>
          </ac:spMkLst>
        </pc:spChg>
        <pc:spChg chg="add del mod">
          <ac:chgData name="Al Brooks" userId="34fc579134f071c1" providerId="LiveId" clId="{AC549E72-8DDC-4F4B-8F27-3FF9DC783B9C}" dt="2021-02-13T00:52:59.470" v="4271" actId="478"/>
          <ac:spMkLst>
            <pc:docMk/>
            <pc:sldMk cId="1934076861" sldId="6925"/>
            <ac:spMk id="86" creationId="{442D17FD-4B43-48D8-A307-E787DC7F9AD1}"/>
          </ac:spMkLst>
        </pc:spChg>
        <pc:spChg chg="add mod">
          <ac:chgData name="Al Brooks" userId="34fc579134f071c1" providerId="LiveId" clId="{AC549E72-8DDC-4F4B-8F27-3FF9DC783B9C}" dt="2021-02-13T00:52:29.797" v="4267"/>
          <ac:spMkLst>
            <pc:docMk/>
            <pc:sldMk cId="1934076861" sldId="6925"/>
            <ac:spMk id="87" creationId="{B0034AD2-B8CD-44E6-BEC4-0CAD015520DB}"/>
          </ac:spMkLst>
        </pc:spChg>
        <pc:spChg chg="add mod">
          <ac:chgData name="Al Brooks" userId="34fc579134f071c1" providerId="LiveId" clId="{AC549E72-8DDC-4F4B-8F27-3FF9DC783B9C}" dt="2021-02-13T00:52:29.797" v="4267"/>
          <ac:spMkLst>
            <pc:docMk/>
            <pc:sldMk cId="1934076861" sldId="6925"/>
            <ac:spMk id="88" creationId="{3DBCD001-99F0-41A2-BD49-BE60A10E1A3A}"/>
          </ac:spMkLst>
        </pc:spChg>
        <pc:spChg chg="add mod">
          <ac:chgData name="Al Brooks" userId="34fc579134f071c1" providerId="LiveId" clId="{AC549E72-8DDC-4F4B-8F27-3FF9DC783B9C}" dt="2021-02-13T00:52:29.797" v="4267"/>
          <ac:spMkLst>
            <pc:docMk/>
            <pc:sldMk cId="1934076861" sldId="6925"/>
            <ac:spMk id="89" creationId="{3C96E3FC-C5A0-4893-AD52-4EFCBDBCDE4A}"/>
          </ac:spMkLst>
        </pc:spChg>
        <pc:spChg chg="add mod">
          <ac:chgData name="Al Brooks" userId="34fc579134f071c1" providerId="LiveId" clId="{AC549E72-8DDC-4F4B-8F27-3FF9DC783B9C}" dt="2021-02-13T00:52:29.797" v="4267"/>
          <ac:spMkLst>
            <pc:docMk/>
            <pc:sldMk cId="1934076861" sldId="6925"/>
            <ac:spMk id="90" creationId="{E38E8853-4AE4-47E2-8A38-2A290E068A2C}"/>
          </ac:spMkLst>
        </pc:spChg>
        <pc:spChg chg="add mod">
          <ac:chgData name="Al Brooks" userId="34fc579134f071c1" providerId="LiveId" clId="{AC549E72-8DDC-4F4B-8F27-3FF9DC783B9C}" dt="2021-02-13T00:54:27.114" v="4337" actId="1037"/>
          <ac:spMkLst>
            <pc:docMk/>
            <pc:sldMk cId="1934076861" sldId="6925"/>
            <ac:spMk id="95" creationId="{D6448CD8-5B0C-4D57-8618-93730218E882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0:59:42.132" v="4518" actId="478"/>
          <ac:spMkLst>
            <pc:docMk/>
            <pc:sldMk cId="1934076861" sldId="6925"/>
            <ac:spMk id="232" creationId="{819AFA96-EEDE-4161-BAAB-3CEFDF1596C7}"/>
          </ac:spMkLst>
        </pc:spChg>
        <pc:picChg chg="add mod ord">
          <ac:chgData name="Al Brooks" userId="34fc579134f071c1" providerId="LiveId" clId="{AC549E72-8DDC-4F4B-8F27-3FF9DC783B9C}" dt="2021-02-12T22:40:21.761" v="4252" actId="167"/>
          <ac:picMkLst>
            <pc:docMk/>
            <pc:sldMk cId="1934076861" sldId="6925"/>
            <ac:picMk id="82" creationId="{8392C80E-41E0-4A14-A759-35160642607A}"/>
          </ac:picMkLst>
        </pc:picChg>
        <pc:cxnChg chg="add del mod">
          <ac:chgData name="Al Brooks" userId="34fc579134f071c1" providerId="LiveId" clId="{AC549E72-8DDC-4F4B-8F27-3FF9DC783B9C}" dt="2021-02-13T00:53:02.708" v="4272" actId="478"/>
          <ac:cxnSpMkLst>
            <pc:docMk/>
            <pc:sldMk cId="1934076861" sldId="6925"/>
            <ac:cxnSpMk id="83" creationId="{23EDC79D-79E0-4C48-AA9A-F641A5BA16B0}"/>
          </ac:cxnSpMkLst>
        </pc:cxnChg>
        <pc:cxnChg chg="add mod">
          <ac:chgData name="Al Brooks" userId="34fc579134f071c1" providerId="LiveId" clId="{AC549E72-8DDC-4F4B-8F27-3FF9DC783B9C}" dt="2021-02-13T00:52:29.797" v="4267"/>
          <ac:cxnSpMkLst>
            <pc:docMk/>
            <pc:sldMk cId="1934076861" sldId="6925"/>
            <ac:cxnSpMk id="84" creationId="{D7D7F791-0535-4860-89FF-7F3EEABA0E77}"/>
          </ac:cxnSpMkLst>
        </pc:cxnChg>
        <pc:cxnChg chg="add mod">
          <ac:chgData name="Al Brooks" userId="34fc579134f071c1" providerId="LiveId" clId="{AC549E72-8DDC-4F4B-8F27-3FF9DC783B9C}" dt="2021-02-13T00:52:29.797" v="4267"/>
          <ac:cxnSpMkLst>
            <pc:docMk/>
            <pc:sldMk cId="1934076861" sldId="6925"/>
            <ac:cxnSpMk id="91" creationId="{62E994F1-CB24-4C44-A477-FB2B2A8536D4}"/>
          </ac:cxnSpMkLst>
        </pc:cxnChg>
        <pc:cxnChg chg="add mod">
          <ac:chgData name="Al Brooks" userId="34fc579134f071c1" providerId="LiveId" clId="{AC549E72-8DDC-4F4B-8F27-3FF9DC783B9C}" dt="2021-02-13T00:52:29.797" v="4267"/>
          <ac:cxnSpMkLst>
            <pc:docMk/>
            <pc:sldMk cId="1934076861" sldId="6925"/>
            <ac:cxnSpMk id="92" creationId="{9A283DBB-88E8-4308-A02B-F75980D827EC}"/>
          </ac:cxnSpMkLst>
        </pc:cxnChg>
        <pc:cxnChg chg="add del mod">
          <ac:chgData name="Al Brooks" userId="34fc579134f071c1" providerId="LiveId" clId="{AC549E72-8DDC-4F4B-8F27-3FF9DC783B9C}" dt="2021-02-13T00:54:20.263" v="4334" actId="478"/>
          <ac:cxnSpMkLst>
            <pc:docMk/>
            <pc:sldMk cId="1934076861" sldId="6925"/>
            <ac:cxnSpMk id="93" creationId="{6BF01B62-68B4-4C7C-87C8-262318DA734D}"/>
          </ac:cxnSpMkLst>
        </pc:cxnChg>
        <pc:cxnChg chg="add del mod">
          <ac:chgData name="Al Brooks" userId="34fc579134f071c1" providerId="LiveId" clId="{AC549E72-8DDC-4F4B-8F27-3FF9DC783B9C}" dt="2021-02-13T00:53:45.876" v="4312" actId="478"/>
          <ac:cxnSpMkLst>
            <pc:docMk/>
            <pc:sldMk cId="1934076861" sldId="6925"/>
            <ac:cxnSpMk id="94" creationId="{0B3BFBF5-A397-4A86-9132-2F74F699FF2B}"/>
          </ac:cxnSpMkLst>
        </pc:cxnChg>
        <pc:cxnChg chg="add mod">
          <ac:chgData name="Al Brooks" userId="34fc579134f071c1" providerId="LiveId" clId="{AC549E72-8DDC-4F4B-8F27-3FF9DC783B9C}" dt="2021-02-13T00:54:21.936" v="4335"/>
          <ac:cxnSpMkLst>
            <pc:docMk/>
            <pc:sldMk cId="1934076861" sldId="6925"/>
            <ac:cxnSpMk id="96" creationId="{EC00F99A-534A-4386-9A30-967CD567D3DD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0:59:42.132" v="4518" actId="478"/>
          <ac:cxnSpMkLst>
            <pc:docMk/>
            <pc:sldMk cId="1934076861" sldId="6925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AC549E72-8DDC-4F4B-8F27-3FF9DC783B9C}" dt="2021-02-16T22:48:44.860" v="7806" actId="2696"/>
        <pc:sldMkLst>
          <pc:docMk/>
          <pc:sldMk cId="3103581902" sldId="6926"/>
        </pc:sldMkLst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6T18:37:30.994" v="5876" actId="20577"/>
          <ac:spMkLst>
            <pc:docMk/>
            <pc:sldMk cId="3103581902" sldId="6926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6T22:31:05.489" v="7714" actId="167"/>
          <ac:spMkLst>
            <pc:docMk/>
            <pc:sldMk cId="3103581902" sldId="6926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6T22:48:39.146" v="7805" actId="108"/>
          <ac:spMkLst>
            <pc:docMk/>
            <pc:sldMk cId="3103581902" sldId="6926"/>
            <ac:spMk id="81" creationId="{E00F9347-A59D-4E27-BF89-A60296BE8533}"/>
          </ac:spMkLst>
        </pc:spChg>
        <pc:spChg chg="add mod">
          <ac:chgData name="Al Brooks" userId="34fc579134f071c1" providerId="LiveId" clId="{AC549E72-8DDC-4F4B-8F27-3FF9DC783B9C}" dt="2021-02-16T22:46:44.495" v="7721"/>
          <ac:spMkLst>
            <pc:docMk/>
            <pc:sldMk cId="3103581902" sldId="6926"/>
            <ac:spMk id="87" creationId="{907448E7-B8E0-46DD-8FFB-57EA9E8ED106}"/>
          </ac:spMkLst>
        </pc:spChg>
        <pc:spChg chg="add mod">
          <ac:chgData name="Al Brooks" userId="34fc579134f071c1" providerId="LiveId" clId="{AC549E72-8DDC-4F4B-8F27-3FF9DC783B9C}" dt="2021-02-16T22:46:44.495" v="7721"/>
          <ac:spMkLst>
            <pc:docMk/>
            <pc:sldMk cId="3103581902" sldId="6926"/>
            <ac:spMk id="88" creationId="{D10474F2-A1B6-4B69-8DA0-D47395B51403}"/>
          </ac:spMkLst>
        </pc:spChg>
        <pc:spChg chg="add mod">
          <ac:chgData name="Al Brooks" userId="34fc579134f071c1" providerId="LiveId" clId="{AC549E72-8DDC-4F4B-8F27-3FF9DC783B9C}" dt="2021-02-16T22:46:44.495" v="7721"/>
          <ac:spMkLst>
            <pc:docMk/>
            <pc:sldMk cId="3103581902" sldId="6926"/>
            <ac:spMk id="89" creationId="{C505DE5D-F894-48EA-8680-FB1948DF9ABA}"/>
          </ac:spMkLst>
        </pc:spChg>
        <pc:spChg chg="add mod">
          <ac:chgData name="Al Brooks" userId="34fc579134f071c1" providerId="LiveId" clId="{AC549E72-8DDC-4F4B-8F27-3FF9DC783B9C}" dt="2021-02-16T22:46:44.495" v="7721"/>
          <ac:spMkLst>
            <pc:docMk/>
            <pc:sldMk cId="3103581902" sldId="6926"/>
            <ac:spMk id="90" creationId="{78766AE9-9848-40FF-8CD4-2BC65F776B85}"/>
          </ac:spMkLst>
        </pc:spChg>
        <pc:spChg chg="add mod">
          <ac:chgData name="Al Brooks" userId="34fc579134f071c1" providerId="LiveId" clId="{AC549E72-8DDC-4F4B-8F27-3FF9DC783B9C}" dt="2021-02-16T22:46:44.495" v="7721"/>
          <ac:spMkLst>
            <pc:docMk/>
            <pc:sldMk cId="3103581902" sldId="6926"/>
            <ac:spMk id="91" creationId="{687AC26C-143A-473A-AB77-EAACA8DD9836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6T22:48:08.503" v="7764" actId="478"/>
          <ac:spMkLst>
            <pc:docMk/>
            <pc:sldMk cId="3103581902" sldId="6926"/>
            <ac:spMk id="232" creationId="{819AFA96-EEDE-4161-BAAB-3CEFDF1596C7}"/>
          </ac:spMkLst>
        </pc:spChg>
        <pc:picChg chg="add mod ord">
          <ac:chgData name="Al Brooks" userId="34fc579134f071c1" providerId="LiveId" clId="{AC549E72-8DDC-4F4B-8F27-3FF9DC783B9C}" dt="2021-02-16T22:30:45.864" v="7709" actId="167"/>
          <ac:picMkLst>
            <pc:docMk/>
            <pc:sldMk cId="3103581902" sldId="6926"/>
            <ac:picMk id="82" creationId="{7FE9A4EE-2094-4766-BF14-FBC81B5E21F8}"/>
          </ac:picMkLst>
        </pc:picChg>
        <pc:cxnChg chg="add mod">
          <ac:chgData name="Al Brooks" userId="34fc579134f071c1" providerId="LiveId" clId="{AC549E72-8DDC-4F4B-8F27-3FF9DC783B9C}" dt="2021-02-16T22:46:44.495" v="7721"/>
          <ac:cxnSpMkLst>
            <pc:docMk/>
            <pc:sldMk cId="3103581902" sldId="6926"/>
            <ac:cxnSpMk id="83" creationId="{C83523E1-7E4B-4C9C-AC0E-B6D8729A3C3C}"/>
          </ac:cxnSpMkLst>
        </pc:cxnChg>
        <pc:cxnChg chg="add mod">
          <ac:chgData name="Al Brooks" userId="34fc579134f071c1" providerId="LiveId" clId="{AC549E72-8DDC-4F4B-8F27-3FF9DC783B9C}" dt="2021-02-16T22:46:44.495" v="7721"/>
          <ac:cxnSpMkLst>
            <pc:docMk/>
            <pc:sldMk cId="3103581902" sldId="6926"/>
            <ac:cxnSpMk id="84" creationId="{B3D3B1C3-AB89-46D4-B200-63EF57A4A745}"/>
          </ac:cxnSpMkLst>
        </pc:cxnChg>
        <pc:cxnChg chg="add mod">
          <ac:chgData name="Al Brooks" userId="34fc579134f071c1" providerId="LiveId" clId="{AC549E72-8DDC-4F4B-8F27-3FF9DC783B9C}" dt="2021-02-16T22:46:44.495" v="7721"/>
          <ac:cxnSpMkLst>
            <pc:docMk/>
            <pc:sldMk cId="3103581902" sldId="6926"/>
            <ac:cxnSpMk id="85" creationId="{EC05CBC1-5232-43BF-8468-BACDF3EC02FB}"/>
          </ac:cxnSpMkLst>
        </pc:cxnChg>
        <pc:cxnChg chg="add mod">
          <ac:chgData name="Al Brooks" userId="34fc579134f071c1" providerId="LiveId" clId="{AC549E72-8DDC-4F4B-8F27-3FF9DC783B9C}" dt="2021-02-16T22:46:44.495" v="7721"/>
          <ac:cxnSpMkLst>
            <pc:docMk/>
            <pc:sldMk cId="3103581902" sldId="6926"/>
            <ac:cxnSpMk id="86" creationId="{8332BE8C-7816-4142-82F1-66E8C86D6305}"/>
          </ac:cxnSpMkLst>
        </pc:cxnChg>
        <pc:cxnChg chg="add mod">
          <ac:chgData name="Al Brooks" userId="34fc579134f071c1" providerId="LiveId" clId="{AC549E72-8DDC-4F4B-8F27-3FF9DC783B9C}" dt="2021-02-16T22:46:52.331" v="7722" actId="571"/>
          <ac:cxnSpMkLst>
            <pc:docMk/>
            <pc:sldMk cId="3103581902" sldId="6926"/>
            <ac:cxnSpMk id="92" creationId="{B39A78FF-8D23-458E-ACEF-4C971BEA970F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6T22:48:08.503" v="7764" actId="478"/>
          <ac:cxnSpMkLst>
            <pc:docMk/>
            <pc:sldMk cId="3103581902" sldId="6926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AC549E72-8DDC-4F4B-8F27-3FF9DC783B9C}" dt="2021-02-17T22:39:02.077" v="10520" actId="2696"/>
        <pc:sldMkLst>
          <pc:docMk/>
          <pc:sldMk cId="3215292940" sldId="6927"/>
        </pc:sldMkLst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7T17:23:36.757" v="8417" actId="113"/>
          <ac:spMkLst>
            <pc:docMk/>
            <pc:sldMk cId="3215292940" sldId="6927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7T21:54:41.818" v="9777" actId="167"/>
          <ac:spMkLst>
            <pc:docMk/>
            <pc:sldMk cId="3215292940" sldId="6927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7T22:02:45.963" v="9946" actId="20577"/>
          <ac:spMkLst>
            <pc:docMk/>
            <pc:sldMk cId="3215292940" sldId="6927"/>
            <ac:spMk id="81" creationId="{E50AFAAB-A4AA-40B4-B2B9-580995342E6F}"/>
          </ac:spMkLst>
        </pc:spChg>
        <pc:spChg chg="add mod">
          <ac:chgData name="Al Brooks" userId="34fc579134f071c1" providerId="LiveId" clId="{AC549E72-8DDC-4F4B-8F27-3FF9DC783B9C}" dt="2021-02-17T21:57:31.502" v="9844" actId="108"/>
          <ac:spMkLst>
            <pc:docMk/>
            <pc:sldMk cId="3215292940" sldId="6927"/>
            <ac:spMk id="84" creationId="{EC7639EA-103E-4056-90FF-05799E2CEE34}"/>
          </ac:spMkLst>
        </pc:spChg>
        <pc:spChg chg="add mod">
          <ac:chgData name="Al Brooks" userId="34fc579134f071c1" providerId="LiveId" clId="{AC549E72-8DDC-4F4B-8F27-3FF9DC783B9C}" dt="2021-02-17T21:57:24.956" v="9843" actId="14100"/>
          <ac:spMkLst>
            <pc:docMk/>
            <pc:sldMk cId="3215292940" sldId="6927"/>
            <ac:spMk id="85" creationId="{23C7E6D8-47BA-481C-804C-2E37F7EA5893}"/>
          </ac:spMkLst>
        </pc:spChg>
        <pc:spChg chg="add mod">
          <ac:chgData name="Al Brooks" userId="34fc579134f071c1" providerId="LiveId" clId="{AC549E72-8DDC-4F4B-8F27-3FF9DC783B9C}" dt="2021-02-17T21:57:59.033" v="9850" actId="1076"/>
          <ac:spMkLst>
            <pc:docMk/>
            <pc:sldMk cId="3215292940" sldId="6927"/>
            <ac:spMk id="86" creationId="{0BFA12C2-42A3-4F71-A26B-EA6B17176A19}"/>
          </ac:spMkLst>
        </pc:spChg>
        <pc:spChg chg="add mod">
          <ac:chgData name="Al Brooks" userId="34fc579134f071c1" providerId="LiveId" clId="{AC549E72-8DDC-4F4B-8F27-3FF9DC783B9C}" dt="2021-02-17T21:58:46.798" v="9855"/>
          <ac:spMkLst>
            <pc:docMk/>
            <pc:sldMk cId="3215292940" sldId="6927"/>
            <ac:spMk id="93" creationId="{EC698027-81B5-43FB-AF03-BC8C80D7230E}"/>
          </ac:spMkLst>
        </pc:spChg>
        <pc:spChg chg="add mod">
          <ac:chgData name="Al Brooks" userId="34fc579134f071c1" providerId="LiveId" clId="{AC549E72-8DDC-4F4B-8F27-3FF9DC783B9C}" dt="2021-02-17T21:58:46.798" v="9855"/>
          <ac:spMkLst>
            <pc:docMk/>
            <pc:sldMk cId="3215292940" sldId="6927"/>
            <ac:spMk id="94" creationId="{9B975839-26EE-4377-8064-A91E0DE81C59}"/>
          </ac:spMkLst>
        </pc:spChg>
        <pc:spChg chg="add mod">
          <ac:chgData name="Al Brooks" userId="34fc579134f071c1" providerId="LiveId" clId="{AC549E72-8DDC-4F4B-8F27-3FF9DC783B9C}" dt="2021-02-17T21:58:46.798" v="9855"/>
          <ac:spMkLst>
            <pc:docMk/>
            <pc:sldMk cId="3215292940" sldId="6927"/>
            <ac:spMk id="95" creationId="{F14EF007-C381-42B5-8D13-297899B3547A}"/>
          </ac:spMkLst>
        </pc:spChg>
        <pc:spChg chg="add mod">
          <ac:chgData name="Al Brooks" userId="34fc579134f071c1" providerId="LiveId" clId="{AC549E72-8DDC-4F4B-8F27-3FF9DC783B9C}" dt="2021-02-17T21:59:04.803" v="9873" actId="1038"/>
          <ac:spMkLst>
            <pc:docMk/>
            <pc:sldMk cId="3215292940" sldId="6927"/>
            <ac:spMk id="96" creationId="{2C2D56D7-A94A-4C23-B38A-BA5037A45023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2:03:10.707" v="9970" actId="478"/>
          <ac:spMkLst>
            <pc:docMk/>
            <pc:sldMk cId="3215292940" sldId="6927"/>
            <ac:spMk id="232" creationId="{819AFA96-EEDE-4161-BAAB-3CEFDF1596C7}"/>
          </ac:spMkLst>
        </pc:spChg>
        <pc:picChg chg="add del mod">
          <ac:chgData name="Al Brooks" userId="34fc579134f071c1" providerId="LiveId" clId="{AC549E72-8DDC-4F4B-8F27-3FF9DC783B9C}" dt="2021-02-17T21:52:54.117" v="9647" actId="478"/>
          <ac:picMkLst>
            <pc:docMk/>
            <pc:sldMk cId="3215292940" sldId="6927"/>
            <ac:picMk id="82" creationId="{22FDD210-088F-491B-9C9A-A04B7FD43D0F}"/>
          </ac:picMkLst>
        </pc:picChg>
        <pc:picChg chg="add mod ord">
          <ac:chgData name="Al Brooks" userId="34fc579134f071c1" providerId="LiveId" clId="{AC549E72-8DDC-4F4B-8F27-3FF9DC783B9C}" dt="2021-02-17T21:57:06.442" v="9825" actId="1076"/>
          <ac:picMkLst>
            <pc:docMk/>
            <pc:sldMk cId="3215292940" sldId="6927"/>
            <ac:picMk id="83" creationId="{5C761969-F883-4FC7-8D51-B52F212DE3C0}"/>
          </ac:picMkLst>
        </pc:picChg>
        <pc:cxnChg chg="add mod">
          <ac:chgData name="Al Brooks" userId="34fc579134f071c1" providerId="LiveId" clId="{AC549E72-8DDC-4F4B-8F27-3FF9DC783B9C}" dt="2021-02-17T21:58:08.561" v="9853" actId="108"/>
          <ac:cxnSpMkLst>
            <pc:docMk/>
            <pc:sldMk cId="3215292940" sldId="6927"/>
            <ac:cxnSpMk id="87" creationId="{690A7D91-9A8C-4AE0-BD63-5A8FB52B46B5}"/>
          </ac:cxnSpMkLst>
        </pc:cxnChg>
        <pc:cxnChg chg="add mod">
          <ac:chgData name="Al Brooks" userId="34fc579134f071c1" providerId="LiveId" clId="{AC549E72-8DDC-4F4B-8F27-3FF9DC783B9C}" dt="2021-02-17T21:58:13.325" v="9854" actId="571"/>
          <ac:cxnSpMkLst>
            <pc:docMk/>
            <pc:sldMk cId="3215292940" sldId="6927"/>
            <ac:cxnSpMk id="89" creationId="{99E78262-ADCB-405A-A16F-AB5811DECD87}"/>
          </ac:cxnSpMkLst>
        </pc:cxnChg>
        <pc:cxnChg chg="add mod">
          <ac:chgData name="Al Brooks" userId="34fc579134f071c1" providerId="LiveId" clId="{AC549E72-8DDC-4F4B-8F27-3FF9DC783B9C}" dt="2021-02-17T21:58:46.798" v="9855"/>
          <ac:cxnSpMkLst>
            <pc:docMk/>
            <pc:sldMk cId="3215292940" sldId="6927"/>
            <ac:cxnSpMk id="90" creationId="{C9A51B75-C869-4DE8-9643-81F615F3BF0A}"/>
          </ac:cxnSpMkLst>
        </pc:cxnChg>
        <pc:cxnChg chg="add mod">
          <ac:chgData name="Al Brooks" userId="34fc579134f071c1" providerId="LiveId" clId="{AC549E72-8DDC-4F4B-8F27-3FF9DC783B9C}" dt="2021-02-17T21:58:46.798" v="9855"/>
          <ac:cxnSpMkLst>
            <pc:docMk/>
            <pc:sldMk cId="3215292940" sldId="6927"/>
            <ac:cxnSpMk id="91" creationId="{8889A989-5082-40DC-8D48-B4FDB701CDC1}"/>
          </ac:cxnSpMkLst>
        </pc:cxnChg>
        <pc:cxnChg chg="add mod">
          <ac:chgData name="Al Brooks" userId="34fc579134f071c1" providerId="LiveId" clId="{AC549E72-8DDC-4F4B-8F27-3FF9DC783B9C}" dt="2021-02-17T21:58:46.798" v="9855"/>
          <ac:cxnSpMkLst>
            <pc:docMk/>
            <pc:sldMk cId="3215292940" sldId="6927"/>
            <ac:cxnSpMk id="92" creationId="{40B63BE2-661E-4991-BC45-CFB1F9A99AA7}"/>
          </ac:cxnSpMkLst>
        </pc:cxnChg>
        <pc:cxnChg chg="add mod">
          <ac:chgData name="Al Brooks" userId="34fc579134f071c1" providerId="LiveId" clId="{AC549E72-8DDC-4F4B-8F27-3FF9DC783B9C}" dt="2021-02-17T21:59:23.647" v="9875"/>
          <ac:cxnSpMkLst>
            <pc:docMk/>
            <pc:sldMk cId="3215292940" sldId="6927"/>
            <ac:cxnSpMk id="97" creationId="{005C50C9-CEBA-4EF8-B2F6-2D9441B00021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2:03:10.707" v="9970" actId="478"/>
          <ac:cxnSpMkLst>
            <pc:docMk/>
            <pc:sldMk cId="3215292940" sldId="6927"/>
            <ac:cxnSpMk id="244" creationId="{A01D7C86-0024-44FE-BA74-69C0E0D0D261}"/>
          </ac:cxnSpMkLst>
        </pc:cxnChg>
      </pc:sldChg>
      <pc:sldChg chg="del">
        <pc:chgData name="Al Brooks" userId="34fc579134f071c1" providerId="LiveId" clId="{AC549E72-8DDC-4F4B-8F27-3FF9DC783B9C}" dt="2021-02-11T17:45:36.397" v="0" actId="47"/>
        <pc:sldMkLst>
          <pc:docMk/>
          <pc:sldMk cId="2709880321" sldId="6975"/>
        </pc:sldMkLst>
      </pc:sldChg>
      <pc:sldChg chg="addSp delSp modSp del mod">
        <pc:chgData name="Al Brooks" userId="34fc579134f071c1" providerId="LiveId" clId="{AC549E72-8DDC-4F4B-8F27-3FF9DC783B9C}" dt="2021-02-12T20:42:44.234" v="2093" actId="47"/>
        <pc:sldMkLst>
          <pc:docMk/>
          <pc:sldMk cId="3528883785" sldId="6976"/>
        </pc:sldMkLst>
        <pc:spChg chg="mod">
          <ac:chgData name="Al Brooks" userId="34fc579134f071c1" providerId="LiveId" clId="{AC549E72-8DDC-4F4B-8F27-3FF9DC783B9C}" dt="2021-02-11T21:36:27.533" v="618" actId="20577"/>
          <ac:spMkLst>
            <pc:docMk/>
            <pc:sldMk cId="3528883785" sldId="6976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1T21:56:33.469" v="921" actId="167"/>
          <ac:spMkLst>
            <pc:docMk/>
            <pc:sldMk cId="3528883785" sldId="6976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1T21:46:47.842" v="668" actId="1076"/>
          <ac:spMkLst>
            <pc:docMk/>
            <pc:sldMk cId="3528883785" sldId="6976"/>
            <ac:spMk id="103" creationId="{983DEBEB-A717-43C4-B9EF-5D5BD4BB6747}"/>
          </ac:spMkLst>
        </pc:spChg>
        <pc:spChg chg="add mod">
          <ac:chgData name="Al Brooks" userId="34fc579134f071c1" providerId="LiveId" clId="{AC549E72-8DDC-4F4B-8F27-3FF9DC783B9C}" dt="2021-02-11T21:46:52.198" v="670" actId="1076"/>
          <ac:spMkLst>
            <pc:docMk/>
            <pc:sldMk cId="3528883785" sldId="6976"/>
            <ac:spMk id="104" creationId="{223D1607-30AD-4CAB-8E34-EDDED67E0454}"/>
          </ac:spMkLst>
        </pc:spChg>
        <pc:spChg chg="add mod">
          <ac:chgData name="Al Brooks" userId="34fc579134f071c1" providerId="LiveId" clId="{AC549E72-8DDC-4F4B-8F27-3FF9DC783B9C}" dt="2021-02-11T21:47:19.455" v="679" actId="1076"/>
          <ac:spMkLst>
            <pc:docMk/>
            <pc:sldMk cId="3528883785" sldId="6976"/>
            <ac:spMk id="105" creationId="{96F32A53-0446-49E8-BCF0-8DC858A3C78B}"/>
          </ac:spMkLst>
        </pc:spChg>
        <pc:spChg chg="add mod">
          <ac:chgData name="Al Brooks" userId="34fc579134f071c1" providerId="LiveId" clId="{AC549E72-8DDC-4F4B-8F27-3FF9DC783B9C}" dt="2021-02-11T21:48:02.457" v="687" actId="1076"/>
          <ac:spMkLst>
            <pc:docMk/>
            <pc:sldMk cId="3528883785" sldId="6976"/>
            <ac:spMk id="106" creationId="{BD0FDEEF-A357-4656-B3C8-7BBB4951EDC5}"/>
          </ac:spMkLst>
        </pc:spChg>
        <pc:spChg chg="add mod">
          <ac:chgData name="Al Brooks" userId="34fc579134f071c1" providerId="LiveId" clId="{AC549E72-8DDC-4F4B-8F27-3FF9DC783B9C}" dt="2021-02-11T21:48:13.620" v="690" actId="1076"/>
          <ac:spMkLst>
            <pc:docMk/>
            <pc:sldMk cId="3528883785" sldId="6976"/>
            <ac:spMk id="107" creationId="{883E3E58-7675-4705-A29F-CBF170283F01}"/>
          </ac:spMkLst>
        </pc:spChg>
        <pc:spChg chg="add mod">
          <ac:chgData name="Al Brooks" userId="34fc579134f071c1" providerId="LiveId" clId="{AC549E72-8DDC-4F4B-8F27-3FF9DC783B9C}" dt="2021-02-11T21:48:17.126" v="691" actId="1076"/>
          <ac:spMkLst>
            <pc:docMk/>
            <pc:sldMk cId="3528883785" sldId="6976"/>
            <ac:spMk id="108" creationId="{9E8756CA-D3D2-47DB-A73C-97D50FF0D7CA}"/>
          </ac:spMkLst>
        </pc:spChg>
        <pc:spChg chg="add del mod">
          <ac:chgData name="Al Brooks" userId="34fc579134f071c1" providerId="LiveId" clId="{AC549E72-8DDC-4F4B-8F27-3FF9DC783B9C}" dt="2021-02-11T21:48:25.291" v="693" actId="478"/>
          <ac:spMkLst>
            <pc:docMk/>
            <pc:sldMk cId="3528883785" sldId="6976"/>
            <ac:spMk id="109" creationId="{EAC6E31D-995B-48BF-B05D-D479D2092167}"/>
          </ac:spMkLst>
        </pc:spChg>
        <pc:spChg chg="add del mod">
          <ac:chgData name="Al Brooks" userId="34fc579134f071c1" providerId="LiveId" clId="{AC549E72-8DDC-4F4B-8F27-3FF9DC783B9C}" dt="2021-02-11T21:48:39.635" v="694" actId="478"/>
          <ac:spMkLst>
            <pc:docMk/>
            <pc:sldMk cId="3528883785" sldId="6976"/>
            <ac:spMk id="110" creationId="{D700AFBD-299B-4AF5-BCF2-DE23ECFFF986}"/>
          </ac:spMkLst>
        </pc:spChg>
        <pc:spChg chg="add mod">
          <ac:chgData name="Al Brooks" userId="34fc579134f071c1" providerId="LiveId" clId="{AC549E72-8DDC-4F4B-8F27-3FF9DC783B9C}" dt="2021-02-11T21:49:02.923" v="701" actId="1076"/>
          <ac:spMkLst>
            <pc:docMk/>
            <pc:sldMk cId="3528883785" sldId="6976"/>
            <ac:spMk id="111" creationId="{E4C700A3-29E6-4FAB-A3DD-E6EABBF1FF5E}"/>
          </ac:spMkLst>
        </pc:spChg>
        <pc:spChg chg="add mod">
          <ac:chgData name="Al Brooks" userId="34fc579134f071c1" providerId="LiveId" clId="{AC549E72-8DDC-4F4B-8F27-3FF9DC783B9C}" dt="2021-02-11T21:49:05.691" v="702" actId="1076"/>
          <ac:spMkLst>
            <pc:docMk/>
            <pc:sldMk cId="3528883785" sldId="6976"/>
            <ac:spMk id="112" creationId="{2C334042-B2B0-4039-A5FC-F1648ED6D387}"/>
          </ac:spMkLst>
        </pc:spChg>
        <pc:spChg chg="add mod">
          <ac:chgData name="Al Brooks" userId="34fc579134f071c1" providerId="LiveId" clId="{AC549E72-8DDC-4F4B-8F27-3FF9DC783B9C}" dt="2021-02-11T21:49:08.716" v="703" actId="1076"/>
          <ac:spMkLst>
            <pc:docMk/>
            <pc:sldMk cId="3528883785" sldId="6976"/>
            <ac:spMk id="113" creationId="{AE3EBD18-CC17-4CA2-ADFC-38ABFC3BD123}"/>
          </ac:spMkLst>
        </pc:spChg>
        <pc:spChg chg="add mod">
          <ac:chgData name="Al Brooks" userId="34fc579134f071c1" providerId="LiveId" clId="{AC549E72-8DDC-4F4B-8F27-3FF9DC783B9C}" dt="2021-02-11T21:49:12.253" v="704" actId="1076"/>
          <ac:spMkLst>
            <pc:docMk/>
            <pc:sldMk cId="3528883785" sldId="6976"/>
            <ac:spMk id="114" creationId="{E48CB696-EBEE-4EC6-B52E-8D3309787323}"/>
          </ac:spMkLst>
        </pc:spChg>
        <pc:spChg chg="add mod">
          <ac:chgData name="Al Brooks" userId="34fc579134f071c1" providerId="LiveId" clId="{AC549E72-8DDC-4F4B-8F27-3FF9DC783B9C}" dt="2021-02-11T21:46:41.338" v="666" actId="1076"/>
          <ac:spMkLst>
            <pc:docMk/>
            <pc:sldMk cId="3528883785" sldId="6976"/>
            <ac:spMk id="115" creationId="{4A847093-0149-4374-B88F-E516720B6CFA}"/>
          </ac:spMkLst>
        </pc:spChg>
        <pc:spChg chg="add mod">
          <ac:chgData name="Al Brooks" userId="34fc579134f071c1" providerId="LiveId" clId="{AC549E72-8DDC-4F4B-8F27-3FF9DC783B9C}" dt="2021-02-11T21:46:44.549" v="667" actId="1076"/>
          <ac:spMkLst>
            <pc:docMk/>
            <pc:sldMk cId="3528883785" sldId="6976"/>
            <ac:spMk id="116" creationId="{15E96D0A-7358-4CEF-B405-20A5BFDE5C32}"/>
          </ac:spMkLst>
        </pc:spChg>
        <pc:spChg chg="add mod">
          <ac:chgData name="Al Brooks" userId="34fc579134f071c1" providerId="LiveId" clId="{AC549E72-8DDC-4F4B-8F27-3FF9DC783B9C}" dt="2021-02-11T21:47:11.534" v="676" actId="1076"/>
          <ac:spMkLst>
            <pc:docMk/>
            <pc:sldMk cId="3528883785" sldId="6976"/>
            <ac:spMk id="117" creationId="{825054D1-B9F3-43CD-AA12-D29BDE34C70F}"/>
          </ac:spMkLst>
        </pc:spChg>
        <pc:spChg chg="add mod">
          <ac:chgData name="Al Brooks" userId="34fc579134f071c1" providerId="LiveId" clId="{AC549E72-8DDC-4F4B-8F27-3FF9DC783B9C}" dt="2021-02-11T21:47:36.536" v="680" actId="1076"/>
          <ac:spMkLst>
            <pc:docMk/>
            <pc:sldMk cId="3528883785" sldId="6976"/>
            <ac:spMk id="118" creationId="{DFCE2FC1-5605-4D35-AC49-79420DE587D4}"/>
          </ac:spMkLst>
        </pc:spChg>
        <pc:spChg chg="add mod">
          <ac:chgData name="Al Brooks" userId="34fc579134f071c1" providerId="LiveId" clId="{AC549E72-8DDC-4F4B-8F27-3FF9DC783B9C}" dt="2021-02-11T21:47:45.888" v="683" actId="1076"/>
          <ac:spMkLst>
            <pc:docMk/>
            <pc:sldMk cId="3528883785" sldId="6976"/>
            <ac:spMk id="119" creationId="{43DF7D92-E501-4DC9-AE55-3FF4A06EB921}"/>
          </ac:spMkLst>
        </pc:spChg>
        <pc:spChg chg="add mod">
          <ac:chgData name="Al Brooks" userId="34fc579134f071c1" providerId="LiveId" clId="{AC549E72-8DDC-4F4B-8F27-3FF9DC783B9C}" dt="2021-02-11T21:47:49.146" v="684" actId="1076"/>
          <ac:spMkLst>
            <pc:docMk/>
            <pc:sldMk cId="3528883785" sldId="6976"/>
            <ac:spMk id="120" creationId="{2C27B5D3-1B49-4254-B28F-B3814F634BFD}"/>
          </ac:spMkLst>
        </pc:spChg>
        <pc:spChg chg="add mod">
          <ac:chgData name="Al Brooks" userId="34fc579134f071c1" providerId="LiveId" clId="{AC549E72-8DDC-4F4B-8F27-3FF9DC783B9C}" dt="2021-02-11T21:48:43.344" v="695" actId="1076"/>
          <ac:spMkLst>
            <pc:docMk/>
            <pc:sldMk cId="3528883785" sldId="6976"/>
            <ac:spMk id="121" creationId="{2B5C2733-1643-4462-913B-CC3A96FD63BD}"/>
          </ac:spMkLst>
        </pc:spChg>
        <pc:spChg chg="add mod">
          <ac:chgData name="Al Brooks" userId="34fc579134f071c1" providerId="LiveId" clId="{AC549E72-8DDC-4F4B-8F27-3FF9DC783B9C}" dt="2021-02-11T21:48:48.011" v="697" actId="1076"/>
          <ac:spMkLst>
            <pc:docMk/>
            <pc:sldMk cId="3528883785" sldId="6976"/>
            <ac:spMk id="122" creationId="{94A8EC68-6475-430D-B355-9DA6059DBA5B}"/>
          </ac:spMkLst>
        </pc:spChg>
        <pc:spChg chg="add mod">
          <ac:chgData name="Al Brooks" userId="34fc579134f071c1" providerId="LiveId" clId="{AC549E72-8DDC-4F4B-8F27-3FF9DC783B9C}" dt="2021-02-11T21:48:51.234" v="698" actId="1076"/>
          <ac:spMkLst>
            <pc:docMk/>
            <pc:sldMk cId="3528883785" sldId="6976"/>
            <ac:spMk id="123" creationId="{0F941EAF-F060-4DBA-BE80-ED94FF22CC1B}"/>
          </ac:spMkLst>
        </pc:spChg>
        <pc:spChg chg="add del mod">
          <ac:chgData name="Al Brooks" userId="34fc579134f071c1" providerId="LiveId" clId="{AC549E72-8DDC-4F4B-8F27-3FF9DC783B9C}" dt="2021-02-11T21:39:09.261" v="665" actId="478"/>
          <ac:spMkLst>
            <pc:docMk/>
            <pc:sldMk cId="3528883785" sldId="6976"/>
            <ac:spMk id="124" creationId="{999DF79F-827B-42D3-A730-F28509FD94D8}"/>
          </ac:spMkLst>
        </pc:spChg>
        <pc:spChg chg="add mod">
          <ac:chgData name="Al Brooks" userId="34fc579134f071c1" providerId="LiveId" clId="{AC549E72-8DDC-4F4B-8F27-3FF9DC783B9C}" dt="2021-02-11T21:51:44.723" v="761" actId="108"/>
          <ac:spMkLst>
            <pc:docMk/>
            <pc:sldMk cId="3528883785" sldId="6976"/>
            <ac:spMk id="138" creationId="{7BB60714-0040-4BF7-9286-57B9723E5282}"/>
          </ac:spMkLst>
        </pc:spChg>
        <pc:spChg chg="add mod">
          <ac:chgData name="Al Brooks" userId="34fc579134f071c1" providerId="LiveId" clId="{AC549E72-8DDC-4F4B-8F27-3FF9DC783B9C}" dt="2021-02-11T21:53:23.572" v="854" actId="1076"/>
          <ac:spMkLst>
            <pc:docMk/>
            <pc:sldMk cId="3528883785" sldId="6976"/>
            <ac:spMk id="142" creationId="{538D83F3-5F12-4E9F-9B6C-EB8F8BC21DA3}"/>
          </ac:spMkLst>
        </pc:spChg>
        <pc:spChg chg="add mod">
          <ac:chgData name="Al Brooks" userId="34fc579134f071c1" providerId="LiveId" clId="{AC549E72-8DDC-4F4B-8F27-3FF9DC783B9C}" dt="2021-02-11T21:53:45.680" v="858" actId="14100"/>
          <ac:spMkLst>
            <pc:docMk/>
            <pc:sldMk cId="3528883785" sldId="6976"/>
            <ac:spMk id="144" creationId="{5DF5A15D-5222-456C-B6F6-CA76376C099D}"/>
          </ac:spMkLst>
        </pc:spChg>
        <pc:spChg chg="add mod">
          <ac:chgData name="Al Brooks" userId="34fc579134f071c1" providerId="LiveId" clId="{AC549E72-8DDC-4F4B-8F27-3FF9DC783B9C}" dt="2021-02-11T21:55:31.067" v="903" actId="1076"/>
          <ac:spMkLst>
            <pc:docMk/>
            <pc:sldMk cId="3528883785" sldId="6976"/>
            <ac:spMk id="148" creationId="{65D88242-173F-45EF-B920-C1E54A63C0DE}"/>
          </ac:spMkLst>
        </pc:spChg>
        <pc:spChg chg="add mod">
          <ac:chgData name="Al Brooks" userId="34fc579134f071c1" providerId="LiveId" clId="{AC549E72-8DDC-4F4B-8F27-3FF9DC783B9C}" dt="2021-02-11T21:55:54.599" v="918" actId="1076"/>
          <ac:spMkLst>
            <pc:docMk/>
            <pc:sldMk cId="3528883785" sldId="6976"/>
            <ac:spMk id="150" creationId="{863ED818-FA86-4E17-A041-1D6C9600E9EA}"/>
          </ac:spMkLst>
        </pc:spChg>
        <pc:spChg chg="add mod">
          <ac:chgData name="Al Brooks" userId="34fc579134f071c1" providerId="LiveId" clId="{AC549E72-8DDC-4F4B-8F27-3FF9DC783B9C}" dt="2021-02-11T21:56:21.476" v="919"/>
          <ac:spMkLst>
            <pc:docMk/>
            <pc:sldMk cId="3528883785" sldId="6976"/>
            <ac:spMk id="151" creationId="{49F94F03-94E9-460E-814A-6E372D115C46}"/>
          </ac:spMkLst>
        </pc:spChg>
        <pc:spChg chg="mod">
          <ac:chgData name="Al Brooks" userId="34fc579134f071c1" providerId="LiveId" clId="{AC549E72-8DDC-4F4B-8F27-3FF9DC783B9C}" dt="2021-02-11T21:53:16.674" v="852" actId="1076"/>
          <ac:spMkLst>
            <pc:docMk/>
            <pc:sldMk cId="3528883785" sldId="6976"/>
            <ac:spMk id="161" creationId="{F8E5FECB-7DF8-4590-A88D-9691DBD210BE}"/>
          </ac:spMkLst>
        </pc:spChg>
        <pc:picChg chg="add mod ord">
          <ac:chgData name="Al Brooks" userId="34fc579134f071c1" providerId="LiveId" clId="{AC549E72-8DDC-4F4B-8F27-3FF9DC783B9C}" dt="2021-02-11T21:54:19.020" v="860" actId="14100"/>
          <ac:picMkLst>
            <pc:docMk/>
            <pc:sldMk cId="3528883785" sldId="6976"/>
            <ac:picMk id="4" creationId="{4B2673BF-8F31-4728-8F8D-6594E2F4F01E}"/>
          </ac:picMkLst>
        </pc:picChg>
        <pc:cxnChg chg="add mod">
          <ac:chgData name="Al Brooks" userId="34fc579134f071c1" providerId="LiveId" clId="{AC549E72-8DDC-4F4B-8F27-3FF9DC783B9C}" dt="2021-02-11T21:36:45.361" v="622" actId="14100"/>
          <ac:cxnSpMkLst>
            <pc:docMk/>
            <pc:sldMk cId="3528883785" sldId="6976"/>
            <ac:cxnSpMk id="86" creationId="{C2E3EC66-9AAF-4CF5-8ABC-DB2281EC3A4A}"/>
          </ac:cxnSpMkLst>
        </pc:cxnChg>
        <pc:cxnChg chg="add mod">
          <ac:chgData name="Al Brooks" userId="34fc579134f071c1" providerId="LiveId" clId="{AC549E72-8DDC-4F4B-8F27-3FF9DC783B9C}" dt="2021-02-11T21:47:08.577" v="675" actId="1076"/>
          <ac:cxnSpMkLst>
            <pc:docMk/>
            <pc:sldMk cId="3528883785" sldId="6976"/>
            <ac:cxnSpMk id="88" creationId="{2F3DDDA5-C15F-4C00-9631-3CCCD2115EFE}"/>
          </ac:cxnSpMkLst>
        </pc:cxnChg>
        <pc:cxnChg chg="add mod">
          <ac:chgData name="Al Brooks" userId="34fc579134f071c1" providerId="LiveId" clId="{AC549E72-8DDC-4F4B-8F27-3FF9DC783B9C}" dt="2021-02-11T21:47:17.480" v="678" actId="14100"/>
          <ac:cxnSpMkLst>
            <pc:docMk/>
            <pc:sldMk cId="3528883785" sldId="6976"/>
            <ac:cxnSpMk id="90" creationId="{3F1B6B91-7C7E-492C-B5D5-5D64180B46A4}"/>
          </ac:cxnSpMkLst>
        </pc:cxnChg>
        <pc:cxnChg chg="add mod">
          <ac:chgData name="Al Brooks" userId="34fc579134f071c1" providerId="LiveId" clId="{AC549E72-8DDC-4F4B-8F27-3FF9DC783B9C}" dt="2021-02-11T21:47:42.969" v="682" actId="14100"/>
          <ac:cxnSpMkLst>
            <pc:docMk/>
            <pc:sldMk cId="3528883785" sldId="6976"/>
            <ac:cxnSpMk id="93" creationId="{20937483-9D9A-4C08-9A47-6ECBDC572776}"/>
          </ac:cxnSpMkLst>
        </pc:cxnChg>
        <pc:cxnChg chg="add mod">
          <ac:chgData name="Al Brooks" userId="34fc579134f071c1" providerId="LiveId" clId="{AC549E72-8DDC-4F4B-8F27-3FF9DC783B9C}" dt="2021-02-11T21:49:32.760" v="708" actId="14100"/>
          <ac:cxnSpMkLst>
            <pc:docMk/>
            <pc:sldMk cId="3528883785" sldId="6976"/>
            <ac:cxnSpMk id="95" creationId="{D7645191-D82C-43BD-8EF8-F30003A72504}"/>
          </ac:cxnSpMkLst>
        </pc:cxnChg>
        <pc:cxnChg chg="add mod">
          <ac:chgData name="Al Brooks" userId="34fc579134f071c1" providerId="LiveId" clId="{AC549E72-8DDC-4F4B-8F27-3FF9DC783B9C}" dt="2021-02-11T21:49:40.170" v="710" actId="14100"/>
          <ac:cxnSpMkLst>
            <pc:docMk/>
            <pc:sldMk cId="3528883785" sldId="6976"/>
            <ac:cxnSpMk id="97" creationId="{C159B62C-A002-4AD6-BD4A-201783F0BE37}"/>
          </ac:cxnSpMkLst>
        </pc:cxnChg>
        <pc:cxnChg chg="add mod">
          <ac:chgData name="Al Brooks" userId="34fc579134f071c1" providerId="LiveId" clId="{AC549E72-8DDC-4F4B-8F27-3FF9DC783B9C}" dt="2021-02-11T21:37:35.783" v="637" actId="14100"/>
          <ac:cxnSpMkLst>
            <pc:docMk/>
            <pc:sldMk cId="3528883785" sldId="6976"/>
            <ac:cxnSpMk id="99" creationId="{47ED1110-20C9-4975-BC8A-52DAEB98B819}"/>
          </ac:cxnSpMkLst>
        </pc:cxnChg>
        <pc:cxnChg chg="add mod">
          <ac:chgData name="Al Brooks" userId="34fc579134f071c1" providerId="LiveId" clId="{AC549E72-8DDC-4F4B-8F27-3FF9DC783B9C}" dt="2021-02-11T21:37:55.619" v="641" actId="14100"/>
          <ac:cxnSpMkLst>
            <pc:docMk/>
            <pc:sldMk cId="3528883785" sldId="6976"/>
            <ac:cxnSpMk id="101" creationId="{43F61C31-392A-493F-ADEE-70CD152D1294}"/>
          </ac:cxnSpMkLst>
        </pc:cxnChg>
        <pc:cxnChg chg="add mod">
          <ac:chgData name="Al Brooks" userId="34fc579134f071c1" providerId="LiveId" clId="{AC549E72-8DDC-4F4B-8F27-3FF9DC783B9C}" dt="2021-02-11T21:50:01.717" v="712" actId="14100"/>
          <ac:cxnSpMkLst>
            <pc:docMk/>
            <pc:sldMk cId="3528883785" sldId="6976"/>
            <ac:cxnSpMk id="133" creationId="{BED0415C-EAF0-45C2-8878-4FA0905AAD22}"/>
          </ac:cxnSpMkLst>
        </pc:cxnChg>
        <pc:cxnChg chg="add mod">
          <ac:chgData name="Al Brooks" userId="34fc579134f071c1" providerId="LiveId" clId="{AC549E72-8DDC-4F4B-8F27-3FF9DC783B9C}" dt="2021-02-11T21:50:13.094" v="714" actId="1076"/>
          <ac:cxnSpMkLst>
            <pc:docMk/>
            <pc:sldMk cId="3528883785" sldId="6976"/>
            <ac:cxnSpMk id="135" creationId="{7CFC3297-BE1D-4F7B-8289-134ADDDC0932}"/>
          </ac:cxnSpMkLst>
        </pc:cxnChg>
        <pc:cxnChg chg="add mod">
          <ac:chgData name="Al Brooks" userId="34fc579134f071c1" providerId="LiveId" clId="{AC549E72-8DDC-4F4B-8F27-3FF9DC783B9C}" dt="2021-02-11T21:50:34.376" v="716" actId="1076"/>
          <ac:cxnSpMkLst>
            <pc:docMk/>
            <pc:sldMk cId="3528883785" sldId="6976"/>
            <ac:cxnSpMk id="136" creationId="{120326E2-CED5-49C7-A694-F7ACBF20D2CD}"/>
          </ac:cxnSpMkLst>
        </pc:cxnChg>
        <pc:cxnChg chg="add mod">
          <ac:chgData name="Al Brooks" userId="34fc579134f071c1" providerId="LiveId" clId="{AC549E72-8DDC-4F4B-8F27-3FF9DC783B9C}" dt="2021-02-11T21:50:34.376" v="716" actId="1076"/>
          <ac:cxnSpMkLst>
            <pc:docMk/>
            <pc:sldMk cId="3528883785" sldId="6976"/>
            <ac:cxnSpMk id="137" creationId="{264A8F0D-842A-485B-89CC-D8923EBAC09F}"/>
          </ac:cxnSpMkLst>
        </pc:cxnChg>
        <pc:cxnChg chg="add mod">
          <ac:chgData name="Al Brooks" userId="34fc579134f071c1" providerId="LiveId" clId="{AC549E72-8DDC-4F4B-8F27-3FF9DC783B9C}" dt="2021-02-11T21:52:17.607" v="790" actId="1036"/>
          <ac:cxnSpMkLst>
            <pc:docMk/>
            <pc:sldMk cId="3528883785" sldId="6976"/>
            <ac:cxnSpMk id="139" creationId="{23CAF112-53AC-451A-BF66-7F227C5BB3D1}"/>
          </ac:cxnSpMkLst>
        </pc:cxnChg>
        <pc:cxnChg chg="add mod">
          <ac:chgData name="Al Brooks" userId="34fc579134f071c1" providerId="LiveId" clId="{AC549E72-8DDC-4F4B-8F27-3FF9DC783B9C}" dt="2021-02-11T21:54:58.872" v="878" actId="14100"/>
          <ac:cxnSpMkLst>
            <pc:docMk/>
            <pc:sldMk cId="3528883785" sldId="6976"/>
            <ac:cxnSpMk id="140" creationId="{FF988A5F-18E1-4E7A-86B5-DCF57ACF2D90}"/>
          </ac:cxnSpMkLst>
        </pc:cxnChg>
        <pc:cxnChg chg="add mod">
          <ac:chgData name="Al Brooks" userId="34fc579134f071c1" providerId="LiveId" clId="{AC549E72-8DDC-4F4B-8F27-3FF9DC783B9C}" dt="2021-02-11T21:52:51.566" v="838" actId="571"/>
          <ac:cxnSpMkLst>
            <pc:docMk/>
            <pc:sldMk cId="3528883785" sldId="6976"/>
            <ac:cxnSpMk id="143" creationId="{29A92B54-31FE-47C4-BA9B-F2C6EF0E5C2D}"/>
          </ac:cxnSpMkLst>
        </pc:cxnChg>
        <pc:cxnChg chg="add mod">
          <ac:chgData name="Al Brooks" userId="34fc579134f071c1" providerId="LiveId" clId="{AC549E72-8DDC-4F4B-8F27-3FF9DC783B9C}" dt="2021-02-11T21:54:55.196" v="877" actId="1076"/>
          <ac:cxnSpMkLst>
            <pc:docMk/>
            <pc:sldMk cId="3528883785" sldId="6976"/>
            <ac:cxnSpMk id="145" creationId="{E429DF78-B4B7-463B-9F09-CDD09CC15CA2}"/>
          </ac:cxnSpMkLst>
        </pc:cxnChg>
        <pc:cxnChg chg="add mod">
          <ac:chgData name="Al Brooks" userId="34fc579134f071c1" providerId="LiveId" clId="{AC549E72-8DDC-4F4B-8F27-3FF9DC783B9C}" dt="2021-02-11T21:55:37.254" v="904" actId="571"/>
          <ac:cxnSpMkLst>
            <pc:docMk/>
            <pc:sldMk cId="3528883785" sldId="6976"/>
            <ac:cxnSpMk id="149" creationId="{CB79CE3F-B2A1-4B6D-BC91-A7894454687C}"/>
          </ac:cxnSpMkLst>
        </pc:cxnChg>
      </pc:sldChg>
      <pc:sldChg chg="addSp delSp modSp add del mod">
        <pc:chgData name="Al Brooks" userId="34fc579134f071c1" providerId="LiveId" clId="{AC549E72-8DDC-4F4B-8F27-3FF9DC783B9C}" dt="2021-02-16T18:37:07.197" v="5851" actId="47"/>
        <pc:sldMkLst>
          <pc:docMk/>
          <pc:sldMk cId="905896800" sldId="6977"/>
        </pc:sldMkLst>
        <pc:spChg chg="mod">
          <ac:chgData name="Al Brooks" userId="34fc579134f071c1" providerId="LiveId" clId="{AC549E72-8DDC-4F4B-8F27-3FF9DC783B9C}" dt="2021-02-12T21:26:32.375" v="2501" actId="6549"/>
          <ac:spMkLst>
            <pc:docMk/>
            <pc:sldMk cId="905896800" sldId="6977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1T17:45:43.635" v="3" actId="6549"/>
          <ac:spMkLst>
            <pc:docMk/>
            <pc:sldMk cId="905896800" sldId="6977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2T21:34:09.540" v="2774" actId="1076"/>
          <ac:spMkLst>
            <pc:docMk/>
            <pc:sldMk cId="905896800" sldId="6977"/>
            <ac:spMk id="102" creationId="{5CEE2005-3A4A-44E9-8801-9C8CDBBF1A86}"/>
          </ac:spMkLst>
        </pc:spChg>
        <pc:spChg chg="add mod">
          <ac:chgData name="Al Brooks" userId="34fc579134f071c1" providerId="LiveId" clId="{AC549E72-8DDC-4F4B-8F27-3FF9DC783B9C}" dt="2021-02-12T21:29:30.475" v="2656" actId="207"/>
          <ac:spMkLst>
            <pc:docMk/>
            <pc:sldMk cId="905896800" sldId="6977"/>
            <ac:spMk id="103" creationId="{473C2822-F221-492B-8101-17334C2D0B41}"/>
          </ac:spMkLst>
        </pc:spChg>
        <pc:spChg chg="add mod">
          <ac:chgData name="Al Brooks" userId="34fc579134f071c1" providerId="LiveId" clId="{AC549E72-8DDC-4F4B-8F27-3FF9DC783B9C}" dt="2021-02-12T21:29:59.518" v="2683" actId="14100"/>
          <ac:spMkLst>
            <pc:docMk/>
            <pc:sldMk cId="905896800" sldId="6977"/>
            <ac:spMk id="106" creationId="{4843E439-9AF0-4E48-BBA6-D72D16DF2062}"/>
          </ac:spMkLst>
        </pc:spChg>
        <pc:spChg chg="add mod">
          <ac:chgData name="Al Brooks" userId="34fc579134f071c1" providerId="LiveId" clId="{AC549E72-8DDC-4F4B-8F27-3FF9DC783B9C}" dt="2021-02-12T21:30:47.796" v="2713" actId="1076"/>
          <ac:spMkLst>
            <pc:docMk/>
            <pc:sldMk cId="905896800" sldId="6977"/>
            <ac:spMk id="107" creationId="{08FC8C71-A8E8-4507-88D4-9B5EDE1AFBDD}"/>
          </ac:spMkLst>
        </pc:spChg>
        <pc:spChg chg="add mod">
          <ac:chgData name="Al Brooks" userId="34fc579134f071c1" providerId="LiveId" clId="{AC549E72-8DDC-4F4B-8F27-3FF9DC783B9C}" dt="2021-02-12T21:30:58.163" v="2717" actId="1076"/>
          <ac:spMkLst>
            <pc:docMk/>
            <pc:sldMk cId="905896800" sldId="6977"/>
            <ac:spMk id="109" creationId="{FD8FFFBB-DE14-42E8-9A15-9DE97491DC11}"/>
          </ac:spMkLst>
        </pc:spChg>
        <pc:spChg chg="add mod">
          <ac:chgData name="Al Brooks" userId="34fc579134f071c1" providerId="LiveId" clId="{AC549E72-8DDC-4F4B-8F27-3FF9DC783B9C}" dt="2021-02-12T21:31:16.598" v="2725" actId="207"/>
          <ac:spMkLst>
            <pc:docMk/>
            <pc:sldMk cId="905896800" sldId="6977"/>
            <ac:spMk id="112" creationId="{0DD32C4A-13CA-44FB-BA00-77471039961B}"/>
          </ac:spMkLst>
        </pc:spChg>
        <pc:spChg chg="add mod">
          <ac:chgData name="Al Brooks" userId="34fc579134f071c1" providerId="LiveId" clId="{AC549E72-8DDC-4F4B-8F27-3FF9DC783B9C}" dt="2021-02-12T21:33:59.546" v="2771" actId="1076"/>
          <ac:spMkLst>
            <pc:docMk/>
            <pc:sldMk cId="905896800" sldId="6977"/>
            <ac:spMk id="113" creationId="{21019715-FD86-4F90-8388-9E64B61D34CF}"/>
          </ac:spMkLst>
        </pc:spChg>
        <pc:spChg chg="add mod">
          <ac:chgData name="Al Brooks" userId="34fc579134f071c1" providerId="LiveId" clId="{AC549E72-8DDC-4F4B-8F27-3FF9DC783B9C}" dt="2021-02-12T21:34:33.606" v="2780" actId="1076"/>
          <ac:spMkLst>
            <pc:docMk/>
            <pc:sldMk cId="905896800" sldId="6977"/>
            <ac:spMk id="114" creationId="{B4660F54-232E-44BD-898B-911D2C6A82D3}"/>
          </ac:spMkLst>
        </pc:spChg>
        <pc:spChg chg="add mod">
          <ac:chgData name="Al Brooks" userId="34fc579134f071c1" providerId="LiveId" clId="{AC549E72-8DDC-4F4B-8F27-3FF9DC783B9C}" dt="2021-02-12T21:34:41.329" v="2783" actId="1076"/>
          <ac:spMkLst>
            <pc:docMk/>
            <pc:sldMk cId="905896800" sldId="6977"/>
            <ac:spMk id="115" creationId="{226DB426-2920-44FF-A3F9-3CF943F4B617}"/>
          </ac:spMkLst>
        </pc:spChg>
        <pc:spChg chg="add mod">
          <ac:chgData name="Al Brooks" userId="34fc579134f071c1" providerId="LiveId" clId="{AC549E72-8DDC-4F4B-8F27-3FF9DC783B9C}" dt="2021-02-12T21:31:39.222" v="2729" actId="571"/>
          <ac:spMkLst>
            <pc:docMk/>
            <pc:sldMk cId="905896800" sldId="6977"/>
            <ac:spMk id="116" creationId="{52FE27F2-A721-4728-A8AD-83948F6D35FA}"/>
          </ac:spMkLst>
        </pc:spChg>
        <pc:spChg chg="add mod">
          <ac:chgData name="Al Brooks" userId="34fc579134f071c1" providerId="LiveId" clId="{AC549E72-8DDC-4F4B-8F27-3FF9DC783B9C}" dt="2021-02-12T21:36:04.394" v="2808" actId="1076"/>
          <ac:spMkLst>
            <pc:docMk/>
            <pc:sldMk cId="905896800" sldId="6977"/>
            <ac:spMk id="117" creationId="{F3BE7D88-828F-4B2A-9A94-FF36028CA213}"/>
          </ac:spMkLst>
        </pc:spChg>
        <pc:spChg chg="add mod">
          <ac:chgData name="Al Brooks" userId="34fc579134f071c1" providerId="LiveId" clId="{AC549E72-8DDC-4F4B-8F27-3FF9DC783B9C}" dt="2021-02-12T21:36:10.846" v="2810" actId="1076"/>
          <ac:spMkLst>
            <pc:docMk/>
            <pc:sldMk cId="905896800" sldId="6977"/>
            <ac:spMk id="118" creationId="{E739EF94-528C-4641-96EC-A765F1478C1F}"/>
          </ac:spMkLst>
        </pc:spChg>
        <pc:spChg chg="add mod">
          <ac:chgData name="Al Brooks" userId="34fc579134f071c1" providerId="LiveId" clId="{AC549E72-8DDC-4F4B-8F27-3FF9DC783B9C}" dt="2021-02-12T21:36:13.248" v="2811" actId="1076"/>
          <ac:spMkLst>
            <pc:docMk/>
            <pc:sldMk cId="905896800" sldId="6977"/>
            <ac:spMk id="119" creationId="{A73B7956-715C-4526-A861-BA73C93585A9}"/>
          </ac:spMkLst>
        </pc:spChg>
        <pc:spChg chg="add mod">
          <ac:chgData name="Al Brooks" userId="34fc579134f071c1" providerId="LiveId" clId="{AC549E72-8DDC-4F4B-8F27-3FF9DC783B9C}" dt="2021-02-12T21:36:16.092" v="2812" actId="1076"/>
          <ac:spMkLst>
            <pc:docMk/>
            <pc:sldMk cId="905896800" sldId="6977"/>
            <ac:spMk id="120" creationId="{524DCB6A-94A1-49A9-A911-D9782E573873}"/>
          </ac:spMkLst>
        </pc:spChg>
        <pc:spChg chg="add mod">
          <ac:chgData name="Al Brooks" userId="34fc579134f071c1" providerId="LiveId" clId="{AC549E72-8DDC-4F4B-8F27-3FF9DC783B9C}" dt="2021-02-12T21:36:30.508" v="2816" actId="1076"/>
          <ac:spMkLst>
            <pc:docMk/>
            <pc:sldMk cId="905896800" sldId="6977"/>
            <ac:spMk id="121" creationId="{6B3514A2-7DA3-489F-A3B3-D0EBDC0262B7}"/>
          </ac:spMkLst>
        </pc:spChg>
        <pc:spChg chg="add mod">
          <ac:chgData name="Al Brooks" userId="34fc579134f071c1" providerId="LiveId" clId="{AC549E72-8DDC-4F4B-8F27-3FF9DC783B9C}" dt="2021-02-12T21:36:34.249" v="2818" actId="1076"/>
          <ac:spMkLst>
            <pc:docMk/>
            <pc:sldMk cId="905896800" sldId="6977"/>
            <ac:spMk id="122" creationId="{03936CC7-7CFB-42A4-A268-89EB17F82F54}"/>
          </ac:spMkLst>
        </pc:spChg>
        <pc:spChg chg="add mod">
          <ac:chgData name="Al Brooks" userId="34fc579134f071c1" providerId="LiveId" clId="{AC549E72-8DDC-4F4B-8F27-3FF9DC783B9C}" dt="2021-02-12T21:36:37.319" v="2819" actId="1076"/>
          <ac:spMkLst>
            <pc:docMk/>
            <pc:sldMk cId="905896800" sldId="6977"/>
            <ac:spMk id="123" creationId="{A14C98F7-7EBE-461E-9511-CD3B57CC7387}"/>
          </ac:spMkLst>
        </pc:spChg>
        <pc:spChg chg="add mod">
          <ac:chgData name="Al Brooks" userId="34fc579134f071c1" providerId="LiveId" clId="{AC549E72-8DDC-4F4B-8F27-3FF9DC783B9C}" dt="2021-02-12T21:36:51.337" v="2824" actId="1076"/>
          <ac:spMkLst>
            <pc:docMk/>
            <pc:sldMk cId="905896800" sldId="6977"/>
            <ac:spMk id="124" creationId="{6629B889-FBA0-495F-AF08-A926C5577DDE}"/>
          </ac:spMkLst>
        </pc:spChg>
        <pc:spChg chg="add mod">
          <ac:chgData name="Al Brooks" userId="34fc579134f071c1" providerId="LiveId" clId="{AC549E72-8DDC-4F4B-8F27-3FF9DC783B9C}" dt="2021-02-12T21:36:54.812" v="2825" actId="1076"/>
          <ac:spMkLst>
            <pc:docMk/>
            <pc:sldMk cId="905896800" sldId="6977"/>
            <ac:spMk id="125" creationId="{6CA8C63A-1541-4569-B63F-A7B87DF38288}"/>
          </ac:spMkLst>
        </pc:spChg>
        <pc:spChg chg="add mod">
          <ac:chgData name="Al Brooks" userId="34fc579134f071c1" providerId="LiveId" clId="{AC549E72-8DDC-4F4B-8F27-3FF9DC783B9C}" dt="2021-02-12T21:36:57.812" v="2826" actId="1076"/>
          <ac:spMkLst>
            <pc:docMk/>
            <pc:sldMk cId="905896800" sldId="6977"/>
            <ac:spMk id="126" creationId="{62D770DF-3FDE-433A-9B34-3ED139E7A37E}"/>
          </ac:spMkLst>
        </pc:spChg>
        <pc:spChg chg="add mod">
          <ac:chgData name="Al Brooks" userId="34fc579134f071c1" providerId="LiveId" clId="{AC549E72-8DDC-4F4B-8F27-3FF9DC783B9C}" dt="2021-02-12T21:37:04.451" v="2829" actId="1076"/>
          <ac:spMkLst>
            <pc:docMk/>
            <pc:sldMk cId="905896800" sldId="6977"/>
            <ac:spMk id="127" creationId="{2673CA06-09E6-4A34-89CB-36E82072865A}"/>
          </ac:spMkLst>
        </pc:spChg>
        <pc:spChg chg="add mod">
          <ac:chgData name="Al Brooks" userId="34fc579134f071c1" providerId="LiveId" clId="{AC549E72-8DDC-4F4B-8F27-3FF9DC783B9C}" dt="2021-02-12T21:37:06.966" v="2830" actId="1076"/>
          <ac:spMkLst>
            <pc:docMk/>
            <pc:sldMk cId="905896800" sldId="6977"/>
            <ac:spMk id="128" creationId="{D401767A-F156-456A-BAC4-190CD6E668EB}"/>
          </ac:spMkLst>
        </pc:spChg>
        <pc:spChg chg="add mod">
          <ac:chgData name="Al Brooks" userId="34fc579134f071c1" providerId="LiveId" clId="{AC549E72-8DDC-4F4B-8F27-3FF9DC783B9C}" dt="2021-02-12T21:37:10.719" v="2831" actId="1076"/>
          <ac:spMkLst>
            <pc:docMk/>
            <pc:sldMk cId="905896800" sldId="6977"/>
            <ac:spMk id="129" creationId="{6F171451-7FFD-41DB-B234-C3150103E917}"/>
          </ac:spMkLst>
        </pc:spChg>
        <pc:spChg chg="add mod">
          <ac:chgData name="Al Brooks" userId="34fc579134f071c1" providerId="LiveId" clId="{AC549E72-8DDC-4F4B-8F27-3FF9DC783B9C}" dt="2021-02-12T21:37:13.328" v="2832" actId="1076"/>
          <ac:spMkLst>
            <pc:docMk/>
            <pc:sldMk cId="905896800" sldId="6977"/>
            <ac:spMk id="130" creationId="{FF9324D3-1209-45F3-8150-E67A4C61CA22}"/>
          </ac:spMkLst>
        </pc:spChg>
        <pc:spChg chg="add mod">
          <ac:chgData name="Al Brooks" userId="34fc579134f071c1" providerId="LiveId" clId="{AC549E72-8DDC-4F4B-8F27-3FF9DC783B9C}" dt="2021-02-12T21:34:02.795" v="2772" actId="1076"/>
          <ac:spMkLst>
            <pc:docMk/>
            <pc:sldMk cId="905896800" sldId="6977"/>
            <ac:spMk id="131" creationId="{DAA64B90-C216-46D9-90E2-C2F5F6FE0FAF}"/>
          </ac:spMkLst>
        </pc:spChg>
        <pc:spChg chg="add mod">
          <ac:chgData name="Al Brooks" userId="34fc579134f071c1" providerId="LiveId" clId="{AC549E72-8DDC-4F4B-8F27-3FF9DC783B9C}" dt="2021-02-12T21:34:44.201" v="2784" actId="1076"/>
          <ac:spMkLst>
            <pc:docMk/>
            <pc:sldMk cId="905896800" sldId="6977"/>
            <ac:spMk id="132" creationId="{D36195AF-B5A8-433C-804A-142F20B2CD8B}"/>
          </ac:spMkLst>
        </pc:spChg>
        <pc:spChg chg="add mod">
          <ac:chgData name="Al Brooks" userId="34fc579134f071c1" providerId="LiveId" clId="{AC549E72-8DDC-4F4B-8F27-3FF9DC783B9C}" dt="2021-02-12T21:35:26.770" v="2797" actId="1076"/>
          <ac:spMkLst>
            <pc:docMk/>
            <pc:sldMk cId="905896800" sldId="6977"/>
            <ac:spMk id="133" creationId="{11C1AC02-A484-46C4-807B-C8D31053FD50}"/>
          </ac:spMkLst>
        </pc:spChg>
        <pc:spChg chg="add mod">
          <ac:chgData name="Al Brooks" userId="34fc579134f071c1" providerId="LiveId" clId="{AC549E72-8DDC-4F4B-8F27-3FF9DC783B9C}" dt="2021-02-12T21:35:29.847" v="2798" actId="1076"/>
          <ac:spMkLst>
            <pc:docMk/>
            <pc:sldMk cId="905896800" sldId="6977"/>
            <ac:spMk id="134" creationId="{38BA116A-EAD4-4F4A-AE28-E52A984635C8}"/>
          </ac:spMkLst>
        </pc:spChg>
        <pc:spChg chg="add mod">
          <ac:chgData name="Al Brooks" userId="34fc579134f071c1" providerId="LiveId" clId="{AC549E72-8DDC-4F4B-8F27-3FF9DC783B9C}" dt="2021-02-12T21:35:32.268" v="2799" actId="1076"/>
          <ac:spMkLst>
            <pc:docMk/>
            <pc:sldMk cId="905896800" sldId="6977"/>
            <ac:spMk id="135" creationId="{2C63C648-A333-498A-8B66-3BFF8F0300E8}"/>
          </ac:spMkLst>
        </pc:spChg>
        <pc:spChg chg="add mod">
          <ac:chgData name="Al Brooks" userId="34fc579134f071c1" providerId="LiveId" clId="{AC549E72-8DDC-4F4B-8F27-3FF9DC783B9C}" dt="2021-02-12T21:35:34.785" v="2800" actId="1076"/>
          <ac:spMkLst>
            <pc:docMk/>
            <pc:sldMk cId="905896800" sldId="6977"/>
            <ac:spMk id="136" creationId="{4087DD27-6AA2-49A2-9405-AD0F4CA4F2FD}"/>
          </ac:spMkLst>
        </pc:spChg>
        <pc:spChg chg="add mod">
          <ac:chgData name="Al Brooks" userId="34fc579134f071c1" providerId="LiveId" clId="{AC549E72-8DDC-4F4B-8F27-3FF9DC783B9C}" dt="2021-02-12T21:35:56.452" v="2805" actId="1076"/>
          <ac:spMkLst>
            <pc:docMk/>
            <pc:sldMk cId="905896800" sldId="6977"/>
            <ac:spMk id="137" creationId="{A1B34694-69B0-4409-B71A-BBF952155E50}"/>
          </ac:spMkLst>
        </pc:spChg>
        <pc:spChg chg="add mod">
          <ac:chgData name="Al Brooks" userId="34fc579134f071c1" providerId="LiveId" clId="{AC549E72-8DDC-4F4B-8F27-3FF9DC783B9C}" dt="2021-02-12T21:35:59.650" v="2806" actId="1076"/>
          <ac:spMkLst>
            <pc:docMk/>
            <pc:sldMk cId="905896800" sldId="6977"/>
            <ac:spMk id="138" creationId="{4BC0B0AD-D6EB-4573-8FC3-7A3832AB548B}"/>
          </ac:spMkLst>
        </pc:spChg>
        <pc:spChg chg="add mod">
          <ac:chgData name="Al Brooks" userId="34fc579134f071c1" providerId="LiveId" clId="{AC549E72-8DDC-4F4B-8F27-3FF9DC783B9C}" dt="2021-02-12T21:36:07.160" v="2809" actId="1076"/>
          <ac:spMkLst>
            <pc:docMk/>
            <pc:sldMk cId="905896800" sldId="6977"/>
            <ac:spMk id="139" creationId="{E90DE15A-697C-4B35-86CA-F53F72BC7570}"/>
          </ac:spMkLst>
        </pc:spChg>
        <pc:spChg chg="add mod">
          <ac:chgData name="Al Brooks" userId="34fc579134f071c1" providerId="LiveId" clId="{AC549E72-8DDC-4F4B-8F27-3FF9DC783B9C}" dt="2021-02-12T21:32:28.791" v="2753" actId="571"/>
          <ac:spMkLst>
            <pc:docMk/>
            <pc:sldMk cId="905896800" sldId="6977"/>
            <ac:spMk id="140" creationId="{E03ACA3C-6860-4E92-A3FB-8C5F610FE147}"/>
          </ac:spMkLst>
        </pc:spChg>
        <pc:spChg chg="add del mod">
          <ac:chgData name="Al Brooks" userId="34fc579134f071c1" providerId="LiveId" clId="{AC549E72-8DDC-4F4B-8F27-3FF9DC783B9C}" dt="2021-02-12T21:32:34.744" v="2755" actId="478"/>
          <ac:spMkLst>
            <pc:docMk/>
            <pc:sldMk cId="905896800" sldId="6977"/>
            <ac:spMk id="141" creationId="{90EFEF30-8917-4CD1-B3F2-980F5641EFD4}"/>
          </ac:spMkLst>
        </pc:spChg>
        <pc:picChg chg="add">
          <ac:chgData name="Al Brooks" userId="34fc579134f071c1" providerId="LiveId" clId="{AC549E72-8DDC-4F4B-8F27-3FF9DC783B9C}" dt="2021-02-12T21:26:11.059" v="2472" actId="22"/>
          <ac:picMkLst>
            <pc:docMk/>
            <pc:sldMk cId="905896800" sldId="6977"/>
            <ac:picMk id="4" creationId="{3DB42A34-EE25-43E1-91FC-44A79073459A}"/>
          </ac:picMkLst>
        </pc:picChg>
        <pc:cxnChg chg="add mod">
          <ac:chgData name="Al Brooks" userId="34fc579134f071c1" providerId="LiveId" clId="{AC549E72-8DDC-4F4B-8F27-3FF9DC783B9C}" dt="2021-02-12T21:33:54.248" v="2769" actId="14100"/>
          <ac:cxnSpMkLst>
            <pc:docMk/>
            <pc:sldMk cId="905896800" sldId="6977"/>
            <ac:cxnSpMk id="86" creationId="{BDE9351E-395D-4B45-99D8-C6D24339F4A9}"/>
          </ac:cxnSpMkLst>
        </pc:cxnChg>
        <pc:cxnChg chg="add mod">
          <ac:chgData name="Al Brooks" userId="34fc579134f071c1" providerId="LiveId" clId="{AC549E72-8DDC-4F4B-8F27-3FF9DC783B9C}" dt="2021-02-12T21:35:07.265" v="2791" actId="14100"/>
          <ac:cxnSpMkLst>
            <pc:docMk/>
            <pc:sldMk cId="905896800" sldId="6977"/>
            <ac:cxnSpMk id="88" creationId="{98586195-665B-4BA8-BF92-25347F68BD9E}"/>
          </ac:cxnSpMkLst>
        </pc:cxnChg>
        <pc:cxnChg chg="add mod">
          <ac:chgData name="Al Brooks" userId="34fc579134f071c1" providerId="LiveId" clId="{AC549E72-8DDC-4F4B-8F27-3FF9DC783B9C}" dt="2021-02-12T21:36:47.472" v="2823" actId="14100"/>
          <ac:cxnSpMkLst>
            <pc:docMk/>
            <pc:sldMk cId="905896800" sldId="6977"/>
            <ac:cxnSpMk id="90" creationId="{F9994216-2767-4FD3-B359-05C38FEDF5D1}"/>
          </ac:cxnSpMkLst>
        </pc:cxnChg>
        <pc:cxnChg chg="add mod">
          <ac:chgData name="Al Brooks" userId="34fc579134f071c1" providerId="LiveId" clId="{AC549E72-8DDC-4F4B-8F27-3FF9DC783B9C}" dt="2021-02-12T21:27:14.288" v="2510" actId="14100"/>
          <ac:cxnSpMkLst>
            <pc:docMk/>
            <pc:sldMk cId="905896800" sldId="6977"/>
            <ac:cxnSpMk id="93" creationId="{0708F377-C3C4-4C0E-9271-589C40FCF29B}"/>
          </ac:cxnSpMkLst>
        </pc:cxnChg>
        <pc:cxnChg chg="add mod">
          <ac:chgData name="Al Brooks" userId="34fc579134f071c1" providerId="LiveId" clId="{AC549E72-8DDC-4F4B-8F27-3FF9DC783B9C}" dt="2021-02-12T21:35:49.374" v="2804" actId="14100"/>
          <ac:cxnSpMkLst>
            <pc:docMk/>
            <pc:sldMk cId="905896800" sldId="6977"/>
            <ac:cxnSpMk id="95" creationId="{0F80A26D-02B6-4F7D-98AC-CEDE668C3988}"/>
          </ac:cxnSpMkLst>
        </pc:cxnChg>
        <pc:cxnChg chg="add mod">
          <ac:chgData name="Al Brooks" userId="34fc579134f071c1" providerId="LiveId" clId="{AC549E72-8DDC-4F4B-8F27-3FF9DC783B9C}" dt="2021-02-12T21:27:27.650" v="2513" actId="14100"/>
          <ac:cxnSpMkLst>
            <pc:docMk/>
            <pc:sldMk cId="905896800" sldId="6977"/>
            <ac:cxnSpMk id="96" creationId="{691F419C-1E69-4006-BE9B-7D9709275C36}"/>
          </ac:cxnSpMkLst>
        </pc:cxnChg>
        <pc:cxnChg chg="add mod">
          <ac:chgData name="Al Brooks" userId="34fc579134f071c1" providerId="LiveId" clId="{AC549E72-8DDC-4F4B-8F27-3FF9DC783B9C}" dt="2021-02-12T21:35:00.273" v="2789" actId="1076"/>
          <ac:cxnSpMkLst>
            <pc:docMk/>
            <pc:sldMk cId="905896800" sldId="6977"/>
            <ac:cxnSpMk id="98" creationId="{8070AAF7-5208-4BED-9713-EDF45CBA5CED}"/>
          </ac:cxnSpMkLst>
        </pc:cxnChg>
        <pc:cxnChg chg="add mod">
          <ac:chgData name="Al Brooks" userId="34fc579134f071c1" providerId="LiveId" clId="{AC549E72-8DDC-4F4B-8F27-3FF9DC783B9C}" dt="2021-02-12T21:27:43.593" v="2517" actId="14100"/>
          <ac:cxnSpMkLst>
            <pc:docMk/>
            <pc:sldMk cId="905896800" sldId="6977"/>
            <ac:cxnSpMk id="100" creationId="{C0782243-7856-4E41-A049-AFEF577EFE30}"/>
          </ac:cxnSpMkLst>
        </pc:cxnChg>
        <pc:cxnChg chg="add mod">
          <ac:chgData name="Al Brooks" userId="34fc579134f071c1" providerId="LiveId" clId="{AC549E72-8DDC-4F4B-8F27-3FF9DC783B9C}" dt="2021-02-12T21:28:53.786" v="2642" actId="1076"/>
          <ac:cxnSpMkLst>
            <pc:docMk/>
            <pc:sldMk cId="905896800" sldId="6977"/>
            <ac:cxnSpMk id="104" creationId="{D6DA65F2-1135-41E1-86B5-0BF319662B2C}"/>
          </ac:cxnSpMkLst>
        </pc:cxnChg>
        <pc:cxnChg chg="add mod">
          <ac:chgData name="Al Brooks" userId="34fc579134f071c1" providerId="LiveId" clId="{AC549E72-8DDC-4F4B-8F27-3FF9DC783B9C}" dt="2021-02-12T21:30:51.699" v="2714" actId="14100"/>
          <ac:cxnSpMkLst>
            <pc:docMk/>
            <pc:sldMk cId="905896800" sldId="6977"/>
            <ac:cxnSpMk id="108" creationId="{11621467-1F9D-4519-BEC3-674203FA3225}"/>
          </ac:cxnSpMkLst>
        </pc:cxnChg>
        <pc:cxnChg chg="add mod">
          <ac:chgData name="Al Brooks" userId="34fc579134f071c1" providerId="LiveId" clId="{AC549E72-8DDC-4F4B-8F27-3FF9DC783B9C}" dt="2021-02-12T21:30:42.430" v="2712" actId="1035"/>
          <ac:cxnSpMkLst>
            <pc:docMk/>
            <pc:sldMk cId="905896800" sldId="6977"/>
            <ac:cxnSpMk id="110" creationId="{49156B48-3CDC-4608-AD4F-D9AFB58BABDB}"/>
          </ac:cxnSpMkLst>
        </pc:cxnChg>
        <pc:cxnChg chg="add mod">
          <ac:chgData name="Al Brooks" userId="34fc579134f071c1" providerId="LiveId" clId="{AC549E72-8DDC-4F4B-8F27-3FF9DC783B9C}" dt="2021-02-12T21:34:53.495" v="2787" actId="14100"/>
          <ac:cxnSpMkLst>
            <pc:docMk/>
            <pc:sldMk cId="905896800" sldId="6977"/>
            <ac:cxnSpMk id="142" creationId="{742D3DA5-04F9-4BE9-8010-8C35300B396F}"/>
          </ac:cxnSpMkLst>
        </pc:cxnChg>
        <pc:cxnChg chg="add mod">
          <ac:chgData name="Al Brooks" userId="34fc579134f071c1" providerId="LiveId" clId="{AC549E72-8DDC-4F4B-8F27-3FF9DC783B9C}" dt="2021-02-12T21:34:48.364" v="2785" actId="14100"/>
          <ac:cxnSpMkLst>
            <pc:docMk/>
            <pc:sldMk cId="905896800" sldId="6977"/>
            <ac:cxnSpMk id="144" creationId="{1C4CE1F6-B469-49ED-A1DC-D77F2A98D8B9}"/>
          </ac:cxnSpMkLst>
        </pc:cxnChg>
        <pc:cxnChg chg="add mod">
          <ac:chgData name="Al Brooks" userId="34fc579134f071c1" providerId="LiveId" clId="{AC549E72-8DDC-4F4B-8F27-3FF9DC783B9C}" dt="2021-02-12T21:35:20.283" v="2795" actId="14100"/>
          <ac:cxnSpMkLst>
            <pc:docMk/>
            <pc:sldMk cId="905896800" sldId="6977"/>
            <ac:cxnSpMk id="146" creationId="{8300DDC1-FAF3-49E9-BBF2-675473E6D773}"/>
          </ac:cxnSpMkLst>
        </pc:cxnChg>
        <pc:cxnChg chg="add mod">
          <ac:chgData name="Al Brooks" userId="34fc579134f071c1" providerId="LiveId" clId="{AC549E72-8DDC-4F4B-8F27-3FF9DC783B9C}" dt="2021-02-12T21:35:44.119" v="2802" actId="14100"/>
          <ac:cxnSpMkLst>
            <pc:docMk/>
            <pc:sldMk cId="905896800" sldId="6977"/>
            <ac:cxnSpMk id="148" creationId="{7ECA54B1-3194-4A56-8360-D504751D69AD}"/>
          </ac:cxnSpMkLst>
        </pc:cxnChg>
        <pc:cxnChg chg="add mod">
          <ac:chgData name="Al Brooks" userId="34fc579134f071c1" providerId="LiveId" clId="{AC549E72-8DDC-4F4B-8F27-3FF9DC783B9C}" dt="2021-02-12T21:33:18.230" v="2765" actId="14100"/>
          <ac:cxnSpMkLst>
            <pc:docMk/>
            <pc:sldMk cId="905896800" sldId="6977"/>
            <ac:cxnSpMk id="150" creationId="{94CD30AC-7572-463B-984E-09BBFA61EAC6}"/>
          </ac:cxnSpMkLst>
        </pc:cxnChg>
        <pc:cxnChg chg="add mod">
          <ac:chgData name="Al Brooks" userId="34fc579134f071c1" providerId="LiveId" clId="{AC549E72-8DDC-4F4B-8F27-3FF9DC783B9C}" dt="2021-02-12T21:36:28.425" v="2815" actId="14100"/>
          <ac:cxnSpMkLst>
            <pc:docMk/>
            <pc:sldMk cId="905896800" sldId="6977"/>
            <ac:cxnSpMk id="152" creationId="{525A6505-320C-49CD-8178-AB96FA4C2562}"/>
          </ac:cxnSpMkLst>
        </pc:cxnChg>
        <pc:cxnChg chg="add mod">
          <ac:chgData name="Al Brooks" userId="34fc579134f071c1" providerId="LiveId" clId="{AC549E72-8DDC-4F4B-8F27-3FF9DC783B9C}" dt="2021-02-12T21:34:30.575" v="2779" actId="14100"/>
          <ac:cxnSpMkLst>
            <pc:docMk/>
            <pc:sldMk cId="905896800" sldId="6977"/>
            <ac:cxnSpMk id="155" creationId="{76ED0EE1-9DB6-4433-ACB1-8FC16EBE4526}"/>
          </ac:cxnSpMkLst>
        </pc:cxnChg>
      </pc:sldChg>
      <pc:sldChg chg="addSp delSp modSp add del mod">
        <pc:chgData name="Al Brooks" userId="34fc579134f071c1" providerId="LiveId" clId="{AC549E72-8DDC-4F4B-8F27-3FF9DC783B9C}" dt="2021-02-17T17:28:41.997" v="8612" actId="47"/>
        <pc:sldMkLst>
          <pc:docMk/>
          <pc:sldMk cId="804529200" sldId="6978"/>
        </pc:sldMkLst>
        <pc:spChg chg="mod">
          <ac:chgData name="Al Brooks" userId="34fc579134f071c1" providerId="LiveId" clId="{AC549E72-8DDC-4F4B-8F27-3FF9DC783B9C}" dt="2021-02-16T21:43:09.699" v="7230" actId="20577"/>
          <ac:spMkLst>
            <pc:docMk/>
            <pc:sldMk cId="804529200" sldId="6978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2T20:42:51.704" v="2096" actId="20577"/>
          <ac:spMkLst>
            <pc:docMk/>
            <pc:sldMk cId="804529200" sldId="6978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6T21:52:23.882" v="7502" actId="1076"/>
          <ac:spMkLst>
            <pc:docMk/>
            <pc:sldMk cId="804529200" sldId="6978"/>
            <ac:spMk id="116" creationId="{2D6B6C90-9793-42ED-A3A4-95C6D8AABE40}"/>
          </ac:spMkLst>
        </pc:spChg>
        <pc:spChg chg="add mod">
          <ac:chgData name="Al Brooks" userId="34fc579134f071c1" providerId="LiveId" clId="{AC549E72-8DDC-4F4B-8F27-3FF9DC783B9C}" dt="2021-02-16T21:52:40.078" v="7504" actId="1076"/>
          <ac:spMkLst>
            <pc:docMk/>
            <pc:sldMk cId="804529200" sldId="6978"/>
            <ac:spMk id="117" creationId="{78CAB7BB-F719-4265-AD27-9F4C9DAF1EA6}"/>
          </ac:spMkLst>
        </pc:spChg>
        <pc:spChg chg="add mod">
          <ac:chgData name="Al Brooks" userId="34fc579134f071c1" providerId="LiveId" clId="{AC549E72-8DDC-4F4B-8F27-3FF9DC783B9C}" dt="2021-02-16T21:53:04.939" v="7511" actId="1076"/>
          <ac:spMkLst>
            <pc:docMk/>
            <pc:sldMk cId="804529200" sldId="6978"/>
            <ac:spMk id="118" creationId="{975F79C1-85F1-4337-8B6C-054E4199D147}"/>
          </ac:spMkLst>
        </pc:spChg>
        <pc:spChg chg="add mod">
          <ac:chgData name="Al Brooks" userId="34fc579134f071c1" providerId="LiveId" clId="{AC549E72-8DDC-4F4B-8F27-3FF9DC783B9C}" dt="2021-02-16T21:53:07.867" v="7512" actId="1076"/>
          <ac:spMkLst>
            <pc:docMk/>
            <pc:sldMk cId="804529200" sldId="6978"/>
            <ac:spMk id="119" creationId="{91724542-2225-4572-AA02-730DB89F5EAE}"/>
          </ac:spMkLst>
        </pc:spChg>
        <pc:spChg chg="add mod">
          <ac:chgData name="Al Brooks" userId="34fc579134f071c1" providerId="LiveId" clId="{AC549E72-8DDC-4F4B-8F27-3FF9DC783B9C}" dt="2021-02-16T21:53:32.182" v="7518" actId="1076"/>
          <ac:spMkLst>
            <pc:docMk/>
            <pc:sldMk cId="804529200" sldId="6978"/>
            <ac:spMk id="120" creationId="{FB08190E-60D4-4646-B52A-944D869C50D1}"/>
          </ac:spMkLst>
        </pc:spChg>
        <pc:spChg chg="add mod">
          <ac:chgData name="Al Brooks" userId="34fc579134f071c1" providerId="LiveId" clId="{AC549E72-8DDC-4F4B-8F27-3FF9DC783B9C}" dt="2021-02-16T21:53:34.389" v="7519" actId="1076"/>
          <ac:spMkLst>
            <pc:docMk/>
            <pc:sldMk cId="804529200" sldId="6978"/>
            <ac:spMk id="121" creationId="{A068254A-1DA7-4E00-8B6F-DBF0B00DD351}"/>
          </ac:spMkLst>
        </pc:spChg>
        <pc:spChg chg="add mod">
          <ac:chgData name="Al Brooks" userId="34fc579134f071c1" providerId="LiveId" clId="{AC549E72-8DDC-4F4B-8F27-3FF9DC783B9C}" dt="2021-02-16T21:54:22.957" v="7532" actId="1076"/>
          <ac:spMkLst>
            <pc:docMk/>
            <pc:sldMk cId="804529200" sldId="6978"/>
            <ac:spMk id="122" creationId="{E16C81BD-854B-4C4A-BB78-EB8F5220D897}"/>
          </ac:spMkLst>
        </pc:spChg>
        <pc:spChg chg="add mod">
          <ac:chgData name="Al Brooks" userId="34fc579134f071c1" providerId="LiveId" clId="{AC549E72-8DDC-4F4B-8F27-3FF9DC783B9C}" dt="2021-02-16T21:54:57.155" v="7540" actId="1076"/>
          <ac:spMkLst>
            <pc:docMk/>
            <pc:sldMk cId="804529200" sldId="6978"/>
            <ac:spMk id="123" creationId="{A50E25C6-BBDE-4155-B175-3A960491B612}"/>
          </ac:spMkLst>
        </pc:spChg>
        <pc:spChg chg="add mod">
          <ac:chgData name="Al Brooks" userId="34fc579134f071c1" providerId="LiveId" clId="{AC549E72-8DDC-4F4B-8F27-3FF9DC783B9C}" dt="2021-02-16T21:55:21.644" v="7547" actId="1076"/>
          <ac:spMkLst>
            <pc:docMk/>
            <pc:sldMk cId="804529200" sldId="6978"/>
            <ac:spMk id="124" creationId="{A984BCDC-156E-4B3F-8444-37BD77FEA86A}"/>
          </ac:spMkLst>
        </pc:spChg>
        <pc:spChg chg="add mod">
          <ac:chgData name="Al Brooks" userId="34fc579134f071c1" providerId="LiveId" clId="{AC549E72-8DDC-4F4B-8F27-3FF9DC783B9C}" dt="2021-02-16T21:52:59.001" v="7509" actId="1076"/>
          <ac:spMkLst>
            <pc:docMk/>
            <pc:sldMk cId="804529200" sldId="6978"/>
            <ac:spMk id="125" creationId="{8397FA25-5CB0-4F4F-B4F0-BC73B5195B53}"/>
          </ac:spMkLst>
        </pc:spChg>
        <pc:spChg chg="add mod">
          <ac:chgData name="Al Brooks" userId="34fc579134f071c1" providerId="LiveId" clId="{AC549E72-8DDC-4F4B-8F27-3FF9DC783B9C}" dt="2021-02-16T21:53:01.635" v="7510" actId="1076"/>
          <ac:spMkLst>
            <pc:docMk/>
            <pc:sldMk cId="804529200" sldId="6978"/>
            <ac:spMk id="126" creationId="{FD663B25-DD2E-41E9-9734-A906576786B7}"/>
          </ac:spMkLst>
        </pc:spChg>
        <pc:spChg chg="add mod">
          <ac:chgData name="Al Brooks" userId="34fc579134f071c1" providerId="LiveId" clId="{AC549E72-8DDC-4F4B-8F27-3FF9DC783B9C}" dt="2021-02-16T21:53:45.567" v="7521" actId="1076"/>
          <ac:spMkLst>
            <pc:docMk/>
            <pc:sldMk cId="804529200" sldId="6978"/>
            <ac:spMk id="127" creationId="{F7D67CA3-4A64-4C68-8B94-23B7AF057A4D}"/>
          </ac:spMkLst>
        </pc:spChg>
        <pc:spChg chg="add mod">
          <ac:chgData name="Al Brooks" userId="34fc579134f071c1" providerId="LiveId" clId="{AC549E72-8DDC-4F4B-8F27-3FF9DC783B9C}" dt="2021-02-16T21:53:53.783" v="7523" actId="1076"/>
          <ac:spMkLst>
            <pc:docMk/>
            <pc:sldMk cId="804529200" sldId="6978"/>
            <ac:spMk id="128" creationId="{AEDE93BF-D08E-42BA-8F2D-40DF9BD378C5}"/>
          </ac:spMkLst>
        </pc:spChg>
        <pc:spChg chg="add mod">
          <ac:chgData name="Al Brooks" userId="34fc579134f071c1" providerId="LiveId" clId="{AC549E72-8DDC-4F4B-8F27-3FF9DC783B9C}" dt="2021-02-16T21:53:56.597" v="7524" actId="1076"/>
          <ac:spMkLst>
            <pc:docMk/>
            <pc:sldMk cId="804529200" sldId="6978"/>
            <ac:spMk id="129" creationId="{84018A21-4C93-43CE-ACF5-A36F3180FE6D}"/>
          </ac:spMkLst>
        </pc:spChg>
        <pc:spChg chg="add mod">
          <ac:chgData name="Al Brooks" userId="34fc579134f071c1" providerId="LiveId" clId="{AC549E72-8DDC-4F4B-8F27-3FF9DC783B9C}" dt="2021-02-16T21:53:59.152" v="7525" actId="1076"/>
          <ac:spMkLst>
            <pc:docMk/>
            <pc:sldMk cId="804529200" sldId="6978"/>
            <ac:spMk id="130" creationId="{499694F0-EB10-4240-BE18-F9D1A93A3C36}"/>
          </ac:spMkLst>
        </pc:spChg>
        <pc:spChg chg="add mod">
          <ac:chgData name="Al Brooks" userId="34fc579134f071c1" providerId="LiveId" clId="{AC549E72-8DDC-4F4B-8F27-3FF9DC783B9C}" dt="2021-02-16T21:54:08.505" v="7527" actId="1076"/>
          <ac:spMkLst>
            <pc:docMk/>
            <pc:sldMk cId="804529200" sldId="6978"/>
            <ac:spMk id="131" creationId="{BEC26E6C-12C0-4258-80C0-47F0B05ECF95}"/>
          </ac:spMkLst>
        </pc:spChg>
        <pc:spChg chg="add mod">
          <ac:chgData name="Al Brooks" userId="34fc579134f071c1" providerId="LiveId" clId="{AC549E72-8DDC-4F4B-8F27-3FF9DC783B9C}" dt="2021-02-16T21:54:11.439" v="7528" actId="1076"/>
          <ac:spMkLst>
            <pc:docMk/>
            <pc:sldMk cId="804529200" sldId="6978"/>
            <ac:spMk id="132" creationId="{ACCF023C-C7E7-4315-93F5-AE5F15728DA7}"/>
          </ac:spMkLst>
        </pc:spChg>
        <pc:spChg chg="add mod">
          <ac:chgData name="Al Brooks" userId="34fc579134f071c1" providerId="LiveId" clId="{AC549E72-8DDC-4F4B-8F27-3FF9DC783B9C}" dt="2021-02-16T21:54:16.671" v="7530" actId="1076"/>
          <ac:spMkLst>
            <pc:docMk/>
            <pc:sldMk cId="804529200" sldId="6978"/>
            <ac:spMk id="133" creationId="{784336DD-5282-4326-AF47-CCC03C716AF4}"/>
          </ac:spMkLst>
        </pc:spChg>
        <pc:spChg chg="add mod">
          <ac:chgData name="Al Brooks" userId="34fc579134f071c1" providerId="LiveId" clId="{AC549E72-8DDC-4F4B-8F27-3FF9DC783B9C}" dt="2021-02-16T21:54:20.237" v="7531" actId="1076"/>
          <ac:spMkLst>
            <pc:docMk/>
            <pc:sldMk cId="804529200" sldId="6978"/>
            <ac:spMk id="134" creationId="{1BB6AAEE-92BF-4B93-9730-656FECE9FF70}"/>
          </ac:spMkLst>
        </pc:spChg>
        <pc:spChg chg="add mod">
          <ac:chgData name="Al Brooks" userId="34fc579134f071c1" providerId="LiveId" clId="{AC549E72-8DDC-4F4B-8F27-3FF9DC783B9C}" dt="2021-02-16T21:54:39.538" v="7535" actId="1076"/>
          <ac:spMkLst>
            <pc:docMk/>
            <pc:sldMk cId="804529200" sldId="6978"/>
            <ac:spMk id="135" creationId="{BD15FF73-716F-4D5D-ACF6-5EEC23B390F5}"/>
          </ac:spMkLst>
        </pc:spChg>
        <pc:spChg chg="add mod">
          <ac:chgData name="Al Brooks" userId="34fc579134f071c1" providerId="LiveId" clId="{AC549E72-8DDC-4F4B-8F27-3FF9DC783B9C}" dt="2021-02-16T21:54:42.027" v="7536" actId="1076"/>
          <ac:spMkLst>
            <pc:docMk/>
            <pc:sldMk cId="804529200" sldId="6978"/>
            <ac:spMk id="136" creationId="{A1E4B43B-B48D-46BD-8339-2428A161F991}"/>
          </ac:spMkLst>
        </pc:spChg>
        <pc:spChg chg="add mod">
          <ac:chgData name="Al Brooks" userId="34fc579134f071c1" providerId="LiveId" clId="{AC549E72-8DDC-4F4B-8F27-3FF9DC783B9C}" dt="2021-02-16T21:54:44.487" v="7537" actId="1076"/>
          <ac:spMkLst>
            <pc:docMk/>
            <pc:sldMk cId="804529200" sldId="6978"/>
            <ac:spMk id="137" creationId="{6B1AA78E-87F5-40B1-B7CC-87654570F8CE}"/>
          </ac:spMkLst>
        </pc:spChg>
        <pc:spChg chg="add del mod">
          <ac:chgData name="Al Brooks" userId="34fc579134f071c1" providerId="LiveId" clId="{AC549E72-8DDC-4F4B-8F27-3FF9DC783B9C}" dt="2021-02-16T21:47:29.774" v="7291" actId="478"/>
          <ac:spMkLst>
            <pc:docMk/>
            <pc:sldMk cId="804529200" sldId="6978"/>
            <ac:spMk id="138" creationId="{3FD899C9-4063-45A4-AB21-C039BB9FCEAC}"/>
          </ac:spMkLst>
        </pc:spChg>
        <pc:spChg chg="add mod">
          <ac:chgData name="Al Brooks" userId="34fc579134f071c1" providerId="LiveId" clId="{AC549E72-8DDC-4F4B-8F27-3FF9DC783B9C}" dt="2021-02-16T21:48:16.763" v="7353" actId="20578"/>
          <ac:spMkLst>
            <pc:docMk/>
            <pc:sldMk cId="804529200" sldId="6978"/>
            <ac:spMk id="139" creationId="{83BAFF9C-96D6-413B-BDA6-B79E68F21AA0}"/>
          </ac:spMkLst>
        </pc:spChg>
        <pc:spChg chg="add mod">
          <ac:chgData name="Al Brooks" userId="34fc579134f071c1" providerId="LiveId" clId="{AC549E72-8DDC-4F4B-8F27-3FF9DC783B9C}" dt="2021-02-16T21:50:46.125" v="7464" actId="1076"/>
          <ac:spMkLst>
            <pc:docMk/>
            <pc:sldMk cId="804529200" sldId="6978"/>
            <ac:spMk id="141" creationId="{C88CAFCA-48A8-4571-AE37-9E190F9BCD9A}"/>
          </ac:spMkLst>
        </pc:spChg>
        <pc:spChg chg="add mod">
          <ac:chgData name="Al Brooks" userId="34fc579134f071c1" providerId="LiveId" clId="{AC549E72-8DDC-4F4B-8F27-3FF9DC783B9C}" dt="2021-02-16T21:49:46.391" v="7438" actId="1076"/>
          <ac:spMkLst>
            <pc:docMk/>
            <pc:sldMk cId="804529200" sldId="6978"/>
            <ac:spMk id="144" creationId="{06FE6CE1-2DAF-432E-8A04-B9E59ED855DE}"/>
          </ac:spMkLst>
        </pc:spChg>
        <pc:spChg chg="add mod">
          <ac:chgData name="Al Brooks" userId="34fc579134f071c1" providerId="LiveId" clId="{AC549E72-8DDC-4F4B-8F27-3FF9DC783B9C}" dt="2021-02-16T21:53:40.167" v="7520" actId="1076"/>
          <ac:spMkLst>
            <pc:docMk/>
            <pc:sldMk cId="804529200" sldId="6978"/>
            <ac:spMk id="146" creationId="{8B0A51B2-EA8D-475D-A10E-3EE2C43791F5}"/>
          </ac:spMkLst>
        </pc:spChg>
        <pc:spChg chg="add mod">
          <ac:chgData name="Al Brooks" userId="34fc579134f071c1" providerId="LiveId" clId="{AC549E72-8DDC-4F4B-8F27-3FF9DC783B9C}" dt="2021-02-16T21:50:16.916" v="7454" actId="207"/>
          <ac:spMkLst>
            <pc:docMk/>
            <pc:sldMk cId="804529200" sldId="6978"/>
            <ac:spMk id="147" creationId="{F5DA354F-AF7A-486B-8756-8D15E1484C01}"/>
          </ac:spMkLst>
        </pc:spChg>
        <pc:spChg chg="add mod">
          <ac:chgData name="Al Brooks" userId="34fc579134f071c1" providerId="LiveId" clId="{AC549E72-8DDC-4F4B-8F27-3FF9DC783B9C}" dt="2021-02-16T21:50:34.906" v="7460" actId="1076"/>
          <ac:spMkLst>
            <pc:docMk/>
            <pc:sldMk cId="804529200" sldId="6978"/>
            <ac:spMk id="148" creationId="{56DAFFEE-B309-4A0F-9F52-9C949C9AE29C}"/>
          </ac:spMkLst>
        </pc:spChg>
        <pc:spChg chg="add mod">
          <ac:chgData name="Al Brooks" userId="34fc579134f071c1" providerId="LiveId" clId="{AC549E72-8DDC-4F4B-8F27-3FF9DC783B9C}" dt="2021-02-16T21:51:08.593" v="7484" actId="1076"/>
          <ac:spMkLst>
            <pc:docMk/>
            <pc:sldMk cId="804529200" sldId="6978"/>
            <ac:spMk id="149" creationId="{F3CF5C27-6FC0-472B-B5C5-AD4821052694}"/>
          </ac:spMkLst>
        </pc:spChg>
        <pc:spChg chg="add del mod">
          <ac:chgData name="Al Brooks" userId="34fc579134f071c1" providerId="LiveId" clId="{AC549E72-8DDC-4F4B-8F27-3FF9DC783B9C}" dt="2021-02-16T21:51:47.284" v="7491" actId="478"/>
          <ac:spMkLst>
            <pc:docMk/>
            <pc:sldMk cId="804529200" sldId="6978"/>
            <ac:spMk id="153" creationId="{0E0F7D62-CA86-4C1B-8750-67F7D940A9D2}"/>
          </ac:spMkLst>
        </pc:spChg>
        <pc:spChg chg="add mod">
          <ac:chgData name="Al Brooks" userId="34fc579134f071c1" providerId="LiveId" clId="{AC549E72-8DDC-4F4B-8F27-3FF9DC783B9C}" dt="2021-02-16T21:52:09.488" v="7501" actId="1076"/>
          <ac:spMkLst>
            <pc:docMk/>
            <pc:sldMk cId="804529200" sldId="6978"/>
            <ac:spMk id="156" creationId="{A7D4C604-AA54-42EE-94E7-1F063079C7FC}"/>
          </ac:spMkLst>
        </pc:spChg>
        <pc:picChg chg="add mod">
          <ac:chgData name="Al Brooks" userId="34fc579134f071c1" providerId="LiveId" clId="{AC549E72-8DDC-4F4B-8F27-3FF9DC783B9C}" dt="2021-02-16T21:55:16.718" v="7546" actId="1076"/>
          <ac:picMkLst>
            <pc:docMk/>
            <pc:sldMk cId="804529200" sldId="6978"/>
            <ac:picMk id="4" creationId="{545A6929-B764-4F8E-904C-EFA388617019}"/>
          </ac:picMkLst>
        </pc:picChg>
        <pc:cxnChg chg="add mod">
          <ac:chgData name="Al Brooks" userId="34fc579134f071c1" providerId="LiveId" clId="{AC549E72-8DDC-4F4B-8F27-3FF9DC783B9C}" dt="2021-02-16T21:53:16.075" v="7513" actId="14100"/>
          <ac:cxnSpMkLst>
            <pc:docMk/>
            <pc:sldMk cId="804529200" sldId="6978"/>
            <ac:cxnSpMk id="86" creationId="{3F8D8F18-3950-4376-8DE9-A16A4AB8041F}"/>
          </ac:cxnSpMkLst>
        </pc:cxnChg>
        <pc:cxnChg chg="add mod">
          <ac:chgData name="Al Brooks" userId="34fc579134f071c1" providerId="LiveId" clId="{AC549E72-8DDC-4F4B-8F27-3FF9DC783B9C}" dt="2021-02-16T21:53:22.740" v="7515" actId="14100"/>
          <ac:cxnSpMkLst>
            <pc:docMk/>
            <pc:sldMk cId="804529200" sldId="6978"/>
            <ac:cxnSpMk id="88" creationId="{8192ECB1-BD86-4134-ADEF-0EFD246D7DB3}"/>
          </ac:cxnSpMkLst>
        </pc:cxnChg>
        <pc:cxnChg chg="add mod">
          <ac:chgData name="Al Brooks" userId="34fc579134f071c1" providerId="LiveId" clId="{AC549E72-8DDC-4F4B-8F27-3FF9DC783B9C}" dt="2021-02-16T21:53:51.295" v="7522" actId="14100"/>
          <ac:cxnSpMkLst>
            <pc:docMk/>
            <pc:sldMk cId="804529200" sldId="6978"/>
            <ac:cxnSpMk id="90" creationId="{45DF0171-EB8A-4A78-815C-3C07BCE530F6}"/>
          </ac:cxnSpMkLst>
        </pc:cxnChg>
        <pc:cxnChg chg="add mod">
          <ac:chgData name="Al Brooks" userId="34fc579134f071c1" providerId="LiveId" clId="{AC549E72-8DDC-4F4B-8F27-3FF9DC783B9C}" dt="2021-02-16T21:54:06.606" v="7526" actId="14100"/>
          <ac:cxnSpMkLst>
            <pc:docMk/>
            <pc:sldMk cId="804529200" sldId="6978"/>
            <ac:cxnSpMk id="92" creationId="{27A4C0E9-C4CF-41F9-98C2-1753898D61E2}"/>
          </ac:cxnSpMkLst>
        </pc:cxnChg>
        <pc:cxnChg chg="add mod">
          <ac:chgData name="Al Brooks" userId="34fc579134f071c1" providerId="LiveId" clId="{AC549E72-8DDC-4F4B-8F27-3FF9DC783B9C}" dt="2021-02-16T21:44:15.316" v="7245" actId="14100"/>
          <ac:cxnSpMkLst>
            <pc:docMk/>
            <pc:sldMk cId="804529200" sldId="6978"/>
            <ac:cxnSpMk id="95" creationId="{14A478F8-407A-4041-8485-049D7DEE27BB}"/>
          </ac:cxnSpMkLst>
        </pc:cxnChg>
        <pc:cxnChg chg="add mod">
          <ac:chgData name="Al Brooks" userId="34fc579134f071c1" providerId="LiveId" clId="{AC549E72-8DDC-4F4B-8F27-3FF9DC783B9C}" dt="2021-02-16T21:52:46.085" v="7506" actId="14100"/>
          <ac:cxnSpMkLst>
            <pc:docMk/>
            <pc:sldMk cId="804529200" sldId="6978"/>
            <ac:cxnSpMk id="97" creationId="{EF9AD571-2489-435A-B453-877EF5DB93EB}"/>
          </ac:cxnSpMkLst>
        </pc:cxnChg>
        <pc:cxnChg chg="add mod">
          <ac:chgData name="Al Brooks" userId="34fc579134f071c1" providerId="LiveId" clId="{AC549E72-8DDC-4F4B-8F27-3FF9DC783B9C}" dt="2021-02-16T21:53:30.517" v="7517" actId="14100"/>
          <ac:cxnSpMkLst>
            <pc:docMk/>
            <pc:sldMk cId="804529200" sldId="6978"/>
            <ac:cxnSpMk id="99" creationId="{110F59AF-989F-4B7D-9B1A-8BE540889191}"/>
          </ac:cxnSpMkLst>
        </pc:cxnChg>
        <pc:cxnChg chg="add mod">
          <ac:chgData name="Al Brooks" userId="34fc579134f071c1" providerId="LiveId" clId="{AC549E72-8DDC-4F4B-8F27-3FF9DC783B9C}" dt="2021-02-16T21:54:50.344" v="7539" actId="14100"/>
          <ac:cxnSpMkLst>
            <pc:docMk/>
            <pc:sldMk cId="804529200" sldId="6978"/>
            <ac:cxnSpMk id="101" creationId="{24F2A52D-FE76-4030-8A35-B0F773255724}"/>
          </ac:cxnSpMkLst>
        </pc:cxnChg>
        <pc:cxnChg chg="add mod">
          <ac:chgData name="Al Brooks" userId="34fc579134f071c1" providerId="LiveId" clId="{AC549E72-8DDC-4F4B-8F27-3FF9DC783B9C}" dt="2021-02-16T21:54:29.864" v="7533" actId="1076"/>
          <ac:cxnSpMkLst>
            <pc:docMk/>
            <pc:sldMk cId="804529200" sldId="6978"/>
            <ac:cxnSpMk id="103" creationId="{C56D1144-1860-4988-B175-F0254B11CBC8}"/>
          </ac:cxnSpMkLst>
        </pc:cxnChg>
        <pc:cxnChg chg="add mod">
          <ac:chgData name="Al Brooks" userId="34fc579134f071c1" providerId="LiveId" clId="{AC549E72-8DDC-4F4B-8F27-3FF9DC783B9C}" dt="2021-02-16T21:52:26.518" v="7503" actId="1076"/>
          <ac:cxnSpMkLst>
            <pc:docMk/>
            <pc:sldMk cId="804529200" sldId="6978"/>
            <ac:cxnSpMk id="105" creationId="{52E152F9-E27E-485B-BDD8-3D3E02928462}"/>
          </ac:cxnSpMkLst>
        </pc:cxnChg>
        <pc:cxnChg chg="add mod">
          <ac:chgData name="Al Brooks" userId="34fc579134f071c1" providerId="LiveId" clId="{AC549E72-8DDC-4F4B-8F27-3FF9DC783B9C}" dt="2021-02-16T21:45:07.622" v="7257" actId="14100"/>
          <ac:cxnSpMkLst>
            <pc:docMk/>
            <pc:sldMk cId="804529200" sldId="6978"/>
            <ac:cxnSpMk id="107" creationId="{CA6B6E88-F9AF-44A3-BE98-EF1C880E875A}"/>
          </ac:cxnSpMkLst>
        </pc:cxnChg>
        <pc:cxnChg chg="add mod">
          <ac:chgData name="Al Brooks" userId="34fc579134f071c1" providerId="LiveId" clId="{AC549E72-8DDC-4F4B-8F27-3FF9DC783B9C}" dt="2021-02-16T21:54:35.551" v="7534" actId="1076"/>
          <ac:cxnSpMkLst>
            <pc:docMk/>
            <pc:sldMk cId="804529200" sldId="6978"/>
            <ac:cxnSpMk id="110" creationId="{653BF7E4-4499-4290-8683-FDACF4F0C80B}"/>
          </ac:cxnSpMkLst>
        </pc:cxnChg>
        <pc:cxnChg chg="add mod">
          <ac:chgData name="Al Brooks" userId="34fc579134f071c1" providerId="LiveId" clId="{AC549E72-8DDC-4F4B-8F27-3FF9DC783B9C}" dt="2021-02-16T21:55:11.699" v="7544" actId="14100"/>
          <ac:cxnSpMkLst>
            <pc:docMk/>
            <pc:sldMk cId="804529200" sldId="6978"/>
            <ac:cxnSpMk id="112" creationId="{A78CD04C-6D8D-4A27-AFD5-9F06BE255C0C}"/>
          </ac:cxnSpMkLst>
        </pc:cxnChg>
        <pc:cxnChg chg="add mod">
          <ac:chgData name="Al Brooks" userId="34fc579134f071c1" providerId="LiveId" clId="{AC549E72-8DDC-4F4B-8F27-3FF9DC783B9C}" dt="2021-02-16T21:55:06.361" v="7542" actId="14100"/>
          <ac:cxnSpMkLst>
            <pc:docMk/>
            <pc:sldMk cId="804529200" sldId="6978"/>
            <ac:cxnSpMk id="114" creationId="{9127374F-B696-49F6-8A49-BAB13B30EA0A}"/>
          </ac:cxnSpMkLst>
        </pc:cxnChg>
        <pc:cxnChg chg="add mod">
          <ac:chgData name="Al Brooks" userId="34fc579134f071c1" providerId="LiveId" clId="{AC549E72-8DDC-4F4B-8F27-3FF9DC783B9C}" dt="2021-02-16T21:48:07.837" v="7351" actId="1036"/>
          <ac:cxnSpMkLst>
            <pc:docMk/>
            <pc:sldMk cId="804529200" sldId="6978"/>
            <ac:cxnSpMk id="140" creationId="{B5554B7C-61E9-4F44-A70E-67EC0B78B394}"/>
          </ac:cxnSpMkLst>
        </pc:cxnChg>
        <pc:cxnChg chg="add mod">
          <ac:chgData name="Al Brooks" userId="34fc579134f071c1" providerId="LiveId" clId="{AC549E72-8DDC-4F4B-8F27-3FF9DC783B9C}" dt="2021-02-16T21:48:58.848" v="7399" actId="14100"/>
          <ac:cxnSpMkLst>
            <pc:docMk/>
            <pc:sldMk cId="804529200" sldId="6978"/>
            <ac:cxnSpMk id="142" creationId="{247AF0E8-B183-48AD-A0F0-12036F219DBD}"/>
          </ac:cxnSpMkLst>
        </pc:cxnChg>
        <pc:cxnChg chg="add mod">
          <ac:chgData name="Al Brooks" userId="34fc579134f071c1" providerId="LiveId" clId="{AC549E72-8DDC-4F4B-8F27-3FF9DC783B9C}" dt="2021-02-16T21:49:38.909" v="7435" actId="571"/>
          <ac:cxnSpMkLst>
            <pc:docMk/>
            <pc:sldMk cId="804529200" sldId="6978"/>
            <ac:cxnSpMk id="145" creationId="{A9A07778-2595-46FC-B180-0A5443DB5C24}"/>
          </ac:cxnSpMkLst>
        </pc:cxnChg>
        <pc:cxnChg chg="add mod">
          <ac:chgData name="Al Brooks" userId="34fc579134f071c1" providerId="LiveId" clId="{AC549E72-8DDC-4F4B-8F27-3FF9DC783B9C}" dt="2021-02-16T21:51:15.700" v="7486" actId="14100"/>
          <ac:cxnSpMkLst>
            <pc:docMk/>
            <pc:sldMk cId="804529200" sldId="6978"/>
            <ac:cxnSpMk id="150" creationId="{24CD3BA9-19F5-4E29-A9C5-ABE15ECAB10D}"/>
          </ac:cxnSpMkLst>
        </pc:cxnChg>
        <pc:cxnChg chg="add mod">
          <ac:chgData name="Al Brooks" userId="34fc579134f071c1" providerId="LiveId" clId="{AC549E72-8DDC-4F4B-8F27-3FF9DC783B9C}" dt="2021-02-16T21:51:50.435" v="7492" actId="14100"/>
          <ac:cxnSpMkLst>
            <pc:docMk/>
            <pc:sldMk cId="804529200" sldId="6978"/>
            <ac:cxnSpMk id="152" creationId="{F083E525-B84D-4B65-8DD9-9EC8D52266D7}"/>
          </ac:cxnSpMkLst>
        </pc:cxnChg>
        <pc:cxnChg chg="add mod">
          <ac:chgData name="Al Brooks" userId="34fc579134f071c1" providerId="LiveId" clId="{AC549E72-8DDC-4F4B-8F27-3FF9DC783B9C}" dt="2021-02-16T21:52:55.666" v="7508" actId="1076"/>
          <ac:cxnSpMkLst>
            <pc:docMk/>
            <pc:sldMk cId="804529200" sldId="6978"/>
            <ac:cxnSpMk id="155" creationId="{33F1FDF7-83CA-4626-A14E-B6F930FE4CC6}"/>
          </ac:cxnSpMkLst>
        </pc:cxnChg>
        <pc:cxnChg chg="mod">
          <ac:chgData name="Al Brooks" userId="34fc579134f071c1" providerId="LiveId" clId="{AC549E72-8DDC-4F4B-8F27-3FF9DC783B9C}" dt="2021-02-16T21:43:43.316" v="7239" actId="1076"/>
          <ac:cxnSpMkLst>
            <pc:docMk/>
            <pc:sldMk cId="804529200" sldId="6978"/>
            <ac:cxnSpMk id="240" creationId="{E522CA4B-7E56-4BCF-8B71-96041B5EF346}"/>
          </ac:cxnSpMkLst>
        </pc:cxnChg>
      </pc:sldChg>
      <pc:sldChg chg="addSp modSp add del mod">
        <pc:chgData name="Al Brooks" userId="34fc579134f071c1" providerId="LiveId" clId="{AC549E72-8DDC-4F4B-8F27-3FF9DC783B9C}" dt="2021-02-11T22:40:32.338" v="1394" actId="47"/>
        <pc:sldMkLst>
          <pc:docMk/>
          <pc:sldMk cId="1385720139" sldId="6978"/>
        </pc:sldMkLst>
        <pc:spChg chg="mod">
          <ac:chgData name="Al Brooks" userId="34fc579134f071c1" providerId="LiveId" clId="{AC549E72-8DDC-4F4B-8F27-3FF9DC783B9C}" dt="2021-02-11T22:40:04.557" v="1366" actId="21"/>
          <ac:spMkLst>
            <pc:docMk/>
            <pc:sldMk cId="1385720139" sldId="6978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1T22:26:36.879" v="966" actId="167"/>
          <ac:spMkLst>
            <pc:docMk/>
            <pc:sldMk cId="1385720139" sldId="6978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1T19:03:17.058" v="403" actId="108"/>
          <ac:spMkLst>
            <pc:docMk/>
            <pc:sldMk cId="1385720139" sldId="6978"/>
            <ac:spMk id="81" creationId="{3C775CCD-74A7-4653-B37E-EFC60896E291}"/>
          </ac:spMkLst>
        </pc:spChg>
        <pc:picChg chg="add mod ord">
          <ac:chgData name="Al Brooks" userId="34fc579134f071c1" providerId="LiveId" clId="{AC549E72-8DDC-4F4B-8F27-3FF9DC783B9C}" dt="2021-02-11T22:26:30.134" v="964" actId="167"/>
          <ac:picMkLst>
            <pc:docMk/>
            <pc:sldMk cId="1385720139" sldId="6978"/>
            <ac:picMk id="82" creationId="{56ADF9C0-A032-4FE8-A923-111068458A55}"/>
          </ac:picMkLst>
        </pc:picChg>
      </pc:sldChg>
      <pc:sldChg chg="addSp delSp modSp add del mod ord">
        <pc:chgData name="Al Brooks" userId="34fc579134f071c1" providerId="LiveId" clId="{AC549E72-8DDC-4F4B-8F27-3FF9DC783B9C}" dt="2021-02-13T02:19:25.049" v="4958" actId="2696"/>
        <pc:sldMkLst>
          <pc:docMk/>
          <pc:sldMk cId="2043143639" sldId="6979"/>
        </pc:sldMkLst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2T20:44:56.180" v="2264" actId="5793"/>
          <ac:spMkLst>
            <pc:docMk/>
            <pc:sldMk cId="2043143639" sldId="6979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3T00:55:57.594" v="4349" actId="167"/>
          <ac:spMkLst>
            <pc:docMk/>
            <pc:sldMk cId="2043143639" sldId="6979"/>
            <ac:spMk id="21" creationId="{D800B438-E78B-4C04-8812-E548DC25F1FB}"/>
          </ac:spMkLst>
        </pc:spChg>
        <pc:spChg chg="del mod">
          <ac:chgData name="Al Brooks" userId="34fc579134f071c1" providerId="LiveId" clId="{AC549E72-8DDC-4F4B-8F27-3FF9DC783B9C}" dt="2021-02-13T00:56:03.059" v="4351" actId="478"/>
          <ac:spMkLst>
            <pc:docMk/>
            <pc:sldMk cId="2043143639" sldId="6979"/>
            <ac:spMk id="81" creationId="{5B3AA9D1-B083-45EB-B157-9CB607870D28}"/>
          </ac:spMkLst>
        </pc:spChg>
        <pc:spChg chg="add mod">
          <ac:chgData name="Al Brooks" userId="34fc579134f071c1" providerId="LiveId" clId="{AC549E72-8DDC-4F4B-8F27-3FF9DC783B9C}" dt="2021-02-13T00:57:13.540" v="4387" actId="1076"/>
          <ac:spMkLst>
            <pc:docMk/>
            <pc:sldMk cId="2043143639" sldId="6979"/>
            <ac:spMk id="82" creationId="{B746E1A4-92CF-4700-9B26-EC894DA0FDEA}"/>
          </ac:spMkLst>
        </pc:spChg>
        <pc:spChg chg="add mod">
          <ac:chgData name="Al Brooks" userId="34fc579134f071c1" providerId="LiveId" clId="{AC549E72-8DDC-4F4B-8F27-3FF9DC783B9C}" dt="2021-02-13T00:55:45.077" v="4345"/>
          <ac:spMkLst>
            <pc:docMk/>
            <pc:sldMk cId="2043143639" sldId="6979"/>
            <ac:spMk id="85" creationId="{4652D91F-DF4E-4256-ACB9-9440BF73A297}"/>
          </ac:spMkLst>
        </pc:spChg>
        <pc:spChg chg="add del mod">
          <ac:chgData name="Al Brooks" userId="34fc579134f071c1" providerId="LiveId" clId="{AC549E72-8DDC-4F4B-8F27-3FF9DC783B9C}" dt="2021-02-13T00:59:24.598" v="4515" actId="478"/>
          <ac:spMkLst>
            <pc:docMk/>
            <pc:sldMk cId="2043143639" sldId="6979"/>
            <ac:spMk id="86" creationId="{1F7197D8-DFDF-4CDC-BE16-4EB46C429126}"/>
          </ac:spMkLst>
        </pc:spChg>
        <pc:spChg chg="add mod">
          <ac:chgData name="Al Brooks" userId="34fc579134f071c1" providerId="LiveId" clId="{AC549E72-8DDC-4F4B-8F27-3FF9DC783B9C}" dt="2021-02-13T00:55:45.077" v="4345"/>
          <ac:spMkLst>
            <pc:docMk/>
            <pc:sldMk cId="2043143639" sldId="6979"/>
            <ac:spMk id="88" creationId="{EC9DAF40-8A23-403D-A657-A7B0B70AA4E6}"/>
          </ac:spMkLst>
        </pc:spChg>
        <pc:spChg chg="add mod">
          <ac:chgData name="Al Brooks" userId="34fc579134f071c1" providerId="LiveId" clId="{AC549E72-8DDC-4F4B-8F27-3FF9DC783B9C}" dt="2021-02-13T00:55:45.077" v="4345"/>
          <ac:spMkLst>
            <pc:docMk/>
            <pc:sldMk cId="2043143639" sldId="6979"/>
            <ac:spMk id="89" creationId="{6CEC9759-B359-45F1-8023-688FCA07887E}"/>
          </ac:spMkLst>
        </pc:spChg>
        <pc:spChg chg="add mod">
          <ac:chgData name="Al Brooks" userId="34fc579134f071c1" providerId="LiveId" clId="{AC549E72-8DDC-4F4B-8F27-3FF9DC783B9C}" dt="2021-02-13T00:56:37.231" v="4363" actId="1076"/>
          <ac:spMkLst>
            <pc:docMk/>
            <pc:sldMk cId="2043143639" sldId="6979"/>
            <ac:spMk id="92" creationId="{095EE299-634F-42F7-9655-E97305DD5685}"/>
          </ac:spMkLst>
        </pc:spChg>
        <pc:spChg chg="add mod">
          <ac:chgData name="Al Brooks" userId="34fc579134f071c1" providerId="LiveId" clId="{AC549E72-8DDC-4F4B-8F27-3FF9DC783B9C}" dt="2021-02-13T00:58:17.162" v="4500" actId="6549"/>
          <ac:spMkLst>
            <pc:docMk/>
            <pc:sldMk cId="2043143639" sldId="6979"/>
            <ac:spMk id="93" creationId="{4434CD4F-781A-47CC-BF58-72B7F27686B4}"/>
          </ac:spMkLst>
        </pc:spChg>
        <pc:spChg chg="add mod">
          <ac:chgData name="Al Brooks" userId="34fc579134f071c1" providerId="LiveId" clId="{AC549E72-8DDC-4F4B-8F27-3FF9DC783B9C}" dt="2021-02-13T00:59:26.790" v="4516"/>
          <ac:spMkLst>
            <pc:docMk/>
            <pc:sldMk cId="2043143639" sldId="6979"/>
            <ac:spMk id="94" creationId="{1EC723B1-D87D-418B-AACC-CDDD217C4715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0:59:32.059" v="4517" actId="478"/>
          <ac:spMkLst>
            <pc:docMk/>
            <pc:sldMk cId="2043143639" sldId="6979"/>
            <ac:spMk id="232" creationId="{819AFA96-EEDE-4161-BAAB-3CEFDF1596C7}"/>
          </ac:spMkLst>
        </pc:spChg>
        <pc:picChg chg="add mod ord">
          <ac:chgData name="Al Brooks" userId="34fc579134f071c1" providerId="LiveId" clId="{AC549E72-8DDC-4F4B-8F27-3FF9DC783B9C}" dt="2021-02-12T22:40:26.915" v="4254" actId="167"/>
          <ac:picMkLst>
            <pc:docMk/>
            <pc:sldMk cId="2043143639" sldId="6979"/>
            <ac:picMk id="83" creationId="{4520C294-5C1C-40F3-B859-76561958492E}"/>
          </ac:picMkLst>
        </pc:picChg>
        <pc:cxnChg chg="add mod">
          <ac:chgData name="Al Brooks" userId="34fc579134f071c1" providerId="LiveId" clId="{AC549E72-8DDC-4F4B-8F27-3FF9DC783B9C}" dt="2021-02-13T00:55:45.077" v="4345"/>
          <ac:cxnSpMkLst>
            <pc:docMk/>
            <pc:sldMk cId="2043143639" sldId="6979"/>
            <ac:cxnSpMk id="84" creationId="{424D584B-3B01-4778-9789-96586C42C3CD}"/>
          </ac:cxnSpMkLst>
        </pc:cxnChg>
        <pc:cxnChg chg="add mod">
          <ac:chgData name="Al Brooks" userId="34fc579134f071c1" providerId="LiveId" clId="{AC549E72-8DDC-4F4B-8F27-3FF9DC783B9C}" dt="2021-02-13T00:55:45.077" v="4345"/>
          <ac:cxnSpMkLst>
            <pc:docMk/>
            <pc:sldMk cId="2043143639" sldId="6979"/>
            <ac:cxnSpMk id="87" creationId="{8282B83A-43B0-451E-B688-F5C72B6C32FA}"/>
          </ac:cxnSpMkLst>
        </pc:cxnChg>
        <pc:cxnChg chg="add mod">
          <ac:chgData name="Al Brooks" userId="34fc579134f071c1" providerId="LiveId" clId="{AC549E72-8DDC-4F4B-8F27-3FF9DC783B9C}" dt="2021-02-13T00:55:45.077" v="4345"/>
          <ac:cxnSpMkLst>
            <pc:docMk/>
            <pc:sldMk cId="2043143639" sldId="6979"/>
            <ac:cxnSpMk id="90" creationId="{9CEA08BE-3B3B-4F62-8F76-BBE2EA11A47A}"/>
          </ac:cxnSpMkLst>
        </pc:cxnChg>
        <pc:cxnChg chg="add mod">
          <ac:chgData name="Al Brooks" userId="34fc579134f071c1" providerId="LiveId" clId="{AC549E72-8DDC-4F4B-8F27-3FF9DC783B9C}" dt="2021-02-13T00:56:26.864" v="4361" actId="1035"/>
          <ac:cxnSpMkLst>
            <pc:docMk/>
            <pc:sldMk cId="2043143639" sldId="6979"/>
            <ac:cxnSpMk id="91" creationId="{8E54D3DD-76DC-4EF6-989B-A227FD1108A4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0:59:32.059" v="4517" actId="478"/>
          <ac:cxnSpMkLst>
            <pc:docMk/>
            <pc:sldMk cId="2043143639" sldId="6979"/>
            <ac:cxnSpMk id="244" creationId="{A01D7C86-0024-44FE-BA74-69C0E0D0D261}"/>
          </ac:cxnSpMkLst>
        </pc:cxnChg>
      </pc:sldChg>
      <pc:sldChg chg="addSp modSp add del mod ord">
        <pc:chgData name="Al Brooks" userId="34fc579134f071c1" providerId="LiveId" clId="{AC549E72-8DDC-4F4B-8F27-3FF9DC783B9C}" dt="2021-02-11T22:39:50.995" v="1364" actId="47"/>
        <pc:sldMkLst>
          <pc:docMk/>
          <pc:sldMk cId="3102199819" sldId="6979"/>
        </pc:sldMkLst>
        <pc:spChg chg="mod">
          <ac:chgData name="Al Brooks" userId="34fc579134f071c1" providerId="LiveId" clId="{AC549E72-8DDC-4F4B-8F27-3FF9DC783B9C}" dt="2021-02-11T22:34:34.258" v="1175" actId="21"/>
          <ac:spMkLst>
            <pc:docMk/>
            <pc:sldMk cId="3102199819" sldId="6979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1T22:26:53.585" v="970" actId="167"/>
          <ac:spMkLst>
            <pc:docMk/>
            <pc:sldMk cId="3102199819" sldId="6979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1T22:34:53.596" v="1177" actId="1076"/>
          <ac:spMkLst>
            <pc:docMk/>
            <pc:sldMk cId="3102199819" sldId="6979"/>
            <ac:spMk id="81" creationId="{3C775CCD-74A7-4653-B37E-EFC60896E291}"/>
          </ac:spMkLst>
        </pc:spChg>
        <pc:spChg chg="add mod">
          <ac:chgData name="Al Brooks" userId="34fc579134f071c1" providerId="LiveId" clId="{AC549E72-8DDC-4F4B-8F27-3FF9DC783B9C}" dt="2021-02-11T19:04:55.196" v="591" actId="14100"/>
          <ac:spMkLst>
            <pc:docMk/>
            <pc:sldMk cId="3102199819" sldId="6979"/>
            <ac:spMk id="82" creationId="{1038E2E2-EA09-45FB-BD12-9E0B32272066}"/>
          </ac:spMkLst>
        </pc:spChg>
        <pc:picChg chg="add mod ord">
          <ac:chgData name="Al Brooks" userId="34fc579134f071c1" providerId="LiveId" clId="{AC549E72-8DDC-4F4B-8F27-3FF9DC783B9C}" dt="2021-02-11T22:26:43.809" v="968" actId="167"/>
          <ac:picMkLst>
            <pc:docMk/>
            <pc:sldMk cId="3102199819" sldId="6979"/>
            <ac:picMk id="83" creationId="{37B6A0DE-A380-4303-B583-D67BE3E3143E}"/>
          </ac:picMkLst>
        </pc:picChg>
      </pc:sldChg>
      <pc:sldChg chg="addSp delSp modSp add mod">
        <pc:chgData name="Al Brooks" userId="34fc579134f071c1" providerId="LiveId" clId="{AC549E72-8DDC-4F4B-8F27-3FF9DC783B9C}" dt="2021-02-17T21:48:28.002" v="9628" actId="207"/>
        <pc:sldMkLst>
          <pc:docMk/>
          <pc:sldMk cId="4085781019" sldId="6979"/>
        </pc:sldMkLst>
        <pc:spChg chg="mod">
          <ac:chgData name="Al Brooks" userId="34fc579134f071c1" providerId="LiveId" clId="{AC549E72-8DDC-4F4B-8F27-3FF9DC783B9C}" dt="2021-02-17T21:38:26.183" v="9411" actId="20577"/>
          <ac:spMkLst>
            <pc:docMk/>
            <pc:sldMk cId="4085781019" sldId="6979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6T18:37:14.015" v="5854" actId="20577"/>
          <ac:spMkLst>
            <pc:docMk/>
            <pc:sldMk cId="4085781019" sldId="6979"/>
            <ac:spMk id="21" creationId="{D800B438-E78B-4C04-8812-E548DC25F1FB}"/>
          </ac:spMkLst>
        </pc:spChg>
        <pc:spChg chg="add mod">
          <ac:chgData name="Al Brooks" userId="34fc579134f071c1" providerId="LiveId" clId="{AC549E72-8DDC-4F4B-8F27-3FF9DC783B9C}" dt="2021-02-17T21:42:00.560" v="9420" actId="1076"/>
          <ac:spMkLst>
            <pc:docMk/>
            <pc:sldMk cId="4085781019" sldId="6979"/>
            <ac:spMk id="110" creationId="{8AEA44FA-8005-4ABB-96AA-C2B99D666B04}"/>
          </ac:spMkLst>
        </pc:spChg>
        <pc:spChg chg="add mod">
          <ac:chgData name="Al Brooks" userId="34fc579134f071c1" providerId="LiveId" clId="{AC549E72-8DDC-4F4B-8F27-3FF9DC783B9C}" dt="2021-02-17T21:42:02.627" v="9421" actId="1076"/>
          <ac:spMkLst>
            <pc:docMk/>
            <pc:sldMk cId="4085781019" sldId="6979"/>
            <ac:spMk id="111" creationId="{F0A692F8-63EB-41E7-B32F-0E162CF478A6}"/>
          </ac:spMkLst>
        </pc:spChg>
        <pc:spChg chg="add mod">
          <ac:chgData name="Al Brooks" userId="34fc579134f071c1" providerId="LiveId" clId="{AC549E72-8DDC-4F4B-8F27-3FF9DC783B9C}" dt="2021-02-17T21:37:31.784" v="9365" actId="571"/>
          <ac:spMkLst>
            <pc:docMk/>
            <pc:sldMk cId="4085781019" sldId="6979"/>
            <ac:spMk id="112" creationId="{A1179D64-551D-4847-AEE2-97C88FFFFB17}"/>
          </ac:spMkLst>
        </pc:spChg>
        <pc:spChg chg="add mod">
          <ac:chgData name="Al Brooks" userId="34fc579134f071c1" providerId="LiveId" clId="{AC549E72-8DDC-4F4B-8F27-3FF9DC783B9C}" dt="2021-02-17T21:37:33.464" v="9366" actId="571"/>
          <ac:spMkLst>
            <pc:docMk/>
            <pc:sldMk cId="4085781019" sldId="6979"/>
            <ac:spMk id="113" creationId="{DA23AA16-E11E-4108-A4C0-8A654C876334}"/>
          </ac:spMkLst>
        </pc:spChg>
        <pc:spChg chg="add mod">
          <ac:chgData name="Al Brooks" userId="34fc579134f071c1" providerId="LiveId" clId="{AC549E72-8DDC-4F4B-8F27-3FF9DC783B9C}" dt="2021-02-17T21:43:25.104" v="9442" actId="1076"/>
          <ac:spMkLst>
            <pc:docMk/>
            <pc:sldMk cId="4085781019" sldId="6979"/>
            <ac:spMk id="114" creationId="{A2754937-2937-4914-AF35-73E844AF184A}"/>
          </ac:spMkLst>
        </pc:spChg>
        <pc:spChg chg="add del mod">
          <ac:chgData name="Al Brooks" userId="34fc579134f071c1" providerId="LiveId" clId="{AC549E72-8DDC-4F4B-8F27-3FF9DC783B9C}" dt="2021-02-17T21:37:43.250" v="9369" actId="478"/>
          <ac:spMkLst>
            <pc:docMk/>
            <pc:sldMk cId="4085781019" sldId="6979"/>
            <ac:spMk id="115" creationId="{0005BA8D-53DC-4199-B395-2BE98EE63788}"/>
          </ac:spMkLst>
        </pc:spChg>
        <pc:spChg chg="add mod">
          <ac:chgData name="Al Brooks" userId="34fc579134f071c1" providerId="LiveId" clId="{AC549E72-8DDC-4F4B-8F27-3FF9DC783B9C}" dt="2021-02-17T21:41:45.099" v="9416" actId="1076"/>
          <ac:spMkLst>
            <pc:docMk/>
            <pc:sldMk cId="4085781019" sldId="6979"/>
            <ac:spMk id="116" creationId="{E9ABF8DD-ED61-4EE0-AFD6-7887A318FE1A}"/>
          </ac:spMkLst>
        </pc:spChg>
        <pc:spChg chg="add mod">
          <ac:chgData name="Al Brooks" userId="34fc579134f071c1" providerId="LiveId" clId="{AC549E72-8DDC-4F4B-8F27-3FF9DC783B9C}" dt="2021-02-17T21:42:30.446" v="9427" actId="1076"/>
          <ac:spMkLst>
            <pc:docMk/>
            <pc:sldMk cId="4085781019" sldId="6979"/>
            <ac:spMk id="117" creationId="{2BB95259-EC14-45CA-8820-5778DA412ADA}"/>
          </ac:spMkLst>
        </pc:spChg>
        <pc:spChg chg="add mod">
          <ac:chgData name="Al Brooks" userId="34fc579134f071c1" providerId="LiveId" clId="{AC549E72-8DDC-4F4B-8F27-3FF9DC783B9C}" dt="2021-02-17T21:42:32.869" v="9428" actId="1076"/>
          <ac:spMkLst>
            <pc:docMk/>
            <pc:sldMk cId="4085781019" sldId="6979"/>
            <ac:spMk id="118" creationId="{65009487-2CD1-4673-923D-72CA56B83FE1}"/>
          </ac:spMkLst>
        </pc:spChg>
        <pc:spChg chg="add mod">
          <ac:chgData name="Al Brooks" userId="34fc579134f071c1" providerId="LiveId" clId="{AC549E72-8DDC-4F4B-8F27-3FF9DC783B9C}" dt="2021-02-17T21:42:36.675" v="9429" actId="1076"/>
          <ac:spMkLst>
            <pc:docMk/>
            <pc:sldMk cId="4085781019" sldId="6979"/>
            <ac:spMk id="119" creationId="{DB9C1405-E17D-4FA6-9D61-C48A00F7C8DB}"/>
          </ac:spMkLst>
        </pc:spChg>
        <pc:spChg chg="add mod">
          <ac:chgData name="Al Brooks" userId="34fc579134f071c1" providerId="LiveId" clId="{AC549E72-8DDC-4F4B-8F27-3FF9DC783B9C}" dt="2021-02-17T21:42:39.956" v="9430" actId="1076"/>
          <ac:spMkLst>
            <pc:docMk/>
            <pc:sldMk cId="4085781019" sldId="6979"/>
            <ac:spMk id="120" creationId="{AFC081B2-5060-4BCC-9740-3542B97AA982}"/>
          </ac:spMkLst>
        </pc:spChg>
        <pc:spChg chg="add mod">
          <ac:chgData name="Al Brooks" userId="34fc579134f071c1" providerId="LiveId" clId="{AC549E72-8DDC-4F4B-8F27-3FF9DC783B9C}" dt="2021-02-17T21:42:45.602" v="9432" actId="1076"/>
          <ac:spMkLst>
            <pc:docMk/>
            <pc:sldMk cId="4085781019" sldId="6979"/>
            <ac:spMk id="121" creationId="{369AC43C-9C4A-4B23-8395-51493108AE96}"/>
          </ac:spMkLst>
        </pc:spChg>
        <pc:spChg chg="add mod">
          <ac:chgData name="Al Brooks" userId="34fc579134f071c1" providerId="LiveId" clId="{AC549E72-8DDC-4F4B-8F27-3FF9DC783B9C}" dt="2021-02-17T21:43:01.998" v="9435" actId="1076"/>
          <ac:spMkLst>
            <pc:docMk/>
            <pc:sldMk cId="4085781019" sldId="6979"/>
            <ac:spMk id="122" creationId="{9E928D9D-1DDE-46F7-B909-0122591D2115}"/>
          </ac:spMkLst>
        </pc:spChg>
        <pc:spChg chg="add mod">
          <ac:chgData name="Al Brooks" userId="34fc579134f071c1" providerId="LiveId" clId="{AC549E72-8DDC-4F4B-8F27-3FF9DC783B9C}" dt="2021-02-17T21:43:22.411" v="9441" actId="1076"/>
          <ac:spMkLst>
            <pc:docMk/>
            <pc:sldMk cId="4085781019" sldId="6979"/>
            <ac:spMk id="123" creationId="{37880B73-0A6B-418F-91AF-9619D396BB88}"/>
          </ac:spMkLst>
        </pc:spChg>
        <pc:spChg chg="add mod">
          <ac:chgData name="Al Brooks" userId="34fc579134f071c1" providerId="LiveId" clId="{AC549E72-8DDC-4F4B-8F27-3FF9DC783B9C}" dt="2021-02-17T21:43:58.289" v="9449" actId="1076"/>
          <ac:spMkLst>
            <pc:docMk/>
            <pc:sldMk cId="4085781019" sldId="6979"/>
            <ac:spMk id="124" creationId="{98508153-1489-47F9-8537-83E7CE18FCE1}"/>
          </ac:spMkLst>
        </pc:spChg>
        <pc:spChg chg="add del mod">
          <ac:chgData name="Al Brooks" userId="34fc579134f071c1" providerId="LiveId" clId="{AC549E72-8DDC-4F4B-8F27-3FF9DC783B9C}" dt="2021-02-17T21:44:04.518" v="9451" actId="478"/>
          <ac:spMkLst>
            <pc:docMk/>
            <pc:sldMk cId="4085781019" sldId="6979"/>
            <ac:spMk id="125" creationId="{FC14F728-29C6-426A-BAA6-34C732F29B36}"/>
          </ac:spMkLst>
        </pc:spChg>
        <pc:spChg chg="add mod">
          <ac:chgData name="Al Brooks" userId="34fc579134f071c1" providerId="LiveId" clId="{AC549E72-8DDC-4F4B-8F27-3FF9DC783B9C}" dt="2021-02-17T21:38:06.132" v="9380" actId="571"/>
          <ac:spMkLst>
            <pc:docMk/>
            <pc:sldMk cId="4085781019" sldId="6979"/>
            <ac:spMk id="126" creationId="{239238B4-1FAA-400B-BA99-42651E42DF3B}"/>
          </ac:spMkLst>
        </pc:spChg>
        <pc:spChg chg="add mod">
          <ac:chgData name="Al Brooks" userId="34fc579134f071c1" providerId="LiveId" clId="{AC549E72-8DDC-4F4B-8F27-3FF9DC783B9C}" dt="2021-02-17T21:44:13.315" v="9453" actId="1076"/>
          <ac:spMkLst>
            <pc:docMk/>
            <pc:sldMk cId="4085781019" sldId="6979"/>
            <ac:spMk id="127" creationId="{68AE2FD7-9B21-4135-8C1B-2D657B5DB21E}"/>
          </ac:spMkLst>
        </pc:spChg>
        <pc:spChg chg="add mod">
          <ac:chgData name="Al Brooks" userId="34fc579134f071c1" providerId="LiveId" clId="{AC549E72-8DDC-4F4B-8F27-3FF9DC783B9C}" dt="2021-02-17T21:44:23.777" v="9457" actId="1076"/>
          <ac:spMkLst>
            <pc:docMk/>
            <pc:sldMk cId="4085781019" sldId="6979"/>
            <ac:spMk id="128" creationId="{A8DBEA36-FDBE-48E0-AC64-53B92E01EBF0}"/>
          </ac:spMkLst>
        </pc:spChg>
        <pc:spChg chg="add mod">
          <ac:chgData name="Al Brooks" userId="34fc579134f071c1" providerId="LiveId" clId="{AC549E72-8DDC-4F4B-8F27-3FF9DC783B9C}" dt="2021-02-17T21:44:31.489" v="9459" actId="1076"/>
          <ac:spMkLst>
            <pc:docMk/>
            <pc:sldMk cId="4085781019" sldId="6979"/>
            <ac:spMk id="129" creationId="{FC25A147-67B8-4E04-B211-FC426F0DD8C9}"/>
          </ac:spMkLst>
        </pc:spChg>
        <pc:spChg chg="add mod">
          <ac:chgData name="Al Brooks" userId="34fc579134f071c1" providerId="LiveId" clId="{AC549E72-8DDC-4F4B-8F27-3FF9DC783B9C}" dt="2021-02-17T21:43:34.283" v="9444" actId="1076"/>
          <ac:spMkLst>
            <pc:docMk/>
            <pc:sldMk cId="4085781019" sldId="6979"/>
            <ac:spMk id="139" creationId="{17BB1236-3BE7-4442-BF1A-B2B8D53DA5D4}"/>
          </ac:spMkLst>
        </pc:spChg>
        <pc:spChg chg="add del mod">
          <ac:chgData name="Al Brooks" userId="34fc579134f071c1" providerId="LiveId" clId="{AC549E72-8DDC-4F4B-8F27-3FF9DC783B9C}" dt="2021-02-17T21:43:40.495" v="9446" actId="478"/>
          <ac:spMkLst>
            <pc:docMk/>
            <pc:sldMk cId="4085781019" sldId="6979"/>
            <ac:spMk id="140" creationId="{FD788A9F-A803-460A-937F-E99C9E1101F1}"/>
          </ac:spMkLst>
        </pc:spChg>
        <pc:spChg chg="add mod">
          <ac:chgData name="Al Brooks" userId="34fc579134f071c1" providerId="LiveId" clId="{AC549E72-8DDC-4F4B-8F27-3FF9DC783B9C}" dt="2021-02-17T21:43:46.056" v="9447" actId="571"/>
          <ac:spMkLst>
            <pc:docMk/>
            <pc:sldMk cId="4085781019" sldId="6979"/>
            <ac:spMk id="141" creationId="{7E52694D-B372-45DA-BF7B-0CD3EC0753D6}"/>
          </ac:spMkLst>
        </pc:spChg>
        <pc:spChg chg="add mod">
          <ac:chgData name="Al Brooks" userId="34fc579134f071c1" providerId="LiveId" clId="{AC549E72-8DDC-4F4B-8F27-3FF9DC783B9C}" dt="2021-02-17T21:43:49.488" v="9448" actId="571"/>
          <ac:spMkLst>
            <pc:docMk/>
            <pc:sldMk cId="4085781019" sldId="6979"/>
            <ac:spMk id="142" creationId="{77274077-A382-4DF1-A873-58C35D375A42}"/>
          </ac:spMkLst>
        </pc:spChg>
        <pc:spChg chg="add mod">
          <ac:chgData name="Al Brooks" userId="34fc579134f071c1" providerId="LiveId" clId="{AC549E72-8DDC-4F4B-8F27-3FF9DC783B9C}" dt="2021-02-17T21:44:27.012" v="9458" actId="571"/>
          <ac:spMkLst>
            <pc:docMk/>
            <pc:sldMk cId="4085781019" sldId="6979"/>
            <ac:spMk id="144" creationId="{6C824984-82EF-4DD9-8A20-417B8BCFED5F}"/>
          </ac:spMkLst>
        </pc:spChg>
        <pc:spChg chg="add mod">
          <ac:chgData name="Al Brooks" userId="34fc579134f071c1" providerId="LiveId" clId="{AC549E72-8DDC-4F4B-8F27-3FF9DC783B9C}" dt="2021-02-17T21:44:53.023" v="9463" actId="14100"/>
          <ac:spMkLst>
            <pc:docMk/>
            <pc:sldMk cId="4085781019" sldId="6979"/>
            <ac:spMk id="145" creationId="{640C9B5A-C15D-47C2-B911-29F9B4398B09}"/>
          </ac:spMkLst>
        </pc:spChg>
        <pc:spChg chg="add mod">
          <ac:chgData name="Al Brooks" userId="34fc579134f071c1" providerId="LiveId" clId="{AC549E72-8DDC-4F4B-8F27-3FF9DC783B9C}" dt="2021-02-17T21:45:10.377" v="9465" actId="14100"/>
          <ac:spMkLst>
            <pc:docMk/>
            <pc:sldMk cId="4085781019" sldId="6979"/>
            <ac:spMk id="146" creationId="{AEACC3F9-E82C-4F29-8D67-90296DF91779}"/>
          </ac:spMkLst>
        </pc:spChg>
        <pc:spChg chg="add mod">
          <ac:chgData name="Al Brooks" userId="34fc579134f071c1" providerId="LiveId" clId="{AC549E72-8DDC-4F4B-8F27-3FF9DC783B9C}" dt="2021-02-17T21:45:27.184" v="9467" actId="14100"/>
          <ac:spMkLst>
            <pc:docMk/>
            <pc:sldMk cId="4085781019" sldId="6979"/>
            <ac:spMk id="147" creationId="{21D25B97-7761-435B-9B53-1994530D091A}"/>
          </ac:spMkLst>
        </pc:spChg>
        <pc:spChg chg="add mod">
          <ac:chgData name="Al Brooks" userId="34fc579134f071c1" providerId="LiveId" clId="{AC549E72-8DDC-4F4B-8F27-3FF9DC783B9C}" dt="2021-02-17T21:45:42.420" v="9470" actId="14100"/>
          <ac:spMkLst>
            <pc:docMk/>
            <pc:sldMk cId="4085781019" sldId="6979"/>
            <ac:spMk id="148" creationId="{5BF12AD2-3A1C-4E8F-BAF5-39CDF3B3651D}"/>
          </ac:spMkLst>
        </pc:spChg>
        <pc:spChg chg="add mod">
          <ac:chgData name="Al Brooks" userId="34fc579134f071c1" providerId="LiveId" clId="{AC549E72-8DDC-4F4B-8F27-3FF9DC783B9C}" dt="2021-02-17T21:47:45.822" v="9593" actId="1076"/>
          <ac:spMkLst>
            <pc:docMk/>
            <pc:sldMk cId="4085781019" sldId="6979"/>
            <ac:spMk id="149" creationId="{9E00C641-C1BC-4FA2-93DD-4AF6AA9B93F0}"/>
          </ac:spMkLst>
        </pc:spChg>
        <pc:spChg chg="add mod">
          <ac:chgData name="Al Brooks" userId="34fc579134f071c1" providerId="LiveId" clId="{AC549E72-8DDC-4F4B-8F27-3FF9DC783B9C}" dt="2021-02-17T21:46:13.132" v="9479" actId="571"/>
          <ac:spMkLst>
            <pc:docMk/>
            <pc:sldMk cId="4085781019" sldId="6979"/>
            <ac:spMk id="150" creationId="{903CF1F0-CC34-4873-B213-2279BAACC9B9}"/>
          </ac:spMkLst>
        </pc:spChg>
        <pc:spChg chg="add mod">
          <ac:chgData name="Al Brooks" userId="34fc579134f071c1" providerId="LiveId" clId="{AC549E72-8DDC-4F4B-8F27-3FF9DC783B9C}" dt="2021-02-17T21:46:16.380" v="9480" actId="571"/>
          <ac:spMkLst>
            <pc:docMk/>
            <pc:sldMk cId="4085781019" sldId="6979"/>
            <ac:spMk id="151" creationId="{7DA0AD8F-E9AF-409A-8838-12839E573189}"/>
          </ac:spMkLst>
        </pc:spChg>
        <pc:spChg chg="add mod">
          <ac:chgData name="Al Brooks" userId="34fc579134f071c1" providerId="LiveId" clId="{AC549E72-8DDC-4F4B-8F27-3FF9DC783B9C}" dt="2021-02-17T21:46:18.636" v="9481" actId="571"/>
          <ac:spMkLst>
            <pc:docMk/>
            <pc:sldMk cId="4085781019" sldId="6979"/>
            <ac:spMk id="152" creationId="{9CD21DE4-C7DB-4628-922F-2918E14410FA}"/>
          </ac:spMkLst>
        </pc:spChg>
        <pc:spChg chg="add mod">
          <ac:chgData name="Al Brooks" userId="34fc579134f071c1" providerId="LiveId" clId="{AC549E72-8DDC-4F4B-8F27-3FF9DC783B9C}" dt="2021-02-17T21:46:48.716" v="9495" actId="1076"/>
          <ac:spMkLst>
            <pc:docMk/>
            <pc:sldMk cId="4085781019" sldId="6979"/>
            <ac:spMk id="153" creationId="{56E601A0-A782-46DD-8EEB-F46D649768CE}"/>
          </ac:spMkLst>
        </pc:spChg>
        <pc:spChg chg="add mod">
          <ac:chgData name="Al Brooks" userId="34fc579134f071c1" providerId="LiveId" clId="{AC549E72-8DDC-4F4B-8F27-3FF9DC783B9C}" dt="2021-02-17T21:47:40.637" v="9592" actId="1076"/>
          <ac:spMkLst>
            <pc:docMk/>
            <pc:sldMk cId="4085781019" sldId="6979"/>
            <ac:spMk id="154" creationId="{8B8C0684-F15B-4BEC-BCDA-E2CAF7B05BAC}"/>
          </ac:spMkLst>
        </pc:spChg>
        <pc:spChg chg="add mod">
          <ac:chgData name="Al Brooks" userId="34fc579134f071c1" providerId="LiveId" clId="{AC549E72-8DDC-4F4B-8F27-3FF9DC783B9C}" dt="2021-02-17T21:48:02.624" v="9609" actId="20577"/>
          <ac:spMkLst>
            <pc:docMk/>
            <pc:sldMk cId="4085781019" sldId="6979"/>
            <ac:spMk id="157" creationId="{D4971D48-989F-4F15-9E2F-00AFCE3EF880}"/>
          </ac:spMkLst>
        </pc:spChg>
        <pc:spChg chg="add mod">
          <ac:chgData name="Al Brooks" userId="34fc579134f071c1" providerId="LiveId" clId="{AC549E72-8DDC-4F4B-8F27-3FF9DC783B9C}" dt="2021-02-17T21:48:28.002" v="9628" actId="207"/>
          <ac:spMkLst>
            <pc:docMk/>
            <pc:sldMk cId="4085781019" sldId="6979"/>
            <ac:spMk id="163" creationId="{77E7A4C4-5F24-4FB9-93BB-C4CDDE182A61}"/>
          </ac:spMkLst>
        </pc:spChg>
        <pc:picChg chg="add mod">
          <ac:chgData name="Al Brooks" userId="34fc579134f071c1" providerId="LiveId" clId="{AC549E72-8DDC-4F4B-8F27-3FF9DC783B9C}" dt="2021-02-17T21:36:40.660" v="9351" actId="1076"/>
          <ac:picMkLst>
            <pc:docMk/>
            <pc:sldMk cId="4085781019" sldId="6979"/>
            <ac:picMk id="4" creationId="{D42F3638-3D1C-428A-BC26-48EE720B7DA2}"/>
          </ac:picMkLst>
        </pc:picChg>
        <pc:cxnChg chg="add mod">
          <ac:chgData name="Al Brooks" userId="34fc579134f071c1" providerId="LiveId" clId="{AC549E72-8DDC-4F4B-8F27-3FF9DC783B9C}" dt="2021-02-17T21:41:42.569" v="9415" actId="14100"/>
          <ac:cxnSpMkLst>
            <pc:docMk/>
            <pc:sldMk cId="4085781019" sldId="6979"/>
            <ac:cxnSpMk id="86" creationId="{D349ABD6-2366-427D-907B-DC298EE878D7}"/>
          </ac:cxnSpMkLst>
        </pc:cxnChg>
        <pc:cxnChg chg="add mod">
          <ac:chgData name="Al Brooks" userId="34fc579134f071c1" providerId="LiveId" clId="{AC549E72-8DDC-4F4B-8F27-3FF9DC783B9C}" dt="2021-02-17T21:41:57.537" v="9419" actId="14100"/>
          <ac:cxnSpMkLst>
            <pc:docMk/>
            <pc:sldMk cId="4085781019" sldId="6979"/>
            <ac:cxnSpMk id="88" creationId="{7AEDE5F7-7DB4-4095-B390-7696578ACC38}"/>
          </ac:cxnSpMkLst>
        </pc:cxnChg>
        <pc:cxnChg chg="add mod">
          <ac:chgData name="Al Brooks" userId="34fc579134f071c1" providerId="LiveId" clId="{AC549E72-8DDC-4F4B-8F27-3FF9DC783B9C}" dt="2021-02-17T21:42:24.405" v="9426" actId="14100"/>
          <ac:cxnSpMkLst>
            <pc:docMk/>
            <pc:sldMk cId="4085781019" sldId="6979"/>
            <ac:cxnSpMk id="90" creationId="{70AE0BA1-CA89-468E-931D-4BC50762EC5F}"/>
          </ac:cxnSpMkLst>
        </pc:cxnChg>
        <pc:cxnChg chg="add mod">
          <ac:chgData name="Al Brooks" userId="34fc579134f071c1" providerId="LiveId" clId="{AC549E72-8DDC-4F4B-8F27-3FF9DC783B9C}" dt="2021-02-17T21:42:09.569" v="9423" actId="14100"/>
          <ac:cxnSpMkLst>
            <pc:docMk/>
            <pc:sldMk cId="4085781019" sldId="6979"/>
            <ac:cxnSpMk id="92" creationId="{74335BEC-627C-4160-B02C-15207F23ECCA}"/>
          </ac:cxnSpMkLst>
        </pc:cxnChg>
        <pc:cxnChg chg="add mod">
          <ac:chgData name="Al Brooks" userId="34fc579134f071c1" providerId="LiveId" clId="{AC549E72-8DDC-4F4B-8F27-3FF9DC783B9C}" dt="2021-02-17T21:42:58.738" v="9434" actId="14100"/>
          <ac:cxnSpMkLst>
            <pc:docMk/>
            <pc:sldMk cId="4085781019" sldId="6979"/>
            <ac:cxnSpMk id="94" creationId="{BC9B7598-07EE-4A4C-A135-3C97A0CF47CD}"/>
          </ac:cxnSpMkLst>
        </pc:cxnChg>
        <pc:cxnChg chg="add mod">
          <ac:chgData name="Al Brooks" userId="34fc579134f071c1" providerId="LiveId" clId="{AC549E72-8DDC-4F4B-8F27-3FF9DC783B9C}" dt="2021-02-17T21:43:12.429" v="9438" actId="14100"/>
          <ac:cxnSpMkLst>
            <pc:docMk/>
            <pc:sldMk cId="4085781019" sldId="6979"/>
            <ac:cxnSpMk id="96" creationId="{8ACDD02A-6815-4E3A-A559-76CD2DCF8510}"/>
          </ac:cxnSpMkLst>
        </pc:cxnChg>
        <pc:cxnChg chg="add mod">
          <ac:chgData name="Al Brooks" userId="34fc579134f071c1" providerId="LiveId" clId="{AC549E72-8DDC-4F4B-8F27-3FF9DC783B9C}" dt="2021-02-17T21:44:19.478" v="9455" actId="14100"/>
          <ac:cxnSpMkLst>
            <pc:docMk/>
            <pc:sldMk cId="4085781019" sldId="6979"/>
            <ac:cxnSpMk id="98" creationId="{9ED36A88-69C7-45A6-B5FD-5DD8469A8CD8}"/>
          </ac:cxnSpMkLst>
        </pc:cxnChg>
        <pc:cxnChg chg="add mod">
          <ac:chgData name="Al Brooks" userId="34fc579134f071c1" providerId="LiveId" clId="{AC549E72-8DDC-4F4B-8F27-3FF9DC783B9C}" dt="2021-02-17T21:41:30.968" v="9413" actId="14100"/>
          <ac:cxnSpMkLst>
            <pc:docMk/>
            <pc:sldMk cId="4085781019" sldId="6979"/>
            <ac:cxnSpMk id="100" creationId="{C9F7C55A-F3C1-43CB-AA8D-511CC4FD4CBA}"/>
          </ac:cxnSpMkLst>
        </pc:cxnChg>
        <pc:cxnChg chg="add mod">
          <ac:chgData name="Al Brooks" userId="34fc579134f071c1" providerId="LiveId" clId="{AC549E72-8DDC-4F4B-8F27-3FF9DC783B9C}" dt="2021-02-17T21:43:05.410" v="9436" actId="1076"/>
          <ac:cxnSpMkLst>
            <pc:docMk/>
            <pc:sldMk cId="4085781019" sldId="6979"/>
            <ac:cxnSpMk id="102" creationId="{1E53DA22-ED58-4B7A-8694-0C6F37B27D11}"/>
          </ac:cxnSpMkLst>
        </pc:cxnChg>
        <pc:cxnChg chg="add mod">
          <ac:chgData name="Al Brooks" userId="34fc579134f071c1" providerId="LiveId" clId="{AC549E72-8DDC-4F4B-8F27-3FF9DC783B9C}" dt="2021-02-17T21:43:20.788" v="9440" actId="14100"/>
          <ac:cxnSpMkLst>
            <pc:docMk/>
            <pc:sldMk cId="4085781019" sldId="6979"/>
            <ac:cxnSpMk id="104" creationId="{2D80B15C-DBCB-4B80-8245-F828005DD1E0}"/>
          </ac:cxnSpMkLst>
        </pc:cxnChg>
        <pc:cxnChg chg="add mod">
          <ac:chgData name="Al Brooks" userId="34fc579134f071c1" providerId="LiveId" clId="{AC549E72-8DDC-4F4B-8F27-3FF9DC783B9C}" dt="2021-02-17T21:41:49.824" v="9417" actId="14100"/>
          <ac:cxnSpMkLst>
            <pc:docMk/>
            <pc:sldMk cId="4085781019" sldId="6979"/>
            <ac:cxnSpMk id="106" creationId="{8AE54B51-481E-4E21-968C-2C0151D3340D}"/>
          </ac:cxnSpMkLst>
        </pc:cxnChg>
        <pc:cxnChg chg="add mod">
          <ac:chgData name="Al Brooks" userId="34fc579134f071c1" providerId="LiveId" clId="{AC549E72-8DDC-4F4B-8F27-3FF9DC783B9C}" dt="2021-02-17T21:42:11.431" v="9424" actId="1076"/>
          <ac:cxnSpMkLst>
            <pc:docMk/>
            <pc:sldMk cId="4085781019" sldId="6979"/>
            <ac:cxnSpMk id="108" creationId="{6DB59EC6-C904-43DF-90D5-1F3720C1BF87}"/>
          </ac:cxnSpMkLst>
        </pc:cxnChg>
        <pc:cxnChg chg="add mod">
          <ac:chgData name="Al Brooks" userId="34fc579134f071c1" providerId="LiveId" clId="{AC549E72-8DDC-4F4B-8F27-3FF9DC783B9C}" dt="2021-02-17T21:47:31.212" v="9575" actId="571"/>
          <ac:cxnSpMkLst>
            <pc:docMk/>
            <pc:sldMk cId="4085781019" sldId="6979"/>
            <ac:cxnSpMk id="155" creationId="{AECD1DCB-F7C9-4618-9314-D4F61F82C58E}"/>
          </ac:cxnSpMkLst>
        </pc:cxnChg>
        <pc:cxnChg chg="add mod">
          <ac:chgData name="Al Brooks" userId="34fc579134f071c1" providerId="LiveId" clId="{AC549E72-8DDC-4F4B-8F27-3FF9DC783B9C}" dt="2021-02-17T21:47:36.505" v="9591" actId="1036"/>
          <ac:cxnSpMkLst>
            <pc:docMk/>
            <pc:sldMk cId="4085781019" sldId="6979"/>
            <ac:cxnSpMk id="156" creationId="{B1F0C5B5-E55D-4292-911A-91C826046215}"/>
          </ac:cxnSpMkLst>
        </pc:cxnChg>
      </pc:sldChg>
      <pc:sldChg chg="addSp delSp modSp add del mod modClrScheme chgLayout">
        <pc:chgData name="Al Brooks" userId="34fc579134f071c1" providerId="LiveId" clId="{AC549E72-8DDC-4F4B-8F27-3FF9DC783B9C}" dt="2021-02-16T18:37:07.197" v="5851" actId="47"/>
        <pc:sldMkLst>
          <pc:docMk/>
          <pc:sldMk cId="476026604" sldId="6980"/>
        </pc:sldMkLst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3T02:34:01.321" v="5208"/>
          <ac:spMkLst>
            <pc:docMk/>
            <pc:sldMk cId="476026604" sldId="6980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2T22:40:14.648" v="4250" actId="1076"/>
          <ac:spMkLst>
            <pc:docMk/>
            <pc:sldMk cId="476026604" sldId="6980"/>
            <ac:spMk id="21" creationId="{D800B438-E78B-4C04-8812-E548DC25F1FB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02" creationId="{5CEE2005-3A4A-44E9-8801-9C8CDBBF1A86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03" creationId="{473C2822-F221-492B-8101-17334C2D0B41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06" creationId="{4843E439-9AF0-4E48-BBA6-D72D16DF2062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07" creationId="{08FC8C71-A8E8-4507-88D4-9B5EDE1AFBDD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09" creationId="{FD8FFFBB-DE14-42E8-9A15-9DE97491DC11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2" creationId="{0DD32C4A-13CA-44FB-BA00-77471039961B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3" creationId="{21019715-FD86-4F90-8388-9E64B61D34CF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4" creationId="{B4660F54-232E-44BD-898B-911D2C6A82D3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5" creationId="{226DB426-2920-44FF-A3F9-3CF943F4B617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6" creationId="{52FE27F2-A721-4728-A8AD-83948F6D35FA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7" creationId="{F3BE7D88-828F-4B2A-9A94-FF36028CA213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8" creationId="{E739EF94-528C-4641-96EC-A765F1478C1F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19" creationId="{A73B7956-715C-4526-A861-BA73C93585A9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0" creationId="{524DCB6A-94A1-49A9-A911-D9782E573873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1" creationId="{6B3514A2-7DA3-489F-A3B3-D0EBDC0262B7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2" creationId="{03936CC7-7CFB-42A4-A268-89EB17F82F54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3" creationId="{A14C98F7-7EBE-461E-9511-CD3B57CC7387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4" creationId="{6629B889-FBA0-495F-AF08-A926C5577DDE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5" creationId="{6CA8C63A-1541-4569-B63F-A7B87DF38288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6" creationId="{62D770DF-3FDE-433A-9B34-3ED139E7A37E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7" creationId="{2673CA06-09E6-4A34-89CB-36E82072865A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8" creationId="{D401767A-F156-456A-BAC4-190CD6E668EB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29" creationId="{6F171451-7FFD-41DB-B234-C3150103E917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0" creationId="{FF9324D3-1209-45F3-8150-E67A4C61CA22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1" creationId="{DAA64B90-C216-46D9-90E2-C2F5F6FE0FAF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2" creationId="{D36195AF-B5A8-433C-804A-142F20B2CD8B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3" creationId="{11C1AC02-A484-46C4-807B-C8D31053FD50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4" creationId="{38BA116A-EAD4-4F4A-AE28-E52A984635C8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5" creationId="{2C63C648-A333-498A-8B66-3BFF8F0300E8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6" creationId="{4087DD27-6AA2-49A2-9405-AD0F4CA4F2FD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7" creationId="{A1B34694-69B0-4409-B71A-BBF952155E50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8" creationId="{4BC0B0AD-D6EB-4573-8FC3-7A3832AB548B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39" creationId="{E90DE15A-697C-4B35-86CA-F53F72BC7570}"/>
          </ac:spMkLst>
        </pc:spChg>
        <pc:spChg chg="del">
          <ac:chgData name="Al Brooks" userId="34fc579134f071c1" providerId="LiveId" clId="{AC549E72-8DDC-4F4B-8F27-3FF9DC783B9C}" dt="2021-02-12T22:40:10.193" v="4248" actId="478"/>
          <ac:spMkLst>
            <pc:docMk/>
            <pc:sldMk cId="476026604" sldId="6980"/>
            <ac:spMk id="140" creationId="{E03ACA3C-6860-4E92-A3FB-8C5F610FE147}"/>
          </ac:spMkLst>
        </pc:spChg>
        <pc:spChg chg="add mod">
          <ac:chgData name="Al Brooks" userId="34fc579134f071c1" providerId="LiveId" clId="{AC549E72-8DDC-4F4B-8F27-3FF9DC783B9C}" dt="2021-02-12T22:40:38.285" v="4256"/>
          <ac:spMkLst>
            <pc:docMk/>
            <pc:sldMk cId="476026604" sldId="6980"/>
            <ac:spMk id="143" creationId="{A46BE312-5A90-4C09-B52D-71E7EA8ECB1C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0:54:48.611" v="4341" actId="478"/>
          <ac:spMkLst>
            <pc:docMk/>
            <pc:sldMk cId="476026604" sldId="6980"/>
            <ac:spMk id="232" creationId="{819AFA96-EEDE-4161-BAAB-3CEFDF1596C7}"/>
          </ac:spMkLst>
        </pc:spChg>
        <pc:picChg chg="del mod modCrop">
          <ac:chgData name="Al Brooks" userId="34fc579134f071c1" providerId="LiveId" clId="{AC549E72-8DDC-4F4B-8F27-3FF9DC783B9C}" dt="2021-02-12T22:40:05.979" v="4247" actId="21"/>
          <ac:picMkLst>
            <pc:docMk/>
            <pc:sldMk cId="476026604" sldId="6980"/>
            <ac:picMk id="4" creationId="{3DB42A34-EE25-43E1-91FC-44A79073459A}"/>
          </ac:picMkLst>
        </pc:picChg>
        <pc:picChg chg="add mod">
          <ac:chgData name="Al Brooks" userId="34fc579134f071c1" providerId="LiveId" clId="{AC549E72-8DDC-4F4B-8F27-3FF9DC783B9C}" dt="2021-02-12T22:40:11.642" v="4249"/>
          <ac:picMkLst>
            <pc:docMk/>
            <pc:sldMk cId="476026604" sldId="6980"/>
            <ac:picMk id="141" creationId="{84C2260A-BF8F-4F9D-98BF-FE3863F8FEFE}"/>
          </ac:picMkLst>
        </pc:pic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86" creationId="{BDE9351E-395D-4B45-99D8-C6D24339F4A9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88" creationId="{98586195-665B-4BA8-BF92-25347F68BD9E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90" creationId="{F9994216-2767-4FD3-B359-05C38FEDF5D1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93" creationId="{0708F377-C3C4-4C0E-9271-589C40FCF29B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95" creationId="{0F80A26D-02B6-4F7D-98AC-CEDE668C3988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96" creationId="{691F419C-1E69-4006-BE9B-7D9709275C36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98" creationId="{8070AAF7-5208-4BED-9713-EDF45CBA5CED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00" creationId="{C0782243-7856-4E41-A049-AFEF577EFE30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04" creationId="{D6DA65F2-1135-41E1-86B5-0BF319662B2C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08" creationId="{11621467-1F9D-4519-BEC3-674203FA3225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10" creationId="{49156B48-3CDC-4608-AD4F-D9AFB58BABDB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42" creationId="{742D3DA5-04F9-4BE9-8010-8C35300B396F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44" creationId="{1C4CE1F6-B469-49ED-A1DC-D77F2A98D8B9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46" creationId="{8300DDC1-FAF3-49E9-BBF2-675473E6D773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48" creationId="{7ECA54B1-3194-4A56-8360-D504751D69AD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50" creationId="{94CD30AC-7572-463B-984E-09BBFA61EAC6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52" creationId="{525A6505-320C-49CD-8178-AB96FA4C2562}"/>
          </ac:cxnSpMkLst>
        </pc:cxnChg>
        <pc:cxnChg chg="del">
          <ac:chgData name="Al Brooks" userId="34fc579134f071c1" providerId="LiveId" clId="{AC549E72-8DDC-4F4B-8F27-3FF9DC783B9C}" dt="2021-02-12T22:40:10.193" v="4248" actId="478"/>
          <ac:cxnSpMkLst>
            <pc:docMk/>
            <pc:sldMk cId="476026604" sldId="6980"/>
            <ac:cxnSpMk id="155" creationId="{76ED0EE1-9DB6-4433-ACB1-8FC16EBE452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0:54:48.611" v="4341" actId="478"/>
          <ac:cxnSpMkLst>
            <pc:docMk/>
            <pc:sldMk cId="476026604" sldId="6980"/>
            <ac:cxnSpMk id="244" creationId="{A01D7C86-0024-44FE-BA74-69C0E0D0D261}"/>
          </ac:cxnSpMkLst>
        </pc:cxnChg>
      </pc:sldChg>
      <pc:sldChg chg="del">
        <pc:chgData name="Al Brooks" userId="34fc579134f071c1" providerId="LiveId" clId="{AC549E72-8DDC-4F4B-8F27-3FF9DC783B9C}" dt="2021-02-11T17:45:36.397" v="0" actId="47"/>
        <pc:sldMkLst>
          <pc:docMk/>
          <pc:sldMk cId="581687547" sldId="6980"/>
        </pc:sldMkLst>
      </pc:sldChg>
      <pc:sldChg chg="addSp delSp modSp add del mod modClrScheme chgLayout">
        <pc:chgData name="Al Brooks" userId="34fc579134f071c1" providerId="LiveId" clId="{AC549E72-8DDC-4F4B-8F27-3FF9DC783B9C}" dt="2021-02-12T20:42:44.234" v="2093" actId="47"/>
        <pc:sldMkLst>
          <pc:docMk/>
          <pc:sldMk cId="892657112" sldId="6980"/>
        </pc:sldMkLst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1T22:01:06.483" v="946" actId="20577"/>
          <ac:spMkLst>
            <pc:docMk/>
            <pc:sldMk cId="892657112" sldId="6980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1T22:01:40.887" v="954" actId="1076"/>
          <ac:spMkLst>
            <pc:docMk/>
            <pc:sldMk cId="892657112" sldId="6980"/>
            <ac:spMk id="21" creationId="{D800B438-E78B-4C04-8812-E548DC25F1FB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3" creationId="{983DEBEB-A717-43C4-B9EF-5D5BD4BB6747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4" creationId="{223D1607-30AD-4CAB-8E34-EDDED67E0454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5" creationId="{96F32A53-0446-49E8-BCF0-8DC858A3C78B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6" creationId="{BD0FDEEF-A357-4656-B3C8-7BBB4951EDC5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7" creationId="{883E3E58-7675-4705-A29F-CBF170283F01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08" creationId="{9E8756CA-D3D2-47DB-A73C-97D50FF0D7CA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1" creationId="{E4C700A3-29E6-4FAB-A3DD-E6EABBF1FF5E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2" creationId="{2C334042-B2B0-4039-A5FC-F1648ED6D387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3" creationId="{AE3EBD18-CC17-4CA2-ADFC-38ABFC3BD123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4" creationId="{E48CB696-EBEE-4EC6-B52E-8D3309787323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5" creationId="{4A847093-0149-4374-B88F-E516720B6CFA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6" creationId="{15E96D0A-7358-4CEF-B405-20A5BFDE5C32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7" creationId="{825054D1-B9F3-43CD-AA12-D29BDE34C70F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8" creationId="{DFCE2FC1-5605-4D35-AC49-79420DE587D4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19" creationId="{43DF7D92-E501-4DC9-AE55-3FF4A06EB921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20" creationId="{2C27B5D3-1B49-4254-B28F-B3814F634BFD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21" creationId="{2B5C2733-1643-4462-913B-CC3A96FD63BD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22" creationId="{94A8EC68-6475-430D-B355-9DA6059DBA5B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23" creationId="{0F941EAF-F060-4DBA-BE80-ED94FF22CC1B}"/>
          </ac:spMkLst>
        </pc:spChg>
        <pc:spChg chg="add mod">
          <ac:chgData name="Al Brooks" userId="34fc579134f071c1" providerId="LiveId" clId="{AC549E72-8DDC-4F4B-8F27-3FF9DC783B9C}" dt="2021-02-11T22:01:53.433" v="957"/>
          <ac:spMkLst>
            <pc:docMk/>
            <pc:sldMk cId="892657112" sldId="6980"/>
            <ac:spMk id="128" creationId="{EFBF2CA2-573A-4230-AC4D-E36C14B794F9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38" creationId="{7BB60714-0040-4BF7-9286-57B9723E5282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42" creationId="{538D83F3-5F12-4E9F-9B6C-EB8F8BC21DA3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44" creationId="{5DF5A15D-5222-456C-B6F6-CA76376C099D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48" creationId="{65D88242-173F-45EF-B920-C1E54A63C0DE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50" creationId="{863ED818-FA86-4E17-A041-1D6C9600E9EA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51" creationId="{49F94F03-94E9-460E-814A-6E372D115C46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1T22:01:35.481" v="952" actId="478"/>
          <ac:spMkLst>
            <pc:docMk/>
            <pc:sldMk cId="892657112" sldId="6980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1T22:01:22.288" v="949" actId="478"/>
          <ac:spMkLst>
            <pc:docMk/>
            <pc:sldMk cId="892657112" sldId="6980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1T22:01:18.743" v="948" actId="478"/>
          <ac:spMkLst>
            <pc:docMk/>
            <pc:sldMk cId="892657112" sldId="6980"/>
            <ac:spMk id="232" creationId="{819AFA96-EEDE-4161-BAAB-3CEFDF1596C7}"/>
          </ac:spMkLst>
        </pc:spChg>
        <pc:picChg chg="del mod modCrop">
          <ac:chgData name="Al Brooks" userId="34fc579134f071c1" providerId="LiveId" clId="{AC549E72-8DDC-4F4B-8F27-3FF9DC783B9C}" dt="2021-02-11T22:01:27.806" v="950" actId="21"/>
          <ac:picMkLst>
            <pc:docMk/>
            <pc:sldMk cId="892657112" sldId="6980"/>
            <ac:picMk id="4" creationId="{4B2673BF-8F31-4728-8F8D-6594E2F4F01E}"/>
          </ac:picMkLst>
        </pc:picChg>
        <pc:picChg chg="add mod">
          <ac:chgData name="Al Brooks" userId="34fc579134f071c1" providerId="LiveId" clId="{AC549E72-8DDC-4F4B-8F27-3FF9DC783B9C}" dt="2021-02-11T22:01:37.636" v="953"/>
          <ac:picMkLst>
            <pc:docMk/>
            <pc:sldMk cId="892657112" sldId="6980"/>
            <ac:picMk id="127" creationId="{71D89A0A-B534-40AC-AC52-AF3B2613547D}"/>
          </ac:picMkLst>
        </pc:pic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86" creationId="{C2E3EC66-9AAF-4CF5-8ABC-DB2281EC3A4A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88" creationId="{2F3DDDA5-C15F-4C00-9631-3CCCD2115EFE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90" creationId="{3F1B6B91-7C7E-492C-B5D5-5D64180B46A4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93" creationId="{20937483-9D9A-4C08-9A47-6ECBDC572776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95" creationId="{D7645191-D82C-43BD-8EF8-F30003A72504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97" creationId="{C159B62C-A002-4AD6-BD4A-201783F0BE37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99" creationId="{47ED1110-20C9-4975-BC8A-52DAEB98B819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01" creationId="{43F61C31-392A-493F-ADEE-70CD152D1294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33" creationId="{BED0415C-EAF0-45C2-8878-4FA0905AAD22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35" creationId="{7CFC3297-BE1D-4F7B-8289-134ADDDC0932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36" creationId="{120326E2-CED5-49C7-A694-F7ACBF20D2CD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39" creationId="{23CAF112-53AC-451A-BF66-7F227C5BB3D1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40" creationId="{FF988A5F-18E1-4E7A-86B5-DCF57ACF2D90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43" creationId="{29A92B54-31FE-47C4-BA9B-F2C6EF0E5C2D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45" creationId="{E429DF78-B4B7-463B-9F09-CDD09CC15CA2}"/>
          </ac:cxnSpMkLst>
        </pc:cxnChg>
        <pc:cxnChg chg="del">
          <ac:chgData name="Al Brooks" userId="34fc579134f071c1" providerId="LiveId" clId="{AC549E72-8DDC-4F4B-8F27-3FF9DC783B9C}" dt="2021-02-11T22:01:35.481" v="952" actId="478"/>
          <ac:cxnSpMkLst>
            <pc:docMk/>
            <pc:sldMk cId="892657112" sldId="6980"/>
            <ac:cxnSpMk id="149" creationId="{CB79CE3F-B2A1-4B6D-BC91-A7894454687C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1T22:01:22.288" v="949" actId="478"/>
          <ac:cxnSpMkLst>
            <pc:docMk/>
            <pc:sldMk cId="892657112" sldId="6980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1T22:01:18.743" v="948" actId="478"/>
          <ac:cxnSpMkLst>
            <pc:docMk/>
            <pc:sldMk cId="892657112" sldId="698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C549E72-8DDC-4F4B-8F27-3FF9DC783B9C}" dt="2021-02-16T18:56:36.417" v="6960" actId="2696"/>
        <pc:sldMkLst>
          <pc:docMk/>
          <pc:sldMk cId="1028290146" sldId="6980"/>
        </pc:sldMkLst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6T18:38:59.035" v="6086" actId="20577"/>
          <ac:spMkLst>
            <pc:docMk/>
            <pc:sldMk cId="1028290146" sldId="6980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6T18:55:57.610" v="6955" actId="1076"/>
          <ac:spMkLst>
            <pc:docMk/>
            <pc:sldMk cId="1028290146" sldId="6980"/>
            <ac:spMk id="21" creationId="{D800B438-E78B-4C04-8812-E548DC25F1FB}"/>
          </ac:spMkLst>
        </pc:spChg>
        <pc:spChg chg="del mod">
          <ac:chgData name="Al Brooks" userId="34fc579134f071c1" providerId="LiveId" clId="{AC549E72-8DDC-4F4B-8F27-3FF9DC783B9C}" dt="2021-02-16T18:55:54.351" v="6954" actId="478"/>
          <ac:spMkLst>
            <pc:docMk/>
            <pc:sldMk cId="1028290146" sldId="6980"/>
            <ac:spMk id="81" creationId="{E00F9347-A59D-4E27-BF89-A60296BE8533}"/>
          </ac:spMkLst>
        </pc:spChg>
        <pc:spChg chg="add del mod">
          <ac:chgData name="Al Brooks" userId="34fc579134f071c1" providerId="LiveId" clId="{AC549E72-8DDC-4F4B-8F27-3FF9DC783B9C}" dt="2021-02-16T18:50:09.301" v="6558" actId="478"/>
          <ac:spMkLst>
            <pc:docMk/>
            <pc:sldMk cId="1028290146" sldId="6980"/>
            <ac:spMk id="94" creationId="{31EE51B0-E9D3-438A-BEDA-693183930045}"/>
          </ac:spMkLst>
        </pc:spChg>
        <pc:spChg chg="add mod">
          <ac:chgData name="Al Brooks" userId="34fc579134f071c1" providerId="LiveId" clId="{AC549E72-8DDC-4F4B-8F27-3FF9DC783B9C}" dt="2021-02-16T18:56:22.501" v="6958" actId="20577"/>
          <ac:spMkLst>
            <pc:docMk/>
            <pc:sldMk cId="1028290146" sldId="6980"/>
            <ac:spMk id="95" creationId="{11827601-6F28-4730-85D8-43D6B66CD8F8}"/>
          </ac:spMkLst>
        </pc:spChg>
        <pc:spChg chg="add mod">
          <ac:chgData name="Al Brooks" userId="34fc579134f071c1" providerId="LiveId" clId="{AC549E72-8DDC-4F4B-8F27-3FF9DC783B9C}" dt="2021-02-16T18:50:40.538" v="6576" actId="108"/>
          <ac:spMkLst>
            <pc:docMk/>
            <pc:sldMk cId="1028290146" sldId="6980"/>
            <ac:spMk id="96" creationId="{B01870B5-B9A5-44F3-B918-A1F73C27E88C}"/>
          </ac:spMkLst>
        </pc:spChg>
        <pc:spChg chg="add mod">
          <ac:chgData name="Al Brooks" userId="34fc579134f071c1" providerId="LiveId" clId="{AC549E72-8DDC-4F4B-8F27-3FF9DC783B9C}" dt="2021-02-16T18:53:50.510" v="6713" actId="1076"/>
          <ac:spMkLst>
            <pc:docMk/>
            <pc:sldMk cId="1028290146" sldId="6980"/>
            <ac:spMk id="97" creationId="{7124B149-1DE6-4509-92B6-B3264FDB4423}"/>
          </ac:spMkLst>
        </pc:spChg>
        <pc:spChg chg="add mod">
          <ac:chgData name="Al Brooks" userId="34fc579134f071c1" providerId="LiveId" clId="{AC549E72-8DDC-4F4B-8F27-3FF9DC783B9C}" dt="2021-02-16T18:51:43.863" v="6653" actId="108"/>
          <ac:spMkLst>
            <pc:docMk/>
            <pc:sldMk cId="1028290146" sldId="6980"/>
            <ac:spMk id="98" creationId="{C7F393C4-2111-459E-A13D-600E29A0DC81}"/>
          </ac:spMkLst>
        </pc:spChg>
        <pc:spChg chg="add mod">
          <ac:chgData name="Al Brooks" userId="34fc579134f071c1" providerId="LiveId" clId="{AC549E72-8DDC-4F4B-8F27-3FF9DC783B9C}" dt="2021-02-16T18:54:41.892" v="6790" actId="1076"/>
          <ac:spMkLst>
            <pc:docMk/>
            <pc:sldMk cId="1028290146" sldId="6980"/>
            <ac:spMk id="99" creationId="{FEFDEADD-208F-470E-8F4C-43C7B2DA4D5A}"/>
          </ac:spMkLst>
        </pc:spChg>
        <pc:spChg chg="add mod">
          <ac:chgData name="Al Brooks" userId="34fc579134f071c1" providerId="LiveId" clId="{AC549E72-8DDC-4F4B-8F27-3FF9DC783B9C}" dt="2021-02-16T18:52:09.237" v="6660" actId="14100"/>
          <ac:spMkLst>
            <pc:docMk/>
            <pc:sldMk cId="1028290146" sldId="6980"/>
            <ac:spMk id="101" creationId="{B4ECAFD3-8043-433D-AFCA-76C4282F22C3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7" creationId="{4CEFDCB2-0653-45E1-922E-FD3653B4450E}"/>
          </ac:spMkLst>
        </pc:spChg>
        <pc:spChg chg="del mod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6T18:56:29.664" v="6959" actId="478"/>
          <ac:spMkLst>
            <pc:docMk/>
            <pc:sldMk cId="1028290146" sldId="6980"/>
            <ac:spMk id="232" creationId="{819AFA96-EEDE-4161-BAAB-3CEFDF1596C7}"/>
          </ac:spMkLst>
        </pc:spChg>
        <pc:picChg chg="add del mod">
          <ac:chgData name="Al Brooks" userId="34fc579134f071c1" providerId="LiveId" clId="{AC549E72-8DDC-4F4B-8F27-3FF9DC783B9C}" dt="2021-02-16T18:44:08.683" v="6353" actId="478"/>
          <ac:picMkLst>
            <pc:docMk/>
            <pc:sldMk cId="1028290146" sldId="6980"/>
            <ac:picMk id="4" creationId="{911C8555-A5AD-46FD-84D1-7D6CA5594C1E}"/>
          </ac:picMkLst>
        </pc:picChg>
        <pc:picChg chg="add mod modCrop">
          <ac:chgData name="Al Brooks" userId="34fc579134f071c1" providerId="LiveId" clId="{AC549E72-8DDC-4F4B-8F27-3FF9DC783B9C}" dt="2021-02-16T18:48:45.461" v="6485" actId="1076"/>
          <ac:picMkLst>
            <pc:docMk/>
            <pc:sldMk cId="1028290146" sldId="6980"/>
            <ac:picMk id="7" creationId="{24766557-C88A-4559-A43D-CA7B35CD45C5}"/>
          </ac:picMkLst>
        </pc:picChg>
        <pc:picChg chg="add mod modCrop">
          <ac:chgData name="Al Brooks" userId="34fc579134f071c1" providerId="LiveId" clId="{AC549E72-8DDC-4F4B-8F27-3FF9DC783B9C}" dt="2021-02-16T18:49:51.989" v="6555" actId="732"/>
          <ac:picMkLst>
            <pc:docMk/>
            <pc:sldMk cId="1028290146" sldId="6980"/>
            <ac:picMk id="9" creationId="{07CB42EF-FEF0-41DB-95F7-4516C6F8A1F3}"/>
          </ac:picMkLst>
        </pc:picChg>
        <pc:picChg chg="add mod modCrop">
          <ac:chgData name="Al Brooks" userId="34fc579134f071c1" providerId="LiveId" clId="{AC549E72-8DDC-4F4B-8F27-3FF9DC783B9C}" dt="2021-02-16T18:50:15.051" v="6560" actId="1076"/>
          <ac:picMkLst>
            <pc:docMk/>
            <pc:sldMk cId="1028290146" sldId="6980"/>
            <ac:picMk id="11" creationId="{E4FB50DB-047E-46ED-A7C7-0A8570131476}"/>
          </ac:picMkLst>
        </pc:picChg>
        <pc:picChg chg="add mod modCrop">
          <ac:chgData name="Al Brooks" userId="34fc579134f071c1" providerId="LiveId" clId="{AC549E72-8DDC-4F4B-8F27-3FF9DC783B9C}" dt="2021-02-16T18:50:20.156" v="6561" actId="1076"/>
          <ac:picMkLst>
            <pc:docMk/>
            <pc:sldMk cId="1028290146" sldId="6980"/>
            <ac:picMk id="13" creationId="{EB2F2351-ECE4-4DDE-BF87-6B8688F4C0F1}"/>
          </ac:picMkLst>
        </pc:picChg>
        <pc:cxnChg chg="add mod">
          <ac:chgData name="Al Brooks" userId="34fc579134f071c1" providerId="LiveId" clId="{AC549E72-8DDC-4F4B-8F27-3FF9DC783B9C}" dt="2021-02-16T18:48:36.546" v="6482" actId="14100"/>
          <ac:cxnSpMkLst>
            <pc:docMk/>
            <pc:sldMk cId="1028290146" sldId="6980"/>
            <ac:cxnSpMk id="92" creationId="{2168DF4A-BA4B-4131-8CC0-DD6416A76221}"/>
          </ac:cxnSpMkLst>
        </pc:cxnChg>
        <pc:cxnChg chg="add mod">
          <ac:chgData name="Al Brooks" userId="34fc579134f071c1" providerId="LiveId" clId="{AC549E72-8DDC-4F4B-8F27-3FF9DC783B9C}" dt="2021-02-16T18:52:32.034" v="6668" actId="14100"/>
          <ac:cxnSpMkLst>
            <pc:docMk/>
            <pc:sldMk cId="1028290146" sldId="6980"/>
            <ac:cxnSpMk id="100" creationId="{B57AD6F5-ED1B-4569-B56F-667475970EF0}"/>
          </ac:cxnSpMkLst>
        </pc:cxnChg>
        <pc:cxnChg chg="add mod">
          <ac:chgData name="Al Brooks" userId="34fc579134f071c1" providerId="LiveId" clId="{AC549E72-8DDC-4F4B-8F27-3FF9DC783B9C}" dt="2021-02-16T18:54:44.364" v="6791" actId="14100"/>
          <ac:cxnSpMkLst>
            <pc:docMk/>
            <pc:sldMk cId="1028290146" sldId="6980"/>
            <ac:cxnSpMk id="102" creationId="{67483AAB-8613-4B7E-819F-97395AFAFE4A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1" creationId="{E4515319-115B-4BF6-AD98-88C4B34EE1EE}"/>
          </ac:cxnSpMkLst>
        </pc:cxnChg>
        <pc:cxnChg chg="del mod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4" creationId="{C702E7E5-8274-4B1C-BF3A-1D13CE17525E}"/>
          </ac:cxnSpMkLst>
        </pc:cxnChg>
        <pc:cxnChg chg="del mod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6T18:56:29.664" v="6959" actId="478"/>
          <ac:cxnSpMkLst>
            <pc:docMk/>
            <pc:sldMk cId="1028290146" sldId="698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C549E72-8DDC-4F4B-8F27-3FF9DC783B9C}" dt="2021-02-16T22:53:28.138" v="7890" actId="2696"/>
        <pc:sldMkLst>
          <pc:docMk/>
          <pc:sldMk cId="2379185479" sldId="6980"/>
        </pc:sldMkLst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6T19:01:53.860" v="6994" actId="6549"/>
          <ac:spMkLst>
            <pc:docMk/>
            <pc:sldMk cId="2379185479" sldId="6980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6T22:31:23.245" v="7719" actId="167"/>
          <ac:spMkLst>
            <pc:docMk/>
            <pc:sldMk cId="2379185479" sldId="6980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6T22:50:29.207" v="7812" actId="108"/>
          <ac:spMkLst>
            <pc:docMk/>
            <pc:sldMk cId="2379185479" sldId="6980"/>
            <ac:spMk id="81" creationId="{E00F9347-A59D-4E27-BF89-A60296BE8533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87" creationId="{5D143A8B-6D99-4855-9BD8-59279BF86269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88" creationId="{DFBE87F1-EBA3-40C6-AE5B-F91FB33010C6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89" creationId="{76CFAD22-3FE7-42A1-8F3B-EF2AD572A371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90" creationId="{217A8F77-43FF-41D6-87A1-997F0565B124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91" creationId="{8241FAE9-77BD-4062-B417-104A4D56EFD0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92" creationId="{F4CD3458-1DF7-475B-A1C2-DED9B583C814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93" creationId="{AE307DA4-C59C-4BC9-B737-C35068216C45}"/>
          </ac:spMkLst>
        </pc:spChg>
        <pc:spChg chg="add mod">
          <ac:chgData name="Al Brooks" userId="34fc579134f071c1" providerId="LiveId" clId="{AC549E72-8DDC-4F4B-8F27-3FF9DC783B9C}" dt="2021-02-16T22:50:16.910" v="7811"/>
          <ac:spMkLst>
            <pc:docMk/>
            <pc:sldMk cId="2379185479" sldId="6980"/>
            <ac:spMk id="94" creationId="{7A2F2F78-094E-40E5-8503-45AA93930DB7}"/>
          </ac:spMkLst>
        </pc:spChg>
        <pc:spChg chg="add mod">
          <ac:chgData name="Al Brooks" userId="34fc579134f071c1" providerId="LiveId" clId="{AC549E72-8DDC-4F4B-8F27-3FF9DC783B9C}" dt="2021-02-16T22:50:55.633" v="7816" actId="14100"/>
          <ac:spMkLst>
            <pc:docMk/>
            <pc:sldMk cId="2379185479" sldId="6980"/>
            <ac:spMk id="95" creationId="{3382FD20-AF7B-4E64-AEE7-6E7AF6D2C8F7}"/>
          </ac:spMkLst>
        </pc:spChg>
        <pc:spChg chg="add mod">
          <ac:chgData name="Al Brooks" userId="34fc579134f071c1" providerId="LiveId" clId="{AC549E72-8DDC-4F4B-8F27-3FF9DC783B9C}" dt="2021-02-16T22:53:19.183" v="7889"/>
          <ac:spMkLst>
            <pc:docMk/>
            <pc:sldMk cId="2379185479" sldId="6980"/>
            <ac:spMk id="97" creationId="{CEEE43CA-A7EE-4191-A3D9-76B057CC1FAA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6T22:53:07.322" v="7888" actId="478"/>
          <ac:spMkLst>
            <pc:docMk/>
            <pc:sldMk cId="2379185479" sldId="6980"/>
            <ac:spMk id="232" creationId="{819AFA96-EEDE-4161-BAAB-3CEFDF1596C7}"/>
          </ac:spMkLst>
        </pc:spChg>
        <pc:picChg chg="add mod ord">
          <ac:chgData name="Al Brooks" userId="34fc579134f071c1" providerId="LiveId" clId="{AC549E72-8DDC-4F4B-8F27-3FF9DC783B9C}" dt="2021-02-16T22:31:12.109" v="7716" actId="1076"/>
          <ac:picMkLst>
            <pc:docMk/>
            <pc:sldMk cId="2379185479" sldId="6980"/>
            <ac:picMk id="82" creationId="{B59E65CB-3AF9-4DCA-BCD6-5F3799539575}"/>
          </ac:picMkLst>
        </pc:picChg>
        <pc:cxnChg chg="add mod">
          <ac:chgData name="Al Brooks" userId="34fc579134f071c1" providerId="LiveId" clId="{AC549E72-8DDC-4F4B-8F27-3FF9DC783B9C}" dt="2021-02-16T22:50:16.910" v="7811"/>
          <ac:cxnSpMkLst>
            <pc:docMk/>
            <pc:sldMk cId="2379185479" sldId="6980"/>
            <ac:cxnSpMk id="83" creationId="{5C56DB80-4CB4-406D-A045-75FF986C4935}"/>
          </ac:cxnSpMkLst>
        </pc:cxnChg>
        <pc:cxnChg chg="add mod">
          <ac:chgData name="Al Brooks" userId="34fc579134f071c1" providerId="LiveId" clId="{AC549E72-8DDC-4F4B-8F27-3FF9DC783B9C}" dt="2021-02-16T22:50:16.910" v="7811"/>
          <ac:cxnSpMkLst>
            <pc:docMk/>
            <pc:sldMk cId="2379185479" sldId="6980"/>
            <ac:cxnSpMk id="84" creationId="{18FF22C1-B38F-43A9-869E-19F6B01436BD}"/>
          </ac:cxnSpMkLst>
        </pc:cxnChg>
        <pc:cxnChg chg="add mod">
          <ac:chgData name="Al Brooks" userId="34fc579134f071c1" providerId="LiveId" clId="{AC549E72-8DDC-4F4B-8F27-3FF9DC783B9C}" dt="2021-02-16T22:50:16.910" v="7811"/>
          <ac:cxnSpMkLst>
            <pc:docMk/>
            <pc:sldMk cId="2379185479" sldId="6980"/>
            <ac:cxnSpMk id="85" creationId="{F533E749-932A-4EB6-BF17-4D87B9804BD5}"/>
          </ac:cxnSpMkLst>
        </pc:cxnChg>
        <pc:cxnChg chg="add mod">
          <ac:chgData name="Al Brooks" userId="34fc579134f071c1" providerId="LiveId" clId="{AC549E72-8DDC-4F4B-8F27-3FF9DC783B9C}" dt="2021-02-16T22:50:16.910" v="7811"/>
          <ac:cxnSpMkLst>
            <pc:docMk/>
            <pc:sldMk cId="2379185479" sldId="6980"/>
            <ac:cxnSpMk id="86" creationId="{0B62B847-1D4D-49B4-AC34-E06E5F6681E8}"/>
          </ac:cxnSpMkLst>
        </pc:cxnChg>
        <pc:cxnChg chg="add mod">
          <ac:chgData name="Al Brooks" userId="34fc579134f071c1" providerId="LiveId" clId="{AC549E72-8DDC-4F4B-8F27-3FF9DC783B9C}" dt="2021-02-16T22:51:05.710" v="7817" actId="571"/>
          <ac:cxnSpMkLst>
            <pc:docMk/>
            <pc:sldMk cId="2379185479" sldId="6980"/>
            <ac:cxnSpMk id="96" creationId="{1B701D1F-EDF1-47E3-8870-F76B9706F33F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6T22:53:07.322" v="7888" actId="478"/>
          <ac:cxnSpMkLst>
            <pc:docMk/>
            <pc:sldMk cId="2379185479" sldId="6980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AC549E72-8DDC-4F4B-8F27-3FF9DC783B9C}" dt="2021-02-17T17:28:41.997" v="8612" actId="47"/>
        <pc:sldMkLst>
          <pc:docMk/>
          <pc:sldMk cId="897096100" sldId="6981"/>
        </pc:sldMkLst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6T22:30:27.884" v="7704" actId="113"/>
          <ac:spMkLst>
            <pc:docMk/>
            <pc:sldMk cId="897096100" sldId="6981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6T22:51:52.286" v="7829" actId="1076"/>
          <ac:spMkLst>
            <pc:docMk/>
            <pc:sldMk cId="897096100" sldId="6981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16" creationId="{2D6B6C90-9793-42ED-A3A4-95C6D8AABE40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17" creationId="{78CAB7BB-F719-4265-AD27-9F4C9DAF1EA6}"/>
          </ac:spMkLst>
        </pc:spChg>
        <pc:spChg chg="mod">
          <ac:chgData name="Al Brooks" userId="34fc579134f071c1" providerId="LiveId" clId="{AC549E72-8DDC-4F4B-8F27-3FF9DC783B9C}" dt="2021-02-16T23:27:37.844" v="8107" actId="108"/>
          <ac:spMkLst>
            <pc:docMk/>
            <pc:sldMk cId="897096100" sldId="6981"/>
            <ac:spMk id="118" creationId="{975F79C1-85F1-4337-8B6C-054E4199D147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19" creationId="{91724542-2225-4572-AA02-730DB89F5EAE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0" creationId="{FB08190E-60D4-4646-B52A-944D869C50D1}"/>
          </ac:spMkLst>
        </pc:spChg>
        <pc:spChg chg="mod">
          <ac:chgData name="Al Brooks" userId="34fc579134f071c1" providerId="LiveId" clId="{AC549E72-8DDC-4F4B-8F27-3FF9DC783B9C}" dt="2021-02-16T23:27:41.688" v="8108" actId="108"/>
          <ac:spMkLst>
            <pc:docMk/>
            <pc:sldMk cId="897096100" sldId="6981"/>
            <ac:spMk id="121" creationId="{A068254A-1DA7-4E00-8B6F-DBF0B00DD351}"/>
          </ac:spMkLst>
        </pc:spChg>
        <pc:spChg chg="mod">
          <ac:chgData name="Al Brooks" userId="34fc579134f071c1" providerId="LiveId" clId="{AC549E72-8DDC-4F4B-8F27-3FF9DC783B9C}" dt="2021-02-16T23:27:46.443" v="8109" actId="108"/>
          <ac:spMkLst>
            <pc:docMk/>
            <pc:sldMk cId="897096100" sldId="6981"/>
            <ac:spMk id="122" creationId="{E16C81BD-854B-4C4A-BB78-EB8F5220D897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3" creationId="{A50E25C6-BBDE-4155-B175-3A960491B612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4" creationId="{A984BCDC-156E-4B3F-8444-37BD77FEA86A}"/>
          </ac:spMkLst>
        </pc:spChg>
        <pc:spChg chg="mod">
          <ac:chgData name="Al Brooks" userId="34fc579134f071c1" providerId="LiveId" clId="{AC549E72-8DDC-4F4B-8F27-3FF9DC783B9C}" dt="2021-02-16T23:27:56.223" v="8110" actId="108"/>
          <ac:spMkLst>
            <pc:docMk/>
            <pc:sldMk cId="897096100" sldId="6981"/>
            <ac:spMk id="125" creationId="{8397FA25-5CB0-4F4F-B4F0-BC73B5195B53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6" creationId="{FD663B25-DD2E-41E9-9734-A906576786B7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7" creationId="{F7D67CA3-4A64-4C68-8B94-23B7AF057A4D}"/>
          </ac:spMkLst>
        </pc:spChg>
        <pc:spChg chg="mod">
          <ac:chgData name="Al Brooks" userId="34fc579134f071c1" providerId="LiveId" clId="{AC549E72-8DDC-4F4B-8F27-3FF9DC783B9C}" dt="2021-02-16T23:27:59.063" v="8111" actId="108"/>
          <ac:spMkLst>
            <pc:docMk/>
            <pc:sldMk cId="897096100" sldId="6981"/>
            <ac:spMk id="128" creationId="{AEDE93BF-D08E-42BA-8F2D-40DF9BD378C5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29" creationId="{84018A21-4C93-43CE-ACF5-A36F3180FE6D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0" creationId="{499694F0-EB10-4240-BE18-F9D1A93A3C36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1" creationId="{BEC26E6C-12C0-4258-80C0-47F0B05ECF95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2" creationId="{ACCF023C-C7E7-4315-93F5-AE5F15728DA7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3" creationId="{784336DD-5282-4326-AF47-CCC03C716AF4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4" creationId="{1BB6AAEE-92BF-4B93-9730-656FECE9FF70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5" creationId="{BD15FF73-716F-4D5D-ACF6-5EEC23B390F5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6" creationId="{A1E4B43B-B48D-46BD-8339-2428A161F991}"/>
          </ac:spMkLst>
        </pc:spChg>
        <pc:spChg chg="mod">
          <ac:chgData name="Al Brooks" userId="34fc579134f071c1" providerId="LiveId" clId="{AC549E72-8DDC-4F4B-8F27-3FF9DC783B9C}" dt="2021-02-16T22:28:57.913" v="7647" actId="1036"/>
          <ac:spMkLst>
            <pc:docMk/>
            <pc:sldMk cId="897096100" sldId="6981"/>
            <ac:spMk id="137" creationId="{6B1AA78E-87F5-40B1-B7CC-87654570F8CE}"/>
          </ac:spMkLst>
        </pc:spChg>
        <pc:spChg chg="add mod">
          <ac:chgData name="Al Brooks" userId="34fc579134f071c1" providerId="LiveId" clId="{AC549E72-8DDC-4F4B-8F27-3FF9DC783B9C}" dt="2021-02-16T22:29:45.200" v="7656"/>
          <ac:spMkLst>
            <pc:docMk/>
            <pc:sldMk cId="897096100" sldId="6981"/>
            <ac:spMk id="138" creationId="{F1EF755C-B8C9-463F-9AC0-F90436E6A638}"/>
          </ac:spMkLst>
        </pc:spChg>
        <pc:spChg chg="del mod">
          <ac:chgData name="Al Brooks" userId="34fc579134f071c1" providerId="LiveId" clId="{AC549E72-8DDC-4F4B-8F27-3FF9DC783B9C}" dt="2021-02-16T22:47:46.859" v="7760" actId="478"/>
          <ac:spMkLst>
            <pc:docMk/>
            <pc:sldMk cId="897096100" sldId="6981"/>
            <ac:spMk id="139" creationId="{83BAFF9C-96D6-413B-BDA6-B79E68F21AA0}"/>
          </ac:spMkLst>
        </pc:spChg>
        <pc:spChg chg="mod">
          <ac:chgData name="Al Brooks" userId="34fc579134f071c1" providerId="LiveId" clId="{AC549E72-8DDC-4F4B-8F27-3FF9DC783B9C}" dt="2021-02-16T23:01:42.928" v="8035" actId="1076"/>
          <ac:spMkLst>
            <pc:docMk/>
            <pc:sldMk cId="897096100" sldId="6981"/>
            <ac:spMk id="141" creationId="{C88CAFCA-48A8-4571-AE37-9E190F9BCD9A}"/>
          </ac:spMkLst>
        </pc:spChg>
        <pc:spChg chg="add mod">
          <ac:chgData name="Al Brooks" userId="34fc579134f071c1" providerId="LiveId" clId="{AC549E72-8DDC-4F4B-8F27-3FF9DC783B9C}" dt="2021-02-16T23:26:49.568" v="8097" actId="13926"/>
          <ac:spMkLst>
            <pc:docMk/>
            <pc:sldMk cId="897096100" sldId="6981"/>
            <ac:spMk id="143" creationId="{4F22599A-3185-4E1D-AFA3-6FE4F822A251}"/>
          </ac:spMkLst>
        </pc:spChg>
        <pc:spChg chg="del mod">
          <ac:chgData name="Al Brooks" userId="34fc579134f071c1" providerId="LiveId" clId="{AC549E72-8DDC-4F4B-8F27-3FF9DC783B9C}" dt="2021-02-16T22:51:19.886" v="7818" actId="478"/>
          <ac:spMkLst>
            <pc:docMk/>
            <pc:sldMk cId="897096100" sldId="6981"/>
            <ac:spMk id="144" creationId="{06FE6CE1-2DAF-432E-8A04-B9E59ED855DE}"/>
          </ac:spMkLst>
        </pc:spChg>
        <pc:spChg chg="mod">
          <ac:chgData name="Al Brooks" userId="34fc579134f071c1" providerId="LiveId" clId="{AC549E72-8DDC-4F4B-8F27-3FF9DC783B9C}" dt="2021-02-16T23:27:09.217" v="8101" actId="13926"/>
          <ac:spMkLst>
            <pc:docMk/>
            <pc:sldMk cId="897096100" sldId="6981"/>
            <ac:spMk id="146" creationId="{8B0A51B2-EA8D-475D-A10E-3EE2C43791F5}"/>
          </ac:spMkLst>
        </pc:spChg>
        <pc:spChg chg="mod">
          <ac:chgData name="Al Brooks" userId="34fc579134f071c1" providerId="LiveId" clId="{AC549E72-8DDC-4F4B-8F27-3FF9DC783B9C}" dt="2021-02-16T23:27:13.970" v="8102" actId="1076"/>
          <ac:spMkLst>
            <pc:docMk/>
            <pc:sldMk cId="897096100" sldId="6981"/>
            <ac:spMk id="147" creationId="{F5DA354F-AF7A-486B-8756-8D15E1484C01}"/>
          </ac:spMkLst>
        </pc:spChg>
        <pc:spChg chg="mod">
          <ac:chgData name="Al Brooks" userId="34fc579134f071c1" providerId="LiveId" clId="{AC549E72-8DDC-4F4B-8F27-3FF9DC783B9C}" dt="2021-02-16T22:59:52.312" v="7948" actId="20577"/>
          <ac:spMkLst>
            <pc:docMk/>
            <pc:sldMk cId="897096100" sldId="6981"/>
            <ac:spMk id="148" creationId="{56DAFFEE-B309-4A0F-9F52-9C949C9AE29C}"/>
          </ac:spMkLst>
        </pc:spChg>
        <pc:spChg chg="mod">
          <ac:chgData name="Al Brooks" userId="34fc579134f071c1" providerId="LiveId" clId="{AC549E72-8DDC-4F4B-8F27-3FF9DC783B9C}" dt="2021-02-16T22:55:20.561" v="7895" actId="1076"/>
          <ac:spMkLst>
            <pc:docMk/>
            <pc:sldMk cId="897096100" sldId="6981"/>
            <ac:spMk id="149" creationId="{F3CF5C27-6FC0-472B-B5C5-AD4821052694}"/>
          </ac:spMkLst>
        </pc:spChg>
        <pc:spChg chg="add mod">
          <ac:chgData name="Al Brooks" userId="34fc579134f071c1" providerId="LiveId" clId="{AC549E72-8DDC-4F4B-8F27-3FF9DC783B9C}" dt="2021-02-16T23:27:04.043" v="8099" actId="13926"/>
          <ac:spMkLst>
            <pc:docMk/>
            <pc:sldMk cId="897096100" sldId="6981"/>
            <ac:spMk id="151" creationId="{CACB6C6A-FA83-4482-855C-9AD00E0F9E98}"/>
          </ac:spMkLst>
        </pc:spChg>
        <pc:spChg chg="add mod">
          <ac:chgData name="Al Brooks" userId="34fc579134f071c1" providerId="LiveId" clId="{AC549E72-8DDC-4F4B-8F27-3FF9DC783B9C}" dt="2021-02-16T22:51:25.889" v="7821" actId="404"/>
          <ac:spMkLst>
            <pc:docMk/>
            <pc:sldMk cId="897096100" sldId="6981"/>
            <ac:spMk id="153" creationId="{71DC178A-1B4C-408D-8C36-E914332D9D80}"/>
          </ac:spMkLst>
        </pc:spChg>
        <pc:spChg chg="mod">
          <ac:chgData name="Al Brooks" userId="34fc579134f071c1" providerId="LiveId" clId="{AC549E72-8DDC-4F4B-8F27-3FF9DC783B9C}" dt="2021-02-16T22:51:47.835" v="7828" actId="404"/>
          <ac:spMkLst>
            <pc:docMk/>
            <pc:sldMk cId="897096100" sldId="6981"/>
            <ac:spMk id="156" creationId="{A7D4C604-AA54-42EE-94E7-1F063079C7FC}"/>
          </ac:spMkLst>
        </pc:spChg>
        <pc:spChg chg="add mod">
          <ac:chgData name="Al Brooks" userId="34fc579134f071c1" providerId="LiveId" clId="{AC549E72-8DDC-4F4B-8F27-3FF9DC783B9C}" dt="2021-02-16T22:56:06.509" v="7908" actId="14100"/>
          <ac:spMkLst>
            <pc:docMk/>
            <pc:sldMk cId="897096100" sldId="6981"/>
            <ac:spMk id="157" creationId="{DC67AB4D-EC2A-4CD7-ABA5-9F01D0F60401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178" creationId="{58AD4589-C940-4B3A-B426-E89BB9859B64}"/>
          </ac:spMkLst>
        </pc:spChg>
        <pc:spChg chg="add mod">
          <ac:chgData name="Al Brooks" userId="34fc579134f071c1" providerId="LiveId" clId="{AC549E72-8DDC-4F4B-8F27-3FF9DC783B9C}" dt="2021-02-16T23:27:24.117" v="8104" actId="13926"/>
          <ac:spMkLst>
            <pc:docMk/>
            <pc:sldMk cId="897096100" sldId="6981"/>
            <ac:spMk id="213" creationId="{18F9447B-6078-42E2-AE92-6226FB01935A}"/>
          </ac:spMkLst>
        </pc:spChg>
        <pc:spChg chg="add mod">
          <ac:chgData name="Al Brooks" userId="34fc579134f071c1" providerId="LiveId" clId="{AC549E72-8DDC-4F4B-8F27-3FF9DC783B9C}" dt="2021-02-16T23:27:30.250" v="8106" actId="13926"/>
          <ac:spMkLst>
            <pc:docMk/>
            <pc:sldMk cId="897096100" sldId="6981"/>
            <ac:spMk id="215" creationId="{34FDC94C-76B3-4263-AFB7-2A0F6CB5127E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6T23:28:21.466" v="8112" actId="478"/>
          <ac:spMkLst>
            <pc:docMk/>
            <pc:sldMk cId="897096100" sldId="6981"/>
            <ac:spMk id="232" creationId="{819AFA96-EEDE-4161-BAAB-3CEFDF1596C7}"/>
          </ac:spMkLst>
        </pc:spChg>
        <pc:picChg chg="mod modCrop">
          <ac:chgData name="Al Brooks" userId="34fc579134f071c1" providerId="LiveId" clId="{AC549E72-8DDC-4F4B-8F27-3FF9DC783B9C}" dt="2021-02-16T22:59:27.813" v="7943" actId="108"/>
          <ac:picMkLst>
            <pc:docMk/>
            <pc:sldMk cId="897096100" sldId="6981"/>
            <ac:picMk id="4" creationId="{545A6929-B764-4F8E-904C-EFA388617019}"/>
          </ac:picMkLst>
        </pc:pic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84" creationId="{56D49874-88C1-41E9-B02A-C89471A975AA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86" creationId="{3F8D8F18-3950-4376-8DE9-A16A4AB8041F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88" creationId="{8192ECB1-BD86-4134-ADEF-0EFD246D7DB3}"/>
          </ac:cxnSpMkLst>
        </pc:cxnChg>
        <pc:cxnChg chg="mod">
          <ac:chgData name="Al Brooks" userId="34fc579134f071c1" providerId="LiveId" clId="{AC549E72-8DDC-4F4B-8F27-3FF9DC783B9C}" dt="2021-02-16T22:49:36.894" v="7808" actId="14100"/>
          <ac:cxnSpMkLst>
            <pc:docMk/>
            <pc:sldMk cId="897096100" sldId="6981"/>
            <ac:cxnSpMk id="90" creationId="{45DF0171-EB8A-4A78-815C-3C07BCE530F6}"/>
          </ac:cxnSpMkLst>
        </pc:cxnChg>
        <pc:cxnChg chg="mod">
          <ac:chgData name="Al Brooks" userId="34fc579134f071c1" providerId="LiveId" clId="{AC549E72-8DDC-4F4B-8F27-3FF9DC783B9C}" dt="2021-02-16T22:58:48.155" v="7932" actId="14100"/>
          <ac:cxnSpMkLst>
            <pc:docMk/>
            <pc:sldMk cId="897096100" sldId="6981"/>
            <ac:cxnSpMk id="92" creationId="{27A4C0E9-C4CF-41F9-98C2-1753898D61E2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95" creationId="{14A478F8-407A-4041-8485-049D7DEE27BB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97" creationId="{EF9AD571-2489-435A-B453-877EF5DB93EB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99" creationId="{110F59AF-989F-4B7D-9B1A-8BE540889191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01" creationId="{24F2A52D-FE76-4030-8A35-B0F773255724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03" creationId="{C56D1144-1860-4988-B175-F0254B11CBC8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05" creationId="{52E152F9-E27E-485B-BDD8-3D3E02928462}"/>
          </ac:cxnSpMkLst>
        </pc:cxnChg>
        <pc:cxnChg chg="mod">
          <ac:chgData name="Al Brooks" userId="34fc579134f071c1" providerId="LiveId" clId="{AC549E72-8DDC-4F4B-8F27-3FF9DC783B9C}" dt="2021-02-16T23:02:58.031" v="8087" actId="14100"/>
          <ac:cxnSpMkLst>
            <pc:docMk/>
            <pc:sldMk cId="897096100" sldId="6981"/>
            <ac:cxnSpMk id="107" creationId="{CA6B6E88-F9AF-44A3-BE98-EF1C880E875A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10" creationId="{653BF7E4-4499-4290-8683-FDACF4F0C80B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12" creationId="{A78CD04C-6D8D-4A27-AFD5-9F06BE255C0C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14" creationId="{9127374F-B696-49F6-8A49-BAB13B30EA0A}"/>
          </ac:cxnSpMkLst>
        </pc:cxnChg>
        <pc:cxnChg chg="mod">
          <ac:chgData name="Al Brooks" userId="34fc579134f071c1" providerId="LiveId" clId="{AC549E72-8DDC-4F4B-8F27-3FF9DC783B9C}" dt="2021-02-16T22:48:02.496" v="7763" actId="108"/>
          <ac:cxnSpMkLst>
            <pc:docMk/>
            <pc:sldMk cId="897096100" sldId="6981"/>
            <ac:cxnSpMk id="140" creationId="{B5554B7C-61E9-4F44-A70E-67EC0B78B394}"/>
          </ac:cxnSpMkLst>
        </pc:cxnChg>
        <pc:cxnChg chg="mod">
          <ac:chgData name="Al Brooks" userId="34fc579134f071c1" providerId="LiveId" clId="{AC549E72-8DDC-4F4B-8F27-3FF9DC783B9C}" dt="2021-02-16T23:00:56.073" v="7999" actId="1076"/>
          <ac:cxnSpMkLst>
            <pc:docMk/>
            <pc:sldMk cId="897096100" sldId="6981"/>
            <ac:cxnSpMk id="142" creationId="{247AF0E8-B183-48AD-A0F0-12036F219DBD}"/>
          </ac:cxnSpMkLst>
        </pc:cxnChg>
        <pc:cxnChg chg="del mod">
          <ac:chgData name="Al Brooks" userId="34fc579134f071c1" providerId="LiveId" clId="{AC549E72-8DDC-4F4B-8F27-3FF9DC783B9C}" dt="2021-02-16T22:51:21.021" v="7819" actId="478"/>
          <ac:cxnSpMkLst>
            <pc:docMk/>
            <pc:sldMk cId="897096100" sldId="6981"/>
            <ac:cxnSpMk id="145" creationId="{A9A07778-2595-46FC-B180-0A5443DB5C24}"/>
          </ac:cxnSpMkLst>
        </pc:cxnChg>
        <pc:cxnChg chg="mod">
          <ac:chgData name="Al Brooks" userId="34fc579134f071c1" providerId="LiveId" clId="{AC549E72-8DDC-4F4B-8F27-3FF9DC783B9C}" dt="2021-02-16T22:55:16.704" v="7894" actId="14100"/>
          <ac:cxnSpMkLst>
            <pc:docMk/>
            <pc:sldMk cId="897096100" sldId="6981"/>
            <ac:cxnSpMk id="150" creationId="{24CD3BA9-19F5-4E29-A9C5-ABE15ECAB10D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52" creationId="{F083E525-B84D-4B65-8DD9-9EC8D52266D7}"/>
          </ac:cxnSpMkLst>
        </pc:cxnChg>
        <pc:cxnChg chg="add mod">
          <ac:chgData name="Al Brooks" userId="34fc579134f071c1" providerId="LiveId" clId="{AC549E72-8DDC-4F4B-8F27-3FF9DC783B9C}" dt="2021-02-16T22:55:48" v="7904" actId="14100"/>
          <ac:cxnSpMkLst>
            <pc:docMk/>
            <pc:sldMk cId="897096100" sldId="6981"/>
            <ac:cxnSpMk id="154" creationId="{8E5D5383-9A85-4BDB-9919-A51F6B64D54C}"/>
          </ac:cxnSpMkLst>
        </pc:cxnChg>
        <pc:cxnChg chg="mod">
          <ac:chgData name="Al Brooks" userId="34fc579134f071c1" providerId="LiveId" clId="{AC549E72-8DDC-4F4B-8F27-3FF9DC783B9C}" dt="2021-02-16T22:28:57.913" v="7647" actId="1036"/>
          <ac:cxnSpMkLst>
            <pc:docMk/>
            <pc:sldMk cId="897096100" sldId="6981"/>
            <ac:cxnSpMk id="155" creationId="{33F1FDF7-83CA-4626-A14E-B6F930FE4CC6}"/>
          </ac:cxnSpMkLst>
        </pc:cxnChg>
        <pc:cxnChg chg="add mod">
          <ac:chgData name="Al Brooks" userId="34fc579134f071c1" providerId="LiveId" clId="{AC549E72-8DDC-4F4B-8F27-3FF9DC783B9C}" dt="2021-02-16T22:56:13.164" v="7911" actId="1076"/>
          <ac:cxnSpMkLst>
            <pc:docMk/>
            <pc:sldMk cId="897096100" sldId="6981"/>
            <ac:cxnSpMk id="163" creationId="{CBDE9B34-84F3-4B05-9F06-2DEE2A76D81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12" creationId="{49561F36-F7AA-4C0F-96BF-FE4D01C1EBD9}"/>
          </ac:cxnSpMkLst>
        </pc:cxnChg>
        <pc:cxnChg chg="add mod">
          <ac:chgData name="Al Brooks" userId="34fc579134f071c1" providerId="LiveId" clId="{AC549E72-8DDC-4F4B-8F27-3FF9DC783B9C}" dt="2021-02-16T22:58:50.434" v="7933" actId="1076"/>
          <ac:cxnSpMkLst>
            <pc:docMk/>
            <pc:sldMk cId="897096100" sldId="6981"/>
            <ac:cxnSpMk id="214" creationId="{68A21A96-9A5B-41DF-A651-9F7460918B69}"/>
          </ac:cxnSpMkLst>
        </pc:cxnChg>
        <pc:cxnChg chg="add mod">
          <ac:chgData name="Al Brooks" userId="34fc579134f071c1" providerId="LiveId" clId="{AC549E72-8DDC-4F4B-8F27-3FF9DC783B9C}" dt="2021-02-16T23:03:13.044" v="8089" actId="14100"/>
          <ac:cxnSpMkLst>
            <pc:docMk/>
            <pc:sldMk cId="897096100" sldId="6981"/>
            <ac:cxnSpMk id="216" creationId="{83764AC6-65B0-4BC2-9F1A-5A8C0A7006A1}"/>
          </ac:cxnSpMkLst>
        </pc:cxnChg>
        <pc:cxnChg chg="add mod">
          <ac:chgData name="Al Brooks" userId="34fc579134f071c1" providerId="LiveId" clId="{AC549E72-8DDC-4F4B-8F27-3FF9DC783B9C}" dt="2021-02-16T23:03:17.468" v="8091" actId="14100"/>
          <ac:cxnSpMkLst>
            <pc:docMk/>
            <pc:sldMk cId="897096100" sldId="6981"/>
            <ac:cxnSpMk id="222" creationId="{3CCAB041-A7D8-4850-9359-0AE9B10C4656}"/>
          </ac:cxnSpMkLst>
        </pc:cxnChg>
        <pc:cxnChg chg="add mod">
          <ac:chgData name="Al Brooks" userId="34fc579134f071c1" providerId="LiveId" clId="{AC549E72-8DDC-4F4B-8F27-3FF9DC783B9C}" dt="2021-02-16T23:03:26.004" v="8093" actId="571"/>
          <ac:cxnSpMkLst>
            <pc:docMk/>
            <pc:sldMk cId="897096100" sldId="6981"/>
            <ac:cxnSpMk id="223" creationId="{B1A38B2B-459F-48D7-8EB5-5FC8DA0CE0C5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6T23:28:21.466" v="8112" actId="478"/>
          <ac:cxnSpMkLst>
            <pc:docMk/>
            <pc:sldMk cId="897096100" sldId="6981"/>
            <ac:cxnSpMk id="244" creationId="{A01D7C86-0024-44FE-BA74-69C0E0D0D261}"/>
          </ac:cxnSpMkLst>
        </pc:cxnChg>
      </pc:sldChg>
      <pc:sldChg chg="del">
        <pc:chgData name="Al Brooks" userId="34fc579134f071c1" providerId="LiveId" clId="{AC549E72-8DDC-4F4B-8F27-3FF9DC783B9C}" dt="2021-02-11T17:45:36.397" v="0" actId="47"/>
        <pc:sldMkLst>
          <pc:docMk/>
          <pc:sldMk cId="1031711383" sldId="6981"/>
        </pc:sldMkLst>
      </pc:sldChg>
      <pc:sldChg chg="addSp delSp modSp add del mod">
        <pc:chgData name="Al Brooks" userId="34fc579134f071c1" providerId="LiveId" clId="{AC549E72-8DDC-4F4B-8F27-3FF9DC783B9C}" dt="2021-02-13T02:34:13.842" v="5210" actId="47"/>
        <pc:sldMkLst>
          <pc:docMk/>
          <pc:sldMk cId="1926227627" sldId="6981"/>
        </pc:sldMkLst>
        <pc:spChg chg="mod">
          <ac:chgData name="Al Brooks" userId="34fc579134f071c1" providerId="LiveId" clId="{AC549E72-8DDC-4F4B-8F27-3FF9DC783B9C}" dt="2021-02-13T02:23:10.308" v="4970" actId="21"/>
          <ac:spMkLst>
            <pc:docMk/>
            <pc:sldMk cId="1926227627" sldId="6981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3T00:54:41.993" v="4340" actId="1076"/>
          <ac:spMkLst>
            <pc:docMk/>
            <pc:sldMk cId="1926227627" sldId="6981"/>
            <ac:spMk id="21" creationId="{D800B438-E78B-4C04-8812-E548DC25F1FB}"/>
          </ac:spMkLst>
        </pc:spChg>
        <pc:spChg chg="del">
          <ac:chgData name="Al Brooks" userId="34fc579134f071c1" providerId="LiveId" clId="{AC549E72-8DDC-4F4B-8F27-3FF9DC783B9C}" dt="2021-02-13T00:58:36.073" v="4501" actId="478"/>
          <ac:spMkLst>
            <pc:docMk/>
            <pc:sldMk cId="1926227627" sldId="6981"/>
            <ac:spMk id="103" creationId="{473C2822-F221-492B-8101-17334C2D0B41}"/>
          </ac:spMkLst>
        </pc:spChg>
        <pc:spChg chg="del mod">
          <ac:chgData name="Al Brooks" userId="34fc579134f071c1" providerId="LiveId" clId="{AC549E72-8DDC-4F4B-8F27-3FF9DC783B9C}" dt="2021-02-13T01:04:41.280" v="4726" actId="478"/>
          <ac:spMkLst>
            <pc:docMk/>
            <pc:sldMk cId="1926227627" sldId="6981"/>
            <ac:spMk id="106" creationId="{4843E439-9AF0-4E48-BBA6-D72D16DF2062}"/>
          </ac:spMkLst>
        </pc:spChg>
        <pc:spChg chg="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107" creationId="{08FC8C71-A8E8-4507-88D4-9B5EDE1AFBDD}"/>
          </ac:spMkLst>
        </pc:spChg>
        <pc:spChg chg="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109" creationId="{FD8FFFBB-DE14-42E8-9A15-9DE97491DC11}"/>
          </ac:spMkLst>
        </pc:spChg>
        <pc:spChg chg="del">
          <ac:chgData name="Al Brooks" userId="34fc579134f071c1" providerId="LiveId" clId="{AC549E72-8DDC-4F4B-8F27-3FF9DC783B9C}" dt="2021-02-13T00:58:38.529" v="4502" actId="478"/>
          <ac:spMkLst>
            <pc:docMk/>
            <pc:sldMk cId="1926227627" sldId="6981"/>
            <ac:spMk id="112" creationId="{0DD32C4A-13CA-44FB-BA00-77471039961B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16" creationId="{52FE27F2-A721-4728-A8AD-83948F6D35FA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17" creationId="{F3BE7D88-828F-4B2A-9A94-FF36028CA213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18" creationId="{E739EF94-528C-4641-96EC-A765F1478C1F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19" creationId="{A73B7956-715C-4526-A861-BA73C93585A9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20" creationId="{524DCB6A-94A1-49A9-A911-D9782E573873}"/>
          </ac:spMkLst>
        </pc:spChg>
        <pc:spChg chg="del">
          <ac:chgData name="Al Brooks" userId="34fc579134f071c1" providerId="LiveId" clId="{AC549E72-8DDC-4F4B-8F27-3FF9DC783B9C}" dt="2021-02-13T01:04:14.197" v="4719" actId="478"/>
          <ac:spMkLst>
            <pc:docMk/>
            <pc:sldMk cId="1926227627" sldId="6981"/>
            <ac:spMk id="131" creationId="{DAA64B90-C216-46D9-90E2-C2F5F6FE0FAF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3" creationId="{11C1AC02-A484-46C4-807B-C8D31053FD50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4" creationId="{38BA116A-EAD4-4F4A-AE28-E52A984635C8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5" creationId="{2C63C648-A333-498A-8B66-3BFF8F0300E8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6" creationId="{4087DD27-6AA2-49A2-9405-AD0F4CA4F2FD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7" creationId="{A1B34694-69B0-4409-B71A-BBF952155E50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8" creationId="{4BC0B0AD-D6EB-4573-8FC3-7A3832AB548B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39" creationId="{E90DE15A-697C-4B35-86CA-F53F72BC7570}"/>
          </ac:spMkLst>
        </pc:spChg>
        <pc:spChg chg="del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40" creationId="{E03ACA3C-6860-4E92-A3FB-8C5F610FE147}"/>
          </ac:spMkLst>
        </pc:spChg>
        <pc:spChg chg="add mod">
          <ac:chgData name="Al Brooks" userId="34fc579134f071c1" providerId="LiveId" clId="{AC549E72-8DDC-4F4B-8F27-3FF9DC783B9C}" dt="2021-02-12T22:40:36.160" v="4255"/>
          <ac:spMkLst>
            <pc:docMk/>
            <pc:sldMk cId="1926227627" sldId="6981"/>
            <ac:spMk id="141" creationId="{F801D083-D180-4DC4-82C7-302FAE276AFE}"/>
          </ac:spMkLst>
        </pc:spChg>
        <pc:spChg chg="add mod">
          <ac:chgData name="Al Brooks" userId="34fc579134f071c1" providerId="LiveId" clId="{AC549E72-8DDC-4F4B-8F27-3FF9DC783B9C}" dt="2021-02-13T00:54:32.689" v="4339" actId="1037"/>
          <ac:spMkLst>
            <pc:docMk/>
            <pc:sldMk cId="1926227627" sldId="6981"/>
            <ac:spMk id="145" creationId="{81EF8958-BB64-4F9D-98A9-5AA72BE36EB8}"/>
          </ac:spMkLst>
        </pc:spChg>
        <pc:spChg chg="add del mod">
          <ac:chgData name="Al Brooks" userId="34fc579134f071c1" providerId="LiveId" clId="{AC549E72-8DDC-4F4B-8F27-3FF9DC783B9C}" dt="2021-02-13T01:04:33.830" v="4724" actId="478"/>
          <ac:spMkLst>
            <pc:docMk/>
            <pc:sldMk cId="1926227627" sldId="6981"/>
            <ac:spMk id="147" creationId="{348D3402-6743-4D39-84B7-AFA1264638DD}"/>
          </ac:spMkLst>
        </pc:spChg>
        <pc:spChg chg="add del mod">
          <ac:chgData name="Al Brooks" userId="34fc579134f071c1" providerId="LiveId" clId="{AC549E72-8DDC-4F4B-8F27-3FF9DC783B9C}" dt="2021-02-13T01:04:22.184" v="4721" actId="478"/>
          <ac:spMkLst>
            <pc:docMk/>
            <pc:sldMk cId="1926227627" sldId="6981"/>
            <ac:spMk id="149" creationId="{8477B0C7-1B6D-4545-A76A-C080B5436A90}"/>
          </ac:spMkLst>
        </pc:spChg>
        <pc:spChg chg="add del mod">
          <ac:chgData name="Al Brooks" userId="34fc579134f071c1" providerId="LiveId" clId="{AC549E72-8DDC-4F4B-8F27-3FF9DC783B9C}" dt="2021-02-13T01:04:09.167" v="4716" actId="478"/>
          <ac:spMkLst>
            <pc:docMk/>
            <pc:sldMk cId="1926227627" sldId="6981"/>
            <ac:spMk id="151" creationId="{BDF96926-487C-4759-A2EC-0AB4C9D2BBB6}"/>
          </ac:spMkLst>
        </pc:spChg>
        <pc:spChg chg="add del mod">
          <ac:chgData name="Al Brooks" userId="34fc579134f071c1" providerId="LiveId" clId="{AC549E72-8DDC-4F4B-8F27-3FF9DC783B9C}" dt="2021-02-13T01:03:18.300" v="4701" actId="478"/>
          <ac:spMkLst>
            <pc:docMk/>
            <pc:sldMk cId="1926227627" sldId="6981"/>
            <ac:spMk id="153" creationId="{3A77A7AC-2C60-4BC0-8E69-052308A5F579}"/>
          </ac:spMkLst>
        </pc:spChg>
        <pc:spChg chg="add 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156" creationId="{EDDBBC9E-95D2-46B2-BC69-1415683555DC}"/>
          </ac:spMkLst>
        </pc:spChg>
        <pc:spChg chg="add mod">
          <ac:chgData name="Al Brooks" userId="34fc579134f071c1" providerId="LiveId" clId="{AC549E72-8DDC-4F4B-8F27-3FF9DC783B9C}" dt="2021-02-13T01:05:30.149" v="4736" actId="14100"/>
          <ac:spMkLst>
            <pc:docMk/>
            <pc:sldMk cId="1926227627" sldId="6981"/>
            <ac:spMk id="157" creationId="{BD808D70-E5A5-48AA-A695-FD82239C94EE}"/>
          </ac:spMkLst>
        </pc:spChg>
        <pc:spChg chg="add 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163" creationId="{B945C6F2-A8D4-4695-9B1B-F75D7731FFD4}"/>
          </ac:spMkLst>
        </pc:spChg>
        <pc:spChg chg="add 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214" creationId="{FB931192-42EF-45A4-90EA-B8B0300B498C}"/>
          </ac:spMkLst>
        </pc:spChg>
        <pc:spChg chg="add 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215" creationId="{2C63F86F-0EC6-4706-AF91-6DC603A0E3EC}"/>
          </ac:spMkLst>
        </pc:spChg>
        <pc:spChg chg="add del mod">
          <ac:chgData name="Al Brooks" userId="34fc579134f071c1" providerId="LiveId" clId="{AC549E72-8DDC-4F4B-8F27-3FF9DC783B9C}" dt="2021-02-13T02:24:23.243" v="4981" actId="21"/>
          <ac:spMkLst>
            <pc:docMk/>
            <pc:sldMk cId="1926227627" sldId="6981"/>
            <ac:spMk id="222" creationId="{3DE24E1B-5A71-4C9C-BE03-128F04728330}"/>
          </ac:spMkLst>
        </pc:sp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88" creationId="{98586195-665B-4BA8-BF92-25347F68BD9E}"/>
          </ac:cxnSpMkLst>
        </pc:cxn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95" creationId="{0F80A26D-02B6-4F7D-98AC-CEDE668C3988}"/>
          </ac:cxnSpMkLst>
        </pc:cxn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98" creationId="{8070AAF7-5208-4BED-9713-EDF45CBA5CED}"/>
          </ac:cxnSpMkLst>
        </pc:cxnChg>
        <pc:cxnChg chg="mod">
          <ac:chgData name="Al Brooks" userId="34fc579134f071c1" providerId="LiveId" clId="{AC549E72-8DDC-4F4B-8F27-3FF9DC783B9C}" dt="2021-02-13T01:05:35.497" v="4738" actId="14100"/>
          <ac:cxnSpMkLst>
            <pc:docMk/>
            <pc:sldMk cId="1926227627" sldId="6981"/>
            <ac:cxnSpMk id="104" creationId="{D6DA65F2-1135-41E1-86B5-0BF319662B2C}"/>
          </ac:cxnSpMkLst>
        </pc:cxnChg>
        <pc:cxnChg chg="del">
          <ac:chgData name="Al Brooks" userId="34fc579134f071c1" providerId="LiveId" clId="{AC549E72-8DDC-4F4B-8F27-3FF9DC783B9C}" dt="2021-02-13T01:04:36.636" v="4725" actId="478"/>
          <ac:cxnSpMkLst>
            <pc:docMk/>
            <pc:sldMk cId="1926227627" sldId="6981"/>
            <ac:cxnSpMk id="142" creationId="{742D3DA5-04F9-4BE9-8010-8C35300B396F}"/>
          </ac:cxnSpMkLst>
        </pc:cxnChg>
        <pc:cxnChg chg="add mod">
          <ac:chgData name="Al Brooks" userId="34fc579134f071c1" providerId="LiveId" clId="{AC549E72-8DDC-4F4B-8F27-3FF9DC783B9C}" dt="2021-02-13T00:54:13.281" v="4333" actId="1037"/>
          <ac:cxnSpMkLst>
            <pc:docMk/>
            <pc:sldMk cId="1926227627" sldId="6981"/>
            <ac:cxnSpMk id="143" creationId="{68CF3D69-8EAF-434E-A540-A8AE349EE269}"/>
          </ac:cxnSpMkLst>
        </pc:cxn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146" creationId="{8300DDC1-FAF3-49E9-BBF2-675473E6D773}"/>
          </ac:cxnSpMkLst>
        </pc:cxn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148" creationId="{7ECA54B1-3194-4A56-8360-D504751D69AD}"/>
          </ac:cxnSpMkLst>
        </pc:cxnChg>
        <pc:cxnChg chg="del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150" creationId="{94CD30AC-7572-463B-984E-09BBFA61EAC6}"/>
          </ac:cxnSpMkLst>
        </pc:cxnChg>
        <pc:cxnChg chg="add del mod">
          <ac:chgData name="Al Brooks" userId="34fc579134f071c1" providerId="LiveId" clId="{AC549E72-8DDC-4F4B-8F27-3FF9DC783B9C}" dt="2021-02-13T01:04:33.830" v="4724" actId="478"/>
          <ac:cxnSpMkLst>
            <pc:docMk/>
            <pc:sldMk cId="1926227627" sldId="6981"/>
            <ac:cxnSpMk id="154" creationId="{84CEC116-9DDF-400B-9E0C-F73FFD4B0684}"/>
          </ac:cxnSpMkLst>
        </pc:cxnChg>
        <pc:cxnChg chg="add del mod">
          <ac:chgData name="Al Brooks" userId="34fc579134f071c1" providerId="LiveId" clId="{AC549E72-8DDC-4F4B-8F27-3FF9DC783B9C}" dt="2021-02-13T02:24:23.243" v="4981" actId="21"/>
          <ac:cxnSpMkLst>
            <pc:docMk/>
            <pc:sldMk cId="1926227627" sldId="6981"/>
            <ac:cxnSpMk id="213" creationId="{539692DE-D7FF-434F-880B-7E6DD2C69ABF}"/>
          </ac:cxnSpMkLst>
        </pc:cxnChg>
        <pc:cxnChg chg="add del mod">
          <ac:chgData name="Al Brooks" userId="34fc579134f071c1" providerId="LiveId" clId="{AC549E72-8DDC-4F4B-8F27-3FF9DC783B9C}" dt="2021-02-13T02:24:23.243" v="4981" actId="21"/>
          <ac:cxnSpMkLst>
            <pc:docMk/>
            <pc:sldMk cId="1926227627" sldId="6981"/>
            <ac:cxnSpMk id="216" creationId="{4FF9D42F-4BEB-4ADE-93AB-E725D29C7997}"/>
          </ac:cxnSpMkLst>
        </pc:cxnChg>
      </pc:sldChg>
      <pc:sldChg chg="addSp delSp modSp add del mod">
        <pc:chgData name="Al Brooks" userId="34fc579134f071c1" providerId="LiveId" clId="{AC549E72-8DDC-4F4B-8F27-3FF9DC783B9C}" dt="2021-02-12T20:42:44.234" v="2093" actId="47"/>
        <pc:sldMkLst>
          <pc:docMk/>
          <pc:sldMk cId="2964591089" sldId="6981"/>
        </pc:sldMkLst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" creationId="{BC1EA356-AA12-4342-A103-DCF6D5B50FEE}"/>
          </ac:spMkLst>
        </pc:spChg>
        <pc:spChg chg="ord">
          <ac:chgData name="Al Brooks" userId="34fc579134f071c1" providerId="LiveId" clId="{AC549E72-8DDC-4F4B-8F27-3FF9DC783B9C}" dt="2021-02-11T22:42:12.622" v="1413" actId="167"/>
          <ac:spMkLst>
            <pc:docMk/>
            <pc:sldMk cId="2964591089" sldId="6981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1T22:54:28.604" v="1620" actId="108"/>
          <ac:spMkLst>
            <pc:docMk/>
            <pc:sldMk cId="2964591089" sldId="6981"/>
            <ac:spMk id="103" creationId="{983DEBEB-A717-43C4-B9EF-5D5BD4BB6747}"/>
          </ac:spMkLst>
        </pc:spChg>
        <pc:spChg chg="mod">
          <ac:chgData name="Al Brooks" userId="34fc579134f071c1" providerId="LiveId" clId="{AC549E72-8DDC-4F4B-8F27-3FF9DC783B9C}" dt="2021-02-11T22:54:29.679" v="1621" actId="108"/>
          <ac:spMkLst>
            <pc:docMk/>
            <pc:sldMk cId="2964591089" sldId="6981"/>
            <ac:spMk id="104" creationId="{223D1607-30AD-4CAB-8E34-EDDED67E0454}"/>
          </ac:spMkLst>
        </pc:spChg>
        <pc:spChg chg="mod">
          <ac:chgData name="Al Brooks" userId="34fc579134f071c1" providerId="LiveId" clId="{AC549E72-8DDC-4F4B-8F27-3FF9DC783B9C}" dt="2021-02-11T22:54:32.328" v="1622" actId="108"/>
          <ac:spMkLst>
            <pc:docMk/>
            <pc:sldMk cId="2964591089" sldId="6981"/>
            <ac:spMk id="106" creationId="{BD0FDEEF-A357-4656-B3C8-7BBB4951EDC5}"/>
          </ac:spMkLst>
        </pc:spChg>
        <pc:spChg chg="mod">
          <ac:chgData name="Al Brooks" userId="34fc579134f071c1" providerId="LiveId" clId="{AC549E72-8DDC-4F4B-8F27-3FF9DC783B9C}" dt="2021-02-11T22:54:41.405" v="1624" actId="108"/>
          <ac:spMkLst>
            <pc:docMk/>
            <pc:sldMk cId="2964591089" sldId="6981"/>
            <ac:spMk id="108" creationId="{9E8756CA-D3D2-47DB-A73C-97D50FF0D7CA}"/>
          </ac:spMkLst>
        </pc:spChg>
        <pc:spChg chg="mod">
          <ac:chgData name="Al Brooks" userId="34fc579134f071c1" providerId="LiveId" clId="{AC549E72-8DDC-4F4B-8F27-3FF9DC783B9C}" dt="2021-02-11T22:54:36.231" v="1623" actId="108"/>
          <ac:spMkLst>
            <pc:docMk/>
            <pc:sldMk cId="2964591089" sldId="6981"/>
            <ac:spMk id="111" creationId="{E4C700A3-29E6-4FAB-A3DD-E6EABBF1FF5E}"/>
          </ac:spMkLst>
        </pc:spChg>
        <pc:spChg chg="mod">
          <ac:chgData name="Al Brooks" userId="34fc579134f071c1" providerId="LiveId" clId="{AC549E72-8DDC-4F4B-8F27-3FF9DC783B9C}" dt="2021-02-11T22:53:56.669" v="1616" actId="108"/>
          <ac:spMkLst>
            <pc:docMk/>
            <pc:sldMk cId="2964591089" sldId="6981"/>
            <ac:spMk id="118" creationId="{DFCE2FC1-5605-4D35-AC49-79420DE587D4}"/>
          </ac:spMkLst>
        </pc:spChg>
        <pc:spChg chg="mod">
          <ac:chgData name="Al Brooks" userId="34fc579134f071c1" providerId="LiveId" clId="{AC549E72-8DDC-4F4B-8F27-3FF9DC783B9C}" dt="2021-02-11T22:54:00.270" v="1617" actId="108"/>
          <ac:spMkLst>
            <pc:docMk/>
            <pc:sldMk cId="2964591089" sldId="6981"/>
            <ac:spMk id="119" creationId="{43DF7D92-E501-4DC9-AE55-3FF4A06EB921}"/>
          </ac:spMkLst>
        </pc:spChg>
        <pc:spChg chg="mod">
          <ac:chgData name="Al Brooks" userId="34fc579134f071c1" providerId="LiveId" clId="{AC549E72-8DDC-4F4B-8F27-3FF9DC783B9C}" dt="2021-02-11T22:54:01.791" v="1618" actId="108"/>
          <ac:spMkLst>
            <pc:docMk/>
            <pc:sldMk cId="2964591089" sldId="6981"/>
            <ac:spMk id="121" creationId="{2B5C2733-1643-4462-913B-CC3A96FD63BD}"/>
          </ac:spMkLst>
        </pc:spChg>
        <pc:spChg chg="mod">
          <ac:chgData name="Al Brooks" userId="34fc579134f071c1" providerId="LiveId" clId="{AC549E72-8DDC-4F4B-8F27-3FF9DC783B9C}" dt="2021-02-11T22:54:04.267" v="1619" actId="108"/>
          <ac:spMkLst>
            <pc:docMk/>
            <pc:sldMk cId="2964591089" sldId="6981"/>
            <ac:spMk id="122" creationId="{94A8EC68-6475-430D-B355-9DA6059DBA5B}"/>
          </ac:spMkLst>
        </pc:spChg>
        <pc:spChg chg="add mod">
          <ac:chgData name="Al Brooks" userId="34fc579134f071c1" providerId="LiveId" clId="{AC549E72-8DDC-4F4B-8F27-3FF9DC783B9C}" dt="2021-02-11T22:01:50.584" v="956"/>
          <ac:spMkLst>
            <pc:docMk/>
            <pc:sldMk cId="2964591089" sldId="6981"/>
            <ac:spMk id="127" creationId="{005191CC-767B-43CB-BBA1-AC14E1770A1B}"/>
          </ac:spMkLst>
        </pc:spChg>
        <pc:spChg chg="add mod">
          <ac:chgData name="Al Brooks" userId="34fc579134f071c1" providerId="LiveId" clId="{AC549E72-8DDC-4F4B-8F27-3FF9DC783B9C}" dt="2021-02-11T22:53:27.127" v="1612" actId="20577"/>
          <ac:spMkLst>
            <pc:docMk/>
            <pc:sldMk cId="2964591089" sldId="6981"/>
            <ac:spMk id="128" creationId="{62507432-453D-4EB0-B53C-5887D35074D5}"/>
          </ac:spMkLst>
        </pc:spChg>
        <pc:spChg chg="add mod ord">
          <ac:chgData name="Al Brooks" userId="34fc579134f071c1" providerId="LiveId" clId="{AC549E72-8DDC-4F4B-8F27-3FF9DC783B9C}" dt="2021-02-11T22:42:00.713" v="1410" actId="167"/>
          <ac:spMkLst>
            <pc:docMk/>
            <pc:sldMk cId="2964591089" sldId="6981"/>
            <ac:spMk id="129" creationId="{E4C75B05-AC38-4457-A879-868653D6FA24}"/>
          </ac:spMkLst>
        </pc:spChg>
        <pc:spChg chg="add mod">
          <ac:chgData name="Al Brooks" userId="34fc579134f071c1" providerId="LiveId" clId="{AC549E72-8DDC-4F4B-8F27-3FF9DC783B9C}" dt="2021-02-11T22:53:03.770" v="1588" actId="13926"/>
          <ac:spMkLst>
            <pc:docMk/>
            <pc:sldMk cId="2964591089" sldId="6981"/>
            <ac:spMk id="130" creationId="{1E4E186D-C891-4761-ADD4-5B151DD94250}"/>
          </ac:spMkLst>
        </pc:spChg>
        <pc:spChg chg="add del mod">
          <ac:chgData name="Al Brooks" userId="34fc579134f071c1" providerId="LiveId" clId="{AC549E72-8DDC-4F4B-8F27-3FF9DC783B9C}" dt="2021-02-11T22:41:25.357" v="1401" actId="478"/>
          <ac:spMkLst>
            <pc:docMk/>
            <pc:sldMk cId="2964591089" sldId="6981"/>
            <ac:spMk id="131" creationId="{07F5B29A-9C39-402D-A121-CC161F469536}"/>
          </ac:spMkLst>
        </pc:spChg>
        <pc:spChg chg="add mod ord">
          <ac:chgData name="Al Brooks" userId="34fc579134f071c1" providerId="LiveId" clId="{AC549E72-8DDC-4F4B-8F27-3FF9DC783B9C}" dt="2021-02-11T22:42:00.713" v="1410" actId="167"/>
          <ac:spMkLst>
            <pc:docMk/>
            <pc:sldMk cId="2964591089" sldId="6981"/>
            <ac:spMk id="134" creationId="{8DED7316-DC42-4320-B616-C43D1F83DC31}"/>
          </ac:spMkLst>
        </pc:spChg>
        <pc:spChg chg="del">
          <ac:chgData name="Al Brooks" userId="34fc579134f071c1" providerId="LiveId" clId="{AC549E72-8DDC-4F4B-8F27-3FF9DC783B9C}" dt="2021-02-11T22:41:16.557" v="1398" actId="478"/>
          <ac:spMkLst>
            <pc:docMk/>
            <pc:sldMk cId="2964591089" sldId="6981"/>
            <ac:spMk id="138" creationId="{7BB60714-0040-4BF7-9286-57B9723E5282}"/>
          </ac:spMkLst>
        </pc:spChg>
        <pc:spChg chg="mod">
          <ac:chgData name="Al Brooks" userId="34fc579134f071c1" providerId="LiveId" clId="{AC549E72-8DDC-4F4B-8F27-3FF9DC783B9C}" dt="2021-02-11T22:41:45.171" v="1408" actId="404"/>
          <ac:spMkLst>
            <pc:docMk/>
            <pc:sldMk cId="2964591089" sldId="6981"/>
            <ac:spMk id="142" creationId="{538D83F3-5F12-4E9F-9B6C-EB8F8BC21DA3}"/>
          </ac:spMkLst>
        </pc:spChg>
        <pc:spChg chg="ord">
          <ac:chgData name="Al Brooks" userId="34fc579134f071c1" providerId="LiveId" clId="{AC549E72-8DDC-4F4B-8F27-3FF9DC783B9C}" dt="2021-02-11T22:42:04.174" v="1411" actId="167"/>
          <ac:spMkLst>
            <pc:docMk/>
            <pc:sldMk cId="2964591089" sldId="6981"/>
            <ac:spMk id="144" creationId="{5DF5A15D-5222-456C-B6F6-CA76376C099D}"/>
          </ac:spMkLst>
        </pc:spChg>
        <pc:spChg chg="add mod ord">
          <ac:chgData name="Al Brooks" userId="34fc579134f071c1" providerId="LiveId" clId="{AC549E72-8DDC-4F4B-8F27-3FF9DC783B9C}" dt="2021-02-11T22:42:00.713" v="1410" actId="167"/>
          <ac:spMkLst>
            <pc:docMk/>
            <pc:sldMk cId="2964591089" sldId="6981"/>
            <ac:spMk id="146" creationId="{6D42F8BF-B2FF-44D3-B14F-8AA7E93689B6}"/>
          </ac:spMkLst>
        </pc:spChg>
        <pc:spChg chg="del">
          <ac:chgData name="Al Brooks" userId="34fc579134f071c1" providerId="LiveId" clId="{AC549E72-8DDC-4F4B-8F27-3FF9DC783B9C}" dt="2021-02-11T22:41:32.339" v="1403" actId="478"/>
          <ac:spMkLst>
            <pc:docMk/>
            <pc:sldMk cId="2964591089" sldId="6981"/>
            <ac:spMk id="148" creationId="{65D88242-173F-45EF-B920-C1E54A63C0DE}"/>
          </ac:spMkLst>
        </pc:spChg>
        <pc:spChg chg="mod">
          <ac:chgData name="Al Brooks" userId="34fc579134f071c1" providerId="LiveId" clId="{AC549E72-8DDC-4F4B-8F27-3FF9DC783B9C}" dt="2021-02-11T22:53:34.208" v="1613" actId="13926"/>
          <ac:spMkLst>
            <pc:docMk/>
            <pc:sldMk cId="2964591089" sldId="6981"/>
            <ac:spMk id="150" creationId="{863ED818-FA86-4E17-A041-1D6C9600E9EA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51" creationId="{49F94F03-94E9-460E-814A-6E372D115C46}"/>
          </ac:spMkLst>
        </pc:spChg>
        <pc:spChg chg="add mod">
          <ac:chgData name="Al Brooks" userId="34fc579134f071c1" providerId="LiveId" clId="{AC549E72-8DDC-4F4B-8F27-3FF9DC783B9C}" dt="2021-02-11T22:52:28.241" v="1554" actId="13926"/>
          <ac:spMkLst>
            <pc:docMk/>
            <pc:sldMk cId="2964591089" sldId="6981"/>
            <ac:spMk id="152" creationId="{36AF0986-0635-454B-A169-6A8DEFDB9AA7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0" creationId="{CDDD7A47-5148-4149-ACFC-0C40C7F26033}"/>
          </ac:spMkLst>
        </pc:spChg>
        <pc:spChg chg="mod">
          <ac:chgData name="Al Brooks" userId="34fc579134f071c1" providerId="LiveId" clId="{AC549E72-8DDC-4F4B-8F27-3FF9DC783B9C}" dt="2021-02-11T22:46:11.839" v="1432" actId="1076"/>
          <ac:spMkLst>
            <pc:docMk/>
            <pc:sldMk cId="2964591089" sldId="6981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1T22:55:12.333" v="1625" actId="478"/>
          <ac:spMkLst>
            <pc:docMk/>
            <pc:sldMk cId="2964591089" sldId="6981"/>
            <ac:spMk id="232" creationId="{819AFA96-EEDE-4161-BAAB-3CEFDF1596C7}"/>
          </ac:spMkLst>
        </pc:spChg>
        <pc:picChg chg="ord">
          <ac:chgData name="Al Brooks" userId="34fc579134f071c1" providerId="LiveId" clId="{AC549E72-8DDC-4F4B-8F27-3FF9DC783B9C}" dt="2021-02-11T22:42:08.307" v="1412" actId="167"/>
          <ac:picMkLst>
            <pc:docMk/>
            <pc:sldMk cId="2964591089" sldId="6981"/>
            <ac:picMk id="4" creationId="{4B2673BF-8F31-4728-8F8D-6594E2F4F01E}"/>
          </ac:picMkLst>
        </pc:pic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84" creationId="{56D49874-88C1-41E9-B02A-C89471A975AA}"/>
          </ac:cxnSpMkLst>
        </pc:cxnChg>
        <pc:cxnChg chg="add del mod">
          <ac:chgData name="Al Brooks" userId="34fc579134f071c1" providerId="LiveId" clId="{AC549E72-8DDC-4F4B-8F27-3FF9DC783B9C}" dt="2021-02-11T22:41:35.396" v="1405" actId="478"/>
          <ac:cxnSpMkLst>
            <pc:docMk/>
            <pc:sldMk cId="2964591089" sldId="6981"/>
            <ac:cxnSpMk id="132" creationId="{4F3C4A87-A837-4CBF-A9AE-6599F5D9A9CE}"/>
          </ac:cxnSpMkLst>
        </pc:cxnChg>
        <pc:cxnChg chg="del">
          <ac:chgData name="Al Brooks" userId="34fc579134f071c1" providerId="LiveId" clId="{AC549E72-8DDC-4F4B-8F27-3FF9DC783B9C}" dt="2021-02-11T22:41:18.051" v="1399" actId="478"/>
          <ac:cxnSpMkLst>
            <pc:docMk/>
            <pc:sldMk cId="2964591089" sldId="6981"/>
            <ac:cxnSpMk id="139" creationId="{23CAF112-53AC-451A-BF66-7F227C5BB3D1}"/>
          </ac:cxnSpMkLst>
        </pc:cxnChg>
        <pc:cxnChg chg="add mod">
          <ac:chgData name="Al Brooks" userId="34fc579134f071c1" providerId="LiveId" clId="{AC549E72-8DDC-4F4B-8F27-3FF9DC783B9C}" dt="2021-02-11T22:41:12.416" v="1397"/>
          <ac:cxnSpMkLst>
            <pc:docMk/>
            <pc:sldMk cId="2964591089" sldId="6981"/>
            <ac:cxnSpMk id="141" creationId="{0C21C8C8-473E-4BC8-9715-AB292061EEE3}"/>
          </ac:cxnSpMkLst>
        </pc:cxnChg>
        <pc:cxnChg chg="mod">
          <ac:chgData name="Al Brooks" userId="34fc579134f071c1" providerId="LiveId" clId="{AC549E72-8DDC-4F4B-8F27-3FF9DC783B9C}" dt="2021-02-11T22:53:53.762" v="1615" actId="108"/>
          <ac:cxnSpMkLst>
            <pc:docMk/>
            <pc:sldMk cId="2964591089" sldId="6981"/>
            <ac:cxnSpMk id="145" creationId="{E429DF78-B4B7-463B-9F09-CDD09CC15CA2}"/>
          </ac:cxnSpMkLst>
        </pc:cxnChg>
        <pc:cxnChg chg="add mod">
          <ac:chgData name="Al Brooks" userId="34fc579134f071c1" providerId="LiveId" clId="{AC549E72-8DDC-4F4B-8F27-3FF9DC783B9C}" dt="2021-02-11T22:41:12.416" v="1397"/>
          <ac:cxnSpMkLst>
            <pc:docMk/>
            <pc:sldMk cId="2964591089" sldId="6981"/>
            <ac:cxnSpMk id="147" creationId="{6061918D-FCBC-47D6-9310-03FE06326FEC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1T22:55:12.333" v="1625" actId="478"/>
          <ac:cxnSpMkLst>
            <pc:docMk/>
            <pc:sldMk cId="2964591089" sldId="6981"/>
            <ac:cxnSpMk id="244" creationId="{A01D7C86-0024-44FE-BA74-69C0E0D0D261}"/>
          </ac:cxnSpMkLst>
        </pc:cxnChg>
      </pc:sldChg>
      <pc:sldChg chg="addSp delSp modSp add del mod ord modClrScheme chgLayout">
        <pc:chgData name="Al Brooks" userId="34fc579134f071c1" providerId="LiveId" clId="{AC549E72-8DDC-4F4B-8F27-3FF9DC783B9C}" dt="2021-02-16T18:37:07.197" v="5851" actId="47"/>
        <pc:sldMkLst>
          <pc:docMk/>
          <pc:sldMk cId="1196563984" sldId="6982"/>
        </pc:sldMkLst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3T02:34:11.651" v="5209" actId="700"/>
          <ac:spMkLst>
            <pc:docMk/>
            <pc:sldMk cId="1196563984" sldId="6982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3T02:34:45.932" v="5216" actId="167"/>
          <ac:spMkLst>
            <pc:docMk/>
            <pc:sldMk cId="1196563984" sldId="6982"/>
            <ac:spMk id="21" creationId="{D800B438-E78B-4C04-8812-E548DC25F1FB}"/>
          </ac:spMkLst>
        </pc:spChg>
        <pc:spChg chg="mod ord">
          <ac:chgData name="Al Brooks" userId="34fc579134f071c1" providerId="LiveId" clId="{AC549E72-8DDC-4F4B-8F27-3FF9DC783B9C}" dt="2021-02-13T02:34:39.067" v="5214" actId="167"/>
          <ac:spMkLst>
            <pc:docMk/>
            <pc:sldMk cId="1196563984" sldId="6982"/>
            <ac:spMk id="102" creationId="{5CEE2005-3A4A-44E9-8801-9C8CDBBF1A86}"/>
          </ac:spMkLst>
        </pc:spChg>
        <pc:spChg chg="mod">
          <ac:chgData name="Al Brooks" userId="34fc579134f071c1" providerId="LiveId" clId="{AC549E72-8DDC-4F4B-8F27-3FF9DC783B9C}" dt="2021-02-13T02:25:25.041" v="4995" actId="1076"/>
          <ac:spMkLst>
            <pc:docMk/>
            <pc:sldMk cId="1196563984" sldId="6982"/>
            <ac:spMk id="103" creationId="{473C2822-F221-492B-8101-17334C2D0B41}"/>
          </ac:spMkLst>
        </pc:spChg>
        <pc:spChg chg="del">
          <ac:chgData name="Al Brooks" userId="34fc579134f071c1" providerId="LiveId" clId="{AC549E72-8DDC-4F4B-8F27-3FF9DC783B9C}" dt="2021-02-13T02:24:05.264" v="4980" actId="478"/>
          <ac:spMkLst>
            <pc:docMk/>
            <pc:sldMk cId="1196563984" sldId="6982"/>
            <ac:spMk id="106" creationId="{4843E439-9AF0-4E48-BBA6-D72D16DF2062}"/>
          </ac:spMkLst>
        </pc:spChg>
        <pc:spChg chg="del">
          <ac:chgData name="Al Brooks" userId="34fc579134f071c1" providerId="LiveId" clId="{AC549E72-8DDC-4F4B-8F27-3FF9DC783B9C}" dt="2021-02-13T02:23:55.956" v="4978" actId="478"/>
          <ac:spMkLst>
            <pc:docMk/>
            <pc:sldMk cId="1196563984" sldId="6982"/>
            <ac:spMk id="107" creationId="{08FC8C71-A8E8-4507-88D4-9B5EDE1AFBDD}"/>
          </ac:spMkLst>
        </pc:spChg>
        <pc:spChg chg="del">
          <ac:chgData name="Al Brooks" userId="34fc579134f071c1" providerId="LiveId" clId="{AC549E72-8DDC-4F4B-8F27-3FF9DC783B9C}" dt="2021-02-13T02:23:58.551" v="4979" actId="478"/>
          <ac:spMkLst>
            <pc:docMk/>
            <pc:sldMk cId="1196563984" sldId="6982"/>
            <ac:spMk id="109" creationId="{FD8FFFBB-DE14-42E8-9A15-9DE97491DC11}"/>
          </ac:spMkLst>
        </pc:spChg>
        <pc:spChg chg="del">
          <ac:chgData name="Al Brooks" userId="34fc579134f071c1" providerId="LiveId" clId="{AC549E72-8DDC-4F4B-8F27-3FF9DC783B9C}" dt="2021-02-13T02:24:36.367" v="4985" actId="478"/>
          <ac:spMkLst>
            <pc:docMk/>
            <pc:sldMk cId="1196563984" sldId="6982"/>
            <ac:spMk id="112" creationId="{0DD32C4A-13CA-44FB-BA00-77471039961B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13" creationId="{21019715-FD86-4F90-8388-9E64B61D34CF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14" creationId="{B4660F54-232E-44BD-898B-911D2C6A82D3}"/>
          </ac:spMkLst>
        </pc:spChg>
        <pc:spChg chg="mod">
          <ac:chgData name="Al Brooks" userId="34fc579134f071c1" providerId="LiveId" clId="{AC549E72-8DDC-4F4B-8F27-3FF9DC783B9C}" dt="2021-02-13T02:34:54.937" v="5218" actId="108"/>
          <ac:spMkLst>
            <pc:docMk/>
            <pc:sldMk cId="1196563984" sldId="6982"/>
            <ac:spMk id="115" creationId="{226DB426-2920-44FF-A3F9-3CF943F4B617}"/>
          </ac:spMkLst>
        </pc:spChg>
        <pc:spChg chg="mod">
          <ac:chgData name="Al Brooks" userId="34fc579134f071c1" providerId="LiveId" clId="{AC549E72-8DDC-4F4B-8F27-3FF9DC783B9C}" dt="2021-02-13T02:36:38.134" v="5244" actId="1037"/>
          <ac:spMkLst>
            <pc:docMk/>
            <pc:sldMk cId="1196563984" sldId="6982"/>
            <ac:spMk id="116" creationId="{52FE27F2-A721-4728-A8AD-83948F6D35FA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17" creationId="{F3BE7D88-828F-4B2A-9A94-FF36028CA213}"/>
          </ac:spMkLst>
        </pc:spChg>
        <pc:spChg chg="mod">
          <ac:chgData name="Al Brooks" userId="34fc579134f071c1" providerId="LiveId" clId="{AC549E72-8DDC-4F4B-8F27-3FF9DC783B9C}" dt="2021-02-13T02:35:01.510" v="5219" actId="108"/>
          <ac:spMkLst>
            <pc:docMk/>
            <pc:sldMk cId="1196563984" sldId="6982"/>
            <ac:spMk id="118" creationId="{E739EF94-528C-4641-96EC-A765F1478C1F}"/>
          </ac:spMkLst>
        </pc:spChg>
        <pc:spChg chg="mod">
          <ac:chgData name="Al Brooks" userId="34fc579134f071c1" providerId="LiveId" clId="{AC549E72-8DDC-4F4B-8F27-3FF9DC783B9C}" dt="2021-02-13T02:36:53.295" v="5253" actId="1038"/>
          <ac:spMkLst>
            <pc:docMk/>
            <pc:sldMk cId="1196563984" sldId="6982"/>
            <ac:spMk id="119" creationId="{A73B7956-715C-4526-A861-BA73C93585A9}"/>
          </ac:spMkLst>
        </pc:spChg>
        <pc:spChg chg="mod">
          <ac:chgData name="Al Brooks" userId="34fc579134f071c1" providerId="LiveId" clId="{AC549E72-8DDC-4F4B-8F27-3FF9DC783B9C}" dt="2021-02-13T02:36:56.998" v="5254" actId="1038"/>
          <ac:spMkLst>
            <pc:docMk/>
            <pc:sldMk cId="1196563984" sldId="6982"/>
            <ac:spMk id="120" creationId="{524DCB6A-94A1-49A9-A911-D9782E573873}"/>
          </ac:spMkLst>
        </pc:spChg>
        <pc:spChg chg="mod">
          <ac:chgData name="Al Brooks" userId="34fc579134f071c1" providerId="LiveId" clId="{AC549E72-8DDC-4F4B-8F27-3FF9DC783B9C}" dt="2021-02-13T02:37:05.336" v="5264" actId="1038"/>
          <ac:spMkLst>
            <pc:docMk/>
            <pc:sldMk cId="1196563984" sldId="6982"/>
            <ac:spMk id="121" creationId="{6B3514A2-7DA3-489F-A3B3-D0EBDC0262B7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22" creationId="{03936CC7-7CFB-42A4-A268-89EB17F82F54}"/>
          </ac:spMkLst>
        </pc:spChg>
        <pc:spChg chg="mod">
          <ac:chgData name="Al Brooks" userId="34fc579134f071c1" providerId="LiveId" clId="{AC549E72-8DDC-4F4B-8F27-3FF9DC783B9C}" dt="2021-02-13T02:35:16.793" v="5223" actId="108"/>
          <ac:spMkLst>
            <pc:docMk/>
            <pc:sldMk cId="1196563984" sldId="6982"/>
            <ac:spMk id="123" creationId="{A14C98F7-7EBE-461E-9511-CD3B57CC7387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24" creationId="{6629B889-FBA0-495F-AF08-A926C5577DDE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25" creationId="{6CA8C63A-1541-4569-B63F-A7B87DF38288}"/>
          </ac:spMkLst>
        </pc:spChg>
        <pc:spChg chg="mod">
          <ac:chgData name="Al Brooks" userId="34fc579134f071c1" providerId="LiveId" clId="{AC549E72-8DDC-4F4B-8F27-3FF9DC783B9C}" dt="2021-02-13T02:35:35.912" v="5224" actId="108"/>
          <ac:spMkLst>
            <pc:docMk/>
            <pc:sldMk cId="1196563984" sldId="6982"/>
            <ac:spMk id="126" creationId="{62D770DF-3FDE-433A-9B34-3ED139E7A37E}"/>
          </ac:spMkLst>
        </pc:spChg>
        <pc:spChg chg="mod">
          <ac:chgData name="Al Brooks" userId="34fc579134f071c1" providerId="LiveId" clId="{AC549E72-8DDC-4F4B-8F27-3FF9DC783B9C}" dt="2021-02-13T02:35:36.847" v="5225" actId="108"/>
          <ac:spMkLst>
            <pc:docMk/>
            <pc:sldMk cId="1196563984" sldId="6982"/>
            <ac:spMk id="127" creationId="{2673CA06-09E6-4A34-89CB-36E82072865A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28" creationId="{D401767A-F156-456A-BAC4-190CD6E668EB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29" creationId="{6F171451-7FFD-41DB-B234-C3150103E917}"/>
          </ac:spMkLst>
        </pc:spChg>
        <pc:spChg chg="mod">
          <ac:chgData name="Al Brooks" userId="34fc579134f071c1" providerId="LiveId" clId="{AC549E72-8DDC-4F4B-8F27-3FF9DC783B9C}" dt="2021-02-13T02:37:22.480" v="5269" actId="1038"/>
          <ac:spMkLst>
            <pc:docMk/>
            <pc:sldMk cId="1196563984" sldId="6982"/>
            <ac:spMk id="130" creationId="{FF9324D3-1209-45F3-8150-E67A4C61CA22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31" creationId="{DAA64B90-C216-46D9-90E2-C2F5F6FE0FAF}"/>
          </ac:spMkLst>
        </pc:spChg>
        <pc:spChg chg="mod">
          <ac:chgData name="Al Brooks" userId="34fc579134f071c1" providerId="LiveId" clId="{AC549E72-8DDC-4F4B-8F27-3FF9DC783B9C}" dt="2021-02-13T02:35:42.639" v="5227" actId="108"/>
          <ac:spMkLst>
            <pc:docMk/>
            <pc:sldMk cId="1196563984" sldId="6982"/>
            <ac:spMk id="132" creationId="{D36195AF-B5A8-433C-804A-142F20B2CD8B}"/>
          </ac:spMkLst>
        </pc:spChg>
        <pc:spChg chg="mod">
          <ac:chgData name="Al Brooks" userId="34fc579134f071c1" providerId="LiveId" clId="{AC549E72-8DDC-4F4B-8F27-3FF9DC783B9C}" dt="2021-02-13T02:35:44.595" v="5228" actId="108"/>
          <ac:spMkLst>
            <pc:docMk/>
            <pc:sldMk cId="1196563984" sldId="6982"/>
            <ac:spMk id="133" creationId="{11C1AC02-A484-46C4-807B-C8D31053FD50}"/>
          </ac:spMkLst>
        </pc:spChg>
        <pc:spChg chg="mod">
          <ac:chgData name="Al Brooks" userId="34fc579134f071c1" providerId="LiveId" clId="{AC549E72-8DDC-4F4B-8F27-3FF9DC783B9C}" dt="2021-02-13T02:35:46.099" v="5229" actId="108"/>
          <ac:spMkLst>
            <pc:docMk/>
            <pc:sldMk cId="1196563984" sldId="6982"/>
            <ac:spMk id="134" creationId="{38BA116A-EAD4-4F4A-AE28-E52A984635C8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35" creationId="{2C63C648-A333-498A-8B66-3BFF8F0300E8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36" creationId="{4087DD27-6AA2-49A2-9405-AD0F4CA4F2FD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37" creationId="{A1B34694-69B0-4409-B71A-BBF952155E50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38" creationId="{4BC0B0AD-D6EB-4573-8FC3-7A3832AB548B}"/>
          </ac:spMkLst>
        </pc:spChg>
        <pc:spChg chg="mod">
          <ac:chgData name="Al Brooks" userId="34fc579134f071c1" providerId="LiveId" clId="{AC549E72-8DDC-4F4B-8F27-3FF9DC783B9C}" dt="2021-02-13T02:36:10.339" v="5236" actId="1076"/>
          <ac:spMkLst>
            <pc:docMk/>
            <pc:sldMk cId="1196563984" sldId="6982"/>
            <ac:spMk id="139" creationId="{E90DE15A-697C-4B35-86CA-F53F72BC7570}"/>
          </ac:spMkLst>
        </pc:spChg>
        <pc:spChg chg="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40" creationId="{E03ACA3C-6860-4E92-A3FB-8C5F610FE147}"/>
          </ac:spMkLst>
        </pc:spChg>
        <pc:spChg chg="add mod ord">
          <ac:chgData name="Al Brooks" userId="34fc579134f071c1" providerId="LiveId" clId="{AC549E72-8DDC-4F4B-8F27-3FF9DC783B9C}" dt="2021-02-13T02:34:39.067" v="5214" actId="167"/>
          <ac:spMkLst>
            <pc:docMk/>
            <pc:sldMk cId="1196563984" sldId="6982"/>
            <ac:spMk id="143" creationId="{3D88B0DE-0594-4DEA-A7A9-D37A64163E1F}"/>
          </ac:spMkLst>
        </pc:spChg>
        <pc:spChg chg="add mod">
          <ac:chgData name="Al Brooks" userId="34fc579134f071c1" providerId="LiveId" clId="{AC549E72-8DDC-4F4B-8F27-3FF9DC783B9C}" dt="2021-02-13T02:33:12.667" v="5181" actId="13926"/>
          <ac:spMkLst>
            <pc:docMk/>
            <pc:sldMk cId="1196563984" sldId="6982"/>
            <ac:spMk id="145" creationId="{C4ECF69F-6C18-43AD-AA6D-517ABC1FCAB6}"/>
          </ac:spMkLst>
        </pc:spChg>
        <pc:spChg chg="add mod">
          <ac:chgData name="Al Brooks" userId="34fc579134f071c1" providerId="LiveId" clId="{AC549E72-8DDC-4F4B-8F27-3FF9DC783B9C}" dt="2021-02-13T02:33:05.929" v="5179" actId="13926"/>
          <ac:spMkLst>
            <pc:docMk/>
            <pc:sldMk cId="1196563984" sldId="6982"/>
            <ac:spMk id="147" creationId="{73383BEF-140A-4877-B54E-354262795570}"/>
          </ac:spMkLst>
        </pc:spChg>
        <pc:spChg chg="add mod">
          <ac:chgData name="Al Brooks" userId="34fc579134f071c1" providerId="LiveId" clId="{AC549E72-8DDC-4F4B-8F27-3FF9DC783B9C}" dt="2021-02-13T02:32:19.806" v="5164" actId="1076"/>
          <ac:spMkLst>
            <pc:docMk/>
            <pc:sldMk cId="1196563984" sldId="6982"/>
            <ac:spMk id="149" creationId="{D9A0DE47-6EA6-46E3-9B93-E9534008A331}"/>
          </ac:spMkLst>
        </pc:spChg>
        <pc:spChg chg="add mod">
          <ac:chgData name="Al Brooks" userId="34fc579134f071c1" providerId="LiveId" clId="{AC549E72-8DDC-4F4B-8F27-3FF9DC783B9C}" dt="2021-02-13T02:38:12.087" v="5273" actId="13926"/>
          <ac:spMkLst>
            <pc:docMk/>
            <pc:sldMk cId="1196563984" sldId="6982"/>
            <ac:spMk id="151" creationId="{8B3BAE14-996F-42EC-87FD-B8F8AC25DFE4}"/>
          </ac:spMkLst>
        </pc:spChg>
        <pc:spChg chg="add 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154" creationId="{3A029503-F0FC-4CF9-9CE1-91F8E11B0099}"/>
          </ac:spMkLst>
        </pc:spChg>
        <pc:spChg chg="add mod">
          <ac:chgData name="Al Brooks" userId="34fc579134f071c1" providerId="LiveId" clId="{AC549E72-8DDC-4F4B-8F27-3FF9DC783B9C}" dt="2021-02-13T02:32:50.993" v="5177" actId="207"/>
          <ac:spMkLst>
            <pc:docMk/>
            <pc:sldMk cId="1196563984" sldId="6982"/>
            <ac:spMk id="156" creationId="{66F68920-EC0A-4C7D-9EC5-C48AFED293FC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2" creationId="{814AAE56-483D-4393-958F-62AC024E2BD2}"/>
          </ac:spMkLst>
        </pc:spChg>
        <pc:spChg chg="add del mod">
          <ac:chgData name="Al Brooks" userId="34fc579134f071c1" providerId="LiveId" clId="{AC549E72-8DDC-4F4B-8F27-3FF9DC783B9C}" dt="2021-02-13T02:31:34.379" v="5100" actId="478"/>
          <ac:spMkLst>
            <pc:docMk/>
            <pc:sldMk cId="1196563984" sldId="6982"/>
            <ac:spMk id="163" creationId="{631AAF98-BA6C-4E2C-ADBD-71D3A8C30980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178" creationId="{58AD4589-C940-4B3A-B426-E89BB9859B64}"/>
          </ac:spMkLst>
        </pc:spChg>
        <pc:spChg chg="add mod">
          <ac:chgData name="Al Brooks" userId="34fc579134f071c1" providerId="LiveId" clId="{AC549E72-8DDC-4F4B-8F27-3FF9DC783B9C}" dt="2021-02-13T02:37:56.329" v="5271" actId="13926"/>
          <ac:spMkLst>
            <pc:docMk/>
            <pc:sldMk cId="1196563984" sldId="6982"/>
            <ac:spMk id="213" creationId="{02FA5B3D-1E3F-4519-A0E7-D772A6EFA52B}"/>
          </ac:spMkLst>
        </pc:spChg>
        <pc:spChg chg="add del mod">
          <ac:chgData name="Al Brooks" userId="34fc579134f071c1" providerId="LiveId" clId="{AC549E72-8DDC-4F4B-8F27-3FF9DC783B9C}" dt="2021-02-13T02:32:23.323" v="5165" actId="478"/>
          <ac:spMkLst>
            <pc:docMk/>
            <pc:sldMk cId="1196563984" sldId="6982"/>
            <ac:spMk id="214" creationId="{74D855D9-1571-45AE-8268-BB1FA1F533F1}"/>
          </ac:spMkLst>
        </pc:spChg>
        <pc:spChg chg="add mod">
          <ac:chgData name="Al Brooks" userId="34fc579134f071c1" providerId="LiveId" clId="{AC549E72-8DDC-4F4B-8F27-3FF9DC783B9C}" dt="2021-02-13T02:31:17.700" v="5097" actId="1035"/>
          <ac:spMkLst>
            <pc:docMk/>
            <pc:sldMk cId="1196563984" sldId="6982"/>
            <ac:spMk id="215" creationId="{D7D23760-4A5C-4093-BEE5-7070074069A3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19" creationId="{5EFBABB6-9E84-4DDD-8DCC-3C1181DD9B0F}"/>
          </ac:spMkLst>
        </pc:spChg>
        <pc:spChg chg="del mod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20" creationId="{2BDC4574-1E35-4361-BCAA-718249F2FCAE}"/>
          </ac:spMkLst>
        </pc:spChg>
        <pc:spChg chg="del mod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21" creationId="{68FD4F3E-0F63-4A17-BC12-C80420F32F69}"/>
          </ac:spMkLst>
        </pc:spChg>
        <pc:spChg chg="add mod ord">
          <ac:chgData name="Al Brooks" userId="34fc579134f071c1" providerId="LiveId" clId="{AC549E72-8DDC-4F4B-8F27-3FF9DC783B9C}" dt="2021-02-13T02:34:39.067" v="5214" actId="167"/>
          <ac:spMkLst>
            <pc:docMk/>
            <pc:sldMk cId="1196563984" sldId="6982"/>
            <ac:spMk id="222" creationId="{FBE0402C-8C46-4B05-804A-C90FC51D8127}"/>
          </ac:spMkLst>
        </pc:spChg>
        <pc:spChg chg="add mod">
          <ac:chgData name="Al Brooks" userId="34fc579134f071c1" providerId="LiveId" clId="{AC549E72-8DDC-4F4B-8F27-3FF9DC783B9C}" dt="2021-02-13T02:33:26.284" v="5183" actId="13926"/>
          <ac:spMkLst>
            <pc:docMk/>
            <pc:sldMk cId="1196563984" sldId="6982"/>
            <ac:spMk id="224" creationId="{6D9C9090-548D-4D3D-A2CF-3789C15307B7}"/>
          </ac:spMkLst>
        </pc:spChg>
        <pc:spChg chg="add mod">
          <ac:chgData name="Al Brooks" userId="34fc579134f071c1" providerId="LiveId" clId="{AC549E72-8DDC-4F4B-8F27-3FF9DC783B9C}" dt="2021-02-13T02:38:35.981" v="5275"/>
          <ac:spMkLst>
            <pc:docMk/>
            <pc:sldMk cId="1196563984" sldId="6982"/>
            <ac:spMk id="226" creationId="{0BB7DC85-0A58-4E13-944F-9E74D736C21B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2:38:24.676" v="5274" actId="478"/>
          <ac:spMkLst>
            <pc:docMk/>
            <pc:sldMk cId="1196563984" sldId="6982"/>
            <ac:spMk id="232" creationId="{819AFA96-EEDE-4161-BAAB-3CEFDF1596C7}"/>
          </ac:spMkLst>
        </pc:spChg>
        <pc:picChg chg="del">
          <ac:chgData name="Al Brooks" userId="34fc579134f071c1" providerId="LiveId" clId="{AC549E72-8DDC-4F4B-8F27-3FF9DC783B9C}" dt="2021-02-13T02:23:18.392" v="4972" actId="478"/>
          <ac:picMkLst>
            <pc:docMk/>
            <pc:sldMk cId="1196563984" sldId="6982"/>
            <ac:picMk id="4" creationId="{3DB42A34-EE25-43E1-91FC-44A79073459A}"/>
          </ac:picMkLst>
        </pc:picChg>
        <pc:picChg chg="add del mod ord">
          <ac:chgData name="Al Brooks" userId="34fc579134f071c1" providerId="LiveId" clId="{AC549E72-8DDC-4F4B-8F27-3FF9DC783B9C}" dt="2021-02-13T02:34:41.539" v="5215" actId="167"/>
          <ac:picMkLst>
            <pc:docMk/>
            <pc:sldMk cId="1196563984" sldId="6982"/>
            <ac:picMk id="141" creationId="{7A199172-74D7-4202-9805-31A1E6EAAD57}"/>
          </ac:picMkLst>
        </pc:pic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84" creationId="{56D49874-88C1-41E9-B02A-C89471A975AA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86" creationId="{BDE9351E-395D-4B45-99D8-C6D24339F4A9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88" creationId="{98586195-665B-4BA8-BF92-25347F68BD9E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90" creationId="{F9994216-2767-4FD3-B359-05C38FEDF5D1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93" creationId="{0708F377-C3C4-4C0E-9271-589C40FCF29B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95" creationId="{0F80A26D-02B6-4F7D-98AC-CEDE668C3988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96" creationId="{691F419C-1E69-4006-BE9B-7D9709275C36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98" creationId="{8070AAF7-5208-4BED-9713-EDF45CBA5CED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00" creationId="{C0782243-7856-4E41-A049-AFEF577EFE30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04" creationId="{D6DA65F2-1135-41E1-86B5-0BF319662B2C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08" creationId="{11621467-1F9D-4519-BEC3-674203FA3225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10" creationId="{49156B48-3CDC-4608-AD4F-D9AFB58BABDB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42" creationId="{742D3DA5-04F9-4BE9-8010-8C35300B396F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44" creationId="{1C4CE1F6-B469-49ED-A1DC-D77F2A98D8B9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46" creationId="{8300DDC1-FAF3-49E9-BBF2-675473E6D773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48" creationId="{7ECA54B1-3194-4A56-8360-D504751D69AD}"/>
          </ac:cxnSpMkLst>
        </pc:cxnChg>
        <pc:cxnChg chg="mod">
          <ac:chgData name="Al Brooks" userId="34fc579134f071c1" providerId="LiveId" clId="{AC549E72-8DDC-4F4B-8F27-3FF9DC783B9C}" dt="2021-02-13T02:35:53.733" v="5231" actId="108"/>
          <ac:cxnSpMkLst>
            <pc:docMk/>
            <pc:sldMk cId="1196563984" sldId="6982"/>
            <ac:cxnSpMk id="150" creationId="{94CD30AC-7572-463B-984E-09BBFA61EAC6}"/>
          </ac:cxnSpMkLst>
        </pc:cxnChg>
        <pc:cxnChg chg="mod">
          <ac:chgData name="Al Brooks" userId="34fc579134f071c1" providerId="LiveId" clId="{AC549E72-8DDC-4F4B-8F27-3FF9DC783B9C}" dt="2021-02-13T02:35:11.704" v="5221" actId="108"/>
          <ac:cxnSpMkLst>
            <pc:docMk/>
            <pc:sldMk cId="1196563984" sldId="6982"/>
            <ac:cxnSpMk id="152" creationId="{525A6505-320C-49CD-8178-AB96FA4C2562}"/>
          </ac:cxnSpMkLst>
        </pc:cxnChg>
        <pc:cxnChg chg="add 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53" creationId="{E68EB246-B33C-4996-B41C-A4F6449277A4}"/>
          </ac:cxnSpMkLst>
        </pc:cxnChg>
        <pc:cxnChg chg="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55" creationId="{76ED0EE1-9DB6-4433-ACB1-8FC16EBE4526}"/>
          </ac:cxnSpMkLst>
        </pc:cxnChg>
        <pc:cxnChg chg="add 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157" creationId="{C5761817-D28F-4C4F-91D5-9DAF5AEDEEF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12" creationId="{49561F36-F7AA-4C0F-96BF-FE4D01C1EBD9}"/>
          </ac:cxnSpMkLst>
        </pc:cxnChg>
        <pc:cxnChg chg="add mod">
          <ac:chgData name="Al Brooks" userId="34fc579134f071c1" providerId="LiveId" clId="{AC549E72-8DDC-4F4B-8F27-3FF9DC783B9C}" dt="2021-02-13T02:31:17.700" v="5097" actId="1035"/>
          <ac:cxnSpMkLst>
            <pc:docMk/>
            <pc:sldMk cId="1196563984" sldId="6982"/>
            <ac:cxnSpMk id="216" creationId="{8585129F-508F-4D10-AB6F-4D834F0CD945}"/>
          </ac:cxnSpMkLst>
        </pc:cxnChg>
        <pc:cxnChg chg="add mod">
          <ac:chgData name="Al Brooks" userId="34fc579134f071c1" providerId="LiveId" clId="{AC549E72-8DDC-4F4B-8F27-3FF9DC783B9C}" dt="2021-02-13T02:31:27.547" v="5099" actId="1076"/>
          <ac:cxnSpMkLst>
            <pc:docMk/>
            <pc:sldMk cId="1196563984" sldId="6982"/>
            <ac:cxnSpMk id="223" creationId="{A2549451-E295-4816-8B60-12B24F5303B6}"/>
          </ac:cxnSpMkLst>
        </pc:cxnChg>
        <pc:cxnChg chg="add mod">
          <ac:chgData name="Al Brooks" userId="34fc579134f071c1" providerId="LiveId" clId="{AC549E72-8DDC-4F4B-8F27-3FF9DC783B9C}" dt="2021-02-13T02:32:13.750" v="5163" actId="14100"/>
          <ac:cxnSpMkLst>
            <pc:docMk/>
            <pc:sldMk cId="1196563984" sldId="6982"/>
            <ac:cxnSpMk id="225" creationId="{02CA968E-95CC-4F27-885D-9B9F485767D9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2:38:24.676" v="5274" actId="478"/>
          <ac:cxnSpMkLst>
            <pc:docMk/>
            <pc:sldMk cId="1196563984" sldId="6982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AC549E72-8DDC-4F4B-8F27-3FF9DC783B9C}" dt="2021-02-13T02:16:12.820" v="4916" actId="2696"/>
        <pc:sldMkLst>
          <pc:docMk/>
          <pc:sldMk cId="1679613084" sldId="6982"/>
        </pc:sldMkLst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3T01:00:23.239" v="4575" actId="20577"/>
          <ac:spMkLst>
            <pc:docMk/>
            <pc:sldMk cId="1679613084" sldId="6982"/>
            <ac:spMk id="5" creationId="{00000000-0000-0000-0000-000000000000}"/>
          </ac:spMkLst>
        </pc:spChg>
        <pc:spChg chg="del mod">
          <ac:chgData name="Al Brooks" userId="34fc579134f071c1" providerId="LiveId" clId="{AC549E72-8DDC-4F4B-8F27-3FF9DC783B9C}" dt="2021-02-13T01:00:59.636" v="4581" actId="478"/>
          <ac:spMkLst>
            <pc:docMk/>
            <pc:sldMk cId="1679613084" sldId="6982"/>
            <ac:spMk id="106" creationId="{4843E439-9AF0-4E48-BBA6-D72D16DF2062}"/>
          </ac:spMkLst>
        </pc:spChg>
        <pc:spChg chg="mod">
          <ac:chgData name="Al Brooks" userId="34fc579134f071c1" providerId="LiveId" clId="{AC549E72-8DDC-4F4B-8F27-3FF9DC783B9C}" dt="2021-02-13T02:15:55.937" v="4913" actId="14100"/>
          <ac:spMkLst>
            <pc:docMk/>
            <pc:sldMk cId="1679613084" sldId="6982"/>
            <ac:spMk id="107" creationId="{08FC8C71-A8E8-4507-88D4-9B5EDE1AFBDD}"/>
          </ac:spMkLst>
        </pc:spChg>
        <pc:spChg chg="mod">
          <ac:chgData name="Al Brooks" userId="34fc579134f071c1" providerId="LiveId" clId="{AC549E72-8DDC-4F4B-8F27-3FF9DC783B9C}" dt="2021-02-13T02:16:00.806" v="4914" actId="1076"/>
          <ac:spMkLst>
            <pc:docMk/>
            <pc:sldMk cId="1679613084" sldId="6982"/>
            <ac:spMk id="109" creationId="{FD8FFFBB-DE14-42E8-9A15-9DE97491DC11}"/>
          </ac:spMkLst>
        </pc:spChg>
        <pc:spChg chg="del">
          <ac:chgData name="Al Brooks" userId="34fc579134f071c1" providerId="LiveId" clId="{AC549E72-8DDC-4F4B-8F27-3FF9DC783B9C}" dt="2021-02-13T01:01:03.071" v="4583" actId="478"/>
          <ac:spMkLst>
            <pc:docMk/>
            <pc:sldMk cId="1679613084" sldId="6982"/>
            <ac:spMk id="113" creationId="{21019715-FD86-4F90-8388-9E64B61D34CF}"/>
          </ac:spMkLst>
        </pc:spChg>
        <pc:spChg chg="del">
          <ac:chgData name="Al Brooks" userId="34fc579134f071c1" providerId="LiveId" clId="{AC549E72-8DDC-4F4B-8F27-3FF9DC783B9C}" dt="2021-02-13T01:01:10.070" v="4591" actId="478"/>
          <ac:spMkLst>
            <pc:docMk/>
            <pc:sldMk cId="1679613084" sldId="6982"/>
            <ac:spMk id="114" creationId="{B4660F54-232E-44BD-898B-911D2C6A82D3}"/>
          </ac:spMkLst>
        </pc:spChg>
        <pc:spChg chg="del">
          <ac:chgData name="Al Brooks" userId="34fc579134f071c1" providerId="LiveId" clId="{AC549E72-8DDC-4F4B-8F27-3FF9DC783B9C}" dt="2021-02-13T01:01:11.438" v="4592" actId="478"/>
          <ac:spMkLst>
            <pc:docMk/>
            <pc:sldMk cId="1679613084" sldId="6982"/>
            <ac:spMk id="115" creationId="{226DB426-2920-44FF-A3F9-3CF943F4B617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16" creationId="{52FE27F2-A721-4728-A8AD-83948F6D35FA}"/>
          </ac:spMkLst>
        </pc:spChg>
        <pc:spChg chg="del">
          <ac:chgData name="Al Brooks" userId="34fc579134f071c1" providerId="LiveId" clId="{AC549E72-8DDC-4F4B-8F27-3FF9DC783B9C}" dt="2021-02-13T01:02:30.219" v="4682" actId="478"/>
          <ac:spMkLst>
            <pc:docMk/>
            <pc:sldMk cId="1679613084" sldId="6982"/>
            <ac:spMk id="117" creationId="{F3BE7D88-828F-4B2A-9A94-FF36028CA213}"/>
          </ac:spMkLst>
        </pc:spChg>
        <pc:spChg chg="del">
          <ac:chgData name="Al Brooks" userId="34fc579134f071c1" providerId="LiveId" clId="{AC549E72-8DDC-4F4B-8F27-3FF9DC783B9C}" dt="2021-02-13T01:02:29.511" v="4681" actId="478"/>
          <ac:spMkLst>
            <pc:docMk/>
            <pc:sldMk cId="1679613084" sldId="6982"/>
            <ac:spMk id="118" creationId="{E739EF94-528C-4641-96EC-A765F1478C1F}"/>
          </ac:spMkLst>
        </pc:spChg>
        <pc:spChg chg="del">
          <ac:chgData name="Al Brooks" userId="34fc579134f071c1" providerId="LiveId" clId="{AC549E72-8DDC-4F4B-8F27-3FF9DC783B9C}" dt="2021-02-13T01:02:31.526" v="4683" actId="478"/>
          <ac:spMkLst>
            <pc:docMk/>
            <pc:sldMk cId="1679613084" sldId="6982"/>
            <ac:spMk id="119" creationId="{A73B7956-715C-4526-A861-BA73C93585A9}"/>
          </ac:spMkLst>
        </pc:spChg>
        <pc:spChg chg="del">
          <ac:chgData name="Al Brooks" userId="34fc579134f071c1" providerId="LiveId" clId="{AC549E72-8DDC-4F4B-8F27-3FF9DC783B9C}" dt="2021-02-13T01:02:32.572" v="4684" actId="478"/>
          <ac:spMkLst>
            <pc:docMk/>
            <pc:sldMk cId="1679613084" sldId="6982"/>
            <ac:spMk id="120" creationId="{524DCB6A-94A1-49A9-A911-D9782E573873}"/>
          </ac:spMkLst>
        </pc:spChg>
        <pc:spChg chg="del mod">
          <ac:chgData name="Al Brooks" userId="34fc579134f071c1" providerId="LiveId" clId="{AC549E72-8DDC-4F4B-8F27-3FF9DC783B9C}" dt="2021-02-13T01:01:05.012" v="4586" actId="478"/>
          <ac:spMkLst>
            <pc:docMk/>
            <pc:sldMk cId="1679613084" sldId="6982"/>
            <ac:spMk id="131" creationId="{DAA64B90-C216-46D9-90E2-C2F5F6FE0FAF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33" creationId="{11C1AC02-A484-46C4-807B-C8D31053FD50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34" creationId="{38BA116A-EAD4-4F4A-AE28-E52A984635C8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35" creationId="{2C63C648-A333-498A-8B66-3BFF8F0300E8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36" creationId="{4087DD27-6AA2-49A2-9405-AD0F4CA4F2FD}"/>
          </ac:spMkLst>
        </pc:spChg>
        <pc:spChg chg="del mod">
          <ac:chgData name="Al Brooks" userId="34fc579134f071c1" providerId="LiveId" clId="{AC549E72-8DDC-4F4B-8F27-3FF9DC783B9C}" dt="2021-02-13T01:02:22.239" v="4676" actId="478"/>
          <ac:spMkLst>
            <pc:docMk/>
            <pc:sldMk cId="1679613084" sldId="6982"/>
            <ac:spMk id="137" creationId="{A1B34694-69B0-4409-B71A-BBF952155E50}"/>
          </ac:spMkLst>
        </pc:spChg>
        <pc:spChg chg="del mod">
          <ac:chgData name="Al Brooks" userId="34fc579134f071c1" providerId="LiveId" clId="{AC549E72-8DDC-4F4B-8F27-3FF9DC783B9C}" dt="2021-02-13T01:02:23.448" v="4678" actId="478"/>
          <ac:spMkLst>
            <pc:docMk/>
            <pc:sldMk cId="1679613084" sldId="6982"/>
            <ac:spMk id="138" creationId="{4BC0B0AD-D6EB-4573-8FC3-7A3832AB548B}"/>
          </ac:spMkLst>
        </pc:spChg>
        <pc:spChg chg="del">
          <ac:chgData name="Al Brooks" userId="34fc579134f071c1" providerId="LiveId" clId="{AC549E72-8DDC-4F4B-8F27-3FF9DC783B9C}" dt="2021-02-13T01:02:27.963" v="4680" actId="478"/>
          <ac:spMkLst>
            <pc:docMk/>
            <pc:sldMk cId="1679613084" sldId="6982"/>
            <ac:spMk id="139" creationId="{E90DE15A-697C-4B35-86CA-F53F72BC7570}"/>
          </ac:spMkLst>
        </pc:spChg>
        <pc:spChg chg="del">
          <ac:chgData name="Al Brooks" userId="34fc579134f071c1" providerId="LiveId" clId="{AC549E72-8DDC-4F4B-8F27-3FF9DC783B9C}" dt="2021-02-13T01:02:26.279" v="4679" actId="478"/>
          <ac:spMkLst>
            <pc:docMk/>
            <pc:sldMk cId="1679613084" sldId="6982"/>
            <ac:spMk id="140" creationId="{E03ACA3C-6860-4E92-A3FB-8C5F610FE147}"/>
          </ac:spMkLst>
        </pc:spChg>
        <pc:spChg chg="mod ord">
          <ac:chgData name="Al Brooks" userId="34fc579134f071c1" providerId="LiveId" clId="{AC549E72-8DDC-4F4B-8F27-3FF9DC783B9C}" dt="2021-02-13T00:59:56.584" v="4520" actId="700"/>
          <ac:spMkLst>
            <pc:docMk/>
            <pc:sldMk cId="1679613084" sldId="6982"/>
            <ac:spMk id="141" creationId="{F801D083-D180-4DC4-82C7-302FAE276AFE}"/>
          </ac:spMkLst>
        </pc:spChg>
        <pc:spChg chg="del">
          <ac:chgData name="Al Brooks" userId="34fc579134f071c1" providerId="LiveId" clId="{AC549E72-8DDC-4F4B-8F27-3FF9DC783B9C}" dt="2021-02-13T01:01:09.080" v="4590" actId="478"/>
          <ac:spMkLst>
            <pc:docMk/>
            <pc:sldMk cId="1679613084" sldId="6982"/>
            <ac:spMk id="145" creationId="{81EF8958-BB64-4F9D-98A9-5AA72BE36EB8}"/>
          </ac:spMkLst>
        </pc:spChg>
        <pc:spChg chg="del">
          <ac:chgData name="Al Brooks" userId="34fc579134f071c1" providerId="LiveId" clId="{AC549E72-8DDC-4F4B-8F27-3FF9DC783B9C}" dt="2021-02-13T01:00:57.339" v="4579" actId="478"/>
          <ac:spMkLst>
            <pc:docMk/>
            <pc:sldMk cId="1679613084" sldId="6982"/>
            <ac:spMk id="147" creationId="{348D3402-6743-4D39-84B7-AFA1264638DD}"/>
          </ac:spMkLst>
        </pc:spChg>
        <pc:spChg chg="del">
          <ac:chgData name="Al Brooks" userId="34fc579134f071c1" providerId="LiveId" clId="{AC549E72-8DDC-4F4B-8F27-3FF9DC783B9C}" dt="2021-02-13T01:01:35.540" v="4598" actId="478"/>
          <ac:spMkLst>
            <pc:docMk/>
            <pc:sldMk cId="1679613084" sldId="6982"/>
            <ac:spMk id="149" creationId="{8477B0C7-1B6D-4545-A76A-C080B5436A90}"/>
          </ac:spMkLst>
        </pc:spChg>
        <pc:spChg chg="del">
          <ac:chgData name="Al Brooks" userId="34fc579134f071c1" providerId="LiveId" clId="{AC549E72-8DDC-4F4B-8F27-3FF9DC783B9C}" dt="2021-02-13T01:01:30.663" v="4596" actId="478"/>
          <ac:spMkLst>
            <pc:docMk/>
            <pc:sldMk cId="1679613084" sldId="6982"/>
            <ac:spMk id="151" creationId="{BDF96926-487C-4759-A2EC-0AB4C9D2BBB6}"/>
          </ac:spMkLst>
        </pc:spChg>
        <pc:spChg chg="mod">
          <ac:chgData name="Al Brooks" userId="34fc579134f071c1" providerId="LiveId" clId="{AC549E72-8DDC-4F4B-8F27-3FF9DC783B9C}" dt="2021-02-13T01:02:52.040" v="4700" actId="6549"/>
          <ac:spMkLst>
            <pc:docMk/>
            <pc:sldMk cId="1679613084" sldId="6982"/>
            <ac:spMk id="153" creationId="{3A77A7AC-2C60-4BC0-8E69-052308A5F579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2:16:05.375" v="4915" actId="478"/>
          <ac:spMkLst>
            <pc:docMk/>
            <pc:sldMk cId="1679613084" sldId="6982"/>
            <ac:spMk id="232" creationId="{819AFA96-EEDE-4161-BAAB-3CEFDF1596C7}"/>
          </ac:spMkLst>
        </pc:spChg>
        <pc:picChg chg="mod">
          <ac:chgData name="Al Brooks" userId="34fc579134f071c1" providerId="LiveId" clId="{AC549E72-8DDC-4F4B-8F27-3FF9DC783B9C}" dt="2021-02-13T01:00:49.013" v="4578" actId="1076"/>
          <ac:picMkLst>
            <pc:docMk/>
            <pc:sldMk cId="1679613084" sldId="6982"/>
            <ac:picMk id="4" creationId="{3DB42A34-EE25-43E1-91FC-44A79073459A}"/>
          </ac:picMkLst>
        </pc:pic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3T01:01:03.882" v="4584" actId="478"/>
          <ac:cxnSpMkLst>
            <pc:docMk/>
            <pc:sldMk cId="1679613084" sldId="6982"/>
            <ac:cxnSpMk id="86" creationId="{BDE9351E-395D-4B45-99D8-C6D24339F4A9}"/>
          </ac:cxnSpMkLst>
        </pc:cxnChg>
        <pc:cxnChg chg="del">
          <ac:chgData name="Al Brooks" userId="34fc579134f071c1" providerId="LiveId" clId="{AC549E72-8DDC-4F4B-8F27-3FF9DC783B9C}" dt="2021-02-13T01:00:57.339" v="4579" actId="478"/>
          <ac:cxnSpMkLst>
            <pc:docMk/>
            <pc:sldMk cId="1679613084" sldId="6982"/>
            <ac:cxnSpMk id="88" creationId="{98586195-665B-4BA8-BF92-25347F68BD9E}"/>
          </ac:cxnSpMkLst>
        </pc:cxnChg>
        <pc:cxnChg chg="del">
          <ac:chgData name="Al Brooks" userId="34fc579134f071c1" providerId="LiveId" clId="{AC549E72-8DDC-4F4B-8F27-3FF9DC783B9C}" dt="2021-02-13T01:01:01.686" v="4582" actId="478"/>
          <ac:cxnSpMkLst>
            <pc:docMk/>
            <pc:sldMk cId="1679613084" sldId="6982"/>
            <ac:cxnSpMk id="96" creationId="{691F419C-1E69-4006-BE9B-7D9709275C36}"/>
          </ac:cxnSpMkLst>
        </pc:cxnChg>
        <pc:cxnChg chg="del">
          <ac:chgData name="Al Brooks" userId="34fc579134f071c1" providerId="LiveId" clId="{AC549E72-8DDC-4F4B-8F27-3FF9DC783B9C}" dt="2021-02-13T01:00:57.339" v="4579" actId="478"/>
          <ac:cxnSpMkLst>
            <pc:docMk/>
            <pc:sldMk cId="1679613084" sldId="6982"/>
            <ac:cxnSpMk id="98" creationId="{8070AAF7-5208-4BED-9713-EDF45CBA5CED}"/>
          </ac:cxnSpMkLst>
        </pc:cxnChg>
        <pc:cxnChg chg="del">
          <ac:chgData name="Al Brooks" userId="34fc579134f071c1" providerId="LiveId" clId="{AC549E72-8DDC-4F4B-8F27-3FF9DC783B9C}" dt="2021-02-13T01:01:20.266" v="4595" actId="478"/>
          <ac:cxnSpMkLst>
            <pc:docMk/>
            <pc:sldMk cId="1679613084" sldId="6982"/>
            <ac:cxnSpMk id="100" creationId="{C0782243-7856-4E41-A049-AFEF577EFE30}"/>
          </ac:cxnSpMkLst>
        </pc:cxnChg>
        <pc:cxnChg chg="del">
          <ac:chgData name="Al Brooks" userId="34fc579134f071c1" providerId="LiveId" clId="{AC549E72-8DDC-4F4B-8F27-3FF9DC783B9C}" dt="2021-02-13T01:02:14.402" v="4673" actId="478"/>
          <ac:cxnSpMkLst>
            <pc:docMk/>
            <pc:sldMk cId="1679613084" sldId="6982"/>
            <ac:cxnSpMk id="104" creationId="{D6DA65F2-1135-41E1-86B5-0BF319662B2C}"/>
          </ac:cxnSpMkLst>
        </pc:cxnChg>
        <pc:cxnChg chg="del">
          <ac:chgData name="Al Brooks" userId="34fc579134f071c1" providerId="LiveId" clId="{AC549E72-8DDC-4F4B-8F27-3FF9DC783B9C}" dt="2021-02-13T01:01:14.525" v="4594" actId="478"/>
          <ac:cxnSpMkLst>
            <pc:docMk/>
            <pc:sldMk cId="1679613084" sldId="6982"/>
            <ac:cxnSpMk id="142" creationId="{742D3DA5-04F9-4BE9-8010-8C35300B396F}"/>
          </ac:cxnSpMkLst>
        </pc:cxnChg>
        <pc:cxnChg chg="del mod">
          <ac:chgData name="Al Brooks" userId="34fc579134f071c1" providerId="LiveId" clId="{AC549E72-8DDC-4F4B-8F27-3FF9DC783B9C}" dt="2021-02-13T01:01:06.935" v="4588" actId="478"/>
          <ac:cxnSpMkLst>
            <pc:docMk/>
            <pc:sldMk cId="1679613084" sldId="6982"/>
            <ac:cxnSpMk id="143" creationId="{68CF3D69-8EAF-434E-A540-A8AE349EE269}"/>
          </ac:cxnSpMkLst>
        </pc:cxnChg>
        <pc:cxnChg chg="del">
          <ac:chgData name="Al Brooks" userId="34fc579134f071c1" providerId="LiveId" clId="{AC549E72-8DDC-4F4B-8F27-3FF9DC783B9C}" dt="2021-02-13T01:01:13.255" v="4593" actId="478"/>
          <ac:cxnSpMkLst>
            <pc:docMk/>
            <pc:sldMk cId="1679613084" sldId="6982"/>
            <ac:cxnSpMk id="144" creationId="{1C4CE1F6-B469-49ED-A1DC-D77F2A98D8B9}"/>
          </ac:cxnSpMkLst>
        </pc:cxnChg>
        <pc:cxnChg chg="del">
          <ac:chgData name="Al Brooks" userId="34fc579134f071c1" providerId="LiveId" clId="{AC549E72-8DDC-4F4B-8F27-3FF9DC783B9C}" dt="2021-02-13T01:00:57.339" v="4579" actId="478"/>
          <ac:cxnSpMkLst>
            <pc:docMk/>
            <pc:sldMk cId="1679613084" sldId="6982"/>
            <ac:cxnSpMk id="146" creationId="{8300DDC1-FAF3-49E9-BBF2-675473E6D773}"/>
          </ac:cxnSpMkLst>
        </pc:cxnChg>
        <pc:cxnChg chg="del">
          <ac:chgData name="Al Brooks" userId="34fc579134f071c1" providerId="LiveId" clId="{AC549E72-8DDC-4F4B-8F27-3FF9DC783B9C}" dt="2021-02-13T01:00:57.339" v="4579" actId="478"/>
          <ac:cxnSpMkLst>
            <pc:docMk/>
            <pc:sldMk cId="1679613084" sldId="6982"/>
            <ac:cxnSpMk id="154" creationId="{84CEC116-9DDF-400B-9E0C-F73FFD4B0684}"/>
          </ac:cxnSpMkLst>
        </pc:cxnChg>
        <pc:cxnChg chg="del">
          <ac:chgData name="Al Brooks" userId="34fc579134f071c1" providerId="LiveId" clId="{AC549E72-8DDC-4F4B-8F27-3FF9DC783B9C}" dt="2021-02-13T01:01:07.806" v="4589" actId="478"/>
          <ac:cxnSpMkLst>
            <pc:docMk/>
            <pc:sldMk cId="1679613084" sldId="6982"/>
            <ac:cxnSpMk id="155" creationId="{76ED0EE1-9DB6-4433-ACB1-8FC16EBE4526}"/>
          </ac:cxnSpMkLst>
        </pc:cxnChg>
        <pc:cxnChg chg="add mod">
          <ac:chgData name="Al Brooks" userId="34fc579134f071c1" providerId="LiveId" clId="{AC549E72-8DDC-4F4B-8F27-3FF9DC783B9C}" dt="2021-02-13T01:02:44.576" v="4686" actId="1076"/>
          <ac:cxnSpMkLst>
            <pc:docMk/>
            <pc:sldMk cId="1679613084" sldId="6982"/>
            <ac:cxnSpMk id="156" creationId="{18E5BE20-6D08-4427-9A16-7B8D3C69BC02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2:16:05.375" v="4915" actId="478"/>
          <ac:cxnSpMkLst>
            <pc:docMk/>
            <pc:sldMk cId="1679613084" sldId="6982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C549E72-8DDC-4F4B-8F27-3FF9DC783B9C}" dt="2021-02-17T17:28:41.997" v="8612" actId="47"/>
        <pc:sldMkLst>
          <pc:docMk/>
          <pc:sldMk cId="1820855147" sldId="6982"/>
        </pc:sldMkLst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6T22:30:35.312" v="7705"/>
          <ac:spMkLst>
            <pc:docMk/>
            <pc:sldMk cId="1820855147" sldId="6982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6T22:29:33.328" v="7655" actId="1076"/>
          <ac:spMkLst>
            <pc:docMk/>
            <pc:sldMk cId="1820855147" sldId="6982"/>
            <ac:spMk id="21" creationId="{D800B438-E78B-4C04-8812-E548DC25F1FB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16" creationId="{2D6B6C90-9793-42ED-A3A4-95C6D8AABE40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17" creationId="{78CAB7BB-F719-4265-AD27-9F4C9DAF1EA6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18" creationId="{975F79C1-85F1-4337-8B6C-054E4199D147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19" creationId="{91724542-2225-4572-AA02-730DB89F5EAE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0" creationId="{FB08190E-60D4-4646-B52A-944D869C50D1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1" creationId="{A068254A-1DA7-4E00-8B6F-DBF0B00DD351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2" creationId="{E16C81BD-854B-4C4A-BB78-EB8F5220D897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3" creationId="{A50E25C6-BBDE-4155-B175-3A960491B612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4" creationId="{A984BCDC-156E-4B3F-8444-37BD77FEA86A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5" creationId="{8397FA25-5CB0-4F4F-B4F0-BC73B5195B53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6" creationId="{FD663B25-DD2E-41E9-9734-A906576786B7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7" creationId="{F7D67CA3-4A64-4C68-8B94-23B7AF057A4D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8" creationId="{AEDE93BF-D08E-42BA-8F2D-40DF9BD378C5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29" creationId="{84018A21-4C93-43CE-ACF5-A36F3180FE6D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0" creationId="{499694F0-EB10-4240-BE18-F9D1A93A3C36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1" creationId="{BEC26E6C-12C0-4258-80C0-47F0B05ECF95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2" creationId="{ACCF023C-C7E7-4315-93F5-AE5F15728DA7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3" creationId="{784336DD-5282-4326-AF47-CCC03C716AF4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4" creationId="{1BB6AAEE-92BF-4B93-9730-656FECE9FF70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5" creationId="{BD15FF73-716F-4D5D-ACF6-5EEC23B390F5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6" creationId="{A1E4B43B-B48D-46BD-8339-2428A161F991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37" creationId="{6B1AA78E-87F5-40B1-B7CC-87654570F8CE}"/>
          </ac:spMkLst>
        </pc:spChg>
        <pc:spChg chg="del">
          <ac:chgData name="Al Brooks" userId="34fc579134f071c1" providerId="LiveId" clId="{AC549E72-8DDC-4F4B-8F27-3FF9DC783B9C}" dt="2021-02-16T22:29:26.335" v="7652" actId="478"/>
          <ac:spMkLst>
            <pc:docMk/>
            <pc:sldMk cId="1820855147" sldId="6982"/>
            <ac:spMk id="139" creationId="{83BAFF9C-96D6-413B-BDA6-B79E68F21AA0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41" creationId="{C88CAFCA-48A8-4571-AE37-9E190F9BCD9A}"/>
          </ac:spMkLst>
        </pc:spChg>
        <pc:spChg chg="add mod">
          <ac:chgData name="Al Brooks" userId="34fc579134f071c1" providerId="LiveId" clId="{AC549E72-8DDC-4F4B-8F27-3FF9DC783B9C}" dt="2021-02-16T22:29:47.544" v="7657"/>
          <ac:spMkLst>
            <pc:docMk/>
            <pc:sldMk cId="1820855147" sldId="6982"/>
            <ac:spMk id="143" creationId="{4626FBFF-4A80-4129-BA63-A0BC1CCF24C2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44" creationId="{06FE6CE1-2DAF-432E-8A04-B9E59ED855DE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46" creationId="{8B0A51B2-EA8D-475D-A10E-3EE2C43791F5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47" creationId="{F5DA354F-AF7A-486B-8756-8D15E1484C01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48" creationId="{56DAFFEE-B309-4A0F-9F52-9C949C9AE29C}"/>
          </ac:spMkLst>
        </pc:spChg>
        <pc:spChg chg="del">
          <ac:chgData name="Al Brooks" userId="34fc579134f071c1" providerId="LiveId" clId="{AC549E72-8DDC-4F4B-8F27-3FF9DC783B9C}" dt="2021-02-16T22:29:28.354" v="7653" actId="478"/>
          <ac:spMkLst>
            <pc:docMk/>
            <pc:sldMk cId="1820855147" sldId="6982"/>
            <ac:spMk id="149" creationId="{F3CF5C27-6FC0-472B-B5C5-AD4821052694}"/>
          </ac:spMkLst>
        </pc:spChg>
        <pc:spChg chg="del">
          <ac:chgData name="Al Brooks" userId="34fc579134f071c1" providerId="LiveId" clId="{AC549E72-8DDC-4F4B-8F27-3FF9DC783B9C}" dt="2021-02-16T22:29:24.289" v="7651" actId="478"/>
          <ac:spMkLst>
            <pc:docMk/>
            <pc:sldMk cId="1820855147" sldId="6982"/>
            <ac:spMk id="156" creationId="{A7D4C604-AA54-42EE-94E7-1F063079C7FC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6T23:28:30.841" v="8113" actId="478"/>
          <ac:spMkLst>
            <pc:docMk/>
            <pc:sldMk cId="1820855147" sldId="6982"/>
            <ac:spMk id="232" creationId="{819AFA96-EEDE-4161-BAAB-3CEFDF1596C7}"/>
          </ac:spMkLst>
        </pc:spChg>
        <pc:picChg chg="del">
          <ac:chgData name="Al Brooks" userId="34fc579134f071c1" providerId="LiveId" clId="{AC549E72-8DDC-4F4B-8F27-3FF9DC783B9C}" dt="2021-02-16T22:29:18.347" v="7650" actId="21"/>
          <ac:picMkLst>
            <pc:docMk/>
            <pc:sldMk cId="1820855147" sldId="6982"/>
            <ac:picMk id="4" creationId="{545A6929-B764-4F8E-904C-EFA388617019}"/>
          </ac:picMkLst>
        </pc:picChg>
        <pc:picChg chg="add mod">
          <ac:chgData name="Al Brooks" userId="34fc579134f071c1" providerId="LiveId" clId="{AC549E72-8DDC-4F4B-8F27-3FF9DC783B9C}" dt="2021-02-16T22:29:29.657" v="7654"/>
          <ac:picMkLst>
            <pc:docMk/>
            <pc:sldMk cId="1820855147" sldId="6982"/>
            <ac:picMk id="138" creationId="{8528C783-4748-4B7E-B203-17C83A5122BF}"/>
          </ac:picMkLst>
        </pc:pic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86" creationId="{3F8D8F18-3950-4376-8DE9-A16A4AB8041F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88" creationId="{8192ECB1-BD86-4134-ADEF-0EFD246D7DB3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90" creationId="{45DF0171-EB8A-4A78-815C-3C07BCE530F6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92" creationId="{27A4C0E9-C4CF-41F9-98C2-1753898D61E2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95" creationId="{14A478F8-407A-4041-8485-049D7DEE27BB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97" creationId="{EF9AD571-2489-435A-B453-877EF5DB93EB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99" creationId="{110F59AF-989F-4B7D-9B1A-8BE540889191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01" creationId="{24F2A52D-FE76-4030-8A35-B0F773255724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03" creationId="{C56D1144-1860-4988-B175-F0254B11CBC8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05" creationId="{52E152F9-E27E-485B-BDD8-3D3E02928462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07" creationId="{CA6B6E88-F9AF-44A3-BE98-EF1C880E875A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10" creationId="{653BF7E4-4499-4290-8683-FDACF4F0C80B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12" creationId="{A78CD04C-6D8D-4A27-AFD5-9F06BE255C0C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14" creationId="{9127374F-B696-49F6-8A49-BAB13B30EA0A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40" creationId="{B5554B7C-61E9-4F44-A70E-67EC0B78B394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42" creationId="{247AF0E8-B183-48AD-A0F0-12036F219DBD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45" creationId="{A9A07778-2595-46FC-B180-0A5443DB5C24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50" creationId="{24CD3BA9-19F5-4E29-A9C5-ABE15ECAB10D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52" creationId="{F083E525-B84D-4B65-8DD9-9EC8D52266D7}"/>
          </ac:cxnSpMkLst>
        </pc:cxnChg>
        <pc:cxnChg chg="del">
          <ac:chgData name="Al Brooks" userId="34fc579134f071c1" providerId="LiveId" clId="{AC549E72-8DDC-4F4B-8F27-3FF9DC783B9C}" dt="2021-02-16T22:29:24.289" v="7651" actId="478"/>
          <ac:cxnSpMkLst>
            <pc:docMk/>
            <pc:sldMk cId="1820855147" sldId="6982"/>
            <ac:cxnSpMk id="155" creationId="{33F1FDF7-83CA-4626-A14E-B6F930FE4CC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6T23:28:30.841" v="8113" actId="478"/>
          <ac:cxnSpMkLst>
            <pc:docMk/>
            <pc:sldMk cId="1820855147" sldId="6982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AC549E72-8DDC-4F4B-8F27-3FF9DC783B9C}" dt="2021-02-11T22:39:39.780" v="1363" actId="47"/>
        <pc:sldMkLst>
          <pc:docMk/>
          <pc:sldMk cId="2444595537" sldId="6982"/>
        </pc:sldMkLst>
        <pc:spChg chg="mod">
          <ac:chgData name="Al Brooks" userId="34fc579134f071c1" providerId="LiveId" clId="{AC549E72-8DDC-4F4B-8F27-3FF9DC783B9C}" dt="2021-02-11T22:39:32.385" v="1361" actId="21"/>
          <ac:spMkLst>
            <pc:docMk/>
            <pc:sldMk cId="2444595537" sldId="6982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1T22:35:44.347" v="1186" actId="404"/>
          <ac:spMkLst>
            <pc:docMk/>
            <pc:sldMk cId="2444595537" sldId="6982"/>
            <ac:spMk id="81" creationId="{3C775CCD-74A7-4653-B37E-EFC60896E291}"/>
          </ac:spMkLst>
        </pc:spChg>
        <pc:spChg chg="mod">
          <ac:chgData name="Al Brooks" userId="34fc579134f071c1" providerId="LiveId" clId="{AC549E72-8DDC-4F4B-8F27-3FF9DC783B9C}" dt="2021-02-11T22:35:59.452" v="1190" actId="14100"/>
          <ac:spMkLst>
            <pc:docMk/>
            <pc:sldMk cId="2444595537" sldId="6982"/>
            <ac:spMk id="84" creationId="{80B2297A-5CA5-4A5F-9296-F09B2CC26B38}"/>
          </ac:spMkLst>
        </pc:spChg>
        <pc:spChg chg="mod">
          <ac:chgData name="Al Brooks" userId="34fc579134f071c1" providerId="LiveId" clId="{AC549E72-8DDC-4F4B-8F27-3FF9DC783B9C}" dt="2021-02-11T22:36:22.380" v="1204" actId="1037"/>
          <ac:spMkLst>
            <pc:docMk/>
            <pc:sldMk cId="2444595537" sldId="6982"/>
            <ac:spMk id="88" creationId="{876378E8-4C6F-437B-82A8-03AAC684F81C}"/>
          </ac:spMkLst>
        </pc:spChg>
        <pc:spChg chg="add mod">
          <ac:chgData name="Al Brooks" userId="34fc579134f071c1" providerId="LiveId" clId="{AC549E72-8DDC-4F4B-8F27-3FF9DC783B9C}" dt="2021-02-11T22:38:28.594" v="1349" actId="14100"/>
          <ac:spMkLst>
            <pc:docMk/>
            <pc:sldMk cId="2444595537" sldId="6982"/>
            <ac:spMk id="106" creationId="{5B4A9EB6-5BC4-4DA6-98E7-43A0ECFCE240}"/>
          </ac:spMkLst>
        </pc:spChg>
        <pc:spChg chg="mod">
          <ac:chgData name="Al Brooks" userId="34fc579134f071c1" providerId="LiveId" clId="{AC549E72-8DDC-4F4B-8F27-3FF9DC783B9C}" dt="2021-02-11T22:35:06.982" v="1178" actId="1076"/>
          <ac:spMkLst>
            <pc:docMk/>
            <pc:sldMk cId="2444595537" sldId="6982"/>
            <ac:spMk id="113" creationId="{01DB8408-319B-4478-A217-7C4289480E14}"/>
          </ac:spMkLst>
        </pc:spChg>
        <pc:cxnChg chg="mod">
          <ac:chgData name="Al Brooks" userId="34fc579134f071c1" providerId="LiveId" clId="{AC549E72-8DDC-4F4B-8F27-3FF9DC783B9C}" dt="2021-02-11T22:36:02.371" v="1191" actId="1076"/>
          <ac:cxnSpMkLst>
            <pc:docMk/>
            <pc:sldMk cId="2444595537" sldId="6982"/>
            <ac:cxnSpMk id="89" creationId="{F265C2F7-777E-4CCF-855A-075CEA7CB2E0}"/>
          </ac:cxnSpMkLst>
        </pc:cxnChg>
      </pc:sldChg>
      <pc:sldChg chg="modSp add mod">
        <pc:chgData name="Al Brooks" userId="34fc579134f071c1" providerId="LiveId" clId="{AC549E72-8DDC-4F4B-8F27-3FF9DC783B9C}" dt="2021-02-17T17:23:02.011" v="8384" actId="20577"/>
        <pc:sldMkLst>
          <pc:docMk/>
          <pc:sldMk cId="2333686233" sldId="6983"/>
        </pc:sldMkLst>
        <pc:spChg chg="mod">
          <ac:chgData name="Al Brooks" userId="34fc579134f071c1" providerId="LiveId" clId="{AC549E72-8DDC-4F4B-8F27-3FF9DC783B9C}" dt="2021-02-17T17:23:02.011" v="8384" actId="20577"/>
          <ac:spMkLst>
            <pc:docMk/>
            <pc:sldMk cId="2333686233" sldId="6983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AC549E72-8DDC-4F4B-8F27-3FF9DC783B9C}" dt="2021-02-13T02:17:41.511" v="4943" actId="2696"/>
        <pc:sldMkLst>
          <pc:docMk/>
          <pc:sldMk cId="2735063648" sldId="6983"/>
        </pc:sldMkLst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3T02:11:38.858" v="4842" actId="20577"/>
          <ac:spMkLst>
            <pc:docMk/>
            <pc:sldMk cId="2735063648" sldId="6983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3T02:14:36.134" v="4885" actId="1076"/>
          <ac:spMkLst>
            <pc:docMk/>
            <pc:sldMk cId="2735063648" sldId="6983"/>
            <ac:spMk id="107" creationId="{08FC8C71-A8E8-4507-88D4-9B5EDE1AFBDD}"/>
          </ac:spMkLst>
        </pc:spChg>
        <pc:spChg chg="mod">
          <ac:chgData name="Al Brooks" userId="34fc579134f071c1" providerId="LiveId" clId="{AC549E72-8DDC-4F4B-8F27-3FF9DC783B9C}" dt="2021-02-13T02:14:38.820" v="4886" actId="1076"/>
          <ac:spMkLst>
            <pc:docMk/>
            <pc:sldMk cId="2735063648" sldId="6983"/>
            <ac:spMk id="109" creationId="{FD8FFFBB-DE14-42E8-9A15-9DE97491DC11}"/>
          </ac:spMkLst>
        </pc:spChg>
        <pc:spChg chg="add mod">
          <ac:chgData name="Al Brooks" userId="34fc579134f071c1" providerId="LiveId" clId="{AC549E72-8DDC-4F4B-8F27-3FF9DC783B9C}" dt="2021-02-13T02:12:50.015" v="4870" actId="1076"/>
          <ac:spMkLst>
            <pc:docMk/>
            <pc:sldMk cId="2735063648" sldId="6983"/>
            <ac:spMk id="111" creationId="{3A737077-BF20-4283-B888-6B607030BF6A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3T02:17:38.330" v="4942" actId="478"/>
          <ac:spMkLst>
            <pc:docMk/>
            <pc:sldMk cId="2735063648" sldId="6983"/>
            <ac:spMk id="232" creationId="{819AFA96-EEDE-4161-BAAB-3CEFDF1596C7}"/>
          </ac:spMkLst>
        </pc:sp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3T02:17:38.330" v="4942" actId="478"/>
          <ac:cxnSpMkLst>
            <pc:docMk/>
            <pc:sldMk cId="2735063648" sldId="698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C549E72-8DDC-4F4B-8F27-3FF9DC783B9C}" dt="2021-02-11T22:49:53.968" v="1549" actId="2696"/>
        <pc:sldMkLst>
          <pc:docMk/>
          <pc:sldMk cId="4009115268" sldId="6983"/>
        </pc:sldMkLst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1T22:39:37.073" v="1362"/>
          <ac:spMkLst>
            <pc:docMk/>
            <pc:sldMk cId="4009115268" sldId="6983"/>
            <ac:spMk id="5" creationId="{00000000-0000-0000-0000-000000000000}"/>
          </ac:spMkLst>
        </pc:spChg>
        <pc:spChg chg="del">
          <ac:chgData name="Al Brooks" userId="34fc579134f071c1" providerId="LiveId" clId="{AC549E72-8DDC-4F4B-8F27-3FF9DC783B9C}" dt="2021-02-11T22:45:55.701" v="1427" actId="478"/>
          <ac:spMkLst>
            <pc:docMk/>
            <pc:sldMk cId="4009115268" sldId="6983"/>
            <ac:spMk id="84" creationId="{80B2297A-5CA5-4A5F-9296-F09B2CC26B38}"/>
          </ac:spMkLst>
        </pc:spChg>
        <pc:spChg chg="add mod">
          <ac:chgData name="Al Brooks" userId="34fc579134f071c1" providerId="LiveId" clId="{AC549E72-8DDC-4F4B-8F27-3FF9DC783B9C}" dt="2021-02-11T22:45:57.408" v="1428"/>
          <ac:spMkLst>
            <pc:docMk/>
            <pc:sldMk cId="4009115268" sldId="6983"/>
            <ac:spMk id="106" creationId="{3009A711-C0AA-4461-A387-8466D4FC9721}"/>
          </ac:spMkLst>
        </pc:spChg>
        <pc:spChg chg="add mod">
          <ac:chgData name="Al Brooks" userId="34fc579134f071c1" providerId="LiveId" clId="{AC549E72-8DDC-4F4B-8F27-3FF9DC783B9C}" dt="2021-02-11T22:48:37.210" v="1527"/>
          <ac:spMkLst>
            <pc:docMk/>
            <pc:sldMk cId="4009115268" sldId="6983"/>
            <ac:spMk id="107" creationId="{1BCE0CAD-298D-4577-ABBC-32FD6DC2493D}"/>
          </ac:spMkLst>
        </pc:spChg>
        <pc:spChg chg="del">
          <ac:chgData name="Al Brooks" userId="34fc579134f071c1" providerId="LiveId" clId="{AC549E72-8DDC-4F4B-8F27-3FF9DC783B9C}" dt="2021-02-11T22:48:35.189" v="1526" actId="478"/>
          <ac:spMkLst>
            <pc:docMk/>
            <pc:sldMk cId="4009115268" sldId="6983"/>
            <ac:spMk id="116" creationId="{7F4FE150-6D9F-4FB0-84A1-F68E1AC6155A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1T22:49:50.227" v="1548" actId="478"/>
          <ac:spMkLst>
            <pc:docMk/>
            <pc:sldMk cId="4009115268" sldId="6983"/>
            <ac:spMk id="232" creationId="{819AFA96-EEDE-4161-BAAB-3CEFDF1596C7}"/>
          </ac:spMkLst>
        </pc:sp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1T22:49:50.227" v="1548" actId="478"/>
          <ac:cxnSpMkLst>
            <pc:docMk/>
            <pc:sldMk cId="4009115268" sldId="698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C549E72-8DDC-4F4B-8F27-3FF9DC783B9C}" dt="2021-02-11T22:49:02.484" v="1547" actId="2696"/>
        <pc:sldMkLst>
          <pc:docMk/>
          <pc:sldMk cId="3559929320" sldId="6984"/>
        </pc:sldMkLst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1T22:40:27.693" v="1393" actId="20577"/>
          <ac:spMkLst>
            <pc:docMk/>
            <pc:sldMk cId="3559929320" sldId="6984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21" creationId="{D800B438-E78B-4C04-8812-E548DC25F1FB}"/>
          </ac:spMkLst>
        </pc:spChg>
        <pc:spChg chg="del">
          <ac:chgData name="Al Brooks" userId="34fc579134f071c1" providerId="LiveId" clId="{AC549E72-8DDC-4F4B-8F27-3FF9DC783B9C}" dt="2021-02-11T22:47:23.010" v="1439" actId="478"/>
          <ac:spMkLst>
            <pc:docMk/>
            <pc:sldMk cId="3559929320" sldId="6984"/>
            <ac:spMk id="81" creationId="{3C775CCD-74A7-4653-B37E-EFC60896E291}"/>
          </ac:spMkLst>
        </pc:spChg>
        <pc:spChg chg="del">
          <ac:chgData name="Al Brooks" userId="34fc579134f071c1" providerId="LiveId" clId="{AC549E72-8DDC-4F4B-8F27-3FF9DC783B9C}" dt="2021-02-11T22:47:19.294" v="1436" actId="478"/>
          <ac:spMkLst>
            <pc:docMk/>
            <pc:sldMk cId="3559929320" sldId="6984"/>
            <ac:spMk id="83" creationId="{3AD18DF4-33D8-4212-8E55-BD1D00665B02}"/>
          </ac:spMkLst>
        </pc:spChg>
        <pc:spChg chg="del">
          <ac:chgData name="Al Brooks" userId="34fc579134f071c1" providerId="LiveId" clId="{AC549E72-8DDC-4F4B-8F27-3FF9DC783B9C}" dt="2021-02-11T22:46:00.391" v="1429" actId="478"/>
          <ac:spMkLst>
            <pc:docMk/>
            <pc:sldMk cId="3559929320" sldId="6984"/>
            <ac:spMk id="84" creationId="{80B2297A-5CA5-4A5F-9296-F09B2CC26B38}"/>
          </ac:spMkLst>
        </pc:spChg>
        <pc:spChg chg="del">
          <ac:chgData name="Al Brooks" userId="34fc579134f071c1" providerId="LiveId" clId="{AC549E72-8DDC-4F4B-8F27-3FF9DC783B9C}" dt="2021-02-11T22:47:20.610" v="1437" actId="478"/>
          <ac:spMkLst>
            <pc:docMk/>
            <pc:sldMk cId="3559929320" sldId="6984"/>
            <ac:spMk id="85" creationId="{D37357D6-180C-45A6-AB9A-94DE47583F3C}"/>
          </ac:spMkLst>
        </pc:spChg>
        <pc:spChg chg="del">
          <ac:chgData name="Al Brooks" userId="34fc579134f071c1" providerId="LiveId" clId="{AC549E72-8DDC-4F4B-8F27-3FF9DC783B9C}" dt="2021-02-11T22:47:24.819" v="1440" actId="478"/>
          <ac:spMkLst>
            <pc:docMk/>
            <pc:sldMk cId="3559929320" sldId="6984"/>
            <ac:spMk id="88" creationId="{876378E8-4C6F-437B-82A8-03AAC684F81C}"/>
          </ac:spMkLst>
        </pc:spChg>
        <pc:spChg chg="del">
          <ac:chgData name="Al Brooks" userId="34fc579134f071c1" providerId="LiveId" clId="{AC549E72-8DDC-4F4B-8F27-3FF9DC783B9C}" dt="2021-02-11T22:47:29.578" v="1443" actId="478"/>
          <ac:spMkLst>
            <pc:docMk/>
            <pc:sldMk cId="3559929320" sldId="6984"/>
            <ac:spMk id="91" creationId="{6900A41B-B6BD-49C6-B66A-E3BE78CC49D8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95" creationId="{674197CC-576D-4389-8933-B41B4C572B1A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96" creationId="{FA9C1660-F771-4759-9584-1ABD99341FDB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97" creationId="{5030AFD8-FA68-427A-86C8-0B75F68D1825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98" creationId="{F14101A1-199E-47C3-AB23-B7741DD188E2}"/>
          </ac:spMkLst>
        </pc:spChg>
        <pc:spChg chg="del">
          <ac:chgData name="Al Brooks" userId="34fc579134f071c1" providerId="LiveId" clId="{AC549E72-8DDC-4F4B-8F27-3FF9DC783B9C}" dt="2021-02-11T22:47:26.729" v="1441" actId="478"/>
          <ac:spMkLst>
            <pc:docMk/>
            <pc:sldMk cId="3559929320" sldId="6984"/>
            <ac:spMk id="99" creationId="{B0E1A977-8C2E-4E18-A79F-F7F633C1DF0A}"/>
          </ac:spMkLst>
        </pc:spChg>
        <pc:spChg chg="del">
          <ac:chgData name="Al Brooks" userId="34fc579134f071c1" providerId="LiveId" clId="{AC549E72-8DDC-4F4B-8F27-3FF9DC783B9C}" dt="2021-02-11T22:47:28.249" v="1442" actId="478"/>
          <ac:spMkLst>
            <pc:docMk/>
            <pc:sldMk cId="3559929320" sldId="6984"/>
            <ac:spMk id="100" creationId="{05CB4E10-4182-4A40-8AA4-5FD2F1DE1053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102" creationId="{2442DD7E-E1DE-4A89-9D57-740BDDF178FB}"/>
          </ac:spMkLst>
        </pc:spChg>
        <pc:spChg chg="add del mod">
          <ac:chgData name="Al Brooks" userId="34fc579134f071c1" providerId="LiveId" clId="{AC549E72-8DDC-4F4B-8F27-3FF9DC783B9C}" dt="2021-02-11T22:47:16.714" v="1434" actId="478"/>
          <ac:spMkLst>
            <pc:docMk/>
            <pc:sldMk cId="3559929320" sldId="6984"/>
            <ac:spMk id="106" creationId="{7DD6AFC1-DED3-408C-8141-46FB8E91B216}"/>
          </ac:spMkLst>
        </pc:spChg>
        <pc:spChg chg="mod">
          <ac:chgData name="Al Brooks" userId="34fc579134f071c1" providerId="LiveId" clId="{AC549E72-8DDC-4F4B-8F27-3FF9DC783B9C}" dt="2021-02-11T22:47:37.016" v="1482" actId="1035"/>
          <ac:spMkLst>
            <pc:docMk/>
            <pc:sldMk cId="3559929320" sldId="6984"/>
            <ac:spMk id="110" creationId="{3C3218FD-6BFB-4477-A5D0-CB61BC2AF6BF}"/>
          </ac:spMkLst>
        </pc:spChg>
        <pc:spChg chg="mod">
          <ac:chgData name="Al Brooks" userId="34fc579134f071c1" providerId="LiveId" clId="{AC549E72-8DDC-4F4B-8F27-3FF9DC783B9C}" dt="2021-02-11T22:48:15.255" v="1506" actId="14100"/>
          <ac:spMkLst>
            <pc:docMk/>
            <pc:sldMk cId="3559929320" sldId="6984"/>
            <ac:spMk id="116" creationId="{7F4FE150-6D9F-4FB0-84A1-F68E1AC6155A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1T22:47:04.361" v="1433" actId="478"/>
          <ac:spMkLst>
            <pc:docMk/>
            <pc:sldMk cId="3559929320" sldId="6984"/>
            <ac:spMk id="232" creationId="{819AFA96-EEDE-4161-BAAB-3CEFDF1596C7}"/>
          </ac:spMkLst>
        </pc:spChg>
        <pc:picChg chg="mod">
          <ac:chgData name="Al Brooks" userId="34fc579134f071c1" providerId="LiveId" clId="{AC549E72-8DDC-4F4B-8F27-3FF9DC783B9C}" dt="2021-02-11T22:47:37.016" v="1482" actId="1035"/>
          <ac:picMkLst>
            <pc:docMk/>
            <pc:sldMk cId="3559929320" sldId="6984"/>
            <ac:picMk id="109" creationId="{D2799D1B-4F4B-4433-8992-5F7EE0C8D427}"/>
          </ac:picMkLst>
        </pc:picChg>
        <pc:cxnChg chg="del">
          <ac:chgData name="Al Brooks" userId="34fc579134f071c1" providerId="LiveId" clId="{AC549E72-8DDC-4F4B-8F27-3FF9DC783B9C}" dt="2021-02-11T22:47:21.436" v="1438" actId="478"/>
          <ac:cxnSpMkLst>
            <pc:docMk/>
            <pc:sldMk cId="3559929320" sldId="6984"/>
            <ac:cxnSpMk id="86" creationId="{1B28E540-E673-467D-93B6-C8079AB64F02}"/>
          </ac:cxnSpMkLst>
        </pc:cxnChg>
        <pc:cxnChg chg="del">
          <ac:chgData name="Al Brooks" userId="34fc579134f071c1" providerId="LiveId" clId="{AC549E72-8DDC-4F4B-8F27-3FF9DC783B9C}" dt="2021-02-11T22:47:18.457" v="1435" actId="478"/>
          <ac:cxnSpMkLst>
            <pc:docMk/>
            <pc:sldMk cId="3559929320" sldId="6984"/>
            <ac:cxnSpMk id="89" creationId="{F265C2F7-777E-4CCF-855A-075CEA7CB2E0}"/>
          </ac:cxnSpMkLst>
        </pc:cxnChg>
        <pc:cxnChg chg="mod">
          <ac:chgData name="Al Brooks" userId="34fc579134f071c1" providerId="LiveId" clId="{AC549E72-8DDC-4F4B-8F27-3FF9DC783B9C}" dt="2021-02-11T22:47:37.016" v="1482" actId="1035"/>
          <ac:cxnSpMkLst>
            <pc:docMk/>
            <pc:sldMk cId="3559929320" sldId="6984"/>
            <ac:cxnSpMk id="92" creationId="{6DA76B01-C3F3-46E5-BD60-1DB637B1388A}"/>
          </ac:cxnSpMkLst>
        </pc:cxnChg>
        <pc:cxnChg chg="mod">
          <ac:chgData name="Al Brooks" userId="34fc579134f071c1" providerId="LiveId" clId="{AC549E72-8DDC-4F4B-8F27-3FF9DC783B9C}" dt="2021-02-11T22:47:37.016" v="1482" actId="1035"/>
          <ac:cxnSpMkLst>
            <pc:docMk/>
            <pc:sldMk cId="3559929320" sldId="6984"/>
            <ac:cxnSpMk id="93" creationId="{76FB5766-6C3D-444E-AFC2-7E7C50225CDE}"/>
          </ac:cxnSpMkLst>
        </pc:cxnChg>
        <pc:cxnChg chg="mod">
          <ac:chgData name="Al Brooks" userId="34fc579134f071c1" providerId="LiveId" clId="{AC549E72-8DDC-4F4B-8F27-3FF9DC783B9C}" dt="2021-02-11T22:47:37.016" v="1482" actId="1035"/>
          <ac:cxnSpMkLst>
            <pc:docMk/>
            <pc:sldMk cId="3559929320" sldId="6984"/>
            <ac:cxnSpMk id="94" creationId="{AC0B90BD-C756-410E-9F6A-C936CAC63CE6}"/>
          </ac:cxnSpMkLst>
        </pc:cxnChg>
        <pc:cxnChg chg="mod">
          <ac:chgData name="Al Brooks" userId="34fc579134f071c1" providerId="LiveId" clId="{AC549E72-8DDC-4F4B-8F27-3FF9DC783B9C}" dt="2021-02-11T22:47:37.016" v="1482" actId="1035"/>
          <ac:cxnSpMkLst>
            <pc:docMk/>
            <pc:sldMk cId="3559929320" sldId="6984"/>
            <ac:cxnSpMk id="105" creationId="{31D6821A-4DF4-4328-8BA4-084B9B8F85D3}"/>
          </ac:cxnSpMkLst>
        </pc:cxnChg>
        <pc:cxnChg chg="add mod">
          <ac:chgData name="Al Brooks" userId="34fc579134f071c1" providerId="LiveId" clId="{AC549E72-8DDC-4F4B-8F27-3FF9DC783B9C}" dt="2021-02-11T22:47:55.643" v="1486" actId="1076"/>
          <ac:cxnSpMkLst>
            <pc:docMk/>
            <pc:sldMk cId="3559929320" sldId="6984"/>
            <ac:cxnSpMk id="107" creationId="{92693570-0C26-4E3E-937A-A927E9A38F2F}"/>
          </ac:cxnSpMkLst>
        </pc:cxnChg>
        <pc:cxnChg chg="mod">
          <ac:chgData name="Al Brooks" userId="34fc579134f071c1" providerId="LiveId" clId="{AC549E72-8DDC-4F4B-8F27-3FF9DC783B9C}" dt="2021-02-11T22:47:37.016" v="1482" actId="1035"/>
          <ac:cxnSpMkLst>
            <pc:docMk/>
            <pc:sldMk cId="3559929320" sldId="6984"/>
            <ac:cxnSpMk id="111" creationId="{2E4DC987-8001-4849-91DD-31915B0FA2F3}"/>
          </ac:cxnSpMkLst>
        </pc:cxnChg>
        <pc:cxnChg chg="del mod">
          <ac:chgData name="Al Brooks" userId="34fc579134f071c1" providerId="LiveId" clId="{AC549E72-8DDC-4F4B-8F27-3FF9DC783B9C}" dt="2021-02-11T22:47:42.811" v="1484" actId="478"/>
          <ac:cxnSpMkLst>
            <pc:docMk/>
            <pc:sldMk cId="3559929320" sldId="6984"/>
            <ac:cxnSpMk id="112" creationId="{ADF9C92A-305F-42AF-8B5C-B4AD7693928A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1T22:47:04.361" v="1433" actId="478"/>
          <ac:cxnSpMkLst>
            <pc:docMk/>
            <pc:sldMk cId="3559929320" sldId="6984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C549E72-8DDC-4F4B-8F27-3FF9DC783B9C}" dt="2021-02-17T22:38:13.993" v="10519" actId="2696"/>
        <pc:sldMkLst>
          <pc:docMk/>
          <pc:sldMk cId="4180522405" sldId="6984"/>
        </pc:sldMkLst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7T22:06:24.388" v="10029" actId="6549"/>
          <ac:spMkLst>
            <pc:docMk/>
            <pc:sldMk cId="4180522405" sldId="6984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7T21:54:52.969" v="9781" actId="167"/>
          <ac:spMkLst>
            <pc:docMk/>
            <pc:sldMk cId="4180522405" sldId="6984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7T22:07:45.575" v="10045" actId="108"/>
          <ac:spMkLst>
            <pc:docMk/>
            <pc:sldMk cId="4180522405" sldId="6984"/>
            <ac:spMk id="81" creationId="{E50AFAAB-A4AA-40B4-B2B9-580995342E6F}"/>
          </ac:spMkLst>
        </pc:spChg>
        <pc:spChg chg="add del mod">
          <ac:chgData name="Al Brooks" userId="34fc579134f071c1" providerId="LiveId" clId="{AC549E72-8DDC-4F4B-8F27-3FF9DC783B9C}" dt="2021-02-17T22:03:57.942" v="9978" actId="478"/>
          <ac:spMkLst>
            <pc:docMk/>
            <pc:sldMk cId="4180522405" sldId="6984"/>
            <ac:spMk id="84" creationId="{93E79A83-402B-4FCD-A01E-FD1B3D0D3FEC}"/>
          </ac:spMkLst>
        </pc:spChg>
        <pc:spChg chg="add del mod">
          <ac:chgData name="Al Brooks" userId="34fc579134f071c1" providerId="LiveId" clId="{AC549E72-8DDC-4F4B-8F27-3FF9DC783B9C}" dt="2021-02-17T22:04:05.319" v="9983" actId="478"/>
          <ac:spMkLst>
            <pc:docMk/>
            <pc:sldMk cId="4180522405" sldId="6984"/>
            <ac:spMk id="93" creationId="{525C68A5-C253-466B-A465-2F78BD7473E0}"/>
          </ac:spMkLst>
        </pc:spChg>
        <pc:spChg chg="add del mod">
          <ac:chgData name="Al Brooks" userId="34fc579134f071c1" providerId="LiveId" clId="{AC549E72-8DDC-4F4B-8F27-3FF9DC783B9C}" dt="2021-02-17T22:04:16.282" v="9991" actId="478"/>
          <ac:spMkLst>
            <pc:docMk/>
            <pc:sldMk cId="4180522405" sldId="6984"/>
            <ac:spMk id="94" creationId="{788C13C4-627A-4BB3-9C0F-6E34B132DB78}"/>
          </ac:spMkLst>
        </pc:spChg>
        <pc:spChg chg="add del mod">
          <ac:chgData name="Al Brooks" userId="34fc579134f071c1" providerId="LiveId" clId="{AC549E72-8DDC-4F4B-8F27-3FF9DC783B9C}" dt="2021-02-17T22:05:36.996" v="10007" actId="478"/>
          <ac:spMkLst>
            <pc:docMk/>
            <pc:sldMk cId="4180522405" sldId="6984"/>
            <ac:spMk id="95" creationId="{F55A5377-F435-4CA5-9F85-9D70B8A02F9F}"/>
          </ac:spMkLst>
        </pc:spChg>
        <pc:spChg chg="add del mod">
          <ac:chgData name="Al Brooks" userId="34fc579134f071c1" providerId="LiveId" clId="{AC549E72-8DDC-4F4B-8F27-3FF9DC783B9C}" dt="2021-02-17T22:05:36.007" v="10006" actId="478"/>
          <ac:spMkLst>
            <pc:docMk/>
            <pc:sldMk cId="4180522405" sldId="6984"/>
            <ac:spMk id="96" creationId="{8CF8361E-D647-4EBA-B42F-D99B412BFB38}"/>
          </ac:spMkLst>
        </pc:spChg>
        <pc:spChg chg="add del mod">
          <ac:chgData name="Al Brooks" userId="34fc579134f071c1" providerId="LiveId" clId="{AC549E72-8DDC-4F4B-8F27-3FF9DC783B9C}" dt="2021-02-17T22:04:09.150" v="9986" actId="478"/>
          <ac:spMkLst>
            <pc:docMk/>
            <pc:sldMk cId="4180522405" sldId="6984"/>
            <ac:spMk id="97" creationId="{6FAB1C7A-75BA-4E3B-ACB8-D6F529B1B221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98" creationId="{E45EF34E-6E8C-40E8-968C-1D04DF4A9246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99" creationId="{F1B7BB76-410E-422C-AF5B-9FED7FC0C95E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100" creationId="{A75F640D-D040-450B-AC46-C7BC1663BFB5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101" creationId="{DA87DD94-12E8-4AEB-AE2E-D44D187ED02D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102" creationId="{D393D8CC-4510-42E1-AB30-FAF03DF1DB11}"/>
          </ac:spMkLst>
        </pc:spChg>
        <pc:spChg chg="add mod">
          <ac:chgData name="Al Brooks" userId="34fc579134f071c1" providerId="LiveId" clId="{AC549E72-8DDC-4F4B-8F27-3FF9DC783B9C}" dt="2021-02-17T22:03:45.144" v="9975"/>
          <ac:spMkLst>
            <pc:docMk/>
            <pc:sldMk cId="4180522405" sldId="6984"/>
            <ac:spMk id="103" creationId="{F74C9BB6-A90E-483F-BF11-8F976063A178}"/>
          </ac:spMkLst>
        </pc:spChg>
        <pc:spChg chg="add del mod">
          <ac:chgData name="Al Brooks" userId="34fc579134f071c1" providerId="LiveId" clId="{AC549E72-8DDC-4F4B-8F27-3FF9DC783B9C}" dt="2021-02-17T22:04:15.253" v="9989" actId="478"/>
          <ac:spMkLst>
            <pc:docMk/>
            <pc:sldMk cId="4180522405" sldId="6984"/>
            <ac:spMk id="104" creationId="{7C8C4CB3-F150-45BC-A4E9-FC8C34EAE80A}"/>
          </ac:spMkLst>
        </pc:spChg>
        <pc:spChg chg="add del mod">
          <ac:chgData name="Al Brooks" userId="34fc579134f071c1" providerId="LiveId" clId="{AC549E72-8DDC-4F4B-8F27-3FF9DC783B9C}" dt="2021-02-17T22:04:14.472" v="9988" actId="478"/>
          <ac:spMkLst>
            <pc:docMk/>
            <pc:sldMk cId="4180522405" sldId="6984"/>
            <ac:spMk id="105" creationId="{1A6010BD-A402-44E0-ABC7-45615F7B6374}"/>
          </ac:spMkLst>
        </pc:spChg>
        <pc:spChg chg="add del mod">
          <ac:chgData name="Al Brooks" userId="34fc579134f071c1" providerId="LiveId" clId="{AC549E72-8DDC-4F4B-8F27-3FF9DC783B9C}" dt="2021-02-17T22:04:07.008" v="9984" actId="478"/>
          <ac:spMkLst>
            <pc:docMk/>
            <pc:sldMk cId="4180522405" sldId="6984"/>
            <ac:spMk id="106" creationId="{348D45BA-DD63-4DFA-AFC0-726E504A9DE8}"/>
          </ac:spMkLst>
        </pc:spChg>
        <pc:spChg chg="add del mod">
          <ac:chgData name="Al Brooks" userId="34fc579134f071c1" providerId="LiveId" clId="{AC549E72-8DDC-4F4B-8F27-3FF9DC783B9C}" dt="2021-02-17T22:04:07.774" v="9985" actId="478"/>
          <ac:spMkLst>
            <pc:docMk/>
            <pc:sldMk cId="4180522405" sldId="6984"/>
            <ac:spMk id="107" creationId="{111BB4AE-1037-4654-86E0-8421D166B106}"/>
          </ac:spMkLst>
        </pc:spChg>
        <pc:spChg chg="add del mod">
          <ac:chgData name="Al Brooks" userId="34fc579134f071c1" providerId="LiveId" clId="{AC549E72-8DDC-4F4B-8F27-3FF9DC783B9C}" dt="2021-02-17T22:04:02.446" v="9979" actId="478"/>
          <ac:spMkLst>
            <pc:docMk/>
            <pc:sldMk cId="4180522405" sldId="6984"/>
            <ac:spMk id="108" creationId="{7CDF8BD8-03E7-4B41-A525-1EEE86693E6A}"/>
          </ac:spMkLst>
        </pc:spChg>
        <pc:spChg chg="add del mod">
          <ac:chgData name="Al Brooks" userId="34fc579134f071c1" providerId="LiveId" clId="{AC549E72-8DDC-4F4B-8F27-3FF9DC783B9C}" dt="2021-02-17T22:07:54.643" v="10048" actId="478"/>
          <ac:spMkLst>
            <pc:docMk/>
            <pc:sldMk cId="4180522405" sldId="6984"/>
            <ac:spMk id="112" creationId="{F2908E00-4AA9-4BF1-B44A-563018CFC11B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2:06:05.680" v="10010" actId="478"/>
          <ac:spMkLst>
            <pc:docMk/>
            <pc:sldMk cId="4180522405" sldId="6984"/>
            <ac:spMk id="232" creationId="{819AFA96-EEDE-4161-BAAB-3CEFDF1596C7}"/>
          </ac:spMkLst>
        </pc:spChg>
        <pc:picChg chg="add del mod">
          <ac:chgData name="Al Brooks" userId="34fc579134f071c1" providerId="LiveId" clId="{AC549E72-8DDC-4F4B-8F27-3FF9DC783B9C}" dt="2021-02-17T21:52:52.557" v="9646" actId="478"/>
          <ac:picMkLst>
            <pc:docMk/>
            <pc:sldMk cId="4180522405" sldId="6984"/>
            <ac:picMk id="82" creationId="{8D1BA218-0FAA-4D6B-BB2F-448A875248A8}"/>
          </ac:picMkLst>
        </pc:picChg>
        <pc:picChg chg="add mod ord">
          <ac:chgData name="Al Brooks" userId="34fc579134f071c1" providerId="LiveId" clId="{AC549E72-8DDC-4F4B-8F27-3FF9DC783B9C}" dt="2021-02-17T21:54:47.897" v="9779" actId="167"/>
          <ac:picMkLst>
            <pc:docMk/>
            <pc:sldMk cId="4180522405" sldId="6984"/>
            <ac:picMk id="83" creationId="{AE52A6D5-982A-42FA-AA87-4960DD62C2A2}"/>
          </ac:picMkLst>
        </pc:picChg>
        <pc:cxnChg chg="add del mod">
          <ac:chgData name="Al Brooks" userId="34fc579134f071c1" providerId="LiveId" clId="{AC549E72-8DDC-4F4B-8F27-3FF9DC783B9C}" dt="2021-02-17T22:04:10.196" v="9987" actId="478"/>
          <ac:cxnSpMkLst>
            <pc:docMk/>
            <pc:sldMk cId="4180522405" sldId="6984"/>
            <ac:cxnSpMk id="85" creationId="{33AC2785-D21B-4B74-ABB2-99CF4E21032E}"/>
          </ac:cxnSpMkLst>
        </pc:cxnChg>
        <pc:cxnChg chg="add mod">
          <ac:chgData name="Al Brooks" userId="34fc579134f071c1" providerId="LiveId" clId="{AC549E72-8DDC-4F4B-8F27-3FF9DC783B9C}" dt="2021-02-17T22:05:24.107" v="10002" actId="108"/>
          <ac:cxnSpMkLst>
            <pc:docMk/>
            <pc:sldMk cId="4180522405" sldId="6984"/>
            <ac:cxnSpMk id="86" creationId="{E4B89400-20DA-4D54-BBA3-F71BA6D7D9E3}"/>
          </ac:cxnSpMkLst>
        </pc:cxnChg>
        <pc:cxnChg chg="add del mod">
          <ac:chgData name="Al Brooks" userId="34fc579134f071c1" providerId="LiveId" clId="{AC549E72-8DDC-4F4B-8F27-3FF9DC783B9C}" dt="2021-02-17T22:05:33.417" v="10005" actId="478"/>
          <ac:cxnSpMkLst>
            <pc:docMk/>
            <pc:sldMk cId="4180522405" sldId="6984"/>
            <ac:cxnSpMk id="87" creationId="{5255D0E8-4019-4DF8-A49A-24881E7C7A1C}"/>
          </ac:cxnSpMkLst>
        </pc:cxnChg>
        <pc:cxnChg chg="add del mod">
          <ac:chgData name="Al Brooks" userId="34fc579134f071c1" providerId="LiveId" clId="{AC549E72-8DDC-4F4B-8F27-3FF9DC783B9C}" dt="2021-02-17T22:04:17.223" v="9992" actId="478"/>
          <ac:cxnSpMkLst>
            <pc:docMk/>
            <pc:sldMk cId="4180522405" sldId="6984"/>
            <ac:cxnSpMk id="88" creationId="{930DE1D1-AD95-4FA4-A626-D6A656B65B76}"/>
          </ac:cxnSpMkLst>
        </pc:cxnChg>
        <pc:cxnChg chg="add mod">
          <ac:chgData name="Al Brooks" userId="34fc579134f071c1" providerId="LiveId" clId="{AC549E72-8DDC-4F4B-8F27-3FF9DC783B9C}" dt="2021-02-17T22:03:45.144" v="9975"/>
          <ac:cxnSpMkLst>
            <pc:docMk/>
            <pc:sldMk cId="4180522405" sldId="6984"/>
            <ac:cxnSpMk id="89" creationId="{CFFC6A54-662B-4AE9-AD11-F7013C164C73}"/>
          </ac:cxnSpMkLst>
        </pc:cxnChg>
        <pc:cxnChg chg="add mod">
          <ac:chgData name="Al Brooks" userId="34fc579134f071c1" providerId="LiveId" clId="{AC549E72-8DDC-4F4B-8F27-3FF9DC783B9C}" dt="2021-02-17T22:03:45.144" v="9975"/>
          <ac:cxnSpMkLst>
            <pc:docMk/>
            <pc:sldMk cId="4180522405" sldId="6984"/>
            <ac:cxnSpMk id="90" creationId="{F36F33F4-E1BF-4D35-94D3-373D6A1FC97B}"/>
          </ac:cxnSpMkLst>
        </pc:cxnChg>
        <pc:cxnChg chg="add del mod">
          <ac:chgData name="Al Brooks" userId="34fc579134f071c1" providerId="LiveId" clId="{AC549E72-8DDC-4F4B-8F27-3FF9DC783B9C}" dt="2021-02-17T22:04:04.314" v="9982" actId="478"/>
          <ac:cxnSpMkLst>
            <pc:docMk/>
            <pc:sldMk cId="4180522405" sldId="6984"/>
            <ac:cxnSpMk id="91" creationId="{3A9FF4B4-2763-4AC4-8BF6-33A6318F1773}"/>
          </ac:cxnSpMkLst>
        </pc:cxnChg>
        <pc:cxnChg chg="add mod">
          <ac:chgData name="Al Brooks" userId="34fc579134f071c1" providerId="LiveId" clId="{AC549E72-8DDC-4F4B-8F27-3FF9DC783B9C}" dt="2021-02-17T22:03:45.144" v="9975"/>
          <ac:cxnSpMkLst>
            <pc:docMk/>
            <pc:sldMk cId="4180522405" sldId="6984"/>
            <ac:cxnSpMk id="92" creationId="{AA273646-C77D-4FD8-B365-D898C7630183}"/>
          </ac:cxnSpMkLst>
        </pc:cxnChg>
        <pc:cxnChg chg="add del mod">
          <ac:chgData name="Al Brooks" userId="34fc579134f071c1" providerId="LiveId" clId="{AC549E72-8DDC-4F4B-8F27-3FF9DC783B9C}" dt="2021-02-17T22:04:03.378" v="9981" actId="478"/>
          <ac:cxnSpMkLst>
            <pc:docMk/>
            <pc:sldMk cId="4180522405" sldId="6984"/>
            <ac:cxnSpMk id="109" creationId="{D5771571-1C9F-4658-8C3F-57B264D0CB4D}"/>
          </ac:cxnSpMkLst>
        </pc:cxnChg>
        <pc:cxnChg chg="add mod">
          <ac:chgData name="Al Brooks" userId="34fc579134f071c1" providerId="LiveId" clId="{AC549E72-8DDC-4F4B-8F27-3FF9DC783B9C}" dt="2021-02-17T22:07:51.532" v="10046" actId="1076"/>
          <ac:cxnSpMkLst>
            <pc:docMk/>
            <pc:sldMk cId="4180522405" sldId="6984"/>
            <ac:cxnSpMk id="113" creationId="{AAF6362C-3A04-4059-9A03-6BFF73CBC689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39" creationId="{D4FB568E-B0AA-469E-803E-DCCF8FD80DE6}"/>
          </ac:cxnSpMkLst>
        </pc:cxnChg>
        <pc:cxnChg chg="del mod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2:06:05.680" v="10010" actId="478"/>
          <ac:cxnSpMkLst>
            <pc:docMk/>
            <pc:sldMk cId="4180522405" sldId="6984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C549E72-8DDC-4F4B-8F27-3FF9DC783B9C}" dt="2021-02-17T22:37:35.382" v="10518" actId="2696"/>
        <pc:sldMkLst>
          <pc:docMk/>
          <pc:sldMk cId="2988463810" sldId="6985"/>
        </pc:sldMkLst>
        <pc:spChg chg="del">
          <ac:chgData name="Al Brooks" userId="34fc579134f071c1" providerId="LiveId" clId="{AC549E72-8DDC-4F4B-8F27-3FF9DC783B9C}" dt="2021-02-17T22:13:58.104" v="10164" actId="478"/>
          <ac:spMkLst>
            <pc:docMk/>
            <pc:sldMk cId="2988463810" sldId="6985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7T20:13:55.910" v="8737" actId="20577"/>
          <ac:spMkLst>
            <pc:docMk/>
            <pc:sldMk cId="2988463810" sldId="6985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7T21:55:02.625" v="9785" actId="167"/>
          <ac:spMkLst>
            <pc:docMk/>
            <pc:sldMk cId="2988463810" sldId="6985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7T22:10:22.042" v="10078" actId="20577"/>
          <ac:spMkLst>
            <pc:docMk/>
            <pc:sldMk cId="2988463810" sldId="6985"/>
            <ac:spMk id="81" creationId="{E50AFAAB-A4AA-40B4-B2B9-580995342E6F}"/>
          </ac:spMkLst>
        </pc:spChg>
        <pc:spChg chg="add mod">
          <ac:chgData name="Al Brooks" userId="34fc579134f071c1" providerId="LiveId" clId="{AC549E72-8DDC-4F4B-8F27-3FF9DC783B9C}" dt="2021-02-17T22:08:53.167" v="10054" actId="1076"/>
          <ac:spMkLst>
            <pc:docMk/>
            <pc:sldMk cId="2988463810" sldId="6985"/>
            <ac:spMk id="82" creationId="{6DBDB693-30CF-47D3-B688-B1AABF80F0D2}"/>
          </ac:spMkLst>
        </pc:spChg>
        <pc:spChg chg="add mod">
          <ac:chgData name="Al Brooks" userId="34fc579134f071c1" providerId="LiveId" clId="{AC549E72-8DDC-4F4B-8F27-3FF9DC783B9C}" dt="2021-02-17T22:13:44.348" v="10162" actId="1076"/>
          <ac:spMkLst>
            <pc:docMk/>
            <pc:sldMk cId="2988463810" sldId="6985"/>
            <ac:spMk id="83" creationId="{C9611D91-F019-403A-AC15-C53B99635E33}"/>
          </ac:spMkLst>
        </pc:spChg>
        <pc:spChg chg="add del mod">
          <ac:chgData name="Al Brooks" userId="34fc579134f071c1" providerId="LiveId" clId="{AC549E72-8DDC-4F4B-8F27-3FF9DC783B9C}" dt="2021-02-17T20:16:25.368" v="8969" actId="478"/>
          <ac:spMkLst>
            <pc:docMk/>
            <pc:sldMk cId="2988463810" sldId="6985"/>
            <ac:spMk id="85" creationId="{28EA983B-E9CE-4097-A43E-13C3E129C0BE}"/>
          </ac:spMkLst>
        </pc:spChg>
        <pc:spChg chg="add mod">
          <ac:chgData name="Al Brooks" userId="34fc579134f071c1" providerId="LiveId" clId="{AC549E72-8DDC-4F4B-8F27-3FF9DC783B9C}" dt="2021-02-17T22:12:27.298" v="10110" actId="1076"/>
          <ac:spMkLst>
            <pc:docMk/>
            <pc:sldMk cId="2988463810" sldId="6985"/>
            <ac:spMk id="86" creationId="{0F91588A-5D8C-4BD3-A358-757B836ED282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88" creationId="{1CFE1E22-AC53-40DF-BED7-E005D67802FC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89" creationId="{E6E03C5A-BCD0-4F75-8BFC-3495E6B788EF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0" creationId="{C5473E61-FECA-4C3E-867A-EB762EFCF263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1" creationId="{18EAB9B5-5EC4-49A7-A515-B9A2D4EE7ABC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2" creationId="{201E4ABD-A375-4073-844C-9C59FCE39396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3" creationId="{C2E5E8AC-0880-4579-978B-E668B8EECB71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4" creationId="{B6F43184-E1F1-4A92-B872-F95863318EF7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5" creationId="{DCDD712F-354B-4843-AE9A-397513EAB549}"/>
          </ac:spMkLst>
        </pc:spChg>
        <pc:spChg chg="add del mod">
          <ac:chgData name="Al Brooks" userId="34fc579134f071c1" providerId="LiveId" clId="{AC549E72-8DDC-4F4B-8F27-3FF9DC783B9C}" dt="2021-02-17T22:08:49.784" v="10053" actId="478"/>
          <ac:spMkLst>
            <pc:docMk/>
            <pc:sldMk cId="2988463810" sldId="6985"/>
            <ac:spMk id="96" creationId="{E72C2CBF-BE17-4C7F-9BBA-8573EC163DB7}"/>
          </ac:spMkLst>
        </pc:spChg>
        <pc:spChg chg="add mod">
          <ac:chgData name="Al Brooks" userId="34fc579134f071c1" providerId="LiveId" clId="{AC549E72-8DDC-4F4B-8F27-3FF9DC783B9C}" dt="2021-02-17T22:08:42.033" v="10051"/>
          <ac:spMkLst>
            <pc:docMk/>
            <pc:sldMk cId="2988463810" sldId="6985"/>
            <ac:spMk id="97" creationId="{AA5CA3CE-4803-4149-80A3-46E9B7CEB5AB}"/>
          </ac:spMkLst>
        </pc:spChg>
        <pc:spChg chg="add mod">
          <ac:chgData name="Al Brooks" userId="34fc579134f071c1" providerId="LiveId" clId="{AC549E72-8DDC-4F4B-8F27-3FF9DC783B9C}" dt="2021-02-17T22:09:15.864" v="10059" actId="1076"/>
          <ac:spMkLst>
            <pc:docMk/>
            <pc:sldMk cId="2988463810" sldId="6985"/>
            <ac:spMk id="99" creationId="{F2BD57A8-3B09-4114-9423-19ED0ED103F3}"/>
          </ac:spMkLst>
        </pc:spChg>
        <pc:spChg chg="add mod">
          <ac:chgData name="Al Brooks" userId="34fc579134f071c1" providerId="LiveId" clId="{AC549E72-8DDC-4F4B-8F27-3FF9DC783B9C}" dt="2021-02-17T22:09:44.931" v="10066" actId="1076"/>
          <ac:spMkLst>
            <pc:docMk/>
            <pc:sldMk cId="2988463810" sldId="6985"/>
            <ac:spMk id="100" creationId="{A9CF0638-ABEE-421B-B529-4EA89A2D16C2}"/>
          </ac:spMkLst>
        </pc:spChg>
        <pc:spChg chg="add mod">
          <ac:chgData name="Al Brooks" userId="34fc579134f071c1" providerId="LiveId" clId="{AC549E72-8DDC-4F4B-8F27-3FF9DC783B9C}" dt="2021-02-17T22:10:36.740" v="10083" actId="571"/>
          <ac:spMkLst>
            <pc:docMk/>
            <pc:sldMk cId="2988463810" sldId="6985"/>
            <ac:spMk id="103" creationId="{AE94A12B-96E6-4298-B196-C0E1DEB8B48C}"/>
          </ac:spMkLst>
        </pc:spChg>
        <pc:spChg chg="add mod">
          <ac:chgData name="Al Brooks" userId="34fc579134f071c1" providerId="LiveId" clId="{AC549E72-8DDC-4F4B-8F27-3FF9DC783B9C}" dt="2021-02-17T22:11:01.734" v="10086" actId="571"/>
          <ac:spMkLst>
            <pc:docMk/>
            <pc:sldMk cId="2988463810" sldId="6985"/>
            <ac:spMk id="106" creationId="{6ABC6ECE-C383-40E1-A18B-50665CF0918F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2:13:54.759" v="10163" actId="478"/>
          <ac:spMkLst>
            <pc:docMk/>
            <pc:sldMk cId="2988463810" sldId="6985"/>
            <ac:spMk id="232" creationId="{819AFA96-EEDE-4161-BAAB-3CEFDF1596C7}"/>
          </ac:spMkLst>
        </pc:spChg>
        <pc:picChg chg="add del mod">
          <ac:chgData name="Al Brooks" userId="34fc579134f071c1" providerId="LiveId" clId="{AC549E72-8DDC-4F4B-8F27-3FF9DC783B9C}" dt="2021-02-17T21:52:50.879" v="9644" actId="478"/>
          <ac:picMkLst>
            <pc:docMk/>
            <pc:sldMk cId="2988463810" sldId="6985"/>
            <ac:picMk id="85" creationId="{C866A0B3-13C5-4A8B-BDC9-BEEE5A51E1B4}"/>
          </ac:picMkLst>
        </pc:picChg>
        <pc:picChg chg="add mod ord">
          <ac:chgData name="Al Brooks" userId="34fc579134f071c1" providerId="LiveId" clId="{AC549E72-8DDC-4F4B-8F27-3FF9DC783B9C}" dt="2021-02-17T22:13:38.541" v="10160" actId="1076"/>
          <ac:picMkLst>
            <pc:docMk/>
            <pc:sldMk cId="2988463810" sldId="6985"/>
            <ac:picMk id="87" creationId="{B302214F-3D08-4D76-BD53-9885B53076CD}"/>
          </ac:picMkLst>
        </pc:picChg>
        <pc:cxnChg chg="add mod">
          <ac:chgData name="Al Brooks" userId="34fc579134f071c1" providerId="LiveId" clId="{AC549E72-8DDC-4F4B-8F27-3FF9DC783B9C}" dt="2021-02-17T22:08:56.736" v="10055" actId="571"/>
          <ac:cxnSpMkLst>
            <pc:docMk/>
            <pc:sldMk cId="2988463810" sldId="6985"/>
            <ac:cxnSpMk id="98" creationId="{7ED52DCE-0FD7-4590-A8EB-6CF3372FD987}"/>
          </ac:cxnSpMkLst>
        </pc:cxnChg>
        <pc:cxnChg chg="add mod">
          <ac:chgData name="Al Brooks" userId="34fc579134f071c1" providerId="LiveId" clId="{AC549E72-8DDC-4F4B-8F27-3FF9DC783B9C}" dt="2021-02-17T22:09:42.475" v="10065" actId="1076"/>
          <ac:cxnSpMkLst>
            <pc:docMk/>
            <pc:sldMk cId="2988463810" sldId="6985"/>
            <ac:cxnSpMk id="101" creationId="{FB83EBD4-0F21-4D83-9CE8-278D5E18C9C3}"/>
          </ac:cxnSpMkLst>
        </pc:cxnChg>
        <pc:cxnChg chg="add mod">
          <ac:chgData name="Al Brooks" userId="34fc579134f071c1" providerId="LiveId" clId="{AC549E72-8DDC-4F4B-8F27-3FF9DC783B9C}" dt="2021-02-17T22:13:30.326" v="10158" actId="1076"/>
          <ac:cxnSpMkLst>
            <pc:docMk/>
            <pc:sldMk cId="2988463810" sldId="6985"/>
            <ac:cxnSpMk id="104" creationId="{AB53C27A-70BC-4285-95AB-91F69883D0DA}"/>
          </ac:cxnSpMkLst>
        </pc:cxnChg>
        <pc:cxnChg chg="add mod">
          <ac:chgData name="Al Brooks" userId="34fc579134f071c1" providerId="LiveId" clId="{AC549E72-8DDC-4F4B-8F27-3FF9DC783B9C}" dt="2021-02-17T22:11:48.847" v="10097" actId="571"/>
          <ac:cxnSpMkLst>
            <pc:docMk/>
            <pc:sldMk cId="2988463810" sldId="6985"/>
            <ac:cxnSpMk id="107" creationId="{9741FFC5-C0F7-4B3C-BACC-F524C9B281E3}"/>
          </ac:cxnSpMkLst>
        </pc:cxnChg>
        <pc:cxnChg chg="add mod">
          <ac:chgData name="Al Brooks" userId="34fc579134f071c1" providerId="LiveId" clId="{AC549E72-8DDC-4F4B-8F27-3FF9DC783B9C}" dt="2021-02-17T22:12:36.716" v="10112" actId="14100"/>
          <ac:cxnSpMkLst>
            <pc:docMk/>
            <pc:sldMk cId="2988463810" sldId="6985"/>
            <ac:cxnSpMk id="108" creationId="{FD9F6862-D577-4392-8559-6E78A04CFACA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2:13:54.759" v="10163" actId="478"/>
          <ac:cxnSpMkLst>
            <pc:docMk/>
            <pc:sldMk cId="2988463810" sldId="698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C549E72-8DDC-4F4B-8F27-3FF9DC783B9C}" dt="2021-02-17T22:32:44.347" v="10517" actId="2696"/>
        <pc:sldMkLst>
          <pc:docMk/>
          <pc:sldMk cId="2698139756" sldId="6986"/>
        </pc:sldMkLst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7T20:52:11.644" v="9073" actId="20577"/>
          <ac:spMkLst>
            <pc:docMk/>
            <pc:sldMk cId="2698139756" sldId="6986"/>
            <ac:spMk id="5" creationId="{00000000-0000-0000-0000-000000000000}"/>
          </ac:spMkLst>
        </pc:spChg>
        <pc:spChg chg="mod or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7T22:32:27.688" v="10516" actId="20577"/>
          <ac:spMkLst>
            <pc:docMk/>
            <pc:sldMk cId="2698139756" sldId="6986"/>
            <ac:spMk id="81" creationId="{E50AFAAB-A4AA-40B4-B2B9-580995342E6F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85" creationId="{7604FFA0-AA6C-4940-BB64-3C7EF135E111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86" creationId="{DB175817-6662-4093-A887-709A913F527E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87" creationId="{B5D96ABF-3A15-46DC-8DE0-81ABDE7838A1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88" creationId="{5F395086-6482-4515-BC5C-097812D90D7F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89" creationId="{59BBEF49-EFA4-4D40-88AE-2C4BBBCD8D29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90" creationId="{6DDD5739-AE74-4976-900F-8156F56F115B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91" creationId="{8220F6F6-DD39-4B53-94EE-94EE9BF795B1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92" creationId="{8BC8F51B-0015-48BF-B7BC-05FD20E3B62A}"/>
          </ac:spMkLst>
        </pc:spChg>
        <pc:spChg chg="add del mod">
          <ac:chgData name="Al Brooks" userId="34fc579134f071c1" providerId="LiveId" clId="{AC549E72-8DDC-4F4B-8F27-3FF9DC783B9C}" dt="2021-02-17T22:28:22.774" v="10295" actId="478"/>
          <ac:spMkLst>
            <pc:docMk/>
            <pc:sldMk cId="2698139756" sldId="6986"/>
            <ac:spMk id="93" creationId="{A14261CF-BB72-4A6E-9BB5-1020825D02F6}"/>
          </ac:spMkLst>
        </pc:spChg>
        <pc:spChg chg="add mod">
          <ac:chgData name="Al Brooks" userId="34fc579134f071c1" providerId="LiveId" clId="{AC549E72-8DDC-4F4B-8F27-3FF9DC783B9C}" dt="2021-02-17T22:29:51.735" v="10406" actId="1036"/>
          <ac:spMkLst>
            <pc:docMk/>
            <pc:sldMk cId="2698139756" sldId="6986"/>
            <ac:spMk id="96" creationId="{C9165814-DF7E-41F6-86D6-6E03F81861E8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1" creationId="{F8E5FECB-7DF8-4590-A88D-9691DBD210BE}"/>
          </ac:spMkLst>
        </pc:spChg>
        <pc:spChg chg="del mod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2:29:23.336" v="10328" actId="478"/>
          <ac:spMkLst>
            <pc:docMk/>
            <pc:sldMk cId="2698139756" sldId="6986"/>
            <ac:spMk id="232" creationId="{819AFA96-EEDE-4161-BAAB-3CEFDF1596C7}"/>
          </ac:spMkLst>
        </pc:spChg>
        <pc:picChg chg="add del mod">
          <ac:chgData name="Al Brooks" userId="34fc579134f071c1" providerId="LiveId" clId="{AC549E72-8DDC-4F4B-8F27-3FF9DC783B9C}" dt="2021-02-17T21:52:46.518" v="9641" actId="478"/>
          <ac:picMkLst>
            <pc:docMk/>
            <pc:sldMk cId="2698139756" sldId="6986"/>
            <ac:picMk id="82" creationId="{16956FCB-62F2-41CB-B41F-DB4B34E2071A}"/>
          </ac:picMkLst>
        </pc:picChg>
        <pc:picChg chg="add mod ord">
          <ac:chgData name="Al Brooks" userId="34fc579134f071c1" providerId="LiveId" clId="{AC549E72-8DDC-4F4B-8F27-3FF9DC783B9C}" dt="2021-02-17T22:29:51.735" v="10406" actId="1036"/>
          <ac:picMkLst>
            <pc:docMk/>
            <pc:sldMk cId="2698139756" sldId="6986"/>
            <ac:picMk id="83" creationId="{910A33EB-4D81-4BA6-AE16-38263BEDED70}"/>
          </ac:picMkLst>
        </pc:picChg>
        <pc:cxnChg chg="add mod">
          <ac:chgData name="Al Brooks" userId="34fc579134f071c1" providerId="LiveId" clId="{AC549E72-8DDC-4F4B-8F27-3FF9DC783B9C}" dt="2021-02-17T22:29:51.735" v="10406" actId="1036"/>
          <ac:cxnSpMkLst>
            <pc:docMk/>
            <pc:sldMk cId="2698139756" sldId="6986"/>
            <ac:cxnSpMk id="84" creationId="{0EB18E3E-7160-4C5B-81AC-7B50FFA631A4}"/>
          </ac:cxnSpMkLst>
        </pc:cxnChg>
        <pc:cxnChg chg="add del mod">
          <ac:chgData name="Al Brooks" userId="34fc579134f071c1" providerId="LiveId" clId="{AC549E72-8DDC-4F4B-8F27-3FF9DC783B9C}" dt="2021-02-17T22:30:51.324" v="10422" actId="478"/>
          <ac:cxnSpMkLst>
            <pc:docMk/>
            <pc:sldMk cId="2698139756" sldId="6986"/>
            <ac:cxnSpMk id="94" creationId="{7048D427-2BE8-484A-A273-2C036A500BDD}"/>
          </ac:cxnSpMkLst>
        </pc:cxnChg>
        <pc:cxnChg chg="add del mod">
          <ac:chgData name="Al Brooks" userId="34fc579134f071c1" providerId="LiveId" clId="{AC549E72-8DDC-4F4B-8F27-3FF9DC783B9C}" dt="2021-02-17T22:29:14.174" v="10326" actId="478"/>
          <ac:cxnSpMkLst>
            <pc:docMk/>
            <pc:sldMk cId="2698139756" sldId="6986"/>
            <ac:cxnSpMk id="95" creationId="{49860768-618A-40C6-80D5-671019D66170}"/>
          </ac:cxnSpMkLst>
        </pc:cxnChg>
        <pc:cxnChg chg="add del mod">
          <ac:chgData name="Al Brooks" userId="34fc579134f071c1" providerId="LiveId" clId="{AC549E72-8DDC-4F4B-8F27-3FF9DC783B9C}" dt="2021-02-17T22:30:39.915" v="10417" actId="478"/>
          <ac:cxnSpMkLst>
            <pc:docMk/>
            <pc:sldMk cId="2698139756" sldId="6986"/>
            <ac:cxnSpMk id="98" creationId="{2F2D754A-7AB9-45DA-829D-2C8A267AB5E3}"/>
          </ac:cxnSpMkLst>
        </pc:cxnChg>
        <pc:cxnChg chg="add del mod">
          <ac:chgData name="Al Brooks" userId="34fc579134f071c1" providerId="LiveId" clId="{AC549E72-8DDC-4F4B-8F27-3FF9DC783B9C}" dt="2021-02-17T22:29:42.976" v="10330" actId="478"/>
          <ac:cxnSpMkLst>
            <pc:docMk/>
            <pc:sldMk cId="2698139756" sldId="6986"/>
            <ac:cxnSpMk id="99" creationId="{1217C9F0-EEFF-4171-8BD2-C8AD75644C0F}"/>
          </ac:cxnSpMkLst>
        </pc:cxnChg>
        <pc:cxnChg chg="add del mod">
          <ac:chgData name="Al Brooks" userId="34fc579134f071c1" providerId="LiveId" clId="{AC549E72-8DDC-4F4B-8F27-3FF9DC783B9C}" dt="2021-02-17T22:31:17.002" v="10428" actId="478"/>
          <ac:cxnSpMkLst>
            <pc:docMk/>
            <pc:sldMk cId="2698139756" sldId="6986"/>
            <ac:cxnSpMk id="104" creationId="{63786CC3-A046-443D-9AFE-74B3A55EDDF6}"/>
          </ac:cxnSpMkLst>
        </pc:cxnChg>
        <pc:cxnChg chg="add del mod">
          <ac:chgData name="Al Brooks" userId="34fc579134f071c1" providerId="LiveId" clId="{AC549E72-8DDC-4F4B-8F27-3FF9DC783B9C}" dt="2021-02-17T22:31:15.909" v="10427" actId="478"/>
          <ac:cxnSpMkLst>
            <pc:docMk/>
            <pc:sldMk cId="2698139756" sldId="6986"/>
            <ac:cxnSpMk id="107" creationId="{C37B7638-85D8-485C-9D42-2FC234713E51}"/>
          </ac:cxnSpMkLst>
        </pc:cxnChg>
        <pc:cxnChg chg="add mod">
          <ac:chgData name="Al Brooks" userId="34fc579134f071c1" providerId="LiveId" clId="{AC549E72-8DDC-4F4B-8F27-3FF9DC783B9C}" dt="2021-02-17T22:31:24.746" v="10430" actId="1076"/>
          <ac:cxnSpMkLst>
            <pc:docMk/>
            <pc:sldMk cId="2698139756" sldId="6986"/>
            <ac:cxnSpMk id="108" creationId="{1E4B26D0-07FC-47A2-8787-F803520DC1DC}"/>
          </ac:cxnSpMkLst>
        </pc:cxnChg>
        <pc:cxnChg chg="add mod">
          <ac:chgData name="Al Brooks" userId="34fc579134f071c1" providerId="LiveId" clId="{AC549E72-8DDC-4F4B-8F27-3FF9DC783B9C}" dt="2021-02-17T22:31:20.218" v="10429" actId="571"/>
          <ac:cxnSpMkLst>
            <pc:docMk/>
            <pc:sldMk cId="2698139756" sldId="6986"/>
            <ac:cxnSpMk id="109" creationId="{4C8A270A-86CD-4D29-88F8-540262959A3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2:29:23.336" v="10328" actId="478"/>
          <ac:cxnSpMkLst>
            <pc:docMk/>
            <pc:sldMk cId="2698139756" sldId="6986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AC549E72-8DDC-4F4B-8F27-3FF9DC783B9C}" dt="2021-02-17T21:54:31.783" v="9773"/>
        <pc:sldMkLst>
          <pc:docMk/>
          <pc:sldMk cId="3726879846" sldId="6987"/>
        </pc:sldMkLst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" creationId="{BC1EA356-AA12-4342-A103-DCF6D5B50FEE}"/>
          </ac:spMkLst>
        </pc:spChg>
        <pc:spChg chg="mod ord">
          <ac:chgData name="Al Brooks" userId="34fc579134f071c1" providerId="LiveId" clId="{AC549E72-8DDC-4F4B-8F27-3FF9DC783B9C}" dt="2021-02-17T21:54:12.319" v="9770"/>
          <ac:spMkLst>
            <pc:docMk/>
            <pc:sldMk cId="3726879846" sldId="6987"/>
            <ac:spMk id="5" creationId="{00000000-0000-0000-0000-000000000000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0" creationId="{8AEA44FA-8005-4ABB-96AA-C2B99D666B04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1" creationId="{F0A692F8-63EB-41E7-B32F-0E162CF478A6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2" creationId="{A1179D64-551D-4847-AEE2-97C88FFFFB17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3" creationId="{DA23AA16-E11E-4108-A4C0-8A654C876334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4" creationId="{A2754937-2937-4914-AF35-73E844AF184A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6" creationId="{E9ABF8DD-ED61-4EE0-AFD6-7887A318FE1A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7" creationId="{2BB95259-EC14-45CA-8820-5778DA412ADA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8" creationId="{65009487-2CD1-4673-923D-72CA56B83FE1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19" creationId="{DB9C1405-E17D-4FA6-9D61-C48A00F7C8DB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0" creationId="{AFC081B2-5060-4BCC-9740-3542B97AA982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1" creationId="{369AC43C-9C4A-4B23-8395-51493108AE96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2" creationId="{9E928D9D-1DDE-46F7-B909-0122591D2115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3" creationId="{37880B73-0A6B-418F-91AF-9619D396BB88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4" creationId="{98508153-1489-47F9-8537-83E7CE18FCE1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6" creationId="{239238B4-1FAA-400B-BA99-42651E42DF3B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7" creationId="{68AE2FD7-9B21-4135-8C1B-2D657B5DB21E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8" creationId="{A8DBEA36-FDBE-48E0-AC64-53B92E01EBF0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29" creationId="{FC25A147-67B8-4E04-B211-FC426F0DD8C9}"/>
          </ac:spMkLst>
        </pc:spChg>
        <pc:spChg chg="add mod">
          <ac:chgData name="Al Brooks" userId="34fc579134f071c1" providerId="LiveId" clId="{AC549E72-8DDC-4F4B-8F27-3FF9DC783B9C}" dt="2021-02-17T21:54:24.440" v="9772"/>
          <ac:spMkLst>
            <pc:docMk/>
            <pc:sldMk cId="3726879846" sldId="6987"/>
            <ac:spMk id="134" creationId="{4B170DCE-A6C4-4A83-9952-D81ED8CF4DA2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39" creationId="{17BB1236-3BE7-4442-BF1A-B2B8D53DA5D4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1" creationId="{7E52694D-B372-45DA-BF7B-0CD3EC0753D6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2" creationId="{77274077-A382-4DF1-A873-58C35D375A42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4" creationId="{6C824984-82EF-4DD9-8A20-417B8BCFED5F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5" creationId="{640C9B5A-C15D-47C2-B911-29F9B4398B09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6" creationId="{AEACC3F9-E82C-4F29-8D67-90296DF91779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7" creationId="{21D25B97-7761-435B-9B53-1994530D091A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8" creationId="{5BF12AD2-3A1C-4E8F-BAF5-39CDF3B3651D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49" creationId="{9E00C641-C1BC-4FA2-93DD-4AF6AA9B93F0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0" creationId="{903CF1F0-CC34-4873-B213-2279BAACC9B9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1" creationId="{7DA0AD8F-E9AF-409A-8838-12839E573189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2" creationId="{9CD21DE4-C7DB-4628-922F-2918E14410FA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3" creationId="{56E601A0-A782-46DD-8EEB-F46D649768CE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4" creationId="{8B8C0684-F15B-4BEC-BCDA-E2CAF7B05BAC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57" creationId="{D4971D48-989F-4F15-9E2F-00AFCE3EF880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2" creationId="{814AAE56-483D-4393-958F-62AC024E2BD2}"/>
          </ac:spMkLst>
        </pc:spChg>
        <pc:spChg chg="del">
          <ac:chgData name="Al Brooks" userId="34fc579134f071c1" providerId="LiveId" clId="{AC549E72-8DDC-4F4B-8F27-3FF9DC783B9C}" dt="2021-02-17T21:52:23.113" v="9633" actId="478"/>
          <ac:spMkLst>
            <pc:docMk/>
            <pc:sldMk cId="3726879846" sldId="6987"/>
            <ac:spMk id="163" creationId="{77E7A4C4-5F24-4FB9-93BB-C4CDDE182A61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178" creationId="{58AD4589-C940-4B3A-B426-E89BB9859B64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21" creationId="{68FD4F3E-0F63-4A17-BC12-C80420F32F69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28" creationId="{22168355-CB25-468F-BA04-EFAEEA21BDB1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1:52:31.874" v="9636" actId="478"/>
          <ac:spMkLst>
            <pc:docMk/>
            <pc:sldMk cId="3726879846" sldId="6987"/>
            <ac:spMk id="232" creationId="{819AFA96-EEDE-4161-BAAB-3CEFDF1596C7}"/>
          </ac:spMkLst>
        </pc:spChg>
        <pc:picChg chg="del">
          <ac:chgData name="Al Brooks" userId="34fc579134f071c1" providerId="LiveId" clId="{AC549E72-8DDC-4F4B-8F27-3FF9DC783B9C}" dt="2021-02-17T21:52:18.539" v="9632" actId="21"/>
          <ac:picMkLst>
            <pc:docMk/>
            <pc:sldMk cId="3726879846" sldId="6987"/>
            <ac:picMk id="4" creationId="{D42F3638-3D1C-428A-BC26-48EE720B7DA2}"/>
          </ac:picMkLst>
        </pc:picChg>
        <pc:picChg chg="add del mod">
          <ac:chgData name="Al Brooks" userId="34fc579134f071c1" providerId="LiveId" clId="{AC549E72-8DDC-4F4B-8F27-3FF9DC783B9C}" dt="2021-02-17T21:52:57.648" v="9648" actId="478"/>
          <ac:picMkLst>
            <pc:docMk/>
            <pc:sldMk cId="3726879846" sldId="6987"/>
            <ac:picMk id="133" creationId="{36BB1E4E-93A0-4964-9A9E-CB053A967EA9}"/>
          </ac:picMkLst>
        </pc:picChg>
        <pc:picChg chg="add mod">
          <ac:chgData name="Al Brooks" userId="34fc579134f071c1" providerId="LiveId" clId="{AC549E72-8DDC-4F4B-8F27-3FF9DC783B9C}" dt="2021-02-17T21:54:31.783" v="9773"/>
          <ac:picMkLst>
            <pc:docMk/>
            <pc:sldMk cId="3726879846" sldId="6987"/>
            <ac:picMk id="135" creationId="{555E0ACB-A118-4E69-BF81-DB6A2E7A48E4}"/>
          </ac:picMkLst>
        </pc:pic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84" creationId="{56D49874-88C1-41E9-B02A-C89471A975AA}"/>
          </ac:cxnSpMkLst>
        </pc:cxnChg>
        <pc:cxnChg chg="del">
          <ac:chgData name="Al Brooks" userId="34fc579134f071c1" providerId="LiveId" clId="{AC549E72-8DDC-4F4B-8F27-3FF9DC783B9C}" dt="2021-02-17T21:52:25.426" v="9634" actId="478"/>
          <ac:cxnSpMkLst>
            <pc:docMk/>
            <pc:sldMk cId="3726879846" sldId="6987"/>
            <ac:cxnSpMk id="86" creationId="{D349ABD6-2366-427D-907B-DC298EE878D7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88" creationId="{7AEDE5F7-7DB4-4095-B390-7696578ACC38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90" creationId="{70AE0BA1-CA89-468E-931D-4BC50762EC5F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92" creationId="{74335BEC-627C-4160-B02C-15207F23ECCA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94" creationId="{BC9B7598-07EE-4A4C-A135-3C97A0CF47CD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96" creationId="{8ACDD02A-6815-4E3A-A559-76CD2DCF8510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98" creationId="{9ED36A88-69C7-45A6-B5FD-5DD8469A8CD8}"/>
          </ac:cxnSpMkLst>
        </pc:cxnChg>
        <pc:cxnChg chg="del">
          <ac:chgData name="Al Brooks" userId="34fc579134f071c1" providerId="LiveId" clId="{AC549E72-8DDC-4F4B-8F27-3FF9DC783B9C}" dt="2021-02-17T21:52:25.426" v="9634" actId="478"/>
          <ac:cxnSpMkLst>
            <pc:docMk/>
            <pc:sldMk cId="3726879846" sldId="6987"/>
            <ac:cxnSpMk id="100" creationId="{C9F7C55A-F3C1-43CB-AA8D-511CC4FD4CBA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02" creationId="{1E53DA22-ED58-4B7A-8694-0C6F37B27D11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04" creationId="{2D80B15C-DBCB-4B80-8245-F828005DD1E0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06" creationId="{8AE54B51-481E-4E21-968C-2C0151D3340D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08" creationId="{6DB59EC6-C904-43DF-90D5-1F3720C1BF87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55" creationId="{AECD1DCB-F7C9-4618-9314-D4F61F82C58E}"/>
          </ac:cxnSpMkLst>
        </pc:cxnChg>
        <pc:cxnChg chg="del">
          <ac:chgData name="Al Brooks" userId="34fc579134f071c1" providerId="LiveId" clId="{AC549E72-8DDC-4F4B-8F27-3FF9DC783B9C}" dt="2021-02-17T21:52:23.113" v="9633" actId="478"/>
          <ac:cxnSpMkLst>
            <pc:docMk/>
            <pc:sldMk cId="3726879846" sldId="6987"/>
            <ac:cxnSpMk id="156" creationId="{B1F0C5B5-E55D-4292-911A-91C826046215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12" creationId="{49561F36-F7AA-4C0F-96BF-FE4D01C1EBD9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1:52:31.874" v="9636" actId="478"/>
          <ac:cxnSpMkLst>
            <pc:docMk/>
            <pc:sldMk cId="3726879846" sldId="6987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AC549E72-8DDC-4F4B-8F27-3FF9DC783B9C}" dt="2021-02-17T22:40:43.465" v="10537" actId="478"/>
        <pc:sldMkLst>
          <pc:docMk/>
          <pc:sldMk cId="2806956160" sldId="6988"/>
        </pc:sldMkLst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" creationId="{BC1EA356-AA12-4342-A103-DCF6D5B50FEE}"/>
          </ac:spMkLst>
        </pc:spChg>
        <pc:spChg chg="mod">
          <ac:chgData name="Al Brooks" userId="34fc579134f071c1" providerId="LiveId" clId="{AC549E72-8DDC-4F4B-8F27-3FF9DC783B9C}" dt="2021-02-17T21:54:03.936" v="9769" actId="113"/>
          <ac:spMkLst>
            <pc:docMk/>
            <pc:sldMk cId="2806956160" sldId="6988"/>
            <ac:spMk id="5" creationId="{00000000-0000-0000-0000-000000000000}"/>
          </ac:spMkLst>
        </pc:spChg>
        <pc:spChg chg="mod">
          <ac:chgData name="Al Brooks" userId="34fc579134f071c1" providerId="LiveId" clId="{AC549E72-8DDC-4F4B-8F27-3FF9DC783B9C}" dt="2021-02-17T22:03:27.233" v="9974" actId="1076"/>
          <ac:spMkLst>
            <pc:docMk/>
            <pc:sldMk cId="2806956160" sldId="6988"/>
            <ac:spMk id="21" creationId="{D800B438-E78B-4C04-8812-E548DC25F1FB}"/>
          </ac:spMkLst>
        </pc:spChg>
        <pc:spChg chg="mod">
          <ac:chgData name="Al Brooks" userId="34fc579134f071c1" providerId="LiveId" clId="{AC549E72-8DDC-4F4B-8F27-3FF9DC783B9C}" dt="2021-02-17T22:40:26.751" v="10534" actId="108"/>
          <ac:spMkLst>
            <pc:docMk/>
            <pc:sldMk cId="2806956160" sldId="6988"/>
            <ac:spMk id="110" creationId="{8AEA44FA-8005-4ABB-96AA-C2B99D666B04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11" creationId="{F0A692F8-63EB-41E7-B32F-0E162CF478A6}"/>
          </ac:spMkLst>
        </pc:spChg>
        <pc:spChg chg="mod">
          <ac:chgData name="Al Brooks" userId="34fc579134f071c1" providerId="LiveId" clId="{AC549E72-8DDC-4F4B-8F27-3FF9DC783B9C}" dt="2021-02-17T22:40:35.524" v="10536" actId="108"/>
          <ac:spMkLst>
            <pc:docMk/>
            <pc:sldMk cId="2806956160" sldId="6988"/>
            <ac:spMk id="112" creationId="{A1179D64-551D-4847-AEE2-97C88FFFFB17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13" creationId="{DA23AA16-E11E-4108-A4C0-8A654C876334}"/>
          </ac:spMkLst>
        </pc:spChg>
        <pc:spChg chg="mod">
          <ac:chgData name="Al Brooks" userId="34fc579134f071c1" providerId="LiveId" clId="{AC549E72-8DDC-4F4B-8F27-3FF9DC783B9C}" dt="2021-02-17T22:40:31.433" v="10535" actId="108"/>
          <ac:spMkLst>
            <pc:docMk/>
            <pc:sldMk cId="2806956160" sldId="6988"/>
            <ac:spMk id="114" creationId="{A2754937-2937-4914-AF35-73E844AF184A}"/>
          </ac:spMkLst>
        </pc:spChg>
        <pc:spChg chg="mod">
          <ac:chgData name="Al Brooks" userId="34fc579134f071c1" providerId="LiveId" clId="{AC549E72-8DDC-4F4B-8F27-3FF9DC783B9C}" dt="2021-02-17T22:39:55.080" v="10528" actId="108"/>
          <ac:spMkLst>
            <pc:docMk/>
            <pc:sldMk cId="2806956160" sldId="6988"/>
            <ac:spMk id="116" creationId="{E9ABF8DD-ED61-4EE0-AFD6-7887A318FE1A}"/>
          </ac:spMkLst>
        </pc:spChg>
        <pc:spChg chg="mod">
          <ac:chgData name="Al Brooks" userId="34fc579134f071c1" providerId="LiveId" clId="{AC549E72-8DDC-4F4B-8F27-3FF9DC783B9C}" dt="2021-02-17T22:39:56.988" v="10529" actId="108"/>
          <ac:spMkLst>
            <pc:docMk/>
            <pc:sldMk cId="2806956160" sldId="6988"/>
            <ac:spMk id="117" creationId="{2BB95259-EC14-45CA-8820-5778DA412ADA}"/>
          </ac:spMkLst>
        </pc:spChg>
        <pc:spChg chg="mod">
          <ac:chgData name="Al Brooks" userId="34fc579134f071c1" providerId="LiveId" clId="{AC549E72-8DDC-4F4B-8F27-3FF9DC783B9C}" dt="2021-02-17T22:39:57.901" v="10530" actId="108"/>
          <ac:spMkLst>
            <pc:docMk/>
            <pc:sldMk cId="2806956160" sldId="6988"/>
            <ac:spMk id="118" creationId="{65009487-2CD1-4673-923D-72CA56B83FE1}"/>
          </ac:spMkLst>
        </pc:spChg>
        <pc:spChg chg="mod">
          <ac:chgData name="Al Brooks" userId="34fc579134f071c1" providerId="LiveId" clId="{AC549E72-8DDC-4F4B-8F27-3FF9DC783B9C}" dt="2021-02-17T22:39:58.976" v="10531" actId="108"/>
          <ac:spMkLst>
            <pc:docMk/>
            <pc:sldMk cId="2806956160" sldId="6988"/>
            <ac:spMk id="119" creationId="{DB9C1405-E17D-4FA6-9D61-C48A00F7C8DB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0" creationId="{AFC081B2-5060-4BCC-9740-3542B97AA982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1" creationId="{369AC43C-9C4A-4B23-8395-51493108AE96}"/>
          </ac:spMkLst>
        </pc:spChg>
        <pc:spChg chg="mod">
          <ac:chgData name="Al Brooks" userId="34fc579134f071c1" providerId="LiveId" clId="{AC549E72-8DDC-4F4B-8F27-3FF9DC783B9C}" dt="2021-02-17T22:40:01.443" v="10532" actId="108"/>
          <ac:spMkLst>
            <pc:docMk/>
            <pc:sldMk cId="2806956160" sldId="6988"/>
            <ac:spMk id="122" creationId="{9E928D9D-1DDE-46F7-B909-0122591D2115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3" creationId="{37880B73-0A6B-418F-91AF-9619D396BB88}"/>
          </ac:spMkLst>
        </pc:spChg>
        <pc:spChg chg="mod">
          <ac:chgData name="Al Brooks" userId="34fc579134f071c1" providerId="LiveId" clId="{AC549E72-8DDC-4F4B-8F27-3FF9DC783B9C}" dt="2021-02-17T22:40:04.790" v="10533" actId="108"/>
          <ac:spMkLst>
            <pc:docMk/>
            <pc:sldMk cId="2806956160" sldId="6988"/>
            <ac:spMk id="124" creationId="{98508153-1489-47F9-8537-83E7CE18FCE1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6" creationId="{239238B4-1FAA-400B-BA99-42651E42DF3B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7" creationId="{68AE2FD7-9B21-4135-8C1B-2D657B5DB21E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8" creationId="{A8DBEA36-FDBE-48E0-AC64-53B92E01EBF0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29" creationId="{FC25A147-67B8-4E04-B211-FC426F0DD8C9}"/>
          </ac:spMkLst>
        </pc:spChg>
        <pc:spChg chg="add mod">
          <ac:chgData name="Al Brooks" userId="34fc579134f071c1" providerId="LiveId" clId="{AC549E72-8DDC-4F4B-8F27-3FF9DC783B9C}" dt="2021-02-17T21:54:21.337" v="9771"/>
          <ac:spMkLst>
            <pc:docMk/>
            <pc:sldMk cId="2806956160" sldId="6988"/>
            <ac:spMk id="133" creationId="{3350D2F4-D281-40A0-82C9-BC3E4C8BED56}"/>
          </ac:spMkLst>
        </pc:spChg>
        <pc:spChg chg="add mod">
          <ac:chgData name="Al Brooks" userId="34fc579134f071c1" providerId="LiveId" clId="{AC549E72-8DDC-4F4B-8F27-3FF9DC783B9C}" dt="2021-02-17T22:26:13.888" v="10236" actId="13926"/>
          <ac:spMkLst>
            <pc:docMk/>
            <pc:sldMk cId="2806956160" sldId="6988"/>
            <ac:spMk id="134" creationId="{09B93844-0DAF-4C14-A018-21D085A1DDEB}"/>
          </ac:spMkLst>
        </pc:spChg>
        <pc:spChg chg="add mod">
          <ac:chgData name="Al Brooks" userId="34fc579134f071c1" providerId="LiveId" clId="{AC549E72-8DDC-4F4B-8F27-3FF9DC783B9C}" dt="2021-02-17T22:00:58.540" v="9907"/>
          <ac:spMkLst>
            <pc:docMk/>
            <pc:sldMk cId="2806956160" sldId="6988"/>
            <ac:spMk id="135" creationId="{772F7479-4C26-4FD9-AD2A-3E1C320BCB19}"/>
          </ac:spMkLst>
        </pc:spChg>
        <pc:spChg chg="add mod">
          <ac:chgData name="Al Brooks" userId="34fc579134f071c1" providerId="LiveId" clId="{AC549E72-8DDC-4F4B-8F27-3FF9DC783B9C}" dt="2021-02-17T22:00:58.540" v="9907"/>
          <ac:spMkLst>
            <pc:docMk/>
            <pc:sldMk cId="2806956160" sldId="6988"/>
            <ac:spMk id="136" creationId="{BA526F68-6B91-4B66-9DA9-D10224AA35A7}"/>
          </ac:spMkLst>
        </pc:spChg>
        <pc:spChg chg="add mod">
          <ac:chgData name="Al Brooks" userId="34fc579134f071c1" providerId="LiveId" clId="{AC549E72-8DDC-4F4B-8F27-3FF9DC783B9C}" dt="2021-02-17T22:26:07.998" v="10234" actId="13926"/>
          <ac:spMkLst>
            <pc:docMk/>
            <pc:sldMk cId="2806956160" sldId="6988"/>
            <ac:spMk id="137" creationId="{40267A2A-AF98-47FA-82B3-479A914687BD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39" creationId="{17BB1236-3BE7-4442-BF1A-B2B8D53DA5D4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1" creationId="{7E52694D-B372-45DA-BF7B-0CD3EC0753D6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2" creationId="{77274077-A382-4DF1-A873-58C35D375A42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4" creationId="{6C824984-82EF-4DD9-8A20-417B8BCFED5F}"/>
          </ac:spMkLst>
        </pc:spChg>
        <pc:spChg chg="del mod">
          <ac:chgData name="Al Brooks" userId="34fc579134f071c1" providerId="LiveId" clId="{AC549E72-8DDC-4F4B-8F27-3FF9DC783B9C}" dt="2021-02-17T22:00:55.516" v="9906" actId="478"/>
          <ac:spMkLst>
            <pc:docMk/>
            <pc:sldMk cId="2806956160" sldId="6988"/>
            <ac:spMk id="145" creationId="{640C9B5A-C15D-47C2-B911-29F9B4398B09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6" creationId="{AEACC3F9-E82C-4F29-8D67-90296DF91779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7" creationId="{21D25B97-7761-435B-9B53-1994530D091A}"/>
          </ac:spMkLst>
        </pc:spChg>
        <pc:spChg chg="mod">
          <ac:chgData name="Al Brooks" userId="34fc579134f071c1" providerId="LiveId" clId="{AC549E72-8DDC-4F4B-8F27-3FF9DC783B9C}" dt="2021-02-17T21:53:32.869" v="9737" actId="1035"/>
          <ac:spMkLst>
            <pc:docMk/>
            <pc:sldMk cId="2806956160" sldId="6988"/>
            <ac:spMk id="148" creationId="{5BF12AD2-3A1C-4E8F-BAF5-39CDF3B3651D}"/>
          </ac:spMkLst>
        </pc:spChg>
        <pc:spChg chg="mod">
          <ac:chgData name="Al Brooks" userId="34fc579134f071c1" providerId="LiveId" clId="{AC549E72-8DDC-4F4B-8F27-3FF9DC783B9C}" dt="2021-02-17T22:01:52.660" v="9924" actId="404"/>
          <ac:spMkLst>
            <pc:docMk/>
            <pc:sldMk cId="2806956160" sldId="6988"/>
            <ac:spMk id="149" creationId="{9E00C641-C1BC-4FA2-93DD-4AF6AA9B93F0}"/>
          </ac:spMkLst>
        </pc:spChg>
        <pc:spChg chg="mod">
          <ac:chgData name="Al Brooks" userId="34fc579134f071c1" providerId="LiveId" clId="{AC549E72-8DDC-4F4B-8F27-3FF9DC783B9C}" dt="2021-02-17T22:01:49.269" v="9923" actId="404"/>
          <ac:spMkLst>
            <pc:docMk/>
            <pc:sldMk cId="2806956160" sldId="6988"/>
            <ac:spMk id="150" creationId="{903CF1F0-CC34-4873-B213-2279BAACC9B9}"/>
          </ac:spMkLst>
        </pc:spChg>
        <pc:spChg chg="del mod">
          <ac:chgData name="Al Brooks" userId="34fc579134f071c1" providerId="LiveId" clId="{AC549E72-8DDC-4F4B-8F27-3FF9DC783B9C}" dt="2021-02-17T22:39:30.880" v="10523" actId="478"/>
          <ac:spMkLst>
            <pc:docMk/>
            <pc:sldMk cId="2806956160" sldId="6988"/>
            <ac:spMk id="151" creationId="{7DA0AD8F-E9AF-409A-8838-12839E573189}"/>
          </ac:spMkLst>
        </pc:spChg>
        <pc:spChg chg="del mod">
          <ac:chgData name="Al Brooks" userId="34fc579134f071c1" providerId="LiveId" clId="{AC549E72-8DDC-4F4B-8F27-3FF9DC783B9C}" dt="2021-02-17T22:39:33.356" v="10524" actId="478"/>
          <ac:spMkLst>
            <pc:docMk/>
            <pc:sldMk cId="2806956160" sldId="6988"/>
            <ac:spMk id="152" creationId="{9CD21DE4-C7DB-4628-922F-2918E14410FA}"/>
          </ac:spMkLst>
        </pc:spChg>
        <pc:spChg chg="del mod">
          <ac:chgData name="Al Brooks" userId="34fc579134f071c1" providerId="LiveId" clId="{AC549E72-8DDC-4F4B-8F27-3FF9DC783B9C}" dt="2021-02-17T22:06:39.988" v="10032" actId="478"/>
          <ac:spMkLst>
            <pc:docMk/>
            <pc:sldMk cId="2806956160" sldId="6988"/>
            <ac:spMk id="153" creationId="{56E601A0-A782-46DD-8EEB-F46D649768CE}"/>
          </ac:spMkLst>
        </pc:spChg>
        <pc:spChg chg="mod">
          <ac:chgData name="Al Brooks" userId="34fc579134f071c1" providerId="LiveId" clId="{AC549E72-8DDC-4F4B-8F27-3FF9DC783B9C}" dt="2021-02-17T22:27:33.849" v="10290" actId="1076"/>
          <ac:spMkLst>
            <pc:docMk/>
            <pc:sldMk cId="2806956160" sldId="6988"/>
            <ac:spMk id="154" creationId="{8B8C0684-F15B-4BEC-BCDA-E2CAF7B05BAC}"/>
          </ac:spMkLst>
        </pc:spChg>
        <pc:spChg chg="mod">
          <ac:chgData name="Al Brooks" userId="34fc579134f071c1" providerId="LiveId" clId="{AC549E72-8DDC-4F4B-8F27-3FF9DC783B9C}" dt="2021-02-17T22:39:42.710" v="10527" actId="1076"/>
          <ac:spMkLst>
            <pc:docMk/>
            <pc:sldMk cId="2806956160" sldId="6988"/>
            <ac:spMk id="157" creationId="{D4971D48-989F-4F15-9E2F-00AFCE3EF880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58" creationId="{69AC446D-A1B2-498F-99B9-75972ECA085D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59" creationId="{75FC4C08-F234-475F-87AD-E38CDCAD7B7B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0" creationId="{CDDD7A47-5148-4149-ACFC-0C40C7F26033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1" creationId="{F8E5FECB-7DF8-4590-A88D-9691DBD210BE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2" creationId="{814AAE56-483D-4393-958F-62AC024E2BD2}"/>
          </ac:spMkLst>
        </pc:spChg>
        <pc:spChg chg="mod">
          <ac:chgData name="Al Brooks" userId="34fc579134f071c1" providerId="LiveId" clId="{AC549E72-8DDC-4F4B-8F27-3FF9DC783B9C}" dt="2021-02-17T22:26:49.060" v="10254" actId="13926"/>
          <ac:spMkLst>
            <pc:docMk/>
            <pc:sldMk cId="2806956160" sldId="6988"/>
            <ac:spMk id="163" creationId="{77E7A4C4-5F24-4FB9-93BB-C4CDDE182A61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4" creationId="{A452D66C-5B54-4A71-8F80-DE9B3B8EAA37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5" creationId="{3CB4E3E2-FCD2-42A9-BD5E-829080524493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6" creationId="{D09D73CD-753E-41F3-BB5E-A9BED794DA0F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7" creationId="{4CEFDCB2-0653-45E1-922E-FD3653B4450E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68" creationId="{4CCF1CA0-AE0F-4B9D-9967-69A6429A12F6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70" creationId="{1AF72436-6A32-49B6-856C-65C298B52169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71" creationId="{05488AF1-DE14-4EDE-AF19-65F70D399052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77" creationId="{05678C6E-5CF1-4AC8-93CC-068DF662523D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178" creationId="{58AD4589-C940-4B3A-B426-E89BB9859B64}"/>
          </ac:spMkLst>
        </pc:spChg>
        <pc:spChg chg="add mod">
          <ac:chgData name="Al Brooks" userId="34fc579134f071c1" providerId="LiveId" clId="{AC549E72-8DDC-4F4B-8F27-3FF9DC783B9C}" dt="2021-02-17T22:26:42.712" v="10252" actId="14100"/>
          <ac:spMkLst>
            <pc:docMk/>
            <pc:sldMk cId="2806956160" sldId="6988"/>
            <ac:spMk id="214" creationId="{D0F5928A-681B-467A-8E3B-6AD599FF5D47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16" creationId="{38D6180C-FBFF-4CFD-BAE0-32EAD5F5C783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17" creationId="{2B80C3F3-5C50-4D7C-A902-D06A91D61ADD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18" creationId="{B86F65C0-FBE0-4F04-ABF6-5D7B002669F3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19" creationId="{5EFBABB6-9E84-4DDD-8DCC-3C1181DD9B0F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20" creationId="{2BDC4574-1E35-4361-BCAA-718249F2FCAE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21" creationId="{68FD4F3E-0F63-4A17-BC12-C80420F32F69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2" creationId="{C95B6CC4-1605-4141-9D5F-7A0BE433D7FE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3" creationId="{58F3F9EB-AFD9-40E0-9365-0F2BE3D5AB3C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4" creationId="{812FF7BC-E670-4B8D-980C-841BB321D0AD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5" creationId="{83ED604A-1D32-48BC-88EB-D00C80D9CA59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6" creationId="{CD009347-E607-4AF6-AE03-A39DAB14572E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27" creationId="{7A50927F-93E9-46A1-8001-7910C7D6BDAC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28" creationId="{22168355-CB25-468F-BA04-EFAEEA21BDB1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29" creationId="{25771BC3-EDCD-4F5D-AF89-A6FFDC29B5B9}"/>
          </ac:spMkLst>
        </pc:spChg>
        <pc:spChg chg="add mod">
          <ac:chgData name="Al Brooks" userId="34fc579134f071c1" providerId="LiveId" clId="{AC549E72-8DDC-4F4B-8F27-3FF9DC783B9C}" dt="2021-02-17T22:08:36.386" v="10050" actId="571"/>
          <ac:spMkLst>
            <pc:docMk/>
            <pc:sldMk cId="2806956160" sldId="6988"/>
            <ac:spMk id="230" creationId="{5080D3D7-C8AD-4C03-ACBA-ED7FF41DA88C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31" creationId="{FFFA4444-92B2-46C3-ACD3-BF607266E68D}"/>
          </ac:spMkLst>
        </pc:spChg>
        <pc:spChg chg="del">
          <ac:chgData name="Al Brooks" userId="34fc579134f071c1" providerId="LiveId" clId="{AC549E72-8DDC-4F4B-8F27-3FF9DC783B9C}" dt="2021-02-17T22:40:43.465" v="10537" actId="478"/>
          <ac:spMkLst>
            <pc:docMk/>
            <pc:sldMk cId="2806956160" sldId="6988"/>
            <ac:spMk id="232" creationId="{819AFA96-EEDE-4161-BAAB-3CEFDF1596C7}"/>
          </ac:spMkLst>
        </pc:spChg>
        <pc:picChg chg="mod modCrop">
          <ac:chgData name="Al Brooks" userId="34fc579134f071c1" providerId="LiveId" clId="{AC549E72-8DDC-4F4B-8F27-3FF9DC783B9C}" dt="2021-02-17T22:25:51.056" v="10230" actId="1076"/>
          <ac:picMkLst>
            <pc:docMk/>
            <pc:sldMk cId="2806956160" sldId="6988"/>
            <ac:picMk id="4" creationId="{D42F3638-3D1C-428A-BC26-48EE720B7DA2}"/>
          </ac:picMkLst>
        </pc:pic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80" creationId="{E28DF20B-7EBB-46BF-9FE5-D985EF76479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82" creationId="{4F0D4AC9-08A7-408B-AB7F-50A4425AEF9B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83" creationId="{46185823-2FF7-4BCA-A32C-354C2DF33679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84" creationId="{56D49874-88C1-41E9-B02A-C89471A975AA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86" creationId="{D349ABD6-2366-427D-907B-DC298EE878D7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88" creationId="{7AEDE5F7-7DB4-4095-B390-7696578ACC38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90" creationId="{70AE0BA1-CA89-468E-931D-4BC50762EC5F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92" creationId="{74335BEC-627C-4160-B02C-15207F23ECCA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94" creationId="{BC9B7598-07EE-4A4C-A135-3C97A0CF47CD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96" creationId="{8ACDD02A-6815-4E3A-A559-76CD2DCF8510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98" creationId="{9ED36A88-69C7-45A6-B5FD-5DD8469A8CD8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00" creationId="{C9F7C55A-F3C1-43CB-AA8D-511CC4FD4CBA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02" creationId="{1E53DA22-ED58-4B7A-8694-0C6F37B27D11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04" creationId="{2D80B15C-DBCB-4B80-8245-F828005DD1E0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06" creationId="{8AE54B51-481E-4E21-968C-2C0151D3340D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08" creationId="{6DB59EC6-C904-43DF-90D5-1F3720C1BF87}"/>
          </ac:cxnSpMkLst>
        </pc:cxnChg>
        <pc:cxnChg chg="add mod">
          <ac:chgData name="Al Brooks" userId="34fc579134f071c1" providerId="LiveId" clId="{AC549E72-8DDC-4F4B-8F27-3FF9DC783B9C}" dt="2021-02-17T22:15:32.199" v="10202" actId="1076"/>
          <ac:cxnSpMkLst>
            <pc:docMk/>
            <pc:sldMk cId="2806956160" sldId="6988"/>
            <ac:cxnSpMk id="138" creationId="{09DDD3CA-4A6E-4F59-A757-0DA4C65F67CB}"/>
          </ac:cxnSpMkLst>
        </pc:cxnChg>
        <pc:cxnChg chg="add mod">
          <ac:chgData name="Al Brooks" userId="34fc579134f071c1" providerId="LiveId" clId="{AC549E72-8DDC-4F4B-8F27-3FF9DC783B9C}" dt="2021-02-17T22:14:47.805" v="10181" actId="14100"/>
          <ac:cxnSpMkLst>
            <pc:docMk/>
            <pc:sldMk cId="2806956160" sldId="6988"/>
            <ac:cxnSpMk id="140" creationId="{0409F1B7-AA48-4739-916D-4D2A92EE8526}"/>
          </ac:cxnSpMkLst>
        </pc:cxnChg>
        <pc:cxnChg chg="add del mod">
          <ac:chgData name="Al Brooks" userId="34fc579134f071c1" providerId="LiveId" clId="{AC549E72-8DDC-4F4B-8F27-3FF9DC783B9C}" dt="2021-02-17T22:05:52.562" v="10008" actId="478"/>
          <ac:cxnSpMkLst>
            <pc:docMk/>
            <pc:sldMk cId="2806956160" sldId="6988"/>
            <ac:cxnSpMk id="143" creationId="{B2A6B485-50A2-4E38-806B-60681BB51434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55" creationId="{AECD1DCB-F7C9-4618-9314-D4F61F82C58E}"/>
          </ac:cxnSpMkLst>
        </pc:cxnChg>
        <pc:cxnChg chg="mod">
          <ac:chgData name="Al Brooks" userId="34fc579134f071c1" providerId="LiveId" clId="{AC549E72-8DDC-4F4B-8F27-3FF9DC783B9C}" dt="2021-02-17T21:53:32.869" v="9737" actId="1035"/>
          <ac:cxnSpMkLst>
            <pc:docMk/>
            <pc:sldMk cId="2806956160" sldId="6988"/>
            <ac:cxnSpMk id="156" creationId="{B1F0C5B5-E55D-4292-911A-91C826046215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69" creationId="{1000721F-1CBA-415F-87D8-E50192FEBAD2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2" creationId="{B4E7C761-78CF-452B-A9A0-7239A3E44640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3" creationId="{96C6F820-08B5-45F8-86E4-6C47D35DB1C1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4" creationId="{459369D7-8F99-4599-BEAF-1064562A6321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5" creationId="{76F58F6B-3A80-49C7-8769-5FD9D6A9047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6" creationId="{97092311-B394-424A-92C6-F0A5F02FB93D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79" creationId="{87275C67-8898-4D6C-A118-19A7544BEFBF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0" creationId="{01DC14C0-60BD-400C-BF1C-FB1AA9688F13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1" creationId="{9DA7F2D2-EE7D-4EAF-BC01-4C21AD97EE3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2" creationId="{8468AD5B-9C77-476F-A979-49FA35B3D11B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3" creationId="{D10DEE59-4A47-4886-ACD8-4D00CA708158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4" creationId="{846D34FE-9901-41B9-B81D-8B6A785303B9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5" creationId="{8795A602-4797-498C-9B25-9B5788B7FC32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6" creationId="{511E9C7E-AFF1-4A7B-A6A5-E7B7CF733F8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7" creationId="{D1B86294-2481-4E1A-B43E-835A9BD7F80A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8" creationId="{C4A654E7-6547-45EB-8A5F-86FDF55EC913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89" creationId="{BE7383FF-7B68-4298-A564-7265BA1DB642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0" creationId="{AE224048-0836-4560-9864-23FF85E992E0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1" creationId="{E4515319-115B-4BF6-AD98-88C4B34EE1E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2" creationId="{ED02DDBB-EA54-46C3-8230-F5213DE7E23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3" creationId="{31A46D14-6420-4048-A95A-F17E7AA2B6F8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4" creationId="{8E4A707F-DDF0-4432-BC7B-81F9BEB29AC3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5" creationId="{B226F4F7-537A-4E74-AF38-813EF79CDFDD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6" creationId="{F1217272-44AF-411F-A825-FF0FA6BE4E9A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7" creationId="{E2AEF486-9013-4458-BA56-ADC84BF007EC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8" creationId="{7B1720E6-A41F-4E34-B6A4-4EF9AA658687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199" creationId="{268D942B-C670-4545-B66A-CF82739B2010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0" creationId="{6174EA17-3480-44F5-9D8E-11E4496A55B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1" creationId="{09B75AC4-45D1-44E7-921B-28280E23D891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2" creationId="{BFA2A683-FF69-467B-B762-298B8F866E43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3" creationId="{19BA1F10-69A6-49DD-B7A2-7558F3CBFB7A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4" creationId="{762F0696-4C6C-49DE-AF60-C239A2EAABE8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5" creationId="{80E4954D-8E80-4F70-9641-FE71A80E26B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6" creationId="{20F2216D-D50B-4778-AD2C-58230BF786BF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7" creationId="{DF617BC4-9739-4AAD-A488-964E18AA14AB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8" creationId="{2D90207B-D375-41B4-B0F3-5DD36C83E447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09" creationId="{3C5A8ECD-794F-4182-8672-5F7C69511C7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10" creationId="{8F42FD2F-DAF4-46F8-AA6A-2E3623722139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11" creationId="{7AE67B0B-1B7D-4337-ADD0-E60EF658705D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12" creationId="{49561F36-F7AA-4C0F-96BF-FE4D01C1EBD9}"/>
          </ac:cxnSpMkLst>
        </pc:cxnChg>
        <pc:cxnChg chg="add mod">
          <ac:chgData name="Al Brooks" userId="34fc579134f071c1" providerId="LiveId" clId="{AC549E72-8DDC-4F4B-8F27-3FF9DC783B9C}" dt="2021-02-17T22:06:00.332" v="10009"/>
          <ac:cxnSpMkLst>
            <pc:docMk/>
            <pc:sldMk cId="2806956160" sldId="6988"/>
            <ac:cxnSpMk id="213" creationId="{A138F71E-DBDF-4E3E-A515-D2B12BE14479}"/>
          </ac:cxnSpMkLst>
        </pc:cxnChg>
        <pc:cxnChg chg="add mod">
          <ac:chgData name="Al Brooks" userId="34fc579134f071c1" providerId="LiveId" clId="{AC549E72-8DDC-4F4B-8F27-3FF9DC783B9C}" dt="2021-02-17T22:07:09.326" v="10041" actId="571"/>
          <ac:cxnSpMkLst>
            <pc:docMk/>
            <pc:sldMk cId="2806956160" sldId="6988"/>
            <ac:cxnSpMk id="215" creationId="{B14EB46E-EC28-4DF0-8C02-A7692934B0EB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3" creationId="{FC8C0C58-DDEC-4109-90B2-EF2F92A75BD7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4" creationId="{C702E7E5-8274-4B1C-BF3A-1D13CE17525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5" creationId="{5E06AE52-A781-4E63-9EBC-F8567FCAEECE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6" creationId="{7E357666-D3DB-44D9-AA4F-1BEBC8E4A028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7" creationId="{8FD268D7-8860-432C-B492-804ABD592598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8" creationId="{D4FC7ABE-C595-438A-A3D9-83A2B9320061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39" creationId="{D4FB568E-B0AA-469E-803E-DCCF8FD80DE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40" creationId="{E522CA4B-7E56-4BCF-8B71-96041B5EF346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41" creationId="{67D6C62C-30C9-4173-91A9-20E505410897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42" creationId="{E241BB0C-924E-4371-BB95-5228258E0534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43" creationId="{2925CFCC-9C5D-4D7E-803E-1332F5773243}"/>
          </ac:cxnSpMkLst>
        </pc:cxnChg>
        <pc:cxnChg chg="del">
          <ac:chgData name="Al Brooks" userId="34fc579134f071c1" providerId="LiveId" clId="{AC549E72-8DDC-4F4B-8F27-3FF9DC783B9C}" dt="2021-02-17T22:40:43.465" v="10537" actId="478"/>
          <ac:cxnSpMkLst>
            <pc:docMk/>
            <pc:sldMk cId="2806956160" sldId="6988"/>
            <ac:cxnSpMk id="244" creationId="{A01D7C86-0024-44FE-BA74-69C0E0D0D261}"/>
          </ac:cxnSpMkLst>
        </pc:cxnChg>
        <pc:cxnChg chg="add mod">
          <ac:chgData name="Al Brooks" userId="34fc579134f071c1" providerId="LiveId" clId="{AC549E72-8DDC-4F4B-8F27-3FF9DC783B9C}" dt="2021-02-17T22:15:28.731" v="10201" actId="571"/>
          <ac:cxnSpMkLst>
            <pc:docMk/>
            <pc:sldMk cId="2806956160" sldId="6988"/>
            <ac:cxnSpMk id="245" creationId="{073BDAB3-9EAB-42AF-84A9-7BDE278A0C98}"/>
          </ac:cxnSpMkLst>
        </pc:cxnChg>
      </pc:sldChg>
    </pc:docChg>
  </pc:docChgLst>
  <pc:docChgLst>
    <pc:chgData name="Al Brooks" userId="34fc579134f071c1" providerId="LiveId" clId="{00D708EA-6416-47DB-8851-67D46096512E}"/>
    <pc:docChg chg="undo redo custSel addSld delSld modSld sldOrd modSection">
      <pc:chgData name="Al Brooks" userId="34fc579134f071c1" providerId="LiveId" clId="{00D708EA-6416-47DB-8851-67D46096512E}" dt="2021-03-04T13:31:58.553" v="10484" actId="20577"/>
      <pc:docMkLst>
        <pc:docMk/>
      </pc:docMkLst>
      <pc:sldChg chg="addSp delSp modSp mod">
        <pc:chgData name="Al Brooks" userId="34fc579134f071c1" providerId="LiveId" clId="{00D708EA-6416-47DB-8851-67D46096512E}" dt="2021-02-26T23:39:00.430" v="4513" actId="20577"/>
        <pc:sldMkLst>
          <pc:docMk/>
          <pc:sldMk cId="3700525309" sldId="2044"/>
        </pc:sldMkLst>
        <pc:spChg chg="mod">
          <ac:chgData name="Al Brooks" userId="34fc579134f071c1" providerId="LiveId" clId="{00D708EA-6416-47DB-8851-67D46096512E}" dt="2021-02-26T23:37:31.910" v="4496" actId="20577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3:39:00.430" v="4513" actId="20577"/>
          <ac:spMkLst>
            <pc:docMk/>
            <pc:sldMk cId="3700525309" sldId="2044"/>
            <ac:spMk id="9" creationId="{EE3DBA20-43CB-4AC6-BCB4-4D345B3E499E}"/>
          </ac:spMkLst>
        </pc:spChg>
        <pc:picChg chg="add del mod">
          <ac:chgData name="Al Brooks" userId="34fc579134f071c1" providerId="LiveId" clId="{00D708EA-6416-47DB-8851-67D46096512E}" dt="2021-02-26T23:38:28.013" v="4503" actId="478"/>
          <ac:picMkLst>
            <pc:docMk/>
            <pc:sldMk cId="3700525309" sldId="2044"/>
            <ac:picMk id="3" creationId="{BE914014-C7B6-4FEB-A417-41D36EE3783A}"/>
          </ac:picMkLst>
        </pc:picChg>
        <pc:picChg chg="del">
          <ac:chgData name="Al Brooks" userId="34fc579134f071c1" providerId="LiveId" clId="{00D708EA-6416-47DB-8851-67D46096512E}" dt="2021-02-26T23:34:26.605" v="4240" actId="478"/>
          <ac:picMkLst>
            <pc:docMk/>
            <pc:sldMk cId="3700525309" sldId="2044"/>
            <ac:picMk id="6" creationId="{C3FF6EEA-1A5C-4394-9B95-28AE850FEA09}"/>
          </ac:picMkLst>
        </pc:picChg>
        <pc:picChg chg="add mod">
          <ac:chgData name="Al Brooks" userId="34fc579134f071c1" providerId="LiveId" clId="{00D708EA-6416-47DB-8851-67D46096512E}" dt="2021-02-26T23:38:38.435" v="4508" actId="14100"/>
          <ac:picMkLst>
            <pc:docMk/>
            <pc:sldMk cId="3700525309" sldId="2044"/>
            <ac:picMk id="7" creationId="{28617A58-A32B-4DD2-AACB-45C889048861}"/>
          </ac:picMkLst>
        </pc:picChg>
      </pc:sldChg>
      <pc:sldChg chg="addSp delSp modSp mod">
        <pc:chgData name="Al Brooks" userId="34fc579134f071c1" providerId="LiveId" clId="{00D708EA-6416-47DB-8851-67D46096512E}" dt="2021-02-26T22:30:10.097" v="3427" actId="167"/>
        <pc:sldMkLst>
          <pc:docMk/>
          <pc:sldMk cId="742038980" sldId="5880"/>
        </pc:sldMkLst>
        <pc:spChg chg="mod">
          <ac:chgData name="Al Brooks" userId="34fc579134f071c1" providerId="LiveId" clId="{00D708EA-6416-47DB-8851-67D46096512E}" dt="2021-02-26T22:29:18.769" v="3390" actId="20577"/>
          <ac:spMkLst>
            <pc:docMk/>
            <pc:sldMk cId="742038980" sldId="5880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2:30:06.161" v="3426" actId="108"/>
          <ac:spMkLst>
            <pc:docMk/>
            <pc:sldMk cId="742038980" sldId="5880"/>
            <ac:spMk id="83" creationId="{B0E95ADF-89B4-4BB9-800C-A5E5A8FF5641}"/>
          </ac:spMkLst>
        </pc:spChg>
        <pc:spChg chg="del">
          <ac:chgData name="Al Brooks" userId="34fc579134f071c1" providerId="LiveId" clId="{00D708EA-6416-47DB-8851-67D46096512E}" dt="2021-02-26T22:26:31.636" v="3142" actId="478"/>
          <ac:spMkLst>
            <pc:docMk/>
            <pc:sldMk cId="742038980" sldId="5880"/>
            <ac:spMk id="84" creationId="{D8D4E502-F60D-4F17-8006-480481DD3F0C}"/>
          </ac:spMkLst>
        </pc:spChg>
        <pc:picChg chg="add mod ord">
          <ac:chgData name="Al Brooks" userId="34fc579134f071c1" providerId="LiveId" clId="{00D708EA-6416-47DB-8851-67D46096512E}" dt="2021-02-26T22:30:10.097" v="3427" actId="167"/>
          <ac:picMkLst>
            <pc:docMk/>
            <pc:sldMk cId="742038980" sldId="5880"/>
            <ac:picMk id="3" creationId="{49D42786-07A2-448B-8769-385A2D057215}"/>
          </ac:picMkLst>
        </pc:picChg>
        <pc:picChg chg="del">
          <ac:chgData name="Al Brooks" userId="34fc579134f071c1" providerId="LiveId" clId="{00D708EA-6416-47DB-8851-67D46096512E}" dt="2021-02-26T22:26:21.721" v="3138" actId="478"/>
          <ac:picMkLst>
            <pc:docMk/>
            <pc:sldMk cId="742038980" sldId="5880"/>
            <ac:picMk id="4" creationId="{0036F7C6-0BAE-4E74-9555-C300447C6791}"/>
          </ac:picMkLst>
        </pc:picChg>
      </pc:sldChg>
      <pc:sldChg chg="addSp delSp modSp mod">
        <pc:chgData name="Al Brooks" userId="34fc579134f071c1" providerId="LiveId" clId="{00D708EA-6416-47DB-8851-67D46096512E}" dt="2021-02-26T22:49:44.249" v="3945" actId="20577"/>
        <pc:sldMkLst>
          <pc:docMk/>
          <pc:sldMk cId="710350263" sldId="6542"/>
        </pc:sldMkLst>
        <pc:spChg chg="mod">
          <ac:chgData name="Al Brooks" userId="34fc579134f071c1" providerId="LiveId" clId="{00D708EA-6416-47DB-8851-67D46096512E}" dt="2021-02-26T22:49:44.249" v="3945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2:49:31.495" v="3941" actId="108"/>
          <ac:spMkLst>
            <pc:docMk/>
            <pc:sldMk cId="710350263" sldId="6542"/>
            <ac:spMk id="7" creationId="{06ABEF3B-ABC1-4B76-8DC9-9BED300F1E4A}"/>
          </ac:spMkLst>
        </pc:spChg>
        <pc:picChg chg="del mod">
          <ac:chgData name="Al Brooks" userId="34fc579134f071c1" providerId="LiveId" clId="{00D708EA-6416-47DB-8851-67D46096512E}" dt="2021-02-26T22:45:58.056" v="3665" actId="478"/>
          <ac:picMkLst>
            <pc:docMk/>
            <pc:sldMk cId="710350263" sldId="6542"/>
            <ac:picMk id="3" creationId="{C63DAFFC-6D6C-4A0A-AE06-CE431BA5C574}"/>
          </ac:picMkLst>
        </pc:picChg>
        <pc:picChg chg="add mod ord">
          <ac:chgData name="Al Brooks" userId="34fc579134f071c1" providerId="LiveId" clId="{00D708EA-6416-47DB-8851-67D46096512E}" dt="2021-02-26T22:47:00.907" v="3701" actId="167"/>
          <ac:picMkLst>
            <pc:docMk/>
            <pc:sldMk cId="710350263" sldId="6542"/>
            <ac:picMk id="4" creationId="{95276F36-672F-4159-B499-7B2366602C3D}"/>
          </ac:picMkLst>
        </pc:picChg>
      </pc:sldChg>
      <pc:sldChg chg="addSp delSp modSp mod">
        <pc:chgData name="Al Brooks" userId="34fc579134f071c1" providerId="LiveId" clId="{00D708EA-6416-47DB-8851-67D46096512E}" dt="2021-02-26T22:37:34.164" v="3627" actId="20577"/>
        <pc:sldMkLst>
          <pc:docMk/>
          <pc:sldMk cId="2128965958" sldId="6599"/>
        </pc:sldMkLst>
        <pc:spChg chg="mod">
          <ac:chgData name="Al Brooks" userId="34fc579134f071c1" providerId="LiveId" clId="{00D708EA-6416-47DB-8851-67D46096512E}" dt="2021-02-26T22:37:34.164" v="3627" actId="20577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2:37:26.505" v="3622" actId="207"/>
          <ac:spMkLst>
            <pc:docMk/>
            <pc:sldMk cId="2128965958" sldId="6599"/>
            <ac:spMk id="30" creationId="{00000000-0000-0000-0000-000000000000}"/>
          </ac:spMkLst>
        </pc:spChg>
        <pc:spChg chg="del mod">
          <ac:chgData name="Al Brooks" userId="34fc579134f071c1" providerId="LiveId" clId="{00D708EA-6416-47DB-8851-67D46096512E}" dt="2021-02-26T22:35:23.846" v="3434" actId="478"/>
          <ac:spMkLst>
            <pc:docMk/>
            <pc:sldMk cId="2128965958" sldId="6599"/>
            <ac:spMk id="91" creationId="{80ED655E-80B8-439A-8C54-7D6D4DEE3B8B}"/>
          </ac:spMkLst>
        </pc:spChg>
        <pc:picChg chg="del mod">
          <ac:chgData name="Al Brooks" userId="34fc579134f071c1" providerId="LiveId" clId="{00D708EA-6416-47DB-8851-67D46096512E}" dt="2021-02-26T22:35:09.755" v="3429" actId="478"/>
          <ac:picMkLst>
            <pc:docMk/>
            <pc:sldMk cId="2128965958" sldId="6599"/>
            <ac:picMk id="3" creationId="{8F78963A-711C-457E-98DE-6BC8332FD0F1}"/>
          </ac:picMkLst>
        </pc:picChg>
        <pc:picChg chg="add mod ord">
          <ac:chgData name="Al Brooks" userId="34fc579134f071c1" providerId="LiveId" clId="{00D708EA-6416-47DB-8851-67D46096512E}" dt="2021-02-26T22:35:30.621" v="3436" actId="14100"/>
          <ac:picMkLst>
            <pc:docMk/>
            <pc:sldMk cId="2128965958" sldId="6599"/>
            <ac:picMk id="4" creationId="{83A1AC8E-34B9-44A8-8DB8-CFBCAA23F111}"/>
          </ac:picMkLst>
        </pc:picChg>
      </pc:sldChg>
      <pc:sldChg chg="addSp delSp modSp mod">
        <pc:chgData name="Al Brooks" userId="34fc579134f071c1" providerId="LiveId" clId="{00D708EA-6416-47DB-8851-67D46096512E}" dt="2021-02-26T22:42:38.690" v="3663" actId="20577"/>
        <pc:sldMkLst>
          <pc:docMk/>
          <pc:sldMk cId="1350758701" sldId="6744"/>
        </pc:sldMkLst>
        <pc:spChg chg="del mod">
          <ac:chgData name="Al Brooks" userId="34fc579134f071c1" providerId="LiveId" clId="{00D708EA-6416-47DB-8851-67D46096512E}" dt="2021-02-26T22:42:04.243" v="3635" actId="478"/>
          <ac:spMkLst>
            <pc:docMk/>
            <pc:sldMk cId="1350758701" sldId="6744"/>
            <ac:spMk id="2" creationId="{10519D4A-2665-46E0-89C3-47B904ECF79A}"/>
          </ac:spMkLst>
        </pc:spChg>
        <pc:spChg chg="mod">
          <ac:chgData name="Al Brooks" userId="34fc579134f071c1" providerId="LiveId" clId="{00D708EA-6416-47DB-8851-67D46096512E}" dt="2021-02-26T22:42:38.690" v="3663" actId="20577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00D708EA-6416-47DB-8851-67D46096512E}" dt="2021-02-26T22:41:50.287" v="3628" actId="478"/>
          <ac:picMkLst>
            <pc:docMk/>
            <pc:sldMk cId="1350758701" sldId="6744"/>
            <ac:picMk id="4" creationId="{D542F747-1CA5-4D85-BDD0-717B89DB6576}"/>
          </ac:picMkLst>
        </pc:picChg>
        <pc:picChg chg="add mod ord">
          <ac:chgData name="Al Brooks" userId="34fc579134f071c1" providerId="LiveId" clId="{00D708EA-6416-47DB-8851-67D46096512E}" dt="2021-02-26T22:42:14.715" v="3637" actId="167"/>
          <ac:picMkLst>
            <pc:docMk/>
            <pc:sldMk cId="1350758701" sldId="6744"/>
            <ac:picMk id="6" creationId="{1DAAE1E6-0D32-4E1A-AE66-B5A77D32BEA6}"/>
          </ac:picMkLst>
        </pc:picChg>
      </pc:sldChg>
      <pc:sldChg chg="addSp delSp modSp mod">
        <pc:chgData name="Al Brooks" userId="34fc579134f071c1" providerId="LiveId" clId="{00D708EA-6416-47DB-8851-67D46096512E}" dt="2021-02-26T22:56:38.888" v="4190" actId="6549"/>
        <pc:sldMkLst>
          <pc:docMk/>
          <pc:sldMk cId="1096977330" sldId="6759"/>
        </pc:sldMkLst>
        <pc:spChg chg="mod">
          <ac:chgData name="Al Brooks" userId="34fc579134f071c1" providerId="LiveId" clId="{00D708EA-6416-47DB-8851-67D46096512E}" dt="2021-02-26T22:56:38.888" v="4190" actId="6549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2:56:15.462" v="4137" actId="108"/>
          <ac:spMkLst>
            <pc:docMk/>
            <pc:sldMk cId="1096977330" sldId="6759"/>
            <ac:spMk id="7" creationId="{06ABEF3B-ABC1-4B76-8DC9-9BED300F1E4A}"/>
          </ac:spMkLst>
        </pc:spChg>
        <pc:spChg chg="del">
          <ac:chgData name="Al Brooks" userId="34fc579134f071c1" providerId="LiveId" clId="{00D708EA-6416-47DB-8851-67D46096512E}" dt="2021-02-26T22:54:46.815" v="3952" actId="478"/>
          <ac:spMkLst>
            <pc:docMk/>
            <pc:sldMk cId="1096977330" sldId="6759"/>
            <ac:spMk id="83" creationId="{05CAAD41-3A95-42AF-B9DB-AD6B1A83DC36}"/>
          </ac:spMkLst>
        </pc:spChg>
        <pc:picChg chg="add mod ord">
          <ac:chgData name="Al Brooks" userId="34fc579134f071c1" providerId="LiveId" clId="{00D708EA-6416-47DB-8851-67D46096512E}" dt="2021-02-26T22:54:45.060" v="3951" actId="167"/>
          <ac:picMkLst>
            <pc:docMk/>
            <pc:sldMk cId="1096977330" sldId="6759"/>
            <ac:picMk id="3" creationId="{77295C89-BEE7-4D13-928E-755B5453D351}"/>
          </ac:picMkLst>
        </pc:picChg>
        <pc:picChg chg="del">
          <ac:chgData name="Al Brooks" userId="34fc579134f071c1" providerId="LiveId" clId="{00D708EA-6416-47DB-8851-67D46096512E}" dt="2021-02-26T22:54:29.450" v="3946" actId="478"/>
          <ac:picMkLst>
            <pc:docMk/>
            <pc:sldMk cId="1096977330" sldId="6759"/>
            <ac:picMk id="4" creationId="{120D3FD2-B687-468E-823E-E170356B58C8}"/>
          </ac:picMkLst>
        </pc:picChg>
      </pc:sldChg>
      <pc:sldChg chg="addSp delSp modSp mod">
        <pc:chgData name="Al Brooks" userId="34fc579134f071c1" providerId="LiveId" clId="{00D708EA-6416-47DB-8851-67D46096512E}" dt="2021-03-04T13:31:58.553" v="10484" actId="20577"/>
        <pc:sldMkLst>
          <pc:docMk/>
          <pc:sldMk cId="117956122" sldId="6818"/>
        </pc:sldMkLst>
        <pc:spChg chg="mod">
          <ac:chgData name="Al Brooks" userId="34fc579134f071c1" providerId="LiveId" clId="{00D708EA-6416-47DB-8851-67D46096512E}" dt="2021-03-02T13:52:22.415" v="7278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4T13:31:58.553" v="10484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00D708EA-6416-47DB-8851-67D46096512E}" dt="2021-03-01T13:20:29.674" v="5264" actId="478"/>
          <ac:picMkLst>
            <pc:docMk/>
            <pc:sldMk cId="117956122" sldId="6818"/>
            <ac:picMk id="3" creationId="{3126618A-4D4A-4928-8DCF-6EE856334B14}"/>
          </ac:picMkLst>
        </pc:picChg>
        <pc:picChg chg="add del mod">
          <ac:chgData name="Al Brooks" userId="34fc579134f071c1" providerId="LiveId" clId="{00D708EA-6416-47DB-8851-67D46096512E}" dt="2021-03-04T13:29:16.066" v="10452" actId="478"/>
          <ac:picMkLst>
            <pc:docMk/>
            <pc:sldMk cId="117956122" sldId="6818"/>
            <ac:picMk id="3" creationId="{5DD45ED7-7624-435A-BC35-B8E77EFADA39}"/>
          </ac:picMkLst>
        </pc:picChg>
        <pc:picChg chg="add del">
          <ac:chgData name="Al Brooks" userId="34fc579134f071c1" providerId="LiveId" clId="{00D708EA-6416-47DB-8851-67D46096512E}" dt="2021-03-02T13:49:48.287" v="7089" actId="478"/>
          <ac:picMkLst>
            <pc:docMk/>
            <pc:sldMk cId="117956122" sldId="6818"/>
            <ac:picMk id="3" creationId="{F7EB2460-649F-49DD-9A60-4F6752A292E0}"/>
          </ac:picMkLst>
        </pc:picChg>
        <pc:picChg chg="del">
          <ac:chgData name="Al Brooks" userId="34fc579134f071c1" providerId="LiveId" clId="{00D708EA-6416-47DB-8851-67D46096512E}" dt="2021-02-26T13:21:33.243" v="1737" actId="478"/>
          <ac:picMkLst>
            <pc:docMk/>
            <pc:sldMk cId="117956122" sldId="6818"/>
            <ac:picMk id="4" creationId="{21864EC6-2E09-4EFD-8BEB-F29E167E873C}"/>
          </ac:picMkLst>
        </pc:picChg>
        <pc:picChg chg="add mod">
          <ac:chgData name="Al Brooks" userId="34fc579134f071c1" providerId="LiveId" clId="{00D708EA-6416-47DB-8851-67D46096512E}" dt="2021-03-04T13:31:21.501" v="10459" actId="1076"/>
          <ac:picMkLst>
            <pc:docMk/>
            <pc:sldMk cId="117956122" sldId="6818"/>
            <ac:picMk id="4" creationId="{5298BB6E-B085-4EBC-AA14-C395196763EF}"/>
          </ac:picMkLst>
        </pc:picChg>
        <pc:picChg chg="add del mod">
          <ac:chgData name="Al Brooks" userId="34fc579134f071c1" providerId="LiveId" clId="{00D708EA-6416-47DB-8851-67D46096512E}" dt="2021-03-02T13:49:43.714" v="7087" actId="478"/>
          <ac:picMkLst>
            <pc:docMk/>
            <pc:sldMk cId="117956122" sldId="6818"/>
            <ac:picMk id="4" creationId="{6491EB0F-5E27-4F0C-AF01-EDA8D4ED5C5B}"/>
          </ac:picMkLst>
        </pc:picChg>
        <pc:picChg chg="add del mod ord">
          <ac:chgData name="Al Brooks" userId="34fc579134f071c1" providerId="LiveId" clId="{00D708EA-6416-47DB-8851-67D46096512E}" dt="2021-03-03T13:22:02.449" v="8897" actId="478"/>
          <ac:picMkLst>
            <pc:docMk/>
            <pc:sldMk cId="117956122" sldId="6818"/>
            <ac:picMk id="7" creationId="{86752397-BC15-4BAE-9CC9-395E3A45E01F}"/>
          </ac:picMkLst>
        </pc:picChg>
      </pc:sldChg>
      <pc:sldChg chg="addSp delSp modSp del mod ord">
        <pc:chgData name="Al Brooks" userId="34fc579134f071c1" providerId="LiveId" clId="{00D708EA-6416-47DB-8851-67D46096512E}" dt="2021-02-25T23:49:37.474" v="1736" actId="2696"/>
        <pc:sldMkLst>
          <pc:docMk/>
          <pc:sldMk cId="213607548" sldId="6932"/>
        </pc:sldMkLst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19:43:22.657" v="39" actId="20577"/>
          <ac:spMkLst>
            <pc:docMk/>
            <pc:sldMk cId="213607548" sldId="6932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21" creationId="{D800B438-E78B-4C04-8812-E548DC25F1FB}"/>
          </ac:spMkLst>
        </pc:spChg>
        <pc:spChg chg="add del">
          <ac:chgData name="Al Brooks" userId="34fc579134f071c1" providerId="LiveId" clId="{00D708EA-6416-47DB-8851-67D46096512E}" dt="2021-02-25T22:34:43.523" v="774" actId="22"/>
          <ac:spMkLst>
            <pc:docMk/>
            <pc:sldMk cId="213607548" sldId="6932"/>
            <ac:spMk id="82" creationId="{4D3AEAAE-E941-44D5-8682-91471E3472DF}"/>
          </ac:spMkLst>
        </pc:spChg>
        <pc:spChg chg="add del mod">
          <ac:chgData name="Al Brooks" userId="34fc579134f071c1" providerId="LiveId" clId="{00D708EA-6416-47DB-8851-67D46096512E}" dt="2021-02-25T22:37:35.503" v="835" actId="478"/>
          <ac:spMkLst>
            <pc:docMk/>
            <pc:sldMk cId="213607548" sldId="6932"/>
            <ac:spMk id="84" creationId="{108BAC9D-3006-43B1-823A-3CFFCB6DB82F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88" creationId="{B95D4CC3-89DF-464C-8D55-685E22FC779B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89" creationId="{4583FC39-7F20-4EF8-818F-2651807E2875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0" creationId="{FDEB2E95-7352-4D35-873B-F6E0DB4ACEFB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1" creationId="{8CD014A9-8832-48C5-A9B5-014A2474BF16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2" creationId="{C58C1E0A-F139-47E3-A784-00F44374F5BF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3" creationId="{03D56C90-51BE-49F4-B163-4FCB98AA1B6C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4" creationId="{0C5662F7-9598-4EC2-A183-D1002C0E3441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5" creationId="{747DF367-75C8-4E0B-9C07-5CE554F79649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6" creationId="{C6A9A85A-151B-41D5-B16D-477082D5AC8E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7" creationId="{70D0B57C-5EB5-4811-96AA-7F98808DD22E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8" creationId="{3908504D-4CF3-410F-BDD3-7A750C2E4531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99" creationId="{6C9CA01C-E3CD-4D9D-B8FB-5341F64D61AE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00" creationId="{69D6F734-FF30-4ED2-BBA9-22AEDFF850CA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01" creationId="{268281A4-C1C7-4DDB-9B11-054829BBEADC}"/>
          </ac:spMkLst>
        </pc:spChg>
        <pc:spChg chg="add del mod">
          <ac:chgData name="Al Brooks" userId="34fc579134f071c1" providerId="LiveId" clId="{00D708EA-6416-47DB-8851-67D46096512E}" dt="2021-02-25T23:42:14.177" v="1554" actId="478"/>
          <ac:spMkLst>
            <pc:docMk/>
            <pc:sldMk cId="213607548" sldId="6932"/>
            <ac:spMk id="102" creationId="{D987C1E7-E393-455F-8AD4-3CFEFC9C1A41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03" creationId="{D76DC6DB-0ACF-4DB8-B8CB-7ABC4206FAA5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04" creationId="{D9974D64-CDC3-409E-96FE-74910F738B89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05" creationId="{78B3447A-0843-4E7D-AE1B-9DFF11CA66D8}"/>
          </ac:spMkLst>
        </pc:spChg>
        <pc:spChg chg="add del mod">
          <ac:chgData name="Al Brooks" userId="34fc579134f071c1" providerId="LiveId" clId="{00D708EA-6416-47DB-8851-67D46096512E}" dt="2021-02-25T23:42:11.472" v="1552" actId="478"/>
          <ac:spMkLst>
            <pc:docMk/>
            <pc:sldMk cId="213607548" sldId="6932"/>
            <ac:spMk id="106" creationId="{23AD06A0-26E6-4324-B5D0-27B8530A5426}"/>
          </ac:spMkLst>
        </pc:spChg>
        <pc:spChg chg="add del mod">
          <ac:chgData name="Al Brooks" userId="34fc579134f071c1" providerId="LiveId" clId="{00D708EA-6416-47DB-8851-67D46096512E}" dt="2021-02-25T23:43:15.807" v="1578" actId="478"/>
          <ac:spMkLst>
            <pc:docMk/>
            <pc:sldMk cId="213607548" sldId="6932"/>
            <ac:spMk id="109" creationId="{B888D5A4-4F67-4C97-9214-A7140EF33919}"/>
          </ac:spMkLst>
        </pc:spChg>
        <pc:spChg chg="add mod">
          <ac:chgData name="Al Brooks" userId="34fc579134f071c1" providerId="LiveId" clId="{00D708EA-6416-47DB-8851-67D46096512E}" dt="2021-02-25T23:40:01.626" v="1246" actId="1036"/>
          <ac:spMkLst>
            <pc:docMk/>
            <pc:sldMk cId="213607548" sldId="6932"/>
            <ac:spMk id="112" creationId="{944ECA78-A498-4C41-ABFF-ED296162242B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21" creationId="{68FD4F3E-0F63-4A17-BC12-C80420F32F69}"/>
          </ac:spMkLst>
        </pc:spChg>
        <pc:spChg chg="mod">
          <ac:chgData name="Al Brooks" userId="34fc579134f071c1" providerId="LiveId" clId="{00D708EA-6416-47DB-8851-67D46096512E}" dt="2021-02-25T23:49:09.511" v="1732" actId="6549"/>
          <ac:spMkLst>
            <pc:docMk/>
            <pc:sldMk cId="213607548" sldId="6932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3:48:34.080" v="1642" actId="478"/>
          <ac:spMkLst>
            <pc:docMk/>
            <pc:sldMk cId="213607548" sldId="6932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5T23:40:01.626" v="1246" actId="1036"/>
          <ac:picMkLst>
            <pc:docMk/>
            <pc:sldMk cId="213607548" sldId="6932"/>
            <ac:picMk id="83" creationId="{5053645C-5E1C-4254-A53E-11F16D76C711}"/>
          </ac:picMkLst>
        </pc:picChg>
        <pc:cxnChg chg="add mod">
          <ac:chgData name="Al Brooks" userId="34fc579134f071c1" providerId="LiveId" clId="{00D708EA-6416-47DB-8851-67D46096512E}" dt="2021-02-25T23:40:01.626" v="1246" actId="1036"/>
          <ac:cxnSpMkLst>
            <pc:docMk/>
            <pc:sldMk cId="213607548" sldId="6932"/>
            <ac:cxnSpMk id="85" creationId="{F9D24F13-A528-4BCD-9D53-D1B5C3AF7ABC}"/>
          </ac:cxnSpMkLst>
        </pc:cxnChg>
        <pc:cxnChg chg="add mod">
          <ac:chgData name="Al Brooks" userId="34fc579134f071c1" providerId="LiveId" clId="{00D708EA-6416-47DB-8851-67D46096512E}" dt="2021-02-25T23:40:01.626" v="1246" actId="1036"/>
          <ac:cxnSpMkLst>
            <pc:docMk/>
            <pc:sldMk cId="213607548" sldId="6932"/>
            <ac:cxnSpMk id="86" creationId="{C00DC97F-38F9-4E10-992B-D467BC504632}"/>
          </ac:cxnSpMkLst>
        </pc:cxnChg>
        <pc:cxnChg chg="add mod">
          <ac:chgData name="Al Brooks" userId="34fc579134f071c1" providerId="LiveId" clId="{00D708EA-6416-47DB-8851-67D46096512E}" dt="2021-02-25T23:40:01.626" v="1246" actId="1036"/>
          <ac:cxnSpMkLst>
            <pc:docMk/>
            <pc:sldMk cId="213607548" sldId="6932"/>
            <ac:cxnSpMk id="87" creationId="{877C2538-221E-4291-88AC-04BE94F101F4}"/>
          </ac:cxnSpMkLst>
        </pc:cxnChg>
        <pc:cxnChg chg="add del mod">
          <ac:chgData name="Al Brooks" userId="34fc579134f071c1" providerId="LiveId" clId="{00D708EA-6416-47DB-8851-67D46096512E}" dt="2021-02-25T23:43:12.691" v="1576" actId="478"/>
          <ac:cxnSpMkLst>
            <pc:docMk/>
            <pc:sldMk cId="213607548" sldId="6932"/>
            <ac:cxnSpMk id="107" creationId="{5D88E24B-9D5A-47D2-89F1-B53DCF1AC85F}"/>
          </ac:cxnSpMkLst>
        </pc:cxnChg>
        <pc:cxnChg chg="add del mod">
          <ac:chgData name="Al Brooks" userId="34fc579134f071c1" providerId="LiveId" clId="{00D708EA-6416-47DB-8851-67D46096512E}" dt="2021-02-25T23:43:13.908" v="1577" actId="478"/>
          <ac:cxnSpMkLst>
            <pc:docMk/>
            <pc:sldMk cId="213607548" sldId="6932"/>
            <ac:cxnSpMk id="108" creationId="{756A2C76-4E99-4408-BC46-6F59CA12CA7E}"/>
          </ac:cxnSpMkLst>
        </pc:cxnChg>
        <pc:cxnChg chg="add del mod">
          <ac:chgData name="Al Brooks" userId="34fc579134f071c1" providerId="LiveId" clId="{00D708EA-6416-47DB-8851-67D46096512E}" dt="2021-02-25T23:42:12.469" v="1553" actId="478"/>
          <ac:cxnSpMkLst>
            <pc:docMk/>
            <pc:sldMk cId="213607548" sldId="6932"/>
            <ac:cxnSpMk id="110" creationId="{EEBF71A1-41EC-49BA-A32C-66E23930C2E8}"/>
          </ac:cxnSpMkLst>
        </pc:cxnChg>
        <pc:cxnChg chg="add mod">
          <ac:chgData name="Al Brooks" userId="34fc579134f071c1" providerId="LiveId" clId="{00D708EA-6416-47DB-8851-67D46096512E}" dt="2021-02-25T23:40:01.626" v="1246" actId="1036"/>
          <ac:cxnSpMkLst>
            <pc:docMk/>
            <pc:sldMk cId="213607548" sldId="6932"/>
            <ac:cxnSpMk id="111" creationId="{36D1C226-520D-44EA-A082-C0465484A490}"/>
          </ac:cxnSpMkLst>
        </pc:cxnChg>
        <pc:cxnChg chg="add mod">
          <ac:chgData name="Al Brooks" userId="34fc579134f071c1" providerId="LiveId" clId="{00D708EA-6416-47DB-8851-67D46096512E}" dt="2021-02-25T23:42:28.167" v="1557" actId="14100"/>
          <ac:cxnSpMkLst>
            <pc:docMk/>
            <pc:sldMk cId="213607548" sldId="6932"/>
            <ac:cxnSpMk id="113" creationId="{F8B92CF4-479F-4BB0-BEB4-D98763B709E4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3:48:34.080" v="1642" actId="478"/>
          <ac:cxnSpMkLst>
            <pc:docMk/>
            <pc:sldMk cId="213607548" sldId="6932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0D708EA-6416-47DB-8851-67D46096512E}" dt="2021-02-27T02:01:42.046" v="4727" actId="2696"/>
        <pc:sldMkLst>
          <pc:docMk/>
          <pc:sldMk cId="4142075066" sldId="6933"/>
        </pc:sldMkLst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6T20:27:30.499" v="2113" actId="6549"/>
          <ac:spMkLst>
            <pc:docMk/>
            <pc:sldMk cId="4142075066" sldId="6933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2-27T01:59:46.776" v="4676" actId="1076"/>
          <ac:spMkLst>
            <pc:docMk/>
            <pc:sldMk cId="4142075066" sldId="6933"/>
            <ac:spMk id="81" creationId="{07516F2D-A0BD-404B-9E01-74305A1ED617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85" creationId="{7B7666FF-DB89-40A5-A266-09E53666A207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86" creationId="{B97CCA92-14E9-4D11-AFD5-72036E459D6F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87" creationId="{1129DC0B-93E4-4B92-96BC-991C6DDDFB6E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88" creationId="{A053B27A-77CB-4683-A1EC-2FCA6F1FB5CA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89" creationId="{2985D147-5B82-4F9D-A089-C293A93E0757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90" creationId="{F87BAA66-6209-45E3-A5C4-F91FC69D6D2B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91" creationId="{6A0DDC1F-74E3-4AFC-B208-31209448D534}"/>
          </ac:spMkLst>
        </pc:spChg>
        <pc:spChg chg="add mod">
          <ac:chgData name="Al Brooks" userId="34fc579134f071c1" providerId="LiveId" clId="{00D708EA-6416-47DB-8851-67D46096512E}" dt="2021-02-27T01:59:40.363" v="4675" actId="1038"/>
          <ac:spMkLst>
            <pc:docMk/>
            <pc:sldMk cId="4142075066" sldId="6933"/>
            <ac:spMk id="93" creationId="{A3D22825-7141-4DD5-8C58-D0CEDA62CD62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70" creationId="{1AF72436-6A32-49B6-856C-65C298B52169}"/>
          </ac:spMkLst>
        </pc:spChg>
        <pc:spChg chg="del mod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7T02:01:37.545" v="4726" actId="478"/>
          <ac:spMkLst>
            <pc:docMk/>
            <pc:sldMk cId="4142075066" sldId="6933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7T01:59:40.363" v="4675" actId="1038"/>
          <ac:picMkLst>
            <pc:docMk/>
            <pc:sldMk cId="4142075066" sldId="6933"/>
            <ac:picMk id="82" creationId="{D9E186F9-04B5-4CED-8C10-54E972EA74B2}"/>
          </ac:picMkLst>
        </pc:picChg>
        <pc:cxnChg chg="add mod">
          <ac:chgData name="Al Brooks" userId="34fc579134f071c1" providerId="LiveId" clId="{00D708EA-6416-47DB-8851-67D46096512E}" dt="2021-02-27T01:59:40.363" v="4675" actId="1038"/>
          <ac:cxnSpMkLst>
            <pc:docMk/>
            <pc:sldMk cId="4142075066" sldId="6933"/>
            <ac:cxnSpMk id="83" creationId="{B46C712C-1CF9-41A0-9BD7-BC461D34BC37}"/>
          </ac:cxnSpMkLst>
        </pc:cxnChg>
        <pc:cxnChg chg="add mod">
          <ac:chgData name="Al Brooks" userId="34fc579134f071c1" providerId="LiveId" clId="{00D708EA-6416-47DB-8851-67D46096512E}" dt="2021-02-27T01:59:40.363" v="4675" actId="1038"/>
          <ac:cxnSpMkLst>
            <pc:docMk/>
            <pc:sldMk cId="4142075066" sldId="6933"/>
            <ac:cxnSpMk id="84" creationId="{0268FED8-8327-40CD-99BD-D0807F326B0B}"/>
          </ac:cxnSpMkLst>
        </pc:cxnChg>
        <pc:cxnChg chg="add mod">
          <ac:chgData name="Al Brooks" userId="34fc579134f071c1" providerId="LiveId" clId="{00D708EA-6416-47DB-8851-67D46096512E}" dt="2021-02-27T01:59:40.363" v="4675" actId="1038"/>
          <ac:cxnSpMkLst>
            <pc:docMk/>
            <pc:sldMk cId="4142075066" sldId="6933"/>
            <ac:cxnSpMk id="92" creationId="{B30C157E-564B-4EA0-9259-6AFA6AC2551B}"/>
          </ac:cxnSpMkLst>
        </pc:cxnChg>
        <pc:cxnChg chg="add mod">
          <ac:chgData name="Al Brooks" userId="34fc579134f071c1" providerId="LiveId" clId="{00D708EA-6416-47DB-8851-67D46096512E}" dt="2021-02-27T01:59:53.545" v="4677" actId="571"/>
          <ac:cxnSpMkLst>
            <pc:docMk/>
            <pc:sldMk cId="4142075066" sldId="6933"/>
            <ac:cxnSpMk id="94" creationId="{5D7E7349-E55C-4C8D-AF20-7376AD7026D9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7T02:01:37.545" v="4726" actId="478"/>
          <ac:cxnSpMkLst>
            <pc:docMk/>
            <pc:sldMk cId="4142075066" sldId="6933"/>
            <ac:cxnSpMk id="244" creationId="{A01D7C86-0024-44FE-BA74-69C0E0D0D261}"/>
          </ac:cxnSpMkLst>
        </pc:cxnChg>
      </pc:sldChg>
      <pc:sldChg chg="del">
        <pc:chgData name="Al Brooks" userId="34fc579134f071c1" providerId="LiveId" clId="{00D708EA-6416-47DB-8851-67D46096512E}" dt="2021-03-01T19:15:28.394" v="5421" actId="47"/>
        <pc:sldMkLst>
          <pc:docMk/>
          <pc:sldMk cId="3229543440" sldId="6934"/>
        </pc:sldMkLst>
      </pc:sldChg>
      <pc:sldChg chg="addSp delSp modSp del mod ord addCm delCm">
        <pc:chgData name="Al Brooks" userId="34fc579134f071c1" providerId="LiveId" clId="{00D708EA-6416-47DB-8851-67D46096512E}" dt="2021-03-01T23:27:05.309" v="7086" actId="2696"/>
        <pc:sldMkLst>
          <pc:docMk/>
          <pc:sldMk cId="3786576805" sldId="6935"/>
        </pc:sldMkLst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1T19:15:51.577" v="5474" actId="20577"/>
          <ac:spMkLst>
            <pc:docMk/>
            <pc:sldMk cId="3786576805" sldId="6935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1T21:56:15.680" v="6655" actId="167"/>
          <ac:spMkLst>
            <pc:docMk/>
            <pc:sldMk cId="3786576805" sldId="6935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3-01T22:03:09.154" v="6705" actId="20577"/>
          <ac:spMkLst>
            <pc:docMk/>
            <pc:sldMk cId="3786576805" sldId="6935"/>
            <ac:spMk id="81" creationId="{52ACDB5B-43CE-478A-90F1-91048AB098B1}"/>
          </ac:spMkLst>
        </pc:spChg>
        <pc:spChg chg="add mod">
          <ac:chgData name="Al Brooks" userId="34fc579134f071c1" providerId="LiveId" clId="{00D708EA-6416-47DB-8851-67D46096512E}" dt="2021-03-01T22:04:19.112" v="6729" actId="1076"/>
          <ac:spMkLst>
            <pc:docMk/>
            <pc:sldMk cId="3786576805" sldId="6935"/>
            <ac:spMk id="82" creationId="{A10F0E7B-7F51-40C6-A6AB-ADD2520A6AB7}"/>
          </ac:spMkLst>
        </pc:spChg>
        <pc:spChg chg="add mod">
          <ac:chgData name="Al Brooks" userId="34fc579134f071c1" providerId="LiveId" clId="{00D708EA-6416-47DB-8851-67D46096512E}" dt="2021-03-01T19:23:14.267" v="6031" actId="571"/>
          <ac:spMkLst>
            <pc:docMk/>
            <pc:sldMk cId="3786576805" sldId="6935"/>
            <ac:spMk id="83" creationId="{357BD3E1-3CAF-4533-9AE8-DDC0FD0927B0}"/>
          </ac:spMkLst>
        </pc:spChg>
        <pc:spChg chg="add mod">
          <ac:chgData name="Al Brooks" userId="34fc579134f071c1" providerId="LiveId" clId="{00D708EA-6416-47DB-8851-67D46096512E}" dt="2021-03-01T22:05:25.603" v="6738" actId="1076"/>
          <ac:spMkLst>
            <pc:docMk/>
            <pc:sldMk cId="3786576805" sldId="6935"/>
            <ac:spMk id="84" creationId="{C2B57121-A424-4761-ABC4-945CA096CE1A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0" creationId="{2372D801-D4FE-48FC-9878-6B97FB42A90C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1" creationId="{5F2CAE7B-6799-42F6-914D-6A9E5A6C2868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2" creationId="{64A21CF0-629F-48D6-B39D-C49CFAAE87E5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3" creationId="{EE57661E-0AAB-4B11-92BC-E29F3CD1F4FD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4" creationId="{BF7556E6-1FD7-45E2-8FD3-B75414E515CF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5" creationId="{F0531FDE-5139-41DF-857E-8F04F1A1C5E2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6" creationId="{3EA79225-B192-4DBB-BFFA-084E27805800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7" creationId="{7CD94BB6-BE88-4311-B058-9111DBABD9A6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8" creationId="{C9072CBB-18A2-41EC-A03F-955FC4DE9D72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99" creationId="{8F8EF712-09F5-4198-B234-ABF5FB70764F}"/>
          </ac:spMkLst>
        </pc:spChg>
        <pc:spChg chg="add mod">
          <ac:chgData name="Al Brooks" userId="34fc579134f071c1" providerId="LiveId" clId="{00D708EA-6416-47DB-8851-67D46096512E}" dt="2021-03-01T21:57:35.711" v="6662"/>
          <ac:spMkLst>
            <pc:docMk/>
            <pc:sldMk cId="3786576805" sldId="6935"/>
            <ac:spMk id="100" creationId="{5E813FE8-8823-4920-A37A-1BD24C70349C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1T23:14:26.752" v="6739" actId="478"/>
          <ac:spMkLst>
            <pc:docMk/>
            <pc:sldMk cId="3786576805" sldId="6935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3-01T22:02:15.367" v="6686" actId="1076"/>
          <ac:picMkLst>
            <pc:docMk/>
            <pc:sldMk cId="3786576805" sldId="6935"/>
            <ac:picMk id="85" creationId="{47991DB6-3014-4761-8E87-1582F96F5549}"/>
          </ac:picMkLst>
        </pc:picChg>
        <pc:cxnChg chg="add mod">
          <ac:chgData name="Al Brooks" userId="34fc579134f071c1" providerId="LiveId" clId="{00D708EA-6416-47DB-8851-67D46096512E}" dt="2021-03-01T21:57:35.711" v="6662"/>
          <ac:cxnSpMkLst>
            <pc:docMk/>
            <pc:sldMk cId="3786576805" sldId="6935"/>
            <ac:cxnSpMk id="86" creationId="{3910AE48-46C2-4F71-9BC5-EBA1D8BD717D}"/>
          </ac:cxnSpMkLst>
        </pc:cxnChg>
        <pc:cxnChg chg="add mod">
          <ac:chgData name="Al Brooks" userId="34fc579134f071c1" providerId="LiveId" clId="{00D708EA-6416-47DB-8851-67D46096512E}" dt="2021-03-01T21:57:35.711" v="6662"/>
          <ac:cxnSpMkLst>
            <pc:docMk/>
            <pc:sldMk cId="3786576805" sldId="6935"/>
            <ac:cxnSpMk id="87" creationId="{3DEAB055-DD58-48C3-AD91-EB629A5E4BB8}"/>
          </ac:cxnSpMkLst>
        </pc:cxnChg>
        <pc:cxnChg chg="add mod">
          <ac:chgData name="Al Brooks" userId="34fc579134f071c1" providerId="LiveId" clId="{00D708EA-6416-47DB-8851-67D46096512E}" dt="2021-03-01T21:57:35.711" v="6662"/>
          <ac:cxnSpMkLst>
            <pc:docMk/>
            <pc:sldMk cId="3786576805" sldId="6935"/>
            <ac:cxnSpMk id="88" creationId="{B1752C25-8179-4CF7-957B-54283E938325}"/>
          </ac:cxnSpMkLst>
        </pc:cxnChg>
        <pc:cxnChg chg="add mod">
          <ac:chgData name="Al Brooks" userId="34fc579134f071c1" providerId="LiveId" clId="{00D708EA-6416-47DB-8851-67D46096512E}" dt="2021-03-01T21:57:35.711" v="6662"/>
          <ac:cxnSpMkLst>
            <pc:docMk/>
            <pc:sldMk cId="3786576805" sldId="6935"/>
            <ac:cxnSpMk id="89" creationId="{A5A38087-C335-484B-9DF1-017592998558}"/>
          </ac:cxnSpMkLst>
        </pc:cxnChg>
        <pc:cxnChg chg="add mod">
          <ac:chgData name="Al Brooks" userId="34fc579134f071c1" providerId="LiveId" clId="{00D708EA-6416-47DB-8851-67D46096512E}" dt="2021-03-01T21:57:57.713" v="6667"/>
          <ac:cxnSpMkLst>
            <pc:docMk/>
            <pc:sldMk cId="3786576805" sldId="6935"/>
            <ac:cxnSpMk id="101" creationId="{13DEC83E-4626-4A86-99F6-B9665F5926A1}"/>
          </ac:cxnSpMkLst>
        </pc:cxnChg>
        <pc:cxnChg chg="add mod">
          <ac:chgData name="Al Brooks" userId="34fc579134f071c1" providerId="LiveId" clId="{00D708EA-6416-47DB-8851-67D46096512E}" dt="2021-03-01T22:04:15.391" v="6728" actId="14100"/>
          <ac:cxnSpMkLst>
            <pc:docMk/>
            <pc:sldMk cId="3786576805" sldId="6935"/>
            <ac:cxnSpMk id="102" creationId="{AA14EC2C-A084-459F-A2D0-F606C74356B2}"/>
          </ac:cxnSpMkLst>
        </pc:cxnChg>
        <pc:cxnChg chg="add mod">
          <ac:chgData name="Al Brooks" userId="34fc579134f071c1" providerId="LiveId" clId="{00D708EA-6416-47DB-8851-67D46096512E}" dt="2021-03-01T22:03:13.900" v="6706" actId="14100"/>
          <ac:cxnSpMkLst>
            <pc:docMk/>
            <pc:sldMk cId="3786576805" sldId="6935"/>
            <ac:cxnSpMk id="103" creationId="{97F7E9F0-EE38-4126-881D-435E5E3DE014}"/>
          </ac:cxnSpMkLst>
        </pc:cxnChg>
        <pc:cxnChg chg="add mod">
          <ac:chgData name="Al Brooks" userId="34fc579134f071c1" providerId="LiveId" clId="{00D708EA-6416-47DB-8851-67D46096512E}" dt="2021-03-01T22:05:22.786" v="6737" actId="14100"/>
          <ac:cxnSpMkLst>
            <pc:docMk/>
            <pc:sldMk cId="3786576805" sldId="6935"/>
            <ac:cxnSpMk id="107" creationId="{B19DA93F-1056-4E99-AF61-E8D63A35202D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1T23:14:26.752" v="6739" actId="478"/>
          <ac:cxnSpMkLst>
            <pc:docMk/>
            <pc:sldMk cId="3786576805" sldId="6935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0D708EA-6416-47DB-8851-67D46096512E}" dt="2021-03-02T22:44:00.447" v="8666" actId="2696"/>
        <pc:sldMkLst>
          <pc:docMk/>
          <pc:sldMk cId="742218271" sldId="6936"/>
        </pc:sldMkLst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2T18:45:08.401" v="7378" actId="20577"/>
          <ac:spMkLst>
            <pc:docMk/>
            <pc:sldMk cId="742218271" sldId="6936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2T21:40:39.448" v="8329" actId="167"/>
          <ac:spMkLst>
            <pc:docMk/>
            <pc:sldMk cId="742218271" sldId="6936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3-02T22:29:03.035" v="8339" actId="1076"/>
          <ac:spMkLst>
            <pc:docMk/>
            <pc:sldMk cId="742218271" sldId="6936"/>
            <ac:spMk id="81" creationId="{014FDBAE-1F19-4727-BD68-72E1A3229954}"/>
          </ac:spMkLst>
        </pc:spChg>
        <pc:spChg chg="add mod">
          <ac:chgData name="Al Brooks" userId="34fc579134f071c1" providerId="LiveId" clId="{00D708EA-6416-47DB-8851-67D46096512E}" dt="2021-03-02T22:29:35.570" v="8348" actId="14100"/>
          <ac:spMkLst>
            <pc:docMk/>
            <pc:sldMk cId="742218271" sldId="6936"/>
            <ac:spMk id="82" creationId="{CC1D89B9-B128-4CF5-994E-E7B8001E5864}"/>
          </ac:spMkLst>
        </pc:spChg>
        <pc:spChg chg="add del mod">
          <ac:chgData name="Al Brooks" userId="34fc579134f071c1" providerId="LiveId" clId="{00D708EA-6416-47DB-8851-67D46096512E}" dt="2021-03-02T22:29:43.879" v="8352" actId="478"/>
          <ac:spMkLst>
            <pc:docMk/>
            <pc:sldMk cId="742218271" sldId="6936"/>
            <ac:spMk id="89" creationId="{87129F92-FA9C-490A-A9E1-35C5CB423C27}"/>
          </ac:spMkLst>
        </pc:spChg>
        <pc:spChg chg="add mod">
          <ac:chgData name="Al Brooks" userId="34fc579134f071c1" providerId="LiveId" clId="{00D708EA-6416-47DB-8851-67D46096512E}" dt="2021-03-02T22:28:59.449" v="8338"/>
          <ac:spMkLst>
            <pc:docMk/>
            <pc:sldMk cId="742218271" sldId="6936"/>
            <ac:spMk id="92" creationId="{9FBCDD5D-7C0D-4874-83BA-C4CEA6EF8B62}"/>
          </ac:spMkLst>
        </pc:spChg>
        <pc:spChg chg="add del mod">
          <ac:chgData name="Al Brooks" userId="34fc579134f071c1" providerId="LiveId" clId="{00D708EA-6416-47DB-8851-67D46096512E}" dt="2021-03-02T22:29:48.443" v="8354" actId="478"/>
          <ac:spMkLst>
            <pc:docMk/>
            <pc:sldMk cId="742218271" sldId="6936"/>
            <ac:spMk id="93" creationId="{2AE2BA0F-E51C-4502-A2AD-0AB48E629AF7}"/>
          </ac:spMkLst>
        </pc:spChg>
        <pc:spChg chg="add del mod">
          <ac:chgData name="Al Brooks" userId="34fc579134f071c1" providerId="LiveId" clId="{00D708EA-6416-47DB-8851-67D46096512E}" dt="2021-03-02T22:29:46.283" v="8353" actId="478"/>
          <ac:spMkLst>
            <pc:docMk/>
            <pc:sldMk cId="742218271" sldId="6936"/>
            <ac:spMk id="94" creationId="{4A528F01-D0AE-4DE0-A13D-E842632DA082}"/>
          </ac:spMkLst>
        </pc:spChg>
        <pc:spChg chg="add del mod">
          <ac:chgData name="Al Brooks" userId="34fc579134f071c1" providerId="LiveId" clId="{00D708EA-6416-47DB-8851-67D46096512E}" dt="2021-03-02T22:30:08.379" v="8358" actId="478"/>
          <ac:spMkLst>
            <pc:docMk/>
            <pc:sldMk cId="742218271" sldId="6936"/>
            <ac:spMk id="95" creationId="{47038DDF-2C0C-482E-8216-3E10D1EB4893}"/>
          </ac:spMkLst>
        </pc:spChg>
        <pc:spChg chg="add del mod">
          <ac:chgData name="Al Brooks" userId="34fc579134f071c1" providerId="LiveId" clId="{00D708EA-6416-47DB-8851-67D46096512E}" dt="2021-03-02T22:30:09.123" v="8359" actId="478"/>
          <ac:spMkLst>
            <pc:docMk/>
            <pc:sldMk cId="742218271" sldId="6936"/>
            <ac:spMk id="96" creationId="{096EF363-9687-4F2A-B7F8-BE8644FCAE43}"/>
          </ac:spMkLst>
        </pc:spChg>
        <pc:spChg chg="add del mod">
          <ac:chgData name="Al Brooks" userId="34fc579134f071c1" providerId="LiveId" clId="{00D708EA-6416-47DB-8851-67D46096512E}" dt="2021-03-02T22:30:10.078" v="8360" actId="478"/>
          <ac:spMkLst>
            <pc:docMk/>
            <pc:sldMk cId="742218271" sldId="6936"/>
            <ac:spMk id="97" creationId="{EA6EDCB9-8DBD-410E-8A05-5B5F1E23FD1A}"/>
          </ac:spMkLst>
        </pc:spChg>
        <pc:spChg chg="add mod">
          <ac:chgData name="Al Brooks" userId="34fc579134f071c1" providerId="LiveId" clId="{00D708EA-6416-47DB-8851-67D46096512E}" dt="2021-03-02T22:28:59.449" v="8338"/>
          <ac:spMkLst>
            <pc:docMk/>
            <pc:sldMk cId="742218271" sldId="6936"/>
            <ac:spMk id="98" creationId="{27BB3A37-1584-4C60-B46B-C51297DA5CCC}"/>
          </ac:spMkLst>
        </pc:spChg>
        <pc:spChg chg="add del mod">
          <ac:chgData name="Al Brooks" userId="34fc579134f071c1" providerId="LiveId" clId="{00D708EA-6416-47DB-8851-67D46096512E}" dt="2021-03-02T22:29:40.306" v="8351" actId="478"/>
          <ac:spMkLst>
            <pc:docMk/>
            <pc:sldMk cId="742218271" sldId="6936"/>
            <ac:spMk id="99" creationId="{5970EA2B-8201-4779-8BAE-211643B368E3}"/>
          </ac:spMkLst>
        </pc:spChg>
        <pc:spChg chg="add mod">
          <ac:chgData name="Al Brooks" userId="34fc579134f071c1" providerId="LiveId" clId="{00D708EA-6416-47DB-8851-67D46096512E}" dt="2021-03-02T22:28:59.449" v="8338"/>
          <ac:spMkLst>
            <pc:docMk/>
            <pc:sldMk cId="742218271" sldId="6936"/>
            <ac:spMk id="100" creationId="{0317E82D-5C8C-4A62-B1B6-87B3155F9B32}"/>
          </ac:spMkLst>
        </pc:spChg>
        <pc:spChg chg="add mod">
          <ac:chgData name="Al Brooks" userId="34fc579134f071c1" providerId="LiveId" clId="{00D708EA-6416-47DB-8851-67D46096512E}" dt="2021-03-02T22:28:59.449" v="8338"/>
          <ac:spMkLst>
            <pc:docMk/>
            <pc:sldMk cId="742218271" sldId="6936"/>
            <ac:spMk id="101" creationId="{7A892D3E-FCA2-42F6-B65F-86E3344099CA}"/>
          </ac:spMkLst>
        </pc:spChg>
        <pc:spChg chg="add del mod">
          <ac:chgData name="Al Brooks" userId="34fc579134f071c1" providerId="LiveId" clId="{00D708EA-6416-47DB-8851-67D46096512E}" dt="2021-03-02T22:29:39.389" v="8350" actId="478"/>
          <ac:spMkLst>
            <pc:docMk/>
            <pc:sldMk cId="742218271" sldId="6936"/>
            <ac:spMk id="102" creationId="{ADE9B773-38DB-43FD-A3A0-62375D966EFF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2T22:30:19.245" v="8361" actId="478"/>
          <ac:spMkLst>
            <pc:docMk/>
            <pc:sldMk cId="742218271" sldId="6936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3-02T21:40:32.905" v="8326" actId="167"/>
          <ac:picMkLst>
            <pc:docMk/>
            <pc:sldMk cId="742218271" sldId="6936"/>
            <ac:picMk id="83" creationId="{A77D9842-2CD7-40D7-BBFB-F1C0332ABC98}"/>
          </ac:picMkLst>
        </pc:picChg>
        <pc:cxnChg chg="add mod">
          <ac:chgData name="Al Brooks" userId="34fc579134f071c1" providerId="LiveId" clId="{00D708EA-6416-47DB-8851-67D46096512E}" dt="2021-03-02T22:28:59.449" v="8338"/>
          <ac:cxnSpMkLst>
            <pc:docMk/>
            <pc:sldMk cId="742218271" sldId="6936"/>
            <ac:cxnSpMk id="84" creationId="{0018FBFC-C50D-4D00-8689-816C944D19DD}"/>
          </ac:cxnSpMkLst>
        </pc:cxnChg>
        <pc:cxnChg chg="add del mod">
          <ac:chgData name="Al Brooks" userId="34fc579134f071c1" providerId="LiveId" clId="{00D708EA-6416-47DB-8851-67D46096512E}" dt="2021-03-02T22:30:06.970" v="8357" actId="478"/>
          <ac:cxnSpMkLst>
            <pc:docMk/>
            <pc:sldMk cId="742218271" sldId="6936"/>
            <ac:cxnSpMk id="85" creationId="{CA580208-0C96-4444-8D72-955CCF3F411F}"/>
          </ac:cxnSpMkLst>
        </pc:cxnChg>
        <pc:cxnChg chg="add mod">
          <ac:chgData name="Al Brooks" userId="34fc579134f071c1" providerId="LiveId" clId="{00D708EA-6416-47DB-8851-67D46096512E}" dt="2021-03-02T22:28:59.449" v="8338"/>
          <ac:cxnSpMkLst>
            <pc:docMk/>
            <pc:sldMk cId="742218271" sldId="6936"/>
            <ac:cxnSpMk id="86" creationId="{EF6A6FB7-7690-4C4E-A659-AB31B5173C8A}"/>
          </ac:cxnSpMkLst>
        </pc:cxnChg>
        <pc:cxnChg chg="add mod">
          <ac:chgData name="Al Brooks" userId="34fc579134f071c1" providerId="LiveId" clId="{00D708EA-6416-47DB-8851-67D46096512E}" dt="2021-03-02T22:29:59.869" v="8355" actId="14100"/>
          <ac:cxnSpMkLst>
            <pc:docMk/>
            <pc:sldMk cId="742218271" sldId="6936"/>
            <ac:cxnSpMk id="87" creationId="{54DEE254-9077-4478-AAC0-4032E02F6FCC}"/>
          </ac:cxnSpMkLst>
        </pc:cxnChg>
        <pc:cxnChg chg="add mod">
          <ac:chgData name="Al Brooks" userId="34fc579134f071c1" providerId="LiveId" clId="{00D708EA-6416-47DB-8851-67D46096512E}" dt="2021-03-02T22:28:59.449" v="8338"/>
          <ac:cxnSpMkLst>
            <pc:docMk/>
            <pc:sldMk cId="742218271" sldId="6936"/>
            <ac:cxnSpMk id="88" creationId="{F5D5939E-0ED8-4657-8CAD-778B5E94820E}"/>
          </ac:cxnSpMkLst>
        </pc:cxnChg>
        <pc:cxnChg chg="add mod">
          <ac:chgData name="Al Brooks" userId="34fc579134f071c1" providerId="LiveId" clId="{00D708EA-6416-47DB-8851-67D46096512E}" dt="2021-03-02T22:28:59.449" v="8338"/>
          <ac:cxnSpMkLst>
            <pc:docMk/>
            <pc:sldMk cId="742218271" sldId="6936"/>
            <ac:cxnSpMk id="90" creationId="{979C7EAA-E501-46F1-95A9-2930ED220173}"/>
          </ac:cxnSpMkLst>
        </pc:cxnChg>
        <pc:cxnChg chg="add mod">
          <ac:chgData name="Al Brooks" userId="34fc579134f071c1" providerId="LiveId" clId="{00D708EA-6416-47DB-8851-67D46096512E}" dt="2021-03-02T22:28:59.449" v="8338"/>
          <ac:cxnSpMkLst>
            <pc:docMk/>
            <pc:sldMk cId="742218271" sldId="6936"/>
            <ac:cxnSpMk id="91" creationId="{4D2442E7-1B7A-4E41-B856-E94D99B7BB0E}"/>
          </ac:cxnSpMkLst>
        </pc:cxnChg>
        <pc:cxnChg chg="add del mod">
          <ac:chgData name="Al Brooks" userId="34fc579134f071c1" providerId="LiveId" clId="{00D708EA-6416-47DB-8851-67D46096512E}" dt="2021-03-02T22:30:03.541" v="8356" actId="478"/>
          <ac:cxnSpMkLst>
            <pc:docMk/>
            <pc:sldMk cId="742218271" sldId="6936"/>
            <ac:cxnSpMk id="103" creationId="{5AA1A822-C88E-4099-8412-40696E6C6463}"/>
          </ac:cxnSpMkLst>
        </pc:cxnChg>
        <pc:cxnChg chg="add del mod">
          <ac:chgData name="Al Brooks" userId="34fc579134f071c1" providerId="LiveId" clId="{00D708EA-6416-47DB-8851-67D46096512E}" dt="2021-03-02T22:29:38.546" v="8349" actId="478"/>
          <ac:cxnSpMkLst>
            <pc:docMk/>
            <pc:sldMk cId="742218271" sldId="6936"/>
            <ac:cxnSpMk id="104" creationId="{0D79B5C6-86E2-4B7B-9994-28834EE15F31}"/>
          </ac:cxnSpMkLst>
        </pc:cxnChg>
        <pc:cxnChg chg="add mod">
          <ac:chgData name="Al Brooks" userId="34fc579134f071c1" providerId="LiveId" clId="{00D708EA-6416-47DB-8851-67D46096512E}" dt="2021-03-02T22:29:07.519" v="8340" actId="571"/>
          <ac:cxnSpMkLst>
            <pc:docMk/>
            <pc:sldMk cId="742218271" sldId="6936"/>
            <ac:cxnSpMk id="105" creationId="{6DD643B1-11C4-45AA-952C-AB920FEC9395}"/>
          </ac:cxnSpMkLst>
        </pc:cxnChg>
        <pc:cxnChg chg="add mod">
          <ac:chgData name="Al Brooks" userId="34fc579134f071c1" providerId="LiveId" clId="{00D708EA-6416-47DB-8851-67D46096512E}" dt="2021-03-02T22:29:30.005" v="8346" actId="14100"/>
          <ac:cxnSpMkLst>
            <pc:docMk/>
            <pc:sldMk cId="742218271" sldId="6936"/>
            <ac:cxnSpMk id="106" creationId="{7CF1E874-1A2C-4D44-ACB0-599EAE7D4FC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2T22:30:19.245" v="8361" actId="478"/>
          <ac:cxnSpMkLst>
            <pc:docMk/>
            <pc:sldMk cId="742218271" sldId="6936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0D708EA-6416-47DB-8851-67D46096512E}" dt="2021-03-03T22:26:05.384" v="10254" actId="2696"/>
        <pc:sldMkLst>
          <pc:docMk/>
          <pc:sldMk cId="3894960176" sldId="6937"/>
        </pc:sldMkLst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3T20:06:18.621" v="9205" actId="5793"/>
          <ac:spMkLst>
            <pc:docMk/>
            <pc:sldMk cId="3894960176" sldId="6937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3T22:15:27.160" v="10076" actId="167"/>
          <ac:spMkLst>
            <pc:docMk/>
            <pc:sldMk cId="3894960176" sldId="6937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3-03T22:22:43.172" v="10202" actId="1076"/>
          <ac:spMkLst>
            <pc:docMk/>
            <pc:sldMk cId="3894960176" sldId="6937"/>
            <ac:spMk id="81" creationId="{5FBC2B77-A149-49BE-9F06-ADB22E3F2D6E}"/>
          </ac:spMkLst>
        </pc:spChg>
        <pc:spChg chg="add del mod">
          <ac:chgData name="Al Brooks" userId="34fc579134f071c1" providerId="LiveId" clId="{00D708EA-6416-47DB-8851-67D46096512E}" dt="2021-03-03T22:17:12.406" v="10089" actId="478"/>
          <ac:spMkLst>
            <pc:docMk/>
            <pc:sldMk cId="3894960176" sldId="6937"/>
            <ac:spMk id="83" creationId="{8EF8AC61-CD86-4F96-A620-7872D0ECA387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87" creationId="{DA6EC358-4355-4DBD-8230-2CB498D26F96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88" creationId="{D63122C2-E158-4494-803E-E6CADAD0572E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89" creationId="{DB99AB80-0F26-45BA-920B-8AB5E63EC5BD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0" creationId="{9ACE0481-4885-4C7F-AA5C-E4A87EA1DC1D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1" creationId="{75C0190C-0B1D-4185-9860-335CE59EB21C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2" creationId="{0FB0847A-2D56-4936-95E7-D7425C8AF124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3" creationId="{DB2A924E-63B8-481C-838D-457755991559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4" creationId="{7CA1BAF5-6AC5-47B8-A111-23EDEAA3C9A7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5" creationId="{6DFA88BE-D9F4-40CF-82C1-512155BBAD2D}"/>
          </ac:spMkLst>
        </pc:spChg>
        <pc:spChg chg="add mod">
          <ac:chgData name="Al Brooks" userId="34fc579134f071c1" providerId="LiveId" clId="{00D708EA-6416-47DB-8851-67D46096512E}" dt="2021-03-03T22:16:59.510" v="10086"/>
          <ac:spMkLst>
            <pc:docMk/>
            <pc:sldMk cId="3894960176" sldId="6937"/>
            <ac:spMk id="96" creationId="{3A1F570F-AF7D-4B91-BE5A-47982A8ECD0A}"/>
          </ac:spMkLst>
        </pc:spChg>
        <pc:spChg chg="add del mod">
          <ac:chgData name="Al Brooks" userId="34fc579134f071c1" providerId="LiveId" clId="{00D708EA-6416-47DB-8851-67D46096512E}" dt="2021-03-03T22:17:05.224" v="10087" actId="478"/>
          <ac:spMkLst>
            <pc:docMk/>
            <pc:sldMk cId="3894960176" sldId="6937"/>
            <ac:spMk id="97" creationId="{3F637FA1-1790-40C3-B863-1BD0E705FC82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3T22:25:58.405" v="10253" actId="478"/>
          <ac:spMkLst>
            <pc:docMk/>
            <pc:sldMk cId="3894960176" sldId="6937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3-03T22:04:43.435" v="9899" actId="167"/>
          <ac:picMkLst>
            <pc:docMk/>
            <pc:sldMk cId="3894960176" sldId="6937"/>
            <ac:picMk id="82" creationId="{4320D345-04F5-4822-8D8F-F8F102B1DB7D}"/>
          </ac:picMkLst>
        </pc:picChg>
        <pc:cxnChg chg="add mod">
          <ac:chgData name="Al Brooks" userId="34fc579134f071c1" providerId="LiveId" clId="{00D708EA-6416-47DB-8851-67D46096512E}" dt="2021-03-03T22:16:59.510" v="10086"/>
          <ac:cxnSpMkLst>
            <pc:docMk/>
            <pc:sldMk cId="3894960176" sldId="6937"/>
            <ac:cxnSpMk id="84" creationId="{A862C6C4-8346-4F77-AFBB-B40670EB2208}"/>
          </ac:cxnSpMkLst>
        </pc:cxnChg>
        <pc:cxnChg chg="add mod">
          <ac:chgData name="Al Brooks" userId="34fc579134f071c1" providerId="LiveId" clId="{00D708EA-6416-47DB-8851-67D46096512E}" dt="2021-03-03T22:16:59.510" v="10086"/>
          <ac:cxnSpMkLst>
            <pc:docMk/>
            <pc:sldMk cId="3894960176" sldId="6937"/>
            <ac:cxnSpMk id="85" creationId="{16EE8B00-0BC5-492A-8A68-A67BF6444BBE}"/>
          </ac:cxnSpMkLst>
        </pc:cxnChg>
        <pc:cxnChg chg="add mod">
          <ac:chgData name="Al Brooks" userId="34fc579134f071c1" providerId="LiveId" clId="{00D708EA-6416-47DB-8851-67D46096512E}" dt="2021-03-03T22:16:59.510" v="10086"/>
          <ac:cxnSpMkLst>
            <pc:docMk/>
            <pc:sldMk cId="3894960176" sldId="6937"/>
            <ac:cxnSpMk id="86" creationId="{3DF3A827-7244-4C8B-9C98-FA2CFCC86249}"/>
          </ac:cxnSpMkLst>
        </pc:cxnChg>
        <pc:cxnChg chg="add mod">
          <ac:chgData name="Al Brooks" userId="34fc579134f071c1" providerId="LiveId" clId="{00D708EA-6416-47DB-8851-67D46096512E}" dt="2021-03-03T22:22:52.917" v="10204" actId="14100"/>
          <ac:cxnSpMkLst>
            <pc:docMk/>
            <pc:sldMk cId="3894960176" sldId="6937"/>
            <ac:cxnSpMk id="98" creationId="{E7CA5397-70AF-49E7-A80F-CCBF0EEAEEDD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3T22:25:58.405" v="10253" actId="478"/>
          <ac:cxnSpMkLst>
            <pc:docMk/>
            <pc:sldMk cId="3894960176" sldId="6937"/>
            <ac:cxnSpMk id="244" creationId="{A01D7C86-0024-44FE-BA74-69C0E0D0D261}"/>
          </ac:cxnSpMkLst>
        </pc:cxnChg>
      </pc:sldChg>
      <pc:sldChg chg="del">
        <pc:chgData name="Al Brooks" userId="34fc579134f071c1" providerId="LiveId" clId="{00D708EA-6416-47DB-8851-67D46096512E}" dt="2021-02-25T19:42:56.730" v="0" actId="47"/>
        <pc:sldMkLst>
          <pc:docMk/>
          <pc:sldMk cId="1492838372" sldId="6988"/>
        </pc:sldMkLst>
      </pc:sldChg>
      <pc:sldChg chg="addSp modSp del mod">
        <pc:chgData name="Al Brooks" userId="34fc579134f071c1" providerId="LiveId" clId="{00D708EA-6416-47DB-8851-67D46096512E}" dt="2021-02-26T20:26:36.777" v="2057" actId="47"/>
        <pc:sldMkLst>
          <pc:docMk/>
          <pc:sldMk cId="3801439579" sldId="6996"/>
        </pc:sldMkLst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21:48:57.218" v="254" actId="20577"/>
          <ac:spMkLst>
            <pc:docMk/>
            <pc:sldMk cId="3801439579" sldId="6996"/>
            <ac:spMk id="5" creationId="{00000000-0000-0000-0000-000000000000}"/>
          </ac:spMkLst>
        </pc:spChg>
        <pc:spChg chg="add mod">
          <ac:chgData name="Al Brooks" userId="34fc579134f071c1" providerId="LiveId" clId="{00D708EA-6416-47DB-8851-67D46096512E}" dt="2021-02-25T21:51:50.617" v="288" actId="1076"/>
          <ac:spMkLst>
            <pc:docMk/>
            <pc:sldMk cId="3801439579" sldId="6996"/>
            <ac:spMk id="97" creationId="{C94634A3-5EA4-4928-A320-09F9F762284C}"/>
          </ac:spMkLst>
        </pc:spChg>
        <pc:spChg chg="add mod">
          <ac:chgData name="Al Brooks" userId="34fc579134f071c1" providerId="LiveId" clId="{00D708EA-6416-47DB-8851-67D46096512E}" dt="2021-02-25T21:51:53.787" v="289" actId="571"/>
          <ac:spMkLst>
            <pc:docMk/>
            <pc:sldMk cId="3801439579" sldId="6996"/>
            <ac:spMk id="102" creationId="{D50D837E-E285-4594-8887-5DA88B0DB603}"/>
          </ac:spMkLst>
        </pc:spChg>
        <pc:spChg chg="add mod">
          <ac:chgData name="Al Brooks" userId="34fc579134f071c1" providerId="LiveId" clId="{00D708EA-6416-47DB-8851-67D46096512E}" dt="2021-02-25T21:51:59.789" v="290" actId="571"/>
          <ac:spMkLst>
            <pc:docMk/>
            <pc:sldMk cId="3801439579" sldId="6996"/>
            <ac:spMk id="103" creationId="{F6E2EC83-7405-4687-8EC5-2B6D9B235284}"/>
          </ac:spMkLst>
        </pc:spChg>
        <pc:spChg chg="add mod">
          <ac:chgData name="Al Brooks" userId="34fc579134f071c1" providerId="LiveId" clId="{00D708EA-6416-47DB-8851-67D46096512E}" dt="2021-02-25T21:52:08.345" v="292" actId="1076"/>
          <ac:spMkLst>
            <pc:docMk/>
            <pc:sldMk cId="3801439579" sldId="6996"/>
            <ac:spMk id="104" creationId="{CDEB0097-E91E-42B1-8805-3BB65B6C054D}"/>
          </ac:spMkLst>
        </pc:spChg>
        <pc:spChg chg="add mod">
          <ac:chgData name="Al Brooks" userId="34fc579134f071c1" providerId="LiveId" clId="{00D708EA-6416-47DB-8851-67D46096512E}" dt="2021-02-25T21:52:19.506" v="293" actId="571"/>
          <ac:spMkLst>
            <pc:docMk/>
            <pc:sldMk cId="3801439579" sldId="6996"/>
            <ac:spMk id="105" creationId="{01E11E72-5E11-4621-8E69-17A14744BAD1}"/>
          </ac:spMkLst>
        </pc:spChg>
        <pc:spChg chg="add mod">
          <ac:chgData name="Al Brooks" userId="34fc579134f071c1" providerId="LiveId" clId="{00D708EA-6416-47DB-8851-67D46096512E}" dt="2021-02-25T21:52:23.224" v="294" actId="571"/>
          <ac:spMkLst>
            <pc:docMk/>
            <pc:sldMk cId="3801439579" sldId="6996"/>
            <ac:spMk id="106" creationId="{8C78214B-2727-4A98-B4F1-579EA531A254}"/>
          </ac:spMkLst>
        </pc:spChg>
        <pc:spChg chg="add mod">
          <ac:chgData name="Al Brooks" userId="34fc579134f071c1" providerId="LiveId" clId="{00D708EA-6416-47DB-8851-67D46096512E}" dt="2021-02-25T21:52:29.416" v="296" actId="1076"/>
          <ac:spMkLst>
            <pc:docMk/>
            <pc:sldMk cId="3801439579" sldId="6996"/>
            <ac:spMk id="107" creationId="{1EFC8283-6968-4FD4-BB8C-38D6446C174E}"/>
          </ac:spMkLst>
        </pc:spChg>
        <pc:spChg chg="add mod">
          <ac:chgData name="Al Brooks" userId="34fc579134f071c1" providerId="LiveId" clId="{00D708EA-6416-47DB-8851-67D46096512E}" dt="2021-02-25T21:52:32.360" v="297" actId="571"/>
          <ac:spMkLst>
            <pc:docMk/>
            <pc:sldMk cId="3801439579" sldId="6996"/>
            <ac:spMk id="108" creationId="{D35CBAA3-1263-4C3A-A599-31AA1E2F5904}"/>
          </ac:spMkLst>
        </pc:spChg>
        <pc:spChg chg="add mod">
          <ac:chgData name="Al Brooks" userId="34fc579134f071c1" providerId="LiveId" clId="{00D708EA-6416-47DB-8851-67D46096512E}" dt="2021-02-25T21:52:39.163" v="298" actId="571"/>
          <ac:spMkLst>
            <pc:docMk/>
            <pc:sldMk cId="3801439579" sldId="6996"/>
            <ac:spMk id="109" creationId="{CCF9937B-D191-4BA3-8F49-B7DD38ADFC54}"/>
          </ac:spMkLst>
        </pc:spChg>
        <pc:spChg chg="add mod">
          <ac:chgData name="Al Brooks" userId="34fc579134f071c1" providerId="LiveId" clId="{00D708EA-6416-47DB-8851-67D46096512E}" dt="2021-02-25T21:52:43.619" v="299" actId="571"/>
          <ac:spMkLst>
            <pc:docMk/>
            <pc:sldMk cId="3801439579" sldId="6996"/>
            <ac:spMk id="110" creationId="{90E7B307-6C7A-448B-A7B2-F0FC73F652F1}"/>
          </ac:spMkLst>
        </pc:spChg>
        <pc:spChg chg="add mod">
          <ac:chgData name="Al Brooks" userId="34fc579134f071c1" providerId="LiveId" clId="{00D708EA-6416-47DB-8851-67D46096512E}" dt="2021-02-25T21:52:46.428" v="300" actId="571"/>
          <ac:spMkLst>
            <pc:docMk/>
            <pc:sldMk cId="3801439579" sldId="6996"/>
            <ac:spMk id="111" creationId="{FAD7A2F8-9784-4958-B9F5-F09774B83D84}"/>
          </ac:spMkLst>
        </pc:spChg>
        <pc:spChg chg="add mod">
          <ac:chgData name="Al Brooks" userId="34fc579134f071c1" providerId="LiveId" clId="{00D708EA-6416-47DB-8851-67D46096512E}" dt="2021-02-25T21:53:04.177" v="303" actId="1076"/>
          <ac:spMkLst>
            <pc:docMk/>
            <pc:sldMk cId="3801439579" sldId="6996"/>
            <ac:spMk id="112" creationId="{AA83F79D-3255-48A3-B15E-4D09C13188AA}"/>
          </ac:spMkLst>
        </pc:spChg>
        <pc:spChg chg="add mod">
          <ac:chgData name="Al Brooks" userId="34fc579134f071c1" providerId="LiveId" clId="{00D708EA-6416-47DB-8851-67D46096512E}" dt="2021-02-25T21:53:07.073" v="304" actId="571"/>
          <ac:spMkLst>
            <pc:docMk/>
            <pc:sldMk cId="3801439579" sldId="6996"/>
            <ac:spMk id="113" creationId="{BC0F0AC5-791A-436F-85EE-489EE554A431}"/>
          </ac:spMkLst>
        </pc:spChg>
        <pc:spChg chg="add mod">
          <ac:chgData name="Al Brooks" userId="34fc579134f071c1" providerId="LiveId" clId="{00D708EA-6416-47DB-8851-67D46096512E}" dt="2021-02-25T21:53:16.364" v="306" actId="1076"/>
          <ac:spMkLst>
            <pc:docMk/>
            <pc:sldMk cId="3801439579" sldId="6996"/>
            <ac:spMk id="114" creationId="{5304DF3A-EDF0-49C9-8C6E-C431BB4D0D60}"/>
          </ac:spMkLst>
        </pc:spChg>
        <pc:spChg chg="add mod">
          <ac:chgData name="Al Brooks" userId="34fc579134f071c1" providerId="LiveId" clId="{00D708EA-6416-47DB-8851-67D46096512E}" dt="2021-02-25T21:53:19.701" v="307" actId="571"/>
          <ac:spMkLst>
            <pc:docMk/>
            <pc:sldMk cId="3801439579" sldId="6996"/>
            <ac:spMk id="115" creationId="{109266EC-84CF-4563-B307-479BC6084D6B}"/>
          </ac:spMkLst>
        </pc:spChg>
        <pc:spChg chg="add mod">
          <ac:chgData name="Al Brooks" userId="34fc579134f071c1" providerId="LiveId" clId="{00D708EA-6416-47DB-8851-67D46096512E}" dt="2021-02-25T21:53:22.462" v="308" actId="571"/>
          <ac:spMkLst>
            <pc:docMk/>
            <pc:sldMk cId="3801439579" sldId="6996"/>
            <ac:spMk id="116" creationId="{2F51DC10-FDC4-4928-8FDA-D62F70399B4C}"/>
          </ac:spMkLst>
        </pc:spChg>
        <pc:spChg chg="add mod">
          <ac:chgData name="Al Brooks" userId="34fc579134f071c1" providerId="LiveId" clId="{00D708EA-6416-47DB-8851-67D46096512E}" dt="2021-02-25T21:53:26.078" v="309" actId="571"/>
          <ac:spMkLst>
            <pc:docMk/>
            <pc:sldMk cId="3801439579" sldId="6996"/>
            <ac:spMk id="117" creationId="{0FDA11D6-54CB-4B1D-A424-3DB86E318124}"/>
          </ac:spMkLst>
        </pc:spChg>
        <pc:spChg chg="add mod">
          <ac:chgData name="Al Brooks" userId="34fc579134f071c1" providerId="LiveId" clId="{00D708EA-6416-47DB-8851-67D46096512E}" dt="2021-02-25T21:53:28.899" v="310" actId="571"/>
          <ac:spMkLst>
            <pc:docMk/>
            <pc:sldMk cId="3801439579" sldId="6996"/>
            <ac:spMk id="118" creationId="{542EB9CE-6B2F-43EF-BFCE-CA0B15793BDA}"/>
          </ac:spMkLst>
        </pc:spChg>
        <pc:spChg chg="add mod">
          <ac:chgData name="Al Brooks" userId="34fc579134f071c1" providerId="LiveId" clId="{00D708EA-6416-47DB-8851-67D46096512E}" dt="2021-02-25T21:53:37.913" v="312" actId="1076"/>
          <ac:spMkLst>
            <pc:docMk/>
            <pc:sldMk cId="3801439579" sldId="6996"/>
            <ac:spMk id="119" creationId="{81865EB5-FD0D-47E4-A4A4-AFFFE910B87B}"/>
          </ac:spMkLst>
        </pc:spChg>
        <pc:spChg chg="add mod">
          <ac:chgData name="Al Brooks" userId="34fc579134f071c1" providerId="LiveId" clId="{00D708EA-6416-47DB-8851-67D46096512E}" dt="2021-02-25T21:53:40.576" v="313" actId="571"/>
          <ac:spMkLst>
            <pc:docMk/>
            <pc:sldMk cId="3801439579" sldId="6996"/>
            <ac:spMk id="120" creationId="{A45288BC-1DA1-4A0B-BA8F-29B172504C54}"/>
          </ac:spMkLst>
        </pc:spChg>
        <pc:spChg chg="add mod">
          <ac:chgData name="Al Brooks" userId="34fc579134f071c1" providerId="LiveId" clId="{00D708EA-6416-47DB-8851-67D46096512E}" dt="2021-02-25T21:53:50.016" v="315" actId="1076"/>
          <ac:spMkLst>
            <pc:docMk/>
            <pc:sldMk cId="3801439579" sldId="6996"/>
            <ac:spMk id="121" creationId="{C1595E1A-EE79-42AC-B864-066DDF38ACBB}"/>
          </ac:spMkLst>
        </pc:spChg>
        <pc:spChg chg="add mod">
          <ac:chgData name="Al Brooks" userId="34fc579134f071c1" providerId="LiveId" clId="{00D708EA-6416-47DB-8851-67D46096512E}" dt="2021-02-25T21:53:52.865" v="316" actId="571"/>
          <ac:spMkLst>
            <pc:docMk/>
            <pc:sldMk cId="3801439579" sldId="6996"/>
            <ac:spMk id="122" creationId="{E48B2C30-3B4C-46A1-8528-1249785475C2}"/>
          </ac:spMkLst>
        </pc:spChg>
        <pc:spChg chg="add mod">
          <ac:chgData name="Al Brooks" userId="34fc579134f071c1" providerId="LiveId" clId="{00D708EA-6416-47DB-8851-67D46096512E}" dt="2021-02-25T21:54:03.547" v="350" actId="1076"/>
          <ac:spMkLst>
            <pc:docMk/>
            <pc:sldMk cId="3801439579" sldId="6996"/>
            <ac:spMk id="123" creationId="{E44D0A51-F2EB-4A92-BFD1-83EC973AA4A9}"/>
          </ac:spMkLst>
        </pc:spChg>
        <pc:spChg chg="add mod">
          <ac:chgData name="Al Brooks" userId="34fc579134f071c1" providerId="LiveId" clId="{00D708EA-6416-47DB-8851-67D46096512E}" dt="2021-02-25T21:54:05.839" v="351" actId="571"/>
          <ac:spMkLst>
            <pc:docMk/>
            <pc:sldMk cId="3801439579" sldId="6996"/>
            <ac:spMk id="124" creationId="{8650CF30-1A07-4202-A026-2F3B4197DCF0}"/>
          </ac:spMkLst>
        </pc:spChg>
        <pc:spChg chg="add mod">
          <ac:chgData name="Al Brooks" userId="34fc579134f071c1" providerId="LiveId" clId="{00D708EA-6416-47DB-8851-67D46096512E}" dt="2021-02-25T21:54:09.007" v="352" actId="571"/>
          <ac:spMkLst>
            <pc:docMk/>
            <pc:sldMk cId="3801439579" sldId="6996"/>
            <ac:spMk id="125" creationId="{C892D7BE-28E8-435D-94E2-6048AB376DCE}"/>
          </ac:spMkLst>
        </pc:spChg>
        <pc:spChg chg="add mod">
          <ac:chgData name="Al Brooks" userId="34fc579134f071c1" providerId="LiveId" clId="{00D708EA-6416-47DB-8851-67D46096512E}" dt="2021-02-25T21:54:11.141" v="353" actId="571"/>
          <ac:spMkLst>
            <pc:docMk/>
            <pc:sldMk cId="3801439579" sldId="6996"/>
            <ac:spMk id="126" creationId="{6D8F443A-2FA2-49E1-9C9C-445DC50DD244}"/>
          </ac:spMkLst>
        </pc:spChg>
        <pc:spChg chg="add mod">
          <ac:chgData name="Al Brooks" userId="34fc579134f071c1" providerId="LiveId" clId="{00D708EA-6416-47DB-8851-67D46096512E}" dt="2021-02-25T21:54:13.537" v="354" actId="571"/>
          <ac:spMkLst>
            <pc:docMk/>
            <pc:sldMk cId="3801439579" sldId="6996"/>
            <ac:spMk id="127" creationId="{CF82D63A-9AEB-4538-81B0-506968909A30}"/>
          </ac:spMkLst>
        </pc:spChg>
        <pc:spChg chg="add mod">
          <ac:chgData name="Al Brooks" userId="34fc579134f071c1" providerId="LiveId" clId="{00D708EA-6416-47DB-8851-67D46096512E}" dt="2021-02-25T21:54:18.375" v="355" actId="571"/>
          <ac:spMkLst>
            <pc:docMk/>
            <pc:sldMk cId="3801439579" sldId="6996"/>
            <ac:spMk id="128" creationId="{629318E3-91AC-4959-B7E9-A04027BB108A}"/>
          </ac:spMkLst>
        </pc:spChg>
        <pc:spChg chg="add mod">
          <ac:chgData name="Al Brooks" userId="34fc579134f071c1" providerId="LiveId" clId="{00D708EA-6416-47DB-8851-67D46096512E}" dt="2021-02-25T21:54:23.668" v="356" actId="571"/>
          <ac:spMkLst>
            <pc:docMk/>
            <pc:sldMk cId="3801439579" sldId="6996"/>
            <ac:spMk id="129" creationId="{02B64BC0-DB1E-40A8-991A-9F9E8AB0CF08}"/>
          </ac:spMkLst>
        </pc:spChg>
        <pc:spChg chg="add mod">
          <ac:chgData name="Al Brooks" userId="34fc579134f071c1" providerId="LiveId" clId="{00D708EA-6416-47DB-8851-67D46096512E}" dt="2021-02-25T21:54:26.276" v="357" actId="571"/>
          <ac:spMkLst>
            <pc:docMk/>
            <pc:sldMk cId="3801439579" sldId="6996"/>
            <ac:spMk id="130" creationId="{B5D44D6E-BAD9-4352-8D59-5F2BA576740F}"/>
          </ac:spMkLst>
        </pc:spChg>
        <pc:spChg chg="add mod">
          <ac:chgData name="Al Brooks" userId="34fc579134f071c1" providerId="LiveId" clId="{00D708EA-6416-47DB-8851-67D46096512E}" dt="2021-02-25T22:07:59.084" v="639" actId="1076"/>
          <ac:spMkLst>
            <pc:docMk/>
            <pc:sldMk cId="3801439579" sldId="6996"/>
            <ac:spMk id="133" creationId="{20562238-98A8-49CB-9E24-F44773D059E3}"/>
          </ac:spMkLst>
        </pc:spChg>
        <pc:spChg chg="add mod">
          <ac:chgData name="Al Brooks" userId="34fc579134f071c1" providerId="LiveId" clId="{00D708EA-6416-47DB-8851-67D46096512E}" dt="2021-02-25T22:07:40.511" v="632" actId="1076"/>
          <ac:spMkLst>
            <pc:docMk/>
            <pc:sldMk cId="3801439579" sldId="6996"/>
            <ac:spMk id="134" creationId="{C97D1C45-DAEE-454A-9448-8BF96288E28A}"/>
          </ac:spMkLst>
        </pc:spChg>
        <pc:spChg chg="add mod">
          <ac:chgData name="Al Brooks" userId="34fc579134f071c1" providerId="LiveId" clId="{00D708EA-6416-47DB-8851-67D46096512E}" dt="2021-02-25T22:06:22.974" v="581" actId="108"/>
          <ac:spMkLst>
            <pc:docMk/>
            <pc:sldMk cId="3801439579" sldId="6996"/>
            <ac:spMk id="135" creationId="{6B2B91E3-3D35-40DF-8B6D-F8397F1EC1F6}"/>
          </ac:spMkLst>
        </pc:spChg>
        <pc:spChg chg="add mod">
          <ac:chgData name="Al Brooks" userId="34fc579134f071c1" providerId="LiveId" clId="{00D708EA-6416-47DB-8851-67D46096512E}" dt="2021-02-25T22:04:53.046" v="575" actId="404"/>
          <ac:spMkLst>
            <pc:docMk/>
            <pc:sldMk cId="3801439579" sldId="6996"/>
            <ac:spMk id="140" creationId="{D106207B-4D01-480B-8804-5E7F12EA1848}"/>
          </ac:spMkLst>
        </pc:spChg>
        <pc:spChg chg="add mod">
          <ac:chgData name="Al Brooks" userId="34fc579134f071c1" providerId="LiveId" clId="{00D708EA-6416-47DB-8851-67D46096512E}" dt="2021-02-25T22:06:45.068" v="593" actId="108"/>
          <ac:spMkLst>
            <pc:docMk/>
            <pc:sldMk cId="3801439579" sldId="6996"/>
            <ac:spMk id="141" creationId="{985BA1F8-49DA-421F-9E26-CB11DD38C884}"/>
          </ac:spMkLst>
        </pc:spChg>
        <pc:spChg chg="add mod">
          <ac:chgData name="Al Brooks" userId="34fc579134f071c1" providerId="LiveId" clId="{00D708EA-6416-47DB-8851-67D46096512E}" dt="2021-02-25T22:07:05.691" v="610" actId="1076"/>
          <ac:spMkLst>
            <pc:docMk/>
            <pc:sldMk cId="3801439579" sldId="6996"/>
            <ac:spMk id="142" creationId="{2BB8995E-6BA1-4D9B-BC74-3C6E37B3ECE9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159" creationId="{75FC4C08-F234-475F-87AD-E38CDCAD7B7B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160" creationId="{CDDD7A47-5148-4149-ACFC-0C40C7F26033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161" creationId="{F8E5FECB-7DF8-4590-A88D-9691DBD210BE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162" creationId="{814AAE56-483D-4393-958F-62AC024E2BD2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171" creationId="{05488AF1-DE14-4EDE-AF19-65F70D399052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227" creationId="{7A50927F-93E9-46A1-8001-7910C7D6BDAC}"/>
          </ac:spMkLst>
        </pc:spChg>
        <pc:spChg chg="mod">
          <ac:chgData name="Al Brooks" userId="34fc579134f071c1" providerId="LiveId" clId="{00D708EA-6416-47DB-8851-67D46096512E}" dt="2021-02-25T22:05:44.051" v="578" actId="255"/>
          <ac:spMkLst>
            <pc:docMk/>
            <pc:sldMk cId="3801439579" sldId="6996"/>
            <ac:spMk id="228" creationId="{22168355-CB25-468F-BA04-EFAEEA21BDB1}"/>
          </ac:spMkLst>
        </pc:spChg>
        <pc:picChg chg="add mod">
          <ac:chgData name="Al Brooks" userId="34fc579134f071c1" providerId="LiveId" clId="{00D708EA-6416-47DB-8851-67D46096512E}" dt="2021-02-25T21:50:47.589" v="274" actId="1076"/>
          <ac:picMkLst>
            <pc:docMk/>
            <pc:sldMk cId="3801439579" sldId="6996"/>
            <ac:picMk id="4" creationId="{DC19E07D-D9A1-4925-857D-7CCB1AAD10CC}"/>
          </ac:picMkLst>
        </pc:picChg>
        <pc:cxnChg chg="add mod">
          <ac:chgData name="Al Brooks" userId="34fc579134f071c1" providerId="LiveId" clId="{00D708EA-6416-47DB-8851-67D46096512E}" dt="2021-02-25T21:51:03.059" v="276" actId="1076"/>
          <ac:cxnSpMkLst>
            <pc:docMk/>
            <pc:sldMk cId="3801439579" sldId="6996"/>
            <ac:cxnSpMk id="82" creationId="{9C9BF3F2-CAEF-4350-9E8D-A828C1F81911}"/>
          </ac:cxnSpMkLst>
        </pc:cxnChg>
        <pc:cxnChg chg="add mod">
          <ac:chgData name="Al Brooks" userId="34fc579134f071c1" providerId="LiveId" clId="{00D708EA-6416-47DB-8851-67D46096512E}" dt="2021-02-25T21:51:21.288" v="281" actId="108"/>
          <ac:cxnSpMkLst>
            <pc:docMk/>
            <pc:sldMk cId="3801439579" sldId="6996"/>
            <ac:cxnSpMk id="84" creationId="{69A6F653-DF13-4618-85AD-A51010B25265}"/>
          </ac:cxnSpMkLst>
        </pc:cxnChg>
        <pc:cxnChg chg="add mod">
          <ac:chgData name="Al Brooks" userId="34fc579134f071c1" providerId="LiveId" clId="{00D708EA-6416-47DB-8851-67D46096512E}" dt="2021-02-25T21:51:14.994" v="280" actId="14100"/>
          <ac:cxnSpMkLst>
            <pc:docMk/>
            <pc:sldMk cId="3801439579" sldId="6996"/>
            <ac:cxnSpMk id="87" creationId="{ED87A3D4-D7F0-4D72-A759-65DC546F6FA3}"/>
          </ac:cxnSpMkLst>
        </pc:cxnChg>
        <pc:cxnChg chg="add mod">
          <ac:chgData name="Al Brooks" userId="34fc579134f071c1" providerId="LiveId" clId="{00D708EA-6416-47DB-8851-67D46096512E}" dt="2021-02-25T21:54:39.056" v="359" actId="14100"/>
          <ac:cxnSpMkLst>
            <pc:docMk/>
            <pc:sldMk cId="3801439579" sldId="6996"/>
            <ac:cxnSpMk id="89" creationId="{6DD51753-1C23-4A62-92F9-20E0559819C2}"/>
          </ac:cxnSpMkLst>
        </pc:cxnChg>
        <pc:cxnChg chg="add mod">
          <ac:chgData name="Al Brooks" userId="34fc579134f071c1" providerId="LiveId" clId="{00D708EA-6416-47DB-8851-67D46096512E}" dt="2021-02-25T21:51:23.944" v="282" actId="1076"/>
          <ac:cxnSpMkLst>
            <pc:docMk/>
            <pc:sldMk cId="3801439579" sldId="6996"/>
            <ac:cxnSpMk id="91" creationId="{18DE5010-5276-4DDC-8B5C-DAFD6312F8CF}"/>
          </ac:cxnSpMkLst>
        </pc:cxnChg>
        <pc:cxnChg chg="add mod">
          <ac:chgData name="Al Brooks" userId="34fc579134f071c1" providerId="LiveId" clId="{00D708EA-6416-47DB-8851-67D46096512E}" dt="2021-02-25T21:51:33.559" v="285" actId="1076"/>
          <ac:cxnSpMkLst>
            <pc:docMk/>
            <pc:sldMk cId="3801439579" sldId="6996"/>
            <ac:cxnSpMk id="93" creationId="{20570211-99E8-41FC-A08F-773583A12A87}"/>
          </ac:cxnSpMkLst>
        </pc:cxnChg>
        <pc:cxnChg chg="add mod">
          <ac:chgData name="Al Brooks" userId="34fc579134f071c1" providerId="LiveId" clId="{00D708EA-6416-47DB-8851-67D46096512E}" dt="2021-02-25T21:51:30.672" v="284" actId="14100"/>
          <ac:cxnSpMkLst>
            <pc:docMk/>
            <pc:sldMk cId="3801439579" sldId="6996"/>
            <ac:cxnSpMk id="95" creationId="{8CBCCEEA-DB5F-4E41-912E-C3ADE11E6352}"/>
          </ac:cxnSpMkLst>
        </pc:cxnChg>
        <pc:cxnChg chg="add mod">
          <ac:chgData name="Al Brooks" userId="34fc579134f071c1" providerId="LiveId" clId="{00D708EA-6416-47DB-8851-67D46096512E}" dt="2021-02-25T22:04:08.255" v="532" actId="14100"/>
          <ac:cxnSpMkLst>
            <pc:docMk/>
            <pc:sldMk cId="3801439579" sldId="6996"/>
            <ac:cxnSpMk id="136" creationId="{F6822193-869D-46AC-9707-55E6722C3441}"/>
          </ac:cxnSpMkLst>
        </pc:cxnChg>
        <pc:cxnChg chg="add mod">
          <ac:chgData name="Al Brooks" userId="34fc579134f071c1" providerId="LiveId" clId="{00D708EA-6416-47DB-8851-67D46096512E}" dt="2021-02-25T22:04:12.110" v="534" actId="14100"/>
          <ac:cxnSpMkLst>
            <pc:docMk/>
            <pc:sldMk cId="3801439579" sldId="6996"/>
            <ac:cxnSpMk id="138" creationId="{1290C7B5-3B0B-4D0D-A3D8-B9B9F83D1663}"/>
          </ac:cxnSpMkLst>
        </pc:cxnChg>
        <pc:cxnChg chg="add mod">
          <ac:chgData name="Al Brooks" userId="34fc579134f071c1" providerId="LiveId" clId="{00D708EA-6416-47DB-8851-67D46096512E}" dt="2021-02-25T22:07:45.572" v="637" actId="14100"/>
          <ac:cxnSpMkLst>
            <pc:docMk/>
            <pc:sldMk cId="3801439579" sldId="6996"/>
            <ac:cxnSpMk id="143" creationId="{2A861E90-575C-4F86-8FBC-D32979A8A748}"/>
          </ac:cxnSpMkLst>
        </pc:cxnChg>
        <pc:cxnChg chg="add mod">
          <ac:chgData name="Al Brooks" userId="34fc579134f071c1" providerId="LiveId" clId="{00D708EA-6416-47DB-8851-67D46096512E}" dt="2021-02-25T22:07:56.298" v="638" actId="571"/>
          <ac:cxnSpMkLst>
            <pc:docMk/>
            <pc:sldMk cId="3801439579" sldId="6996"/>
            <ac:cxnSpMk id="144" creationId="{79D58364-AEE8-471D-8277-ED66E2A40EE7}"/>
          </ac:cxnSpMkLst>
        </pc:cxnChg>
      </pc:sldChg>
      <pc:sldChg chg="addSp modSp add del mod">
        <pc:chgData name="Al Brooks" userId="34fc579134f071c1" providerId="LiveId" clId="{00D708EA-6416-47DB-8851-67D46096512E}" dt="2021-03-01T19:15:15.096" v="5417" actId="47"/>
        <pc:sldMkLst>
          <pc:docMk/>
          <pc:sldMk cId="3042248777" sldId="6997"/>
        </pc:sldMkLst>
        <pc:spChg chg="mod">
          <ac:chgData name="Al Brooks" userId="34fc579134f071c1" providerId="LiveId" clId="{00D708EA-6416-47DB-8851-67D46096512E}" dt="2021-02-26T20:27:26.596" v="2112"/>
          <ac:spMkLst>
            <pc:docMk/>
            <pc:sldMk cId="3042248777" sldId="6997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5T19:43:02.924" v="3" actId="20577"/>
          <ac:spMkLst>
            <pc:docMk/>
            <pc:sldMk cId="3042248777" sldId="6997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2-26T21:57:18.653" v="2932" actId="1076"/>
          <ac:spMkLst>
            <pc:docMk/>
            <pc:sldMk cId="3042248777" sldId="6997"/>
            <ac:spMk id="98" creationId="{37DE3395-93D8-4067-89E8-C3B31429B86A}"/>
          </ac:spMkLst>
        </pc:spChg>
        <pc:spChg chg="add mod">
          <ac:chgData name="Al Brooks" userId="34fc579134f071c1" providerId="LiveId" clId="{00D708EA-6416-47DB-8851-67D46096512E}" dt="2021-02-26T21:57:24.004" v="2933" actId="571"/>
          <ac:spMkLst>
            <pc:docMk/>
            <pc:sldMk cId="3042248777" sldId="6997"/>
            <ac:spMk id="99" creationId="{E385A2E4-8937-4789-BCBC-2900F82167BA}"/>
          </ac:spMkLst>
        </pc:spChg>
        <pc:spChg chg="add mod">
          <ac:chgData name="Al Brooks" userId="34fc579134f071c1" providerId="LiveId" clId="{00D708EA-6416-47DB-8851-67D46096512E}" dt="2021-02-26T21:57:29.663" v="2935" actId="1076"/>
          <ac:spMkLst>
            <pc:docMk/>
            <pc:sldMk cId="3042248777" sldId="6997"/>
            <ac:spMk id="100" creationId="{715BB77F-1E5E-4420-87E0-BACE5A0A4BA2}"/>
          </ac:spMkLst>
        </pc:spChg>
        <pc:spChg chg="add mod">
          <ac:chgData name="Al Brooks" userId="34fc579134f071c1" providerId="LiveId" clId="{00D708EA-6416-47DB-8851-67D46096512E}" dt="2021-02-26T21:57:32.415" v="2936" actId="571"/>
          <ac:spMkLst>
            <pc:docMk/>
            <pc:sldMk cId="3042248777" sldId="6997"/>
            <ac:spMk id="101" creationId="{8C15A534-65DF-4142-A0FA-B3200E4FA212}"/>
          </ac:spMkLst>
        </pc:spChg>
        <pc:spChg chg="add mod">
          <ac:chgData name="Al Brooks" userId="34fc579134f071c1" providerId="LiveId" clId="{00D708EA-6416-47DB-8851-67D46096512E}" dt="2021-02-26T21:57:36.127" v="2937" actId="571"/>
          <ac:spMkLst>
            <pc:docMk/>
            <pc:sldMk cId="3042248777" sldId="6997"/>
            <ac:spMk id="102" creationId="{2C6E9AAB-4196-452B-837C-4CA80C19C1E3}"/>
          </ac:spMkLst>
        </pc:spChg>
        <pc:spChg chg="add mod">
          <ac:chgData name="Al Brooks" userId="34fc579134f071c1" providerId="LiveId" clId="{00D708EA-6416-47DB-8851-67D46096512E}" dt="2021-02-26T21:57:39.725" v="2938" actId="571"/>
          <ac:spMkLst>
            <pc:docMk/>
            <pc:sldMk cId="3042248777" sldId="6997"/>
            <ac:spMk id="103" creationId="{0D966124-C9B5-469B-93A8-56A359D8C420}"/>
          </ac:spMkLst>
        </pc:spChg>
        <pc:spChg chg="add mod">
          <ac:chgData name="Al Brooks" userId="34fc579134f071c1" providerId="LiveId" clId="{00D708EA-6416-47DB-8851-67D46096512E}" dt="2021-02-26T21:57:47.381" v="2941" actId="1076"/>
          <ac:spMkLst>
            <pc:docMk/>
            <pc:sldMk cId="3042248777" sldId="6997"/>
            <ac:spMk id="104" creationId="{130F0218-F83B-4EE9-B11D-E26F02EAA81E}"/>
          </ac:spMkLst>
        </pc:spChg>
        <pc:spChg chg="add mod">
          <ac:chgData name="Al Brooks" userId="34fc579134f071c1" providerId="LiveId" clId="{00D708EA-6416-47DB-8851-67D46096512E}" dt="2021-02-26T21:57:52.797" v="2943" actId="1076"/>
          <ac:spMkLst>
            <pc:docMk/>
            <pc:sldMk cId="3042248777" sldId="6997"/>
            <ac:spMk id="105" creationId="{AA837DB3-E9D5-4278-B249-875AE8395BF0}"/>
          </ac:spMkLst>
        </pc:spChg>
        <pc:spChg chg="add mod">
          <ac:chgData name="Al Brooks" userId="34fc579134f071c1" providerId="LiveId" clId="{00D708EA-6416-47DB-8851-67D46096512E}" dt="2021-02-26T21:57:58.075" v="2945" actId="1076"/>
          <ac:spMkLst>
            <pc:docMk/>
            <pc:sldMk cId="3042248777" sldId="6997"/>
            <ac:spMk id="106" creationId="{41BA1B23-F1CC-4DEE-856A-60CFF1C5ECF8}"/>
          </ac:spMkLst>
        </pc:spChg>
        <pc:spChg chg="add mod">
          <ac:chgData name="Al Brooks" userId="34fc579134f071c1" providerId="LiveId" clId="{00D708EA-6416-47DB-8851-67D46096512E}" dt="2021-02-26T21:58:02.273" v="2946" actId="571"/>
          <ac:spMkLst>
            <pc:docMk/>
            <pc:sldMk cId="3042248777" sldId="6997"/>
            <ac:spMk id="107" creationId="{647AF935-A3D9-4AF0-A0DA-65AD14315300}"/>
          </ac:spMkLst>
        </pc:spChg>
        <pc:spChg chg="add mod">
          <ac:chgData name="Al Brooks" userId="34fc579134f071c1" providerId="LiveId" clId="{00D708EA-6416-47DB-8851-67D46096512E}" dt="2021-02-26T21:58:07.506" v="2947" actId="571"/>
          <ac:spMkLst>
            <pc:docMk/>
            <pc:sldMk cId="3042248777" sldId="6997"/>
            <ac:spMk id="108" creationId="{DBAF6510-8DAE-47CC-AA69-5C3DEC3A51DF}"/>
          </ac:spMkLst>
        </pc:spChg>
        <pc:spChg chg="add mod">
          <ac:chgData name="Al Brooks" userId="34fc579134f071c1" providerId="LiveId" clId="{00D708EA-6416-47DB-8851-67D46096512E}" dt="2021-02-26T21:58:09.616" v="2948" actId="571"/>
          <ac:spMkLst>
            <pc:docMk/>
            <pc:sldMk cId="3042248777" sldId="6997"/>
            <ac:spMk id="109" creationId="{B76FD492-F0D8-4697-A2AB-6F5A975169C0}"/>
          </ac:spMkLst>
        </pc:spChg>
        <pc:spChg chg="add mod">
          <ac:chgData name="Al Brooks" userId="34fc579134f071c1" providerId="LiveId" clId="{00D708EA-6416-47DB-8851-67D46096512E}" dt="2021-02-26T21:58:21.250" v="2951" actId="1076"/>
          <ac:spMkLst>
            <pc:docMk/>
            <pc:sldMk cId="3042248777" sldId="6997"/>
            <ac:spMk id="110" creationId="{FEE56F48-D7A4-49A8-A564-CA7FF3582F50}"/>
          </ac:spMkLst>
        </pc:spChg>
        <pc:spChg chg="add mod">
          <ac:chgData name="Al Brooks" userId="34fc579134f071c1" providerId="LiveId" clId="{00D708EA-6416-47DB-8851-67D46096512E}" dt="2021-02-26T21:58:24.903" v="2952" actId="571"/>
          <ac:spMkLst>
            <pc:docMk/>
            <pc:sldMk cId="3042248777" sldId="6997"/>
            <ac:spMk id="111" creationId="{2B4D182A-8669-4986-9646-E0AACE787A1B}"/>
          </ac:spMkLst>
        </pc:spChg>
        <pc:spChg chg="add mod">
          <ac:chgData name="Al Brooks" userId="34fc579134f071c1" providerId="LiveId" clId="{00D708EA-6416-47DB-8851-67D46096512E}" dt="2021-02-26T21:58:31.211" v="2954" actId="1076"/>
          <ac:spMkLst>
            <pc:docMk/>
            <pc:sldMk cId="3042248777" sldId="6997"/>
            <ac:spMk id="112" creationId="{F81D621D-83F4-426A-A7B4-353CFA21BA16}"/>
          </ac:spMkLst>
        </pc:spChg>
        <pc:spChg chg="add mod">
          <ac:chgData name="Al Brooks" userId="34fc579134f071c1" providerId="LiveId" clId="{00D708EA-6416-47DB-8851-67D46096512E}" dt="2021-02-26T21:58:33.590" v="2955" actId="571"/>
          <ac:spMkLst>
            <pc:docMk/>
            <pc:sldMk cId="3042248777" sldId="6997"/>
            <ac:spMk id="113" creationId="{251E46A4-054A-4D1C-8208-9710499EA568}"/>
          </ac:spMkLst>
        </pc:spChg>
        <pc:spChg chg="add mod">
          <ac:chgData name="Al Brooks" userId="34fc579134f071c1" providerId="LiveId" clId="{00D708EA-6416-47DB-8851-67D46096512E}" dt="2021-02-26T21:58:38.188" v="2956" actId="571"/>
          <ac:spMkLst>
            <pc:docMk/>
            <pc:sldMk cId="3042248777" sldId="6997"/>
            <ac:spMk id="114" creationId="{45E075FE-622A-4C10-989B-AD95F5B8102E}"/>
          </ac:spMkLst>
        </pc:spChg>
        <pc:spChg chg="add mod">
          <ac:chgData name="Al Brooks" userId="34fc579134f071c1" providerId="LiveId" clId="{00D708EA-6416-47DB-8851-67D46096512E}" dt="2021-02-26T21:58:42.558" v="2957" actId="571"/>
          <ac:spMkLst>
            <pc:docMk/>
            <pc:sldMk cId="3042248777" sldId="6997"/>
            <ac:spMk id="115" creationId="{07204DEB-38AF-452B-9EFE-2DD4E5B317C5}"/>
          </ac:spMkLst>
        </pc:spChg>
        <pc:spChg chg="add mod">
          <ac:chgData name="Al Brooks" userId="34fc579134f071c1" providerId="LiveId" clId="{00D708EA-6416-47DB-8851-67D46096512E}" dt="2021-02-26T21:58:46.383" v="2958" actId="571"/>
          <ac:spMkLst>
            <pc:docMk/>
            <pc:sldMk cId="3042248777" sldId="6997"/>
            <ac:spMk id="116" creationId="{70EBAD06-89C1-4164-848F-27A1DAA64790}"/>
          </ac:spMkLst>
        </pc:spChg>
        <pc:spChg chg="add mod">
          <ac:chgData name="Al Brooks" userId="34fc579134f071c1" providerId="LiveId" clId="{00D708EA-6416-47DB-8851-67D46096512E}" dt="2021-02-26T21:58:49.521" v="2959" actId="571"/>
          <ac:spMkLst>
            <pc:docMk/>
            <pc:sldMk cId="3042248777" sldId="6997"/>
            <ac:spMk id="117" creationId="{E91EC545-AA4A-471A-8B77-B4517F556739}"/>
          </ac:spMkLst>
        </pc:spChg>
        <pc:spChg chg="add mod">
          <ac:chgData name="Al Brooks" userId="34fc579134f071c1" providerId="LiveId" clId="{00D708EA-6416-47DB-8851-67D46096512E}" dt="2021-02-26T21:58:52.228" v="2960" actId="571"/>
          <ac:spMkLst>
            <pc:docMk/>
            <pc:sldMk cId="3042248777" sldId="6997"/>
            <ac:spMk id="118" creationId="{E0F0C6D5-961D-4521-9ECF-2ECE030EC0D6}"/>
          </ac:spMkLst>
        </pc:spChg>
        <pc:spChg chg="add mod">
          <ac:chgData name="Al Brooks" userId="34fc579134f071c1" providerId="LiveId" clId="{00D708EA-6416-47DB-8851-67D46096512E}" dt="2021-02-26T21:58:54.810" v="2961" actId="571"/>
          <ac:spMkLst>
            <pc:docMk/>
            <pc:sldMk cId="3042248777" sldId="6997"/>
            <ac:spMk id="119" creationId="{48625914-1898-46CE-B8AE-8F3222A09C74}"/>
          </ac:spMkLst>
        </pc:spChg>
        <pc:spChg chg="add mod">
          <ac:chgData name="Al Brooks" userId="34fc579134f071c1" providerId="LiveId" clId="{00D708EA-6416-47DB-8851-67D46096512E}" dt="2021-02-26T21:58:58.202" v="2962" actId="571"/>
          <ac:spMkLst>
            <pc:docMk/>
            <pc:sldMk cId="3042248777" sldId="6997"/>
            <ac:spMk id="120" creationId="{0FD9FA02-0F15-4F78-9483-14A9EE0A3256}"/>
          </ac:spMkLst>
        </pc:spChg>
        <pc:spChg chg="add mod">
          <ac:chgData name="Al Brooks" userId="34fc579134f071c1" providerId="LiveId" clId="{00D708EA-6416-47DB-8851-67D46096512E}" dt="2021-02-26T21:59:04.677" v="2964" actId="1076"/>
          <ac:spMkLst>
            <pc:docMk/>
            <pc:sldMk cId="3042248777" sldId="6997"/>
            <ac:spMk id="121" creationId="{0E6AD539-ABA8-4263-BA9D-CEA9BEC1AD20}"/>
          </ac:spMkLst>
        </pc:spChg>
        <pc:spChg chg="add mod">
          <ac:chgData name="Al Brooks" userId="34fc579134f071c1" providerId="LiveId" clId="{00D708EA-6416-47DB-8851-67D46096512E}" dt="2021-02-26T21:59:22.803" v="2968" actId="14100"/>
          <ac:spMkLst>
            <pc:docMk/>
            <pc:sldMk cId="3042248777" sldId="6997"/>
            <ac:spMk id="122" creationId="{E42C67BF-CEDF-4744-82C0-1AD3104E51BD}"/>
          </ac:spMkLst>
        </pc:spChg>
        <pc:spChg chg="add mod">
          <ac:chgData name="Al Brooks" userId="34fc579134f071c1" providerId="LiveId" clId="{00D708EA-6416-47DB-8851-67D46096512E}" dt="2021-02-26T21:59:35.729" v="2971" actId="14100"/>
          <ac:spMkLst>
            <pc:docMk/>
            <pc:sldMk cId="3042248777" sldId="6997"/>
            <ac:spMk id="123" creationId="{162962CA-8FF2-4741-BDF0-2DCFDC102B78}"/>
          </ac:spMkLst>
        </pc:spChg>
        <pc:spChg chg="add mod">
          <ac:chgData name="Al Brooks" userId="34fc579134f071c1" providerId="LiveId" clId="{00D708EA-6416-47DB-8851-67D46096512E}" dt="2021-02-26T21:59:45.306" v="2973" actId="1076"/>
          <ac:spMkLst>
            <pc:docMk/>
            <pc:sldMk cId="3042248777" sldId="6997"/>
            <ac:spMk id="124" creationId="{14DF202E-1CDD-4655-BE0C-83B93C521D86}"/>
          </ac:spMkLst>
        </pc:spChg>
        <pc:spChg chg="add mod">
          <ac:chgData name="Al Brooks" userId="34fc579134f071c1" providerId="LiveId" clId="{00D708EA-6416-47DB-8851-67D46096512E}" dt="2021-02-26T21:59:48.057" v="2974" actId="571"/>
          <ac:spMkLst>
            <pc:docMk/>
            <pc:sldMk cId="3042248777" sldId="6997"/>
            <ac:spMk id="125" creationId="{9A6195FF-CC70-465F-AACF-3E64FACE3F19}"/>
          </ac:spMkLst>
        </pc:spChg>
        <pc:spChg chg="add mod">
          <ac:chgData name="Al Brooks" userId="34fc579134f071c1" providerId="LiveId" clId="{00D708EA-6416-47DB-8851-67D46096512E}" dt="2021-02-26T21:59:50.336" v="2975" actId="571"/>
          <ac:spMkLst>
            <pc:docMk/>
            <pc:sldMk cId="3042248777" sldId="6997"/>
            <ac:spMk id="126" creationId="{0B71EA1C-4257-4FF7-8F4E-FE028C31EAAC}"/>
          </ac:spMkLst>
        </pc:spChg>
        <pc:spChg chg="add mod">
          <ac:chgData name="Al Brooks" userId="34fc579134f071c1" providerId="LiveId" clId="{00D708EA-6416-47DB-8851-67D46096512E}" dt="2021-02-26T21:59:53.099" v="2976" actId="571"/>
          <ac:spMkLst>
            <pc:docMk/>
            <pc:sldMk cId="3042248777" sldId="6997"/>
            <ac:spMk id="127" creationId="{B336B084-AE50-4BB4-9610-9F4AA43C9770}"/>
          </ac:spMkLst>
        </pc:spChg>
        <pc:spChg chg="add mod">
          <ac:chgData name="Al Brooks" userId="34fc579134f071c1" providerId="LiveId" clId="{00D708EA-6416-47DB-8851-67D46096512E}" dt="2021-02-26T22:00:27.163" v="2986" actId="1076"/>
          <ac:spMkLst>
            <pc:docMk/>
            <pc:sldMk cId="3042248777" sldId="6997"/>
            <ac:spMk id="128" creationId="{9DA123AB-4E6B-414E-AA65-02494F2C0D1A}"/>
          </ac:spMkLst>
        </pc:spChg>
        <pc:spChg chg="add mod">
          <ac:chgData name="Al Brooks" userId="34fc579134f071c1" providerId="LiveId" clId="{00D708EA-6416-47DB-8851-67D46096512E}" dt="2021-02-26T22:00:37.177" v="2989" actId="1076"/>
          <ac:spMkLst>
            <pc:docMk/>
            <pc:sldMk cId="3042248777" sldId="6997"/>
            <ac:spMk id="131" creationId="{B651697E-B4B8-4C19-81C7-2A5FA722B034}"/>
          </ac:spMkLst>
        </pc:spChg>
        <pc:spChg chg="add mod">
          <ac:chgData name="Al Brooks" userId="34fc579134f071c1" providerId="LiveId" clId="{00D708EA-6416-47DB-8851-67D46096512E}" dt="2021-02-26T22:00:44.975" v="2991" actId="14100"/>
          <ac:spMkLst>
            <pc:docMk/>
            <pc:sldMk cId="3042248777" sldId="6997"/>
            <ac:spMk id="132" creationId="{D64290E9-5FE2-469C-B587-BA71A85C6862}"/>
          </ac:spMkLst>
        </pc:spChg>
        <pc:spChg chg="add mod">
          <ac:chgData name="Al Brooks" userId="34fc579134f071c1" providerId="LiveId" clId="{00D708EA-6416-47DB-8851-67D46096512E}" dt="2021-02-26T22:00:55.012" v="2993" actId="1076"/>
          <ac:spMkLst>
            <pc:docMk/>
            <pc:sldMk cId="3042248777" sldId="6997"/>
            <ac:spMk id="133" creationId="{7934527C-FA18-4AC8-B6A6-A94FF609B7CF}"/>
          </ac:spMkLst>
        </pc:spChg>
        <pc:spChg chg="add mod">
          <ac:chgData name="Al Brooks" userId="34fc579134f071c1" providerId="LiveId" clId="{00D708EA-6416-47DB-8851-67D46096512E}" dt="2021-02-26T22:00:57.519" v="2994" actId="571"/>
          <ac:spMkLst>
            <pc:docMk/>
            <pc:sldMk cId="3042248777" sldId="6997"/>
            <ac:spMk id="134" creationId="{B7918943-A8D7-4AC3-B08E-0C08B2378A49}"/>
          </ac:spMkLst>
        </pc:spChg>
        <pc:spChg chg="add mod">
          <ac:chgData name="Al Brooks" userId="34fc579134f071c1" providerId="LiveId" clId="{00D708EA-6416-47DB-8851-67D46096512E}" dt="2021-02-26T22:01:02.723" v="2995" actId="571"/>
          <ac:spMkLst>
            <pc:docMk/>
            <pc:sldMk cId="3042248777" sldId="6997"/>
            <ac:spMk id="135" creationId="{1BB1700D-F9E0-4DA1-9BF7-F883F1BC3B51}"/>
          </ac:spMkLst>
        </pc:spChg>
        <pc:spChg chg="add mod">
          <ac:chgData name="Al Brooks" userId="34fc579134f071c1" providerId="LiveId" clId="{00D708EA-6416-47DB-8851-67D46096512E}" dt="2021-02-26T22:01:07.069" v="2996" actId="571"/>
          <ac:spMkLst>
            <pc:docMk/>
            <pc:sldMk cId="3042248777" sldId="6997"/>
            <ac:spMk id="136" creationId="{7E128F8C-6241-43AC-BD4E-0A15E4001098}"/>
          </ac:spMkLst>
        </pc:spChg>
        <pc:spChg chg="add mod">
          <ac:chgData name="Al Brooks" userId="34fc579134f071c1" providerId="LiveId" clId="{00D708EA-6416-47DB-8851-67D46096512E}" dt="2021-02-26T22:01:11.141" v="2997" actId="571"/>
          <ac:spMkLst>
            <pc:docMk/>
            <pc:sldMk cId="3042248777" sldId="6997"/>
            <ac:spMk id="137" creationId="{C0F2AE7A-113F-4D67-BFDB-780C4FB11517}"/>
          </ac:spMkLst>
        </pc:spChg>
        <pc:spChg chg="add mod">
          <ac:chgData name="Al Brooks" userId="34fc579134f071c1" providerId="LiveId" clId="{00D708EA-6416-47DB-8851-67D46096512E}" dt="2021-02-26T22:01:13.555" v="2998" actId="571"/>
          <ac:spMkLst>
            <pc:docMk/>
            <pc:sldMk cId="3042248777" sldId="6997"/>
            <ac:spMk id="138" creationId="{B0E31EA6-181F-425F-BB99-A2243F308185}"/>
          </ac:spMkLst>
        </pc:spChg>
        <pc:spChg chg="add mod">
          <ac:chgData name="Al Brooks" userId="34fc579134f071c1" providerId="LiveId" clId="{00D708EA-6416-47DB-8851-67D46096512E}" dt="2021-02-26T22:01:17.637" v="2999" actId="571"/>
          <ac:spMkLst>
            <pc:docMk/>
            <pc:sldMk cId="3042248777" sldId="6997"/>
            <ac:spMk id="139" creationId="{79C4B67B-2AB9-4ADE-9228-AC8F73BBE13D}"/>
          </ac:spMkLst>
        </pc:spChg>
        <pc:spChg chg="add mod">
          <ac:chgData name="Al Brooks" userId="34fc579134f071c1" providerId="LiveId" clId="{00D708EA-6416-47DB-8851-67D46096512E}" dt="2021-02-26T22:01:25.671" v="3001" actId="1076"/>
          <ac:spMkLst>
            <pc:docMk/>
            <pc:sldMk cId="3042248777" sldId="6997"/>
            <ac:spMk id="140" creationId="{07C6112C-0099-47E0-81F4-4052B84C60F7}"/>
          </ac:spMkLst>
        </pc:spChg>
        <pc:spChg chg="add mod">
          <ac:chgData name="Al Brooks" userId="34fc579134f071c1" providerId="LiveId" clId="{00D708EA-6416-47DB-8851-67D46096512E}" dt="2021-02-26T22:04:41.259" v="3065" actId="1076"/>
          <ac:spMkLst>
            <pc:docMk/>
            <pc:sldMk cId="3042248777" sldId="6997"/>
            <ac:spMk id="148" creationId="{5F7D4673-DE29-4A4D-A026-0ED5B23DD9FC}"/>
          </ac:spMkLst>
        </pc:spChg>
        <pc:spChg chg="add mod">
          <ac:chgData name="Al Brooks" userId="34fc579134f071c1" providerId="LiveId" clId="{00D708EA-6416-47DB-8851-67D46096512E}" dt="2021-02-26T22:04:36.886" v="3064" actId="1076"/>
          <ac:spMkLst>
            <pc:docMk/>
            <pc:sldMk cId="3042248777" sldId="6997"/>
            <ac:spMk id="150" creationId="{F533DB0B-2E5E-456A-BF08-8877B15D1001}"/>
          </ac:spMkLst>
        </pc:spChg>
        <pc:spChg chg="add mod">
          <ac:chgData name="Al Brooks" userId="34fc579134f071c1" providerId="LiveId" clId="{00D708EA-6416-47DB-8851-67D46096512E}" dt="2021-02-26T22:05:15.164" v="3079" actId="108"/>
          <ac:spMkLst>
            <pc:docMk/>
            <pc:sldMk cId="3042248777" sldId="6997"/>
            <ac:spMk id="154" creationId="{746F9568-2143-498D-B938-B63816708BCA}"/>
          </ac:spMkLst>
        </pc:spChg>
        <pc:spChg chg="add mod">
          <ac:chgData name="Al Brooks" userId="34fc579134f071c1" providerId="LiveId" clId="{00D708EA-6416-47DB-8851-67D46096512E}" dt="2021-02-26T22:05:20.892" v="3080" actId="571"/>
          <ac:spMkLst>
            <pc:docMk/>
            <pc:sldMk cId="3042248777" sldId="6997"/>
            <ac:spMk id="155" creationId="{DFC9A84E-37DF-41CC-BBF2-7728F616B2C1}"/>
          </ac:spMkLst>
        </pc:spChg>
        <pc:spChg chg="add mod">
          <ac:chgData name="Al Brooks" userId="34fc579134f071c1" providerId="LiveId" clId="{00D708EA-6416-47DB-8851-67D46096512E}" dt="2021-02-26T22:05:38.130" v="3094" actId="1076"/>
          <ac:spMkLst>
            <pc:docMk/>
            <pc:sldMk cId="3042248777" sldId="6997"/>
            <ac:spMk id="156" creationId="{91A330FB-49FA-4D8C-9B0B-2A15ABB79031}"/>
          </ac:spMkLst>
        </pc:spChg>
        <pc:spChg chg="add mod">
          <ac:chgData name="Al Brooks" userId="34fc579134f071c1" providerId="LiveId" clId="{00D708EA-6416-47DB-8851-67D46096512E}" dt="2021-02-26T22:06:00.439" v="3112" actId="1076"/>
          <ac:spMkLst>
            <pc:docMk/>
            <pc:sldMk cId="3042248777" sldId="6997"/>
            <ac:spMk id="157" creationId="{CA288DE7-65F6-4807-A556-2D34577F0C18}"/>
          </ac:spMkLst>
        </pc:spChg>
        <pc:spChg chg="add mod">
          <ac:chgData name="Al Brooks" userId="34fc579134f071c1" providerId="LiveId" clId="{00D708EA-6416-47DB-8851-67D46096512E}" dt="2021-02-26T22:06:27.823" v="3137" actId="1076"/>
          <ac:spMkLst>
            <pc:docMk/>
            <pc:sldMk cId="3042248777" sldId="6997"/>
            <ac:spMk id="163" creationId="{EDABD6CD-E5A7-43A4-A9C6-0672EF107F1F}"/>
          </ac:spMkLst>
        </pc:spChg>
        <pc:picChg chg="add mod">
          <ac:chgData name="Al Brooks" userId="34fc579134f071c1" providerId="LiveId" clId="{00D708EA-6416-47DB-8851-67D46096512E}" dt="2021-02-26T22:02:20.672" v="3012" actId="1076"/>
          <ac:picMkLst>
            <pc:docMk/>
            <pc:sldMk cId="3042248777" sldId="6997"/>
            <ac:picMk id="4" creationId="{4F1363DF-94FE-44E5-AFEE-8F1D44A62556}"/>
          </ac:picMkLst>
        </pc:picChg>
        <pc:cxnChg chg="add mod">
          <ac:chgData name="Al Brooks" userId="34fc579134f071c1" providerId="LiveId" clId="{00D708EA-6416-47DB-8851-67D46096512E}" dt="2021-02-26T22:01:34.787" v="3002" actId="14100"/>
          <ac:cxnSpMkLst>
            <pc:docMk/>
            <pc:sldMk cId="3042248777" sldId="6997"/>
            <ac:cxnSpMk id="82" creationId="{CD8A102A-78FF-48E2-AE82-2009DEF5BCAA}"/>
          </ac:cxnSpMkLst>
        </pc:cxnChg>
        <pc:cxnChg chg="add mod">
          <ac:chgData name="Al Brooks" userId="34fc579134f071c1" providerId="LiveId" clId="{00D708EA-6416-47DB-8851-67D46096512E}" dt="2021-02-26T21:56:06.437" v="2920" actId="108"/>
          <ac:cxnSpMkLst>
            <pc:docMk/>
            <pc:sldMk cId="3042248777" sldId="6997"/>
            <ac:cxnSpMk id="84" creationId="{1883C71E-294D-4EC2-BE97-7528BE1C2175}"/>
          </ac:cxnSpMkLst>
        </pc:cxnChg>
        <pc:cxnChg chg="add mod">
          <ac:chgData name="Al Brooks" userId="34fc579134f071c1" providerId="LiveId" clId="{00D708EA-6416-47DB-8851-67D46096512E}" dt="2021-02-26T22:01:53.850" v="3006" actId="1076"/>
          <ac:cxnSpMkLst>
            <pc:docMk/>
            <pc:sldMk cId="3042248777" sldId="6997"/>
            <ac:cxnSpMk id="86" creationId="{81D1FC2A-6844-410F-9739-37FD67B7FC05}"/>
          </ac:cxnSpMkLst>
        </pc:cxnChg>
        <pc:cxnChg chg="add mod">
          <ac:chgData name="Al Brooks" userId="34fc579134f071c1" providerId="LiveId" clId="{00D708EA-6416-47DB-8851-67D46096512E}" dt="2021-02-26T21:56:13.092" v="2922" actId="14100"/>
          <ac:cxnSpMkLst>
            <pc:docMk/>
            <pc:sldMk cId="3042248777" sldId="6997"/>
            <ac:cxnSpMk id="88" creationId="{18D5D036-6320-4BB1-904C-25B594B89BA0}"/>
          </ac:cxnSpMkLst>
        </pc:cxnChg>
        <pc:cxnChg chg="add mod">
          <ac:chgData name="Al Brooks" userId="34fc579134f071c1" providerId="LiveId" clId="{00D708EA-6416-47DB-8851-67D46096512E}" dt="2021-02-26T22:02:29.723" v="3014" actId="14100"/>
          <ac:cxnSpMkLst>
            <pc:docMk/>
            <pc:sldMk cId="3042248777" sldId="6997"/>
            <ac:cxnSpMk id="90" creationId="{3AD6FD14-41A3-43B8-AB96-9F5E5E741A79}"/>
          </ac:cxnSpMkLst>
        </pc:cxnChg>
        <pc:cxnChg chg="add mod">
          <ac:chgData name="Al Brooks" userId="34fc579134f071c1" providerId="LiveId" clId="{00D708EA-6416-47DB-8851-67D46096512E}" dt="2021-02-26T22:02:15.227" v="3010" actId="1076"/>
          <ac:cxnSpMkLst>
            <pc:docMk/>
            <pc:sldMk cId="3042248777" sldId="6997"/>
            <ac:cxnSpMk id="92" creationId="{D0A990F3-8614-4949-9C47-F5F1A7D6951C}"/>
          </ac:cxnSpMkLst>
        </pc:cxnChg>
        <pc:cxnChg chg="add mod">
          <ac:chgData name="Al Brooks" userId="34fc579134f071c1" providerId="LiveId" clId="{00D708EA-6416-47DB-8851-67D46096512E}" dt="2021-02-26T22:02:11.915" v="3009" actId="14100"/>
          <ac:cxnSpMkLst>
            <pc:docMk/>
            <pc:sldMk cId="3042248777" sldId="6997"/>
            <ac:cxnSpMk id="94" creationId="{83BD8288-9097-48AF-8FB6-4834571CA04C}"/>
          </ac:cxnSpMkLst>
        </pc:cxnChg>
        <pc:cxnChg chg="add mod">
          <ac:chgData name="Al Brooks" userId="34fc579134f071c1" providerId="LiveId" clId="{00D708EA-6416-47DB-8851-67D46096512E}" dt="2021-02-26T22:02:01.901" v="3007" actId="1076"/>
          <ac:cxnSpMkLst>
            <pc:docMk/>
            <pc:sldMk cId="3042248777" sldId="6997"/>
            <ac:cxnSpMk id="96" creationId="{75985B9C-9E97-4614-96A1-C52B22D2A4C5}"/>
          </ac:cxnSpMkLst>
        </pc:cxnChg>
        <pc:cxnChg chg="add mod">
          <ac:chgData name="Al Brooks" userId="34fc579134f071c1" providerId="LiveId" clId="{00D708EA-6416-47DB-8851-67D46096512E}" dt="2021-02-26T22:01:51.111" v="3005" actId="14100"/>
          <ac:cxnSpMkLst>
            <pc:docMk/>
            <pc:sldMk cId="3042248777" sldId="6997"/>
            <ac:cxnSpMk id="129" creationId="{C86F6F6C-31F2-4EB8-A950-091FCFA05014}"/>
          </ac:cxnSpMkLst>
        </pc:cxnChg>
        <pc:cxnChg chg="add mod">
          <ac:chgData name="Al Brooks" userId="34fc579134f071c1" providerId="LiveId" clId="{00D708EA-6416-47DB-8851-67D46096512E}" dt="2021-02-26T22:02:47.642" v="3016" actId="14100"/>
          <ac:cxnSpMkLst>
            <pc:docMk/>
            <pc:sldMk cId="3042248777" sldId="6997"/>
            <ac:cxnSpMk id="146" creationId="{3E103BB9-E9EA-4427-B375-88CD978A3764}"/>
          </ac:cxnSpMkLst>
        </pc:cxnChg>
        <pc:cxnChg chg="add mod">
          <ac:chgData name="Al Brooks" userId="34fc579134f071c1" providerId="LiveId" clId="{00D708EA-6416-47DB-8851-67D46096512E}" dt="2021-02-26T22:03:30.434" v="3027" actId="571"/>
          <ac:cxnSpMkLst>
            <pc:docMk/>
            <pc:sldMk cId="3042248777" sldId="6997"/>
            <ac:cxnSpMk id="149" creationId="{F48CCCA8-9A82-416E-A858-417CB077AEB8}"/>
          </ac:cxnSpMkLst>
        </pc:cxnChg>
        <pc:cxnChg chg="add mod">
          <ac:chgData name="Al Brooks" userId="34fc579134f071c1" providerId="LiveId" clId="{00D708EA-6416-47DB-8851-67D46096512E}" dt="2021-02-26T22:04:33.984" v="3063" actId="571"/>
          <ac:cxnSpMkLst>
            <pc:docMk/>
            <pc:sldMk cId="3042248777" sldId="6997"/>
            <ac:cxnSpMk id="151" creationId="{271F27DA-236B-487A-BBE5-366A7596BED4}"/>
          </ac:cxnSpMkLst>
        </pc:cxnChg>
        <pc:cxnChg chg="add mod">
          <ac:chgData name="Al Brooks" userId="34fc579134f071c1" providerId="LiveId" clId="{00D708EA-6416-47DB-8851-67D46096512E}" dt="2021-02-26T22:04:54.142" v="3067" actId="14100"/>
          <ac:cxnSpMkLst>
            <pc:docMk/>
            <pc:sldMk cId="3042248777" sldId="6997"/>
            <ac:cxnSpMk id="152" creationId="{F5C84D0F-3229-4929-A54B-080616252F92}"/>
          </ac:cxnSpMkLst>
        </pc:cxnChg>
      </pc:sldChg>
      <pc:sldChg chg="addSp delSp modSp add del mod">
        <pc:chgData name="Al Brooks" userId="34fc579134f071c1" providerId="LiveId" clId="{00D708EA-6416-47DB-8851-67D46096512E}" dt="2021-02-25T23:24:31.971" v="1200" actId="2696"/>
        <pc:sldMkLst>
          <pc:docMk/>
          <pc:sldMk cId="1010610040" sldId="6998"/>
        </pc:sldMkLst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19:43:46.190" v="82" actId="20577"/>
          <ac:spMkLst>
            <pc:docMk/>
            <pc:sldMk cId="1010610040" sldId="6998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5T22:35:36.899" v="785" actId="167"/>
          <ac:spMkLst>
            <pc:docMk/>
            <pc:sldMk cId="1010610040" sldId="6998"/>
            <ac:spMk id="21" creationId="{D800B438-E78B-4C04-8812-E548DC25F1FB}"/>
          </ac:spMkLst>
        </pc:spChg>
        <pc:spChg chg="add del mod">
          <ac:chgData name="Al Brooks" userId="34fc579134f071c1" providerId="LiveId" clId="{00D708EA-6416-47DB-8851-67D46096512E}" dt="2021-02-25T23:24:12.398" v="1195" actId="478"/>
          <ac:spMkLst>
            <pc:docMk/>
            <pc:sldMk cId="1010610040" sldId="6998"/>
            <ac:spMk id="85" creationId="{019416F4-BE5C-4842-87AD-2C6F6C76A637}"/>
          </ac:spMkLst>
        </pc:spChg>
        <pc:spChg chg="add del mod">
          <ac:chgData name="Al Brooks" userId="34fc579134f071c1" providerId="LiveId" clId="{00D708EA-6416-47DB-8851-67D46096512E}" dt="2021-02-25T23:24:13.427" v="1196" actId="478"/>
          <ac:spMkLst>
            <pc:docMk/>
            <pc:sldMk cId="1010610040" sldId="6998"/>
            <ac:spMk id="86" creationId="{6EFB9A30-961C-432D-AEFB-9B03F0BD1BE9}"/>
          </ac:spMkLst>
        </pc:spChg>
        <pc:spChg chg="add mod">
          <ac:chgData name="Al Brooks" userId="34fc579134f071c1" providerId="LiveId" clId="{00D708EA-6416-47DB-8851-67D46096512E}" dt="2021-02-25T23:24:20.472" v="1198" actId="1076"/>
          <ac:spMkLst>
            <pc:docMk/>
            <pc:sldMk cId="1010610040" sldId="6998"/>
            <ac:spMk id="87" creationId="{AF2028B6-D4AD-412A-8E65-D1D13469708D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88" creationId="{4A3309AA-C73E-4182-BBDA-F52724575F02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89" creationId="{46325AF1-3C7E-4BA0-B94D-83E3DA01D1A8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0" creationId="{A67D1C1D-D1BA-4712-9CF2-382B6D5FAAD1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1" creationId="{7709D467-CE81-4B5C-AA3C-A3E5ECB6B932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2" creationId="{44E02967-962F-4165-8E21-4C4B072A3816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3" creationId="{41BD6238-2EC7-4463-81B3-DAF2257EE4DE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4" creationId="{FF6D9FEA-9C32-4745-8120-964898594E32}"/>
          </ac:spMkLst>
        </pc:spChg>
        <pc:spChg chg="add mod">
          <ac:chgData name="Al Brooks" userId="34fc579134f071c1" providerId="LiveId" clId="{00D708EA-6416-47DB-8851-67D46096512E}" dt="2021-02-25T22:37:57.198" v="836"/>
          <ac:spMkLst>
            <pc:docMk/>
            <pc:sldMk cId="1010610040" sldId="6998"/>
            <ac:spMk id="95" creationId="{E6C1F1A0-CE07-4A34-9164-175EEEA5A74D}"/>
          </ac:spMkLst>
        </pc:spChg>
        <pc:spChg chg="add mod">
          <ac:chgData name="Al Brooks" userId="34fc579134f071c1" providerId="LiveId" clId="{00D708EA-6416-47DB-8851-67D46096512E}" dt="2021-02-25T23:22:53.587" v="1168"/>
          <ac:spMkLst>
            <pc:docMk/>
            <pc:sldMk cId="1010610040" sldId="6998"/>
            <ac:spMk id="98" creationId="{224601EC-9368-4232-9AD7-2F12E282D57D}"/>
          </ac:spMkLst>
        </pc:spChg>
        <pc:spChg chg="add mod">
          <ac:chgData name="Al Brooks" userId="34fc579134f071c1" providerId="LiveId" clId="{00D708EA-6416-47DB-8851-67D46096512E}" dt="2021-02-25T23:22:53.587" v="1168"/>
          <ac:spMkLst>
            <pc:docMk/>
            <pc:sldMk cId="1010610040" sldId="6998"/>
            <ac:spMk id="99" creationId="{25444195-4870-4195-8D1D-1371A40FF90B}"/>
          </ac:spMkLst>
        </pc:spChg>
        <pc:spChg chg="add del mod">
          <ac:chgData name="Al Brooks" userId="34fc579134f071c1" providerId="LiveId" clId="{00D708EA-6416-47DB-8851-67D46096512E}" dt="2021-02-25T23:24:11.007" v="1194" actId="478"/>
          <ac:spMkLst>
            <pc:docMk/>
            <pc:sldMk cId="1010610040" sldId="6998"/>
            <ac:spMk id="100" creationId="{8DA3478D-E9AF-4F04-B755-457FB694B28C}"/>
          </ac:spMkLst>
        </pc:spChg>
        <pc:spChg chg="add mod">
          <ac:chgData name="Al Brooks" userId="34fc579134f071c1" providerId="LiveId" clId="{00D708EA-6416-47DB-8851-67D46096512E}" dt="2021-02-25T23:24:03.185" v="1193"/>
          <ac:spMkLst>
            <pc:docMk/>
            <pc:sldMk cId="1010610040" sldId="6998"/>
            <ac:spMk id="101" creationId="{607A04D4-BD69-4B93-9F23-C6A77AE132D6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3:24:26.880" v="1199" actId="478"/>
          <ac:spMkLst>
            <pc:docMk/>
            <pc:sldMk cId="1010610040" sldId="6998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5T22:35:04.946" v="778" actId="167"/>
          <ac:picMkLst>
            <pc:docMk/>
            <pc:sldMk cId="1010610040" sldId="6998"/>
            <ac:picMk id="81" creationId="{BC789F12-F756-4630-B675-B35938009022}"/>
          </ac:picMkLst>
        </pc:picChg>
        <pc:cxnChg chg="add mod">
          <ac:chgData name="Al Brooks" userId="34fc579134f071c1" providerId="LiveId" clId="{00D708EA-6416-47DB-8851-67D46096512E}" dt="2021-02-25T22:37:57.198" v="836"/>
          <ac:cxnSpMkLst>
            <pc:docMk/>
            <pc:sldMk cId="1010610040" sldId="6998"/>
            <ac:cxnSpMk id="82" creationId="{AFB96A77-DAA5-45B3-A7BD-5F65E9E2C9D7}"/>
          </ac:cxnSpMkLst>
        </pc:cxnChg>
        <pc:cxnChg chg="add mod">
          <ac:chgData name="Al Brooks" userId="34fc579134f071c1" providerId="LiveId" clId="{00D708EA-6416-47DB-8851-67D46096512E}" dt="2021-02-25T22:37:57.198" v="836"/>
          <ac:cxnSpMkLst>
            <pc:docMk/>
            <pc:sldMk cId="1010610040" sldId="6998"/>
            <ac:cxnSpMk id="83" creationId="{55FB9344-8426-4ADC-A212-0E5651E3C3A5}"/>
          </ac:cxnSpMkLst>
        </pc:cxnChg>
        <pc:cxnChg chg="add mod">
          <ac:chgData name="Al Brooks" userId="34fc579134f071c1" providerId="LiveId" clId="{00D708EA-6416-47DB-8851-67D46096512E}" dt="2021-02-25T22:37:57.198" v="836"/>
          <ac:cxnSpMkLst>
            <pc:docMk/>
            <pc:sldMk cId="1010610040" sldId="6998"/>
            <ac:cxnSpMk id="84" creationId="{A3348263-E2B5-418B-9D39-856C19FBED43}"/>
          </ac:cxnSpMkLst>
        </pc:cxnChg>
        <pc:cxnChg chg="add mod">
          <ac:chgData name="Al Brooks" userId="34fc579134f071c1" providerId="LiveId" clId="{00D708EA-6416-47DB-8851-67D46096512E}" dt="2021-02-25T23:22:53.587" v="1168"/>
          <ac:cxnSpMkLst>
            <pc:docMk/>
            <pc:sldMk cId="1010610040" sldId="6998"/>
            <ac:cxnSpMk id="96" creationId="{5D0AC400-3AAC-449D-812D-13F3203F9650}"/>
          </ac:cxnSpMkLst>
        </pc:cxnChg>
        <pc:cxnChg chg="add del mod">
          <ac:chgData name="Al Brooks" userId="34fc579134f071c1" providerId="LiveId" clId="{00D708EA-6416-47DB-8851-67D46096512E}" dt="2021-02-25T23:24:17.524" v="1197" actId="478"/>
          <ac:cxnSpMkLst>
            <pc:docMk/>
            <pc:sldMk cId="1010610040" sldId="6998"/>
            <ac:cxnSpMk id="97" creationId="{240F3942-C2F4-48A2-84B7-F98ED78A6CC1}"/>
          </ac:cxnSpMkLst>
        </pc:cxnChg>
        <pc:cxnChg chg="add mod">
          <ac:chgData name="Al Brooks" userId="34fc579134f071c1" providerId="LiveId" clId="{00D708EA-6416-47DB-8851-67D46096512E}" dt="2021-02-25T23:24:03.185" v="1193"/>
          <ac:cxnSpMkLst>
            <pc:docMk/>
            <pc:sldMk cId="1010610040" sldId="6998"/>
            <ac:cxnSpMk id="102" creationId="{543D1124-DB34-466D-BD01-08B2B519AEA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3:24:26.880" v="1199" actId="478"/>
          <ac:cxnSpMkLst>
            <pc:docMk/>
            <pc:sldMk cId="1010610040" sldId="699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2-25T23:21:20.501" v="1167" actId="2696"/>
        <pc:sldMkLst>
          <pc:docMk/>
          <pc:sldMk cId="862575111" sldId="6999"/>
        </pc:sldMkLst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20:10:34.492" v="107" actId="20577"/>
          <ac:spMkLst>
            <pc:docMk/>
            <pc:sldMk cId="862575111" sldId="6999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5T22:35:44.580" v="787" actId="167"/>
          <ac:spMkLst>
            <pc:docMk/>
            <pc:sldMk cId="862575111" sldId="6999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2-25T23:20:49.628" v="1120" actId="1076"/>
          <ac:spMkLst>
            <pc:docMk/>
            <pc:sldMk cId="862575111" sldId="6999"/>
            <ac:spMk id="81" creationId="{DACEB227-3155-492C-8CE1-1D404551CD0A}"/>
          </ac:spMkLst>
        </pc:spChg>
        <pc:spChg chg="add del mod">
          <ac:chgData name="Al Brooks" userId="34fc579134f071c1" providerId="LiveId" clId="{00D708EA-6416-47DB-8851-67D46096512E}" dt="2021-02-25T23:19:08.282" v="1108" actId="478"/>
          <ac:spMkLst>
            <pc:docMk/>
            <pc:sldMk cId="862575111" sldId="6999"/>
            <ac:spMk id="82" creationId="{15ABF40D-DC4E-48B9-913B-1F9391C34136}"/>
          </ac:spMkLst>
        </pc:spChg>
        <pc:spChg chg="add del mod">
          <ac:chgData name="Al Brooks" userId="34fc579134f071c1" providerId="LiveId" clId="{00D708EA-6416-47DB-8851-67D46096512E}" dt="2021-02-25T22:38:17.871" v="839" actId="478"/>
          <ac:spMkLst>
            <pc:docMk/>
            <pc:sldMk cId="862575111" sldId="6999"/>
            <ac:spMk id="87" creationId="{B6DE0D25-E183-467E-8214-F0A6BCCEB627}"/>
          </ac:spMkLst>
        </pc:spChg>
        <pc:spChg chg="add del mod">
          <ac:chgData name="Al Brooks" userId="34fc579134f071c1" providerId="LiveId" clId="{00D708EA-6416-47DB-8851-67D46096512E}" dt="2021-02-25T22:38:19.187" v="840" actId="478"/>
          <ac:spMkLst>
            <pc:docMk/>
            <pc:sldMk cId="862575111" sldId="6999"/>
            <ac:spMk id="88" creationId="{1619DE5D-6448-4EBE-9CBA-99A0D3D079A4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89" creationId="{0B83495C-ACA0-4BD4-897E-89653EFAE335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0" creationId="{93027EAB-F790-4CD4-AD1B-359BD55B5260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1" creationId="{295B03AE-8E5A-4C67-BD22-72FB7867714D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2" creationId="{E5514E02-C205-4ACC-914C-9F5CB133B5F4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3" creationId="{15917A34-F5AE-477A-B7D8-0F65BC962C68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4" creationId="{99BB8B4B-9FD7-4E1B-ACD5-E44058777423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5" creationId="{32FBF646-DD8A-41BD-9DA1-2B12CBFB45E5}"/>
          </ac:spMkLst>
        </pc:spChg>
        <pc:spChg chg="add mod">
          <ac:chgData name="Al Brooks" userId="34fc579134f071c1" providerId="LiveId" clId="{00D708EA-6416-47DB-8851-67D46096512E}" dt="2021-02-25T22:38:12.429" v="838"/>
          <ac:spMkLst>
            <pc:docMk/>
            <pc:sldMk cId="862575111" sldId="6999"/>
            <ac:spMk id="96" creationId="{F009EFA5-BD88-4259-BA1A-BC3A5272AEF3}"/>
          </ac:spMkLst>
        </pc:spChg>
        <pc:spChg chg="add del mod">
          <ac:chgData name="Al Brooks" userId="34fc579134f071c1" providerId="LiveId" clId="{00D708EA-6416-47DB-8851-67D46096512E}" dt="2021-02-25T23:18:59.632" v="1106" actId="478"/>
          <ac:spMkLst>
            <pc:docMk/>
            <pc:sldMk cId="862575111" sldId="6999"/>
            <ac:spMk id="97" creationId="{EA7305A4-5841-432B-B8DD-281A43A0D17F}"/>
          </ac:spMkLst>
        </pc:spChg>
        <pc:spChg chg="add mod">
          <ac:chgData name="Al Brooks" userId="34fc579134f071c1" providerId="LiveId" clId="{00D708EA-6416-47DB-8851-67D46096512E}" dt="2021-02-25T23:19:29.230" v="1110" actId="1076"/>
          <ac:spMkLst>
            <pc:docMk/>
            <pc:sldMk cId="862575111" sldId="6999"/>
            <ac:spMk id="98" creationId="{471146E6-AAA0-4A4A-8FE5-E2C99BC801A9}"/>
          </ac:spMkLst>
        </pc:spChg>
        <pc:spChg chg="add mod">
          <ac:chgData name="Al Brooks" userId="34fc579134f071c1" providerId="LiveId" clId="{00D708EA-6416-47DB-8851-67D46096512E}" dt="2021-02-25T23:19:36.060" v="1111" actId="1076"/>
          <ac:spMkLst>
            <pc:docMk/>
            <pc:sldMk cId="862575111" sldId="6999"/>
            <ac:spMk id="99" creationId="{348FC082-9A93-4C6A-9A45-04CAB82C257E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3:21:07.160" v="1166" actId="478"/>
          <ac:spMkLst>
            <pc:docMk/>
            <pc:sldMk cId="862575111" sldId="6999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5T22:35:10.026" v="780" actId="167"/>
          <ac:picMkLst>
            <pc:docMk/>
            <pc:sldMk cId="862575111" sldId="6999"/>
            <ac:picMk id="83" creationId="{8AF9AB44-ED50-4A18-9C95-0F1277F6F1F5}"/>
          </ac:picMkLst>
        </pc:picChg>
        <pc:cxnChg chg="add mod">
          <ac:chgData name="Al Brooks" userId="34fc579134f071c1" providerId="LiveId" clId="{00D708EA-6416-47DB-8851-67D46096512E}" dt="2021-02-25T22:38:12.429" v="838"/>
          <ac:cxnSpMkLst>
            <pc:docMk/>
            <pc:sldMk cId="862575111" sldId="6999"/>
            <ac:cxnSpMk id="84" creationId="{98C4573F-ABCA-43F5-8F0E-C06DDDCF0D27}"/>
          </ac:cxnSpMkLst>
        </pc:cxnChg>
        <pc:cxnChg chg="add mod">
          <ac:chgData name="Al Brooks" userId="34fc579134f071c1" providerId="LiveId" clId="{00D708EA-6416-47DB-8851-67D46096512E}" dt="2021-02-25T22:38:12.429" v="838"/>
          <ac:cxnSpMkLst>
            <pc:docMk/>
            <pc:sldMk cId="862575111" sldId="6999"/>
            <ac:cxnSpMk id="85" creationId="{04582DFB-24CE-40AA-B1CE-45C0A4661B76}"/>
          </ac:cxnSpMkLst>
        </pc:cxnChg>
        <pc:cxnChg chg="add mod">
          <ac:chgData name="Al Brooks" userId="34fc579134f071c1" providerId="LiveId" clId="{00D708EA-6416-47DB-8851-67D46096512E}" dt="2021-02-25T22:38:12.429" v="838"/>
          <ac:cxnSpMkLst>
            <pc:docMk/>
            <pc:sldMk cId="862575111" sldId="6999"/>
            <ac:cxnSpMk id="86" creationId="{55B446E7-6DB7-4FA0-B723-F1B67B83AB67}"/>
          </ac:cxnSpMkLst>
        </pc:cxnChg>
        <pc:cxnChg chg="add mod">
          <ac:chgData name="Al Brooks" userId="34fc579134f071c1" providerId="LiveId" clId="{00D708EA-6416-47DB-8851-67D46096512E}" dt="2021-02-25T23:20:59.888" v="1165" actId="1035"/>
          <ac:cxnSpMkLst>
            <pc:docMk/>
            <pc:sldMk cId="862575111" sldId="6999"/>
            <ac:cxnSpMk id="100" creationId="{C82CEF62-9F96-434A-821A-BE5E478EF1A0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3:21:07.160" v="1166" actId="478"/>
          <ac:cxnSpMkLst>
            <pc:docMk/>
            <pc:sldMk cId="862575111" sldId="6999"/>
            <ac:cxnSpMk id="244" creationId="{A01D7C86-0024-44FE-BA74-69C0E0D0D261}"/>
          </ac:cxnSpMkLst>
        </pc:cxnChg>
      </pc:sldChg>
      <pc:sldChg chg="del">
        <pc:chgData name="Al Brooks" userId="34fc579134f071c1" providerId="LiveId" clId="{00D708EA-6416-47DB-8851-67D46096512E}" dt="2021-02-25T19:42:56.730" v="0" actId="47"/>
        <pc:sldMkLst>
          <pc:docMk/>
          <pc:sldMk cId="1740266478" sldId="6999"/>
        </pc:sldMkLst>
      </pc:sldChg>
      <pc:sldChg chg="addSp delSp modSp add del mod modClrScheme chgLayout">
        <pc:chgData name="Al Brooks" userId="34fc579134f071c1" providerId="LiveId" clId="{00D708EA-6416-47DB-8851-67D46096512E}" dt="2021-02-26T20:26:36.777" v="2057" actId="47"/>
        <pc:sldMkLst>
          <pc:docMk/>
          <pc:sldMk cId="490170589" sldId="7000"/>
        </pc:sldMkLst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" creationId="{BC1EA356-AA12-4342-A103-DCF6D5B50FEE}"/>
          </ac:spMkLst>
        </pc:spChg>
        <pc:spChg chg="mod ord">
          <ac:chgData name="Al Brooks" userId="34fc579134f071c1" providerId="LiveId" clId="{00D708EA-6416-47DB-8851-67D46096512E}" dt="2021-02-25T22:34:20.521" v="770" actId="113"/>
          <ac:spMkLst>
            <pc:docMk/>
            <pc:sldMk cId="490170589" sldId="7000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5T22:34:35.724" v="772" actId="1076"/>
          <ac:spMkLst>
            <pc:docMk/>
            <pc:sldMk cId="490170589" sldId="7000"/>
            <ac:spMk id="21" creationId="{D800B438-E78B-4C04-8812-E548DC25F1FB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97" creationId="{C94634A3-5EA4-4928-A320-09F9F762284C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2" creationId="{D50D837E-E285-4594-8887-5DA88B0DB603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3" creationId="{F6E2EC83-7405-4687-8EC5-2B6D9B23528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4" creationId="{CDEB0097-E91E-42B1-8805-3BB65B6C054D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5" creationId="{01E11E72-5E11-4621-8E69-17A14744BAD1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6" creationId="{8C78214B-2727-4A98-B4F1-579EA531A25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7" creationId="{1EFC8283-6968-4FD4-BB8C-38D6446C174E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8" creationId="{D35CBAA3-1263-4C3A-A599-31AA1E2F590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09" creationId="{CCF9937B-D191-4BA3-8F49-B7DD38ADFC5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0" creationId="{90E7B307-6C7A-448B-A7B2-F0FC73F652F1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1" creationId="{FAD7A2F8-9784-4958-B9F5-F09774B83D8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2" creationId="{AA83F79D-3255-48A3-B15E-4D09C13188AA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3" creationId="{BC0F0AC5-791A-436F-85EE-489EE554A431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4" creationId="{5304DF3A-EDF0-49C9-8C6E-C431BB4D0D60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5" creationId="{109266EC-84CF-4563-B307-479BC6084D6B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6" creationId="{2F51DC10-FDC4-4928-8FDA-D62F70399B4C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7" creationId="{0FDA11D6-54CB-4B1D-A424-3DB86E31812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8" creationId="{542EB9CE-6B2F-43EF-BFCE-CA0B15793BDA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19" creationId="{81865EB5-FD0D-47E4-A4A4-AFFFE910B87B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0" creationId="{A45288BC-1DA1-4A0B-BA8F-29B172504C5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1" creationId="{C1595E1A-EE79-42AC-B864-066DDF38ACBB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2" creationId="{E48B2C30-3B4C-46A1-8528-1249785475C2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3" creationId="{E44D0A51-F2EB-4A92-BFD1-83EC973AA4A9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4" creationId="{8650CF30-1A07-4202-A026-2F3B4197DCF0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5" creationId="{C892D7BE-28E8-435D-94E2-6048AB376DCE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6" creationId="{6D8F443A-2FA2-49E1-9C9C-445DC50DD24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7" creationId="{CF82D63A-9AEB-4538-81B0-506968909A30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8" creationId="{629318E3-91AC-4959-B7E9-A04027BB108A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29" creationId="{02B64BC0-DB1E-40A8-991A-9F9E8AB0CF08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30" creationId="{B5D44D6E-BAD9-4352-8D59-5F2BA576740F}"/>
          </ac:spMkLst>
        </pc:spChg>
        <pc:spChg chg="add mod">
          <ac:chgData name="Al Brooks" userId="34fc579134f071c1" providerId="LiveId" clId="{00D708EA-6416-47DB-8851-67D46096512E}" dt="2021-02-25T23:48:16.604" v="1641"/>
          <ac:spMkLst>
            <pc:docMk/>
            <pc:sldMk cId="490170589" sldId="7000"/>
            <ac:spMk id="132" creationId="{D3801FD7-3BCC-4C15-9E66-1E806597C296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33" creationId="{20562238-98A8-49CB-9E24-F44773D059E3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34" creationId="{C97D1C45-DAEE-454A-9448-8BF96288E28A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35" creationId="{6B2B91E3-3D35-40DF-8B6D-F8397F1EC1F6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40" creationId="{D106207B-4D01-480B-8804-5E7F12EA1848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41" creationId="{985BA1F8-49DA-421F-9E26-CB11DD38C884}"/>
          </ac:spMkLst>
        </pc:spChg>
        <pc:spChg chg="del mod">
          <ac:chgData name="Al Brooks" userId="34fc579134f071c1" providerId="LiveId" clId="{00D708EA-6416-47DB-8851-67D46096512E}" dt="2021-02-25T22:34:00.326" v="737" actId="478"/>
          <ac:spMkLst>
            <pc:docMk/>
            <pc:sldMk cId="490170589" sldId="7000"/>
            <ac:spMk id="142" creationId="{2BB8995E-6BA1-4D9B-BC74-3C6E37B3ECE9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2:34:03.548" v="738" actId="478"/>
          <ac:spMkLst>
            <pc:docMk/>
            <pc:sldMk cId="490170589" sldId="7000"/>
            <ac:spMk id="232" creationId="{819AFA96-EEDE-4161-BAAB-3CEFDF1596C7}"/>
          </ac:spMkLst>
        </pc:spChg>
        <pc:picChg chg="del mod modCrop">
          <ac:chgData name="Al Brooks" userId="34fc579134f071c1" providerId="LiveId" clId="{00D708EA-6416-47DB-8851-67D46096512E}" dt="2021-02-25T22:33:56.641" v="736" actId="21"/>
          <ac:picMkLst>
            <pc:docMk/>
            <pc:sldMk cId="490170589" sldId="7000"/>
            <ac:picMk id="4" creationId="{DC19E07D-D9A1-4925-857D-7CCB1AAD10CC}"/>
          </ac:picMkLst>
        </pc:picChg>
        <pc:picChg chg="add mod">
          <ac:chgData name="Al Brooks" userId="34fc579134f071c1" providerId="LiveId" clId="{00D708EA-6416-47DB-8851-67D46096512E}" dt="2021-02-25T22:34:05.328" v="739"/>
          <ac:picMkLst>
            <pc:docMk/>
            <pc:sldMk cId="490170589" sldId="7000"/>
            <ac:picMk id="131" creationId="{8DDB2C65-54C6-49A8-A0CE-24AECFE0683C}"/>
          </ac:picMkLst>
        </pc:pic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82" creationId="{9C9BF3F2-CAEF-4350-9E8D-A828C1F81911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84" creationId="{69A6F653-DF13-4618-85AD-A51010B25265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87" creationId="{ED87A3D4-D7F0-4D72-A759-65DC546F6FA3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89" creationId="{6DD51753-1C23-4A62-92F9-20E0559819C2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91" creationId="{18DE5010-5276-4DDC-8B5C-DAFD6312F8CF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93" creationId="{20570211-99E8-41FC-A08F-773583A12A87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95" creationId="{8CBCCEEA-DB5F-4E41-912E-C3ADE11E6352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136" creationId="{F6822193-869D-46AC-9707-55E6722C3441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138" creationId="{1290C7B5-3B0B-4D0D-A3D8-B9B9F83D1663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143" creationId="{2A861E90-575C-4F86-8FBC-D32979A8A748}"/>
          </ac:cxnSpMkLst>
        </pc:cxnChg>
        <pc:cxnChg chg="del mod">
          <ac:chgData name="Al Brooks" userId="34fc579134f071c1" providerId="LiveId" clId="{00D708EA-6416-47DB-8851-67D46096512E}" dt="2021-02-25T22:34:00.326" v="737" actId="478"/>
          <ac:cxnSpMkLst>
            <pc:docMk/>
            <pc:sldMk cId="490170589" sldId="7000"/>
            <ac:cxnSpMk id="144" creationId="{79D58364-AEE8-471D-8277-ED66E2A40EE7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2:34:03.548" v="738" actId="478"/>
          <ac:cxnSpMkLst>
            <pc:docMk/>
            <pc:sldMk cId="490170589" sldId="7000"/>
            <ac:cxnSpMk id="244" creationId="{A01D7C86-0024-44FE-BA74-69C0E0D0D261}"/>
          </ac:cxnSpMkLst>
        </pc:cxnChg>
      </pc:sldChg>
      <pc:sldChg chg="del">
        <pc:chgData name="Al Brooks" userId="34fc579134f071c1" providerId="LiveId" clId="{00D708EA-6416-47DB-8851-67D46096512E}" dt="2021-02-25T19:42:56.730" v="0" actId="47"/>
        <pc:sldMkLst>
          <pc:docMk/>
          <pc:sldMk cId="3089203692" sldId="7000"/>
        </pc:sldMkLst>
      </pc:sldChg>
      <pc:sldChg chg="addSp delSp modSp add del mod">
        <pc:chgData name="Al Brooks" userId="34fc579134f071c1" providerId="LiveId" clId="{00D708EA-6416-47DB-8851-67D46096512E}" dt="2021-02-26T20:26:36.777" v="2057" actId="47"/>
        <pc:sldMkLst>
          <pc:docMk/>
          <pc:sldMk cId="3470338412" sldId="7001"/>
        </pc:sldMkLst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23:10:05.210" v="949" actId="1076"/>
          <ac:spMkLst>
            <pc:docMk/>
            <pc:sldMk cId="3470338412" sldId="7001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5T22:35:21.438" v="781" actId="1076"/>
          <ac:spMkLst>
            <pc:docMk/>
            <pc:sldMk cId="3470338412" sldId="7001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2-25T23:47:20.239" v="1629" actId="108"/>
          <ac:spMkLst>
            <pc:docMk/>
            <pc:sldMk cId="3470338412" sldId="7001"/>
            <ac:spMk id="97" creationId="{C94634A3-5EA4-4928-A320-09F9F762284C}"/>
          </ac:spMkLst>
        </pc:spChg>
        <pc:spChg chg="mod">
          <ac:chgData name="Al Brooks" userId="34fc579134f071c1" providerId="LiveId" clId="{00D708EA-6416-47DB-8851-67D46096512E}" dt="2021-02-25T23:46:59.610" v="1625" actId="108"/>
          <ac:spMkLst>
            <pc:docMk/>
            <pc:sldMk cId="3470338412" sldId="7001"/>
            <ac:spMk id="103" creationId="{F6E2EC83-7405-4687-8EC5-2B6D9B235284}"/>
          </ac:spMkLst>
        </pc:spChg>
        <pc:spChg chg="mod">
          <ac:chgData name="Al Brooks" userId="34fc579134f071c1" providerId="LiveId" clId="{00D708EA-6416-47DB-8851-67D46096512E}" dt="2021-02-25T23:46:53.443" v="1624" actId="108"/>
          <ac:spMkLst>
            <pc:docMk/>
            <pc:sldMk cId="3470338412" sldId="7001"/>
            <ac:spMk id="104" creationId="{CDEB0097-E91E-42B1-8805-3BB65B6C054D}"/>
          </ac:spMkLst>
        </pc:spChg>
        <pc:spChg chg="mod">
          <ac:chgData name="Al Brooks" userId="34fc579134f071c1" providerId="LiveId" clId="{00D708EA-6416-47DB-8851-67D46096512E}" dt="2021-02-25T23:46:47.126" v="1623" actId="108"/>
          <ac:spMkLst>
            <pc:docMk/>
            <pc:sldMk cId="3470338412" sldId="7001"/>
            <ac:spMk id="105" creationId="{01E11E72-5E11-4621-8E69-17A14744BAD1}"/>
          </ac:spMkLst>
        </pc:spChg>
        <pc:spChg chg="mod">
          <ac:chgData name="Al Brooks" userId="34fc579134f071c1" providerId="LiveId" clId="{00D708EA-6416-47DB-8851-67D46096512E}" dt="2021-02-25T23:47:12.782" v="1628" actId="108"/>
          <ac:spMkLst>
            <pc:docMk/>
            <pc:sldMk cId="3470338412" sldId="7001"/>
            <ac:spMk id="111" creationId="{FAD7A2F8-9784-4958-B9F5-F09774B83D84}"/>
          </ac:spMkLst>
        </pc:spChg>
        <pc:spChg chg="mod">
          <ac:chgData name="Al Brooks" userId="34fc579134f071c1" providerId="LiveId" clId="{00D708EA-6416-47DB-8851-67D46096512E}" dt="2021-02-25T23:47:11.439" v="1627" actId="108"/>
          <ac:spMkLst>
            <pc:docMk/>
            <pc:sldMk cId="3470338412" sldId="7001"/>
            <ac:spMk id="112" creationId="{AA83F79D-3255-48A3-B15E-4D09C13188AA}"/>
          </ac:spMkLst>
        </pc:spChg>
        <pc:spChg chg="mod">
          <ac:chgData name="Al Brooks" userId="34fc579134f071c1" providerId="LiveId" clId="{00D708EA-6416-47DB-8851-67D46096512E}" dt="2021-02-25T23:47:06.454" v="1626" actId="108"/>
          <ac:spMkLst>
            <pc:docMk/>
            <pc:sldMk cId="3470338412" sldId="7001"/>
            <ac:spMk id="114" creationId="{5304DF3A-EDF0-49C9-8C6E-C431BB4D0D60}"/>
          </ac:spMkLst>
        </pc:spChg>
        <pc:spChg chg="mod">
          <ac:chgData name="Al Brooks" userId="34fc579134f071c1" providerId="LiveId" clId="{00D708EA-6416-47DB-8851-67D46096512E}" dt="2021-02-25T23:47:38.637" v="1631" actId="108"/>
          <ac:spMkLst>
            <pc:docMk/>
            <pc:sldMk cId="3470338412" sldId="7001"/>
            <ac:spMk id="119" creationId="{81865EB5-FD0D-47E4-A4A4-AFFFE910B87B}"/>
          </ac:spMkLst>
        </pc:spChg>
        <pc:spChg chg="mod">
          <ac:chgData name="Al Brooks" userId="34fc579134f071c1" providerId="LiveId" clId="{00D708EA-6416-47DB-8851-67D46096512E}" dt="2021-02-25T23:47:39.992" v="1632" actId="108"/>
          <ac:spMkLst>
            <pc:docMk/>
            <pc:sldMk cId="3470338412" sldId="7001"/>
            <ac:spMk id="120" creationId="{A45288BC-1DA1-4A0B-BA8F-29B172504C54}"/>
          </ac:spMkLst>
        </pc:spChg>
        <pc:spChg chg="mod">
          <ac:chgData name="Al Brooks" userId="34fc579134f071c1" providerId="LiveId" clId="{00D708EA-6416-47DB-8851-67D46096512E}" dt="2021-02-25T23:47:41.849" v="1633" actId="108"/>
          <ac:spMkLst>
            <pc:docMk/>
            <pc:sldMk cId="3470338412" sldId="7001"/>
            <ac:spMk id="122" creationId="{E48B2C30-3B4C-46A1-8528-1249785475C2}"/>
          </ac:spMkLst>
        </pc:spChg>
        <pc:spChg chg="mod">
          <ac:chgData name="Al Brooks" userId="34fc579134f071c1" providerId="LiveId" clId="{00D708EA-6416-47DB-8851-67D46096512E}" dt="2021-02-25T23:47:42.822" v="1634" actId="108"/>
          <ac:spMkLst>
            <pc:docMk/>
            <pc:sldMk cId="3470338412" sldId="7001"/>
            <ac:spMk id="123" creationId="{E44D0A51-F2EB-4A92-BFD1-83EC973AA4A9}"/>
          </ac:spMkLst>
        </pc:spChg>
        <pc:spChg chg="mod">
          <ac:chgData name="Al Brooks" userId="34fc579134f071c1" providerId="LiveId" clId="{00D708EA-6416-47DB-8851-67D46096512E}" dt="2021-02-25T23:47:44.191" v="1635" actId="108"/>
          <ac:spMkLst>
            <pc:docMk/>
            <pc:sldMk cId="3470338412" sldId="7001"/>
            <ac:spMk id="125" creationId="{C892D7BE-28E8-435D-94E2-6048AB376DCE}"/>
          </ac:spMkLst>
        </pc:spChg>
        <pc:spChg chg="mod">
          <ac:chgData name="Al Brooks" userId="34fc579134f071c1" providerId="LiveId" clId="{00D708EA-6416-47DB-8851-67D46096512E}" dt="2021-02-25T23:47:45.159" v="1636" actId="108"/>
          <ac:spMkLst>
            <pc:docMk/>
            <pc:sldMk cId="3470338412" sldId="7001"/>
            <ac:spMk id="126" creationId="{6D8F443A-2FA2-49E1-9C9C-445DC50DD244}"/>
          </ac:spMkLst>
        </pc:spChg>
        <pc:spChg chg="add mod">
          <ac:chgData name="Al Brooks" userId="34fc579134f071c1" providerId="LiveId" clId="{00D708EA-6416-47DB-8851-67D46096512E}" dt="2021-02-25T22:36:20.431" v="792" actId="14100"/>
          <ac:spMkLst>
            <pc:docMk/>
            <pc:sldMk cId="3470338412" sldId="7001"/>
            <ac:spMk id="131" creationId="{AB267656-ADBD-47DC-99D2-3C06ACE17DFF}"/>
          </ac:spMkLst>
        </pc:spChg>
        <pc:spChg chg="add del mod">
          <ac:chgData name="Al Brooks" userId="34fc579134f071c1" providerId="LiveId" clId="{00D708EA-6416-47DB-8851-67D46096512E}" dt="2021-02-25T23:45:42.428" v="1610" actId="478"/>
          <ac:spMkLst>
            <pc:docMk/>
            <pc:sldMk cId="3470338412" sldId="7001"/>
            <ac:spMk id="132" creationId="{E7FB6233-9D42-4DDA-ABED-F4FF8CE66156}"/>
          </ac:spMkLst>
        </pc:spChg>
        <pc:spChg chg="mod">
          <ac:chgData name="Al Brooks" userId="34fc579134f071c1" providerId="LiveId" clId="{00D708EA-6416-47DB-8851-67D46096512E}" dt="2021-02-25T23:44:20.178" v="1595" actId="1076"/>
          <ac:spMkLst>
            <pc:docMk/>
            <pc:sldMk cId="3470338412" sldId="7001"/>
            <ac:spMk id="133" creationId="{20562238-98A8-49CB-9E24-F44773D059E3}"/>
          </ac:spMkLst>
        </pc:spChg>
        <pc:spChg chg="mod">
          <ac:chgData name="Al Brooks" userId="34fc579134f071c1" providerId="LiveId" clId="{00D708EA-6416-47DB-8851-67D46096512E}" dt="2021-02-25T23:45:38.386" v="1609" actId="13926"/>
          <ac:spMkLst>
            <pc:docMk/>
            <pc:sldMk cId="3470338412" sldId="7001"/>
            <ac:spMk id="134" creationId="{C97D1C45-DAEE-454A-9448-8BF96288E28A}"/>
          </ac:spMkLst>
        </pc:spChg>
        <pc:spChg chg="mod">
          <ac:chgData name="Al Brooks" userId="34fc579134f071c1" providerId="LiveId" clId="{00D708EA-6416-47DB-8851-67D46096512E}" dt="2021-02-25T23:46:13.072" v="1618" actId="13926"/>
          <ac:spMkLst>
            <pc:docMk/>
            <pc:sldMk cId="3470338412" sldId="7001"/>
            <ac:spMk id="135" creationId="{6B2B91E3-3D35-40DF-8B6D-F8397F1EC1F6}"/>
          </ac:spMkLst>
        </pc:spChg>
        <pc:spChg chg="add mod">
          <ac:chgData name="Al Brooks" userId="34fc579134f071c1" providerId="LiveId" clId="{00D708EA-6416-47DB-8851-67D46096512E}" dt="2021-02-25T23:13:29.154" v="1056"/>
          <ac:spMkLst>
            <pc:docMk/>
            <pc:sldMk cId="3470338412" sldId="7001"/>
            <ac:spMk id="137" creationId="{8290AA9A-9503-4550-ACD9-BB1B614F9C10}"/>
          </ac:spMkLst>
        </pc:spChg>
        <pc:spChg chg="add mod">
          <ac:chgData name="Al Brooks" userId="34fc579134f071c1" providerId="LiveId" clId="{00D708EA-6416-47DB-8851-67D46096512E}" dt="2021-02-25T23:13:29.154" v="1056"/>
          <ac:spMkLst>
            <pc:docMk/>
            <pc:sldMk cId="3470338412" sldId="7001"/>
            <ac:spMk id="139" creationId="{22A7DE3E-A8D7-477F-932B-FA01D65CA3E5}"/>
          </ac:spMkLst>
        </pc:spChg>
        <pc:spChg chg="mod">
          <ac:chgData name="Al Brooks" userId="34fc579134f071c1" providerId="LiveId" clId="{00D708EA-6416-47DB-8851-67D46096512E}" dt="2021-02-25T23:43:51.188" v="1583" actId="1076"/>
          <ac:spMkLst>
            <pc:docMk/>
            <pc:sldMk cId="3470338412" sldId="7001"/>
            <ac:spMk id="140" creationId="{D106207B-4D01-480B-8804-5E7F12EA1848}"/>
          </ac:spMkLst>
        </pc:spChg>
        <pc:spChg chg="del">
          <ac:chgData name="Al Brooks" userId="34fc579134f071c1" providerId="LiveId" clId="{00D708EA-6416-47DB-8851-67D46096512E}" dt="2021-02-25T23:13:32.860" v="1057" actId="478"/>
          <ac:spMkLst>
            <pc:docMk/>
            <pc:sldMk cId="3470338412" sldId="7001"/>
            <ac:spMk id="141" creationId="{985BA1F8-49DA-421F-9E26-CB11DD38C884}"/>
          </ac:spMkLst>
        </pc:spChg>
        <pc:spChg chg="del">
          <ac:chgData name="Al Brooks" userId="34fc579134f071c1" providerId="LiveId" clId="{00D708EA-6416-47DB-8851-67D46096512E}" dt="2021-02-25T23:19:56.699" v="1113" actId="478"/>
          <ac:spMkLst>
            <pc:docMk/>
            <pc:sldMk cId="3470338412" sldId="7001"/>
            <ac:spMk id="142" creationId="{2BB8995E-6BA1-4D9B-BC74-3C6E37B3ECE9}"/>
          </ac:spMkLst>
        </pc:spChg>
        <pc:spChg chg="add del mod">
          <ac:chgData name="Al Brooks" userId="34fc579134f071c1" providerId="LiveId" clId="{00D708EA-6416-47DB-8851-67D46096512E}" dt="2021-02-25T23:15:54.041" v="1077" actId="478"/>
          <ac:spMkLst>
            <pc:docMk/>
            <pc:sldMk cId="3470338412" sldId="7001"/>
            <ac:spMk id="145" creationId="{F8CB0E9C-4D98-4E1F-A1A0-16C06BFC1208}"/>
          </ac:spMkLst>
        </pc:spChg>
        <pc:spChg chg="add mod">
          <ac:chgData name="Al Brooks" userId="34fc579134f071c1" providerId="LiveId" clId="{00D708EA-6416-47DB-8851-67D46096512E}" dt="2021-02-25T23:14:46.230" v="1069" actId="1076"/>
          <ac:spMkLst>
            <pc:docMk/>
            <pc:sldMk cId="3470338412" sldId="7001"/>
            <ac:spMk id="147" creationId="{83D653BF-7D82-4FA9-8236-97D3BF675DB4}"/>
          </ac:spMkLst>
        </pc:spChg>
        <pc:spChg chg="add mod">
          <ac:chgData name="Al Brooks" userId="34fc579134f071c1" providerId="LiveId" clId="{00D708EA-6416-47DB-8851-67D46096512E}" dt="2021-02-25T23:14:33.062" v="1067" actId="404"/>
          <ac:spMkLst>
            <pc:docMk/>
            <pc:sldMk cId="3470338412" sldId="7001"/>
            <ac:spMk id="148" creationId="{90A55156-7D70-4116-996B-1152A699F7D4}"/>
          </ac:spMkLst>
        </pc:spChg>
        <pc:spChg chg="add mod">
          <ac:chgData name="Al Brooks" userId="34fc579134f071c1" providerId="LiveId" clId="{00D708EA-6416-47DB-8851-67D46096512E}" dt="2021-02-25T23:47:55.119" v="1637" actId="13926"/>
          <ac:spMkLst>
            <pc:docMk/>
            <pc:sldMk cId="3470338412" sldId="7001"/>
            <ac:spMk id="149" creationId="{180582D8-058D-4ECA-B5D7-BA91738C799F}"/>
          </ac:spMkLst>
        </pc:spChg>
        <pc:spChg chg="add mod">
          <ac:chgData name="Al Brooks" userId="34fc579134f071c1" providerId="LiveId" clId="{00D708EA-6416-47DB-8851-67D46096512E}" dt="2021-02-25T23:46:22.561" v="1620" actId="13926"/>
          <ac:spMkLst>
            <pc:docMk/>
            <pc:sldMk cId="3470338412" sldId="7001"/>
            <ac:spMk id="150" creationId="{F3D8717B-9DF3-4CEE-84DD-90D6D154F18E}"/>
          </ac:spMkLst>
        </pc:spChg>
        <pc:spChg chg="add mod">
          <ac:chgData name="Al Brooks" userId="34fc579134f071c1" providerId="LiveId" clId="{00D708EA-6416-47DB-8851-67D46096512E}" dt="2021-02-25T23:20:04.576" v="1115" actId="255"/>
          <ac:spMkLst>
            <pc:docMk/>
            <pc:sldMk cId="3470338412" sldId="7001"/>
            <ac:spMk id="151" creationId="{6520840D-CA1A-4667-A5E8-592D4C49035B}"/>
          </ac:spMkLst>
        </pc:spChg>
        <pc:spChg chg="add mod">
          <ac:chgData name="Al Brooks" userId="34fc579134f071c1" providerId="LiveId" clId="{00D708EA-6416-47DB-8851-67D46096512E}" dt="2021-02-25T23:20:04.576" v="1115" actId="255"/>
          <ac:spMkLst>
            <pc:docMk/>
            <pc:sldMk cId="3470338412" sldId="7001"/>
            <ac:spMk id="152" creationId="{C00719AB-D96E-4ACD-B057-97DCA31CF8E3}"/>
          </ac:spMkLst>
        </pc:spChg>
        <pc:spChg chg="add mod">
          <ac:chgData name="Al Brooks" userId="34fc579134f071c1" providerId="LiveId" clId="{00D708EA-6416-47DB-8851-67D46096512E}" dt="2021-02-25T23:49:24.542" v="1735"/>
          <ac:spMkLst>
            <pc:docMk/>
            <pc:sldMk cId="3470338412" sldId="7001"/>
            <ac:spMk id="155" creationId="{6D6398A8-5FA5-4E19-93BD-4D3C40A94561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2" creationId="{814AAE56-483D-4393-958F-62AC024E2BD2}"/>
          </ac:spMkLst>
        </pc:spChg>
        <pc:spChg chg="add mod">
          <ac:chgData name="Al Brooks" userId="34fc579134f071c1" providerId="LiveId" clId="{00D708EA-6416-47DB-8851-67D46096512E}" dt="2021-02-25T23:48:13.788" v="1640"/>
          <ac:spMkLst>
            <pc:docMk/>
            <pc:sldMk cId="3470338412" sldId="7001"/>
            <ac:spMk id="163" creationId="{3CFCAE87-3786-4BB0-85B6-AD2435573ABF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19" creationId="{5EFBABB6-9E84-4DDD-8DCC-3C1181DD9B0F}"/>
          </ac:spMkLst>
        </pc:spChg>
        <pc:spChg chg="del mod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20" creationId="{2BDC4574-1E35-4361-BCAA-718249F2FCAE}"/>
          </ac:spMkLst>
        </pc:spChg>
        <pc:spChg chg="del mod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3:48:01.075" v="1638" actId="478"/>
          <ac:spMkLst>
            <pc:docMk/>
            <pc:sldMk cId="3470338412" sldId="7001"/>
            <ac:spMk id="232" creationId="{819AFA96-EEDE-4161-BAAB-3CEFDF1596C7}"/>
          </ac:spMkLst>
        </pc:spChg>
        <pc:picChg chg="mod">
          <ac:chgData name="Al Brooks" userId="34fc579134f071c1" providerId="LiveId" clId="{00D708EA-6416-47DB-8851-67D46096512E}" dt="2021-02-25T23:44:24.998" v="1597" actId="1076"/>
          <ac:picMkLst>
            <pc:docMk/>
            <pc:sldMk cId="3470338412" sldId="7001"/>
            <ac:picMk id="4" creationId="{DC19E07D-D9A1-4925-857D-7CCB1AAD10CC}"/>
          </ac:picMkLst>
        </pc:picChg>
        <pc:cxnChg chg="mod">
          <ac:chgData name="Al Brooks" userId="34fc579134f071c1" providerId="LiveId" clId="{00D708EA-6416-47DB-8851-67D46096512E}" dt="2021-02-25T23:45:46.943" v="1612" actId="14100"/>
          <ac:cxnSpMkLst>
            <pc:docMk/>
            <pc:sldMk cId="3470338412" sldId="7001"/>
            <ac:cxnSpMk id="136" creationId="{F6822193-869D-46AC-9707-55E6722C3441}"/>
          </ac:cxnSpMkLst>
        </pc:cxnChg>
        <pc:cxnChg chg="del">
          <ac:chgData name="Al Brooks" userId="34fc579134f071c1" providerId="LiveId" clId="{00D708EA-6416-47DB-8851-67D46096512E}" dt="2021-02-25T23:44:02.668" v="1589" actId="478"/>
          <ac:cxnSpMkLst>
            <pc:docMk/>
            <pc:sldMk cId="3470338412" sldId="7001"/>
            <ac:cxnSpMk id="138" creationId="{1290C7B5-3B0B-4D0D-A3D8-B9B9F83D1663}"/>
          </ac:cxnSpMkLst>
        </pc:cxnChg>
        <pc:cxnChg chg="mod">
          <ac:chgData name="Al Brooks" userId="34fc579134f071c1" providerId="LiveId" clId="{00D708EA-6416-47DB-8851-67D46096512E}" dt="2021-02-25T23:44:15.749" v="1594" actId="14100"/>
          <ac:cxnSpMkLst>
            <pc:docMk/>
            <pc:sldMk cId="3470338412" sldId="7001"/>
            <ac:cxnSpMk id="144" creationId="{79D58364-AEE8-471D-8277-ED66E2A40EE7}"/>
          </ac:cxnSpMkLst>
        </pc:cxnChg>
        <pc:cxnChg chg="add mod">
          <ac:chgData name="Al Brooks" userId="34fc579134f071c1" providerId="LiveId" clId="{00D708EA-6416-47DB-8851-67D46096512E}" dt="2021-02-25T23:14:11.335" v="1065" actId="571"/>
          <ac:cxnSpMkLst>
            <pc:docMk/>
            <pc:sldMk cId="3470338412" sldId="7001"/>
            <ac:cxnSpMk id="146" creationId="{D9A21F64-F18A-450C-8B0D-66FBBA97D9D0}"/>
          </ac:cxnSpMkLst>
        </pc:cxnChg>
        <pc:cxnChg chg="add mod">
          <ac:chgData name="Al Brooks" userId="34fc579134f071c1" providerId="LiveId" clId="{00D708EA-6416-47DB-8851-67D46096512E}" dt="2021-02-25T23:20:20.703" v="1118" actId="571"/>
          <ac:cxnSpMkLst>
            <pc:docMk/>
            <pc:sldMk cId="3470338412" sldId="7001"/>
            <ac:cxnSpMk id="153" creationId="{435A38E6-50EE-416A-A7BB-65CE3BA421C1}"/>
          </ac:cxnSpMkLst>
        </pc:cxnChg>
        <pc:cxnChg chg="add mod">
          <ac:chgData name="Al Brooks" userId="34fc579134f071c1" providerId="LiveId" clId="{00D708EA-6416-47DB-8851-67D46096512E}" dt="2021-02-25T23:23:52.785" v="1192" actId="571"/>
          <ac:cxnSpMkLst>
            <pc:docMk/>
            <pc:sldMk cId="3470338412" sldId="7001"/>
            <ac:cxnSpMk id="154" creationId="{35617D87-0335-4752-B771-F57AFEB56EC3}"/>
          </ac:cxnSpMkLst>
        </pc:cxnChg>
        <pc:cxnChg chg="add mod">
          <ac:chgData name="Al Brooks" userId="34fc579134f071c1" providerId="LiveId" clId="{00D708EA-6416-47DB-8851-67D46096512E}" dt="2021-02-25T23:44:52.167" v="1605" actId="14100"/>
          <ac:cxnSpMkLst>
            <pc:docMk/>
            <pc:sldMk cId="3470338412" sldId="7001"/>
            <ac:cxnSpMk id="156" creationId="{C2C67780-AA02-4C6F-B219-317C6DE05F7D}"/>
          </ac:cxnSpMkLst>
        </pc:cxnChg>
        <pc:cxnChg chg="add mod">
          <ac:chgData name="Al Brooks" userId="34fc579134f071c1" providerId="LiveId" clId="{00D708EA-6416-47DB-8851-67D46096512E}" dt="2021-02-25T23:43:58.414" v="1587" actId="14100"/>
          <ac:cxnSpMkLst>
            <pc:docMk/>
            <pc:sldMk cId="3470338412" sldId="7001"/>
            <ac:cxnSpMk id="157" creationId="{4169864E-1247-449F-B0FD-6FC82047DFEC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3:48:04.601" v="1639" actId="478"/>
          <ac:cxnSpMkLst>
            <pc:docMk/>
            <pc:sldMk cId="3470338412" sldId="7001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3:48:04.601" v="1639" actId="478"/>
          <ac:cxnSpMkLst>
            <pc:docMk/>
            <pc:sldMk cId="3470338412" sldId="7001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3:48:01.075" v="1638" actId="478"/>
          <ac:cxnSpMkLst>
            <pc:docMk/>
            <pc:sldMk cId="3470338412" sldId="700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2-25T23:17:16.239" v="1100" actId="47"/>
        <pc:sldMkLst>
          <pc:docMk/>
          <pc:sldMk cId="874072445" sldId="7002"/>
        </pc:sldMkLst>
        <pc:spChg chg="mod">
          <ac:chgData name="Al Brooks" userId="34fc579134f071c1" providerId="LiveId" clId="{00D708EA-6416-47DB-8851-67D46096512E}" dt="2021-02-25T23:17:07.805" v="1098" actId="21"/>
          <ac:spMkLst>
            <pc:docMk/>
            <pc:sldMk cId="874072445" sldId="7002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5T23:13:39.330" v="1058" actId="14100"/>
          <ac:spMkLst>
            <pc:docMk/>
            <pc:sldMk cId="874072445" sldId="7002"/>
            <ac:spMk id="81" creationId="{DACEB227-3155-492C-8CE1-1D404551CD0A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82" creationId="{15ABF40D-DC4E-48B9-913B-1F9391C34136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89" creationId="{0B83495C-ACA0-4BD4-897E-89653EFAE335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0" creationId="{93027EAB-F790-4CD4-AD1B-359BD55B5260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1" creationId="{295B03AE-8E5A-4C67-BD22-72FB7867714D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2" creationId="{E5514E02-C205-4ACC-914C-9F5CB133B5F4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3" creationId="{15917A34-F5AE-477A-B7D8-0F65BC962C68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4" creationId="{99BB8B4B-9FD7-4E1B-ACD5-E44058777423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5" creationId="{32FBF646-DD8A-41BD-9DA1-2B12CBFB45E5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6" creationId="{F009EFA5-BD88-4259-BA1A-BC3A5272AEF3}"/>
          </ac:spMkLst>
        </pc:spChg>
        <pc:spChg chg="del">
          <ac:chgData name="Al Brooks" userId="34fc579134f071c1" providerId="LiveId" clId="{00D708EA-6416-47DB-8851-67D46096512E}" dt="2021-02-25T23:08:41.035" v="881" actId="478"/>
          <ac:spMkLst>
            <pc:docMk/>
            <pc:sldMk cId="874072445" sldId="7002"/>
            <ac:spMk id="97" creationId="{EA7305A4-5841-432B-B8DD-281A43A0D17F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0" creationId="{339943D7-14DA-4E58-AFE3-AA7054CBC4FF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1" creationId="{FC4DF98A-456C-48DE-9EF9-56241A9A2430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2" creationId="{C180DA36-D1E8-40B5-BCC4-B36692280B7A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3" creationId="{58B79B25-F556-40CC-AD91-3878C966ABCA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4" creationId="{74C91F81-5349-49F8-A77E-F6C7E5E03AEB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5" creationId="{8110A5D8-5236-45B1-9FA0-FB4B08203A94}"/>
          </ac:spMkLst>
        </pc:spChg>
        <pc:spChg chg="add mod">
          <ac:chgData name="Al Brooks" userId="34fc579134f071c1" providerId="LiveId" clId="{00D708EA-6416-47DB-8851-67D46096512E}" dt="2021-02-25T23:10:25.956" v="950"/>
          <ac:spMkLst>
            <pc:docMk/>
            <pc:sldMk cId="874072445" sldId="7002"/>
            <ac:spMk id="106" creationId="{A3C3C18D-303F-4BED-B2EE-A709215A494B}"/>
          </ac:spMkLst>
        </pc:spChg>
        <pc:cxnChg chg="del">
          <ac:chgData name="Al Brooks" userId="34fc579134f071c1" providerId="LiveId" clId="{00D708EA-6416-47DB-8851-67D46096512E}" dt="2021-02-25T23:08:41.035" v="881" actId="478"/>
          <ac:cxnSpMkLst>
            <pc:docMk/>
            <pc:sldMk cId="874072445" sldId="7002"/>
            <ac:cxnSpMk id="84" creationId="{98C4573F-ABCA-43F5-8F0E-C06DDDCF0D27}"/>
          </ac:cxnSpMkLst>
        </pc:cxnChg>
        <pc:cxnChg chg="del">
          <ac:chgData name="Al Brooks" userId="34fc579134f071c1" providerId="LiveId" clId="{00D708EA-6416-47DB-8851-67D46096512E}" dt="2021-02-25T23:08:41.035" v="881" actId="478"/>
          <ac:cxnSpMkLst>
            <pc:docMk/>
            <pc:sldMk cId="874072445" sldId="7002"/>
            <ac:cxnSpMk id="85" creationId="{04582DFB-24CE-40AA-B1CE-45C0A4661B76}"/>
          </ac:cxnSpMkLst>
        </pc:cxnChg>
        <pc:cxnChg chg="del">
          <ac:chgData name="Al Brooks" userId="34fc579134f071c1" providerId="LiveId" clId="{00D708EA-6416-47DB-8851-67D46096512E}" dt="2021-02-25T23:08:41.035" v="881" actId="478"/>
          <ac:cxnSpMkLst>
            <pc:docMk/>
            <pc:sldMk cId="874072445" sldId="7002"/>
            <ac:cxnSpMk id="86" creationId="{55B446E7-6DB7-4FA0-B723-F1B67B83AB67}"/>
          </ac:cxnSpMkLst>
        </pc:cxnChg>
        <pc:cxnChg chg="add mod">
          <ac:chgData name="Al Brooks" userId="34fc579134f071c1" providerId="LiveId" clId="{00D708EA-6416-47DB-8851-67D46096512E}" dt="2021-02-25T23:10:25.956" v="950"/>
          <ac:cxnSpMkLst>
            <pc:docMk/>
            <pc:sldMk cId="874072445" sldId="7002"/>
            <ac:cxnSpMk id="98" creationId="{7256DC62-018A-43D0-91F3-C32CED327E29}"/>
          </ac:cxnSpMkLst>
        </pc:cxnChg>
        <pc:cxnChg chg="add mod">
          <ac:chgData name="Al Brooks" userId="34fc579134f071c1" providerId="LiveId" clId="{00D708EA-6416-47DB-8851-67D46096512E}" dt="2021-02-25T23:10:25.956" v="950"/>
          <ac:cxnSpMkLst>
            <pc:docMk/>
            <pc:sldMk cId="874072445" sldId="7002"/>
            <ac:cxnSpMk id="99" creationId="{0AF9795F-1FF2-47B0-B689-77F3E57BE670}"/>
          </ac:cxnSpMkLst>
        </pc:cxnChg>
      </pc:sldChg>
      <pc:sldChg chg="addSp delSp modSp add del mod ord">
        <pc:chgData name="Al Brooks" userId="34fc579134f071c1" providerId="LiveId" clId="{00D708EA-6416-47DB-8851-67D46096512E}" dt="2021-02-25T23:18:04.764" v="1102" actId="2696"/>
        <pc:sldMkLst>
          <pc:docMk/>
          <pc:sldMk cId="3804261356" sldId="7003"/>
        </pc:sldMkLst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5T23:10:55.542" v="972" actId="20577"/>
          <ac:spMkLst>
            <pc:docMk/>
            <pc:sldMk cId="3804261356" sldId="7003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5T23:16:50.052" v="1094" actId="1076"/>
          <ac:spMkLst>
            <pc:docMk/>
            <pc:sldMk cId="3804261356" sldId="7003"/>
            <ac:spMk id="81" creationId="{DACEB227-3155-492C-8CE1-1D404551CD0A}"/>
          </ac:spMkLst>
        </pc:spChg>
        <pc:spChg chg="add mod">
          <ac:chgData name="Al Brooks" userId="34fc579134f071c1" providerId="LiveId" clId="{00D708EA-6416-47DB-8851-67D46096512E}" dt="2021-02-25T23:15:24.532" v="1070" actId="1076"/>
          <ac:spMkLst>
            <pc:docMk/>
            <pc:sldMk cId="3804261356" sldId="7003"/>
            <ac:spMk id="92" creationId="{276130D7-4DA9-4A52-9501-B032D8964B11}"/>
          </ac:spMkLst>
        </pc:spChg>
        <pc:spChg chg="add mod">
          <ac:chgData name="Al Brooks" userId="34fc579134f071c1" providerId="LiveId" clId="{00D708EA-6416-47DB-8851-67D46096512E}" dt="2021-02-25T23:11:33.566" v="981" actId="20577"/>
          <ac:spMkLst>
            <pc:docMk/>
            <pc:sldMk cId="3804261356" sldId="7003"/>
            <ac:spMk id="93" creationId="{1E5A6F03-ACBD-4602-9C5F-8A033EA71F5A}"/>
          </ac:spMkLst>
        </pc:spChg>
        <pc:spChg chg="add mod">
          <ac:chgData name="Al Brooks" userId="34fc579134f071c1" providerId="LiveId" clId="{00D708EA-6416-47DB-8851-67D46096512E}" dt="2021-02-25T23:11:51.821" v="984" actId="14100"/>
          <ac:spMkLst>
            <pc:docMk/>
            <pc:sldMk cId="3804261356" sldId="7003"/>
            <ac:spMk id="94" creationId="{46BFE892-9459-4B33-8225-E62C872C7B52}"/>
          </ac:spMkLst>
        </pc:spChg>
        <pc:spChg chg="add mod">
          <ac:chgData name="Al Brooks" userId="34fc579134f071c1" providerId="LiveId" clId="{00D708EA-6416-47DB-8851-67D46096512E}" dt="2021-02-25T23:13:17.234" v="1055" actId="14100"/>
          <ac:spMkLst>
            <pc:docMk/>
            <pc:sldMk cId="3804261356" sldId="7003"/>
            <ac:spMk id="95" creationId="{AB706BBA-30B8-4494-9C4C-8C026F03EFE6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5T23:16:03.508" v="1078" actId="478"/>
          <ac:spMkLst>
            <pc:docMk/>
            <pc:sldMk cId="3804261356" sldId="7003"/>
            <ac:spMk id="232" creationId="{819AFA96-EEDE-4161-BAAB-3CEFDF1596C7}"/>
          </ac:spMkLst>
        </pc:spChg>
        <pc:picChg chg="mod">
          <ac:chgData name="Al Brooks" userId="34fc579134f071c1" providerId="LiveId" clId="{00D708EA-6416-47DB-8851-67D46096512E}" dt="2021-02-25T23:12:54.581" v="1049" actId="1076"/>
          <ac:picMkLst>
            <pc:docMk/>
            <pc:sldMk cId="3804261356" sldId="7003"/>
            <ac:picMk id="83" creationId="{8AF9AB44-ED50-4A18-9C95-0F1277F6F1F5}"/>
          </ac:picMkLst>
        </pc:picChg>
        <pc:cxnChg chg="add mod">
          <ac:chgData name="Al Brooks" userId="34fc579134f071c1" providerId="LiveId" clId="{00D708EA-6416-47DB-8851-67D46096512E}" dt="2021-02-25T23:16:42.876" v="1093" actId="1038"/>
          <ac:cxnSpMkLst>
            <pc:docMk/>
            <pc:sldMk cId="3804261356" sldId="7003"/>
            <ac:cxnSpMk id="96" creationId="{4380B761-39ED-4E16-8457-3D515AE88F22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5T23:16:03.508" v="1078" actId="478"/>
          <ac:cxnSpMkLst>
            <pc:docMk/>
            <pc:sldMk cId="3804261356" sldId="7003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00D708EA-6416-47DB-8851-67D46096512E}" dt="2021-02-25T23:17:20.883" v="1101" actId="2696"/>
        <pc:sldMkLst>
          <pc:docMk/>
          <pc:sldMk cId="2915514328" sldId="7004"/>
        </pc:sldMkLst>
        <pc:spChg chg="mod">
          <ac:chgData name="Al Brooks" userId="34fc579134f071c1" providerId="LiveId" clId="{00D708EA-6416-47DB-8851-67D46096512E}" dt="2021-02-25T23:17:12.796" v="1099"/>
          <ac:spMkLst>
            <pc:docMk/>
            <pc:sldMk cId="2915514328" sldId="7004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00D708EA-6416-47DB-8851-67D46096512E}" dt="2021-03-02T18:44:49.254" v="7353" actId="47"/>
        <pc:sldMkLst>
          <pc:docMk/>
          <pc:sldMk cId="1658139104" sldId="7026"/>
        </pc:sldMkLst>
        <pc:spChg chg="mod">
          <ac:chgData name="Al Brooks" userId="34fc579134f071c1" providerId="LiveId" clId="{00D708EA-6416-47DB-8851-67D46096512E}" dt="2021-03-01T21:29:58.672" v="6197" actId="20577"/>
          <ac:spMkLst>
            <pc:docMk/>
            <pc:sldMk cId="1658139104" sldId="7026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0:26:46.372" v="2065" actId="6549"/>
          <ac:spMkLst>
            <pc:docMk/>
            <pc:sldMk cId="1658139104" sldId="7026"/>
            <ac:spMk id="21" creationId="{D800B438-E78B-4C04-8812-E548DC25F1FB}"/>
          </ac:spMkLst>
        </pc:spChg>
        <pc:spChg chg="add del mod">
          <ac:chgData name="Al Brooks" userId="34fc579134f071c1" providerId="LiveId" clId="{00D708EA-6416-47DB-8851-67D46096512E}" dt="2021-03-01T21:32:08.058" v="6225" actId="478"/>
          <ac:spMkLst>
            <pc:docMk/>
            <pc:sldMk cId="1658139104" sldId="7026"/>
            <ac:spMk id="102" creationId="{A23919F5-78BD-4BFE-B173-E6C85A2DFDC7}"/>
          </ac:spMkLst>
        </pc:spChg>
        <pc:spChg chg="add mod">
          <ac:chgData name="Al Brooks" userId="34fc579134f071c1" providerId="LiveId" clId="{00D708EA-6416-47DB-8851-67D46096512E}" dt="2021-03-01T21:35:04.222" v="6260" actId="1076"/>
          <ac:spMkLst>
            <pc:docMk/>
            <pc:sldMk cId="1658139104" sldId="7026"/>
            <ac:spMk id="106" creationId="{16B5029C-30BE-4C41-97AE-5748ABEDB568}"/>
          </ac:spMkLst>
        </pc:spChg>
        <pc:spChg chg="add mod">
          <ac:chgData name="Al Brooks" userId="34fc579134f071c1" providerId="LiveId" clId="{00D708EA-6416-47DB-8851-67D46096512E}" dt="2021-03-01T21:35:08.365" v="6263" actId="1076"/>
          <ac:spMkLst>
            <pc:docMk/>
            <pc:sldMk cId="1658139104" sldId="7026"/>
            <ac:spMk id="107" creationId="{38C3DACB-00E5-4969-9677-6488E27F128D}"/>
          </ac:spMkLst>
        </pc:spChg>
        <pc:spChg chg="add mod">
          <ac:chgData name="Al Brooks" userId="34fc579134f071c1" providerId="LiveId" clId="{00D708EA-6416-47DB-8851-67D46096512E}" dt="2021-03-01T21:35:10.573" v="6264" actId="1076"/>
          <ac:spMkLst>
            <pc:docMk/>
            <pc:sldMk cId="1658139104" sldId="7026"/>
            <ac:spMk id="108" creationId="{20C6B719-52DB-4E47-8211-0F4B66BB0F88}"/>
          </ac:spMkLst>
        </pc:spChg>
        <pc:spChg chg="add mod">
          <ac:chgData name="Al Brooks" userId="34fc579134f071c1" providerId="LiveId" clId="{00D708EA-6416-47DB-8851-67D46096512E}" dt="2021-03-01T21:35:46.753" v="6270" actId="1076"/>
          <ac:spMkLst>
            <pc:docMk/>
            <pc:sldMk cId="1658139104" sldId="7026"/>
            <ac:spMk id="109" creationId="{CB9A9C62-602C-4C66-98C8-F7B056864209}"/>
          </ac:spMkLst>
        </pc:spChg>
        <pc:spChg chg="add mod">
          <ac:chgData name="Al Brooks" userId="34fc579134f071c1" providerId="LiveId" clId="{00D708EA-6416-47DB-8851-67D46096512E}" dt="2021-03-01T21:35:52.646" v="6272" actId="1076"/>
          <ac:spMkLst>
            <pc:docMk/>
            <pc:sldMk cId="1658139104" sldId="7026"/>
            <ac:spMk id="110" creationId="{6DC379F2-770B-4C3F-AF9D-3CE16C9969C6}"/>
          </ac:spMkLst>
        </pc:spChg>
        <pc:spChg chg="add mod">
          <ac:chgData name="Al Brooks" userId="34fc579134f071c1" providerId="LiveId" clId="{00D708EA-6416-47DB-8851-67D46096512E}" dt="2021-03-01T21:35:55.610" v="6273" actId="1076"/>
          <ac:spMkLst>
            <pc:docMk/>
            <pc:sldMk cId="1658139104" sldId="7026"/>
            <ac:spMk id="111" creationId="{4649400B-5933-4169-B941-D5F22BE01A68}"/>
          </ac:spMkLst>
        </pc:spChg>
        <pc:spChg chg="add mod">
          <ac:chgData name="Al Brooks" userId="34fc579134f071c1" providerId="LiveId" clId="{00D708EA-6416-47DB-8851-67D46096512E}" dt="2021-03-01T21:36:04.140" v="6274" actId="1076"/>
          <ac:spMkLst>
            <pc:docMk/>
            <pc:sldMk cId="1658139104" sldId="7026"/>
            <ac:spMk id="112" creationId="{ED0B8555-9A93-4A1A-BCA3-0FECEDD9681A}"/>
          </ac:spMkLst>
        </pc:spChg>
        <pc:spChg chg="add mod">
          <ac:chgData name="Al Brooks" userId="34fc579134f071c1" providerId="LiveId" clId="{00D708EA-6416-47DB-8851-67D46096512E}" dt="2021-03-01T21:36:15.215" v="6279" actId="1076"/>
          <ac:spMkLst>
            <pc:docMk/>
            <pc:sldMk cId="1658139104" sldId="7026"/>
            <ac:spMk id="113" creationId="{24C2293C-59DA-4415-A4F0-79E20A0F870D}"/>
          </ac:spMkLst>
        </pc:spChg>
        <pc:spChg chg="add mod">
          <ac:chgData name="Al Brooks" userId="34fc579134f071c1" providerId="LiveId" clId="{00D708EA-6416-47DB-8851-67D46096512E}" dt="2021-03-01T21:36:20.988" v="6281" actId="1076"/>
          <ac:spMkLst>
            <pc:docMk/>
            <pc:sldMk cId="1658139104" sldId="7026"/>
            <ac:spMk id="114" creationId="{DA1FC283-40B9-4A70-8A01-4DC538BD733D}"/>
          </ac:spMkLst>
        </pc:spChg>
        <pc:spChg chg="add mod">
          <ac:chgData name="Al Brooks" userId="34fc579134f071c1" providerId="LiveId" clId="{00D708EA-6416-47DB-8851-67D46096512E}" dt="2021-03-01T21:36:23.903" v="6282" actId="1076"/>
          <ac:spMkLst>
            <pc:docMk/>
            <pc:sldMk cId="1658139104" sldId="7026"/>
            <ac:spMk id="115" creationId="{CE897129-3B1B-4BF3-97CF-C0D70F88C772}"/>
          </ac:spMkLst>
        </pc:spChg>
        <pc:spChg chg="add mod">
          <ac:chgData name="Al Brooks" userId="34fc579134f071c1" providerId="LiveId" clId="{00D708EA-6416-47DB-8851-67D46096512E}" dt="2021-03-01T21:36:57.977" v="6290" actId="14100"/>
          <ac:spMkLst>
            <pc:docMk/>
            <pc:sldMk cId="1658139104" sldId="7026"/>
            <ac:spMk id="116" creationId="{2F0236DE-699F-4CC7-9186-8A5FAB436E07}"/>
          </ac:spMkLst>
        </pc:spChg>
        <pc:spChg chg="add mod">
          <ac:chgData name="Al Brooks" userId="34fc579134f071c1" providerId="LiveId" clId="{00D708EA-6416-47DB-8851-67D46096512E}" dt="2021-03-01T21:37:16.211" v="6294" actId="1076"/>
          <ac:spMkLst>
            <pc:docMk/>
            <pc:sldMk cId="1658139104" sldId="7026"/>
            <ac:spMk id="117" creationId="{5DB619FA-D74E-4AAA-8C7D-FD7FD2017559}"/>
          </ac:spMkLst>
        </pc:spChg>
        <pc:spChg chg="add mod">
          <ac:chgData name="Al Brooks" userId="34fc579134f071c1" providerId="LiveId" clId="{00D708EA-6416-47DB-8851-67D46096512E}" dt="2021-03-01T21:37:17.926" v="6295" actId="1076"/>
          <ac:spMkLst>
            <pc:docMk/>
            <pc:sldMk cId="1658139104" sldId="7026"/>
            <ac:spMk id="118" creationId="{C3FB50E1-E70B-45EC-8893-66D7C9EEA23F}"/>
          </ac:spMkLst>
        </pc:spChg>
        <pc:spChg chg="add mod">
          <ac:chgData name="Al Brooks" userId="34fc579134f071c1" providerId="LiveId" clId="{00D708EA-6416-47DB-8851-67D46096512E}" dt="2021-03-01T21:37:19.761" v="6296" actId="1076"/>
          <ac:spMkLst>
            <pc:docMk/>
            <pc:sldMk cId="1658139104" sldId="7026"/>
            <ac:spMk id="119" creationId="{C9A426DA-F9A6-4A56-9F15-4B3624BA8806}"/>
          </ac:spMkLst>
        </pc:spChg>
        <pc:spChg chg="add mod">
          <ac:chgData name="Al Brooks" userId="34fc579134f071c1" providerId="LiveId" clId="{00D708EA-6416-47DB-8851-67D46096512E}" dt="2021-03-01T21:37:22.122" v="6297" actId="1076"/>
          <ac:spMkLst>
            <pc:docMk/>
            <pc:sldMk cId="1658139104" sldId="7026"/>
            <ac:spMk id="120" creationId="{CE4DB096-C51A-45F2-8583-02B9A6083551}"/>
          </ac:spMkLst>
        </pc:spChg>
        <pc:spChg chg="add mod">
          <ac:chgData name="Al Brooks" userId="34fc579134f071c1" providerId="LiveId" clId="{00D708EA-6416-47DB-8851-67D46096512E}" dt="2021-03-01T21:37:28.866" v="6299" actId="1076"/>
          <ac:spMkLst>
            <pc:docMk/>
            <pc:sldMk cId="1658139104" sldId="7026"/>
            <ac:spMk id="121" creationId="{A5997289-41C4-453F-9E1C-B4977C71F424}"/>
          </ac:spMkLst>
        </pc:spChg>
        <pc:spChg chg="add mod">
          <ac:chgData name="Al Brooks" userId="34fc579134f071c1" providerId="LiveId" clId="{00D708EA-6416-47DB-8851-67D46096512E}" dt="2021-03-01T21:37:32.250" v="6300" actId="1076"/>
          <ac:spMkLst>
            <pc:docMk/>
            <pc:sldMk cId="1658139104" sldId="7026"/>
            <ac:spMk id="122" creationId="{6289A10A-D787-48A3-B435-16BD2867CFC9}"/>
          </ac:spMkLst>
        </pc:spChg>
        <pc:spChg chg="add mod">
          <ac:chgData name="Al Brooks" userId="34fc579134f071c1" providerId="LiveId" clId="{00D708EA-6416-47DB-8851-67D46096512E}" dt="2021-03-01T21:37:35.874" v="6301" actId="1076"/>
          <ac:spMkLst>
            <pc:docMk/>
            <pc:sldMk cId="1658139104" sldId="7026"/>
            <ac:spMk id="123" creationId="{944A5984-2731-461B-AB80-1A8CDFCA8B9A}"/>
          </ac:spMkLst>
        </pc:spChg>
        <pc:spChg chg="add mod">
          <ac:chgData name="Al Brooks" userId="34fc579134f071c1" providerId="LiveId" clId="{00D708EA-6416-47DB-8851-67D46096512E}" dt="2021-03-01T21:36:17.735" v="6280" actId="1076"/>
          <ac:spMkLst>
            <pc:docMk/>
            <pc:sldMk cId="1658139104" sldId="7026"/>
            <ac:spMk id="124" creationId="{3B9265D2-059B-4E61-85C5-8BC057396AE1}"/>
          </ac:spMkLst>
        </pc:spChg>
        <pc:spChg chg="add mod">
          <ac:chgData name="Al Brooks" userId="34fc579134f071c1" providerId="LiveId" clId="{00D708EA-6416-47DB-8851-67D46096512E}" dt="2021-03-01T21:36:26.773" v="6283" actId="1076"/>
          <ac:spMkLst>
            <pc:docMk/>
            <pc:sldMk cId="1658139104" sldId="7026"/>
            <ac:spMk id="125" creationId="{F5EBC7ED-FECF-4A88-A066-0EB137DA063C}"/>
          </ac:spMkLst>
        </pc:spChg>
        <pc:spChg chg="add mod">
          <ac:chgData name="Al Brooks" userId="34fc579134f071c1" providerId="LiveId" clId="{00D708EA-6416-47DB-8851-67D46096512E}" dt="2021-03-01T21:34:34.290" v="6254" actId="571"/>
          <ac:spMkLst>
            <pc:docMk/>
            <pc:sldMk cId="1658139104" sldId="7026"/>
            <ac:spMk id="126" creationId="{CDE209D1-E568-43A9-A552-C1BC3C2A813E}"/>
          </ac:spMkLst>
        </pc:spChg>
        <pc:spChg chg="add mod">
          <ac:chgData name="Al Brooks" userId="34fc579134f071c1" providerId="LiveId" clId="{00D708EA-6416-47DB-8851-67D46096512E}" dt="2021-03-01T21:37:13.377" v="6293" actId="1076"/>
          <ac:spMkLst>
            <pc:docMk/>
            <pc:sldMk cId="1658139104" sldId="7026"/>
            <ac:spMk id="127" creationId="{99DCAD3B-BE66-48E6-A153-50F52C725FF1}"/>
          </ac:spMkLst>
        </pc:spChg>
        <pc:spChg chg="add mod">
          <ac:chgData name="Al Brooks" userId="34fc579134f071c1" providerId="LiveId" clId="{00D708EA-6416-47DB-8851-67D46096512E}" dt="2021-03-01T21:37:47.140" v="6304" actId="1076"/>
          <ac:spMkLst>
            <pc:docMk/>
            <pc:sldMk cId="1658139104" sldId="7026"/>
            <ac:spMk id="128" creationId="{1B339EDA-C7F5-44BB-8B59-7A5BEC2CED90}"/>
          </ac:spMkLst>
        </pc:spChg>
        <pc:spChg chg="add mod">
          <ac:chgData name="Al Brooks" userId="34fc579134f071c1" providerId="LiveId" clId="{00D708EA-6416-47DB-8851-67D46096512E}" dt="2021-03-01T21:38:05.724" v="6309" actId="1076"/>
          <ac:spMkLst>
            <pc:docMk/>
            <pc:sldMk cId="1658139104" sldId="7026"/>
            <ac:spMk id="129" creationId="{63176438-DF2A-404F-BC39-389C7A5C23C3}"/>
          </ac:spMkLst>
        </pc:spChg>
        <pc:spChg chg="add mod">
          <ac:chgData name="Al Brooks" userId="34fc579134f071c1" providerId="LiveId" clId="{00D708EA-6416-47DB-8851-67D46096512E}" dt="2021-03-01T21:36:06.323" v="6275" actId="571"/>
          <ac:spMkLst>
            <pc:docMk/>
            <pc:sldMk cId="1658139104" sldId="7026"/>
            <ac:spMk id="133" creationId="{A40DCD7F-38B7-4E44-8EEC-0A65D31D441D}"/>
          </ac:spMkLst>
        </pc:spChg>
        <pc:spChg chg="add mod">
          <ac:chgData name="Al Brooks" userId="34fc579134f071c1" providerId="LiveId" clId="{00D708EA-6416-47DB-8851-67D46096512E}" dt="2021-03-01T21:36:10.871" v="6277" actId="1076"/>
          <ac:spMkLst>
            <pc:docMk/>
            <pc:sldMk cId="1658139104" sldId="7026"/>
            <ac:spMk id="134" creationId="{2E26DB4A-6312-4BC0-A4AE-ECEB4F22CFF6}"/>
          </ac:spMkLst>
        </pc:spChg>
        <pc:spChg chg="add del mod">
          <ac:chgData name="Al Brooks" userId="34fc579134f071c1" providerId="LiveId" clId="{00D708EA-6416-47DB-8851-67D46096512E}" dt="2021-03-01T21:37:06.751" v="6292" actId="478"/>
          <ac:spMkLst>
            <pc:docMk/>
            <pc:sldMk cId="1658139104" sldId="7026"/>
            <ac:spMk id="137" creationId="{D7A85274-F9C5-4DFD-A761-F3857BB9AE61}"/>
          </ac:spMkLst>
        </pc:spChg>
        <pc:spChg chg="add mod">
          <ac:chgData name="Al Brooks" userId="34fc579134f071c1" providerId="LiveId" clId="{00D708EA-6416-47DB-8851-67D46096512E}" dt="2021-03-01T21:37:02.446" v="6291" actId="571"/>
          <ac:spMkLst>
            <pc:docMk/>
            <pc:sldMk cId="1658139104" sldId="7026"/>
            <ac:spMk id="138" creationId="{B0DCFCEA-05DC-435C-BCBD-643A3AE55370}"/>
          </ac:spMkLst>
        </pc:spChg>
        <pc:spChg chg="add mod">
          <ac:chgData name="Al Brooks" userId="34fc579134f071c1" providerId="LiveId" clId="{00D708EA-6416-47DB-8851-67D46096512E}" dt="2021-03-01T21:38:24.154" v="6313" actId="14100"/>
          <ac:spMkLst>
            <pc:docMk/>
            <pc:sldMk cId="1658139104" sldId="7026"/>
            <ac:spMk id="144" creationId="{4D49B3E8-25D6-460E-A2F0-DBE09998CF8A}"/>
          </ac:spMkLst>
        </pc:spChg>
        <pc:spChg chg="add mod">
          <ac:chgData name="Al Brooks" userId="34fc579134f071c1" providerId="LiveId" clId="{00D708EA-6416-47DB-8851-67D46096512E}" dt="2021-03-01T21:38:35.378" v="6315" actId="1076"/>
          <ac:spMkLst>
            <pc:docMk/>
            <pc:sldMk cId="1658139104" sldId="7026"/>
            <ac:spMk id="145" creationId="{D4A1CEC6-6913-47BD-B224-F6A42C8BB744}"/>
          </ac:spMkLst>
        </pc:spChg>
        <pc:spChg chg="add mod">
          <ac:chgData name="Al Brooks" userId="34fc579134f071c1" providerId="LiveId" clId="{00D708EA-6416-47DB-8851-67D46096512E}" dt="2021-03-01T21:39:26.253" v="6324" actId="1076"/>
          <ac:spMkLst>
            <pc:docMk/>
            <pc:sldMk cId="1658139104" sldId="7026"/>
            <ac:spMk id="146" creationId="{1A706A92-66F4-434A-B6CE-8441BA19F9F7}"/>
          </ac:spMkLst>
        </pc:spChg>
        <pc:spChg chg="add mod">
          <ac:chgData name="Al Brooks" userId="34fc579134f071c1" providerId="LiveId" clId="{00D708EA-6416-47DB-8851-67D46096512E}" dt="2021-03-01T21:39:19.992" v="6323" actId="571"/>
          <ac:spMkLst>
            <pc:docMk/>
            <pc:sldMk cId="1658139104" sldId="7026"/>
            <ac:spMk id="147" creationId="{8F5510AA-7642-48ED-99CC-7E83F86A8AFF}"/>
          </ac:spMkLst>
        </pc:spChg>
        <pc:spChg chg="add mod">
          <ac:chgData name="Al Brooks" userId="34fc579134f071c1" providerId="LiveId" clId="{00D708EA-6416-47DB-8851-67D46096512E}" dt="2021-03-01T21:39:31.497" v="6325" actId="1076"/>
          <ac:spMkLst>
            <pc:docMk/>
            <pc:sldMk cId="1658139104" sldId="7026"/>
            <ac:spMk id="148" creationId="{56A1453A-DB33-4ADF-8DC9-C54D11D80274}"/>
          </ac:spMkLst>
        </pc:spChg>
        <pc:spChg chg="add mod">
          <ac:chgData name="Al Brooks" userId="34fc579134f071c1" providerId="LiveId" clId="{00D708EA-6416-47DB-8851-67D46096512E}" dt="2021-03-01T21:40:35.979" v="6376" actId="1076"/>
          <ac:spMkLst>
            <pc:docMk/>
            <pc:sldMk cId="1658139104" sldId="7026"/>
            <ac:spMk id="149" creationId="{2029F1BC-EED0-41A6-824E-9CC65100D797}"/>
          </ac:spMkLst>
        </pc:spChg>
        <pc:spChg chg="add mod">
          <ac:chgData name="Al Brooks" userId="34fc579134f071c1" providerId="LiveId" clId="{00D708EA-6416-47DB-8851-67D46096512E}" dt="2021-03-01T21:41:03.292" v="6408" actId="1076"/>
          <ac:spMkLst>
            <pc:docMk/>
            <pc:sldMk cId="1658139104" sldId="7026"/>
            <ac:spMk id="150" creationId="{CA5F4D86-132C-4931-883E-78D2B0C7DC68}"/>
          </ac:spMkLst>
        </pc:spChg>
        <pc:spChg chg="add mod">
          <ac:chgData name="Al Brooks" userId="34fc579134f071c1" providerId="LiveId" clId="{00D708EA-6416-47DB-8851-67D46096512E}" dt="2021-03-01T21:41:53.886" v="6452" actId="1076"/>
          <ac:spMkLst>
            <pc:docMk/>
            <pc:sldMk cId="1658139104" sldId="7026"/>
            <ac:spMk id="153" creationId="{32BBED06-16F3-40F0-AE98-9F406743C1F5}"/>
          </ac:spMkLst>
        </pc:spChg>
        <pc:spChg chg="add mod">
          <ac:chgData name="Al Brooks" userId="34fc579134f071c1" providerId="LiveId" clId="{00D708EA-6416-47DB-8851-67D46096512E}" dt="2021-03-01T21:42:57.485" v="6508" actId="1076"/>
          <ac:spMkLst>
            <pc:docMk/>
            <pc:sldMk cId="1658139104" sldId="7026"/>
            <ac:spMk id="156" creationId="{BFC41467-2DA5-4EA9-90F2-26ECD6DC8D5E}"/>
          </ac:spMkLst>
        </pc:spChg>
        <pc:spChg chg="add mod">
          <ac:chgData name="Al Brooks" userId="34fc579134f071c1" providerId="LiveId" clId="{00D708EA-6416-47DB-8851-67D46096512E}" dt="2021-03-01T21:43:48.098" v="6541" actId="14100"/>
          <ac:spMkLst>
            <pc:docMk/>
            <pc:sldMk cId="1658139104" sldId="7026"/>
            <ac:spMk id="157" creationId="{F7CC88CD-E589-45B0-BFCA-FE12446D02DD}"/>
          </ac:spMkLst>
        </pc:spChg>
        <pc:picChg chg="add mod">
          <ac:chgData name="Al Brooks" userId="34fc579134f071c1" providerId="LiveId" clId="{00D708EA-6416-47DB-8851-67D46096512E}" dt="2021-03-01T21:30:48.723" v="6206" actId="1076"/>
          <ac:picMkLst>
            <pc:docMk/>
            <pc:sldMk cId="1658139104" sldId="7026"/>
            <ac:picMk id="4" creationId="{0EEC864B-F124-44A6-9150-EDA84EE6240A}"/>
          </ac:picMkLst>
        </pc:picChg>
        <pc:cxnChg chg="add mod">
          <ac:chgData name="Al Brooks" userId="34fc579134f071c1" providerId="LiveId" clId="{00D708EA-6416-47DB-8851-67D46096512E}" dt="2021-03-01T21:35:01.909" v="6259" actId="14100"/>
          <ac:cxnSpMkLst>
            <pc:docMk/>
            <pc:sldMk cId="1658139104" sldId="7026"/>
            <ac:cxnSpMk id="82" creationId="{A807F5AD-79BB-4DDD-8C44-8A4238D6EA43}"/>
          </ac:cxnSpMkLst>
        </pc:cxnChg>
        <pc:cxnChg chg="add mod">
          <ac:chgData name="Al Brooks" userId="34fc579134f071c1" providerId="LiveId" clId="{00D708EA-6416-47DB-8851-67D46096512E}" dt="2021-03-01T21:35:49.754" v="6271" actId="1076"/>
          <ac:cxnSpMkLst>
            <pc:docMk/>
            <pc:sldMk cId="1658139104" sldId="7026"/>
            <ac:cxnSpMk id="84" creationId="{72BEE621-157B-44EB-B845-20EFCE604746}"/>
          </ac:cxnSpMkLst>
        </pc:cxnChg>
        <pc:cxnChg chg="add mod">
          <ac:chgData name="Al Brooks" userId="34fc579134f071c1" providerId="LiveId" clId="{00D708EA-6416-47DB-8851-67D46096512E}" dt="2021-03-01T21:37:40.722" v="6303" actId="14100"/>
          <ac:cxnSpMkLst>
            <pc:docMk/>
            <pc:sldMk cId="1658139104" sldId="7026"/>
            <ac:cxnSpMk id="86" creationId="{6D7F64BD-C98B-4062-BEEA-264F713367D1}"/>
          </ac:cxnSpMkLst>
        </pc:cxnChg>
        <pc:cxnChg chg="add mod">
          <ac:chgData name="Al Brooks" userId="34fc579134f071c1" providerId="LiveId" clId="{00D708EA-6416-47DB-8851-67D46096512E}" dt="2021-03-01T21:36:35.496" v="6285" actId="14100"/>
          <ac:cxnSpMkLst>
            <pc:docMk/>
            <pc:sldMk cId="1658139104" sldId="7026"/>
            <ac:cxnSpMk id="88" creationId="{404E04D6-D24B-4648-9887-28DF8267B7D5}"/>
          </ac:cxnSpMkLst>
        </pc:cxnChg>
        <pc:cxnChg chg="add mod">
          <ac:chgData name="Al Brooks" userId="34fc579134f071c1" providerId="LiveId" clId="{00D708EA-6416-47DB-8851-67D46096512E}" dt="2021-03-01T21:36:51.085" v="6289" actId="14100"/>
          <ac:cxnSpMkLst>
            <pc:docMk/>
            <pc:sldMk cId="1658139104" sldId="7026"/>
            <ac:cxnSpMk id="90" creationId="{EBE8DBA9-475E-43F8-85EC-D9BE3208D11B}"/>
          </ac:cxnSpMkLst>
        </pc:cxnChg>
        <pc:cxnChg chg="add mod">
          <ac:chgData name="Al Brooks" userId="34fc579134f071c1" providerId="LiveId" clId="{00D708EA-6416-47DB-8851-67D46096512E}" dt="2021-03-01T21:38:02.463" v="6308" actId="14100"/>
          <ac:cxnSpMkLst>
            <pc:docMk/>
            <pc:sldMk cId="1658139104" sldId="7026"/>
            <ac:cxnSpMk id="92" creationId="{0006E2F0-0287-428C-B836-54ED05E196DE}"/>
          </ac:cxnSpMkLst>
        </pc:cxnChg>
        <pc:cxnChg chg="add del mod">
          <ac:chgData name="Al Brooks" userId="34fc579134f071c1" providerId="LiveId" clId="{00D708EA-6416-47DB-8851-67D46096512E}" dt="2021-03-01T21:31:17.735" v="6212" actId="478"/>
          <ac:cxnSpMkLst>
            <pc:docMk/>
            <pc:sldMk cId="1658139104" sldId="7026"/>
            <ac:cxnSpMk id="94" creationId="{43900AE4-3502-471C-801C-6739C8184F68}"/>
          </ac:cxnSpMkLst>
        </pc:cxnChg>
        <pc:cxnChg chg="add mod">
          <ac:chgData name="Al Brooks" userId="34fc579134f071c1" providerId="LiveId" clId="{00D708EA-6416-47DB-8851-67D46096512E}" dt="2021-03-01T21:36:39.088" v="6286" actId="1076"/>
          <ac:cxnSpMkLst>
            <pc:docMk/>
            <pc:sldMk cId="1658139104" sldId="7026"/>
            <ac:cxnSpMk id="95" creationId="{30F7A357-1E3C-4DBA-8FF0-35BAC8BBD1AA}"/>
          </ac:cxnSpMkLst>
        </pc:cxnChg>
        <pc:cxnChg chg="add mod">
          <ac:chgData name="Al Brooks" userId="34fc579134f071c1" providerId="LiveId" clId="{00D708EA-6416-47DB-8851-67D46096512E}" dt="2021-03-01T21:35:20.579" v="6268" actId="1076"/>
          <ac:cxnSpMkLst>
            <pc:docMk/>
            <pc:sldMk cId="1658139104" sldId="7026"/>
            <ac:cxnSpMk id="97" creationId="{E8C43CC6-9763-4E36-87CA-595CE65C2FF9}"/>
          </ac:cxnSpMkLst>
        </pc:cxnChg>
        <pc:cxnChg chg="add mod">
          <ac:chgData name="Al Brooks" userId="34fc579134f071c1" providerId="LiveId" clId="{00D708EA-6416-47DB-8851-67D46096512E}" dt="2021-03-01T21:35:24.416" v="6269" actId="14100"/>
          <ac:cxnSpMkLst>
            <pc:docMk/>
            <pc:sldMk cId="1658139104" sldId="7026"/>
            <ac:cxnSpMk id="99" creationId="{507DC01A-6E53-4CAC-BD0C-530773103541}"/>
          </ac:cxnSpMkLst>
        </pc:cxnChg>
        <pc:cxnChg chg="add mod">
          <ac:chgData name="Al Brooks" userId="34fc579134f071c1" providerId="LiveId" clId="{00D708EA-6416-47DB-8851-67D46096512E}" dt="2021-03-01T21:36:41.755" v="6287" actId="1076"/>
          <ac:cxnSpMkLst>
            <pc:docMk/>
            <pc:sldMk cId="1658139104" sldId="7026"/>
            <ac:cxnSpMk id="100" creationId="{11A0C3F7-3C32-4305-BDD7-03A68108799F}"/>
          </ac:cxnSpMkLst>
        </pc:cxnChg>
        <pc:cxnChg chg="add mod">
          <ac:chgData name="Al Brooks" userId="34fc579134f071c1" providerId="LiveId" clId="{00D708EA-6416-47DB-8851-67D46096512E}" dt="2021-03-01T21:38:12.071" v="6311" actId="14100"/>
          <ac:cxnSpMkLst>
            <pc:docMk/>
            <pc:sldMk cId="1658139104" sldId="7026"/>
            <ac:cxnSpMk id="103" creationId="{5CCCEC9D-DA87-4EF6-A2E8-4602E5475949}"/>
          </ac:cxnSpMkLst>
        </pc:cxnChg>
        <pc:cxnChg chg="add mod">
          <ac:chgData name="Al Brooks" userId="34fc579134f071c1" providerId="LiveId" clId="{00D708EA-6416-47DB-8851-67D46096512E}" dt="2021-03-01T21:33:36.808" v="6232" actId="14100"/>
          <ac:cxnSpMkLst>
            <pc:docMk/>
            <pc:sldMk cId="1658139104" sldId="7026"/>
            <ac:cxnSpMk id="104" creationId="{1071F12D-2B91-4337-876A-3E9C95074ABA}"/>
          </ac:cxnSpMkLst>
        </pc:cxnChg>
        <pc:cxnChg chg="add mod">
          <ac:chgData name="Al Brooks" userId="34fc579134f071c1" providerId="LiveId" clId="{00D708EA-6416-47DB-8851-67D46096512E}" dt="2021-03-01T21:40:32.893" v="6375" actId="571"/>
          <ac:cxnSpMkLst>
            <pc:docMk/>
            <pc:sldMk cId="1658139104" sldId="7026"/>
            <ac:cxnSpMk id="151" creationId="{2D13685D-265B-420B-B9C5-EEA4CF03425F}"/>
          </ac:cxnSpMkLst>
        </pc:cxnChg>
        <pc:cxnChg chg="add mod">
          <ac:chgData name="Al Brooks" userId="34fc579134f071c1" providerId="LiveId" clId="{00D708EA-6416-47DB-8851-67D46096512E}" dt="2021-03-01T21:41:13.821" v="6422" actId="1036"/>
          <ac:cxnSpMkLst>
            <pc:docMk/>
            <pc:sldMk cId="1658139104" sldId="7026"/>
            <ac:cxnSpMk id="152" creationId="{F79887B7-BCF0-44CD-A516-90C3D3AFFFE1}"/>
          </ac:cxnSpMkLst>
        </pc:cxnChg>
        <pc:cxnChg chg="add mod">
          <ac:chgData name="Al Brooks" userId="34fc579134f071c1" providerId="LiveId" clId="{00D708EA-6416-47DB-8851-67D46096512E}" dt="2021-03-01T21:42:06.824" v="6454" actId="14100"/>
          <ac:cxnSpMkLst>
            <pc:docMk/>
            <pc:sldMk cId="1658139104" sldId="7026"/>
            <ac:cxnSpMk id="154" creationId="{2D22E6DE-A22D-4A56-A82A-6B636DBAF79E}"/>
          </ac:cxnSpMkLst>
        </pc:cxnChg>
      </pc:sldChg>
      <pc:sldChg chg="addSp delSp modSp add del mod">
        <pc:chgData name="Al Brooks" userId="34fc579134f071c1" providerId="LiveId" clId="{00D708EA-6416-47DB-8851-67D46096512E}" dt="2021-03-03T20:05:39.028" v="9151" actId="47"/>
        <pc:sldMkLst>
          <pc:docMk/>
          <pc:sldMk cId="980945859" sldId="7027"/>
        </pc:sldMkLst>
        <pc:spChg chg="mod">
          <ac:chgData name="Al Brooks" userId="34fc579134f071c1" providerId="LiveId" clId="{00D708EA-6416-47DB-8851-67D46096512E}" dt="2021-03-02T21:13:35.181" v="8024" actId="6549"/>
          <ac:spMkLst>
            <pc:docMk/>
            <pc:sldMk cId="980945859" sldId="7027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1T19:15:20.757" v="5420" actId="20577"/>
          <ac:spMkLst>
            <pc:docMk/>
            <pc:sldMk cId="980945859" sldId="7027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3-02T21:19:12.714" v="8078" actId="108"/>
          <ac:spMkLst>
            <pc:docMk/>
            <pc:sldMk cId="980945859" sldId="7027"/>
            <ac:spMk id="111" creationId="{491E20A1-518E-4499-A6C6-B496EA245129}"/>
          </ac:spMkLst>
        </pc:spChg>
        <pc:spChg chg="add mod">
          <ac:chgData name="Al Brooks" userId="34fc579134f071c1" providerId="LiveId" clId="{00D708EA-6416-47DB-8851-67D46096512E}" dt="2021-03-02T22:36:46.056" v="8570" actId="20577"/>
          <ac:spMkLst>
            <pc:docMk/>
            <pc:sldMk cId="980945859" sldId="7027"/>
            <ac:spMk id="112" creationId="{86A84089-1CC5-49B7-974C-796875A7F756}"/>
          </ac:spMkLst>
        </pc:spChg>
        <pc:spChg chg="add mod">
          <ac:chgData name="Al Brooks" userId="34fc579134f071c1" providerId="LiveId" clId="{00D708EA-6416-47DB-8851-67D46096512E}" dt="2021-03-02T21:26:19.287" v="8245" actId="108"/>
          <ac:spMkLst>
            <pc:docMk/>
            <pc:sldMk cId="980945859" sldId="7027"/>
            <ac:spMk id="113" creationId="{45DFD646-E803-4C05-BD66-7473AB0AEAFE}"/>
          </ac:spMkLst>
        </pc:spChg>
        <pc:spChg chg="add mod">
          <ac:chgData name="Al Brooks" userId="34fc579134f071c1" providerId="LiveId" clId="{00D708EA-6416-47DB-8851-67D46096512E}" dt="2021-03-02T21:20:16.259" v="8132" actId="1076"/>
          <ac:spMkLst>
            <pc:docMk/>
            <pc:sldMk cId="980945859" sldId="7027"/>
            <ac:spMk id="114" creationId="{3D084F6E-CBAA-4A5F-9684-07F14D3D538B}"/>
          </ac:spMkLst>
        </pc:spChg>
        <pc:spChg chg="add mod">
          <ac:chgData name="Al Brooks" userId="34fc579134f071c1" providerId="LiveId" clId="{00D708EA-6416-47DB-8851-67D46096512E}" dt="2021-03-02T21:25:54.274" v="8232" actId="108"/>
          <ac:spMkLst>
            <pc:docMk/>
            <pc:sldMk cId="980945859" sldId="7027"/>
            <ac:spMk id="115" creationId="{D96818BA-4154-4D5E-83B0-882618A2A341}"/>
          </ac:spMkLst>
        </pc:spChg>
        <pc:spChg chg="add mod">
          <ac:chgData name="Al Brooks" userId="34fc579134f071c1" providerId="LiveId" clId="{00D708EA-6416-47DB-8851-67D46096512E}" dt="2021-03-02T21:23:33.539" v="8193" actId="1076"/>
          <ac:spMkLst>
            <pc:docMk/>
            <pc:sldMk cId="980945859" sldId="7027"/>
            <ac:spMk id="120" creationId="{2B6EFF94-CBC7-4A31-A9A4-7AA9AFA7F2AF}"/>
          </ac:spMkLst>
        </pc:spChg>
        <pc:spChg chg="add mod">
          <ac:chgData name="Al Brooks" userId="34fc579134f071c1" providerId="LiveId" clId="{00D708EA-6416-47DB-8851-67D46096512E}" dt="2021-03-02T21:23:06.910" v="8186" actId="1076"/>
          <ac:spMkLst>
            <pc:docMk/>
            <pc:sldMk cId="980945859" sldId="7027"/>
            <ac:spMk id="121" creationId="{44E3625D-9EF1-4166-A225-8B0733280776}"/>
          </ac:spMkLst>
        </pc:spChg>
        <pc:spChg chg="add mod">
          <ac:chgData name="Al Brooks" userId="34fc579134f071c1" providerId="LiveId" clId="{00D708EA-6416-47DB-8851-67D46096512E}" dt="2021-03-02T21:23:37.593" v="8194" actId="1076"/>
          <ac:spMkLst>
            <pc:docMk/>
            <pc:sldMk cId="980945859" sldId="7027"/>
            <ac:spMk id="122" creationId="{E2922591-108F-4C72-B2BD-53888654B7E1}"/>
          </ac:spMkLst>
        </pc:spChg>
        <pc:spChg chg="add mod">
          <ac:chgData name="Al Brooks" userId="34fc579134f071c1" providerId="LiveId" clId="{00D708EA-6416-47DB-8851-67D46096512E}" dt="2021-03-02T21:23:49.349" v="8198" actId="1076"/>
          <ac:spMkLst>
            <pc:docMk/>
            <pc:sldMk cId="980945859" sldId="7027"/>
            <ac:spMk id="123" creationId="{050E81C3-ABAE-48B3-B9C6-F3662D859151}"/>
          </ac:spMkLst>
        </pc:spChg>
        <pc:spChg chg="add mod">
          <ac:chgData name="Al Brooks" userId="34fc579134f071c1" providerId="LiveId" clId="{00D708EA-6416-47DB-8851-67D46096512E}" dt="2021-03-02T21:23:51.248" v="8199" actId="1076"/>
          <ac:spMkLst>
            <pc:docMk/>
            <pc:sldMk cId="980945859" sldId="7027"/>
            <ac:spMk id="124" creationId="{9701A518-AB53-454D-8E7E-94124B9D053B}"/>
          </ac:spMkLst>
        </pc:spChg>
        <pc:spChg chg="add mod">
          <ac:chgData name="Al Brooks" userId="34fc579134f071c1" providerId="LiveId" clId="{00D708EA-6416-47DB-8851-67D46096512E}" dt="2021-03-02T21:23:57.072" v="8201" actId="1076"/>
          <ac:spMkLst>
            <pc:docMk/>
            <pc:sldMk cId="980945859" sldId="7027"/>
            <ac:spMk id="125" creationId="{3E728A6F-5718-409F-8229-8CA06E9EAD2A}"/>
          </ac:spMkLst>
        </pc:spChg>
        <pc:spChg chg="add mod">
          <ac:chgData name="Al Brooks" userId="34fc579134f071c1" providerId="LiveId" clId="{00D708EA-6416-47DB-8851-67D46096512E}" dt="2021-03-02T21:24:41.275" v="8215" actId="1076"/>
          <ac:spMkLst>
            <pc:docMk/>
            <pc:sldMk cId="980945859" sldId="7027"/>
            <ac:spMk id="126" creationId="{2DC054D4-2A99-4EEB-8962-535BA205C30A}"/>
          </ac:spMkLst>
        </pc:spChg>
        <pc:spChg chg="add mod">
          <ac:chgData name="Al Brooks" userId="34fc579134f071c1" providerId="LiveId" clId="{00D708EA-6416-47DB-8851-67D46096512E}" dt="2021-03-02T21:21:20.608" v="8156" actId="1076"/>
          <ac:spMkLst>
            <pc:docMk/>
            <pc:sldMk cId="980945859" sldId="7027"/>
            <ac:spMk id="127" creationId="{C047A365-7228-4631-A61B-F7F07F97A5CF}"/>
          </ac:spMkLst>
        </pc:spChg>
        <pc:spChg chg="add mod">
          <ac:chgData name="Al Brooks" userId="34fc579134f071c1" providerId="LiveId" clId="{00D708EA-6416-47DB-8851-67D46096512E}" dt="2021-03-02T21:21:22.505" v="8157" actId="571"/>
          <ac:spMkLst>
            <pc:docMk/>
            <pc:sldMk cId="980945859" sldId="7027"/>
            <ac:spMk id="128" creationId="{01DC2E56-E3FA-4052-9FD7-F26E92DC1436}"/>
          </ac:spMkLst>
        </pc:spChg>
        <pc:spChg chg="add mod">
          <ac:chgData name="Al Brooks" userId="34fc579134f071c1" providerId="LiveId" clId="{00D708EA-6416-47DB-8851-67D46096512E}" dt="2021-03-02T21:25:15.981" v="8224" actId="1076"/>
          <ac:spMkLst>
            <pc:docMk/>
            <pc:sldMk cId="980945859" sldId="7027"/>
            <ac:spMk id="129" creationId="{5BC0A335-65CD-4A09-BE47-E46DC50A6B58}"/>
          </ac:spMkLst>
        </pc:spChg>
        <pc:spChg chg="add mod">
          <ac:chgData name="Al Brooks" userId="34fc579134f071c1" providerId="LiveId" clId="{00D708EA-6416-47DB-8851-67D46096512E}" dt="2021-03-02T21:25:18.692" v="8225" actId="1076"/>
          <ac:spMkLst>
            <pc:docMk/>
            <pc:sldMk cId="980945859" sldId="7027"/>
            <ac:spMk id="130" creationId="{9CEF83A7-FEAF-4E64-89F5-040D466B398D}"/>
          </ac:spMkLst>
        </pc:spChg>
        <pc:spChg chg="add mod">
          <ac:chgData name="Al Brooks" userId="34fc579134f071c1" providerId="LiveId" clId="{00D708EA-6416-47DB-8851-67D46096512E}" dt="2021-03-02T21:25:20.972" v="8226" actId="1076"/>
          <ac:spMkLst>
            <pc:docMk/>
            <pc:sldMk cId="980945859" sldId="7027"/>
            <ac:spMk id="131" creationId="{7D1E17AB-14E6-4EEF-88C5-0E302C563092}"/>
          </ac:spMkLst>
        </pc:spChg>
        <pc:spChg chg="add mod">
          <ac:chgData name="Al Brooks" userId="34fc579134f071c1" providerId="LiveId" clId="{00D708EA-6416-47DB-8851-67D46096512E}" dt="2021-03-02T21:25:23.459" v="8227" actId="1076"/>
          <ac:spMkLst>
            <pc:docMk/>
            <pc:sldMk cId="980945859" sldId="7027"/>
            <ac:spMk id="132" creationId="{1B7C8E9E-38B1-41E8-9939-66E1E29E1163}"/>
          </ac:spMkLst>
        </pc:spChg>
        <pc:spChg chg="add mod">
          <ac:chgData name="Al Brooks" userId="34fc579134f071c1" providerId="LiveId" clId="{00D708EA-6416-47DB-8851-67D46096512E}" dt="2021-03-02T21:25:26.658" v="8228" actId="1076"/>
          <ac:spMkLst>
            <pc:docMk/>
            <pc:sldMk cId="980945859" sldId="7027"/>
            <ac:spMk id="133" creationId="{95778994-B122-421C-9E6D-B7C9306C2E29}"/>
          </ac:spMkLst>
        </pc:spChg>
        <pc:spChg chg="add mod">
          <ac:chgData name="Al Brooks" userId="34fc579134f071c1" providerId="LiveId" clId="{00D708EA-6416-47DB-8851-67D46096512E}" dt="2021-03-02T21:23:08.927" v="8187" actId="1076"/>
          <ac:spMkLst>
            <pc:docMk/>
            <pc:sldMk cId="980945859" sldId="7027"/>
            <ac:spMk id="134" creationId="{1282C101-EB14-42BB-A749-1F140DD01B0D}"/>
          </ac:spMkLst>
        </pc:spChg>
        <pc:spChg chg="add mod">
          <ac:chgData name="Al Brooks" userId="34fc579134f071c1" providerId="LiveId" clId="{00D708EA-6416-47DB-8851-67D46096512E}" dt="2021-03-02T21:23:42.787" v="8196" actId="1076"/>
          <ac:spMkLst>
            <pc:docMk/>
            <pc:sldMk cId="980945859" sldId="7027"/>
            <ac:spMk id="135" creationId="{C83318C8-35BE-4388-8C5C-D5BC871F376B}"/>
          </ac:spMkLst>
        </pc:spChg>
        <pc:spChg chg="add mod">
          <ac:chgData name="Al Brooks" userId="34fc579134f071c1" providerId="LiveId" clId="{00D708EA-6416-47DB-8851-67D46096512E}" dt="2021-03-02T21:23:40.106" v="8195" actId="1076"/>
          <ac:spMkLst>
            <pc:docMk/>
            <pc:sldMk cId="980945859" sldId="7027"/>
            <ac:spMk id="136" creationId="{A35BC2ED-6532-4BB2-8C07-AD1F15582D30}"/>
          </ac:spMkLst>
        </pc:spChg>
        <pc:spChg chg="add mod">
          <ac:chgData name="Al Brooks" userId="34fc579134f071c1" providerId="LiveId" clId="{00D708EA-6416-47DB-8851-67D46096512E}" dt="2021-03-02T21:23:59.001" v="8202" actId="1076"/>
          <ac:spMkLst>
            <pc:docMk/>
            <pc:sldMk cId="980945859" sldId="7027"/>
            <ac:spMk id="137" creationId="{305C19E8-E7A6-485F-8438-5CC56280A1A1}"/>
          </ac:spMkLst>
        </pc:spChg>
        <pc:spChg chg="add mod">
          <ac:chgData name="Al Brooks" userId="34fc579134f071c1" providerId="LiveId" clId="{00D708EA-6416-47DB-8851-67D46096512E}" dt="2021-03-02T21:24:04.208" v="8204" actId="1076"/>
          <ac:spMkLst>
            <pc:docMk/>
            <pc:sldMk cId="980945859" sldId="7027"/>
            <ac:spMk id="138" creationId="{59CF46C1-F7AC-4B14-B976-E0D42923A4C5}"/>
          </ac:spMkLst>
        </pc:spChg>
        <pc:spChg chg="add mod">
          <ac:chgData name="Al Brooks" userId="34fc579134f071c1" providerId="LiveId" clId="{00D708EA-6416-47DB-8851-67D46096512E}" dt="2021-03-02T21:24:07.296" v="8205" actId="1076"/>
          <ac:spMkLst>
            <pc:docMk/>
            <pc:sldMk cId="980945859" sldId="7027"/>
            <ac:spMk id="139" creationId="{B10E5096-3908-4908-9D38-FB2165C7E1FD}"/>
          </ac:spMkLst>
        </pc:spChg>
        <pc:spChg chg="add mod">
          <ac:chgData name="Al Brooks" userId="34fc579134f071c1" providerId="LiveId" clId="{00D708EA-6416-47DB-8851-67D46096512E}" dt="2021-03-02T21:24:10.113" v="8206" actId="1076"/>
          <ac:spMkLst>
            <pc:docMk/>
            <pc:sldMk cId="980945859" sldId="7027"/>
            <ac:spMk id="140" creationId="{DB83469B-68F7-4104-8B78-B9DB13166BC8}"/>
          </ac:spMkLst>
        </pc:spChg>
        <pc:spChg chg="add mod">
          <ac:chgData name="Al Brooks" userId="34fc579134f071c1" providerId="LiveId" clId="{00D708EA-6416-47DB-8851-67D46096512E}" dt="2021-03-02T21:24:19.135" v="8207" actId="1076"/>
          <ac:spMkLst>
            <pc:docMk/>
            <pc:sldMk cId="980945859" sldId="7027"/>
            <ac:spMk id="141" creationId="{1287CD58-76D9-474E-8C62-1CD278A812A7}"/>
          </ac:spMkLst>
        </pc:spChg>
        <pc:spChg chg="add mod">
          <ac:chgData name="Al Brooks" userId="34fc579134f071c1" providerId="LiveId" clId="{00D708EA-6416-47DB-8851-67D46096512E}" dt="2021-03-02T21:24:26.555" v="8210" actId="1076"/>
          <ac:spMkLst>
            <pc:docMk/>
            <pc:sldMk cId="980945859" sldId="7027"/>
            <ac:spMk id="142" creationId="{905EC18B-EF29-4280-AEEE-1416305F25C1}"/>
          </ac:spMkLst>
        </pc:spChg>
        <pc:spChg chg="add mod">
          <ac:chgData name="Al Brooks" userId="34fc579134f071c1" providerId="LiveId" clId="{00D708EA-6416-47DB-8851-67D46096512E}" dt="2021-03-02T21:24:29.756" v="8211" actId="1076"/>
          <ac:spMkLst>
            <pc:docMk/>
            <pc:sldMk cId="980945859" sldId="7027"/>
            <ac:spMk id="143" creationId="{1EB14532-4B41-4BAB-98A6-5FBA971C0357}"/>
          </ac:spMkLst>
        </pc:spChg>
        <pc:spChg chg="add mod">
          <ac:chgData name="Al Brooks" userId="34fc579134f071c1" providerId="LiveId" clId="{00D708EA-6416-47DB-8851-67D46096512E}" dt="2021-03-02T21:24:53.823" v="8218" actId="1076"/>
          <ac:spMkLst>
            <pc:docMk/>
            <pc:sldMk cId="980945859" sldId="7027"/>
            <ac:spMk id="144" creationId="{022F97FB-887D-45C2-94B3-252976034BD1}"/>
          </ac:spMkLst>
        </pc:spChg>
        <pc:spChg chg="add mod">
          <ac:chgData name="Al Brooks" userId="34fc579134f071c1" providerId="LiveId" clId="{00D708EA-6416-47DB-8851-67D46096512E}" dt="2021-03-02T21:24:39.315" v="8214" actId="1076"/>
          <ac:spMkLst>
            <pc:docMk/>
            <pc:sldMk cId="980945859" sldId="7027"/>
            <ac:spMk id="145" creationId="{72C4A8A4-DDA7-4A01-A2C8-10145315B381}"/>
          </ac:spMkLst>
        </pc:spChg>
        <pc:spChg chg="add mod">
          <ac:chgData name="Al Brooks" userId="34fc579134f071c1" providerId="LiveId" clId="{00D708EA-6416-47DB-8851-67D46096512E}" dt="2021-03-02T21:25:03.784" v="8220" actId="1076"/>
          <ac:spMkLst>
            <pc:docMk/>
            <pc:sldMk cId="980945859" sldId="7027"/>
            <ac:spMk id="146" creationId="{F027DF20-E34C-44E8-A2C6-AC7BF22C6820}"/>
          </ac:spMkLst>
        </pc:spChg>
        <pc:spChg chg="add mod">
          <ac:chgData name="Al Brooks" userId="34fc579134f071c1" providerId="LiveId" clId="{00D708EA-6416-47DB-8851-67D46096512E}" dt="2021-03-02T21:25:13.414" v="8223" actId="1076"/>
          <ac:spMkLst>
            <pc:docMk/>
            <pc:sldMk cId="980945859" sldId="7027"/>
            <ac:spMk id="147" creationId="{1AF928DA-BB83-4B9F-90B4-713BC720B0E5}"/>
          </ac:spMkLst>
        </pc:spChg>
        <pc:spChg chg="add del mod">
          <ac:chgData name="Al Brooks" userId="34fc579134f071c1" providerId="LiveId" clId="{00D708EA-6416-47DB-8851-67D46096512E}" dt="2021-03-02T21:22:34.395" v="8181" actId="478"/>
          <ac:spMkLst>
            <pc:docMk/>
            <pc:sldMk cId="980945859" sldId="7027"/>
            <ac:spMk id="148" creationId="{53B104E9-C89A-4178-92B7-3B7E033CE65F}"/>
          </ac:spMkLst>
        </pc:spChg>
        <pc:spChg chg="add mod">
          <ac:chgData name="Al Brooks" userId="34fc579134f071c1" providerId="LiveId" clId="{00D708EA-6416-47DB-8851-67D46096512E}" dt="2021-03-02T21:23:45.270" v="8197" actId="571"/>
          <ac:spMkLst>
            <pc:docMk/>
            <pc:sldMk cId="980945859" sldId="7027"/>
            <ac:spMk id="153" creationId="{DF49A539-A027-4821-BB23-9924269C1574}"/>
          </ac:spMkLst>
        </pc:spChg>
        <pc:spChg chg="add mod">
          <ac:chgData name="Al Brooks" userId="34fc579134f071c1" providerId="LiveId" clId="{00D708EA-6416-47DB-8851-67D46096512E}" dt="2021-03-02T22:36:38.494" v="8556" actId="1076"/>
          <ac:spMkLst>
            <pc:docMk/>
            <pc:sldMk cId="980945859" sldId="7027"/>
            <ac:spMk id="214" creationId="{2DE07917-2965-4AFA-B483-7F2B43F31018}"/>
          </ac:spMkLst>
        </pc:spChg>
        <pc:picChg chg="add mod">
          <ac:chgData name="Al Brooks" userId="34fc579134f071c1" providerId="LiveId" clId="{00D708EA-6416-47DB-8851-67D46096512E}" dt="2021-03-02T21:16:15.014" v="8028" actId="14100"/>
          <ac:picMkLst>
            <pc:docMk/>
            <pc:sldMk cId="980945859" sldId="7027"/>
            <ac:picMk id="4" creationId="{9AB78AC8-6F18-4E97-88BB-8B645C673337}"/>
          </ac:picMkLst>
        </pc:picChg>
        <pc:cxnChg chg="add mod">
          <ac:chgData name="Al Brooks" userId="34fc579134f071c1" providerId="LiveId" clId="{00D708EA-6416-47DB-8851-67D46096512E}" dt="2021-03-02T21:23:23.737" v="8191" actId="14100"/>
          <ac:cxnSpMkLst>
            <pc:docMk/>
            <pc:sldMk cId="980945859" sldId="7027"/>
            <ac:cxnSpMk id="82" creationId="{1D2C931F-5968-4288-8FE5-99BE6ACF69AE}"/>
          </ac:cxnSpMkLst>
        </pc:cxnChg>
        <pc:cxnChg chg="add mod">
          <ac:chgData name="Al Brooks" userId="34fc579134f071c1" providerId="LiveId" clId="{00D708EA-6416-47DB-8851-67D46096512E}" dt="2021-03-02T21:23:30.014" v="8192" actId="14100"/>
          <ac:cxnSpMkLst>
            <pc:docMk/>
            <pc:sldMk cId="980945859" sldId="7027"/>
            <ac:cxnSpMk id="84" creationId="{B424E453-073E-4735-89F1-50469F46E7E5}"/>
          </ac:cxnSpMkLst>
        </pc:cxnChg>
        <pc:cxnChg chg="add mod">
          <ac:chgData name="Al Brooks" userId="34fc579134f071c1" providerId="LiveId" clId="{00D708EA-6416-47DB-8851-67D46096512E}" dt="2021-03-02T21:24:22.862" v="8208" actId="14100"/>
          <ac:cxnSpMkLst>
            <pc:docMk/>
            <pc:sldMk cId="980945859" sldId="7027"/>
            <ac:cxnSpMk id="86" creationId="{32749E06-AD49-4973-A1A6-AF8A5B8F2231}"/>
          </ac:cxnSpMkLst>
        </pc:cxnChg>
        <pc:cxnChg chg="add mod">
          <ac:chgData name="Al Brooks" userId="34fc579134f071c1" providerId="LiveId" clId="{00D708EA-6416-47DB-8851-67D46096512E}" dt="2021-03-02T21:24:36.522" v="8213" actId="14100"/>
          <ac:cxnSpMkLst>
            <pc:docMk/>
            <pc:sldMk cId="980945859" sldId="7027"/>
            <ac:cxnSpMk id="88" creationId="{CE7B85A8-F1F1-4CD7-B6D2-E510173C0754}"/>
          </ac:cxnSpMkLst>
        </pc:cxnChg>
        <pc:cxnChg chg="add mod">
          <ac:chgData name="Al Brooks" userId="34fc579134f071c1" providerId="LiveId" clId="{00D708EA-6416-47DB-8851-67D46096512E}" dt="2021-03-02T21:24:48.077" v="8217" actId="14100"/>
          <ac:cxnSpMkLst>
            <pc:docMk/>
            <pc:sldMk cId="980945859" sldId="7027"/>
            <ac:cxnSpMk id="90" creationId="{8892BB24-2AB7-408E-A1DA-DE47E7147AA3}"/>
          </ac:cxnSpMkLst>
        </pc:cxnChg>
        <pc:cxnChg chg="add mod">
          <ac:chgData name="Al Brooks" userId="34fc579134f071c1" providerId="LiveId" clId="{00D708EA-6416-47DB-8851-67D46096512E}" dt="2021-03-02T21:25:11.647" v="8222" actId="14100"/>
          <ac:cxnSpMkLst>
            <pc:docMk/>
            <pc:sldMk cId="980945859" sldId="7027"/>
            <ac:cxnSpMk id="92" creationId="{9791BCC0-C35A-458B-8F2B-57E0AB71C80E}"/>
          </ac:cxnSpMkLst>
        </pc:cxnChg>
        <pc:cxnChg chg="add mod">
          <ac:chgData name="Al Brooks" userId="34fc579134f071c1" providerId="LiveId" clId="{00D708EA-6416-47DB-8851-67D46096512E}" dt="2021-03-02T21:17:25.312" v="8044" actId="14100"/>
          <ac:cxnSpMkLst>
            <pc:docMk/>
            <pc:sldMk cId="980945859" sldId="7027"/>
            <ac:cxnSpMk id="96" creationId="{6BDF71DD-4476-4C16-AF59-505ECF41C30D}"/>
          </ac:cxnSpMkLst>
        </pc:cxnChg>
        <pc:cxnChg chg="add mod">
          <ac:chgData name="Al Brooks" userId="34fc579134f071c1" providerId="LiveId" clId="{00D708EA-6416-47DB-8851-67D46096512E}" dt="2021-03-02T21:17:36.202" v="8047" actId="14100"/>
          <ac:cxnSpMkLst>
            <pc:docMk/>
            <pc:sldMk cId="980945859" sldId="7027"/>
            <ac:cxnSpMk id="98" creationId="{05997E93-2D53-47CB-8951-C5CD3670246C}"/>
          </ac:cxnSpMkLst>
        </pc:cxnChg>
        <pc:cxnChg chg="add mod">
          <ac:chgData name="Al Brooks" userId="34fc579134f071c1" providerId="LiveId" clId="{00D708EA-6416-47DB-8851-67D46096512E}" dt="2021-03-02T21:17:46.579" v="8049" actId="14100"/>
          <ac:cxnSpMkLst>
            <pc:docMk/>
            <pc:sldMk cId="980945859" sldId="7027"/>
            <ac:cxnSpMk id="100" creationId="{143C8FCE-E336-4544-9DC3-CEC8C91B20D2}"/>
          </ac:cxnSpMkLst>
        </pc:cxnChg>
        <pc:cxnChg chg="add mod">
          <ac:chgData name="Al Brooks" userId="34fc579134f071c1" providerId="LiveId" clId="{00D708EA-6416-47DB-8851-67D46096512E}" dt="2021-03-02T21:23:00.012" v="8184" actId="1076"/>
          <ac:cxnSpMkLst>
            <pc:docMk/>
            <pc:sldMk cId="980945859" sldId="7027"/>
            <ac:cxnSpMk id="102" creationId="{5EDDA0A1-B883-4585-B91E-F8CD2876D7D3}"/>
          </ac:cxnSpMkLst>
        </pc:cxnChg>
        <pc:cxnChg chg="add mod">
          <ac:chgData name="Al Brooks" userId="34fc579134f071c1" providerId="LiveId" clId="{00D708EA-6416-47DB-8851-67D46096512E}" dt="2021-03-02T21:24:57.486" v="8219" actId="1076"/>
          <ac:cxnSpMkLst>
            <pc:docMk/>
            <pc:sldMk cId="980945859" sldId="7027"/>
            <ac:cxnSpMk id="104" creationId="{8F675157-E78D-4542-8BC7-8B2BCBB79876}"/>
          </ac:cxnSpMkLst>
        </pc:cxnChg>
        <pc:cxnChg chg="add mod">
          <ac:chgData name="Al Brooks" userId="34fc579134f071c1" providerId="LiveId" clId="{00D708EA-6416-47DB-8851-67D46096512E}" dt="2021-03-02T21:18:13.982" v="8056" actId="1076"/>
          <ac:cxnSpMkLst>
            <pc:docMk/>
            <pc:sldMk cId="980945859" sldId="7027"/>
            <ac:cxnSpMk id="106" creationId="{78B93B13-F41B-4CB8-B42D-4A8A98B2B31C}"/>
          </ac:cxnSpMkLst>
        </pc:cxnChg>
        <pc:cxnChg chg="add mod">
          <ac:chgData name="Al Brooks" userId="34fc579134f071c1" providerId="LiveId" clId="{00D708EA-6416-47DB-8851-67D46096512E}" dt="2021-03-02T21:18:44.309" v="8062" actId="14100"/>
          <ac:cxnSpMkLst>
            <pc:docMk/>
            <pc:sldMk cId="980945859" sldId="7027"/>
            <ac:cxnSpMk id="108" creationId="{4484B0DD-1762-43F8-96F1-7476D04E27F7}"/>
          </ac:cxnSpMkLst>
        </pc:cxnChg>
        <pc:cxnChg chg="add mod">
          <ac:chgData name="Al Brooks" userId="34fc579134f071c1" providerId="LiveId" clId="{00D708EA-6416-47DB-8851-67D46096512E}" dt="2021-03-02T21:23:17.441" v="8189" actId="14100"/>
          <ac:cxnSpMkLst>
            <pc:docMk/>
            <pc:sldMk cId="980945859" sldId="7027"/>
            <ac:cxnSpMk id="116" creationId="{DEBBE748-0D82-4575-8475-672C3FCC8650}"/>
          </ac:cxnSpMkLst>
        </pc:cxnChg>
        <pc:cxnChg chg="add mod">
          <ac:chgData name="Al Brooks" userId="34fc579134f071c1" providerId="LiveId" clId="{00D708EA-6416-47DB-8851-67D46096512E}" dt="2021-03-02T21:22:54.827" v="8183" actId="14100"/>
          <ac:cxnSpMkLst>
            <pc:docMk/>
            <pc:sldMk cId="980945859" sldId="7027"/>
            <ac:cxnSpMk id="118" creationId="{780A01C2-0A48-4FCB-9069-44D12B1441D6}"/>
          </ac:cxnSpMkLst>
        </pc:cxnChg>
        <pc:cxnChg chg="add mod">
          <ac:chgData name="Al Brooks" userId="34fc579134f071c1" providerId="LiveId" clId="{00D708EA-6416-47DB-8851-67D46096512E}" dt="2021-03-02T21:26:31.058" v="8248" actId="14100"/>
          <ac:cxnSpMkLst>
            <pc:docMk/>
            <pc:sldMk cId="980945859" sldId="7027"/>
            <ac:cxnSpMk id="163" creationId="{0D7FE595-D677-49CE-90F8-21A021086FD0}"/>
          </ac:cxnSpMkLst>
        </pc:cxnChg>
        <pc:cxnChg chg="add mod">
          <ac:chgData name="Al Brooks" userId="34fc579134f071c1" providerId="LiveId" clId="{00D708EA-6416-47DB-8851-67D46096512E}" dt="2021-03-02T21:26:40.720" v="8250" actId="14100"/>
          <ac:cxnSpMkLst>
            <pc:docMk/>
            <pc:sldMk cId="980945859" sldId="7027"/>
            <ac:cxnSpMk id="213" creationId="{28A58BEC-6400-4BAA-BF3A-9D430BE7DCE4}"/>
          </ac:cxnSpMkLst>
        </pc:cxnChg>
      </pc:sldChg>
      <pc:sldChg chg="add del">
        <pc:chgData name="Al Brooks" userId="34fc579134f071c1" providerId="LiveId" clId="{00D708EA-6416-47DB-8851-67D46096512E}" dt="2021-02-27T01:58:33.473" v="4575"/>
        <pc:sldMkLst>
          <pc:docMk/>
          <pc:sldMk cId="2325503394" sldId="7027"/>
        </pc:sldMkLst>
      </pc:sldChg>
      <pc:sldChg chg="addSp delSp modSp add del mod ord">
        <pc:chgData name="Al Brooks" userId="34fc579134f071c1" providerId="LiveId" clId="{00D708EA-6416-47DB-8851-67D46096512E}" dt="2021-02-27T01:57:46.260" v="4572" actId="2696"/>
        <pc:sldMkLst>
          <pc:docMk/>
          <pc:sldMk cId="2557613876" sldId="7027"/>
        </pc:sldMkLst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6T20:29:25.550" v="2254" actId="20577"/>
          <ac:spMkLst>
            <pc:docMk/>
            <pc:sldMk cId="2557613876" sldId="7027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6T23:06:48.115" v="4236" actId="167"/>
          <ac:spMkLst>
            <pc:docMk/>
            <pc:sldMk cId="2557613876" sldId="7027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2-27T01:57:42.476" v="4571" actId="1076"/>
          <ac:spMkLst>
            <pc:docMk/>
            <pc:sldMk cId="2557613876" sldId="7027"/>
            <ac:spMk id="81" creationId="{07516F2D-A0BD-404B-9E01-74305A1ED617}"/>
          </ac:spMkLst>
        </pc:spChg>
        <pc:spChg chg="add mod">
          <ac:chgData name="Al Brooks" userId="34fc579134f071c1" providerId="LiveId" clId="{00D708EA-6416-47DB-8851-67D46096512E}" dt="2021-02-27T01:55:51.629" v="4521" actId="1076"/>
          <ac:spMkLst>
            <pc:docMk/>
            <pc:sldMk cId="2557613876" sldId="7027"/>
            <ac:spMk id="83" creationId="{EC361475-6B34-4621-8F32-2D15FBA2221A}"/>
          </ac:spMkLst>
        </pc:spChg>
        <pc:spChg chg="add mod">
          <ac:chgData name="Al Brooks" userId="34fc579134f071c1" providerId="LiveId" clId="{00D708EA-6416-47DB-8851-67D46096512E}" dt="2021-02-27T01:55:48.179" v="4520" actId="1076"/>
          <ac:spMkLst>
            <pc:docMk/>
            <pc:sldMk cId="2557613876" sldId="7027"/>
            <ac:spMk id="84" creationId="{CC9370F5-2D65-4047-8161-989FF1B2BF18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86" creationId="{952B5B19-1E67-4BF4-8A1C-F154FCA4F33F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87" creationId="{42A82738-AB50-47AF-A9EE-38AF0E8B7DE4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88" creationId="{2057C986-D95D-4860-BFED-3EA9CD534D6D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89" creationId="{46921795-5655-4DD9-A457-443C3FA62877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90" creationId="{70369764-18A1-45EE-83C7-9D5FF60051DD}"/>
          </ac:spMkLst>
        </pc:spChg>
        <pc:spChg chg="add mod">
          <ac:chgData name="Al Brooks" userId="34fc579134f071c1" providerId="LiveId" clId="{00D708EA-6416-47DB-8851-67D46096512E}" dt="2021-02-27T01:56:12.652" v="4522"/>
          <ac:spMkLst>
            <pc:docMk/>
            <pc:sldMk cId="2557613876" sldId="7027"/>
            <ac:spMk id="91" creationId="{48D5FA13-AECE-4B18-82BB-991C5EFBB719}"/>
          </ac:spMkLst>
        </pc:spChg>
        <pc:spChg chg="add del mod">
          <ac:chgData name="Al Brooks" userId="34fc579134f071c1" providerId="LiveId" clId="{00D708EA-6416-47DB-8851-67D46096512E}" dt="2021-02-27T01:56:17.271" v="4523" actId="478"/>
          <ac:spMkLst>
            <pc:docMk/>
            <pc:sldMk cId="2557613876" sldId="7027"/>
            <ac:spMk id="92" creationId="{36303A70-4115-4225-A418-C398A20E06D8}"/>
          </ac:spMkLst>
        </pc:spChg>
        <pc:spChg chg="add del mod">
          <ac:chgData name="Al Brooks" userId="34fc579134f071c1" providerId="LiveId" clId="{00D708EA-6416-47DB-8851-67D46096512E}" dt="2021-02-27T01:56:18.359" v="4524" actId="478"/>
          <ac:spMkLst>
            <pc:docMk/>
            <pc:sldMk cId="2557613876" sldId="7027"/>
            <ac:spMk id="93" creationId="{D98A50F7-63DB-4D17-BF55-0AAF03DC336A}"/>
          </ac:spMkLst>
        </pc:spChg>
        <pc:spChg chg="add del mod">
          <ac:chgData name="Al Brooks" userId="34fc579134f071c1" providerId="LiveId" clId="{00D708EA-6416-47DB-8851-67D46096512E}" dt="2021-02-27T01:56:19.115" v="4525" actId="478"/>
          <ac:spMkLst>
            <pc:docMk/>
            <pc:sldMk cId="2557613876" sldId="7027"/>
            <ac:spMk id="94" creationId="{8C320A7A-F423-4D07-AA5F-9220BF9E2936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7T01:57:37.489" v="4570" actId="478"/>
          <ac:spMkLst>
            <pc:docMk/>
            <pc:sldMk cId="2557613876" sldId="7027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6T23:05:52.764" v="4218" actId="167"/>
          <ac:picMkLst>
            <pc:docMk/>
            <pc:sldMk cId="2557613876" sldId="7027"/>
            <ac:picMk id="82" creationId="{7E76F59D-A232-4B91-BD18-27EAC4435FDD}"/>
          </ac:picMkLst>
        </pc:picChg>
        <pc:cxnChg chg="add mod">
          <ac:chgData name="Al Brooks" userId="34fc579134f071c1" providerId="LiveId" clId="{00D708EA-6416-47DB-8851-67D46096512E}" dt="2021-02-27T01:56:12.652" v="4522"/>
          <ac:cxnSpMkLst>
            <pc:docMk/>
            <pc:sldMk cId="2557613876" sldId="7027"/>
            <ac:cxnSpMk id="85" creationId="{A6CAC364-0241-4509-8E52-486010173B5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7T01:57:37.489" v="4570" actId="478"/>
          <ac:cxnSpMkLst>
            <pc:docMk/>
            <pc:sldMk cId="2557613876" sldId="702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3-01T23:19:36.394" v="6972" actId="2696"/>
        <pc:sldMkLst>
          <pc:docMk/>
          <pc:sldMk cId="756816467" sldId="7028"/>
        </pc:sldMkLst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1T19:21:38.795" v="5966" actId="20577"/>
          <ac:spMkLst>
            <pc:docMk/>
            <pc:sldMk cId="756816467" sldId="7028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1T21:56:05.628" v="6653" actId="167"/>
          <ac:spMkLst>
            <pc:docMk/>
            <pc:sldMk cId="756816467" sldId="7028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1T23:19:32.492" v="6971" actId="6549"/>
          <ac:spMkLst>
            <pc:docMk/>
            <pc:sldMk cId="756816467" sldId="7028"/>
            <ac:spMk id="81" creationId="{52ACDB5B-43CE-478A-90F1-91048AB098B1}"/>
          </ac:spMkLst>
        </pc:spChg>
        <pc:spChg chg="add mod">
          <ac:chgData name="Al Brooks" userId="34fc579134f071c1" providerId="LiveId" clId="{00D708EA-6416-47DB-8851-67D46096512E}" dt="2021-03-01T21:59:51.446" v="6674"/>
          <ac:spMkLst>
            <pc:docMk/>
            <pc:sldMk cId="756816467" sldId="7028"/>
            <ac:spMk id="85" creationId="{A9D60D26-187E-492B-A193-5DCF84FF4E51}"/>
          </ac:spMkLst>
        </pc:spChg>
        <pc:spChg chg="add mod">
          <ac:chgData name="Al Brooks" userId="34fc579134f071c1" providerId="LiveId" clId="{00D708EA-6416-47DB-8851-67D46096512E}" dt="2021-03-01T21:59:51.446" v="6674"/>
          <ac:spMkLst>
            <pc:docMk/>
            <pc:sldMk cId="756816467" sldId="7028"/>
            <ac:spMk id="86" creationId="{4E50C935-B40D-4EBF-BF41-26EAB33C78EF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1T23:14:47.842" v="6742" actId="478"/>
          <ac:spMkLst>
            <pc:docMk/>
            <pc:sldMk cId="756816467" sldId="7028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3-01T21:55:59.444" v="6651" actId="167"/>
          <ac:picMkLst>
            <pc:docMk/>
            <pc:sldMk cId="756816467" sldId="7028"/>
            <ac:picMk id="82" creationId="{4661000D-EB02-48D7-AE44-F91BC4320DEF}"/>
          </ac:picMkLst>
        </pc:picChg>
        <pc:cxnChg chg="add mod">
          <ac:chgData name="Al Brooks" userId="34fc579134f071c1" providerId="LiveId" clId="{00D708EA-6416-47DB-8851-67D46096512E}" dt="2021-03-01T21:59:51.446" v="6674"/>
          <ac:cxnSpMkLst>
            <pc:docMk/>
            <pc:sldMk cId="756816467" sldId="7028"/>
            <ac:cxnSpMk id="83" creationId="{2C4BB2AB-DED3-40A1-A360-9D1AAE59DFF6}"/>
          </ac:cxnSpMkLst>
        </pc:cxnChg>
        <pc:cxnChg chg="add mod">
          <ac:chgData name="Al Brooks" userId="34fc579134f071c1" providerId="LiveId" clId="{00D708EA-6416-47DB-8851-67D46096512E}" dt="2021-03-01T21:59:51.446" v="6674"/>
          <ac:cxnSpMkLst>
            <pc:docMk/>
            <pc:sldMk cId="756816467" sldId="7028"/>
            <ac:cxnSpMk id="84" creationId="{D95FFCE0-D23A-43F3-8399-8D494A11849A}"/>
          </ac:cxnSpMkLst>
        </pc:cxnChg>
        <pc:cxnChg chg="add mod">
          <ac:chgData name="Al Brooks" userId="34fc579134f071c1" providerId="LiveId" clId="{00D708EA-6416-47DB-8851-67D46096512E}" dt="2021-03-01T23:14:44.645" v="6741" actId="571"/>
          <ac:cxnSpMkLst>
            <pc:docMk/>
            <pc:sldMk cId="756816467" sldId="7028"/>
            <ac:cxnSpMk id="87" creationId="{D6A3BB55-C41E-4D45-84AB-655DA00C850A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1T23:14:47.842" v="6742" actId="478"/>
          <ac:cxnSpMkLst>
            <pc:docMk/>
            <pc:sldMk cId="756816467" sldId="7028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00D708EA-6416-47DB-8851-67D46096512E}" dt="2021-03-03T21:55:22.132" v="9857" actId="571"/>
        <pc:sldMkLst>
          <pc:docMk/>
          <pc:sldMk cId="1171082762" sldId="7028"/>
        </pc:sldMkLst>
        <pc:spChg chg="mod">
          <ac:chgData name="Al Brooks" userId="34fc579134f071c1" providerId="LiveId" clId="{00D708EA-6416-47DB-8851-67D46096512E}" dt="2021-03-03T21:44:25.622" v="9643" actId="20577"/>
          <ac:spMkLst>
            <pc:docMk/>
            <pc:sldMk cId="1171082762" sldId="7028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2T18:44:55.264" v="7356" actId="20577"/>
          <ac:spMkLst>
            <pc:docMk/>
            <pc:sldMk cId="1171082762" sldId="7028"/>
            <ac:spMk id="21" creationId="{D800B438-E78B-4C04-8812-E548DC25F1FB}"/>
          </ac:spMkLst>
        </pc:spChg>
        <pc:spChg chg="add del mod">
          <ac:chgData name="Al Brooks" userId="34fc579134f071c1" providerId="LiveId" clId="{00D708EA-6416-47DB-8851-67D46096512E}" dt="2021-03-03T21:43:51.165" v="9608" actId="478"/>
          <ac:spMkLst>
            <pc:docMk/>
            <pc:sldMk cId="1171082762" sldId="7028"/>
            <ac:spMk id="82" creationId="{8F670855-0EB6-42F0-B93C-D02C01495524}"/>
          </ac:spMkLst>
        </pc:spChg>
        <pc:spChg chg="add mod">
          <ac:chgData name="Al Brooks" userId="34fc579134f071c1" providerId="LiveId" clId="{00D708EA-6416-47DB-8851-67D46096512E}" dt="2021-03-03T21:46:22.557" v="9668" actId="571"/>
          <ac:spMkLst>
            <pc:docMk/>
            <pc:sldMk cId="1171082762" sldId="7028"/>
            <ac:spMk id="109" creationId="{0D1D429C-5504-4FD4-B4D8-21BC0A5FEB0E}"/>
          </ac:spMkLst>
        </pc:spChg>
        <pc:spChg chg="add mod">
          <ac:chgData name="Al Brooks" userId="34fc579134f071c1" providerId="LiveId" clId="{00D708EA-6416-47DB-8851-67D46096512E}" dt="2021-03-03T21:49:23.225" v="9709" actId="1076"/>
          <ac:spMkLst>
            <pc:docMk/>
            <pc:sldMk cId="1171082762" sldId="7028"/>
            <ac:spMk id="110" creationId="{C72293C8-722B-420D-B85A-A46B7382674B}"/>
          </ac:spMkLst>
        </pc:spChg>
        <pc:spChg chg="add mod">
          <ac:chgData name="Al Brooks" userId="34fc579134f071c1" providerId="LiveId" clId="{00D708EA-6416-47DB-8851-67D46096512E}" dt="2021-03-03T21:49:26.639" v="9710" actId="1076"/>
          <ac:spMkLst>
            <pc:docMk/>
            <pc:sldMk cId="1171082762" sldId="7028"/>
            <ac:spMk id="111" creationId="{9F40FE96-2DB5-4CC5-AF1C-212A84A31D08}"/>
          </ac:spMkLst>
        </pc:spChg>
        <pc:spChg chg="add mod">
          <ac:chgData name="Al Brooks" userId="34fc579134f071c1" providerId="LiveId" clId="{00D708EA-6416-47DB-8851-67D46096512E}" dt="2021-03-03T21:49:36.345" v="9712" actId="1076"/>
          <ac:spMkLst>
            <pc:docMk/>
            <pc:sldMk cId="1171082762" sldId="7028"/>
            <ac:spMk id="112" creationId="{06B2F42E-8940-4AD1-9D05-B8E773D6250E}"/>
          </ac:spMkLst>
        </pc:spChg>
        <pc:spChg chg="add mod">
          <ac:chgData name="Al Brooks" userId="34fc579134f071c1" providerId="LiveId" clId="{00D708EA-6416-47DB-8851-67D46096512E}" dt="2021-03-03T21:49:42.519" v="9714" actId="1076"/>
          <ac:spMkLst>
            <pc:docMk/>
            <pc:sldMk cId="1171082762" sldId="7028"/>
            <ac:spMk id="113" creationId="{5250582A-BE4A-43FB-8782-232551D608C5}"/>
          </ac:spMkLst>
        </pc:spChg>
        <pc:spChg chg="add mod">
          <ac:chgData name="Al Brooks" userId="34fc579134f071c1" providerId="LiveId" clId="{00D708EA-6416-47DB-8851-67D46096512E}" dt="2021-03-03T21:49:45.345" v="9715" actId="1076"/>
          <ac:spMkLst>
            <pc:docMk/>
            <pc:sldMk cId="1171082762" sldId="7028"/>
            <ac:spMk id="114" creationId="{EBF5EA04-0195-4EA3-B296-7228D46C8AEF}"/>
          </ac:spMkLst>
        </pc:spChg>
        <pc:spChg chg="add mod">
          <ac:chgData name="Al Brooks" userId="34fc579134f071c1" providerId="LiveId" clId="{00D708EA-6416-47DB-8851-67D46096512E}" dt="2021-03-03T21:52:05.931" v="9749" actId="1076"/>
          <ac:spMkLst>
            <pc:docMk/>
            <pc:sldMk cId="1171082762" sldId="7028"/>
            <ac:spMk id="115" creationId="{EA2F8CF3-7634-4B1F-80CB-03FE82854094}"/>
          </ac:spMkLst>
        </pc:spChg>
        <pc:spChg chg="add mod">
          <ac:chgData name="Al Brooks" userId="34fc579134f071c1" providerId="LiveId" clId="{00D708EA-6416-47DB-8851-67D46096512E}" dt="2021-03-03T21:52:28.457" v="9755" actId="1076"/>
          <ac:spMkLst>
            <pc:docMk/>
            <pc:sldMk cId="1171082762" sldId="7028"/>
            <ac:spMk id="116" creationId="{BFAE8A4F-061D-444E-8731-48ADA786FEC0}"/>
          </ac:spMkLst>
        </pc:spChg>
        <pc:spChg chg="add mod">
          <ac:chgData name="Al Brooks" userId="34fc579134f071c1" providerId="LiveId" clId="{00D708EA-6416-47DB-8851-67D46096512E}" dt="2021-03-03T21:49:49.867" v="9716" actId="1076"/>
          <ac:spMkLst>
            <pc:docMk/>
            <pc:sldMk cId="1171082762" sldId="7028"/>
            <ac:spMk id="117" creationId="{CF4D7128-1BAC-4BB2-8FCD-4167EBFB1023}"/>
          </ac:spMkLst>
        </pc:spChg>
        <pc:spChg chg="add mod">
          <ac:chgData name="Al Brooks" userId="34fc579134f071c1" providerId="LiveId" clId="{00D708EA-6416-47DB-8851-67D46096512E}" dt="2021-03-03T21:49:51.905" v="9717" actId="1076"/>
          <ac:spMkLst>
            <pc:docMk/>
            <pc:sldMk cId="1171082762" sldId="7028"/>
            <ac:spMk id="118" creationId="{E3796C94-FD08-4AC4-B929-1E2F1448F22E}"/>
          </ac:spMkLst>
        </pc:spChg>
        <pc:spChg chg="add mod">
          <ac:chgData name="Al Brooks" userId="34fc579134f071c1" providerId="LiveId" clId="{00D708EA-6416-47DB-8851-67D46096512E}" dt="2021-03-03T21:50:16.348" v="9725" actId="1076"/>
          <ac:spMkLst>
            <pc:docMk/>
            <pc:sldMk cId="1171082762" sldId="7028"/>
            <ac:spMk id="119" creationId="{CC16B8E4-F708-431A-8A0A-4ABD7B1F424A}"/>
          </ac:spMkLst>
        </pc:spChg>
        <pc:spChg chg="add mod">
          <ac:chgData name="Al Brooks" userId="34fc579134f071c1" providerId="LiveId" clId="{00D708EA-6416-47DB-8851-67D46096512E}" dt="2021-03-03T21:50:19.870" v="9726" actId="1076"/>
          <ac:spMkLst>
            <pc:docMk/>
            <pc:sldMk cId="1171082762" sldId="7028"/>
            <ac:spMk id="120" creationId="{4B82EE2B-B38A-4549-A8A4-726B377B7D61}"/>
          </ac:spMkLst>
        </pc:spChg>
        <pc:spChg chg="add mod">
          <ac:chgData name="Al Brooks" userId="34fc579134f071c1" providerId="LiveId" clId="{00D708EA-6416-47DB-8851-67D46096512E}" dt="2021-03-03T21:50:22.652" v="9727" actId="1076"/>
          <ac:spMkLst>
            <pc:docMk/>
            <pc:sldMk cId="1171082762" sldId="7028"/>
            <ac:spMk id="121" creationId="{A64F69F7-320D-44CD-8D75-E15020398CAF}"/>
          </ac:spMkLst>
        </pc:spChg>
        <pc:spChg chg="add mod">
          <ac:chgData name="Al Brooks" userId="34fc579134f071c1" providerId="LiveId" clId="{00D708EA-6416-47DB-8851-67D46096512E}" dt="2021-03-03T21:50:26.097" v="9728" actId="1076"/>
          <ac:spMkLst>
            <pc:docMk/>
            <pc:sldMk cId="1171082762" sldId="7028"/>
            <ac:spMk id="122" creationId="{95CA1B16-43D7-4024-8D69-04F716F226A7}"/>
          </ac:spMkLst>
        </pc:spChg>
        <pc:spChg chg="add mod">
          <ac:chgData name="Al Brooks" userId="34fc579134f071c1" providerId="LiveId" clId="{00D708EA-6416-47DB-8851-67D46096512E}" dt="2021-03-03T21:50:30.023" v="9729" actId="1076"/>
          <ac:spMkLst>
            <pc:docMk/>
            <pc:sldMk cId="1171082762" sldId="7028"/>
            <ac:spMk id="123" creationId="{3350D411-23CC-406B-BDFF-FB1E95B2D9BF}"/>
          </ac:spMkLst>
        </pc:spChg>
        <pc:spChg chg="add mod">
          <ac:chgData name="Al Brooks" userId="34fc579134f071c1" providerId="LiveId" clId="{00D708EA-6416-47DB-8851-67D46096512E}" dt="2021-03-03T21:50:33.295" v="9730" actId="1076"/>
          <ac:spMkLst>
            <pc:docMk/>
            <pc:sldMk cId="1171082762" sldId="7028"/>
            <ac:spMk id="124" creationId="{29D9E978-02EA-460C-A597-A5BDA40D03F0}"/>
          </ac:spMkLst>
        </pc:spChg>
        <pc:spChg chg="add mod">
          <ac:chgData name="Al Brooks" userId="34fc579134f071c1" providerId="LiveId" clId="{00D708EA-6416-47DB-8851-67D46096512E}" dt="2021-03-03T21:47:20.503" v="9686" actId="14100"/>
          <ac:spMkLst>
            <pc:docMk/>
            <pc:sldMk cId="1171082762" sldId="7028"/>
            <ac:spMk id="125" creationId="{D0647CF5-BB44-4605-BD77-FA860682C460}"/>
          </ac:spMkLst>
        </pc:spChg>
        <pc:spChg chg="add mod">
          <ac:chgData name="Al Brooks" userId="34fc579134f071c1" providerId="LiveId" clId="{00D708EA-6416-47DB-8851-67D46096512E}" dt="2021-03-03T21:50:38.999" v="9731" actId="1076"/>
          <ac:spMkLst>
            <pc:docMk/>
            <pc:sldMk cId="1171082762" sldId="7028"/>
            <ac:spMk id="126" creationId="{C1A0AABC-E5E2-4D0D-9F3D-F2C6A0D44D4D}"/>
          </ac:spMkLst>
        </pc:spChg>
        <pc:spChg chg="add mod">
          <ac:chgData name="Al Brooks" userId="34fc579134f071c1" providerId="LiveId" clId="{00D708EA-6416-47DB-8851-67D46096512E}" dt="2021-03-03T21:47:29.881" v="9690" actId="14100"/>
          <ac:spMkLst>
            <pc:docMk/>
            <pc:sldMk cId="1171082762" sldId="7028"/>
            <ac:spMk id="127" creationId="{515BC09E-4084-4A5E-B1D3-212C501F6B62}"/>
          </ac:spMkLst>
        </pc:spChg>
        <pc:spChg chg="add mod">
          <ac:chgData name="Al Brooks" userId="34fc579134f071c1" providerId="LiveId" clId="{00D708EA-6416-47DB-8851-67D46096512E}" dt="2021-03-03T21:51:05.475" v="9735" actId="1076"/>
          <ac:spMkLst>
            <pc:docMk/>
            <pc:sldMk cId="1171082762" sldId="7028"/>
            <ac:spMk id="128" creationId="{3760C46D-2D9D-498C-B48C-E1DD6275F83A}"/>
          </ac:spMkLst>
        </pc:spChg>
        <pc:spChg chg="add mod">
          <ac:chgData name="Al Brooks" userId="34fc579134f071c1" providerId="LiveId" clId="{00D708EA-6416-47DB-8851-67D46096512E}" dt="2021-03-03T21:51:09.868" v="9736" actId="1076"/>
          <ac:spMkLst>
            <pc:docMk/>
            <pc:sldMk cId="1171082762" sldId="7028"/>
            <ac:spMk id="129" creationId="{8F4C6490-1557-448C-83EF-A1D1777875BB}"/>
          </ac:spMkLst>
        </pc:spChg>
        <pc:spChg chg="add mod">
          <ac:chgData name="Al Brooks" userId="34fc579134f071c1" providerId="LiveId" clId="{00D708EA-6416-47DB-8851-67D46096512E}" dt="2021-03-03T21:51:12.931" v="9737" actId="1076"/>
          <ac:spMkLst>
            <pc:docMk/>
            <pc:sldMk cId="1171082762" sldId="7028"/>
            <ac:spMk id="130" creationId="{3DC7F933-193D-4381-8F94-DBB776431B7A}"/>
          </ac:spMkLst>
        </pc:spChg>
        <pc:spChg chg="add mod">
          <ac:chgData name="Al Brooks" userId="34fc579134f071c1" providerId="LiveId" clId="{00D708EA-6416-47DB-8851-67D46096512E}" dt="2021-03-03T21:51:18.149" v="9739" actId="1076"/>
          <ac:spMkLst>
            <pc:docMk/>
            <pc:sldMk cId="1171082762" sldId="7028"/>
            <ac:spMk id="131" creationId="{4A729650-FBBF-4870-85BA-E0971D9E43D6}"/>
          </ac:spMkLst>
        </pc:spChg>
        <pc:spChg chg="add mod">
          <ac:chgData name="Al Brooks" userId="34fc579134f071c1" providerId="LiveId" clId="{00D708EA-6416-47DB-8851-67D46096512E}" dt="2021-03-03T21:51:32.138" v="9743" actId="1076"/>
          <ac:spMkLst>
            <pc:docMk/>
            <pc:sldMk cId="1171082762" sldId="7028"/>
            <ac:spMk id="132" creationId="{C9DF4BC2-8FE9-426C-8F6A-B64E1FA348EC}"/>
          </ac:spMkLst>
        </pc:spChg>
        <pc:spChg chg="add mod">
          <ac:chgData name="Al Brooks" userId="34fc579134f071c1" providerId="LiveId" clId="{00D708EA-6416-47DB-8851-67D46096512E}" dt="2021-03-03T21:51:35.199" v="9744" actId="1076"/>
          <ac:spMkLst>
            <pc:docMk/>
            <pc:sldMk cId="1171082762" sldId="7028"/>
            <ac:spMk id="133" creationId="{58E9F245-2E25-479C-808A-55A1CB237EE5}"/>
          </ac:spMkLst>
        </pc:spChg>
        <pc:spChg chg="add mod">
          <ac:chgData name="Al Brooks" userId="34fc579134f071c1" providerId="LiveId" clId="{00D708EA-6416-47DB-8851-67D46096512E}" dt="2021-03-03T21:52:18.117" v="9752" actId="1076"/>
          <ac:spMkLst>
            <pc:docMk/>
            <pc:sldMk cId="1171082762" sldId="7028"/>
            <ac:spMk id="134" creationId="{49B0AC6E-D18B-4E7D-8A1E-106A49A3C4A2}"/>
          </ac:spMkLst>
        </pc:spChg>
        <pc:spChg chg="add mod">
          <ac:chgData name="Al Brooks" userId="34fc579134f071c1" providerId="LiveId" clId="{00D708EA-6416-47DB-8851-67D46096512E}" dt="2021-03-03T21:52:21.438" v="9753" actId="1076"/>
          <ac:spMkLst>
            <pc:docMk/>
            <pc:sldMk cId="1171082762" sldId="7028"/>
            <ac:spMk id="135" creationId="{1A069A0F-33E2-415D-B2D1-C659700A3ACF}"/>
          </ac:spMkLst>
        </pc:spChg>
        <pc:spChg chg="add mod">
          <ac:chgData name="Al Brooks" userId="34fc579134f071c1" providerId="LiveId" clId="{00D708EA-6416-47DB-8851-67D46096512E}" dt="2021-03-03T21:52:24.855" v="9754" actId="1076"/>
          <ac:spMkLst>
            <pc:docMk/>
            <pc:sldMk cId="1171082762" sldId="7028"/>
            <ac:spMk id="136" creationId="{068CFC3B-EF74-4B30-BDB9-F84D4DDBF682}"/>
          </ac:spMkLst>
        </pc:spChg>
        <pc:spChg chg="add mod">
          <ac:chgData name="Al Brooks" userId="34fc579134f071c1" providerId="LiveId" clId="{00D708EA-6416-47DB-8851-67D46096512E}" dt="2021-03-03T21:52:32.759" v="9756" actId="1076"/>
          <ac:spMkLst>
            <pc:docMk/>
            <pc:sldMk cId="1171082762" sldId="7028"/>
            <ac:spMk id="137" creationId="{12434A7C-2693-42D3-AAB2-5426395EE72D}"/>
          </ac:spMkLst>
        </pc:spChg>
        <pc:spChg chg="add mod">
          <ac:chgData name="Al Brooks" userId="34fc579134f071c1" providerId="LiveId" clId="{00D708EA-6416-47DB-8851-67D46096512E}" dt="2021-03-03T21:49:12.472" v="9707" actId="1076"/>
          <ac:spMkLst>
            <pc:docMk/>
            <pc:sldMk cId="1171082762" sldId="7028"/>
            <ac:spMk id="138" creationId="{1B161ECA-EE88-40B7-A250-5D6BD6B8C1C2}"/>
          </ac:spMkLst>
        </pc:spChg>
        <pc:spChg chg="add mod">
          <ac:chgData name="Al Brooks" userId="34fc579134f071c1" providerId="LiveId" clId="{00D708EA-6416-47DB-8851-67D46096512E}" dt="2021-03-03T21:49:31.156" v="9711" actId="571"/>
          <ac:spMkLst>
            <pc:docMk/>
            <pc:sldMk cId="1171082762" sldId="7028"/>
            <ac:spMk id="141" creationId="{E5915130-48E0-4A8F-B3F0-B977E0D54ED2}"/>
          </ac:spMkLst>
        </pc:spChg>
        <pc:spChg chg="add mod">
          <ac:chgData name="Al Brooks" userId="34fc579134f071c1" providerId="LiveId" clId="{00D708EA-6416-47DB-8851-67D46096512E}" dt="2021-03-03T21:53:34.164" v="9769" actId="14100"/>
          <ac:spMkLst>
            <pc:docMk/>
            <pc:sldMk cId="1171082762" sldId="7028"/>
            <ac:spMk id="149" creationId="{7D15B3EB-EAD9-4F24-AA75-D22F0CF3FFE7}"/>
          </ac:spMkLst>
        </pc:spChg>
        <pc:spChg chg="add mod">
          <ac:chgData name="Al Brooks" userId="34fc579134f071c1" providerId="LiveId" clId="{00D708EA-6416-47DB-8851-67D46096512E}" dt="2021-03-03T21:55:19.742" v="9856" actId="14100"/>
          <ac:spMkLst>
            <pc:docMk/>
            <pc:sldMk cId="1171082762" sldId="7028"/>
            <ac:spMk id="150" creationId="{A0BEE216-43CB-4619-AA71-2303B4885706}"/>
          </ac:spMkLst>
        </pc:spChg>
        <pc:spChg chg="add mod">
          <ac:chgData name="Al Brooks" userId="34fc579134f071c1" providerId="LiveId" clId="{00D708EA-6416-47DB-8851-67D46096512E}" dt="2021-03-03T21:54:34.053" v="9808" actId="108"/>
          <ac:spMkLst>
            <pc:docMk/>
            <pc:sldMk cId="1171082762" sldId="7028"/>
            <ac:spMk id="151" creationId="{44198506-02AD-45B8-BEAF-0EF533FB2F0E}"/>
          </ac:spMkLst>
        </pc:spChg>
        <pc:spChg chg="add mod">
          <ac:chgData name="Al Brooks" userId="34fc579134f071c1" providerId="LiveId" clId="{00D708EA-6416-47DB-8851-67D46096512E}" dt="2021-03-03T21:55:14.386" v="9855" actId="1076"/>
          <ac:spMkLst>
            <pc:docMk/>
            <pc:sldMk cId="1171082762" sldId="7028"/>
            <ac:spMk id="152" creationId="{0CD966AB-E973-4D34-BC2D-C780BFC2FCF7}"/>
          </ac:spMkLst>
        </pc:spChg>
        <pc:spChg chg="add mod">
          <ac:chgData name="Al Brooks" userId="34fc579134f071c1" providerId="LiveId" clId="{00D708EA-6416-47DB-8851-67D46096512E}" dt="2021-03-03T21:55:22.132" v="9857" actId="571"/>
          <ac:spMkLst>
            <pc:docMk/>
            <pc:sldMk cId="1171082762" sldId="7028"/>
            <ac:spMk id="153" creationId="{699DBEB2-4180-416E-8A87-6F66AAE2C287}"/>
          </ac:spMkLst>
        </pc:spChg>
        <pc:picChg chg="add mod">
          <ac:chgData name="Al Brooks" userId="34fc579134f071c1" providerId="LiveId" clId="{00D708EA-6416-47DB-8851-67D46096512E}" dt="2021-03-03T21:43:59.814" v="9611" actId="1076"/>
          <ac:picMkLst>
            <pc:docMk/>
            <pc:sldMk cId="1171082762" sldId="7028"/>
            <ac:picMk id="4" creationId="{4D25FAA4-F659-4E88-9FBB-77C7CC22F3D6}"/>
          </ac:picMkLst>
        </pc:picChg>
        <pc:cxnChg chg="add mod">
          <ac:chgData name="Al Brooks" userId="34fc579134f071c1" providerId="LiveId" clId="{00D708EA-6416-47DB-8851-67D46096512E}" dt="2021-03-03T21:44:08.018" v="9612" actId="14100"/>
          <ac:cxnSpMkLst>
            <pc:docMk/>
            <pc:sldMk cId="1171082762" sldId="7028"/>
            <ac:cxnSpMk id="83" creationId="{78316287-E087-467D-889A-47CF84B9CE91}"/>
          </ac:cxnSpMkLst>
        </pc:cxnChg>
        <pc:cxnChg chg="add mod">
          <ac:chgData name="Al Brooks" userId="34fc579134f071c1" providerId="LiveId" clId="{00D708EA-6416-47DB-8851-67D46096512E}" dt="2021-03-03T21:49:04.081" v="9705" actId="14100"/>
          <ac:cxnSpMkLst>
            <pc:docMk/>
            <pc:sldMk cId="1171082762" sldId="7028"/>
            <ac:cxnSpMk id="85" creationId="{5759DD6D-79A2-4E66-B2AD-A8A0DD75EA2C}"/>
          </ac:cxnSpMkLst>
        </pc:cxnChg>
        <pc:cxnChg chg="add mod">
          <ac:chgData name="Al Brooks" userId="34fc579134f071c1" providerId="LiveId" clId="{00D708EA-6416-47DB-8851-67D46096512E}" dt="2021-03-03T21:48:57.034" v="9703" actId="14100"/>
          <ac:cxnSpMkLst>
            <pc:docMk/>
            <pc:sldMk cId="1171082762" sldId="7028"/>
            <ac:cxnSpMk id="87" creationId="{7C5E9EF4-9E4A-4793-A6F6-1A5F3DEE8D56}"/>
          </ac:cxnSpMkLst>
        </pc:cxnChg>
        <pc:cxnChg chg="add mod">
          <ac:chgData name="Al Brooks" userId="34fc579134f071c1" providerId="LiveId" clId="{00D708EA-6416-47DB-8851-67D46096512E}" dt="2021-03-03T21:49:15.778" v="9708" actId="1076"/>
          <ac:cxnSpMkLst>
            <pc:docMk/>
            <pc:sldMk cId="1171082762" sldId="7028"/>
            <ac:cxnSpMk id="89" creationId="{E60CB140-C0EF-449A-A213-86405A1B3915}"/>
          </ac:cxnSpMkLst>
        </pc:cxnChg>
        <pc:cxnChg chg="add mod">
          <ac:chgData name="Al Brooks" userId="34fc579134f071c1" providerId="LiveId" clId="{00D708EA-6416-47DB-8851-67D46096512E}" dt="2021-03-03T21:50:10.036" v="9723" actId="14100"/>
          <ac:cxnSpMkLst>
            <pc:docMk/>
            <pc:sldMk cId="1171082762" sldId="7028"/>
            <ac:cxnSpMk id="91" creationId="{140FF84E-628F-4FFD-8AEF-5CA9BA8CA6EE}"/>
          </ac:cxnSpMkLst>
        </pc:cxnChg>
        <pc:cxnChg chg="add mod">
          <ac:chgData name="Al Brooks" userId="34fc579134f071c1" providerId="LiveId" clId="{00D708EA-6416-47DB-8851-67D46096512E}" dt="2021-03-03T21:51:28.770" v="9742" actId="14100"/>
          <ac:cxnSpMkLst>
            <pc:docMk/>
            <pc:sldMk cId="1171082762" sldId="7028"/>
            <ac:cxnSpMk id="93" creationId="{4ED10827-F4D2-492E-8AB3-5D3E6FBC426B}"/>
          </ac:cxnSpMkLst>
        </pc:cxnChg>
        <pc:cxnChg chg="add mod">
          <ac:chgData name="Al Brooks" userId="34fc579134f071c1" providerId="LiveId" clId="{00D708EA-6416-47DB-8851-67D46096512E}" dt="2021-03-03T21:52:13.767" v="9751" actId="14100"/>
          <ac:cxnSpMkLst>
            <pc:docMk/>
            <pc:sldMk cId="1171082762" sldId="7028"/>
            <ac:cxnSpMk id="95" creationId="{0AE3E0F7-D3EF-434A-8FC5-B32F64DB89F3}"/>
          </ac:cxnSpMkLst>
        </pc:cxnChg>
        <pc:cxnChg chg="add mod">
          <ac:chgData name="Al Brooks" userId="34fc579134f071c1" providerId="LiveId" clId="{00D708EA-6416-47DB-8851-67D46096512E}" dt="2021-03-03T21:45:23.020" v="9656" actId="14100"/>
          <ac:cxnSpMkLst>
            <pc:docMk/>
            <pc:sldMk cId="1171082762" sldId="7028"/>
            <ac:cxnSpMk id="97" creationId="{505D3C39-4868-4C9C-857B-8971771A9CFB}"/>
          </ac:cxnSpMkLst>
        </pc:cxnChg>
        <pc:cxnChg chg="add mod">
          <ac:chgData name="Al Brooks" userId="34fc579134f071c1" providerId="LiveId" clId="{00D708EA-6416-47DB-8851-67D46096512E}" dt="2021-03-03T21:51:47.904" v="9745" actId="14100"/>
          <ac:cxnSpMkLst>
            <pc:docMk/>
            <pc:sldMk cId="1171082762" sldId="7028"/>
            <ac:cxnSpMk id="99" creationId="{6DEC7FF5-AF2B-4D74-81B2-17F807FF5084}"/>
          </ac:cxnSpMkLst>
        </pc:cxnChg>
        <pc:cxnChg chg="add mod">
          <ac:chgData name="Al Brooks" userId="34fc579134f071c1" providerId="LiveId" clId="{00D708EA-6416-47DB-8851-67D46096512E}" dt="2021-03-03T21:50:46.655" v="9732" actId="14100"/>
          <ac:cxnSpMkLst>
            <pc:docMk/>
            <pc:sldMk cId="1171082762" sldId="7028"/>
            <ac:cxnSpMk id="101" creationId="{E73C600A-6BF8-496A-AEF8-27CC6E9E94F1}"/>
          </ac:cxnSpMkLst>
        </pc:cxnChg>
        <pc:cxnChg chg="add mod">
          <ac:chgData name="Al Brooks" userId="34fc579134f071c1" providerId="LiveId" clId="{00D708EA-6416-47DB-8851-67D46096512E}" dt="2021-03-03T21:49:09.127" v="9706" actId="1076"/>
          <ac:cxnSpMkLst>
            <pc:docMk/>
            <pc:sldMk cId="1171082762" sldId="7028"/>
            <ac:cxnSpMk id="103" creationId="{4996AEA7-582D-4F61-BA79-6340437AF374}"/>
          </ac:cxnSpMkLst>
        </pc:cxnChg>
        <pc:cxnChg chg="add mod">
          <ac:chgData name="Al Brooks" userId="34fc579134f071c1" providerId="LiveId" clId="{00D708EA-6416-47DB-8851-67D46096512E}" dt="2021-03-03T21:50:58.456" v="9734" actId="14100"/>
          <ac:cxnSpMkLst>
            <pc:docMk/>
            <pc:sldMk cId="1171082762" sldId="7028"/>
            <ac:cxnSpMk id="105" creationId="{57E2B88D-F701-4A44-AB01-2C5C2EEBA4D3}"/>
          </ac:cxnSpMkLst>
        </pc:cxnChg>
        <pc:cxnChg chg="add del mod">
          <ac:chgData name="Al Brooks" userId="34fc579134f071c1" providerId="LiveId" clId="{00D708EA-6416-47DB-8851-67D46096512E}" dt="2021-03-03T21:46:00.521" v="9665" actId="478"/>
          <ac:cxnSpMkLst>
            <pc:docMk/>
            <pc:sldMk cId="1171082762" sldId="7028"/>
            <ac:cxnSpMk id="106" creationId="{29478957-E244-4DBE-A74A-C99104BE28FF}"/>
          </ac:cxnSpMkLst>
        </pc:cxnChg>
        <pc:cxnChg chg="add mod">
          <ac:chgData name="Al Brooks" userId="34fc579134f071c1" providerId="LiveId" clId="{00D708EA-6416-47DB-8851-67D46096512E}" dt="2021-03-03T21:52:00.705" v="9748" actId="1076"/>
          <ac:cxnSpMkLst>
            <pc:docMk/>
            <pc:sldMk cId="1171082762" sldId="7028"/>
            <ac:cxnSpMk id="107" creationId="{FB05607C-3E35-40E1-A28D-FB9CC5204300}"/>
          </ac:cxnSpMkLst>
        </pc:cxnChg>
      </pc:sldChg>
      <pc:sldChg chg="addSp delSp modSp add del mod">
        <pc:chgData name="Al Brooks" userId="34fc579134f071c1" providerId="LiveId" clId="{00D708EA-6416-47DB-8851-67D46096512E}" dt="2021-02-27T02:07:28.591" v="4787" actId="2696"/>
        <pc:sldMkLst>
          <pc:docMk/>
          <pc:sldMk cId="2655714107" sldId="7028"/>
        </pc:sldMkLst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6T20:31:20.072" v="2386" actId="20577"/>
          <ac:spMkLst>
            <pc:docMk/>
            <pc:sldMk cId="2655714107" sldId="7028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6T23:06:34.489" v="4232" actId="167"/>
          <ac:spMkLst>
            <pc:docMk/>
            <pc:sldMk cId="2655714107" sldId="7028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2-27T02:05:12.796" v="4762" actId="1076"/>
          <ac:spMkLst>
            <pc:docMk/>
            <pc:sldMk cId="2655714107" sldId="7028"/>
            <ac:spMk id="81" creationId="{07516F2D-A0BD-404B-9E01-74305A1ED617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86" creationId="{C61B16AB-178A-4740-863B-0EDCF2247E31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87" creationId="{C5E09E96-164F-457B-859E-ABC370449957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88" creationId="{40AF1AA2-A0FA-4BD9-A512-46BD6154D65D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89" creationId="{530EB27B-25EA-40C7-B01E-415D846CE744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0" creationId="{2E5F6A90-8BB7-44F6-9D7B-7CEDCB925C7F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1" creationId="{6D2DCD07-3B8B-4C67-B1F6-2730BCC1294F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2" creationId="{1BAD2D7F-3B99-4EEC-93B6-5B6721E9636C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3" creationId="{AA51BB02-7076-4523-A3BF-51C534AEBBEA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4" creationId="{F14F0CFD-B09E-4009-8163-596F43A3D210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5" creationId="{79D2CF18-1CB6-47D4-BCCB-5EB2E49830A3}"/>
          </ac:spMkLst>
        </pc:spChg>
        <pc:spChg chg="add del mod">
          <ac:chgData name="Al Brooks" userId="34fc579134f071c1" providerId="LiveId" clId="{00D708EA-6416-47DB-8851-67D46096512E}" dt="2021-02-27T02:02:55.515" v="4733" actId="478"/>
          <ac:spMkLst>
            <pc:docMk/>
            <pc:sldMk cId="2655714107" sldId="7028"/>
            <ac:spMk id="96" creationId="{3C5ABDEA-AA1E-41FD-A502-2A3D284CC3AF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7" creationId="{21669F20-4CDC-418A-B567-4CBB35AD7D8D}"/>
          </ac:spMkLst>
        </pc:spChg>
        <pc:spChg chg="add del mod">
          <ac:chgData name="Al Brooks" userId="34fc579134f071c1" providerId="LiveId" clId="{00D708EA-6416-47DB-8851-67D46096512E}" dt="2021-02-27T02:02:52.586" v="4732" actId="478"/>
          <ac:spMkLst>
            <pc:docMk/>
            <pc:sldMk cId="2655714107" sldId="7028"/>
            <ac:spMk id="98" creationId="{568B2696-8A69-49C6-A55E-4076C0D9C9ED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99" creationId="{1709EB07-A086-4DB0-A196-649EADD6590C}"/>
          </ac:spMkLst>
        </pc:spChg>
        <pc:spChg chg="add mod">
          <ac:chgData name="Al Brooks" userId="34fc579134f071c1" providerId="LiveId" clId="{00D708EA-6416-47DB-8851-67D46096512E}" dt="2021-02-27T02:02:47.562" v="4731"/>
          <ac:spMkLst>
            <pc:docMk/>
            <pc:sldMk cId="2655714107" sldId="7028"/>
            <ac:spMk id="100" creationId="{B867B3D5-E631-4C68-BECF-9BDBF8E117AF}"/>
          </ac:spMkLst>
        </pc:spChg>
        <pc:spChg chg="add mod">
          <ac:chgData name="Al Brooks" userId="34fc579134f071c1" providerId="LiveId" clId="{00D708EA-6416-47DB-8851-67D46096512E}" dt="2021-02-27T02:06:55.921" v="4781" actId="6549"/>
          <ac:spMkLst>
            <pc:docMk/>
            <pc:sldMk cId="2655714107" sldId="7028"/>
            <ac:spMk id="103" creationId="{313E0580-505D-421B-B4F8-E80181B920A0}"/>
          </ac:spMkLst>
        </pc:spChg>
        <pc:spChg chg="add mod">
          <ac:chgData name="Al Brooks" userId="34fc579134f071c1" providerId="LiveId" clId="{00D708EA-6416-47DB-8851-67D46096512E}" dt="2021-02-27T02:04:53.206" v="4756" actId="1076"/>
          <ac:spMkLst>
            <pc:docMk/>
            <pc:sldMk cId="2655714107" sldId="7028"/>
            <ac:spMk id="105" creationId="{82613963-4B65-4EE3-AB43-F82B3C695C16}"/>
          </ac:spMkLst>
        </pc:spChg>
        <pc:spChg chg="add mod">
          <ac:chgData name="Al Brooks" userId="34fc579134f071c1" providerId="LiveId" clId="{00D708EA-6416-47DB-8851-67D46096512E}" dt="2021-02-27T02:04:57.460" v="4757" actId="571"/>
          <ac:spMkLst>
            <pc:docMk/>
            <pc:sldMk cId="2655714107" sldId="7028"/>
            <ac:spMk id="106" creationId="{7FEBC2FF-1511-4075-8B1E-87A3F8D2C2B2}"/>
          </ac:spMkLst>
        </pc:spChg>
        <pc:spChg chg="add mod">
          <ac:chgData name="Al Brooks" userId="34fc579134f071c1" providerId="LiveId" clId="{00D708EA-6416-47DB-8851-67D46096512E}" dt="2021-02-27T02:05:00.737" v="4758" actId="571"/>
          <ac:spMkLst>
            <pc:docMk/>
            <pc:sldMk cId="2655714107" sldId="7028"/>
            <ac:spMk id="107" creationId="{FFC7F2E3-C882-4EF0-9B71-36016333C789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7T02:03:18.960" v="4740" actId="478"/>
          <ac:spMkLst>
            <pc:docMk/>
            <pc:sldMk cId="2655714107" sldId="7028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6T23:06:04.309" v="4222" actId="167"/>
          <ac:picMkLst>
            <pc:docMk/>
            <pc:sldMk cId="2655714107" sldId="7028"/>
            <ac:picMk id="82" creationId="{19B9EEFC-783D-4BC9-AB33-A06F68C69474}"/>
          </ac:picMkLst>
        </pc:picChg>
        <pc:cxnChg chg="add mod">
          <ac:chgData name="Al Brooks" userId="34fc579134f071c1" providerId="LiveId" clId="{00D708EA-6416-47DB-8851-67D46096512E}" dt="2021-02-27T02:02:47.562" v="4731"/>
          <ac:cxnSpMkLst>
            <pc:docMk/>
            <pc:sldMk cId="2655714107" sldId="7028"/>
            <ac:cxnSpMk id="83" creationId="{469D0D33-DC51-463C-8B78-DC7EBDF6F426}"/>
          </ac:cxnSpMkLst>
        </pc:cxnChg>
        <pc:cxnChg chg="add mod">
          <ac:chgData name="Al Brooks" userId="34fc579134f071c1" providerId="LiveId" clId="{00D708EA-6416-47DB-8851-67D46096512E}" dt="2021-02-27T02:02:47.562" v="4731"/>
          <ac:cxnSpMkLst>
            <pc:docMk/>
            <pc:sldMk cId="2655714107" sldId="7028"/>
            <ac:cxnSpMk id="84" creationId="{291D70F6-484D-4EA4-8339-C512CAEEDAC4}"/>
          </ac:cxnSpMkLst>
        </pc:cxnChg>
        <pc:cxnChg chg="add mod">
          <ac:chgData name="Al Brooks" userId="34fc579134f071c1" providerId="LiveId" clId="{00D708EA-6416-47DB-8851-67D46096512E}" dt="2021-02-27T02:02:47.562" v="4731"/>
          <ac:cxnSpMkLst>
            <pc:docMk/>
            <pc:sldMk cId="2655714107" sldId="7028"/>
            <ac:cxnSpMk id="85" creationId="{375E0C56-81AE-4FB8-87C6-7A5B46E88ACB}"/>
          </ac:cxnSpMkLst>
        </pc:cxnChg>
        <pc:cxnChg chg="add mod">
          <ac:chgData name="Al Brooks" userId="34fc579134f071c1" providerId="LiveId" clId="{00D708EA-6416-47DB-8851-67D46096512E}" dt="2021-02-27T02:02:47.562" v="4731"/>
          <ac:cxnSpMkLst>
            <pc:docMk/>
            <pc:sldMk cId="2655714107" sldId="7028"/>
            <ac:cxnSpMk id="101" creationId="{64A3AB1A-58CB-4641-8AC9-F17A59CC7E7E}"/>
          </ac:cxnSpMkLst>
        </pc:cxnChg>
        <pc:cxnChg chg="add mod">
          <ac:chgData name="Al Brooks" userId="34fc579134f071c1" providerId="LiveId" clId="{00D708EA-6416-47DB-8851-67D46096512E}" dt="2021-02-27T02:05:08.963" v="4761" actId="1076"/>
          <ac:cxnSpMkLst>
            <pc:docMk/>
            <pc:sldMk cId="2655714107" sldId="7028"/>
            <ac:cxnSpMk id="102" creationId="{C052C180-2205-4A87-85A8-A2794C58691C}"/>
          </ac:cxnSpMkLst>
        </pc:cxnChg>
        <pc:cxnChg chg="add mod">
          <ac:chgData name="Al Brooks" userId="34fc579134f071c1" providerId="LiveId" clId="{00D708EA-6416-47DB-8851-67D46096512E}" dt="2021-02-27T02:05:32.430" v="4765" actId="14100"/>
          <ac:cxnSpMkLst>
            <pc:docMk/>
            <pc:sldMk cId="2655714107" sldId="7028"/>
            <ac:cxnSpMk id="109" creationId="{11D499B8-E2A2-4F5A-AA3E-C2F3372C1C61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7T02:03:18.960" v="4740" actId="478"/>
          <ac:cxnSpMkLst>
            <pc:docMk/>
            <pc:sldMk cId="2655714107" sldId="7028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00D708EA-6416-47DB-8851-67D46096512E}" dt="2021-03-02T18:44:49.254" v="7353" actId="47"/>
        <pc:sldMkLst>
          <pc:docMk/>
          <pc:sldMk cId="964644394" sldId="7029"/>
        </pc:sldMkLst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" creationId="{BC1EA356-AA12-4342-A103-DCF6D5B50FEE}"/>
          </ac:spMkLst>
        </pc:spChg>
        <pc:spChg chg="mod ord">
          <ac:chgData name="Al Brooks" userId="34fc579134f071c1" providerId="LiveId" clId="{00D708EA-6416-47DB-8851-67D46096512E}" dt="2021-03-01T21:55:33.007" v="6644" actId="113"/>
          <ac:spMkLst>
            <pc:docMk/>
            <pc:sldMk cId="964644394" sldId="7029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1T21:56:53.043" v="6660" actId="1076"/>
          <ac:spMkLst>
            <pc:docMk/>
            <pc:sldMk cId="964644394" sldId="7029"/>
            <ac:spMk id="21" creationId="{D800B438-E78B-4C04-8812-E548DC25F1FB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06" creationId="{16B5029C-30BE-4C41-97AE-5748ABEDB568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07" creationId="{38C3DACB-00E5-4969-9677-6488E27F128D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08" creationId="{20C6B719-52DB-4E47-8211-0F4B66BB0F88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09" creationId="{CB9A9C62-602C-4C66-98C8-F7B056864209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0" creationId="{6DC379F2-770B-4C3F-AF9D-3CE16C9969C6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1" creationId="{4649400B-5933-4169-B941-D5F22BE01A68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2" creationId="{ED0B8555-9A93-4A1A-BCA3-0FECEDD9681A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3" creationId="{24C2293C-59DA-4415-A4F0-79E20A0F870D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4" creationId="{DA1FC283-40B9-4A70-8A01-4DC538BD733D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5" creationId="{CE897129-3B1B-4BF3-97CF-C0D70F88C772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6" creationId="{2F0236DE-699F-4CC7-9186-8A5FAB436E07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7" creationId="{5DB619FA-D74E-4AAA-8C7D-FD7FD2017559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8" creationId="{C3FB50E1-E70B-45EC-8893-66D7C9EEA23F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19" creationId="{C9A426DA-F9A6-4A56-9F15-4B3624BA8806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0" creationId="{CE4DB096-C51A-45F2-8583-02B9A6083551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1" creationId="{A5997289-41C4-453F-9E1C-B4977C71F424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2" creationId="{6289A10A-D787-48A3-B435-16BD2867CFC9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3" creationId="{944A5984-2731-461B-AB80-1A8CDFCA8B9A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4" creationId="{3B9265D2-059B-4E61-85C5-8BC057396AE1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5" creationId="{F5EBC7ED-FECF-4A88-A066-0EB137DA063C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6" creationId="{CDE209D1-E568-43A9-A552-C1BC3C2A813E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7" creationId="{99DCAD3B-BE66-48E6-A153-50F52C725FF1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8" creationId="{1B339EDA-C7F5-44BB-8B59-7A5BEC2CED90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29" creationId="{63176438-DF2A-404F-BC39-389C7A5C23C3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33" creationId="{A40DCD7F-38B7-4E44-8EEC-0A65D31D441D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34" creationId="{2E26DB4A-6312-4BC0-A4AE-ECEB4F22CFF6}"/>
          </ac:spMkLst>
        </pc:spChg>
        <pc:spChg chg="add mod">
          <ac:chgData name="Al Brooks" userId="34fc579134f071c1" providerId="LiveId" clId="{00D708EA-6416-47DB-8851-67D46096512E}" dt="2021-03-01T21:56:26.609" v="6656"/>
          <ac:spMkLst>
            <pc:docMk/>
            <pc:sldMk cId="964644394" sldId="7029"/>
            <ac:spMk id="135" creationId="{D988FAA5-864A-450C-AE1A-680D33AA8B4F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38" creationId="{B0DCFCEA-05DC-435C-BCBD-643A3AE55370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4" creationId="{4D49B3E8-25D6-460E-A2F0-DBE09998CF8A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5" creationId="{D4A1CEC6-6913-47BD-B224-F6A42C8BB744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6" creationId="{1A706A92-66F4-434A-B6CE-8441BA19F9F7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7" creationId="{8F5510AA-7642-48ED-99CC-7E83F86A8AFF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8" creationId="{56A1453A-DB33-4ADF-8DC9-C54D11D80274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49" creationId="{2029F1BC-EED0-41A6-824E-9CC65100D797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50" creationId="{CA5F4D86-132C-4931-883E-78D2B0C7DC68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53" creationId="{32BBED06-16F3-40F0-AE98-9F406743C1F5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56" creationId="{BFC41467-2DA5-4EA9-90F2-26ECD6DC8D5E}"/>
          </ac:spMkLst>
        </pc:spChg>
        <pc:spChg chg="del mod">
          <ac:chgData name="Al Brooks" userId="34fc579134f071c1" providerId="LiveId" clId="{00D708EA-6416-47DB-8851-67D46096512E}" dt="2021-03-01T21:56:44.599" v="6658" actId="478"/>
          <ac:spMkLst>
            <pc:docMk/>
            <pc:sldMk cId="964644394" sldId="7029"/>
            <ac:spMk id="157" creationId="{F7CC88CD-E589-45B0-BFCA-FE12446D02DD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1T21:55:43.373" v="6646" actId="478"/>
          <ac:spMkLst>
            <pc:docMk/>
            <pc:sldMk cId="964644394" sldId="7029"/>
            <ac:spMk id="232" creationId="{819AFA96-EEDE-4161-BAAB-3CEFDF1596C7}"/>
          </ac:spMkLst>
        </pc:spChg>
        <pc:picChg chg="del mod modCrop">
          <ac:chgData name="Al Brooks" userId="34fc579134f071c1" providerId="LiveId" clId="{00D708EA-6416-47DB-8851-67D46096512E}" dt="2021-03-01T21:55:46.431" v="6647" actId="21"/>
          <ac:picMkLst>
            <pc:docMk/>
            <pc:sldMk cId="964644394" sldId="7029"/>
            <ac:picMk id="4" creationId="{0EEC864B-F124-44A6-9150-EDA84EE6240A}"/>
          </ac:picMkLst>
        </pc:picChg>
        <pc:picChg chg="add mod">
          <ac:chgData name="Al Brooks" userId="34fc579134f071c1" providerId="LiveId" clId="{00D708EA-6416-47DB-8851-67D46096512E}" dt="2021-03-01T21:56:46.405" v="6659"/>
          <ac:picMkLst>
            <pc:docMk/>
            <pc:sldMk cId="964644394" sldId="7029"/>
            <ac:picMk id="136" creationId="{03390581-7233-4BE1-B91B-EA64116A0792}"/>
          </ac:picMkLst>
        </pc:pic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82" creationId="{A807F5AD-79BB-4DDD-8C44-8A4238D6EA43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84" creationId="{72BEE621-157B-44EB-B845-20EFCE604746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86" creationId="{6D7F64BD-C98B-4062-BEEA-264F713367D1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88" creationId="{404E04D6-D24B-4648-9887-28DF8267B7D5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90" creationId="{EBE8DBA9-475E-43F8-85EC-D9BE3208D11B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92" creationId="{0006E2F0-0287-428C-B836-54ED05E196DE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95" creationId="{30F7A357-1E3C-4DBA-8FF0-35BAC8BBD1AA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97" creationId="{E8C43CC6-9763-4E36-87CA-595CE65C2FF9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99" creationId="{507DC01A-6E53-4CAC-BD0C-530773103541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00" creationId="{11A0C3F7-3C32-4305-BDD7-03A68108799F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03" creationId="{5CCCEC9D-DA87-4EF6-A2E8-4602E5475949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04" creationId="{1071F12D-2B91-4337-876A-3E9C95074ABA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51" creationId="{2D13685D-265B-420B-B9C5-EEA4CF03425F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52" creationId="{F79887B7-BCF0-44CD-A516-90C3D3AFFFE1}"/>
          </ac:cxnSpMkLst>
        </pc:cxnChg>
        <pc:cxnChg chg="del mod">
          <ac:chgData name="Al Brooks" userId="34fc579134f071c1" providerId="LiveId" clId="{00D708EA-6416-47DB-8851-67D46096512E}" dt="2021-03-01T21:56:44.599" v="6658" actId="478"/>
          <ac:cxnSpMkLst>
            <pc:docMk/>
            <pc:sldMk cId="964644394" sldId="7029"/>
            <ac:cxnSpMk id="154" creationId="{2D22E6DE-A22D-4A56-A82A-6B636DBAF79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1T21:55:43.373" v="6646" actId="478"/>
          <ac:cxnSpMkLst>
            <pc:docMk/>
            <pc:sldMk cId="964644394" sldId="7029"/>
            <ac:cxnSpMk id="244" creationId="{A01D7C86-0024-44FE-BA74-69C0E0D0D261}"/>
          </ac:cxnSpMkLst>
        </pc:cxnChg>
      </pc:sldChg>
      <pc:sldChg chg="modSp add mod">
        <pc:chgData name="Al Brooks" userId="34fc579134f071c1" providerId="LiveId" clId="{00D708EA-6416-47DB-8851-67D46096512E}" dt="2021-03-03T20:05:45.033" v="9154" actId="20577"/>
        <pc:sldMkLst>
          <pc:docMk/>
          <pc:sldMk cId="1590665346" sldId="7029"/>
        </pc:sldMkLst>
        <pc:spChg chg="mod">
          <ac:chgData name="Al Brooks" userId="34fc579134f071c1" providerId="LiveId" clId="{00D708EA-6416-47DB-8851-67D46096512E}" dt="2021-03-03T20:05:45.033" v="9154" actId="20577"/>
          <ac:spMkLst>
            <pc:docMk/>
            <pc:sldMk cId="1590665346" sldId="7029"/>
            <ac:spMk id="21" creationId="{D800B438-E78B-4C04-8812-E548DC25F1FB}"/>
          </ac:spMkLst>
        </pc:spChg>
      </pc:sldChg>
      <pc:sldChg chg="addSp delSp modSp add del mod ord">
        <pc:chgData name="Al Brooks" userId="34fc579134f071c1" providerId="LiveId" clId="{00D708EA-6416-47DB-8851-67D46096512E}" dt="2021-03-02T22:34:44.552" v="8531" actId="47"/>
        <pc:sldMkLst>
          <pc:docMk/>
          <pc:sldMk cId="3029757064" sldId="7029"/>
        </pc:sldMkLst>
        <pc:spChg chg="mod">
          <ac:chgData name="Al Brooks" userId="34fc579134f071c1" providerId="LiveId" clId="{00D708EA-6416-47DB-8851-67D46096512E}" dt="2021-03-02T22:34:37.976" v="8529" actId="21"/>
          <ac:spMkLst>
            <pc:docMk/>
            <pc:sldMk cId="3029757064" sldId="7029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2T21:40:29.742" v="8325" actId="167"/>
          <ac:spMkLst>
            <pc:docMk/>
            <pc:sldMk cId="3029757064" sldId="7029"/>
            <ac:spMk id="21" creationId="{D800B438-E78B-4C04-8812-E548DC25F1FB}"/>
          </ac:spMkLst>
        </pc:spChg>
        <pc:spChg chg="del">
          <ac:chgData name="Al Brooks" userId="34fc579134f071c1" providerId="LiveId" clId="{00D708EA-6416-47DB-8851-67D46096512E}" dt="2021-03-02T18:49:23.997" v="7801" actId="478"/>
          <ac:spMkLst>
            <pc:docMk/>
            <pc:sldMk cId="3029757064" sldId="7029"/>
            <ac:spMk id="81" creationId="{014FDBAE-1F19-4727-BD68-72E1A3229954}"/>
          </ac:spMkLst>
        </pc:spChg>
        <pc:spChg chg="mod">
          <ac:chgData name="Al Brooks" userId="34fc579134f071c1" providerId="LiveId" clId="{00D708EA-6416-47DB-8851-67D46096512E}" dt="2021-03-02T18:49:19.450" v="7800" actId="108"/>
          <ac:spMkLst>
            <pc:docMk/>
            <pc:sldMk cId="3029757064" sldId="7029"/>
            <ac:spMk id="82" creationId="{CC1D89B9-B128-4CF5-994E-E7B8001E5864}"/>
          </ac:spMkLst>
        </pc:spChg>
        <pc:picChg chg="add mod ord">
          <ac:chgData name="Al Brooks" userId="34fc579134f071c1" providerId="LiveId" clId="{00D708EA-6416-47DB-8851-67D46096512E}" dt="2021-03-02T21:40:22.828" v="8322" actId="167"/>
          <ac:picMkLst>
            <pc:docMk/>
            <pc:sldMk cId="3029757064" sldId="7029"/>
            <ac:picMk id="83" creationId="{5A5442E3-B35D-40D2-B0F6-5ECE015198F2}"/>
          </ac:picMkLst>
        </pc:picChg>
      </pc:sldChg>
      <pc:sldChg chg="addSp modSp add del mod">
        <pc:chgData name="Al Brooks" userId="34fc579134f071c1" providerId="LiveId" clId="{00D708EA-6416-47DB-8851-67D46096512E}" dt="2021-02-27T02:07:17.108" v="4786" actId="47"/>
        <pc:sldMkLst>
          <pc:docMk/>
          <pc:sldMk cId="3449135411" sldId="7029"/>
        </pc:sldMkLst>
        <pc:spChg chg="mod">
          <ac:chgData name="Al Brooks" userId="34fc579134f071c1" providerId="LiveId" clId="{00D708EA-6416-47DB-8851-67D46096512E}" dt="2021-02-27T02:07:09.817" v="4784" actId="21"/>
          <ac:spMkLst>
            <pc:docMk/>
            <pc:sldMk cId="3449135411" sldId="7029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6T23:06:28.524" v="4230" actId="167"/>
          <ac:spMkLst>
            <pc:docMk/>
            <pc:sldMk cId="3449135411" sldId="7029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2-27T02:03:39.978" v="4741" actId="1076"/>
          <ac:spMkLst>
            <pc:docMk/>
            <pc:sldMk cId="3449135411" sldId="7029"/>
            <ac:spMk id="81" creationId="{07516F2D-A0BD-404B-9E01-74305A1ED617}"/>
          </ac:spMkLst>
        </pc:spChg>
        <pc:picChg chg="add mod ord">
          <ac:chgData name="Al Brooks" userId="34fc579134f071c1" providerId="LiveId" clId="{00D708EA-6416-47DB-8851-67D46096512E}" dt="2021-02-26T23:06:09.492" v="4224" actId="167"/>
          <ac:picMkLst>
            <pc:docMk/>
            <pc:sldMk cId="3449135411" sldId="7029"/>
            <ac:picMk id="82" creationId="{D67BA793-CA6D-4FCE-95B4-A271930B7896}"/>
          </ac:picMkLst>
        </pc:picChg>
      </pc:sldChg>
      <pc:sldChg chg="addSp delSp modSp add del mod ord">
        <pc:chgData name="Al Brooks" userId="34fc579134f071c1" providerId="LiveId" clId="{00D708EA-6416-47DB-8851-67D46096512E}" dt="2021-03-02T22:44:52.779" v="8667" actId="2696"/>
        <pc:sldMkLst>
          <pc:docMk/>
          <pc:sldMk cId="1602632479" sldId="7030"/>
        </pc:sldMkLst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2T22:34:42.565" v="8530"/>
          <ac:spMkLst>
            <pc:docMk/>
            <pc:sldMk cId="1602632479" sldId="7030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2T21:40:19.332" v="8321" actId="167"/>
          <ac:spMkLst>
            <pc:docMk/>
            <pc:sldMk cId="1602632479" sldId="7030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2T22:32:55.776" v="8509" actId="108"/>
          <ac:spMkLst>
            <pc:docMk/>
            <pc:sldMk cId="1602632479" sldId="7030"/>
            <ac:spMk id="82" creationId="{CC1D89B9-B128-4CF5-994E-E7B8001E5864}"/>
          </ac:spMkLst>
        </pc:spChg>
        <pc:spChg chg="add del mod">
          <ac:chgData name="Al Brooks" userId="34fc579134f071c1" providerId="LiveId" clId="{00D708EA-6416-47DB-8851-67D46096512E}" dt="2021-03-02T22:31:52.789" v="8375" actId="478"/>
          <ac:spMkLst>
            <pc:docMk/>
            <pc:sldMk cId="1602632479" sldId="7030"/>
            <ac:spMk id="83" creationId="{D2D78037-43F8-48CB-8D71-74B30A0521BD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88" creationId="{F6B61EDB-D2F4-468C-A184-CEFBCDBEC303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89" creationId="{5610E5BB-5610-4B19-88C8-0BA9AC585CFD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0" creationId="{5E28DE67-3A85-4E18-B20D-447100C712D5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1" creationId="{F1F49E41-7FCC-4FDD-925F-4E3504E07FAD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2" creationId="{8F408A7C-D23A-407E-9188-02219F7EA8E0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3" creationId="{C1B01E9F-FE2C-4C36-B17D-E6E743898EF7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4" creationId="{E8E8824D-A066-4911-AE62-BE5B4D85A718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5" creationId="{8D4D7E5B-DDA5-4F76-A7D4-70D9B16A3A8B}"/>
          </ac:spMkLst>
        </pc:spChg>
        <pc:spChg chg="add mod">
          <ac:chgData name="Al Brooks" userId="34fc579134f071c1" providerId="LiveId" clId="{00D708EA-6416-47DB-8851-67D46096512E}" dt="2021-03-02T22:31:41.908" v="8373"/>
          <ac:spMkLst>
            <pc:docMk/>
            <pc:sldMk cId="1602632479" sldId="7030"/>
            <ac:spMk id="96" creationId="{B7241610-41E2-4643-B9EB-56E453119AFA}"/>
          </ac:spMkLst>
        </pc:spChg>
        <pc:spChg chg="add mod">
          <ac:chgData name="Al Brooks" userId="34fc579134f071c1" providerId="LiveId" clId="{00D708EA-6416-47DB-8851-67D46096512E}" dt="2021-03-02T22:31:48.404" v="8374" actId="571"/>
          <ac:spMkLst>
            <pc:docMk/>
            <pc:sldMk cId="1602632479" sldId="7030"/>
            <ac:spMk id="97" creationId="{BF3B4107-D0AC-4E52-9FC3-F128F4AC50FF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2T22:43:49.200" v="8665" actId="478"/>
          <ac:spMkLst>
            <pc:docMk/>
            <pc:sldMk cId="1602632479" sldId="7030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3-02T21:40:06.903" v="8319" actId="167"/>
          <ac:picMkLst>
            <pc:docMk/>
            <pc:sldMk cId="1602632479" sldId="7030"/>
            <ac:picMk id="84" creationId="{C1E2B5EE-64DC-4A19-B720-CBDB80B6A261}"/>
          </ac:picMkLst>
        </pc:picChg>
        <pc:cxnChg chg="add mod">
          <ac:chgData name="Al Brooks" userId="34fc579134f071c1" providerId="LiveId" clId="{00D708EA-6416-47DB-8851-67D46096512E}" dt="2021-03-02T22:31:41.908" v="8373"/>
          <ac:cxnSpMkLst>
            <pc:docMk/>
            <pc:sldMk cId="1602632479" sldId="7030"/>
            <ac:cxnSpMk id="85" creationId="{5D2052E5-E43E-4F8A-91CE-E95EA612527F}"/>
          </ac:cxnSpMkLst>
        </pc:cxnChg>
        <pc:cxnChg chg="add mod">
          <ac:chgData name="Al Brooks" userId="34fc579134f071c1" providerId="LiveId" clId="{00D708EA-6416-47DB-8851-67D46096512E}" dt="2021-03-02T22:31:41.908" v="8373"/>
          <ac:cxnSpMkLst>
            <pc:docMk/>
            <pc:sldMk cId="1602632479" sldId="7030"/>
            <ac:cxnSpMk id="86" creationId="{65722CEE-4AD9-42EA-8C2B-E9A3DD465F26}"/>
          </ac:cxnSpMkLst>
        </pc:cxnChg>
        <pc:cxnChg chg="add mod">
          <ac:chgData name="Al Brooks" userId="34fc579134f071c1" providerId="LiveId" clId="{00D708EA-6416-47DB-8851-67D46096512E}" dt="2021-03-02T22:31:41.908" v="8373"/>
          <ac:cxnSpMkLst>
            <pc:docMk/>
            <pc:sldMk cId="1602632479" sldId="7030"/>
            <ac:cxnSpMk id="87" creationId="{8AD46EDC-A5CD-479D-BE6D-39B4EB4F20C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2T22:43:49.200" v="8665" actId="478"/>
          <ac:cxnSpMkLst>
            <pc:docMk/>
            <pc:sldMk cId="1602632479" sldId="703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3-04T13:31:00.157" v="10458" actId="2696"/>
        <pc:sldMkLst>
          <pc:docMk/>
          <pc:sldMk cId="2488493329" sldId="7030"/>
        </pc:sldMkLst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3T22:04:58.280" v="9915" actId="20577"/>
          <ac:spMkLst>
            <pc:docMk/>
            <pc:sldMk cId="2488493329" sldId="7030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3-03T22:18:25.161" v="10137" actId="167"/>
          <ac:spMkLst>
            <pc:docMk/>
            <pc:sldMk cId="2488493329" sldId="7030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3T22:21:20.961" v="10191" actId="1076"/>
          <ac:spMkLst>
            <pc:docMk/>
            <pc:sldMk cId="2488493329" sldId="7030"/>
            <ac:spMk id="81" creationId="{5FBC2B77-A149-49BE-9F06-ADB22E3F2D6E}"/>
          </ac:spMkLst>
        </pc:spChg>
        <pc:spChg chg="add del mod">
          <ac:chgData name="Al Brooks" userId="34fc579134f071c1" providerId="LiveId" clId="{00D708EA-6416-47DB-8851-67D46096512E}" dt="2021-03-03T22:18:11.610" v="10127" actId="478"/>
          <ac:spMkLst>
            <pc:docMk/>
            <pc:sldMk cId="2488493329" sldId="7030"/>
            <ac:spMk id="83" creationId="{2F6D26B4-F5CC-4B71-A153-580E8F20B9A1}"/>
          </ac:spMkLst>
        </pc:spChg>
        <pc:spChg chg="add del mod">
          <ac:chgData name="Al Brooks" userId="34fc579134f071c1" providerId="LiveId" clId="{00D708EA-6416-47DB-8851-67D46096512E}" dt="2021-03-03T22:18:12.489" v="10128" actId="478"/>
          <ac:spMkLst>
            <pc:docMk/>
            <pc:sldMk cId="2488493329" sldId="7030"/>
            <ac:spMk id="87" creationId="{8A3D4442-9D7D-41FE-914D-A1A3416E4DD7}"/>
          </ac:spMkLst>
        </pc:spChg>
        <pc:spChg chg="add del mod">
          <ac:chgData name="Al Brooks" userId="34fc579134f071c1" providerId="LiveId" clId="{00D708EA-6416-47DB-8851-67D46096512E}" dt="2021-03-03T22:18:15.500" v="10131" actId="478"/>
          <ac:spMkLst>
            <pc:docMk/>
            <pc:sldMk cId="2488493329" sldId="7030"/>
            <ac:spMk id="88" creationId="{899985FB-56A9-4388-AC17-3A7571040D97}"/>
          </ac:spMkLst>
        </pc:spChg>
        <pc:spChg chg="add del mod">
          <ac:chgData name="Al Brooks" userId="34fc579134f071c1" providerId="LiveId" clId="{00D708EA-6416-47DB-8851-67D46096512E}" dt="2021-03-03T22:18:14.757" v="10130" actId="478"/>
          <ac:spMkLst>
            <pc:docMk/>
            <pc:sldMk cId="2488493329" sldId="7030"/>
            <ac:spMk id="89" creationId="{D5187AAC-1EBB-41A5-A9F0-CE21DAC8E725}"/>
          </ac:spMkLst>
        </pc:spChg>
        <pc:spChg chg="add del mod">
          <ac:chgData name="Al Brooks" userId="34fc579134f071c1" providerId="LiveId" clId="{00D708EA-6416-47DB-8851-67D46096512E}" dt="2021-03-03T22:18:26.752" v="10138" actId="478"/>
          <ac:spMkLst>
            <pc:docMk/>
            <pc:sldMk cId="2488493329" sldId="7030"/>
            <ac:spMk id="90" creationId="{9AA4F1E1-9511-4631-982D-8FED4A41CD29}"/>
          </ac:spMkLst>
        </pc:spChg>
        <pc:spChg chg="add del mod">
          <ac:chgData name="Al Brooks" userId="34fc579134f071c1" providerId="LiveId" clId="{00D708EA-6416-47DB-8851-67D46096512E}" dt="2021-03-03T22:18:28.709" v="10139" actId="478"/>
          <ac:spMkLst>
            <pc:docMk/>
            <pc:sldMk cId="2488493329" sldId="7030"/>
            <ac:spMk id="91" creationId="{F838153B-9821-4037-B3EF-2BDC6A8E378A}"/>
          </ac:spMkLst>
        </pc:spChg>
        <pc:spChg chg="add del mod">
          <ac:chgData name="Al Brooks" userId="34fc579134f071c1" providerId="LiveId" clId="{00D708EA-6416-47DB-8851-67D46096512E}" dt="2021-03-03T22:18:29.807" v="10140" actId="478"/>
          <ac:spMkLst>
            <pc:docMk/>
            <pc:sldMk cId="2488493329" sldId="7030"/>
            <ac:spMk id="92" creationId="{CA8A14E6-24F9-4533-B616-9BA265465BCC}"/>
          </ac:spMkLst>
        </pc:spChg>
        <pc:spChg chg="add del mod">
          <ac:chgData name="Al Brooks" userId="34fc579134f071c1" providerId="LiveId" clId="{00D708EA-6416-47DB-8851-67D46096512E}" dt="2021-03-03T22:24:16.598" v="10231" actId="478"/>
          <ac:spMkLst>
            <pc:docMk/>
            <pc:sldMk cId="2488493329" sldId="7030"/>
            <ac:spMk id="93" creationId="{91B9E4FF-D047-48A7-8988-7F5FE63F0EE8}"/>
          </ac:spMkLst>
        </pc:spChg>
        <pc:spChg chg="add del mod">
          <ac:chgData name="Al Brooks" userId="34fc579134f071c1" providerId="LiveId" clId="{00D708EA-6416-47DB-8851-67D46096512E}" dt="2021-03-03T22:24:17.349" v="10232" actId="478"/>
          <ac:spMkLst>
            <pc:docMk/>
            <pc:sldMk cId="2488493329" sldId="7030"/>
            <ac:spMk id="94" creationId="{7EF567BC-E50E-4CF3-A2CF-7DA5D56003FD}"/>
          </ac:spMkLst>
        </pc:spChg>
        <pc:spChg chg="add del mod">
          <ac:chgData name="Al Brooks" userId="34fc579134f071c1" providerId="LiveId" clId="{00D708EA-6416-47DB-8851-67D46096512E}" dt="2021-03-03T22:18:10.428" v="10126" actId="478"/>
          <ac:spMkLst>
            <pc:docMk/>
            <pc:sldMk cId="2488493329" sldId="7030"/>
            <ac:spMk id="95" creationId="{EC2E2A87-1FFA-4B43-B578-3FDB7F4C9A1D}"/>
          </ac:spMkLst>
        </pc:spChg>
        <pc:spChg chg="add del mod">
          <ac:chgData name="Al Brooks" userId="34fc579134f071c1" providerId="LiveId" clId="{00D708EA-6416-47DB-8851-67D46096512E}" dt="2021-03-03T22:18:16.531" v="10132" actId="478"/>
          <ac:spMkLst>
            <pc:docMk/>
            <pc:sldMk cId="2488493329" sldId="7030"/>
            <ac:spMk id="96" creationId="{A777CEA4-C644-4A8A-902E-4D0D95B9EAF9}"/>
          </ac:spMkLst>
        </pc:spChg>
        <pc:spChg chg="add del mod">
          <ac:chgData name="Al Brooks" userId="34fc579134f071c1" providerId="LiveId" clId="{00D708EA-6416-47DB-8851-67D46096512E}" dt="2021-03-03T22:18:20.051" v="10134" actId="478"/>
          <ac:spMkLst>
            <pc:docMk/>
            <pc:sldMk cId="2488493329" sldId="7030"/>
            <ac:spMk id="97" creationId="{C6F005FA-FFF2-49F5-AB42-16BEE51E7630}"/>
          </ac:spMkLst>
        </pc:spChg>
        <pc:spChg chg="add del mod">
          <ac:chgData name="Al Brooks" userId="34fc579134f071c1" providerId="LiveId" clId="{00D708EA-6416-47DB-8851-67D46096512E}" dt="2021-03-03T22:19:28.254" v="10147" actId="478"/>
          <ac:spMkLst>
            <pc:docMk/>
            <pc:sldMk cId="2488493329" sldId="7030"/>
            <ac:spMk id="108" creationId="{7B4C97D0-73A4-4037-85B7-3D6958D1260F}"/>
          </ac:spMkLst>
        </pc:spChg>
        <pc:spChg chg="add del mod">
          <ac:chgData name="Al Brooks" userId="34fc579134f071c1" providerId="LiveId" clId="{00D708EA-6416-47DB-8851-67D46096512E}" dt="2021-03-03T22:19:31.134" v="10149" actId="478"/>
          <ac:spMkLst>
            <pc:docMk/>
            <pc:sldMk cId="2488493329" sldId="7030"/>
            <ac:spMk id="109" creationId="{4007C254-D738-4E3F-80E9-7DA081994862}"/>
          </ac:spMkLst>
        </pc:spChg>
        <pc:spChg chg="add del mod">
          <ac:chgData name="Al Brooks" userId="34fc579134f071c1" providerId="LiveId" clId="{00D708EA-6416-47DB-8851-67D46096512E}" dt="2021-03-03T22:19:29.923" v="10148" actId="478"/>
          <ac:spMkLst>
            <pc:docMk/>
            <pc:sldMk cId="2488493329" sldId="7030"/>
            <ac:spMk id="110" creationId="{B72879DD-4478-42F2-89FE-5224CFE127A0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11" creationId="{968110C4-C9A5-42EF-8885-17716337191A}"/>
          </ac:spMkLst>
        </pc:spChg>
        <pc:spChg chg="add del mod">
          <ac:chgData name="Al Brooks" userId="34fc579134f071c1" providerId="LiveId" clId="{00D708EA-6416-47DB-8851-67D46096512E}" dt="2021-03-03T22:19:24.846" v="10145" actId="478"/>
          <ac:spMkLst>
            <pc:docMk/>
            <pc:sldMk cId="2488493329" sldId="7030"/>
            <ac:spMk id="112" creationId="{494D7053-7EC5-4E7B-A275-9C1BDC0B8F3C}"/>
          </ac:spMkLst>
        </pc:spChg>
        <pc:spChg chg="add del mod">
          <ac:chgData name="Al Brooks" userId="34fc579134f071c1" providerId="LiveId" clId="{00D708EA-6416-47DB-8851-67D46096512E}" dt="2021-03-03T22:19:25.911" v="10146" actId="478"/>
          <ac:spMkLst>
            <pc:docMk/>
            <pc:sldMk cId="2488493329" sldId="7030"/>
            <ac:spMk id="113" creationId="{3AB99341-11C6-459B-AF99-D51D579F565C}"/>
          </ac:spMkLst>
        </pc:spChg>
        <pc:spChg chg="add del mod">
          <ac:chgData name="Al Brooks" userId="34fc579134f071c1" providerId="LiveId" clId="{00D708EA-6416-47DB-8851-67D46096512E}" dt="2021-03-03T22:24:18.294" v="10233" actId="478"/>
          <ac:spMkLst>
            <pc:docMk/>
            <pc:sldMk cId="2488493329" sldId="7030"/>
            <ac:spMk id="114" creationId="{733A7C49-2B5C-48F8-9C60-725B1DA46498}"/>
          </ac:spMkLst>
        </pc:spChg>
        <pc:spChg chg="add del mod">
          <ac:chgData name="Al Brooks" userId="34fc579134f071c1" providerId="LiveId" clId="{00D708EA-6416-47DB-8851-67D46096512E}" dt="2021-03-03T22:24:19.843" v="10235" actId="478"/>
          <ac:spMkLst>
            <pc:docMk/>
            <pc:sldMk cId="2488493329" sldId="7030"/>
            <ac:spMk id="115" creationId="{BD5B89B4-7A32-44C5-9C86-F7876E4DA3EA}"/>
          </ac:spMkLst>
        </pc:spChg>
        <pc:spChg chg="add del mod">
          <ac:chgData name="Al Brooks" userId="34fc579134f071c1" providerId="LiveId" clId="{00D708EA-6416-47DB-8851-67D46096512E}" dt="2021-03-03T22:24:20.507" v="10236" actId="478"/>
          <ac:spMkLst>
            <pc:docMk/>
            <pc:sldMk cId="2488493329" sldId="7030"/>
            <ac:spMk id="116" creationId="{6D0FDD10-EB51-4912-9E51-673137B40016}"/>
          </ac:spMkLst>
        </pc:spChg>
        <pc:spChg chg="add del mod">
          <ac:chgData name="Al Brooks" userId="34fc579134f071c1" providerId="LiveId" clId="{00D708EA-6416-47DB-8851-67D46096512E}" dt="2021-03-03T22:20:18.772" v="10154" actId="478"/>
          <ac:spMkLst>
            <pc:docMk/>
            <pc:sldMk cId="2488493329" sldId="7030"/>
            <ac:spMk id="117" creationId="{7D127869-0830-49D1-A9D0-62B043EEE815}"/>
          </ac:spMkLst>
        </pc:spChg>
        <pc:spChg chg="add del mod">
          <ac:chgData name="Al Brooks" userId="34fc579134f071c1" providerId="LiveId" clId="{00D708EA-6416-47DB-8851-67D46096512E}" dt="2021-03-03T22:20:20.054" v="10155" actId="478"/>
          <ac:spMkLst>
            <pc:docMk/>
            <pc:sldMk cId="2488493329" sldId="7030"/>
            <ac:spMk id="118" creationId="{A9084CAB-467B-46DE-88E2-6780E6DF6825}"/>
          </ac:spMkLst>
        </pc:spChg>
        <pc:spChg chg="add del mod">
          <ac:chgData name="Al Brooks" userId="34fc579134f071c1" providerId="LiveId" clId="{00D708EA-6416-47DB-8851-67D46096512E}" dt="2021-03-03T22:20:21.339" v="10156" actId="478"/>
          <ac:spMkLst>
            <pc:docMk/>
            <pc:sldMk cId="2488493329" sldId="7030"/>
            <ac:spMk id="119" creationId="{03D610D6-F7CD-4F1D-BC30-11848E0C5E7D}"/>
          </ac:spMkLst>
        </pc:spChg>
        <pc:spChg chg="add del mod">
          <ac:chgData name="Al Brooks" userId="34fc579134f071c1" providerId="LiveId" clId="{00D708EA-6416-47DB-8851-67D46096512E}" dt="2021-03-03T22:20:25.711" v="10159" actId="478"/>
          <ac:spMkLst>
            <pc:docMk/>
            <pc:sldMk cId="2488493329" sldId="7030"/>
            <ac:spMk id="120" creationId="{64C02538-E204-44C7-AC50-FC73F4DDE876}"/>
          </ac:spMkLst>
        </pc:spChg>
        <pc:spChg chg="add del mod">
          <ac:chgData name="Al Brooks" userId="34fc579134f071c1" providerId="LiveId" clId="{00D708EA-6416-47DB-8851-67D46096512E}" dt="2021-03-03T22:20:26.441" v="10160" actId="478"/>
          <ac:spMkLst>
            <pc:docMk/>
            <pc:sldMk cId="2488493329" sldId="7030"/>
            <ac:spMk id="121" creationId="{AD76C4DC-078D-4F8A-B8D2-C507C60576D4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2" creationId="{9B4DBF90-BD0D-420E-AFEA-34F513D2EF42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3" creationId="{84F30C02-9E5A-4A26-8A0E-D31B8AB461D5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4" creationId="{B27A84F0-7562-4D30-8F6F-9BD836361180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5" creationId="{4C6170A9-EDF5-45E1-8F13-8477868D69DD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6" creationId="{64DCF923-E9CD-43D4-B339-EB9589070B30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7" creationId="{4518D695-E948-44A0-8ECF-D5F870F233AC}"/>
          </ac:spMkLst>
        </pc:spChg>
        <pc:spChg chg="add mod">
          <ac:chgData name="Al Brooks" userId="34fc579134f071c1" providerId="LiveId" clId="{00D708EA-6416-47DB-8851-67D46096512E}" dt="2021-03-03T22:19:21.483" v="10144"/>
          <ac:spMkLst>
            <pc:docMk/>
            <pc:sldMk cId="2488493329" sldId="7030"/>
            <ac:spMk id="128" creationId="{631E83C7-6DF4-47BC-8A7F-3891FFC8AD02}"/>
          </ac:spMkLst>
        </pc:spChg>
        <pc:spChg chg="add del mod">
          <ac:chgData name="Al Brooks" userId="34fc579134f071c1" providerId="LiveId" clId="{00D708EA-6416-47DB-8851-67D46096512E}" dt="2021-03-03T22:20:36.719" v="10162" actId="478"/>
          <ac:spMkLst>
            <pc:docMk/>
            <pc:sldMk cId="2488493329" sldId="7030"/>
            <ac:spMk id="129" creationId="{5E489A53-D69D-4224-B45E-25AD55CA484F}"/>
          </ac:spMkLst>
        </pc:spChg>
        <pc:spChg chg="add del mod">
          <ac:chgData name="Al Brooks" userId="34fc579134f071c1" providerId="LiveId" clId="{00D708EA-6416-47DB-8851-67D46096512E}" dt="2021-03-03T22:24:12.274" v="10228" actId="478"/>
          <ac:spMkLst>
            <pc:docMk/>
            <pc:sldMk cId="2488493329" sldId="7030"/>
            <ac:spMk id="130" creationId="{9F1A3F52-9EC7-4682-8F8E-97F99619AFCC}"/>
          </ac:spMkLst>
        </pc:spChg>
        <pc:spChg chg="add del mod">
          <ac:chgData name="Al Brooks" userId="34fc579134f071c1" providerId="LiveId" clId="{00D708EA-6416-47DB-8851-67D46096512E}" dt="2021-03-03T22:21:05.665" v="10182" actId="478"/>
          <ac:spMkLst>
            <pc:docMk/>
            <pc:sldMk cId="2488493329" sldId="7030"/>
            <ac:spMk id="131" creationId="{A9948214-1324-4634-BF10-B9BF1A998144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3T22:24:32.914" v="10237" actId="478"/>
          <ac:spMkLst>
            <pc:docMk/>
            <pc:sldMk cId="2488493329" sldId="7030"/>
            <ac:spMk id="232" creationId="{819AFA96-EEDE-4161-BAAB-3CEFDF1596C7}"/>
          </ac:spMkLst>
        </pc:spChg>
        <pc:picChg chg="add del mod ord">
          <ac:chgData name="Al Brooks" userId="34fc579134f071c1" providerId="LiveId" clId="{00D708EA-6416-47DB-8851-67D46096512E}" dt="2021-03-03T22:21:00.611" v="10181" actId="478"/>
          <ac:picMkLst>
            <pc:docMk/>
            <pc:sldMk cId="2488493329" sldId="7030"/>
            <ac:picMk id="82" creationId="{C25D01D3-96F3-40AB-8F83-9A2654863475}"/>
          </ac:picMkLst>
        </pc:picChg>
        <pc:cxnChg chg="add del mod">
          <ac:chgData name="Al Brooks" userId="34fc579134f071c1" providerId="LiveId" clId="{00D708EA-6416-47DB-8851-67D46096512E}" dt="2021-03-03T22:18:18.066" v="10133" actId="478"/>
          <ac:cxnSpMkLst>
            <pc:docMk/>
            <pc:sldMk cId="2488493329" sldId="7030"/>
            <ac:cxnSpMk id="84" creationId="{936E7B20-7419-4E23-B632-2196589F4A05}"/>
          </ac:cxnSpMkLst>
        </pc:cxnChg>
        <pc:cxnChg chg="add del mod">
          <ac:chgData name="Al Brooks" userId="34fc579134f071c1" providerId="LiveId" clId="{00D708EA-6416-47DB-8851-67D46096512E}" dt="2021-03-03T22:19:33.365" v="10151" actId="478"/>
          <ac:cxnSpMkLst>
            <pc:docMk/>
            <pc:sldMk cId="2488493329" sldId="7030"/>
            <ac:cxnSpMk id="85" creationId="{57BDB8CC-6A23-4F5E-9226-F464EA8E162D}"/>
          </ac:cxnSpMkLst>
        </pc:cxnChg>
        <pc:cxnChg chg="add del mod">
          <ac:chgData name="Al Brooks" userId="34fc579134f071c1" providerId="LiveId" clId="{00D708EA-6416-47DB-8851-67D46096512E}" dt="2021-03-03T22:19:32.190" v="10150" actId="478"/>
          <ac:cxnSpMkLst>
            <pc:docMk/>
            <pc:sldMk cId="2488493329" sldId="7030"/>
            <ac:cxnSpMk id="86" creationId="{6AD8B7CD-55F1-4E63-B394-00C92CB190C4}"/>
          </ac:cxnSpMkLst>
        </pc:cxnChg>
        <pc:cxnChg chg="add mod">
          <ac:chgData name="Al Brooks" userId="34fc579134f071c1" providerId="LiveId" clId="{00D708EA-6416-47DB-8851-67D46096512E}" dt="2021-03-03T22:19:21.483" v="10144"/>
          <ac:cxnSpMkLst>
            <pc:docMk/>
            <pc:sldMk cId="2488493329" sldId="7030"/>
            <ac:cxnSpMk id="98" creationId="{ABE4F3D9-A2FC-47CF-91C4-FDC7AB7E03F6}"/>
          </ac:cxnSpMkLst>
        </pc:cxnChg>
        <pc:cxnChg chg="add mod">
          <ac:chgData name="Al Brooks" userId="34fc579134f071c1" providerId="LiveId" clId="{00D708EA-6416-47DB-8851-67D46096512E}" dt="2021-03-03T22:19:21.483" v="10144"/>
          <ac:cxnSpMkLst>
            <pc:docMk/>
            <pc:sldMk cId="2488493329" sldId="7030"/>
            <ac:cxnSpMk id="99" creationId="{46D10588-34B9-449C-A5E3-694309BEB407}"/>
          </ac:cxnSpMkLst>
        </pc:cxnChg>
        <pc:cxnChg chg="add del mod">
          <ac:chgData name="Al Brooks" userId="34fc579134f071c1" providerId="LiveId" clId="{00D708EA-6416-47DB-8851-67D46096512E}" dt="2021-03-03T22:24:19.086" v="10234" actId="478"/>
          <ac:cxnSpMkLst>
            <pc:docMk/>
            <pc:sldMk cId="2488493329" sldId="7030"/>
            <ac:cxnSpMk id="100" creationId="{4D02D53F-520E-4B03-86AC-387EB799C51C}"/>
          </ac:cxnSpMkLst>
        </pc:cxnChg>
        <pc:cxnChg chg="add mod">
          <ac:chgData name="Al Brooks" userId="34fc579134f071c1" providerId="LiveId" clId="{00D708EA-6416-47DB-8851-67D46096512E}" dt="2021-03-03T22:19:21.483" v="10144"/>
          <ac:cxnSpMkLst>
            <pc:docMk/>
            <pc:sldMk cId="2488493329" sldId="7030"/>
            <ac:cxnSpMk id="101" creationId="{FCC866CF-1B1E-4ED8-BDB7-4F6302B68C93}"/>
          </ac:cxnSpMkLst>
        </pc:cxnChg>
        <pc:cxnChg chg="add del mod">
          <ac:chgData name="Al Brooks" userId="34fc579134f071c1" providerId="LiveId" clId="{00D708EA-6416-47DB-8851-67D46096512E}" dt="2021-03-03T22:20:35.562" v="10161" actId="478"/>
          <ac:cxnSpMkLst>
            <pc:docMk/>
            <pc:sldMk cId="2488493329" sldId="7030"/>
            <ac:cxnSpMk id="102" creationId="{739876DE-98B8-4757-8E2B-EB4FEA700717}"/>
          </ac:cxnSpMkLst>
        </pc:cxnChg>
        <pc:cxnChg chg="add mod">
          <ac:chgData name="Al Brooks" userId="34fc579134f071c1" providerId="LiveId" clId="{00D708EA-6416-47DB-8851-67D46096512E}" dt="2021-03-03T22:21:17.933" v="10190" actId="108"/>
          <ac:cxnSpMkLst>
            <pc:docMk/>
            <pc:sldMk cId="2488493329" sldId="7030"/>
            <ac:cxnSpMk id="103" creationId="{154CF053-0D1F-48FC-AA89-18FEEA83E303}"/>
          </ac:cxnSpMkLst>
        </pc:cxnChg>
        <pc:cxnChg chg="add del mod">
          <ac:chgData name="Al Brooks" userId="34fc579134f071c1" providerId="LiveId" clId="{00D708EA-6416-47DB-8851-67D46096512E}" dt="2021-03-03T22:20:38.188" v="10163" actId="478"/>
          <ac:cxnSpMkLst>
            <pc:docMk/>
            <pc:sldMk cId="2488493329" sldId="7030"/>
            <ac:cxnSpMk id="104" creationId="{BDABDFB8-930D-4E3F-9D50-FB81DDE267DB}"/>
          </ac:cxnSpMkLst>
        </pc:cxnChg>
        <pc:cxnChg chg="add del mod">
          <ac:chgData name="Al Brooks" userId="34fc579134f071c1" providerId="LiveId" clId="{00D708EA-6416-47DB-8851-67D46096512E}" dt="2021-03-03T22:20:24.399" v="10158" actId="478"/>
          <ac:cxnSpMkLst>
            <pc:docMk/>
            <pc:sldMk cId="2488493329" sldId="7030"/>
            <ac:cxnSpMk id="105" creationId="{8C731C38-54FB-42C3-97A7-B631049A35CF}"/>
          </ac:cxnSpMkLst>
        </pc:cxnChg>
        <pc:cxnChg chg="add del mod">
          <ac:chgData name="Al Brooks" userId="34fc579134f071c1" providerId="LiveId" clId="{00D708EA-6416-47DB-8851-67D46096512E}" dt="2021-03-03T22:20:23.099" v="10157" actId="478"/>
          <ac:cxnSpMkLst>
            <pc:docMk/>
            <pc:sldMk cId="2488493329" sldId="7030"/>
            <ac:cxnSpMk id="106" creationId="{D22A17A1-F125-4A94-8A0C-D5A951432786}"/>
          </ac:cxnSpMkLst>
        </pc:cxnChg>
        <pc:cxnChg chg="add mod">
          <ac:chgData name="Al Brooks" userId="34fc579134f071c1" providerId="LiveId" clId="{00D708EA-6416-47DB-8851-67D46096512E}" dt="2021-03-03T22:19:21.483" v="10144"/>
          <ac:cxnSpMkLst>
            <pc:docMk/>
            <pc:sldMk cId="2488493329" sldId="7030"/>
            <ac:cxnSpMk id="107" creationId="{DE766475-7416-4C28-A202-777E539C35A3}"/>
          </ac:cxnSpMkLst>
        </pc:cxnChg>
        <pc:cxnChg chg="add del mod">
          <ac:chgData name="Al Brooks" userId="34fc579134f071c1" providerId="LiveId" clId="{00D708EA-6416-47DB-8851-67D46096512E}" dt="2021-03-03T22:24:15.443" v="10230" actId="478"/>
          <ac:cxnSpMkLst>
            <pc:docMk/>
            <pc:sldMk cId="2488493329" sldId="7030"/>
            <ac:cxnSpMk id="132" creationId="{3ECA94B0-9A5E-4658-BBB5-0F173A830202}"/>
          </ac:cxnSpMkLst>
        </pc:cxnChg>
        <pc:cxnChg chg="add del mod">
          <ac:chgData name="Al Brooks" userId="34fc579134f071c1" providerId="LiveId" clId="{00D708EA-6416-47DB-8851-67D46096512E}" dt="2021-03-03T22:24:14.271" v="10229" actId="478"/>
          <ac:cxnSpMkLst>
            <pc:docMk/>
            <pc:sldMk cId="2488493329" sldId="7030"/>
            <ac:cxnSpMk id="133" creationId="{FE9F1E4C-E595-45A1-8836-C4CDCA918A0F}"/>
          </ac:cxnSpMkLst>
        </pc:cxnChg>
        <pc:cxnChg chg="add mod">
          <ac:chgData name="Al Brooks" userId="34fc579134f071c1" providerId="LiveId" clId="{00D708EA-6416-47DB-8851-67D46096512E}" dt="2021-03-03T22:21:27.456" v="10197" actId="1035"/>
          <ac:cxnSpMkLst>
            <pc:docMk/>
            <pc:sldMk cId="2488493329" sldId="7030"/>
            <ac:cxnSpMk id="134" creationId="{678C4589-FA55-490F-BD91-4FD161DD4CC5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3T22:24:32.914" v="10237" actId="478"/>
          <ac:cxnSpMkLst>
            <pc:docMk/>
            <pc:sldMk cId="2488493329" sldId="703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2-27T02:10:32.388" v="4824" actId="2696"/>
        <pc:sldMkLst>
          <pc:docMk/>
          <pc:sldMk cId="3093102848" sldId="7030"/>
        </pc:sldMkLst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7T02:10:21.029" v="4822" actId="20577"/>
          <ac:spMkLst>
            <pc:docMk/>
            <pc:sldMk cId="3093102848" sldId="7030"/>
            <ac:spMk id="5" creationId="{00000000-0000-0000-0000-000000000000}"/>
          </ac:spMkLst>
        </pc:spChg>
        <pc:spChg chg="mod ord">
          <ac:chgData name="Al Brooks" userId="34fc579134f071c1" providerId="LiveId" clId="{00D708EA-6416-47DB-8851-67D46096512E}" dt="2021-02-27T02:09:21.197" v="4812" actId="1036"/>
          <ac:spMkLst>
            <pc:docMk/>
            <pc:sldMk cId="3093102848" sldId="7030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2-27T02:09:42.572" v="4815" actId="108"/>
          <ac:spMkLst>
            <pc:docMk/>
            <pc:sldMk cId="3093102848" sldId="7030"/>
            <ac:spMk id="81" creationId="{07516F2D-A0BD-404B-9E01-74305A1ED617}"/>
          </ac:spMkLst>
        </pc:spChg>
        <pc:spChg chg="add mod">
          <ac:chgData name="Al Brooks" userId="34fc579134f071c1" providerId="LiveId" clId="{00D708EA-6416-47DB-8851-67D46096512E}" dt="2021-02-27T02:09:21.197" v="4812" actId="1036"/>
          <ac:spMkLst>
            <pc:docMk/>
            <pc:sldMk cId="3093102848" sldId="7030"/>
            <ac:spMk id="84" creationId="{FC1B5743-1820-43AB-B306-DA2E492DE3BE}"/>
          </ac:spMkLst>
        </pc:spChg>
        <pc:spChg chg="add mod">
          <ac:chgData name="Al Brooks" userId="34fc579134f071c1" providerId="LiveId" clId="{00D708EA-6416-47DB-8851-67D46096512E}" dt="2021-02-27T02:09:21.197" v="4812" actId="1036"/>
          <ac:spMkLst>
            <pc:docMk/>
            <pc:sldMk cId="3093102848" sldId="7030"/>
            <ac:spMk id="85" creationId="{1AE164DF-48F3-4F75-B95A-E5A928EC5808}"/>
          </ac:spMkLst>
        </pc:spChg>
        <pc:spChg chg="add mod">
          <ac:chgData name="Al Brooks" userId="34fc579134f071c1" providerId="LiveId" clId="{00D708EA-6416-47DB-8851-67D46096512E}" dt="2021-02-27T02:09:21.197" v="4812" actId="1036"/>
          <ac:spMkLst>
            <pc:docMk/>
            <pc:sldMk cId="3093102848" sldId="7030"/>
            <ac:spMk id="86" creationId="{721906F6-A69F-4E75-93B9-AF481773CA0C}"/>
          </ac:spMkLst>
        </pc:spChg>
        <pc:spChg chg="add mod">
          <ac:chgData name="Al Brooks" userId="34fc579134f071c1" providerId="LiveId" clId="{00D708EA-6416-47DB-8851-67D46096512E}" dt="2021-02-27T02:09:21.197" v="4812" actId="1036"/>
          <ac:spMkLst>
            <pc:docMk/>
            <pc:sldMk cId="3093102848" sldId="7030"/>
            <ac:spMk id="87" creationId="{D4E97053-845C-47E3-87B6-A59B88327105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7T02:10:26.702" v="4823" actId="478"/>
          <ac:spMkLst>
            <pc:docMk/>
            <pc:sldMk cId="3093102848" sldId="7030"/>
            <ac:spMk id="232" creationId="{819AFA96-EEDE-4161-BAAB-3CEFDF1596C7}"/>
          </ac:spMkLst>
        </pc:spChg>
        <pc:picChg chg="add mod ord">
          <ac:chgData name="Al Brooks" userId="34fc579134f071c1" providerId="LiveId" clId="{00D708EA-6416-47DB-8851-67D46096512E}" dt="2021-02-27T02:09:21.197" v="4812" actId="1036"/>
          <ac:picMkLst>
            <pc:docMk/>
            <pc:sldMk cId="3093102848" sldId="7030"/>
            <ac:picMk id="82" creationId="{6141B207-19C5-4ACE-A43B-92B1026B5359}"/>
          </ac:picMkLst>
        </pc:picChg>
        <pc:cxnChg chg="add mod">
          <ac:chgData name="Al Brooks" userId="34fc579134f071c1" providerId="LiveId" clId="{00D708EA-6416-47DB-8851-67D46096512E}" dt="2021-02-27T02:09:21.197" v="4812" actId="1036"/>
          <ac:cxnSpMkLst>
            <pc:docMk/>
            <pc:sldMk cId="3093102848" sldId="7030"/>
            <ac:cxnSpMk id="83" creationId="{1AFF9B8D-7071-4089-B6E8-7308138A0736}"/>
          </ac:cxnSpMkLst>
        </pc:cxnChg>
        <pc:cxnChg chg="add mod">
          <ac:chgData name="Al Brooks" userId="34fc579134f071c1" providerId="LiveId" clId="{00D708EA-6416-47DB-8851-67D46096512E}" dt="2021-02-27T02:09:32.804" v="4814" actId="571"/>
          <ac:cxnSpMkLst>
            <pc:docMk/>
            <pc:sldMk cId="3093102848" sldId="7030"/>
            <ac:cxnSpMk id="88" creationId="{145DD544-C9C6-46F0-A9C0-163C540609C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7T02:10:26.702" v="4823" actId="478"/>
          <ac:cxnSpMkLst>
            <pc:docMk/>
            <pc:sldMk cId="3093102848" sldId="703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8EA-6416-47DB-8851-67D46096512E}" dt="2021-03-02T18:44:49.254" v="7353" actId="47"/>
        <pc:sldMkLst>
          <pc:docMk/>
          <pc:sldMk cId="4039845210" sldId="7030"/>
        </pc:sldMkLst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1T21:59:29.260" v="6673" actId="1076"/>
          <ac:spMkLst>
            <pc:docMk/>
            <pc:sldMk cId="4039845210" sldId="7030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1T23:25:12.328" v="7040" actId="108"/>
          <ac:spMkLst>
            <pc:docMk/>
            <pc:sldMk cId="4039845210" sldId="7030"/>
            <ac:spMk id="106" creationId="{16B5029C-30BE-4C41-97AE-5748ABEDB568}"/>
          </ac:spMkLst>
        </pc:spChg>
        <pc:spChg chg="mod">
          <ac:chgData name="Al Brooks" userId="34fc579134f071c1" providerId="LiveId" clId="{00D708EA-6416-47DB-8851-67D46096512E}" dt="2021-03-01T23:25:15.342" v="7041" actId="108"/>
          <ac:spMkLst>
            <pc:docMk/>
            <pc:sldMk cId="4039845210" sldId="7030"/>
            <ac:spMk id="107" creationId="{38C3DACB-00E5-4969-9677-6488E27F128D}"/>
          </ac:spMkLst>
        </pc:spChg>
        <pc:spChg chg="mod">
          <ac:chgData name="Al Brooks" userId="34fc579134f071c1" providerId="LiveId" clId="{00D708EA-6416-47DB-8851-67D46096512E}" dt="2021-03-01T23:25:18.425" v="7042" actId="108"/>
          <ac:spMkLst>
            <pc:docMk/>
            <pc:sldMk cId="4039845210" sldId="7030"/>
            <ac:spMk id="108" creationId="{20C6B719-52DB-4E47-8211-0F4B66BB0F88}"/>
          </ac:spMkLst>
        </pc:spChg>
        <pc:spChg chg="mod">
          <ac:chgData name="Al Brooks" userId="34fc579134f071c1" providerId="LiveId" clId="{00D708EA-6416-47DB-8851-67D46096512E}" dt="2021-03-01T23:25:46.154" v="7049" actId="108"/>
          <ac:spMkLst>
            <pc:docMk/>
            <pc:sldMk cId="4039845210" sldId="7030"/>
            <ac:spMk id="109" creationId="{CB9A9C62-602C-4C66-98C8-F7B056864209}"/>
          </ac:spMkLst>
        </pc:spChg>
        <pc:spChg chg="mod">
          <ac:chgData name="Al Brooks" userId="34fc579134f071c1" providerId="LiveId" clId="{00D708EA-6416-47DB-8851-67D46096512E}" dt="2021-03-01T23:25:25.816" v="7045" actId="108"/>
          <ac:spMkLst>
            <pc:docMk/>
            <pc:sldMk cId="4039845210" sldId="7030"/>
            <ac:spMk id="110" creationId="{6DC379F2-770B-4C3F-AF9D-3CE16C9969C6}"/>
          </ac:spMkLst>
        </pc:spChg>
        <pc:spChg chg="mod">
          <ac:chgData name="Al Brooks" userId="34fc579134f071c1" providerId="LiveId" clId="{00D708EA-6416-47DB-8851-67D46096512E}" dt="2021-03-01T23:25:30.436" v="7046" actId="108"/>
          <ac:spMkLst>
            <pc:docMk/>
            <pc:sldMk cId="4039845210" sldId="7030"/>
            <ac:spMk id="118" creationId="{C3FB50E1-E70B-45EC-8893-66D7C9EEA23F}"/>
          </ac:spMkLst>
        </pc:spChg>
        <pc:spChg chg="mod">
          <ac:chgData name="Al Brooks" userId="34fc579134f071c1" providerId="LiveId" clId="{00D708EA-6416-47DB-8851-67D46096512E}" dt="2021-03-01T23:25:31.666" v="7047" actId="108"/>
          <ac:spMkLst>
            <pc:docMk/>
            <pc:sldMk cId="4039845210" sldId="7030"/>
            <ac:spMk id="119" creationId="{C9A426DA-F9A6-4A56-9F15-4B3624BA8806}"/>
          </ac:spMkLst>
        </pc:spChg>
        <pc:spChg chg="mod">
          <ac:chgData name="Al Brooks" userId="34fc579134f071c1" providerId="LiveId" clId="{00D708EA-6416-47DB-8851-67D46096512E}" dt="2021-03-01T23:26:06.354" v="7053" actId="108"/>
          <ac:spMkLst>
            <pc:docMk/>
            <pc:sldMk cId="4039845210" sldId="7030"/>
            <ac:spMk id="125" creationId="{F5EBC7ED-FECF-4A88-A066-0EB137DA063C}"/>
          </ac:spMkLst>
        </pc:spChg>
        <pc:spChg chg="mod">
          <ac:chgData name="Al Brooks" userId="34fc579134f071c1" providerId="LiveId" clId="{00D708EA-6416-47DB-8851-67D46096512E}" dt="2021-03-01T23:25:56.692" v="7050" actId="108"/>
          <ac:spMkLst>
            <pc:docMk/>
            <pc:sldMk cId="4039845210" sldId="7030"/>
            <ac:spMk id="126" creationId="{CDE209D1-E568-43A9-A552-C1BC3C2A813E}"/>
          </ac:spMkLst>
        </pc:spChg>
        <pc:spChg chg="mod">
          <ac:chgData name="Al Brooks" userId="34fc579134f071c1" providerId="LiveId" clId="{00D708EA-6416-47DB-8851-67D46096512E}" dt="2021-03-01T23:26:10.699" v="7054" actId="108"/>
          <ac:spMkLst>
            <pc:docMk/>
            <pc:sldMk cId="4039845210" sldId="7030"/>
            <ac:spMk id="128" creationId="{1B339EDA-C7F5-44BB-8B59-7A5BEC2CED90}"/>
          </ac:spMkLst>
        </pc:spChg>
        <pc:spChg chg="add mod">
          <ac:chgData name="Al Brooks" userId="34fc579134f071c1" providerId="LiveId" clId="{00D708EA-6416-47DB-8851-67D46096512E}" dt="2021-03-01T21:56:32.377" v="6657"/>
          <ac:spMkLst>
            <pc:docMk/>
            <pc:sldMk cId="4039845210" sldId="7030"/>
            <ac:spMk id="135" creationId="{CE9E2622-679D-400C-B067-7141900F28C1}"/>
          </ac:spMkLst>
        </pc:spChg>
        <pc:spChg chg="add mod">
          <ac:chgData name="Al Brooks" userId="34fc579134f071c1" providerId="LiveId" clId="{00D708EA-6416-47DB-8851-67D46096512E}" dt="2021-03-01T23:26:58.176" v="7085" actId="13926"/>
          <ac:spMkLst>
            <pc:docMk/>
            <pc:sldMk cId="4039845210" sldId="7030"/>
            <ac:spMk id="136" creationId="{56596FB3-4558-4682-A41F-2125F2E57C8B}"/>
          </ac:spMkLst>
        </pc:spChg>
        <pc:spChg chg="add mod">
          <ac:chgData name="Al Brooks" userId="34fc579134f071c1" providerId="LiveId" clId="{00D708EA-6416-47DB-8851-67D46096512E}" dt="2021-03-01T23:25:39.877" v="7048" actId="14100"/>
          <ac:spMkLst>
            <pc:docMk/>
            <pc:sldMk cId="4039845210" sldId="7030"/>
            <ac:spMk id="142" creationId="{DE7E91B3-3F81-4D3B-9A6B-A28A16723007}"/>
          </ac:spMkLst>
        </pc:spChg>
        <pc:spChg chg="add mod">
          <ac:chgData name="Al Brooks" userId="34fc579134f071c1" providerId="LiveId" clId="{00D708EA-6416-47DB-8851-67D46096512E}" dt="2021-03-01T23:23:16.978" v="7012" actId="1076"/>
          <ac:spMkLst>
            <pc:docMk/>
            <pc:sldMk cId="4039845210" sldId="7030"/>
            <ac:spMk id="143" creationId="{2F15868B-606E-4ACF-90BC-F571C0CBEA4C}"/>
          </ac:spMkLst>
        </pc:spChg>
        <pc:spChg chg="mod">
          <ac:chgData name="Al Brooks" userId="34fc579134f071c1" providerId="LiveId" clId="{00D708EA-6416-47DB-8851-67D46096512E}" dt="2021-03-01T23:26:03.875" v="7052" actId="108"/>
          <ac:spMkLst>
            <pc:docMk/>
            <pc:sldMk cId="4039845210" sldId="7030"/>
            <ac:spMk id="147" creationId="{8F5510AA-7642-48ED-99CC-7E83F86A8AFF}"/>
          </ac:spMkLst>
        </pc:spChg>
        <pc:spChg chg="mod">
          <ac:chgData name="Al Brooks" userId="34fc579134f071c1" providerId="LiveId" clId="{00D708EA-6416-47DB-8851-67D46096512E}" dt="2021-03-01T23:24:03.181" v="7028" actId="14100"/>
          <ac:spMkLst>
            <pc:docMk/>
            <pc:sldMk cId="4039845210" sldId="7030"/>
            <ac:spMk id="149" creationId="{2029F1BC-EED0-41A6-824E-9CC65100D797}"/>
          </ac:spMkLst>
        </pc:spChg>
        <pc:spChg chg="mod">
          <ac:chgData name="Al Brooks" userId="34fc579134f071c1" providerId="LiveId" clId="{00D708EA-6416-47DB-8851-67D46096512E}" dt="2021-03-01T23:24:10.386" v="7030" actId="13926"/>
          <ac:spMkLst>
            <pc:docMk/>
            <pc:sldMk cId="4039845210" sldId="7030"/>
            <ac:spMk id="150" creationId="{CA5F4D86-132C-4931-883E-78D2B0C7DC68}"/>
          </ac:spMkLst>
        </pc:spChg>
        <pc:spChg chg="del mod">
          <ac:chgData name="Al Brooks" userId="34fc579134f071c1" providerId="LiveId" clId="{00D708EA-6416-47DB-8851-67D46096512E}" dt="2021-03-01T23:16:54.889" v="6801" actId="478"/>
          <ac:spMkLst>
            <pc:docMk/>
            <pc:sldMk cId="4039845210" sldId="7030"/>
            <ac:spMk id="153" creationId="{32BBED06-16F3-40F0-AE98-9F406743C1F5}"/>
          </ac:spMkLst>
        </pc:spChg>
        <pc:spChg chg="add mod">
          <ac:chgData name="Al Brooks" userId="34fc579134f071c1" providerId="LiveId" clId="{00D708EA-6416-47DB-8851-67D46096512E}" dt="2021-03-01T23:26:45.466" v="7082" actId="14100"/>
          <ac:spMkLst>
            <pc:docMk/>
            <pc:sldMk cId="4039845210" sldId="7030"/>
            <ac:spMk id="155" creationId="{86361E1D-E4E1-49A6-B0F6-BC27AAEE658A}"/>
          </ac:spMkLst>
        </pc:spChg>
        <pc:spChg chg="mod">
          <ac:chgData name="Al Brooks" userId="34fc579134f071c1" providerId="LiveId" clId="{00D708EA-6416-47DB-8851-67D46096512E}" dt="2021-03-01T23:23:56.898" v="7026" actId="13926"/>
          <ac:spMkLst>
            <pc:docMk/>
            <pc:sldMk cId="4039845210" sldId="7030"/>
            <ac:spMk id="156" creationId="{BFC41467-2DA5-4EA9-90F2-26ECD6DC8D5E}"/>
          </ac:spMkLst>
        </pc:spChg>
        <pc:spChg chg="mod">
          <ac:chgData name="Al Brooks" userId="34fc579134f071c1" providerId="LiveId" clId="{00D708EA-6416-47DB-8851-67D46096512E}" dt="2021-03-01T23:24:54.458" v="7039" actId="14100"/>
          <ac:spMkLst>
            <pc:docMk/>
            <pc:sldMk cId="4039845210" sldId="7030"/>
            <ac:spMk id="157" creationId="{F7CC88CD-E589-45B0-BFCA-FE12446D02DD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1T23:26:20.059" v="7055" actId="478"/>
          <ac:spMkLst>
            <pc:docMk/>
            <pc:sldMk cId="4039845210" sldId="7030"/>
            <ac:spMk id="232" creationId="{819AFA96-EEDE-4161-BAAB-3CEFDF1596C7}"/>
          </ac:spMkLst>
        </pc:spChg>
        <pc:cxnChg chg="add mod">
          <ac:chgData name="Al Brooks" userId="34fc579134f071c1" providerId="LiveId" clId="{00D708EA-6416-47DB-8851-67D46096512E}" dt="2021-03-01T23:22:54.851" v="7008" actId="1076"/>
          <ac:cxnSpMkLst>
            <pc:docMk/>
            <pc:sldMk cId="4039845210" sldId="7030"/>
            <ac:cxnSpMk id="137" creationId="{F32D7E01-057A-4BF0-8CF2-3667AB0E2C5E}"/>
          </ac:cxnSpMkLst>
        </pc:cxnChg>
        <pc:cxnChg chg="add mod">
          <ac:chgData name="Al Brooks" userId="34fc579134f071c1" providerId="LiveId" clId="{00D708EA-6416-47DB-8851-67D46096512E}" dt="2021-03-01T23:17:48.845" v="6845" actId="571"/>
          <ac:cxnSpMkLst>
            <pc:docMk/>
            <pc:sldMk cId="4039845210" sldId="7030"/>
            <ac:cxnSpMk id="139" creationId="{8594CB45-D439-4528-A2A2-2EBF0A99A5F3}"/>
          </ac:cxnSpMkLst>
        </pc:cxnChg>
        <pc:cxnChg chg="add mod">
          <ac:chgData name="Al Brooks" userId="34fc579134f071c1" providerId="LiveId" clId="{00D708EA-6416-47DB-8851-67D46096512E}" dt="2021-03-01T23:18:30.875" v="6931" actId="571"/>
          <ac:cxnSpMkLst>
            <pc:docMk/>
            <pc:sldMk cId="4039845210" sldId="7030"/>
            <ac:cxnSpMk id="140" creationId="{C793B2E8-209D-4CA5-B31C-2B4D5D0C9BBD}"/>
          </ac:cxnSpMkLst>
        </pc:cxnChg>
        <pc:cxnChg chg="add mod">
          <ac:chgData name="Al Brooks" userId="34fc579134f071c1" providerId="LiveId" clId="{00D708EA-6416-47DB-8851-67D46096512E}" dt="2021-03-01T23:18:36.246" v="6932" actId="571"/>
          <ac:cxnSpMkLst>
            <pc:docMk/>
            <pc:sldMk cId="4039845210" sldId="7030"/>
            <ac:cxnSpMk id="141" creationId="{1C6E8D88-877E-4CBE-B68E-F7A9222000E9}"/>
          </ac:cxnSpMkLst>
        </pc:cxnChg>
        <pc:cxnChg chg="mod">
          <ac:chgData name="Al Brooks" userId="34fc579134f071c1" providerId="LiveId" clId="{00D708EA-6416-47DB-8851-67D46096512E}" dt="2021-03-01T23:21:37.775" v="6989" actId="14100"/>
          <ac:cxnSpMkLst>
            <pc:docMk/>
            <pc:sldMk cId="4039845210" sldId="7030"/>
            <ac:cxnSpMk id="151" creationId="{2D13685D-265B-420B-B9C5-EEA4CF03425F}"/>
          </ac:cxnSpMkLst>
        </pc:cxnChg>
        <pc:cxnChg chg="add mod">
          <ac:chgData name="Al Brooks" userId="34fc579134f071c1" providerId="LiveId" clId="{00D708EA-6416-47DB-8851-67D46096512E}" dt="2021-03-01T23:23:19.936" v="7013" actId="14100"/>
          <ac:cxnSpMkLst>
            <pc:docMk/>
            <pc:sldMk cId="4039845210" sldId="7030"/>
            <ac:cxnSpMk id="163" creationId="{54068BA4-3540-41F4-91A4-02AC3C6BBA4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12" creationId="{49561F36-F7AA-4C0F-96BF-FE4D01C1EBD9}"/>
          </ac:cxnSpMkLst>
        </pc:cxnChg>
        <pc:cxnChg chg="add mod">
          <ac:chgData name="Al Brooks" userId="34fc579134f071c1" providerId="LiveId" clId="{00D708EA-6416-47DB-8851-67D46096512E}" dt="2021-03-01T23:21:30.357" v="6987" actId="14100"/>
          <ac:cxnSpMkLst>
            <pc:docMk/>
            <pc:sldMk cId="4039845210" sldId="7030"/>
            <ac:cxnSpMk id="213" creationId="{00094370-B9D1-4A57-A5C4-35DB099AC11A}"/>
          </ac:cxnSpMkLst>
        </pc:cxnChg>
        <pc:cxnChg chg="add mod">
          <ac:chgData name="Al Brooks" userId="34fc579134f071c1" providerId="LiveId" clId="{00D708EA-6416-47DB-8851-67D46096512E}" dt="2021-03-01T23:23:32.023" v="7018" actId="1076"/>
          <ac:cxnSpMkLst>
            <pc:docMk/>
            <pc:sldMk cId="4039845210" sldId="7030"/>
            <ac:cxnSpMk id="214" creationId="{405B7F80-E88A-4542-8789-12C62C47C91B}"/>
          </ac:cxnSpMkLst>
        </pc:cxnChg>
        <pc:cxnChg chg="add mod">
          <ac:chgData name="Al Brooks" userId="34fc579134f071c1" providerId="LiveId" clId="{00D708EA-6416-47DB-8851-67D46096512E}" dt="2021-03-01T23:26:39.915" v="7080" actId="14100"/>
          <ac:cxnSpMkLst>
            <pc:docMk/>
            <pc:sldMk cId="4039845210" sldId="7030"/>
            <ac:cxnSpMk id="215" creationId="{AA86242A-8107-45B0-88AD-0A18A33C364B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1T23:26:20.059" v="7055" actId="478"/>
          <ac:cxnSpMkLst>
            <pc:docMk/>
            <pc:sldMk cId="4039845210" sldId="7030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00D708EA-6416-47DB-8851-67D46096512E}" dt="2021-03-03T22:15:46.512" v="10079" actId="478"/>
        <pc:sldMkLst>
          <pc:docMk/>
          <pc:sldMk cId="159098874" sldId="7031"/>
        </pc:sldMkLst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" creationId="{BC1EA356-AA12-4342-A103-DCF6D5B50FEE}"/>
          </ac:spMkLst>
        </pc:spChg>
        <pc:spChg chg="mod ord">
          <ac:chgData name="Al Brooks" userId="34fc579134f071c1" providerId="LiveId" clId="{00D708EA-6416-47DB-8851-67D46096512E}" dt="2021-03-03T22:03:49.895" v="9859" actId="700"/>
          <ac:spMkLst>
            <pc:docMk/>
            <pc:sldMk cId="159098874" sldId="7031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3T22:04:36.978" v="9897" actId="1076"/>
          <ac:spMkLst>
            <pc:docMk/>
            <pc:sldMk cId="159098874" sldId="7031"/>
            <ac:spMk id="21" creationId="{D800B438-E78B-4C04-8812-E548DC25F1FB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09" creationId="{0D1D429C-5504-4FD4-B4D8-21BC0A5FEB0E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0" creationId="{C72293C8-722B-420D-B85A-A46B7382674B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1" creationId="{9F40FE96-2DB5-4CC5-AF1C-212A84A31D08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2" creationId="{06B2F42E-8940-4AD1-9D05-B8E773D6250E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3" creationId="{5250582A-BE4A-43FB-8782-232551D608C5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4" creationId="{EBF5EA04-0195-4EA3-B296-7228D46C8AEF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5" creationId="{EA2F8CF3-7634-4B1F-80CB-03FE82854094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6" creationId="{BFAE8A4F-061D-444E-8731-48ADA786FEC0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7" creationId="{CF4D7128-1BAC-4BB2-8FCD-4167EBFB1023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8" creationId="{E3796C94-FD08-4AC4-B929-1E2F1448F22E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19" creationId="{CC16B8E4-F708-431A-8A0A-4ABD7B1F424A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0" creationId="{4B82EE2B-B38A-4549-A8A4-726B377B7D61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1" creationId="{A64F69F7-320D-44CD-8D75-E15020398CAF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2" creationId="{95CA1B16-43D7-4024-8D69-04F716F226A7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3" creationId="{3350D411-23CC-406B-BDFF-FB1E95B2D9BF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4" creationId="{29D9E978-02EA-460C-A597-A5BDA40D03F0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5" creationId="{D0647CF5-BB44-4605-BD77-FA860682C460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6" creationId="{C1A0AABC-E5E2-4D0D-9F3D-F2C6A0D44D4D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7" creationId="{515BC09E-4084-4A5E-B1D3-212C501F6B62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8" creationId="{3760C46D-2D9D-498C-B48C-E1DD6275F83A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29" creationId="{8F4C6490-1557-448C-83EF-A1D1777875BB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0" creationId="{3DC7F933-193D-4381-8F94-DBB776431B7A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1" creationId="{4A729650-FBBF-4870-85BA-E0971D9E43D6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2" creationId="{C9DF4BC2-8FE9-426C-8F6A-B64E1FA348EC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3" creationId="{58E9F245-2E25-479C-808A-55A1CB237EE5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4" creationId="{49B0AC6E-D18B-4E7D-8A1E-106A49A3C4A2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5" creationId="{1A069A0F-33E2-415D-B2D1-C659700A3ACF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6" creationId="{068CFC3B-EF74-4B30-BDB9-F84D4DDBF682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7" creationId="{12434A7C-2693-42D3-AAB2-5426395EE72D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38" creationId="{1B161ECA-EE88-40B7-A250-5D6BD6B8C1C2}"/>
          </ac:spMkLst>
        </pc:spChg>
        <pc:spChg chg="add mod">
          <ac:chgData name="Al Brooks" userId="34fc579134f071c1" providerId="LiveId" clId="{00D708EA-6416-47DB-8851-67D46096512E}" dt="2021-03-03T22:15:38.371" v="10078"/>
          <ac:spMkLst>
            <pc:docMk/>
            <pc:sldMk cId="159098874" sldId="7031"/>
            <ac:spMk id="140" creationId="{146AFE48-676B-41D2-A212-A40BCE2265F2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41" creationId="{E5915130-48E0-4A8F-B3F0-B977E0D54ED2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49" creationId="{7D15B3EB-EAD9-4F24-AA75-D22F0CF3FFE7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50" creationId="{A0BEE216-43CB-4619-AA71-2303B4885706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51" creationId="{44198506-02AD-45B8-BEAF-0EF533FB2F0E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52" creationId="{0CD966AB-E973-4D34-BC2D-C780BFC2FCF7}"/>
          </ac:spMkLst>
        </pc:spChg>
        <pc:spChg chg="del mod">
          <ac:chgData name="Al Brooks" userId="34fc579134f071c1" providerId="LiveId" clId="{00D708EA-6416-47DB-8851-67D46096512E}" dt="2021-03-03T22:04:31.482" v="9895" actId="478"/>
          <ac:spMkLst>
            <pc:docMk/>
            <pc:sldMk cId="159098874" sldId="7031"/>
            <ac:spMk id="153" creationId="{699DBEB2-4180-416E-8A87-6F66AAE2C287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3T22:15:46.512" v="10079" actId="478"/>
          <ac:spMkLst>
            <pc:docMk/>
            <pc:sldMk cId="159098874" sldId="7031"/>
            <ac:spMk id="232" creationId="{819AFA96-EEDE-4161-BAAB-3CEFDF1596C7}"/>
          </ac:spMkLst>
        </pc:spChg>
        <pc:picChg chg="del mod modCrop">
          <ac:chgData name="Al Brooks" userId="34fc579134f071c1" providerId="LiveId" clId="{00D708EA-6416-47DB-8851-67D46096512E}" dt="2021-03-03T22:04:28.246" v="9894" actId="21"/>
          <ac:picMkLst>
            <pc:docMk/>
            <pc:sldMk cId="159098874" sldId="7031"/>
            <ac:picMk id="4" creationId="{4D25FAA4-F659-4E88-9FBB-77C7CC22F3D6}"/>
          </ac:picMkLst>
        </pc:picChg>
        <pc:picChg chg="add mod">
          <ac:chgData name="Al Brooks" userId="34fc579134f071c1" providerId="LiveId" clId="{00D708EA-6416-47DB-8851-67D46096512E}" dt="2021-03-03T22:04:32.954" v="9896"/>
          <ac:picMkLst>
            <pc:docMk/>
            <pc:sldMk cId="159098874" sldId="7031"/>
            <ac:picMk id="139" creationId="{CD8CDE1A-ECD7-4A1A-82F0-039CEB9A4404}"/>
          </ac:picMkLst>
        </pc:pic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83" creationId="{78316287-E087-467D-889A-47CF84B9CE91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85" creationId="{5759DD6D-79A2-4E66-B2AD-A8A0DD75EA2C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87" creationId="{7C5E9EF4-9E4A-4793-A6F6-1A5F3DEE8D56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89" creationId="{E60CB140-C0EF-449A-A213-86405A1B3915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91" creationId="{140FF84E-628F-4FFD-8AEF-5CA9BA8CA6EE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93" creationId="{4ED10827-F4D2-492E-8AB3-5D3E6FBC426B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95" creationId="{0AE3E0F7-D3EF-434A-8FC5-B32F64DB89F3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97" creationId="{505D3C39-4868-4C9C-857B-8971771A9CFB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99" creationId="{6DEC7FF5-AF2B-4D74-81B2-17F807FF5084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101" creationId="{E73C600A-6BF8-496A-AEF8-27CC6E9E94F1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103" creationId="{4996AEA7-582D-4F61-BA79-6340437AF374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105" creationId="{57E2B88D-F701-4A44-AB01-2C5C2EEBA4D3}"/>
          </ac:cxnSpMkLst>
        </pc:cxnChg>
        <pc:cxnChg chg="del mod">
          <ac:chgData name="Al Brooks" userId="34fc579134f071c1" providerId="LiveId" clId="{00D708EA-6416-47DB-8851-67D46096512E}" dt="2021-03-03T22:04:31.482" v="9895" actId="478"/>
          <ac:cxnSpMkLst>
            <pc:docMk/>
            <pc:sldMk cId="159098874" sldId="7031"/>
            <ac:cxnSpMk id="107" creationId="{FB05607C-3E35-40E1-A28D-FB9CC5204300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3T22:15:46.512" v="10079" actId="478"/>
          <ac:cxnSpMkLst>
            <pc:docMk/>
            <pc:sldMk cId="159098874" sldId="7031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00D708EA-6416-47DB-8851-67D46096512E}" dt="2021-03-01T19:15:15.096" v="5417" actId="47"/>
        <pc:sldMkLst>
          <pc:docMk/>
          <pc:sldMk cId="1525004538" sldId="7031"/>
        </pc:sldMkLst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" creationId="{BC1EA356-AA12-4342-A103-DCF6D5B50FEE}"/>
          </ac:spMkLst>
        </pc:spChg>
        <pc:spChg chg="mod ord">
          <ac:chgData name="Al Brooks" userId="34fc579134f071c1" providerId="LiveId" clId="{00D708EA-6416-47DB-8851-67D46096512E}" dt="2021-02-26T23:05:39.939" v="4214"/>
          <ac:spMkLst>
            <pc:docMk/>
            <pc:sldMk cId="1525004538" sldId="7031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3:07:05.624" v="4239" actId="1076"/>
          <ac:spMkLst>
            <pc:docMk/>
            <pc:sldMk cId="1525004538" sldId="7031"/>
            <ac:spMk id="21" creationId="{D800B438-E78B-4C04-8812-E548DC25F1FB}"/>
          </ac:spMkLst>
        </pc:spChg>
        <pc:spChg chg="add mod">
          <ac:chgData name="Al Brooks" userId="34fc579134f071c1" providerId="LiveId" clId="{00D708EA-6416-47DB-8851-67D46096512E}" dt="2021-02-27T19:35:52.672" v="5262" actId="1076"/>
          <ac:spMkLst>
            <pc:docMk/>
            <pc:sldMk cId="1525004538" sldId="7031"/>
            <ac:spMk id="80" creationId="{243140D9-90E6-4E88-A01B-2EDB45070686}"/>
          </ac:spMkLst>
        </pc:spChg>
        <pc:spChg chg="mod">
          <ac:chgData name="Al Brooks" userId="34fc579134f071c1" providerId="LiveId" clId="{00D708EA-6416-47DB-8851-67D46096512E}" dt="2021-02-27T02:18:23.336" v="5033" actId="108"/>
          <ac:spMkLst>
            <pc:docMk/>
            <pc:sldMk cId="1525004538" sldId="7031"/>
            <ac:spMk id="98" creationId="{37DE3395-93D8-4067-89E8-C3B31429B86A}"/>
          </ac:spMkLst>
        </pc:spChg>
        <pc:spChg chg="mod">
          <ac:chgData name="Al Brooks" userId="34fc579134f071c1" providerId="LiveId" clId="{00D708EA-6416-47DB-8851-67D46096512E}" dt="2021-02-27T02:18:24.113" v="5034" actId="108"/>
          <ac:spMkLst>
            <pc:docMk/>
            <pc:sldMk cId="1525004538" sldId="7031"/>
            <ac:spMk id="99" creationId="{E385A2E4-8937-4789-BCBC-2900F82167BA}"/>
          </ac:spMkLst>
        </pc:spChg>
        <pc:spChg chg="mod">
          <ac:chgData name="Al Brooks" userId="34fc579134f071c1" providerId="LiveId" clId="{00D708EA-6416-47DB-8851-67D46096512E}" dt="2021-02-27T02:18:24.975" v="5035" actId="108"/>
          <ac:spMkLst>
            <pc:docMk/>
            <pc:sldMk cId="1525004538" sldId="7031"/>
            <ac:spMk id="100" creationId="{715BB77F-1E5E-4420-87E0-BACE5A0A4BA2}"/>
          </ac:spMkLst>
        </pc:spChg>
        <pc:spChg chg="mod">
          <ac:chgData name="Al Brooks" userId="34fc579134f071c1" providerId="LiveId" clId="{00D708EA-6416-47DB-8851-67D46096512E}" dt="2021-02-27T02:18:28.930" v="5036" actId="108"/>
          <ac:spMkLst>
            <pc:docMk/>
            <pc:sldMk cId="1525004538" sldId="7031"/>
            <ac:spMk id="103" creationId="{0D966124-C9B5-469B-93A8-56A359D8C420}"/>
          </ac:spMkLst>
        </pc:spChg>
        <pc:spChg chg="mod">
          <ac:chgData name="Al Brooks" userId="34fc579134f071c1" providerId="LiveId" clId="{00D708EA-6416-47DB-8851-67D46096512E}" dt="2021-02-27T02:18:31.485" v="5037" actId="108"/>
          <ac:spMkLst>
            <pc:docMk/>
            <pc:sldMk cId="1525004538" sldId="7031"/>
            <ac:spMk id="107" creationId="{647AF935-A3D9-4AF0-A0DA-65AD14315300}"/>
          </ac:spMkLst>
        </pc:spChg>
        <pc:spChg chg="mod">
          <ac:chgData name="Al Brooks" userId="34fc579134f071c1" providerId="LiveId" clId="{00D708EA-6416-47DB-8851-67D46096512E}" dt="2021-02-27T02:18:33.201" v="5038" actId="108"/>
          <ac:spMkLst>
            <pc:docMk/>
            <pc:sldMk cId="1525004538" sldId="7031"/>
            <ac:spMk id="108" creationId="{DBAF6510-8DAE-47CC-AA69-5C3DEC3A51DF}"/>
          </ac:spMkLst>
        </pc:spChg>
        <pc:spChg chg="mod">
          <ac:chgData name="Al Brooks" userId="34fc579134f071c1" providerId="LiveId" clId="{00D708EA-6416-47DB-8851-67D46096512E}" dt="2021-02-27T02:18:37.002" v="5039" actId="108"/>
          <ac:spMkLst>
            <pc:docMk/>
            <pc:sldMk cId="1525004538" sldId="7031"/>
            <ac:spMk id="117" creationId="{E91EC545-AA4A-471A-8B77-B4517F556739}"/>
          </ac:spMkLst>
        </pc:spChg>
        <pc:spChg chg="mod">
          <ac:chgData name="Al Brooks" userId="34fc579134f071c1" providerId="LiveId" clId="{00D708EA-6416-47DB-8851-67D46096512E}" dt="2021-02-27T02:18:37.973" v="5040" actId="108"/>
          <ac:spMkLst>
            <pc:docMk/>
            <pc:sldMk cId="1525004538" sldId="7031"/>
            <ac:spMk id="118" creationId="{E0F0C6D5-961D-4521-9ECF-2ECE030EC0D6}"/>
          </ac:spMkLst>
        </pc:spChg>
        <pc:spChg chg="mod">
          <ac:chgData name="Al Brooks" userId="34fc579134f071c1" providerId="LiveId" clId="{00D708EA-6416-47DB-8851-67D46096512E}" dt="2021-02-27T02:19:07.340" v="5045" actId="108"/>
          <ac:spMkLst>
            <pc:docMk/>
            <pc:sldMk cId="1525004538" sldId="7031"/>
            <ac:spMk id="124" creationId="{14DF202E-1CDD-4655-BE0C-83B93C521D86}"/>
          </ac:spMkLst>
        </pc:spChg>
        <pc:spChg chg="mod">
          <ac:chgData name="Al Brooks" userId="34fc579134f071c1" providerId="LiveId" clId="{00D708EA-6416-47DB-8851-67D46096512E}" dt="2021-02-27T02:18:51.345" v="5041" actId="108"/>
          <ac:spMkLst>
            <pc:docMk/>
            <pc:sldMk cId="1525004538" sldId="7031"/>
            <ac:spMk id="125" creationId="{9A6195FF-CC70-465F-AACF-3E64FACE3F19}"/>
          </ac:spMkLst>
        </pc:spChg>
        <pc:spChg chg="mod">
          <ac:chgData name="Al Brooks" userId="34fc579134f071c1" providerId="LiveId" clId="{00D708EA-6416-47DB-8851-67D46096512E}" dt="2021-02-27T02:18:56.508" v="5042" actId="108"/>
          <ac:spMkLst>
            <pc:docMk/>
            <pc:sldMk cId="1525004538" sldId="7031"/>
            <ac:spMk id="128" creationId="{9DA123AB-4E6B-414E-AA65-02494F2C0D1A}"/>
          </ac:spMkLst>
        </pc:spChg>
        <pc:spChg chg="mod">
          <ac:chgData name="Al Brooks" userId="34fc579134f071c1" providerId="LiveId" clId="{00D708EA-6416-47DB-8851-67D46096512E}" dt="2021-02-27T02:19:12.315" v="5046" actId="108"/>
          <ac:spMkLst>
            <pc:docMk/>
            <pc:sldMk cId="1525004538" sldId="7031"/>
            <ac:spMk id="133" creationId="{7934527C-FA18-4AC8-B6A6-A94FF609B7CF}"/>
          </ac:spMkLst>
        </pc:spChg>
        <pc:spChg chg="mod">
          <ac:chgData name="Al Brooks" userId="34fc579134f071c1" providerId="LiveId" clId="{00D708EA-6416-47DB-8851-67D46096512E}" dt="2021-02-27T02:19:00.132" v="5043" actId="108"/>
          <ac:spMkLst>
            <pc:docMk/>
            <pc:sldMk cId="1525004538" sldId="7031"/>
            <ac:spMk id="137" creationId="{C0F2AE7A-113F-4D67-BFDB-780C4FB11517}"/>
          </ac:spMkLst>
        </pc:spChg>
        <pc:spChg chg="mod">
          <ac:chgData name="Al Brooks" userId="34fc579134f071c1" providerId="LiveId" clId="{00D708EA-6416-47DB-8851-67D46096512E}" dt="2021-02-27T02:19:01.184" v="5044" actId="108"/>
          <ac:spMkLst>
            <pc:docMk/>
            <pc:sldMk cId="1525004538" sldId="7031"/>
            <ac:spMk id="138" creationId="{B0E31EA6-181F-425F-BB99-A2243F308185}"/>
          </ac:spMkLst>
        </pc:spChg>
        <pc:spChg chg="add mod">
          <ac:chgData name="Al Brooks" userId="34fc579134f071c1" providerId="LiveId" clId="{00D708EA-6416-47DB-8851-67D46096512E}" dt="2021-02-26T23:06:57.324" v="4237"/>
          <ac:spMkLst>
            <pc:docMk/>
            <pc:sldMk cId="1525004538" sldId="7031"/>
            <ac:spMk id="142" creationId="{AF86218D-36ED-4670-8F90-FF80E7F2A257}"/>
          </ac:spMkLst>
        </pc:spChg>
        <pc:spChg chg="add mod">
          <ac:chgData name="Al Brooks" userId="34fc579134f071c1" providerId="LiveId" clId="{00D708EA-6416-47DB-8851-67D46096512E}" dt="2021-02-27T02:11:37.030" v="4831" actId="13926"/>
          <ac:spMkLst>
            <pc:docMk/>
            <pc:sldMk cId="1525004538" sldId="7031"/>
            <ac:spMk id="143" creationId="{708B5499-77F8-4114-B5A0-F2DF2022E351}"/>
          </ac:spMkLst>
        </pc:spChg>
        <pc:spChg chg="add mod">
          <ac:chgData name="Al Brooks" userId="34fc579134f071c1" providerId="LiveId" clId="{00D708EA-6416-47DB-8851-67D46096512E}" dt="2021-02-27T01:56:44.407" v="4529" actId="404"/>
          <ac:spMkLst>
            <pc:docMk/>
            <pc:sldMk cId="1525004538" sldId="7031"/>
            <ac:spMk id="144" creationId="{D6CEAA7A-7F3E-4E27-8097-D57CE50A77BE}"/>
          </ac:spMkLst>
        </pc:spChg>
        <pc:spChg chg="add mod">
          <ac:chgData name="Al Brooks" userId="34fc579134f071c1" providerId="LiveId" clId="{00D708EA-6416-47DB-8851-67D46096512E}" dt="2021-02-27T01:56:44.407" v="4529" actId="404"/>
          <ac:spMkLst>
            <pc:docMk/>
            <pc:sldMk cId="1525004538" sldId="7031"/>
            <ac:spMk id="145" creationId="{77B756F1-33AE-4885-BEDB-D25CB8478FB6}"/>
          </ac:spMkLst>
        </pc:spChg>
        <pc:spChg chg="mod">
          <ac:chgData name="Al Brooks" userId="34fc579134f071c1" providerId="LiveId" clId="{00D708EA-6416-47DB-8851-67D46096512E}" dt="2021-02-27T02:12:14.782" v="4843" actId="13926"/>
          <ac:spMkLst>
            <pc:docMk/>
            <pc:sldMk cId="1525004538" sldId="7031"/>
            <ac:spMk id="148" creationId="{5F7D4673-DE29-4A4D-A026-0ED5B23DD9FC}"/>
          </ac:spMkLst>
        </pc:spChg>
        <pc:spChg chg="mod">
          <ac:chgData name="Al Brooks" userId="34fc579134f071c1" providerId="LiveId" clId="{00D708EA-6416-47DB-8851-67D46096512E}" dt="2021-02-27T02:14:42.873" v="4927" actId="20577"/>
          <ac:spMkLst>
            <pc:docMk/>
            <pc:sldMk cId="1525004538" sldId="7031"/>
            <ac:spMk id="150" creationId="{F533DB0B-2E5E-456A-BF08-8877B15D1001}"/>
          </ac:spMkLst>
        </pc:spChg>
        <pc:spChg chg="add mod">
          <ac:chgData name="Al Brooks" userId="34fc579134f071c1" providerId="LiveId" clId="{00D708EA-6416-47DB-8851-67D46096512E}" dt="2021-02-27T02:11:49.114" v="4835" actId="13926"/>
          <ac:spMkLst>
            <pc:docMk/>
            <pc:sldMk cId="1525004538" sldId="7031"/>
            <ac:spMk id="153" creationId="{A9836860-895A-406B-91EA-EB71DC0887DB}"/>
          </ac:spMkLst>
        </pc:spChg>
        <pc:spChg chg="mod">
          <ac:chgData name="Al Brooks" userId="34fc579134f071c1" providerId="LiveId" clId="{00D708EA-6416-47DB-8851-67D46096512E}" dt="2021-02-27T02:11:58.613" v="4839" actId="13926"/>
          <ac:spMkLst>
            <pc:docMk/>
            <pc:sldMk cId="1525004538" sldId="7031"/>
            <ac:spMk id="154" creationId="{746F9568-2143-498D-B938-B63816708BCA}"/>
          </ac:spMkLst>
        </pc:spChg>
        <pc:spChg chg="del">
          <ac:chgData name="Al Brooks" userId="34fc579134f071c1" providerId="LiveId" clId="{00D708EA-6416-47DB-8851-67D46096512E}" dt="2021-02-27T02:06:18.013" v="4771" actId="478"/>
          <ac:spMkLst>
            <pc:docMk/>
            <pc:sldMk cId="1525004538" sldId="7031"/>
            <ac:spMk id="155" creationId="{DFC9A84E-37DF-41CC-BBF2-7728F616B2C1}"/>
          </ac:spMkLst>
        </pc:spChg>
        <pc:spChg chg="del">
          <ac:chgData name="Al Brooks" userId="34fc579134f071c1" providerId="LiveId" clId="{00D708EA-6416-47DB-8851-67D46096512E}" dt="2021-02-27T02:00:03.661" v="4678" actId="478"/>
          <ac:spMkLst>
            <pc:docMk/>
            <pc:sldMk cId="1525004538" sldId="7031"/>
            <ac:spMk id="156" creationId="{91A330FB-49FA-4D8C-9B0B-2A15ABB79031}"/>
          </ac:spMkLst>
        </pc:spChg>
        <pc:spChg chg="del mod">
          <ac:chgData name="Al Brooks" userId="34fc579134f071c1" providerId="LiveId" clId="{00D708EA-6416-47DB-8851-67D46096512E}" dt="2021-02-27T01:57:14.238" v="4551" actId="478"/>
          <ac:spMkLst>
            <pc:docMk/>
            <pc:sldMk cId="1525004538" sldId="7031"/>
            <ac:spMk id="157" creationId="{CA288DE7-65F6-4807-A556-2D34577F0C18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2" creationId="{814AAE56-483D-4393-958F-62AC024E2BD2}"/>
          </ac:spMkLst>
        </pc:spChg>
        <pc:spChg chg="mod">
          <ac:chgData name="Al Brooks" userId="34fc579134f071c1" providerId="LiveId" clId="{00D708EA-6416-47DB-8851-67D46096512E}" dt="2021-02-27T02:11:53.758" v="4837" actId="13926"/>
          <ac:spMkLst>
            <pc:docMk/>
            <pc:sldMk cId="1525004538" sldId="7031"/>
            <ac:spMk id="163" creationId="{EDABD6CD-E5A7-43A4-A9C6-0672EF107F1F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178" creationId="{58AD4589-C940-4B3A-B426-E89BB9859B64}"/>
          </ac:spMkLst>
        </pc:spChg>
        <pc:spChg chg="add mod">
          <ac:chgData name="Al Brooks" userId="34fc579134f071c1" providerId="LiveId" clId="{00D708EA-6416-47DB-8851-67D46096512E}" dt="2021-02-27T02:01:03.011" v="4720" actId="1036"/>
          <ac:spMkLst>
            <pc:docMk/>
            <pc:sldMk cId="1525004538" sldId="7031"/>
            <ac:spMk id="213" creationId="{9FBEB25F-FCAF-48A9-876D-F77332F37449}"/>
          </ac:spMkLst>
        </pc:spChg>
        <pc:spChg chg="add mod">
          <ac:chgData name="Al Brooks" userId="34fc579134f071c1" providerId="LiveId" clId="{00D708EA-6416-47DB-8851-67D46096512E}" dt="2021-02-27T02:11:43.787" v="4833" actId="13926"/>
          <ac:spMkLst>
            <pc:docMk/>
            <pc:sldMk cId="1525004538" sldId="7031"/>
            <ac:spMk id="215" creationId="{408A5FC0-0989-46DF-9BF7-CEA267E0A5F5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21" creationId="{68FD4F3E-0F63-4A17-BC12-C80420F32F69}"/>
          </ac:spMkLst>
        </pc:spChg>
        <pc:spChg chg="add mod">
          <ac:chgData name="Al Brooks" userId="34fc579134f071c1" providerId="LiveId" clId="{00D708EA-6416-47DB-8851-67D46096512E}" dt="2021-02-27T02:12:09.148" v="4841" actId="13926"/>
          <ac:spMkLst>
            <pc:docMk/>
            <pc:sldMk cId="1525004538" sldId="7031"/>
            <ac:spMk id="222" creationId="{0528A2EB-C28E-4E6C-81EE-0954EB81ED4C}"/>
          </ac:spMkLst>
        </pc:spChg>
        <pc:spChg chg="add mod">
          <ac:chgData name="Al Brooks" userId="34fc579134f071c1" providerId="LiveId" clId="{00D708EA-6416-47DB-8851-67D46096512E}" dt="2021-02-27T02:06:05.766" v="4768" actId="255"/>
          <ac:spMkLst>
            <pc:docMk/>
            <pc:sldMk cId="1525004538" sldId="7031"/>
            <ac:spMk id="223" creationId="{8D76948E-3409-40B4-B724-74C67291FA8E}"/>
          </ac:spMkLst>
        </pc:spChg>
        <pc:spChg chg="add mod">
          <ac:chgData name="Al Brooks" userId="34fc579134f071c1" providerId="LiveId" clId="{00D708EA-6416-47DB-8851-67D46096512E}" dt="2021-02-27T02:06:05.766" v="4768" actId="255"/>
          <ac:spMkLst>
            <pc:docMk/>
            <pc:sldMk cId="1525004538" sldId="7031"/>
            <ac:spMk id="224" creationId="{158DC5ED-AEE1-4577-9F4F-905E6F2BBA18}"/>
          </ac:spMkLst>
        </pc:spChg>
        <pc:spChg chg="add mod">
          <ac:chgData name="Al Brooks" userId="34fc579134f071c1" providerId="LiveId" clId="{00D708EA-6416-47DB-8851-67D46096512E}" dt="2021-02-27T02:06:05.766" v="4768" actId="255"/>
          <ac:spMkLst>
            <pc:docMk/>
            <pc:sldMk cId="1525004538" sldId="7031"/>
            <ac:spMk id="225" creationId="{D266F9D3-DB51-44CB-B0EC-1102BC7E4F51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28" creationId="{22168355-CB25-468F-BA04-EFAEEA21BDB1}"/>
          </ac:spMkLst>
        </pc:spChg>
        <pc:spChg chg="add del mod">
          <ac:chgData name="Al Brooks" userId="34fc579134f071c1" providerId="LiveId" clId="{00D708EA-6416-47DB-8851-67D46096512E}" dt="2021-02-27T02:10:11.780" v="4820" actId="478"/>
          <ac:spMkLst>
            <pc:docMk/>
            <pc:sldMk cId="1525004538" sldId="7031"/>
            <ac:spMk id="230" creationId="{8A1B638F-8CEC-4F1F-AF7F-2DCAEB0BF475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7T02:19:24.793" v="5047" actId="478"/>
          <ac:spMkLst>
            <pc:docMk/>
            <pc:sldMk cId="1525004538" sldId="7031"/>
            <ac:spMk id="232" creationId="{819AFA96-EEDE-4161-BAAB-3CEFDF1596C7}"/>
          </ac:spMkLst>
        </pc:spChg>
        <pc:picChg chg="mod modCrop">
          <ac:chgData name="Al Brooks" userId="34fc579134f071c1" providerId="LiveId" clId="{00D708EA-6416-47DB-8851-67D46096512E}" dt="2021-02-27T02:09:58.204" v="4818" actId="1076"/>
          <ac:picMkLst>
            <pc:docMk/>
            <pc:sldMk cId="1525004538" sldId="7031"/>
            <ac:picMk id="4" creationId="{4F1363DF-94FE-44E5-AFEE-8F1D44A62556}"/>
          </ac:picMkLst>
        </pc:picChg>
        <pc:cxnChg chg="add mod">
          <ac:chgData name="Al Brooks" userId="34fc579134f071c1" providerId="LiveId" clId="{00D708EA-6416-47DB-8851-67D46096512E}" dt="2021-02-27T17:07:51.396" v="5050" actId="14100"/>
          <ac:cxnSpMkLst>
            <pc:docMk/>
            <pc:sldMk cId="1525004538" sldId="7031"/>
            <ac:cxnSpMk id="78" creationId="{018B6F41-62C3-4040-9DC4-1A6A0F8D738E}"/>
          </ac:cxnSpMkLst>
        </pc:cxnChg>
        <pc:cxnChg chg="add mod">
          <ac:chgData name="Al Brooks" userId="34fc579134f071c1" providerId="LiveId" clId="{00D708EA-6416-47DB-8851-67D46096512E}" dt="2021-02-27T19:35:49.457" v="5261" actId="14100"/>
          <ac:cxnSpMkLst>
            <pc:docMk/>
            <pc:sldMk cId="1525004538" sldId="7031"/>
            <ac:cxnSpMk id="81" creationId="{560F2F4F-E8A8-4BC4-8489-35BA0C44E896}"/>
          </ac:cxnSpMkLst>
        </pc:cxnChg>
        <pc:cxnChg chg="mod">
          <ac:chgData name="Al Brooks" userId="34fc579134f071c1" providerId="LiveId" clId="{00D708EA-6416-47DB-8851-67D46096512E}" dt="2021-02-27T17:07:41.441" v="5048" actId="1076"/>
          <ac:cxnSpMkLst>
            <pc:docMk/>
            <pc:sldMk cId="1525004538" sldId="7031"/>
            <ac:cxnSpMk id="92" creationId="{D0A990F3-8614-4949-9C47-F5F1A7D6951C}"/>
          </ac:cxnSpMkLst>
        </pc:cxnChg>
        <pc:cxnChg chg="add mod">
          <ac:chgData name="Al Brooks" userId="34fc579134f071c1" providerId="LiveId" clId="{00D708EA-6416-47DB-8851-67D46096512E}" dt="2021-02-27T01:57:23.408" v="4567" actId="1036"/>
          <ac:cxnSpMkLst>
            <pc:docMk/>
            <pc:sldMk cId="1525004538" sldId="7031"/>
            <ac:cxnSpMk id="147" creationId="{BEF744E6-5BD7-4CB9-A7B1-183689FDA812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12" creationId="{49561F36-F7AA-4C0F-96BF-FE4D01C1EBD9}"/>
          </ac:cxnSpMkLst>
        </pc:cxnChg>
        <pc:cxnChg chg="add mod">
          <ac:chgData name="Al Brooks" userId="34fc579134f071c1" providerId="LiveId" clId="{00D708EA-6416-47DB-8851-67D46096512E}" dt="2021-02-27T02:01:29.257" v="4725" actId="1076"/>
          <ac:cxnSpMkLst>
            <pc:docMk/>
            <pc:sldMk cId="1525004538" sldId="7031"/>
            <ac:cxnSpMk id="214" creationId="{F82B7A21-0C90-4CA0-8973-AF68D7E46101}"/>
          </ac:cxnSpMkLst>
        </pc:cxnChg>
        <pc:cxnChg chg="add mod">
          <ac:chgData name="Al Brooks" userId="34fc579134f071c1" providerId="LiveId" clId="{00D708EA-6416-47DB-8851-67D46096512E}" dt="2021-02-27T02:05:59.230" v="4766"/>
          <ac:cxnSpMkLst>
            <pc:docMk/>
            <pc:sldMk cId="1525004538" sldId="7031"/>
            <ac:cxnSpMk id="216" creationId="{15C6C180-8512-4507-A5F4-858EAA144781}"/>
          </ac:cxnSpMkLst>
        </pc:cxnChg>
        <pc:cxnChg chg="add del mod">
          <ac:chgData name="Al Brooks" userId="34fc579134f071c1" providerId="LiveId" clId="{00D708EA-6416-47DB-8851-67D46096512E}" dt="2021-02-27T02:06:35.108" v="4776" actId="478"/>
          <ac:cxnSpMkLst>
            <pc:docMk/>
            <pc:sldMk cId="1525004538" sldId="7031"/>
            <ac:cxnSpMk id="226" creationId="{57D22F66-3601-4464-92EF-D1B290CA9FD4}"/>
          </ac:cxnSpMkLst>
        </pc:cxnChg>
        <pc:cxnChg chg="add mod">
          <ac:chgData name="Al Brooks" userId="34fc579134f071c1" providerId="LiveId" clId="{00D708EA-6416-47DB-8851-67D46096512E}" dt="2021-02-27T02:06:40.049" v="4777" actId="571"/>
          <ac:cxnSpMkLst>
            <pc:docMk/>
            <pc:sldMk cId="1525004538" sldId="7031"/>
            <ac:cxnSpMk id="229" creationId="{82B123C0-F5FE-4E30-B2E8-10A9049211F7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7T02:19:24.793" v="5047" actId="478"/>
          <ac:cxnSpMkLst>
            <pc:docMk/>
            <pc:sldMk cId="1525004538" sldId="7031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00D708EA-6416-47DB-8851-67D46096512E}" dt="2021-03-03T20:05:39.028" v="9151" actId="47"/>
        <pc:sldMkLst>
          <pc:docMk/>
          <pc:sldMk cId="2188740326" sldId="7031"/>
        </pc:sldMkLst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" creationId="{BC1EA356-AA12-4342-A103-DCF6D5B50FEE}"/>
          </ac:spMkLst>
        </pc:spChg>
        <pc:spChg chg="mod ord">
          <ac:chgData name="Al Brooks" userId="34fc579134f071c1" providerId="LiveId" clId="{00D708EA-6416-47DB-8851-67D46096512E}" dt="2021-03-02T21:39:12.427" v="8252" actId="700"/>
          <ac:spMkLst>
            <pc:docMk/>
            <pc:sldMk cId="2188740326" sldId="7031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2T22:10:58.840" v="8336" actId="1076"/>
          <ac:spMkLst>
            <pc:docMk/>
            <pc:sldMk cId="2188740326" sldId="7031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2T22:49:49.929" v="8883" actId="13926"/>
          <ac:spMkLst>
            <pc:docMk/>
            <pc:sldMk cId="2188740326" sldId="7031"/>
            <ac:spMk id="111" creationId="{491E20A1-518E-4499-A6C6-B496EA245129}"/>
          </ac:spMkLst>
        </pc:spChg>
        <pc:spChg chg="mod">
          <ac:chgData name="Al Brooks" userId="34fc579134f071c1" providerId="LiveId" clId="{00D708EA-6416-47DB-8851-67D46096512E}" dt="2021-03-02T22:49:36.657" v="8879" actId="14100"/>
          <ac:spMkLst>
            <pc:docMk/>
            <pc:sldMk cId="2188740326" sldId="7031"/>
            <ac:spMk id="112" creationId="{86A84089-1CC5-49B7-974C-796875A7F756}"/>
          </ac:spMkLst>
        </pc:spChg>
        <pc:spChg chg="mod">
          <ac:chgData name="Al Brooks" userId="34fc579134f071c1" providerId="LiveId" clId="{00D708EA-6416-47DB-8851-67D46096512E}" dt="2021-03-02T22:49:24.573" v="8876" actId="13926"/>
          <ac:spMkLst>
            <pc:docMk/>
            <pc:sldMk cId="2188740326" sldId="7031"/>
            <ac:spMk id="113" creationId="{45DFD646-E803-4C05-BD66-7473AB0AEAFE}"/>
          </ac:spMkLst>
        </pc:spChg>
        <pc:spChg chg="del mod">
          <ac:chgData name="Al Brooks" userId="34fc579134f071c1" providerId="LiveId" clId="{00D708EA-6416-47DB-8851-67D46096512E}" dt="2021-03-02T22:33:05.134" v="8511" actId="478"/>
          <ac:spMkLst>
            <pc:docMk/>
            <pc:sldMk cId="2188740326" sldId="7031"/>
            <ac:spMk id="114" creationId="{3D084F6E-CBAA-4A5F-9684-07F14D3D538B}"/>
          </ac:spMkLst>
        </pc:spChg>
        <pc:spChg chg="del mod">
          <ac:chgData name="Al Brooks" userId="34fc579134f071c1" providerId="LiveId" clId="{00D708EA-6416-47DB-8851-67D46096512E}" dt="2021-03-02T22:30:33.851" v="8364" actId="478"/>
          <ac:spMkLst>
            <pc:docMk/>
            <pc:sldMk cId="2188740326" sldId="7031"/>
            <ac:spMk id="115" creationId="{D96818BA-4154-4D5E-83B0-882618A2A341}"/>
          </ac:spMkLst>
        </pc:spChg>
        <pc:spChg chg="mod">
          <ac:chgData name="Al Brooks" userId="34fc579134f071c1" providerId="LiveId" clId="{00D708EA-6416-47DB-8851-67D46096512E}" dt="2021-03-02T22:50:23.379" v="8889" actId="108"/>
          <ac:spMkLst>
            <pc:docMk/>
            <pc:sldMk cId="2188740326" sldId="7031"/>
            <ac:spMk id="120" creationId="{2B6EFF94-CBC7-4A31-A9A4-7AA9AFA7F2AF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1" creationId="{44E3625D-9EF1-4166-A225-8B0733280776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2" creationId="{E2922591-108F-4C72-B2BD-53888654B7E1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3" creationId="{050E81C3-ABAE-48B3-B9C6-F3662D859151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4" creationId="{9701A518-AB53-454D-8E7E-94124B9D053B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5" creationId="{3E728A6F-5718-409F-8229-8CA06E9EAD2A}"/>
          </ac:spMkLst>
        </pc:spChg>
        <pc:spChg chg="mod">
          <ac:chgData name="Al Brooks" userId="34fc579134f071c1" providerId="LiveId" clId="{00D708EA-6416-47DB-8851-67D46096512E}" dt="2021-03-02T22:50:34.467" v="8891" actId="108"/>
          <ac:spMkLst>
            <pc:docMk/>
            <pc:sldMk cId="2188740326" sldId="7031"/>
            <ac:spMk id="126" creationId="{2DC054D4-2A99-4EEB-8962-535BA205C30A}"/>
          </ac:spMkLst>
        </pc:spChg>
        <pc:spChg chg="mod">
          <ac:chgData name="Al Brooks" userId="34fc579134f071c1" providerId="LiveId" clId="{00D708EA-6416-47DB-8851-67D46096512E}" dt="2021-03-02T22:51:03.195" v="8894" actId="108"/>
          <ac:spMkLst>
            <pc:docMk/>
            <pc:sldMk cId="2188740326" sldId="7031"/>
            <ac:spMk id="127" creationId="{C047A365-7228-4631-A61B-F7F07F97A5CF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28" creationId="{01DC2E56-E3FA-4052-9FD7-F26E92DC1436}"/>
          </ac:spMkLst>
        </pc:spChg>
        <pc:spChg chg="mod">
          <ac:chgData name="Al Brooks" userId="34fc579134f071c1" providerId="LiveId" clId="{00D708EA-6416-47DB-8851-67D46096512E}" dt="2021-03-02T22:50:37.400" v="8892" actId="108"/>
          <ac:spMkLst>
            <pc:docMk/>
            <pc:sldMk cId="2188740326" sldId="7031"/>
            <ac:spMk id="129" creationId="{5BC0A335-65CD-4A09-BE47-E46DC50A6B58}"/>
          </ac:spMkLst>
        </pc:spChg>
        <pc:spChg chg="mod">
          <ac:chgData name="Al Brooks" userId="34fc579134f071c1" providerId="LiveId" clId="{00D708EA-6416-47DB-8851-67D46096512E}" dt="2021-03-02T22:50:39.663" v="8893" actId="108"/>
          <ac:spMkLst>
            <pc:docMk/>
            <pc:sldMk cId="2188740326" sldId="7031"/>
            <ac:spMk id="130" creationId="{9CEF83A7-FEAF-4E64-89F5-040D466B398D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1" creationId="{7D1E17AB-14E6-4EEF-88C5-0E302C563092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2" creationId="{1B7C8E9E-38B1-41E8-9939-66E1E29E1163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3" creationId="{95778994-B122-421C-9E6D-B7C9306C2E29}"/>
          </ac:spMkLst>
        </pc:spChg>
        <pc:spChg chg="mod">
          <ac:chgData name="Al Brooks" userId="34fc579134f071c1" providerId="LiveId" clId="{00D708EA-6416-47DB-8851-67D46096512E}" dt="2021-03-02T22:49:56.939" v="8884" actId="108"/>
          <ac:spMkLst>
            <pc:docMk/>
            <pc:sldMk cId="2188740326" sldId="7031"/>
            <ac:spMk id="134" creationId="{1282C101-EB14-42BB-A749-1F140DD01B0D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5" creationId="{C83318C8-35BE-4388-8C5C-D5BC871F376B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6" creationId="{A35BC2ED-6532-4BB2-8C07-AD1F15582D30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7" creationId="{305C19E8-E7A6-485F-8438-5CC56280A1A1}"/>
          </ac:spMkLst>
        </pc:spChg>
        <pc:spChg chg="mod">
          <ac:chgData name="Al Brooks" userId="34fc579134f071c1" providerId="LiveId" clId="{00D708EA-6416-47DB-8851-67D46096512E}" dt="2021-03-02T22:50:07.056" v="8885" actId="108"/>
          <ac:spMkLst>
            <pc:docMk/>
            <pc:sldMk cId="2188740326" sldId="7031"/>
            <ac:spMk id="138" creationId="{59CF46C1-F7AC-4B14-B976-E0D42923A4C5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39" creationId="{B10E5096-3908-4908-9D38-FB2165C7E1FD}"/>
          </ac:spMkLst>
        </pc:spChg>
        <pc:spChg chg="mod">
          <ac:chgData name="Al Brooks" userId="34fc579134f071c1" providerId="LiveId" clId="{00D708EA-6416-47DB-8851-67D46096512E}" dt="2021-03-02T22:50:08.658" v="8886" actId="108"/>
          <ac:spMkLst>
            <pc:docMk/>
            <pc:sldMk cId="2188740326" sldId="7031"/>
            <ac:spMk id="140" creationId="{DB83469B-68F7-4104-8B78-B9DB13166BC8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41" creationId="{1287CD58-76D9-474E-8C62-1CD278A812A7}"/>
          </ac:spMkLst>
        </pc:spChg>
        <pc:spChg chg="mod">
          <ac:chgData name="Al Brooks" userId="34fc579134f071c1" providerId="LiveId" clId="{00D708EA-6416-47DB-8851-67D46096512E}" dt="2021-03-02T22:50:10.481" v="8887" actId="108"/>
          <ac:spMkLst>
            <pc:docMk/>
            <pc:sldMk cId="2188740326" sldId="7031"/>
            <ac:spMk id="142" creationId="{905EC18B-EF29-4280-AEEE-1416305F25C1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43" creationId="{1EB14532-4B41-4BAB-98A6-5FBA971C0357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44" creationId="{022F97FB-887D-45C2-94B3-252976034BD1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45" creationId="{72C4A8A4-DDA7-4A01-A2C8-10145315B381}"/>
          </ac:spMkLst>
        </pc:spChg>
        <pc:spChg chg="mod">
          <ac:chgData name="Al Brooks" userId="34fc579134f071c1" providerId="LiveId" clId="{00D708EA-6416-47DB-8851-67D46096512E}" dt="2021-03-02T22:50:13.447" v="8888" actId="108"/>
          <ac:spMkLst>
            <pc:docMk/>
            <pc:sldMk cId="2188740326" sldId="7031"/>
            <ac:spMk id="146" creationId="{F027DF20-E34C-44E8-A2C6-AC7BF22C6820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47" creationId="{1AF928DA-BB83-4B9F-90B4-713BC720B0E5}"/>
          </ac:spMkLst>
        </pc:spChg>
        <pc:spChg chg="add mod">
          <ac:chgData name="Al Brooks" userId="34fc579134f071c1" providerId="LiveId" clId="{00D708EA-6416-47DB-8851-67D46096512E}" dt="2021-03-02T21:41:01.443" v="8334"/>
          <ac:spMkLst>
            <pc:docMk/>
            <pc:sldMk cId="2188740326" sldId="7031"/>
            <ac:spMk id="148" creationId="{3EA6E652-EB19-4B77-9B31-E58A277CE7FD}"/>
          </ac:spMkLst>
        </pc:spChg>
        <pc:spChg chg="add mod">
          <ac:chgData name="Al Brooks" userId="34fc579134f071c1" providerId="LiveId" clId="{00D708EA-6416-47DB-8851-67D46096512E}" dt="2021-03-02T22:48:54.296" v="8868" actId="13926"/>
          <ac:spMkLst>
            <pc:docMk/>
            <pc:sldMk cId="2188740326" sldId="7031"/>
            <ac:spMk id="149" creationId="{78D23672-712B-4BEB-9670-C6424124D5BC}"/>
          </ac:spMkLst>
        </pc:spChg>
        <pc:spChg chg="add mod">
          <ac:chgData name="Al Brooks" userId="34fc579134f071c1" providerId="LiveId" clId="{00D708EA-6416-47DB-8851-67D46096512E}" dt="2021-03-02T22:49:04.397" v="8870" actId="13926"/>
          <ac:spMkLst>
            <pc:docMk/>
            <pc:sldMk cId="2188740326" sldId="7031"/>
            <ac:spMk id="150" creationId="{DAB83435-E049-4528-9248-13345DA8A2DA}"/>
          </ac:spMkLst>
        </pc:spChg>
        <pc:spChg chg="mod">
          <ac:chgData name="Al Brooks" userId="34fc579134f071c1" providerId="LiveId" clId="{00D708EA-6416-47DB-8851-67D46096512E}" dt="2021-03-02T21:39:32.193" v="8311" actId="1035"/>
          <ac:spMkLst>
            <pc:docMk/>
            <pc:sldMk cId="2188740326" sldId="7031"/>
            <ac:spMk id="153" creationId="{DF49A539-A027-4821-BB23-9924269C1574}"/>
          </ac:spMkLst>
        </pc:spChg>
        <pc:spChg chg="add mod">
          <ac:chgData name="Al Brooks" userId="34fc579134f071c1" providerId="LiveId" clId="{00D708EA-6416-47DB-8851-67D46096512E}" dt="2021-03-02T22:49:09.020" v="8872" actId="13926"/>
          <ac:spMkLst>
            <pc:docMk/>
            <pc:sldMk cId="2188740326" sldId="7031"/>
            <ac:spMk id="154" creationId="{0F0490D7-D86F-4D42-9B18-8EB1E76EEFDA}"/>
          </ac:spMkLst>
        </pc:spChg>
        <pc:spChg chg="add mod">
          <ac:chgData name="Al Brooks" userId="34fc579134f071c1" providerId="LiveId" clId="{00D708EA-6416-47DB-8851-67D46096512E}" dt="2021-03-02T22:50:32.880" v="8890" actId="108"/>
          <ac:spMkLst>
            <pc:docMk/>
            <pc:sldMk cId="2188740326" sldId="7031"/>
            <ac:spMk id="157" creationId="{637DEA9D-2B52-49DD-A7AD-928E8F0BD2BB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178" creationId="{58AD4589-C940-4B3A-B426-E89BB9859B64}"/>
          </ac:spMkLst>
        </pc:spChg>
        <pc:spChg chg="add mod">
          <ac:chgData name="Al Brooks" userId="34fc579134f071c1" providerId="LiveId" clId="{00D708EA-6416-47DB-8851-67D46096512E}" dt="2021-03-02T22:49:45.289" v="8881" actId="13926"/>
          <ac:spMkLst>
            <pc:docMk/>
            <pc:sldMk cId="2188740326" sldId="7031"/>
            <ac:spMk id="215" creationId="{49E0880A-A491-4814-86EB-0D035733FF91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21" creationId="{68FD4F3E-0F63-4A17-BC12-C80420F32F69}"/>
          </ac:spMkLst>
        </pc:spChg>
        <pc:spChg chg="add mod">
          <ac:chgData name="Al Brooks" userId="34fc579134f071c1" providerId="LiveId" clId="{00D708EA-6416-47DB-8851-67D46096512E}" dt="2021-03-02T22:49:15.401" v="8874" actId="13926"/>
          <ac:spMkLst>
            <pc:docMk/>
            <pc:sldMk cId="2188740326" sldId="7031"/>
            <ac:spMk id="223" creationId="{23401988-BD51-4F8D-ADE8-1394F1CC45C4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2T22:51:08.845" v="8895" actId="478"/>
          <ac:spMkLst>
            <pc:docMk/>
            <pc:sldMk cId="2188740326" sldId="7031"/>
            <ac:spMk id="232" creationId="{819AFA96-EEDE-4161-BAAB-3CEFDF1596C7}"/>
          </ac:spMkLst>
        </pc:spChg>
        <pc:picChg chg="add del mod modCrop">
          <ac:chgData name="Al Brooks" userId="34fc579134f071c1" providerId="LiveId" clId="{00D708EA-6416-47DB-8851-67D46096512E}" dt="2021-03-02T22:30:31.334" v="8363" actId="478"/>
          <ac:picMkLst>
            <pc:docMk/>
            <pc:sldMk cId="2188740326" sldId="7031"/>
            <ac:picMk id="4" creationId="{9AB78AC8-6F18-4E97-88BB-8B645C673337}"/>
          </ac:picMkLst>
        </pc:picChg>
        <pc:cxnChg chg="mod">
          <ac:chgData name="Al Brooks" userId="34fc579134f071c1" providerId="LiveId" clId="{00D708EA-6416-47DB-8851-67D46096512E}" dt="2021-03-02T22:31:18.825" v="8372" actId="14100"/>
          <ac:cxnSpMkLst>
            <pc:docMk/>
            <pc:sldMk cId="2188740326" sldId="7031"/>
            <ac:cxnSpMk id="82" creationId="{1D2C931F-5968-4288-8FE5-99BE6ACF69AE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84" creationId="{B424E453-073E-4735-89F1-50469F46E7E5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86" creationId="{32749E06-AD49-4973-A1A6-AF8A5B8F2231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88" creationId="{CE7B85A8-F1F1-4CD7-B6D2-E510173C0754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90" creationId="{8892BB24-2AB7-408E-A1DA-DE47E7147AA3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92" creationId="{9791BCC0-C35A-458B-8F2B-57E0AB71C80E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96" creationId="{6BDF71DD-4476-4C16-AF59-505ECF41C30D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98" creationId="{05997E93-2D53-47CB-8951-C5CD3670246C}"/>
          </ac:cxnSpMkLst>
        </pc:cxnChg>
        <pc:cxnChg chg="mod">
          <ac:chgData name="Al Brooks" userId="34fc579134f071c1" providerId="LiveId" clId="{00D708EA-6416-47DB-8851-67D46096512E}" dt="2021-03-02T22:30:47.243" v="8367" actId="14100"/>
          <ac:cxnSpMkLst>
            <pc:docMk/>
            <pc:sldMk cId="2188740326" sldId="7031"/>
            <ac:cxnSpMk id="100" creationId="{143C8FCE-E336-4544-9DC3-CEC8C91B20D2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02" creationId="{5EDDA0A1-B883-4585-B91E-F8CD2876D7D3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04" creationId="{8F675157-E78D-4542-8BC7-8B2BCBB79876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06" creationId="{78B93B13-F41B-4CB8-B42D-4A8A98B2B31C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08" creationId="{4484B0DD-1762-43F8-96F1-7476D04E27F7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16" creationId="{DEBBE748-0D82-4575-8475-672C3FCC8650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18" creationId="{780A01C2-0A48-4FCB-9069-44D12B1441D6}"/>
          </ac:cxnSpMkLst>
        </pc:cxnChg>
        <pc:cxnChg chg="add del mod">
          <ac:chgData name="Al Brooks" userId="34fc579134f071c1" providerId="LiveId" clId="{00D708EA-6416-47DB-8851-67D46096512E}" dt="2021-03-02T22:33:40.334" v="8522" actId="478"/>
          <ac:cxnSpMkLst>
            <pc:docMk/>
            <pc:sldMk cId="2188740326" sldId="7031"/>
            <ac:cxnSpMk id="151" creationId="{5AA9CCF0-D9E2-4A1C-B0A4-AEACA2C5683F}"/>
          </ac:cxnSpMkLst>
        </pc:cxnChg>
        <pc:cxnChg chg="add mod">
          <ac:chgData name="Al Brooks" userId="34fc579134f071c1" providerId="LiveId" clId="{00D708EA-6416-47DB-8851-67D46096512E}" dt="2021-03-02T22:33:13.929" v="8514" actId="14100"/>
          <ac:cxnSpMkLst>
            <pc:docMk/>
            <pc:sldMk cId="2188740326" sldId="7031"/>
            <ac:cxnSpMk id="152" creationId="{8F8B982C-C6A1-4306-A5D8-D68A0CBD83B5}"/>
          </ac:cxnSpMkLst>
        </pc:cxnChg>
        <pc:cxnChg chg="add mod">
          <ac:chgData name="Al Brooks" userId="34fc579134f071c1" providerId="LiveId" clId="{00D708EA-6416-47DB-8851-67D46096512E}" dt="2021-03-02T22:33:31.518" v="8520" actId="14100"/>
          <ac:cxnSpMkLst>
            <pc:docMk/>
            <pc:sldMk cId="2188740326" sldId="7031"/>
            <ac:cxnSpMk id="155" creationId="{367F43CD-C892-4AE1-936E-B609D6A25B32}"/>
          </ac:cxnSpMkLst>
        </pc:cxnChg>
        <pc:cxnChg chg="add mod">
          <ac:chgData name="Al Brooks" userId="34fc579134f071c1" providerId="LiveId" clId="{00D708EA-6416-47DB-8851-67D46096512E}" dt="2021-03-02T22:33:46.414" v="8524" actId="14100"/>
          <ac:cxnSpMkLst>
            <pc:docMk/>
            <pc:sldMk cId="2188740326" sldId="7031"/>
            <ac:cxnSpMk id="156" creationId="{1C82D330-6A57-4655-B1AA-1D624B5113AF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163" creationId="{0D7FE595-D677-49CE-90F8-21A021086FD0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12" creationId="{49561F36-F7AA-4C0F-96BF-FE4D01C1EBD9}"/>
          </ac:cxnSpMkLst>
        </pc:cxnChg>
        <pc:cxnChg chg="mod">
          <ac:chgData name="Al Brooks" userId="34fc579134f071c1" providerId="LiveId" clId="{00D708EA-6416-47DB-8851-67D46096512E}" dt="2021-03-02T21:39:32.193" v="8311" actId="1035"/>
          <ac:cxnSpMkLst>
            <pc:docMk/>
            <pc:sldMk cId="2188740326" sldId="7031"/>
            <ac:cxnSpMk id="213" creationId="{28A58BEC-6400-4BAA-BF3A-9D430BE7DCE4}"/>
          </ac:cxnSpMkLst>
        </pc:cxnChg>
        <pc:cxnChg chg="add mod">
          <ac:chgData name="Al Brooks" userId="34fc579134f071c1" providerId="LiveId" clId="{00D708EA-6416-47DB-8851-67D46096512E}" dt="2021-03-02T22:39:40.060" v="8596" actId="571"/>
          <ac:cxnSpMkLst>
            <pc:docMk/>
            <pc:sldMk cId="2188740326" sldId="7031"/>
            <ac:cxnSpMk id="214" creationId="{A8B34474-89FA-4189-8A38-D1070364CC09}"/>
          </ac:cxnSpMkLst>
        </pc:cxnChg>
        <pc:cxnChg chg="add mod">
          <ac:chgData name="Al Brooks" userId="34fc579134f071c1" providerId="LiveId" clId="{00D708EA-6416-47DB-8851-67D46096512E}" dt="2021-03-02T22:46:19.651" v="8669" actId="571"/>
          <ac:cxnSpMkLst>
            <pc:docMk/>
            <pc:sldMk cId="2188740326" sldId="7031"/>
            <ac:cxnSpMk id="216" creationId="{AC2D16B3-66D8-4E11-B528-EB1C7106833E}"/>
          </ac:cxnSpMkLst>
        </pc:cxnChg>
        <pc:cxnChg chg="add mod">
          <ac:chgData name="Al Brooks" userId="34fc579134f071c1" providerId="LiveId" clId="{00D708EA-6416-47DB-8851-67D46096512E}" dt="2021-03-02T22:47:26.096" v="8796" actId="571"/>
          <ac:cxnSpMkLst>
            <pc:docMk/>
            <pc:sldMk cId="2188740326" sldId="7031"/>
            <ac:cxnSpMk id="222" creationId="{B822C5C9-F0F4-4F07-867D-D1BB55C75E46}"/>
          </ac:cxnSpMkLst>
        </pc:cxnChg>
        <pc:cxnChg chg="add mod">
          <ac:chgData name="Al Brooks" userId="34fc579134f071c1" providerId="LiveId" clId="{00D708EA-6416-47DB-8851-67D46096512E}" dt="2021-03-02T22:48:13.222" v="8862" actId="571"/>
          <ac:cxnSpMkLst>
            <pc:docMk/>
            <pc:sldMk cId="2188740326" sldId="7031"/>
            <ac:cxnSpMk id="224" creationId="{8819371B-4AE2-4011-9879-EBEB3BAEC21C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2T22:51:08.845" v="8895" actId="478"/>
          <ac:cxnSpMkLst>
            <pc:docMk/>
            <pc:sldMk cId="2188740326" sldId="7031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0D708EA-6416-47DB-8851-67D46096512E}" dt="2021-03-03T20:05:39.028" v="9151" actId="47"/>
        <pc:sldMkLst>
          <pc:docMk/>
          <pc:sldMk cId="2571295442" sldId="7032"/>
        </pc:sldMkLst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2T21:40:45.275" v="8330" actId="1076"/>
          <ac:spMkLst>
            <pc:docMk/>
            <pc:sldMk cId="2571295442" sldId="7032"/>
            <ac:spMk id="21" creationId="{D800B438-E78B-4C04-8812-E548DC25F1FB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11" creationId="{491E20A1-518E-4499-A6C6-B496EA245129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12" creationId="{86A84089-1CC5-49B7-974C-796875A7F756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13" creationId="{45DFD646-E803-4C05-BD66-7473AB0AEAFE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14" creationId="{3D084F6E-CBAA-4A5F-9684-07F14D3D538B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15" creationId="{D96818BA-4154-4D5E-83B0-882618A2A34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0" creationId="{2B6EFF94-CBC7-4A31-A9A4-7AA9AFA7F2AF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1" creationId="{44E3625D-9EF1-4166-A225-8B0733280776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2" creationId="{E2922591-108F-4C72-B2BD-53888654B7E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3" creationId="{050E81C3-ABAE-48B3-B9C6-F3662D85915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4" creationId="{9701A518-AB53-454D-8E7E-94124B9D053B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5" creationId="{3E728A6F-5718-409F-8229-8CA06E9EAD2A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6" creationId="{2DC054D4-2A99-4EEB-8962-535BA205C30A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7" creationId="{C047A365-7228-4631-A61B-F7F07F97A5CF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8" creationId="{01DC2E56-E3FA-4052-9FD7-F26E92DC1436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29" creationId="{5BC0A335-65CD-4A09-BE47-E46DC50A6B58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0" creationId="{9CEF83A7-FEAF-4E64-89F5-040D466B398D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1" creationId="{7D1E17AB-14E6-4EEF-88C5-0E302C563092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2" creationId="{1B7C8E9E-38B1-41E8-9939-66E1E29E1163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3" creationId="{95778994-B122-421C-9E6D-B7C9306C2E29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4" creationId="{1282C101-EB14-42BB-A749-1F140DD01B0D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5" creationId="{C83318C8-35BE-4388-8C5C-D5BC871F376B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6" creationId="{A35BC2ED-6532-4BB2-8C07-AD1F15582D30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7" creationId="{305C19E8-E7A6-485F-8438-5CC56280A1A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8" creationId="{59CF46C1-F7AC-4B14-B976-E0D42923A4C5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39" creationId="{B10E5096-3908-4908-9D38-FB2165C7E1FD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0" creationId="{DB83469B-68F7-4104-8B78-B9DB13166BC8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1" creationId="{1287CD58-76D9-474E-8C62-1CD278A812A7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2" creationId="{905EC18B-EF29-4280-AEEE-1416305F25C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3" creationId="{1EB14532-4B41-4BAB-98A6-5FBA971C0357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4" creationId="{022F97FB-887D-45C2-94B3-252976034BD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5" creationId="{72C4A8A4-DDA7-4A01-A2C8-10145315B381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6" creationId="{F027DF20-E34C-44E8-A2C6-AC7BF22C6820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47" creationId="{1AF928DA-BB83-4B9F-90B4-713BC720B0E5}"/>
          </ac:spMkLst>
        </pc:spChg>
        <pc:spChg chg="add mod">
          <ac:chgData name="Al Brooks" userId="34fc579134f071c1" providerId="LiveId" clId="{00D708EA-6416-47DB-8851-67D46096512E}" dt="2021-03-02T21:41:03.858" v="8335"/>
          <ac:spMkLst>
            <pc:docMk/>
            <pc:sldMk cId="2571295442" sldId="7032"/>
            <ac:spMk id="149" creationId="{FD67E3B7-C278-455F-8A11-175278204D16}"/>
          </ac:spMkLst>
        </pc:spChg>
        <pc:spChg chg="del">
          <ac:chgData name="Al Brooks" userId="34fc579134f071c1" providerId="LiveId" clId="{00D708EA-6416-47DB-8851-67D46096512E}" dt="2021-03-02T21:39:45.201" v="8314" actId="478"/>
          <ac:spMkLst>
            <pc:docMk/>
            <pc:sldMk cId="2571295442" sldId="7032"/>
            <ac:spMk id="153" creationId="{DF49A539-A027-4821-BB23-9924269C1574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2T21:40:52.223" v="8333" actId="478"/>
          <ac:spMkLst>
            <pc:docMk/>
            <pc:sldMk cId="2571295442" sldId="7032"/>
            <ac:spMk id="232" creationId="{819AFA96-EEDE-4161-BAAB-3CEFDF1596C7}"/>
          </ac:spMkLst>
        </pc:spChg>
        <pc:picChg chg="del">
          <ac:chgData name="Al Brooks" userId="34fc579134f071c1" providerId="LiveId" clId="{00D708EA-6416-47DB-8851-67D46096512E}" dt="2021-03-02T21:39:40.664" v="8313" actId="21"/>
          <ac:picMkLst>
            <pc:docMk/>
            <pc:sldMk cId="2571295442" sldId="7032"/>
            <ac:picMk id="4" creationId="{9AB78AC8-6F18-4E97-88BB-8B645C673337}"/>
          </ac:picMkLst>
        </pc:picChg>
        <pc:picChg chg="add mod">
          <ac:chgData name="Al Brooks" userId="34fc579134f071c1" providerId="LiveId" clId="{00D708EA-6416-47DB-8851-67D46096512E}" dt="2021-03-02T21:39:46.806" v="8315"/>
          <ac:picMkLst>
            <pc:docMk/>
            <pc:sldMk cId="2571295442" sldId="7032"/>
            <ac:picMk id="148" creationId="{E187ED21-98E9-425E-998E-34B9B7167BDD}"/>
          </ac:picMkLst>
        </pc:pic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82" creationId="{1D2C931F-5968-4288-8FE5-99BE6ACF69AE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84" creationId="{B424E453-073E-4735-89F1-50469F46E7E5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86" creationId="{32749E06-AD49-4973-A1A6-AF8A5B8F2231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88" creationId="{CE7B85A8-F1F1-4CD7-B6D2-E510173C0754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90" creationId="{8892BB24-2AB7-408E-A1DA-DE47E7147AA3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92" creationId="{9791BCC0-C35A-458B-8F2B-57E0AB71C80E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96" creationId="{6BDF71DD-4476-4C16-AF59-505ECF41C30D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98" creationId="{05997E93-2D53-47CB-8951-C5CD3670246C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00" creationId="{143C8FCE-E336-4544-9DC3-CEC8C91B20D2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02" creationId="{5EDDA0A1-B883-4585-B91E-F8CD2876D7D3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04" creationId="{8F675157-E78D-4542-8BC7-8B2BCBB79876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06" creationId="{78B93B13-F41B-4CB8-B42D-4A8A98B2B31C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08" creationId="{4484B0DD-1762-43F8-96F1-7476D04E27F7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16" creationId="{DEBBE748-0D82-4575-8475-672C3FCC8650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18" creationId="{780A01C2-0A48-4FCB-9069-44D12B1441D6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163" creationId="{0D7FE595-D677-49CE-90F8-21A021086FD0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2T21:39:45.201" v="8314" actId="478"/>
          <ac:cxnSpMkLst>
            <pc:docMk/>
            <pc:sldMk cId="2571295442" sldId="7032"/>
            <ac:cxnSpMk id="213" creationId="{28A58BEC-6400-4BAA-BF3A-9D430BE7DCE4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2T21:40:52.223" v="8333" actId="478"/>
          <ac:cxnSpMkLst>
            <pc:docMk/>
            <pc:sldMk cId="2571295442" sldId="7032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00D708EA-6416-47DB-8851-67D46096512E}" dt="2021-03-03T22:35:30.794" v="10451" actId="113"/>
        <pc:sldMkLst>
          <pc:docMk/>
          <pc:sldMk cId="2774899771" sldId="7032"/>
        </pc:sldMkLst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3T22:35:30.794" v="10451" actId="113"/>
          <ac:spMkLst>
            <pc:docMk/>
            <pc:sldMk cId="2774899771" sldId="7032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3T22:16:00.886" v="10080" actId="1076"/>
          <ac:spMkLst>
            <pc:docMk/>
            <pc:sldMk cId="2774899771" sldId="7032"/>
            <ac:spMk id="21" creationId="{D800B438-E78B-4C04-8812-E548DC25F1FB}"/>
          </ac:spMkLst>
        </pc:spChg>
        <pc:spChg chg="mod">
          <ac:chgData name="Al Brooks" userId="34fc579134f071c1" providerId="LiveId" clId="{00D708EA-6416-47DB-8851-67D46096512E}" dt="2021-03-03T22:34:04.440" v="10414" actId="108"/>
          <ac:spMkLst>
            <pc:docMk/>
            <pc:sldMk cId="2774899771" sldId="7032"/>
            <ac:spMk id="111" creationId="{9F40FE96-2DB5-4CC5-AF1C-212A84A31D08}"/>
          </ac:spMkLst>
        </pc:spChg>
        <pc:spChg chg="mod">
          <ac:chgData name="Al Brooks" userId="34fc579134f071c1" providerId="LiveId" clId="{00D708EA-6416-47DB-8851-67D46096512E}" dt="2021-03-03T22:34:08.177" v="10415" actId="108"/>
          <ac:spMkLst>
            <pc:docMk/>
            <pc:sldMk cId="2774899771" sldId="7032"/>
            <ac:spMk id="115" creationId="{EA2F8CF3-7634-4B1F-80CB-03FE82854094}"/>
          </ac:spMkLst>
        </pc:spChg>
        <pc:spChg chg="mod">
          <ac:chgData name="Al Brooks" userId="34fc579134f071c1" providerId="LiveId" clId="{00D708EA-6416-47DB-8851-67D46096512E}" dt="2021-03-03T22:34:22.102" v="10416" actId="108"/>
          <ac:spMkLst>
            <pc:docMk/>
            <pc:sldMk cId="2774899771" sldId="7032"/>
            <ac:spMk id="118" creationId="{E3796C94-FD08-4AC4-B929-1E2F1448F22E}"/>
          </ac:spMkLst>
        </pc:spChg>
        <pc:spChg chg="mod">
          <ac:chgData name="Al Brooks" userId="34fc579134f071c1" providerId="LiveId" clId="{00D708EA-6416-47DB-8851-67D46096512E}" dt="2021-03-03T22:34:45.161" v="10420" actId="108"/>
          <ac:spMkLst>
            <pc:docMk/>
            <pc:sldMk cId="2774899771" sldId="7032"/>
            <ac:spMk id="125" creationId="{D0647CF5-BB44-4605-BD77-FA860682C460}"/>
          </ac:spMkLst>
        </pc:spChg>
        <pc:spChg chg="mod">
          <ac:chgData name="Al Brooks" userId="34fc579134f071c1" providerId="LiveId" clId="{00D708EA-6416-47DB-8851-67D46096512E}" dt="2021-03-03T22:34:24.456" v="10417" actId="108"/>
          <ac:spMkLst>
            <pc:docMk/>
            <pc:sldMk cId="2774899771" sldId="7032"/>
            <ac:spMk id="127" creationId="{515BC09E-4084-4A5E-B1D3-212C501F6B62}"/>
          </ac:spMkLst>
        </pc:spChg>
        <pc:spChg chg="mod">
          <ac:chgData name="Al Brooks" userId="34fc579134f071c1" providerId="LiveId" clId="{00D708EA-6416-47DB-8851-67D46096512E}" dt="2021-03-03T22:34:25.775" v="10418" actId="108"/>
          <ac:spMkLst>
            <pc:docMk/>
            <pc:sldMk cId="2774899771" sldId="7032"/>
            <ac:spMk id="128" creationId="{3760C46D-2D9D-498C-B48C-E1DD6275F83A}"/>
          </ac:spMkLst>
        </pc:spChg>
        <pc:spChg chg="mod">
          <ac:chgData name="Al Brooks" userId="34fc579134f071c1" providerId="LiveId" clId="{00D708EA-6416-47DB-8851-67D46096512E}" dt="2021-03-03T22:34:48.722" v="10421" actId="108"/>
          <ac:spMkLst>
            <pc:docMk/>
            <pc:sldMk cId="2774899771" sldId="7032"/>
            <ac:spMk id="130" creationId="{3DC7F933-193D-4381-8F94-DBB776431B7A}"/>
          </ac:spMkLst>
        </pc:spChg>
        <pc:spChg chg="mod">
          <ac:chgData name="Al Brooks" userId="34fc579134f071c1" providerId="LiveId" clId="{00D708EA-6416-47DB-8851-67D46096512E}" dt="2021-03-03T22:34:51.684" v="10422" actId="108"/>
          <ac:spMkLst>
            <pc:docMk/>
            <pc:sldMk cId="2774899771" sldId="7032"/>
            <ac:spMk id="131" creationId="{4A729650-FBBF-4870-85BA-E0971D9E43D6}"/>
          </ac:spMkLst>
        </pc:spChg>
        <pc:spChg chg="mod">
          <ac:chgData name="Al Brooks" userId="34fc579134f071c1" providerId="LiveId" clId="{00D708EA-6416-47DB-8851-67D46096512E}" dt="2021-03-03T22:34:28.672" v="10419" actId="108"/>
          <ac:spMkLst>
            <pc:docMk/>
            <pc:sldMk cId="2774899771" sldId="7032"/>
            <ac:spMk id="134" creationId="{49B0AC6E-D18B-4E7D-8A1E-106A49A3C4A2}"/>
          </ac:spMkLst>
        </pc:spChg>
        <pc:spChg chg="mod">
          <ac:chgData name="Al Brooks" userId="34fc579134f071c1" providerId="LiveId" clId="{00D708EA-6416-47DB-8851-67D46096512E}" dt="2021-03-03T22:34:01.400" v="10413" actId="108"/>
          <ac:spMkLst>
            <pc:docMk/>
            <pc:sldMk cId="2774899771" sldId="7032"/>
            <ac:spMk id="138" creationId="{1B161ECA-EE88-40B7-A250-5D6BD6B8C1C2}"/>
          </ac:spMkLst>
        </pc:spChg>
        <pc:spChg chg="add mod">
          <ac:chgData name="Al Brooks" userId="34fc579134f071c1" providerId="LiveId" clId="{00D708EA-6416-47DB-8851-67D46096512E}" dt="2021-03-03T22:15:35.737" v="10077"/>
          <ac:spMkLst>
            <pc:docMk/>
            <pc:sldMk cId="2774899771" sldId="7032"/>
            <ac:spMk id="139" creationId="{EBF1B44A-5D8B-4E59-B924-089296BC0D1B}"/>
          </ac:spMkLst>
        </pc:spChg>
        <pc:spChg chg="add mod">
          <ac:chgData name="Al Brooks" userId="34fc579134f071c1" providerId="LiveId" clId="{00D708EA-6416-47DB-8851-67D46096512E}" dt="2021-03-03T22:18:58.331" v="10143" actId="571"/>
          <ac:spMkLst>
            <pc:docMk/>
            <pc:sldMk cId="2774899771" sldId="7032"/>
            <ac:spMk id="143" creationId="{FCA3C4A1-93C3-4BB0-A9C3-5E0F1602EC14}"/>
          </ac:spMkLst>
        </pc:spChg>
        <pc:spChg chg="add mod">
          <ac:chgData name="Al Brooks" userId="34fc579134f071c1" providerId="LiveId" clId="{00D708EA-6416-47DB-8851-67D46096512E}" dt="2021-03-03T22:18:58.331" v="10143" actId="571"/>
          <ac:spMkLst>
            <pc:docMk/>
            <pc:sldMk cId="2774899771" sldId="7032"/>
            <ac:spMk id="144" creationId="{110E43EB-70C6-437A-A009-E202C10EF5FF}"/>
          </ac:spMkLst>
        </pc:spChg>
        <pc:spChg chg="add mod">
          <ac:chgData name="Al Brooks" userId="34fc579134f071c1" providerId="LiveId" clId="{00D708EA-6416-47DB-8851-67D46096512E}" dt="2021-03-03T22:18:58.331" v="10143" actId="571"/>
          <ac:spMkLst>
            <pc:docMk/>
            <pc:sldMk cId="2774899771" sldId="7032"/>
            <ac:spMk id="145" creationId="{BBE0F119-F01A-4583-84B1-2AC6CECA9361}"/>
          </ac:spMkLst>
        </pc:spChg>
        <pc:spChg chg="add mod">
          <ac:chgData name="Al Brooks" userId="34fc579134f071c1" providerId="LiveId" clId="{00D708EA-6416-47DB-8851-67D46096512E}" dt="2021-03-03T22:18:58.331" v="10143" actId="571"/>
          <ac:spMkLst>
            <pc:docMk/>
            <pc:sldMk cId="2774899771" sldId="7032"/>
            <ac:spMk id="146" creationId="{D09E0158-50CA-4242-AB3B-FA99555BF73F}"/>
          </ac:spMkLst>
        </pc:spChg>
        <pc:spChg chg="add mod">
          <ac:chgData name="Al Brooks" userId="34fc579134f071c1" providerId="LiveId" clId="{00D708EA-6416-47DB-8851-67D46096512E}" dt="2021-03-03T22:33:14.967" v="10401" actId="13926"/>
          <ac:spMkLst>
            <pc:docMk/>
            <pc:sldMk cId="2774899771" sldId="7032"/>
            <ac:spMk id="147" creationId="{C8037BB0-EDDE-434E-9E1A-E5C137A35649}"/>
          </ac:spMkLst>
        </pc:spChg>
        <pc:spChg chg="del">
          <ac:chgData name="Al Brooks" userId="34fc579134f071c1" providerId="LiveId" clId="{00D708EA-6416-47DB-8851-67D46096512E}" dt="2021-03-03T22:25:24.490" v="10244" actId="478"/>
          <ac:spMkLst>
            <pc:docMk/>
            <pc:sldMk cId="2774899771" sldId="7032"/>
            <ac:spMk id="149" creationId="{7D15B3EB-EAD9-4F24-AA75-D22F0CF3FFE7}"/>
          </ac:spMkLst>
        </pc:spChg>
        <pc:spChg chg="mod">
          <ac:chgData name="Al Brooks" userId="34fc579134f071c1" providerId="LiveId" clId="{00D708EA-6416-47DB-8851-67D46096512E}" dt="2021-03-03T22:33:03.594" v="10399" actId="13926"/>
          <ac:spMkLst>
            <pc:docMk/>
            <pc:sldMk cId="2774899771" sldId="7032"/>
            <ac:spMk id="150" creationId="{A0BEE216-43CB-4619-AA71-2303B4885706}"/>
          </ac:spMkLst>
        </pc:spChg>
        <pc:spChg chg="del">
          <ac:chgData name="Al Brooks" userId="34fc579134f071c1" providerId="LiveId" clId="{00D708EA-6416-47DB-8851-67D46096512E}" dt="2021-03-03T22:27:41.672" v="10256" actId="478"/>
          <ac:spMkLst>
            <pc:docMk/>
            <pc:sldMk cId="2774899771" sldId="7032"/>
            <ac:spMk id="151" creationId="{44198506-02AD-45B8-BEAF-0EF533FB2F0E}"/>
          </ac:spMkLst>
        </pc:spChg>
        <pc:spChg chg="mod">
          <ac:chgData name="Al Brooks" userId="34fc579134f071c1" providerId="LiveId" clId="{00D708EA-6416-47DB-8851-67D46096512E}" dt="2021-03-03T22:33:47.913" v="10412" actId="13926"/>
          <ac:spMkLst>
            <pc:docMk/>
            <pc:sldMk cId="2774899771" sldId="7032"/>
            <ac:spMk id="152" creationId="{0CD966AB-E973-4D34-BC2D-C780BFC2FCF7}"/>
          </ac:spMkLst>
        </pc:spChg>
        <pc:spChg chg="mod">
          <ac:chgData name="Al Brooks" userId="34fc579134f071c1" providerId="LiveId" clId="{00D708EA-6416-47DB-8851-67D46096512E}" dt="2021-03-03T22:33:34.165" v="10408" actId="13926"/>
          <ac:spMkLst>
            <pc:docMk/>
            <pc:sldMk cId="2774899771" sldId="7032"/>
            <ac:spMk id="153" creationId="{699DBEB2-4180-416E-8A87-6F66AAE2C287}"/>
          </ac:spMkLst>
        </pc:spChg>
        <pc:spChg chg="add mod">
          <ac:chgData name="Al Brooks" userId="34fc579134f071c1" providerId="LiveId" clId="{00D708EA-6416-47DB-8851-67D46096512E}" dt="2021-03-03T22:33:27.158" v="10406" actId="13926"/>
          <ac:spMkLst>
            <pc:docMk/>
            <pc:sldMk cId="2774899771" sldId="7032"/>
            <ac:spMk id="155" creationId="{B8D49392-366F-48B6-87A5-1D33D2CF0289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3T22:34:59.307" v="10423" actId="478"/>
          <ac:spMkLst>
            <pc:docMk/>
            <pc:sldMk cId="2774899771" sldId="7032"/>
            <ac:spMk id="232" creationId="{819AFA96-EEDE-4161-BAAB-3CEFDF1596C7}"/>
          </ac:spMkLst>
        </pc:spChg>
        <pc:picChg chg="mod">
          <ac:chgData name="Al Brooks" userId="34fc579134f071c1" providerId="LiveId" clId="{00D708EA-6416-47DB-8851-67D46096512E}" dt="2021-03-03T22:28:13.308" v="10272" actId="1076"/>
          <ac:picMkLst>
            <pc:docMk/>
            <pc:sldMk cId="2774899771" sldId="7032"/>
            <ac:picMk id="4" creationId="{4D25FAA4-F659-4E88-9FBB-77C7CC22F3D6}"/>
          </ac:picMkLst>
        </pc:picChg>
        <pc:cxnChg chg="mod">
          <ac:chgData name="Al Brooks" userId="34fc579134f071c1" providerId="LiveId" clId="{00D708EA-6416-47DB-8851-67D46096512E}" dt="2021-03-03T22:16:38.571" v="10085" actId="14100"/>
          <ac:cxnSpMkLst>
            <pc:docMk/>
            <pc:sldMk cId="2774899771" sldId="7032"/>
            <ac:cxnSpMk id="87" creationId="{7C5E9EF4-9E4A-4793-A6F6-1A5F3DEE8D56}"/>
          </ac:cxnSpMkLst>
        </pc:cxnChg>
        <pc:cxnChg chg="add mod">
          <ac:chgData name="Al Brooks" userId="34fc579134f071c1" providerId="LiveId" clId="{00D708EA-6416-47DB-8851-67D46096512E}" dt="2021-03-03T22:18:58.331" v="10143" actId="571"/>
          <ac:cxnSpMkLst>
            <pc:docMk/>
            <pc:sldMk cId="2774899771" sldId="7032"/>
            <ac:cxnSpMk id="140" creationId="{C9563333-4110-47AF-975E-E1FB0163D842}"/>
          </ac:cxnSpMkLst>
        </pc:cxnChg>
        <pc:cxnChg chg="add mod">
          <ac:chgData name="Al Brooks" userId="34fc579134f071c1" providerId="LiveId" clId="{00D708EA-6416-47DB-8851-67D46096512E}" dt="2021-03-03T22:18:58.331" v="10143" actId="571"/>
          <ac:cxnSpMkLst>
            <pc:docMk/>
            <pc:sldMk cId="2774899771" sldId="7032"/>
            <ac:cxnSpMk id="142" creationId="{3E36C39C-7F3B-4721-A4AB-03B3DB44A341}"/>
          </ac:cxnSpMkLst>
        </pc:cxnChg>
        <pc:cxnChg chg="add del mod">
          <ac:chgData name="Al Brooks" userId="34fc579134f071c1" providerId="LiveId" clId="{00D708EA-6416-47DB-8851-67D46096512E}" dt="2021-03-03T22:25:36.334" v="10248" actId="478"/>
          <ac:cxnSpMkLst>
            <pc:docMk/>
            <pc:sldMk cId="2774899771" sldId="7032"/>
            <ac:cxnSpMk id="148" creationId="{287211E7-19B3-41B0-888E-12EBE244E858}"/>
          </ac:cxnSpMkLst>
        </pc:cxnChg>
        <pc:cxnChg chg="add mod">
          <ac:chgData name="Al Brooks" userId="34fc579134f071c1" providerId="LiveId" clId="{00D708EA-6416-47DB-8851-67D46096512E}" dt="2021-03-03T22:25:46.833" v="10251" actId="571"/>
          <ac:cxnSpMkLst>
            <pc:docMk/>
            <pc:sldMk cId="2774899771" sldId="7032"/>
            <ac:cxnSpMk id="154" creationId="{262F4E96-57A1-4A55-9F79-DD681C89CC66}"/>
          </ac:cxnSpMkLst>
        </pc:cxnChg>
        <pc:cxnChg chg="add mod">
          <ac:chgData name="Al Brooks" userId="34fc579134f071c1" providerId="LiveId" clId="{00D708EA-6416-47DB-8851-67D46096512E}" dt="2021-03-03T22:27:51.773" v="10259" actId="571"/>
          <ac:cxnSpMkLst>
            <pc:docMk/>
            <pc:sldMk cId="2774899771" sldId="7032"/>
            <ac:cxnSpMk id="156" creationId="{36503E15-5509-4AA7-BD24-CCB2FF2458BA}"/>
          </ac:cxnSpMkLst>
        </pc:cxnChg>
        <pc:cxnChg chg="add mod">
          <ac:chgData name="Al Brooks" userId="34fc579134f071c1" providerId="LiveId" clId="{00D708EA-6416-47DB-8851-67D46096512E}" dt="2021-03-03T22:29:58.654" v="10364" actId="571"/>
          <ac:cxnSpMkLst>
            <pc:docMk/>
            <pc:sldMk cId="2774899771" sldId="7032"/>
            <ac:cxnSpMk id="157" creationId="{C6D4389E-4FBB-42A2-A0E9-ACDE24DAC6C4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3T22:34:59.307" v="10423" actId="478"/>
          <ac:cxnSpMkLst>
            <pc:docMk/>
            <pc:sldMk cId="2774899771" sldId="7032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0D708EA-6416-47DB-8851-67D46096512E}" dt="2021-03-01T19:15:15.096" v="5417" actId="47"/>
        <pc:sldMkLst>
          <pc:docMk/>
          <pc:sldMk cId="3201045167" sldId="7032"/>
        </pc:sldMkLst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2-26T23:05:26.314" v="4213" actId="20577"/>
          <ac:spMkLst>
            <pc:docMk/>
            <pc:sldMk cId="3201045167" sldId="7032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2-26T23:05:14.642" v="4201" actId="1076"/>
          <ac:spMkLst>
            <pc:docMk/>
            <pc:sldMk cId="3201045167" sldId="7032"/>
            <ac:spMk id="21" creationId="{D800B438-E78B-4C04-8812-E548DC25F1FB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98" creationId="{37DE3395-93D8-4067-89E8-C3B31429B86A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99" creationId="{E385A2E4-8937-4789-BCBC-2900F82167BA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0" creationId="{715BB77F-1E5E-4420-87E0-BACE5A0A4BA2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1" creationId="{8C15A534-65DF-4142-A0FA-B3200E4FA212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2" creationId="{2C6E9AAB-4196-452B-837C-4CA80C19C1E3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3" creationId="{0D966124-C9B5-469B-93A8-56A359D8C42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4" creationId="{130F0218-F83B-4EE9-B11D-E26F02EAA81E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5" creationId="{AA837DB3-E9D5-4278-B249-875AE8395BF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6" creationId="{41BA1B23-F1CC-4DEE-856A-60CFF1C5ECF8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7" creationId="{647AF935-A3D9-4AF0-A0DA-65AD1431530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8" creationId="{DBAF6510-8DAE-47CC-AA69-5C3DEC3A51DF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09" creationId="{B76FD492-F0D8-4697-A2AB-6F5A975169C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0" creationId="{FEE56F48-D7A4-49A8-A564-CA7FF3582F5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1" creationId="{2B4D182A-8669-4986-9646-E0AACE787A1B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2" creationId="{F81D621D-83F4-426A-A7B4-353CFA21BA16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3" creationId="{251E46A4-054A-4D1C-8208-9710499EA568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4" creationId="{45E075FE-622A-4C10-989B-AD95F5B8102E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5" creationId="{07204DEB-38AF-452B-9EFE-2DD4E5B317C5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6" creationId="{70EBAD06-89C1-4164-848F-27A1DAA6479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7" creationId="{E91EC545-AA4A-471A-8B77-B4517F556739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8" creationId="{E0F0C6D5-961D-4521-9ECF-2ECE030EC0D6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19" creationId="{48625914-1898-46CE-B8AE-8F3222A09C74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0" creationId="{0FD9FA02-0F15-4F78-9483-14A9EE0A3256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1" creationId="{0E6AD539-ABA8-4263-BA9D-CEA9BEC1AD2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2" creationId="{E42C67BF-CEDF-4744-82C0-1AD3104E51BD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3" creationId="{162962CA-8FF2-4741-BDF0-2DCFDC102B78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4" creationId="{14DF202E-1CDD-4655-BE0C-83B93C521D86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5" creationId="{9A6195FF-CC70-465F-AACF-3E64FACE3F19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6" creationId="{0B71EA1C-4257-4FF7-8F4E-FE028C31EAAC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7" creationId="{B336B084-AE50-4BB4-9610-9F4AA43C9770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28" creationId="{9DA123AB-4E6B-414E-AA65-02494F2C0D1A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1" creationId="{B651697E-B4B8-4C19-81C7-2A5FA722B034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2" creationId="{D64290E9-5FE2-469C-B587-BA71A85C6862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3" creationId="{7934527C-FA18-4AC8-B6A6-A94FF609B7CF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4" creationId="{B7918943-A8D7-4AC3-B08E-0C08B2378A49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5" creationId="{1BB1700D-F9E0-4DA1-9BF7-F883F1BC3B51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6" creationId="{7E128F8C-6241-43AC-BD4E-0A15E4001098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7" creationId="{C0F2AE7A-113F-4D67-BFDB-780C4FB11517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8" creationId="{B0E31EA6-181F-425F-BB99-A2243F308185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39" creationId="{79C4B67B-2AB9-4ADE-9228-AC8F73BBE13D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40" creationId="{07C6112C-0099-47E0-81F4-4052B84C60F7}"/>
          </ac:spMkLst>
        </pc:spChg>
        <pc:spChg chg="add mod">
          <ac:chgData name="Al Brooks" userId="34fc579134f071c1" providerId="LiveId" clId="{00D708EA-6416-47DB-8851-67D46096512E}" dt="2021-02-26T23:06:59.948" v="4238"/>
          <ac:spMkLst>
            <pc:docMk/>
            <pc:sldMk cId="3201045167" sldId="7032"/>
            <ac:spMk id="143" creationId="{D71C38E2-9FC1-436A-9029-234BB0C53BA5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48" creationId="{5F7D4673-DE29-4A4D-A026-0ED5B23DD9FC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50" creationId="{F533DB0B-2E5E-456A-BF08-8877B15D1001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54" creationId="{746F9568-2143-498D-B938-B63816708BCA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55" creationId="{DFC9A84E-37DF-41CC-BBF2-7728F616B2C1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56" creationId="{91A330FB-49FA-4D8C-9B0B-2A15ABB79031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57" creationId="{CA288DE7-65F6-4807-A556-2D34577F0C18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2-26T23:05:09.941" v="4199" actId="478"/>
          <ac:spMkLst>
            <pc:docMk/>
            <pc:sldMk cId="3201045167" sldId="7032"/>
            <ac:spMk id="163" creationId="{EDABD6CD-E5A7-43A4-A9C6-0672EF107F1F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2-26T23:05:18.524" v="4202" actId="478"/>
          <ac:spMkLst>
            <pc:docMk/>
            <pc:sldMk cId="3201045167" sldId="7032"/>
            <ac:spMk id="232" creationId="{819AFA96-EEDE-4161-BAAB-3CEFDF1596C7}"/>
          </ac:spMkLst>
        </pc:spChg>
        <pc:picChg chg="del">
          <ac:chgData name="Al Brooks" userId="34fc579134f071c1" providerId="LiveId" clId="{00D708EA-6416-47DB-8851-67D46096512E}" dt="2021-02-26T23:05:05.335" v="4198" actId="21"/>
          <ac:picMkLst>
            <pc:docMk/>
            <pc:sldMk cId="3201045167" sldId="7032"/>
            <ac:picMk id="4" creationId="{4F1363DF-94FE-44E5-AFEE-8F1D44A62556}"/>
          </ac:picMkLst>
        </pc:picChg>
        <pc:picChg chg="add mod">
          <ac:chgData name="Al Brooks" userId="34fc579134f071c1" providerId="LiveId" clId="{00D708EA-6416-47DB-8851-67D46096512E}" dt="2021-02-26T23:05:11.739" v="4200"/>
          <ac:picMkLst>
            <pc:docMk/>
            <pc:sldMk cId="3201045167" sldId="7032"/>
            <ac:picMk id="142" creationId="{C9062078-5F8F-4BA7-85D0-4C2DE14BD878}"/>
          </ac:picMkLst>
        </pc:pic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82" creationId="{CD8A102A-78FF-48E2-AE82-2009DEF5BCAA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84" creationId="{1883C71E-294D-4EC2-BE97-7528BE1C2175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86" creationId="{81D1FC2A-6844-410F-9739-37FD67B7FC05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88" creationId="{18D5D036-6320-4BB1-904C-25B594B89BA0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90" creationId="{3AD6FD14-41A3-43B8-AB96-9F5E5E741A79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92" creationId="{D0A990F3-8614-4949-9C47-F5F1A7D6951C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94" creationId="{83BD8288-9097-48AF-8FB6-4834571CA04C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96" creationId="{75985B9C-9E97-4614-96A1-C52B22D2A4C5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129" creationId="{C86F6F6C-31F2-4EB8-A950-091FCFA05014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146" creationId="{3E103BB9-E9EA-4427-B375-88CD978A3764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149" creationId="{F48CCCA8-9A82-416E-A858-417CB077AEB8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151" creationId="{271F27DA-236B-487A-BBE5-366A7596BED4}"/>
          </ac:cxnSpMkLst>
        </pc:cxnChg>
        <pc:cxnChg chg="del">
          <ac:chgData name="Al Brooks" userId="34fc579134f071c1" providerId="LiveId" clId="{00D708EA-6416-47DB-8851-67D46096512E}" dt="2021-02-26T23:05:09.941" v="4199" actId="478"/>
          <ac:cxnSpMkLst>
            <pc:docMk/>
            <pc:sldMk cId="3201045167" sldId="7032"/>
            <ac:cxnSpMk id="152" creationId="{F5C84D0F-3229-4929-A54B-080616252F92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2-26T23:05:18.524" v="4202" actId="478"/>
          <ac:cxnSpMkLst>
            <pc:docMk/>
            <pc:sldMk cId="3201045167" sldId="7032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0D708EA-6416-47DB-8851-67D46096512E}" dt="2021-03-02T22:45:34.325" v="8668" actId="2696"/>
        <pc:sldMkLst>
          <pc:docMk/>
          <pc:sldMk cId="73687329" sldId="7033"/>
        </pc:sldMkLst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" creationId="{BC1EA356-AA12-4342-A103-DCF6D5B50FEE}"/>
          </ac:spMkLst>
        </pc:spChg>
        <pc:spChg chg="del">
          <ac:chgData name="Al Brooks" userId="34fc579134f071c1" providerId="LiveId" clId="{00D708EA-6416-47DB-8851-67D46096512E}" dt="2021-03-02T22:35:00.827" v="8541" actId="478"/>
          <ac:spMkLst>
            <pc:docMk/>
            <pc:sldMk cId="73687329" sldId="7033"/>
            <ac:spMk id="88" creationId="{F6B61EDB-D2F4-468C-A184-CEFBCDBEC303}"/>
          </ac:spMkLst>
        </pc:spChg>
        <pc:spChg chg="del">
          <ac:chgData name="Al Brooks" userId="34fc579134f071c1" providerId="LiveId" clId="{00D708EA-6416-47DB-8851-67D46096512E}" dt="2021-03-02T22:34:55.312" v="8534" actId="478"/>
          <ac:spMkLst>
            <pc:docMk/>
            <pc:sldMk cId="73687329" sldId="7033"/>
            <ac:spMk id="91" creationId="{F1F49E41-7FCC-4FDD-925F-4E3504E07FAD}"/>
          </ac:spMkLst>
        </pc:spChg>
        <pc:spChg chg="del">
          <ac:chgData name="Al Brooks" userId="34fc579134f071c1" providerId="LiveId" clId="{00D708EA-6416-47DB-8851-67D46096512E}" dt="2021-03-02T22:34:55.932" v="8535" actId="478"/>
          <ac:spMkLst>
            <pc:docMk/>
            <pc:sldMk cId="73687329" sldId="7033"/>
            <ac:spMk id="92" creationId="{8F408A7C-D23A-407E-9188-02219F7EA8E0}"/>
          </ac:spMkLst>
        </pc:spChg>
        <pc:spChg chg="del">
          <ac:chgData name="Al Brooks" userId="34fc579134f071c1" providerId="LiveId" clId="{00D708EA-6416-47DB-8851-67D46096512E}" dt="2021-03-02T22:34:56.987" v="8536" actId="478"/>
          <ac:spMkLst>
            <pc:docMk/>
            <pc:sldMk cId="73687329" sldId="7033"/>
            <ac:spMk id="93" creationId="{C1B01E9F-FE2C-4C36-B17D-E6E743898EF7}"/>
          </ac:spMkLst>
        </pc:spChg>
        <pc:spChg chg="del">
          <ac:chgData name="Al Brooks" userId="34fc579134f071c1" providerId="LiveId" clId="{00D708EA-6416-47DB-8851-67D46096512E}" dt="2021-03-02T22:34:58.637" v="8538" actId="478"/>
          <ac:spMkLst>
            <pc:docMk/>
            <pc:sldMk cId="73687329" sldId="7033"/>
            <ac:spMk id="94" creationId="{E8E8824D-A066-4911-AE62-BE5B4D85A718}"/>
          </ac:spMkLst>
        </pc:spChg>
        <pc:spChg chg="del">
          <ac:chgData name="Al Brooks" userId="34fc579134f071c1" providerId="LiveId" clId="{00D708EA-6416-47DB-8851-67D46096512E}" dt="2021-03-02T22:34:59.366" v="8539" actId="478"/>
          <ac:spMkLst>
            <pc:docMk/>
            <pc:sldMk cId="73687329" sldId="7033"/>
            <ac:spMk id="95" creationId="{8D4D7E5B-DDA5-4F76-A7D4-70D9B16A3A8B}"/>
          </ac:spMkLst>
        </pc:spChg>
        <pc:spChg chg="del">
          <ac:chgData name="Al Brooks" userId="34fc579134f071c1" providerId="LiveId" clId="{00D708EA-6416-47DB-8851-67D46096512E}" dt="2021-03-02T22:35:00.125" v="8540" actId="478"/>
          <ac:spMkLst>
            <pc:docMk/>
            <pc:sldMk cId="73687329" sldId="7033"/>
            <ac:spMk id="96" creationId="{B7241610-41E2-4643-B9EB-56E453119AFA}"/>
          </ac:spMkLst>
        </pc:spChg>
        <pc:spChg chg="del">
          <ac:chgData name="Al Brooks" userId="34fc579134f071c1" providerId="LiveId" clId="{00D708EA-6416-47DB-8851-67D46096512E}" dt="2021-03-02T22:34:57.712" v="8537" actId="478"/>
          <ac:spMkLst>
            <pc:docMk/>
            <pc:sldMk cId="73687329" sldId="7033"/>
            <ac:spMk id="97" creationId="{BF3B4107-D0AC-4E52-9FC3-F128F4AC50FF}"/>
          </ac:spMkLst>
        </pc:spChg>
        <pc:spChg chg="add mod">
          <ac:chgData name="Al Brooks" userId="34fc579134f071c1" providerId="LiveId" clId="{00D708EA-6416-47DB-8851-67D46096512E}" dt="2021-03-02T22:35:39.931" v="8548" actId="1038"/>
          <ac:spMkLst>
            <pc:docMk/>
            <pc:sldMk cId="73687329" sldId="7033"/>
            <ac:spMk id="100" creationId="{69DCCCE0-2938-4A78-B6EF-B59D16CAF716}"/>
          </ac:spMkLst>
        </pc:spChg>
        <pc:spChg chg="add mod">
          <ac:chgData name="Al Brooks" userId="34fc579134f071c1" providerId="LiveId" clId="{00D708EA-6416-47DB-8851-67D46096512E}" dt="2021-03-02T22:35:26.807" v="8542"/>
          <ac:spMkLst>
            <pc:docMk/>
            <pc:sldMk cId="73687329" sldId="7033"/>
            <ac:spMk id="101" creationId="{608E40B0-ABAF-4FFA-9203-6AE74C059278}"/>
          </ac:spMkLst>
        </pc:spChg>
        <pc:spChg chg="add mod">
          <ac:chgData name="Al Brooks" userId="34fc579134f071c1" providerId="LiveId" clId="{00D708EA-6416-47DB-8851-67D46096512E}" dt="2021-03-02T22:35:26.807" v="8542"/>
          <ac:spMkLst>
            <pc:docMk/>
            <pc:sldMk cId="73687329" sldId="7033"/>
            <ac:spMk id="102" creationId="{EAF672BD-0032-4CE4-97B4-9CA990D80B82}"/>
          </ac:spMkLst>
        </pc:spChg>
        <pc:spChg chg="add del mod">
          <ac:chgData name="Al Brooks" userId="34fc579134f071c1" providerId="LiveId" clId="{00D708EA-6416-47DB-8851-67D46096512E}" dt="2021-03-02T22:35:42.525" v="8549" actId="478"/>
          <ac:spMkLst>
            <pc:docMk/>
            <pc:sldMk cId="73687329" sldId="7033"/>
            <ac:spMk id="103" creationId="{E706B6CD-A12B-4BBF-9C82-64BF20DE60D4}"/>
          </ac:spMkLst>
        </pc:spChg>
        <pc:spChg chg="add del mod">
          <ac:chgData name="Al Brooks" userId="34fc579134f071c1" providerId="LiveId" clId="{00D708EA-6416-47DB-8851-67D46096512E}" dt="2021-03-02T22:35:33.104" v="8543" actId="478"/>
          <ac:spMkLst>
            <pc:docMk/>
            <pc:sldMk cId="73687329" sldId="7033"/>
            <ac:spMk id="104" creationId="{0BF98628-D1EC-4B47-8529-D8480121FC35}"/>
          </ac:spMkLst>
        </pc:spChg>
        <pc:spChg chg="add mod">
          <ac:chgData name="Al Brooks" userId="34fc579134f071c1" providerId="LiveId" clId="{00D708EA-6416-47DB-8851-67D46096512E}" dt="2021-03-02T22:35:26.807" v="8542"/>
          <ac:spMkLst>
            <pc:docMk/>
            <pc:sldMk cId="73687329" sldId="7033"/>
            <ac:spMk id="105" creationId="{F9563043-5E32-48C3-B3A1-04CDF7F176FC}"/>
          </ac:spMkLst>
        </pc:spChg>
        <pc:spChg chg="add mod">
          <ac:chgData name="Al Brooks" userId="34fc579134f071c1" providerId="LiveId" clId="{00D708EA-6416-47DB-8851-67D46096512E}" dt="2021-03-02T22:39:25.316" v="8583" actId="1076"/>
          <ac:spMkLst>
            <pc:docMk/>
            <pc:sldMk cId="73687329" sldId="7033"/>
            <ac:spMk id="107" creationId="{8A785D2F-A211-4D07-A4BE-5610766CA9B8}"/>
          </ac:spMkLst>
        </pc:spChg>
        <pc:spChg chg="add mod">
          <ac:chgData name="Al Brooks" userId="34fc579134f071c1" providerId="LiveId" clId="{00D708EA-6416-47DB-8851-67D46096512E}" dt="2021-03-02T22:42:22.513" v="8598"/>
          <ac:spMkLst>
            <pc:docMk/>
            <pc:sldMk cId="73687329" sldId="7033"/>
            <ac:spMk id="110" creationId="{E96C5E6A-7672-4911-8954-1F1F0E82BCC3}"/>
          </ac:spMkLst>
        </pc:spChg>
        <pc:spChg chg="add del mod">
          <ac:chgData name="Al Brooks" userId="34fc579134f071c1" providerId="LiveId" clId="{00D708EA-6416-47DB-8851-67D46096512E}" dt="2021-03-02T22:42:28.568" v="8599" actId="478"/>
          <ac:spMkLst>
            <pc:docMk/>
            <pc:sldMk cId="73687329" sldId="7033"/>
            <ac:spMk id="111" creationId="{CA85F342-4C50-48EC-A3F7-825D7A8B2F2C}"/>
          </ac:spMkLst>
        </pc:spChg>
        <pc:spChg chg="add mod">
          <ac:chgData name="Al Brooks" userId="34fc579134f071c1" providerId="LiveId" clId="{00D708EA-6416-47DB-8851-67D46096512E}" dt="2021-03-02T22:43:36.441" v="8663" actId="14100"/>
          <ac:spMkLst>
            <pc:docMk/>
            <pc:sldMk cId="73687329" sldId="7033"/>
            <ac:spMk id="114" creationId="{6EDBB771-31D7-4C3B-B4CB-09E8EFB0FF00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2T22:43:42.443" v="8664" actId="478"/>
          <ac:spMkLst>
            <pc:docMk/>
            <pc:sldMk cId="73687329" sldId="7033"/>
            <ac:spMk id="232" creationId="{819AFA96-EEDE-4161-BAAB-3CEFDF1596C7}"/>
          </ac:spMkLst>
        </pc:spChg>
        <pc:cxnChg chg="add mod">
          <ac:chgData name="Al Brooks" userId="34fc579134f071c1" providerId="LiveId" clId="{00D708EA-6416-47DB-8851-67D46096512E}" dt="2021-03-02T22:35:26.807" v="8542"/>
          <ac:cxnSpMkLst>
            <pc:docMk/>
            <pc:sldMk cId="73687329" sldId="7033"/>
            <ac:cxnSpMk id="98" creationId="{CF80ECA3-49B4-48CB-B9FC-E5F0FE956068}"/>
          </ac:cxnSpMkLst>
        </pc:cxnChg>
        <pc:cxnChg chg="add del mod">
          <ac:chgData name="Al Brooks" userId="34fc579134f071c1" providerId="LiveId" clId="{00D708EA-6416-47DB-8851-67D46096512E}" dt="2021-03-02T22:39:03.646" v="8571" actId="478"/>
          <ac:cxnSpMkLst>
            <pc:docMk/>
            <pc:sldMk cId="73687329" sldId="7033"/>
            <ac:cxnSpMk id="99" creationId="{EAE307B9-25CD-4E5F-BB93-E7BA89679C5C}"/>
          </ac:cxnSpMkLst>
        </pc:cxnChg>
        <pc:cxnChg chg="add mod">
          <ac:chgData name="Al Brooks" userId="34fc579134f071c1" providerId="LiveId" clId="{00D708EA-6416-47DB-8851-67D46096512E}" dt="2021-03-02T22:35:56.030" v="8551"/>
          <ac:cxnSpMkLst>
            <pc:docMk/>
            <pc:sldMk cId="73687329" sldId="7033"/>
            <ac:cxnSpMk id="106" creationId="{5010B8BD-82C0-416C-825A-3A2FE1D4F2AF}"/>
          </ac:cxnSpMkLst>
        </pc:cxnChg>
        <pc:cxnChg chg="add mod">
          <ac:chgData name="Al Brooks" userId="34fc579134f071c1" providerId="LiveId" clId="{00D708EA-6416-47DB-8851-67D46096512E}" dt="2021-03-02T22:36:25.720" v="8554"/>
          <ac:cxnSpMkLst>
            <pc:docMk/>
            <pc:sldMk cId="73687329" sldId="7033"/>
            <ac:cxnSpMk id="108" creationId="{4C193684-31B7-4721-B83D-052EACB3A556}"/>
          </ac:cxnSpMkLst>
        </pc:cxnChg>
        <pc:cxnChg chg="add mod">
          <ac:chgData name="Al Brooks" userId="34fc579134f071c1" providerId="LiveId" clId="{00D708EA-6416-47DB-8851-67D46096512E}" dt="2021-03-02T22:39:22.073" v="8582" actId="571"/>
          <ac:cxnSpMkLst>
            <pc:docMk/>
            <pc:sldMk cId="73687329" sldId="7033"/>
            <ac:cxnSpMk id="109" creationId="{0651DCE6-76DD-4C90-BF43-C5995A757433}"/>
          </ac:cxnSpMkLst>
        </pc:cxnChg>
        <pc:cxnChg chg="add mod">
          <ac:chgData name="Al Brooks" userId="34fc579134f071c1" providerId="LiveId" clId="{00D708EA-6416-47DB-8851-67D46096512E}" dt="2021-03-02T22:42:39.542" v="8600"/>
          <ac:cxnSpMkLst>
            <pc:docMk/>
            <pc:sldMk cId="73687329" sldId="7033"/>
            <ac:cxnSpMk id="112" creationId="{9C830A07-FF50-45EB-93BB-B6177F68DD20}"/>
          </ac:cxnSpMkLst>
        </pc:cxnChg>
        <pc:cxnChg chg="add mod">
          <ac:chgData name="Al Brooks" userId="34fc579134f071c1" providerId="LiveId" clId="{00D708EA-6416-47DB-8851-67D46096512E}" dt="2021-03-02T22:42:39.542" v="8600"/>
          <ac:cxnSpMkLst>
            <pc:docMk/>
            <pc:sldMk cId="73687329" sldId="7033"/>
            <ac:cxnSpMk id="113" creationId="{9AF7DCA9-2526-4B8B-9565-B5142B4CE38A}"/>
          </ac:cxnSpMkLst>
        </pc:cxnChg>
        <pc:cxnChg chg="add mod">
          <ac:chgData name="Al Brooks" userId="34fc579134f071c1" providerId="LiveId" clId="{00D708EA-6416-47DB-8851-67D46096512E}" dt="2021-03-02T22:43:07.718" v="8653" actId="571"/>
          <ac:cxnSpMkLst>
            <pc:docMk/>
            <pc:sldMk cId="73687329" sldId="7033"/>
            <ac:cxnSpMk id="115" creationId="{7EB6DEB5-7E09-4D66-8318-C782125A035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2T22:43:42.443" v="8664" actId="478"/>
          <ac:cxnSpMkLst>
            <pc:docMk/>
            <pc:sldMk cId="73687329" sldId="7033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00D708EA-6416-47DB-8851-67D46096512E}" dt="2021-03-03T22:24:56.062" v="10243" actId="47"/>
        <pc:sldMkLst>
          <pc:docMk/>
          <pc:sldMk cId="497854637" sldId="7033"/>
        </pc:sldMkLst>
        <pc:spChg chg="mod">
          <ac:chgData name="Al Brooks" userId="34fc579134f071c1" providerId="LiveId" clId="{00D708EA-6416-47DB-8851-67D46096512E}" dt="2021-03-03T22:17:52.360" v="10122" actId="113"/>
          <ac:spMkLst>
            <pc:docMk/>
            <pc:sldMk cId="497854637" sldId="7033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3T22:17:56.224" v="10123" actId="1076"/>
          <ac:spMkLst>
            <pc:docMk/>
            <pc:sldMk cId="497854637" sldId="7033"/>
            <ac:spMk id="81" creationId="{5FBC2B77-A149-49BE-9F06-ADB22E3F2D6E}"/>
          </ac:spMkLst>
        </pc:spChg>
      </pc:sldChg>
      <pc:sldChg chg="addSp delSp modSp add del mod ord modClrScheme chgLayout">
        <pc:chgData name="Al Brooks" userId="34fc579134f071c1" providerId="LiveId" clId="{00D708EA-6416-47DB-8851-67D46096512E}" dt="2021-02-27T02:17:35.699" v="5032" actId="2696"/>
        <pc:sldMkLst>
          <pc:docMk/>
          <pc:sldMk cId="1387645398" sldId="7033"/>
        </pc:sldMkLst>
        <pc:spChg chg="mod ord">
          <ac:chgData name="Al Brooks" userId="34fc579134f071c1" providerId="LiveId" clId="{00D708EA-6416-47DB-8851-67D46096512E}" dt="2021-02-27T02:13:45.520" v="4879" actId="20577"/>
          <ac:spMkLst>
            <pc:docMk/>
            <pc:sldMk cId="1387645398" sldId="7033"/>
            <ac:spMk id="5" creationId="{00000000-0000-0000-0000-000000000000}"/>
          </ac:spMkLst>
        </pc:spChg>
        <pc:spChg chg="add mod">
          <ac:chgData name="Al Brooks" userId="34fc579134f071c1" providerId="LiveId" clId="{00D708EA-6416-47DB-8851-67D46096512E}" dt="2021-02-27T02:14:12.053" v="4882"/>
          <ac:spMkLst>
            <pc:docMk/>
            <pc:sldMk cId="1387645398" sldId="7033"/>
            <ac:spMk id="7" creationId="{321F4AEA-E94E-478E-B019-393C588A918C}"/>
          </ac:spMkLst>
        </pc:spChg>
        <pc:spChg chg="add mod">
          <ac:chgData name="Al Brooks" userId="34fc579134f071c1" providerId="LiveId" clId="{00D708EA-6416-47DB-8851-67D46096512E}" dt="2021-02-27T02:14:12.053" v="4882"/>
          <ac:spMkLst>
            <pc:docMk/>
            <pc:sldMk cId="1387645398" sldId="7033"/>
            <ac:spMk id="8" creationId="{834F962B-5614-4F24-B9B7-4B6D11E4EE8C}"/>
          </ac:spMkLst>
        </pc:spChg>
        <pc:spChg chg="add mod">
          <ac:chgData name="Al Brooks" userId="34fc579134f071c1" providerId="LiveId" clId="{00D708EA-6416-47DB-8851-67D46096512E}" dt="2021-02-27T02:14:58.309" v="4929" actId="1076"/>
          <ac:spMkLst>
            <pc:docMk/>
            <pc:sldMk cId="1387645398" sldId="7033"/>
            <ac:spMk id="9" creationId="{7F4256A4-88AA-47F8-AB45-30606234743F}"/>
          </ac:spMkLst>
        </pc:spChg>
        <pc:spChg chg="add mod">
          <ac:chgData name="Al Brooks" userId="34fc579134f071c1" providerId="LiveId" clId="{00D708EA-6416-47DB-8851-67D46096512E}" dt="2021-02-27T02:15:05.774" v="4932" actId="571"/>
          <ac:spMkLst>
            <pc:docMk/>
            <pc:sldMk cId="1387645398" sldId="7033"/>
            <ac:spMk id="11" creationId="{6356313D-54F8-4764-A87B-F0DA6F9DAE6A}"/>
          </ac:spMkLst>
        </pc:spChg>
        <pc:spChg chg="add mod">
          <ac:chgData name="Al Brooks" userId="34fc579134f071c1" providerId="LiveId" clId="{00D708EA-6416-47DB-8851-67D46096512E}" dt="2021-02-27T02:15:08.422" v="4933" actId="571"/>
          <ac:spMkLst>
            <pc:docMk/>
            <pc:sldMk cId="1387645398" sldId="7033"/>
            <ac:spMk id="12" creationId="{B9EB3F5D-5AA0-4B68-9754-91F4618882CB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3" creationId="{120D13B0-7648-4658-AD55-A42F448AAC7C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4" creationId="{CBAD0A64-6672-4CFE-ADFD-06EE4BF53465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5" creationId="{4F7DC665-B7F0-4573-98E2-F80419A46DC0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6" creationId="{7CD92F05-03DD-4130-9096-847F516EE2EC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7" creationId="{99FFDD83-A880-43F9-8A55-E207CE06DB9E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8" creationId="{9FBAFD2C-9395-4BCD-B14E-297C6414DCF6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19" creationId="{CF4347C5-C59A-40EC-A5A3-E1F6A2967CB3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20" creationId="{A451520A-5C0E-4FEA-A750-849579EC2300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22" creationId="{67F6A3D7-806E-4DF6-A510-119DF0FE581B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23" creationId="{28DAC557-141C-42D0-A7B1-976CB556788F}"/>
          </ac:spMkLst>
        </pc:spChg>
        <pc:spChg chg="add del mod">
          <ac:chgData name="Al Brooks" userId="34fc579134f071c1" providerId="LiveId" clId="{00D708EA-6416-47DB-8851-67D46096512E}" dt="2021-02-27T02:17:28.255" v="5031" actId="478"/>
          <ac:spMkLst>
            <pc:docMk/>
            <pc:sldMk cId="1387645398" sldId="7033"/>
            <ac:spMk id="24" creationId="{BD128638-9825-4CE2-81B2-977A768B0484}"/>
          </ac:spMkLst>
        </pc:spChg>
        <pc:spChg chg="add mod">
          <ac:chgData name="Al Brooks" userId="34fc579134f071c1" providerId="LiveId" clId="{00D708EA-6416-47DB-8851-67D46096512E}" dt="2021-02-27T02:17:25.299" v="5030" actId="1076"/>
          <ac:spMkLst>
            <pc:docMk/>
            <pc:sldMk cId="1387645398" sldId="7033"/>
            <ac:spMk id="25" creationId="{BF18456D-E36C-4F6F-87D2-501C68368853}"/>
          </ac:spMkLst>
        </pc:spChg>
        <pc:spChg chg="mod ord">
          <ac:chgData name="Al Brooks" userId="34fc579134f071c1" providerId="LiveId" clId="{00D708EA-6416-47DB-8851-67D46096512E}" dt="2021-02-27T02:13:32.880" v="4847" actId="700"/>
          <ac:spMkLst>
            <pc:docMk/>
            <pc:sldMk cId="1387645398" sldId="7033"/>
            <ac:spMk id="143" creationId="{D71C38E2-9FC1-436A-9029-234BB0C53BA5}"/>
          </ac:spMkLst>
        </pc:spChg>
        <pc:picChg chg="add mod">
          <ac:chgData name="Al Brooks" userId="34fc579134f071c1" providerId="LiveId" clId="{00D708EA-6416-47DB-8851-67D46096512E}" dt="2021-02-27T02:15:01.667" v="4931" actId="571"/>
          <ac:picMkLst>
            <pc:docMk/>
            <pc:sldMk cId="1387645398" sldId="7033"/>
            <ac:picMk id="10" creationId="{D85EB554-9F3D-498B-806E-444251B16BE0}"/>
          </ac:picMkLst>
        </pc:picChg>
        <pc:cxnChg chg="add mod">
          <ac:chgData name="Al Brooks" userId="34fc579134f071c1" providerId="LiveId" clId="{00D708EA-6416-47DB-8851-67D46096512E}" dt="2021-02-27T02:17:22.278" v="5029" actId="108"/>
          <ac:cxnSpMkLst>
            <pc:docMk/>
            <pc:sldMk cId="1387645398" sldId="7033"/>
            <ac:cxnSpMk id="6" creationId="{87178E36-8812-4917-8292-0BA0767C34DF}"/>
          </ac:cxnSpMkLst>
        </pc:cxnChg>
        <pc:cxnChg chg="add mod">
          <ac:chgData name="Al Brooks" userId="34fc579134f071c1" providerId="LiveId" clId="{00D708EA-6416-47DB-8851-67D46096512E}" dt="2021-02-27T02:17:08.462" v="5028" actId="108"/>
          <ac:cxnSpMkLst>
            <pc:docMk/>
            <pc:sldMk cId="1387645398" sldId="7033"/>
            <ac:cxnSpMk id="26" creationId="{34E3D787-9296-4B4C-9EE6-2004C45E1851}"/>
          </ac:cxnSpMkLst>
        </pc:cxnChg>
      </pc:sldChg>
      <pc:sldChg chg="modSp add del mod">
        <pc:chgData name="Al Brooks" userId="34fc579134f071c1" providerId="LiveId" clId="{00D708EA-6416-47DB-8851-67D46096512E}" dt="2021-02-27T02:07:56.626" v="4788" actId="2696"/>
        <pc:sldMkLst>
          <pc:docMk/>
          <pc:sldMk cId="1855725902" sldId="7033"/>
        </pc:sldMkLst>
        <pc:spChg chg="mod">
          <ac:chgData name="Al Brooks" userId="34fc579134f071c1" providerId="LiveId" clId="{00D708EA-6416-47DB-8851-67D46096512E}" dt="2021-02-27T02:07:14.278" v="4785"/>
          <ac:spMkLst>
            <pc:docMk/>
            <pc:sldMk cId="1855725902" sldId="7033"/>
            <ac:spMk id="5" creationId="{00000000-0000-0000-0000-000000000000}"/>
          </ac:spMkLst>
        </pc:spChg>
      </pc:sldChg>
      <pc:sldChg chg="addSp modSp add del mod">
        <pc:chgData name="Al Brooks" userId="34fc579134f071c1" providerId="LiveId" clId="{00D708EA-6416-47DB-8851-67D46096512E}" dt="2021-03-03T22:32:11.875" v="10395" actId="2696"/>
        <pc:sldMkLst>
          <pc:docMk/>
          <pc:sldMk cId="1909040127" sldId="7033"/>
        </pc:sldMkLst>
        <pc:spChg chg="mod">
          <ac:chgData name="Al Brooks" userId="34fc579134f071c1" providerId="LiveId" clId="{00D708EA-6416-47DB-8851-67D46096512E}" dt="2021-03-03T22:31:13.072" v="10387" actId="20577"/>
          <ac:spMkLst>
            <pc:docMk/>
            <pc:sldMk cId="1909040127" sldId="7033"/>
            <ac:spMk id="5" creationId="{00000000-0000-0000-0000-000000000000}"/>
          </ac:spMkLst>
        </pc:spChg>
        <pc:spChg chg="add mod">
          <ac:chgData name="Al Brooks" userId="34fc579134f071c1" providerId="LiveId" clId="{00D708EA-6416-47DB-8851-67D46096512E}" dt="2021-03-03T22:31:40.984" v="10391" actId="14100"/>
          <ac:spMkLst>
            <pc:docMk/>
            <pc:sldMk cId="1909040127" sldId="7033"/>
            <ac:spMk id="22" creationId="{B27AC7CF-65EB-4738-A785-9ACA8CD18FE7}"/>
          </ac:spMkLst>
        </pc:spChg>
        <pc:spChg chg="mod">
          <ac:chgData name="Al Brooks" userId="34fc579134f071c1" providerId="LiveId" clId="{00D708EA-6416-47DB-8851-67D46096512E}" dt="2021-03-03T22:31:56.402" v="10394" actId="6549"/>
          <ac:spMkLst>
            <pc:docMk/>
            <pc:sldMk cId="1909040127" sldId="7033"/>
            <ac:spMk id="81" creationId="{5FBC2B77-A149-49BE-9F06-ADB22E3F2D6E}"/>
          </ac:spMkLst>
        </pc:spChg>
      </pc:sldChg>
      <pc:sldChg chg="addSp delSp modSp add del mod ord">
        <pc:chgData name="Al Brooks" userId="34fc579134f071c1" providerId="LiveId" clId="{00D708EA-6416-47DB-8851-67D46096512E}" dt="2021-03-03T22:26:45.908" v="10255" actId="2696"/>
        <pc:sldMkLst>
          <pc:docMk/>
          <pc:sldMk cId="2507559116" sldId="7034"/>
        </pc:sldMkLst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" creationId="{BC1EA356-AA12-4342-A103-DCF6D5B50FEE}"/>
          </ac:spMkLst>
        </pc:spChg>
        <pc:spChg chg="mod">
          <ac:chgData name="Al Brooks" userId="34fc579134f071c1" providerId="LiveId" clId="{00D708EA-6416-47DB-8851-67D46096512E}" dt="2021-03-03T22:22:16.339" v="10201"/>
          <ac:spMkLst>
            <pc:docMk/>
            <pc:sldMk cId="2507559116" sldId="7034"/>
            <ac:spMk id="5" creationId="{00000000-0000-0000-0000-000000000000}"/>
          </ac:spMkLst>
        </pc:spChg>
        <pc:spChg chg="mod">
          <ac:chgData name="Al Brooks" userId="34fc579134f071c1" providerId="LiveId" clId="{00D708EA-6416-47DB-8851-67D46096512E}" dt="2021-03-03T22:23:59.677" v="10225" actId="1076"/>
          <ac:spMkLst>
            <pc:docMk/>
            <pc:sldMk cId="2507559116" sldId="7034"/>
            <ac:spMk id="81" creationId="{5FBC2B77-A149-49BE-9F06-ADB22E3F2D6E}"/>
          </ac:spMkLst>
        </pc:spChg>
        <pc:spChg chg="del">
          <ac:chgData name="Al Brooks" userId="34fc579134f071c1" providerId="LiveId" clId="{00D708EA-6416-47DB-8851-67D46096512E}" dt="2021-03-03T22:23:52.306" v="10221" actId="478"/>
          <ac:spMkLst>
            <pc:docMk/>
            <pc:sldMk cId="2507559116" sldId="7034"/>
            <ac:spMk id="111" creationId="{968110C4-C9A5-42EF-8885-17716337191A}"/>
          </ac:spMkLst>
        </pc:spChg>
        <pc:spChg chg="del">
          <ac:chgData name="Al Brooks" userId="34fc579134f071c1" providerId="LiveId" clId="{00D708EA-6416-47DB-8851-67D46096512E}" dt="2021-03-03T22:23:54.738" v="10223" actId="478"/>
          <ac:spMkLst>
            <pc:docMk/>
            <pc:sldMk cId="2507559116" sldId="7034"/>
            <ac:spMk id="124" creationId="{B27A84F0-7562-4D30-8F6F-9BD836361180}"/>
          </ac:spMkLst>
        </pc:spChg>
        <pc:spChg chg="del">
          <ac:chgData name="Al Brooks" userId="34fc579134f071c1" providerId="LiveId" clId="{00D708EA-6416-47DB-8851-67D46096512E}" dt="2021-03-03T22:23:46.729" v="10218" actId="478"/>
          <ac:spMkLst>
            <pc:docMk/>
            <pc:sldMk cId="2507559116" sldId="7034"/>
            <ac:spMk id="125" creationId="{4C6170A9-EDF5-45E1-8F13-8477868D69DD}"/>
          </ac:spMkLst>
        </pc:spChg>
        <pc:spChg chg="del">
          <ac:chgData name="Al Brooks" userId="34fc579134f071c1" providerId="LiveId" clId="{00D708EA-6416-47DB-8851-67D46096512E}" dt="2021-03-03T22:23:45.996" v="10217" actId="478"/>
          <ac:spMkLst>
            <pc:docMk/>
            <pc:sldMk cId="2507559116" sldId="7034"/>
            <ac:spMk id="126" creationId="{64DCF923-E9CD-43D4-B339-EB9589070B30}"/>
          </ac:spMkLst>
        </pc:spChg>
        <pc:spChg chg="del">
          <ac:chgData name="Al Brooks" userId="34fc579134f071c1" providerId="LiveId" clId="{00D708EA-6416-47DB-8851-67D46096512E}" dt="2021-03-03T22:23:44.492" v="10215" actId="478"/>
          <ac:spMkLst>
            <pc:docMk/>
            <pc:sldMk cId="2507559116" sldId="7034"/>
            <ac:spMk id="127" creationId="{4518D695-E948-44A0-8ECF-D5F870F233AC}"/>
          </ac:spMkLst>
        </pc:spChg>
        <pc:spChg chg="del">
          <ac:chgData name="Al Brooks" userId="34fc579134f071c1" providerId="LiveId" clId="{00D708EA-6416-47DB-8851-67D46096512E}" dt="2021-03-03T22:23:43.706" v="10214" actId="478"/>
          <ac:spMkLst>
            <pc:docMk/>
            <pc:sldMk cId="2507559116" sldId="7034"/>
            <ac:spMk id="128" creationId="{631E83C7-6DF4-47BC-8A7F-3891FFC8AD02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58" creationId="{69AC446D-A1B2-498F-99B9-75972ECA085D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59" creationId="{75FC4C08-F234-475F-87AD-E38CDCAD7B7B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0" creationId="{CDDD7A47-5148-4149-ACFC-0C40C7F26033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1" creationId="{F8E5FECB-7DF8-4590-A88D-9691DBD210BE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2" creationId="{814AAE56-483D-4393-958F-62AC024E2BD2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4" creationId="{A452D66C-5B54-4A71-8F80-DE9B3B8EAA37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5" creationId="{3CB4E3E2-FCD2-42A9-BD5E-829080524493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6" creationId="{D09D73CD-753E-41F3-BB5E-A9BED794DA0F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7" creationId="{4CEFDCB2-0653-45E1-922E-FD3653B4450E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68" creationId="{4CCF1CA0-AE0F-4B9D-9967-69A6429A12F6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70" creationId="{1AF72436-6A32-49B6-856C-65C298B52169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71" creationId="{05488AF1-DE14-4EDE-AF19-65F70D399052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77" creationId="{05678C6E-5CF1-4AC8-93CC-068DF662523D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178" creationId="{58AD4589-C940-4B3A-B426-E89BB9859B64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17" creationId="{2B80C3F3-5C50-4D7C-A902-D06A91D61ADD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18" creationId="{B86F65C0-FBE0-4F04-ABF6-5D7B002669F3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19" creationId="{5EFBABB6-9E84-4DDD-8DCC-3C1181DD9B0F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20" creationId="{2BDC4574-1E35-4361-BCAA-718249F2FCAE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21" creationId="{68FD4F3E-0F63-4A17-BC12-C80420F32F69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27" creationId="{7A50927F-93E9-46A1-8001-7910C7D6BDAC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28" creationId="{22168355-CB25-468F-BA04-EFAEEA21BDB1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31" creationId="{FFFA4444-92B2-46C3-ACD3-BF607266E68D}"/>
          </ac:spMkLst>
        </pc:spChg>
        <pc:spChg chg="del">
          <ac:chgData name="Al Brooks" userId="34fc579134f071c1" providerId="LiveId" clId="{00D708EA-6416-47DB-8851-67D46096512E}" dt="2021-03-03T22:24:37.698" v="10238" actId="478"/>
          <ac:spMkLst>
            <pc:docMk/>
            <pc:sldMk cId="2507559116" sldId="7034"/>
            <ac:spMk id="232" creationId="{819AFA96-EEDE-4161-BAAB-3CEFDF1596C7}"/>
          </ac:spMkLst>
        </pc:spChg>
        <pc:picChg chg="add del">
          <ac:chgData name="Al Brooks" userId="34fc579134f071c1" providerId="LiveId" clId="{00D708EA-6416-47DB-8851-67D46096512E}" dt="2021-03-03T22:23:50.383" v="10220" actId="478"/>
          <ac:picMkLst>
            <pc:docMk/>
            <pc:sldMk cId="2507559116" sldId="7034"/>
            <ac:picMk id="82" creationId="{C25D01D3-96F3-40AB-8F83-9A2654863475}"/>
          </ac:picMkLst>
        </pc:picChg>
        <pc:cxnChg chg="del">
          <ac:chgData name="Al Brooks" userId="34fc579134f071c1" providerId="LiveId" clId="{00D708EA-6416-47DB-8851-67D46096512E}" dt="2021-03-03T22:23:45.235" v="10216" actId="478"/>
          <ac:cxnSpMkLst>
            <pc:docMk/>
            <pc:sldMk cId="2507559116" sldId="7034"/>
            <ac:cxnSpMk id="101" creationId="{FCC866CF-1B1E-4ED8-BDB7-4F6302B68C93}"/>
          </ac:cxnSpMkLst>
        </pc:cxnChg>
        <pc:cxnChg chg="del">
          <ac:chgData name="Al Brooks" userId="34fc579134f071c1" providerId="LiveId" clId="{00D708EA-6416-47DB-8851-67D46096512E}" dt="2021-03-03T22:23:27.206" v="10213" actId="478"/>
          <ac:cxnSpMkLst>
            <pc:docMk/>
            <pc:sldMk cId="2507559116" sldId="7034"/>
            <ac:cxnSpMk id="103" creationId="{154CF053-0D1F-48FC-AA89-18FEEA83E303}"/>
          </ac:cxnSpMkLst>
        </pc:cxnChg>
        <pc:cxnChg chg="del">
          <ac:chgData name="Al Brooks" userId="34fc579134f071c1" providerId="LiveId" clId="{00D708EA-6416-47DB-8851-67D46096512E}" dt="2021-03-03T22:23:53.400" v="10222" actId="478"/>
          <ac:cxnSpMkLst>
            <pc:docMk/>
            <pc:sldMk cId="2507559116" sldId="7034"/>
            <ac:cxnSpMk id="107" creationId="{DE766475-7416-4C28-A202-777E539C35A3}"/>
          </ac:cxnSpMkLst>
        </pc:cxnChg>
        <pc:cxnChg chg="del">
          <ac:chgData name="Al Brooks" userId="34fc579134f071c1" providerId="LiveId" clId="{00D708EA-6416-47DB-8851-67D46096512E}" dt="2021-03-03T22:23:57.128" v="10224" actId="478"/>
          <ac:cxnSpMkLst>
            <pc:docMk/>
            <pc:sldMk cId="2507559116" sldId="7034"/>
            <ac:cxnSpMk id="134" creationId="{678C4589-FA55-490F-BD91-4FD161DD4CC5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69" creationId="{1000721F-1CBA-415F-87D8-E50192FEBAD2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2" creationId="{B4E7C761-78CF-452B-A9A0-7239A3E44640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3" creationId="{96C6F820-08B5-45F8-86E4-6C47D35DB1C1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4" creationId="{459369D7-8F99-4599-BEAF-1064562A6321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5" creationId="{76F58F6B-3A80-49C7-8769-5FD9D6A9047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6" creationId="{97092311-B394-424A-92C6-F0A5F02FB93D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79" creationId="{87275C67-8898-4D6C-A118-19A7544BEFBF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0" creationId="{01DC14C0-60BD-400C-BF1C-FB1AA9688F13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1" creationId="{9DA7F2D2-EE7D-4EAF-BC01-4C21AD97EE3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2" creationId="{8468AD5B-9C77-476F-A979-49FA35B3D11B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3" creationId="{D10DEE59-4A47-4886-ACD8-4D00CA708158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4" creationId="{846D34FE-9901-41B9-B81D-8B6A785303B9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5" creationId="{8795A602-4797-498C-9B25-9B5788B7FC32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6" creationId="{511E9C7E-AFF1-4A7B-A6A5-E7B7CF733F8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7" creationId="{D1B86294-2481-4E1A-B43E-835A9BD7F80A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8" creationId="{C4A654E7-6547-45EB-8A5F-86FDF55EC913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89" creationId="{BE7383FF-7B68-4298-A564-7265BA1DB642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0" creationId="{AE224048-0836-4560-9864-23FF85E992E0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1" creationId="{E4515319-115B-4BF6-AD98-88C4B34EE1E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2" creationId="{ED02DDBB-EA54-46C3-8230-F5213DE7E23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3" creationId="{31A46D14-6420-4048-A95A-F17E7AA2B6F8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4" creationId="{8E4A707F-DDF0-4432-BC7B-81F9BEB29AC3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5" creationId="{B226F4F7-537A-4E74-AF38-813EF79CDFDD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6" creationId="{F1217272-44AF-411F-A825-FF0FA6BE4E9A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7" creationId="{E2AEF486-9013-4458-BA56-ADC84BF007EC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8" creationId="{7B1720E6-A41F-4E34-B6A4-4EF9AA658687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199" creationId="{268D942B-C670-4545-B66A-CF82739B2010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0" creationId="{6174EA17-3480-44F5-9D8E-11E4496A55B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1" creationId="{09B75AC4-45D1-44E7-921B-28280E23D891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2" creationId="{BFA2A683-FF69-467B-B762-298B8F866E43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3" creationId="{19BA1F10-69A6-49DD-B7A2-7558F3CBFB7A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4" creationId="{762F0696-4C6C-49DE-AF60-C239A2EAABE8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5" creationId="{80E4954D-8E80-4F70-9641-FE71A80E26B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6" creationId="{20F2216D-D50B-4778-AD2C-58230BF786BF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7" creationId="{DF617BC4-9739-4AAD-A488-964E18AA14AB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8" creationId="{2D90207B-D375-41B4-B0F3-5DD36C83E447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09" creationId="{3C5A8ECD-794F-4182-8672-5F7C69511C7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10" creationId="{8F42FD2F-DAF4-46F8-AA6A-2E3623722139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11" creationId="{7AE67B0B-1B7D-4337-ADD0-E60EF658705D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12" creationId="{49561F36-F7AA-4C0F-96BF-FE4D01C1EBD9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3" creationId="{FC8C0C58-DDEC-4109-90B2-EF2F92A75BD7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4" creationId="{C702E7E5-8274-4B1C-BF3A-1D13CE17525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5" creationId="{5E06AE52-A781-4E63-9EBC-F8567FCAEECE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6" creationId="{7E357666-D3DB-44D9-AA4F-1BEBC8E4A028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7" creationId="{8FD268D7-8860-432C-B492-804ABD592598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8" creationId="{D4FC7ABE-C595-438A-A3D9-83A2B9320061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39" creationId="{D4FB568E-B0AA-469E-803E-DCCF8FD80DE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40" creationId="{E522CA4B-7E56-4BCF-8B71-96041B5EF346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41" creationId="{67D6C62C-30C9-4173-91A9-20E505410897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42" creationId="{E241BB0C-924E-4371-BB95-5228258E0534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43" creationId="{2925CFCC-9C5D-4D7E-803E-1332F5773243}"/>
          </ac:cxnSpMkLst>
        </pc:cxnChg>
        <pc:cxnChg chg="del">
          <ac:chgData name="Al Brooks" userId="34fc579134f071c1" providerId="LiveId" clId="{00D708EA-6416-47DB-8851-67D46096512E}" dt="2021-03-03T22:24:37.698" v="10238" actId="478"/>
          <ac:cxnSpMkLst>
            <pc:docMk/>
            <pc:sldMk cId="2507559116" sldId="7034"/>
            <ac:cxnSpMk id="244" creationId="{A01D7C86-0024-44FE-BA74-69C0E0D0D261}"/>
          </ac:cxnSpMkLst>
        </pc:cxnChg>
      </pc:sldChg>
    </pc:docChg>
  </pc:docChgLst>
  <pc:docChgLst>
    <pc:chgData name="Al Brooks" userId="34fc579134f071c1" providerId="LiveId" clId="{CF7F231D-8C40-4164-B34A-91E54C999355}"/>
    <pc:docChg chg="undo custSel addSld delSld modSld sldOrd modSection">
      <pc:chgData name="Al Brooks" userId="34fc579134f071c1" providerId="LiveId" clId="{CF7F231D-8C40-4164-B34A-91E54C999355}" dt="2021-03-11T13:33:19.500" v="14421" actId="20577"/>
      <pc:docMkLst>
        <pc:docMk/>
      </pc:docMkLst>
      <pc:sldChg chg="addSp delSp modSp mod">
        <pc:chgData name="Al Brooks" userId="34fc579134f071c1" providerId="LiveId" clId="{CF7F231D-8C40-4164-B34A-91E54C999355}" dt="2021-03-05T22:55:08.895" v="5751" actId="20577"/>
        <pc:sldMkLst>
          <pc:docMk/>
          <pc:sldMk cId="3700525309" sldId="2044"/>
        </pc:sldMkLst>
        <pc:spChg chg="mod">
          <ac:chgData name="Al Brooks" userId="34fc579134f071c1" providerId="LiveId" clId="{CF7F231D-8C40-4164-B34A-91E54C999355}" dt="2021-03-05T22:55:08.895" v="5751" actId="20577"/>
          <ac:spMkLst>
            <pc:docMk/>
            <pc:sldMk cId="3700525309" sldId="2044"/>
            <ac:spMk id="9" creationId="{EE3DBA20-43CB-4AC6-BCB4-4D345B3E499E}"/>
          </ac:spMkLst>
        </pc:spChg>
        <pc:picChg chg="add mod">
          <ac:chgData name="Al Brooks" userId="34fc579134f071c1" providerId="LiveId" clId="{CF7F231D-8C40-4164-B34A-91E54C999355}" dt="2021-03-05T22:52:26.117" v="5517" actId="14100"/>
          <ac:picMkLst>
            <pc:docMk/>
            <pc:sldMk cId="3700525309" sldId="2044"/>
            <ac:picMk id="3" creationId="{88885644-6805-42D6-BA6C-205658297CFA}"/>
          </ac:picMkLst>
        </pc:picChg>
        <pc:picChg chg="del">
          <ac:chgData name="Al Brooks" userId="34fc579134f071c1" providerId="LiveId" clId="{CF7F231D-8C40-4164-B34A-91E54C999355}" dt="2021-03-05T22:51:49.029" v="5513" actId="478"/>
          <ac:picMkLst>
            <pc:docMk/>
            <pc:sldMk cId="3700525309" sldId="2044"/>
            <ac:picMk id="7" creationId="{28617A58-A32B-4DD2-AACB-45C889048861}"/>
          </ac:picMkLst>
        </pc:picChg>
      </pc:sldChg>
      <pc:sldChg chg="addSp delSp modSp mod">
        <pc:chgData name="Al Brooks" userId="34fc579134f071c1" providerId="LiveId" clId="{CF7F231D-8C40-4164-B34A-91E54C999355}" dt="2021-03-04T16:24:19.912" v="1078" actId="478"/>
        <pc:sldMkLst>
          <pc:docMk/>
          <pc:sldMk cId="729202585" sldId="5393"/>
        </pc:sldMkLst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" creationId="{F4E24525-0157-48A5-AA2C-2CB93A10FD6B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23" creationId="{547E1A0D-AFE0-49B0-AC14-CB0795CF76EA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36" creationId="{9E54A589-3F81-4182-B2E9-A200D5D0CC02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37" creationId="{FDBD5D4A-A130-4B2D-960A-1A4A04602C8C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38" creationId="{F51FA7C6-7832-493D-8226-9CA45D6E27BA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287" creationId="{45F3C298-F68A-42E1-A077-3B1A3ACCE5AD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396" creationId="{562DB8FE-CEC7-4EFB-B467-E5FCDB4BE5B6}"/>
          </ac:spMkLst>
        </pc:spChg>
        <pc:spChg chg="mod">
          <ac:chgData name="Al Brooks" userId="34fc579134f071c1" providerId="LiveId" clId="{CF7F231D-8C40-4164-B34A-91E54C999355}" dt="2021-03-04T16:18:54.123" v="1038" actId="255"/>
          <ac:spMkLst>
            <pc:docMk/>
            <pc:sldMk cId="729202585" sldId="5393"/>
            <ac:spMk id="397" creationId="{70196B89-C088-448B-9AA9-C8327873E9C5}"/>
          </ac:spMkLst>
        </pc:sp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32" creationId="{00EC9936-0274-4160-9EDF-AE4FB257FFD9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43" creationId="{BEDDFB5C-EA9E-479D-8AA7-3C31294707CD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44" creationId="{16845CEE-1914-4110-A7FC-B0A8895DA476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47" creationId="{10B3F4C9-CF97-461A-A388-DF15CFDDA1C2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48" creationId="{901F6B40-9D50-4485-A6E7-866FFA9884FB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49" creationId="{752EEE69-401C-4D46-8E49-6165AD6911D7}"/>
          </ac:cxnSpMkLst>
        </pc:cxnChg>
        <pc:cxnChg chg="add mod">
          <ac:chgData name="Al Brooks" userId="34fc579134f071c1" providerId="LiveId" clId="{CF7F231D-8C40-4164-B34A-91E54C999355}" dt="2021-03-04T16:22:04.768" v="1043" actId="571"/>
          <ac:cxnSpMkLst>
            <pc:docMk/>
            <pc:sldMk cId="729202585" sldId="5393"/>
            <ac:cxnSpMk id="250" creationId="{49813BEF-967C-4288-9BAA-3204F803D604}"/>
          </ac:cxnSpMkLst>
        </pc:cxnChg>
        <pc:cxnChg chg="add mod">
          <ac:chgData name="Al Brooks" userId="34fc579134f071c1" providerId="LiveId" clId="{CF7F231D-8C40-4164-B34A-91E54C999355}" dt="2021-03-04T16:24:13.468" v="1076" actId="108"/>
          <ac:cxnSpMkLst>
            <pc:docMk/>
            <pc:sldMk cId="729202585" sldId="5393"/>
            <ac:cxnSpMk id="251" creationId="{55274981-300D-4106-98AC-C6AEE46CB06C}"/>
          </ac:cxnSpMkLst>
        </pc:cxnChg>
        <pc:cxnChg chg="add del mod">
          <ac:chgData name="Al Brooks" userId="34fc579134f071c1" providerId="LiveId" clId="{CF7F231D-8C40-4164-B34A-91E54C999355}" dt="2021-03-04T16:24:19.912" v="1078" actId="478"/>
          <ac:cxnSpMkLst>
            <pc:docMk/>
            <pc:sldMk cId="729202585" sldId="5393"/>
            <ac:cxnSpMk id="252" creationId="{1F97538D-E72E-4CD6-95AA-FDE5C1AEA84B}"/>
          </ac:cxnSpMkLst>
        </pc:cxnChg>
        <pc:cxnChg chg="mod">
          <ac:chgData name="Al Brooks" userId="34fc579134f071c1" providerId="LiveId" clId="{CF7F231D-8C40-4164-B34A-91E54C999355}" dt="2021-03-04T16:21:52.150" v="1041" actId="14100"/>
          <ac:cxnSpMkLst>
            <pc:docMk/>
            <pc:sldMk cId="729202585" sldId="5393"/>
            <ac:cxnSpMk id="283" creationId="{79599ED5-E662-4E01-BD62-D25277F6B955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291" creationId="{EB7BD59E-6BD9-4EE8-ADC0-3BDC7038EDAC}"/>
          </ac:cxnSpMkLst>
        </pc:cxnChg>
        <pc:cxnChg chg="mod">
          <ac:chgData name="Al Brooks" userId="34fc579134f071c1" providerId="LiveId" clId="{CF7F231D-8C40-4164-B34A-91E54C999355}" dt="2021-03-04T16:22:34.995" v="1055" actId="14100"/>
          <ac:cxnSpMkLst>
            <pc:docMk/>
            <pc:sldMk cId="729202585" sldId="5393"/>
            <ac:cxnSpMk id="292" creationId="{D87A113C-8015-4133-BECA-65AC81227AFD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05" creationId="{86C44ECE-3FE8-4CEB-9CC5-65B4075DE69E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06" creationId="{6F124D19-2787-472B-B198-BB9F133E72F3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07" creationId="{C373CEFA-7873-4689-BAB2-96EA857BD472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15" creationId="{EA273DB3-0104-4AC7-9F45-58F96A291D0B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16" creationId="{B1AFA5AC-9FB0-412F-9564-B0640F94B12A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17" creationId="{5733A75A-B8CD-49B9-A57A-9BF50F2F4A1E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18" creationId="{60CAD8AC-597F-46BE-A3D3-CEAE17C0BCDD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21" creationId="{DC9DEF58-31A4-4DE3-8EC0-B82F78E5B97E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22" creationId="{A7DC1141-FE38-4CBD-ACCC-1249898BEBB4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23" creationId="{273E8D4B-6B99-4381-AE01-7D4039D5DB38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24" creationId="{1E875756-9387-4A75-84E8-89139D7285C9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34" creationId="{B6743B76-DD4B-4C2A-8EA9-92D3BD123E08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39" creationId="{5630E561-613E-48EF-A097-46531650B369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42" creationId="{F13B2E0C-6FE8-4F0D-A6EC-37CD602857B9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44" creationId="{B7903D22-38F4-4582-9051-ABFD5313C87B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45" creationId="{CDB328E4-1597-42BB-A021-E9E9063C3E3B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46" creationId="{3CDCC479-016C-4E9C-836B-331E67D62192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47" creationId="{D860F446-7E0E-40E6-A780-6C79FC6B2016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48" creationId="{844E6232-7E8C-4064-B4B5-DB25B4940A21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49" creationId="{4328DCF3-5C0C-4DD8-90E1-80F7DD0FC44C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50" creationId="{0D3E9812-93A3-4C29-93ED-79B8DB07C9C0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51" creationId="{869B9B43-ECA2-4446-B0D3-D041BE7EB763}"/>
          </ac:cxnSpMkLst>
        </pc:cxnChg>
        <pc:cxnChg chg="mod">
          <ac:chgData name="Al Brooks" userId="34fc579134f071c1" providerId="LiveId" clId="{CF7F231D-8C40-4164-B34A-91E54C999355}" dt="2021-03-04T16:22:10.531" v="1046" actId="14100"/>
          <ac:cxnSpMkLst>
            <pc:docMk/>
            <pc:sldMk cId="729202585" sldId="5393"/>
            <ac:cxnSpMk id="352" creationId="{99EE82EC-F2AF-4930-9A6A-821134E09674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53" creationId="{5B8BE5C5-5AA5-42FB-9A21-55DE1994B44F}"/>
          </ac:cxnSpMkLst>
        </pc:cxnChg>
        <pc:cxnChg chg="mod">
          <ac:chgData name="Al Brooks" userId="34fc579134f071c1" providerId="LiveId" clId="{CF7F231D-8C40-4164-B34A-91E54C999355}" dt="2021-03-04T16:23:00.154" v="1062" actId="14100"/>
          <ac:cxnSpMkLst>
            <pc:docMk/>
            <pc:sldMk cId="729202585" sldId="5393"/>
            <ac:cxnSpMk id="354" creationId="{F8B4E91E-F88D-4E05-85B0-443DE2F8C086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55" creationId="{8349F38A-EDEA-4F82-849D-386F30755580}"/>
          </ac:cxnSpMkLst>
        </pc:cxnChg>
        <pc:cxnChg chg="mod">
          <ac:chgData name="Al Brooks" userId="34fc579134f071c1" providerId="LiveId" clId="{CF7F231D-8C40-4164-B34A-91E54C999355}" dt="2021-03-04T16:24:02.766" v="1074" actId="1037"/>
          <ac:cxnSpMkLst>
            <pc:docMk/>
            <pc:sldMk cId="729202585" sldId="5393"/>
            <ac:cxnSpMk id="356" creationId="{1820365E-5D76-4277-AFFE-416107F20B11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57" creationId="{936B157B-AA89-415D-851D-7602F58EA579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58" creationId="{5B04C40C-8323-4B3A-8BB7-8667512BFFD7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59" creationId="{4EFE0ABB-3CBA-4DFA-A4D4-A86BBD9CCEB9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60" creationId="{EC7E88DC-11A1-41A6-A197-CD84142B1570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61" creationId="{6952DB10-669D-4CD4-B0A1-95BC2E5CF8DC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62" creationId="{FCF790BE-D532-4B36-8E4E-61177E5F1E99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63" creationId="{D2CD8BCC-C559-4D23-8333-A32FABBD7DD4}"/>
          </ac:cxnSpMkLst>
        </pc:cxnChg>
        <pc:cxnChg chg="mod">
          <ac:chgData name="Al Brooks" userId="34fc579134f071c1" providerId="LiveId" clId="{CF7F231D-8C40-4164-B34A-91E54C999355}" dt="2021-03-04T16:22:25.484" v="1050" actId="14100"/>
          <ac:cxnSpMkLst>
            <pc:docMk/>
            <pc:sldMk cId="729202585" sldId="5393"/>
            <ac:cxnSpMk id="364" creationId="{576D0EC5-27D0-49BF-B5F9-8C2E78ACD4E5}"/>
          </ac:cxnSpMkLst>
        </pc:cxnChg>
      </pc:sldChg>
      <pc:sldChg chg="del">
        <pc:chgData name="Al Brooks" userId="34fc579134f071c1" providerId="LiveId" clId="{CF7F231D-8C40-4164-B34A-91E54C999355}" dt="2021-03-04T16:24:55.992" v="1080" actId="47"/>
        <pc:sldMkLst>
          <pc:docMk/>
          <pc:sldMk cId="2609294670" sldId="6182"/>
        </pc:sldMkLst>
      </pc:sldChg>
      <pc:sldChg chg="del">
        <pc:chgData name="Al Brooks" userId="34fc579134f071c1" providerId="LiveId" clId="{CF7F231D-8C40-4164-B34A-91E54C999355}" dt="2021-03-04T16:25:03.619" v="1082" actId="47"/>
        <pc:sldMkLst>
          <pc:docMk/>
          <pc:sldMk cId="2102414862" sldId="6310"/>
        </pc:sldMkLst>
      </pc:sldChg>
      <pc:sldChg chg="del">
        <pc:chgData name="Al Brooks" userId="34fc579134f071c1" providerId="LiveId" clId="{CF7F231D-8C40-4164-B34A-91E54C999355}" dt="2021-03-04T16:25:16.329" v="1084" actId="47"/>
        <pc:sldMkLst>
          <pc:docMk/>
          <pc:sldMk cId="2918523107" sldId="6311"/>
        </pc:sldMkLst>
      </pc:sldChg>
      <pc:sldChg chg="del">
        <pc:chgData name="Al Brooks" userId="34fc579134f071c1" providerId="LiveId" clId="{CF7F231D-8C40-4164-B34A-91E54C999355}" dt="2021-03-04T16:25:19" v="1085" actId="47"/>
        <pc:sldMkLst>
          <pc:docMk/>
          <pc:sldMk cId="1589056895" sldId="6312"/>
        </pc:sldMkLst>
      </pc:sldChg>
      <pc:sldChg chg="del">
        <pc:chgData name="Al Brooks" userId="34fc579134f071c1" providerId="LiveId" clId="{CF7F231D-8C40-4164-B34A-91E54C999355}" dt="2021-03-04T16:25:28.722" v="1088" actId="47"/>
        <pc:sldMkLst>
          <pc:docMk/>
          <pc:sldMk cId="950534350" sldId="6313"/>
        </pc:sldMkLst>
      </pc:sldChg>
      <pc:sldChg chg="del">
        <pc:chgData name="Al Brooks" userId="34fc579134f071c1" providerId="LiveId" clId="{CF7F231D-8C40-4164-B34A-91E54C999355}" dt="2021-03-04T16:25:37.661" v="1090" actId="47"/>
        <pc:sldMkLst>
          <pc:docMk/>
          <pc:sldMk cId="3529569133" sldId="6314"/>
        </pc:sldMkLst>
      </pc:sldChg>
      <pc:sldChg chg="del">
        <pc:chgData name="Al Brooks" userId="34fc579134f071c1" providerId="LiveId" clId="{CF7F231D-8C40-4164-B34A-91E54C999355}" dt="2021-03-04T16:25:44.405" v="1092" actId="47"/>
        <pc:sldMkLst>
          <pc:docMk/>
          <pc:sldMk cId="3932374673" sldId="6315"/>
        </pc:sldMkLst>
      </pc:sldChg>
      <pc:sldChg chg="del">
        <pc:chgData name="Al Brooks" userId="34fc579134f071c1" providerId="LiveId" clId="{CF7F231D-8C40-4164-B34A-91E54C999355}" dt="2021-03-04T16:25:49.670" v="1094" actId="47"/>
        <pc:sldMkLst>
          <pc:docMk/>
          <pc:sldMk cId="1027166943" sldId="6316"/>
        </pc:sldMkLst>
      </pc:sldChg>
      <pc:sldChg chg="addSp delSp modSp mod">
        <pc:chgData name="Al Brooks" userId="34fc579134f071c1" providerId="LiveId" clId="{CF7F231D-8C40-4164-B34A-91E54C999355}" dt="2021-03-05T23:16:01.142" v="6710" actId="1076"/>
        <pc:sldMkLst>
          <pc:docMk/>
          <pc:sldMk cId="710350263" sldId="6542"/>
        </pc:sldMkLst>
        <pc:spChg chg="mod">
          <ac:chgData name="Al Brooks" userId="34fc579134f071c1" providerId="LiveId" clId="{CF7F231D-8C40-4164-B34A-91E54C999355}" dt="2021-03-05T23:14:10.169" v="6701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23:14:22.409" v="6708" actId="20577"/>
          <ac:spMkLst>
            <pc:docMk/>
            <pc:sldMk cId="710350263" sldId="6542"/>
            <ac:spMk id="7" creationId="{06ABEF3B-ABC1-4B76-8DC9-9BED300F1E4A}"/>
          </ac:spMkLst>
        </pc:spChg>
        <pc:spChg chg="add mod">
          <ac:chgData name="Al Brooks" userId="34fc579134f071c1" providerId="LiveId" clId="{CF7F231D-8C40-4164-B34A-91E54C999355}" dt="2021-03-05T23:11:30.443" v="6471" actId="14100"/>
          <ac:spMkLst>
            <pc:docMk/>
            <pc:sldMk cId="710350263" sldId="6542"/>
            <ac:spMk id="83" creationId="{357141D7-AFE0-493F-B8C0-345BE91EB62B}"/>
          </ac:spMkLst>
        </pc:spChg>
        <pc:picChg chg="add mod ord">
          <ac:chgData name="Al Brooks" userId="34fc579134f071c1" providerId="LiveId" clId="{CF7F231D-8C40-4164-B34A-91E54C999355}" dt="2021-03-05T23:16:01.142" v="6710" actId="1076"/>
          <ac:picMkLst>
            <pc:docMk/>
            <pc:sldMk cId="710350263" sldId="6542"/>
            <ac:picMk id="3" creationId="{52135B4C-4E3E-43B6-9984-2A52D4D7AA4F}"/>
          </ac:picMkLst>
        </pc:picChg>
        <pc:picChg chg="del mod">
          <ac:chgData name="Al Brooks" userId="34fc579134f071c1" providerId="LiveId" clId="{CF7F231D-8C40-4164-B34A-91E54C999355}" dt="2021-03-05T23:09:34.562" v="6336" actId="478"/>
          <ac:picMkLst>
            <pc:docMk/>
            <pc:sldMk cId="710350263" sldId="6542"/>
            <ac:picMk id="4" creationId="{95276F36-672F-4159-B499-7B2366602C3D}"/>
          </ac:picMkLst>
        </pc:picChg>
        <pc:cxnChg chg="add mod">
          <ac:chgData name="Al Brooks" userId="34fc579134f071c1" providerId="LiveId" clId="{CF7F231D-8C40-4164-B34A-91E54C999355}" dt="2021-03-05T23:13:18.821" v="6631" actId="1076"/>
          <ac:cxnSpMkLst>
            <pc:docMk/>
            <pc:sldMk cId="710350263" sldId="6542"/>
            <ac:cxnSpMk id="84" creationId="{B22B7A12-059C-4D45-BF37-AC3C0973D881}"/>
          </ac:cxnSpMkLst>
        </pc:cxnChg>
      </pc:sldChg>
      <pc:sldChg chg="addSp delSp modSp mod">
        <pc:chgData name="Al Brooks" userId="34fc579134f071c1" providerId="LiveId" clId="{CF7F231D-8C40-4164-B34A-91E54C999355}" dt="2021-03-05T23:01:58.613" v="6122" actId="207"/>
        <pc:sldMkLst>
          <pc:docMk/>
          <pc:sldMk cId="2915896299" sldId="6598"/>
        </pc:sldMkLst>
        <pc:spChg chg="mod">
          <ac:chgData name="Al Brooks" userId="34fc579134f071c1" providerId="LiveId" clId="{CF7F231D-8C40-4164-B34A-91E54C999355}" dt="2021-03-05T23:00:09.024" v="6053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23:01:58.613" v="6122" actId="207"/>
          <ac:spMkLst>
            <pc:docMk/>
            <pc:sldMk cId="2915896299" sldId="6598"/>
            <ac:spMk id="30" creationId="{00000000-0000-0000-0000-000000000000}"/>
          </ac:spMkLst>
        </pc:spChg>
        <pc:picChg chg="del mod">
          <ac:chgData name="Al Brooks" userId="34fc579134f071c1" providerId="LiveId" clId="{CF7F231D-8C40-4164-B34A-91E54C999355}" dt="2021-03-05T22:57:41.271" v="5753" actId="478"/>
          <ac:picMkLst>
            <pc:docMk/>
            <pc:sldMk cId="2915896299" sldId="6598"/>
            <ac:picMk id="3" creationId="{8A17825B-8FC6-4933-92FF-859244DDBED9}"/>
          </ac:picMkLst>
        </pc:picChg>
        <pc:picChg chg="add mod ord">
          <ac:chgData name="Al Brooks" userId="34fc579134f071c1" providerId="LiveId" clId="{CF7F231D-8C40-4164-B34A-91E54C999355}" dt="2021-03-05T22:59:30.676" v="6011" actId="167"/>
          <ac:picMkLst>
            <pc:docMk/>
            <pc:sldMk cId="2915896299" sldId="6598"/>
            <ac:picMk id="4" creationId="{DE0A20EA-6452-491E-9C9B-85BC3BB525E9}"/>
          </ac:picMkLst>
        </pc:picChg>
      </pc:sldChg>
      <pc:sldChg chg="addSp delSp modSp mod">
        <pc:chgData name="Al Brooks" userId="34fc579134f071c1" providerId="LiveId" clId="{CF7F231D-8C40-4164-B34A-91E54C999355}" dt="2021-03-05T23:07:39.090" v="6334" actId="20577"/>
        <pc:sldMkLst>
          <pc:docMk/>
          <pc:sldMk cId="1350758701" sldId="6744"/>
        </pc:sldMkLst>
        <pc:spChg chg="mod">
          <ac:chgData name="Al Brooks" userId="34fc579134f071c1" providerId="LiveId" clId="{CF7F231D-8C40-4164-B34A-91E54C999355}" dt="2021-03-05T23:07:39.090" v="6334" actId="20577"/>
          <ac:spMkLst>
            <pc:docMk/>
            <pc:sldMk cId="1350758701" sldId="6744"/>
            <ac:spMk id="15" creationId="{3A07500E-BB65-48CB-9C0D-28451345BA86}"/>
          </ac:spMkLst>
        </pc:spChg>
        <pc:picChg chg="add del mod">
          <ac:chgData name="Al Brooks" userId="34fc579134f071c1" providerId="LiveId" clId="{CF7F231D-8C40-4164-B34A-91E54C999355}" dt="2021-03-05T23:03:56.819" v="6126" actId="478"/>
          <ac:picMkLst>
            <pc:docMk/>
            <pc:sldMk cId="1350758701" sldId="6744"/>
            <ac:picMk id="3" creationId="{A60F0AAC-8BF4-4C59-B614-F06933AE9EA7}"/>
          </ac:picMkLst>
        </pc:picChg>
        <pc:picChg chg="del">
          <ac:chgData name="Al Brooks" userId="34fc579134f071c1" providerId="LiveId" clId="{CF7F231D-8C40-4164-B34A-91E54C999355}" dt="2021-03-05T23:03:50.836" v="6123" actId="478"/>
          <ac:picMkLst>
            <pc:docMk/>
            <pc:sldMk cId="1350758701" sldId="6744"/>
            <ac:picMk id="6" creationId="{1DAAE1E6-0D32-4E1A-AE66-B5A77D32BEA6}"/>
          </ac:picMkLst>
        </pc:picChg>
        <pc:picChg chg="add mod">
          <ac:chgData name="Al Brooks" userId="34fc579134f071c1" providerId="LiveId" clId="{CF7F231D-8C40-4164-B34A-91E54C999355}" dt="2021-03-05T23:04:22.793" v="6130" actId="14100"/>
          <ac:picMkLst>
            <pc:docMk/>
            <pc:sldMk cId="1350758701" sldId="6744"/>
            <ac:picMk id="7" creationId="{50952EDC-F439-40F7-9652-1E2D8EFE2E8C}"/>
          </ac:picMkLst>
        </pc:picChg>
      </pc:sldChg>
      <pc:sldChg chg="addSp delSp modSp mod">
        <pc:chgData name="Al Brooks" userId="34fc579134f071c1" providerId="LiveId" clId="{CF7F231D-8C40-4164-B34A-91E54C999355}" dt="2021-03-05T23:18:38.710" v="6917" actId="20577"/>
        <pc:sldMkLst>
          <pc:docMk/>
          <pc:sldMk cId="1096977330" sldId="6759"/>
        </pc:sldMkLst>
        <pc:spChg chg="mod">
          <ac:chgData name="Al Brooks" userId="34fc579134f071c1" providerId="LiveId" clId="{CF7F231D-8C40-4164-B34A-91E54C999355}" dt="2021-03-05T23:18:22.085" v="6892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23:18:38.710" v="6917" actId="20577"/>
          <ac:spMkLst>
            <pc:docMk/>
            <pc:sldMk cId="1096977330" sldId="6759"/>
            <ac:spMk id="7" creationId="{06ABEF3B-ABC1-4B76-8DC9-9BED300F1E4A}"/>
          </ac:spMkLst>
        </pc:spChg>
        <pc:picChg chg="del">
          <ac:chgData name="Al Brooks" userId="34fc579134f071c1" providerId="LiveId" clId="{CF7F231D-8C40-4164-B34A-91E54C999355}" dt="2021-03-05T23:16:03.605" v="6711" actId="478"/>
          <ac:picMkLst>
            <pc:docMk/>
            <pc:sldMk cId="1096977330" sldId="6759"/>
            <ac:picMk id="3" creationId="{77295C89-BEE7-4D13-928E-755B5453D351}"/>
          </ac:picMkLst>
        </pc:picChg>
        <pc:picChg chg="add mod ord">
          <ac:chgData name="Al Brooks" userId="34fc579134f071c1" providerId="LiveId" clId="{CF7F231D-8C40-4164-B34A-91E54C999355}" dt="2021-03-05T23:16:18.427" v="6716" actId="167"/>
          <ac:picMkLst>
            <pc:docMk/>
            <pc:sldMk cId="1096977330" sldId="6759"/>
            <ac:picMk id="4" creationId="{CA4E0652-7BBB-4782-BBA5-F8FE5AD8D3A3}"/>
          </ac:picMkLst>
        </pc:picChg>
      </pc:sldChg>
      <pc:sldChg chg="addSp delSp modSp mod">
        <pc:chgData name="Al Brooks" userId="34fc579134f071c1" providerId="LiveId" clId="{CF7F231D-8C40-4164-B34A-91E54C999355}" dt="2021-03-11T13:33:19.500" v="14421" actId="20577"/>
        <pc:sldMkLst>
          <pc:docMk/>
          <pc:sldMk cId="117956122" sldId="6818"/>
        </pc:sldMkLst>
        <pc:spChg chg="mod">
          <ac:chgData name="Al Brooks" userId="34fc579134f071c1" providerId="LiveId" clId="{CF7F231D-8C40-4164-B34A-91E54C999355}" dt="2021-03-11T13:33:07.689" v="14401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11T13:33:19.500" v="14421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CF7F231D-8C40-4164-B34A-91E54C999355}" dt="2021-03-11T13:31:12.473" v="14216" actId="478"/>
          <ac:picMkLst>
            <pc:docMk/>
            <pc:sldMk cId="117956122" sldId="6818"/>
            <ac:picMk id="3" creationId="{4BA87CDF-FAE6-41D8-AEE9-F50939874F2F}"/>
          </ac:picMkLst>
        </pc:picChg>
        <pc:picChg chg="add del mod">
          <ac:chgData name="Al Brooks" userId="34fc579134f071c1" providerId="LiveId" clId="{CF7F231D-8C40-4164-B34A-91E54C999355}" dt="2021-03-10T13:24:39.747" v="11810" actId="478"/>
          <ac:picMkLst>
            <pc:docMk/>
            <pc:sldMk cId="117956122" sldId="6818"/>
            <ac:picMk id="3" creationId="{B3C96E44-CB36-451C-94BB-157FA93734FD}"/>
          </ac:picMkLst>
        </pc:picChg>
        <pc:picChg chg="add del mod ord">
          <ac:chgData name="Al Brooks" userId="34fc579134f071c1" providerId="LiveId" clId="{CF7F231D-8C40-4164-B34A-91E54C999355}" dt="2021-03-08T13:25:46.599" v="7803" actId="478"/>
          <ac:picMkLst>
            <pc:docMk/>
            <pc:sldMk cId="117956122" sldId="6818"/>
            <ac:picMk id="3" creationId="{CA785322-3432-4F6A-8B58-5A884F76FECA}"/>
          </ac:picMkLst>
        </pc:picChg>
        <pc:picChg chg="add del mod ord">
          <ac:chgData name="Al Brooks" userId="34fc579134f071c1" providerId="LiveId" clId="{CF7F231D-8C40-4164-B34A-91E54C999355}" dt="2021-03-11T13:29:11.733" v="14213" actId="478"/>
          <ac:picMkLst>
            <pc:docMk/>
            <pc:sldMk cId="117956122" sldId="6818"/>
            <ac:picMk id="4" creationId="{342A34F1-6F29-4E86-B575-7F78749E783B}"/>
          </ac:picMkLst>
        </pc:picChg>
        <pc:picChg chg="del mod">
          <ac:chgData name="Al Brooks" userId="34fc579134f071c1" providerId="LiveId" clId="{CF7F231D-8C40-4164-B34A-91E54C999355}" dt="2021-03-05T13:30:09.104" v="3235" actId="478"/>
          <ac:picMkLst>
            <pc:docMk/>
            <pc:sldMk cId="117956122" sldId="6818"/>
            <ac:picMk id="4" creationId="{5298BB6E-B085-4EBC-AA14-C395196763EF}"/>
          </ac:picMkLst>
        </pc:picChg>
        <pc:picChg chg="add del mod ord">
          <ac:chgData name="Al Brooks" userId="34fc579134f071c1" providerId="LiveId" clId="{CF7F231D-8C40-4164-B34A-91E54C999355}" dt="2021-03-09T13:29:51.706" v="9658" actId="478"/>
          <ac:picMkLst>
            <pc:docMk/>
            <pc:sldMk cId="117956122" sldId="6818"/>
            <ac:picMk id="4" creationId="{F798E45E-7709-4AEA-8579-DD8D1DDF9095}"/>
          </ac:picMkLst>
        </pc:picChg>
        <pc:picChg chg="add mod">
          <ac:chgData name="Al Brooks" userId="34fc579134f071c1" providerId="LiveId" clId="{CF7F231D-8C40-4164-B34A-91E54C999355}" dt="2021-03-11T13:31:24.002" v="14220" actId="14100"/>
          <ac:picMkLst>
            <pc:docMk/>
            <pc:sldMk cId="117956122" sldId="6818"/>
            <ac:picMk id="7" creationId="{2098FA69-3C2D-4BAE-ACAE-C051887BB9DB}"/>
          </ac:picMkLst>
        </pc:picChg>
      </pc:sldChg>
      <pc:sldChg chg="addSp delSp modSp del mod ord">
        <pc:chgData name="Al Brooks" userId="34fc579134f071c1" providerId="LiveId" clId="{CF7F231D-8C40-4164-B34A-91E54C999355}" dt="2021-03-04T22:22:54.661" v="2490" actId="2696"/>
        <pc:sldMkLst>
          <pc:docMk/>
          <pc:sldMk cId="1689447359" sldId="6938"/>
        </pc:sldMkLst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16:03:44.777" v="27" actId="20577"/>
          <ac:spMkLst>
            <pc:docMk/>
            <pc:sldMk cId="1689447359" sldId="6938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20:56.010" v="2427" actId="1076"/>
          <ac:spMkLst>
            <pc:docMk/>
            <pc:sldMk cId="1689447359" sldId="6938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04T22:21:33.670" v="2436" actId="404"/>
          <ac:spMkLst>
            <pc:docMk/>
            <pc:sldMk cId="1689447359" sldId="6938"/>
            <ac:spMk id="81" creationId="{A30262B5-D43C-4926-B634-4F1C20D12E62}"/>
          </ac:spMkLst>
        </pc:spChg>
        <pc:spChg chg="add del mod">
          <ac:chgData name="Al Brooks" userId="34fc579134f071c1" providerId="LiveId" clId="{CF7F231D-8C40-4164-B34A-91E54C999355}" dt="2021-03-04T22:20:45.218" v="2422" actId="478"/>
          <ac:spMkLst>
            <pc:docMk/>
            <pc:sldMk cId="1689447359" sldId="6938"/>
            <ac:spMk id="84" creationId="{F4B526CA-F59F-4481-B5A7-A43D8A1CB92E}"/>
          </ac:spMkLst>
        </pc:spChg>
        <pc:spChg chg="add mod">
          <ac:chgData name="Al Brooks" userId="34fc579134f071c1" providerId="LiveId" clId="{CF7F231D-8C40-4164-B34A-91E54C999355}" dt="2021-03-04T22:20:56.010" v="2427" actId="1076"/>
          <ac:spMkLst>
            <pc:docMk/>
            <pc:sldMk cId="1689447359" sldId="6938"/>
            <ac:spMk id="86" creationId="{69D232C5-B059-4453-95D5-C98D6CFD6E4C}"/>
          </ac:spMkLst>
        </pc:spChg>
        <pc:spChg chg="add mod">
          <ac:chgData name="Al Brooks" userId="34fc579134f071c1" providerId="LiveId" clId="{CF7F231D-8C40-4164-B34A-91E54C999355}" dt="2021-03-04T22:20:56.010" v="2427" actId="1076"/>
          <ac:spMkLst>
            <pc:docMk/>
            <pc:sldMk cId="1689447359" sldId="6938"/>
            <ac:spMk id="87" creationId="{DE7B5F64-4FBA-4756-AF13-042915A2ECF0}"/>
          </ac:spMkLst>
        </pc:spChg>
        <pc:spChg chg="add mod">
          <ac:chgData name="Al Brooks" userId="34fc579134f071c1" providerId="LiveId" clId="{CF7F231D-8C40-4164-B34A-91E54C999355}" dt="2021-03-04T22:20:56.010" v="2427" actId="1076"/>
          <ac:spMkLst>
            <pc:docMk/>
            <pc:sldMk cId="1689447359" sldId="6938"/>
            <ac:spMk id="88" creationId="{1E4433F6-FCE6-4FF6-B79A-EAAD92DF940C}"/>
          </ac:spMkLst>
        </pc:spChg>
        <pc:spChg chg="add del mod">
          <ac:chgData name="Al Brooks" userId="34fc579134f071c1" providerId="LiveId" clId="{CF7F231D-8C40-4164-B34A-91E54C999355}" dt="2021-03-04T22:20:46.979" v="2423" actId="478"/>
          <ac:spMkLst>
            <pc:docMk/>
            <pc:sldMk cId="1689447359" sldId="6938"/>
            <ac:spMk id="89" creationId="{05780E3E-CEDB-4E8F-80F7-5ED7175C0FEB}"/>
          </ac:spMkLst>
        </pc:spChg>
        <pc:spChg chg="add del mod">
          <ac:chgData name="Al Brooks" userId="34fc579134f071c1" providerId="LiveId" clId="{CF7F231D-8C40-4164-B34A-91E54C999355}" dt="2021-03-04T22:20:48.318" v="2424" actId="478"/>
          <ac:spMkLst>
            <pc:docMk/>
            <pc:sldMk cId="1689447359" sldId="6938"/>
            <ac:spMk id="90" creationId="{3FCFF25A-3799-44F3-AF71-BC9AEB100FE9}"/>
          </ac:spMkLst>
        </pc:spChg>
        <pc:spChg chg="add del mod">
          <ac:chgData name="Al Brooks" userId="34fc579134f071c1" providerId="LiveId" clId="{CF7F231D-8C40-4164-B34A-91E54C999355}" dt="2021-03-04T22:20:49.450" v="2425" actId="478"/>
          <ac:spMkLst>
            <pc:docMk/>
            <pc:sldMk cId="1689447359" sldId="6938"/>
            <ac:spMk id="91" creationId="{D93BFCBF-F805-466B-8E93-0362AD1FB7B6}"/>
          </ac:spMkLst>
        </pc:spChg>
        <pc:spChg chg="add del mod">
          <ac:chgData name="Al Brooks" userId="34fc579134f071c1" providerId="LiveId" clId="{CF7F231D-8C40-4164-B34A-91E54C999355}" dt="2021-03-04T22:20:50.152" v="2426" actId="478"/>
          <ac:spMkLst>
            <pc:docMk/>
            <pc:sldMk cId="1689447359" sldId="6938"/>
            <ac:spMk id="92" creationId="{05ED049C-55A3-401B-9C79-5D244ED2EBF3}"/>
          </ac:spMkLst>
        </pc:spChg>
        <pc:spChg chg="add mod">
          <ac:chgData name="Al Brooks" userId="34fc579134f071c1" providerId="LiveId" clId="{CF7F231D-8C40-4164-B34A-91E54C999355}" dt="2021-03-04T22:20:56.010" v="2427" actId="1076"/>
          <ac:spMkLst>
            <pc:docMk/>
            <pc:sldMk cId="1689447359" sldId="6938"/>
            <ac:spMk id="93" creationId="{56508A6E-835F-47B6-8D17-A7E4181F90F2}"/>
          </ac:spMkLst>
        </pc:spChg>
        <pc:spChg chg="add mod">
          <ac:chgData name="Al Brooks" userId="34fc579134f071c1" providerId="LiveId" clId="{CF7F231D-8C40-4164-B34A-91E54C999355}" dt="2021-03-04T22:21:25.239" v="2435" actId="14100"/>
          <ac:spMkLst>
            <pc:docMk/>
            <pc:sldMk cId="1689447359" sldId="6938"/>
            <ac:spMk id="95" creationId="{DBBB15E6-A679-4ECD-96FA-A1ED159FECDF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58" creationId="{69AC446D-A1B2-498F-99B9-75972ECA085D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59" creationId="{75FC4C08-F234-475F-87AD-E38CDCAD7B7B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0" creationId="{CDDD7A47-5148-4149-ACFC-0C40C7F26033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1" creationId="{F8E5FECB-7DF8-4590-A88D-9691DBD210BE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21" creationId="{68FD4F3E-0F63-4A17-BC12-C80420F32F69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27" creationId="{7A50927F-93E9-46A1-8001-7910C7D6BDAC}"/>
          </ac:spMkLst>
        </pc:spChg>
        <pc:spChg chg="del mod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22:51.407" v="2489" actId="478"/>
          <ac:spMkLst>
            <pc:docMk/>
            <pc:sldMk cId="1689447359" sldId="6938"/>
            <ac:spMk id="232" creationId="{819AFA96-EEDE-4161-BAAB-3CEFDF1596C7}"/>
          </ac:spMkLst>
        </pc:spChg>
        <pc:picChg chg="add del mod ord">
          <ac:chgData name="Al Brooks" userId="34fc579134f071c1" providerId="LiveId" clId="{CF7F231D-8C40-4164-B34A-91E54C999355}" dt="2021-03-04T22:01:25.139" v="2378" actId="478"/>
          <ac:picMkLst>
            <pc:docMk/>
            <pc:sldMk cId="1689447359" sldId="6938"/>
            <ac:picMk id="82" creationId="{BD615F3F-78DB-42DA-8097-B01C2B29C429}"/>
          </ac:picMkLst>
        </pc:picChg>
        <pc:picChg chg="add mod ord">
          <ac:chgData name="Al Brooks" userId="34fc579134f071c1" providerId="LiveId" clId="{CF7F231D-8C40-4164-B34A-91E54C999355}" dt="2021-03-04T22:20:56.010" v="2427" actId="1076"/>
          <ac:picMkLst>
            <pc:docMk/>
            <pc:sldMk cId="1689447359" sldId="6938"/>
            <ac:picMk id="83" creationId="{F5865998-80CA-47FE-A157-475278FCB7AA}"/>
          </ac:picMkLst>
        </pc:picChg>
        <pc:cxnChg chg="add mod">
          <ac:chgData name="Al Brooks" userId="34fc579134f071c1" providerId="LiveId" clId="{CF7F231D-8C40-4164-B34A-91E54C999355}" dt="2021-03-04T22:20:56.010" v="2427" actId="1076"/>
          <ac:cxnSpMkLst>
            <pc:docMk/>
            <pc:sldMk cId="1689447359" sldId="6938"/>
            <ac:cxnSpMk id="85" creationId="{ABAA9C09-A060-47F3-A81E-7D4F19AEC7F2}"/>
          </ac:cxnSpMkLst>
        </pc:cxnChg>
        <pc:cxnChg chg="add mod">
          <ac:chgData name="Al Brooks" userId="34fc579134f071c1" providerId="LiveId" clId="{CF7F231D-8C40-4164-B34A-91E54C999355}" dt="2021-03-04T22:21:12.945" v="2431" actId="108"/>
          <ac:cxnSpMkLst>
            <pc:docMk/>
            <pc:sldMk cId="1689447359" sldId="6938"/>
            <ac:cxnSpMk id="94" creationId="{305D4074-5FA1-4243-BB92-FFECCEF8BC42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22:51.407" v="2489" actId="478"/>
          <ac:cxnSpMkLst>
            <pc:docMk/>
            <pc:sldMk cId="1689447359" sldId="6938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CF7F231D-8C40-4164-B34A-91E54C999355}" dt="2021-03-06T02:38:30.446" v="7213" actId="2696"/>
        <pc:sldMkLst>
          <pc:docMk/>
          <pc:sldMk cId="923024115" sldId="6939"/>
        </pc:sldMkLst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5T19:57:45.675" v="4849" actId="113"/>
          <ac:spMkLst>
            <pc:docMk/>
            <pc:sldMk cId="923024115" sldId="6939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21" creationId="{D800B438-E78B-4C04-8812-E548DC25F1FB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2" creationId="{BA690FEE-0266-44DB-9068-60979D840794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3" creationId="{6E5FD91D-5776-47A8-AA3D-98C03913D396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4" creationId="{242E4B10-117A-4EDD-8DF2-02619AB6BAB4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5" creationId="{C24DBE74-1345-4A08-914E-F9883CDE2172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6" creationId="{1350BE5E-EB09-450F-B279-2D9705AA6868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7" creationId="{61C71DA0-98E3-4E73-88CB-31BEF7D33746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8" creationId="{218EF6DB-88B5-4AD4-A086-3C3C3194D656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89" creationId="{F314B23F-1D99-49B4-A07A-DF561F4F3C98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90" creationId="{76AE8731-C829-4817-B705-5AC2E9352029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91" creationId="{00CD2ABF-A549-43A4-A7A0-513D5A3A9336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93" creationId="{DD840500-A9BF-44B2-A974-7FF27F58FB6B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94" creationId="{3C3E3FD6-1078-45A9-91A4-68C67E788684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00" creationId="{FF048023-55BD-4BF4-BDFE-C06280A6F2E8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01" creationId="{5897F77A-6042-4E88-901C-CE38B92F6CC7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40" creationId="{DC9AE9A1-11DD-402D-962D-A02F1C4F5741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41" creationId="{F8FA00EF-3016-45C5-BC1B-5BF82A7A724D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42" creationId="{212ABFC8-09F9-484F-AEE8-D10B024227AF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43" creationId="{74DA8F35-4C76-4658-9DEB-312809F07482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44" creationId="{4E67D5E3-1CA9-4B04-A5AD-4BA727AB55E5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50" creationId="{B0317F22-9A1A-48D9-84D4-5DCE2C7F7323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51" creationId="{DC44AB51-8431-4961-9A5C-B3BF6A29A664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54" creationId="{61D9DD14-A331-4B5B-BFD5-AD95DC1EBC29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55" creationId="{BF969321-BBB1-4C6F-A3E7-5E2AA7CC2E60}"/>
          </ac:spMkLst>
        </pc:spChg>
        <pc:spChg chg="add del mod">
          <ac:chgData name="Al Brooks" userId="34fc579134f071c1" providerId="LiveId" clId="{CF7F231D-8C40-4164-B34A-91E54C999355}" dt="2021-03-06T02:33:44.840" v="7064" actId="478"/>
          <ac:spMkLst>
            <pc:docMk/>
            <pc:sldMk cId="923024115" sldId="6939"/>
            <ac:spMk id="156" creationId="{BC5B283D-5DA0-402D-A5A0-A09F086AB375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58" creationId="{69AC446D-A1B2-498F-99B9-75972ECA085D}"/>
          </ac:spMkLst>
        </pc:spChg>
        <pc:spChg chg="add mod">
          <ac:chgData name="Al Brooks" userId="34fc579134f071c1" providerId="LiveId" clId="{CF7F231D-8C40-4164-B34A-91E54C999355}" dt="2021-03-06T02:28:28.233" v="7003" actId="1076"/>
          <ac:spMkLst>
            <pc:docMk/>
            <pc:sldMk cId="923024115" sldId="6939"/>
            <ac:spMk id="158" creationId="{C35D6DD6-BA68-44DB-9AEA-D69D1790743A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59" creationId="{75FC4C08-F234-475F-87AD-E38CDCAD7B7B}"/>
          </ac:spMkLst>
        </pc:spChg>
        <pc:spChg chg="add mod">
          <ac:chgData name="Al Brooks" userId="34fc579134f071c1" providerId="LiveId" clId="{CF7F231D-8C40-4164-B34A-91E54C999355}" dt="2021-03-06T02:28:24.552" v="7002" actId="108"/>
          <ac:spMkLst>
            <pc:docMk/>
            <pc:sldMk cId="923024115" sldId="6939"/>
            <ac:spMk id="159" creationId="{7E372607-DA3A-45B6-8BCD-3E0CE485B705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0" creationId="{CDDD7A47-5148-4149-ACFC-0C40C7F26033}"/>
          </ac:spMkLst>
        </pc:spChg>
        <pc:spChg chg="add del mod">
          <ac:chgData name="Al Brooks" userId="34fc579134f071c1" providerId="LiveId" clId="{CF7F231D-8C40-4164-B34A-91E54C999355}" dt="2021-03-06T02:26:26.163" v="6922" actId="478"/>
          <ac:spMkLst>
            <pc:docMk/>
            <pc:sldMk cId="923024115" sldId="6939"/>
            <ac:spMk id="161" creationId="{983F2BF8-E683-4BE7-B514-48CBB517C28F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7" creationId="{4CEFDCB2-0653-45E1-922E-FD3653B4450E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67" creationId="{FD8E7495-7D04-40A7-994B-9914D70F897B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68" creationId="{3B4D4079-9A6B-4060-A66E-27F12FEA16EA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68" creationId="{4CCF1CA0-AE0F-4B9D-9967-69A6429A12F6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69" creationId="{85DD98A4-3DE9-49A8-AB73-F3511DC37635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70" creationId="{1AF72436-6A32-49B6-856C-65C298B52169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0" creationId="{5983EE08-4C97-4042-B6BB-EE602A84DCEF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71" creationId="{05488AF1-DE14-4EDE-AF19-65F70D399052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1" creationId="{1FB2F465-BE99-4221-B900-48A02308D3CB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2" creationId="{5FC9E6C5-C03D-4AA1-88E9-821F8F3E3CE9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3" creationId="{CAE9F3F8-5519-4800-8ECB-AD33A0BC92FF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4" creationId="{34976DB0-D3E8-4581-B527-8981912A8DAE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5" creationId="{EE6DE724-A961-47E8-BFA7-669F90319B27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6" creationId="{ED91F44D-2F61-4FE4-832D-A3D24E3C46CF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77" creationId="{05678C6E-5CF1-4AC8-93CC-068DF662523D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7" creationId="{5478DBD2-A84A-4D69-B124-98C4A24119ED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79" creationId="{18F4898A-96FF-4701-92DD-5B214CA58C87}"/>
          </ac:spMkLst>
        </pc:spChg>
        <pc:spChg chg="add mod">
          <ac:chgData name="Al Brooks" userId="34fc579134f071c1" providerId="LiveId" clId="{CF7F231D-8C40-4164-B34A-91E54C999355}" dt="2021-03-06T02:26:32.701" v="6957" actId="1035"/>
          <ac:spMkLst>
            <pc:docMk/>
            <pc:sldMk cId="923024115" sldId="6939"/>
            <ac:spMk id="180" creationId="{9F87BB76-CCD6-45F2-8EA6-BB1AD68C3699}"/>
          </ac:spMkLst>
        </pc:spChg>
        <pc:spChg chg="add mod">
          <ac:chgData name="Al Brooks" userId="34fc579134f071c1" providerId="LiveId" clId="{CF7F231D-8C40-4164-B34A-91E54C999355}" dt="2021-03-06T02:26:59.814" v="6960" actId="20577"/>
          <ac:spMkLst>
            <pc:docMk/>
            <pc:sldMk cId="923024115" sldId="6939"/>
            <ac:spMk id="184" creationId="{D9AAC0D6-16D0-4C12-B4A3-C349575E362E}"/>
          </ac:spMkLst>
        </pc:spChg>
        <pc:spChg chg="add mod">
          <ac:chgData name="Al Brooks" userId="34fc579134f071c1" providerId="LiveId" clId="{CF7F231D-8C40-4164-B34A-91E54C999355}" dt="2021-03-06T02:35:22.148" v="7082" actId="1076"/>
          <ac:spMkLst>
            <pc:docMk/>
            <pc:sldMk cId="923024115" sldId="6939"/>
            <ac:spMk id="188" creationId="{93BB093C-9A5F-4635-8288-C88D2A241535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3" creationId="{4BEA8A35-F22B-44DD-B530-2CF47107AD8A}"/>
          </ac:spMkLst>
        </pc:spChg>
        <pc:spChg chg="add del mod">
          <ac:chgData name="Al Brooks" userId="34fc579134f071c1" providerId="LiveId" clId="{CF7F231D-8C40-4164-B34A-91E54C999355}" dt="2021-03-06T02:36:19.467" v="7158" actId="478"/>
          <ac:spMkLst>
            <pc:docMk/>
            <pc:sldMk cId="923024115" sldId="6939"/>
            <ac:spMk id="194" creationId="{5CAC9A0B-6398-41A1-A656-051E575E77AA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5" creationId="{228C409E-2C8C-4D9A-AAF7-92345248ADF2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6" creationId="{ADCAD7E2-C9DF-4A1B-8B8C-59F88E0AF53A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7" creationId="{369B0593-F7E9-4D8D-B62E-1C930A585C1E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8" creationId="{B7599B1F-0901-45FE-91A1-AE1B8E300E9F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199" creationId="{A3F1CC38-18F3-4A6C-BC81-9366A7383F6E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0" creationId="{A3E4A383-D08F-4D26-BB5D-E2E4E13CF106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1" creationId="{653F0ABC-0929-44D5-AB43-D60070FC9C9B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2" creationId="{8C8A496A-92E5-43C6-B08C-E34C3F2E1AD8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3" creationId="{A441A8DA-708A-4E82-B3CB-39C25267E3B3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4" creationId="{0AB517BB-ACDF-44B0-84F3-39AAAE31FC90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5" creationId="{C5EAEAE6-8F13-4D58-9B04-861E64B8F011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6" creationId="{41AE1C39-94C7-402F-9AD0-9354E6F698D1}"/>
          </ac:spMkLst>
        </pc:spChg>
        <pc:spChg chg="add mod">
          <ac:chgData name="Al Brooks" userId="34fc579134f071c1" providerId="LiveId" clId="{CF7F231D-8C40-4164-B34A-91E54C999355}" dt="2021-03-06T02:36:11.602" v="7157" actId="1076"/>
          <ac:spMkLst>
            <pc:docMk/>
            <pc:sldMk cId="923024115" sldId="6939"/>
            <ac:spMk id="207" creationId="{153CCC47-39D2-4E96-A1C7-81A3B8986134}"/>
          </ac:spMkLst>
        </pc:spChg>
        <pc:spChg chg="add mod">
          <ac:chgData name="Al Brooks" userId="34fc579134f071c1" providerId="LiveId" clId="{CF7F231D-8C40-4164-B34A-91E54C999355}" dt="2021-03-06T02:36:26.354" v="7159" actId="571"/>
          <ac:spMkLst>
            <pc:docMk/>
            <pc:sldMk cId="923024115" sldId="6939"/>
            <ac:spMk id="210" creationId="{67CA7050-B770-4C4F-974B-2A0B94C21DFC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11.751" v="1105" actId="478"/>
          <ac:spMkLst>
            <pc:docMk/>
            <pc:sldMk cId="923024115" sldId="6939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6T02:35:03.444" v="7076" actId="108"/>
          <ac:picMkLst>
            <pc:docMk/>
            <pc:sldMk cId="923024115" sldId="6939"/>
            <ac:picMk id="160" creationId="{853D2231-A0E0-42E8-9999-849BF60EC57F}"/>
          </ac:picMkLst>
        </pc:pic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81" creationId="{1B525DB1-75E0-4387-800C-82365FE72701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2" creationId="{4F862926-E47F-45D5-93FA-ACA7AC87F3BC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5" creationId="{21FA1CA3-3BFA-42E6-9D6C-A8873834E7D9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6" creationId="{E7508F8E-EDD0-41DE-A27C-353C0AB5476E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7" creationId="{D1AC3278-91AD-464E-AB89-1C98B86A7CDD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8" creationId="{0FF047E5-7B37-44BE-9715-FEBACB9B2A20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99" creationId="{5AD941AC-A67F-45B9-98C0-A0EAF544359A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2" creationId="{35FE4C1D-2743-4DF2-9F57-F730814EFC0C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3" creationId="{90E97664-2381-4C7B-B21A-84A20887C36B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4" creationId="{C5F04A99-22D4-42E1-AC29-96C5EFCA2929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5" creationId="{3362DF22-580C-4A9F-8B42-AC3BB2B20E41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6" creationId="{B5379775-8D7F-4F0C-8DFE-F0D3D9F561EC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7" creationId="{115EACEB-BB45-4AE7-8CF6-E719E0A1B89A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8" creationId="{E28051E8-696E-4E8A-A983-668339748DAD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09" creationId="{41B058C3-4A60-461F-A8A8-24586E9F1AE3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0" creationId="{5A693B2B-E94D-4934-9964-D35854999D6A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1" creationId="{EC2A0689-2303-4667-88BC-0AE21FA91869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2" creationId="{699C06DB-35E0-4BEA-A9B1-4A49857C0E57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3" creationId="{3C3DBEC9-281D-484E-9A1E-E9809F4F2211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4" creationId="{93AD3D7A-73D1-4A53-ADB3-A29848DF17B8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5" creationId="{82CCFBC5-85A7-4EDD-B262-980F5BD925C1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6" creationId="{9B54F8D0-718E-483E-8359-6866AEEECB12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7" creationId="{9DFD7683-DC60-4C0E-A0F1-D470B1F235E0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8" creationId="{EB060070-C35E-4BDC-819E-28D692D08676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19" creationId="{085BE54C-AEC7-4ECD-AE35-F509A60252B2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0" creationId="{10357E05-9195-4527-A1AF-800B6AA2EE8B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1" creationId="{4D858AC7-FC4B-459E-B853-F987DB2E7C45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2" creationId="{E6433EDD-E3F1-4AAB-AE60-FD88690B5599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3" creationId="{5FC08068-F36E-4B5A-AF33-CD92F95F5C0D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4" creationId="{899F6D35-8D6C-490F-96CC-5EE18ED93CEA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5" creationId="{7863DC19-E20E-4615-89E2-A078249C24F3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6" creationId="{640B81AF-6CEA-49D1-A336-E7D6A8F1B1D5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7" creationId="{E30CB3E3-4581-4585-8AB8-FDA4B9DABE05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8" creationId="{7DFD5C17-91C4-4C84-9D0B-DAFB38460FB0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29" creationId="{0A3C36E6-D196-4F7F-9CB9-8082B90BB1D3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0" creationId="{00C435CD-E881-47CF-B2DB-B5D78192134D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1" creationId="{68088ECB-560E-4E41-ABDD-4B13571B9FA5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2" creationId="{93F7A344-A21D-4891-AC89-13A5F0C9EB30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3" creationId="{51991BC1-F84B-4CCB-AD51-3D33DB1A4566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4" creationId="{81E5506A-AFC5-4D09-8570-BB388BB5D323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5" creationId="{542FD071-84DA-45DB-AC3C-66C7F8DD360E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6" creationId="{1FDFE436-73E9-43B5-B869-41F34DE8038F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7" creationId="{C06AEAEA-790B-4BC3-8B49-9E2177199BFB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8" creationId="{6BABBEE8-9DBE-45C4-A057-54B3C2DDDF5A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39" creationId="{6E3B1EC0-0E93-418B-867E-0AC96A1CC238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45" creationId="{CCCA04C8-5982-4F23-8F53-D8AC626A4C13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46" creationId="{87F273C1-2F7E-41E3-A2C5-4F1686AC4C20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47" creationId="{6A434E3B-BAA3-4DBF-95D8-E125F68FE092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48" creationId="{558B7C91-6E40-49BB-928D-26E9C2C556A2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49" creationId="{8060BD90-93E8-458C-B3FB-B428F9AF121F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52" creationId="{235D39CF-76A8-466E-8943-9A13C7C31F96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53" creationId="{C1F8295F-3509-4097-871B-08AD7B0E1DAC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57" creationId="{FE6FB805-DF3F-4377-BF34-064FE67DC277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62" creationId="{CCBF8B51-39AF-4D05-A5D7-97143E1911A7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163" creationId="{E761D8A3-3667-4D39-A5AF-250330FB53E3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64" creationId="{A46F6206-95DF-44B9-B32D-63A3E6204646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65" creationId="{931D905F-4D7B-4D92-8F5A-A3C2DDEBF5AD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66" creationId="{FF506C9A-A5D0-4C42-9CA8-CD1B01BA73D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6" creationId="{97092311-B394-424A-92C6-F0A5F02FB93D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78" creationId="{8935DA09-69A6-4A4B-8263-394D2E85DE6F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0" creationId="{01DC14C0-60BD-400C-BF1C-FB1AA9688F13}"/>
          </ac:cxnSpMkLst>
        </pc:cxnChg>
        <pc:cxnChg chg="add mod">
          <ac:chgData name="Al Brooks" userId="34fc579134f071c1" providerId="LiveId" clId="{CF7F231D-8C40-4164-B34A-91E54C999355}" dt="2021-03-06T02:26:32.701" v="6957" actId="1035"/>
          <ac:cxnSpMkLst>
            <pc:docMk/>
            <pc:sldMk cId="923024115" sldId="6939"/>
            <ac:cxnSpMk id="181" creationId="{19ADE293-2569-4B14-9AAE-18E39434ECE2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2" creationId="{8468AD5B-9C77-476F-A979-49FA35B3D11B}"/>
          </ac:cxnSpMkLst>
        </pc:cxnChg>
        <pc:cxnChg chg="add del mod">
          <ac:chgData name="Al Brooks" userId="34fc579134f071c1" providerId="LiveId" clId="{CF7F231D-8C40-4164-B34A-91E54C999355}" dt="2021-03-06T02:26:23.268" v="6921" actId="478"/>
          <ac:cxnSpMkLst>
            <pc:docMk/>
            <pc:sldMk cId="923024115" sldId="6939"/>
            <ac:cxnSpMk id="182" creationId="{EB6D2C94-5BF6-4C5C-8500-8389F53510BF}"/>
          </ac:cxnSpMkLst>
        </pc:cxnChg>
        <pc:cxnChg chg="add mod">
          <ac:chgData name="Al Brooks" userId="34fc579134f071c1" providerId="LiveId" clId="{CF7F231D-8C40-4164-B34A-91E54C999355}" dt="2021-03-06T02:28:33.090" v="7005" actId="14100"/>
          <ac:cxnSpMkLst>
            <pc:docMk/>
            <pc:sldMk cId="923024115" sldId="6939"/>
            <ac:cxnSpMk id="183" creationId="{5542DEBF-B644-452D-8B1E-279E6D2CD627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5" creationId="{8795A602-4797-498C-9B25-9B5788B7FC32}"/>
          </ac:cxnSpMkLst>
        </pc:cxnChg>
        <pc:cxnChg chg="add mod">
          <ac:chgData name="Al Brooks" userId="34fc579134f071c1" providerId="LiveId" clId="{CF7F231D-8C40-4164-B34A-91E54C999355}" dt="2021-03-06T02:27:37.733" v="6968" actId="108"/>
          <ac:cxnSpMkLst>
            <pc:docMk/>
            <pc:sldMk cId="923024115" sldId="6939"/>
            <ac:cxnSpMk id="185" creationId="{E6904BB7-DD8F-4A8F-B19B-2525FDE58782}"/>
          </ac:cxnSpMkLst>
        </pc:cxnChg>
        <pc:cxnChg chg="add mod">
          <ac:chgData name="Al Brooks" userId="34fc579134f071c1" providerId="LiveId" clId="{CF7F231D-8C40-4164-B34A-91E54C999355}" dt="2021-03-06T02:27:43.292" v="6969" actId="108"/>
          <ac:cxnSpMkLst>
            <pc:docMk/>
            <pc:sldMk cId="923024115" sldId="6939"/>
            <ac:cxnSpMk id="186" creationId="{3572C8A6-4706-4D26-B4D1-85B31C7380FB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6" creationId="{511E9C7E-AFF1-4A7B-A6A5-E7B7CF733F8E}"/>
          </ac:cxnSpMkLst>
        </pc:cxnChg>
        <pc:cxnChg chg="add mod">
          <ac:chgData name="Al Brooks" userId="34fc579134f071c1" providerId="LiveId" clId="{CF7F231D-8C40-4164-B34A-91E54C999355}" dt="2021-03-06T02:35:19.060" v="7081" actId="14100"/>
          <ac:cxnSpMkLst>
            <pc:docMk/>
            <pc:sldMk cId="923024115" sldId="6939"/>
            <ac:cxnSpMk id="187" creationId="{BDDB027E-B2AC-4A4A-80F7-E6D3461BE1D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8" creationId="{C4A654E7-6547-45EB-8A5F-86FDF55EC913}"/>
          </ac:cxnSpMkLst>
        </pc:cxnChg>
        <pc:cxnChg chg="add mod">
          <ac:chgData name="Al Brooks" userId="34fc579134f071c1" providerId="LiveId" clId="{CF7F231D-8C40-4164-B34A-91E54C999355}" dt="2021-03-06T02:35:16.245" v="7080" actId="14100"/>
          <ac:cxnSpMkLst>
            <pc:docMk/>
            <pc:sldMk cId="923024115" sldId="6939"/>
            <ac:cxnSpMk id="189" creationId="{3DF54EFD-4654-4071-9CBD-C1027419EA6B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89" creationId="{BE7383FF-7B68-4298-A564-7265BA1DB642}"/>
          </ac:cxnSpMkLst>
        </pc:cxnChg>
        <pc:cxnChg chg="add mod">
          <ac:chgData name="Al Brooks" userId="34fc579134f071c1" providerId="LiveId" clId="{CF7F231D-8C40-4164-B34A-91E54C999355}" dt="2021-03-06T02:36:11.602" v="7157" actId="1076"/>
          <ac:cxnSpMkLst>
            <pc:docMk/>
            <pc:sldMk cId="923024115" sldId="6939"/>
            <ac:cxnSpMk id="190" creationId="{750C616C-CB0B-4CBC-A8BD-E3C530CA0F54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0" creationId="{AE224048-0836-4560-9864-23FF85E992E0}"/>
          </ac:cxnSpMkLst>
        </pc:cxnChg>
        <pc:cxnChg chg="add mod">
          <ac:chgData name="Al Brooks" userId="34fc579134f071c1" providerId="LiveId" clId="{CF7F231D-8C40-4164-B34A-91E54C999355}" dt="2021-03-06T02:36:11.602" v="7157" actId="1076"/>
          <ac:cxnSpMkLst>
            <pc:docMk/>
            <pc:sldMk cId="923024115" sldId="6939"/>
            <ac:cxnSpMk id="191" creationId="{754C0496-B904-431F-AFE2-E98CCDC907AB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2" creationId="{ED02DDBB-EA54-46C3-8230-F5213DE7E23E}"/>
          </ac:cxnSpMkLst>
        </pc:cxnChg>
        <pc:cxnChg chg="add mod">
          <ac:chgData name="Al Brooks" userId="34fc579134f071c1" providerId="LiveId" clId="{CF7F231D-8C40-4164-B34A-91E54C999355}" dt="2021-03-06T02:36:11.602" v="7157" actId="1076"/>
          <ac:cxnSpMkLst>
            <pc:docMk/>
            <pc:sldMk cId="923024115" sldId="6939"/>
            <ac:cxnSpMk id="192" creationId="{F0AADF43-DF70-42B4-91D6-788EE5220571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8" creationId="{2D90207B-D375-41B4-B0F3-5DD36C83E447}"/>
          </ac:cxnSpMkLst>
        </pc:cxnChg>
        <pc:cxnChg chg="add mod">
          <ac:chgData name="Al Brooks" userId="34fc579134f071c1" providerId="LiveId" clId="{CF7F231D-8C40-4164-B34A-91E54C999355}" dt="2021-03-06T02:36:11.602" v="7157" actId="1076"/>
          <ac:cxnSpMkLst>
            <pc:docMk/>
            <pc:sldMk cId="923024115" sldId="6939"/>
            <ac:cxnSpMk id="208" creationId="{BF07618C-F5A4-4AA0-A4E1-938456DAF232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09" creationId="{3C5A8ECD-794F-4182-8672-5F7C69511C76}"/>
          </ac:cxnSpMkLst>
        </pc:cxnChg>
        <pc:cxnChg chg="add mod">
          <ac:chgData name="Al Brooks" userId="34fc579134f071c1" providerId="LiveId" clId="{CF7F231D-8C40-4164-B34A-91E54C999355}" dt="2021-03-06T02:36:11.602" v="7157" actId="1076"/>
          <ac:cxnSpMkLst>
            <pc:docMk/>
            <pc:sldMk cId="923024115" sldId="6939"/>
            <ac:cxnSpMk id="209" creationId="{FB6F6E39-0DBA-4B46-88CC-51707D95890B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12" creationId="{49561F36-F7AA-4C0F-96BF-FE4D01C1EBD9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213" creationId="{5DB4C4A8-77B4-4943-AC6E-B6F98E9C16A4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214" creationId="{FEAD7D78-51E4-4956-A142-59C57442335C}"/>
          </ac:cxnSpMkLst>
        </pc:cxnChg>
        <pc:cxnChg chg="add del mod">
          <ac:chgData name="Al Brooks" userId="34fc579134f071c1" providerId="LiveId" clId="{CF7F231D-8C40-4164-B34A-91E54C999355}" dt="2021-03-06T02:33:44.840" v="7064" actId="478"/>
          <ac:cxnSpMkLst>
            <pc:docMk/>
            <pc:sldMk cId="923024115" sldId="6939"/>
            <ac:cxnSpMk id="215" creationId="{0A8DBAF6-8411-4FFB-9CF3-7D68D3A5185D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11.751" v="1105" actId="478"/>
          <ac:cxnSpMkLst>
            <pc:docMk/>
            <pc:sldMk cId="923024115" sldId="6939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CF7F231D-8C40-4164-B34A-91E54C999355}" dt="2021-03-08T23:22:12.139" v="9622" actId="2696"/>
        <pc:sldMkLst>
          <pc:docMk/>
          <pc:sldMk cId="4053479257" sldId="6940"/>
        </pc:sldMkLst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8T17:40:42.091" v="7891" actId="20577"/>
          <ac:spMkLst>
            <pc:docMk/>
            <pc:sldMk cId="4053479257" sldId="6940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8T22:37:48.924" v="9007" actId="167"/>
          <ac:spMkLst>
            <pc:docMk/>
            <pc:sldMk cId="4053479257" sldId="6940"/>
            <ac:spMk id="21" creationId="{D800B438-E78B-4C04-8812-E548DC25F1FB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2" creationId="{BC568128-ABA7-4B7F-9599-D17061466378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3" creationId="{E57DBCFA-034F-4B83-B1D2-4C0C511199FF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4" creationId="{FE90E0ED-1B2A-4F1A-95C9-5D0C36B222F8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5" creationId="{ACA64E13-6916-45DB-93CC-0D9373AEF86A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6" creationId="{A2D77D51-F682-4419-B19D-DE71FF14F83C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7" creationId="{26A2EEAB-4441-4968-B38E-25963BCEEF9A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8" creationId="{3B24B082-7A72-4A57-A7D0-B3C477CDE3DC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89" creationId="{127B451D-7E55-40BF-BE65-E8E610F77D7E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90" creationId="{CF84DD07-EED7-4BE2-9D77-5B565BD58F3D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91" creationId="{E5034E45-E5D1-40FC-BFC2-23D7585C38FD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93" creationId="{8F0D21C2-4219-4029-A1B5-F13711F0BDDB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94" creationId="{C0C8AD96-B877-4F0D-9968-F26704601508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00" creationId="{559003B5-88C9-438A-8E2E-6086B3AAF05D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01" creationId="{7DCE0A91-8271-40C4-8319-2B303C3679DF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40" creationId="{B7A0CD17-AE46-4861-997B-7530A3152999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41" creationId="{3F45478D-B039-4022-86C2-35A48B9E1B26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42" creationId="{00D1EEDA-3752-4F12-BB97-3A500CC5F347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43" creationId="{D1BBD1C4-044E-4DE0-9790-67E545B102A4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44" creationId="{BB7FA183-2D40-4D74-83CB-0388BFC2EF58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50" creationId="{0C6B312F-FB29-4DE7-9E4B-235A4E60625B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51" creationId="{08ECCA8E-5AEE-46B7-8509-51D144F6947A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54" creationId="{A02FBE7D-B6FF-4C01-94E8-02C3016C3C40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55" creationId="{A2EB8E19-3EFB-4C5B-8A3F-5161F66051B0}"/>
          </ac:spMkLst>
        </pc:spChg>
        <pc:spChg chg="add del mod">
          <ac:chgData name="Al Brooks" userId="34fc579134f071c1" providerId="LiveId" clId="{CF7F231D-8C40-4164-B34A-91E54C999355}" dt="2021-03-08T23:02:32.279" v="9041" actId="478"/>
          <ac:spMkLst>
            <pc:docMk/>
            <pc:sldMk cId="4053479257" sldId="6940"/>
            <ac:spMk id="156" creationId="{EF66EB7C-D7AC-47FC-9D23-F4C7EFD6F957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58" creationId="{69AC446D-A1B2-498F-99B9-75972ECA085D}"/>
          </ac:spMkLst>
        </pc:spChg>
        <pc:spChg chg="add mod">
          <ac:chgData name="Al Brooks" userId="34fc579134f071c1" providerId="LiveId" clId="{CF7F231D-8C40-4164-B34A-91E54C999355}" dt="2021-03-08T23:02:01.254" v="9033" actId="1076"/>
          <ac:spMkLst>
            <pc:docMk/>
            <pc:sldMk cId="4053479257" sldId="6940"/>
            <ac:spMk id="158" creationId="{DF97F988-4CD1-4D92-AF71-F4A8E802E5F4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5" creationId="{3CB4E3E2-FCD2-42A9-BD5E-829080524493}"/>
          </ac:spMkLst>
        </pc:spChg>
        <pc:spChg chg="add mod">
          <ac:chgData name="Al Brooks" userId="34fc579134f071c1" providerId="LiveId" clId="{CF7F231D-8C40-4164-B34A-91E54C999355}" dt="2021-03-08T23:01:29.654" v="9029"/>
          <ac:spMkLst>
            <pc:docMk/>
            <pc:sldMk cId="4053479257" sldId="6940"/>
            <ac:spMk id="165" creationId="{E6E2E48F-7E36-47EC-9B81-444C8EDA04CF}"/>
          </ac:spMkLst>
        </pc:spChg>
        <pc:spChg chg="add del mod">
          <ac:chgData name="Al Brooks" userId="34fc579134f071c1" providerId="LiveId" clId="{CF7F231D-8C40-4164-B34A-91E54C999355}" dt="2021-03-08T23:02:27.955" v="9039" actId="478"/>
          <ac:spMkLst>
            <pc:docMk/>
            <pc:sldMk cId="4053479257" sldId="6940"/>
            <ac:spMk id="166" creationId="{418AC243-581D-417C-B101-3722F59EC840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7" creationId="{4CEFDCB2-0653-45E1-922E-FD3653B4450E}"/>
          </ac:spMkLst>
        </pc:spChg>
        <pc:spChg chg="add mod">
          <ac:chgData name="Al Brooks" userId="34fc579134f071c1" providerId="LiveId" clId="{CF7F231D-8C40-4164-B34A-91E54C999355}" dt="2021-03-08T23:01:29.654" v="9029"/>
          <ac:spMkLst>
            <pc:docMk/>
            <pc:sldMk cId="4053479257" sldId="6940"/>
            <ac:spMk id="167" creationId="{AA507BAF-41B2-41CE-BC08-9639040CD25E}"/>
          </ac:spMkLst>
        </pc:spChg>
        <pc:spChg chg="add mod">
          <ac:chgData name="Al Brooks" userId="34fc579134f071c1" providerId="LiveId" clId="{CF7F231D-8C40-4164-B34A-91E54C999355}" dt="2021-03-08T23:01:29.654" v="9029"/>
          <ac:spMkLst>
            <pc:docMk/>
            <pc:sldMk cId="4053479257" sldId="6940"/>
            <ac:spMk id="168" creationId="{0B746318-EC8A-4E20-9DE7-C8B03F435C5E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68" creationId="{4CCF1CA0-AE0F-4B9D-9967-69A6429A12F6}"/>
          </ac:spMkLst>
        </pc:spChg>
        <pc:spChg chg="add del mod">
          <ac:chgData name="Al Brooks" userId="34fc579134f071c1" providerId="LiveId" clId="{CF7F231D-8C40-4164-B34A-91E54C999355}" dt="2021-03-08T23:02:29.350" v="9040" actId="478"/>
          <ac:spMkLst>
            <pc:docMk/>
            <pc:sldMk cId="4053479257" sldId="6940"/>
            <ac:spMk id="169" creationId="{01EE7D12-3B39-451D-B5CA-B061C13C0EAE}"/>
          </ac:spMkLst>
        </pc:spChg>
        <pc:spChg chg="add mod">
          <ac:chgData name="Al Brooks" userId="34fc579134f071c1" providerId="LiveId" clId="{CF7F231D-8C40-4164-B34A-91E54C999355}" dt="2021-03-08T23:01:29.654" v="9029"/>
          <ac:spMkLst>
            <pc:docMk/>
            <pc:sldMk cId="4053479257" sldId="6940"/>
            <ac:spMk id="170" creationId="{0E27EE22-E94D-4641-ABD1-C8E0135A10D9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71" creationId="{05488AF1-DE14-4EDE-AF19-65F70D399052}"/>
          </ac:spMkLst>
        </pc:spChg>
        <pc:spChg chg="add del mod">
          <ac:chgData name="Al Brooks" userId="34fc579134f071c1" providerId="LiveId" clId="{CF7F231D-8C40-4164-B34A-91E54C999355}" dt="2021-03-08T23:02:14.254" v="9037" actId="478"/>
          <ac:spMkLst>
            <pc:docMk/>
            <pc:sldMk cId="4053479257" sldId="6940"/>
            <ac:spMk id="171" creationId="{CC0ECCCA-09EC-4375-844C-6A0A4AD0F4F6}"/>
          </ac:spMkLst>
        </pc:spChg>
        <pc:spChg chg="add del mod">
          <ac:chgData name="Al Brooks" userId="34fc579134f071c1" providerId="LiveId" clId="{CF7F231D-8C40-4164-B34A-91E54C999355}" dt="2021-03-08T23:02:12.983" v="9036" actId="478"/>
          <ac:spMkLst>
            <pc:docMk/>
            <pc:sldMk cId="4053479257" sldId="6940"/>
            <ac:spMk id="172" creationId="{30E050A8-3D17-49B0-B1D0-11DE4ADE3924}"/>
          </ac:spMkLst>
        </pc:spChg>
        <pc:spChg chg="add del mod">
          <ac:chgData name="Al Brooks" userId="34fc579134f071c1" providerId="LiveId" clId="{CF7F231D-8C40-4164-B34A-91E54C999355}" dt="2021-03-08T23:01:35.636" v="9030" actId="478"/>
          <ac:spMkLst>
            <pc:docMk/>
            <pc:sldMk cId="4053479257" sldId="6940"/>
            <ac:spMk id="173" creationId="{D9226A7D-E8A3-469D-842D-E66D97F9F04B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19.550" v="1107" actId="478"/>
          <ac:spMkLst>
            <pc:docMk/>
            <pc:sldMk cId="4053479257" sldId="6940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8T22:36:27.256" v="8920" actId="167"/>
          <ac:picMkLst>
            <pc:docMk/>
            <pc:sldMk cId="4053479257" sldId="6940"/>
            <ac:picMk id="159" creationId="{6651B876-355C-4655-A273-68FF639EC577}"/>
          </ac:picMkLst>
        </pc:pic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81" creationId="{556EFEBB-FAD6-4DCB-8D29-8E87482F53B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2" creationId="{84C00E2A-B094-4BD4-A951-E759EE6D345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5" creationId="{271875FB-37B1-41DE-977B-9565C13F140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6" creationId="{6E9A7B31-64E0-43FF-B136-4DB47FDEF32E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7" creationId="{4E5B382A-EF09-40D9-BE34-68251F2016A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8" creationId="{85E93073-17A3-498F-B7BB-84AABD66D839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99" creationId="{2692880C-48D0-4056-B16D-1B6D5757C0CC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2" creationId="{2DF57148-E195-4894-98A8-7383010AEC8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3" creationId="{7DF3BD18-650D-4CA0-AA0F-C6DD58E8CEC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4" creationId="{9E0B79D6-00CD-4050-98EE-D9AE0CFC4BF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5" creationId="{42C1AC66-1A23-47D1-B909-87B166B4E3B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6" creationId="{2E627991-0CF4-42A2-AFD4-5056A7AFDD97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7" creationId="{8411181D-C620-45AE-B5A9-C82CD03A743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8" creationId="{A537D016-6460-40ED-954B-A93A3139FC5A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09" creationId="{1126B61A-0362-4C89-9185-04E29B8B587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0" creationId="{5AE03A6A-3163-4F8C-8D42-2C882C037C7D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1" creationId="{1A315C83-2ED8-42CE-A40A-E4DE0E3E8A7B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2" creationId="{8CD7EB7F-2BEF-460E-958D-DDCF784EF72D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3" creationId="{F3888D73-9E14-4708-B3DE-E9A0B41133AD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4" creationId="{4B4B4406-8391-401B-9285-E06578E33334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5" creationId="{DAD0B303-F639-4294-ABA0-4145F60612D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6" creationId="{A30BCBE7-8ED3-4DE0-9130-1F2E38A010D7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7" creationId="{89D4DB11-DB4C-497E-B55A-D1B7CC0BE2A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8" creationId="{F6A8145A-B56A-4C0D-9BAD-D2AE515F290F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19" creationId="{22F48F74-67A3-4E67-81C0-140CE81CE5EE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0" creationId="{0982DACE-AD6F-4679-9AB3-B29D6EA15DE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1" creationId="{1720F96F-8B2B-40BA-B724-84B720C13FE7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2" creationId="{85D2C176-ED08-43C1-8274-3AA87888B3EC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3" creationId="{46625E80-5B59-464D-91D5-8D41B833B97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4" creationId="{2424C56E-7FDD-42EB-8174-6FA1BAEBE611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5" creationId="{96E4F497-7D88-49B7-84EF-B282C6782EC2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6" creationId="{A9FA0E1C-D6DF-4BA0-902B-6B6EEDC148BD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7" creationId="{17FB726B-A190-413D-8E8A-15129D54AD7E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8" creationId="{EAA23353-70F3-4D36-BC96-2B3B8F65452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29" creationId="{92B6B55B-2F1C-4870-B341-58CCC5FCD353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0" creationId="{FBD09525-4D76-4ADA-BB2A-F52384DB6ACB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1" creationId="{AD2E128D-8DF8-4E90-80AA-8F425E8E966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2" creationId="{13B5906A-84B3-4A5A-B61E-32E3B64F0274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3" creationId="{8E59D064-9ACD-4CE4-A274-1939A43080A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4" creationId="{96DC056E-537F-486A-B89E-856F79D09D2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5" creationId="{E9032368-77DA-4677-A674-C8DF394A3E73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6" creationId="{C8A204A7-DB6F-454D-9245-6299CDBDA93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7" creationId="{35902BB2-D7B1-4B9B-87CB-6F0607F9AAF4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8" creationId="{453CC59E-EAED-405F-91D4-B346AB7922B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39" creationId="{2B6B2957-1A21-43E4-8B80-7AA1919AC8DA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45" creationId="{DBCE13C3-86FD-40F4-94D3-27BD4113E917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46" creationId="{04A7C4B3-1962-4BCE-9A4C-0409C8E20024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47" creationId="{4AA1D200-45A2-41AA-AA42-356EC1264E90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48" creationId="{4A0E8991-2731-4C1C-A8CC-F2A3D31C9413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49" creationId="{6BA35D34-25E8-43EC-AE9F-051101A4CD15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52" creationId="{F3C32D9D-5DD1-4FC8-B00D-CBCF7F49C11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53" creationId="{2A2C62BE-DA68-42F9-AB73-6FA6D10B49B8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57" creationId="{D609B6F8-5A97-45FD-981A-1D7DBF92518A}"/>
          </ac:cxnSpMkLst>
        </pc:cxnChg>
        <pc:cxnChg chg="add mod">
          <ac:chgData name="Al Brooks" userId="34fc579134f071c1" providerId="LiveId" clId="{CF7F231D-8C40-4164-B34A-91E54C999355}" dt="2021-03-08T23:01:29.654" v="9029"/>
          <ac:cxnSpMkLst>
            <pc:docMk/>
            <pc:sldMk cId="4053479257" sldId="6940"/>
            <ac:cxnSpMk id="160" creationId="{F83C0723-5D16-4931-8382-A815FF299B07}"/>
          </ac:cxnSpMkLst>
        </pc:cxnChg>
        <pc:cxnChg chg="add del mod">
          <ac:chgData name="Al Brooks" userId="34fc579134f071c1" providerId="LiveId" clId="{CF7F231D-8C40-4164-B34A-91E54C999355}" dt="2021-03-08T23:02:18.376" v="9038" actId="478"/>
          <ac:cxnSpMkLst>
            <pc:docMk/>
            <pc:sldMk cId="4053479257" sldId="6940"/>
            <ac:cxnSpMk id="161" creationId="{E134E66F-4556-4D97-85E7-F409072189C1}"/>
          </ac:cxnSpMkLst>
        </pc:cxnChg>
        <pc:cxnChg chg="add mod">
          <ac:chgData name="Al Brooks" userId="34fc579134f071c1" providerId="LiveId" clId="{CF7F231D-8C40-4164-B34A-91E54C999355}" dt="2021-03-08T23:01:29.654" v="9029"/>
          <ac:cxnSpMkLst>
            <pc:docMk/>
            <pc:sldMk cId="4053479257" sldId="6940"/>
            <ac:cxnSpMk id="162" creationId="{B0BA9919-F156-4ED8-AB6F-2FC191042726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163" creationId="{2A87C387-E213-43FE-9D22-E104F9FF29E3}"/>
          </ac:cxnSpMkLst>
        </pc:cxnChg>
        <pc:cxnChg chg="add mod">
          <ac:chgData name="Al Brooks" userId="34fc579134f071c1" providerId="LiveId" clId="{CF7F231D-8C40-4164-B34A-91E54C999355}" dt="2021-03-08T23:01:29.654" v="9029"/>
          <ac:cxnSpMkLst>
            <pc:docMk/>
            <pc:sldMk cId="4053479257" sldId="6940"/>
            <ac:cxnSpMk id="164" creationId="{1195B380-07AB-44E9-90A2-F62659ECB25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4" creationId="{459369D7-8F99-4599-BEAF-1064562A6321}"/>
          </ac:cxnSpMkLst>
        </pc:cxnChg>
        <pc:cxnChg chg="add mod">
          <ac:chgData name="Al Brooks" userId="34fc579134f071c1" providerId="LiveId" clId="{CF7F231D-8C40-4164-B34A-91E54C999355}" dt="2021-03-08T23:02:07.175" v="9035" actId="14100"/>
          <ac:cxnSpMkLst>
            <pc:docMk/>
            <pc:sldMk cId="4053479257" sldId="6940"/>
            <ac:cxnSpMk id="174" creationId="{FF6BCCAB-0ADF-4D4F-904B-384F66BA850D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12" creationId="{49561F36-F7AA-4C0F-96BF-FE4D01C1EBD9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213" creationId="{BF3F213D-2DEC-4F30-B85D-3BDCA2C7A179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214" creationId="{4617D83E-32D9-4A6D-B392-672C05E08D32}"/>
          </ac:cxnSpMkLst>
        </pc:cxnChg>
        <pc:cxnChg chg="add del mod">
          <ac:chgData name="Al Brooks" userId="34fc579134f071c1" providerId="LiveId" clId="{CF7F231D-8C40-4164-B34A-91E54C999355}" dt="2021-03-08T23:02:32.279" v="9041" actId="478"/>
          <ac:cxnSpMkLst>
            <pc:docMk/>
            <pc:sldMk cId="4053479257" sldId="6940"/>
            <ac:cxnSpMk id="215" creationId="{D11D068C-8E14-4F5B-8056-F726DFCBC25D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19.550" v="1107" actId="478"/>
          <ac:cxnSpMkLst>
            <pc:docMk/>
            <pc:sldMk cId="4053479257" sldId="6940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CF7F231D-8C40-4164-B34A-91E54C999355}" dt="2021-03-09T22:19:09.557" v="11381" actId="2696"/>
        <pc:sldMkLst>
          <pc:docMk/>
          <pc:sldMk cId="164982784" sldId="6941"/>
        </pc:sldMkLst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9T22:18:40.488" v="11380" actId="5793"/>
          <ac:spMkLst>
            <pc:docMk/>
            <pc:sldMk cId="164982784" sldId="6941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9T22:03:52.623" v="11050" actId="167"/>
          <ac:spMkLst>
            <pc:docMk/>
            <pc:sldMk cId="164982784" sldId="6941"/>
            <ac:spMk id="21" creationId="{D800B438-E78B-4C04-8812-E548DC25F1FB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2" creationId="{474E5211-936E-4324-8C0C-362D178A45C7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3" creationId="{E12219F2-D3CB-46A2-94D0-AFF02BB0D0AE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4" creationId="{525FFDAA-0ED6-435B-87C3-9A3DC35C23FB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5" creationId="{B4B60BC4-BDE3-47FD-BA2F-3D190140314B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6" creationId="{2D724A43-18E4-473C-AF3F-CF5D872977EC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7" creationId="{16A5A5E3-8AD7-4CC3-AFDA-17312D7D4D44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8" creationId="{5CEE728D-1AD7-4EBD-936C-611BE669099E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89" creationId="{89121D43-37B8-45A8-AEE4-0F60610AD1BE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90" creationId="{B87D95A0-E085-4606-8F89-72BC93389362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91" creationId="{BB9DB8FE-0807-4C43-9B40-29BC32D452F4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93" creationId="{8727F00B-2170-4286-AA25-CD5EF887A322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94" creationId="{C5553B58-43FE-47B2-86C2-7CA701CFA4A5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00" creationId="{1CF5ACA7-1738-41EF-B0FC-3828CC71FC47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01" creationId="{61EBC70E-1E07-4FAA-B2E1-CD8E2F1CDA76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40" creationId="{258CBF6B-8115-41FD-BD44-E27206951AAB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41" creationId="{46F1A36C-5523-4338-AEC6-DE459D2980B6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42" creationId="{D153AA39-7390-4666-9B34-1B5075EE8CA5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43" creationId="{02558F2B-03A2-4E77-90FF-00E65D025692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44" creationId="{F2A0D6B6-B40E-4353-B622-8E4A04965FFA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50" creationId="{2C58758D-97F1-409D-9A58-5C8D796CA36D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51" creationId="{8ECBB46D-948D-4F95-9F45-CED25C02F284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54" creationId="{B43BDC4B-2373-4C27-AAB9-85500C2479CA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55" creationId="{4029AD16-A421-44D8-A2A8-C4E727E06012}"/>
          </ac:spMkLst>
        </pc:spChg>
        <pc:spChg chg="add del mod">
          <ac:chgData name="Al Brooks" userId="34fc579134f071c1" providerId="LiveId" clId="{CF7F231D-8C40-4164-B34A-91E54C999355}" dt="2021-03-09T22:17:14.153" v="11297" actId="478"/>
          <ac:spMkLst>
            <pc:docMk/>
            <pc:sldMk cId="164982784" sldId="6941"/>
            <ac:spMk id="156" creationId="{6F85DCFD-8AC7-452B-9BE0-4BFC87024DF9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58" creationId="{69AC446D-A1B2-498F-99B9-75972ECA085D}"/>
          </ac:spMkLst>
        </pc:spChg>
        <pc:spChg chg="add mod">
          <ac:chgData name="Al Brooks" userId="34fc579134f071c1" providerId="LiveId" clId="{CF7F231D-8C40-4164-B34A-91E54C999355}" dt="2021-03-09T22:08:57.639" v="11223" actId="6549"/>
          <ac:spMkLst>
            <pc:docMk/>
            <pc:sldMk cId="164982784" sldId="6941"/>
            <ac:spMk id="158" creationId="{BB1CD492-7ED9-4155-B031-A847204E04FA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59" creationId="{75FC4C08-F234-475F-87AD-E38CDCAD7B7B}"/>
          </ac:spMkLst>
        </pc:spChg>
        <pc:spChg chg="add mod">
          <ac:chgData name="Al Brooks" userId="34fc579134f071c1" providerId="LiveId" clId="{CF7F231D-8C40-4164-B34A-91E54C999355}" dt="2021-03-09T22:17:06.669" v="11295" actId="20577"/>
          <ac:spMkLst>
            <pc:docMk/>
            <pc:sldMk cId="164982784" sldId="6941"/>
            <ac:spMk id="159" creationId="{89679E83-5606-4D3A-9AC1-6867D110F416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0" creationId="{CDDD7A47-5148-4149-ACFC-0C40C7F26033}"/>
          </ac:spMkLst>
        </pc:spChg>
        <pc:spChg chg="add mod">
          <ac:chgData name="Al Brooks" userId="34fc579134f071c1" providerId="LiveId" clId="{CF7F231D-8C40-4164-B34A-91E54C999355}" dt="2021-03-09T22:08:39.928" v="11171" actId="14100"/>
          <ac:spMkLst>
            <pc:docMk/>
            <pc:sldMk cId="164982784" sldId="6941"/>
            <ac:spMk id="161" creationId="{479605BB-1E94-4504-A9FF-C8DBE3184FF5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5" creationId="{3CB4E3E2-FCD2-42A9-BD5E-829080524493}"/>
          </ac:spMkLst>
        </pc:spChg>
        <pc:spChg chg="add del mod">
          <ac:chgData name="Al Brooks" userId="34fc579134f071c1" providerId="LiveId" clId="{CF7F231D-8C40-4164-B34A-91E54C999355}" dt="2021-03-09T22:16:29.450" v="11290" actId="478"/>
          <ac:spMkLst>
            <pc:docMk/>
            <pc:sldMk cId="164982784" sldId="6941"/>
            <ac:spMk id="165" creationId="{512154F9-8B2C-4DD8-A237-896610A39010}"/>
          </ac:spMkLst>
        </pc:spChg>
        <pc:spChg chg="add mod">
          <ac:chgData name="Al Brooks" userId="34fc579134f071c1" providerId="LiveId" clId="{CF7F231D-8C40-4164-B34A-91E54C999355}" dt="2021-03-09T22:16:23.992" v="11289"/>
          <ac:spMkLst>
            <pc:docMk/>
            <pc:sldMk cId="164982784" sldId="6941"/>
            <ac:spMk id="166" creationId="{9C4ABAF2-0533-4F04-9F62-C4C7180C5A4A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7" creationId="{4CEFDCB2-0653-45E1-922E-FD3653B4450E}"/>
          </ac:spMkLst>
        </pc:spChg>
        <pc:spChg chg="add mod">
          <ac:chgData name="Al Brooks" userId="34fc579134f071c1" providerId="LiveId" clId="{CF7F231D-8C40-4164-B34A-91E54C999355}" dt="2021-03-09T22:16:23.992" v="11289"/>
          <ac:spMkLst>
            <pc:docMk/>
            <pc:sldMk cId="164982784" sldId="6941"/>
            <ac:spMk id="167" creationId="{A5FF7CEA-29D2-4464-AF93-4FF3AC6A8168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68" creationId="{4CCF1CA0-AE0F-4B9D-9967-69A6429A12F6}"/>
          </ac:spMkLst>
        </pc:spChg>
        <pc:spChg chg="add del mod">
          <ac:chgData name="Al Brooks" userId="34fc579134f071c1" providerId="LiveId" clId="{CF7F231D-8C40-4164-B34A-91E54C999355}" dt="2021-03-09T22:17:10.998" v="11296" actId="478"/>
          <ac:spMkLst>
            <pc:docMk/>
            <pc:sldMk cId="164982784" sldId="6941"/>
            <ac:spMk id="168" creationId="{D6D27DE2-FDB8-42F7-8E7F-F65C1DF2009B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71" creationId="{05488AF1-DE14-4EDE-AF19-65F70D399052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3" creationId="{A70A456E-82A9-426C-A40C-221141BF5C7C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4" creationId="{1A9E70E1-A278-41A8-9467-60A1664FCDEA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5" creationId="{C2EA679C-7410-4355-88FD-D1DE7A2FA482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6" creationId="{B01EB0AE-6CBC-4B46-BFF1-D955A4515E84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77" creationId="{05678C6E-5CF1-4AC8-93CC-068DF662523D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7" creationId="{FDFECBE8-4759-40AC-A4FF-C3E7ABB43422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8" creationId="{5471991D-9B95-4B24-9FCE-337B02D3DA25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9T22:16:56.945" v="11294"/>
          <ac:spMkLst>
            <pc:docMk/>
            <pc:sldMk cId="164982784" sldId="6941"/>
            <ac:spMk id="179" creationId="{628CD28A-B736-4171-BEF8-7E2917EF3839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24.565" v="1109" actId="478"/>
          <ac:spMkLst>
            <pc:docMk/>
            <pc:sldMk cId="164982784" sldId="6941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9T22:10:18.592" v="11258" actId="1076"/>
          <ac:picMkLst>
            <pc:docMk/>
            <pc:sldMk cId="164982784" sldId="6941"/>
            <ac:picMk id="160" creationId="{C59DD868-D815-4214-BB2B-CE4E47692F3F}"/>
          </ac:picMkLst>
        </pc:pic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81" creationId="{CBB66A86-B56C-439C-8205-D52398593EE4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2" creationId="{8207EED3-BA68-4AB2-980F-3A6FD44EF52B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5" creationId="{3DBADB47-EBD1-4A81-AC6C-83245F812953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6" creationId="{C8312BAD-16AE-4072-BB6A-F673A456F5FE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7" creationId="{9C6DD5EC-86C3-425C-85A3-930D42A08DB2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8" creationId="{47F1385D-2D25-4CED-9AD5-2BEB7A437914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99" creationId="{6A004870-F701-4319-8133-B749448F5D47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2" creationId="{511C0FA8-BAF8-487F-9D4D-68B9279E4D7E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3" creationId="{E93861FC-7810-4A4C-9524-EE20939BD2D3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4" creationId="{40B84320-39D9-49C2-B23D-2ECFF593D0E0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5" creationId="{2B1551C5-8005-4ADB-93B1-BB30C6CADE25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6" creationId="{E1A88257-878E-4A8B-A56F-CEEEAE2B930B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7" creationId="{D05BF93C-335A-4011-B61E-6E9ACBEF07B7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8" creationId="{84CC55DF-C2D5-4085-A27F-EA0F84F68FB6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09" creationId="{B4738AD4-28D7-4A19-B441-A3D59734C427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0" creationId="{4595D4B8-3608-4D62-BEEB-EC0A67B9CF96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1" creationId="{711610E8-3E93-4A2C-AD62-B58B85084075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2" creationId="{F00D2A70-CED7-4925-AA70-53D1622B847A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3" creationId="{490D9DF1-3EE3-4EE8-8D31-7B369B0F4FFB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4" creationId="{A20079E4-A063-466F-AAB6-4E14F11128DD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5" creationId="{F6F5DF3F-3DEF-40A2-ABA1-72D551C59808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6" creationId="{50A5EEC3-A17E-4452-95DB-85A7CF4FE2FA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7" creationId="{EA5E251F-0959-41A5-B8DC-8C579C6DF8CC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8" creationId="{BE266728-525F-4472-8734-23E0DF502A2D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19" creationId="{85979161-1517-4718-B753-D3889905D5C3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0" creationId="{6F0F83F8-F360-4FB6-B028-DCFDAEC28E00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1" creationId="{C83650F9-0C6B-4847-B27D-FEA49A9128E5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2" creationId="{70B28058-CA8B-4821-84F2-C7777ABC8341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3" creationId="{BEB04635-7B32-4EC8-9857-2166E450983A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4" creationId="{643F115F-7AE6-4F81-BB83-CE94F9CF7242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5" creationId="{2BAAB4CF-7A56-4576-ACFB-628E05CED9E3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6" creationId="{61F7B70F-E2C7-44B1-8D1C-373928B02362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7" creationId="{93289928-A045-4221-9CC7-85B091D835FE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8" creationId="{8FCF8CB1-B721-4022-9473-95C9296B8859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29" creationId="{F9FEE525-FACF-49F7-9E69-45274F88F518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0" creationId="{D24CACB2-72E5-412B-93AE-40020AECD45D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1" creationId="{B45FF553-496E-41EA-BBCA-6C1F359959D5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2" creationId="{0A5BA358-CF04-4E5A-9A5E-7355A1FB29A5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3" creationId="{3C804A99-3515-4AD8-A6DE-4CE416B430BB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4" creationId="{6BA0E7A8-AFBD-4E1F-9947-30434E808C02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5" creationId="{77D2A6B5-368D-41F4-B2D6-237F507E1B89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6" creationId="{9D99B24D-B6B9-452A-921D-34319F05618E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7" creationId="{10BFCB17-07DC-4B11-BC1F-07BDC9F329B2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8" creationId="{7911D3E8-78FF-4A34-8A2E-CAEC7F0140F4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39" creationId="{B6A5BCDC-7ACE-4213-977E-DA64A9D2D827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45" creationId="{1C9A9F3D-F78D-4E6C-AFDE-70549F8266A4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46" creationId="{7EDB87A0-82D1-447A-B359-8B862A1363B1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47" creationId="{7627972C-E7B9-43D0-878C-65E5950630E6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48" creationId="{2341EA49-FE2D-47E1-A68D-D548CC53B07A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49" creationId="{C11F9D20-E425-424D-B249-ABF532C41A71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52" creationId="{99239077-E157-461D-AF48-E51FB5FA1951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53" creationId="{E552DC9A-4D77-431C-91D9-0A858E78604E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57" creationId="{A67B4711-C6F4-4A57-9FDE-CF491CFCD8B7}"/>
          </ac:cxnSpMkLst>
        </pc:cxnChg>
        <pc:cxnChg chg="add mod">
          <ac:chgData name="Al Brooks" userId="34fc579134f071c1" providerId="LiveId" clId="{CF7F231D-8C40-4164-B34A-91E54C999355}" dt="2021-03-09T22:10:31.479" v="11259" actId="14100"/>
          <ac:cxnSpMkLst>
            <pc:docMk/>
            <pc:sldMk cId="164982784" sldId="6941"/>
            <ac:cxnSpMk id="162" creationId="{AEDF5A3C-A857-49B1-BB01-3627D98BD6F1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163" creationId="{2D8AB76D-E3D0-4B6A-98DD-8F37CB90CE2E}"/>
          </ac:cxnSpMkLst>
        </pc:cxnChg>
        <pc:cxnChg chg="add mod">
          <ac:chgData name="Al Brooks" userId="34fc579134f071c1" providerId="LiveId" clId="{CF7F231D-8C40-4164-B34A-91E54C999355}" dt="2021-03-09T22:16:23.992" v="11289"/>
          <ac:cxnSpMkLst>
            <pc:docMk/>
            <pc:sldMk cId="164982784" sldId="6941"/>
            <ac:cxnSpMk id="164" creationId="{88A3DEFF-F971-4DCC-9D65-E1D671CDE241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69" creationId="{1000721F-1CBA-415F-87D8-E50192FEBAD2}"/>
          </ac:cxnSpMkLst>
        </pc:cxnChg>
        <pc:cxnChg chg="add mod">
          <ac:chgData name="Al Brooks" userId="34fc579134f071c1" providerId="LiveId" clId="{CF7F231D-8C40-4164-B34A-91E54C999355}" dt="2021-03-09T22:16:56.945" v="11294"/>
          <ac:cxnSpMkLst>
            <pc:docMk/>
            <pc:sldMk cId="164982784" sldId="6941"/>
            <ac:cxnSpMk id="169" creationId="{FA7A6C74-FF81-4D80-B541-6410D90801EE}"/>
          </ac:cxnSpMkLst>
        </pc:cxnChg>
        <pc:cxnChg chg="add mod">
          <ac:chgData name="Al Brooks" userId="34fc579134f071c1" providerId="LiveId" clId="{CF7F231D-8C40-4164-B34A-91E54C999355}" dt="2021-03-09T22:16:56.945" v="11294"/>
          <ac:cxnSpMkLst>
            <pc:docMk/>
            <pc:sldMk cId="164982784" sldId="6941"/>
            <ac:cxnSpMk id="170" creationId="{39F49F26-BFE6-4CCF-AD9B-22D172CE4167}"/>
          </ac:cxnSpMkLst>
        </pc:cxnChg>
        <pc:cxnChg chg="add mod">
          <ac:chgData name="Al Brooks" userId="34fc579134f071c1" providerId="LiveId" clId="{CF7F231D-8C40-4164-B34A-91E54C999355}" dt="2021-03-09T22:16:56.945" v="11294"/>
          <ac:cxnSpMkLst>
            <pc:docMk/>
            <pc:sldMk cId="164982784" sldId="6941"/>
            <ac:cxnSpMk id="171" creationId="{344DC725-28FE-419D-A281-A4B5B35F0E7C}"/>
          </ac:cxnSpMkLst>
        </pc:cxnChg>
        <pc:cxnChg chg="add mod">
          <ac:chgData name="Al Brooks" userId="34fc579134f071c1" providerId="LiveId" clId="{CF7F231D-8C40-4164-B34A-91E54C999355}" dt="2021-03-09T22:16:56.945" v="11294"/>
          <ac:cxnSpMkLst>
            <pc:docMk/>
            <pc:sldMk cId="164982784" sldId="6941"/>
            <ac:cxnSpMk id="172" creationId="{49B02659-4D92-46D4-93CF-A1480B2DFFBD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12" creationId="{49561F36-F7AA-4C0F-96BF-FE4D01C1EBD9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213" creationId="{59FD4096-1BDD-4522-8934-16D4D7C6C608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214" creationId="{B69F158F-33B1-49B4-8E17-8F378675B2BB}"/>
          </ac:cxnSpMkLst>
        </pc:cxnChg>
        <pc:cxnChg chg="add del mod">
          <ac:chgData name="Al Brooks" userId="34fc579134f071c1" providerId="LiveId" clId="{CF7F231D-8C40-4164-B34A-91E54C999355}" dt="2021-03-09T22:17:14.153" v="11297" actId="478"/>
          <ac:cxnSpMkLst>
            <pc:docMk/>
            <pc:sldMk cId="164982784" sldId="6941"/>
            <ac:cxnSpMk id="215" creationId="{D1E628F5-7798-440D-AEB4-473E2339FA22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24.565" v="1109" actId="478"/>
          <ac:cxnSpMkLst>
            <pc:docMk/>
            <pc:sldMk cId="164982784" sldId="6941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CF7F231D-8C40-4164-B34A-91E54C999355}" dt="2021-03-10T22:18:29.644" v="13568" actId="2696"/>
        <pc:sldMkLst>
          <pc:docMk/>
          <pc:sldMk cId="3370160856" sldId="6942"/>
        </pc:sldMkLst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10T17:30:28.241" v="12314" actId="20577"/>
          <ac:spMkLst>
            <pc:docMk/>
            <pc:sldMk cId="3370160856" sldId="6942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10T22:10:05.579" v="13451" actId="167"/>
          <ac:spMkLst>
            <pc:docMk/>
            <pc:sldMk cId="3370160856" sldId="6942"/>
            <ac:spMk id="21" creationId="{D800B438-E78B-4C04-8812-E548DC25F1FB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2" creationId="{89E80962-F8E6-496F-B35E-D7ED7F33EC33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3" creationId="{169E95A4-837F-4C8D-AB6E-E8F674367317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4" creationId="{FAD62CB2-A89C-48A8-BCA2-1B6545FF0D6C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5" creationId="{A324FA0A-9BD0-4BC7-A136-911BCAA25B0C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6" creationId="{C5FA0500-8492-4117-9328-A9E155F9A521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7" creationId="{F9771F2D-31A6-404B-967E-CAEDDBBB785F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8" creationId="{B84E7DD2-1A2A-45DB-B19C-BDC5DD83307A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89" creationId="{4CFF89E4-549A-45DA-BD0A-3BB38135DA56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90" creationId="{3C155ADA-9AB5-4566-8939-3A508613108B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91" creationId="{17BCFFBF-47D2-45D0-981D-FBD1E033D872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93" creationId="{0627F0F6-4BE0-4B27-927E-C4CA9ADBEE22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94" creationId="{4D0C6A12-F86E-406A-9CF1-BC690355013E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00" creationId="{10580F54-2E22-4F61-81BA-3463454A20D7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01" creationId="{D7677D19-9D21-4434-BD0F-8D2D5A21F1DA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40" creationId="{6CC282AC-B2F1-4FF3-B30D-82DF4411616B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41" creationId="{EE15F281-514C-401B-8695-6A0861F5B0A6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42" creationId="{25F3D223-B005-4397-A495-B9A48C5D7C78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43" creationId="{8F182EEB-AC4F-47D9-8486-6F8EA4B141D4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44" creationId="{1469E15C-B3B4-4E83-B00A-61BA1DAAC778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50" creationId="{4DB03C53-3AC1-4186-8066-150EE7EBF03C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51" creationId="{7402A57C-7CE8-45B2-858E-52F95E8EEE43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54" creationId="{5E7F81CE-4CBE-4823-9688-9F69BF2F5C34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55" creationId="{0C71749F-FEBC-4E95-AD2A-C3AD05769931}"/>
          </ac:spMkLst>
        </pc:spChg>
        <pc:spChg chg="add del mod">
          <ac:chgData name="Al Brooks" userId="34fc579134f071c1" providerId="LiveId" clId="{CF7F231D-8C40-4164-B34A-91E54C999355}" dt="2021-03-10T22:18:26.174" v="13567" actId="478"/>
          <ac:spMkLst>
            <pc:docMk/>
            <pc:sldMk cId="3370160856" sldId="6942"/>
            <ac:spMk id="156" creationId="{B4C393B1-FED9-4A9A-AA5A-0B6A76686321}"/>
          </ac:spMkLst>
        </pc:spChg>
        <pc:spChg chg="add mod">
          <ac:chgData name="Al Brooks" userId="34fc579134f071c1" providerId="LiveId" clId="{CF7F231D-8C40-4164-B34A-91E54C999355}" dt="2021-03-10T22:15:13.647" v="13500" actId="1076"/>
          <ac:spMkLst>
            <pc:docMk/>
            <pc:sldMk cId="3370160856" sldId="6942"/>
            <ac:spMk id="158" creationId="{294A2BF5-0C04-4996-BCB7-A4E5EA02E34F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59" creationId="{75FC4C08-F234-475F-87AD-E38CDCAD7B7B}"/>
          </ac:spMkLst>
        </pc:spChg>
        <pc:spChg chg="add mod">
          <ac:chgData name="Al Brooks" userId="34fc579134f071c1" providerId="LiveId" clId="{CF7F231D-8C40-4164-B34A-91E54C999355}" dt="2021-03-10T22:15:24.624" v="13503" actId="1076"/>
          <ac:spMkLst>
            <pc:docMk/>
            <pc:sldMk cId="3370160856" sldId="6942"/>
            <ac:spMk id="159" creationId="{92821EA3-1E5F-47AC-AD66-DC178D88649A}"/>
          </ac:spMkLst>
        </pc:spChg>
        <pc:spChg chg="add mod">
          <ac:chgData name="Al Brooks" userId="34fc579134f071c1" providerId="LiveId" clId="{CF7F231D-8C40-4164-B34A-91E54C999355}" dt="2021-03-10T22:17:43.971" v="13557" actId="1037"/>
          <ac:spMkLst>
            <pc:docMk/>
            <pc:sldMk cId="3370160856" sldId="6942"/>
            <ac:spMk id="160" creationId="{234E4841-F39B-40F6-8278-D8CFEA7C8CF7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0" creationId="{CDDD7A47-5148-4149-ACFC-0C40C7F26033}"/>
          </ac:spMkLst>
        </pc:spChg>
        <pc:spChg chg="add mod">
          <ac:chgData name="Al Brooks" userId="34fc579134f071c1" providerId="LiveId" clId="{CF7F231D-8C40-4164-B34A-91E54C999355}" dt="2021-03-10T22:15:18.353" v="13501" actId="1076"/>
          <ac:spMkLst>
            <pc:docMk/>
            <pc:sldMk cId="3370160856" sldId="6942"/>
            <ac:spMk id="161" creationId="{1DFCC925-EDF0-41E5-965A-C82DA42408FB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1" creationId="{F8E5FECB-7DF8-4590-A88D-9691DBD210BE}"/>
          </ac:spMkLst>
        </pc:spChg>
        <pc:spChg chg="add mod">
          <ac:chgData name="Al Brooks" userId="34fc579134f071c1" providerId="LiveId" clId="{CF7F231D-8C40-4164-B34A-91E54C999355}" dt="2021-03-10T22:17:10.350" v="13541" actId="1076"/>
          <ac:spMkLst>
            <pc:docMk/>
            <pc:sldMk cId="3370160856" sldId="6942"/>
            <ac:spMk id="162" creationId="{0ABB9708-AEFC-43C8-8E94-BF178279BE41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7" creationId="{4CEFDCB2-0653-45E1-922E-FD3653B4450E}"/>
          </ac:spMkLst>
        </pc:spChg>
        <pc:spChg chg="add mod">
          <ac:chgData name="Al Brooks" userId="34fc579134f071c1" providerId="LiveId" clId="{CF7F231D-8C40-4164-B34A-91E54C999355}" dt="2021-03-10T22:16:52.306" v="13540"/>
          <ac:spMkLst>
            <pc:docMk/>
            <pc:sldMk cId="3370160856" sldId="6942"/>
            <ac:spMk id="167" creationId="{5C853EBC-3863-4044-80B3-B06B9257D797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68" creationId="{4CCF1CA0-AE0F-4B9D-9967-69A6429A12F6}"/>
          </ac:spMkLst>
        </pc:spChg>
        <pc:spChg chg="add mod">
          <ac:chgData name="Al Brooks" userId="34fc579134f071c1" providerId="LiveId" clId="{CF7F231D-8C40-4164-B34A-91E54C999355}" dt="2021-03-10T22:16:52.306" v="13540"/>
          <ac:spMkLst>
            <pc:docMk/>
            <pc:sldMk cId="3370160856" sldId="6942"/>
            <ac:spMk id="168" creationId="{DB09ED4F-BF35-48E4-8544-B083E2FD3969}"/>
          </ac:spMkLst>
        </pc:spChg>
        <pc:spChg chg="add mod">
          <ac:chgData name="Al Brooks" userId="34fc579134f071c1" providerId="LiveId" clId="{CF7F231D-8C40-4164-B34A-91E54C999355}" dt="2021-03-10T22:16:52.306" v="13540"/>
          <ac:spMkLst>
            <pc:docMk/>
            <pc:sldMk cId="3370160856" sldId="6942"/>
            <ac:spMk id="169" creationId="{F96E3F9D-6301-4625-B5B3-9C6919CEB516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70" creationId="{1AF72436-6A32-49B6-856C-65C298B52169}"/>
          </ac:spMkLst>
        </pc:spChg>
        <pc:spChg chg="add mod">
          <ac:chgData name="Al Brooks" userId="34fc579134f071c1" providerId="LiveId" clId="{CF7F231D-8C40-4164-B34A-91E54C999355}" dt="2021-03-10T22:16:52.306" v="13540"/>
          <ac:spMkLst>
            <pc:docMk/>
            <pc:sldMk cId="3370160856" sldId="6942"/>
            <ac:spMk id="170" creationId="{FCAC5EE2-9CE7-4272-9E2D-9B70F025838C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30.900" v="1111" actId="478"/>
          <ac:spMkLst>
            <pc:docMk/>
            <pc:sldMk cId="3370160856" sldId="6942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10T22:09:56.608" v="13449" actId="167"/>
          <ac:picMkLst>
            <pc:docMk/>
            <pc:sldMk cId="3370160856" sldId="6942"/>
            <ac:picMk id="164" creationId="{8C3222A0-0DE0-41CD-8EF2-D8777EEADCE3}"/>
          </ac:picMkLst>
        </pc:pic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81" creationId="{F9B6FC8D-AA8A-4CA6-9A4C-FE58E7A3C6A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2" creationId="{BB00DC21-D9CD-4CA5-9913-86FF23EA8CF2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5" creationId="{BC6AE327-AADD-4004-BFF8-115123ED828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6" creationId="{4CD7BF01-09E7-4EC8-9161-D86FC2A2B84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7" creationId="{8F48AE34-B1A2-4B1D-891D-CD7CDF50EC11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8" creationId="{5CA0EF0A-80EC-46DF-8ECB-8F848B387020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99" creationId="{B1CC37AA-AC0F-4CA3-9FE7-650000F049CA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2" creationId="{B3C19C7B-82D1-446C-8841-245F1CF44591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3" creationId="{21794FBC-337A-4FCA-9B2A-4D7AA9258949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4" creationId="{F93BE242-D4DB-44ED-A836-1F04FFC46C94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5" creationId="{03BD4D08-6F3C-47B2-9820-E6708C9EC58E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6" creationId="{AC86B603-75B7-4716-9C31-61E8E728873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7" creationId="{0976C9C9-DF89-43A5-B176-E57E0DC56AFA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8" creationId="{48867EE3-303E-41DF-A327-BFB79635C29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09" creationId="{4572D0F8-224A-46B6-8F55-8B733473B27D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0" creationId="{3A3A0EE6-DDF0-4A59-B764-2430D413E8F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1" creationId="{801EA8FE-B46E-4DDE-BBC2-590CC95AE78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2" creationId="{B52E6F50-8262-41E0-B978-7F41D764408E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3" creationId="{BFF7DE26-F02B-4F56-AFEE-E58C9740A6CD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4" creationId="{60DF8177-9D5E-4294-9A3A-697A041A3B0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5" creationId="{790E0618-2026-4AB5-ACC7-D71A178905D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6" creationId="{BDD71BD8-5068-4125-BBC7-69910C42762A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7" creationId="{7B5A05B1-8F2F-40D9-9EFF-4E0003904F56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8" creationId="{B090BF4A-4472-4A12-A8E3-7AC66CCEDC08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19" creationId="{CF89126C-A0E2-4845-8ED7-BCA9F624BCE7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0" creationId="{BBA708C2-85FA-47C0-9686-18E8C6289320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1" creationId="{990FE555-816C-428C-A2EF-97DB289A73E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2" creationId="{4E5756F1-500C-4CAD-B4CE-BC87CC59C888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3" creationId="{FC9A68C5-8DB1-4860-BF77-960E044DAA1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4" creationId="{8FADEF6A-09AA-4668-A557-7B2BA00C4F90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5" creationId="{F3BD3A6E-65AA-40ED-A6F8-2A82ED93E4B7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6" creationId="{DA098B9C-D6E3-424F-B375-0254F54B3E02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7" creationId="{D9A484F6-9C37-4C6D-BA41-EDC571D25871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8" creationId="{DDD5D2CB-9ED2-4B83-96DF-F50576AB1647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29" creationId="{71E3D07F-EA23-46B1-8B34-595EED940F33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0" creationId="{EEA43F2F-14DF-4A2A-A33D-7EEF76DACE8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1" creationId="{BB248C38-BC10-46CE-9C9B-70D52F9439F7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2" creationId="{21C4D2C9-99C2-4F3A-8945-2BA935DEC75A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3" creationId="{1435877E-CB33-4117-83A8-47C2D3F0D9A8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4" creationId="{187A48F2-30F7-4556-93FE-C001BF2FD9A9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5" creationId="{223E7D13-E7C3-4D5F-9FAD-77F96808FD19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6" creationId="{A77CCF19-9105-4431-A1D0-8A8C11DDA354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7" creationId="{2663BACC-A603-47EA-B266-C3CCA4A7B171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8" creationId="{8AAC9EC0-6758-4D6C-BE89-A2E7DB663352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39" creationId="{FD2A34F5-544E-4336-BCA7-0789E0F8528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45" creationId="{C15098C8-6994-461F-ACD7-EF430A2DE77D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46" creationId="{60F038B3-213F-4E12-9AEE-000819BA4D0C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47" creationId="{50D764E1-F18E-4EA1-964C-3807A566617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48" creationId="{728FF3CC-5849-4F53-BB38-D2C6D9014178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49" creationId="{564FED23-23BA-4F8E-BEC3-141F99E2DA1B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52" creationId="{9FD9CF82-7247-4E95-8648-75F87BF84F8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53" creationId="{6BDF1114-EF3D-44F9-A8D2-9A49C5DE5A45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57" creationId="{DC27DBA5-DF51-44B2-B9B8-8E849EFE68C0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163" creationId="{D3EF9BC3-F28C-4F13-93E5-1865F573A864}"/>
          </ac:cxnSpMkLst>
        </pc:cxnChg>
        <pc:cxnChg chg="add mod">
          <ac:chgData name="Al Brooks" userId="34fc579134f071c1" providerId="LiveId" clId="{CF7F231D-8C40-4164-B34A-91E54C999355}" dt="2021-03-10T22:16:52.306" v="13540"/>
          <ac:cxnSpMkLst>
            <pc:docMk/>
            <pc:sldMk cId="3370160856" sldId="6942"/>
            <ac:cxnSpMk id="165" creationId="{9F9E50DA-1BB5-48AC-9405-063DE0191B62}"/>
          </ac:cxnSpMkLst>
        </pc:cxnChg>
        <pc:cxnChg chg="add mod">
          <ac:chgData name="Al Brooks" userId="34fc579134f071c1" providerId="LiveId" clId="{CF7F231D-8C40-4164-B34A-91E54C999355}" dt="2021-03-10T22:16:52.306" v="13540"/>
          <ac:cxnSpMkLst>
            <pc:docMk/>
            <pc:sldMk cId="3370160856" sldId="6942"/>
            <ac:cxnSpMk id="166" creationId="{F4B0400B-1896-4869-AB52-36E6F66DE9D0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69" creationId="{1000721F-1CBA-415F-87D8-E50192FEBAD2}"/>
          </ac:cxnSpMkLst>
        </pc:cxnChg>
        <pc:cxnChg chg="add mod">
          <ac:chgData name="Al Brooks" userId="34fc579134f071c1" providerId="LiveId" clId="{CF7F231D-8C40-4164-B34A-91E54C999355}" dt="2021-03-10T22:17:36.540" v="13553" actId="1037"/>
          <ac:cxnSpMkLst>
            <pc:docMk/>
            <pc:sldMk cId="3370160856" sldId="6942"/>
            <ac:cxnSpMk id="171" creationId="{CFBBB812-0F92-4D3C-99DF-41658078F38C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12" creationId="{49561F36-F7AA-4C0F-96BF-FE4D01C1EBD9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213" creationId="{DC9D45A1-C0CD-4883-A3C6-2DC090CE49DE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214" creationId="{6941B689-4EE9-4E4B-89C9-9E93DD234A00}"/>
          </ac:cxnSpMkLst>
        </pc:cxnChg>
        <pc:cxnChg chg="add del mod">
          <ac:chgData name="Al Brooks" userId="34fc579134f071c1" providerId="LiveId" clId="{CF7F231D-8C40-4164-B34A-91E54C999355}" dt="2021-03-10T22:18:26.174" v="13567" actId="478"/>
          <ac:cxnSpMkLst>
            <pc:docMk/>
            <pc:sldMk cId="3370160856" sldId="6942"/>
            <ac:cxnSpMk id="215" creationId="{35D8D71A-2DE9-4E56-B9E8-8939211D1020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30.900" v="1111" actId="478"/>
          <ac:cxnSpMkLst>
            <pc:docMk/>
            <pc:sldMk cId="3370160856" sldId="6942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7:39.364" v="1114"/>
        <pc:sldMkLst>
          <pc:docMk/>
          <pc:sldMk cId="296705242" sldId="6943"/>
        </pc:sldMkLst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86" creationId="{D2C123C3-801F-48D6-A2FF-08D38234399B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87" creationId="{145E8631-39FA-4DA4-A8D4-1F54EB431CC1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88" creationId="{6E61467D-0E46-4BBF-98CF-98217F437AA0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89" creationId="{6E7412BA-734E-4338-82D1-A3D004719F94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0" creationId="{84CACAA0-AC43-4D54-8618-C9EE4019FEE9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1" creationId="{540F2570-D324-4231-A812-6DF030C930A3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2" creationId="{3295A08A-0A5C-4E44-BE20-E7B1481900A3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3" creationId="{D0B44732-D59A-444D-9E81-0EAF6F87E058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4" creationId="{DA48EB21-507F-47B7-9BBE-21B5CC8DDB4C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5" creationId="{DC755EB8-1795-4662-9E8B-CCC588D958F9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7" creationId="{9D8CC996-7652-4405-B08E-07FB387B603D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98" creationId="{02FDBFB9-5626-4144-B32C-29D16DF47615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04" creationId="{C353E8AE-DB42-4C22-B6A4-B682B56DC082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05" creationId="{DDBA38A1-59A4-478E-AF9B-DC4619D4F396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44" creationId="{1816A3A5-3B1C-4225-9B08-5E1C0E30143F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45" creationId="{01C77874-7890-48AB-BC56-E37DA4AA93AB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46" creationId="{B687F4BC-9803-4019-87B6-065B50671BC1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47" creationId="{6ADB01FC-6687-4D33-A889-D4C8A041370E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48" creationId="{011D5D60-7ADB-4FC6-B679-4E5974648FBE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54" creationId="{90DCA811-D62C-4BF0-AF5C-502235FB318E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55" creationId="{47A61BBF-AB65-4A59-8FE9-3B6B049FEF71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2" creationId="{814AAE56-483D-4393-958F-62AC024E2BD2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163" creationId="{BDCBFA14-BF9F-4EDE-BFBF-D38A073668C6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213" creationId="{B2D30D59-1A4E-420F-B4D2-D8087D13CE02}"/>
          </ac:spMkLst>
        </pc:spChg>
        <pc:spChg chg="add mod">
          <ac:chgData name="Al Brooks" userId="34fc579134f071c1" providerId="LiveId" clId="{CF7F231D-8C40-4164-B34A-91E54C999355}" dt="2021-03-04T16:27:39.364" v="1114"/>
          <ac:spMkLst>
            <pc:docMk/>
            <pc:sldMk cId="296705242" sldId="6943"/>
            <ac:spMk id="214" creationId="{DD0FEC38-2768-48FB-877C-9440F25F03E9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37.876" v="1113" actId="478"/>
          <ac:spMkLst>
            <pc:docMk/>
            <pc:sldMk cId="296705242" sldId="6943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81" creationId="{00AB9AD4-A69C-427E-9EDD-08FEE309592D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82" creationId="{70B85103-FCBA-4502-B505-D908EBABD74B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83" creationId="{72548FA8-45EF-42C2-BC0D-7ED8B3CB074C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84" creationId="{5A4EDF11-6B7C-491C-8B2C-60B6B9ED7815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85" creationId="{3F978C97-2E97-4D43-B872-60C0780ABA37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96" creationId="{74F47202-972C-4CCF-AB6A-C143987E9BEE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99" creationId="{FD61B4DE-D545-46E0-AFBB-BA17AE5CE94D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0" creationId="{6B7E6A31-D974-4E66-B684-2D501D03AECB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1" creationId="{FCE0E5AC-B5C1-41B2-B930-DBA515B7D77E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2" creationId="{ED8B6C51-4271-4D00-B4E0-4E468E3CC763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3" creationId="{2C07A3E4-C3F7-4733-85B2-F38544A2CF1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6" creationId="{2EED0FEB-0027-49F8-877E-A2CD1D45C554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7" creationId="{94CEDE90-DCAC-4116-8823-6C2E584145DF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8" creationId="{79266D3D-0ECB-41BC-8586-841681B966E7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09" creationId="{3602CF90-D9F4-4D62-A55F-AE2DE9707E9D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0" creationId="{82F013EB-630B-45B3-B02D-09C17CF4383F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1" creationId="{A688EE1E-F91B-47C6-8E96-117583738E85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2" creationId="{A1FC4958-CBD8-4F7A-BF1E-1BFFF8F94C80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3" creationId="{E14C0355-BE54-4BA0-83D5-059F7B773ED4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4" creationId="{DB057FF9-8994-4132-91EF-5EA6BA31ACE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5" creationId="{D4182D12-E8BC-4213-B1BD-F390E74DCCC2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6" creationId="{87CBECD9-D3E1-4F21-930F-2A7FDFE87775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7" creationId="{AAB3FC72-22E2-4E67-84ED-8AD2B2B7DEBA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8" creationId="{D5A24210-B18E-4E47-9B26-FA8461340B1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19" creationId="{FA3DD1C9-7948-47F0-90CC-FD877CFF324F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0" creationId="{2907D134-0976-419F-84F2-2EFA11D5DD0E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1" creationId="{912959F5-6FB5-4370-B773-8A88368F5826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2" creationId="{68E27E4E-EA8E-4057-9778-D1807FBA08FC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3" creationId="{1B90C0C1-6321-4EA5-8D39-AAF22854F00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4" creationId="{F3FFDB34-6D50-4341-8EEA-9C8635F775F0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5" creationId="{DF0E90F2-5180-49EE-AE0E-A85D04514A90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6" creationId="{EE1745AD-C616-4F95-A96D-A884292FFC51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7" creationId="{18D6D781-E1A9-4CF2-8C78-A87F8ABD2137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8" creationId="{F3F8A817-3729-4004-8D98-A45085C15AB2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29" creationId="{11555CAA-9D73-4174-9BC4-A1573E4F8BF1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0" creationId="{65060FD9-A34A-4220-8B79-77FECDA1574E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1" creationId="{C346B82A-3E96-4DBE-80A5-2B5229F55408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2" creationId="{781522CB-BD7C-4D5D-815E-74833958BB2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3" creationId="{9A40C5CE-DD00-4A90-BFB0-7191DF1FCC63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4" creationId="{02D79C33-0F27-40E1-8F53-A25E7449F7C1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5" creationId="{A071989D-B288-44AB-A185-D6C2F65C924A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6" creationId="{9260C36C-E5A7-462D-B142-5742B5CF99CC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7" creationId="{CBA77E1F-3016-4BD4-8704-DFB3C3434F94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8" creationId="{EA9E6744-FB61-4938-AA92-8A48C0AC2945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39" creationId="{2A5F0EB7-706E-4BFE-B87F-2B62730ECA37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40" creationId="{D9F09ADF-FFE6-411C-8682-42FC481C6C22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41" creationId="{FA9D56BC-89EE-4378-9016-CA187702413A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42" creationId="{17949845-4C77-4E93-8115-A1CD572251F2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43" creationId="{DF7A95F2-4F53-4187-B1D1-43E6EF6A8C42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49" creationId="{5FE5AE63-4781-45A2-A52C-D0E46E8B821A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0" creationId="{47AB7FAF-6343-426C-9319-63F4968CFE44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1" creationId="{6EF13E57-E78D-484C-B9C4-AB46627066EC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2" creationId="{B62907B4-BFF0-4803-8732-8F26A4513761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3" creationId="{89E9222B-C66B-4EE9-9F84-59BD117F572F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6" creationId="{996667EA-FAEC-4059-9070-908BDB3D2773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157" creationId="{689489AF-912F-4A9E-B1B5-EDDF1BEFE8FA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215" creationId="{B195A155-2BCB-4164-A42C-05D2BE6B6248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216" creationId="{4DE01CDE-6F27-493E-854F-FA3B88345FB3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222" creationId="{017FE1AC-5973-48E0-98BE-C6F2859A4128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223" creationId="{4CB0C982-3B60-40C3-ABE2-8FB88A0CDFA0}"/>
          </ac:cxnSpMkLst>
        </pc:cxnChg>
        <pc:cxnChg chg="add mod">
          <ac:chgData name="Al Brooks" userId="34fc579134f071c1" providerId="LiveId" clId="{CF7F231D-8C40-4164-B34A-91E54C999355}" dt="2021-03-04T16:27:39.364" v="1114"/>
          <ac:cxnSpMkLst>
            <pc:docMk/>
            <pc:sldMk cId="296705242" sldId="6943"/>
            <ac:cxnSpMk id="224" creationId="{C79A9F12-493A-47B3-AC40-F7E42F937005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37.876" v="1113" actId="478"/>
          <ac:cxnSpMkLst>
            <pc:docMk/>
            <pc:sldMk cId="296705242" sldId="6943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7:47.786" v="1116"/>
        <pc:sldMkLst>
          <pc:docMk/>
          <pc:sldMk cId="1062630272" sldId="6944"/>
        </pc:sldMkLst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87" creationId="{66812810-FEB7-47B7-92D2-3C5E09E9D888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88" creationId="{B479AFE4-0257-4F13-8FA0-112B756D6705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89" creationId="{B90FEB58-32FA-45F2-8F60-B760823DD0F9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0" creationId="{A72EAC10-41E2-446D-949F-37D8F9915CF1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1" creationId="{409CF347-85E4-4400-9B05-273C3364A808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2" creationId="{35A62161-4289-4835-BD4D-4EDDBC95130B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3" creationId="{BF309BF5-72BA-4C3F-9FED-5867B4295D2E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4" creationId="{DA0765E1-E9B1-4CD1-A3D8-2F45078BD9BB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5" creationId="{7AAD6859-B985-49F5-9D24-690D8089A702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6" creationId="{41068892-7A12-4F5A-8509-26CAE437E24E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8" creationId="{8946DAC5-1744-49E9-A940-EC46736599E2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99" creationId="{C260B1CD-A089-4BEF-BD2D-7FADF6E528A3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05" creationId="{CBD9D67A-E221-4199-A86D-84D8DBC625D1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06" creationId="{FEA04AD7-4D3B-406C-8CE7-DF7972BE05CE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45" creationId="{55C9C370-481D-4333-BE0B-230A45B171C6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46" creationId="{CA0FE49F-5BEC-470F-980F-6EA10DC7C706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47" creationId="{ACEA87C7-AEB2-4BF9-9B34-59C0033169B8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48" creationId="{554FF24D-11F6-446C-87B7-0632510F2D15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49" creationId="{100E5D50-8584-4CA0-8943-E78C74705D5B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55" creationId="{2EF6CA47-B63A-4F4B-8838-6ECC301C009D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156" creationId="{0DF61294-7F54-4BA4-96BD-FDBE71D92FAF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213" creationId="{984B9197-1A22-441D-8B50-4D8E53C0A4AA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214" creationId="{5F583574-E6EC-4C09-ACB1-A72147E99A08}"/>
          </ac:spMkLst>
        </pc:spChg>
        <pc:spChg chg="add mod">
          <ac:chgData name="Al Brooks" userId="34fc579134f071c1" providerId="LiveId" clId="{CF7F231D-8C40-4164-B34A-91E54C999355}" dt="2021-03-04T16:27:47.786" v="1116"/>
          <ac:spMkLst>
            <pc:docMk/>
            <pc:sldMk cId="1062630272" sldId="6944"/>
            <ac:spMk id="215" creationId="{0D842706-3CDE-40E5-86CB-CBFE53AFD507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43.499" v="1115" actId="478"/>
          <ac:spMkLst>
            <pc:docMk/>
            <pc:sldMk cId="1062630272" sldId="6944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86" creationId="{B806E38B-350D-4612-97E3-0B09D1B9DDA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97" creationId="{CF12507F-4006-4465-BE73-8B5C33BA24EA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0" creationId="{4C42ACBA-4309-4A4F-A395-82083A194D66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1" creationId="{8E18126A-6BD8-4CF4-BFE2-8BD16D957113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2" creationId="{09ECF5DE-9452-4660-863D-9AF8C94B2C1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3" creationId="{5AAD217A-C850-4F23-9DBF-7DB6E2F001F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4" creationId="{2A41A8AF-30E0-46D2-BCDF-8E414B974E80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7" creationId="{2F85745C-441F-454B-A95B-A3FAA975BEF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8" creationId="{C812C4C7-5E28-4F19-A067-295136BAE29C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09" creationId="{3746F08A-EE73-4752-A879-DFE820FCEF5F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0" creationId="{E556692E-94BA-4A43-A687-2E895E17217F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1" creationId="{3AF36922-BB8A-453D-A5D8-215DA5628C2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2" creationId="{E7275BF8-2399-4704-BE1B-0FE8D816F45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3" creationId="{320BA38D-51C8-4184-8E50-C215C3C4F1E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4" creationId="{4D0849CB-0F7F-478D-A67D-20D1C4FD4F5F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5" creationId="{F1403CD8-E553-480D-B424-F232A67865F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6" creationId="{2E162791-1203-44E8-8B4E-1FE22ED2FF4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7" creationId="{17CB26BA-DC57-4BF8-A99F-1D87D4B5103E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8" creationId="{A41FA055-4EEF-465E-954A-10BBDDEE21C0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19" creationId="{BAD167EE-C2C6-4D66-9645-1E3A9B8493A3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0" creationId="{BBEE0FF5-B535-44BE-B828-689B34E68B8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1" creationId="{40D92B65-6467-4A42-A6D7-BA1D0646CB73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2" creationId="{B0681874-4B5E-4440-8983-FDB12407C1E0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3" creationId="{730A9D56-F902-4A13-BE14-7F1A3B5DF53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4" creationId="{557EC777-AAC2-49D5-A137-7F94941CF878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5" creationId="{06C7373F-7C67-4A1E-BA6D-4ED4C41EA24C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6" creationId="{7A0F594B-700E-40B6-9521-F6ACAA1C3623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7" creationId="{7DCE54F3-01E8-4FC0-B253-0FADB7B6161E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8" creationId="{2E9C23C6-D53D-4352-8995-DB3B599DFF68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29" creationId="{48E6EAE7-B058-430C-8EF0-DB2212957D67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0" creationId="{85902406-9D66-4487-B803-5F39CECBE29F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1" creationId="{B66D3A0A-D34B-4ADE-87F8-47AF45840B55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2" creationId="{9F565418-C7B8-4070-BF9F-6D570BE5C74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3" creationId="{BB507415-2EC8-4A24-841F-7C4E1FC8CB6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4" creationId="{D04FA246-F27D-4C73-A78D-C67077FD869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5" creationId="{02BEDD0B-6504-4514-A03A-4FCD851ACD9F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6" creationId="{C2EF436C-3F87-46D5-B22B-4F89B32FC486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7" creationId="{4BE4A60C-98B1-4A0C-9F64-F039592760C3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8" creationId="{AE188EF7-CB0F-4F50-9210-274C9EC8E005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39" creationId="{C57D457A-66EA-471B-BB6A-092CD06104D2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40" creationId="{81ED7F8E-0B3C-4C41-8664-7B2931E89ECD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41" creationId="{FFCB77E3-351F-4BAC-8A99-478EFAC48AD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42" creationId="{C3AC34EB-66F6-4894-AD5F-DB96ADA9C52B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43" creationId="{64366C79-507B-45EC-9CE1-85CB4D1C27B1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44" creationId="{B2B24F66-286C-4D23-997B-190FD621D4A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0" creationId="{55A2DEB2-A5F4-4437-953D-6A32142BEBC9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1" creationId="{DE01F5D7-C160-46BB-BF59-A4E24983B22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2" creationId="{73A77F5F-5A99-47CC-9CA4-E24D2B82EDCC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3" creationId="{D4E931DB-633A-4A8B-A9E3-7DDA1F000B04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4" creationId="{35B6F28D-EE9F-49A5-8CD7-4823A5E71E9C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57" creationId="{0BF1A4AC-7E80-4819-B248-7B8AADD8A975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163" creationId="{911D7528-D272-4B57-99BD-A259CD0A2817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216" creationId="{31DE25EA-5326-4FA4-AAF8-C1D178F45C15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222" creationId="{138CF6F4-0EA6-4450-8AF5-90ACDA01C8DE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223" creationId="{10C251A4-B584-4CB2-B2E1-FE32C9E8A9DB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224" creationId="{2BC5A137-3078-40D6-B210-9F40BD1BEC6A}"/>
          </ac:cxnSpMkLst>
        </pc:cxnChg>
        <pc:cxnChg chg="add mod">
          <ac:chgData name="Al Brooks" userId="34fc579134f071c1" providerId="LiveId" clId="{CF7F231D-8C40-4164-B34A-91E54C999355}" dt="2021-03-04T16:27:47.786" v="1116"/>
          <ac:cxnSpMkLst>
            <pc:docMk/>
            <pc:sldMk cId="1062630272" sldId="6944"/>
            <ac:cxnSpMk id="225" creationId="{9839EB2C-42D1-468C-9AC8-DD9B336E3B90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43.499" v="1115" actId="478"/>
          <ac:cxnSpMkLst>
            <pc:docMk/>
            <pc:sldMk cId="1062630272" sldId="6944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7:53.534" v="1118"/>
        <pc:sldMkLst>
          <pc:docMk/>
          <pc:sldMk cId="2389292817" sldId="7002"/>
        </pc:sldMkLst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87" creationId="{3C74F53E-FD42-4813-9313-AEC106C7D513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88" creationId="{F964176A-B337-4A2F-9FFB-CB9EC02B68C5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89" creationId="{777529EE-6306-49E6-8B33-FC33BA13D1B6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0" creationId="{3768D385-50B0-468F-AAA9-85BB3D7EFBFC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1" creationId="{E8266E7B-E280-471A-A539-F276B8B5BF5A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2" creationId="{7C8B8DB9-F65B-4E50-9CAF-BFBC61981CCE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3" creationId="{E8CE6F6A-BB03-42DC-B0B7-AA13B153B521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4" creationId="{5C8A9489-AC49-484E-B741-2605F259B406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5" creationId="{7C969971-652F-4A3D-B824-5DF23A51A62A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6" creationId="{1C4C28FC-D366-411F-938C-81A02F53D11A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8" creationId="{C3B3603C-0D41-43C6-8186-239D3ADC3992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99" creationId="{3E794FB2-3C36-43AB-BF28-1B0C4D58306F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05" creationId="{BDDA11F5-B141-40C6-9C95-3A813B9B89E7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06" creationId="{3EA308B9-72B3-4C72-AC08-ED9A7BA582AD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45" creationId="{CEDEF142-5563-411D-AB1D-3FFA44A322D6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46" creationId="{B58EA7C5-C2E9-4E92-A848-372499A53CD3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47" creationId="{031096DA-20F0-48F4-A8E3-D3AB72544E7B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48" creationId="{B2C38911-7179-4156-B9F8-6AFF2709FFEB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49" creationId="{39DB800C-6AA5-4B19-9541-A7088BF08B0F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55" creationId="{55BB6AFE-B841-4412-9097-8B519A0CFA11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156" creationId="{87FB27CD-04CD-4F2A-B78B-3C24007510F1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213" creationId="{0E603CE3-FE04-43E8-9E58-9D29C5A6FFDF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214" creationId="{5E4A7211-206B-466C-84B1-370BAC5890C4}"/>
          </ac:spMkLst>
        </pc:spChg>
        <pc:spChg chg="add mod">
          <ac:chgData name="Al Brooks" userId="34fc579134f071c1" providerId="LiveId" clId="{CF7F231D-8C40-4164-B34A-91E54C999355}" dt="2021-03-04T16:27:53.534" v="1118"/>
          <ac:spMkLst>
            <pc:docMk/>
            <pc:sldMk cId="2389292817" sldId="7002"/>
            <ac:spMk id="215" creationId="{D6996518-7143-43F3-8495-4E7F80495864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7:51.809" v="1117" actId="478"/>
          <ac:spMkLst>
            <pc:docMk/>
            <pc:sldMk cId="2389292817" sldId="7002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86" creationId="{E75AF531-E9A5-46E5-903B-A0E2D8E24B28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97" creationId="{01475586-6646-43CA-8DA2-E5DE001CD28A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0" creationId="{4FA19DB5-7672-4291-AAAA-DC15854B89F0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1" creationId="{AFFC4E10-BFDC-4422-8C0A-57092D7AAB2A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2" creationId="{1AD80C0F-765D-427F-9EE4-F87849F6B96F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3" creationId="{EB79848E-3865-4A8C-A0FF-259978A150FD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4" creationId="{8D5BBCEC-F561-4859-B3F7-BCF26EBB6B86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7" creationId="{193B1C18-A785-4C58-876E-4923D6A1E8D4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8" creationId="{F4FA7FF7-310C-4219-8759-18EB45BBA0D3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09" creationId="{A5717518-9F27-4EB2-91BC-078C8788EE5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0" creationId="{BAFDF9F4-6A71-4198-8D59-C6865E7DEAA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1" creationId="{3F38C3DA-46CB-4FBF-AAFE-F2A8872E1C2E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2" creationId="{EA64C65E-BCA4-4FFD-8986-7C4CC79D76BC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3" creationId="{0F77B07A-0B3E-4BDC-A374-3E047C1CEAB6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4" creationId="{069806F9-759D-435F-93BB-63B485CB7F50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5" creationId="{9DA7F881-EDD4-4D39-BE7F-DDF496EA4C18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6" creationId="{1DA0CB8E-D2D1-449E-A389-C946E014D217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7" creationId="{DC466845-B01C-403D-A30D-2B65FD683604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8" creationId="{238171BE-8988-4E85-A3E2-83B168D88148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19" creationId="{3FF767CC-CFF2-4CD1-842F-61509DA51E46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0" creationId="{07520900-489B-47F6-BB35-D69AE1ECB96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1" creationId="{02693BCA-0EDE-487E-B724-13872609C109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2" creationId="{E6D209F8-FA5B-434C-8767-072E604C052C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3" creationId="{DF354D18-FB8C-45F5-ACC3-942BF80683E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4" creationId="{FA2BE984-9F9E-4C17-8E71-AA28A0EAC7C3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5" creationId="{094286EA-24F5-47C7-8261-C965FE35ADA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6" creationId="{9DEDDA07-BC6A-48B9-A664-561E039B580F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7" creationId="{7252BA1E-9380-4550-9CE6-421C8EE10CC4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8" creationId="{6F08CB8E-3A48-462E-8B21-04B02DB01A79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29" creationId="{52290B60-E85F-47D5-B16A-E607460FE508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0" creationId="{880FC258-B8F4-40DB-9272-E5C9E188C5B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1" creationId="{BB0B8A43-45D3-4586-81EA-08FD1AC80ABE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2" creationId="{64652DF4-A699-422A-9674-CD6459E0A846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3" creationId="{866924B7-C7A9-4DD7-A984-DFF88601A2D4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4" creationId="{28679B0E-F13C-408E-BC1A-EA38CAA3ADD0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5" creationId="{3A816D17-D5E6-4524-87FB-D640A9F9317D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6" creationId="{8286DD91-0778-4A17-98E4-C22EF9D5B117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7" creationId="{8F2AAD7B-FB4B-41A0-9F94-14D21AF9E123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8" creationId="{0EE7156D-81F6-4B72-9B47-DE1EDC1F528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39" creationId="{C2EC1514-E591-470E-91D2-BD6063EACFE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40" creationId="{23589947-47AF-41AD-B806-49F97F8C8A0F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41" creationId="{5E7AE4C8-2804-4076-8981-3DA6FA7A30E9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42" creationId="{DF54E1B8-6758-4984-B93F-4DA9F30147CA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43" creationId="{832DA5F4-71A5-40AB-9910-6D034550307F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44" creationId="{8B205145-71A2-4384-A73F-4FB478CE193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0" creationId="{D6557E9D-AC92-4CB8-8EC1-78C8C2F9E806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1" creationId="{FB3752BE-B431-4CC3-8329-5C152F383E7B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2" creationId="{A8FB7F66-48E7-43F7-BFE7-219A66D7223F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3" creationId="{BDA81070-1413-48E4-8EA1-5BA1F2FA21EC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4" creationId="{1CA95A17-82D5-4493-A6C8-42F77F9376E2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57" creationId="{EF01823A-EEEF-4E04-888C-F574774AC038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163" creationId="{D89512B4-2D9E-4455-98CF-06FB693E381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216" creationId="{E175A885-EFF0-4842-9941-A4A06952A5A5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222" creationId="{3CC1647A-A316-49B5-B765-317C24179CBE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223" creationId="{F0AEF88E-173F-4D5C-AF19-A88C4CABE2F1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224" creationId="{1BC451E6-82BE-4031-833F-7E29C9C36297}"/>
          </ac:cxnSpMkLst>
        </pc:cxnChg>
        <pc:cxnChg chg="add mod">
          <ac:chgData name="Al Brooks" userId="34fc579134f071c1" providerId="LiveId" clId="{CF7F231D-8C40-4164-B34A-91E54C999355}" dt="2021-03-04T16:27:53.534" v="1118"/>
          <ac:cxnSpMkLst>
            <pc:docMk/>
            <pc:sldMk cId="2389292817" sldId="7002"/>
            <ac:cxnSpMk id="225" creationId="{B88D46D4-F7D4-40C2-B47F-DCB4583EC44D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7:51.809" v="1117" actId="478"/>
          <ac:cxnSpMkLst>
            <pc:docMk/>
            <pc:sldMk cId="2389292817" sldId="7002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04.869" v="1120"/>
        <pc:sldMkLst>
          <pc:docMk/>
          <pc:sldMk cId="3540057383" sldId="7003"/>
        </pc:sldMkLst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87" creationId="{9CB30757-7C6B-4B03-BCCF-ED43FD1E4E04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88" creationId="{B914C555-D805-4BE4-888D-B1C5C6BC0299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89" creationId="{67BEA78B-5F14-491B-A19D-17B4EDAC3162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0" creationId="{87461338-89B7-425D-94E7-470220F7679A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1" creationId="{C244EA20-405B-479F-A344-25100CA8EF3A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2" creationId="{8B3CB556-07CA-4D81-8C6F-4542F89AD5FF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3" creationId="{46F3D846-C9AC-4EF1-864F-27A64EF54E9D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4" creationId="{2094EBEC-3B41-45F7-A170-C723F8E121B8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5" creationId="{EAC99A8D-738F-4CD5-8404-339F14E113CB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6" creationId="{2FE7DF64-73E9-4A14-9A88-92D7125A13CE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8" creationId="{6B0830EB-5DB8-44F5-9FE7-CBAE2899CB56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99" creationId="{CF21F3DD-7950-4A16-A971-0E3D4CC1D62C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05" creationId="{38476A76-CF05-4AB7-9860-48727AE754A7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06" creationId="{731968E5-0774-475C-A6FF-8D7B33F278FC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45" creationId="{B12111BE-6D8D-4674-96AA-C4AC0FD47FE3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46" creationId="{72230B95-3C0D-4688-9B87-70F46C6B7203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47" creationId="{D258AA94-6D2F-4B83-95E8-211A5AFDC8DF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48" creationId="{AA6057D3-9431-421C-8211-15FD42C31B63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49" creationId="{20AD85F7-9330-4D95-8C49-F0AC68F16508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55" creationId="{5A486CA7-3176-45CC-A9CF-F44F2BBCC456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156" creationId="{31D04E26-6CBB-4F4F-8F5D-360FBB5B39D2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213" creationId="{53D0E31D-A626-4C29-BAA4-1B7CB561CFCD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214" creationId="{BD10BFE7-6F05-4944-B0E8-E40A1EB0C4AB}"/>
          </ac:spMkLst>
        </pc:spChg>
        <pc:spChg chg="add mod">
          <ac:chgData name="Al Brooks" userId="34fc579134f071c1" providerId="LiveId" clId="{CF7F231D-8C40-4164-B34A-91E54C999355}" dt="2021-03-04T16:28:04.869" v="1120"/>
          <ac:spMkLst>
            <pc:docMk/>
            <pc:sldMk cId="3540057383" sldId="7003"/>
            <ac:spMk id="215" creationId="{DB477728-AC64-408B-BA9C-CE7CDC7DE88A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00.520" v="1119" actId="478"/>
          <ac:spMkLst>
            <pc:docMk/>
            <pc:sldMk cId="3540057383" sldId="7003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86" creationId="{5F68A867-11D6-4703-8E96-4C39710A77CF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97" creationId="{585899EF-B177-44C9-8EA7-321DE8560091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0" creationId="{EB12AB11-44F9-473A-A587-99F2FB07BDE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1" creationId="{F5025ED4-56B8-42DE-9984-3CA1D8DC8DA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2" creationId="{FA29DB86-9781-4525-A908-52C8DE0AFFBC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3" creationId="{E80AD077-9D94-41B3-82B3-5D0069522358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4" creationId="{D40FF8C8-531E-461C-80D1-0244EA3231F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7" creationId="{B663691A-4A14-4E1E-B575-71556DBAA85F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8" creationId="{DE3A9684-50D1-4A9F-9E1B-9EE1A38241B2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09" creationId="{2334C16C-9BBA-4E6D-85BF-0E1BD259229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0" creationId="{55BFEF96-BFAA-4857-BC8C-DB48C161733F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1" creationId="{3253C739-009F-4EEC-A62E-B82BAB078604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2" creationId="{19F4524F-9EE0-4C11-BE1E-825787517773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3" creationId="{CF03CA46-2430-42A8-90B2-A875250706AC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4" creationId="{FD29DEE9-96CF-40B8-8D18-1790F2E0BDAF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5" creationId="{19726A3D-A707-40DE-A5F6-80D079DE0674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6" creationId="{58DCF526-8DC8-43D6-9131-3EBFBBE9BA3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7" creationId="{60486A20-3D53-4887-8FFE-E2E5CA394ED5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8" creationId="{AF5745B8-4217-4627-8E39-777D9C009A8F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19" creationId="{3F365D0C-E239-4BE9-9583-A35EE2D40DA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0" creationId="{6081B139-FEBB-4180-9A89-0D181E910F5E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1" creationId="{8F94C08F-4D7A-40BD-9469-F4A24F1D60D0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2" creationId="{57432911-6D25-41FD-BA6B-57A9C181862E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3" creationId="{63E7F121-1109-4951-9581-5EAA137DE54A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4" creationId="{98E427B4-DD67-4F9F-B169-1404C72DE889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5" creationId="{F5981D27-94B8-4898-BD47-88DDD50636B1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6" creationId="{7AEA7BF8-AC22-49F7-AC2D-D6B2BD677463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7" creationId="{D5ADC1C3-77B7-4C9A-8031-B3B4BEBFB36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8" creationId="{0B90369E-A812-461B-80A7-38660F1F36A8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29" creationId="{EA3534BC-37B8-488F-966A-CF2988A75A73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0" creationId="{A39E3A33-5279-4F98-9107-9749E19D4022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1" creationId="{641D29B1-CD11-4282-93AC-1CC1DFD191DC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2" creationId="{3CD9B97D-08AF-406D-AF5B-E7D7A29B7FC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3" creationId="{FDF745F2-7D40-4E5C-B64C-DCB72478FF1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4" creationId="{DBC73A2D-9972-4250-B56F-B6EA3BEFF1F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5" creationId="{633AA4E0-78AF-443A-8508-A95D7D16CB6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6" creationId="{6CCCC543-E905-4CD2-8B3F-FC1E1EBFCE0E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7" creationId="{E138F45A-E17E-4D93-9B32-2EFD43015DB5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8" creationId="{C1DB2497-BA6B-48CE-80EB-A7B02D2FF648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39" creationId="{3BD1A3AC-3076-4771-B87B-3034DD3E330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40" creationId="{00132EDB-C081-4715-9EBC-4C704C843E9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41" creationId="{2014F7B6-93ED-40F6-B809-29F0D82DB685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42" creationId="{4B234CE3-AFF2-474F-9B71-D67093889EA2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43" creationId="{ED5027AB-B42A-4AAF-94A8-7CBACBC18876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44" creationId="{DCFB49DB-8E83-473B-B7E6-ADAE9C37A43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0" creationId="{CBB15E06-C824-4461-9889-E239A5EED249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1" creationId="{ECB2E94A-70F3-4CAA-A4AE-70A6F463194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2" creationId="{98356848-A0D7-4EE0-8040-975192695266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3" creationId="{3289F30A-1864-4DDC-B564-006F0589291D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4" creationId="{458C6304-C38D-49A2-9E3B-E34E8F3130FA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57" creationId="{08DA0244-A870-4D0B-ABA9-60643AFFFA0B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163" creationId="{39BF73DB-B99B-43D4-84E1-A9FB4AD52EFA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216" creationId="{CEFF447C-F4BB-4F84-B55A-1559A2BAA5C0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222" creationId="{69A06745-4835-4E41-B446-72023D5D3DC9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223" creationId="{A592123D-BB49-4581-AE50-5E748D424F71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224" creationId="{A8785CB1-BDD7-41C6-80BC-A4F0A4854A57}"/>
          </ac:cxnSpMkLst>
        </pc:cxnChg>
        <pc:cxnChg chg="add mod">
          <ac:chgData name="Al Brooks" userId="34fc579134f071c1" providerId="LiveId" clId="{CF7F231D-8C40-4164-B34A-91E54C999355}" dt="2021-03-04T16:28:04.869" v="1120"/>
          <ac:cxnSpMkLst>
            <pc:docMk/>
            <pc:sldMk cId="3540057383" sldId="7003"/>
            <ac:cxnSpMk id="225" creationId="{DC98278D-BC23-4434-9E6F-9F07AB347B9F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00.520" v="1119" actId="478"/>
          <ac:cxnSpMkLst>
            <pc:docMk/>
            <pc:sldMk cId="3540057383" sldId="7003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11.671" v="1122"/>
        <pc:sldMkLst>
          <pc:docMk/>
          <pc:sldMk cId="2659769944" sldId="7004"/>
        </pc:sldMkLst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87" creationId="{DFC34A23-7FCB-4F86-ACE7-95F45E744E61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88" creationId="{C441B56C-023C-4659-A859-2901C608B051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89" creationId="{E796C8F7-B908-4DAB-859C-E17EBE93F3DA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0" creationId="{442B8866-3781-474F-B636-111C49CCCD46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1" creationId="{A0361EA5-22D3-461E-BDE9-85070F9FDD16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2" creationId="{731C3FEC-3CF4-4408-97CF-1B6DF957396B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3" creationId="{267CA901-EF88-4C07-A3AD-40C42C744B61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4" creationId="{97D9644F-827D-4B72-9849-58D5857C3654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5" creationId="{4A96C1F2-0F23-4CAF-A05B-48ED52A0795A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6" creationId="{765FAA7C-98D9-4951-8604-B1492FF3AB00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8" creationId="{222AF5F9-9CCD-4948-B74B-79DCFE9E4F7B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99" creationId="{D537C04F-EC56-4BA3-94EE-5620FEF38BDD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05" creationId="{52689B68-DC73-4FA3-A168-DB114D4B4B78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06" creationId="{E9B10FF8-A6D0-46F3-9DDE-A4D0C78A5A0B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45" creationId="{631EB7C1-7561-447D-A2BA-A77C6206984F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46" creationId="{ED71F636-FC24-4E39-A97B-14E0CBF6B5B8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47" creationId="{F4F9882B-2834-4A9B-A686-56DAB1C3C613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48" creationId="{F78D1D26-7968-43F1-AD1E-AF2034F04289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49" creationId="{13D3B5C7-377C-44E3-88CB-38B58E4930CB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55" creationId="{94F2F9A7-6EEE-41C1-90CB-E7CEDFE91199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156" creationId="{8ABB8D6F-40DD-4FFE-BE12-194BFC278CE8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213" creationId="{B69AF55F-D230-42A9-AB11-0B828CE7481E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214" creationId="{2DE93CBD-9789-4DC4-839F-63BF859A7835}"/>
          </ac:spMkLst>
        </pc:spChg>
        <pc:spChg chg="add mod">
          <ac:chgData name="Al Brooks" userId="34fc579134f071c1" providerId="LiveId" clId="{CF7F231D-8C40-4164-B34A-91E54C999355}" dt="2021-03-04T16:28:11.671" v="1122"/>
          <ac:spMkLst>
            <pc:docMk/>
            <pc:sldMk cId="2659769944" sldId="7004"/>
            <ac:spMk id="215" creationId="{0066774F-645E-4CD6-969A-E9CCE89FAD91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10.036" v="1121" actId="478"/>
          <ac:spMkLst>
            <pc:docMk/>
            <pc:sldMk cId="2659769944" sldId="7004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86" creationId="{E6F523CE-BA6B-4153-9957-76948ADDD90F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97" creationId="{7DD9EB06-EC59-4AEA-BF9D-A9AB17FC01C1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0" creationId="{A8B86A8E-00BC-445C-B100-8E36ED714F4D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1" creationId="{D81222FF-FEBD-4025-8B9E-B2D7A12438B9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2" creationId="{4A4B9A0D-86F2-45C6-92E7-18128825D728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3" creationId="{99E15C9D-C998-4FAC-8672-7FA852527D8A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4" creationId="{EF7E7CDB-0880-48E0-AA2C-7BF193E86AD3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7" creationId="{322A79AE-AD67-4AC8-A72A-DA72A4DAC92E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8" creationId="{A26831FA-D356-458D-BA05-1A102070CE2E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09" creationId="{A2B37FDA-847C-4DEF-AC41-CA08E07D391B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0" creationId="{4E75A82F-5221-4B97-9914-B5BB90A934CE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1" creationId="{C8359C0F-8622-43F0-AD01-F92128761E4D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2" creationId="{C83D04C8-FB03-4D67-A978-66B020D2559C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3" creationId="{EF3D8D6F-CC05-436F-953C-D37FE7349A2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4" creationId="{D5AB5108-B4F9-4FFF-B10D-A97D15EABC87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5" creationId="{6469EFE7-3AEB-4772-92CB-835B70B72007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6" creationId="{3111F97B-E401-475F-B42E-BC8B2B4DC77B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7" creationId="{6A6D0207-E91E-4627-B8D7-A4AB0AB94EF3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8" creationId="{6B9ED127-822E-4E82-AE22-A7EBD6915E56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19" creationId="{C4EBCF27-BBB6-49D2-A780-F514BEB7B1A2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0" creationId="{212BEC9D-57BC-4C6D-918F-48450466867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1" creationId="{2DF10E36-246A-4F24-9871-1C01F9370BD8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2" creationId="{0CFFF74C-BA2E-4D38-8E46-F4B6716E36C0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3" creationId="{786C0FFD-0DE3-45F2-AE79-8941F028852E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4" creationId="{E6BEBECB-1000-4C73-8B4C-C5502CFABD83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5" creationId="{046A9452-9908-4A2C-AB2C-E5B16833E198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6" creationId="{200514F4-6752-4055-A3D0-84F9F14BE1E7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7" creationId="{2021F599-043C-4822-87A0-36605540F09B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8" creationId="{A89E5951-0E1D-4961-8580-023D15671D70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29" creationId="{91F7BAED-C907-4469-95DA-2F4D174E9936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0" creationId="{A094B923-C36B-4C1F-98F7-2250F66FCED7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1" creationId="{66E4B5AE-960E-427F-A2D7-946EFF48FA20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2" creationId="{5B7FB43D-58A8-47B8-BB10-3B94B730DD9B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3" creationId="{E68221DA-F59D-411C-B9FF-9BB710D67357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4" creationId="{3CA823AF-4BF5-4B3B-BD8F-172CF9592429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5" creationId="{EB54237E-17E3-43D6-B571-331D7CCEDB78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6" creationId="{AA30D4A2-B165-4AB0-BCA4-1C54AEE6E743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7" creationId="{936CD74E-8DF7-487A-9AA0-FAA69162B90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8" creationId="{64613AF3-FDEE-4314-BC3D-22EB2AC7A45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39" creationId="{9C4CF2E0-B6DB-4DAD-89A4-A2A4584A75C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40" creationId="{4E8DCAB4-54F6-45FC-9BA2-2E06E747652A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41" creationId="{80595D03-282C-4430-A831-9E8A8B2433E0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42" creationId="{1DC80B81-9C6C-410C-9D43-719427EEAD62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43" creationId="{A266561E-90CA-47DF-A256-12DB4E184011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44" creationId="{206CC80B-B5D7-46A5-9D69-419E0E3BA77A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0" creationId="{5AD89B1E-2923-4F4D-8982-E7FB7850FD6E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1" creationId="{86D82603-F18A-4BEC-9FF3-5811A53D4244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2" creationId="{A5893717-BA3A-4B69-A711-75574CFDF5CC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3" creationId="{3D56A6F1-CE3F-4CF3-B9AD-27704A5D2E91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4" creationId="{778FBDDD-D1AD-40C4-BF79-22883E910BBC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57" creationId="{530EC129-4502-490D-9B53-2697071F2BE0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163" creationId="{B2B4AB8E-767C-46A2-9B4F-7FF98CABB4CA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216" creationId="{35BE3EEC-81F9-458C-B50F-C293E2D8284C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222" creationId="{7D3C0855-873C-4132-A65A-D0C303D425A2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223" creationId="{FA9B827B-D44B-4A7A-96E0-136B8720D188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224" creationId="{7D8E0858-BBB4-4FF1-A7B9-23863BE5361C}"/>
          </ac:cxnSpMkLst>
        </pc:cxnChg>
        <pc:cxnChg chg="add mod">
          <ac:chgData name="Al Brooks" userId="34fc579134f071c1" providerId="LiveId" clId="{CF7F231D-8C40-4164-B34A-91E54C999355}" dt="2021-03-04T16:28:11.671" v="1122"/>
          <ac:cxnSpMkLst>
            <pc:docMk/>
            <pc:sldMk cId="2659769944" sldId="7004"/>
            <ac:cxnSpMk id="225" creationId="{54969981-F6DA-4D22-A1FF-4D8D4AAB09E2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10.036" v="1121" actId="478"/>
          <ac:cxnSpMkLst>
            <pc:docMk/>
            <pc:sldMk cId="2659769944" sldId="7004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18.800" v="1124"/>
        <pc:sldMkLst>
          <pc:docMk/>
          <pc:sldMk cId="252044902" sldId="7005"/>
        </pc:sldMkLst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87" creationId="{AF930DDD-4EB6-43A4-94BB-8940C7F45093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88" creationId="{7B6642D4-522D-4C94-A28F-E60B3683748A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89" creationId="{D3488892-5FDE-4453-9CCA-A6D11C07B302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0" creationId="{225F9267-3571-4316-A237-075DA7967CE9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1" creationId="{4F17B4DE-E820-4BE7-9FAF-02027772715A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2" creationId="{C9D02773-3263-4D79-93B8-8F3979D9C983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3" creationId="{F1A70E41-AAE6-4429-8D0D-4DCE3F36D0C5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4" creationId="{21FEE2A0-BA36-420A-AC42-DBBC4ABC1654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5" creationId="{05B47F0A-C3AA-42A7-A432-26784C1BC1B5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6" creationId="{920B3AB8-632F-4A02-B00E-579FEA0516EA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8" creationId="{436A86FD-55FB-49E0-BCA2-52FC9C92ECFE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99" creationId="{B167371C-7486-4AA4-9B93-D6EC5B3742E4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05" creationId="{267CCC3D-617D-41DC-8188-FA53DCE65310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06" creationId="{CC133A5E-4F91-4F35-BC91-7BD1AA6B69AE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45" creationId="{9CE593AF-0826-4309-8D51-7148840B0777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46" creationId="{531A3667-0F62-41DF-9603-C9F060DB62C8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47" creationId="{18A09435-528C-40A8-ABC1-096F8351E993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48" creationId="{4404658B-72C7-4D7F-9AC0-96A58C1F9B3A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49" creationId="{D845CFD6-7E0C-4955-9EEE-470571E9D206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55" creationId="{5D53FA30-F89B-4274-8AD8-3F46E8FE51DD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156" creationId="{85AFE0E1-F6A3-450C-8288-F3C982FD1C64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213" creationId="{2B696471-2461-416A-A1B1-FF313F25EFE7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214" creationId="{897EE92C-C5CF-4844-A8B1-DCB0B88C393A}"/>
          </ac:spMkLst>
        </pc:spChg>
        <pc:spChg chg="add mod">
          <ac:chgData name="Al Brooks" userId="34fc579134f071c1" providerId="LiveId" clId="{CF7F231D-8C40-4164-B34A-91E54C999355}" dt="2021-03-04T16:28:18.800" v="1124"/>
          <ac:spMkLst>
            <pc:docMk/>
            <pc:sldMk cId="252044902" sldId="7005"/>
            <ac:spMk id="215" creationId="{3F11CB17-D078-4F98-9EA3-0D5C43BF215B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17.425" v="1123" actId="478"/>
          <ac:spMkLst>
            <pc:docMk/>
            <pc:sldMk cId="252044902" sldId="7005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86" creationId="{9F5D80B9-DFA7-4E3F-8294-7100C151B1B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97" creationId="{636989D2-A5C7-4C65-B1B5-4538D7A069B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0" creationId="{5593E6A6-E7BC-4DF8-86BA-D53B8B9B3FF0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1" creationId="{F112D7E6-7CD7-4785-ACB0-7B01D2A7B8AC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2" creationId="{9EAD7B96-D3EF-4C0E-B3A5-B235EA6ED2A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3" creationId="{21F771E0-6F33-40BC-AAF4-76AF3DA0DDD5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4" creationId="{A5F9AAA8-4CEE-4FFC-8217-D141333B0F0B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7" creationId="{088BACD9-9B86-45D4-8DB6-CA417CB41096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8" creationId="{2069C7A2-8836-49D8-9FC1-54AF05B41EF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09" creationId="{80E10733-029A-4DE1-BF4C-C8D01F8880E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0" creationId="{A716FAFD-4625-4317-9B60-F601F6003DCD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1" creationId="{54B4FBBF-0A89-4473-BF98-C79B3EBF8EEB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2" creationId="{CEF52C3E-A919-4A05-BFDB-4CEAE3038D4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3" creationId="{1CC31F5E-EA99-4890-B3DE-637B963463CC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4" creationId="{9E233C97-CAA5-4B54-B4F1-715A807B0EEC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5" creationId="{92F1AB83-5117-44AF-80A1-C7FF46E89225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6" creationId="{BD23B89D-CC3D-4F8A-8997-F49A9111512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7" creationId="{9EA89CF3-79F3-4777-9F54-F1BA603CFA5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8" creationId="{8A26AA88-A12B-446D-ADB8-AB1591C7A86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19" creationId="{9E0E8D28-73A0-4C9E-86B3-368482C5DB8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0" creationId="{FFBAE450-F357-4B3D-86A7-0E1793156BFD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1" creationId="{42A11C0D-0F46-43E4-B5E2-3ACF15F5305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2" creationId="{0A359C50-3089-434C-9001-A7208E20F0D6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3" creationId="{B4365A66-D73B-47C2-BE1A-549ECFD00D7A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4" creationId="{26523C62-99C7-4395-9371-6124AC9034A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5" creationId="{604CBA76-14BC-46C8-8574-3E6068C2272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6" creationId="{8A50C026-5C0D-457B-A802-CFBC453D6D3C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7" creationId="{B83915F4-D769-4D12-A424-14BFD3189C4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8" creationId="{5C16E62E-6DFE-483C-A9D1-0CC7BA47C51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29" creationId="{7C29497A-1E9D-4CF8-ADA7-5D565D73BDB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0" creationId="{ED1A6CCD-7B53-4C3E-9C6F-24104E6C9F0A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1" creationId="{6091D988-76E5-4980-98FA-748AD09D341E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2" creationId="{83384666-043A-4A78-A3C5-89E924709E0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3" creationId="{4149FBA3-D919-4DB6-B624-641A77DCE00F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4" creationId="{C494F050-1CCA-4025-82F5-0E41E3EC6B8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5" creationId="{66FAC9F4-7B10-4EAC-9061-55AF167797B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6" creationId="{5DE959DB-4E62-41E0-BDBC-FEE45E4B2F9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7" creationId="{64FFCF5E-A854-4D15-8817-E4D52B2F375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8" creationId="{F3CB0677-D097-400D-B5F1-C3105CA56F0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39" creationId="{946636C3-29E2-4A57-889B-C5402D74959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40" creationId="{CD5C48D2-69E7-4B63-8C0C-01F97802A374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41" creationId="{DF935F89-2F10-4AC4-88C7-5CB52C01671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42" creationId="{9F9E21E3-9567-4354-A103-4AB50A7AEC8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43" creationId="{2098ABBF-69C2-4F17-BE1C-FBBD754A57B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44" creationId="{E0E76E8A-2BDD-4B16-A27C-45E1FC2FBB45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0" creationId="{6462839C-0A71-4902-BA74-B0A2DD7B634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1" creationId="{484F7909-02D5-4914-9208-D719A3167A77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2" creationId="{C4736944-6791-477E-A1DA-2B11BAA428F1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3" creationId="{7E1F2063-0919-46C1-9DDF-65E977D635B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4" creationId="{8564974A-BE01-41EC-853B-E593FF707D6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57" creationId="{BA6DC40A-4D96-4C71-B13F-205F0979D84A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163" creationId="{8C136BA0-BE1D-48D1-ACAF-A2AACD5D7BB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216" creationId="{4408D096-DBDC-4AB5-8AE8-672990787AB8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222" creationId="{74D0A6E4-55B5-482D-9182-16869B2CB59B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223" creationId="{B22207C8-D057-429C-A0BB-7C5C71EA0499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224" creationId="{2B6D32DB-0F72-4BE1-9D44-270E18528962}"/>
          </ac:cxnSpMkLst>
        </pc:cxnChg>
        <pc:cxnChg chg="add mod">
          <ac:chgData name="Al Brooks" userId="34fc579134f071c1" providerId="LiveId" clId="{CF7F231D-8C40-4164-B34A-91E54C999355}" dt="2021-03-04T16:28:18.800" v="1124"/>
          <ac:cxnSpMkLst>
            <pc:docMk/>
            <pc:sldMk cId="252044902" sldId="7005"/>
            <ac:cxnSpMk id="225" creationId="{64D57DC9-95EA-4A7D-96D8-EBFA02BEE83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17.425" v="1123" actId="478"/>
          <ac:cxnSpMkLst>
            <pc:docMk/>
            <pc:sldMk cId="252044902" sldId="7005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25.943" v="1126"/>
        <pc:sldMkLst>
          <pc:docMk/>
          <pc:sldMk cId="1839096038" sldId="7006"/>
        </pc:sldMkLst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87" creationId="{C9964553-2585-46C1-BDA3-0BE1294A966A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88" creationId="{26B95E7B-60A1-4D57-9537-1F2173A0E6EF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89" creationId="{E3C9C0BB-1E92-4B25-AFBB-E89F721F4159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0" creationId="{63E63F09-357A-45A4-B632-96C4CE76A196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1" creationId="{70CCB8B1-4C99-47EE-865F-0C6989F25A91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2" creationId="{93C1C469-CCF4-4804-82B2-D407C6A30D44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3" creationId="{ABF13E30-48BA-494B-BF5F-C82B145E1AB2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4" creationId="{EFE76A95-F4AF-46DA-80F9-CDAB76735F1F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5" creationId="{F1C51E12-9D76-40E4-A249-75AB8739158F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6" creationId="{B455835B-5D1E-4E33-860A-9EE4C20193C2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8" creationId="{E833C150-1DC9-4352-9AC5-E977197BF4F7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99" creationId="{61F5C029-280E-474A-8644-6D1E2CA5F8F9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05" creationId="{30ACF06E-87F1-4382-8CCD-C78877F90A34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06" creationId="{F2171909-FC91-4EC2-93BB-BCCDCAC4DC90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45" creationId="{D615F8B0-6F64-4617-8D6F-EA99662F068C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46" creationId="{7E059479-2B20-4C1A-BB0E-009C974FDF78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47" creationId="{4E728A71-19D8-4728-9971-158D7DE030A5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48" creationId="{5BA1D815-533F-498A-823A-6AF8E043C2E7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49" creationId="{BEB30469-CD76-4281-A802-502A4F22BA8D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55" creationId="{C23CDB17-136E-4111-AA1A-261879A61B69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156" creationId="{F48C261C-FB90-4B1E-A19E-51AE494D68C3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213" creationId="{5CBCBDFF-2677-4396-81DB-93E819181FF5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214" creationId="{27999D17-99A4-4790-9001-2492B23717BF}"/>
          </ac:spMkLst>
        </pc:spChg>
        <pc:spChg chg="add mod">
          <ac:chgData name="Al Brooks" userId="34fc579134f071c1" providerId="LiveId" clId="{CF7F231D-8C40-4164-B34A-91E54C999355}" dt="2021-03-04T16:28:25.943" v="1126"/>
          <ac:spMkLst>
            <pc:docMk/>
            <pc:sldMk cId="1839096038" sldId="7006"/>
            <ac:spMk id="215" creationId="{07B8F180-C9BB-4C10-B571-61EFE62621DD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24.449" v="1125" actId="478"/>
          <ac:spMkLst>
            <pc:docMk/>
            <pc:sldMk cId="1839096038" sldId="7006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86" creationId="{D4FF77E5-4105-439E-B901-F5CF034BBF6B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97" creationId="{E23019F3-3A79-46A4-BB36-4F1658014ACF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0" creationId="{0A51E60E-8AEC-4279-84D4-D745D7C96D70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1" creationId="{66871FD4-445A-4915-A2C3-6F9DDCD97D0F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2" creationId="{FC994125-47D0-4A89-834A-6FFE7D92F2CE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3" creationId="{E099AE54-CE74-442F-85DF-D64AAD6D47D0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4" creationId="{06D83A4B-43A4-4890-B89E-E4F53FE0E49C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7" creationId="{C1A4685D-5062-4377-85D2-5C1D9E9A32AF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8" creationId="{A43DA6B8-4FAE-4C8D-8300-607ADF99FA8E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09" creationId="{2AD8742F-70D1-4BDC-80D8-22CE70350EAA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0" creationId="{077336C6-37D8-4831-B830-BC0B30BF6FF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1" creationId="{32E13FDB-85CC-4A89-B461-A7A83A669C37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2" creationId="{CBA860A6-8625-4E91-9EA7-BD6B8E573F77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3" creationId="{5E628A52-7F67-4619-99F8-4635345C78A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4" creationId="{FCCDCFC5-F4EF-4E8D-8094-09551F5F7DE5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5" creationId="{C2D6A29D-19DC-4FC8-9D4F-A49D0BF99D2E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6" creationId="{10F19414-C1DA-457F-AE91-7D6919E3CC34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7" creationId="{1EA04B52-7158-413F-B01C-FC4DA891CB55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8" creationId="{89429C9F-F956-40E6-8540-3E6BBBA9E79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19" creationId="{FACA0C76-BDD3-4128-805A-889DD326C737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0" creationId="{A4578482-DE60-459A-B881-47F43682E6F1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1" creationId="{45E74AF4-4FA1-43D4-B699-4EA846A29F29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2" creationId="{1D157630-0AE4-4F01-A336-936E60E2622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3" creationId="{B44D2B27-B27F-481A-928C-8D98D0FFB0A4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4" creationId="{2B17288A-3AE6-4D5A-80F4-585D5C65D21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5" creationId="{D1E5A002-A41F-4C66-98BC-A89D43CDBB90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6" creationId="{21019734-A0BB-49D6-AF93-C3A0432D8C2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7" creationId="{D9E0DE6A-F82F-41EA-AE63-9278BAC90E79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8" creationId="{13CF7531-1CC0-4AF8-9650-3C5810DF57F6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29" creationId="{0FDFF9C9-EE7C-4694-B0C3-02A1CFFF809D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0" creationId="{CB2AE240-55AD-4A34-A525-EC055CA28470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1" creationId="{DAA95EAA-9657-4414-822C-E2D808DA1EA5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2" creationId="{E5AD6900-FB09-4456-B44C-A5540F2CDDB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3" creationId="{4B0AF598-4381-4A9B-BA28-51977CD71DF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4" creationId="{A985D7D1-4878-4F91-AB5D-138733060EE4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5" creationId="{A6214158-E61F-4077-AA89-5FF1928CE86A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6" creationId="{769B2241-37AB-464A-8CBF-D441720256F7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7" creationId="{5178E0AA-A2E9-4DF1-B328-67F134EE3C0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8" creationId="{7A1FB6A7-7608-469B-B791-36EFC1947EBE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39" creationId="{058672A4-BA01-4A97-80A1-9C291E67C2DF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40" creationId="{9B0ABBAF-E6AD-40B9-BB41-66D16EDE92D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41" creationId="{9FD60259-CBBF-4BB7-B7EB-296CD3EEBC21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42" creationId="{23679F94-75D4-4FF6-84F8-4129D3EFEB7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43" creationId="{5F14FE32-EAEC-4B1B-9094-575DF642E518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44" creationId="{FA8527B4-8A6A-40FA-AB81-706405E3E491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0" creationId="{A5CF8942-5DBB-403A-B62E-9811B16C347A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1" creationId="{7FA1AB54-A411-4CEC-80B3-ED9B507DC1C2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2" creationId="{098B4E5C-0706-46B2-8616-18A33C7EE559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3" creationId="{01C925CA-9015-4610-8CC7-B3EEE0ACEF44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4" creationId="{32A0E72B-21D8-48A9-8CFD-433A12B81679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57" creationId="{7DE0D7E3-E1E3-47BC-9A28-301B3B79F9AD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163" creationId="{AE2C63BB-0A68-431D-AC04-F7C9437F788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216" creationId="{3D022AD8-C7BE-4857-B462-B119B6D73413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222" creationId="{AB66AB10-B260-402C-AFE7-ADA6B120E560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223" creationId="{7D7AB82A-11F6-427C-AEA5-C2939D88DC1B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224" creationId="{9A2ECEA3-6F11-4FD4-91DF-80949D215117}"/>
          </ac:cxnSpMkLst>
        </pc:cxnChg>
        <pc:cxnChg chg="add mod">
          <ac:chgData name="Al Brooks" userId="34fc579134f071c1" providerId="LiveId" clId="{CF7F231D-8C40-4164-B34A-91E54C999355}" dt="2021-03-04T16:28:25.943" v="1126"/>
          <ac:cxnSpMkLst>
            <pc:docMk/>
            <pc:sldMk cId="1839096038" sldId="7006"/>
            <ac:cxnSpMk id="225" creationId="{90E80DD5-4755-4FF2-BF98-BA031B6F94EF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24.449" v="1125" actId="478"/>
          <ac:cxnSpMkLst>
            <pc:docMk/>
            <pc:sldMk cId="1839096038" sldId="7006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33.995" v="1128"/>
        <pc:sldMkLst>
          <pc:docMk/>
          <pc:sldMk cId="3229301086" sldId="7007"/>
        </pc:sldMkLst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87" creationId="{2C68B6F1-1F77-4795-87A5-DA70BA3D0EB4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88" creationId="{9F641954-5C28-41A1-BE29-667816EB8812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89" creationId="{E0E6179F-591F-4F20-8762-0987C5E2679C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0" creationId="{51359BB1-44C5-4B64-BAC0-DAE6892D767B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1" creationId="{F853E69D-2528-4C96-90CC-3B5C61EB6523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2" creationId="{12EB39BC-3CE3-41B4-A0FF-1561F55A13BA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3" creationId="{C7D59304-F823-4426-95FE-4DC4DA7CD6FE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4" creationId="{0DDC9A1D-6C3F-4619-A0B8-6504D0701757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5" creationId="{F334E0E5-B63B-42D1-9F22-0ED3ADA5FA58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6" creationId="{3D65AB6D-6B29-4D9C-B912-7619BF6D7D1C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8" creationId="{347281C3-A115-43E1-A260-51314078B2C4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99" creationId="{04C39F4B-408C-4E31-9869-BF80F31D6644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05" creationId="{7F4005A4-70AF-450E-A31B-FB437ADAF313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06" creationId="{BCD5C91A-E466-453B-865E-2A2E9B6B0951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45" creationId="{BB4EC59F-472A-478F-8924-61F2C95789F9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46" creationId="{42684EF9-14D5-4A1F-96E4-2FB80875B68E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47" creationId="{4D83EF62-3930-4EAA-B701-495397EFD474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48" creationId="{4DB6200C-1C39-4CE8-973D-06F2350CEB2B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49" creationId="{A1CFA5B4-F4D2-4401-BAF5-44FDFD650FD8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55" creationId="{1E70FCB1-4D4C-4B09-8BF2-DA22A9FFC6DD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156" creationId="{6292ED29-AF97-4E8B-A98A-98473947FD58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213" creationId="{EC7888D6-A93A-48EF-9A5B-C5A79950F097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214" creationId="{A3153EEA-F37F-41FF-A4AA-724AEAEC8C5F}"/>
          </ac:spMkLst>
        </pc:spChg>
        <pc:spChg chg="add mod">
          <ac:chgData name="Al Brooks" userId="34fc579134f071c1" providerId="LiveId" clId="{CF7F231D-8C40-4164-B34A-91E54C999355}" dt="2021-03-04T16:28:33.995" v="1128"/>
          <ac:spMkLst>
            <pc:docMk/>
            <pc:sldMk cId="3229301086" sldId="7007"/>
            <ac:spMk id="215" creationId="{37531F19-711F-4B03-B555-E5F7314D70AC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32.543" v="1127" actId="478"/>
          <ac:spMkLst>
            <pc:docMk/>
            <pc:sldMk cId="3229301086" sldId="7007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86" creationId="{C57D9F91-532A-4509-9FC8-D938452370F3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97" creationId="{0B614137-6413-4A32-B264-162F7EA4125A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0" creationId="{83D845B2-551E-47E7-8F7D-E45301875A1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1" creationId="{B08FF482-D67B-4055-9B5E-316ED9DD3583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2" creationId="{36D398DB-BE10-4231-AD22-E2672B7723BA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3" creationId="{CD9B5FDF-50AD-45D7-B057-960850A79816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4" creationId="{7B7F3C60-DFE6-497A-B36B-60B6A3E36E68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7" creationId="{726016F7-AC1B-4E1C-A810-A9055631C9A1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8" creationId="{FC666DCA-62EF-463F-AC1A-1714291AF24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09" creationId="{B2B693B7-62C0-455F-BD45-13A1C312860D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0" creationId="{F2891312-206E-4F64-97FE-BD2CB60AE3E4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1" creationId="{900C2B9F-FEDB-42E5-A250-F22396FA186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2" creationId="{6A7BCF79-2E01-4482-814A-A94C4E3ED4AC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3" creationId="{00BD1691-C9C9-4639-9F7F-685D23A53731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4" creationId="{825D665A-F8BB-4102-9398-B4FBEBB2AFA1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5" creationId="{A0506021-E4F8-44C7-AE25-5E9E1615A644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6" creationId="{88C81214-B3EA-4A74-8D8C-0A4743D34977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7" creationId="{DC757A11-47A8-4C8D-99A4-993F8D3FB147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8" creationId="{7CF62B4B-FDDD-44BF-AB2A-9CD3B9DD78F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19" creationId="{9104D9D3-8B2E-4FF2-874D-029E2B7A540D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0" creationId="{FA900105-11E6-4AC3-B7C9-0C18DE18F56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1" creationId="{1B869F92-70A1-43A9-B46E-8702C59F33D6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2" creationId="{496D8D37-4AD7-4E5F-B7BD-8A446ED6F64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3" creationId="{5F0C6BEC-A231-458F-83CE-CEE85BCDDAC2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4" creationId="{4399692E-DBB4-42B1-9532-78C369BED49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5" creationId="{8073E734-9019-4D5A-9808-DC0BFC3041A2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6" creationId="{C3B23CF0-0BAE-4153-8BFE-13D058C4E0D3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7" creationId="{7B286EF2-2BCA-4FB0-AA9F-9360E85D5AED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8" creationId="{BB55417F-325D-45B3-8555-92116B705F14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29" creationId="{99B3C385-E840-44AE-A5EB-4267C82EB04D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0" creationId="{16399BC9-3D59-44F9-8EE0-A5DC50CBD9A4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1" creationId="{605CD9F3-AB30-4A38-9A27-A3C08E934C5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2" creationId="{9F2ED146-06A8-4A54-975A-FA8F29F3C937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3" creationId="{E63B28E1-007B-40BB-B2F1-494DFF3D756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4" creationId="{7ABD1A12-EB37-48F9-81A0-C4CA365B5EE8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5" creationId="{0D27C668-21AD-4DCC-9887-1C2723A7E8EB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6" creationId="{CDFB4A11-DF39-4EBC-8223-8396FD01FCA3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7" creationId="{94F9AFD7-C8E6-4124-800E-59A61FCC872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8" creationId="{C14E6882-80E5-4736-8839-2301710C68E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39" creationId="{3C36DFD9-73F3-42FB-88A1-175ED81C9FA1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40" creationId="{2A57EE1D-98D2-4DF8-80E3-1736120CA99C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41" creationId="{48C7D74D-805F-4F89-AA96-3F1E7D007DCF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42" creationId="{AF0CBFFB-6E4E-4B66-AC44-BE8078826734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43" creationId="{6782AC10-54DB-484D-8E55-1F101501D6F7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44" creationId="{942D32E9-E6B1-43D7-B1B4-230F184885E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0" creationId="{CB206571-7E54-4A98-A9FF-76217CD78666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1" creationId="{4BE5F818-F2F3-42C8-AFE4-C633068C1B7B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2" creationId="{63E00F06-91FD-4516-9A7D-4D44C2E5464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3" creationId="{0B0C4929-AD84-44B5-9DFE-06FD8B9D9910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4" creationId="{75D0F278-A1E6-4859-B059-796A8D610E9D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57" creationId="{BA7F49EC-B403-4661-BCB0-EC3A024B850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163" creationId="{616662D8-7944-4ADD-8C88-837DF897F2B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216" creationId="{2A9921A3-A2FF-42C6-B2E9-9BF794C9A8FB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222" creationId="{5EEB703D-B634-480E-B4CE-D7BBCF407D7E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223" creationId="{2021F7A2-0879-4E64-A485-09E6B3DC79F9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224" creationId="{E00710F7-D2E6-4119-AAB9-559F2CE417EB}"/>
          </ac:cxnSpMkLst>
        </pc:cxnChg>
        <pc:cxnChg chg="add mod">
          <ac:chgData name="Al Brooks" userId="34fc579134f071c1" providerId="LiveId" clId="{CF7F231D-8C40-4164-B34A-91E54C999355}" dt="2021-03-04T16:28:33.995" v="1128"/>
          <ac:cxnSpMkLst>
            <pc:docMk/>
            <pc:sldMk cId="3229301086" sldId="7007"/>
            <ac:cxnSpMk id="225" creationId="{6B076E22-8DB1-4EB0-B5D2-72C9FDAFC5A9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32.543" v="1127" actId="478"/>
          <ac:cxnSpMkLst>
            <pc:docMk/>
            <pc:sldMk cId="3229301086" sldId="7007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39.598" v="1130"/>
        <pc:sldMkLst>
          <pc:docMk/>
          <pc:sldMk cId="643052104" sldId="7008"/>
        </pc:sldMkLst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87" creationId="{4C8DCD22-86EE-454B-8416-90DF07F49909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88" creationId="{F823894B-6E40-4084-8518-9D1F5504C215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89" creationId="{AFEF292F-26B1-4DA4-9419-89831AD3F421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0" creationId="{3907EC20-230C-405C-A13E-20F7D0905CEF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1" creationId="{45F62B70-C64F-4ABA-8C16-0004FBC9E8E2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2" creationId="{7719DA84-05E2-4A08-BE10-88EA81A606FA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3" creationId="{96809502-20B0-48F7-B7EB-1B601920FE7F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4" creationId="{8F1DD7A7-0C8C-48D4-BC75-DC104DF9A64B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5" creationId="{444212B7-A393-4118-80A6-833A92C3BFF0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6" creationId="{5C840395-BB18-4F76-8167-B681AA8166E1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8" creationId="{61C235BC-4FEE-45B9-AEA7-4B5186F8A058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99" creationId="{59F3E3ED-8C68-4A75-B2C0-ACF90F86F857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05" creationId="{89006A60-5772-4F60-B829-948EEBA0F2E1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06" creationId="{A3D9CDEA-4C01-4255-8AC2-BFAFAE952390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45" creationId="{C68A5EA1-3EC8-4C3D-BB8B-1B858A0E7A99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46" creationId="{5451310F-51AA-4EC7-9246-CC1387D1F192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47" creationId="{C55EFCB9-6F6E-45EF-87F1-1503C0E68429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48" creationId="{C70BABCF-8A6C-434F-897A-473A296A1593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49" creationId="{2411FE20-5715-4222-B618-0622FC1B041C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55" creationId="{C3BBECB0-352A-4E92-A6E8-E07B6F30AB0C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156" creationId="{A0A6ECE6-0060-4B40-9331-B5A395CBD71B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213" creationId="{AECA109F-A731-4493-8406-5F6329B74247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214" creationId="{08DE4D7E-9AA2-4A95-B4C9-86B5A0BEB3FF}"/>
          </ac:spMkLst>
        </pc:spChg>
        <pc:spChg chg="add mod">
          <ac:chgData name="Al Brooks" userId="34fc579134f071c1" providerId="LiveId" clId="{CF7F231D-8C40-4164-B34A-91E54C999355}" dt="2021-03-04T16:28:39.598" v="1130"/>
          <ac:spMkLst>
            <pc:docMk/>
            <pc:sldMk cId="643052104" sldId="7008"/>
            <ac:spMk id="215" creationId="{75A945B8-D950-44B8-9521-EC5EB7E9218E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38.033" v="1129" actId="478"/>
          <ac:spMkLst>
            <pc:docMk/>
            <pc:sldMk cId="643052104" sldId="7008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86" creationId="{C2A50039-C0B9-48BE-A4F4-09CFC31FD09F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97" creationId="{1CAA9039-491E-4C21-9C21-D496720F753A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0" creationId="{2BAEC432-EDA8-456D-B5CB-73814C05ABB3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1" creationId="{D354C70C-D041-4A73-82B6-331072FBD9A8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2" creationId="{0C5EE56C-BC94-4F09-A2D6-0A7E000374EA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3" creationId="{C1AB8E5B-8B71-4C0C-B799-0F28FBB0747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4" creationId="{1BBA7363-7B36-4545-8A4A-A184134277FC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7" creationId="{7AA814DC-0086-48FE-9E54-492BE8BEB458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8" creationId="{A63CA2FE-3CE1-41E2-B172-09894734BAA0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09" creationId="{1E37B17E-7A79-482E-8B1F-D6B271F1A20E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0" creationId="{0C79AEE4-D05F-435C-BA0F-4ECFA50892A8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1" creationId="{6D4C0B85-8280-440D-83DD-69B42D7E1CD7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2" creationId="{4B892D71-C422-43B7-819B-0B7403C395A6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3" creationId="{24367B4A-921B-4679-A2A5-F017092A5B27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4" creationId="{ECD68401-EC47-4E43-A23C-6D14925272F1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5" creationId="{B7F8E48F-C8BD-4CC3-8FE4-ED50809049E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6" creationId="{9950FF49-917A-4175-8F44-74391E0652F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7" creationId="{B616A4B6-9E74-46AC-BB64-5F728E15A143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8" creationId="{DF811976-D7FF-45F3-9C16-D9D16A6F94AD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19" creationId="{0B5BB7D3-8E16-4BA5-8024-C2166C7B8E9A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0" creationId="{DF86DC97-B206-4093-BB7F-5FE75196B153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1" creationId="{3DCA934D-2F4D-4AF1-96C8-D9993AFD5F29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2" creationId="{90708AB1-365C-44D1-8A11-323304D6BCC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3" creationId="{343D471A-D7A3-4357-A7D9-6FDDDA798947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4" creationId="{E04CAB13-E0A0-4213-AEED-4554410C34F9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5" creationId="{FBE3618B-181A-46B5-AC50-57BF0D633EB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6" creationId="{2A25EE58-8EB0-4D29-AEA8-7AE6A4E59A2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7" creationId="{19F327DD-A032-42AF-85B3-28AC748F8CE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8" creationId="{AFB205C9-A58C-4DF3-AA9D-FA11AD87157F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29" creationId="{681049EB-5102-4CBE-B7D4-89B13DC85AA1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0" creationId="{CAB10980-0DAD-46C1-B85E-60B6A1FA6D00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1" creationId="{D692823C-A7C5-47C8-BCB5-0BAA2AB5F0C6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2" creationId="{1D8735DB-A5D7-4CB5-8A96-427E2658338E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3" creationId="{AE0A16D2-EEB1-4C5A-938B-94D02A623623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4" creationId="{0BE70F7F-9CF1-44FB-A3D4-24527AD3A5E5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5" creationId="{4FC7D36D-A506-419F-B182-51AFB90124B7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6" creationId="{21C4EE99-7602-498B-87FC-1A03E4495E54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7" creationId="{48D9F5DE-58DE-4BD8-BC26-5448E13266F2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8" creationId="{E9342DC7-C33E-4EF2-AB97-9785DB76173D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39" creationId="{39BD9A27-D727-4845-9227-5175255107EB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40" creationId="{5F195F15-408E-467A-BB78-C4AA2A1BD0BD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41" creationId="{E6E2B006-4B0F-4629-AD35-6E9514465D62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42" creationId="{5297888C-C459-4408-AD6C-3F784643326D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43" creationId="{2E2BC6F4-46B4-4260-A42F-6157712FE7B2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44" creationId="{1839F9DB-0B45-4740-9332-B262F7D80EF7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0" creationId="{6256276E-7011-4F98-964E-56F63EA6A7FF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1" creationId="{0FCE895A-62C6-4E41-89E1-DA3880805251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2" creationId="{2C5FEBC9-3848-4CEC-B98A-079D0B483962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3" creationId="{3F32642D-477E-49D7-94F6-328C1ABE9AFB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4" creationId="{324004BA-43AC-44FB-B3ED-21FB88D04989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57" creationId="{031C49B4-FBAB-4B1A-94BF-3A1637459792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163" creationId="{DBFE999A-C1FB-4D80-8802-C8A7E0E9B72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216" creationId="{AB72C323-7307-4B0E-8790-F10FD2DB645E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222" creationId="{6FA14612-F3D0-4335-A2DA-245D1E998D0D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223" creationId="{1169BC68-BAE2-4CD3-9088-629E6083AF48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224" creationId="{C7A9A336-5D8F-42E9-A26F-1EF95FEA423C}"/>
          </ac:cxnSpMkLst>
        </pc:cxnChg>
        <pc:cxnChg chg="add mod">
          <ac:chgData name="Al Brooks" userId="34fc579134f071c1" providerId="LiveId" clId="{CF7F231D-8C40-4164-B34A-91E54C999355}" dt="2021-03-04T16:28:39.598" v="1130"/>
          <ac:cxnSpMkLst>
            <pc:docMk/>
            <pc:sldMk cId="643052104" sldId="7008"/>
            <ac:cxnSpMk id="225" creationId="{D98339A6-FD03-413D-B786-D70983ACC217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38.033" v="1129" actId="478"/>
          <ac:cxnSpMkLst>
            <pc:docMk/>
            <pc:sldMk cId="643052104" sldId="7008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47.271" v="1132"/>
        <pc:sldMkLst>
          <pc:docMk/>
          <pc:sldMk cId="2526067050" sldId="7009"/>
        </pc:sldMkLst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87" creationId="{B1FD6FD9-2E06-4E73-B3D2-6E645FC3EAF6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88" creationId="{ED791EC0-0017-44AD-9099-0189A1EAD420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89" creationId="{4AB326E1-3A1B-4AF6-9F3F-62B33CCE7862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0" creationId="{D732E34D-6532-426E-8411-ABE4A4607C49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1" creationId="{266337EA-D8D9-447F-97B6-FD714FA51BBC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2" creationId="{8C20D604-DAB7-4465-B602-8571E2324EED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3" creationId="{AC936271-0B37-42C2-B710-1658930A9B0E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4" creationId="{B6C31AE0-076F-499F-B26A-3FF6B66B87C9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5" creationId="{E72A84CC-3FCA-4B28-9DE9-3B92750D3578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6" creationId="{3B6EED0E-DDE9-409C-8EB8-3A2BB9888A1C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8" creationId="{BB8049F6-1BBF-4338-A475-2499B70B0713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99" creationId="{CAFA3CC7-F48A-41BC-B5B2-C27ABAF8D210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05" creationId="{E1E6D0B1-50D1-4755-BC62-8371D0FA92D6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06" creationId="{BB6C48E8-FE81-41E2-9464-4B26F77277F5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45" creationId="{D884C187-0EF4-45DF-A51E-3F6C042F1CB8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46" creationId="{FD05E575-0876-4C30-B2BD-BB69102624A0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47" creationId="{B6032DE9-57D6-4269-9392-BCF222D5C8BD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48" creationId="{E2AFDF2D-38FC-4525-9A24-82C1169AF72A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49" creationId="{2B7E7BD0-719B-4B7B-B56F-A6703FDC92B8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55" creationId="{E4770872-93E1-4613-8223-F11CE1F00823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156" creationId="{D0C2D220-85EF-4A6C-BC89-FD82C1AFA9B5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213" creationId="{F6CF98E7-02DA-43C0-B449-590D98B3C24D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214" creationId="{C084AD56-E4E8-4800-8933-53A8B749D5CD}"/>
          </ac:spMkLst>
        </pc:spChg>
        <pc:spChg chg="add mod">
          <ac:chgData name="Al Brooks" userId="34fc579134f071c1" providerId="LiveId" clId="{CF7F231D-8C40-4164-B34A-91E54C999355}" dt="2021-03-04T16:28:47.271" v="1132"/>
          <ac:spMkLst>
            <pc:docMk/>
            <pc:sldMk cId="2526067050" sldId="7009"/>
            <ac:spMk id="215" creationId="{7DC8076C-FAAC-4073-BF73-115F285C3795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45.270" v="1131" actId="478"/>
          <ac:spMkLst>
            <pc:docMk/>
            <pc:sldMk cId="2526067050" sldId="7009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86" creationId="{5DDB25E9-161F-4B55-918C-C3C333FDCEA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97" creationId="{1CC9EF30-3F28-4A97-8641-AA6EEFD2875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0" creationId="{2D909F85-1071-472D-A9B4-007F174129C8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1" creationId="{AA3EA8DA-FE0F-4F29-95F0-586BB69DD8B8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2" creationId="{68605682-03E3-4F82-A8B4-3013C682AA95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3" creationId="{4BFE4CD1-1412-4007-BB45-0B6605ECEE61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4" creationId="{6826F16D-11D4-4856-B9DF-A1D175FEE9B0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7" creationId="{73EFE852-513B-4E51-83E9-8690BC14ECA7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8" creationId="{656D88FE-DE0C-40F5-88FC-B82CE268252D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09" creationId="{79CDC4CB-C38B-44CF-8C3C-3316439BEFAB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0" creationId="{4F1B7E98-999D-43D3-88AE-18B0B29255D3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1" creationId="{F8B73A92-8D0D-4D96-A2C7-D40DE1AA249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2" creationId="{97A0FD02-D537-4088-9B4F-B777401DAA8C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3" creationId="{E693AE71-E62C-4A68-B7B6-B0AA7CD9226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4" creationId="{0514520D-7847-473B-A45D-F22339F5FE35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5" creationId="{4563DD3B-DBEA-499B-8F18-6EA4E6F70A57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6" creationId="{F1F723B9-7B86-4586-86FD-3CE16023F9C9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7" creationId="{16C0B9E4-885D-4BB3-84C0-EA11F3E03CD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8" creationId="{BF92917D-F3B5-484F-AE1D-31EC79AB020F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19" creationId="{6D9F2AEA-C22E-40B4-8208-BB7BE10886CB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0" creationId="{9F3EB252-4963-43E5-8E3D-C1588A88621E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1" creationId="{0B3521BC-1656-4CD0-8E55-90B84EBE4EE9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2" creationId="{F5145349-168E-4DFE-AC55-0E4DE9C8D7F2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3" creationId="{E356C155-10B9-412D-9C73-0E1F2F279C12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4" creationId="{E00946EC-AAA4-4FC5-8226-32E4EFACA642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5" creationId="{17A1A4A4-2D94-4F3A-B1E1-54EEC426FF3C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6" creationId="{8D9A4194-D933-4C2C-A8F0-C2A6306C5317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7" creationId="{DBB6EEE1-A06E-4EA4-AF48-E65DB54426A5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8" creationId="{B2158ECC-1F75-4F92-B449-9C1871F4047D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29" creationId="{4D44C988-CDEC-4FA7-B99C-4460C49AB86D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0" creationId="{76AE016D-6CC2-4D10-A5A5-24ED5192307B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1" creationId="{49D7C572-C9AF-432C-BEC2-E61629377C10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2" creationId="{BCF177EB-8A64-4401-A486-087B30A4ECEA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3" creationId="{D800B231-DCA5-42BE-97FF-3E68063582F2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4" creationId="{972A84C2-958A-4E2C-80A5-C5AB093AA3FB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5" creationId="{8ACD5E57-E312-4302-B81B-D909E819B20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6" creationId="{E320C9E2-D5B3-4236-A7FD-9FF7C935C27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7" creationId="{6E4DA9B2-3794-4BE6-B8EE-8DA9876F648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8" creationId="{0AA370BB-8922-4ECF-8856-241A9208889E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39" creationId="{F131414B-3B56-454C-B7CA-6500AF450E71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40" creationId="{FBF3218C-2A8F-47BA-B372-810CBC5B3160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41" creationId="{F5437FC3-757F-445D-86BC-AD162AFCFBCE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42" creationId="{8CEA648C-42B8-4494-ACBC-03475E01D52E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43" creationId="{7788323A-C823-4FF2-B6C1-76C7B4C82402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44" creationId="{11C0237F-DA22-4803-B996-5F3511C054D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0" creationId="{815DDAA6-A845-4E98-A85B-FF87E0B54D2B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1" creationId="{5DA50C24-15D3-46B8-BEBA-17178BD98953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2" creationId="{70E52489-5D4F-42FD-BDD7-454E47D69627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3" creationId="{A65E5356-D2FB-428D-AF6C-26332D9A3CCD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4" creationId="{ED2BACD2-F4EF-44D2-AB1B-FA25733E0399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57" creationId="{037ACB79-5E69-4445-A433-9C1D211D714D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163" creationId="{25ECA9AD-6908-40AC-8D9F-A96169BD9740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216" creationId="{4FDF52E8-38D6-4262-A8B8-AA36CCD6C8C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222" creationId="{FA303511-343E-4067-96F5-FE312C5EB0B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223" creationId="{11F6F08C-7DDB-4664-8DF7-1CC90762E1A4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224" creationId="{AD6B2329-32ED-43C1-9476-87A58CF83726}"/>
          </ac:cxnSpMkLst>
        </pc:cxnChg>
        <pc:cxnChg chg="add mod">
          <ac:chgData name="Al Brooks" userId="34fc579134f071c1" providerId="LiveId" clId="{CF7F231D-8C40-4164-B34A-91E54C999355}" dt="2021-03-04T16:28:47.271" v="1132"/>
          <ac:cxnSpMkLst>
            <pc:docMk/>
            <pc:sldMk cId="2526067050" sldId="7009"/>
            <ac:cxnSpMk id="225" creationId="{BE59CF4B-4FE7-4879-B01F-C270467E5015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45.270" v="1131" actId="478"/>
          <ac:cxnSpMkLst>
            <pc:docMk/>
            <pc:sldMk cId="2526067050" sldId="7009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8:58.339" v="1134"/>
        <pc:sldMkLst>
          <pc:docMk/>
          <pc:sldMk cId="2791510710" sldId="7010"/>
        </pc:sldMkLst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87" creationId="{D0A5E79D-5B9F-4893-AEDA-381CD7FC63BF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88" creationId="{3BF34221-E4C3-4524-A06C-0A000B8B48AC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89" creationId="{DF97311D-3105-4FF5-8BAD-24E66FE4098E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0" creationId="{22C646A6-3AFC-4B1E-ABC9-2BB3E0BA819B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1" creationId="{3553AA5C-E697-4061-A625-8DAFAB94F044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2" creationId="{57640D9F-0203-41DF-B61E-FB12C4166332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3" creationId="{82FE9BA7-9B5B-45E0-981B-EFC16281F63B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4" creationId="{7E83818F-6153-4F3D-9D02-E199A803E5A4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5" creationId="{2F0183A4-6821-4491-AA54-953254A2BB61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6" creationId="{FB2FB6D7-2005-4F8D-B919-AF99E94B8FFA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8" creationId="{984B5101-E817-494B-88DD-04B19C81F080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99" creationId="{20857A2A-F029-4CDD-80E2-9827AFCC5610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05" creationId="{C98A2639-3F71-4E4D-8222-7BC6F07A2CE2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06" creationId="{826CDAF6-BC6D-4430-924A-217FACAD4B7D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45" creationId="{490E993C-BEA4-44FD-A23E-9FA3D04D5642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46" creationId="{29D96E93-1662-418D-846C-8E6B25D60856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47" creationId="{78E15FA2-9D7F-4A82-BAC1-1ABF5658E53F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48" creationId="{24F07695-D545-4FE7-A57A-71B2C1BE8B06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49" creationId="{9F09AE8B-9997-474A-9626-3059D1D42AB4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55" creationId="{4E7EEAE9-51C6-4613-908D-99E97D3A68E9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156" creationId="{61C2D563-98E8-4691-BCA6-E006F1794FD5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213" creationId="{676395F0-8665-47AA-AADD-407FA56CBAE1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214" creationId="{F9851696-503A-40A1-973E-BA2C5E58F475}"/>
          </ac:spMkLst>
        </pc:spChg>
        <pc:spChg chg="add mod">
          <ac:chgData name="Al Brooks" userId="34fc579134f071c1" providerId="LiveId" clId="{CF7F231D-8C40-4164-B34A-91E54C999355}" dt="2021-03-04T16:28:58.339" v="1134"/>
          <ac:spMkLst>
            <pc:docMk/>
            <pc:sldMk cId="2791510710" sldId="7010"/>
            <ac:spMk id="215" creationId="{362151A5-E0FD-4742-82B9-7C67F0BE5198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8:56.386" v="1133" actId="478"/>
          <ac:spMkLst>
            <pc:docMk/>
            <pc:sldMk cId="2791510710" sldId="7010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86" creationId="{A399F441-B4C1-49BB-8058-B6AE78CEBE19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97" creationId="{1A823390-5EF3-4094-9752-6B386B4629C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0" creationId="{E5112A69-BAA3-4907-8C30-237BCA5B0BC7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1" creationId="{ADC65395-FE04-4BC0-AA98-40E482D1B03E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2" creationId="{003E2B67-D4FD-40F3-8CD0-531A86019DF8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3" creationId="{30C93DB0-3086-48E6-BB84-8E67693134CC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4" creationId="{3A0ACC7B-CD0B-45A5-992D-C0A78FB504F8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7" creationId="{863B65EF-2D78-446A-9E82-302FA82686CC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8" creationId="{A0F17F36-0F7E-48D9-9174-CDF0F7397994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09" creationId="{7A029876-0832-4522-9EA5-1B1C13D346F8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0" creationId="{E35D8E61-26DB-4CD9-BD0C-0E11706FA15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1" creationId="{6A8C78E2-E640-4E26-AF1E-BF25ADB8764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2" creationId="{911FBA74-FEE8-434C-BAFF-1B372C3D1FEE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3" creationId="{9177CA87-86F4-41CF-BDD7-730ACC6483CD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4" creationId="{4A2980BE-CA78-4D83-AC8B-29F483C73108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5" creationId="{64C4BB4E-2DD6-45E2-BA29-B18BD8EBE55F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6" creationId="{EEF33D09-6682-4CDA-9A3F-D5DE42203B3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7" creationId="{1ED52DF3-41C5-4E41-8FCC-21796A947671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8" creationId="{50D8FE2B-F916-498E-BD63-AE5649C2A80B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19" creationId="{DA6B8874-7F92-493C-9612-37233A120BB7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0" creationId="{243A4C88-A2B8-4F7E-A3FC-C562C1F157A3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1" creationId="{BD36AB54-337A-4D85-B9E4-13396A4013A0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2" creationId="{00B91F4B-76DC-4A7A-95C8-026CA194244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3" creationId="{C5D22521-6BB3-429A-953F-EC95B5855E1F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4" creationId="{0CFBBE47-F2EE-468C-99AA-AE43552D641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5" creationId="{3317F477-B12D-4217-9ACB-A4245EFCB760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6" creationId="{4E1444A5-D1AA-4E0A-8BA6-0F1997EFE3D1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7" creationId="{3EA8A33A-4856-46A9-A6F8-04FEE882BC2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8" creationId="{3D6CD9DA-7DB2-4F02-858E-E042A9F56451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29" creationId="{BBCD590B-B201-41A0-A8F5-063135A304BE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0" creationId="{8447CCA4-9B04-424F-94CE-1C0AEA68E2FE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1" creationId="{D831D1CD-0F6D-4439-89A9-31199643A6A8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2" creationId="{0536680E-6B87-4E3A-98EB-A3EDABAAED5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3" creationId="{0622915A-56FF-4D6E-8C77-0DD94EB45F65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4" creationId="{73301A59-3EDE-4CB1-97E1-18CCD3CDF817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5" creationId="{5C28E530-C9F5-40E5-9A10-F276E04E3A4B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6" creationId="{9E909742-5056-48F7-BC53-9A5587F1310C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7" creationId="{84FA2FCC-6F79-4C80-94F1-C2C9B14D1F2D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8" creationId="{4CE3BBB3-38EE-4CD1-803C-DE016AF55EF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39" creationId="{33937A6E-2D9C-4941-9E3D-5EB2BFF4B264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40" creationId="{A4A6A369-55FA-4317-A8E0-06332417ECB4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41" creationId="{FAD0FF14-4FD0-44DC-9F07-644F9123617A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42" creationId="{C49E900B-BD88-4F56-9EF2-9F14ACA47695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43" creationId="{452E11A0-36BF-4505-8380-8FAB413B176B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44" creationId="{E522EAB4-13AC-4804-AA00-0AA4549D5D5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0" creationId="{736E9FC1-4296-48CB-8EDD-888E56237F73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1" creationId="{96B7F396-94F8-4E79-BD79-16D9DCD5B431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2" creationId="{9009168F-A279-41BA-925B-9243B55FDB7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3" creationId="{D3BC6F01-FF21-4939-A7FA-B5CAA4D922BC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4" creationId="{F919468B-C8F5-41E8-95FD-F75D3C682060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57" creationId="{2E28D65B-0637-4405-A1F9-C5F7A5C78083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163" creationId="{66C78350-E206-43FB-B26E-177F7D932524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216" creationId="{F92116C2-A66C-4A94-BB6B-8BC1C5240876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222" creationId="{380CF677-22AF-4B48-A00E-7C02BC385420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223" creationId="{1DD7D9BC-1F61-41CD-9027-99634EB8D627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224" creationId="{CD06E6F9-5EBA-4E2C-87CA-48D4A3BBC0DF}"/>
          </ac:cxnSpMkLst>
        </pc:cxnChg>
        <pc:cxnChg chg="add mod">
          <ac:chgData name="Al Brooks" userId="34fc579134f071c1" providerId="LiveId" clId="{CF7F231D-8C40-4164-B34A-91E54C999355}" dt="2021-03-04T16:28:58.339" v="1134"/>
          <ac:cxnSpMkLst>
            <pc:docMk/>
            <pc:sldMk cId="2791510710" sldId="7010"/>
            <ac:cxnSpMk id="225" creationId="{DAB1F2EF-6C2B-49DE-9747-C9829852D009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8:56.386" v="1133" actId="478"/>
          <ac:cxnSpMkLst>
            <pc:docMk/>
            <pc:sldMk cId="2791510710" sldId="7010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04.029" v="1136"/>
        <pc:sldMkLst>
          <pc:docMk/>
          <pc:sldMk cId="3611741440" sldId="7011"/>
        </pc:sldMkLst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87" creationId="{E54945D8-9CD3-4D6D-939B-C83523AF9256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88" creationId="{BA0A6242-499A-4623-B948-980B79F0773C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89" creationId="{7C0CE536-87E3-44D9-A94E-EE51AB33191C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0" creationId="{0ADE3B32-F55C-49EC-9787-247FCF6D9661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1" creationId="{B479CBE9-0601-40C5-861D-1892940565D2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2" creationId="{405E95B1-0754-4AF3-BDD0-C749229C7FE0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3" creationId="{302FF143-0A5D-4215-AF78-E6DEFCDD3475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4" creationId="{DBF911A8-357E-4132-81F6-B8E384F134CF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5" creationId="{2E52A52E-00A5-4637-8631-836AE2D46E24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6" creationId="{279CA157-D16E-429E-A952-E812756C226E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8" creationId="{0BDEE0D9-CCA3-430C-B2C2-CF2BA4A19BBB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99" creationId="{04F0D233-C57A-4F6C-8A09-63CDFDEA7976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05" creationId="{EDEFCA92-A676-4F36-A50C-0AA8C954666E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06" creationId="{01013DCB-6839-4084-8A5B-FCB82F80113A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45" creationId="{13800D36-5AA0-4FE3-A9C0-7CF8D84941BA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46" creationId="{F8CF210D-2F08-4063-B340-1A36403AD9C3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47" creationId="{8BC8EFBF-B41E-41F0-A882-5674A54DC949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48" creationId="{A82D5B13-5371-4136-8E04-19330C50C88D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49" creationId="{6A11D4CD-86F1-4F5C-A409-9FA4C4BEC086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55" creationId="{3D297613-A5CF-4C4B-B449-02F35E7BD4D8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156" creationId="{7B4559E4-6386-471B-BE51-60650CEE01F1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213" creationId="{6A1B5BBC-0634-4909-B478-DEC159577767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214" creationId="{87E18470-B966-41F0-8E2F-4C03B2AF5EF5}"/>
          </ac:spMkLst>
        </pc:spChg>
        <pc:spChg chg="add mod">
          <ac:chgData name="Al Brooks" userId="34fc579134f071c1" providerId="LiveId" clId="{CF7F231D-8C40-4164-B34A-91E54C999355}" dt="2021-03-04T16:29:04.029" v="1136"/>
          <ac:spMkLst>
            <pc:docMk/>
            <pc:sldMk cId="3611741440" sldId="7011"/>
            <ac:spMk id="215" creationId="{ABBADEFF-B709-49F4-AA83-D3726215A077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02.654" v="1135" actId="478"/>
          <ac:spMkLst>
            <pc:docMk/>
            <pc:sldMk cId="3611741440" sldId="7011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86" creationId="{6ED2470D-C50C-4DF1-AB6C-B77B9882E4E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97" creationId="{824E33DF-5DDE-4032-B9A3-038D1B985178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0" creationId="{6283798A-9D00-43CC-9471-E8DC15B56272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1" creationId="{42A0A249-817D-4BC6-B7E3-982F1D3AFB0B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2" creationId="{A32ADBEE-A3C4-48D4-9975-378F765C00C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3" creationId="{1AA348F8-1066-4319-8D17-7CD1AD1A82DC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4" creationId="{802EE56F-B543-4D0A-8138-AB7EEF51729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7" creationId="{C853AC18-E8C5-4D45-B89C-A1AFF27C59B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8" creationId="{7E76D6E0-14BF-4861-9D23-EEE14C48CB4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09" creationId="{20D9F987-252B-40FC-8455-BAD3D9DA962D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0" creationId="{CF413072-6C9F-4712-BB06-64CD2680B3B0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1" creationId="{AADB8FC7-0166-4399-A79F-C602902048E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2" creationId="{1ADD0D76-7B00-44EB-8E12-E399C18CDFFB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3" creationId="{EBA89DD3-5C08-4643-B35C-276722F18ED8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4" creationId="{E1522A35-9E84-4B5A-9F02-AAF7B0A2E426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5" creationId="{A1622042-569A-485C-9182-EB2849C92AE1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6" creationId="{A537AF8F-F641-4243-8A90-21B2A9C43FF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7" creationId="{2C39C61B-337D-4C8A-81FE-68ECB8DC55AE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8" creationId="{3D7B188A-7E38-4881-AAF1-EB4723A29840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19" creationId="{A212E34D-4852-4165-92DB-3323D5191B1F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0" creationId="{A7191419-C07B-4942-9092-9D73B14A0E20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1" creationId="{21EA855D-4086-4E5C-A486-10365FFB500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2" creationId="{17D33D0B-97EB-41BD-B4EB-A0AD37FA9F16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3" creationId="{6E7362CF-DCF7-4E0A-B416-982FBFEF11AB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4" creationId="{A33D1D0B-872A-4A40-BDE8-49675A37E57E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5" creationId="{6F981C58-70B4-4C7E-89FF-675CA046118E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6" creationId="{2F4DB3A5-999B-4FCE-8A81-E5FCC9AD0664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7" creationId="{AA49C3F2-EF42-46F7-BF61-58A5FE4EDFBD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8" creationId="{A5EC9D2B-E800-4AD7-B09E-EABAAC5BAE47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29" creationId="{49F4A948-5F14-4EF4-B89A-B82FE8C4B06C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0" creationId="{90F4BFC2-B93B-4712-9A4A-F9E918B99725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1" creationId="{232608A1-46EB-468F-9F66-CE3BB6B005D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2" creationId="{B5F1BC93-2249-4CB5-AA6B-715B15EEFA9F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3" creationId="{951937DB-427E-4B29-BE4C-6D763CEC94C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4" creationId="{EA201E3B-47BF-4DB0-BA4D-8D762B20413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5" creationId="{5D8373ED-18C3-496A-9B38-6D718053EEEC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6" creationId="{336FC92E-BB07-4C81-9F0E-959423F8EC98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7" creationId="{86A5F537-6F4C-4402-9081-E808866C126E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8" creationId="{ECC1775C-A58A-441A-A385-E5053DB93D37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39" creationId="{3D3866E3-50AC-41F6-B23D-A680B083A567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40" creationId="{45516DA1-4BCE-4F9A-A49F-E36F67D7949F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41" creationId="{C7A59DF2-4E15-48BF-B2CF-F39FB0C6D0E2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42" creationId="{9CD7E3EC-4CA1-446E-970D-6FF250D94C42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43" creationId="{62580A14-398D-4A45-B236-62D143F155E2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44" creationId="{D9E4E9B3-195B-449C-BB7F-952BE1AAA37B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0" creationId="{FBD2A383-ADFB-4C66-9113-88DDBB2F084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1" creationId="{152E20D5-95D1-4C87-9395-32C0B0F250CD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2" creationId="{C1365892-6E1F-4991-AA08-006E281C50E1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3" creationId="{C03B0A85-F6EA-42C7-8BD4-A811ECBAF20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4" creationId="{EE30FF1A-2261-4341-AB76-556BF9A8177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57" creationId="{956558E4-D84C-43D6-B25F-C5A231EF12BA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163" creationId="{38B32579-2F37-4B45-A834-7D538A86722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216" creationId="{B0BD17A3-9860-49AC-B36F-42DD49936433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222" creationId="{8D948D20-1E86-4B02-B724-E15759FD58F7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223" creationId="{2E0FDF01-D3FD-476C-B87B-E19A15728AAE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224" creationId="{49EEE2CF-029B-47F9-96BE-AB360310BD3B}"/>
          </ac:cxnSpMkLst>
        </pc:cxnChg>
        <pc:cxnChg chg="add mod">
          <ac:chgData name="Al Brooks" userId="34fc579134f071c1" providerId="LiveId" clId="{CF7F231D-8C40-4164-B34A-91E54C999355}" dt="2021-03-04T16:29:04.029" v="1136"/>
          <ac:cxnSpMkLst>
            <pc:docMk/>
            <pc:sldMk cId="3611741440" sldId="7011"/>
            <ac:cxnSpMk id="225" creationId="{8CDA9244-3027-4274-9CB7-6874BCA6F4AA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02.654" v="1135" actId="478"/>
          <ac:cxnSpMkLst>
            <pc:docMk/>
            <pc:sldMk cId="3611741440" sldId="7011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09.567" v="1138"/>
        <pc:sldMkLst>
          <pc:docMk/>
          <pc:sldMk cId="4221897064" sldId="7012"/>
        </pc:sldMkLst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87" creationId="{6813E181-2A63-4808-AF86-1FA5DD0B227B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88" creationId="{65BADC1D-353E-4205-A69E-6DA5D12723BD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89" creationId="{DDA3DCDD-EC5F-42F2-89B6-9CE4820CAD0D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0" creationId="{E48C83E6-C65A-4001-BE87-A8E53927C2A1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1" creationId="{3BB1B89F-B597-4BA4-BFF4-A86B1C439C42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2" creationId="{0B0E9551-BB11-4031-BC6D-9BD0D1290B68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3" creationId="{693E645D-2D45-4C3C-91E7-12A68ED0BD8F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4" creationId="{A6A4560A-9569-4E38-B410-AEBEE3877F4F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5" creationId="{7D4F43FA-5803-4B34-B946-5DCBC0A10B27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6" creationId="{A3BC82CA-870B-412B-BC37-E0D8881EF676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8" creationId="{1CD6E682-E308-4D5B-886F-35A076A46CFF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99" creationId="{D53BE030-9B1B-4671-BDA5-3C311872BA0F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05" creationId="{CB3FB487-1E12-4F7B-9818-3962045BC997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06" creationId="{107244B6-233E-4471-905C-3D1D93C059D4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45" creationId="{83025BF8-37AB-417C-B4AE-B47D77A4F07F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46" creationId="{61AAC734-6B8F-40AB-9D17-ABC34E99F3D1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47" creationId="{8BD34711-3D88-4FAD-9916-DA679B48884B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48" creationId="{3BD4C1CC-FB2E-40E2-955D-A568AEA2C30B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49" creationId="{DC18105E-6A4E-4A56-B8B1-9402223DBE10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55" creationId="{A9DD25EE-4777-42C4-A232-FFC77C7D1227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156" creationId="{9AAB63A5-8002-41DA-9370-E5B911BA44CF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213" creationId="{13617687-C28D-4055-9397-E3C3922BC379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214" creationId="{DC45E3EA-253A-41E9-AAE1-54EC04B6FF2D}"/>
          </ac:spMkLst>
        </pc:spChg>
        <pc:spChg chg="add mod">
          <ac:chgData name="Al Brooks" userId="34fc579134f071c1" providerId="LiveId" clId="{CF7F231D-8C40-4164-B34A-91E54C999355}" dt="2021-03-04T16:29:09.567" v="1138"/>
          <ac:spMkLst>
            <pc:docMk/>
            <pc:sldMk cId="4221897064" sldId="7012"/>
            <ac:spMk id="215" creationId="{1547377E-83FF-40E1-AD58-57CD262ADCD5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07.995" v="1137" actId="478"/>
          <ac:spMkLst>
            <pc:docMk/>
            <pc:sldMk cId="4221897064" sldId="7012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86" creationId="{AF5BAE85-DE78-482A-AF63-D36CB5E54ECC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97" creationId="{FA85D08A-9902-4DDB-9BDC-A167E674428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0" creationId="{E258C590-84B2-474B-9CF1-5ADF006BA72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1" creationId="{83B6D277-CFE1-457B-A48D-8E14056DECC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2" creationId="{1D48083C-5092-40D0-9B70-6A380D437B3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3" creationId="{91696570-32FF-45E8-9EC2-127FAD7A307F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4" creationId="{B4603EC7-F30F-4081-8EDF-DC6CA623B2E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7" creationId="{679FD86A-CCC1-4E02-9904-6D3A2DEC349D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8" creationId="{76511198-38CC-44DF-8DB8-C8283889A084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09" creationId="{F66F7524-65F3-4D2E-8D77-694B2FF3ECCB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0" creationId="{ACDBBAF0-E802-4C87-A2CF-D7B82070A67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1" creationId="{E5D14429-2BAE-4AE9-BD57-4AC744D79B04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2" creationId="{67251245-129F-4298-B9A4-E6CBAE8400D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3" creationId="{7FA91440-A222-4457-A333-EB082B5C47F3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4" creationId="{5F11460F-A465-4D6B-AF0D-A73BC8EC2A97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5" creationId="{69C3CB54-343F-46DC-94D6-D340D9837D4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6" creationId="{942CBF09-D507-4EC7-B866-801DE57C225F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7" creationId="{8253A95A-8BA5-4C76-83E5-198859213246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8" creationId="{F9564BC2-3B5D-4744-9FB9-3A89785CDD48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19" creationId="{1F0AF018-B90C-47DB-8A07-90DAF3E4C3FF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0" creationId="{369F77BA-4F2C-42C1-8FCB-ACE16986F8B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1" creationId="{E20B137B-F4B5-494E-8F4C-917FBA487DB1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2" creationId="{59C1E12F-1DBF-4053-91B6-4C99F346BA2D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3" creationId="{2AFDB153-B937-4A8C-AA39-950746E0E5E0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4" creationId="{3B6597E3-3033-4FC2-87D0-3E0201EE186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5" creationId="{5A2E6B04-18A0-4540-9E31-CBA03B8F22B8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6" creationId="{F6CBFEC7-6BF5-4E9D-B4BF-43DCAC0CF311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7" creationId="{FCA8F298-281A-49DC-B2A7-1981A4DF57A8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8" creationId="{0EE377DD-3868-4A24-9535-32695540D065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29" creationId="{E8EE55E7-0D54-45E5-A0CB-82E18DAEBB4B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0" creationId="{67A737EA-9D30-4CF2-8CBE-238F0CC3A27F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1" creationId="{8F3ACDF5-DFCF-4EBD-AAEA-6159CA537046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2" creationId="{FCE311D6-D0BB-44C9-B269-7DB4DEEDDD4B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3" creationId="{781C3531-66BB-40C8-8C28-0D12115503C8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4" creationId="{FBE7C578-D923-4265-891D-70A02D556B24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5" creationId="{2B631DE1-8A71-4FBB-8169-9667ACB3636A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6" creationId="{FCE90560-D345-4C82-899E-9D63953F7AD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7" creationId="{635BA6CA-E3B3-4429-98B0-6141A17FEC08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8" creationId="{74F5FA61-9D65-462E-AE98-39AB83D4D119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39" creationId="{D054FE98-C4EA-49C6-BEE0-E29670A50EF4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40" creationId="{24AD5CB4-F356-4059-802D-D229818C8406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41" creationId="{64164C84-2312-4A16-B8AE-09B90E124C0D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42" creationId="{A89C0EF4-813C-4794-BAF8-7C69B6EA02B3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43" creationId="{378AAA72-2DE9-4C8A-BA66-EC8FEB699F2B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44" creationId="{D48DA90D-4F93-474C-AED9-E1A01FAF695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0" creationId="{A01C50FD-83CB-47E6-A8BA-C229B5F1945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1" creationId="{1FCDCD1B-5943-4143-A9A0-595FFE59BA17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2" creationId="{359FFB70-FC64-41F5-BFBB-C4ED7AE86747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3" creationId="{659E34BC-7FC1-43A4-9CC6-23C81D92B542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4" creationId="{EF20A2D0-9B48-43A5-A480-BE48BB09613C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57" creationId="{2C850153-0DC9-411E-9897-F22E5ED353CE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163" creationId="{8C9F9931-747D-403D-A056-97FB4DBEF03D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216" creationId="{F1ACB6CC-6427-4A6F-B547-C1415166E44D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222" creationId="{5EEC7835-4913-469C-AFEA-AB450F5BAA3C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223" creationId="{0C5E3DAE-98F4-44B0-9702-81C51145E061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224" creationId="{F92AF211-B005-492B-A83D-F322BF5B3456}"/>
          </ac:cxnSpMkLst>
        </pc:cxnChg>
        <pc:cxnChg chg="add mod">
          <ac:chgData name="Al Brooks" userId="34fc579134f071c1" providerId="LiveId" clId="{CF7F231D-8C40-4164-B34A-91E54C999355}" dt="2021-03-04T16:29:09.567" v="1138"/>
          <ac:cxnSpMkLst>
            <pc:docMk/>
            <pc:sldMk cId="4221897064" sldId="7012"/>
            <ac:cxnSpMk id="225" creationId="{7BA9549D-DFC3-41F2-AB01-6487B19525CF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07.995" v="1137" actId="478"/>
          <ac:cxnSpMkLst>
            <pc:docMk/>
            <pc:sldMk cId="4221897064" sldId="7012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27.361" v="1144" actId="1076"/>
        <pc:sldMkLst>
          <pc:docMk/>
          <pc:sldMk cId="1361462270" sldId="7013"/>
        </pc:sldMkLst>
        <pc:spChg chg="del mod">
          <ac:chgData name="Al Brooks" userId="34fc579134f071c1" providerId="LiveId" clId="{CF7F231D-8C40-4164-B34A-91E54C999355}" dt="2021-03-04T16:29:24.975" v="1143" actId="478"/>
          <ac:spMkLst>
            <pc:docMk/>
            <pc:sldMk cId="1361462270" sldId="7013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87" creationId="{B440702B-6A74-4AF3-B44D-040477EB1B4E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88" creationId="{36504E98-2D8C-4099-9DBF-84FD83DFB21E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89" creationId="{9223CE11-9CC2-47F5-8E17-EA0286D9ADA4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0" creationId="{F9D05447-53EA-4A4E-A369-6C9C8C6D2089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1" creationId="{8A0BEB82-CA91-404A-B063-B368099E5AED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2" creationId="{51D8DB16-7690-44F4-AA98-D40C54835404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3" creationId="{7E364206-422D-4E2E-9A7C-6A1D700B97D1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4" creationId="{695F33B4-81F0-4F4F-872C-53C817181A28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5" creationId="{4C493227-908B-43FF-8278-839758C860C7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6" creationId="{9052F60C-E7D4-4667-8858-C7D2A175FFC3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8" creationId="{9A04CDEC-D66D-4224-80E7-CE217266255B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99" creationId="{DAFF59AB-7F9C-4BEF-A933-3D6219DC8716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05" creationId="{4A1252EE-608D-4860-8C54-9EEB06A5DEB6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06" creationId="{4A527165-EB16-428E-9138-53CBFEDEB8A8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45" creationId="{18DCA588-EAA8-48B4-887B-1AF4240AFB43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46" creationId="{9CEC826D-6B78-44AF-B663-83EC0A2BBB26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47" creationId="{2A8CAE34-5150-4FCA-81B9-27A4C04BCE2A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48" creationId="{64E3D633-5CA8-412C-8D10-A2E64E777653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49" creationId="{492D2955-52EF-4DEC-990D-BEBEDD995831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55" creationId="{44352DDD-40BB-4CA4-A002-56EDD0805269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156" creationId="{8F60074B-6043-46D2-88B5-24533F5C220D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213" creationId="{2C8C00B4-B51D-4135-BE1D-D72B44E5D580}"/>
          </ac:spMkLst>
        </pc:spChg>
        <pc:spChg chg="add mod">
          <ac:chgData name="Al Brooks" userId="34fc579134f071c1" providerId="LiveId" clId="{CF7F231D-8C40-4164-B34A-91E54C999355}" dt="2021-03-04T16:29:17.080" v="1140"/>
          <ac:spMkLst>
            <pc:docMk/>
            <pc:sldMk cId="1361462270" sldId="7013"/>
            <ac:spMk id="214" creationId="{0A64D9CD-0AA6-4539-BCFB-8F34B9D82C14}"/>
          </ac:spMkLst>
        </pc:spChg>
        <pc:spChg chg="add mod">
          <ac:chgData name="Al Brooks" userId="34fc579134f071c1" providerId="LiveId" clId="{CF7F231D-8C40-4164-B34A-91E54C999355}" dt="2021-03-04T16:29:27.361" v="1144" actId="1076"/>
          <ac:spMkLst>
            <pc:docMk/>
            <pc:sldMk cId="1361462270" sldId="7013"/>
            <ac:spMk id="215" creationId="{F6DAC9D5-57C8-430D-9E78-7F659629B19C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14.956" v="1139" actId="478"/>
          <ac:spMkLst>
            <pc:docMk/>
            <pc:sldMk cId="1361462270" sldId="7013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86" creationId="{E9690AB3-B15A-4A40-B529-71CEACCB47E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97" creationId="{61A57801-D705-4300-BBCA-98A11FC97539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0" creationId="{940C5E96-7219-4FAB-8B5D-4B3761ECA14C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1" creationId="{865C7DDC-B96D-48CA-96A2-63CFD35774E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2" creationId="{29D56024-AF7E-4337-8334-D5C8BD981D5D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3" creationId="{6CEEABE8-BD9D-4488-9AF7-54048F1C6B1B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4" creationId="{712DDC31-2B9A-4E18-AA2F-03020281E8C1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7" creationId="{B951FE23-8951-425B-BEAA-A7CF43D7BA41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8" creationId="{EFA84C9C-1815-4512-9B02-7534B4794423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09" creationId="{356851D1-82FE-4F60-9086-8D5B9070A2DF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0" creationId="{026AD4BE-C1BA-4564-A156-22D54F4B2FEE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1" creationId="{92032FEC-785A-4A68-956D-145D9C19FB65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2" creationId="{ACD5DD95-82B6-417D-9F5D-65FC5E94731E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3" creationId="{65BE6FF2-57AC-48E5-BE84-A097565FB156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4" creationId="{FED9EDBA-97B9-4B60-BCFB-96F78C107B0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5" creationId="{0C32397F-6E45-4091-93B0-791EFBD417B6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6" creationId="{F6F61163-EC93-4D86-8039-BB62ED636BEF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7" creationId="{AE81C88F-AFE0-46A2-B90D-D50DD8FA391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8" creationId="{27C50ED9-0E8A-4460-A931-82A501C46A88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19" creationId="{1A5CA731-BFE3-403E-877B-290CE2FEF0E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0" creationId="{EEDE4101-9710-4F85-8BCA-3C5AA21789C3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1" creationId="{CE7763D9-378A-4D12-93D5-749B9DB08562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2" creationId="{31151D9B-DD77-49B2-9934-095FFC03731B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3" creationId="{2669BF04-72DE-4207-8BD6-911D73C9646E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4" creationId="{C4B213D3-D472-40F2-AEDF-6B9264A4D737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5" creationId="{3D024DC5-D2CA-499B-B530-7F5B0F2E4BD6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6" creationId="{9552EEDE-F2AE-4044-B942-DD84FA6F35C3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7" creationId="{9B360B57-92B7-4711-97AD-56924009B0FD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8" creationId="{978C1221-C90B-4007-8EB0-F6DBA69D1D27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29" creationId="{B42F10CB-C3C3-40E0-A42A-C2BD12C3A827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0" creationId="{33625430-0AD4-47C5-BA4B-2007ACAB03BC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1" creationId="{48B6C244-01AE-4C4C-962B-84320AE5E42C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2" creationId="{12554BB2-7963-404E-91C7-9E8A1D81D5E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3" creationId="{B3D3688A-CDE5-47BE-8B35-04DC90546314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4" creationId="{1E37961D-8FF0-4C79-A377-1465E4E2ADA4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5" creationId="{F76179C3-08C9-49A7-91F6-B2B5EF007BF5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6" creationId="{E913A690-F7F1-4095-86E0-522FF8C98D77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7" creationId="{469FCC83-B723-4412-8905-5BCA376403D2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8" creationId="{84315643-71D5-436B-A1C1-467F51AF9992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39" creationId="{4725DCF0-8C67-4A1C-9742-97007E3696DE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40" creationId="{C81C14C1-37FD-4A2F-A400-505304729A12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41" creationId="{8967C7CA-F870-449B-8E85-C8C4F65F3239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42" creationId="{4FE61461-1AD0-4717-86B1-9270ACD0A66E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43" creationId="{F3FC27B6-2DCF-4E51-ABC1-C988DCAB9B2A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44" creationId="{5F101622-7F61-4EC6-A358-123C54E627F0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0" creationId="{F9849C6B-51FD-4D9A-8854-4A5CC4568BC1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1" creationId="{A643BBB7-C361-462A-AFA9-74258AE26232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2" creationId="{AB061BBD-7591-4014-A8F0-46D9A0F25778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3" creationId="{345A6E3E-A098-4E41-9D7B-706F50B043DD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4" creationId="{B9E2FBAB-03BF-498A-B7A9-78E6323EB974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57" creationId="{1E9468B1-94F8-4E75-A8A7-DBABD2AE10CD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163" creationId="{D335383C-BC8C-4951-9D30-1C8F56A95BC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216" creationId="{061E62C7-4C43-4667-8D37-B0E13649DF7D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222" creationId="{63752A90-F581-42C8-BB04-B9866A7F5C54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223" creationId="{3064806F-B85B-4F83-BC71-84E03CBD2BEB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224" creationId="{EDA8083A-A52C-4190-8CA3-C2DAB42CE28F}"/>
          </ac:cxnSpMkLst>
        </pc:cxnChg>
        <pc:cxnChg chg="add mod">
          <ac:chgData name="Al Brooks" userId="34fc579134f071c1" providerId="LiveId" clId="{CF7F231D-8C40-4164-B34A-91E54C999355}" dt="2021-03-04T16:29:17.080" v="1140"/>
          <ac:cxnSpMkLst>
            <pc:docMk/>
            <pc:sldMk cId="1361462270" sldId="7013"/>
            <ac:cxnSpMk id="225" creationId="{17F562D6-8A66-464F-B10A-0D59EA26EAE5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14.956" v="1139" actId="478"/>
          <ac:cxnSpMkLst>
            <pc:docMk/>
            <pc:sldMk cId="1361462270" sldId="7013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35.413" v="1146"/>
        <pc:sldMkLst>
          <pc:docMk/>
          <pc:sldMk cId="2065344073" sldId="7014"/>
        </pc:sldMkLst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87" creationId="{BF663225-7A7A-4562-90D7-9AD32A47DDDE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88" creationId="{26B34DD6-57BE-407C-8722-CBB19CBE80FE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89" creationId="{9FF366E2-9900-4408-B1AC-579D98DBA074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0" creationId="{C84092A6-0DFB-4FF4-B080-87E3B19862C9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1" creationId="{0B0B1765-5BF3-49D1-A4C6-EFE99CA16026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2" creationId="{92B0D5F5-4D3A-41B5-BFC5-1B54B8A1F3B1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3" creationId="{0ED0B163-56D7-46DE-A25D-85BFDD7387EB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4" creationId="{79289A2F-C969-48CE-818B-93324F52D647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5" creationId="{002920DD-DAB8-483B-BE0D-F400140D9EBB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6" creationId="{810D2069-94CD-41F6-88FD-1D2F3A2783B9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8" creationId="{2B78E356-39C4-40F3-99A5-F012D1A3BCF3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99" creationId="{679EF347-4BD3-4204-B2B5-D3E28008BE84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05" creationId="{79A3A3D1-40C6-43D3-8B75-03DD4DEBCF78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06" creationId="{98783243-6DBF-4952-A300-942AC321C18D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45" creationId="{4D60AE28-6176-486B-BA2E-ADB76C6A38E7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46" creationId="{C7113408-C18F-4834-B4C8-E64D2EBA40B5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47" creationId="{E6CDA85D-E303-41B0-8FD1-6FAD6DD2E403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48" creationId="{47983871-E156-4613-8C84-021238B49D20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49" creationId="{EEF76ADC-58F4-4042-B82A-251EF434CEB5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55" creationId="{F192DE6F-8F9C-4881-A56B-C69D2ACDDCEE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156" creationId="{6B164899-8F87-47EC-93D0-5FA0EE4272E0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213" creationId="{C05FA7C0-03E1-4A97-8F72-A30A68ED9F2B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214" creationId="{FFB0B24D-BC13-440D-A71A-F13824CFD6FC}"/>
          </ac:spMkLst>
        </pc:spChg>
        <pc:spChg chg="add mod">
          <ac:chgData name="Al Brooks" userId="34fc579134f071c1" providerId="LiveId" clId="{CF7F231D-8C40-4164-B34A-91E54C999355}" dt="2021-03-04T16:29:35.413" v="1146"/>
          <ac:spMkLst>
            <pc:docMk/>
            <pc:sldMk cId="2065344073" sldId="7014"/>
            <ac:spMk id="215" creationId="{398F77EA-1FE9-421F-A0D0-8F128C5E425D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33.652" v="1145" actId="478"/>
          <ac:spMkLst>
            <pc:docMk/>
            <pc:sldMk cId="2065344073" sldId="7014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86" creationId="{BDF5CAF0-DBF0-4F19-A661-0D0D8C3AF756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97" creationId="{59681610-E418-4B43-BB0E-A172A1F3E915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0" creationId="{EC0CD29C-D87B-48DF-A5F3-1704626BA203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1" creationId="{0BE2523E-36ED-4908-BFB2-C056A1CDF11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2" creationId="{A0235B31-2A39-4FAA-B4DC-2830C38E3B22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3" creationId="{8DC11449-4E2F-422A-B27E-FF47410670ED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4" creationId="{3E082136-74A7-4222-BB13-621903CEC08B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7" creationId="{D1CBA6EC-0B96-4747-9737-1152D1F0015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8" creationId="{13F24144-CEB5-4DC2-BA65-A1F5B7D04114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09" creationId="{0F388140-6C9A-4879-92EE-AF3463474CC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0" creationId="{42263DAF-F034-4DE4-93AD-3D11A5BEBCD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1" creationId="{94FFADBF-FFFA-4AF3-AF5A-DA98D5A0C5FB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2" creationId="{8F0EC119-B2AF-472F-AD80-770D897F64C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3" creationId="{46216BC4-FFDA-4B6A-BB16-C2772919E0FE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4" creationId="{88C40F5F-CA40-4A57-812C-F4C3802CDC48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5" creationId="{19767237-88E6-4EC1-AF13-4B1BA7163B75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6" creationId="{4563C360-8096-4FB4-B9BF-B37FDE5FD6FD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7" creationId="{BBCA0F4B-97CD-46AA-A72B-077A6938862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8" creationId="{D6DDAAFA-7CED-4B31-8356-3DF9A335C465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19" creationId="{C001B521-D845-4912-BD19-FB393586E25C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0" creationId="{0E33C2A1-A84D-4CC3-A104-940821EE0FA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1" creationId="{E86519E2-3BC6-4C49-8B8B-2AB194C5D62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2" creationId="{298313A1-0FA2-4BCE-A221-8895E1D1172E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3" creationId="{891A35F1-667F-4BA2-B004-A53AD52DAF94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4" creationId="{7BE56478-220B-4A87-94ED-2ECE87AE9AC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5" creationId="{5851240B-A1C2-4557-973A-107A9E68ECF2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6" creationId="{E7031CDB-3D60-405F-8461-88956B876FB4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7" creationId="{597AAB4C-F3CA-4F23-9F84-E317C617EE1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8" creationId="{6F0FAAD2-C6AE-4454-9F5C-AEDEED78FEFB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29" creationId="{C431BD6E-3932-4E64-A5A6-C049187C786F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0" creationId="{730D39BE-AFC2-42EA-9483-709DE1621CB5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1" creationId="{B9737A15-9609-4D6A-9654-2DE463566710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2" creationId="{9CB9159F-4A69-4C72-887E-AB4A1B58B222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3" creationId="{16713875-CBFF-4F52-8E68-DF3C03A75EED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4" creationId="{03055115-78D4-4E7F-85B1-FD5A97FCEB8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5" creationId="{4D5BE78E-D7B8-4E5A-85DE-7D4CEC6DEF7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6" creationId="{45A93248-783A-47E2-9321-73290D86D1E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7" creationId="{CC72DA67-AFBB-4605-9D08-A4775E5157C7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8" creationId="{16B882C4-92DE-437D-9475-5DD9DCBADAE7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39" creationId="{6A46FA8A-0C70-4FC2-BC34-8CDF3451C330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40" creationId="{FF473DF5-EAE6-44D4-8532-09656A68D85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41" creationId="{359BB777-2D65-4876-B513-60A04E27B54A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42" creationId="{0CD6E61C-2E8D-4621-9DF2-EAA8C7499254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43" creationId="{65A0D1FF-DBEB-46EF-9BD1-4ACD636E7E2F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44" creationId="{82E3F912-4712-410B-96EB-C1B2D05FEAF4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0" creationId="{3B5FAEF0-8D69-4E3F-BBD7-9D11C77A5252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1" creationId="{A56022C3-26CF-4699-810D-E13F5D97455F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2" creationId="{A1DCF4F7-7975-44CF-95B7-F7150E17D487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3" creationId="{9C74827A-8FDC-4E05-95DF-8696BE5A3000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4" creationId="{B3F0B92D-0168-4716-9723-414C5FD01F51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57" creationId="{A65A3D24-6851-40FA-8503-93CCCC5EC1C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163" creationId="{644F5CCE-87D9-4780-AE62-2624D88B5A74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216" creationId="{A4A6E868-E3C8-492B-A0EF-B3FEDE0C0876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222" creationId="{26E58AA7-9A8E-4BA5-B9BC-0FC9E1FAC6DF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223" creationId="{9560D3EA-35E2-46BD-A673-9D1EEA931F26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224" creationId="{C1CE8CD2-8B93-448F-8BB2-7FE6C7D8AF90}"/>
          </ac:cxnSpMkLst>
        </pc:cxnChg>
        <pc:cxnChg chg="add mod">
          <ac:chgData name="Al Brooks" userId="34fc579134f071c1" providerId="LiveId" clId="{CF7F231D-8C40-4164-B34A-91E54C999355}" dt="2021-03-04T16:29:35.413" v="1146"/>
          <ac:cxnSpMkLst>
            <pc:docMk/>
            <pc:sldMk cId="2065344073" sldId="7014"/>
            <ac:cxnSpMk id="225" creationId="{3A3CD5E9-9327-4FE9-B391-F1C25131FBE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33.652" v="1145" actId="478"/>
          <ac:cxnSpMkLst>
            <pc:docMk/>
            <pc:sldMk cId="2065344073" sldId="7014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41.971" v="1148"/>
        <pc:sldMkLst>
          <pc:docMk/>
          <pc:sldMk cId="2702727439" sldId="7015"/>
        </pc:sldMkLst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87" creationId="{BAFE7332-4FCA-4839-AD67-719AA5C1D094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88" creationId="{6C3DFFFE-DA2F-4AFA-ADFA-C324C93E6710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89" creationId="{48BFE248-06C7-48A6-9684-31C69453481F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0" creationId="{78266D38-19C5-40F0-86FB-396B24BB0AED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1" creationId="{D0D05B47-1C10-4F12-BAD7-4748939DCF48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2" creationId="{1F55246A-2D11-4DFB-8DF2-67EB87652197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3" creationId="{171E5478-9E29-40F5-BB9C-6B3806155276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4" creationId="{B71009A5-14AC-4624-A965-2EA999881793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5" creationId="{C21D2DC9-471A-40EA-A41A-EC2364BB279F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6" creationId="{F7FF012A-F1B8-4082-98F3-C3227E9B5DB6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8" creationId="{ED0CBF99-072B-4E1A-8864-A63C2F5DD7BE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99" creationId="{3CF2C2D9-F33A-4A4D-AE42-E45DFE5DE8D3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05" creationId="{AEF70DCD-9855-411A-A242-804254FC1209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06" creationId="{3862FEE9-6184-4E6F-B628-55030917149E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45" creationId="{8DDF09AD-9648-4667-B482-B6F7929E4832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46" creationId="{B2F1712B-F474-4A73-AFC1-9F6C19209773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47" creationId="{691DC6A8-7845-43A8-BC9B-317DBFA4F6F9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48" creationId="{6DC6BC61-EBAE-45E2-BAD9-CB0926AB4ABE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49" creationId="{47EB6BD3-9565-4FEB-9402-76782658B12A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55" creationId="{352C7127-E421-4D50-9D86-584244C69866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156" creationId="{BFF1B16E-56B0-4A80-8607-1C4333EBB6BA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213" creationId="{D973517C-46AB-4ED5-BEA8-AEBB327A2510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214" creationId="{82C162F7-07C2-403C-B9BE-10A24C8CB976}"/>
          </ac:spMkLst>
        </pc:spChg>
        <pc:spChg chg="add mod">
          <ac:chgData name="Al Brooks" userId="34fc579134f071c1" providerId="LiveId" clId="{CF7F231D-8C40-4164-B34A-91E54C999355}" dt="2021-03-04T16:29:41.971" v="1148"/>
          <ac:spMkLst>
            <pc:docMk/>
            <pc:sldMk cId="2702727439" sldId="7015"/>
            <ac:spMk id="215" creationId="{AE24D62B-B0C1-4C84-AB09-7B8F0FA47F00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40.325" v="1147" actId="478"/>
          <ac:spMkLst>
            <pc:docMk/>
            <pc:sldMk cId="2702727439" sldId="7015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86" creationId="{69F43660-A760-48BA-903B-1303633AA01C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97" creationId="{A1F0B6AC-74B2-4720-BF27-66FEA7FC72F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0" creationId="{CF996076-41AE-475F-AF48-90353A554BA0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1" creationId="{D8FBA5C4-FCC4-4D09-9253-9D7767C07504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2" creationId="{4573231B-8D0F-4B81-89C3-A8905EBD4496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3" creationId="{4336C898-4708-44FC-A2A7-8F5B97EAB127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4" creationId="{3020F4BA-2579-401E-8C9F-CD090EAEEE2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7" creationId="{BDF9F0AE-D8BC-4CF7-96CF-00B2A1327919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8" creationId="{40B3E60F-DAD9-4F04-817B-4FD55A8BE2C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09" creationId="{4196D793-E5A2-4853-B032-04858F136DFB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0" creationId="{6EA4B85E-3D3A-4D99-B867-3D5393A03C5F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1" creationId="{D4D59BDB-B3F3-413E-9CA5-299AA446226F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2" creationId="{2EBB9551-9FDE-4611-BDB6-EEE99A7660E1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3" creationId="{9F428C5A-FAEE-46E1-968B-025200D6563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4" creationId="{17CABAAA-EFB7-420B-A9D7-B18BA2F7BBF0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5" creationId="{94CEE11D-C484-43B0-9188-710835DD430C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6" creationId="{50E340CB-094B-45FF-80D0-53C3467F8F57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7" creationId="{EC51713B-B4C2-4574-A121-14E6329B7E27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8" creationId="{91583475-69A1-4954-9A77-DEAD864E572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19" creationId="{A4B542A7-16DA-4C26-8253-19FA88B6020D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0" creationId="{F86F02C0-7335-4179-BA55-54EEF5C5EC01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1" creationId="{41AA0666-4060-4F2E-A015-C844DFE0B5CE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2" creationId="{2F99182D-8C8E-409D-B5C0-6093C9066932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3" creationId="{0CBEFE22-0498-42C5-AFE4-6BF1A776DED2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4" creationId="{CA74A705-EA57-4165-8BCA-3E34ACC26590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5" creationId="{48143A95-0DF5-43B8-8BE4-6F74BF30CDF1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6" creationId="{8065107E-584F-4C14-8A91-E26CF20C108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7" creationId="{848E80ED-1A6A-40D3-82DF-9A4FB18F52CD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8" creationId="{A7732177-FE1F-4D4B-96C2-8EC5B6A9038C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29" creationId="{F169161D-F24E-4AD4-8028-4E17CFF93345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0" creationId="{92A5A602-042B-4C11-8633-C70F83AC170D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1" creationId="{391575B0-CCBF-4596-A132-AB2DEF1E2F75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2" creationId="{AD8C8134-E070-4B92-8FE0-08EE2B051D79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3" creationId="{DB49EF24-8345-42AA-A1A9-8EB981C905FF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4" creationId="{B1908FC8-3739-453D-9A09-C0FF37462C78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5" creationId="{7019E224-A5E1-4CA6-A963-01A32C614856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6" creationId="{3410B60E-981C-462A-B6ED-E9533FDB82B8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7" creationId="{6E6B434B-8061-4A3F-95D5-C96F1BEE5D9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8" creationId="{D1D1FF23-8B5E-4F7E-848F-27663207525F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39" creationId="{D0EB67B9-8717-4DE3-AD26-E2B6F2B7C0EC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40" creationId="{59E74FCC-42A0-4829-9B4D-14A659218F4B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41" creationId="{7174A9A6-D38D-4868-A54D-6E394D8A572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42" creationId="{6055A2E6-CA7C-4403-839C-90C6AA7B111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43" creationId="{B8F150F7-D061-42AE-A2B6-D1AB140411A3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44" creationId="{852BD050-6945-410F-B270-F3EE0C0C1AF4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0" creationId="{39980158-82A5-48BB-ADEC-34A6BF8E3BF8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1" creationId="{B7F54979-A9F7-499C-A5BC-7D4FC00DC5C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2" creationId="{DBBEAE20-5A11-406E-90CF-AF09F3653D5E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3" creationId="{08F47164-2DED-4095-B24A-DF488985291C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4" creationId="{F03B2AFA-54D4-408D-87FA-706F7C5C3D8D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57" creationId="{EF8D016A-68B8-4293-B0E9-6632DEB84532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163" creationId="{686FB191-8932-4E76-B952-0096DFECB45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216" creationId="{81AD837D-6195-4BA6-971E-C86952D92731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222" creationId="{DDA5E14F-5922-4F7B-8A2C-2DE48118FA7A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223" creationId="{D70E5237-4329-483B-ABC5-DE2E96D508BE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224" creationId="{8C86449B-33B5-46A1-9AF4-06C8CFF544F6}"/>
          </ac:cxnSpMkLst>
        </pc:cxnChg>
        <pc:cxnChg chg="add mod">
          <ac:chgData name="Al Brooks" userId="34fc579134f071c1" providerId="LiveId" clId="{CF7F231D-8C40-4164-B34A-91E54C999355}" dt="2021-03-04T16:29:41.971" v="1148"/>
          <ac:cxnSpMkLst>
            <pc:docMk/>
            <pc:sldMk cId="2702727439" sldId="7015"/>
            <ac:cxnSpMk id="225" creationId="{4725FCA2-FF60-4689-9411-3801D32A01F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40.325" v="1147" actId="478"/>
          <ac:cxnSpMkLst>
            <pc:docMk/>
            <pc:sldMk cId="2702727439" sldId="7015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48.959" v="1150"/>
        <pc:sldMkLst>
          <pc:docMk/>
          <pc:sldMk cId="1169919904" sldId="7016"/>
        </pc:sldMkLst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87" creationId="{76BF1548-78CA-4654-BA11-754F0EF26587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88" creationId="{2DF8A3F6-295A-4A66-A2B5-431D899E8163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89" creationId="{69139C83-8A14-4491-88EB-7F4189312DF9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0" creationId="{CE62EF49-9EC8-434F-938F-4183E0FC7978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1" creationId="{30AB62AE-4CD0-4412-9D41-794BC73DB0A6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2" creationId="{1D95B9AF-8BE4-49A2-8BFE-B8356E9F217E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3" creationId="{7ACBB96F-7A6F-422E-9094-C45ED1E785EC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4" creationId="{B1D56E0B-9479-4B5F-BAE6-A3A8C1E272FB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5" creationId="{FA1D83A2-63B8-4461-BDBD-3831AEE53D59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6" creationId="{51AC004B-4440-4A82-B02A-23A0E9DDC1F7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8" creationId="{268A6712-0F75-432D-B919-8877DDE734B8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99" creationId="{79CC7A1B-CFA3-4112-BDB8-AAC8517A245E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05" creationId="{DFA67D1F-5F43-46B8-B8A3-387D16B4F6B6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06" creationId="{0363BFCF-7D61-4D25-AD6D-17F3836D5F74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45" creationId="{20AB625D-FE83-4001-AB70-E8212EA5F2B8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46" creationId="{CC60FAAC-E255-4CCF-B9E1-DFD0491D8275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47" creationId="{A70C1D54-9FC4-428C-A528-A65A98E23458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48" creationId="{AB2EC364-2922-4003-BFC9-258EB22ADF3F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49" creationId="{BD6EE3E9-2E5E-48CF-A955-DE5E941E1ED1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55" creationId="{7A567235-B778-4FA5-AA36-696F308ACA75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156" creationId="{4991A133-84A4-40DF-8662-A477BA8D4356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213" creationId="{B91C8D40-31BF-4940-9D17-FC1035079B45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214" creationId="{06695FD9-247D-4D9E-9202-2DB7A1D356B0}"/>
          </ac:spMkLst>
        </pc:spChg>
        <pc:spChg chg="add mod">
          <ac:chgData name="Al Brooks" userId="34fc579134f071c1" providerId="LiveId" clId="{CF7F231D-8C40-4164-B34A-91E54C999355}" dt="2021-03-04T16:29:48.959" v="1150"/>
          <ac:spMkLst>
            <pc:docMk/>
            <pc:sldMk cId="1169919904" sldId="7016"/>
            <ac:spMk id="215" creationId="{CE79EC1D-488F-43D3-B3FB-DB6E1DE00E53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47.686" v="1149" actId="478"/>
          <ac:spMkLst>
            <pc:docMk/>
            <pc:sldMk cId="1169919904" sldId="7016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86" creationId="{2E0736E5-42AE-4584-A3BC-A1E1668FCC08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97" creationId="{4CC301A5-F1D7-4213-A9B0-0413873D609A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0" creationId="{D89DB053-632F-43DA-8F76-29BA47E4FF5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1" creationId="{4CF7CAF6-2FB4-4D58-845A-40E5AA4B594A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2" creationId="{D1219D86-3F60-41F5-AEE7-E30706158F43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3" creationId="{6EDC0F0F-8F4E-4E86-B675-2D20614462DB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4" creationId="{857E0B88-30F0-485C-A371-9A0594DA18CB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7" creationId="{21BE02D9-F620-4E65-82F3-12A45D21E44F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8" creationId="{CDA760D0-578D-4C31-9586-838ECF0DBB0D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09" creationId="{B600DD68-66E4-49E0-866A-CCC2B07B61DD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0" creationId="{E1DA8001-E74F-43C2-9A29-2A7E147872A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1" creationId="{A681724D-EC6C-4433-9461-BF3B9C86A9E8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2" creationId="{DAA355F1-22C7-458C-AFA3-BA90D6205230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3" creationId="{EF5333D1-47DE-4658-A367-29DC90AB018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4" creationId="{515F3B22-17F0-452F-8609-8909868BA2E2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5" creationId="{D4634D55-F51D-4FDE-A0B0-A4ECA9825987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6" creationId="{E433D1D9-EE17-4A37-9323-21830F719F2C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7" creationId="{5591462F-31AA-4C4E-9333-D7531A3F265A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8" creationId="{70212F18-29D5-49C8-B532-2ECA002B6A37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19" creationId="{E1E55E8A-DAFB-4AB7-BADB-3AAFC04FB332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0" creationId="{3D368AFA-54D9-4904-AEBF-6C8AC8B31093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1" creationId="{1D19F5DA-E770-412C-8AC9-B3256B91089D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2" creationId="{628CCBB7-8113-4353-853D-A99FC0F0E92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3" creationId="{75C60CC7-83F9-4EF2-9FE3-FF050F55BCE5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4" creationId="{54FF89BA-B246-4998-B697-5D0A50DE715D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5" creationId="{ED3853B8-8DED-44F1-85DD-8F9845F4DEF2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6" creationId="{DAFE849D-4629-4C82-AA57-88429F05A67F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7" creationId="{9622031E-3CCB-4108-9877-3C7CF11EAAC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8" creationId="{F41FE791-223E-426E-9AE4-80B3BDC4F80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29" creationId="{0FB994EE-1981-4698-9E3B-871CF07CBF0C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0" creationId="{3D9A9D6D-4925-4967-9D78-08F46044367A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1" creationId="{12136668-0EE4-4A99-A509-3F2DAEAACA6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2" creationId="{5B0ED87E-6DEE-409A-AD68-B4DA1CEB641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3" creationId="{4783A3A3-1093-49F4-9CE6-B0C02E086C1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4" creationId="{AE1EAA84-41BB-44A6-A811-6D5953A87261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5" creationId="{9D6E6F43-1F2A-45B5-A6EA-C66E36DB9768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6" creationId="{C99650E3-2EE2-4790-BAE5-BBA5F8BE6FEF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7" creationId="{928B0E6D-5010-42BA-8B8A-5CBEBC76EBE4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8" creationId="{68009F3F-A467-40CA-BEEA-5B9FEA231F50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39" creationId="{EEFBA9D3-F96E-4DD0-8257-26AC1CEE2763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40" creationId="{BD8023D9-E098-4E41-961E-DEEC63504B87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41" creationId="{7FEB3BA8-4360-4985-86DA-DB55D4D4E33D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42" creationId="{8DA1076B-747B-45EE-A98D-A4D7749F6C11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43" creationId="{7A1E1247-FE89-41AC-A7DD-300E341A9BDF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44" creationId="{669E2DE7-0F76-4A63-B402-BC495DF25D66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0" creationId="{4791051B-95ED-4BFE-8B4F-3A0D5E06CFEA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1" creationId="{D8641095-FCBD-43D6-B9A7-FC8493024B8C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2" creationId="{620413C8-2DA5-41F1-908D-38F9C0B3B778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3" creationId="{FA5A6603-E937-48B8-BB83-721C1A5DA120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4" creationId="{04232DF6-E408-450F-A725-E443A5DD8F7E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57" creationId="{7EBC46C3-E0B8-4C92-BDD2-E4D5BDB73B2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163" creationId="{154E6BFC-1D54-4619-93F6-142C435DF9F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216" creationId="{582157B3-A1E8-47BB-95E7-3DA34D1EA060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222" creationId="{15F224A7-0A9E-4E1F-BA4B-A69E6D8CF158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223" creationId="{92D41479-784B-47B3-A222-C46FB3E1DB99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224" creationId="{39CB0229-B1A0-446E-BBAF-52AEE9E270C2}"/>
          </ac:cxnSpMkLst>
        </pc:cxnChg>
        <pc:cxnChg chg="add mod">
          <ac:chgData name="Al Brooks" userId="34fc579134f071c1" providerId="LiveId" clId="{CF7F231D-8C40-4164-B34A-91E54C999355}" dt="2021-03-04T16:29:48.959" v="1150"/>
          <ac:cxnSpMkLst>
            <pc:docMk/>
            <pc:sldMk cId="1169919904" sldId="7016"/>
            <ac:cxnSpMk id="225" creationId="{CDC7D4F2-60B4-454C-9BD9-2C68B4AF708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47.686" v="1149" actId="478"/>
          <ac:cxnSpMkLst>
            <pc:docMk/>
            <pc:sldMk cId="1169919904" sldId="7016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9:54.167" v="1152"/>
        <pc:sldMkLst>
          <pc:docMk/>
          <pc:sldMk cId="3699200426" sldId="7017"/>
        </pc:sldMkLst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87" creationId="{29DEFED7-CF35-4667-970E-1A5BCDD75E77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88" creationId="{E98DCB08-6ED3-4020-ABE7-CBCBA6223E9D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89" creationId="{75E8FBC3-A68B-4663-93F7-0DC178924B6C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0" creationId="{3F7FA4F0-E382-4F0C-98AD-4CFB747C0825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1" creationId="{9D282089-921D-4D8F-8128-640613649089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2" creationId="{29E839F8-CAD0-47AF-B1C3-AF6B210DEE1A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3" creationId="{D0DFA87E-93B4-40F6-8044-9A31290AA92B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4" creationId="{C37160CE-3EAF-49E6-9D54-D66E40DBF41F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5" creationId="{D1B00A04-CD25-47C9-A676-EFC6A94B3047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6" creationId="{066FC211-2C0A-4915-B5E5-55E3AEE08A0E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8" creationId="{A484DF76-82A1-4564-8110-50CE4586B819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99" creationId="{0C5EE6D0-D59C-4BB2-A0C5-C38BF0163A83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05" creationId="{EFE6C2E2-C470-4AD1-99EB-A29068A6C9BD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06" creationId="{D10C0D5A-A9E6-49E3-8EE8-9518CDC4D5C5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45" creationId="{17EF3927-8AB1-47EE-BD81-80BFA94B9A8D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46" creationId="{D1F68615-28C7-4739-8208-BC0071A39786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47" creationId="{211C2D10-3C9A-40DE-A32C-7602EFEF37D0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48" creationId="{5D20689F-FE59-437D-A6E3-4FFAE6373087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49" creationId="{E8122F18-7DDD-4FC5-AF5C-E96079A1D68A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55" creationId="{CD920111-C4DC-4B77-B08D-B23DFA624B00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156" creationId="{F9B43956-145C-40E0-AD55-82C8286AFF0D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213" creationId="{DFD653FD-73C4-4624-8FA0-64DEF8B44CC2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214" creationId="{035D0FDC-29DA-4442-B5E3-206947AB00C4}"/>
          </ac:spMkLst>
        </pc:spChg>
        <pc:spChg chg="add mod">
          <ac:chgData name="Al Brooks" userId="34fc579134f071c1" providerId="LiveId" clId="{CF7F231D-8C40-4164-B34A-91E54C999355}" dt="2021-03-04T16:29:54.167" v="1152"/>
          <ac:spMkLst>
            <pc:docMk/>
            <pc:sldMk cId="3699200426" sldId="7017"/>
            <ac:spMk id="215" creationId="{6134BD44-970D-48DE-A67F-443276BF9AC7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52.707" v="1151" actId="478"/>
          <ac:spMkLst>
            <pc:docMk/>
            <pc:sldMk cId="3699200426" sldId="7017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86" creationId="{878BFCC6-5D09-4E2A-8A20-BFA0BAE086DD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97" creationId="{A4A856D0-3F8E-4C71-A564-C623CAF40653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0" creationId="{7654B3C8-6B58-4BE5-8085-19BB4D18E481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1" creationId="{DC01074D-41BE-48F7-8597-FA22A9A6DBE6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2" creationId="{8C8B261F-297A-4A0B-B300-6C4DA7A32B7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3" creationId="{EB6C9A69-C515-446E-B36E-5357548ACE16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4" creationId="{8E52656E-42DA-4B5A-A684-9E8A831F7C2C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7" creationId="{F09E5158-E0F0-4AA8-BE77-3BCD3971CE9D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8" creationId="{261769EF-B352-423C-9E25-33819D40329E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09" creationId="{0BC362E1-5B5A-47C5-8309-4E2C4AE236B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0" creationId="{817ECB73-ADC1-4F1F-BB95-39137B64CAE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1" creationId="{D6F39AAB-9EFF-421F-AAB2-B7E8E63DA5CE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2" creationId="{33637638-7993-48D5-99A9-681C96652FE8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3" creationId="{94305463-A3BB-4B5B-BD36-BD81DB7F85F0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4" creationId="{97C3141D-BE25-4B50-BB50-C33F19A9AEA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5" creationId="{8710C2F8-6BBD-455D-B887-7AC5165A669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6" creationId="{5F0D484C-9294-4C0C-8476-E7D943F33E41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7" creationId="{45DD70A9-6B21-49A4-BC79-EC6F82218CAC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8" creationId="{88048521-FC84-4F24-92BA-1B3FBF237FA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19" creationId="{79FF71A2-C3BC-421D-BB1E-E0476BD8118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0" creationId="{5C8BAD80-6785-4C41-92B4-A87E08037BF4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1" creationId="{DA51D870-6DDF-4871-9253-1A06D13D0FC1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2" creationId="{E2EDE26C-A3BA-4A98-AE36-0156CAAD7FB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3" creationId="{6C85B4B6-2E76-4BB5-9C76-FB1C638AA3A5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4" creationId="{CFE567A7-C4D4-4A26-8C9F-73DBD5A58FA0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5" creationId="{A902F1B0-48E7-4B4E-8D07-9E455B449803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6" creationId="{FECE5B59-39F8-44DF-95AD-D80710F69794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7" creationId="{B2AF9B58-786C-4DA9-8745-804C4141FF3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8" creationId="{9763AF9E-487C-47B0-8873-F6AA50FFB51C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29" creationId="{89B56ADB-00BE-44F5-84A2-48F6A0F1B847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0" creationId="{AB692D2F-E274-417A-BC6D-9689C14401E5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1" creationId="{C209FF32-B2C1-45C5-9DB2-3D517DA3A573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2" creationId="{4963C887-5D03-44C3-B264-B272F073554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3" creationId="{F3A44626-1616-4030-973A-97AD52695478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4" creationId="{D0BD6DED-ABAC-4D67-8E1A-88FC376A3EB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5" creationId="{D28E2199-80B8-4966-9294-3342A87C84A3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6" creationId="{F7799FA6-EBD5-4380-B3B9-A3EB50E34A6F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7" creationId="{75BFA3D2-FB5B-4947-B824-E63C28A1C6E0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8" creationId="{66438C6D-08AF-4E99-AC44-B26806D03548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39" creationId="{07133F14-2792-4B86-A4A9-8BC2051DEA2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40" creationId="{BEDD9C05-4653-49A6-BAC7-5A93463A9B3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41" creationId="{4270CCFE-ADF7-4031-B3F1-B251625DC6B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42" creationId="{B47B442C-8816-4B4E-9A7D-B1E6A3233417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43" creationId="{C7749D55-F442-462A-A052-53C9102E7A1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44" creationId="{1D1443EE-C8EE-4054-9813-977AADE760A4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0" creationId="{6F7EED3A-4E9C-4036-AE15-372E21A90706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1" creationId="{07216033-D0C2-4201-A67B-786AF5AFB4AD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2" creationId="{33BE7800-3917-4DF1-ACB4-FA4973FC222C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3" creationId="{A738FA5A-BFF4-452F-8E75-545C5E984F78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4" creationId="{48EDCD98-868E-47AE-B752-AAFE85463A3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57" creationId="{F2E3ED76-C67B-40CD-974B-6F8667788935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163" creationId="{2718F840-D487-46CA-BF96-2E0AC34E86ED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216" creationId="{64068EFA-B928-4885-B4DD-B6D3256F815E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222" creationId="{B5E94A8A-BEBE-4CBA-8482-B0062280D87B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223" creationId="{73832515-5A0D-4BCE-9114-91A8C2570722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224" creationId="{0CF28690-FC4E-4576-B822-F4DCB0384C82}"/>
          </ac:cxnSpMkLst>
        </pc:cxnChg>
        <pc:cxnChg chg="add mod">
          <ac:chgData name="Al Brooks" userId="34fc579134f071c1" providerId="LiveId" clId="{CF7F231D-8C40-4164-B34A-91E54C999355}" dt="2021-03-04T16:29:54.167" v="1152"/>
          <ac:cxnSpMkLst>
            <pc:docMk/>
            <pc:sldMk cId="3699200426" sldId="7017"/>
            <ac:cxnSpMk id="225" creationId="{35496441-EA46-46B8-BBEF-1419E368128B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52.707" v="1151" actId="478"/>
          <ac:cxnSpMkLst>
            <pc:docMk/>
            <pc:sldMk cId="3699200426" sldId="7017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30:00.366" v="1154"/>
        <pc:sldMkLst>
          <pc:docMk/>
          <pc:sldMk cId="193410605" sldId="7018"/>
        </pc:sldMkLst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87" creationId="{7C602854-03FC-4A8D-851C-F2097A710546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88" creationId="{2AD6D8D3-A5FF-4CB4-9E07-635F06CA68DB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89" creationId="{C02EA8C2-37D2-446F-94AF-94E49F8BE3B9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0" creationId="{0B7D9DA6-378F-415A-A655-3828DD949B00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1" creationId="{CFDB68FB-43DE-4CAB-85DF-96024AA8F655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2" creationId="{7D3C8913-F403-49CE-B6DA-5A9EDC4D7CB5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3" creationId="{F557062B-7102-4E38-93F0-774A979DB6CA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4" creationId="{B840E6F1-988F-49BF-980A-2DCDF2315609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5" creationId="{22137473-4E2B-4FD5-9266-0C4B7C1CBE57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6" creationId="{4D49EC94-3E20-4C76-BE85-28574A78EAD5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8" creationId="{2B1C9260-CA9E-4936-8607-6E564A5F7838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99" creationId="{7C789633-67EF-42D9-8A32-186C2DD33DCF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05" creationId="{18A5A6E2-C353-4665-BCD1-6656220EA2A2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06" creationId="{5A5B92BA-4C92-4142-8AA8-E89CE0775D15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45" creationId="{ACDA44BC-6AAB-4DB0-B957-283B0513D20D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46" creationId="{409F2FB4-40D9-4A2D-9E99-C427C7032E1B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47" creationId="{B27E0E43-5685-4C22-A9D7-AA22FEA1AF40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48" creationId="{A6024831-C0B6-47D1-922B-5C99DE2E113E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49" creationId="{A989C4C4-7220-45B8-A101-C4E2BE96EC7D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55" creationId="{1CF44D40-B90A-4EA6-9737-95B91A3EBFEA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156" creationId="{5B86A9AE-094A-439C-A92C-4B6619E90B71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213" creationId="{9D37E5E3-235A-44ED-8523-8A20315AACAE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214" creationId="{B31387D5-5762-4410-B19E-B742E3FD7589}"/>
          </ac:spMkLst>
        </pc:spChg>
        <pc:spChg chg="add mod">
          <ac:chgData name="Al Brooks" userId="34fc579134f071c1" providerId="LiveId" clId="{CF7F231D-8C40-4164-B34A-91E54C999355}" dt="2021-03-04T16:30:00.366" v="1154"/>
          <ac:spMkLst>
            <pc:docMk/>
            <pc:sldMk cId="193410605" sldId="7018"/>
            <ac:spMk id="215" creationId="{C6EC632C-2199-4799-A763-F4084A9C2B7C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9:58.614" v="1153" actId="478"/>
          <ac:spMkLst>
            <pc:docMk/>
            <pc:sldMk cId="193410605" sldId="7018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86" creationId="{11C8E413-CF7C-4467-9B77-DF54B0DB93D4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97" creationId="{2F14BDD9-68CF-44DA-9C78-571BA4CF9B77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0" creationId="{E559F6DD-3ED5-4E13-981C-88DF50C9ACEA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1" creationId="{CF88147C-34E7-4B5B-B051-6608DE29D9BB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2" creationId="{B2E8ED3B-C727-456D-88FA-5278345A14AD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3" creationId="{08E896F9-847D-4137-8023-1F78DB3C5544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4" creationId="{47C11545-6557-46BB-A13E-6C8900EB45D0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7" creationId="{183B6C4F-F869-4449-B4CF-0E624A0625CB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8" creationId="{451FC373-EDC3-4470-90EA-A73DBE0F0785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09" creationId="{48956E7D-B103-46C0-811C-06FDC74CC077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0" creationId="{B0446DA8-21E2-40F0-ADF9-D771D922B66F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1" creationId="{8579BB92-3064-4D0D-8B12-3FBB574FF7BF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2" creationId="{ADBC19C6-CC64-4F9E-BE80-5EFC0D89285F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3" creationId="{DED52808-D33E-4263-AE7F-F72AB62D29AA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4" creationId="{6C754107-9655-401E-98B5-1D0A000257B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5" creationId="{954F63C9-0746-4EEA-A719-76C3A75AD191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6" creationId="{068ED99C-2B70-4B02-A023-F8D6475F1901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7" creationId="{0A5888B5-0245-4499-9CC7-4538F23ECC01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8" creationId="{471A3603-0DAD-4564-A3A0-B97AD71E4C4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19" creationId="{16CBC0EB-7FA7-4A3B-88D1-BF9BDBC8DDC5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0" creationId="{EB3965AA-571D-42A9-989C-3A4C59FF3A47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1" creationId="{DDD729C7-7FB7-4F2D-AD11-BD7EA5FF2AE7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2" creationId="{5F27F1FC-DB19-4ECE-B507-B8CAE433A519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3" creationId="{043DE5E9-4F5A-4DC0-84EE-A1614825F9E6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4" creationId="{605F2C9C-CFAA-4F97-A2ED-04E0653FA95F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5" creationId="{6D66DFB8-A7D1-4146-806A-0732F5A82B25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6" creationId="{F7B75405-EC36-4985-9674-5093A79612A2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7" creationId="{01096DA3-AF1C-46E6-8824-4D0DEAD7DC4B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8" creationId="{7CCB25EF-9E8C-40EE-8CE8-50DFC7B43F5A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29" creationId="{D60A52DC-8DED-469A-A67A-E9F0354313E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0" creationId="{38475483-E764-4B76-8E23-905421EBD2E0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1" creationId="{47A8A348-A8E9-42C3-9413-A11FB6F0FF5A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2" creationId="{5901B617-3837-48B2-BB8F-9E1A1BBC8F7B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3" creationId="{90DE6573-C2CB-4D3D-9513-1F38197C1624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4" creationId="{CF2DBF88-491E-4FCF-B901-9C2424A40AE6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5" creationId="{74DF525E-323F-42CF-9FB9-F179858A9E03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6" creationId="{A221325F-C0DC-40AE-8BDD-D71A64F3C222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7" creationId="{5F083C7C-F858-4F49-BE45-39A26C88722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8" creationId="{56CBA5B8-A29A-49EA-B3DB-7FDB3BE11B1E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39" creationId="{B4A9EEE1-EFC4-4719-8746-E5DCAFB7F5A9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40" creationId="{12CD4A63-D764-4399-B90E-1F3FC357F990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41" creationId="{FFF6BEAD-08BC-4995-93B0-9577A6A8573D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42" creationId="{E097F547-86CF-4F3B-93EC-A245E64A1E30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43" creationId="{E46B813A-DB86-45E9-A1FB-59187257D066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44" creationId="{F35638D8-4F02-497B-8DD8-AF26EA8FBAF0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0" creationId="{CBE98294-3461-4687-966A-8D2130473843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1" creationId="{A3DC6C0A-BD19-4C5C-B917-5B660E7405F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2" creationId="{C7966070-DC92-43F7-9577-C55837E76ACA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3" creationId="{8A33AB28-853B-48F1-A309-9F184F42300C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4" creationId="{147A3E07-FFDE-4199-9D06-FD1AD9F91622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57" creationId="{0FF52756-6AAF-4079-888B-A3AA67B30EF4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163" creationId="{31468FC1-3593-4A6B-98AF-75439B3301DB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216" creationId="{2E892514-28E6-4BE2-8025-E05DA38EB065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222" creationId="{8EAF615B-C715-4927-A6D1-2C785A12FB2C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223" creationId="{ABCF7EBD-99A7-4304-80CA-377953FA7748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224" creationId="{8CDC78CC-7108-471F-B68E-707FDAF2CCE1}"/>
          </ac:cxnSpMkLst>
        </pc:cxnChg>
        <pc:cxnChg chg="add mod">
          <ac:chgData name="Al Brooks" userId="34fc579134f071c1" providerId="LiveId" clId="{CF7F231D-8C40-4164-B34A-91E54C999355}" dt="2021-03-04T16:30:00.366" v="1154"/>
          <ac:cxnSpMkLst>
            <pc:docMk/>
            <pc:sldMk cId="193410605" sldId="7018"/>
            <ac:cxnSpMk id="225" creationId="{57E5C91C-B0A2-4DA2-9C32-0E13E28F5D0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9:58.614" v="1153" actId="478"/>
          <ac:cxnSpMkLst>
            <pc:docMk/>
            <pc:sldMk cId="193410605" sldId="7018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30:19.896" v="1158"/>
        <pc:sldMkLst>
          <pc:docMk/>
          <pc:sldMk cId="2633091419" sldId="7019"/>
        </pc:sldMkLst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87" creationId="{A7181BEB-B4EE-468C-B6B5-72B700B947A6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88" creationId="{87F072A0-DF93-4210-AC38-D5CCA0D51665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89" creationId="{BCFD9FD4-49E2-4B5E-B7B3-0043D4C2968A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0" creationId="{5AE0F32E-BDA9-48C7-A739-C634B4045DA3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1" creationId="{933D2485-1BB4-4BE6-83CA-BE2256A39D56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2" creationId="{B1EC774F-F275-4ADE-8292-7DB35FFEA18C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3" creationId="{82352DFC-5E92-49FD-B991-293683BF3379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4" creationId="{756EF587-6F6D-486D-98C4-3FAD7A254F8C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5" creationId="{59AC3029-B492-463A-BE09-5EA89F322573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6" creationId="{FF0D61A4-49D2-43EF-99B3-DFD6581244DC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8" creationId="{078C7A60-227A-4B72-A9DF-2595808EB655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99" creationId="{9AF7B900-8C89-40C8-939D-A13A55A485F9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05" creationId="{5621D94D-989E-4F65-94E7-5521526AD937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06" creationId="{06797A06-E3A7-41DA-97E6-F2E64A61955F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45" creationId="{1A202A47-828E-4DA3-A74B-15D4B514DDAD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46" creationId="{510F58FE-5B1E-4493-A8F7-B496723968BD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47" creationId="{5FFD4180-5419-47E5-84E7-3C9316CD43EF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48" creationId="{27C7C87D-4146-41FA-A9A6-2D93E9286852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49" creationId="{21142074-DD0F-46BF-BFA6-0A014234B986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55" creationId="{E21DC5AB-C51E-4DB9-9596-21E5507FEEAA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156" creationId="{47B12B86-8203-4A34-A998-CC9428221C14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213" creationId="{136C7545-9905-4F1D-83AA-47C82102B23B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214" creationId="{CB5BA39D-2C71-484F-9868-43E33C1E4305}"/>
          </ac:spMkLst>
        </pc:spChg>
        <pc:spChg chg="add mod">
          <ac:chgData name="Al Brooks" userId="34fc579134f071c1" providerId="LiveId" clId="{CF7F231D-8C40-4164-B34A-91E54C999355}" dt="2021-03-04T16:30:19.896" v="1158"/>
          <ac:spMkLst>
            <pc:docMk/>
            <pc:sldMk cId="2633091419" sldId="7019"/>
            <ac:spMk id="215" creationId="{CA501447-38EE-43FF-B1D8-C4CDE837A6F3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30:07.541" v="1155" actId="478"/>
          <ac:spMkLst>
            <pc:docMk/>
            <pc:sldMk cId="2633091419" sldId="7019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86" creationId="{7DB1F48B-A62C-4C5F-B2CF-3726F230872D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97" creationId="{93B6BD16-7BD6-4759-A09F-2A3ED1AB583C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0" creationId="{12B554E8-0764-413E-816A-A7EAD291C58C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1" creationId="{F3EAB8B1-E304-4AF1-99BC-C2A28027E9E7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2" creationId="{B6F0B7A5-7526-41B2-859C-9BE1CFB4F4C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3" creationId="{697B4A04-EE5A-4043-8B0A-D0C50A25D20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4" creationId="{9E1FE5A7-3E83-4EDD-A299-67CECCAD21C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7" creationId="{AEE4266A-2273-4394-ADD0-00A396E6CE4D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8" creationId="{FD3BAD35-36AE-40FC-85AE-346A067E20E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09" creationId="{641B4A00-C1C5-42A3-8343-4AADF9C4A824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0" creationId="{39BCE718-649D-4B50-9BCE-6C8C22294A40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1" creationId="{148D3E4C-275C-46CC-89A7-E8CF896CD0E8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2" creationId="{71059C93-FCA6-4D8E-9C3A-39A659FCD28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3" creationId="{4A7B19A8-66C5-43C3-9B53-BF06D75AD1A1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4" creationId="{D41074FA-7977-49B0-BE9E-F4DD77E4E60A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5" creationId="{299BFAF5-676F-4273-A9C0-9499921C684A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6" creationId="{894BF0B4-AC50-434E-B690-9332EDB35A49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7" creationId="{851CE2BC-7F53-4AF4-BAE6-039738CD4104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8" creationId="{ABB37BD1-AEA8-454D-B2BB-9F577A1A1146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19" creationId="{C662D0DE-0298-4CB7-93AB-ADA971D367E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0" creationId="{E74BFB1A-6DF5-49BB-AC74-57ECEFC129B4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1" creationId="{D0B24D3E-B72D-43D8-A3ED-A67E4D98B50B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2" creationId="{8110BC72-C103-4DEA-ACE8-4DD3CB4AD1CE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3" creationId="{49D753F2-3114-48F5-82D9-1B616170CF58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4" creationId="{F15E0818-6514-4FB6-836E-569EF27513A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5" creationId="{6342C26D-531D-4B9D-9D55-A25391264BF8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6" creationId="{43B1B153-81F3-4B1C-B438-07A3CB6A6D2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7" creationId="{6E6B3F1B-1229-40B6-857F-5A677140B717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8" creationId="{1E0E557F-7C9D-4F99-BC4B-9F05CDDBD3FA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29" creationId="{80F39148-FC82-480F-B9A3-775A5F65B24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0" creationId="{9C0D404F-30D4-47A7-86F4-13A3DA3C8DBC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1" creationId="{22833991-4637-481F-979D-9036229CA362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2" creationId="{4D3DE551-4179-4434-8643-67D9FCC811AD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3" creationId="{3714828A-10BE-49AE-9DDE-73FC47BB642C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4" creationId="{9624733B-0092-482D-BAF3-1F812E56D107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5" creationId="{F25A147A-3960-4537-A208-6BC164B2D281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6" creationId="{D5098025-5E53-4B65-9577-82FDC6E7662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7" creationId="{40273760-48FE-490E-8E1C-979E11D9D881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8" creationId="{E10F31C2-8D50-4084-B931-83AC5122D30B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39" creationId="{16A41112-7822-4CDA-8AEA-3CA2815ABE5B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40" creationId="{3EA94FF2-DCDC-4BD1-B697-E37C536C41DC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41" creationId="{6F1DE319-6024-4BE8-A277-DAA753004515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42" creationId="{D0050C27-4367-4B07-8BC7-27FFABB639F7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43" creationId="{67830EFD-D14B-47CB-9914-A178FF381F23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44" creationId="{DF40F9CB-E53D-4AEC-B0B6-5328D2EE650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0" creationId="{8951C1E0-2245-45FA-BD3D-D62952A1817E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1" creationId="{B938517B-73E0-4EEC-AE95-87C2C587EF09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2" creationId="{CB0DB181-6A03-4C52-8673-BED584A1C5BB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3" creationId="{216C45CC-BF3E-40BB-B9D0-8D8E26366A80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4" creationId="{B14313E9-B900-4650-8D94-07C267CC2E02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57" creationId="{0F259935-B175-411C-9C11-A5C85161D0FA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163" creationId="{F0ABB963-FB5E-46D1-A1B3-F50AF1A2B85D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216" creationId="{5EAF259F-CE10-4749-9136-7C4600D19AAE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222" creationId="{9A077474-B772-4D51-98BD-E45790428A40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223" creationId="{29D9B6DE-E737-491D-B0AE-76F8B49B615F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224" creationId="{995A301D-6F91-4839-AA1B-D872B279C619}"/>
          </ac:cxnSpMkLst>
        </pc:cxnChg>
        <pc:cxnChg chg="add mod">
          <ac:chgData name="Al Brooks" userId="34fc579134f071c1" providerId="LiveId" clId="{CF7F231D-8C40-4164-B34A-91E54C999355}" dt="2021-03-04T16:30:19.896" v="1158"/>
          <ac:cxnSpMkLst>
            <pc:docMk/>
            <pc:sldMk cId="2633091419" sldId="7019"/>
            <ac:cxnSpMk id="225" creationId="{6A4E6CDE-D040-4B63-8C12-A749A7B2CAC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30:07.541" v="1155" actId="478"/>
          <ac:cxnSpMkLst>
            <pc:docMk/>
            <pc:sldMk cId="2633091419" sldId="7019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30:16.405" v="1157"/>
        <pc:sldMkLst>
          <pc:docMk/>
          <pc:sldMk cId="888605043" sldId="7020"/>
        </pc:sldMkLst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87" creationId="{DB6E346A-911D-44F4-ABFA-F30FCD494A19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88" creationId="{72F1679C-EE9C-485B-B621-A642C1A2BE86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89" creationId="{3640F205-CC03-4861-8256-986B9A63DCB7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0" creationId="{C07B773A-A079-4F1C-BA9C-857D5DB1536E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1" creationId="{E19D9191-F350-47B8-829C-F33E28565BC7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2" creationId="{DD904559-89C3-4DB1-90E8-8593DB2203B7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3" creationId="{C0A42072-1E76-4A52-B8CA-93E41B2E21DA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4" creationId="{9A5CE358-DA1B-4626-9814-470D8BEA3AB3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5" creationId="{E149506F-8DA7-470B-889D-98313DA8E51D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6" creationId="{D87E4A69-1E30-4927-BF30-4072238B4094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8" creationId="{7AF9CDD9-1BA5-4CA7-BEA9-81F18F099A9E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99" creationId="{E903D9EB-7132-46B7-A26A-1ACB53B2A0F2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05" creationId="{27623BD0-2503-4ECA-A106-42E720437F55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06" creationId="{F2B82AFC-CEBC-4941-8DDB-0C5DC1B181CE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45" creationId="{C1F1349C-C903-4299-A33E-32ACCEFEDED8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46" creationId="{E8CD96B7-B67A-4BFA-A360-9CAE3FB2892E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47" creationId="{2BE1AC49-9005-40AB-874C-196FD277B18D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48" creationId="{E34D6B3C-A597-4C09-BAC4-A9692944E743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49" creationId="{BDAA8CB5-25AE-41D6-B718-1D276A05496B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55" creationId="{EFE7CA8E-E41F-4CF6-BA24-59AEDDC9876C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156" creationId="{459C8812-C9F8-4737-88AA-A35958C15B42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213" creationId="{413270A4-7FBF-4692-B528-6C983B56A7A2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214" creationId="{83B3F54E-73C6-4EC1-9B05-936655B5E0FA}"/>
          </ac:spMkLst>
        </pc:spChg>
        <pc:spChg chg="add mod">
          <ac:chgData name="Al Brooks" userId="34fc579134f071c1" providerId="LiveId" clId="{CF7F231D-8C40-4164-B34A-91E54C999355}" dt="2021-03-04T16:30:16.405" v="1157"/>
          <ac:spMkLst>
            <pc:docMk/>
            <pc:sldMk cId="888605043" sldId="7020"/>
            <ac:spMk id="215" creationId="{E19DEE75-0743-4225-BC4A-F1FDE9061261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30:14.763" v="1156" actId="478"/>
          <ac:spMkLst>
            <pc:docMk/>
            <pc:sldMk cId="888605043" sldId="7020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86" creationId="{2512FEAC-3D2F-4E86-AAEF-C9CD2D787A48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97" creationId="{617A3A18-4EA3-443D-A0B6-017AC9089A77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0" creationId="{61558F79-C270-47BE-A567-33EF82CF7FFB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1" creationId="{FDE96104-E1DF-40F5-B3FE-2E3E9471E2A5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2" creationId="{77399AE7-66C9-40A5-9E65-634C8678D99B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3" creationId="{E6B79F10-9D9F-4FCC-BE21-508348CDA27E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4" creationId="{90B8A34C-FFEC-4C0D-9A93-34C39BFD1E01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7" creationId="{06C5FE7A-1EBD-494B-8B96-8915DF481CF9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8" creationId="{D1C35137-C748-4FBB-9ADB-609A212EF094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09" creationId="{D1F90159-037F-4A68-8001-94253357C6BF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0" creationId="{CEFD41CF-1884-4690-873B-EC00F9190D5D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1" creationId="{84FCE1D0-B6D3-4CF0-B6F6-BF0C7BCC39C8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2" creationId="{8B972241-7273-4378-97C4-44DA21C3FF11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3" creationId="{C8D84060-EDA8-4983-9D1D-46BC4AADC4E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4" creationId="{2012026A-2091-4EB9-AE59-78A4CF2CB02B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5" creationId="{B4856338-183B-4EBE-BC23-BFB35B8BA938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6" creationId="{3782D71D-2D15-43A5-8AA0-CC6FB8D6418F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7" creationId="{FD4296AB-6784-4D1B-A06B-E92065CEF1AC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8" creationId="{8FD0FD3F-C210-41EE-8D54-060D56F0BDAD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19" creationId="{A45F4040-58A0-4F7B-B00E-A5C71EB1C8C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0" creationId="{36BFB8A3-3DE3-4B61-9083-A305E93D4A64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1" creationId="{1486AF89-5E21-4DAC-951F-99D7BF93F810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2" creationId="{AD61F0BF-42ED-413E-8DC6-39B31198FEFC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3" creationId="{237D6619-9724-4213-8543-3E1493521537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4" creationId="{9ECA9C3D-34C3-45FF-812E-48588DFBA86A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5" creationId="{CC428C4F-7875-49C6-B02B-8CF740A44DD0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6" creationId="{3960D2CE-F573-4D12-B8CE-1E65678344A2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7" creationId="{8EED414A-F89E-4067-A97E-2BFCF6B90B4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8" creationId="{6EFB7DFE-636F-4A40-AC7A-B3403CCC5C2C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29" creationId="{086DA9A8-68DC-4E1F-BFF1-B947FEFCCB9D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0" creationId="{32C5121F-FBC1-430E-958D-E9E989AB2394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1" creationId="{B1DDE78F-B970-466C-9CF1-FE615D8E2A91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2" creationId="{87275A1C-3902-448F-A25B-03CD24287CDD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3" creationId="{A06E126E-34D1-4638-B942-8B4A41804372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4" creationId="{5E361EA7-4478-4AA1-AB1D-02CB1A3D6B35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5" creationId="{92ACC92F-8752-47A5-A93F-2518BB8B06E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6" creationId="{374F7533-CAB2-4200-A6E5-00F949401729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7" creationId="{14A77DE2-9BEE-4E49-B110-CFEFB34E1ED2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8" creationId="{59F4934D-6E40-4647-9933-573C6282B56C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39" creationId="{DE39A1E3-65BC-465A-86EF-CEFF206E79B7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40" creationId="{9AD1635A-85B0-4DBE-9B48-DC1F8A649065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41" creationId="{AB25ECE5-CA72-4503-AC11-D2B6B71F3A4B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42" creationId="{17D216E1-492F-4248-859A-127285FC713A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43" creationId="{648B552E-6EB1-4D90-B798-A45A70FFE9F7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44" creationId="{CC7B69D9-011F-4AAE-959E-2197FD5A06A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0" creationId="{935AEFEA-691E-47F1-A45F-8900469317B6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1" creationId="{A7E63EA9-0C69-4470-BB1F-460E720BE728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2" creationId="{16D37B82-78CF-49D6-958C-E6452E7A1B08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3" creationId="{E7FF2A34-766C-45C7-9F0C-8457F20D43EE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4" creationId="{659CF61C-66B3-4681-A16F-ACD2650B331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57" creationId="{8A6966CC-974B-4B0A-9FAA-A4865B8B8F91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163" creationId="{126F5A68-B086-4716-B57B-1A8ED5D0CF6A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216" creationId="{29660744-EACB-4E4C-8D32-E699E849CB79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222" creationId="{EAA5C322-BEE0-4A2D-9F7D-3DD7376EA2F3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223" creationId="{054896C6-15C1-4AAC-9761-F7DD4A4C2CD9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224" creationId="{25D0D55E-5983-457E-86CE-CE558E1738D5}"/>
          </ac:cxnSpMkLst>
        </pc:cxnChg>
        <pc:cxnChg chg="add mod">
          <ac:chgData name="Al Brooks" userId="34fc579134f071c1" providerId="LiveId" clId="{CF7F231D-8C40-4164-B34A-91E54C999355}" dt="2021-03-04T16:30:16.405" v="1157"/>
          <ac:cxnSpMkLst>
            <pc:docMk/>
            <pc:sldMk cId="888605043" sldId="7020"/>
            <ac:cxnSpMk id="225" creationId="{42E5A1C1-25F1-4DB4-95AC-A1BA85BFDF0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30:14.763" v="1156" actId="478"/>
          <ac:cxnSpMkLst>
            <pc:docMk/>
            <pc:sldMk cId="888605043" sldId="7020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6:49.526" v="1104"/>
        <pc:sldMkLst>
          <pc:docMk/>
          <pc:sldMk cId="3498198012" sldId="7021"/>
        </pc:sldMkLst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87" creationId="{C8B5FE1D-C85E-4771-96CA-2A1EB95791C2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88" creationId="{4372D83D-F459-49E8-BEB2-9ECCB4544A2B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89" creationId="{DA9A7C65-2800-465C-9C4B-9FDAB2CE563D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0" creationId="{ACE58EDA-B530-4702-9608-0AC4B07B85A9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1" creationId="{A7F4EEC6-A048-471C-8895-833AD0EC4C50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2" creationId="{8C2DC4C9-E6F1-467E-ACB3-CC040118FC23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3" creationId="{1C9F2DEB-221F-4A0D-AFF7-7CDD813982A7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4" creationId="{AAF0526B-9815-45E8-BC46-1EA9F6BB6CAA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5" creationId="{B665E284-0128-4F76-AA6A-D78A64B5A355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6" creationId="{3FA39E43-56CB-4860-A2FD-CB6B57F21661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8" creationId="{9C378036-724E-4786-9813-04DADF05F865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99" creationId="{3AF78076-C7D7-4BDE-BA5D-4DB4D18FFAFC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05" creationId="{99105DD7-4909-48B0-B6E2-BE68901B468D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06" creationId="{505AD7D4-4318-41B8-BC05-FB8D9FC8FDC2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45" creationId="{766A0305-A87F-447C-AA47-5C1F70A90B96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46" creationId="{E3C39478-16E5-4820-9A19-698CEAEDAFF5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47" creationId="{4EC42847-217B-4455-8434-79379EE7749C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48" creationId="{5CEC84EF-FE49-4563-8BAE-930B97391781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49" creationId="{02B3E772-4181-47BC-B7FE-7F54CFE4A84E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55" creationId="{DE7C6771-7999-4E67-B175-5E4D583DE1B3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156" creationId="{90737D70-5292-4114-B1A5-9CFE7025F18B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213" creationId="{D97E7530-1327-4615-82EA-22D6BE022A29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214" creationId="{A5EA3449-D4C0-46AB-8529-03516C5EB994}"/>
          </ac:spMkLst>
        </pc:spChg>
        <pc:spChg chg="add mod">
          <ac:chgData name="Al Brooks" userId="34fc579134f071c1" providerId="LiveId" clId="{CF7F231D-8C40-4164-B34A-91E54C999355}" dt="2021-03-04T16:26:49.526" v="1104"/>
          <ac:spMkLst>
            <pc:docMk/>
            <pc:sldMk cId="3498198012" sldId="7021"/>
            <ac:spMk id="215" creationId="{38A57D53-D512-445D-9B9C-C439C628D974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6:47.195" v="1103" actId="478"/>
          <ac:spMkLst>
            <pc:docMk/>
            <pc:sldMk cId="3498198012" sldId="7021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86" creationId="{1BCB352E-E832-4F01-842C-9D2379E83AEB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97" creationId="{B15E0F5B-B7FA-4CA9-B83D-D45E7AC41D2E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0" creationId="{9730AFF5-BA8D-4657-BC6B-F54BC946E495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1" creationId="{FF3BCCEF-9753-42F2-9161-5A8C9A33305F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2" creationId="{D766A3E5-5AB0-40C6-A8AF-1AF90A8BC275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3" creationId="{D847C576-C525-43AD-AA2A-7D319594F0B6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4" creationId="{2D931B75-AE0D-4E8F-9AFD-77715703117F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7" creationId="{03A3D0AF-EA65-4824-AE13-DBE8A67549FF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8" creationId="{C5D98F21-9981-4E94-A426-26A1A0FB0A4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09" creationId="{813759C8-1C57-45F2-8982-A3508EB9875A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0" creationId="{B0FFE89B-8DAD-440A-860B-83C6CF348EA0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1" creationId="{9D450452-BB5A-47FA-981A-E0088B6AD49D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2" creationId="{FFC96CFA-2703-45B7-B743-33C9066D882E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3" creationId="{B72B6496-AA08-4304-B9E7-3935D579A198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4" creationId="{E5A240EC-7E58-4D9B-A191-E22822153F80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5" creationId="{E6CBEF0B-FF3A-4B04-8D8D-310F65A85914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6" creationId="{05D4EB25-05A2-43A7-B87E-365E814F0BCA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7" creationId="{C6667D19-0F96-425F-B55E-5F3259B55F0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8" creationId="{E7289ED8-8719-44E5-9910-2998EBED140E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19" creationId="{9DC1A170-24E5-42EE-9B91-ADAE30359A57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0" creationId="{29A2B8DE-F179-4D2B-9355-5F83CC0F5E11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1" creationId="{CC6E7176-06FC-4D85-8CE6-644313B4730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2" creationId="{B346D88C-80EB-48EE-993C-07D46F086B4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3" creationId="{474887AF-90A6-4541-ADD0-24F64139A674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4" creationId="{A2ECE8A8-3705-4555-8531-E7147E68061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5" creationId="{356CBB17-2153-420F-B2FF-4760E67C1833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6" creationId="{59AB009F-6BE9-47DE-8A86-9144054955F5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7" creationId="{1A92D849-6FFA-42C0-A6A8-807EE1652C24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8" creationId="{B089082E-E4B2-4242-8E34-0D2A9B2B04D8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29" creationId="{F604D7B3-C7BF-4D29-9113-7C160C6D54FB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0" creationId="{58113A17-8BD2-4220-AC58-FEC4CA4A3759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1" creationId="{1EE2B5C3-A1DA-41C9-8A99-031F8960CD9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2" creationId="{C8BFB43F-803A-486B-A497-BFCA7E072016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3" creationId="{3F19EF41-348B-48A0-932B-86447A83A1D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4" creationId="{F9D31CB5-6688-4EB9-9053-BADE8F294F99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5" creationId="{7A569C40-7462-4814-B199-47B343E7282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6" creationId="{65F90DDC-9DC7-4FAE-BB1F-3E276E03964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7" creationId="{B5D847B3-A964-4635-9F27-93FCBBB774D7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8" creationId="{654F7F88-2417-4D80-AB06-A03583083B70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39" creationId="{79941244-E34F-4829-8ACE-DCF563672E25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40" creationId="{FFBB65EA-C784-4EF4-9388-09F341EAC815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41" creationId="{2BC3EA76-A442-4BC5-A8B5-F61ED5FF18F6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42" creationId="{14588ACC-1EA1-4338-81EE-61533041D7EB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43" creationId="{67EB1166-DE3A-456A-AAC7-3C43AE00A2F7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44" creationId="{0AF40D13-DE93-4737-9FE6-1878F886D4AF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0" creationId="{3E409D54-2983-4E4D-930B-E3466012F68B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1" creationId="{836FC0EE-3002-4DCB-A32A-4B73F03AC401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2" creationId="{89D72B56-880D-4D03-83E7-46A7983445D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3" creationId="{DCB03CAC-9B0D-4AA4-900A-9551DB8E427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4" creationId="{9F57FCD0-4B3F-458F-AEAA-3AA2F3108B1F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57" creationId="{14E4FAA3-5C06-45D6-B666-B2B730D5F92C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163" creationId="{ACCA4E60-9F40-40CD-8BFE-92D35F8163F5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216" creationId="{436930F0-105B-44C5-85AB-32BF8297DE6E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222" creationId="{5E668F29-55DE-47E3-85CF-631AAEF62282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223" creationId="{FDE644F2-C0A1-485A-AEAE-701510910C94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224" creationId="{A025C2F8-14E9-457A-8D92-F28EFA24FDDE}"/>
          </ac:cxnSpMkLst>
        </pc:cxnChg>
        <pc:cxnChg chg="add mod">
          <ac:chgData name="Al Brooks" userId="34fc579134f071c1" providerId="LiveId" clId="{CF7F231D-8C40-4164-B34A-91E54C999355}" dt="2021-03-04T16:26:49.526" v="1104"/>
          <ac:cxnSpMkLst>
            <pc:docMk/>
            <pc:sldMk cId="3498198012" sldId="7021"/>
            <ac:cxnSpMk id="225" creationId="{A625811E-C1DE-4E15-B834-5A89506347CD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6:47.195" v="1103" actId="478"/>
          <ac:cxnSpMkLst>
            <pc:docMk/>
            <pc:sldMk cId="3498198012" sldId="7021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6:41.657" v="1102"/>
        <pc:sldMkLst>
          <pc:docMk/>
          <pc:sldMk cId="963979923" sldId="7022"/>
        </pc:sldMkLst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87" creationId="{57BC09B6-AC29-4B1E-B9CF-968B74EE81A3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88" creationId="{4AAFC559-EB80-4570-BF41-302A3EB33E71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89" creationId="{CC17D13F-F12A-4A8E-9A54-DED914B6357B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0" creationId="{664E5C59-CB7C-4754-96DD-E920DF7B776B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1" creationId="{F3AF42FD-592C-4CB9-A360-BAD78202C832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2" creationId="{28545151-67C4-4A89-869C-784B527E15FA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3" creationId="{E0E0CC11-D9F8-4A3C-B91D-55FA80E32B75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4" creationId="{8522529D-BC06-4E89-93F8-A225DB64FA8E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5" creationId="{366914A3-BB0C-4F6B-8282-420E1ED32CEB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6" creationId="{12C9CEA4-A1E2-4F60-91A1-4861BF5DD436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8" creationId="{08172EBA-7E78-48ED-96EB-DA1B4E9340CD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99" creationId="{A62617AB-8D06-425E-8896-58ABC2156866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05" creationId="{B95D8527-3D03-4562-9AD5-0B1B0BBBBD12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06" creationId="{CB02A14C-2C60-43CF-ACA4-1472D9191D38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45" creationId="{96F33729-DB58-49D0-BD68-16F93DBABC58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46" creationId="{A99EC9B0-465B-444C-9431-4FF55D2511E5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47" creationId="{76FFB1EC-9FF2-4AC7-B652-C1FAE58B2C9F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48" creationId="{4ADD6E5C-D1B9-4650-A32B-5B2A67D50C88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49" creationId="{C4212F6E-3833-4759-8FEF-CD15EAEE4FF4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55" creationId="{ED53517D-D97A-4C55-B682-F186DDAC6739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156" creationId="{C8CD4BF0-DF50-44F6-B0DD-117C25AA174F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213" creationId="{45F96417-3DA6-46CA-A782-8216A8C7C329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214" creationId="{5C96B56A-A14C-4ABF-BF0A-15916B096E1D}"/>
          </ac:spMkLst>
        </pc:spChg>
        <pc:spChg chg="add mod">
          <ac:chgData name="Al Brooks" userId="34fc579134f071c1" providerId="LiveId" clId="{CF7F231D-8C40-4164-B34A-91E54C999355}" dt="2021-03-04T16:26:41.657" v="1102"/>
          <ac:spMkLst>
            <pc:docMk/>
            <pc:sldMk cId="963979923" sldId="7022"/>
            <ac:spMk id="215" creationId="{0A0AACB5-7D62-4301-9A50-82476EA1DBD7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6:39.942" v="1101" actId="478"/>
          <ac:spMkLst>
            <pc:docMk/>
            <pc:sldMk cId="963979923" sldId="7022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86" creationId="{8F6001A3-1DA9-4BEF-B351-DEB97B16F15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97" creationId="{B906FE67-1824-4E55-8C8D-0858CD02F0FF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0" creationId="{1FD8C908-57FD-49A6-9166-724A1DE445D5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1" creationId="{D2C31739-88AD-467F-9BE6-A5E7A13796DF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2" creationId="{32651405-7646-43BA-B416-1115ACACBA1A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3" creationId="{F7048965-8267-4ED1-AE4B-48766877666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4" creationId="{3044F2B9-A65C-46F2-87EF-31D4497A2204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7" creationId="{DD3C0423-87A0-45C2-B197-7276CE5B997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8" creationId="{08302F7F-0505-4E12-9372-E3580C5789F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09" creationId="{528272C9-2A64-43CE-BBD0-CDDE83B7D4D5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0" creationId="{51D8DDEF-88AE-40A3-9B1A-EAB742BD9BDB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1" creationId="{C251A369-9EA4-4627-972D-55AE58CDC32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2" creationId="{7ADBE84A-3E5E-4DFC-A1F9-D2CD8A18DB7D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3" creationId="{2F8BD262-7D5A-409A-8EED-DF0633E5298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4" creationId="{30721DC0-54A3-4EEF-85A2-FAB7175F8149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5" creationId="{FC6138FA-5029-435F-92AB-83901A7E424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6" creationId="{F359ECB6-9D60-4EC6-9A3A-A0D34604E5D9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7" creationId="{715CF42C-29C1-4D5F-91C7-F151E368BA9D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8" creationId="{21C53A9F-504B-4F67-AC48-B5220AD9FAC4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19" creationId="{6B6BEF10-E225-43E0-8A4F-A31F29312D38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0" creationId="{55C06340-F3CB-438A-83F1-219557164137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1" creationId="{19D139FF-92C5-4C85-B31B-E19525A6C90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2" creationId="{05A348D6-375B-4C37-8D0A-73DF3E81B7D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3" creationId="{7303D236-8AAB-4ADE-B5E0-5A85E8FED57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4" creationId="{B19224CF-E2A6-4AC1-A965-9DD9F4185C9C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5" creationId="{E9CCD613-B864-4B56-A10B-FBDC1415A835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6" creationId="{3105C738-A700-4328-9C92-74788B0BFD5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7" creationId="{0EF33353-0A4B-400A-A086-86EFDD03B6C5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8" creationId="{C5BD70E8-142F-4993-814B-2F8687A9F18F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29" creationId="{D95DD94A-3907-41EA-BE42-A575ED0952D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0" creationId="{C68AA951-567B-4C5D-98D1-DA12D02CE8A9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1" creationId="{42445888-E057-4DE1-A535-17AFCAD67C8E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2" creationId="{FF1BE9E6-E122-4FEA-98A5-CC0EC9E3896C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3" creationId="{670A0225-47FA-4480-AAF0-58423529BE18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4" creationId="{34692A76-754E-4F05-99E8-799139C5618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5" creationId="{55B39281-AA81-49D4-9F6B-FB6B6A44D71C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6" creationId="{0F6E47D1-A4D8-4DC7-A52D-C6FD9273727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7" creationId="{58DBB79F-DD1F-4B6C-898A-564C8CBF464F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8" creationId="{D2E81C0B-A987-427D-A93E-FE4CD01C653C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39" creationId="{D3D593AC-154C-487A-AB45-2C0A5FCAC86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40" creationId="{09C5E0FB-4186-4602-A335-88CB158F199B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41" creationId="{ABB53868-1803-4910-8D7A-CE17279C81E2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42" creationId="{B62CF104-70B7-4B0B-B4A1-52C24C635A1C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43" creationId="{E3F787A8-6DD8-40DA-8D4C-A935C2C9464F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44" creationId="{4F0BF78C-7001-4709-A38D-C9BC52F4E79B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0" creationId="{4CFA1684-F8B8-4F52-A46F-73A3C09268E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1" creationId="{01EA3302-5A19-4A57-970F-A26A761E62E7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2" creationId="{34562D5D-9D5C-4890-8FDC-193C846894D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3" creationId="{39C70A07-3ADF-4B5D-ABB8-7E3712FB73DA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4" creationId="{DBC1C17C-8057-49F8-A9FC-849B8B469AC3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57" creationId="{17A37AC0-55E5-441D-824C-6418B13F2C3A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163" creationId="{3F7F1707-DE4A-42B7-8FA0-F189E717B1DA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216" creationId="{73DDC137-0FEF-4586-A8B4-F914C6EFC0D0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222" creationId="{4501C94B-C44D-4125-9B31-F4E5C690C4D9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223" creationId="{56E70BB3-E6F8-4129-8F00-77517A203C61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224" creationId="{FA25083F-7A3D-4FD0-9BDF-85E6C8AF2556}"/>
          </ac:cxnSpMkLst>
        </pc:cxnChg>
        <pc:cxnChg chg="add mod">
          <ac:chgData name="Al Brooks" userId="34fc579134f071c1" providerId="LiveId" clId="{CF7F231D-8C40-4164-B34A-91E54C999355}" dt="2021-03-04T16:26:41.657" v="1102"/>
          <ac:cxnSpMkLst>
            <pc:docMk/>
            <pc:sldMk cId="963979923" sldId="7022"/>
            <ac:cxnSpMk id="225" creationId="{2B2D1C6C-E3D7-47E0-BC1B-7CA39C827087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6:39.942" v="1101" actId="478"/>
          <ac:cxnSpMkLst>
            <pc:docMk/>
            <pc:sldMk cId="963979923" sldId="7022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6:34.779" v="1100"/>
        <pc:sldMkLst>
          <pc:docMk/>
          <pc:sldMk cId="1808204774" sldId="7023"/>
        </pc:sldMkLst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87" creationId="{71B421DD-D5B3-4111-8DD3-2AEBE3C88E8C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88" creationId="{1CA69F5D-12D3-4B45-9750-5977319988DC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89" creationId="{3A946201-26BA-4C84-9448-706FFF38BB4D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0" creationId="{9E604A36-F929-4A73-A4D7-68CADA369BE4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1" creationId="{91091683-804C-443D-B3CA-4DF0EB8282F3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2" creationId="{12C3A4DF-CF2F-4853-A64B-646722D45E08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3" creationId="{B11BCAE6-8C6F-47B8-A408-12A794744626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4" creationId="{2D30F3F7-0D07-4073-9F5F-AEDF5AEE9472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5" creationId="{16DD18F3-5FDA-40C0-8AF2-F66677E3ACD4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6" creationId="{0487F8EC-8532-40BA-AF35-657553DC0467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8" creationId="{E75BDADA-6ADD-43C4-A5C7-E43E305C8049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99" creationId="{A41E8CDE-7146-4FCE-BB18-0C39AE474474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05" creationId="{091258B6-FC84-432E-B05B-545EC36EE726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06" creationId="{F0A5C910-7F87-40AE-9A69-0A59DB68C4D9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45" creationId="{D25F0880-1D21-483B-8F04-1776C6E973FC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46" creationId="{EF681196-EC59-4EA0-AE16-BC903689DCE7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47" creationId="{FC3053D5-CAB5-4611-99FB-A96F51F60469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48" creationId="{DBBA2D9A-A197-45B4-916B-2DEFFE2EB34D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49" creationId="{7A9EA7AB-AABC-40C7-AE53-CE60F37F8E00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55" creationId="{7F3D0CA8-4589-4184-B809-19115DB85E34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156" creationId="{64BD4715-78A5-4C00-9BD9-933F2D5A30DE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213" creationId="{8CD5F948-F991-4256-BC53-A7DD2B71FD5F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214" creationId="{1EDB5F19-1551-4EA2-BB0B-390F25BE9BD3}"/>
          </ac:spMkLst>
        </pc:spChg>
        <pc:spChg chg="add mod">
          <ac:chgData name="Al Brooks" userId="34fc579134f071c1" providerId="LiveId" clId="{CF7F231D-8C40-4164-B34A-91E54C999355}" dt="2021-03-04T16:26:34.779" v="1100"/>
          <ac:spMkLst>
            <pc:docMk/>
            <pc:sldMk cId="1808204774" sldId="7023"/>
            <ac:spMk id="215" creationId="{D962D399-C6B4-457D-98EA-6418B4BF2F05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6:33.247" v="1099" actId="478"/>
          <ac:spMkLst>
            <pc:docMk/>
            <pc:sldMk cId="1808204774" sldId="7023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86" creationId="{BEE75665-9453-45B9-9074-4234D5E7D7E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97" creationId="{B8E556DC-F0ED-4E88-ABB6-D572A0B89281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0" creationId="{F57F6CF0-AB11-4581-A100-60BF3E4C443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1" creationId="{7DD0BFF4-11F2-46EE-BEF9-37434367C68E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2" creationId="{5142C3DD-9939-4C4E-8F3A-836AC81F2C4D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3" creationId="{9EA650E2-FB13-4329-8197-3502B4C0F84F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4" creationId="{3B7D0C06-F4CF-4EAE-9141-5A8EBAC06A03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7" creationId="{6A945FA8-8A0E-4C42-BCE7-70AEC0E6C27E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8" creationId="{AF50B024-5E33-4C0B-BE86-4A8D7961DC53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09" creationId="{656667DB-6253-4255-A84E-EE3754E893E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0" creationId="{795E5A16-48D3-4B37-A94F-1BA97B0406F1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1" creationId="{7EBB50B0-78E9-4A71-9AE4-FCC302FF80BC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2" creationId="{7BBED917-8994-4831-AAE0-EA7F49992570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3" creationId="{358FB021-B5C1-48CF-A982-3C8C301F42FC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4" creationId="{2FF55789-FE2B-491E-BC3D-F4B04B3A9822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5" creationId="{810103B3-27A7-47D1-A250-6022273EAAA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6" creationId="{74B47E67-9BD5-48F7-A099-CCC5F57B4EC0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7" creationId="{5E9870ED-2E0D-4994-8968-1F8B27FEB655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8" creationId="{44E4EFE3-64D8-4433-8E08-546EE2BDFAF7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19" creationId="{EACF607C-F6B5-484C-A7F3-37888E30E7A7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0" creationId="{3DEC47E7-6483-4774-9C6F-0D7FE926A735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1" creationId="{7851469A-67A8-4B2C-9F80-80C9DDA8E0D6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2" creationId="{F0617626-D9BD-41B1-9D11-B735FFD2ADF0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3" creationId="{91E3D883-90B3-4A1C-B630-33378D6C5BFE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4" creationId="{17178A41-9589-4FD7-9FBD-02C7E6F10CE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5" creationId="{2535095D-30D0-4BC1-8287-5884DABF906B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6" creationId="{B8DD402B-5273-4642-9037-D069A07F736D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7" creationId="{A71DDD82-7921-48A0-B505-B4A87E3952D5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8" creationId="{E054296C-001D-43D2-91ED-54B359CBDEE4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29" creationId="{C0D95A0A-C910-4B21-A704-C15F277B7995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0" creationId="{CEF10009-0A03-4C47-B198-DC1634D451F0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1" creationId="{94A0564E-F2C5-4A8F-A62B-27D24060B76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2" creationId="{12231F29-39F1-4CBF-9276-26B7C6A1A0C4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3" creationId="{61EAA3B7-1703-4200-B87C-255549058BE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4" creationId="{7033CB7B-96FE-42C3-9FCC-1731CA2656DE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5" creationId="{3DE6F1AF-60E0-4C07-A377-1B099CF20DB2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6" creationId="{08137E6F-B4D6-4C2B-A200-9ECEC1AD62F2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7" creationId="{898F48C4-A2FB-40EE-8248-258D3E2F3F07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8" creationId="{A15BF657-C74B-4C64-BEE6-499485E5791C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39" creationId="{1C1D8D2E-35D1-46D6-95FF-0C23A0C98CFD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40" creationId="{973EAFB9-49A4-48EF-A004-115C625BCBF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41" creationId="{0AFC3C8F-633B-4790-9BDA-9D77A17F7EFC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42" creationId="{1D174E9A-2AD9-4531-B763-D64F4F2DA98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43" creationId="{AE4EFAA4-8593-447F-AF05-3D24173F134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44" creationId="{93AB171C-9BEB-4868-A77E-D901BA879F75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0" creationId="{E0A6E9FB-1A03-49BE-AF61-89182B0FB108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1" creationId="{42507C72-9E6B-486F-8A32-6E9E4F5A2ACC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2" creationId="{01D8C36F-2891-4686-B77D-43A000F63D40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3" creationId="{63BAA41A-0DF0-4ED8-AE45-87ADC8E24844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4" creationId="{F7E769B1-4B77-4A14-AFF6-7A8D4F109F7A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57" creationId="{C5418400-87B5-4A2B-AFB6-42AC2AE6CEF4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163" creationId="{6587E3C3-10D1-4FE0-90CD-194B99E80CA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216" creationId="{3DD44F7F-2EF2-4338-9D5C-70C642D631D9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222" creationId="{F813FD2E-E298-4946-9AAF-B3A92ECD9EA6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223" creationId="{C86D7ACA-4578-4300-841E-C8246E5E33FE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224" creationId="{31116DD2-D142-4A3A-BDF1-89CCF1816D63}"/>
          </ac:cxnSpMkLst>
        </pc:cxnChg>
        <pc:cxnChg chg="add mod">
          <ac:chgData name="Al Brooks" userId="34fc579134f071c1" providerId="LiveId" clId="{CF7F231D-8C40-4164-B34A-91E54C999355}" dt="2021-03-04T16:26:34.779" v="1100"/>
          <ac:cxnSpMkLst>
            <pc:docMk/>
            <pc:sldMk cId="1808204774" sldId="7023"/>
            <ac:cxnSpMk id="225" creationId="{FF255DA6-0F8C-43AC-A23D-4259CD154AA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6:33.247" v="1099" actId="478"/>
          <ac:cxnSpMkLst>
            <pc:docMk/>
            <pc:sldMk cId="1808204774" sldId="7023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6:28.484" v="1098"/>
        <pc:sldMkLst>
          <pc:docMk/>
          <pc:sldMk cId="197672675" sldId="7024"/>
        </pc:sldMkLst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87" creationId="{058C62AB-5BDD-401B-84AC-28336540FA32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88" creationId="{0DB5496F-1CBB-462B-B7E5-A6879A85D67B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89" creationId="{3AE4BDF5-C688-4459-9A0E-B7ABA5009E36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0" creationId="{3A68B9DD-0D5B-4E63-864D-9FCB87841F40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1" creationId="{51A58940-D82B-4808-9BB4-C5832DCF3C08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2" creationId="{C16A5820-F155-4AD5-9A61-1C21DC7E234C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3" creationId="{97CB0807-5D02-4A43-97BF-F70A67929C61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4" creationId="{2E56F0F0-26B8-4D78-80A3-F0410508FA07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5" creationId="{98E64EBD-BE8B-4D11-B3DC-BA75B9148E77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6" creationId="{63514CC2-A021-4629-B7CF-FE96340703E0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8" creationId="{A163F7ED-E41B-4A2E-BC6C-25CCD0BAD3A1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99" creationId="{B6AFBB27-45D5-447E-92EB-A78933BC6623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05" creationId="{90B541E5-2A27-464A-9E05-67BBF6693D51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06" creationId="{1422A672-FB70-4145-8D55-70CD32AC415C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45" creationId="{98710CB9-4F52-4471-9B2B-6A5454F170D8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46" creationId="{46BE5777-8183-41E9-8934-BD7B1D026024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47" creationId="{120FA683-E77F-4F93-B9F5-342CCBFDD2F0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48" creationId="{9701AC26-B6D3-4DFB-938E-9D5701BE3432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49" creationId="{A69A25E0-C09C-47F7-9E37-4C93A458E175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55" creationId="{8F530812-6F19-45D9-B43D-3BBC3A706342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156" creationId="{47BC6246-8E77-499E-8DB8-B92971BEB949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213" creationId="{09688DE4-8679-4012-8609-3FF5308DDB2F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214" creationId="{7FDF9F62-3F17-4AA7-A558-ED4F2B83F4A5}"/>
          </ac:spMkLst>
        </pc:spChg>
        <pc:spChg chg="add mod">
          <ac:chgData name="Al Brooks" userId="34fc579134f071c1" providerId="LiveId" clId="{CF7F231D-8C40-4164-B34A-91E54C999355}" dt="2021-03-04T16:26:28.484" v="1098"/>
          <ac:spMkLst>
            <pc:docMk/>
            <pc:sldMk cId="197672675" sldId="7024"/>
            <ac:spMk id="215" creationId="{956199EE-5755-4D5F-8F39-481F41761D94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6:27.124" v="1097" actId="478"/>
          <ac:spMkLst>
            <pc:docMk/>
            <pc:sldMk cId="197672675" sldId="7024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86" creationId="{B5513DC0-55DD-421E-843A-BE0DC351AF8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97" creationId="{48FE914D-8787-4BC1-B07E-B3F756ED68F9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0" creationId="{2AE0203A-13D0-4A4A-A122-FC7820901963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1" creationId="{205406D3-1A18-44C2-9CED-7604F51E199D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2" creationId="{B84E5A44-37B6-4B98-8820-A6D94A56E484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3" creationId="{43BAF595-8E80-47F5-AC57-30112EFAB723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4" creationId="{ACFBA5D2-2746-4EA8-BA05-9F7C2972F94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7" creationId="{14C92E21-7C67-4F3D-987B-5516A314033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8" creationId="{DD73A47D-CE56-48F9-9B20-A7E3B334BFA6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09" creationId="{C3125F16-BA28-4636-AA6F-E032BCD379BA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0" creationId="{DD53E85E-57A3-42A0-9CBD-9D7B5E2A6808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1" creationId="{03818B99-DBD2-475C-A736-8B51885A666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2" creationId="{4AB98879-EBCC-4A87-9C4C-5D1E24BE18FA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3" creationId="{9FD19043-2C18-4A3C-9054-55DCF674347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4" creationId="{B0D82408-FF31-4241-9F2C-10C48C15F0A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5" creationId="{B350249D-B87F-4D6B-B08D-F8D6F4872DB2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6" creationId="{DBA7A5F4-7AD1-4C48-8812-F6488E74D3F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7" creationId="{800EF6B5-CAD3-4752-8FA6-5C98FA2C0E09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8" creationId="{45AB2F75-A77D-45FB-ADDA-2A56D0AA9694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19" creationId="{F17C6D7E-74D4-4619-AC95-D2E22C782C00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0" creationId="{FF669B4F-CF20-4C3F-B9F9-612226FDD3A1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1" creationId="{6706144C-8F9C-4FC0-9938-E33D02CF4723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2" creationId="{07AAA631-B5F6-41D5-9D7C-4FC3D972105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3" creationId="{FCF10260-F1AE-4B95-A81C-C84E8467690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4" creationId="{C09A7276-BE7C-4D77-B303-72BF7CD54832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5" creationId="{30090B3A-7692-48E4-A4AC-74C255E5B7D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6" creationId="{D9F7201C-696D-4D66-8F4C-446B8AC5B110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7" creationId="{9AAA97FE-52DB-4C4A-96EF-96292BE9CE2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8" creationId="{2EDBC5D8-F168-44F9-9C9D-56FE761FBCD0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29" creationId="{3D460BB2-91A9-4513-8959-A58270FABD5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0" creationId="{E30C83AE-5063-4C5A-AE0A-A9C68BDAD19B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1" creationId="{36A8A772-5C14-4FDF-9B18-D723D27C8E12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2" creationId="{C9FF1677-DD20-4C3C-B8D7-ED2642FEB1E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3" creationId="{F15ACCA6-0A46-445D-BE89-FE1C73B0394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4" creationId="{86342D51-F5A3-4ED1-8174-6A8F812BD77A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5" creationId="{2F036056-2152-44C6-853A-4F43E120542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6" creationId="{65017338-5699-4AC6-BF9F-44DE6554B3A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7" creationId="{45C1FBE6-3646-4A76-A5A3-692F214BABAA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8" creationId="{FB1FC9B4-CB8A-4311-B374-62D22D7BCBDE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39" creationId="{F70B1D52-848E-4E2A-B7A2-3004B6D50756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40" creationId="{8C298E79-296E-4CF2-AA82-9F588886085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41" creationId="{132C303E-40B6-43F7-A628-EBA999DD277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42" creationId="{4B21ED04-56F2-44D0-90A8-A1F86081C86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43" creationId="{F147BBC4-3724-41D6-B790-1D6789BA2EC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44" creationId="{BC864497-9B82-41BC-BD9A-6D6CF2649331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0" creationId="{3E660B9D-A0DD-45B5-8F9E-30EEA89541B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1" creationId="{9EF96B6C-7912-4BB8-93A9-AAAAB8640FD7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2" creationId="{25142ADF-801A-4D99-A12D-03AB16EBE5A3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3" creationId="{9FBDFE9A-6ECF-4390-9C96-6F5796062D6C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4" creationId="{26FAFB81-19ED-48FF-9E42-95D540E8402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57" creationId="{0F443C42-84E1-43AC-8D41-150659815D4F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163" creationId="{05B202D6-943F-4572-B8CD-3D7F5A24BA20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216" creationId="{7D016BD8-2475-40D0-B012-CC58D5689425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222" creationId="{8718464A-C184-4C8B-84D0-E9D51E16ACC4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223" creationId="{70F1E0C6-9A58-4190-A7AE-7BD4B04440F8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224" creationId="{242120BD-E058-4A92-B375-89969D34F139}"/>
          </ac:cxnSpMkLst>
        </pc:cxnChg>
        <pc:cxnChg chg="add mod">
          <ac:chgData name="Al Brooks" userId="34fc579134f071c1" providerId="LiveId" clId="{CF7F231D-8C40-4164-B34A-91E54C999355}" dt="2021-03-04T16:26:28.484" v="1098"/>
          <ac:cxnSpMkLst>
            <pc:docMk/>
            <pc:sldMk cId="197672675" sldId="7024"/>
            <ac:cxnSpMk id="225" creationId="{601E148C-88D1-4E33-ABFA-E92F8131159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6:27.124" v="1097" actId="478"/>
          <ac:cxnSpMkLst>
            <pc:docMk/>
            <pc:sldMk cId="197672675" sldId="7024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CF7F231D-8C40-4164-B34A-91E54C999355}" dt="2021-03-04T16:26:20.756" v="1096"/>
        <pc:sldMkLst>
          <pc:docMk/>
          <pc:sldMk cId="1603567670" sldId="7025"/>
        </pc:sldMkLst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" creationId="{BC1EA356-AA12-4342-A103-DCF6D5B50FEE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87" creationId="{25666F5D-E49B-4620-A216-5557EA6513F4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88" creationId="{12CA4C67-0A37-404F-B485-F65A820CB432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89" creationId="{BB1DDB05-2129-457F-8000-814DFD28FB0B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0" creationId="{6A62748E-6172-4685-B09D-9512D22AE63A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1" creationId="{89A036D1-206C-41C2-ACF8-D2EF38F29368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2" creationId="{6BE242B7-DD74-48C2-A163-DCC11B6D731F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3" creationId="{9112DB26-7A4F-4E3C-A6F9-2789CFFD14D0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4" creationId="{889A4E9F-EDD3-4D5E-AE26-F2BC56FAABD4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5" creationId="{84D68F5F-119D-44F4-8425-78F3A706B829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6" creationId="{6F8A9BB8-AB55-445F-881B-01D86E16B616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8" creationId="{F30D672F-1FF6-44A5-9B1F-1AB938394C41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99" creationId="{BBEC3F2D-AA3B-48D4-8A46-3A492B671196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05" creationId="{6F14A4C8-D66D-487A-9C12-C615E38945E5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06" creationId="{2827A353-D259-47E2-AAAF-94ECE97C99F9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45" creationId="{0F1A6D27-170C-474D-B13F-25A4FC329532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46" creationId="{3A3B5A73-734D-4F14-AF03-59E49C1393B4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47" creationId="{F2736467-F1E6-468B-8348-AED56431B18B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48" creationId="{1D762EF8-5793-45F2-9CB0-5F6EE9FD273A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49" creationId="{FEF9E929-9AEA-4F0A-9E1C-DDB1B16B8211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55" creationId="{F3FEA192-85DF-4E39-9864-0C9B8A5C8D8C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156" creationId="{2F29DF87-9EB9-4B8E-AC3E-688ECE59C9DE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213" creationId="{028B65B0-1B1D-4722-BB86-B0B46EEBBCD9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214" creationId="{E9C62E5E-37AF-493F-A569-7F117C392307}"/>
          </ac:spMkLst>
        </pc:spChg>
        <pc:spChg chg="add mod">
          <ac:chgData name="Al Brooks" userId="34fc579134f071c1" providerId="LiveId" clId="{CF7F231D-8C40-4164-B34A-91E54C999355}" dt="2021-03-04T16:26:20.756" v="1096"/>
          <ac:spMkLst>
            <pc:docMk/>
            <pc:sldMk cId="1603567670" sldId="7025"/>
            <ac:spMk id="215" creationId="{EC39CA8B-DBE1-47F3-BF1F-B67C6859BE85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16:26:19.118" v="1095" actId="478"/>
          <ac:spMkLst>
            <pc:docMk/>
            <pc:sldMk cId="1603567670" sldId="7025"/>
            <ac:spMk id="232" creationId="{819AFA96-EEDE-4161-BAAB-3CEFDF1596C7}"/>
          </ac:spMkLst>
        </pc:sp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81" creationId="{333F400A-2ACC-4F4F-935B-9D96FD1772B2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83" creationId="{EC82A9EB-EB01-499D-8BAA-260C2719ADB1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84" creationId="{C93B9F88-8778-4CF4-BDEB-E79B7AD03645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85" creationId="{0B206C27-E387-4824-8E75-75BD5311108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86" creationId="{9E371C52-21E3-44DC-A4C6-8B883834DDE7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97" creationId="{5AA68552-46EC-4C0C-B1FD-5CAB5BD42F8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0" creationId="{F759106E-02AC-415C-B1C6-456F6EDA939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1" creationId="{964E8F1B-21D9-453D-8E73-F231FDDF52E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2" creationId="{EDCFD4AD-A9B4-4A46-A602-01B9AF10A98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3" creationId="{EE382338-E9C5-495C-B48B-ADE777DB33C0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4" creationId="{C606584E-0FDA-407E-8E2D-DC45656BE53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7" creationId="{8A18C700-D29C-40F2-8C9F-B2BCBD0A3695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8" creationId="{D4B4885C-D2F4-430E-A03A-4B47E0CCB144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09" creationId="{D8C349FD-7878-4ED5-86CE-1F355277E417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0" creationId="{0348CF81-B42C-4495-92D1-097578FB8CB7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1" creationId="{768AC6C1-D392-4006-8F94-FCC4050DE774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2" creationId="{83610BD8-B3A2-4B73-B6AA-95792E35403F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3" creationId="{B380E40D-F517-40F7-946B-405BE73B859A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4" creationId="{4336F9E6-6C34-4935-BFDE-008AF976E582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5" creationId="{0FD2888E-04D8-41E5-BE3A-B865D265107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6" creationId="{B25CCE26-6E97-49ED-AD90-C1F8AC71C8EE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7" creationId="{3B8D053C-EC70-4374-837A-D0E215D24E9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8" creationId="{CB5D8626-3FD5-4C87-8426-486F47CACE3E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19" creationId="{ABDE5666-007D-40D7-A6FF-16A3E3389D9E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0" creationId="{70457ECF-45C0-4627-8685-E4BC09AAF01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1" creationId="{A2799C76-3522-4CDF-81A0-9E731E9A4A2B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2" creationId="{E03534DE-3FEE-40AF-A111-16ED8153BE44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3" creationId="{C8BF34F4-0710-4B34-A034-BE8C8056E0B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4" creationId="{E7143F38-2625-4D99-A4F4-1CC84603E8D6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5" creationId="{7478570E-4596-4297-9E85-07636A99E602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6" creationId="{822F0BC5-4BB1-4BC8-9433-2D6A616233E7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7" creationId="{204E2BBA-776E-418C-922E-C1DA63D05A8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8" creationId="{584FF4AF-0494-41BE-88A7-F0BCAA3DBBA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29" creationId="{7EB345C3-0487-40BE-9890-E277615BDE7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0" creationId="{6A75D8BA-BAC0-44D4-8208-E7F0C229D596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1" creationId="{F3A08AD2-E0BA-4FF4-B482-00CE640FDD6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2" creationId="{A5644FA9-F0AE-4E3E-BB81-09172A69685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3" creationId="{28E122BD-0D11-4B54-BF5E-C34593B0E7E4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4" creationId="{621A5F96-D755-4B23-BC2E-9DE0F9614A37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5" creationId="{AC671925-0620-41DB-ABD8-819BFEF51F2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6" creationId="{7383A2A8-7D85-4752-A4FF-9E6D9ADAF795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7" creationId="{319BC358-F9F4-43A1-9E5D-E39937087DF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8" creationId="{B86DF8DE-2CFC-4500-8A80-F71CC3C0A81B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39" creationId="{9275A5CF-D2A1-467A-ACEC-A5F002C5C9E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40" creationId="{5077BC83-F767-4E88-913F-624BBB539905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41" creationId="{ED88220F-6BAA-4B73-A694-8DEEFE4C5B61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42" creationId="{2DDB1431-ED6E-49EB-BBB5-992D9A37B2DC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43" creationId="{64E68D0E-BDAA-4703-BA85-E06F63406D94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44" creationId="{7C52B283-A076-4E65-8E08-307651D53BE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0" creationId="{0F90BE6E-89F8-4CAA-9E0F-0D8906E56B2F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1" creationId="{4EE8E456-BE82-411E-99E5-C00A5D7ECD2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2" creationId="{64AF23E9-C27D-4A0F-91C0-6B232825851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3" creationId="{C45700B3-9F6C-4624-AD10-C7FB69C12C18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4" creationId="{CA235BAA-2538-4CF7-A032-5905A0E6D39A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57" creationId="{85668601-C71B-437D-A6C8-64C4F3C134F5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163" creationId="{208F37F3-ED42-4774-9E76-A32977372E6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216" creationId="{DF1F8EA0-1A9E-4F9E-BE76-90158CC65E03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222" creationId="{9A62064B-5623-4C4D-8A10-8AFB06FEC105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223" creationId="{1738B617-5693-4B06-AC9B-89582C43D81C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224" creationId="{EEC20263-9EDB-4055-B68D-103AC3620A00}"/>
          </ac:cxnSpMkLst>
        </pc:cxnChg>
        <pc:cxnChg chg="add mod">
          <ac:chgData name="Al Brooks" userId="34fc579134f071c1" providerId="LiveId" clId="{CF7F231D-8C40-4164-B34A-91E54C999355}" dt="2021-03-04T16:26:20.756" v="1096"/>
          <ac:cxnSpMkLst>
            <pc:docMk/>
            <pc:sldMk cId="1603567670" sldId="7025"/>
            <ac:cxnSpMk id="225" creationId="{3B2E5016-D6DA-482F-BCE2-B5A64CE1D387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16:26:19.118" v="1095" actId="478"/>
          <ac:cxnSpMkLst>
            <pc:docMk/>
            <pc:sldMk cId="1603567670" sldId="702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CF7F231D-8C40-4164-B34A-91E54C999355}" dt="2021-03-08T17:40:02.988" v="7851" actId="47"/>
        <pc:sldMkLst>
          <pc:docMk/>
          <pc:sldMk cId="845439037" sldId="7026"/>
        </pc:sldMkLst>
        <pc:spChg chg="mod">
          <ac:chgData name="Al Brooks" userId="34fc579134f071c1" providerId="LiveId" clId="{CF7F231D-8C40-4164-B34A-91E54C999355}" dt="2021-03-07T02:11:41.036" v="7636" actId="6549"/>
          <ac:spMkLst>
            <pc:docMk/>
            <pc:sldMk cId="845439037" sldId="7026"/>
            <ac:spMk id="218" creationId="{9D1B1DCD-5AFF-4C46-ADBE-DB21A985716E}"/>
          </ac:spMkLst>
        </pc:spChg>
        <pc:picChg chg="del">
          <ac:chgData name="Al Brooks" userId="34fc579134f071c1" providerId="LiveId" clId="{CF7F231D-8C40-4164-B34A-91E54C999355}" dt="2021-03-07T02:17:39.962" v="7637"/>
          <ac:picMkLst>
            <pc:docMk/>
            <pc:sldMk cId="845439037" sldId="7026"/>
            <ac:picMk id="2" creationId="{13F660EE-01FB-488E-8CAF-FB8459B90BBB}"/>
          </ac:picMkLst>
        </pc:picChg>
        <pc:picChg chg="add mod">
          <ac:chgData name="Al Brooks" userId="34fc579134f071c1" providerId="LiveId" clId="{CF7F231D-8C40-4164-B34A-91E54C999355}" dt="2021-03-07T02:17:39.962" v="7637"/>
          <ac:picMkLst>
            <pc:docMk/>
            <pc:sldMk cId="845439037" sldId="7026"/>
            <ac:picMk id="3" creationId="{5FBE18FD-F4E4-425B-8A5B-A05C6D3BB531}"/>
          </ac:picMkLst>
        </pc:picChg>
      </pc:sldChg>
      <pc:sldChg chg="del">
        <pc:chgData name="Al Brooks" userId="34fc579134f071c1" providerId="LiveId" clId="{CF7F231D-8C40-4164-B34A-91E54C999355}" dt="2021-03-04T20:37:27.244" v="2022" actId="47"/>
        <pc:sldMkLst>
          <pc:docMk/>
          <pc:sldMk cId="1171082762" sldId="7028"/>
        </pc:sldMkLst>
      </pc:sldChg>
      <pc:sldChg chg="addSp delSp modSp del mod ord">
        <pc:chgData name="Al Brooks" userId="34fc579134f071c1" providerId="LiveId" clId="{CF7F231D-8C40-4164-B34A-91E54C999355}" dt="2021-03-05T19:39:57.735" v="3497" actId="47"/>
        <pc:sldMkLst>
          <pc:docMk/>
          <pc:sldMk cId="1590665346" sldId="7029"/>
        </pc:sldMkLst>
        <pc:spChg chg="mod">
          <ac:chgData name="Al Brooks" userId="34fc579134f071c1" providerId="LiveId" clId="{CF7F231D-8C40-4164-B34A-91E54C999355}" dt="2021-03-04T21:55:11.365" v="2263" actId="113"/>
          <ac:spMkLst>
            <pc:docMk/>
            <pc:sldMk cId="1590665346" sldId="7029"/>
            <ac:spMk id="5" creationId="{00000000-0000-0000-0000-000000000000}"/>
          </ac:spMkLst>
        </pc:spChg>
        <pc:spChg chg="add mod">
          <ac:chgData name="Al Brooks" userId="34fc579134f071c1" providerId="LiveId" clId="{CF7F231D-8C40-4164-B34A-91E54C999355}" dt="2021-03-04T21:49:46.259" v="2154" actId="1076"/>
          <ac:spMkLst>
            <pc:docMk/>
            <pc:sldMk cId="1590665346" sldId="7029"/>
            <ac:spMk id="104" creationId="{542D079C-C2EF-4D92-AC6F-228B6B62574A}"/>
          </ac:spMkLst>
        </pc:spChg>
        <pc:spChg chg="add mod">
          <ac:chgData name="Al Brooks" userId="34fc579134f071c1" providerId="LiveId" clId="{CF7F231D-8C40-4164-B34A-91E54C999355}" dt="2021-03-04T21:49:49.156" v="2155" actId="1076"/>
          <ac:spMkLst>
            <pc:docMk/>
            <pc:sldMk cId="1590665346" sldId="7029"/>
            <ac:spMk id="105" creationId="{44630F21-645C-43FC-83CE-D8F31591C57F}"/>
          </ac:spMkLst>
        </pc:spChg>
        <pc:spChg chg="add mod">
          <ac:chgData name="Al Brooks" userId="34fc579134f071c1" providerId="LiveId" clId="{CF7F231D-8C40-4164-B34A-91E54C999355}" dt="2021-03-04T21:50:07.022" v="2161" actId="1076"/>
          <ac:spMkLst>
            <pc:docMk/>
            <pc:sldMk cId="1590665346" sldId="7029"/>
            <ac:spMk id="106" creationId="{A616B49C-ADC0-4CB7-AE32-72F7E9AAC31C}"/>
          </ac:spMkLst>
        </pc:spChg>
        <pc:spChg chg="add mod">
          <ac:chgData name="Al Brooks" userId="34fc579134f071c1" providerId="LiveId" clId="{CF7F231D-8C40-4164-B34A-91E54C999355}" dt="2021-03-04T21:50:09.462" v="2162" actId="1076"/>
          <ac:spMkLst>
            <pc:docMk/>
            <pc:sldMk cId="1590665346" sldId="7029"/>
            <ac:spMk id="107" creationId="{DDFF468C-39E9-4DFD-BA6F-FF7673D687DA}"/>
          </ac:spMkLst>
        </pc:spChg>
        <pc:spChg chg="add del mod">
          <ac:chgData name="Al Brooks" userId="34fc579134f071c1" providerId="LiveId" clId="{CF7F231D-8C40-4164-B34A-91E54C999355}" dt="2021-03-04T21:50:14.214" v="2164" actId="478"/>
          <ac:spMkLst>
            <pc:docMk/>
            <pc:sldMk cId="1590665346" sldId="7029"/>
            <ac:spMk id="108" creationId="{40180704-99F3-4DE6-A462-1681EADCFB69}"/>
          </ac:spMkLst>
        </pc:spChg>
        <pc:spChg chg="add del mod">
          <ac:chgData name="Al Brooks" userId="34fc579134f071c1" providerId="LiveId" clId="{CF7F231D-8C40-4164-B34A-91E54C999355}" dt="2021-03-04T21:51:26.922" v="2190" actId="478"/>
          <ac:spMkLst>
            <pc:docMk/>
            <pc:sldMk cId="1590665346" sldId="7029"/>
            <ac:spMk id="109" creationId="{5D329BBC-C7E3-4BA5-98BB-7B22673EE886}"/>
          </ac:spMkLst>
        </pc:spChg>
        <pc:spChg chg="add mod">
          <ac:chgData name="Al Brooks" userId="34fc579134f071c1" providerId="LiveId" clId="{CF7F231D-8C40-4164-B34A-91E54C999355}" dt="2021-03-04T21:51:59.105" v="2199" actId="1076"/>
          <ac:spMkLst>
            <pc:docMk/>
            <pc:sldMk cId="1590665346" sldId="7029"/>
            <ac:spMk id="110" creationId="{178361E3-2776-48B2-A7A5-9DF5EAECA8CC}"/>
          </ac:spMkLst>
        </pc:spChg>
        <pc:spChg chg="add mod">
          <ac:chgData name="Al Brooks" userId="34fc579134f071c1" providerId="LiveId" clId="{CF7F231D-8C40-4164-B34A-91E54C999355}" dt="2021-03-04T21:52:08.080" v="2202" actId="1076"/>
          <ac:spMkLst>
            <pc:docMk/>
            <pc:sldMk cId="1590665346" sldId="7029"/>
            <ac:spMk id="111" creationId="{E7C52814-15A2-468A-9C16-0AC85050D009}"/>
          </ac:spMkLst>
        </pc:spChg>
        <pc:spChg chg="add mod">
          <ac:chgData name="Al Brooks" userId="34fc579134f071c1" providerId="LiveId" clId="{CF7F231D-8C40-4164-B34A-91E54C999355}" dt="2021-03-04T21:46:53.601" v="2081" actId="571"/>
          <ac:spMkLst>
            <pc:docMk/>
            <pc:sldMk cId="1590665346" sldId="7029"/>
            <ac:spMk id="112" creationId="{90821829-801B-4D78-B2F2-B1739CF8F4B9}"/>
          </ac:spMkLst>
        </pc:spChg>
        <pc:spChg chg="add mod">
          <ac:chgData name="Al Brooks" userId="34fc579134f071c1" providerId="LiveId" clId="{CF7F231D-8C40-4164-B34A-91E54C999355}" dt="2021-03-04T21:52:15.835" v="2205" actId="1076"/>
          <ac:spMkLst>
            <pc:docMk/>
            <pc:sldMk cId="1590665346" sldId="7029"/>
            <ac:spMk id="113" creationId="{33E7ABB2-8E14-4168-AABC-D5C941221301}"/>
          </ac:spMkLst>
        </pc:spChg>
        <pc:spChg chg="add mod">
          <ac:chgData name="Al Brooks" userId="34fc579134f071c1" providerId="LiveId" clId="{CF7F231D-8C40-4164-B34A-91E54C999355}" dt="2021-03-04T21:52:18.266" v="2206" actId="1076"/>
          <ac:spMkLst>
            <pc:docMk/>
            <pc:sldMk cId="1590665346" sldId="7029"/>
            <ac:spMk id="114" creationId="{718DE6C2-B1C8-48B8-BA72-FB02E134F33A}"/>
          </ac:spMkLst>
        </pc:spChg>
        <pc:spChg chg="add mod">
          <ac:chgData name="Al Brooks" userId="34fc579134f071c1" providerId="LiveId" clId="{CF7F231D-8C40-4164-B34A-91E54C999355}" dt="2021-03-04T21:52:28.458" v="2209" actId="1076"/>
          <ac:spMkLst>
            <pc:docMk/>
            <pc:sldMk cId="1590665346" sldId="7029"/>
            <ac:spMk id="115" creationId="{BCDF74AE-A888-4D1C-99A3-89D6CA8FD8BC}"/>
          </ac:spMkLst>
        </pc:spChg>
        <pc:spChg chg="add mod">
          <ac:chgData name="Al Brooks" userId="34fc579134f071c1" providerId="LiveId" clId="{CF7F231D-8C40-4164-B34A-91E54C999355}" dt="2021-03-04T21:52:40.676" v="2212" actId="1076"/>
          <ac:spMkLst>
            <pc:docMk/>
            <pc:sldMk cId="1590665346" sldId="7029"/>
            <ac:spMk id="116" creationId="{A096AA7F-5CBC-4CD5-879E-2E35E43419AB}"/>
          </ac:spMkLst>
        </pc:spChg>
        <pc:spChg chg="add mod">
          <ac:chgData name="Al Brooks" userId="34fc579134f071c1" providerId="LiveId" clId="{CF7F231D-8C40-4164-B34A-91E54C999355}" dt="2021-03-04T21:52:45.115" v="2213" actId="1076"/>
          <ac:spMkLst>
            <pc:docMk/>
            <pc:sldMk cId="1590665346" sldId="7029"/>
            <ac:spMk id="117" creationId="{EC4BCF8C-4235-4DCA-9356-70D60C0628DB}"/>
          </ac:spMkLst>
        </pc:spChg>
        <pc:spChg chg="add mod">
          <ac:chgData name="Al Brooks" userId="34fc579134f071c1" providerId="LiveId" clId="{CF7F231D-8C40-4164-B34A-91E54C999355}" dt="2021-03-04T21:52:47.532" v="2214" actId="1076"/>
          <ac:spMkLst>
            <pc:docMk/>
            <pc:sldMk cId="1590665346" sldId="7029"/>
            <ac:spMk id="118" creationId="{12B163E7-A8FA-476A-A0FF-22FE0C7DB8FA}"/>
          </ac:spMkLst>
        </pc:spChg>
        <pc:spChg chg="add mod">
          <ac:chgData name="Al Brooks" userId="34fc579134f071c1" providerId="LiveId" clId="{CF7F231D-8C40-4164-B34A-91E54C999355}" dt="2021-03-04T21:52:50.077" v="2215" actId="1076"/>
          <ac:spMkLst>
            <pc:docMk/>
            <pc:sldMk cId="1590665346" sldId="7029"/>
            <ac:spMk id="119" creationId="{D323CBB4-2E52-4434-BD9B-024D3D1BB857}"/>
          </ac:spMkLst>
        </pc:spChg>
        <pc:spChg chg="add mod">
          <ac:chgData name="Al Brooks" userId="34fc579134f071c1" providerId="LiveId" clId="{CF7F231D-8C40-4164-B34A-91E54C999355}" dt="2021-03-04T21:52:54.982" v="2217" actId="1076"/>
          <ac:spMkLst>
            <pc:docMk/>
            <pc:sldMk cId="1590665346" sldId="7029"/>
            <ac:spMk id="120" creationId="{4C6717CD-1A33-4C58-8063-0721043D2C50}"/>
          </ac:spMkLst>
        </pc:spChg>
        <pc:spChg chg="add mod">
          <ac:chgData name="Al Brooks" userId="34fc579134f071c1" providerId="LiveId" clId="{CF7F231D-8C40-4164-B34A-91E54C999355}" dt="2021-03-04T21:53:29.069" v="2226" actId="1076"/>
          <ac:spMkLst>
            <pc:docMk/>
            <pc:sldMk cId="1590665346" sldId="7029"/>
            <ac:spMk id="121" creationId="{397A00F7-ADD5-4A88-A42C-EBCF8014BFAD}"/>
          </ac:spMkLst>
        </pc:spChg>
        <pc:spChg chg="add mod">
          <ac:chgData name="Al Brooks" userId="34fc579134f071c1" providerId="LiveId" clId="{CF7F231D-8C40-4164-B34A-91E54C999355}" dt="2021-03-04T21:53:31.527" v="2227" actId="1076"/>
          <ac:spMkLst>
            <pc:docMk/>
            <pc:sldMk cId="1590665346" sldId="7029"/>
            <ac:spMk id="122" creationId="{E3CFBFDD-EBC5-4B04-A3FF-D4537F8C7678}"/>
          </ac:spMkLst>
        </pc:spChg>
        <pc:spChg chg="add mod">
          <ac:chgData name="Al Brooks" userId="34fc579134f071c1" providerId="LiveId" clId="{CF7F231D-8C40-4164-B34A-91E54C999355}" dt="2021-03-04T21:53:36.053" v="2228" actId="1076"/>
          <ac:spMkLst>
            <pc:docMk/>
            <pc:sldMk cId="1590665346" sldId="7029"/>
            <ac:spMk id="123" creationId="{6078CA87-6CE5-45D2-A841-1037EF411F8A}"/>
          </ac:spMkLst>
        </pc:spChg>
        <pc:spChg chg="add mod">
          <ac:chgData name="Al Brooks" userId="34fc579134f071c1" providerId="LiveId" clId="{CF7F231D-8C40-4164-B34A-91E54C999355}" dt="2021-03-04T21:50:51.998" v="2184" actId="1076"/>
          <ac:spMkLst>
            <pc:docMk/>
            <pc:sldMk cId="1590665346" sldId="7029"/>
            <ac:spMk id="124" creationId="{56E1D729-7F8B-4D93-9176-33F4E7AF232C}"/>
          </ac:spMkLst>
        </pc:spChg>
        <pc:spChg chg="add mod">
          <ac:chgData name="Al Brooks" userId="34fc579134f071c1" providerId="LiveId" clId="{CF7F231D-8C40-4164-B34A-91E54C999355}" dt="2021-03-04T21:50:54.173" v="2185" actId="1076"/>
          <ac:spMkLst>
            <pc:docMk/>
            <pc:sldMk cId="1590665346" sldId="7029"/>
            <ac:spMk id="125" creationId="{5CBD0023-62D2-4550-9B64-0A96A619DDB8}"/>
          </ac:spMkLst>
        </pc:spChg>
        <pc:spChg chg="add mod">
          <ac:chgData name="Al Brooks" userId="34fc579134f071c1" providerId="LiveId" clId="{CF7F231D-8C40-4164-B34A-91E54C999355}" dt="2021-03-04T21:50:56.620" v="2186" actId="1076"/>
          <ac:spMkLst>
            <pc:docMk/>
            <pc:sldMk cId="1590665346" sldId="7029"/>
            <ac:spMk id="126" creationId="{EABFA8ED-FA06-4AB2-9FEB-1CBAAC5D846C}"/>
          </ac:spMkLst>
        </pc:spChg>
        <pc:spChg chg="add mod">
          <ac:chgData name="Al Brooks" userId="34fc579134f071c1" providerId="LiveId" clId="{CF7F231D-8C40-4164-B34A-91E54C999355}" dt="2021-03-04T21:51:32.877" v="2192" actId="1076"/>
          <ac:spMkLst>
            <pc:docMk/>
            <pc:sldMk cId="1590665346" sldId="7029"/>
            <ac:spMk id="127" creationId="{CF221EEE-7BCA-4929-AF79-0CE9729F4637}"/>
          </ac:spMkLst>
        </pc:spChg>
        <pc:spChg chg="add mod">
          <ac:chgData name="Al Brooks" userId="34fc579134f071c1" providerId="LiveId" clId="{CF7F231D-8C40-4164-B34A-91E54C999355}" dt="2021-03-04T21:51:35.965" v="2193" actId="1076"/>
          <ac:spMkLst>
            <pc:docMk/>
            <pc:sldMk cId="1590665346" sldId="7029"/>
            <ac:spMk id="128" creationId="{93FDA556-AAB3-47C5-9646-F87F5D7026E2}"/>
          </ac:spMkLst>
        </pc:spChg>
        <pc:spChg chg="add mod">
          <ac:chgData name="Al Brooks" userId="34fc579134f071c1" providerId="LiveId" clId="{CF7F231D-8C40-4164-B34A-91E54C999355}" dt="2021-03-04T21:51:48.834" v="2197" actId="1076"/>
          <ac:spMkLst>
            <pc:docMk/>
            <pc:sldMk cId="1590665346" sldId="7029"/>
            <ac:spMk id="129" creationId="{4A24C4C3-9BFE-444F-854F-9A190BB0729A}"/>
          </ac:spMkLst>
        </pc:spChg>
        <pc:spChg chg="add mod">
          <ac:chgData name="Al Brooks" userId="34fc579134f071c1" providerId="LiveId" clId="{CF7F231D-8C40-4164-B34A-91E54C999355}" dt="2021-03-04T21:51:51.822" v="2198" actId="1076"/>
          <ac:spMkLst>
            <pc:docMk/>
            <pc:sldMk cId="1590665346" sldId="7029"/>
            <ac:spMk id="130" creationId="{01879DEE-F7B4-4D68-9580-01397D1838CC}"/>
          </ac:spMkLst>
        </pc:spChg>
        <pc:spChg chg="add mod">
          <ac:chgData name="Al Brooks" userId="34fc579134f071c1" providerId="LiveId" clId="{CF7F231D-8C40-4164-B34A-91E54C999355}" dt="2021-03-04T21:49:40.547" v="2152" actId="1076"/>
          <ac:spMkLst>
            <pc:docMk/>
            <pc:sldMk cId="1590665346" sldId="7029"/>
            <ac:spMk id="131" creationId="{529C255C-7A08-4D55-8CC3-4F8931D46384}"/>
          </ac:spMkLst>
        </pc:spChg>
        <pc:spChg chg="add mod">
          <ac:chgData name="Al Brooks" userId="34fc579134f071c1" providerId="LiveId" clId="{CF7F231D-8C40-4164-B34A-91E54C999355}" dt="2021-03-04T21:49:43.973" v="2153" actId="1076"/>
          <ac:spMkLst>
            <pc:docMk/>
            <pc:sldMk cId="1590665346" sldId="7029"/>
            <ac:spMk id="132" creationId="{39A9F900-A037-4EA2-B7D2-D15B941AF8EC}"/>
          </ac:spMkLst>
        </pc:spChg>
        <pc:spChg chg="add mod">
          <ac:chgData name="Al Brooks" userId="34fc579134f071c1" providerId="LiveId" clId="{CF7F231D-8C40-4164-B34A-91E54C999355}" dt="2021-03-04T21:50:49.823" v="2183" actId="1076"/>
          <ac:spMkLst>
            <pc:docMk/>
            <pc:sldMk cId="1590665346" sldId="7029"/>
            <ac:spMk id="133" creationId="{4013B077-E5F3-484E-9E87-10DAA8362649}"/>
          </ac:spMkLst>
        </pc:spChg>
        <pc:spChg chg="add mod">
          <ac:chgData name="Al Brooks" userId="34fc579134f071c1" providerId="LiveId" clId="{CF7F231D-8C40-4164-B34A-91E54C999355}" dt="2021-03-04T21:52:57.533" v="2218" actId="1076"/>
          <ac:spMkLst>
            <pc:docMk/>
            <pc:sldMk cId="1590665346" sldId="7029"/>
            <ac:spMk id="134" creationId="{F725D7AC-1705-4932-995B-0166563DBEE7}"/>
          </ac:spMkLst>
        </pc:spChg>
        <pc:spChg chg="add mod">
          <ac:chgData name="Al Brooks" userId="34fc579134f071c1" providerId="LiveId" clId="{CF7F231D-8C40-4164-B34A-91E54C999355}" dt="2021-03-04T21:53:00.665" v="2219" actId="1076"/>
          <ac:spMkLst>
            <pc:docMk/>
            <pc:sldMk cId="1590665346" sldId="7029"/>
            <ac:spMk id="135" creationId="{C33D47C7-CC46-41DC-A16C-45710CCAB0CD}"/>
          </ac:spMkLst>
        </pc:spChg>
        <pc:spChg chg="add mod">
          <ac:chgData name="Al Brooks" userId="34fc579134f071c1" providerId="LiveId" clId="{CF7F231D-8C40-4164-B34A-91E54C999355}" dt="2021-03-04T21:53:04.460" v="2220" actId="1076"/>
          <ac:spMkLst>
            <pc:docMk/>
            <pc:sldMk cId="1590665346" sldId="7029"/>
            <ac:spMk id="136" creationId="{0313170E-340F-4650-A0F7-5EF0D6B152D7}"/>
          </ac:spMkLst>
        </pc:spChg>
        <pc:spChg chg="add mod">
          <ac:chgData name="Al Brooks" userId="34fc579134f071c1" providerId="LiveId" clId="{CF7F231D-8C40-4164-B34A-91E54C999355}" dt="2021-03-04T21:53:07.807" v="2221" actId="1076"/>
          <ac:spMkLst>
            <pc:docMk/>
            <pc:sldMk cId="1590665346" sldId="7029"/>
            <ac:spMk id="137" creationId="{0CE26E15-8C89-4289-95B5-2568FD526435}"/>
          </ac:spMkLst>
        </pc:spChg>
        <pc:spChg chg="add mod">
          <ac:chgData name="Al Brooks" userId="34fc579134f071c1" providerId="LiveId" clId="{CF7F231D-8C40-4164-B34A-91E54C999355}" dt="2021-03-04T21:53:11.975" v="2222" actId="1076"/>
          <ac:spMkLst>
            <pc:docMk/>
            <pc:sldMk cId="1590665346" sldId="7029"/>
            <ac:spMk id="138" creationId="{87524D31-FCB2-4ECF-9CA2-F09C36F13719}"/>
          </ac:spMkLst>
        </pc:spChg>
        <pc:spChg chg="add mod">
          <ac:chgData name="Al Brooks" userId="34fc579134f071c1" providerId="LiveId" clId="{CF7F231D-8C40-4164-B34A-91E54C999355}" dt="2021-03-04T21:53:14.775" v="2223" actId="1076"/>
          <ac:spMkLst>
            <pc:docMk/>
            <pc:sldMk cId="1590665346" sldId="7029"/>
            <ac:spMk id="139" creationId="{FDE14C8F-2A44-4BEC-87D6-F268390D9586}"/>
          </ac:spMkLst>
        </pc:spChg>
        <pc:spChg chg="add mod ord">
          <ac:chgData name="Al Brooks" userId="34fc579134f071c1" providerId="LiveId" clId="{CF7F231D-8C40-4164-B34A-91E54C999355}" dt="2021-03-04T21:50:38.457" v="2181" actId="167"/>
          <ac:spMkLst>
            <pc:docMk/>
            <pc:sldMk cId="1590665346" sldId="7029"/>
            <ac:spMk id="140" creationId="{9C28AA40-CB9B-467F-9624-74D07BF32F86}"/>
          </ac:spMkLst>
        </pc:spChg>
        <pc:spChg chg="add mod">
          <ac:chgData name="Al Brooks" userId="34fc579134f071c1" providerId="LiveId" clId="{CF7F231D-8C40-4164-B34A-91E54C999355}" dt="2021-03-04T21:50:28.068" v="2177" actId="108"/>
          <ac:spMkLst>
            <pc:docMk/>
            <pc:sldMk cId="1590665346" sldId="7029"/>
            <ac:spMk id="141" creationId="{91F3EB69-761F-4E7C-A7BC-152895A91171}"/>
          </ac:spMkLst>
        </pc:spChg>
        <pc:spChg chg="add mod">
          <ac:chgData name="Al Brooks" userId="34fc579134f071c1" providerId="LiveId" clId="{CF7F231D-8C40-4164-B34A-91E54C999355}" dt="2021-03-04T21:52:52.382" v="2216" actId="1076"/>
          <ac:spMkLst>
            <pc:docMk/>
            <pc:sldMk cId="1590665346" sldId="7029"/>
            <ac:spMk id="142" creationId="{775213D5-CE59-45DB-8C84-727530AC0C13}"/>
          </ac:spMkLst>
        </pc:spChg>
        <pc:spChg chg="add mod">
          <ac:chgData name="Al Brooks" userId="34fc579134f071c1" providerId="LiveId" clId="{CF7F231D-8C40-4164-B34A-91E54C999355}" dt="2021-03-04T21:48:57.853" v="2147" actId="1076"/>
          <ac:spMkLst>
            <pc:docMk/>
            <pc:sldMk cId="1590665346" sldId="7029"/>
            <ac:spMk id="143" creationId="{EC9B16D9-1B95-43C2-AFD7-2BF7C6B44488}"/>
          </ac:spMkLst>
        </pc:spChg>
        <pc:spChg chg="add mod">
          <ac:chgData name="Al Brooks" userId="34fc579134f071c1" providerId="LiveId" clId="{CF7F231D-8C40-4164-B34A-91E54C999355}" dt="2021-03-04T21:49:06.167" v="2148" actId="571"/>
          <ac:spMkLst>
            <pc:docMk/>
            <pc:sldMk cId="1590665346" sldId="7029"/>
            <ac:spMk id="144" creationId="{5E04A199-1D99-44E2-8C32-73925F807C59}"/>
          </ac:spMkLst>
        </pc:spChg>
        <pc:spChg chg="add del mod">
          <ac:chgData name="Al Brooks" userId="34fc579134f071c1" providerId="LiveId" clId="{CF7F231D-8C40-4164-B34A-91E54C999355}" dt="2021-03-04T21:49:09.849" v="2150" actId="478"/>
          <ac:spMkLst>
            <pc:docMk/>
            <pc:sldMk cId="1590665346" sldId="7029"/>
            <ac:spMk id="145" creationId="{07500738-B2BE-4060-8429-50754075113B}"/>
          </ac:spMkLst>
        </pc:spChg>
        <pc:spChg chg="add mod">
          <ac:chgData name="Al Brooks" userId="34fc579134f071c1" providerId="LiveId" clId="{CF7F231D-8C40-4164-B34A-91E54C999355}" dt="2021-03-04T21:54:14.374" v="2252" actId="108"/>
          <ac:spMkLst>
            <pc:docMk/>
            <pc:sldMk cId="1590665346" sldId="7029"/>
            <ac:spMk id="151" creationId="{6E9DF685-46D6-40AD-A12A-BDF6CD9B2D07}"/>
          </ac:spMkLst>
        </pc:spChg>
        <pc:spChg chg="add mod ord">
          <ac:chgData name="Al Brooks" userId="34fc579134f071c1" providerId="LiveId" clId="{CF7F231D-8C40-4164-B34A-91E54C999355}" dt="2021-03-04T21:56:16.462" v="2274" actId="167"/>
          <ac:spMkLst>
            <pc:docMk/>
            <pc:sldMk cId="1590665346" sldId="7029"/>
            <ac:spMk id="152" creationId="{78AE03C6-DC08-4F6E-9060-C42776BEEFEE}"/>
          </ac:spMkLst>
        </pc:spChg>
        <pc:spChg chg="add mod ord">
          <ac:chgData name="Al Brooks" userId="34fc579134f071c1" providerId="LiveId" clId="{CF7F231D-8C40-4164-B34A-91E54C999355}" dt="2021-03-04T21:56:16.462" v="2274" actId="167"/>
          <ac:spMkLst>
            <pc:docMk/>
            <pc:sldMk cId="1590665346" sldId="7029"/>
            <ac:spMk id="153" creationId="{90301404-0B88-438F-AAA5-E813BBFFEE5D}"/>
          </ac:spMkLst>
        </pc:spChg>
        <pc:picChg chg="add mod ord">
          <ac:chgData name="Al Brooks" userId="34fc579134f071c1" providerId="LiveId" clId="{CF7F231D-8C40-4164-B34A-91E54C999355}" dt="2021-03-04T21:56:18.524" v="2275" actId="167"/>
          <ac:picMkLst>
            <pc:docMk/>
            <pc:sldMk cId="1590665346" sldId="7029"/>
            <ac:picMk id="4" creationId="{5AC41529-BA6A-4CF7-95CF-5754DEE0CFA9}"/>
          </ac:picMkLst>
        </pc:picChg>
        <pc:cxnChg chg="add mod">
          <ac:chgData name="Al Brooks" userId="34fc579134f071c1" providerId="LiveId" clId="{CF7F231D-8C40-4164-B34A-91E54C999355}" dt="2021-03-04T21:50:01.208" v="2159" actId="14100"/>
          <ac:cxnSpMkLst>
            <pc:docMk/>
            <pc:sldMk cId="1590665346" sldId="7029"/>
            <ac:cxnSpMk id="82" creationId="{F05CB7E1-5340-4779-AE27-A83598A68AE4}"/>
          </ac:cxnSpMkLst>
        </pc:cxnChg>
        <pc:cxnChg chg="add mod">
          <ac:chgData name="Al Brooks" userId="34fc579134f071c1" providerId="LiveId" clId="{CF7F231D-8C40-4164-B34A-91E54C999355}" dt="2021-03-04T21:51:03.134" v="2187" actId="14100"/>
          <ac:cxnSpMkLst>
            <pc:docMk/>
            <pc:sldMk cId="1590665346" sldId="7029"/>
            <ac:cxnSpMk id="84" creationId="{9F7B44BB-FBF4-4952-B606-EAF1175DBB0F}"/>
          </ac:cxnSpMkLst>
        </pc:cxnChg>
        <pc:cxnChg chg="add mod">
          <ac:chgData name="Al Brooks" userId="34fc579134f071c1" providerId="LiveId" clId="{CF7F231D-8C40-4164-B34A-91E54C999355}" dt="2021-03-04T21:51:45.277" v="2196" actId="1076"/>
          <ac:cxnSpMkLst>
            <pc:docMk/>
            <pc:sldMk cId="1590665346" sldId="7029"/>
            <ac:cxnSpMk id="86" creationId="{E78D7C61-209B-41F0-8BD1-2B10384A1655}"/>
          </ac:cxnSpMkLst>
        </pc:cxnChg>
        <pc:cxnChg chg="add mod">
          <ac:chgData name="Al Brooks" userId="34fc579134f071c1" providerId="LiveId" clId="{CF7F231D-8C40-4164-B34A-91E54C999355}" dt="2021-03-04T21:52:04.491" v="2201" actId="14100"/>
          <ac:cxnSpMkLst>
            <pc:docMk/>
            <pc:sldMk cId="1590665346" sldId="7029"/>
            <ac:cxnSpMk id="88" creationId="{BE235513-1EB1-46D9-8FAF-F192DE740387}"/>
          </ac:cxnSpMkLst>
        </pc:cxnChg>
        <pc:cxnChg chg="add mod">
          <ac:chgData name="Al Brooks" userId="34fc579134f071c1" providerId="LiveId" clId="{CF7F231D-8C40-4164-B34A-91E54C999355}" dt="2021-03-04T21:52:36.470" v="2211" actId="14100"/>
          <ac:cxnSpMkLst>
            <pc:docMk/>
            <pc:sldMk cId="1590665346" sldId="7029"/>
            <ac:cxnSpMk id="90" creationId="{00050F5E-F41B-485E-8A96-3BC69D748D17}"/>
          </ac:cxnSpMkLst>
        </pc:cxnChg>
        <pc:cxnChg chg="add mod">
          <ac:chgData name="Al Brooks" userId="34fc579134f071c1" providerId="LiveId" clId="{CF7F231D-8C40-4164-B34A-91E54C999355}" dt="2021-03-04T21:52:21.873" v="2207" actId="1076"/>
          <ac:cxnSpMkLst>
            <pc:docMk/>
            <pc:sldMk cId="1590665346" sldId="7029"/>
            <ac:cxnSpMk id="92" creationId="{926551D8-420D-41A0-A223-6F9D70F3EC48}"/>
          </ac:cxnSpMkLst>
        </pc:cxnChg>
        <pc:cxnChg chg="add mod">
          <ac:chgData name="Al Brooks" userId="34fc579134f071c1" providerId="LiveId" clId="{CF7F231D-8C40-4164-B34A-91E54C999355}" dt="2021-03-04T21:45:46.009" v="2063" actId="14100"/>
          <ac:cxnSpMkLst>
            <pc:docMk/>
            <pc:sldMk cId="1590665346" sldId="7029"/>
            <ac:cxnSpMk id="94" creationId="{CF1CB5AF-868E-45CB-987D-D662D5774AA3}"/>
          </ac:cxnSpMkLst>
        </pc:cxnChg>
        <pc:cxnChg chg="add mod">
          <ac:chgData name="Al Brooks" userId="34fc579134f071c1" providerId="LiveId" clId="{CF7F231D-8C40-4164-B34A-91E54C999355}" dt="2021-03-04T21:45:51.929" v="2065" actId="14100"/>
          <ac:cxnSpMkLst>
            <pc:docMk/>
            <pc:sldMk cId="1590665346" sldId="7029"/>
            <ac:cxnSpMk id="96" creationId="{CD05407F-C1A7-4B92-98F2-35587A52F926}"/>
          </ac:cxnSpMkLst>
        </pc:cxnChg>
        <pc:cxnChg chg="add mod">
          <ac:chgData name="Al Brooks" userId="34fc579134f071c1" providerId="LiveId" clId="{CF7F231D-8C40-4164-B34A-91E54C999355}" dt="2021-03-04T21:46:02.217" v="2068" actId="1076"/>
          <ac:cxnSpMkLst>
            <pc:docMk/>
            <pc:sldMk cId="1590665346" sldId="7029"/>
            <ac:cxnSpMk id="98" creationId="{9358272E-89D7-441A-AB63-C940B540F3E2}"/>
          </ac:cxnSpMkLst>
        </pc:cxnChg>
        <pc:cxnChg chg="add mod">
          <ac:chgData name="Al Brooks" userId="34fc579134f071c1" providerId="LiveId" clId="{CF7F231D-8C40-4164-B34A-91E54C999355}" dt="2021-03-04T21:46:15.586" v="2070" actId="14100"/>
          <ac:cxnSpMkLst>
            <pc:docMk/>
            <pc:sldMk cId="1590665346" sldId="7029"/>
            <ac:cxnSpMk id="100" creationId="{2D0E6B86-85A2-4502-91BB-E006BEA806F8}"/>
          </ac:cxnSpMkLst>
        </pc:cxnChg>
        <pc:cxnChg chg="add mod">
          <ac:chgData name="Al Brooks" userId="34fc579134f071c1" providerId="LiveId" clId="{CF7F231D-8C40-4164-B34A-91E54C999355}" dt="2021-03-04T21:53:23.787" v="2225" actId="14100"/>
          <ac:cxnSpMkLst>
            <pc:docMk/>
            <pc:sldMk cId="1590665346" sldId="7029"/>
            <ac:cxnSpMk id="102" creationId="{6A7FF1E7-D6D9-4C0F-BA7D-9B349ADDFD89}"/>
          </ac:cxnSpMkLst>
        </pc:cxnChg>
      </pc:sldChg>
      <pc:sldChg chg="del">
        <pc:chgData name="Al Brooks" userId="34fc579134f071c1" providerId="LiveId" clId="{CF7F231D-8C40-4164-B34A-91E54C999355}" dt="2021-03-04T20:37:27.244" v="2022" actId="47"/>
        <pc:sldMkLst>
          <pc:docMk/>
          <pc:sldMk cId="159098874" sldId="7031"/>
        </pc:sldMkLst>
      </pc:sldChg>
      <pc:sldChg chg="del">
        <pc:chgData name="Al Brooks" userId="34fc579134f071c1" providerId="LiveId" clId="{CF7F231D-8C40-4164-B34A-91E54C999355}" dt="2021-03-04T20:37:27.244" v="2022" actId="47"/>
        <pc:sldMkLst>
          <pc:docMk/>
          <pc:sldMk cId="2774899771" sldId="7032"/>
        </pc:sldMkLst>
      </pc:sldChg>
      <pc:sldChg chg="addSp delSp modSp add del mod">
        <pc:chgData name="Al Brooks" userId="34fc579134f071c1" providerId="LiveId" clId="{CF7F231D-8C40-4164-B34A-91E54C999355}" dt="2021-03-04T22:31:12.452" v="2768" actId="2696"/>
        <pc:sldMkLst>
          <pc:docMk/>
          <pc:sldMk cId="372657936" sldId="7033"/>
        </pc:sldMkLst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16:07:08.120" v="208" actId="20577"/>
          <ac:spMkLst>
            <pc:docMk/>
            <pc:sldMk cId="372657936" sldId="7033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28:09.163" v="2711" actId="20577"/>
          <ac:spMkLst>
            <pc:docMk/>
            <pc:sldMk cId="372657936" sldId="7033"/>
            <ac:spMk id="81" creationId="{A30262B5-D43C-4926-B634-4F1C20D12E62}"/>
          </ac:spMkLst>
        </pc:spChg>
        <pc:spChg chg="add del mod">
          <ac:chgData name="Al Brooks" userId="34fc579134f071c1" providerId="LiveId" clId="{CF7F231D-8C40-4164-B34A-91E54C999355}" dt="2021-03-04T22:24:50.557" v="2501" actId="478"/>
          <ac:spMkLst>
            <pc:docMk/>
            <pc:sldMk cId="372657936" sldId="7033"/>
            <ac:spMk id="84" creationId="{784C0E8C-A4EA-4B0F-8252-4D56C8CA93A2}"/>
          </ac:spMkLst>
        </pc:spChg>
        <pc:spChg chg="add mo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85" creationId="{AF8F5E0A-46D6-496E-85A8-1B6154F5548A}"/>
          </ac:spMkLst>
        </pc:spChg>
        <pc:spChg chg="add del mod">
          <ac:chgData name="Al Brooks" userId="34fc579134f071c1" providerId="LiveId" clId="{CF7F231D-8C40-4164-B34A-91E54C999355}" dt="2021-03-04T22:26:46.184" v="2605" actId="478"/>
          <ac:spMkLst>
            <pc:docMk/>
            <pc:sldMk cId="372657936" sldId="7033"/>
            <ac:spMk id="86" creationId="{F0A097EA-6C2F-4464-85B3-1486731D016A}"/>
          </ac:spMkLst>
        </pc:spChg>
        <pc:spChg chg="add mo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91" creationId="{EC9C6D96-482C-4C9B-BA57-502453075685}"/>
          </ac:spMkLst>
        </pc:spChg>
        <pc:spChg chg="add del mod">
          <ac:chgData name="Al Brooks" userId="34fc579134f071c1" providerId="LiveId" clId="{CF7F231D-8C40-4164-B34A-91E54C999355}" dt="2021-03-04T22:26:51.334" v="2608" actId="478"/>
          <ac:spMkLst>
            <pc:docMk/>
            <pc:sldMk cId="372657936" sldId="7033"/>
            <ac:spMk id="92" creationId="{6C819139-AA4C-4E87-8417-73BAA507CD94}"/>
          </ac:spMkLst>
        </pc:spChg>
        <pc:spChg chg="add del mod">
          <ac:chgData name="Al Brooks" userId="34fc579134f071c1" providerId="LiveId" clId="{CF7F231D-8C40-4164-B34A-91E54C999355}" dt="2021-03-04T22:26:50.463" v="2607" actId="478"/>
          <ac:spMkLst>
            <pc:docMk/>
            <pc:sldMk cId="372657936" sldId="7033"/>
            <ac:spMk id="93" creationId="{FCB5369A-359C-4241-B844-CAB69F3D5151}"/>
          </ac:spMkLst>
        </pc:spChg>
        <pc:spChg chg="add del mod">
          <ac:chgData name="Al Brooks" userId="34fc579134f071c1" providerId="LiveId" clId="{CF7F231D-8C40-4164-B34A-91E54C999355}" dt="2021-03-04T22:26:48.433" v="2606" actId="478"/>
          <ac:spMkLst>
            <pc:docMk/>
            <pc:sldMk cId="372657936" sldId="7033"/>
            <ac:spMk id="94" creationId="{F394D975-48BC-4799-BA5C-2EA78C8FFE43}"/>
          </ac:spMkLst>
        </pc:spChg>
        <pc:spChg chg="add mo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95" creationId="{1669EEA5-B36D-41AE-888C-F8D42AA9D7E2}"/>
          </ac:spMkLst>
        </pc:spChg>
        <pc:spChg chg="add del mod">
          <ac:chgData name="Al Brooks" userId="34fc579134f071c1" providerId="LiveId" clId="{CF7F231D-8C40-4164-B34A-91E54C999355}" dt="2021-03-04T22:26:53.339" v="2609" actId="478"/>
          <ac:spMkLst>
            <pc:docMk/>
            <pc:sldMk cId="372657936" sldId="7033"/>
            <ac:spMk id="96" creationId="{E41EB10D-6D7B-425D-B756-AEB5F576C922}"/>
          </ac:spMkLst>
        </pc:spChg>
        <pc:spChg chg="add del mod">
          <ac:chgData name="Al Brooks" userId="34fc579134f071c1" providerId="LiveId" clId="{CF7F231D-8C40-4164-B34A-91E54C999355}" dt="2021-03-04T22:26:54.267" v="2610" actId="478"/>
          <ac:spMkLst>
            <pc:docMk/>
            <pc:sldMk cId="372657936" sldId="7033"/>
            <ac:spMk id="97" creationId="{7AB1FA99-7AD7-4721-9845-C230708CCEC2}"/>
          </ac:spMkLst>
        </pc:spChg>
        <pc:spChg chg="add del mod">
          <ac:chgData name="Al Brooks" userId="34fc579134f071c1" providerId="LiveId" clId="{CF7F231D-8C40-4164-B34A-91E54C999355}" dt="2021-03-04T22:26:55.138" v="2611" actId="478"/>
          <ac:spMkLst>
            <pc:docMk/>
            <pc:sldMk cId="372657936" sldId="7033"/>
            <ac:spMk id="98" creationId="{481497C3-B786-4D12-A792-7A362D6F396D}"/>
          </ac:spMkLst>
        </pc:spChg>
        <pc:spChg chg="add del mod">
          <ac:chgData name="Al Brooks" userId="34fc579134f071c1" providerId="LiveId" clId="{CF7F231D-8C40-4164-B34A-91E54C999355}" dt="2021-03-04T22:26:56.084" v="2612" actId="478"/>
          <ac:spMkLst>
            <pc:docMk/>
            <pc:sldMk cId="372657936" sldId="7033"/>
            <ac:spMk id="99" creationId="{DF23E415-FF9F-439F-9E94-AED513A8FF71}"/>
          </ac:spMkLst>
        </pc:spChg>
        <pc:spChg chg="add del mod">
          <ac:chgData name="Al Brooks" userId="34fc579134f071c1" providerId="LiveId" clId="{CF7F231D-8C40-4164-B34A-91E54C999355}" dt="2021-03-04T22:26:57.185" v="2613" actId="478"/>
          <ac:spMkLst>
            <pc:docMk/>
            <pc:sldMk cId="372657936" sldId="7033"/>
            <ac:spMk id="100" creationId="{B1C98ADB-9749-4AFF-BF81-E37A1F42B8F0}"/>
          </ac:spMkLst>
        </pc:spChg>
        <pc:spChg chg="add del mod">
          <ac:chgData name="Al Brooks" userId="34fc579134f071c1" providerId="LiveId" clId="{CF7F231D-8C40-4164-B34A-91E54C999355}" dt="2021-03-04T22:26:59.245" v="2614" actId="478"/>
          <ac:spMkLst>
            <pc:docMk/>
            <pc:sldMk cId="372657936" sldId="7033"/>
            <ac:spMk id="101" creationId="{9A7435AE-0013-4467-833B-C83C02A02CD5}"/>
          </ac:spMkLst>
        </pc:spChg>
        <pc:spChg chg="add del mod">
          <ac:chgData name="Al Brooks" userId="34fc579134f071c1" providerId="LiveId" clId="{CF7F231D-8C40-4164-B34A-91E54C999355}" dt="2021-03-04T22:27:00.636" v="2615" actId="478"/>
          <ac:spMkLst>
            <pc:docMk/>
            <pc:sldMk cId="372657936" sldId="7033"/>
            <ac:spMk id="102" creationId="{E8AF2A77-AF36-4691-BA4F-C6962475A29C}"/>
          </ac:spMkLst>
        </pc:spChg>
        <pc:spChg chg="add del mod">
          <ac:chgData name="Al Brooks" userId="34fc579134f071c1" providerId="LiveId" clId="{CF7F231D-8C40-4164-B34A-91E54C999355}" dt="2021-03-04T22:25:43.146" v="2595" actId="478"/>
          <ac:spMkLst>
            <pc:docMk/>
            <pc:sldMk cId="372657936" sldId="7033"/>
            <ac:spMk id="103" creationId="{E7A70BAF-6D6B-4235-8163-B22A957FFE5F}"/>
          </ac:spMkLst>
        </pc:spChg>
        <pc:spChg chg="add mo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104" creationId="{0DBBEE8D-FF28-42FC-92A9-11129C2F5533}"/>
          </ac:spMkLst>
        </pc:spChg>
        <pc:spChg chg="add mod">
          <ac:chgData name="Al Brooks" userId="34fc579134f071c1" providerId="LiveId" clId="{CF7F231D-8C40-4164-B34A-91E54C999355}" dt="2021-03-04T22:25:03.568" v="2587" actId="1036"/>
          <ac:spMkLst>
            <pc:docMk/>
            <pc:sldMk cId="372657936" sldId="7033"/>
            <ac:spMk id="105" creationId="{B4A13649-D40E-4AA5-A1BD-28D6ACF0F672}"/>
          </ac:spMkLst>
        </pc:spChg>
        <pc:spChg chg="add del mod">
          <ac:chgData name="Al Brooks" userId="34fc579134f071c1" providerId="LiveId" clId="{CF7F231D-8C40-4164-B34A-91E54C999355}" dt="2021-03-04T22:24:55.948" v="2503" actId="478"/>
          <ac:spMkLst>
            <pc:docMk/>
            <pc:sldMk cId="372657936" sldId="7033"/>
            <ac:spMk id="106" creationId="{7A2BCA93-0330-4462-BACD-BEB97BAFE20F}"/>
          </ac:spMkLst>
        </pc:spChg>
        <pc:spChg chg="add mod">
          <ac:chgData name="Al Brooks" userId="34fc579134f071c1" providerId="LiveId" clId="{CF7F231D-8C40-4164-B34A-91E54C999355}" dt="2021-03-04T22:27:53.166" v="2707" actId="20577"/>
          <ac:spMkLst>
            <pc:docMk/>
            <pc:sldMk cId="372657936" sldId="7033"/>
            <ac:spMk id="107" creationId="{EFF08866-95E5-4A7E-B7F9-85EC9CFD3243}"/>
          </ac:spMkLst>
        </pc:spChg>
        <pc:spChg chg="add mod">
          <ac:chgData name="Al Brooks" userId="34fc579134f071c1" providerId="LiveId" clId="{CF7F231D-8C40-4164-B34A-91E54C999355}" dt="2021-03-04T22:26:39.710" v="2603" actId="14100"/>
          <ac:spMkLst>
            <pc:docMk/>
            <pc:sldMk cId="372657936" sldId="7033"/>
            <ac:spMk id="109" creationId="{AA782A8D-0B84-43E7-9829-60A51F6E80BD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58" creationId="{69AC446D-A1B2-498F-99B9-75972ECA085D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59" creationId="{75FC4C08-F234-475F-87AD-E38CDCAD7B7B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0" creationId="{CDDD7A47-5148-4149-ACFC-0C40C7F26033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1" creationId="{F8E5FECB-7DF8-4590-A88D-9691DBD210BE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70" creationId="{1AF72436-6A32-49B6-856C-65C298B52169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21" creationId="{68FD4F3E-0F63-4A17-BC12-C80420F32F69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27" creationId="{7A50927F-93E9-46A1-8001-7910C7D6BDAC}"/>
          </ac:spMkLst>
        </pc:spChg>
        <pc:spChg chg="del mod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28:04.868" v="2710" actId="478"/>
          <ac:spMkLst>
            <pc:docMk/>
            <pc:sldMk cId="372657936" sldId="7033"/>
            <ac:spMk id="232" creationId="{819AFA96-EEDE-4161-BAAB-3CEFDF1596C7}"/>
          </ac:spMkLst>
        </pc:spChg>
        <pc:picChg chg="add del mod">
          <ac:chgData name="Al Brooks" userId="34fc579134f071c1" providerId="LiveId" clId="{CF7F231D-8C40-4164-B34A-91E54C999355}" dt="2021-03-04T22:01:33.975" v="2382" actId="478"/>
          <ac:picMkLst>
            <pc:docMk/>
            <pc:sldMk cId="372657936" sldId="7033"/>
            <ac:picMk id="82" creationId="{E99CB0F2-87BC-46A5-87C3-DE86989198AC}"/>
          </ac:picMkLst>
        </pc:picChg>
        <pc:picChg chg="add mod ord">
          <ac:chgData name="Al Brooks" userId="34fc579134f071c1" providerId="LiveId" clId="{CF7F231D-8C40-4164-B34A-91E54C999355}" dt="2021-03-04T22:25:03.568" v="2587" actId="1036"/>
          <ac:picMkLst>
            <pc:docMk/>
            <pc:sldMk cId="372657936" sldId="7033"/>
            <ac:picMk id="83" creationId="{FC50CF9C-C587-4AE1-A5AA-DC27FE1607CE}"/>
          </ac:picMkLst>
        </pc:picChg>
        <pc:cxnChg chg="add mod">
          <ac:chgData name="Al Brooks" userId="34fc579134f071c1" providerId="LiveId" clId="{CF7F231D-8C40-4164-B34A-91E54C999355}" dt="2021-03-04T22:25:03.568" v="2587" actId="1036"/>
          <ac:cxnSpMkLst>
            <pc:docMk/>
            <pc:sldMk cId="372657936" sldId="7033"/>
            <ac:cxnSpMk id="87" creationId="{579E0AD5-4EC4-4013-9193-797804062A25}"/>
          </ac:cxnSpMkLst>
        </pc:cxnChg>
        <pc:cxnChg chg="add del mod">
          <ac:chgData name="Al Brooks" userId="34fc579134f071c1" providerId="LiveId" clId="{CF7F231D-8C40-4164-B34A-91E54C999355}" dt="2021-03-04T22:28:00.284" v="2709" actId="478"/>
          <ac:cxnSpMkLst>
            <pc:docMk/>
            <pc:sldMk cId="372657936" sldId="7033"/>
            <ac:cxnSpMk id="88" creationId="{0C9F0323-D036-474A-B361-628C474BF4D6}"/>
          </ac:cxnSpMkLst>
        </pc:cxnChg>
        <pc:cxnChg chg="add del mod">
          <ac:chgData name="Al Brooks" userId="34fc579134f071c1" providerId="LiveId" clId="{CF7F231D-8C40-4164-B34A-91E54C999355}" dt="2021-03-04T22:27:58.525" v="2708" actId="478"/>
          <ac:cxnSpMkLst>
            <pc:docMk/>
            <pc:sldMk cId="372657936" sldId="7033"/>
            <ac:cxnSpMk id="89" creationId="{38DD956C-653A-4722-920A-B5DA93397696}"/>
          </ac:cxnSpMkLst>
        </pc:cxnChg>
        <pc:cxnChg chg="add mod">
          <ac:chgData name="Al Brooks" userId="34fc579134f071c1" providerId="LiveId" clId="{CF7F231D-8C40-4164-B34A-91E54C999355}" dt="2021-03-04T22:27:15.937" v="2618" actId="14100"/>
          <ac:cxnSpMkLst>
            <pc:docMk/>
            <pc:sldMk cId="372657936" sldId="7033"/>
            <ac:cxnSpMk id="90" creationId="{8845A710-EE81-462B-BCD7-B988E17BF596}"/>
          </ac:cxnSpMkLst>
        </pc:cxnChg>
        <pc:cxnChg chg="add mod">
          <ac:chgData name="Al Brooks" userId="34fc579134f071c1" providerId="LiveId" clId="{CF7F231D-8C40-4164-B34A-91E54C999355}" dt="2021-03-04T22:25:39.431" v="2594" actId="571"/>
          <ac:cxnSpMkLst>
            <pc:docMk/>
            <pc:sldMk cId="372657936" sldId="7033"/>
            <ac:cxnSpMk id="108" creationId="{2D6D687E-24D3-4EB9-87BF-8E7D99E43928}"/>
          </ac:cxnSpMkLst>
        </pc:cxnChg>
        <pc:cxnChg chg="add mod">
          <ac:chgData name="Al Brooks" userId="34fc579134f071c1" providerId="LiveId" clId="{CF7F231D-8C40-4164-B34A-91E54C999355}" dt="2021-03-04T22:26:43.937" v="2604" actId="571"/>
          <ac:cxnSpMkLst>
            <pc:docMk/>
            <pc:sldMk cId="372657936" sldId="7033"/>
            <ac:cxnSpMk id="110" creationId="{D4230CA8-717B-4EDF-BE30-45F4BC0CD356}"/>
          </ac:cxnSpMkLst>
        </pc:cxnChg>
        <pc:cxnChg chg="add mod">
          <ac:chgData name="Al Brooks" userId="34fc579134f071c1" providerId="LiveId" clId="{CF7F231D-8C40-4164-B34A-91E54C999355}" dt="2021-03-04T22:27:25.021" v="2620" actId="14100"/>
          <ac:cxnSpMkLst>
            <pc:docMk/>
            <pc:sldMk cId="372657936" sldId="7033"/>
            <ac:cxnSpMk id="112" creationId="{821C6788-2E7C-493F-8A64-85AEADD1C644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28:04.868" v="2710" actId="478"/>
          <ac:cxnSpMkLst>
            <pc:docMk/>
            <pc:sldMk cId="372657936" sldId="703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04T22:33:55.680" v="2876" actId="2696"/>
        <pc:sldMkLst>
          <pc:docMk/>
          <pc:sldMk cId="4245685083" sldId="7034"/>
        </pc:sldMkLst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16:12:48.646" v="717" actId="20577"/>
          <ac:spMkLst>
            <pc:docMk/>
            <pc:sldMk cId="4245685083" sldId="7034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32:16.849" v="2829" actId="1076"/>
          <ac:spMkLst>
            <pc:docMk/>
            <pc:sldMk cId="4245685083" sldId="7034"/>
            <ac:spMk id="81" creationId="{A30262B5-D43C-4926-B634-4F1C20D12E62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3" creationId="{8487C940-98AE-48D2-BFFE-F5FE88EC3DBA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4" creationId="{29FDF1BA-208D-48E0-9257-B448D00D2DD9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6" creationId="{A527E684-9700-46BD-A152-41BF1427FBED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7" creationId="{59D125DD-7F39-45C4-8A06-F7BD23BAC36E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8" creationId="{3543DD81-86A2-4B32-B664-669513567419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89" creationId="{4C950106-359C-4426-9248-3E8E24416438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90" creationId="{00A4D762-70F0-4C19-B5D2-0EF6E4243176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91" creationId="{9A520306-59F5-4333-86FB-CC83777D95E8}"/>
          </ac:spMkLst>
        </pc:spChg>
        <pc:spChg chg="add mod">
          <ac:chgData name="Al Brooks" userId="34fc579134f071c1" providerId="LiveId" clId="{CF7F231D-8C40-4164-B34A-91E54C999355}" dt="2021-03-04T22:32:11.249" v="2828" actId="1038"/>
          <ac:spMkLst>
            <pc:docMk/>
            <pc:sldMk cId="4245685083" sldId="7034"/>
            <ac:spMk id="92" creationId="{4E3280B6-FD48-4953-8928-D63B1F4BC8A5}"/>
          </ac:spMkLst>
        </pc:spChg>
        <pc:spChg chg="add del mod">
          <ac:chgData name="Al Brooks" userId="34fc579134f071c1" providerId="LiveId" clId="{CF7F231D-8C40-4164-B34A-91E54C999355}" dt="2021-03-04T22:32:42.561" v="2838" actId="478"/>
          <ac:spMkLst>
            <pc:docMk/>
            <pc:sldMk cId="4245685083" sldId="7034"/>
            <ac:spMk id="98" creationId="{BB4BFD08-029A-45DF-8770-63BC6B64605D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32:47.989" v="2839" actId="478"/>
          <ac:spMkLst>
            <pc:docMk/>
            <pc:sldMk cId="4245685083" sldId="7034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4T22:32:11.249" v="2828" actId="1038"/>
          <ac:picMkLst>
            <pc:docMk/>
            <pc:sldMk cId="4245685083" sldId="7034"/>
            <ac:picMk id="82" creationId="{CB21F077-BAD5-4097-B768-AEDF6E47694C}"/>
          </ac:picMkLst>
        </pc:picChg>
        <pc:cxnChg chg="add mod">
          <ac:chgData name="Al Brooks" userId="34fc579134f071c1" providerId="LiveId" clId="{CF7F231D-8C40-4164-B34A-91E54C999355}" dt="2021-03-04T22:32:11.249" v="2828" actId="1038"/>
          <ac:cxnSpMkLst>
            <pc:docMk/>
            <pc:sldMk cId="4245685083" sldId="7034"/>
            <ac:cxnSpMk id="85" creationId="{E346B44C-24C9-47BB-80B1-E416C8C6D4DA}"/>
          </ac:cxnSpMkLst>
        </pc:cxnChg>
        <pc:cxnChg chg="add mod">
          <ac:chgData name="Al Brooks" userId="34fc579134f071c1" providerId="LiveId" clId="{CF7F231D-8C40-4164-B34A-91E54C999355}" dt="2021-03-04T22:32:26.761" v="2832" actId="14100"/>
          <ac:cxnSpMkLst>
            <pc:docMk/>
            <pc:sldMk cId="4245685083" sldId="7034"/>
            <ac:cxnSpMk id="93" creationId="{EF053E36-84AB-4D6A-9A7C-CD6C9582CDAE}"/>
          </ac:cxnSpMkLst>
        </pc:cxnChg>
        <pc:cxnChg chg="add mod">
          <ac:chgData name="Al Brooks" userId="34fc579134f071c1" providerId="LiveId" clId="{CF7F231D-8C40-4164-B34A-91E54C999355}" dt="2021-03-04T22:32:29.573" v="2833" actId="571"/>
          <ac:cxnSpMkLst>
            <pc:docMk/>
            <pc:sldMk cId="4245685083" sldId="7034"/>
            <ac:cxnSpMk id="96" creationId="{A63E7601-CFE9-4A01-8333-9750B715D6B1}"/>
          </ac:cxnSpMkLst>
        </pc:cxnChg>
        <pc:cxnChg chg="add mod">
          <ac:chgData name="Al Brooks" userId="34fc579134f071c1" providerId="LiveId" clId="{CF7F231D-8C40-4164-B34A-91E54C999355}" dt="2021-03-04T22:32:32.766" v="2834" actId="571"/>
          <ac:cxnSpMkLst>
            <pc:docMk/>
            <pc:sldMk cId="4245685083" sldId="7034"/>
            <ac:cxnSpMk id="97" creationId="{9438D647-BBB5-4FB7-93A1-3C2C95D72A09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32:47.989" v="2839" actId="478"/>
          <ac:cxnSpMkLst>
            <pc:docMk/>
            <pc:sldMk cId="4245685083" sldId="7034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CF7F231D-8C40-4164-B34A-91E54C999355}" dt="2021-03-04T22:35:24.157" v="2877" actId="47"/>
        <pc:sldMkLst>
          <pc:docMk/>
          <pc:sldMk cId="2027556894" sldId="7035"/>
        </pc:sldMkLst>
        <pc:spChg chg="mod">
          <ac:chgData name="Al Brooks" userId="34fc579134f071c1" providerId="LiveId" clId="{CF7F231D-8C40-4164-B34A-91E54C999355}" dt="2021-03-04T16:16:41.560" v="829" actId="20577"/>
          <ac:spMkLst>
            <pc:docMk/>
            <pc:sldMk cId="2027556894" sldId="7035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08.048" v="2394" actId="167"/>
          <ac:spMkLst>
            <pc:docMk/>
            <pc:sldMk cId="2027556894" sldId="7035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16:16:55.793" v="833" actId="1076"/>
          <ac:spMkLst>
            <pc:docMk/>
            <pc:sldMk cId="2027556894" sldId="7035"/>
            <ac:spMk id="81" creationId="{A30262B5-D43C-4926-B634-4F1C20D12E62}"/>
          </ac:spMkLst>
        </pc:spChg>
        <pc:spChg chg="add mod">
          <ac:chgData name="Al Brooks" userId="34fc579134f071c1" providerId="LiveId" clId="{CF7F231D-8C40-4164-B34A-91E54C999355}" dt="2021-03-04T16:18:13.591" v="1037" actId="108"/>
          <ac:spMkLst>
            <pc:docMk/>
            <pc:sldMk cId="2027556894" sldId="7035"/>
            <ac:spMk id="82" creationId="{5DD776B3-375B-4A69-9CEF-4100A89CE958}"/>
          </ac:spMkLst>
        </pc:spChg>
        <pc:picChg chg="add mod ord">
          <ac:chgData name="Al Brooks" userId="34fc579134f071c1" providerId="LiveId" clId="{CF7F231D-8C40-4164-B34A-91E54C999355}" dt="2021-03-04T22:02:02.779" v="2392" actId="167"/>
          <ac:picMkLst>
            <pc:docMk/>
            <pc:sldMk cId="2027556894" sldId="7035"/>
            <ac:picMk id="83" creationId="{D17E726A-8F8A-46E4-AFE3-66A5F22C7B0B}"/>
          </ac:picMkLst>
        </pc:picChg>
      </pc:sldChg>
      <pc:sldChg chg="add">
        <pc:chgData name="Al Brooks" userId="34fc579134f071c1" providerId="LiveId" clId="{CF7F231D-8C40-4164-B34A-91E54C999355}" dt="2021-03-04T16:24:53.030" v="1079"/>
        <pc:sldMkLst>
          <pc:docMk/>
          <pc:sldMk cId="2762273031" sldId="7036"/>
        </pc:sldMkLst>
      </pc:sldChg>
      <pc:sldChg chg="add">
        <pc:chgData name="Al Brooks" userId="34fc579134f071c1" providerId="LiveId" clId="{CF7F231D-8C40-4164-B34A-91E54C999355}" dt="2021-03-04T16:25:02.394" v="1081"/>
        <pc:sldMkLst>
          <pc:docMk/>
          <pc:sldMk cId="4163081774" sldId="7037"/>
        </pc:sldMkLst>
      </pc:sldChg>
      <pc:sldChg chg="add">
        <pc:chgData name="Al Brooks" userId="34fc579134f071c1" providerId="LiveId" clId="{CF7F231D-8C40-4164-B34A-91E54C999355}" dt="2021-03-04T16:25:14.557" v="1083"/>
        <pc:sldMkLst>
          <pc:docMk/>
          <pc:sldMk cId="1931571417" sldId="7038"/>
        </pc:sldMkLst>
      </pc:sldChg>
      <pc:sldChg chg="add">
        <pc:chgData name="Al Brooks" userId="34fc579134f071c1" providerId="LiveId" clId="{CF7F231D-8C40-4164-B34A-91E54C999355}" dt="2021-03-04T16:25:21.488" v="1086"/>
        <pc:sldMkLst>
          <pc:docMk/>
          <pc:sldMk cId="3943095826" sldId="7039"/>
        </pc:sldMkLst>
      </pc:sldChg>
      <pc:sldChg chg="add">
        <pc:chgData name="Al Brooks" userId="34fc579134f071c1" providerId="LiveId" clId="{CF7F231D-8C40-4164-B34A-91E54C999355}" dt="2021-03-04T16:25:27.660" v="1087"/>
        <pc:sldMkLst>
          <pc:docMk/>
          <pc:sldMk cId="1729495653" sldId="7040"/>
        </pc:sldMkLst>
      </pc:sldChg>
      <pc:sldChg chg="add">
        <pc:chgData name="Al Brooks" userId="34fc579134f071c1" providerId="LiveId" clId="{CF7F231D-8C40-4164-B34A-91E54C999355}" dt="2021-03-04T16:25:35.520" v="1089"/>
        <pc:sldMkLst>
          <pc:docMk/>
          <pc:sldMk cId="3889276184" sldId="7041"/>
        </pc:sldMkLst>
      </pc:sldChg>
      <pc:sldChg chg="add">
        <pc:chgData name="Al Brooks" userId="34fc579134f071c1" providerId="LiveId" clId="{CF7F231D-8C40-4164-B34A-91E54C999355}" dt="2021-03-04T16:25:43.146" v="1091"/>
        <pc:sldMkLst>
          <pc:docMk/>
          <pc:sldMk cId="122305202" sldId="7042"/>
        </pc:sldMkLst>
      </pc:sldChg>
      <pc:sldChg chg="add">
        <pc:chgData name="Al Brooks" userId="34fc579134f071c1" providerId="LiveId" clId="{CF7F231D-8C40-4164-B34A-91E54C999355}" dt="2021-03-04T16:25:48.779" v="1093"/>
        <pc:sldMkLst>
          <pc:docMk/>
          <pc:sldMk cId="2379097110" sldId="7043"/>
        </pc:sldMkLst>
      </pc:sldChg>
      <pc:sldChg chg="addSp delSp modSp add del mod">
        <pc:chgData name="Al Brooks" userId="34fc579134f071c1" providerId="LiveId" clId="{CF7F231D-8C40-4164-B34A-91E54C999355}" dt="2021-03-04T22:37:33.360" v="2927" actId="2696"/>
        <pc:sldMkLst>
          <pc:docMk/>
          <pc:sldMk cId="137363664" sldId="7044"/>
        </pc:sldMkLst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16:33:37.053" v="1286" actId="20577"/>
          <ac:spMkLst>
            <pc:docMk/>
            <pc:sldMk cId="137363664" sldId="7044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17.193" v="2398" actId="167"/>
          <ac:spMkLst>
            <pc:docMk/>
            <pc:sldMk cId="137363664" sldId="7044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4T16:32:44.736" v="1177" actId="478"/>
          <ac:spMkLst>
            <pc:docMk/>
            <pc:sldMk cId="137363664" sldId="7044"/>
            <ac:spMk id="81" creationId="{A30262B5-D43C-4926-B634-4F1C20D12E62}"/>
          </ac:spMkLst>
        </pc:spChg>
        <pc:spChg chg="mod">
          <ac:chgData name="Al Brooks" userId="34fc579134f071c1" providerId="LiveId" clId="{CF7F231D-8C40-4164-B34A-91E54C999355}" dt="2021-03-04T22:36:18.482" v="2886" actId="1076"/>
          <ac:spMkLst>
            <pc:docMk/>
            <pc:sldMk cId="137363664" sldId="7044"/>
            <ac:spMk id="82" creationId="{5DD776B3-375B-4A69-9CEF-4100A89CE958}"/>
          </ac:spMkLst>
        </pc:spChg>
        <pc:spChg chg="add del mod">
          <ac:chgData name="Al Brooks" userId="34fc579134f071c1" providerId="LiveId" clId="{CF7F231D-8C40-4164-B34A-91E54C999355}" dt="2021-03-04T22:36:15.365" v="2885" actId="478"/>
          <ac:spMkLst>
            <pc:docMk/>
            <pc:sldMk cId="137363664" sldId="7044"/>
            <ac:spMk id="84" creationId="{F3869B29-A38C-4ABC-9363-88B141C3596D}"/>
          </ac:spMkLst>
        </pc:spChg>
        <pc:spChg chg="add del mod">
          <ac:chgData name="Al Brooks" userId="34fc579134f071c1" providerId="LiveId" clId="{CF7F231D-8C40-4164-B34A-91E54C999355}" dt="2021-03-04T22:36:22.204" v="2888" actId="478"/>
          <ac:spMkLst>
            <pc:docMk/>
            <pc:sldMk cId="137363664" sldId="7044"/>
            <ac:spMk id="85" creationId="{8EF19AFA-4D8F-4DDC-8025-42A37EF8B60C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86" creationId="{3553A7C3-75BA-4F97-BF08-8348953E4E49}"/>
          </ac:spMkLst>
        </pc:spChg>
        <pc:spChg chg="add del mod">
          <ac:chgData name="Al Brooks" userId="34fc579134f071c1" providerId="LiveId" clId="{CF7F231D-8C40-4164-B34A-91E54C999355}" dt="2021-03-04T22:36:21.483" v="2887" actId="478"/>
          <ac:spMkLst>
            <pc:docMk/>
            <pc:sldMk cId="137363664" sldId="7044"/>
            <ac:spMk id="90" creationId="{5BCD94A2-113F-40FC-AA74-4A0965141A86}"/>
          </ac:spMkLst>
        </pc:spChg>
        <pc:spChg chg="add del mod">
          <ac:chgData name="Al Brooks" userId="34fc579134f071c1" providerId="LiveId" clId="{CF7F231D-8C40-4164-B34A-91E54C999355}" dt="2021-03-04T22:36:26.073" v="2892" actId="478"/>
          <ac:spMkLst>
            <pc:docMk/>
            <pc:sldMk cId="137363664" sldId="7044"/>
            <ac:spMk id="91" creationId="{C676137A-FE89-4206-B962-1CE7EE305C1B}"/>
          </ac:spMkLst>
        </pc:spChg>
        <pc:spChg chg="add del mod">
          <ac:chgData name="Al Brooks" userId="34fc579134f071c1" providerId="LiveId" clId="{CF7F231D-8C40-4164-B34A-91E54C999355}" dt="2021-03-04T22:36:27.467" v="2893" actId="478"/>
          <ac:spMkLst>
            <pc:docMk/>
            <pc:sldMk cId="137363664" sldId="7044"/>
            <ac:spMk id="92" creationId="{B3DBF636-4CB4-456B-9100-7753CB759AB8}"/>
          </ac:spMkLst>
        </pc:spChg>
        <pc:spChg chg="add del mod">
          <ac:chgData name="Al Brooks" userId="34fc579134f071c1" providerId="LiveId" clId="{CF7F231D-8C40-4164-B34A-91E54C999355}" dt="2021-03-04T22:36:28.836" v="2894" actId="478"/>
          <ac:spMkLst>
            <pc:docMk/>
            <pc:sldMk cId="137363664" sldId="7044"/>
            <ac:spMk id="93" creationId="{FB2B6F29-C086-4B6B-8406-B498A37AB0DA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4" creationId="{A1ABF9A1-A076-4005-82D5-3945FD6D3698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5" creationId="{8FBEB331-80F4-4DC6-82EB-3D525B142300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6" creationId="{4BE4A4B1-2538-491D-8B50-492C53FC7CD5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7" creationId="{76069FEE-C0BB-4936-939F-5677B0E4ACE0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8" creationId="{458959E7-8D96-47B6-839E-AB8E81FBDBFE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99" creationId="{30B8E9D2-CB23-4290-876A-F54A087EC5A4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100" creationId="{F964D99E-CEC9-405B-BC14-E61C5CC33CC0}"/>
          </ac:spMkLst>
        </pc:spChg>
        <pc:spChg chg="add del mod">
          <ac:chgData name="Al Brooks" userId="34fc579134f071c1" providerId="LiveId" clId="{CF7F231D-8C40-4164-B34A-91E54C999355}" dt="2021-03-04T22:36:23.178" v="2890" actId="478"/>
          <ac:spMkLst>
            <pc:docMk/>
            <pc:sldMk cId="137363664" sldId="7044"/>
            <ac:spMk id="101" creationId="{34762655-1F38-4135-8546-BCD92FEA9B18}"/>
          </ac:spMkLst>
        </pc:spChg>
        <pc:spChg chg="add mod">
          <ac:chgData name="Al Brooks" userId="34fc579134f071c1" providerId="LiveId" clId="{CF7F231D-8C40-4164-B34A-91E54C999355}" dt="2021-03-04T22:35:51.858" v="2879"/>
          <ac:spMkLst>
            <pc:docMk/>
            <pc:sldMk cId="137363664" sldId="7044"/>
            <ac:spMk id="102" creationId="{6CFFAA1C-5E5E-4D34-823E-551E03A80C14}"/>
          </ac:spMkLst>
        </pc:spChg>
        <pc:spChg chg="add del mod">
          <ac:chgData name="Al Brooks" userId="34fc579134f071c1" providerId="LiveId" clId="{CF7F231D-8C40-4164-B34A-91E54C999355}" dt="2021-03-04T22:35:58.758" v="2880" actId="478"/>
          <ac:spMkLst>
            <pc:docMk/>
            <pc:sldMk cId="137363664" sldId="7044"/>
            <ac:spMk id="103" creationId="{71E1B6CE-D78D-44A1-8B0D-130F7D9D2168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37:30.586" v="2926" actId="478"/>
          <ac:spMkLst>
            <pc:docMk/>
            <pc:sldMk cId="137363664" sldId="7044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4T22:02:12.624" v="2396" actId="167"/>
          <ac:picMkLst>
            <pc:docMk/>
            <pc:sldMk cId="137363664" sldId="7044"/>
            <ac:picMk id="83" creationId="{7FF8A4DD-687D-4AD7-824E-5672A4B35332}"/>
          </ac:picMkLst>
        </pc:picChg>
        <pc:cxnChg chg="add mod">
          <ac:chgData name="Al Brooks" userId="34fc579134f071c1" providerId="LiveId" clId="{CF7F231D-8C40-4164-B34A-91E54C999355}" dt="2021-03-04T22:35:51.858" v="2879"/>
          <ac:cxnSpMkLst>
            <pc:docMk/>
            <pc:sldMk cId="137363664" sldId="7044"/>
            <ac:cxnSpMk id="87" creationId="{0DCBD577-8AFF-487B-B85C-1DE8F6AE6750}"/>
          </ac:cxnSpMkLst>
        </pc:cxnChg>
        <pc:cxnChg chg="add mod">
          <ac:chgData name="Al Brooks" userId="34fc579134f071c1" providerId="LiveId" clId="{CF7F231D-8C40-4164-B34A-91E54C999355}" dt="2021-03-04T22:35:51.858" v="2879"/>
          <ac:cxnSpMkLst>
            <pc:docMk/>
            <pc:sldMk cId="137363664" sldId="7044"/>
            <ac:cxnSpMk id="88" creationId="{0CBD7D4E-01AC-4D65-AD7B-0E9855263FF2}"/>
          </ac:cxnSpMkLst>
        </pc:cxnChg>
        <pc:cxnChg chg="add mod">
          <ac:chgData name="Al Brooks" userId="34fc579134f071c1" providerId="LiveId" clId="{CF7F231D-8C40-4164-B34A-91E54C999355}" dt="2021-03-04T22:35:51.858" v="2879"/>
          <ac:cxnSpMkLst>
            <pc:docMk/>
            <pc:sldMk cId="137363664" sldId="7044"/>
            <ac:cxnSpMk id="89" creationId="{A94BEBE4-DFB8-4E05-8111-05D62EF454A4}"/>
          </ac:cxnSpMkLst>
        </pc:cxnChg>
        <pc:cxnChg chg="add del mod">
          <ac:chgData name="Al Brooks" userId="34fc579134f071c1" providerId="LiveId" clId="{CF7F231D-8C40-4164-B34A-91E54C999355}" dt="2021-03-04T22:36:08.722" v="2883" actId="478"/>
          <ac:cxnSpMkLst>
            <pc:docMk/>
            <pc:sldMk cId="137363664" sldId="7044"/>
            <ac:cxnSpMk id="104" creationId="{9D329C6B-66AD-4BA1-AE8E-362A4BF7FB13}"/>
          </ac:cxnSpMkLst>
        </pc:cxnChg>
        <pc:cxnChg chg="add del mod">
          <ac:chgData name="Al Brooks" userId="34fc579134f071c1" providerId="LiveId" clId="{CF7F231D-8C40-4164-B34A-91E54C999355}" dt="2021-03-04T22:36:24.125" v="2891" actId="478"/>
          <ac:cxnSpMkLst>
            <pc:docMk/>
            <pc:sldMk cId="137363664" sldId="7044"/>
            <ac:cxnSpMk id="105" creationId="{0AF19715-7EF8-45BE-9FEB-C2848A058C08}"/>
          </ac:cxnSpMkLst>
        </pc:cxnChg>
        <pc:cxnChg chg="add mod">
          <ac:chgData name="Al Brooks" userId="34fc579134f071c1" providerId="LiveId" clId="{CF7F231D-8C40-4164-B34A-91E54C999355}" dt="2021-03-04T22:36:12.176" v="2884" actId="571"/>
          <ac:cxnSpMkLst>
            <pc:docMk/>
            <pc:sldMk cId="137363664" sldId="7044"/>
            <ac:cxnSpMk id="106" creationId="{61EEEE71-B7F6-42F9-B1A8-778BF4267E87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37:30.586" v="2926" actId="478"/>
          <ac:cxnSpMkLst>
            <pc:docMk/>
            <pc:sldMk cId="137363664" sldId="7044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CF7F231D-8C40-4164-B34A-91E54C999355}" dt="2021-03-04T22:39:58.127" v="2928" actId="47"/>
        <pc:sldMkLst>
          <pc:docMk/>
          <pc:sldMk cId="3016115446" sldId="7045"/>
        </pc:sldMkLst>
        <pc:spChg chg="mod">
          <ac:chgData name="Al Brooks" userId="34fc579134f071c1" providerId="LiveId" clId="{CF7F231D-8C40-4164-B34A-91E54C999355}" dt="2021-03-04T16:33:50.086" v="1299" actId="6549"/>
          <ac:spMkLst>
            <pc:docMk/>
            <pc:sldMk cId="3016115446" sldId="7045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27.155" v="2403" actId="167"/>
          <ac:spMkLst>
            <pc:docMk/>
            <pc:sldMk cId="3016115446" sldId="7045"/>
            <ac:spMk id="21" creationId="{D800B438-E78B-4C04-8812-E548DC25F1FB}"/>
          </ac:spMkLst>
        </pc:spChg>
        <pc:picChg chg="add mod ord">
          <ac:chgData name="Al Brooks" userId="34fc579134f071c1" providerId="LiveId" clId="{CF7F231D-8C40-4164-B34A-91E54C999355}" dt="2021-03-04T22:02:22.268" v="2400" actId="167"/>
          <ac:picMkLst>
            <pc:docMk/>
            <pc:sldMk cId="3016115446" sldId="7045"/>
            <ac:picMk id="83" creationId="{D9A31652-BF49-49A7-B287-FE13E2DE7B99}"/>
          </ac:picMkLst>
        </pc:picChg>
      </pc:sldChg>
      <pc:sldChg chg="addSp delSp modSp add del mod">
        <pc:chgData name="Al Brooks" userId="34fc579134f071c1" providerId="LiveId" clId="{CF7F231D-8C40-4164-B34A-91E54C999355}" dt="2021-03-04T22:46:00.577" v="3050" actId="2696"/>
        <pc:sldMkLst>
          <pc:docMk/>
          <pc:sldMk cId="1134413493" sldId="7046"/>
        </pc:sldMkLst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22:45:32.936" v="3040"/>
          <ac:spMkLst>
            <pc:docMk/>
            <pc:sldMk cId="1134413493" sldId="7046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39.302" v="2407" actId="167"/>
          <ac:spMkLst>
            <pc:docMk/>
            <pc:sldMk cId="1134413493" sldId="7046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42:47.591" v="3017" actId="1076"/>
          <ac:spMkLst>
            <pc:docMk/>
            <pc:sldMk cId="1134413493" sldId="7046"/>
            <ac:spMk id="82" creationId="{5DD776B3-375B-4A69-9CEF-4100A89CE958}"/>
          </ac:spMkLst>
        </pc:spChg>
        <pc:spChg chg="add del mod">
          <ac:chgData name="Al Brooks" userId="34fc579134f071c1" providerId="LiveId" clId="{CF7F231D-8C40-4164-B34A-91E54C999355}" dt="2021-03-04T22:45:44.633" v="3048" actId="478"/>
          <ac:spMkLst>
            <pc:docMk/>
            <pc:sldMk cId="1134413493" sldId="7046"/>
            <ac:spMk id="83" creationId="{B22D2248-F280-4287-96C3-22EF8124BC86}"/>
          </ac:spMkLst>
        </pc:spChg>
        <pc:spChg chg="add del mod">
          <ac:chgData name="Al Brooks" userId="34fc579134f071c1" providerId="LiveId" clId="{CF7F231D-8C40-4164-B34A-91E54C999355}" dt="2021-03-04T22:45:35.874" v="3041" actId="478"/>
          <ac:spMkLst>
            <pc:docMk/>
            <pc:sldMk cId="1134413493" sldId="7046"/>
            <ac:spMk id="85" creationId="{AB0E3631-DD87-4922-A5FC-14BC1A10859B}"/>
          </ac:spMkLst>
        </pc:spChg>
        <pc:spChg chg="add del mod">
          <ac:chgData name="Al Brooks" userId="34fc579134f071c1" providerId="LiveId" clId="{CF7F231D-8C40-4164-B34A-91E54C999355}" dt="2021-03-04T22:45:39.944" v="3045" actId="478"/>
          <ac:spMkLst>
            <pc:docMk/>
            <pc:sldMk cId="1134413493" sldId="7046"/>
            <ac:spMk id="87" creationId="{D0776312-3BB2-4BAB-8E0A-6C89585E5BEA}"/>
          </ac:spMkLst>
        </pc:spChg>
        <pc:spChg chg="add del mod">
          <ac:chgData name="Al Brooks" userId="34fc579134f071c1" providerId="LiveId" clId="{CF7F231D-8C40-4164-B34A-91E54C999355}" dt="2021-03-04T22:45:40.886" v="3046" actId="478"/>
          <ac:spMkLst>
            <pc:docMk/>
            <pc:sldMk cId="1134413493" sldId="7046"/>
            <ac:spMk id="88" creationId="{D080A513-C2B7-4063-9D8C-EA17201A5456}"/>
          </ac:spMkLst>
        </pc:spChg>
        <pc:spChg chg="add del mod">
          <ac:chgData name="Al Brooks" userId="34fc579134f071c1" providerId="LiveId" clId="{CF7F231D-8C40-4164-B34A-91E54C999355}" dt="2021-03-04T22:45:39.187" v="3044" actId="478"/>
          <ac:spMkLst>
            <pc:docMk/>
            <pc:sldMk cId="1134413493" sldId="7046"/>
            <ac:spMk id="89" creationId="{F1F194AD-E2DE-4A22-95FD-016DB9E1D8FC}"/>
          </ac:spMkLst>
        </pc:spChg>
        <pc:spChg chg="add del mod">
          <ac:chgData name="Al Brooks" userId="34fc579134f071c1" providerId="LiveId" clId="{CF7F231D-8C40-4164-B34A-91E54C999355}" dt="2021-03-04T22:45:38.632" v="3043" actId="478"/>
          <ac:spMkLst>
            <pc:docMk/>
            <pc:sldMk cId="1134413493" sldId="7046"/>
            <ac:spMk id="90" creationId="{E61B4D7F-6A56-42E0-BC29-7FF7E52DC484}"/>
          </ac:spMkLst>
        </pc:spChg>
        <pc:spChg chg="add mod">
          <ac:chgData name="Al Brooks" userId="34fc579134f071c1" providerId="LiveId" clId="{CF7F231D-8C40-4164-B34A-91E54C999355}" dt="2021-03-04T22:41:27.901" v="2962"/>
          <ac:spMkLst>
            <pc:docMk/>
            <pc:sldMk cId="1134413493" sldId="7046"/>
            <ac:spMk id="91" creationId="{CD6AB619-5923-4328-AE78-B87911B74520}"/>
          </ac:spMkLst>
        </pc:spChg>
        <pc:spChg chg="add del mod">
          <ac:chgData name="Al Brooks" userId="34fc579134f071c1" providerId="LiveId" clId="{CF7F231D-8C40-4164-B34A-91E54C999355}" dt="2021-03-04T22:45:36.922" v="3042" actId="478"/>
          <ac:spMkLst>
            <pc:docMk/>
            <pc:sldMk cId="1134413493" sldId="7046"/>
            <ac:spMk id="96" creationId="{E170C47E-B8BB-49E4-8BD8-B1E82ECC4C67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43:55.193" v="3031" actId="478"/>
          <ac:spMkLst>
            <pc:docMk/>
            <pc:sldMk cId="1134413493" sldId="7046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4T22:02:32.495" v="2405" actId="167"/>
          <ac:picMkLst>
            <pc:docMk/>
            <pc:sldMk cId="1134413493" sldId="7046"/>
            <ac:picMk id="84" creationId="{17BEAB9D-3FC2-4244-B57C-DBF94928B782}"/>
          </ac:picMkLst>
        </pc:picChg>
        <pc:cxnChg chg="add mod">
          <ac:chgData name="Al Brooks" userId="34fc579134f071c1" providerId="LiveId" clId="{CF7F231D-8C40-4164-B34A-91E54C999355}" dt="2021-03-04T22:41:58.093" v="2972" actId="108"/>
          <ac:cxnSpMkLst>
            <pc:docMk/>
            <pc:sldMk cId="1134413493" sldId="7046"/>
            <ac:cxnSpMk id="86" creationId="{A4A9E460-AAEE-4675-BD6C-9947755326F8}"/>
          </ac:cxnSpMkLst>
        </pc:cxnChg>
        <pc:cxnChg chg="add del mod">
          <ac:chgData name="Al Brooks" userId="34fc579134f071c1" providerId="LiveId" clId="{CF7F231D-8C40-4164-B34A-91E54C999355}" dt="2021-03-04T22:45:42.972" v="3047" actId="478"/>
          <ac:cxnSpMkLst>
            <pc:docMk/>
            <pc:sldMk cId="1134413493" sldId="7046"/>
            <ac:cxnSpMk id="92" creationId="{8E7F6392-F788-494A-8627-82A8BC4E3FBE}"/>
          </ac:cxnSpMkLst>
        </pc:cxnChg>
        <pc:cxnChg chg="add mod">
          <ac:chgData name="Al Brooks" userId="34fc579134f071c1" providerId="LiveId" clId="{CF7F231D-8C40-4164-B34A-91E54C999355}" dt="2021-03-04T22:41:49.871" v="2970" actId="14100"/>
          <ac:cxnSpMkLst>
            <pc:docMk/>
            <pc:sldMk cId="1134413493" sldId="7046"/>
            <ac:cxnSpMk id="93" creationId="{FA3DD5F0-6DCF-4771-8418-FC6C7E1BA4A4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43:55.193" v="3031" actId="478"/>
          <ac:cxnSpMkLst>
            <pc:docMk/>
            <pc:sldMk cId="1134413493" sldId="704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04T22:45:56.887" v="3049" actId="47"/>
        <pc:sldMkLst>
          <pc:docMk/>
          <pc:sldMk cId="3921937052" sldId="7047"/>
        </pc:sldMkLst>
        <pc:spChg chg="mod">
          <ac:chgData name="Al Brooks" userId="34fc579134f071c1" providerId="LiveId" clId="{CF7F231D-8C40-4164-B34A-91E54C999355}" dt="2021-03-04T20:33:41.571" v="1667" actId="20577"/>
          <ac:spMkLst>
            <pc:docMk/>
            <pc:sldMk cId="3921937052" sldId="7047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49.587" v="2411" actId="167"/>
          <ac:spMkLst>
            <pc:docMk/>
            <pc:sldMk cId="3921937052" sldId="7047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42:23.278" v="2974" actId="1076"/>
          <ac:spMkLst>
            <pc:docMk/>
            <pc:sldMk cId="3921937052" sldId="7047"/>
            <ac:spMk id="82" creationId="{5DD776B3-375B-4A69-9CEF-4100A89CE958}"/>
          </ac:spMkLst>
        </pc:spChg>
        <pc:spChg chg="del">
          <ac:chgData name="Al Brooks" userId="34fc579134f071c1" providerId="LiveId" clId="{CF7F231D-8C40-4164-B34A-91E54C999355}" dt="2021-03-04T20:33:49.815" v="1668" actId="478"/>
          <ac:spMkLst>
            <pc:docMk/>
            <pc:sldMk cId="3921937052" sldId="7047"/>
            <ac:spMk id="83" creationId="{B22D2248-F280-4287-96C3-22EF8124BC86}"/>
          </ac:spMkLst>
        </pc:spChg>
        <pc:spChg chg="add mod">
          <ac:chgData name="Al Brooks" userId="34fc579134f071c1" providerId="LiveId" clId="{CF7F231D-8C40-4164-B34A-91E54C999355}" dt="2021-03-04T22:44:52.201" v="3038" actId="14100"/>
          <ac:spMkLst>
            <pc:docMk/>
            <pc:sldMk cId="3921937052" sldId="7047"/>
            <ac:spMk id="84" creationId="{7D3D9320-1B7D-41D9-8314-6B63BAE3006A}"/>
          </ac:spMkLst>
        </pc:spChg>
        <pc:picChg chg="add mod ord">
          <ac:chgData name="Al Brooks" userId="34fc579134f071c1" providerId="LiveId" clId="{CF7F231D-8C40-4164-B34A-91E54C999355}" dt="2021-03-04T22:02:44.291" v="2409" actId="167"/>
          <ac:picMkLst>
            <pc:docMk/>
            <pc:sldMk cId="3921937052" sldId="7047"/>
            <ac:picMk id="83" creationId="{8AF1B415-4F18-4753-91E5-A829CE65EC76}"/>
          </ac:picMkLst>
        </pc:picChg>
      </pc:sldChg>
      <pc:sldChg chg="addSp delSp modSp add del mod">
        <pc:chgData name="Al Brooks" userId="34fc579134f071c1" providerId="LiveId" clId="{CF7F231D-8C40-4164-B34A-91E54C999355}" dt="2021-03-04T22:50:59.855" v="3200" actId="2696"/>
        <pc:sldMkLst>
          <pc:docMk/>
          <pc:sldMk cId="3945767184" sldId="7048"/>
        </pc:sldMkLst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4T20:35:04.311" v="1751" actId="20577"/>
          <ac:spMkLst>
            <pc:docMk/>
            <pc:sldMk cId="3945767184" sldId="7048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4T22:02:59.364" v="2415" actId="167"/>
          <ac:spMkLst>
            <pc:docMk/>
            <pc:sldMk cId="3945767184" sldId="7048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47:15.011" v="3064" actId="20577"/>
          <ac:spMkLst>
            <pc:docMk/>
            <pc:sldMk cId="3945767184" sldId="7048"/>
            <ac:spMk id="82" creationId="{5DD776B3-375B-4A69-9CEF-4100A89CE958}"/>
          </ac:spMkLst>
        </pc:spChg>
        <pc:spChg chg="add mod">
          <ac:chgData name="Al Brooks" userId="34fc579134f071c1" providerId="LiveId" clId="{CF7F231D-8C40-4164-B34A-91E54C999355}" dt="2021-03-04T22:48:22.742" v="3164" actId="108"/>
          <ac:spMkLst>
            <pc:docMk/>
            <pc:sldMk cId="3945767184" sldId="7048"/>
            <ac:spMk id="83" creationId="{97DC1989-7D92-4B41-B948-993AA17ECF58}"/>
          </ac:spMkLst>
        </pc:spChg>
        <pc:spChg chg="add mod">
          <ac:chgData name="Al Brooks" userId="34fc579134f071c1" providerId="LiveId" clId="{CF7F231D-8C40-4164-B34A-91E54C999355}" dt="2021-03-04T22:48:29.316" v="3165" actId="1076"/>
          <ac:spMkLst>
            <pc:docMk/>
            <pc:sldMk cId="3945767184" sldId="7048"/>
            <ac:spMk id="84" creationId="{DD8177BC-2366-425B-9B9F-D9AB366D3A07}"/>
          </ac:spMkLst>
        </pc:spChg>
        <pc:spChg chg="add mod">
          <ac:chgData name="Al Brooks" userId="34fc579134f071c1" providerId="LiveId" clId="{CF7F231D-8C40-4164-B34A-91E54C999355}" dt="2021-03-04T22:46:57.953" v="3058" actId="14100"/>
          <ac:spMkLst>
            <pc:docMk/>
            <pc:sldMk cId="3945767184" sldId="7048"/>
            <ac:spMk id="86" creationId="{E7E989D8-4504-4F27-B22E-A82227609E4C}"/>
          </ac:spMkLst>
        </pc:spChg>
        <pc:spChg chg="add mod">
          <ac:chgData name="Al Brooks" userId="34fc579134f071c1" providerId="LiveId" clId="{CF7F231D-8C40-4164-B34A-91E54C999355}" dt="2021-03-04T22:47:06.712" v="3061" actId="14100"/>
          <ac:spMkLst>
            <pc:docMk/>
            <pc:sldMk cId="3945767184" sldId="7048"/>
            <ac:spMk id="87" creationId="{8597F0E3-56B3-47C9-A853-028E452882BC}"/>
          </ac:spMkLst>
        </pc:spChg>
        <pc:spChg chg="add mod">
          <ac:chgData name="Al Brooks" userId="34fc579134f071c1" providerId="LiveId" clId="{CF7F231D-8C40-4164-B34A-91E54C999355}" dt="2021-03-04T22:47:43.050" v="3071" actId="571"/>
          <ac:spMkLst>
            <pc:docMk/>
            <pc:sldMk cId="3945767184" sldId="7048"/>
            <ac:spMk id="91" creationId="{C6076D80-C847-41A1-9B10-92C4EBC8CA25}"/>
          </ac:spMkLst>
        </pc:spChg>
        <pc:spChg chg="add mod">
          <ac:chgData name="Al Brooks" userId="34fc579134f071c1" providerId="LiveId" clId="{CF7F231D-8C40-4164-B34A-91E54C999355}" dt="2021-03-04T22:48:44.198" v="3169" actId="1076"/>
          <ac:spMkLst>
            <pc:docMk/>
            <pc:sldMk cId="3945767184" sldId="7048"/>
            <ac:spMk id="94" creationId="{E51AAADA-D373-4B99-B24C-898C07EC4114}"/>
          </ac:spMkLst>
        </pc:spChg>
        <pc:spChg chg="add mod">
          <ac:chgData name="Al Brooks" userId="34fc579134f071c1" providerId="LiveId" clId="{CF7F231D-8C40-4164-B34A-91E54C999355}" dt="2021-03-04T22:48:47.484" v="3170" actId="571"/>
          <ac:spMkLst>
            <pc:docMk/>
            <pc:sldMk cId="3945767184" sldId="7048"/>
            <ac:spMk id="95" creationId="{8508C5F3-1D24-423A-AA72-CBC655DB3EC0}"/>
          </ac:spMkLst>
        </pc:spChg>
        <pc:spChg chg="add mod">
          <ac:chgData name="Al Brooks" userId="34fc579134f071c1" providerId="LiveId" clId="{CF7F231D-8C40-4164-B34A-91E54C999355}" dt="2021-03-04T22:48:51.715" v="3171" actId="571"/>
          <ac:spMkLst>
            <pc:docMk/>
            <pc:sldMk cId="3945767184" sldId="7048"/>
            <ac:spMk id="96" creationId="{966A99EC-48D3-4F32-8934-3CAEF852F149}"/>
          </ac:spMkLst>
        </pc:spChg>
        <pc:spChg chg="add mod">
          <ac:chgData name="Al Brooks" userId="34fc579134f071c1" providerId="LiveId" clId="{CF7F231D-8C40-4164-B34A-91E54C999355}" dt="2021-03-04T22:48:54.093" v="3172" actId="571"/>
          <ac:spMkLst>
            <pc:docMk/>
            <pc:sldMk cId="3945767184" sldId="7048"/>
            <ac:spMk id="97" creationId="{EB9F9399-A632-4A85-B15E-4847AB87B527}"/>
          </ac:spMkLst>
        </pc:spChg>
        <pc:spChg chg="add mod">
          <ac:chgData name="Al Brooks" userId="34fc579134f071c1" providerId="LiveId" clId="{CF7F231D-8C40-4164-B34A-91E54C999355}" dt="2021-03-04T22:48:57.316" v="3173" actId="571"/>
          <ac:spMkLst>
            <pc:docMk/>
            <pc:sldMk cId="3945767184" sldId="7048"/>
            <ac:spMk id="98" creationId="{83E1EAFF-1B17-4ADC-BAFD-FF1B99B77945}"/>
          </ac:spMkLst>
        </pc:spChg>
        <pc:spChg chg="add mod">
          <ac:chgData name="Al Brooks" userId="34fc579134f071c1" providerId="LiveId" clId="{CF7F231D-8C40-4164-B34A-91E54C999355}" dt="2021-03-04T22:49:02.437" v="3175" actId="1076"/>
          <ac:spMkLst>
            <pc:docMk/>
            <pc:sldMk cId="3945767184" sldId="7048"/>
            <ac:spMk id="99" creationId="{D2EADB9D-8A14-402F-8DB1-A355BA9965D5}"/>
          </ac:spMkLst>
        </pc:spChg>
        <pc:spChg chg="add mod">
          <ac:chgData name="Al Brooks" userId="34fc579134f071c1" providerId="LiveId" clId="{CF7F231D-8C40-4164-B34A-91E54C999355}" dt="2021-03-04T22:49:06.598" v="3176" actId="571"/>
          <ac:spMkLst>
            <pc:docMk/>
            <pc:sldMk cId="3945767184" sldId="7048"/>
            <ac:spMk id="100" creationId="{A57C010B-D315-49D8-AA6A-931C2EC3A3A4}"/>
          </ac:spMkLst>
        </pc:spChg>
        <pc:spChg chg="add mod">
          <ac:chgData name="Al Brooks" userId="34fc579134f071c1" providerId="LiveId" clId="{CF7F231D-8C40-4164-B34A-91E54C999355}" dt="2021-03-04T22:49:13.076" v="3178" actId="1076"/>
          <ac:spMkLst>
            <pc:docMk/>
            <pc:sldMk cId="3945767184" sldId="7048"/>
            <ac:spMk id="101" creationId="{08B8A3CD-02B0-44B8-9CCC-9F7428993F34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49:20.066" v="3179" actId="478"/>
          <ac:spMkLst>
            <pc:docMk/>
            <pc:sldMk cId="3945767184" sldId="7048"/>
            <ac:spMk id="232" creationId="{819AFA96-EEDE-4161-BAAB-3CEFDF1596C7}"/>
          </ac:spMkLst>
        </pc:spChg>
        <pc:picChg chg="add mod ord">
          <ac:chgData name="Al Brooks" userId="34fc579134f071c1" providerId="LiveId" clId="{CF7F231D-8C40-4164-B34A-91E54C999355}" dt="2021-03-04T22:02:54.449" v="2413" actId="167"/>
          <ac:picMkLst>
            <pc:docMk/>
            <pc:sldMk cId="3945767184" sldId="7048"/>
            <ac:picMk id="85" creationId="{0B69EE25-0A1E-4221-BD58-45F5F7862CDC}"/>
          </ac:picMkLst>
        </pc:picChg>
        <pc:cxnChg chg="add mod">
          <ac:chgData name="Al Brooks" userId="34fc579134f071c1" providerId="LiveId" clId="{CF7F231D-8C40-4164-B34A-91E54C999355}" dt="2021-03-04T22:47:19.596" v="3065" actId="571"/>
          <ac:cxnSpMkLst>
            <pc:docMk/>
            <pc:sldMk cId="3945767184" sldId="7048"/>
            <ac:cxnSpMk id="88" creationId="{6F3C767D-3EA4-4E43-A303-8566D4A29C4E}"/>
          </ac:cxnSpMkLst>
        </pc:cxnChg>
        <pc:cxnChg chg="add mod">
          <ac:chgData name="Al Brooks" userId="34fc579134f071c1" providerId="LiveId" clId="{CF7F231D-8C40-4164-B34A-91E54C999355}" dt="2021-03-04T22:47:21.388" v="3066" actId="571"/>
          <ac:cxnSpMkLst>
            <pc:docMk/>
            <pc:sldMk cId="3945767184" sldId="7048"/>
            <ac:cxnSpMk id="89" creationId="{F23FD285-7A6B-4AFF-A962-5075232313BA}"/>
          </ac:cxnSpMkLst>
        </pc:cxnChg>
        <pc:cxnChg chg="add mod">
          <ac:chgData name="Al Brooks" userId="34fc579134f071c1" providerId="LiveId" clId="{CF7F231D-8C40-4164-B34A-91E54C999355}" dt="2021-03-04T22:47:36.863" v="3070" actId="14100"/>
          <ac:cxnSpMkLst>
            <pc:docMk/>
            <pc:sldMk cId="3945767184" sldId="7048"/>
            <ac:cxnSpMk id="90" creationId="{9127A491-EBE9-4CCF-805C-B9C84E622264}"/>
          </ac:cxnSpMkLst>
        </pc:cxnChg>
        <pc:cxnChg chg="add mod">
          <ac:chgData name="Al Brooks" userId="34fc579134f071c1" providerId="LiveId" clId="{CF7F231D-8C40-4164-B34A-91E54C999355}" dt="2021-03-04T22:48:35.501" v="3167" actId="14100"/>
          <ac:cxnSpMkLst>
            <pc:docMk/>
            <pc:sldMk cId="3945767184" sldId="7048"/>
            <ac:cxnSpMk id="92" creationId="{4E1F4B50-1823-4DB2-980E-979EA165FB44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49:20.066" v="3179" actId="478"/>
          <ac:cxnSpMkLst>
            <pc:docMk/>
            <pc:sldMk cId="3945767184" sldId="704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08T17:40:02.988" v="7851" actId="47"/>
        <pc:sldMkLst>
          <pc:docMk/>
          <pc:sldMk cId="494371786" sldId="7049"/>
        </pc:sldMkLst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5T19:57:52.666" v="4850" actId="113"/>
          <ac:spMkLst>
            <pc:docMk/>
            <pc:sldMk cId="494371786" sldId="7049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4T20:37:35.204" v="2025" actId="20577"/>
          <ac:spMkLst>
            <pc:docMk/>
            <pc:sldMk cId="494371786" sldId="7049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05T21:33:57.375" v="4931" actId="1076"/>
          <ac:spMkLst>
            <pc:docMk/>
            <pc:sldMk cId="494371786" sldId="7049"/>
            <ac:spMk id="102" creationId="{23EFC125-9BFE-4C0B-B6D1-A48CFAC4B06C}"/>
          </ac:spMkLst>
        </pc:spChg>
        <pc:spChg chg="add mod">
          <ac:chgData name="Al Brooks" userId="34fc579134f071c1" providerId="LiveId" clId="{CF7F231D-8C40-4164-B34A-91E54C999355}" dt="2021-03-05T21:34:00.018" v="4932" actId="1076"/>
          <ac:spMkLst>
            <pc:docMk/>
            <pc:sldMk cId="494371786" sldId="7049"/>
            <ac:spMk id="103" creationId="{6665C726-E332-44F9-909B-BD7BD763AD0F}"/>
          </ac:spMkLst>
        </pc:spChg>
        <pc:spChg chg="add mod">
          <ac:chgData name="Al Brooks" userId="34fc579134f071c1" providerId="LiveId" clId="{CF7F231D-8C40-4164-B34A-91E54C999355}" dt="2021-03-05T21:34:02.822" v="4933" actId="1076"/>
          <ac:spMkLst>
            <pc:docMk/>
            <pc:sldMk cId="494371786" sldId="7049"/>
            <ac:spMk id="104" creationId="{8F0C8E71-B05A-4525-9A89-0C991C508AB1}"/>
          </ac:spMkLst>
        </pc:spChg>
        <pc:spChg chg="add mod">
          <ac:chgData name="Al Brooks" userId="34fc579134f071c1" providerId="LiveId" clId="{CF7F231D-8C40-4164-B34A-91E54C999355}" dt="2021-03-05T21:34:05.446" v="4934" actId="571"/>
          <ac:spMkLst>
            <pc:docMk/>
            <pc:sldMk cId="494371786" sldId="7049"/>
            <ac:spMk id="105" creationId="{4DA3CF18-6AF5-4E87-A7E8-21BFC34BEED8}"/>
          </ac:spMkLst>
        </pc:spChg>
        <pc:spChg chg="add mod">
          <ac:chgData name="Al Brooks" userId="34fc579134f071c1" providerId="LiveId" clId="{CF7F231D-8C40-4164-B34A-91E54C999355}" dt="2021-03-05T21:34:09.082" v="4935" actId="571"/>
          <ac:spMkLst>
            <pc:docMk/>
            <pc:sldMk cId="494371786" sldId="7049"/>
            <ac:spMk id="106" creationId="{F11D0123-49A3-436F-8515-A2BF89440B7D}"/>
          </ac:spMkLst>
        </pc:spChg>
        <pc:spChg chg="add mod">
          <ac:chgData name="Al Brooks" userId="34fc579134f071c1" providerId="LiveId" clId="{CF7F231D-8C40-4164-B34A-91E54C999355}" dt="2021-03-05T21:34:12.693" v="4936" actId="571"/>
          <ac:spMkLst>
            <pc:docMk/>
            <pc:sldMk cId="494371786" sldId="7049"/>
            <ac:spMk id="107" creationId="{5AEC7605-A985-4F80-8B18-C3C9BF066F37}"/>
          </ac:spMkLst>
        </pc:spChg>
        <pc:spChg chg="add mod">
          <ac:chgData name="Al Brooks" userId="34fc579134f071c1" providerId="LiveId" clId="{CF7F231D-8C40-4164-B34A-91E54C999355}" dt="2021-03-05T21:34:18.997" v="4938" actId="1076"/>
          <ac:spMkLst>
            <pc:docMk/>
            <pc:sldMk cId="494371786" sldId="7049"/>
            <ac:spMk id="108" creationId="{26A10C38-11F1-4E64-BFFE-5221CCCEEF46}"/>
          </ac:spMkLst>
        </pc:spChg>
        <pc:spChg chg="add mod">
          <ac:chgData name="Al Brooks" userId="34fc579134f071c1" providerId="LiveId" clId="{CF7F231D-8C40-4164-B34A-91E54C999355}" dt="2021-03-05T21:34:21.070" v="4939" actId="571"/>
          <ac:spMkLst>
            <pc:docMk/>
            <pc:sldMk cId="494371786" sldId="7049"/>
            <ac:spMk id="109" creationId="{F4A610A1-6A06-4E6D-89DA-3824025E7B7F}"/>
          </ac:spMkLst>
        </pc:spChg>
        <pc:spChg chg="add mod">
          <ac:chgData name="Al Brooks" userId="34fc579134f071c1" providerId="LiveId" clId="{CF7F231D-8C40-4164-B34A-91E54C999355}" dt="2021-03-05T21:42:38.838" v="5138" actId="1076"/>
          <ac:spMkLst>
            <pc:docMk/>
            <pc:sldMk cId="494371786" sldId="7049"/>
            <ac:spMk id="110" creationId="{09CDC34F-0783-4E24-885F-1EE158208EB8}"/>
          </ac:spMkLst>
        </pc:spChg>
        <pc:spChg chg="add del mod">
          <ac:chgData name="Al Brooks" userId="34fc579134f071c1" providerId="LiveId" clId="{CF7F231D-8C40-4164-B34A-91E54C999355}" dt="2021-03-05T21:34:32.193" v="4942" actId="478"/>
          <ac:spMkLst>
            <pc:docMk/>
            <pc:sldMk cId="494371786" sldId="7049"/>
            <ac:spMk id="111" creationId="{453BB12B-777F-4A3A-845D-5A465AAA4790}"/>
          </ac:spMkLst>
        </pc:spChg>
        <pc:spChg chg="add mod">
          <ac:chgData name="Al Brooks" userId="34fc579134f071c1" providerId="LiveId" clId="{CF7F231D-8C40-4164-B34A-91E54C999355}" dt="2021-03-05T21:34:36.484" v="4943" actId="571"/>
          <ac:spMkLst>
            <pc:docMk/>
            <pc:sldMk cId="494371786" sldId="7049"/>
            <ac:spMk id="112" creationId="{A900D99C-4EE5-4458-9196-2D35CE1B7F96}"/>
          </ac:spMkLst>
        </pc:spChg>
        <pc:spChg chg="add mod">
          <ac:chgData name="Al Brooks" userId="34fc579134f071c1" providerId="LiveId" clId="{CF7F231D-8C40-4164-B34A-91E54C999355}" dt="2021-03-05T21:34:42.943" v="4946" actId="1076"/>
          <ac:spMkLst>
            <pc:docMk/>
            <pc:sldMk cId="494371786" sldId="7049"/>
            <ac:spMk id="113" creationId="{0FE57CE4-CA6D-41C2-8495-889D806CD2A4}"/>
          </ac:spMkLst>
        </pc:spChg>
        <pc:spChg chg="add mod">
          <ac:chgData name="Al Brooks" userId="34fc579134f071c1" providerId="LiveId" clId="{CF7F231D-8C40-4164-B34A-91E54C999355}" dt="2021-03-05T21:34:48.271" v="4948" actId="1076"/>
          <ac:spMkLst>
            <pc:docMk/>
            <pc:sldMk cId="494371786" sldId="7049"/>
            <ac:spMk id="114" creationId="{460CCC8C-3E7E-4FCC-A05B-8B28A5783970}"/>
          </ac:spMkLst>
        </pc:spChg>
        <pc:spChg chg="add mod">
          <ac:chgData name="Al Brooks" userId="34fc579134f071c1" providerId="LiveId" clId="{CF7F231D-8C40-4164-B34A-91E54C999355}" dt="2021-03-05T21:34:59.614" v="4950" actId="1076"/>
          <ac:spMkLst>
            <pc:docMk/>
            <pc:sldMk cId="494371786" sldId="7049"/>
            <ac:spMk id="115" creationId="{1FC31259-678B-4F08-B29B-DE22CC500B80}"/>
          </ac:spMkLst>
        </pc:spChg>
        <pc:spChg chg="add mod">
          <ac:chgData name="Al Brooks" userId="34fc579134f071c1" providerId="LiveId" clId="{CF7F231D-8C40-4164-B34A-91E54C999355}" dt="2021-03-05T21:35:02.259" v="4951" actId="571"/>
          <ac:spMkLst>
            <pc:docMk/>
            <pc:sldMk cId="494371786" sldId="7049"/>
            <ac:spMk id="116" creationId="{97C9A34B-486B-489E-9D13-FD5462F46F7B}"/>
          </ac:spMkLst>
        </pc:spChg>
        <pc:spChg chg="add mod">
          <ac:chgData name="Al Brooks" userId="34fc579134f071c1" providerId="LiveId" clId="{CF7F231D-8C40-4164-B34A-91E54C999355}" dt="2021-03-05T21:35:04.495" v="4952" actId="571"/>
          <ac:spMkLst>
            <pc:docMk/>
            <pc:sldMk cId="494371786" sldId="7049"/>
            <ac:spMk id="117" creationId="{23846517-F39F-45E4-B38A-DDE20F4CF17D}"/>
          </ac:spMkLst>
        </pc:spChg>
        <pc:spChg chg="add mod">
          <ac:chgData name="Al Brooks" userId="34fc579134f071c1" providerId="LiveId" clId="{CF7F231D-8C40-4164-B34A-91E54C999355}" dt="2021-03-05T21:35:06.040" v="4953" actId="571"/>
          <ac:spMkLst>
            <pc:docMk/>
            <pc:sldMk cId="494371786" sldId="7049"/>
            <ac:spMk id="118" creationId="{802FB115-8489-45A6-9141-6F816D7AA04E}"/>
          </ac:spMkLst>
        </pc:spChg>
        <pc:spChg chg="add mod">
          <ac:chgData name="Al Brooks" userId="34fc579134f071c1" providerId="LiveId" clId="{CF7F231D-8C40-4164-B34A-91E54C999355}" dt="2021-03-05T21:35:08.275" v="4954" actId="571"/>
          <ac:spMkLst>
            <pc:docMk/>
            <pc:sldMk cId="494371786" sldId="7049"/>
            <ac:spMk id="119" creationId="{DDEA29EA-89A5-4FD8-8B61-3A2E89B88E40}"/>
          </ac:spMkLst>
        </pc:spChg>
        <pc:spChg chg="add mod">
          <ac:chgData name="Al Brooks" userId="34fc579134f071c1" providerId="LiveId" clId="{CF7F231D-8C40-4164-B34A-91E54C999355}" dt="2021-03-05T21:46:57.758" v="5390" actId="1076"/>
          <ac:spMkLst>
            <pc:docMk/>
            <pc:sldMk cId="494371786" sldId="7049"/>
            <ac:spMk id="120" creationId="{9B9EFD07-08C9-4C86-BB29-4B379E4829DD}"/>
          </ac:spMkLst>
        </pc:spChg>
        <pc:spChg chg="add mod">
          <ac:chgData name="Al Brooks" userId="34fc579134f071c1" providerId="LiveId" clId="{CF7F231D-8C40-4164-B34A-91E54C999355}" dt="2021-03-05T21:35:16.432" v="4957" actId="1076"/>
          <ac:spMkLst>
            <pc:docMk/>
            <pc:sldMk cId="494371786" sldId="7049"/>
            <ac:spMk id="121" creationId="{3B5C056B-6636-448E-8E79-C06A8A017696}"/>
          </ac:spMkLst>
        </pc:spChg>
        <pc:spChg chg="add mod">
          <ac:chgData name="Al Brooks" userId="34fc579134f071c1" providerId="LiveId" clId="{CF7F231D-8C40-4164-B34A-91E54C999355}" dt="2021-03-05T21:35:18.553" v="4958" actId="571"/>
          <ac:spMkLst>
            <pc:docMk/>
            <pc:sldMk cId="494371786" sldId="7049"/>
            <ac:spMk id="122" creationId="{87A26699-0D5E-48D7-A74E-9716BD42B056}"/>
          </ac:spMkLst>
        </pc:spChg>
        <pc:spChg chg="add mod">
          <ac:chgData name="Al Brooks" userId="34fc579134f071c1" providerId="LiveId" clId="{CF7F231D-8C40-4164-B34A-91E54C999355}" dt="2021-03-05T21:35:20.169" v="4959" actId="571"/>
          <ac:spMkLst>
            <pc:docMk/>
            <pc:sldMk cId="494371786" sldId="7049"/>
            <ac:spMk id="123" creationId="{208C3EE1-2EBA-40B6-B284-56E308222396}"/>
          </ac:spMkLst>
        </pc:spChg>
        <pc:spChg chg="add mod">
          <ac:chgData name="Al Brooks" userId="34fc579134f071c1" providerId="LiveId" clId="{CF7F231D-8C40-4164-B34A-91E54C999355}" dt="2021-03-05T21:43:36.287" v="5148" actId="1076"/>
          <ac:spMkLst>
            <pc:docMk/>
            <pc:sldMk cId="494371786" sldId="7049"/>
            <ac:spMk id="124" creationId="{B64C9768-08F0-4998-8AB4-BF0B6ABD669E}"/>
          </ac:spMkLst>
        </pc:spChg>
        <pc:spChg chg="add mod">
          <ac:chgData name="Al Brooks" userId="34fc579134f071c1" providerId="LiveId" clId="{CF7F231D-8C40-4164-B34A-91E54C999355}" dt="2021-03-05T21:43:38.758" v="5149" actId="1076"/>
          <ac:spMkLst>
            <pc:docMk/>
            <pc:sldMk cId="494371786" sldId="7049"/>
            <ac:spMk id="125" creationId="{558497D9-4B5B-47BE-A7BD-6E7CF8D30A0F}"/>
          </ac:spMkLst>
        </pc:spChg>
        <pc:spChg chg="add mod">
          <ac:chgData name="Al Brooks" userId="34fc579134f071c1" providerId="LiveId" clId="{CF7F231D-8C40-4164-B34A-91E54C999355}" dt="2021-03-05T21:35:32.486" v="4963" actId="571"/>
          <ac:spMkLst>
            <pc:docMk/>
            <pc:sldMk cId="494371786" sldId="7049"/>
            <ac:spMk id="126" creationId="{4D66AFAC-9769-40DB-B8B2-897D64F70884}"/>
          </ac:spMkLst>
        </pc:spChg>
        <pc:spChg chg="add mod">
          <ac:chgData name="Al Brooks" userId="34fc579134f071c1" providerId="LiveId" clId="{CF7F231D-8C40-4164-B34A-91E54C999355}" dt="2021-03-05T21:35:34.604" v="4964" actId="571"/>
          <ac:spMkLst>
            <pc:docMk/>
            <pc:sldMk cId="494371786" sldId="7049"/>
            <ac:spMk id="127" creationId="{70289899-A767-4117-9E0D-F1DCDB35747D}"/>
          </ac:spMkLst>
        </pc:spChg>
        <pc:spChg chg="add mod">
          <ac:chgData name="Al Brooks" userId="34fc579134f071c1" providerId="LiveId" clId="{CF7F231D-8C40-4164-B34A-91E54C999355}" dt="2021-03-05T21:35:37.102" v="4965" actId="571"/>
          <ac:spMkLst>
            <pc:docMk/>
            <pc:sldMk cId="494371786" sldId="7049"/>
            <ac:spMk id="128" creationId="{F0B4E510-FCF1-48A1-90D3-77629AA80B00}"/>
          </ac:spMkLst>
        </pc:spChg>
        <pc:spChg chg="add mod">
          <ac:chgData name="Al Brooks" userId="34fc579134f071c1" providerId="LiveId" clId="{CF7F231D-8C40-4164-B34A-91E54C999355}" dt="2021-03-05T21:35:43.553" v="4968" actId="1076"/>
          <ac:spMkLst>
            <pc:docMk/>
            <pc:sldMk cId="494371786" sldId="7049"/>
            <ac:spMk id="129" creationId="{09E7CCD6-A99A-4134-BCE9-9AF5DE76AD02}"/>
          </ac:spMkLst>
        </pc:spChg>
        <pc:spChg chg="add mod">
          <ac:chgData name="Al Brooks" userId="34fc579134f071c1" providerId="LiveId" clId="{CF7F231D-8C40-4164-B34A-91E54C999355}" dt="2021-03-05T21:44:00.751" v="5155" actId="1076"/>
          <ac:spMkLst>
            <pc:docMk/>
            <pc:sldMk cId="494371786" sldId="7049"/>
            <ac:spMk id="130" creationId="{C145CB0E-9C6F-4A5E-8647-C6423A82951B}"/>
          </ac:spMkLst>
        </pc:spChg>
        <pc:spChg chg="add mod">
          <ac:chgData name="Al Brooks" userId="34fc579134f071c1" providerId="LiveId" clId="{CF7F231D-8C40-4164-B34A-91E54C999355}" dt="2021-03-05T21:35:52.850" v="4971" actId="1076"/>
          <ac:spMkLst>
            <pc:docMk/>
            <pc:sldMk cId="494371786" sldId="7049"/>
            <ac:spMk id="131" creationId="{5842E8E1-332A-4075-9EA0-C9F5C3560E2A}"/>
          </ac:spMkLst>
        </pc:spChg>
        <pc:spChg chg="add mod">
          <ac:chgData name="Al Brooks" userId="34fc579134f071c1" providerId="LiveId" clId="{CF7F231D-8C40-4164-B34A-91E54C999355}" dt="2021-03-05T21:35:55.346" v="4972" actId="571"/>
          <ac:spMkLst>
            <pc:docMk/>
            <pc:sldMk cId="494371786" sldId="7049"/>
            <ac:spMk id="132" creationId="{ACB3F174-4009-40C4-AB3A-F0639A559D6D}"/>
          </ac:spMkLst>
        </pc:spChg>
        <pc:spChg chg="add mod">
          <ac:chgData name="Al Brooks" userId="34fc579134f071c1" providerId="LiveId" clId="{CF7F231D-8C40-4164-B34A-91E54C999355}" dt="2021-03-05T21:35:59.953" v="4974" actId="1076"/>
          <ac:spMkLst>
            <pc:docMk/>
            <pc:sldMk cId="494371786" sldId="7049"/>
            <ac:spMk id="133" creationId="{D1276EA4-26FB-42E1-837A-BF71C477FF6F}"/>
          </ac:spMkLst>
        </pc:spChg>
        <pc:spChg chg="add mod">
          <ac:chgData name="Al Brooks" userId="34fc579134f071c1" providerId="LiveId" clId="{CF7F231D-8C40-4164-B34A-91E54C999355}" dt="2021-03-05T21:36:29.820" v="4978" actId="14100"/>
          <ac:spMkLst>
            <pc:docMk/>
            <pc:sldMk cId="494371786" sldId="7049"/>
            <ac:spMk id="134" creationId="{27876B5D-52DF-441E-9665-FEB29AE70172}"/>
          </ac:spMkLst>
        </pc:spChg>
        <pc:spChg chg="add mod">
          <ac:chgData name="Al Brooks" userId="34fc579134f071c1" providerId="LiveId" clId="{CF7F231D-8C40-4164-B34A-91E54C999355}" dt="2021-03-05T21:36:37.091" v="4980" actId="14100"/>
          <ac:spMkLst>
            <pc:docMk/>
            <pc:sldMk cId="494371786" sldId="7049"/>
            <ac:spMk id="135" creationId="{37FD8177-3752-4AF6-9777-6969CBAE5791}"/>
          </ac:spMkLst>
        </pc:spChg>
        <pc:spChg chg="add mod">
          <ac:chgData name="Al Brooks" userId="34fc579134f071c1" providerId="LiveId" clId="{CF7F231D-8C40-4164-B34A-91E54C999355}" dt="2021-03-05T21:36:46.288" v="4983" actId="14100"/>
          <ac:spMkLst>
            <pc:docMk/>
            <pc:sldMk cId="494371786" sldId="7049"/>
            <ac:spMk id="136" creationId="{D14717FC-E639-4822-B6CD-F3EFCA15A73E}"/>
          </ac:spMkLst>
        </pc:spChg>
        <pc:spChg chg="add mod">
          <ac:chgData name="Al Brooks" userId="34fc579134f071c1" providerId="LiveId" clId="{CF7F231D-8C40-4164-B34A-91E54C999355}" dt="2021-03-05T21:46:36.192" v="5387" actId="1076"/>
          <ac:spMkLst>
            <pc:docMk/>
            <pc:sldMk cId="494371786" sldId="7049"/>
            <ac:spMk id="137" creationId="{491E476A-11EF-4F96-94EF-CA89DDF3E697}"/>
          </ac:spMkLst>
        </pc:spChg>
        <pc:spChg chg="add mod">
          <ac:chgData name="Al Brooks" userId="34fc579134f071c1" providerId="LiveId" clId="{CF7F231D-8C40-4164-B34A-91E54C999355}" dt="2021-03-05T21:38:24.067" v="5042" actId="1076"/>
          <ac:spMkLst>
            <pc:docMk/>
            <pc:sldMk cId="494371786" sldId="7049"/>
            <ac:spMk id="139" creationId="{3B5F0E4A-657E-4442-A6D5-17D0A7CE882F}"/>
          </ac:spMkLst>
        </pc:spChg>
        <pc:spChg chg="add mod">
          <ac:chgData name="Al Brooks" userId="34fc579134f071c1" providerId="LiveId" clId="{CF7F231D-8C40-4164-B34A-91E54C999355}" dt="2021-03-05T21:39:13.981" v="5061" actId="108"/>
          <ac:spMkLst>
            <pc:docMk/>
            <pc:sldMk cId="494371786" sldId="7049"/>
            <ac:spMk id="141" creationId="{BEF32D0F-49CF-48DB-87A2-C34E3CD0625E}"/>
          </ac:spMkLst>
        </pc:spChg>
        <pc:spChg chg="add mod">
          <ac:chgData name="Al Brooks" userId="34fc579134f071c1" providerId="LiveId" clId="{CF7F231D-8C40-4164-B34A-91E54C999355}" dt="2021-03-05T21:40:03.046" v="5065" actId="20577"/>
          <ac:spMkLst>
            <pc:docMk/>
            <pc:sldMk cId="494371786" sldId="7049"/>
            <ac:spMk id="144" creationId="{4377707C-158D-4260-B5F3-021D9F045100}"/>
          </ac:spMkLst>
        </pc:spChg>
        <pc:spChg chg="add mod">
          <ac:chgData name="Al Brooks" userId="34fc579134f071c1" providerId="LiveId" clId="{CF7F231D-8C40-4164-B34A-91E54C999355}" dt="2021-03-05T21:40:40.677" v="5103" actId="108"/>
          <ac:spMkLst>
            <pc:docMk/>
            <pc:sldMk cId="494371786" sldId="7049"/>
            <ac:spMk id="145" creationId="{917726EA-C3A1-4D70-8E2C-B8197D66234C}"/>
          </ac:spMkLst>
        </pc:spChg>
        <pc:spChg chg="add mod">
          <ac:chgData name="Al Brooks" userId="34fc579134f071c1" providerId="LiveId" clId="{CF7F231D-8C40-4164-B34A-91E54C999355}" dt="2021-03-05T21:41:19.484" v="5124" actId="1076"/>
          <ac:spMkLst>
            <pc:docMk/>
            <pc:sldMk cId="494371786" sldId="7049"/>
            <ac:spMk id="146" creationId="{A53A48F1-E714-41BC-942C-D56276760E2D}"/>
          </ac:spMkLst>
        </pc:spChg>
        <pc:spChg chg="add mod">
          <ac:chgData name="Al Brooks" userId="34fc579134f071c1" providerId="LiveId" clId="{CF7F231D-8C40-4164-B34A-91E54C999355}" dt="2021-03-05T21:44:29.493" v="5183" actId="1076"/>
          <ac:spMkLst>
            <pc:docMk/>
            <pc:sldMk cId="494371786" sldId="7049"/>
            <ac:spMk id="155" creationId="{E7115BCC-0D26-4FEE-BEA0-635085502E95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159" creationId="{75FC4C08-F234-475F-87AD-E38CDCAD7B7B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160" creationId="{CDDD7A47-5148-4149-ACFC-0C40C7F26033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161" creationId="{F8E5FECB-7DF8-4590-A88D-9691DBD210BE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162" creationId="{814AAE56-483D-4393-958F-62AC024E2BD2}"/>
          </ac:spMkLst>
        </pc:spChg>
        <pc:spChg chg="add mod">
          <ac:chgData name="Al Brooks" userId="34fc579134f071c1" providerId="LiveId" clId="{CF7F231D-8C40-4164-B34A-91E54C999355}" dt="2021-03-05T21:45:32.289" v="5283" actId="108"/>
          <ac:spMkLst>
            <pc:docMk/>
            <pc:sldMk cId="494371786" sldId="7049"/>
            <ac:spMk id="163" creationId="{31AF205C-5603-4155-BE20-48E77B9B64B8}"/>
          </ac:spMkLst>
        </pc:spChg>
        <pc:spChg chg="mod">
          <ac:chgData name="Al Brooks" userId="34fc579134f071c1" providerId="LiveId" clId="{CF7F231D-8C40-4164-B34A-91E54C999355}" dt="2021-03-05T21:38:53.176" v="5059" actId="404"/>
          <ac:spMkLst>
            <pc:docMk/>
            <pc:sldMk cId="494371786" sldId="7049"/>
            <ac:spMk id="171" creationId="{05488AF1-DE14-4EDE-AF19-65F70D399052}"/>
          </ac:spMkLst>
        </pc:spChg>
        <pc:spChg chg="add mod">
          <ac:chgData name="Al Brooks" userId="34fc579134f071c1" providerId="LiveId" clId="{CF7F231D-8C40-4164-B34A-91E54C999355}" dt="2021-03-05T21:46:29.776" v="5386" actId="108"/>
          <ac:spMkLst>
            <pc:docMk/>
            <pc:sldMk cId="494371786" sldId="7049"/>
            <ac:spMk id="214" creationId="{0AC9BD83-8C26-4344-8966-FFFCE350EE06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227" creationId="{7A50927F-93E9-46A1-8001-7910C7D6BDAC}"/>
          </ac:spMkLst>
        </pc:spChg>
        <pc:spChg chg="mod">
          <ac:chgData name="Al Brooks" userId="34fc579134f071c1" providerId="LiveId" clId="{CF7F231D-8C40-4164-B34A-91E54C999355}" dt="2021-03-05T21:37:05.003" v="4984" actId="255"/>
          <ac:spMkLst>
            <pc:docMk/>
            <pc:sldMk cId="494371786" sldId="7049"/>
            <ac:spMk id="228" creationId="{22168355-CB25-468F-BA04-EFAEEA21BDB1}"/>
          </ac:spMkLst>
        </pc:spChg>
        <pc:picChg chg="add mod">
          <ac:chgData name="Al Brooks" userId="34fc579134f071c1" providerId="LiveId" clId="{CF7F231D-8C40-4164-B34A-91E54C999355}" dt="2021-03-05T21:43:56.122" v="5154" actId="1076"/>
          <ac:picMkLst>
            <pc:docMk/>
            <pc:sldMk cId="494371786" sldId="7049"/>
            <ac:picMk id="4" creationId="{E687AD1A-702A-42DA-8583-60674B2CF3D7}"/>
          </ac:picMkLst>
        </pc:picChg>
        <pc:picChg chg="add mod">
          <ac:chgData name="Al Brooks" userId="34fc579134f071c1" providerId="LiveId" clId="{CF7F231D-8C40-4164-B34A-91E54C999355}" dt="2021-03-05T21:38:05.716" v="5011" actId="571"/>
          <ac:picMkLst>
            <pc:docMk/>
            <pc:sldMk cId="494371786" sldId="7049"/>
            <ac:picMk id="138" creationId="{A31261B0-4962-4E43-A126-DD4ED019202F}"/>
          </ac:picMkLst>
        </pc:picChg>
        <pc:picChg chg="add mod">
          <ac:chgData name="Al Brooks" userId="34fc579134f071c1" providerId="LiveId" clId="{CF7F231D-8C40-4164-B34A-91E54C999355}" dt="2021-03-06T03:23:53.686" v="7612" actId="571"/>
          <ac:picMkLst>
            <pc:docMk/>
            <pc:sldMk cId="494371786" sldId="7049"/>
            <ac:picMk id="143" creationId="{8B36E98A-829D-4420-AC50-9FEE5D97B691}"/>
          </ac:picMkLst>
        </pc:picChg>
        <pc:cxnChg chg="add mod">
          <ac:chgData name="Al Brooks" userId="34fc579134f071c1" providerId="LiveId" clId="{CF7F231D-8C40-4164-B34A-91E54C999355}" dt="2021-03-05T21:42:27.357" v="5134" actId="14100"/>
          <ac:cxnSpMkLst>
            <pc:docMk/>
            <pc:sldMk cId="494371786" sldId="7049"/>
            <ac:cxnSpMk id="82" creationId="{871589D2-0BBD-4FFF-AAD1-1AD6625852FB}"/>
          </ac:cxnSpMkLst>
        </pc:cxnChg>
        <pc:cxnChg chg="add mod">
          <ac:chgData name="Al Brooks" userId="34fc579134f071c1" providerId="LiveId" clId="{CF7F231D-8C40-4164-B34A-91E54C999355}" dt="2021-03-05T21:42:36.303" v="5137" actId="14100"/>
          <ac:cxnSpMkLst>
            <pc:docMk/>
            <pc:sldMk cId="494371786" sldId="7049"/>
            <ac:cxnSpMk id="84" creationId="{D4EA5C44-2F79-45E2-B49E-2B76959B47D3}"/>
          </ac:cxnSpMkLst>
        </pc:cxnChg>
        <pc:cxnChg chg="add mod">
          <ac:chgData name="Al Brooks" userId="34fc579134f071c1" providerId="LiveId" clId="{CF7F231D-8C40-4164-B34A-91E54C999355}" dt="2021-03-05T21:46:55.371" v="5389" actId="14100"/>
          <ac:cxnSpMkLst>
            <pc:docMk/>
            <pc:sldMk cId="494371786" sldId="7049"/>
            <ac:cxnSpMk id="86" creationId="{7DE12143-F844-4685-A1CA-A08133D08EEA}"/>
          </ac:cxnSpMkLst>
        </pc:cxnChg>
        <pc:cxnChg chg="add mod">
          <ac:chgData name="Al Brooks" userId="34fc579134f071c1" providerId="LiveId" clId="{CF7F231D-8C40-4164-B34A-91E54C999355}" dt="2021-03-05T21:43:32.946" v="5147" actId="14100"/>
          <ac:cxnSpMkLst>
            <pc:docMk/>
            <pc:sldMk cId="494371786" sldId="7049"/>
            <ac:cxnSpMk id="88" creationId="{3866E21D-BEBC-4D00-B6F0-8388B4DC8C5E}"/>
          </ac:cxnSpMkLst>
        </pc:cxnChg>
        <pc:cxnChg chg="add mod">
          <ac:chgData name="Al Brooks" userId="34fc579134f071c1" providerId="LiveId" clId="{CF7F231D-8C40-4164-B34A-91E54C999355}" dt="2021-03-05T21:44:07.657" v="5156" actId="14100"/>
          <ac:cxnSpMkLst>
            <pc:docMk/>
            <pc:sldMk cId="494371786" sldId="7049"/>
            <ac:cxnSpMk id="90" creationId="{9BCB1218-86B7-496A-A026-68580F6EB3FD}"/>
          </ac:cxnSpMkLst>
        </pc:cxnChg>
        <pc:cxnChg chg="add mod">
          <ac:chgData name="Al Brooks" userId="34fc579134f071c1" providerId="LiveId" clId="{CF7F231D-8C40-4164-B34A-91E54C999355}" dt="2021-03-05T21:43:44.351" v="5150" actId="14100"/>
          <ac:cxnSpMkLst>
            <pc:docMk/>
            <pc:sldMk cId="494371786" sldId="7049"/>
            <ac:cxnSpMk id="92" creationId="{BBEC02E1-ED4D-42DD-8151-80B5742C5B5B}"/>
          </ac:cxnSpMkLst>
        </pc:cxnChg>
        <pc:cxnChg chg="add mod">
          <ac:chgData name="Al Brooks" userId="34fc579134f071c1" providerId="LiveId" clId="{CF7F231D-8C40-4164-B34A-91E54C999355}" dt="2021-03-05T21:42:15.194" v="5131" actId="1076"/>
          <ac:cxnSpMkLst>
            <pc:docMk/>
            <pc:sldMk cId="494371786" sldId="7049"/>
            <ac:cxnSpMk id="94" creationId="{559A200B-C667-4CEE-B7C1-69FECB6856D7}"/>
          </ac:cxnSpMkLst>
        </pc:cxnChg>
        <pc:cxnChg chg="add mod">
          <ac:chgData name="Al Brooks" userId="34fc579134f071c1" providerId="LiveId" clId="{CF7F231D-8C40-4164-B34A-91E54C999355}" dt="2021-03-05T21:42:19.490" v="5132" actId="14100"/>
          <ac:cxnSpMkLst>
            <pc:docMk/>
            <pc:sldMk cId="494371786" sldId="7049"/>
            <ac:cxnSpMk id="96" creationId="{29547CDB-0A3D-43DC-B100-F39710B75085}"/>
          </ac:cxnSpMkLst>
        </pc:cxnChg>
        <pc:cxnChg chg="add mod">
          <ac:chgData name="Al Brooks" userId="34fc579134f071c1" providerId="LiveId" clId="{CF7F231D-8C40-4164-B34A-91E54C999355}" dt="2021-03-05T21:47:04.057" v="5391" actId="1076"/>
          <ac:cxnSpMkLst>
            <pc:docMk/>
            <pc:sldMk cId="494371786" sldId="7049"/>
            <ac:cxnSpMk id="97" creationId="{D71F2E38-9527-424B-8118-06B80E347D16}"/>
          </ac:cxnSpMkLst>
        </pc:cxnChg>
        <pc:cxnChg chg="add mod">
          <ac:chgData name="Al Brooks" userId="34fc579134f071c1" providerId="LiveId" clId="{CF7F231D-8C40-4164-B34A-91E54C999355}" dt="2021-03-05T21:42:49.026" v="5140" actId="1076"/>
          <ac:cxnSpMkLst>
            <pc:docMk/>
            <pc:sldMk cId="494371786" sldId="7049"/>
            <ac:cxnSpMk id="98" creationId="{41ACEA37-055E-42E7-9291-8D011949334E}"/>
          </ac:cxnSpMkLst>
        </pc:cxnChg>
        <pc:cxnChg chg="add mod">
          <ac:chgData name="Al Brooks" userId="34fc579134f071c1" providerId="LiveId" clId="{CF7F231D-8C40-4164-B34A-91E54C999355}" dt="2021-03-05T21:43:18.366" v="5142" actId="1076"/>
          <ac:cxnSpMkLst>
            <pc:docMk/>
            <pc:sldMk cId="494371786" sldId="7049"/>
            <ac:cxnSpMk id="100" creationId="{6C63261D-FAE5-408F-AC99-8D9F97E094C9}"/>
          </ac:cxnSpMkLst>
        </pc:cxnChg>
        <pc:cxnChg chg="add mod">
          <ac:chgData name="Al Brooks" userId="34fc579134f071c1" providerId="LiveId" clId="{CF7F231D-8C40-4164-B34A-91E54C999355}" dt="2021-03-05T21:38:28.491" v="5043" actId="571"/>
          <ac:cxnSpMkLst>
            <pc:docMk/>
            <pc:sldMk cId="494371786" sldId="7049"/>
            <ac:cxnSpMk id="140" creationId="{F188FF55-AD28-43B8-891E-EE88F651E3A2}"/>
          </ac:cxnSpMkLst>
        </pc:cxnChg>
        <pc:cxnChg chg="add mod">
          <ac:chgData name="Al Brooks" userId="34fc579134f071c1" providerId="LiveId" clId="{CF7F231D-8C40-4164-B34A-91E54C999355}" dt="2021-03-05T21:39:38.849" v="5063" actId="14100"/>
          <ac:cxnSpMkLst>
            <pc:docMk/>
            <pc:sldMk cId="494371786" sldId="7049"/>
            <ac:cxnSpMk id="142" creationId="{E87001D4-3F6E-4948-B065-5F6C8F9C2F40}"/>
          </ac:cxnSpMkLst>
        </pc:cxnChg>
        <pc:cxnChg chg="add mod">
          <ac:chgData name="Al Brooks" userId="34fc579134f071c1" providerId="LiveId" clId="{CF7F231D-8C40-4164-B34A-91E54C999355}" dt="2021-03-06T03:24:06.610" v="7614" actId="14100"/>
          <ac:cxnSpMkLst>
            <pc:docMk/>
            <pc:sldMk cId="494371786" sldId="7049"/>
            <ac:cxnSpMk id="147" creationId="{47E75963-7215-410B-AB5B-68BBC0C16BB5}"/>
          </ac:cxnSpMkLst>
        </pc:cxnChg>
        <pc:cxnChg chg="add mod">
          <ac:chgData name="Al Brooks" userId="34fc579134f071c1" providerId="LiveId" clId="{CF7F231D-8C40-4164-B34A-91E54C999355}" dt="2021-03-05T21:44:34.507" v="5184" actId="571"/>
          <ac:cxnSpMkLst>
            <pc:docMk/>
            <pc:sldMk cId="494371786" sldId="7049"/>
            <ac:cxnSpMk id="156" creationId="{DFE577DF-8022-4209-AD2D-952014DCA920}"/>
          </ac:cxnSpMkLst>
        </pc:cxnChg>
        <pc:cxnChg chg="add mod">
          <ac:chgData name="Al Brooks" userId="34fc579134f071c1" providerId="LiveId" clId="{CF7F231D-8C40-4164-B34A-91E54C999355}" dt="2021-03-05T21:44:42.181" v="5186" actId="14100"/>
          <ac:cxnSpMkLst>
            <pc:docMk/>
            <pc:sldMk cId="494371786" sldId="7049"/>
            <ac:cxnSpMk id="157" creationId="{A0A10F77-1ECC-44B8-B50C-9F5C5ED0EDDD}"/>
          </ac:cxnSpMkLst>
        </pc:cxnChg>
        <pc:cxnChg chg="add mod">
          <ac:chgData name="Al Brooks" userId="34fc579134f071c1" providerId="LiveId" clId="{CF7F231D-8C40-4164-B34A-91E54C999355}" dt="2021-03-05T21:45:39.297" v="5285" actId="14100"/>
          <ac:cxnSpMkLst>
            <pc:docMk/>
            <pc:sldMk cId="494371786" sldId="7049"/>
            <ac:cxnSpMk id="213" creationId="{6580F6DD-7088-41B8-B1A2-4F57F3F95586}"/>
          </ac:cxnSpMkLst>
        </pc:cxnChg>
      </pc:sldChg>
      <pc:sldChg chg="addSp delSp modSp add del mod">
        <pc:chgData name="Al Brooks" userId="34fc579134f071c1" providerId="LiveId" clId="{CF7F231D-8C40-4164-B34A-91E54C999355}" dt="2021-03-09T19:16:08.435" v="9936" actId="47"/>
        <pc:sldMkLst>
          <pc:docMk/>
          <pc:sldMk cId="1466189247" sldId="7050"/>
        </pc:sldMkLst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8T21:37:13.657" v="8572" actId="20577"/>
          <ac:spMkLst>
            <pc:docMk/>
            <pc:sldMk cId="1466189247" sldId="7050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19:40:06.105" v="3500" actId="6549"/>
          <ac:spMkLst>
            <pc:docMk/>
            <pc:sldMk cId="1466189247" sldId="7050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08T21:38:16.739" v="8575" actId="1076"/>
          <ac:spMkLst>
            <pc:docMk/>
            <pc:sldMk cId="1466189247" sldId="7050"/>
            <ac:spMk id="111" creationId="{A2994CE9-BCDA-4B6C-BCF2-D56774DD342F}"/>
          </ac:spMkLst>
        </pc:spChg>
        <pc:spChg chg="add mod">
          <ac:chgData name="Al Brooks" userId="34fc579134f071c1" providerId="LiveId" clId="{CF7F231D-8C40-4164-B34A-91E54C999355}" dt="2021-03-08T21:40:55.391" v="8615" actId="1076"/>
          <ac:spMkLst>
            <pc:docMk/>
            <pc:sldMk cId="1466189247" sldId="7050"/>
            <ac:spMk id="112" creationId="{30E76B8F-23B0-47A6-A1C4-99E41369084D}"/>
          </ac:spMkLst>
        </pc:spChg>
        <pc:spChg chg="add mod">
          <ac:chgData name="Al Brooks" userId="34fc579134f071c1" providerId="LiveId" clId="{CF7F231D-8C40-4164-B34A-91E54C999355}" dt="2021-03-08T21:38:19.661" v="8576" actId="571"/>
          <ac:spMkLst>
            <pc:docMk/>
            <pc:sldMk cId="1466189247" sldId="7050"/>
            <ac:spMk id="113" creationId="{026089A0-A38F-4CD9-8281-2D3863D90B8D}"/>
          </ac:spMkLst>
        </pc:spChg>
        <pc:spChg chg="add mod">
          <ac:chgData name="Al Brooks" userId="34fc579134f071c1" providerId="LiveId" clId="{CF7F231D-8C40-4164-B34A-91E54C999355}" dt="2021-03-08T21:38:27.025" v="8577" actId="571"/>
          <ac:spMkLst>
            <pc:docMk/>
            <pc:sldMk cId="1466189247" sldId="7050"/>
            <ac:spMk id="114" creationId="{D8C83C8A-7EC7-4548-B5BB-C7738EC043AA}"/>
          </ac:spMkLst>
        </pc:spChg>
        <pc:spChg chg="add mod">
          <ac:chgData name="Al Brooks" userId="34fc579134f071c1" providerId="LiveId" clId="{CF7F231D-8C40-4164-B34A-91E54C999355}" dt="2021-03-08T21:40:02.078" v="8601" actId="571"/>
          <ac:spMkLst>
            <pc:docMk/>
            <pc:sldMk cId="1466189247" sldId="7050"/>
            <ac:spMk id="126" creationId="{53717A63-A98F-4552-934C-7C5319BAFCAE}"/>
          </ac:spMkLst>
        </pc:spChg>
        <pc:spChg chg="add mod">
          <ac:chgData name="Al Brooks" userId="34fc579134f071c1" providerId="LiveId" clId="{CF7F231D-8C40-4164-B34A-91E54C999355}" dt="2021-03-08T21:40:07.189" v="8602" actId="571"/>
          <ac:spMkLst>
            <pc:docMk/>
            <pc:sldMk cId="1466189247" sldId="7050"/>
            <ac:spMk id="127" creationId="{B8DA2B63-2B4F-4A5A-998C-8EC1054F391D}"/>
          </ac:spMkLst>
        </pc:spChg>
        <pc:spChg chg="add mod">
          <ac:chgData name="Al Brooks" userId="34fc579134f071c1" providerId="LiveId" clId="{CF7F231D-8C40-4164-B34A-91E54C999355}" dt="2021-03-08T21:40:16.148" v="8604" actId="1076"/>
          <ac:spMkLst>
            <pc:docMk/>
            <pc:sldMk cId="1466189247" sldId="7050"/>
            <ac:spMk id="128" creationId="{5D6FD71C-6BC8-4CAC-BC90-A67B1A04F3AA}"/>
          </ac:spMkLst>
        </pc:spChg>
        <pc:spChg chg="add mod">
          <ac:chgData name="Al Brooks" userId="34fc579134f071c1" providerId="LiveId" clId="{CF7F231D-8C40-4164-B34A-91E54C999355}" dt="2021-03-08T21:40:21.981" v="8605" actId="571"/>
          <ac:spMkLst>
            <pc:docMk/>
            <pc:sldMk cId="1466189247" sldId="7050"/>
            <ac:spMk id="129" creationId="{D369403F-38A1-4A98-BE66-3753692F733E}"/>
          </ac:spMkLst>
        </pc:spChg>
        <pc:spChg chg="add mod">
          <ac:chgData name="Al Brooks" userId="34fc579134f071c1" providerId="LiveId" clId="{CF7F231D-8C40-4164-B34A-91E54C999355}" dt="2021-03-08T21:40:24.638" v="8606" actId="571"/>
          <ac:spMkLst>
            <pc:docMk/>
            <pc:sldMk cId="1466189247" sldId="7050"/>
            <ac:spMk id="130" creationId="{13782C38-AD69-4920-94FC-08E7C379D499}"/>
          </ac:spMkLst>
        </pc:spChg>
        <pc:spChg chg="add mod">
          <ac:chgData name="Al Brooks" userId="34fc579134f071c1" providerId="LiveId" clId="{CF7F231D-8C40-4164-B34A-91E54C999355}" dt="2021-03-08T21:40:26.942" v="8607" actId="571"/>
          <ac:spMkLst>
            <pc:docMk/>
            <pc:sldMk cId="1466189247" sldId="7050"/>
            <ac:spMk id="131" creationId="{2D1E3488-2DB8-428F-AE5E-CDAE89E1924E}"/>
          </ac:spMkLst>
        </pc:spChg>
        <pc:spChg chg="add mod">
          <ac:chgData name="Al Brooks" userId="34fc579134f071c1" providerId="LiveId" clId="{CF7F231D-8C40-4164-B34A-91E54C999355}" dt="2021-03-08T21:40:42.038" v="8611" actId="1076"/>
          <ac:spMkLst>
            <pc:docMk/>
            <pc:sldMk cId="1466189247" sldId="7050"/>
            <ac:spMk id="132" creationId="{63C76553-432E-43AC-8515-5ED4B44733E5}"/>
          </ac:spMkLst>
        </pc:spChg>
        <pc:spChg chg="add mod">
          <ac:chgData name="Al Brooks" userId="34fc579134f071c1" providerId="LiveId" clId="{CF7F231D-8C40-4164-B34A-91E54C999355}" dt="2021-03-08T21:40:45.728" v="8612" actId="571"/>
          <ac:spMkLst>
            <pc:docMk/>
            <pc:sldMk cId="1466189247" sldId="7050"/>
            <ac:spMk id="133" creationId="{5A44FBB4-3D94-4CAC-829E-18377B09FA78}"/>
          </ac:spMkLst>
        </pc:spChg>
        <pc:spChg chg="add mod">
          <ac:chgData name="Al Brooks" userId="34fc579134f071c1" providerId="LiveId" clId="{CF7F231D-8C40-4164-B34A-91E54C999355}" dt="2021-03-08T21:40:47.813" v="8613" actId="571"/>
          <ac:spMkLst>
            <pc:docMk/>
            <pc:sldMk cId="1466189247" sldId="7050"/>
            <ac:spMk id="134" creationId="{5E007837-3D43-462F-BF82-FC40EAFD305F}"/>
          </ac:spMkLst>
        </pc:spChg>
        <pc:spChg chg="add mod">
          <ac:chgData name="Al Brooks" userId="34fc579134f071c1" providerId="LiveId" clId="{CF7F231D-8C40-4164-B34A-91E54C999355}" dt="2021-03-08T21:40:51.139" v="8614" actId="571"/>
          <ac:spMkLst>
            <pc:docMk/>
            <pc:sldMk cId="1466189247" sldId="7050"/>
            <ac:spMk id="135" creationId="{E51E0FF8-E40A-4D3F-95BA-07B8D957B083}"/>
          </ac:spMkLst>
        </pc:spChg>
        <pc:spChg chg="add mod">
          <ac:chgData name="Al Brooks" userId="34fc579134f071c1" providerId="LiveId" clId="{CF7F231D-8C40-4164-B34A-91E54C999355}" dt="2021-03-08T21:41:02.542" v="8616" actId="571"/>
          <ac:spMkLst>
            <pc:docMk/>
            <pc:sldMk cId="1466189247" sldId="7050"/>
            <ac:spMk id="136" creationId="{2403BCC5-7FFC-4E33-944C-C1EBAB5C8E15}"/>
          </ac:spMkLst>
        </pc:spChg>
        <pc:spChg chg="add mod">
          <ac:chgData name="Al Brooks" userId="34fc579134f071c1" providerId="LiveId" clId="{CF7F231D-8C40-4164-B34A-91E54C999355}" dt="2021-03-08T21:41:05.187" v="8617" actId="571"/>
          <ac:spMkLst>
            <pc:docMk/>
            <pc:sldMk cId="1466189247" sldId="7050"/>
            <ac:spMk id="137" creationId="{E6CE4EA0-AE79-4627-9391-C67B35659817}"/>
          </ac:spMkLst>
        </pc:spChg>
        <pc:spChg chg="add mod">
          <ac:chgData name="Al Brooks" userId="34fc579134f071c1" providerId="LiveId" clId="{CF7F231D-8C40-4164-B34A-91E54C999355}" dt="2021-03-08T21:41:10.202" v="8618" actId="571"/>
          <ac:spMkLst>
            <pc:docMk/>
            <pc:sldMk cId="1466189247" sldId="7050"/>
            <ac:spMk id="138" creationId="{B0381F4B-83D4-4D2E-9206-C4DE76F8F43B}"/>
          </ac:spMkLst>
        </pc:spChg>
        <pc:spChg chg="add mod">
          <ac:chgData name="Al Brooks" userId="34fc579134f071c1" providerId="LiveId" clId="{CF7F231D-8C40-4164-B34A-91E54C999355}" dt="2021-03-08T21:41:12.486" v="8619" actId="571"/>
          <ac:spMkLst>
            <pc:docMk/>
            <pc:sldMk cId="1466189247" sldId="7050"/>
            <ac:spMk id="139" creationId="{48FF6AFC-589F-4A8E-A150-5D8949D7571E}"/>
          </ac:spMkLst>
        </pc:spChg>
        <pc:spChg chg="add mod">
          <ac:chgData name="Al Brooks" userId="34fc579134f071c1" providerId="LiveId" clId="{CF7F231D-8C40-4164-B34A-91E54C999355}" dt="2021-03-08T21:41:14.578" v="8620" actId="571"/>
          <ac:spMkLst>
            <pc:docMk/>
            <pc:sldMk cId="1466189247" sldId="7050"/>
            <ac:spMk id="140" creationId="{24E2507B-D232-4E34-B42F-8CD166D57914}"/>
          </ac:spMkLst>
        </pc:spChg>
        <pc:spChg chg="add mod">
          <ac:chgData name="Al Brooks" userId="34fc579134f071c1" providerId="LiveId" clId="{CF7F231D-8C40-4164-B34A-91E54C999355}" dt="2021-03-08T21:41:17.941" v="8621" actId="571"/>
          <ac:spMkLst>
            <pc:docMk/>
            <pc:sldMk cId="1466189247" sldId="7050"/>
            <ac:spMk id="141" creationId="{D91958D8-8FE2-4549-9755-7276FC0DFA34}"/>
          </ac:spMkLst>
        </pc:spChg>
        <pc:spChg chg="add mod">
          <ac:chgData name="Al Brooks" userId="34fc579134f071c1" providerId="LiveId" clId="{CF7F231D-8C40-4164-B34A-91E54C999355}" dt="2021-03-08T21:41:23.596" v="8623" actId="1076"/>
          <ac:spMkLst>
            <pc:docMk/>
            <pc:sldMk cId="1466189247" sldId="7050"/>
            <ac:spMk id="142" creationId="{78865963-D67E-4240-8E4D-101BCEC3269B}"/>
          </ac:spMkLst>
        </pc:spChg>
        <pc:spChg chg="add mod">
          <ac:chgData name="Al Brooks" userId="34fc579134f071c1" providerId="LiveId" clId="{CF7F231D-8C40-4164-B34A-91E54C999355}" dt="2021-03-08T21:41:28.979" v="8624" actId="571"/>
          <ac:spMkLst>
            <pc:docMk/>
            <pc:sldMk cId="1466189247" sldId="7050"/>
            <ac:spMk id="143" creationId="{77BB29EB-6FA0-4841-B877-08DD5B1EF775}"/>
          </ac:spMkLst>
        </pc:spChg>
        <pc:spChg chg="add mod">
          <ac:chgData name="Al Brooks" userId="34fc579134f071c1" providerId="LiveId" clId="{CF7F231D-8C40-4164-B34A-91E54C999355}" dt="2021-03-08T21:41:31.614" v="8625" actId="571"/>
          <ac:spMkLst>
            <pc:docMk/>
            <pc:sldMk cId="1466189247" sldId="7050"/>
            <ac:spMk id="144" creationId="{4203E405-AD2E-4266-A802-85FF0DD9A3BF}"/>
          </ac:spMkLst>
        </pc:spChg>
        <pc:spChg chg="add mod">
          <ac:chgData name="Al Brooks" userId="34fc579134f071c1" providerId="LiveId" clId="{CF7F231D-8C40-4164-B34A-91E54C999355}" dt="2021-03-08T21:41:34.320" v="8626" actId="571"/>
          <ac:spMkLst>
            <pc:docMk/>
            <pc:sldMk cId="1466189247" sldId="7050"/>
            <ac:spMk id="145" creationId="{86AAAE54-1857-44EA-8662-38609F4CC934}"/>
          </ac:spMkLst>
        </pc:spChg>
        <pc:spChg chg="add mod">
          <ac:chgData name="Al Brooks" userId="34fc579134f071c1" providerId="LiveId" clId="{CF7F231D-8C40-4164-B34A-91E54C999355}" dt="2021-03-08T21:41:43.576" v="8627" actId="571"/>
          <ac:spMkLst>
            <pc:docMk/>
            <pc:sldMk cId="1466189247" sldId="7050"/>
            <ac:spMk id="146" creationId="{351FC356-9557-4AFA-8140-49A7BC8843CE}"/>
          </ac:spMkLst>
        </pc:spChg>
        <pc:spChg chg="add mod">
          <ac:chgData name="Al Brooks" userId="34fc579134f071c1" providerId="LiveId" clId="{CF7F231D-8C40-4164-B34A-91E54C999355}" dt="2021-03-08T21:41:47.881" v="8628" actId="571"/>
          <ac:spMkLst>
            <pc:docMk/>
            <pc:sldMk cId="1466189247" sldId="7050"/>
            <ac:spMk id="147" creationId="{D82158BB-E7B0-4F9D-A598-17A19F5CA88B}"/>
          </ac:spMkLst>
        </pc:spChg>
        <pc:spChg chg="add mod">
          <ac:chgData name="Al Brooks" userId="34fc579134f071c1" providerId="LiveId" clId="{CF7F231D-8C40-4164-B34A-91E54C999355}" dt="2021-03-08T21:42:03.091" v="8630" actId="14100"/>
          <ac:spMkLst>
            <pc:docMk/>
            <pc:sldMk cId="1466189247" sldId="7050"/>
            <ac:spMk id="148" creationId="{35CE4D4F-9D34-4EF5-93BD-5F60178E8E87}"/>
          </ac:spMkLst>
        </pc:spChg>
        <pc:spChg chg="add mod">
          <ac:chgData name="Al Brooks" userId="34fc579134f071c1" providerId="LiveId" clId="{CF7F231D-8C40-4164-B34A-91E54C999355}" dt="2021-03-08T21:42:12.359" v="8632" actId="14100"/>
          <ac:spMkLst>
            <pc:docMk/>
            <pc:sldMk cId="1466189247" sldId="7050"/>
            <ac:spMk id="149" creationId="{998EF821-4C8F-4029-AF43-53EE1D522D9E}"/>
          </ac:spMkLst>
        </pc:spChg>
        <pc:spChg chg="add mod">
          <ac:chgData name="Al Brooks" userId="34fc579134f071c1" providerId="LiveId" clId="{CF7F231D-8C40-4164-B34A-91E54C999355}" dt="2021-03-08T21:42:21.919" v="8634" actId="14100"/>
          <ac:spMkLst>
            <pc:docMk/>
            <pc:sldMk cId="1466189247" sldId="7050"/>
            <ac:spMk id="150" creationId="{8F6222E5-A3F4-43E0-BF52-A47E5FD1B980}"/>
          </ac:spMkLst>
        </pc:spChg>
        <pc:spChg chg="add mod">
          <ac:chgData name="Al Brooks" userId="34fc579134f071c1" providerId="LiveId" clId="{CF7F231D-8C40-4164-B34A-91E54C999355}" dt="2021-03-08T22:16:14.707" v="8763" actId="14100"/>
          <ac:spMkLst>
            <pc:docMk/>
            <pc:sldMk cId="1466189247" sldId="7050"/>
            <ac:spMk id="151" creationId="{1C00C869-074C-4AD7-AE44-F83B4CED7383}"/>
          </ac:spMkLst>
        </pc:spChg>
        <pc:spChg chg="add mod">
          <ac:chgData name="Al Brooks" userId="34fc579134f071c1" providerId="LiveId" clId="{CF7F231D-8C40-4164-B34A-91E54C999355}" dt="2021-03-08T21:42:55.612" v="8638" actId="14100"/>
          <ac:spMkLst>
            <pc:docMk/>
            <pc:sldMk cId="1466189247" sldId="7050"/>
            <ac:spMk id="152" creationId="{95E49378-D38A-47C5-9650-4B1DCD7FB4BB}"/>
          </ac:spMkLst>
        </pc:spChg>
        <pc:spChg chg="add mod">
          <ac:chgData name="Al Brooks" userId="34fc579134f071c1" providerId="LiveId" clId="{CF7F231D-8C40-4164-B34A-91E54C999355}" dt="2021-03-08T21:43:54.128" v="8647" actId="108"/>
          <ac:spMkLst>
            <pc:docMk/>
            <pc:sldMk cId="1466189247" sldId="7050"/>
            <ac:spMk id="153" creationId="{5F60D399-56B8-406A-8843-81A6F97A4F5A}"/>
          </ac:spMkLst>
        </pc:spChg>
        <pc:spChg chg="add mod">
          <ac:chgData name="Al Brooks" userId="34fc579134f071c1" providerId="LiveId" clId="{CF7F231D-8C40-4164-B34A-91E54C999355}" dt="2021-03-08T21:44:06.188" v="8654" actId="14100"/>
          <ac:spMkLst>
            <pc:docMk/>
            <pc:sldMk cId="1466189247" sldId="7050"/>
            <ac:spMk id="154" creationId="{FA6A0E83-3994-4F02-BBD3-219113A6AE16}"/>
          </ac:spMkLst>
        </pc:spChg>
        <pc:spChg chg="add mod">
          <ac:chgData name="Al Brooks" userId="34fc579134f071c1" providerId="LiveId" clId="{CF7F231D-8C40-4164-B34A-91E54C999355}" dt="2021-03-08T21:44:18.407" v="8659" actId="1076"/>
          <ac:spMkLst>
            <pc:docMk/>
            <pc:sldMk cId="1466189247" sldId="7050"/>
            <ac:spMk id="155" creationId="{99D10E11-710A-4902-A38E-563C11D48BEC}"/>
          </ac:spMkLst>
        </pc:spChg>
        <pc:spChg chg="add mod">
          <ac:chgData name="Al Brooks" userId="34fc579134f071c1" providerId="LiveId" clId="{CF7F231D-8C40-4164-B34A-91E54C999355}" dt="2021-03-08T22:16:18.154" v="8764" actId="1076"/>
          <ac:spMkLst>
            <pc:docMk/>
            <pc:sldMk cId="1466189247" sldId="7050"/>
            <ac:spMk id="156" creationId="{6EF1C1C6-5138-40FD-B29F-911621B7D65E}"/>
          </ac:spMkLst>
        </pc:spChg>
        <pc:spChg chg="add mod">
          <ac:chgData name="Al Brooks" userId="34fc579134f071c1" providerId="LiveId" clId="{CF7F231D-8C40-4164-B34A-91E54C999355}" dt="2021-03-08T22:15:55.003" v="8756" actId="1076"/>
          <ac:spMkLst>
            <pc:docMk/>
            <pc:sldMk cId="1466189247" sldId="7050"/>
            <ac:spMk id="157" creationId="{098C7395-4A47-475A-9D49-1430FAD54AF4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159" creationId="{75FC4C08-F234-475F-87AD-E38CDCAD7B7B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160" creationId="{CDDD7A47-5148-4149-ACFC-0C40C7F26033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161" creationId="{F8E5FECB-7DF8-4590-A88D-9691DBD210BE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162" creationId="{814AAE56-483D-4393-958F-62AC024E2BD2}"/>
          </ac:spMkLst>
        </pc:spChg>
        <pc:spChg chg="add mod">
          <ac:chgData name="Al Brooks" userId="34fc579134f071c1" providerId="LiveId" clId="{CF7F231D-8C40-4164-B34A-91E54C999355}" dt="2021-03-08T22:14:16.093" v="8688" actId="1076"/>
          <ac:spMkLst>
            <pc:docMk/>
            <pc:sldMk cId="1466189247" sldId="7050"/>
            <ac:spMk id="163" creationId="{2B409127-F397-4A04-8CB8-0724FACB1CEE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171" creationId="{05488AF1-DE14-4EDE-AF19-65F70D399052}"/>
          </ac:spMkLst>
        </pc:spChg>
        <pc:spChg chg="add mod">
          <ac:chgData name="Al Brooks" userId="34fc579134f071c1" providerId="LiveId" clId="{CF7F231D-8C40-4164-B34A-91E54C999355}" dt="2021-03-08T22:15:20.966" v="8744" actId="6549"/>
          <ac:spMkLst>
            <pc:docMk/>
            <pc:sldMk cId="1466189247" sldId="7050"/>
            <ac:spMk id="216" creationId="{58F7AC78-AD00-4C8C-B264-D828BA5A26A4}"/>
          </ac:spMkLst>
        </pc:spChg>
        <pc:spChg chg="add mod">
          <ac:chgData name="Al Brooks" userId="34fc579134f071c1" providerId="LiveId" clId="{CF7F231D-8C40-4164-B34A-91E54C999355}" dt="2021-03-08T22:15:43.289" v="8754" actId="108"/>
          <ac:spMkLst>
            <pc:docMk/>
            <pc:sldMk cId="1466189247" sldId="7050"/>
            <ac:spMk id="222" creationId="{02D399E1-204F-4BAA-841F-E3D930A3BEB5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227" creationId="{7A50927F-93E9-46A1-8001-7910C7D6BDAC}"/>
          </ac:spMkLst>
        </pc:spChg>
        <pc:spChg chg="mod">
          <ac:chgData name="Al Brooks" userId="34fc579134f071c1" providerId="LiveId" clId="{CF7F231D-8C40-4164-B34A-91E54C999355}" dt="2021-03-05T21:37:30.976" v="4985" actId="404"/>
          <ac:spMkLst>
            <pc:docMk/>
            <pc:sldMk cId="1466189247" sldId="7050"/>
            <ac:spMk id="228" creationId="{22168355-CB25-468F-BA04-EFAEEA21BDB1}"/>
          </ac:spMkLst>
        </pc:spChg>
        <pc:picChg chg="add mod">
          <ac:chgData name="Al Brooks" userId="34fc579134f071c1" providerId="LiveId" clId="{CF7F231D-8C40-4164-B34A-91E54C999355}" dt="2021-03-08T21:34:23.814" v="8518" actId="1076"/>
          <ac:picMkLst>
            <pc:docMk/>
            <pc:sldMk cId="1466189247" sldId="7050"/>
            <ac:picMk id="4" creationId="{AD27BBC0-1971-45D4-9FC3-F9DCE5F84F92}"/>
          </ac:picMkLst>
        </pc:picChg>
        <pc:picChg chg="add mod">
          <ac:chgData name="Al Brooks" userId="34fc579134f071c1" providerId="LiveId" clId="{CF7F231D-8C40-4164-B34A-91E54C999355}" dt="2021-03-08T22:14:31.134" v="8694" actId="571"/>
          <ac:picMkLst>
            <pc:docMk/>
            <pc:sldMk cId="1466189247" sldId="7050"/>
            <ac:picMk id="213" creationId="{0AE43E3A-C818-416C-AC31-B09E03EB21E4}"/>
          </ac:picMkLst>
        </pc:picChg>
        <pc:picChg chg="add mod">
          <ac:chgData name="Al Brooks" userId="34fc579134f071c1" providerId="LiveId" clId="{CF7F231D-8C40-4164-B34A-91E54C999355}" dt="2021-03-08T22:14:30.247" v="8693" actId="571"/>
          <ac:picMkLst>
            <pc:docMk/>
            <pc:sldMk cId="1466189247" sldId="7050"/>
            <ac:picMk id="214" creationId="{42577B73-AAE9-4715-B320-9696ED211054}"/>
          </ac:picMkLst>
        </pc:picChg>
        <pc:picChg chg="add mod">
          <ac:chgData name="Al Brooks" userId="34fc579134f071c1" providerId="LiveId" clId="{CF7F231D-8C40-4164-B34A-91E54C999355}" dt="2021-03-08T22:14:29.475" v="8692" actId="571"/>
          <ac:picMkLst>
            <pc:docMk/>
            <pc:sldMk cId="1466189247" sldId="7050"/>
            <ac:picMk id="215" creationId="{BA4B3D62-ECD5-4BB5-AAF6-99A166AB94A3}"/>
          </ac:picMkLst>
        </pc:picChg>
        <pc:cxnChg chg="add mod">
          <ac:chgData name="Al Brooks" userId="34fc579134f071c1" providerId="LiveId" clId="{CF7F231D-8C40-4164-B34A-91E54C999355}" dt="2021-03-08T21:38:35.313" v="8579" actId="14100"/>
          <ac:cxnSpMkLst>
            <pc:docMk/>
            <pc:sldMk cId="1466189247" sldId="7050"/>
            <ac:cxnSpMk id="82" creationId="{CEBEB807-A186-4406-8922-92046C053840}"/>
          </ac:cxnSpMkLst>
        </pc:cxnChg>
        <pc:cxnChg chg="add mod">
          <ac:chgData name="Al Brooks" userId="34fc579134f071c1" providerId="LiveId" clId="{CF7F231D-8C40-4164-B34A-91E54C999355}" dt="2021-03-08T21:38:45.745" v="8583" actId="14100"/>
          <ac:cxnSpMkLst>
            <pc:docMk/>
            <pc:sldMk cId="1466189247" sldId="7050"/>
            <ac:cxnSpMk id="85" creationId="{20478DE7-8E3D-4157-9D7D-683E8A60DFAF}"/>
          </ac:cxnSpMkLst>
        </pc:cxnChg>
        <pc:cxnChg chg="add mod">
          <ac:chgData name="Al Brooks" userId="34fc579134f071c1" providerId="LiveId" clId="{CF7F231D-8C40-4164-B34A-91E54C999355}" dt="2021-03-08T21:38:52.457" v="8585" actId="14100"/>
          <ac:cxnSpMkLst>
            <pc:docMk/>
            <pc:sldMk cId="1466189247" sldId="7050"/>
            <ac:cxnSpMk id="87" creationId="{3CA2E638-CAEF-4F48-B88F-964AFE0CB421}"/>
          </ac:cxnSpMkLst>
        </pc:cxnChg>
        <pc:cxnChg chg="add mod">
          <ac:chgData name="Al Brooks" userId="34fc579134f071c1" providerId="LiveId" clId="{CF7F231D-8C40-4164-B34A-91E54C999355}" dt="2021-03-08T21:39:52.331" v="8600" actId="14100"/>
          <ac:cxnSpMkLst>
            <pc:docMk/>
            <pc:sldMk cId="1466189247" sldId="7050"/>
            <ac:cxnSpMk id="89" creationId="{F6EDB1C4-56F1-4F60-AB3A-F35D834F5B65}"/>
          </ac:cxnSpMkLst>
        </pc:cxnChg>
        <pc:cxnChg chg="add mod">
          <ac:chgData name="Al Brooks" userId="34fc579134f071c1" providerId="LiveId" clId="{CF7F231D-8C40-4164-B34A-91E54C999355}" dt="2021-03-08T21:39:21.489" v="8593" actId="14100"/>
          <ac:cxnSpMkLst>
            <pc:docMk/>
            <pc:sldMk cId="1466189247" sldId="7050"/>
            <ac:cxnSpMk id="91" creationId="{C97FBA30-51EF-4919-907A-6B0E2AD5D5D9}"/>
          </ac:cxnSpMkLst>
        </pc:cxnChg>
        <pc:cxnChg chg="add mod">
          <ac:chgData name="Al Brooks" userId="34fc579134f071c1" providerId="LiveId" clId="{CF7F231D-8C40-4164-B34A-91E54C999355}" dt="2021-03-08T21:39:14.450" v="8591" actId="14100"/>
          <ac:cxnSpMkLst>
            <pc:docMk/>
            <pc:sldMk cId="1466189247" sldId="7050"/>
            <ac:cxnSpMk id="93" creationId="{60A3F8CF-7BCC-4477-8EF2-8581F62C6B4E}"/>
          </ac:cxnSpMkLst>
        </pc:cxnChg>
        <pc:cxnChg chg="add mod">
          <ac:chgData name="Al Brooks" userId="34fc579134f071c1" providerId="LiveId" clId="{CF7F231D-8C40-4164-B34A-91E54C999355}" dt="2021-03-08T21:39:06.674" v="8589" actId="1076"/>
          <ac:cxnSpMkLst>
            <pc:docMk/>
            <pc:sldMk cId="1466189247" sldId="7050"/>
            <ac:cxnSpMk id="95" creationId="{D4C20AD9-50CE-424B-BA17-A76A63EB0F19}"/>
          </ac:cxnSpMkLst>
        </pc:cxnChg>
        <pc:cxnChg chg="add mod">
          <ac:chgData name="Al Brooks" userId="34fc579134f071c1" providerId="LiveId" clId="{CF7F231D-8C40-4164-B34A-91E54C999355}" dt="2021-03-08T21:39:42.032" v="8598" actId="14100"/>
          <ac:cxnSpMkLst>
            <pc:docMk/>
            <pc:sldMk cId="1466189247" sldId="7050"/>
            <ac:cxnSpMk id="97" creationId="{E1163DF5-D82B-474D-BB51-674E279C3FB5}"/>
          </ac:cxnSpMkLst>
        </pc:cxnChg>
        <pc:cxnChg chg="add mod">
          <ac:chgData name="Al Brooks" userId="34fc579134f071c1" providerId="LiveId" clId="{CF7F231D-8C40-4164-B34A-91E54C999355}" dt="2021-03-08T21:39:26.808" v="8595" actId="14100"/>
          <ac:cxnSpMkLst>
            <pc:docMk/>
            <pc:sldMk cId="1466189247" sldId="7050"/>
            <ac:cxnSpMk id="98" creationId="{DF64727D-0282-4178-BA30-C9FD89F7467A}"/>
          </ac:cxnSpMkLst>
        </pc:cxnChg>
        <pc:cxnChg chg="add mod">
          <ac:chgData name="Al Brooks" userId="34fc579134f071c1" providerId="LiveId" clId="{CF7F231D-8C40-4164-B34A-91E54C999355}" dt="2021-03-08T21:38:40.034" v="8581" actId="14100"/>
          <ac:cxnSpMkLst>
            <pc:docMk/>
            <pc:sldMk cId="1466189247" sldId="7050"/>
            <ac:cxnSpMk id="100" creationId="{68C6FA11-334D-4B56-BB91-A79B960D02F0}"/>
          </ac:cxnSpMkLst>
        </pc:cxnChg>
        <pc:cxnChg chg="add mod">
          <ac:chgData name="Al Brooks" userId="34fc579134f071c1" providerId="LiveId" clId="{CF7F231D-8C40-4164-B34A-91E54C999355}" dt="2021-03-08T21:39:46.202" v="8599" actId="1076"/>
          <ac:cxnSpMkLst>
            <pc:docMk/>
            <pc:sldMk cId="1466189247" sldId="7050"/>
            <ac:cxnSpMk id="102" creationId="{51006470-FAB7-4738-BC39-371EB5E968EA}"/>
          </ac:cxnSpMkLst>
        </pc:cxnChg>
        <pc:cxnChg chg="add mod">
          <ac:chgData name="Al Brooks" userId="34fc579134f071c1" providerId="LiveId" clId="{CF7F231D-8C40-4164-B34A-91E54C999355}" dt="2021-03-08T21:36:21.473" v="8542" actId="571"/>
          <ac:cxnSpMkLst>
            <pc:docMk/>
            <pc:sldMk cId="1466189247" sldId="7050"/>
            <ac:cxnSpMk id="105" creationId="{86A8096E-BA95-4AE9-93D7-08B05319D30E}"/>
          </ac:cxnSpMkLst>
        </pc:cxnChg>
        <pc:cxnChg chg="add mod">
          <ac:chgData name="Al Brooks" userId="34fc579134f071c1" providerId="LiveId" clId="{CF7F231D-8C40-4164-B34A-91E54C999355}" dt="2021-03-08T21:39:32.366" v="8596" actId="1076"/>
          <ac:cxnSpMkLst>
            <pc:docMk/>
            <pc:sldMk cId="1466189247" sldId="7050"/>
            <ac:cxnSpMk id="106" creationId="{6A9A5F15-AEDB-42CA-AE2E-189F9681DE45}"/>
          </ac:cxnSpMkLst>
        </pc:cxnChg>
        <pc:cxnChg chg="add mod">
          <ac:chgData name="Al Brooks" userId="34fc579134f071c1" providerId="LiveId" clId="{CF7F231D-8C40-4164-B34A-91E54C999355}" dt="2021-03-08T21:38:10.087" v="8573" actId="1076"/>
          <ac:cxnSpMkLst>
            <pc:docMk/>
            <pc:sldMk cId="1466189247" sldId="7050"/>
            <ac:cxnSpMk id="108" creationId="{BCC7A45B-9430-4BF3-AD49-A5C6A86FE4C6}"/>
          </ac:cxnSpMkLst>
        </pc:cxnChg>
        <pc:cxnChg chg="add del mod">
          <ac:chgData name="Al Brooks" userId="34fc579134f071c1" providerId="LiveId" clId="{CF7F231D-8C40-4164-B34A-91E54C999355}" dt="2021-03-08T21:36:50.255" v="8548" actId="478"/>
          <ac:cxnSpMkLst>
            <pc:docMk/>
            <pc:sldMk cId="1466189247" sldId="7050"/>
            <ac:cxnSpMk id="110" creationId="{8369E8C9-7F42-4B0E-BCED-DFF38365CE76}"/>
          </ac:cxnSpMkLst>
        </pc:cxnChg>
      </pc:sldChg>
      <pc:sldChg chg="addSp delSp modSp add del mod modClrScheme chgLayout">
        <pc:chgData name="Al Brooks" userId="34fc579134f071c1" providerId="LiveId" clId="{CF7F231D-8C40-4164-B34A-91E54C999355}" dt="2021-03-05T19:39:57.735" v="3497" actId="47"/>
        <pc:sldMkLst>
          <pc:docMk/>
          <pc:sldMk cId="2104670940" sldId="7050"/>
        </pc:sldMkLst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04T21:59:52.172" v="2277" actId="700"/>
          <ac:spMkLst>
            <pc:docMk/>
            <pc:sldMk cId="2104670940" sldId="7050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4T22:00:29.784" v="2286" actId="1076"/>
          <ac:spMkLst>
            <pc:docMk/>
            <pc:sldMk cId="2104670940" sldId="7050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04" creationId="{542D079C-C2EF-4D92-AC6F-228B6B62574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05" creationId="{44630F21-645C-43FC-83CE-D8F31591C57F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06" creationId="{A616B49C-ADC0-4CB7-AE32-72F7E9AAC31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07" creationId="{DDFF468C-39E9-4DFD-BA6F-FF7673D687D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0" creationId="{178361E3-2776-48B2-A7A5-9DF5EAECA8C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1" creationId="{E7C52814-15A2-468A-9C16-0AC85050D009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2" creationId="{90821829-801B-4D78-B2F2-B1739CF8F4B9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3" creationId="{33E7ABB2-8E14-4168-AABC-D5C941221301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4" creationId="{718DE6C2-B1C8-48B8-BA72-FB02E134F33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5" creationId="{BCDF74AE-A888-4D1C-99A3-89D6CA8FD8B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6" creationId="{A096AA7F-5CBC-4CD5-879E-2E35E43419AB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7" creationId="{EC4BCF8C-4235-4DCA-9356-70D60C0628DB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8" creationId="{12B163E7-A8FA-476A-A0FF-22FE0C7DB8F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19" creationId="{D323CBB4-2E52-4434-BD9B-024D3D1BB857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0" creationId="{4C6717CD-1A33-4C58-8063-0721043D2C50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1" creationId="{397A00F7-ADD5-4A88-A42C-EBCF8014BFAD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2" creationId="{E3CFBFDD-EBC5-4B04-A3FF-D4537F8C7678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3" creationId="{6078CA87-6CE5-45D2-A841-1037EF411F8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4" creationId="{56E1D729-7F8B-4D93-9176-33F4E7AF232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5" creationId="{5CBD0023-62D2-4550-9B64-0A96A619DDB8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6" creationId="{EABFA8ED-FA06-4AB2-9FEB-1CBAAC5D846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7" creationId="{CF221EEE-7BCA-4929-AF79-0CE9729F4637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8" creationId="{93FDA556-AAB3-47C5-9646-F87F5D7026E2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29" creationId="{4A24C4C3-9BFE-444F-854F-9A190BB0729A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0" creationId="{01879DEE-F7B4-4D68-9580-01397D1838C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1" creationId="{529C255C-7A08-4D55-8CC3-4F8931D46384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2" creationId="{39A9F900-A037-4EA2-B7D2-D15B941AF8EC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3" creationId="{4013B077-E5F3-484E-9E87-10DAA8362649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4" creationId="{F725D7AC-1705-4932-995B-0166563DBEE7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5" creationId="{C33D47C7-CC46-41DC-A16C-45710CCAB0CD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6" creationId="{0313170E-340F-4650-A0F7-5EF0D6B152D7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7" creationId="{0CE26E15-8C89-4289-95B5-2568FD526435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8" creationId="{87524D31-FCB2-4ECF-9CA2-F09C36F13719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39" creationId="{FDE14C8F-2A44-4BEC-87D6-F268390D9586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40" creationId="{9C28AA40-CB9B-467F-9624-74D07BF32F86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41" creationId="{91F3EB69-761F-4E7C-A7BC-152895A91171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42" creationId="{775213D5-CE59-45DB-8C84-727530AC0C13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43" creationId="{EC9B16D9-1B95-43C2-AFD7-2BF7C6B44488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44" creationId="{5E04A199-1D99-44E2-8C32-73925F807C59}"/>
          </ac:spMkLst>
        </pc:spChg>
        <pc:spChg chg="add mod">
          <ac:chgData name="Al Brooks" userId="34fc579134f071c1" providerId="LiveId" clId="{CF7F231D-8C40-4164-B34A-91E54C999355}" dt="2021-03-04T22:03:12.148" v="2417"/>
          <ac:spMkLst>
            <pc:docMk/>
            <pc:sldMk cId="2104670940" sldId="7050"/>
            <ac:spMk id="147" creationId="{A52C5375-3F9B-4971-8FED-1C1F9D90398D}"/>
          </ac:spMkLst>
        </pc:spChg>
        <pc:spChg chg="del">
          <ac:chgData name="Al Brooks" userId="34fc579134f071c1" providerId="LiveId" clId="{CF7F231D-8C40-4164-B34A-91E54C999355}" dt="2021-03-04T22:00:25.186" v="2284" actId="478"/>
          <ac:spMkLst>
            <pc:docMk/>
            <pc:sldMk cId="2104670940" sldId="7050"/>
            <ac:spMk id="151" creationId="{6E9DF685-46D6-40AD-A12A-BDF6CD9B2D07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52" creationId="{78AE03C6-DC08-4F6E-9060-C42776BEEFEE}"/>
          </ac:spMkLst>
        </pc:spChg>
        <pc:spChg chg="del">
          <ac:chgData name="Al Brooks" userId="34fc579134f071c1" providerId="LiveId" clId="{CF7F231D-8C40-4164-B34A-91E54C999355}" dt="2021-03-04T22:00:22.805" v="2283" actId="478"/>
          <ac:spMkLst>
            <pc:docMk/>
            <pc:sldMk cId="2104670940" sldId="7050"/>
            <ac:spMk id="153" creationId="{90301404-0B88-438F-AAA5-E813BBFFEE5D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01:22.169" v="2376" actId="478"/>
          <ac:spMkLst>
            <pc:docMk/>
            <pc:sldMk cId="2104670940" sldId="7050"/>
            <ac:spMk id="232" creationId="{819AFA96-EEDE-4161-BAAB-3CEFDF1596C7}"/>
          </ac:spMkLst>
        </pc:spChg>
        <pc:picChg chg="del mod modCrop">
          <ac:chgData name="Al Brooks" userId="34fc579134f071c1" providerId="LiveId" clId="{CF7F231D-8C40-4164-B34A-91E54C999355}" dt="2021-03-04T22:00:18.797" v="2282" actId="21"/>
          <ac:picMkLst>
            <pc:docMk/>
            <pc:sldMk cId="2104670940" sldId="7050"/>
            <ac:picMk id="4" creationId="{5AC41529-BA6A-4CF7-95CF-5754DEE0CFA9}"/>
          </ac:picMkLst>
        </pc:picChg>
        <pc:picChg chg="add del mod">
          <ac:chgData name="Al Brooks" userId="34fc579134f071c1" providerId="LiveId" clId="{CF7F231D-8C40-4164-B34A-91E54C999355}" dt="2021-03-04T22:01:17.679" v="2374" actId="478"/>
          <ac:picMkLst>
            <pc:docMk/>
            <pc:sldMk cId="2104670940" sldId="7050"/>
            <ac:picMk id="145" creationId="{4AD705D4-0348-4798-94F5-2365FCC5B9A9}"/>
          </ac:picMkLst>
        </pc:picChg>
        <pc:picChg chg="add mod">
          <ac:chgData name="Al Brooks" userId="34fc579134f071c1" providerId="LiveId" clId="{CF7F231D-8C40-4164-B34A-91E54C999355}" dt="2021-03-04T22:01:19.112" v="2375"/>
          <ac:picMkLst>
            <pc:docMk/>
            <pc:sldMk cId="2104670940" sldId="7050"/>
            <ac:picMk id="146" creationId="{01E0D8D2-2EFE-46C2-8A82-9577E3D5643F}"/>
          </ac:picMkLst>
        </pc:pic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82" creationId="{F05CB7E1-5340-4779-AE27-A83598A68AE4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84" creationId="{9F7B44BB-FBF4-4952-B606-EAF1175DBB0F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86" creationId="{E78D7C61-209B-41F0-8BD1-2B10384A1655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88" creationId="{BE235513-1EB1-46D9-8FAF-F192DE740387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90" creationId="{00050F5E-F41B-485E-8A96-3BC69D748D17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92" creationId="{926551D8-420D-41A0-A223-6F9D70F3EC48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94" creationId="{CF1CB5AF-868E-45CB-987D-D662D5774AA3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96" creationId="{CD05407F-C1A7-4B92-98F2-35587A52F926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98" creationId="{9358272E-89D7-441A-AB63-C940B540F3E2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100" creationId="{2D0E6B86-85A2-4502-91BB-E006BEA806F8}"/>
          </ac:cxnSpMkLst>
        </pc:cxnChg>
        <pc:cxnChg chg="del">
          <ac:chgData name="Al Brooks" userId="34fc579134f071c1" providerId="LiveId" clId="{CF7F231D-8C40-4164-B34A-91E54C999355}" dt="2021-03-04T22:00:22.805" v="2283" actId="478"/>
          <ac:cxnSpMkLst>
            <pc:docMk/>
            <pc:sldMk cId="2104670940" sldId="7050"/>
            <ac:cxnSpMk id="102" creationId="{6A7FF1E7-D6D9-4C0F-BA7D-9B349ADDFD89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01:22.169" v="2376" actId="478"/>
          <ac:cxnSpMkLst>
            <pc:docMk/>
            <pc:sldMk cId="2104670940" sldId="7050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CF7F231D-8C40-4164-B34A-91E54C999355}" dt="2021-03-06T02:41:22.726" v="7216" actId="47"/>
        <pc:sldMkLst>
          <pc:docMk/>
          <pc:sldMk cId="841206806" sldId="7051"/>
        </pc:sldMkLst>
        <pc:spChg chg="mod">
          <ac:chgData name="Al Brooks" userId="34fc579134f071c1" providerId="LiveId" clId="{CF7F231D-8C40-4164-B34A-91E54C999355}" dt="2021-03-05T19:57:36.636" v="4847" actId="113"/>
          <ac:spMkLst>
            <pc:docMk/>
            <pc:sldMk cId="841206806" sldId="7051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5T21:51:28.085" v="5498" actId="167"/>
          <ac:spMkLst>
            <pc:docMk/>
            <pc:sldMk cId="841206806" sldId="7051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5T19:47:58.017" v="3934" actId="1076"/>
          <ac:spMkLst>
            <pc:docMk/>
            <pc:sldMk cId="841206806" sldId="7051"/>
            <ac:spMk id="94" creationId="{3C3E3FD6-1078-45A9-91A4-68C67E788684}"/>
          </ac:spMkLst>
        </pc:spChg>
        <pc:spChg chg="add mod">
          <ac:chgData name="Al Brooks" userId="34fc579134f071c1" providerId="LiveId" clId="{CF7F231D-8C40-4164-B34A-91E54C999355}" dt="2021-03-05T19:50:06.534" v="4176" actId="108"/>
          <ac:spMkLst>
            <pc:docMk/>
            <pc:sldMk cId="841206806" sldId="7051"/>
            <ac:spMk id="158" creationId="{8AFC7E0D-CCC4-4886-9E5C-60199CB1E45B}"/>
          </ac:spMkLst>
        </pc:spChg>
        <pc:spChg chg="add mod">
          <ac:chgData name="Al Brooks" userId="34fc579134f071c1" providerId="LiveId" clId="{CF7F231D-8C40-4164-B34A-91E54C999355}" dt="2021-03-05T19:56:41.585" v="4778" actId="14100"/>
          <ac:spMkLst>
            <pc:docMk/>
            <pc:sldMk cId="841206806" sldId="7051"/>
            <ac:spMk id="159" creationId="{8167359D-203B-4753-8AB0-5DEC30331EF7}"/>
          </ac:spMkLst>
        </pc:spChg>
        <pc:picChg chg="add mod ord">
          <ac:chgData name="Al Brooks" userId="34fc579134f071c1" providerId="LiveId" clId="{CF7F231D-8C40-4164-B34A-91E54C999355}" dt="2021-03-05T21:51:22.678" v="5496" actId="167"/>
          <ac:picMkLst>
            <pc:docMk/>
            <pc:sldMk cId="841206806" sldId="7051"/>
            <ac:picMk id="160" creationId="{268D4F5E-760C-4C04-9A5B-20664755988A}"/>
          </ac:picMkLst>
        </pc:picChg>
      </pc:sldChg>
      <pc:sldChg chg="addSp delSp modSp add del mod">
        <pc:chgData name="Al Brooks" userId="34fc579134f071c1" providerId="LiveId" clId="{CF7F231D-8C40-4164-B34A-91E54C999355}" dt="2021-03-05T19:39:57.735" v="3497" actId="47"/>
        <pc:sldMkLst>
          <pc:docMk/>
          <pc:sldMk cId="3677023585" sldId="7051"/>
        </pc:sldMkLst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04T22:24:04" v="2496" actId="167"/>
          <ac:spMkLst>
            <pc:docMk/>
            <pc:sldMk cId="3677023585" sldId="7051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4T22:53:31.872" v="3220" actId="108"/>
          <ac:spMkLst>
            <pc:docMk/>
            <pc:sldMk cId="3677023585" sldId="7051"/>
            <ac:spMk id="104" creationId="{542D079C-C2EF-4D92-AC6F-228B6B62574A}"/>
          </ac:spMkLst>
        </pc:spChg>
        <pc:spChg chg="mod">
          <ac:chgData name="Al Brooks" userId="34fc579134f071c1" providerId="LiveId" clId="{CF7F231D-8C40-4164-B34A-91E54C999355}" dt="2021-03-04T22:53:33.354" v="3221" actId="108"/>
          <ac:spMkLst>
            <pc:docMk/>
            <pc:sldMk cId="3677023585" sldId="7051"/>
            <ac:spMk id="105" creationId="{44630F21-645C-43FC-83CE-D8F31591C57F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06" creationId="{A616B49C-ADC0-4CB7-AE32-72F7E9AAC31C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07" creationId="{DDFF468C-39E9-4DFD-BA6F-FF7673D687DA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0" creationId="{178361E3-2776-48B2-A7A5-9DF5EAECA8CC}"/>
          </ac:spMkLst>
        </pc:spChg>
        <pc:spChg chg="mod">
          <ac:chgData name="Al Brooks" userId="34fc579134f071c1" providerId="LiveId" clId="{CF7F231D-8C40-4164-B34A-91E54C999355}" dt="2021-03-04T22:54:23.650" v="3232" actId="108"/>
          <ac:spMkLst>
            <pc:docMk/>
            <pc:sldMk cId="3677023585" sldId="7051"/>
            <ac:spMk id="111" creationId="{E7C52814-15A2-468A-9C16-0AC85050D009}"/>
          </ac:spMkLst>
        </pc:spChg>
        <pc:spChg chg="mod">
          <ac:chgData name="Al Brooks" userId="34fc579134f071c1" providerId="LiveId" clId="{CF7F231D-8C40-4164-B34A-91E54C999355}" dt="2021-03-04T22:53:46.685" v="3224" actId="108"/>
          <ac:spMkLst>
            <pc:docMk/>
            <pc:sldMk cId="3677023585" sldId="7051"/>
            <ac:spMk id="112" creationId="{90821829-801B-4D78-B2F2-B1739CF8F4B9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3" creationId="{33E7ABB2-8E14-4168-AABC-D5C941221301}"/>
          </ac:spMkLst>
        </pc:spChg>
        <pc:spChg chg="mod">
          <ac:chgData name="Al Brooks" userId="34fc579134f071c1" providerId="LiveId" clId="{CF7F231D-8C40-4164-B34A-91E54C999355}" dt="2021-03-04T22:54:00.728" v="3227" actId="108"/>
          <ac:spMkLst>
            <pc:docMk/>
            <pc:sldMk cId="3677023585" sldId="7051"/>
            <ac:spMk id="114" creationId="{718DE6C2-B1C8-48B8-BA72-FB02E134F33A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5" creationId="{BCDF74AE-A888-4D1C-99A3-89D6CA8FD8BC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6" creationId="{A096AA7F-5CBC-4CD5-879E-2E35E43419AB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7" creationId="{EC4BCF8C-4235-4DCA-9356-70D60C0628DB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18" creationId="{12B163E7-A8FA-476A-A0FF-22FE0C7DB8FA}"/>
          </ac:spMkLst>
        </pc:spChg>
        <pc:spChg chg="mod">
          <ac:chgData name="Al Brooks" userId="34fc579134f071c1" providerId="LiveId" clId="{CF7F231D-8C40-4164-B34A-91E54C999355}" dt="2021-03-04T22:53:56.153" v="3226" actId="108"/>
          <ac:spMkLst>
            <pc:docMk/>
            <pc:sldMk cId="3677023585" sldId="7051"/>
            <ac:spMk id="119" creationId="{D323CBB4-2E52-4434-BD9B-024D3D1BB857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0" creationId="{4C6717CD-1A33-4C58-8063-0721043D2C50}"/>
          </ac:spMkLst>
        </pc:spChg>
        <pc:spChg chg="mod">
          <ac:chgData name="Al Brooks" userId="34fc579134f071c1" providerId="LiveId" clId="{CF7F231D-8C40-4164-B34A-91E54C999355}" dt="2021-03-04T22:53:48.212" v="3225" actId="108"/>
          <ac:spMkLst>
            <pc:docMk/>
            <pc:sldMk cId="3677023585" sldId="7051"/>
            <ac:spMk id="121" creationId="{397A00F7-ADD5-4A88-A42C-EBCF8014BFAD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2" creationId="{E3CFBFDD-EBC5-4B04-A3FF-D4537F8C7678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3" creationId="{6078CA87-6CE5-45D2-A841-1037EF411F8A}"/>
          </ac:spMkLst>
        </pc:spChg>
        <pc:spChg chg="mod">
          <ac:chgData name="Al Brooks" userId="34fc579134f071c1" providerId="LiveId" clId="{CF7F231D-8C40-4164-B34A-91E54C999355}" dt="2021-03-04T22:53:18.160" v="3218" actId="108"/>
          <ac:spMkLst>
            <pc:docMk/>
            <pc:sldMk cId="3677023585" sldId="7051"/>
            <ac:spMk id="124" creationId="{56E1D729-7F8B-4D93-9176-33F4E7AF232C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5" creationId="{5CBD0023-62D2-4550-9B64-0A96A619DDB8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6" creationId="{EABFA8ED-FA06-4AB2-9FEB-1CBAAC5D846C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7" creationId="{CF221EEE-7BCA-4929-AF79-0CE9729F4637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8" creationId="{93FDA556-AAB3-47C5-9646-F87F5D7026E2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29" creationId="{4A24C4C3-9BFE-444F-854F-9A190BB0729A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0" creationId="{01879DEE-F7B4-4D68-9580-01397D1838CC}"/>
          </ac:spMkLst>
        </pc:spChg>
        <pc:spChg chg="mod">
          <ac:chgData name="Al Brooks" userId="34fc579134f071c1" providerId="LiveId" clId="{CF7F231D-8C40-4164-B34A-91E54C999355}" dt="2021-03-04T22:53:11.621" v="3214" actId="108"/>
          <ac:spMkLst>
            <pc:docMk/>
            <pc:sldMk cId="3677023585" sldId="7051"/>
            <ac:spMk id="131" creationId="{529C255C-7A08-4D55-8CC3-4F8931D46384}"/>
          </ac:spMkLst>
        </pc:spChg>
        <pc:spChg chg="mod">
          <ac:chgData name="Al Brooks" userId="34fc579134f071c1" providerId="LiveId" clId="{CF7F231D-8C40-4164-B34A-91E54C999355}" dt="2021-03-04T22:53:13.422" v="3215" actId="108"/>
          <ac:spMkLst>
            <pc:docMk/>
            <pc:sldMk cId="3677023585" sldId="7051"/>
            <ac:spMk id="132" creationId="{39A9F900-A037-4EA2-B7D2-D15B941AF8EC}"/>
          </ac:spMkLst>
        </pc:spChg>
        <pc:spChg chg="mod">
          <ac:chgData name="Al Brooks" userId="34fc579134f071c1" providerId="LiveId" clId="{CF7F231D-8C40-4164-B34A-91E54C999355}" dt="2021-03-04T22:53:16.803" v="3217" actId="108"/>
          <ac:spMkLst>
            <pc:docMk/>
            <pc:sldMk cId="3677023585" sldId="7051"/>
            <ac:spMk id="133" creationId="{4013B077-E5F3-484E-9E87-10DAA8362649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4" creationId="{F725D7AC-1705-4932-995B-0166563DBEE7}"/>
          </ac:spMkLst>
        </pc:spChg>
        <pc:spChg chg="mod">
          <ac:chgData name="Al Brooks" userId="34fc579134f071c1" providerId="LiveId" clId="{CF7F231D-8C40-4164-B34A-91E54C999355}" dt="2021-03-04T22:53:22.037" v="3219" actId="108"/>
          <ac:spMkLst>
            <pc:docMk/>
            <pc:sldMk cId="3677023585" sldId="7051"/>
            <ac:spMk id="135" creationId="{C33D47C7-CC46-41DC-A16C-45710CCAB0CD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6" creationId="{0313170E-340F-4650-A0F7-5EF0D6B152D7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7" creationId="{0CE26E15-8C89-4289-95B5-2568FD526435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8" creationId="{87524D31-FCB2-4ECF-9CA2-F09C36F13719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39" creationId="{FDE14C8F-2A44-4BEC-87D6-F268390D9586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40" creationId="{9C28AA40-CB9B-467F-9624-74D07BF32F86}"/>
          </ac:spMkLst>
        </pc:spChg>
        <pc:spChg chg="mod">
          <ac:chgData name="Al Brooks" userId="34fc579134f071c1" providerId="LiveId" clId="{CF7F231D-8C40-4164-B34A-91E54C999355}" dt="2021-03-04T22:54:20.703" v="3231" actId="108"/>
          <ac:spMkLst>
            <pc:docMk/>
            <pc:sldMk cId="3677023585" sldId="7051"/>
            <ac:spMk id="141" creationId="{91F3EB69-761F-4E7C-A7BC-152895A91171}"/>
          </ac:spMkLst>
        </pc:spChg>
        <pc:spChg chg="del mod">
          <ac:chgData name="Al Brooks" userId="34fc579134f071c1" providerId="LiveId" clId="{CF7F231D-8C40-4164-B34A-91E54C999355}" dt="2021-03-04T22:43:35.362" v="3025" actId="478"/>
          <ac:spMkLst>
            <pc:docMk/>
            <pc:sldMk cId="3677023585" sldId="7051"/>
            <ac:spMk id="142" creationId="{775213D5-CE59-45DB-8C84-727530AC0C13}"/>
          </ac:spMkLst>
        </pc:spChg>
        <pc:spChg chg="del mod">
          <ac:chgData name="Al Brooks" userId="34fc579134f071c1" providerId="LiveId" clId="{CF7F231D-8C40-4164-B34A-91E54C999355}" dt="2021-03-04T22:29:34.275" v="2741" actId="478"/>
          <ac:spMkLst>
            <pc:docMk/>
            <pc:sldMk cId="3677023585" sldId="7051"/>
            <ac:spMk id="143" creationId="{EC9B16D9-1B95-43C2-AFD7-2BF7C6B44488}"/>
          </ac:spMkLst>
        </pc:spChg>
        <pc:spChg chg="mod">
          <ac:chgData name="Al Brooks" userId="34fc579134f071c1" providerId="LiveId" clId="{CF7F231D-8C40-4164-B34A-91E54C999355}" dt="2021-03-04T22:50:12.149" v="3188" actId="1076"/>
          <ac:spMkLst>
            <pc:docMk/>
            <pc:sldMk cId="3677023585" sldId="7051"/>
            <ac:spMk id="144" creationId="{5E04A199-1D99-44E2-8C32-73925F807C59}"/>
          </ac:spMkLst>
        </pc:spChg>
        <pc:spChg chg="add mod">
          <ac:chgData name="Al Brooks" userId="34fc579134f071c1" providerId="LiveId" clId="{CF7F231D-8C40-4164-B34A-91E54C999355}" dt="2021-03-04T22:03:09.818" v="2416"/>
          <ac:spMkLst>
            <pc:docMk/>
            <pc:sldMk cId="3677023585" sldId="7051"/>
            <ac:spMk id="145" creationId="{11C7797D-2066-4059-8413-03F7A18FA2A0}"/>
          </ac:spMkLst>
        </pc:spChg>
        <pc:spChg chg="add mod">
          <ac:chgData name="Al Brooks" userId="34fc579134f071c1" providerId="LiveId" clId="{CF7F231D-8C40-4164-B34A-91E54C999355}" dt="2021-03-04T22:52:02.168" v="3202" actId="13926"/>
          <ac:spMkLst>
            <pc:docMk/>
            <pc:sldMk cId="3677023585" sldId="7051"/>
            <ac:spMk id="146" creationId="{CF80DEB7-0812-45BB-9B38-7B63D62B62FD}"/>
          </ac:spMkLst>
        </pc:spChg>
        <pc:spChg chg="add mod ord">
          <ac:chgData name="Al Brooks" userId="34fc579134f071c1" providerId="LiveId" clId="{CF7F231D-8C40-4164-B34A-91E54C999355}" dt="2021-03-04T22:23:57.431" v="2494" actId="167"/>
          <ac:spMkLst>
            <pc:docMk/>
            <pc:sldMk cId="3677023585" sldId="7051"/>
            <ac:spMk id="148" creationId="{C7569075-2309-4EBB-8A6D-FB012D25EC03}"/>
          </ac:spMkLst>
        </pc:spChg>
        <pc:spChg chg="add mod">
          <ac:chgData name="Al Brooks" userId="34fc579134f071c1" providerId="LiveId" clId="{CF7F231D-8C40-4164-B34A-91E54C999355}" dt="2021-03-04T22:52:17.257" v="3206" actId="13926"/>
          <ac:spMkLst>
            <pc:docMk/>
            <pc:sldMk cId="3677023585" sldId="7051"/>
            <ac:spMk id="149" creationId="{905CA508-CCC6-4A24-AF67-9F34F6FF9FF1}"/>
          </ac:spMkLst>
        </pc:spChg>
        <pc:spChg chg="add mod">
          <ac:chgData name="Al Brooks" userId="34fc579134f071c1" providerId="LiveId" clId="{CF7F231D-8C40-4164-B34A-91E54C999355}" dt="2021-03-04T22:52:40.469" v="3209" actId="13926"/>
          <ac:spMkLst>
            <pc:docMk/>
            <pc:sldMk cId="3677023585" sldId="7051"/>
            <ac:spMk id="150" creationId="{6B8E658F-5626-493A-A9ED-FEE02C8D479B}"/>
          </ac:spMkLst>
        </pc:spChg>
        <pc:spChg chg="del mod">
          <ac:chgData name="Al Brooks" userId="34fc579134f071c1" providerId="LiveId" clId="{CF7F231D-8C40-4164-B34A-91E54C999355}" dt="2021-03-04T22:22:41.792" v="2487" actId="478"/>
          <ac:spMkLst>
            <pc:docMk/>
            <pc:sldMk cId="3677023585" sldId="7051"/>
            <ac:spMk id="151" creationId="{6E9DF685-46D6-40AD-A12A-BDF6CD9B2D07}"/>
          </ac:spMkLst>
        </pc:spChg>
        <pc:spChg chg="mod">
          <ac:chgData name="Al Brooks" userId="34fc579134f071c1" providerId="LiveId" clId="{CF7F231D-8C40-4164-B34A-91E54C999355}" dt="2021-03-04T22:01:07.415" v="2373" actId="1038"/>
          <ac:spMkLst>
            <pc:docMk/>
            <pc:sldMk cId="3677023585" sldId="7051"/>
            <ac:spMk id="152" creationId="{78AE03C6-DC08-4F6E-9060-C42776BEEFEE}"/>
          </ac:spMkLst>
        </pc:spChg>
        <pc:spChg chg="mod ord">
          <ac:chgData name="Al Brooks" userId="34fc579134f071c1" providerId="LiveId" clId="{CF7F231D-8C40-4164-B34A-91E54C999355}" dt="2021-03-04T22:23:57.431" v="2494" actId="167"/>
          <ac:spMkLst>
            <pc:docMk/>
            <pc:sldMk cId="3677023585" sldId="7051"/>
            <ac:spMk id="153" creationId="{90301404-0B88-438F-AAA5-E813BBFFEE5D}"/>
          </ac:spMkLst>
        </pc:spChg>
        <pc:spChg chg="add mod">
          <ac:chgData name="Al Brooks" userId="34fc579134f071c1" providerId="LiveId" clId="{CF7F231D-8C40-4164-B34A-91E54C999355}" dt="2021-03-04T22:40:37.267" v="2961" actId="1076"/>
          <ac:spMkLst>
            <pc:docMk/>
            <pc:sldMk cId="3677023585" sldId="7051"/>
            <ac:spMk id="155" creationId="{6388FBF0-2DDC-4664-B813-9A109FBD670D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21" creationId="{68FD4F3E-0F63-4A17-BC12-C80420F32F69}"/>
          </ac:spMkLst>
        </pc:spChg>
        <pc:spChg chg="add mod">
          <ac:chgData name="Al Brooks" userId="34fc579134f071c1" providerId="LiveId" clId="{CF7F231D-8C40-4164-B34A-91E54C999355}" dt="2021-03-04T22:52:07.777" v="3204" actId="13926"/>
          <ac:spMkLst>
            <pc:docMk/>
            <pc:sldMk cId="3677023585" sldId="7051"/>
            <ac:spMk id="222" creationId="{31FB06E0-66E0-4CFA-8420-0687AAC44D5F}"/>
          </ac:spMkLst>
        </pc:spChg>
        <pc:spChg chg="add mod">
          <ac:chgData name="Al Brooks" userId="34fc579134f071c1" providerId="LiveId" clId="{CF7F231D-8C40-4164-B34A-91E54C999355}" dt="2021-03-04T22:52:59.390" v="3211" actId="13926"/>
          <ac:spMkLst>
            <pc:docMk/>
            <pc:sldMk cId="3677023585" sldId="7051"/>
            <ac:spMk id="224" creationId="{0884A697-4F2D-4DE8-89E0-0EE721C29E0F}"/>
          </ac:spMkLst>
        </pc:spChg>
        <pc:spChg chg="add mod">
          <ac:chgData name="Al Brooks" userId="34fc579134f071c1" providerId="LiveId" clId="{CF7F231D-8C40-4164-B34A-91E54C999355}" dt="2021-03-04T22:53:04.589" v="3213" actId="13926"/>
          <ac:spMkLst>
            <pc:docMk/>
            <pc:sldMk cId="3677023585" sldId="7051"/>
            <ac:spMk id="226" creationId="{F14B8E4E-3074-4AF0-A2EC-3F6DD8D9F6D2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28" creationId="{22168355-CB25-468F-BA04-EFAEEA21BDB1}"/>
          </ac:spMkLst>
        </pc:spChg>
        <pc:spChg chg="add del mod">
          <ac:chgData name="Al Brooks" userId="34fc579134f071c1" providerId="LiveId" clId="{CF7F231D-8C40-4164-B34A-91E54C999355}" dt="2021-03-04T22:49:56.962" v="3183" actId="478"/>
          <ac:spMkLst>
            <pc:docMk/>
            <pc:sldMk cId="3677023585" sldId="7051"/>
            <ac:spMk id="229" creationId="{6F1DEF41-7772-4D31-A761-B45E94AE98AC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4T22:54:38.601" v="3233" actId="478"/>
          <ac:spMkLst>
            <pc:docMk/>
            <pc:sldMk cId="3677023585" sldId="7051"/>
            <ac:spMk id="232" creationId="{819AFA96-EEDE-4161-BAAB-3CEFDF1596C7}"/>
          </ac:spMkLst>
        </pc:spChg>
        <pc:picChg chg="mod ord">
          <ac:chgData name="Al Brooks" userId="34fc579134f071c1" providerId="LiveId" clId="{CF7F231D-8C40-4164-B34A-91E54C999355}" dt="2021-03-04T22:50:45.486" v="3195" actId="1076"/>
          <ac:picMkLst>
            <pc:docMk/>
            <pc:sldMk cId="3677023585" sldId="7051"/>
            <ac:picMk id="4" creationId="{5AC41529-BA6A-4CF7-95CF-5754DEE0CFA9}"/>
          </ac:picMkLst>
        </pc:pic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82" creationId="{F05CB7E1-5340-4779-AE27-A83598A68AE4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84" creationId="{9F7B44BB-FBF4-4952-B606-EAF1175DBB0F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86" creationId="{E78D7C61-209B-41F0-8BD1-2B10384A1655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88" creationId="{BE235513-1EB1-46D9-8FAF-F192DE740387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90" creationId="{00050F5E-F41B-485E-8A96-3BC69D748D17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92" creationId="{926551D8-420D-41A0-A223-6F9D70F3EC48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94" creationId="{CF1CB5AF-868E-45CB-987D-D662D5774AA3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96" creationId="{CD05407F-C1A7-4B92-98F2-35587A52F926}"/>
          </ac:cxnSpMkLst>
        </pc:cxnChg>
        <pc:cxnChg chg="mod">
          <ac:chgData name="Al Brooks" userId="34fc579134f071c1" providerId="LiveId" clId="{CF7F231D-8C40-4164-B34A-91E54C999355}" dt="2021-03-04T22:30:02.042" v="2748" actId="14100"/>
          <ac:cxnSpMkLst>
            <pc:docMk/>
            <pc:sldMk cId="3677023585" sldId="7051"/>
            <ac:cxnSpMk id="98" creationId="{9358272E-89D7-441A-AB63-C940B540F3E2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100" creationId="{2D0E6B86-85A2-4502-91BB-E006BEA806F8}"/>
          </ac:cxnSpMkLst>
        </pc:cxnChg>
        <pc:cxnChg chg="mod">
          <ac:chgData name="Al Brooks" userId="34fc579134f071c1" providerId="LiveId" clId="{CF7F231D-8C40-4164-B34A-91E54C999355}" dt="2021-03-04T22:01:07.415" v="2373" actId="1038"/>
          <ac:cxnSpMkLst>
            <pc:docMk/>
            <pc:sldMk cId="3677023585" sldId="7051"/>
            <ac:cxnSpMk id="102" creationId="{6A7FF1E7-D6D9-4C0F-BA7D-9B349ADDFD89}"/>
          </ac:cxnSpMkLst>
        </pc:cxnChg>
        <pc:cxnChg chg="add mod">
          <ac:chgData name="Al Brooks" userId="34fc579134f071c1" providerId="LiveId" clId="{CF7F231D-8C40-4164-B34A-91E54C999355}" dt="2021-03-04T22:22:38.252" v="2486" actId="1036"/>
          <ac:cxnSpMkLst>
            <pc:docMk/>
            <pc:sldMk cId="3677023585" sldId="7051"/>
            <ac:cxnSpMk id="147" creationId="{CCA2E263-ED9F-4AA6-A96F-402DF12F5279}"/>
          </ac:cxnSpMkLst>
        </pc:cxnChg>
        <pc:cxnChg chg="add del mod">
          <ac:chgData name="Al Brooks" userId="34fc579134f071c1" providerId="LiveId" clId="{CF7F231D-8C40-4164-B34A-91E54C999355}" dt="2021-03-04T22:29:01.198" v="2724" actId="478"/>
          <ac:cxnSpMkLst>
            <pc:docMk/>
            <pc:sldMk cId="3677023585" sldId="7051"/>
            <ac:cxnSpMk id="154" creationId="{588EC7CE-B9BE-428B-994A-A87F1CF8AAC9}"/>
          </ac:cxnSpMkLst>
        </pc:cxnChg>
        <pc:cxnChg chg="add del mod">
          <ac:chgData name="Al Brooks" userId="34fc579134f071c1" providerId="LiveId" clId="{CF7F231D-8C40-4164-B34A-91E54C999355}" dt="2021-03-04T22:28:59.118" v="2723" actId="478"/>
          <ac:cxnSpMkLst>
            <pc:docMk/>
            <pc:sldMk cId="3677023585" sldId="7051"/>
            <ac:cxnSpMk id="156" creationId="{7D38E87B-AEF5-4753-8E66-30C4EEA6F114}"/>
          </ac:cxnSpMkLst>
        </pc:cxnChg>
        <pc:cxnChg chg="add del mod">
          <ac:chgData name="Al Brooks" userId="34fc579134f071c1" providerId="LiveId" clId="{CF7F231D-8C40-4164-B34A-91E54C999355}" dt="2021-03-04T22:30:21.066" v="2756" actId="478"/>
          <ac:cxnSpMkLst>
            <pc:docMk/>
            <pc:sldMk cId="3677023585" sldId="7051"/>
            <ac:cxnSpMk id="157" creationId="{FDEC9613-5900-4893-BAAA-420312C633FD}"/>
          </ac:cxnSpMkLst>
        </pc:cxnChg>
        <pc:cxnChg chg="add mod">
          <ac:chgData name="Al Brooks" userId="34fc579134f071c1" providerId="LiveId" clId="{CF7F231D-8C40-4164-B34A-91E54C999355}" dt="2021-03-04T22:28:48.414" v="2720" actId="14100"/>
          <ac:cxnSpMkLst>
            <pc:docMk/>
            <pc:sldMk cId="3677023585" sldId="7051"/>
            <ac:cxnSpMk id="163" creationId="{865990CB-C492-4370-8BA3-C79C3C55C3FD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1" creationId="{E4515319-115B-4BF6-AD98-88C4B34EE1EE}"/>
          </ac:cxnSpMkLst>
        </pc:cxnChg>
        <pc:cxnChg chg="del mod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4T22:40:28.093" v="2959" actId="14100"/>
          <ac:cxnSpMkLst>
            <pc:docMk/>
            <pc:sldMk cId="3677023585" sldId="7051"/>
            <ac:cxnSpMk id="213" creationId="{A4191DA2-B069-4DCA-8C7E-4DBCA53E45F3}"/>
          </ac:cxnSpMkLst>
        </pc:cxnChg>
        <pc:cxnChg chg="add mod">
          <ac:chgData name="Al Brooks" userId="34fc579134f071c1" providerId="LiveId" clId="{CF7F231D-8C40-4164-B34A-91E54C999355}" dt="2021-03-04T22:30:17.019" v="2755" actId="14100"/>
          <ac:cxnSpMkLst>
            <pc:docMk/>
            <pc:sldMk cId="3677023585" sldId="7051"/>
            <ac:cxnSpMk id="214" creationId="{BFB1C175-9731-4873-B4F9-9E352FB8E701}"/>
          </ac:cxnSpMkLst>
        </pc:cxnChg>
        <pc:cxnChg chg="add del mod">
          <ac:chgData name="Al Brooks" userId="34fc579134f071c1" providerId="LiveId" clId="{CF7F231D-8C40-4164-B34A-91E54C999355}" dt="2021-03-04T22:30:37.842" v="2760" actId="478"/>
          <ac:cxnSpMkLst>
            <pc:docMk/>
            <pc:sldMk cId="3677023585" sldId="7051"/>
            <ac:cxnSpMk id="215" creationId="{0B998DA2-6BA0-4E3E-941C-78193E96F2B2}"/>
          </ac:cxnSpMkLst>
        </pc:cxnChg>
        <pc:cxnChg chg="add mod">
          <ac:chgData name="Al Brooks" userId="34fc579134f071c1" providerId="LiveId" clId="{CF7F231D-8C40-4164-B34A-91E54C999355}" dt="2021-03-04T22:40:23.758" v="2958" actId="14100"/>
          <ac:cxnSpMkLst>
            <pc:docMk/>
            <pc:sldMk cId="3677023585" sldId="7051"/>
            <ac:cxnSpMk id="216" creationId="{281AF073-91A9-4EF6-9C06-7FB3017B614E}"/>
          </ac:cxnSpMkLst>
        </pc:cxnChg>
        <pc:cxnChg chg="add mod">
          <ac:chgData name="Al Brooks" userId="34fc579134f071c1" providerId="LiveId" clId="{CF7F231D-8C40-4164-B34A-91E54C999355}" dt="2021-03-04T22:33:45.010" v="2874" actId="571"/>
          <ac:cxnSpMkLst>
            <pc:docMk/>
            <pc:sldMk cId="3677023585" sldId="7051"/>
            <ac:cxnSpMk id="223" creationId="{364DE6BC-A0A4-4DD1-A84F-AAEB05B25CEE}"/>
          </ac:cxnSpMkLst>
        </pc:cxnChg>
        <pc:cxnChg chg="add mod">
          <ac:chgData name="Al Brooks" userId="34fc579134f071c1" providerId="LiveId" clId="{CF7F231D-8C40-4164-B34A-91E54C999355}" dt="2021-03-04T22:43:46.551" v="3029" actId="14100"/>
          <ac:cxnSpMkLst>
            <pc:docMk/>
            <pc:sldMk cId="3677023585" sldId="7051"/>
            <ac:cxnSpMk id="225" creationId="{82FA8B9C-DD4A-4373-8FBB-41F8009094CB}"/>
          </ac:cxnSpMkLst>
        </pc:cxnChg>
        <pc:cxnChg chg="add mod">
          <ac:chgData name="Al Brooks" userId="34fc579134f071c1" providerId="LiveId" clId="{CF7F231D-8C40-4164-B34A-91E54C999355}" dt="2021-03-04T22:54:10.847" v="3229" actId="108"/>
          <ac:cxnSpMkLst>
            <pc:docMk/>
            <pc:sldMk cId="3677023585" sldId="7051"/>
            <ac:cxnSpMk id="230" creationId="{5CA923E0-7880-41F5-8722-2BE4FFEC7749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4T22:54:38.601" v="3233" actId="478"/>
          <ac:cxnSpMkLst>
            <pc:docMk/>
            <pc:sldMk cId="3677023585" sldId="705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10T17:30:02.164" v="12292" actId="47"/>
        <pc:sldMkLst>
          <pc:docMk/>
          <pc:sldMk cId="4266637910" sldId="7051"/>
        </pc:sldMkLst>
        <pc:spChg chg="mod">
          <ac:chgData name="Al Brooks" userId="34fc579134f071c1" providerId="LiveId" clId="{CF7F231D-8C40-4164-B34A-91E54C999355}" dt="2021-03-09T21:41:41.480" v="10717" actId="20577"/>
          <ac:spMkLst>
            <pc:docMk/>
            <pc:sldMk cId="4266637910" sldId="7051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8T17:40:10.146" v="7854" actId="20577"/>
          <ac:spMkLst>
            <pc:docMk/>
            <pc:sldMk cId="4266637910" sldId="7051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09T21:44:46.792" v="10762" actId="108"/>
          <ac:spMkLst>
            <pc:docMk/>
            <pc:sldMk cId="4266637910" sldId="7051"/>
            <ac:spMk id="105" creationId="{2A1EC040-58B5-45B3-840B-72205D264F0C}"/>
          </ac:spMkLst>
        </pc:spChg>
        <pc:spChg chg="add mod">
          <ac:chgData name="Al Brooks" userId="34fc579134f071c1" providerId="LiveId" clId="{CF7F231D-8C40-4164-B34A-91E54C999355}" dt="2021-03-09T21:45:16.820" v="10790" actId="1076"/>
          <ac:spMkLst>
            <pc:docMk/>
            <pc:sldMk cId="4266637910" sldId="7051"/>
            <ac:spMk id="106" creationId="{49BA3366-D2B8-41F9-8459-FA8F504D0034}"/>
          </ac:spMkLst>
        </pc:spChg>
        <pc:spChg chg="add mod">
          <ac:chgData name="Al Brooks" userId="34fc579134f071c1" providerId="LiveId" clId="{CF7F231D-8C40-4164-B34A-91E54C999355}" dt="2021-03-09T21:52:37.763" v="10808" actId="1076"/>
          <ac:spMkLst>
            <pc:docMk/>
            <pc:sldMk cId="4266637910" sldId="7051"/>
            <ac:spMk id="107" creationId="{FA0B994A-8912-4615-96EC-24D89E32560E}"/>
          </ac:spMkLst>
        </pc:spChg>
        <pc:spChg chg="add mod">
          <ac:chgData name="Al Brooks" userId="34fc579134f071c1" providerId="LiveId" clId="{CF7F231D-8C40-4164-B34A-91E54C999355}" dt="2021-03-09T21:52:49.741" v="10813" actId="1076"/>
          <ac:spMkLst>
            <pc:docMk/>
            <pc:sldMk cId="4266637910" sldId="7051"/>
            <ac:spMk id="108" creationId="{8617D803-23CE-4B9B-8EE5-E60EB6383AFA}"/>
          </ac:spMkLst>
        </pc:spChg>
        <pc:spChg chg="add mod">
          <ac:chgData name="Al Brooks" userId="34fc579134f071c1" providerId="LiveId" clId="{CF7F231D-8C40-4164-B34A-91E54C999355}" dt="2021-03-09T21:53:00.020" v="10817" actId="1076"/>
          <ac:spMkLst>
            <pc:docMk/>
            <pc:sldMk cId="4266637910" sldId="7051"/>
            <ac:spMk id="109" creationId="{BF8FD425-8D10-462B-A586-3DF89FE466A7}"/>
          </ac:spMkLst>
        </pc:spChg>
        <pc:spChg chg="add mod">
          <ac:chgData name="Al Brooks" userId="34fc579134f071c1" providerId="LiveId" clId="{CF7F231D-8C40-4164-B34A-91E54C999355}" dt="2021-03-09T21:53:05.366" v="10819" actId="1076"/>
          <ac:spMkLst>
            <pc:docMk/>
            <pc:sldMk cId="4266637910" sldId="7051"/>
            <ac:spMk id="110" creationId="{CE9014E4-7F70-49C6-8050-913E2E23126B}"/>
          </ac:spMkLst>
        </pc:spChg>
        <pc:spChg chg="add mod">
          <ac:chgData name="Al Brooks" userId="34fc579134f071c1" providerId="LiveId" clId="{CF7F231D-8C40-4164-B34A-91E54C999355}" dt="2021-03-09T21:53:13.727" v="10822" actId="1076"/>
          <ac:spMkLst>
            <pc:docMk/>
            <pc:sldMk cId="4266637910" sldId="7051"/>
            <ac:spMk id="111" creationId="{D8BFDE93-6823-46A2-A1CF-DDC7E360D569}"/>
          </ac:spMkLst>
        </pc:spChg>
        <pc:spChg chg="add mod">
          <ac:chgData name="Al Brooks" userId="34fc579134f071c1" providerId="LiveId" clId="{CF7F231D-8C40-4164-B34A-91E54C999355}" dt="2021-03-09T21:53:16.154" v="10823" actId="1076"/>
          <ac:spMkLst>
            <pc:docMk/>
            <pc:sldMk cId="4266637910" sldId="7051"/>
            <ac:spMk id="112" creationId="{80A2B4B4-23F8-419C-847B-B1BDA7DCD506}"/>
          </ac:spMkLst>
        </pc:spChg>
        <pc:spChg chg="add mod">
          <ac:chgData name="Al Brooks" userId="34fc579134f071c1" providerId="LiveId" clId="{CF7F231D-8C40-4164-B34A-91E54C999355}" dt="2021-03-09T21:53:23.729" v="10826" actId="1076"/>
          <ac:spMkLst>
            <pc:docMk/>
            <pc:sldMk cId="4266637910" sldId="7051"/>
            <ac:spMk id="113" creationId="{FCD977A1-EC30-4A69-AC22-9F90BD74F23D}"/>
          </ac:spMkLst>
        </pc:spChg>
        <pc:spChg chg="add mod">
          <ac:chgData name="Al Brooks" userId="34fc579134f071c1" providerId="LiveId" clId="{CF7F231D-8C40-4164-B34A-91E54C999355}" dt="2021-03-09T21:54:16.012" v="10841" actId="1076"/>
          <ac:spMkLst>
            <pc:docMk/>
            <pc:sldMk cId="4266637910" sldId="7051"/>
            <ac:spMk id="114" creationId="{FC81385F-2086-4B41-8DA7-EFCDF272F59D}"/>
          </ac:spMkLst>
        </pc:spChg>
        <pc:spChg chg="add mod">
          <ac:chgData name="Al Brooks" userId="34fc579134f071c1" providerId="LiveId" clId="{CF7F231D-8C40-4164-B34A-91E54C999355}" dt="2021-03-09T21:54:22.906" v="10842" actId="1076"/>
          <ac:spMkLst>
            <pc:docMk/>
            <pc:sldMk cId="4266637910" sldId="7051"/>
            <ac:spMk id="115" creationId="{316E56F1-720B-4EB4-8938-1A7615C4BD88}"/>
          </ac:spMkLst>
        </pc:spChg>
        <pc:spChg chg="add mod">
          <ac:chgData name="Al Brooks" userId="34fc579134f071c1" providerId="LiveId" clId="{CF7F231D-8C40-4164-B34A-91E54C999355}" dt="2021-03-09T21:54:30.924" v="10845" actId="1076"/>
          <ac:spMkLst>
            <pc:docMk/>
            <pc:sldMk cId="4266637910" sldId="7051"/>
            <ac:spMk id="116" creationId="{80BFAA97-7ED1-45BB-88EA-E18A62189889}"/>
          </ac:spMkLst>
        </pc:spChg>
        <pc:spChg chg="add mod">
          <ac:chgData name="Al Brooks" userId="34fc579134f071c1" providerId="LiveId" clId="{CF7F231D-8C40-4164-B34A-91E54C999355}" dt="2021-03-09T21:53:25.961" v="10827" actId="1076"/>
          <ac:spMkLst>
            <pc:docMk/>
            <pc:sldMk cId="4266637910" sldId="7051"/>
            <ac:spMk id="117" creationId="{3A151212-D382-415E-8A6D-ADB5B634BAE2}"/>
          </ac:spMkLst>
        </pc:spChg>
        <pc:spChg chg="add mod">
          <ac:chgData name="Al Brooks" userId="34fc579134f071c1" providerId="LiveId" clId="{CF7F231D-8C40-4164-B34A-91E54C999355}" dt="2021-03-09T21:52:03.789" v="10802" actId="571"/>
          <ac:spMkLst>
            <pc:docMk/>
            <pc:sldMk cId="4266637910" sldId="7051"/>
            <ac:spMk id="118" creationId="{616FB178-315D-4560-A3EB-588F368BABE2}"/>
          </ac:spMkLst>
        </pc:spChg>
        <pc:spChg chg="add mod">
          <ac:chgData name="Al Brooks" userId="34fc579134f071c1" providerId="LiveId" clId="{CF7F231D-8C40-4164-B34A-91E54C999355}" dt="2021-03-09T21:52:06.048" v="10803" actId="571"/>
          <ac:spMkLst>
            <pc:docMk/>
            <pc:sldMk cId="4266637910" sldId="7051"/>
            <ac:spMk id="119" creationId="{FDFE5DF9-E4F1-4AF6-8552-46982B6C1C3F}"/>
          </ac:spMkLst>
        </pc:spChg>
        <pc:spChg chg="add mod">
          <ac:chgData name="Al Brooks" userId="34fc579134f071c1" providerId="LiveId" clId="{CF7F231D-8C40-4164-B34A-91E54C999355}" dt="2021-03-09T21:52:09.804" v="10804" actId="571"/>
          <ac:spMkLst>
            <pc:docMk/>
            <pc:sldMk cId="4266637910" sldId="7051"/>
            <ac:spMk id="120" creationId="{75B20591-861A-493C-B12A-6D87DA698D4D}"/>
          </ac:spMkLst>
        </pc:spChg>
        <pc:spChg chg="add mod">
          <ac:chgData name="Al Brooks" userId="34fc579134f071c1" providerId="LiveId" clId="{CF7F231D-8C40-4164-B34A-91E54C999355}" dt="2021-03-09T21:54:28.367" v="10844" actId="1076"/>
          <ac:spMkLst>
            <pc:docMk/>
            <pc:sldMk cId="4266637910" sldId="7051"/>
            <ac:spMk id="121" creationId="{F2FC7747-1886-4133-9738-4D92007DB51D}"/>
          </ac:spMkLst>
        </pc:spChg>
        <pc:spChg chg="add mod">
          <ac:chgData name="Al Brooks" userId="34fc579134f071c1" providerId="LiveId" clId="{CF7F231D-8C40-4164-B34A-91E54C999355}" dt="2021-03-09T21:54:42.626" v="10849" actId="1076"/>
          <ac:spMkLst>
            <pc:docMk/>
            <pc:sldMk cId="4266637910" sldId="7051"/>
            <ac:spMk id="122" creationId="{36BD612F-EBB4-4FF1-A4BD-C5AD57B76DB0}"/>
          </ac:spMkLst>
        </pc:spChg>
        <pc:spChg chg="add mod">
          <ac:chgData name="Al Brooks" userId="34fc579134f071c1" providerId="LiveId" clId="{CF7F231D-8C40-4164-B34A-91E54C999355}" dt="2021-03-09T21:54:45.257" v="10850" actId="1076"/>
          <ac:spMkLst>
            <pc:docMk/>
            <pc:sldMk cId="4266637910" sldId="7051"/>
            <ac:spMk id="123" creationId="{F6CA3FB0-81F6-4910-8ED8-7F8D510E8514}"/>
          </ac:spMkLst>
        </pc:spChg>
        <pc:spChg chg="add mod">
          <ac:chgData name="Al Brooks" userId="34fc579134f071c1" providerId="LiveId" clId="{CF7F231D-8C40-4164-B34A-91E54C999355}" dt="2021-03-09T21:54:25.415" v="10843" actId="571"/>
          <ac:spMkLst>
            <pc:docMk/>
            <pc:sldMk cId="4266637910" sldId="7051"/>
            <ac:spMk id="132" creationId="{16CD42B2-A285-4A5A-AD4D-8287428A6AE6}"/>
          </ac:spMkLst>
        </pc:spChg>
        <pc:spChg chg="add mod">
          <ac:chgData name="Al Brooks" userId="34fc579134f071c1" providerId="LiveId" clId="{CF7F231D-8C40-4164-B34A-91E54C999355}" dt="2021-03-09T21:54:33.622" v="10846" actId="571"/>
          <ac:spMkLst>
            <pc:docMk/>
            <pc:sldMk cId="4266637910" sldId="7051"/>
            <ac:spMk id="133" creationId="{EE9A55C1-9A9A-4FA3-914F-0DB71F0BCB82}"/>
          </ac:spMkLst>
        </pc:spChg>
        <pc:spChg chg="add mod">
          <ac:chgData name="Al Brooks" userId="34fc579134f071c1" providerId="LiveId" clId="{CF7F231D-8C40-4164-B34A-91E54C999355}" dt="2021-03-09T21:56:21.701" v="10895" actId="108"/>
          <ac:spMkLst>
            <pc:docMk/>
            <pc:sldMk cId="4266637910" sldId="7051"/>
            <ac:spMk id="139" creationId="{779ABBF8-82C6-4BC1-AFEC-BAA1E5E12B98}"/>
          </ac:spMkLst>
        </pc:spChg>
        <pc:spChg chg="add mod">
          <ac:chgData name="Al Brooks" userId="34fc579134f071c1" providerId="LiveId" clId="{CF7F231D-8C40-4164-B34A-91E54C999355}" dt="2021-03-09T21:57:06.661" v="10940" actId="1076"/>
          <ac:spMkLst>
            <pc:docMk/>
            <pc:sldMk cId="4266637910" sldId="7051"/>
            <ac:spMk id="140" creationId="{7A3AFAFC-2ACE-4454-ACF5-D688D959D0C6}"/>
          </ac:spMkLst>
        </pc:spChg>
        <pc:picChg chg="add mod">
          <ac:chgData name="Al Brooks" userId="34fc579134f071c1" providerId="LiveId" clId="{CF7F231D-8C40-4164-B34A-91E54C999355}" dt="2021-03-09T21:53:48.070" v="10833" actId="1076"/>
          <ac:picMkLst>
            <pc:docMk/>
            <pc:sldMk cId="4266637910" sldId="7051"/>
            <ac:picMk id="4" creationId="{CACFE67A-99F4-4D85-A752-23645B2ECC65}"/>
          </ac:picMkLst>
        </pc:picChg>
        <pc:cxnChg chg="add mod">
          <ac:chgData name="Al Brooks" userId="34fc579134f071c1" providerId="LiveId" clId="{CF7F231D-8C40-4164-B34A-91E54C999355}" dt="2021-03-09T21:52:43.698" v="10810" actId="14100"/>
          <ac:cxnSpMkLst>
            <pc:docMk/>
            <pc:sldMk cId="4266637910" sldId="7051"/>
            <ac:cxnSpMk id="82" creationId="{013C1B9A-2351-431C-9E32-FC1E8634DA9F}"/>
          </ac:cxnSpMkLst>
        </pc:cxnChg>
        <pc:cxnChg chg="add mod">
          <ac:chgData name="Al Brooks" userId="34fc579134f071c1" providerId="LiveId" clId="{CF7F231D-8C40-4164-B34A-91E54C999355}" dt="2021-03-09T21:52:48.085" v="10812" actId="14100"/>
          <ac:cxnSpMkLst>
            <pc:docMk/>
            <pc:sldMk cId="4266637910" sldId="7051"/>
            <ac:cxnSpMk id="84" creationId="{7E95CCD1-0C13-46B9-8026-C8D3EA1FDDB6}"/>
          </ac:cxnSpMkLst>
        </pc:cxnChg>
        <pc:cxnChg chg="add mod">
          <ac:chgData name="Al Brooks" userId="34fc579134f071c1" providerId="LiveId" clId="{CF7F231D-8C40-4164-B34A-91E54C999355}" dt="2021-03-09T21:53:11.759" v="10821" actId="14100"/>
          <ac:cxnSpMkLst>
            <pc:docMk/>
            <pc:sldMk cId="4266637910" sldId="7051"/>
            <ac:cxnSpMk id="86" creationId="{162F8131-C688-4C17-81DD-AFE8B4B02BF3}"/>
          </ac:cxnSpMkLst>
        </pc:cxnChg>
        <pc:cxnChg chg="add mod">
          <ac:chgData name="Al Brooks" userId="34fc579134f071c1" providerId="LiveId" clId="{CF7F231D-8C40-4164-B34A-91E54C999355}" dt="2021-03-09T21:55:21.898" v="10856" actId="14100"/>
          <ac:cxnSpMkLst>
            <pc:docMk/>
            <pc:sldMk cId="4266637910" sldId="7051"/>
            <ac:cxnSpMk id="88" creationId="{8D3BCE45-AC0C-46E6-AE89-71B2F63200BD}"/>
          </ac:cxnSpMkLst>
        </pc:cxnChg>
        <pc:cxnChg chg="add mod">
          <ac:chgData name="Al Brooks" userId="34fc579134f071c1" providerId="LiveId" clId="{CF7F231D-8C40-4164-B34A-91E54C999355}" dt="2021-03-09T21:53:36.866" v="10829" actId="14100"/>
          <ac:cxnSpMkLst>
            <pc:docMk/>
            <pc:sldMk cId="4266637910" sldId="7051"/>
            <ac:cxnSpMk id="90" creationId="{42F677C8-BFA1-451F-B8BB-4ACC8BB89082}"/>
          </ac:cxnSpMkLst>
        </pc:cxnChg>
        <pc:cxnChg chg="add mod">
          <ac:chgData name="Al Brooks" userId="34fc579134f071c1" providerId="LiveId" clId="{CF7F231D-8C40-4164-B34A-91E54C999355}" dt="2021-03-09T21:54:03.257" v="10837" actId="1076"/>
          <ac:cxnSpMkLst>
            <pc:docMk/>
            <pc:sldMk cId="4266637910" sldId="7051"/>
            <ac:cxnSpMk id="92" creationId="{55E09B52-7574-4D34-8833-7473668C1354}"/>
          </ac:cxnSpMkLst>
        </pc:cxnChg>
        <pc:cxnChg chg="add mod">
          <ac:chgData name="Al Brooks" userId="34fc579134f071c1" providerId="LiveId" clId="{CF7F231D-8C40-4164-B34A-91E54C999355}" dt="2021-03-09T21:54:40.322" v="10848" actId="14100"/>
          <ac:cxnSpMkLst>
            <pc:docMk/>
            <pc:sldMk cId="4266637910" sldId="7051"/>
            <ac:cxnSpMk id="94" creationId="{049B7F9D-69A1-436A-94D6-56BDD59D0695}"/>
          </ac:cxnSpMkLst>
        </pc:cxnChg>
        <pc:cxnChg chg="add mod">
          <ac:chgData name="Al Brooks" userId="34fc579134f071c1" providerId="LiveId" clId="{CF7F231D-8C40-4164-B34A-91E54C999355}" dt="2021-03-09T21:43:19.116" v="10736" actId="14100"/>
          <ac:cxnSpMkLst>
            <pc:docMk/>
            <pc:sldMk cId="4266637910" sldId="7051"/>
            <ac:cxnSpMk id="95" creationId="{02779987-7414-4D5E-8AC2-E43F9C61FCB6}"/>
          </ac:cxnSpMkLst>
        </pc:cxnChg>
        <pc:cxnChg chg="add del mod">
          <ac:chgData name="Al Brooks" userId="34fc579134f071c1" providerId="LiveId" clId="{CF7F231D-8C40-4164-B34A-91E54C999355}" dt="2021-03-09T21:55:25.984" v="10857" actId="478"/>
          <ac:cxnSpMkLst>
            <pc:docMk/>
            <pc:sldMk cId="4266637910" sldId="7051"/>
            <ac:cxnSpMk id="97" creationId="{42C83877-B489-4F47-82A4-C4B510279B98}"/>
          </ac:cxnSpMkLst>
        </pc:cxnChg>
        <pc:cxnChg chg="add mod">
          <ac:chgData name="Al Brooks" userId="34fc579134f071c1" providerId="LiveId" clId="{CF7F231D-8C40-4164-B34A-91E54C999355}" dt="2021-03-09T21:52:58.115" v="10816" actId="1076"/>
          <ac:cxnSpMkLst>
            <pc:docMk/>
            <pc:sldMk cId="4266637910" sldId="7051"/>
            <ac:cxnSpMk id="99" creationId="{F67AB653-DA80-46DD-AE9A-720A92C05E10}"/>
          </ac:cxnSpMkLst>
        </pc:cxnChg>
        <pc:cxnChg chg="add mod">
          <ac:chgData name="Al Brooks" userId="34fc579134f071c1" providerId="LiveId" clId="{CF7F231D-8C40-4164-B34A-91E54C999355}" dt="2021-03-09T21:53:59.395" v="10836" actId="14100"/>
          <ac:cxnSpMkLst>
            <pc:docMk/>
            <pc:sldMk cId="4266637910" sldId="7051"/>
            <ac:cxnSpMk id="101" creationId="{CCCB0F34-73B7-4B15-A10E-A872665D4E0D}"/>
          </ac:cxnSpMkLst>
        </pc:cxnChg>
        <pc:cxnChg chg="add mod">
          <ac:chgData name="Al Brooks" userId="34fc579134f071c1" providerId="LiveId" clId="{CF7F231D-8C40-4164-B34A-91E54C999355}" dt="2021-03-09T21:54:09.141" v="10839" actId="14100"/>
          <ac:cxnSpMkLst>
            <pc:docMk/>
            <pc:sldMk cId="4266637910" sldId="7051"/>
            <ac:cxnSpMk id="103" creationId="{C731A0EB-77EB-4012-AA10-ADF1EBBB3463}"/>
          </ac:cxnSpMkLst>
        </pc:cxnChg>
      </pc:sldChg>
      <pc:sldChg chg="addSp delSp modSp add del mod">
        <pc:chgData name="Al Brooks" userId="34fc579134f071c1" providerId="LiveId" clId="{CF7F231D-8C40-4164-B34A-91E54C999355}" dt="2021-03-06T03:08:35.458" v="7564" actId="2696"/>
        <pc:sldMkLst>
          <pc:docMk/>
          <pc:sldMk cId="1319100298" sldId="7052"/>
        </pc:sldMkLst>
        <pc:spChg chg="mod">
          <ac:chgData name="Al Brooks" userId="34fc579134f071c1" providerId="LiveId" clId="{CF7F231D-8C40-4164-B34A-91E54C999355}" dt="2021-03-05T19:45:37.974" v="3699" actId="20577"/>
          <ac:spMkLst>
            <pc:docMk/>
            <pc:sldMk cId="1319100298" sldId="7052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5T21:51:58.914" v="5508" actId="167"/>
          <ac:spMkLst>
            <pc:docMk/>
            <pc:sldMk cId="1319100298" sldId="7052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2" creationId="{BA690FEE-0266-44DB-9068-60979D840794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3" creationId="{6E5FD91D-5776-47A8-AA3D-98C03913D396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4" creationId="{242E4B10-117A-4EDD-8DF2-02619AB6BAB4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5" creationId="{C24DBE74-1345-4A08-914E-F9883CDE2172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6" creationId="{1350BE5E-EB09-450F-B279-2D9705AA6868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7" creationId="{61C71DA0-98E3-4E73-88CB-31BEF7D33746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8" creationId="{218EF6DB-88B5-4AD4-A086-3C3C3194D656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89" creationId="{F314B23F-1D99-49B4-A07A-DF561F4F3C98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90" creationId="{76AE8731-C829-4817-B705-5AC2E9352029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91" creationId="{00CD2ABF-A549-43A4-A7A0-513D5A3A9336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93" creationId="{DD840500-A9BF-44B2-A974-7FF27F58FB6B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94" creationId="{3C3E3FD6-1078-45A9-91A4-68C67E788684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00" creationId="{FF048023-55BD-4BF4-BDFE-C06280A6F2E8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01" creationId="{5897F77A-6042-4E88-901C-CE38B92F6CC7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40" creationId="{DC9AE9A1-11DD-402D-962D-A02F1C4F5741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41" creationId="{F8FA00EF-3016-45C5-BC1B-5BF82A7A724D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42" creationId="{212ABFC8-09F9-484F-AEE8-D10B024227AF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43" creationId="{74DA8F35-4C76-4658-9DEB-312809F07482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44" creationId="{4E67D5E3-1CA9-4B04-A5AD-4BA727AB55E5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50" creationId="{B0317F22-9A1A-48D9-84D4-5DCE2C7F7323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51" creationId="{DC44AB51-8431-4961-9A5C-B3BF6A29A664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54" creationId="{61D9DD14-A331-4B5B-BFD5-AD95DC1EBC29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55" creationId="{BF969321-BBB1-4C6F-A3E7-5E2AA7CC2E60}"/>
          </ac:spMkLst>
        </pc:spChg>
        <pc:spChg chg="del">
          <ac:chgData name="Al Brooks" userId="34fc579134f071c1" providerId="LiveId" clId="{CF7F231D-8C40-4164-B34A-91E54C999355}" dt="2021-03-06T03:04:39.160" v="7493" actId="478"/>
          <ac:spMkLst>
            <pc:docMk/>
            <pc:sldMk cId="1319100298" sldId="7052"/>
            <ac:spMk id="156" creationId="{BC5B283D-5DA0-402D-A5A0-A09F086AB375}"/>
          </ac:spMkLst>
        </pc:spChg>
        <pc:spChg chg="add mod">
          <ac:chgData name="Al Brooks" userId="34fc579134f071c1" providerId="LiveId" clId="{CF7F231D-8C40-4164-B34A-91E54C999355}" dt="2021-03-06T03:03:27.785" v="7386" actId="14100"/>
          <ac:spMkLst>
            <pc:docMk/>
            <pc:sldMk cId="1319100298" sldId="7052"/>
            <ac:spMk id="158" creationId="{6023A100-72CA-4245-95AD-CF0440C35DED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66" creationId="{70E8E711-5983-4785-BDBE-A2EEBB9E64C0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67" creationId="{19FA9A51-17AF-46D1-B7DB-83ADE922CC4D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68" creationId="{A857885D-8647-4EBA-83B7-4D2C70051C29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69" creationId="{92AD6740-A2BC-4925-BD73-619AFDAD709C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0" creationId="{74838C88-F406-495B-B25E-99B4E6D8E49A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1" creationId="{6E3978CB-326B-4BBC-8711-84AD957003C1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2" creationId="{45099499-F334-4B1A-A279-176780D1B642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3" creationId="{376DD63F-1682-4B71-B812-FD7093B69923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4" creationId="{0BCD7C70-403E-46BC-BB6F-D49FC375EF79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5" creationId="{000D3AFA-7A87-4DF2-A8E0-E78F4D41DDF1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6" creationId="{C8D49CFD-B118-4282-AB9D-0D6250C143BF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7" creationId="{B8D3DF87-F5D1-4060-BB80-AB64030A7023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8" creationId="{BE9C4C59-8ECC-47A3-8611-459DEB156AE0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79" creationId="{02ECC9C7-E6A0-4091-AE83-524AB8ADC882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80" creationId="{A1E7B0A8-8961-401C-BCE2-BAD6D77A54D6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81" creationId="{B71604DE-74CE-49A2-8DED-A1D0FE701BE7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82" creationId="{B380405E-552A-46FA-8B03-1C59A55B4E31}"/>
          </ac:spMkLst>
        </pc:spChg>
        <pc:spChg chg="add mod">
          <ac:chgData name="Al Brooks" userId="34fc579134f071c1" providerId="LiveId" clId="{CF7F231D-8C40-4164-B34A-91E54C999355}" dt="2021-03-06T03:02:07.742" v="7307"/>
          <ac:spMkLst>
            <pc:docMk/>
            <pc:sldMk cId="1319100298" sldId="7052"/>
            <ac:spMk id="183" creationId="{93553DB2-5012-4E2B-BEEE-2BAC5CF8DD9A}"/>
          </ac:spMkLst>
        </pc:spChg>
        <pc:spChg chg="add del mod">
          <ac:chgData name="Al Brooks" userId="34fc579134f071c1" providerId="LiveId" clId="{CF7F231D-8C40-4164-B34A-91E54C999355}" dt="2021-03-06T03:02:50.035" v="7328" actId="478"/>
          <ac:spMkLst>
            <pc:docMk/>
            <pc:sldMk cId="1319100298" sldId="7052"/>
            <ac:spMk id="184" creationId="{875FF22B-E19C-44F2-9242-9599DB738A54}"/>
          </ac:spMkLst>
        </pc:spChg>
        <pc:spChg chg="add mod">
          <ac:chgData name="Al Brooks" userId="34fc579134f071c1" providerId="LiveId" clId="{CF7F231D-8C40-4164-B34A-91E54C999355}" dt="2021-03-06T03:07:40.303" v="7557" actId="108"/>
          <ac:spMkLst>
            <pc:docMk/>
            <pc:sldMk cId="1319100298" sldId="7052"/>
            <ac:spMk id="185" creationId="{14C0C5C3-FDE3-403F-9C3C-D1F04E2A2D6A}"/>
          </ac:spMkLst>
        </pc:spChg>
        <pc:spChg chg="add mod">
          <ac:chgData name="Al Brooks" userId="34fc579134f071c1" providerId="LiveId" clId="{CF7F231D-8C40-4164-B34A-91E54C999355}" dt="2021-03-06T03:04:33.384" v="7492" actId="20577"/>
          <ac:spMkLst>
            <pc:docMk/>
            <pc:sldMk cId="1319100298" sldId="7052"/>
            <ac:spMk id="187" creationId="{954AF588-64AD-49CA-984A-045922F0FD67}"/>
          </ac:spMkLst>
        </pc:spChg>
        <pc:picChg chg="add mod ord">
          <ac:chgData name="Al Brooks" userId="34fc579134f071c1" providerId="LiveId" clId="{CF7F231D-8C40-4164-B34A-91E54C999355}" dt="2021-03-06T03:03:39.060" v="7388" actId="1076"/>
          <ac:picMkLst>
            <pc:docMk/>
            <pc:sldMk cId="1319100298" sldId="7052"/>
            <ac:picMk id="159" creationId="{F0EDD18D-5C80-4EEE-8D99-AD3B79434F32}"/>
          </ac:picMkLst>
        </pc:pic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81" creationId="{1B525DB1-75E0-4387-800C-82365FE72701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2" creationId="{4F862926-E47F-45D5-93FA-ACA7AC87F3BC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5" creationId="{21FA1CA3-3BFA-42E6-9D6C-A8873834E7D9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6" creationId="{E7508F8E-EDD0-41DE-A27C-353C0AB5476E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7" creationId="{D1AC3278-91AD-464E-AB89-1C98B86A7CDD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8" creationId="{0FF047E5-7B37-44BE-9715-FEBACB9B2A20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99" creationId="{5AD941AC-A67F-45B9-98C0-A0EAF544359A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2" creationId="{35FE4C1D-2743-4DF2-9F57-F730814EFC0C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3" creationId="{90E97664-2381-4C7B-B21A-84A20887C36B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4" creationId="{C5F04A99-22D4-42E1-AC29-96C5EFCA2929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5" creationId="{3362DF22-580C-4A9F-8B42-AC3BB2B20E41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6" creationId="{B5379775-8D7F-4F0C-8DFE-F0D3D9F561EC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7" creationId="{115EACEB-BB45-4AE7-8CF6-E719E0A1B89A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8" creationId="{E28051E8-696E-4E8A-A983-668339748DAD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09" creationId="{41B058C3-4A60-461F-A8A8-24586E9F1AE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0" creationId="{5A693B2B-E94D-4934-9964-D35854999D6A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1" creationId="{EC2A0689-2303-4667-88BC-0AE21FA91869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2" creationId="{699C06DB-35E0-4BEA-A9B1-4A49857C0E57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3" creationId="{3C3DBEC9-281D-484E-9A1E-E9809F4F2211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4" creationId="{93AD3D7A-73D1-4A53-ADB3-A29848DF17B8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5" creationId="{82CCFBC5-85A7-4EDD-B262-980F5BD925C1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6" creationId="{9B54F8D0-718E-483E-8359-6866AEEECB12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7" creationId="{9DFD7683-DC60-4C0E-A0F1-D470B1F235E0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8" creationId="{EB060070-C35E-4BDC-819E-28D692D08676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19" creationId="{085BE54C-AEC7-4ECD-AE35-F509A60252B2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0" creationId="{10357E05-9195-4527-A1AF-800B6AA2EE8B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1" creationId="{4D858AC7-FC4B-459E-B853-F987DB2E7C45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2" creationId="{E6433EDD-E3F1-4AAB-AE60-FD88690B5599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3" creationId="{5FC08068-F36E-4B5A-AF33-CD92F95F5C0D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4" creationId="{899F6D35-8D6C-490F-96CC-5EE18ED93CEA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5" creationId="{7863DC19-E20E-4615-89E2-A078249C24F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6" creationId="{640B81AF-6CEA-49D1-A336-E7D6A8F1B1D5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7" creationId="{E30CB3E3-4581-4585-8AB8-FDA4B9DABE05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8" creationId="{7DFD5C17-91C4-4C84-9D0B-DAFB38460FB0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29" creationId="{0A3C36E6-D196-4F7F-9CB9-8082B90BB1D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0" creationId="{00C435CD-E881-47CF-B2DB-B5D78192134D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1" creationId="{68088ECB-560E-4E41-ABDD-4B13571B9FA5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2" creationId="{93F7A344-A21D-4891-AC89-13A5F0C9EB30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3" creationId="{51991BC1-F84B-4CCB-AD51-3D33DB1A4566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4" creationId="{81E5506A-AFC5-4D09-8570-BB388BB5D32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5" creationId="{542FD071-84DA-45DB-AC3C-66C7F8DD360E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6" creationId="{1FDFE436-73E9-43B5-B869-41F34DE8038F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7" creationId="{C06AEAEA-790B-4BC3-8B49-9E2177199BFB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8" creationId="{6BABBEE8-9DBE-45C4-A057-54B3C2DDDF5A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39" creationId="{6E3B1EC0-0E93-418B-867E-0AC96A1CC238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45" creationId="{CCCA04C8-5982-4F23-8F53-D8AC626A4C1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46" creationId="{87F273C1-2F7E-41E3-A2C5-4F1686AC4C20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47" creationId="{6A434E3B-BAA3-4DBF-95D8-E125F68FE092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48" creationId="{558B7C91-6E40-49BB-928D-26E9C2C556A2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49" creationId="{8060BD90-93E8-458C-B3FB-B428F9AF121F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52" creationId="{235D39CF-76A8-466E-8943-9A13C7C31F96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53" creationId="{C1F8295F-3509-4097-871B-08AD7B0E1DAC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57" creationId="{FE6FB805-DF3F-4377-BF34-064FE67DC277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60" creationId="{277AFFB1-8B17-4A90-9996-BE155981C720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61" creationId="{C9A29518-B729-470B-ACE8-1D12BE5AA25C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62" creationId="{124638C4-2C44-485F-BA40-F4A02E3F0DF7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163" creationId="{E761D8A3-3667-4D39-A5AF-250330FB53E3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64" creationId="{5A6EA0D3-4538-4500-B09C-45CC391BBCF7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65" creationId="{7B7A5BC6-A7E4-4E37-988E-94F2C401984B}"/>
          </ac:cxnSpMkLst>
        </pc:cxnChg>
        <pc:cxnChg chg="add mod">
          <ac:chgData name="Al Brooks" userId="34fc579134f071c1" providerId="LiveId" clId="{CF7F231D-8C40-4164-B34A-91E54C999355}" dt="2021-03-06T03:02:07.742" v="7307"/>
          <ac:cxnSpMkLst>
            <pc:docMk/>
            <pc:sldMk cId="1319100298" sldId="7052"/>
            <ac:cxnSpMk id="186" creationId="{D98F7A36-F18F-4573-B667-2680BEBD6974}"/>
          </ac:cxnSpMkLst>
        </pc:cxnChg>
        <pc:cxnChg chg="add del mod">
          <ac:chgData name="Al Brooks" userId="34fc579134f071c1" providerId="LiveId" clId="{CF7F231D-8C40-4164-B34A-91E54C999355}" dt="2021-03-06T03:02:15.176" v="7309" actId="478"/>
          <ac:cxnSpMkLst>
            <pc:docMk/>
            <pc:sldMk cId="1319100298" sldId="7052"/>
            <ac:cxnSpMk id="188" creationId="{00DC83B9-3893-4958-B34A-C74BAFA1884F}"/>
          </ac:cxnSpMkLst>
        </pc:cxnChg>
        <pc:cxnChg chg="add mod">
          <ac:chgData name="Al Brooks" userId="34fc579134f071c1" providerId="LiveId" clId="{CF7F231D-8C40-4164-B34A-91E54C999355}" dt="2021-03-06T03:02:56.395" v="7330" actId="14100"/>
          <ac:cxnSpMkLst>
            <pc:docMk/>
            <pc:sldMk cId="1319100298" sldId="7052"/>
            <ac:cxnSpMk id="189" creationId="{8BE80B2F-6C96-43FF-AC3C-71A7DEB01033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213" creationId="{5DB4C4A8-77B4-4943-AC6E-B6F98E9C16A4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214" creationId="{FEAD7D78-51E4-4956-A142-59C57442335C}"/>
          </ac:cxnSpMkLst>
        </pc:cxnChg>
        <pc:cxnChg chg="del">
          <ac:chgData name="Al Brooks" userId="34fc579134f071c1" providerId="LiveId" clId="{CF7F231D-8C40-4164-B34A-91E54C999355}" dt="2021-03-06T03:04:39.160" v="7493" actId="478"/>
          <ac:cxnSpMkLst>
            <pc:docMk/>
            <pc:sldMk cId="1319100298" sldId="7052"/>
            <ac:cxnSpMk id="215" creationId="{0A8DBAF6-8411-4FFB-9CF3-7D68D3A5185D}"/>
          </ac:cxnSpMkLst>
        </pc:cxnChg>
      </pc:sldChg>
      <pc:sldChg chg="addSp delSp modSp add del mod ord">
        <pc:chgData name="Al Brooks" userId="34fc579134f071c1" providerId="LiveId" clId="{CF7F231D-8C40-4164-B34A-91E54C999355}" dt="2021-03-08T23:20:58.255" v="9620" actId="2696"/>
        <pc:sldMkLst>
          <pc:docMk/>
          <pc:sldMk cId="2053900703" sldId="7052"/>
        </pc:sldMkLst>
        <pc:spChg chg="mod">
          <ac:chgData name="Al Brooks" userId="34fc579134f071c1" providerId="LiveId" clId="{CF7F231D-8C40-4164-B34A-91E54C999355}" dt="2021-03-08T17:45:22.747" v="8308" actId="20577"/>
          <ac:spMkLst>
            <pc:docMk/>
            <pc:sldMk cId="2053900703" sldId="7052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2" creationId="{BC568128-ABA7-4B7F-9599-D17061466378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3" creationId="{E57DBCFA-034F-4B83-B1D2-4C0C511199FF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4" creationId="{FE90E0ED-1B2A-4F1A-95C9-5D0C36B222F8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5" creationId="{ACA64E13-6916-45DB-93CC-0D9373AEF86A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6" creationId="{A2D77D51-F682-4419-B19D-DE71FF14F83C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7" creationId="{26A2EEAB-4441-4968-B38E-25963BCEEF9A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8" creationId="{3B24B082-7A72-4A57-A7D0-B3C477CDE3DC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89" creationId="{127B451D-7E55-40BF-BE65-E8E610F77D7E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90" creationId="{CF84DD07-EED7-4BE2-9D77-5B565BD58F3D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91" creationId="{E5034E45-E5D1-40FC-BFC2-23D7585C38FD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93" creationId="{8F0D21C2-4219-4029-A1B5-F13711F0BDDB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94" creationId="{C0C8AD96-B877-4F0D-9968-F26704601508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00" creationId="{559003B5-88C9-438A-8E2E-6086B3AAF05D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01" creationId="{7DCE0A91-8271-40C4-8319-2B303C3679DF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40" creationId="{B7A0CD17-AE46-4861-997B-7530A3152999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41" creationId="{3F45478D-B039-4022-86C2-35A48B9E1B26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42" creationId="{00D1EEDA-3752-4F12-BB97-3A500CC5F347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43" creationId="{D1BBD1C4-044E-4DE0-9790-67E545B102A4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44" creationId="{BB7FA183-2D40-4D74-83CB-0388BFC2EF58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50" creationId="{0C6B312F-FB29-4DE7-9E4B-235A4E60625B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51" creationId="{08ECCA8E-5AEE-46B7-8509-51D144F6947A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54" creationId="{A02FBE7D-B6FF-4C01-94E8-02C3016C3C40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55" creationId="{A2EB8E19-3EFB-4C5B-8A3F-5161F66051B0}"/>
          </ac:spMkLst>
        </pc:spChg>
        <pc:spChg chg="del">
          <ac:chgData name="Al Brooks" userId="34fc579134f071c1" providerId="LiveId" clId="{CF7F231D-8C40-4164-B34A-91E54C999355}" dt="2021-03-08T23:12:37.111" v="9481" actId="478"/>
          <ac:spMkLst>
            <pc:docMk/>
            <pc:sldMk cId="2053900703" sldId="7052"/>
            <ac:spMk id="156" creationId="{EF66EB7C-D7AC-47FC-9D23-F4C7EFD6F957}"/>
          </ac:spMkLst>
        </pc:spChg>
        <pc:spChg chg="mod">
          <ac:chgData name="Al Brooks" userId="34fc579134f071c1" providerId="LiveId" clId="{CF7F231D-8C40-4164-B34A-91E54C999355}" dt="2021-03-08T23:11:02.390" v="9415" actId="108"/>
          <ac:spMkLst>
            <pc:docMk/>
            <pc:sldMk cId="2053900703" sldId="7052"/>
            <ac:spMk id="158" creationId="{DF97F988-4CD1-4D92-AF71-F4A8E802E5F4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59" creationId="{D0D50DA8-4A2D-42B7-977B-0E9544F7AB5A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65" creationId="{138500FB-40E6-4850-BB8F-6F24883AFC1E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66" creationId="{794EC9A9-75C2-425F-B7D6-C68095230C3C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67" creationId="{5B96FA0B-B6CF-475E-A969-F8FCAA2F231F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68" creationId="{11764189-F324-44F5-930F-71538F878DFE}"/>
          </ac:spMkLst>
        </pc:spChg>
        <pc:spChg chg="add mod">
          <ac:chgData name="Al Brooks" userId="34fc579134f071c1" providerId="LiveId" clId="{CF7F231D-8C40-4164-B34A-91E54C999355}" dt="2021-03-08T23:10:15.460" v="9337" actId="1035"/>
          <ac:spMkLst>
            <pc:docMk/>
            <pc:sldMk cId="2053900703" sldId="7052"/>
            <ac:spMk id="169" creationId="{3343AD91-3695-493D-9FEC-FF3F1E721ECD}"/>
          </ac:spMkLst>
        </pc:spChg>
        <pc:spChg chg="add del mod">
          <ac:chgData name="Al Brooks" userId="34fc579134f071c1" providerId="LiveId" clId="{CF7F231D-8C40-4164-B34A-91E54C999355}" dt="2021-03-08T23:08:36.760" v="9284" actId="478"/>
          <ac:spMkLst>
            <pc:docMk/>
            <pc:sldMk cId="2053900703" sldId="7052"/>
            <ac:spMk id="170" creationId="{F3ADEEEE-AC52-4876-9420-D54F18617A51}"/>
          </ac:spMkLst>
        </pc:spChg>
        <pc:picChg chg="add mod ord">
          <ac:chgData name="Al Brooks" userId="34fc579134f071c1" providerId="LiveId" clId="{CF7F231D-8C40-4164-B34A-91E54C999355}" dt="2021-03-08T23:10:15.460" v="9337" actId="1035"/>
          <ac:picMkLst>
            <pc:docMk/>
            <pc:sldMk cId="2053900703" sldId="7052"/>
            <ac:picMk id="160" creationId="{B8F98C8D-7969-49B7-A2AC-4E985708C448}"/>
          </ac:picMkLst>
        </pc:picChg>
        <pc:picChg chg="add del mod ord">
          <ac:chgData name="Al Brooks" userId="34fc579134f071c1" providerId="LiveId" clId="{CF7F231D-8C40-4164-B34A-91E54C999355}" dt="2021-03-08T22:38:29.345" v="9014" actId="478"/>
          <ac:picMkLst>
            <pc:docMk/>
            <pc:sldMk cId="2053900703" sldId="7052"/>
            <ac:picMk id="161" creationId="{9AAB5E56-D78A-48C6-ACEF-E8826A45FBDE}"/>
          </ac:picMkLst>
        </pc:pic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81" creationId="{556EFEBB-FAD6-4DCB-8D29-8E87482F53B6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2" creationId="{84C00E2A-B094-4BD4-A951-E759EE6D345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5" creationId="{271875FB-37B1-41DE-977B-9565C13F1406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6" creationId="{6E9A7B31-64E0-43FF-B136-4DB47FDEF32E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7" creationId="{4E5B382A-EF09-40D9-BE34-68251F2016A6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8" creationId="{85E93073-17A3-498F-B7BB-84AABD66D839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99" creationId="{2692880C-48D0-4056-B16D-1B6D5757C0CC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2" creationId="{2DF57148-E195-4894-98A8-7383010AEC8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3" creationId="{7DF3BD18-650D-4CA0-AA0F-C6DD58E8CEC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4" creationId="{9E0B79D6-00CD-4050-98EE-D9AE0CFC4BF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5" creationId="{42C1AC66-1A23-47D1-B909-87B166B4E3B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6" creationId="{2E627991-0CF4-42A2-AFD4-5056A7AFDD97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7" creationId="{8411181D-C620-45AE-B5A9-C82CD03A7436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8" creationId="{A537D016-6460-40ED-954B-A93A3139FC5A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09" creationId="{1126B61A-0362-4C89-9185-04E29B8B587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0" creationId="{5AE03A6A-3163-4F8C-8D42-2C882C037C7D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1" creationId="{1A315C83-2ED8-42CE-A40A-E4DE0E3E8A7B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2" creationId="{8CD7EB7F-2BEF-460E-958D-DDCF784EF72D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3" creationId="{F3888D73-9E14-4708-B3DE-E9A0B41133AD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4" creationId="{4B4B4406-8391-401B-9285-E06578E33334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5" creationId="{DAD0B303-F639-4294-ABA0-4145F60612D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6" creationId="{A30BCBE7-8ED3-4DE0-9130-1F2E38A010D7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7" creationId="{89D4DB11-DB4C-497E-B55A-D1B7CC0BE2A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8" creationId="{F6A8145A-B56A-4C0D-9BAD-D2AE515F290F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19" creationId="{22F48F74-67A3-4E67-81C0-140CE81CE5EE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0" creationId="{0982DACE-AD6F-4679-9AB3-B29D6EA15DE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1" creationId="{1720F96F-8B2B-40BA-B724-84B720C13FE7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2" creationId="{85D2C176-ED08-43C1-8274-3AA87888B3EC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3" creationId="{46625E80-5B59-464D-91D5-8D41B833B97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4" creationId="{2424C56E-7FDD-42EB-8174-6FA1BAEBE611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5" creationId="{96E4F497-7D88-49B7-84EF-B282C6782EC2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6" creationId="{A9FA0E1C-D6DF-4BA0-902B-6B6EEDC148BD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7" creationId="{17FB726B-A190-413D-8E8A-15129D54AD7E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8" creationId="{EAA23353-70F3-4D36-BC96-2B3B8F65452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29" creationId="{92B6B55B-2F1C-4870-B341-58CCC5FCD353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0" creationId="{FBD09525-4D76-4ADA-BB2A-F52384DB6ACB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1" creationId="{AD2E128D-8DF8-4E90-80AA-8F425E8E966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2" creationId="{13B5906A-84B3-4A5A-B61E-32E3B64F0274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3" creationId="{8E59D064-9ACD-4CE4-A274-1939A43080A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4" creationId="{96DC056E-537F-486A-B89E-856F79D09D26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5" creationId="{E9032368-77DA-4677-A674-C8DF394A3E73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6" creationId="{C8A204A7-DB6F-454D-9245-6299CDBDA93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7" creationId="{35902BB2-D7B1-4B9B-87CB-6F0607F9AAF4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8" creationId="{453CC59E-EAED-405F-91D4-B346AB7922B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39" creationId="{2B6B2957-1A21-43E4-8B80-7AA1919AC8DA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45" creationId="{DBCE13C3-86FD-40F4-94D3-27BD4113E917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46" creationId="{04A7C4B3-1962-4BCE-9A4C-0409C8E20024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47" creationId="{4AA1D200-45A2-41AA-AA42-356EC1264E90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48" creationId="{4A0E8991-2731-4C1C-A8CC-F2A3D31C9413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49" creationId="{6BA35D34-25E8-43EC-AE9F-051101A4CD15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52" creationId="{F3C32D9D-5DD1-4FC8-B00D-CBCF7F49C11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53" creationId="{2A2C62BE-DA68-42F9-AB73-6FA6D10B49B8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57" creationId="{D609B6F8-5A97-45FD-981A-1D7DBF92518A}"/>
          </ac:cxnSpMkLst>
        </pc:cxnChg>
        <pc:cxnChg chg="add del mod">
          <ac:chgData name="Al Brooks" userId="34fc579134f071c1" providerId="LiveId" clId="{CF7F231D-8C40-4164-B34A-91E54C999355}" dt="2021-03-08T23:08:43.302" v="9286" actId="478"/>
          <ac:cxnSpMkLst>
            <pc:docMk/>
            <pc:sldMk cId="2053900703" sldId="7052"/>
            <ac:cxnSpMk id="162" creationId="{63FC8CD8-0B1B-4600-9F3D-DB26C5F65C1C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163" creationId="{2A87C387-E213-43FE-9D22-E104F9FF29E3}"/>
          </ac:cxnSpMkLst>
        </pc:cxnChg>
        <pc:cxnChg chg="add del mod">
          <ac:chgData name="Al Brooks" userId="34fc579134f071c1" providerId="LiveId" clId="{CF7F231D-8C40-4164-B34A-91E54C999355}" dt="2021-03-08T23:08:39.573" v="9285" actId="478"/>
          <ac:cxnSpMkLst>
            <pc:docMk/>
            <pc:sldMk cId="2053900703" sldId="7052"/>
            <ac:cxnSpMk id="164" creationId="{F95CABCC-F82F-4D47-B287-7AF2353C9B7D}"/>
          </ac:cxnSpMkLst>
        </pc:cxnChg>
        <pc:cxnChg chg="add mod">
          <ac:chgData name="Al Brooks" userId="34fc579134f071c1" providerId="LiveId" clId="{CF7F231D-8C40-4164-B34A-91E54C999355}" dt="2021-03-08T23:10:15.460" v="9337" actId="1035"/>
          <ac:cxnSpMkLst>
            <pc:docMk/>
            <pc:sldMk cId="2053900703" sldId="7052"/>
            <ac:cxnSpMk id="171" creationId="{C0BD4D47-349E-4454-9AF5-72C246C8A542}"/>
          </ac:cxnSpMkLst>
        </pc:cxnChg>
        <pc:cxnChg chg="add mod">
          <ac:chgData name="Al Brooks" userId="34fc579134f071c1" providerId="LiveId" clId="{CF7F231D-8C40-4164-B34A-91E54C999355}" dt="2021-03-08T23:10:15.460" v="9337" actId="1035"/>
          <ac:cxnSpMkLst>
            <pc:docMk/>
            <pc:sldMk cId="2053900703" sldId="7052"/>
            <ac:cxnSpMk id="172" creationId="{5380BDB8-2730-4255-8340-DBF27827EC84}"/>
          </ac:cxnSpMkLst>
        </pc:cxnChg>
        <pc:cxnChg chg="add mod">
          <ac:chgData name="Al Brooks" userId="34fc579134f071c1" providerId="LiveId" clId="{CF7F231D-8C40-4164-B34A-91E54C999355}" dt="2021-03-08T23:10:15.460" v="9337" actId="1035"/>
          <ac:cxnSpMkLst>
            <pc:docMk/>
            <pc:sldMk cId="2053900703" sldId="7052"/>
            <ac:cxnSpMk id="173" creationId="{7C418FFC-07C8-4516-B58A-C4C816EEE715}"/>
          </ac:cxnSpMkLst>
        </pc:cxnChg>
        <pc:cxnChg chg="add mod">
          <ac:chgData name="Al Brooks" userId="34fc579134f071c1" providerId="LiveId" clId="{CF7F231D-8C40-4164-B34A-91E54C999355}" dt="2021-03-08T23:10:15.460" v="9337" actId="1035"/>
          <ac:cxnSpMkLst>
            <pc:docMk/>
            <pc:sldMk cId="2053900703" sldId="7052"/>
            <ac:cxnSpMk id="174" creationId="{F041734B-182A-4F0D-92A4-8E8751A74EBE}"/>
          </ac:cxnSpMkLst>
        </pc:cxnChg>
        <pc:cxnChg chg="add del mod">
          <ac:chgData name="Al Brooks" userId="34fc579134f071c1" providerId="LiveId" clId="{CF7F231D-8C40-4164-B34A-91E54C999355}" dt="2021-03-08T23:20:45.735" v="9619" actId="478"/>
          <ac:cxnSpMkLst>
            <pc:docMk/>
            <pc:sldMk cId="2053900703" sldId="7052"/>
            <ac:cxnSpMk id="175" creationId="{0EFF9625-B4A5-4E4E-A404-A40EA54A6152}"/>
          </ac:cxnSpMkLst>
        </pc:cxnChg>
        <pc:cxnChg chg="add mod">
          <ac:chgData name="Al Brooks" userId="34fc579134f071c1" providerId="LiveId" clId="{CF7F231D-8C40-4164-B34A-91E54C999355}" dt="2021-03-08T23:20:43.486" v="9618" actId="571"/>
          <ac:cxnSpMkLst>
            <pc:docMk/>
            <pc:sldMk cId="2053900703" sldId="7052"/>
            <ac:cxnSpMk id="176" creationId="{1A948A05-3DB6-4B4C-BCDD-9D87EFB9DD9A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213" creationId="{BF3F213D-2DEC-4F30-B85D-3BDCA2C7A179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214" creationId="{4617D83E-32D9-4A6D-B392-672C05E08D32}"/>
          </ac:cxnSpMkLst>
        </pc:cxnChg>
        <pc:cxnChg chg="del">
          <ac:chgData name="Al Brooks" userId="34fc579134f071c1" providerId="LiveId" clId="{CF7F231D-8C40-4164-B34A-91E54C999355}" dt="2021-03-08T23:12:37.111" v="9481" actId="478"/>
          <ac:cxnSpMkLst>
            <pc:docMk/>
            <pc:sldMk cId="2053900703" sldId="7052"/>
            <ac:cxnSpMk id="215" creationId="{D11D068C-8E14-4F5B-8056-F726DFCBC25D}"/>
          </ac:cxnSpMkLst>
        </pc:cxnChg>
      </pc:sldChg>
      <pc:sldChg chg="addSp delSp modSp add mod">
        <pc:chgData name="Al Brooks" userId="34fc579134f071c1" providerId="LiveId" clId="{CF7F231D-8C40-4164-B34A-91E54C999355}" dt="2021-03-10T22:08:06.376" v="13340" actId="207"/>
        <pc:sldMkLst>
          <pc:docMk/>
          <pc:sldMk cId="3730995394" sldId="7052"/>
        </pc:sldMkLst>
        <pc:spChg chg="mod">
          <ac:chgData name="Al Brooks" userId="34fc579134f071c1" providerId="LiveId" clId="{CF7F231D-8C40-4164-B34A-91E54C999355}" dt="2021-03-09T19:16:14.116" v="9940" actId="20577"/>
          <ac:spMkLst>
            <pc:docMk/>
            <pc:sldMk cId="3730995394" sldId="7052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10T21:37:48.443" v="13138" actId="1076"/>
          <ac:spMkLst>
            <pc:docMk/>
            <pc:sldMk cId="3730995394" sldId="7052"/>
            <ac:spMk id="102" creationId="{42D56442-8040-4C04-8CA6-8585F91FB50E}"/>
          </ac:spMkLst>
        </pc:spChg>
        <pc:spChg chg="add mod">
          <ac:chgData name="Al Brooks" userId="34fc579134f071c1" providerId="LiveId" clId="{CF7F231D-8C40-4164-B34A-91E54C999355}" dt="2021-03-10T21:37:51.845" v="13139" actId="571"/>
          <ac:spMkLst>
            <pc:docMk/>
            <pc:sldMk cId="3730995394" sldId="7052"/>
            <ac:spMk id="103" creationId="{AC68F211-7162-4283-BFBD-1C42B6A10237}"/>
          </ac:spMkLst>
        </pc:spChg>
        <pc:spChg chg="add mod">
          <ac:chgData name="Al Brooks" userId="34fc579134f071c1" providerId="LiveId" clId="{CF7F231D-8C40-4164-B34A-91E54C999355}" dt="2021-03-10T21:37:55.954" v="13140" actId="571"/>
          <ac:spMkLst>
            <pc:docMk/>
            <pc:sldMk cId="3730995394" sldId="7052"/>
            <ac:spMk id="104" creationId="{7A6B2B2A-CFA7-4043-B362-73CD4D05DBAB}"/>
          </ac:spMkLst>
        </pc:spChg>
        <pc:spChg chg="add mod">
          <ac:chgData name="Al Brooks" userId="34fc579134f071c1" providerId="LiveId" clId="{CF7F231D-8C40-4164-B34A-91E54C999355}" dt="2021-03-10T21:38:01.841" v="13141" actId="571"/>
          <ac:spMkLst>
            <pc:docMk/>
            <pc:sldMk cId="3730995394" sldId="7052"/>
            <ac:spMk id="105" creationId="{148FD33D-1EBF-4F4B-96AD-25E3152445F4}"/>
          </ac:spMkLst>
        </pc:spChg>
        <pc:spChg chg="add mod">
          <ac:chgData name="Al Brooks" userId="34fc579134f071c1" providerId="LiveId" clId="{CF7F231D-8C40-4164-B34A-91E54C999355}" dt="2021-03-10T21:38:24.070" v="13146" actId="1076"/>
          <ac:spMkLst>
            <pc:docMk/>
            <pc:sldMk cId="3730995394" sldId="7052"/>
            <ac:spMk id="106" creationId="{2BB492AB-FF5E-45DD-B126-0A14599D6C7D}"/>
          </ac:spMkLst>
        </pc:spChg>
        <pc:spChg chg="add mod">
          <ac:chgData name="Al Brooks" userId="34fc579134f071c1" providerId="LiveId" clId="{CF7F231D-8C40-4164-B34A-91E54C999355}" dt="2021-03-10T21:38:20.724" v="13145" actId="1076"/>
          <ac:spMkLst>
            <pc:docMk/>
            <pc:sldMk cId="3730995394" sldId="7052"/>
            <ac:spMk id="107" creationId="{A9D04F35-3226-4AC7-A2CA-3C4EF866FBA3}"/>
          </ac:spMkLst>
        </pc:spChg>
        <pc:spChg chg="add mod">
          <ac:chgData name="Al Brooks" userId="34fc579134f071c1" providerId="LiveId" clId="{CF7F231D-8C40-4164-B34A-91E54C999355}" dt="2021-03-10T21:38:46.708" v="13151" actId="1076"/>
          <ac:spMkLst>
            <pc:docMk/>
            <pc:sldMk cId="3730995394" sldId="7052"/>
            <ac:spMk id="108" creationId="{20E77367-03EF-4187-A78B-E25F349ABAE3}"/>
          </ac:spMkLst>
        </pc:spChg>
        <pc:spChg chg="add mod">
          <ac:chgData name="Al Brooks" userId="34fc579134f071c1" providerId="LiveId" clId="{CF7F231D-8C40-4164-B34A-91E54C999355}" dt="2021-03-10T21:38:41.058" v="13150" actId="1076"/>
          <ac:spMkLst>
            <pc:docMk/>
            <pc:sldMk cId="3730995394" sldId="7052"/>
            <ac:spMk id="109" creationId="{49B194D4-CC38-4997-9A79-FF03E2108DB4}"/>
          </ac:spMkLst>
        </pc:spChg>
        <pc:spChg chg="add mod">
          <ac:chgData name="Al Brooks" userId="34fc579134f071c1" providerId="LiveId" clId="{CF7F231D-8C40-4164-B34A-91E54C999355}" dt="2021-03-10T21:38:49.596" v="13152" actId="571"/>
          <ac:spMkLst>
            <pc:docMk/>
            <pc:sldMk cId="3730995394" sldId="7052"/>
            <ac:spMk id="110" creationId="{BE13D56F-7BF4-4B3D-856C-2B2D267F14AE}"/>
          </ac:spMkLst>
        </pc:spChg>
        <pc:spChg chg="add mod">
          <ac:chgData name="Al Brooks" userId="34fc579134f071c1" providerId="LiveId" clId="{CF7F231D-8C40-4164-B34A-91E54C999355}" dt="2021-03-10T21:38:59.577" v="13154" actId="1076"/>
          <ac:spMkLst>
            <pc:docMk/>
            <pc:sldMk cId="3730995394" sldId="7052"/>
            <ac:spMk id="111" creationId="{BDB1B365-7415-4B2B-97E7-D7EBA031B350}"/>
          </ac:spMkLst>
        </pc:spChg>
        <pc:spChg chg="add mod">
          <ac:chgData name="Al Brooks" userId="34fc579134f071c1" providerId="LiveId" clId="{CF7F231D-8C40-4164-B34A-91E54C999355}" dt="2021-03-10T21:39:05.602" v="13155" actId="571"/>
          <ac:spMkLst>
            <pc:docMk/>
            <pc:sldMk cId="3730995394" sldId="7052"/>
            <ac:spMk id="112" creationId="{CBD0282A-4E5F-4F47-B7C4-6ACEE8E64D38}"/>
          </ac:spMkLst>
        </pc:spChg>
        <pc:spChg chg="add del mod">
          <ac:chgData name="Al Brooks" userId="34fc579134f071c1" providerId="LiveId" clId="{CF7F231D-8C40-4164-B34A-91E54C999355}" dt="2021-03-10T21:39:13.863" v="13157" actId="478"/>
          <ac:spMkLst>
            <pc:docMk/>
            <pc:sldMk cId="3730995394" sldId="7052"/>
            <ac:spMk id="113" creationId="{D1EA24D9-F68C-40E6-835A-21A6EEAB72C2}"/>
          </ac:spMkLst>
        </pc:spChg>
        <pc:spChg chg="add mod">
          <ac:chgData name="Al Brooks" userId="34fc579134f071c1" providerId="LiveId" clId="{CF7F231D-8C40-4164-B34A-91E54C999355}" dt="2021-03-10T21:39:32.813" v="13158" actId="571"/>
          <ac:spMkLst>
            <pc:docMk/>
            <pc:sldMk cId="3730995394" sldId="7052"/>
            <ac:spMk id="114" creationId="{9CA361A2-CBD0-4C19-AC99-9E456F07979F}"/>
          </ac:spMkLst>
        </pc:spChg>
        <pc:spChg chg="add mod">
          <ac:chgData name="Al Brooks" userId="34fc579134f071c1" providerId="LiveId" clId="{CF7F231D-8C40-4164-B34A-91E54C999355}" dt="2021-03-10T21:39:38.069" v="13159" actId="571"/>
          <ac:spMkLst>
            <pc:docMk/>
            <pc:sldMk cId="3730995394" sldId="7052"/>
            <ac:spMk id="115" creationId="{4C18CBC5-6923-4002-89E3-2634616516C2}"/>
          </ac:spMkLst>
        </pc:spChg>
        <pc:spChg chg="add mod">
          <ac:chgData name="Al Brooks" userId="34fc579134f071c1" providerId="LiveId" clId="{CF7F231D-8C40-4164-B34A-91E54C999355}" dt="2021-03-10T21:39:43.961" v="13160" actId="571"/>
          <ac:spMkLst>
            <pc:docMk/>
            <pc:sldMk cId="3730995394" sldId="7052"/>
            <ac:spMk id="116" creationId="{74139240-CAE3-41B0-9AC9-D51E37B525FA}"/>
          </ac:spMkLst>
        </pc:spChg>
        <pc:spChg chg="add mod">
          <ac:chgData name="Al Brooks" userId="34fc579134f071c1" providerId="LiveId" clId="{CF7F231D-8C40-4164-B34A-91E54C999355}" dt="2021-03-10T21:39:49.367" v="13161" actId="571"/>
          <ac:spMkLst>
            <pc:docMk/>
            <pc:sldMk cId="3730995394" sldId="7052"/>
            <ac:spMk id="117" creationId="{5AD22EC9-1BA0-480B-99F4-8AA7684573CA}"/>
          </ac:spMkLst>
        </pc:spChg>
        <pc:spChg chg="add mod">
          <ac:chgData name="Al Brooks" userId="34fc579134f071c1" providerId="LiveId" clId="{CF7F231D-8C40-4164-B34A-91E54C999355}" dt="2021-03-10T21:39:57.041" v="13162" actId="571"/>
          <ac:spMkLst>
            <pc:docMk/>
            <pc:sldMk cId="3730995394" sldId="7052"/>
            <ac:spMk id="118" creationId="{07B0553E-92D3-4B69-98CB-6264F34C9958}"/>
          </ac:spMkLst>
        </pc:spChg>
        <pc:spChg chg="add mod">
          <ac:chgData name="Al Brooks" userId="34fc579134f071c1" providerId="LiveId" clId="{CF7F231D-8C40-4164-B34A-91E54C999355}" dt="2021-03-10T21:39:59.879" v="13163" actId="571"/>
          <ac:spMkLst>
            <pc:docMk/>
            <pc:sldMk cId="3730995394" sldId="7052"/>
            <ac:spMk id="119" creationId="{70292102-A813-4825-9D8E-3BA1469BCA0A}"/>
          </ac:spMkLst>
        </pc:spChg>
        <pc:spChg chg="add mod">
          <ac:chgData name="Al Brooks" userId="34fc579134f071c1" providerId="LiveId" clId="{CF7F231D-8C40-4164-B34A-91E54C999355}" dt="2021-03-10T21:40:03.554" v="13164" actId="571"/>
          <ac:spMkLst>
            <pc:docMk/>
            <pc:sldMk cId="3730995394" sldId="7052"/>
            <ac:spMk id="120" creationId="{12E2F44C-E207-4B06-9A22-98C65B1F6ACB}"/>
          </ac:spMkLst>
        </pc:spChg>
        <pc:spChg chg="add mod">
          <ac:chgData name="Al Brooks" userId="34fc579134f071c1" providerId="LiveId" clId="{CF7F231D-8C40-4164-B34A-91E54C999355}" dt="2021-03-10T21:40:06.612" v="13165" actId="571"/>
          <ac:spMkLst>
            <pc:docMk/>
            <pc:sldMk cId="3730995394" sldId="7052"/>
            <ac:spMk id="121" creationId="{13C77A56-86C7-45C9-82AF-754A9FDE78D8}"/>
          </ac:spMkLst>
        </pc:spChg>
        <pc:spChg chg="add mod">
          <ac:chgData name="Al Brooks" userId="34fc579134f071c1" providerId="LiveId" clId="{CF7F231D-8C40-4164-B34A-91E54C999355}" dt="2021-03-10T21:40:08.690" v="13166" actId="571"/>
          <ac:spMkLst>
            <pc:docMk/>
            <pc:sldMk cId="3730995394" sldId="7052"/>
            <ac:spMk id="122" creationId="{28BE636C-D5F7-4D9C-BA6F-9416C5C05EC5}"/>
          </ac:spMkLst>
        </pc:spChg>
        <pc:spChg chg="add mod">
          <ac:chgData name="Al Brooks" userId="34fc579134f071c1" providerId="LiveId" clId="{CF7F231D-8C40-4164-B34A-91E54C999355}" dt="2021-03-10T22:07:46.044" v="13339" actId="1076"/>
          <ac:spMkLst>
            <pc:docMk/>
            <pc:sldMk cId="3730995394" sldId="7052"/>
            <ac:spMk id="123" creationId="{C9287BDD-FEEC-4CF0-93C1-DB2808F8B41D}"/>
          </ac:spMkLst>
        </pc:spChg>
        <pc:spChg chg="add mod">
          <ac:chgData name="Al Brooks" userId="34fc579134f071c1" providerId="LiveId" clId="{CF7F231D-8C40-4164-B34A-91E54C999355}" dt="2021-03-10T21:41:14.585" v="13204" actId="108"/>
          <ac:spMkLst>
            <pc:docMk/>
            <pc:sldMk cId="3730995394" sldId="7052"/>
            <ac:spMk id="124" creationId="{5290871C-5E19-4AC1-BE32-97449B2EDFDB}"/>
          </ac:spMkLst>
        </pc:spChg>
        <pc:spChg chg="add mod">
          <ac:chgData name="Al Brooks" userId="34fc579134f071c1" providerId="LiveId" clId="{CF7F231D-8C40-4164-B34A-91E54C999355}" dt="2021-03-10T22:07:36.872" v="13337" actId="1076"/>
          <ac:spMkLst>
            <pc:docMk/>
            <pc:sldMk cId="3730995394" sldId="7052"/>
            <ac:spMk id="125" creationId="{485C09CE-D826-437B-A424-00446EEAB561}"/>
          </ac:spMkLst>
        </pc:spChg>
        <pc:spChg chg="add mod">
          <ac:chgData name="Al Brooks" userId="34fc579134f071c1" providerId="LiveId" clId="{CF7F231D-8C40-4164-B34A-91E54C999355}" dt="2021-03-10T21:41:59.099" v="13246" actId="1076"/>
          <ac:spMkLst>
            <pc:docMk/>
            <pc:sldMk cId="3730995394" sldId="7052"/>
            <ac:spMk id="126" creationId="{621DFF05-C710-4BD2-8469-4C27F5169975}"/>
          </ac:spMkLst>
        </pc:spChg>
        <pc:spChg chg="add mod">
          <ac:chgData name="Al Brooks" userId="34fc579134f071c1" providerId="LiveId" clId="{CF7F231D-8C40-4164-B34A-91E54C999355}" dt="2021-03-10T22:08:06.376" v="13340" actId="207"/>
          <ac:spMkLst>
            <pc:docMk/>
            <pc:sldMk cId="3730995394" sldId="7052"/>
            <ac:spMk id="128" creationId="{2F51A48E-AA22-442D-AFBA-2A770D7655A6}"/>
          </ac:spMkLst>
        </pc:spChg>
        <pc:spChg chg="add mod">
          <ac:chgData name="Al Brooks" userId="34fc579134f071c1" providerId="LiveId" clId="{CF7F231D-8C40-4164-B34A-91E54C999355}" dt="2021-03-10T21:43:15.896" v="13319" actId="1076"/>
          <ac:spMkLst>
            <pc:docMk/>
            <pc:sldMk cId="3730995394" sldId="7052"/>
            <ac:spMk id="129" creationId="{C2286C45-FD76-474D-BAF7-4DBAAC5FBDB8}"/>
          </ac:spMkLst>
        </pc:spChg>
        <pc:picChg chg="add mod">
          <ac:chgData name="Al Brooks" userId="34fc579134f071c1" providerId="LiveId" clId="{CF7F231D-8C40-4164-B34A-91E54C999355}" dt="2021-03-10T21:36:12.835" v="13116" actId="1076"/>
          <ac:picMkLst>
            <pc:docMk/>
            <pc:sldMk cId="3730995394" sldId="7052"/>
            <ac:picMk id="4" creationId="{F185D155-3C20-451E-B421-62C4D67C11FB}"/>
          </ac:picMkLst>
        </pc:picChg>
        <pc:cxnChg chg="add mod">
          <ac:chgData name="Al Brooks" userId="34fc579134f071c1" providerId="LiveId" clId="{CF7F231D-8C40-4164-B34A-91E54C999355}" dt="2021-03-10T22:05:58.708" v="13321" actId="14100"/>
          <ac:cxnSpMkLst>
            <pc:docMk/>
            <pc:sldMk cId="3730995394" sldId="7052"/>
            <ac:cxnSpMk id="82" creationId="{2C6732F7-4981-4D2B-AA5B-4A00B3A00318}"/>
          </ac:cxnSpMkLst>
        </pc:cxnChg>
        <pc:cxnChg chg="add mod">
          <ac:chgData name="Al Brooks" userId="34fc579134f071c1" providerId="LiveId" clId="{CF7F231D-8C40-4164-B34A-91E54C999355}" dt="2021-03-10T22:06:09.968" v="13323" actId="14100"/>
          <ac:cxnSpMkLst>
            <pc:docMk/>
            <pc:sldMk cId="3730995394" sldId="7052"/>
            <ac:cxnSpMk id="84" creationId="{5C717DAE-5692-4E95-A7D7-67C69F9A2D9F}"/>
          </ac:cxnSpMkLst>
        </pc:cxnChg>
        <pc:cxnChg chg="add mod">
          <ac:chgData name="Al Brooks" userId="34fc579134f071c1" providerId="LiveId" clId="{CF7F231D-8C40-4164-B34A-91E54C999355}" dt="2021-03-10T22:06:15.814" v="13324" actId="1076"/>
          <ac:cxnSpMkLst>
            <pc:docMk/>
            <pc:sldMk cId="3730995394" sldId="7052"/>
            <ac:cxnSpMk id="86" creationId="{870995F5-B5EB-4213-BBA9-F09F90CC517A}"/>
          </ac:cxnSpMkLst>
        </pc:cxnChg>
        <pc:cxnChg chg="add mod">
          <ac:chgData name="Al Brooks" userId="34fc579134f071c1" providerId="LiveId" clId="{CF7F231D-8C40-4164-B34A-91E54C999355}" dt="2021-03-10T22:06:27.509" v="13326" actId="14100"/>
          <ac:cxnSpMkLst>
            <pc:docMk/>
            <pc:sldMk cId="3730995394" sldId="7052"/>
            <ac:cxnSpMk id="88" creationId="{9926C365-FE10-41E3-B499-C93BEEA7445D}"/>
          </ac:cxnSpMkLst>
        </pc:cxnChg>
        <pc:cxnChg chg="add mod">
          <ac:chgData name="Al Brooks" userId="34fc579134f071c1" providerId="LiveId" clId="{CF7F231D-8C40-4164-B34A-91E54C999355}" dt="2021-03-10T22:06:38.857" v="13328" actId="14100"/>
          <ac:cxnSpMkLst>
            <pc:docMk/>
            <pc:sldMk cId="3730995394" sldId="7052"/>
            <ac:cxnSpMk id="90" creationId="{4CC18D22-656B-4704-B18D-33B1AFBB68D2}"/>
          </ac:cxnSpMkLst>
        </pc:cxnChg>
        <pc:cxnChg chg="add mod">
          <ac:chgData name="Al Brooks" userId="34fc579134f071c1" providerId="LiveId" clId="{CF7F231D-8C40-4164-B34A-91E54C999355}" dt="2021-03-10T22:06:56.282" v="13332" actId="14100"/>
          <ac:cxnSpMkLst>
            <pc:docMk/>
            <pc:sldMk cId="3730995394" sldId="7052"/>
            <ac:cxnSpMk id="92" creationId="{2182D81C-AF4A-488E-B156-9643E69BF052}"/>
          </ac:cxnSpMkLst>
        </pc:cxnChg>
        <pc:cxnChg chg="add mod">
          <ac:chgData name="Al Brooks" userId="34fc579134f071c1" providerId="LiveId" clId="{CF7F231D-8C40-4164-B34A-91E54C999355}" dt="2021-03-10T22:06:46.948" v="13330" actId="14100"/>
          <ac:cxnSpMkLst>
            <pc:docMk/>
            <pc:sldMk cId="3730995394" sldId="7052"/>
            <ac:cxnSpMk id="94" creationId="{CEA12258-D2EF-4551-8660-590611AADDB8}"/>
          </ac:cxnSpMkLst>
        </pc:cxnChg>
        <pc:cxnChg chg="add mod">
          <ac:chgData name="Al Brooks" userId="34fc579134f071c1" providerId="LiveId" clId="{CF7F231D-8C40-4164-B34A-91E54C999355}" dt="2021-03-10T21:37:08.928" v="13132" actId="14100"/>
          <ac:cxnSpMkLst>
            <pc:docMk/>
            <pc:sldMk cId="3730995394" sldId="7052"/>
            <ac:cxnSpMk id="96" creationId="{EB56EB4E-F378-4F25-9952-C9739BD4505A}"/>
          </ac:cxnSpMkLst>
        </pc:cxnChg>
        <pc:cxnChg chg="add mod">
          <ac:chgData name="Al Brooks" userId="34fc579134f071c1" providerId="LiveId" clId="{CF7F231D-8C40-4164-B34A-91E54C999355}" dt="2021-03-10T22:07:04.743" v="13334" actId="14100"/>
          <ac:cxnSpMkLst>
            <pc:docMk/>
            <pc:sldMk cId="3730995394" sldId="7052"/>
            <ac:cxnSpMk id="98" creationId="{F944E591-54A8-4EF7-BA75-834924F7522E}"/>
          </ac:cxnSpMkLst>
        </pc:cxnChg>
        <pc:cxnChg chg="add mod">
          <ac:chgData name="Al Brooks" userId="34fc579134f071c1" providerId="LiveId" clId="{CF7F231D-8C40-4164-B34A-91E54C999355}" dt="2021-03-10T22:07:11.463" v="13336" actId="14100"/>
          <ac:cxnSpMkLst>
            <pc:docMk/>
            <pc:sldMk cId="3730995394" sldId="7052"/>
            <ac:cxnSpMk id="100" creationId="{E35317F9-5872-43D2-96C8-A7D896C13D4E}"/>
          </ac:cxnSpMkLst>
        </pc:cxnChg>
        <pc:cxnChg chg="add mod">
          <ac:chgData name="Al Brooks" userId="34fc579134f071c1" providerId="LiveId" clId="{CF7F231D-8C40-4164-B34A-91E54C999355}" dt="2021-03-10T22:07:42.908" v="13338" actId="571"/>
          <ac:cxnSpMkLst>
            <pc:docMk/>
            <pc:sldMk cId="3730995394" sldId="7052"/>
            <ac:cxnSpMk id="138" creationId="{CB61315B-EE2A-4FF6-8C42-B1378EC94290}"/>
          </ac:cxnSpMkLst>
        </pc:cxnChg>
      </pc:sldChg>
      <pc:sldChg chg="modSp add mod">
        <pc:chgData name="Al Brooks" userId="34fc579134f071c1" providerId="LiveId" clId="{CF7F231D-8C40-4164-B34A-91E54C999355}" dt="2021-03-10T17:30:07.823" v="12295" actId="6549"/>
        <pc:sldMkLst>
          <pc:docMk/>
          <pc:sldMk cId="163969650" sldId="7053"/>
        </pc:sldMkLst>
        <pc:spChg chg="mod">
          <ac:chgData name="Al Brooks" userId="34fc579134f071c1" providerId="LiveId" clId="{CF7F231D-8C40-4164-B34A-91E54C999355}" dt="2021-03-10T17:30:07.823" v="12295" actId="6549"/>
          <ac:spMkLst>
            <pc:docMk/>
            <pc:sldMk cId="163969650" sldId="7053"/>
            <ac:spMk id="21" creationId="{D800B438-E78B-4C04-8812-E548DC25F1FB}"/>
          </ac:spMkLst>
        </pc:spChg>
      </pc:sldChg>
      <pc:sldChg chg="addSp modSp add del mod">
        <pc:chgData name="Al Brooks" userId="34fc579134f071c1" providerId="LiveId" clId="{CF7F231D-8C40-4164-B34A-91E54C999355}" dt="2021-03-06T03:08:29.673" v="7563" actId="47"/>
        <pc:sldMkLst>
          <pc:docMk/>
          <pc:sldMk cId="174080014" sldId="7053"/>
        </pc:sldMkLst>
        <pc:spChg chg="mod">
          <ac:chgData name="Al Brooks" userId="34fc579134f071c1" providerId="LiveId" clId="{CF7F231D-8C40-4164-B34A-91E54C999355}" dt="2021-03-05T19:46:12.601" v="3744" actId="20577"/>
          <ac:spMkLst>
            <pc:docMk/>
            <pc:sldMk cId="174080014" sldId="7053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5T21:52:12.331" v="5512" actId="167"/>
          <ac:spMkLst>
            <pc:docMk/>
            <pc:sldMk cId="174080014" sldId="7053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06T03:08:11.232" v="7562" actId="1076"/>
          <ac:spMkLst>
            <pc:docMk/>
            <pc:sldMk cId="174080014" sldId="7053"/>
            <ac:spMk id="158" creationId="{C826E2E9-6FFE-461A-9A55-12737A8D3D0F}"/>
          </ac:spMkLst>
        </pc:spChg>
        <pc:picChg chg="add mod ord">
          <ac:chgData name="Al Brooks" userId="34fc579134f071c1" providerId="LiveId" clId="{CF7F231D-8C40-4164-B34A-91E54C999355}" dt="2021-03-05T21:52:05.063" v="5510" actId="167"/>
          <ac:picMkLst>
            <pc:docMk/>
            <pc:sldMk cId="174080014" sldId="7053"/>
            <ac:picMk id="159" creationId="{C910CAAB-7671-4499-9801-74EAEED431D6}"/>
          </ac:picMkLst>
        </pc:picChg>
      </pc:sldChg>
      <pc:sldChg chg="addSp delSp modSp add del mod">
        <pc:chgData name="Al Brooks" userId="34fc579134f071c1" providerId="LiveId" clId="{CF7F231D-8C40-4164-B34A-91E54C999355}" dt="2021-03-09T22:30:17.156" v="11744" actId="2696"/>
        <pc:sldMkLst>
          <pc:docMk/>
          <pc:sldMk cId="1768397345" sldId="7053"/>
        </pc:sldMkLst>
        <pc:spChg chg="mod">
          <ac:chgData name="Al Brooks" userId="34fc579134f071c1" providerId="LiveId" clId="{CF7F231D-8C40-4164-B34A-91E54C999355}" dt="2021-03-09T19:19:11.764" v="10239" actId="20577"/>
          <ac:spMkLst>
            <pc:docMk/>
            <pc:sldMk cId="1768397345" sldId="7053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9T22:21:26.785" v="11473" actId="1038"/>
          <ac:spMkLst>
            <pc:docMk/>
            <pc:sldMk cId="1768397345" sldId="7053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2" creationId="{474E5211-936E-4324-8C0C-362D178A45C7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3" creationId="{E12219F2-D3CB-46A2-94D0-AFF02BB0D0AE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4" creationId="{525FFDAA-0ED6-435B-87C3-9A3DC35C23FB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5" creationId="{B4B60BC4-BDE3-47FD-BA2F-3D190140314B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6" creationId="{2D724A43-18E4-473C-AF3F-CF5D872977EC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7" creationId="{16A5A5E3-8AD7-4CC3-AFDA-17312D7D4D44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8" creationId="{5CEE728D-1AD7-4EBD-936C-611BE669099E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89" creationId="{89121D43-37B8-45A8-AEE4-0F60610AD1BE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90" creationId="{B87D95A0-E085-4606-8F89-72BC93389362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91" creationId="{BB9DB8FE-0807-4C43-9B40-29BC32D452F4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93" creationId="{8727F00B-2170-4286-AA25-CD5EF887A322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94" creationId="{C5553B58-43FE-47B2-86C2-7CA701CFA4A5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00" creationId="{1CF5ACA7-1738-41EF-B0FC-3828CC71FC47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01" creationId="{61EBC70E-1E07-4FAA-B2E1-CD8E2F1CDA76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40" creationId="{258CBF6B-8115-41FD-BD44-E27206951AAB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41" creationId="{46F1A36C-5523-4338-AEC6-DE459D2980B6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42" creationId="{D153AA39-7390-4666-9B34-1B5075EE8CA5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43" creationId="{02558F2B-03A2-4E77-90FF-00E65D025692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44" creationId="{F2A0D6B6-B40E-4353-B622-8E4A04965FFA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50" creationId="{2C58758D-97F1-409D-9A58-5C8D796CA36D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51" creationId="{8ECBB46D-948D-4F95-9F45-CED25C02F284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54" creationId="{B43BDC4B-2373-4C27-AAB9-85500C2479CA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55" creationId="{4029AD16-A421-44D8-A2A8-C4E727E06012}"/>
          </ac:spMkLst>
        </pc:spChg>
        <pc:spChg chg="del">
          <ac:chgData name="Al Brooks" userId="34fc579134f071c1" providerId="LiveId" clId="{CF7F231D-8C40-4164-B34A-91E54C999355}" dt="2021-03-09T22:30:13.924" v="11743" actId="478"/>
          <ac:spMkLst>
            <pc:docMk/>
            <pc:sldMk cId="1768397345" sldId="7053"/>
            <ac:spMk id="156" creationId="{6F85DCFD-8AC7-452B-9BE0-4BFC87024DF9}"/>
          </ac:spMkLst>
        </pc:spChg>
        <pc:spChg chg="mod">
          <ac:chgData name="Al Brooks" userId="34fc579134f071c1" providerId="LiveId" clId="{CF7F231D-8C40-4164-B34A-91E54C999355}" dt="2021-03-09T22:21:35.614" v="11474" actId="1076"/>
          <ac:spMkLst>
            <pc:docMk/>
            <pc:sldMk cId="1768397345" sldId="7053"/>
            <ac:spMk id="158" creationId="{BB1CD492-7ED9-4155-B031-A847204E04FA}"/>
          </ac:spMkLst>
        </pc:spChg>
        <pc:spChg chg="del mod">
          <ac:chgData name="Al Brooks" userId="34fc579134f071c1" providerId="LiveId" clId="{CF7F231D-8C40-4164-B34A-91E54C999355}" dt="2021-03-09T22:21:06.103" v="11397" actId="478"/>
          <ac:spMkLst>
            <pc:docMk/>
            <pc:sldMk cId="1768397345" sldId="7053"/>
            <ac:spMk id="159" creationId="{89679E83-5606-4D3A-9AC1-6867D110F416}"/>
          </ac:spMkLst>
        </pc:spChg>
        <pc:spChg chg="add mod">
          <ac:chgData name="Al Brooks" userId="34fc579134f071c1" providerId="LiveId" clId="{CF7F231D-8C40-4164-B34A-91E54C999355}" dt="2021-03-09T22:22:07.177" v="11476" actId="1076"/>
          <ac:spMkLst>
            <pc:docMk/>
            <pc:sldMk cId="1768397345" sldId="7053"/>
            <ac:spMk id="165" creationId="{BF72B151-FFF1-443F-A2AE-FE4FCD395E3B}"/>
          </ac:spMkLst>
        </pc:spChg>
        <pc:spChg chg="add mod">
          <ac:chgData name="Al Brooks" userId="34fc579134f071c1" providerId="LiveId" clId="{CF7F231D-8C40-4164-B34A-91E54C999355}" dt="2021-03-09T22:23:52.839" v="11620" actId="1076"/>
          <ac:spMkLst>
            <pc:docMk/>
            <pc:sldMk cId="1768397345" sldId="7053"/>
            <ac:spMk id="166" creationId="{13EB4C6F-70F1-4230-BAA3-72ADBC1A6ED1}"/>
          </ac:spMkLst>
        </pc:spChg>
        <pc:spChg chg="add mod">
          <ac:chgData name="Al Brooks" userId="34fc579134f071c1" providerId="LiveId" clId="{CF7F231D-8C40-4164-B34A-91E54C999355}" dt="2021-03-09T22:23:36.937" v="11616" actId="1037"/>
          <ac:spMkLst>
            <pc:docMk/>
            <pc:sldMk cId="1768397345" sldId="7053"/>
            <ac:spMk id="167" creationId="{B07DD064-2D3C-48EB-A5DA-102F0ADDEBDC}"/>
          </ac:spMkLst>
        </pc:spChg>
        <pc:picChg chg="add mod ord">
          <ac:chgData name="Al Brooks" userId="34fc579134f071c1" providerId="LiveId" clId="{CF7F231D-8C40-4164-B34A-91E54C999355}" dt="2021-03-09T22:23:48.761" v="11619" actId="1076"/>
          <ac:picMkLst>
            <pc:docMk/>
            <pc:sldMk cId="1768397345" sldId="7053"/>
            <ac:picMk id="160" creationId="{B564FFFA-429F-4DCD-99ED-3486AEAE3C63}"/>
          </ac:picMkLst>
        </pc:picChg>
        <pc:picChg chg="add del mod">
          <ac:chgData name="Al Brooks" userId="34fc579134f071c1" providerId="LiveId" clId="{CF7F231D-8C40-4164-B34A-91E54C999355}" dt="2021-03-09T22:04:01.628" v="11053"/>
          <ac:picMkLst>
            <pc:docMk/>
            <pc:sldMk cId="1768397345" sldId="7053"/>
            <ac:picMk id="161" creationId="{060EAD97-C9C6-4380-9D83-B40032247711}"/>
          </ac:picMkLst>
        </pc:pic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81" creationId="{CBB66A86-B56C-439C-8205-D52398593EE4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2" creationId="{8207EED3-BA68-4AB2-980F-3A6FD44EF52B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5" creationId="{3DBADB47-EBD1-4A81-AC6C-83245F812953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6" creationId="{C8312BAD-16AE-4072-BB6A-F673A456F5F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7" creationId="{9C6DD5EC-86C3-425C-85A3-930D42A08DB2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8" creationId="{47F1385D-2D25-4CED-9AD5-2BEB7A437914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99" creationId="{6A004870-F701-4319-8133-B749448F5D47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2" creationId="{511C0FA8-BAF8-487F-9D4D-68B9279E4D7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3" creationId="{E93861FC-7810-4A4C-9524-EE20939BD2D3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4" creationId="{40B84320-39D9-49C2-B23D-2ECFF593D0E0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5" creationId="{2B1551C5-8005-4ADB-93B1-BB30C6CADE25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6" creationId="{E1A88257-878E-4A8B-A56F-CEEEAE2B930B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7" creationId="{D05BF93C-335A-4011-B61E-6E9ACBEF07B7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8" creationId="{84CC55DF-C2D5-4085-A27F-EA0F84F68FB6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09" creationId="{B4738AD4-28D7-4A19-B441-A3D59734C427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0" creationId="{4595D4B8-3608-4D62-BEEB-EC0A67B9CF96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1" creationId="{711610E8-3E93-4A2C-AD62-B58B85084075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2" creationId="{F00D2A70-CED7-4925-AA70-53D1622B847A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3" creationId="{490D9DF1-3EE3-4EE8-8D31-7B369B0F4FFB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4" creationId="{A20079E4-A063-466F-AAB6-4E14F11128DD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5" creationId="{F6F5DF3F-3DEF-40A2-ABA1-72D551C59808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6" creationId="{50A5EEC3-A17E-4452-95DB-85A7CF4FE2FA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7" creationId="{EA5E251F-0959-41A5-B8DC-8C579C6DF8CC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8" creationId="{BE266728-525F-4472-8734-23E0DF502A2D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19" creationId="{85979161-1517-4718-B753-D3889905D5C3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0" creationId="{6F0F83F8-F360-4FB6-B028-DCFDAEC28E00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1" creationId="{C83650F9-0C6B-4847-B27D-FEA49A9128E5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2" creationId="{70B28058-CA8B-4821-84F2-C7777ABC8341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3" creationId="{BEB04635-7B32-4EC8-9857-2166E450983A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4" creationId="{643F115F-7AE6-4F81-BB83-CE94F9CF7242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5" creationId="{2BAAB4CF-7A56-4576-ACFB-628E05CED9E3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6" creationId="{61F7B70F-E2C7-44B1-8D1C-373928B02362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7" creationId="{93289928-A045-4221-9CC7-85B091D835F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8" creationId="{8FCF8CB1-B721-4022-9473-95C9296B8859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29" creationId="{F9FEE525-FACF-49F7-9E69-45274F88F518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0" creationId="{D24CACB2-72E5-412B-93AE-40020AECD45D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1" creationId="{B45FF553-496E-41EA-BBCA-6C1F359959D5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2" creationId="{0A5BA358-CF04-4E5A-9A5E-7355A1FB29A5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3" creationId="{3C804A99-3515-4AD8-A6DE-4CE416B430BB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4" creationId="{6BA0E7A8-AFBD-4E1F-9947-30434E808C02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5" creationId="{77D2A6B5-368D-41F4-B2D6-237F507E1B89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6" creationId="{9D99B24D-B6B9-452A-921D-34319F05618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7" creationId="{10BFCB17-07DC-4B11-BC1F-07BDC9F329B2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8" creationId="{7911D3E8-78FF-4A34-8A2E-CAEC7F0140F4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39" creationId="{B6A5BCDC-7ACE-4213-977E-DA64A9D2D827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45" creationId="{1C9A9F3D-F78D-4E6C-AFDE-70549F8266A4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46" creationId="{7EDB87A0-82D1-447A-B359-8B862A1363B1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47" creationId="{7627972C-E7B9-43D0-878C-65E5950630E6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48" creationId="{2341EA49-FE2D-47E1-A68D-D548CC53B07A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49" creationId="{C11F9D20-E425-424D-B249-ABF532C41A71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52" creationId="{99239077-E157-461D-AF48-E51FB5FA1951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53" creationId="{E552DC9A-4D77-431C-91D9-0A858E78604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57" creationId="{A67B4711-C6F4-4A57-9FDE-CF491CFCD8B7}"/>
          </ac:cxnSpMkLst>
        </pc:cxnChg>
        <pc:cxnChg chg="add mod">
          <ac:chgData name="Al Brooks" userId="34fc579134f071c1" providerId="LiveId" clId="{CF7F231D-8C40-4164-B34A-91E54C999355}" dt="2021-03-09T22:21:26.785" v="11473" actId="1038"/>
          <ac:cxnSpMkLst>
            <pc:docMk/>
            <pc:sldMk cId="1768397345" sldId="7053"/>
            <ac:cxnSpMk id="162" creationId="{37D7B023-CC0D-4F99-A60A-067373EAFD46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163" creationId="{2D8AB76D-E3D0-4B6A-98DD-8F37CB90CE2E}"/>
          </ac:cxnSpMkLst>
        </pc:cxnChg>
        <pc:cxnChg chg="add mod">
          <ac:chgData name="Al Brooks" userId="34fc579134f071c1" providerId="LiveId" clId="{CF7F231D-8C40-4164-B34A-91E54C999355}" dt="2021-03-09T22:22:07.177" v="11476" actId="1076"/>
          <ac:cxnSpMkLst>
            <pc:docMk/>
            <pc:sldMk cId="1768397345" sldId="7053"/>
            <ac:cxnSpMk id="164" creationId="{8046528D-D90A-46CE-9916-28E23CAEAF9E}"/>
          </ac:cxnSpMkLst>
        </pc:cxnChg>
        <pc:cxnChg chg="add mod">
          <ac:chgData name="Al Brooks" userId="34fc579134f071c1" providerId="LiveId" clId="{CF7F231D-8C40-4164-B34A-91E54C999355}" dt="2021-03-09T22:23:44.054" v="11617" actId="571"/>
          <ac:cxnSpMkLst>
            <pc:docMk/>
            <pc:sldMk cId="1768397345" sldId="7053"/>
            <ac:cxnSpMk id="168" creationId="{D66CC13C-BD67-4626-B2B3-2146BC4B044E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213" creationId="{59FD4096-1BDD-4522-8934-16D4D7C6C608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214" creationId="{B69F158F-33B1-49B4-8E17-8F378675B2BB}"/>
          </ac:cxnSpMkLst>
        </pc:cxnChg>
        <pc:cxnChg chg="del">
          <ac:chgData name="Al Brooks" userId="34fc579134f071c1" providerId="LiveId" clId="{CF7F231D-8C40-4164-B34A-91E54C999355}" dt="2021-03-09T22:30:13.924" v="11743" actId="478"/>
          <ac:cxnSpMkLst>
            <pc:docMk/>
            <pc:sldMk cId="1768397345" sldId="7053"/>
            <ac:cxnSpMk id="215" creationId="{D1E628F5-7798-440D-AEB4-473E2339FA22}"/>
          </ac:cxnSpMkLst>
        </pc:cxnChg>
      </pc:sldChg>
      <pc:sldChg chg="addSp delSp modSp add del mod">
        <pc:chgData name="Al Brooks" userId="34fc579134f071c1" providerId="LiveId" clId="{CF7F231D-8C40-4164-B34A-91E54C999355}" dt="2021-03-08T23:19:44.962" v="9617" actId="2696"/>
        <pc:sldMkLst>
          <pc:docMk/>
          <pc:sldMk cId="3921985236" sldId="7053"/>
        </pc:sldMkLst>
        <pc:spChg chg="mod">
          <ac:chgData name="Al Brooks" userId="34fc579134f071c1" providerId="LiveId" clId="{CF7F231D-8C40-4164-B34A-91E54C999355}" dt="2021-03-08T17:45:48.250" v="8326" actId="20577"/>
          <ac:spMkLst>
            <pc:docMk/>
            <pc:sldMk cId="3921985236" sldId="7053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8T22:39:23.844" v="9028" actId="167"/>
          <ac:spMkLst>
            <pc:docMk/>
            <pc:sldMk cId="3921985236" sldId="7053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2" creationId="{BC568128-ABA7-4B7F-9599-D17061466378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3" creationId="{E57DBCFA-034F-4B83-B1D2-4C0C511199FF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4" creationId="{FE90E0ED-1B2A-4F1A-95C9-5D0C36B222F8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5" creationId="{ACA64E13-6916-45DB-93CC-0D9373AEF86A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6" creationId="{A2D77D51-F682-4419-B19D-DE71FF14F83C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7" creationId="{26A2EEAB-4441-4968-B38E-25963BCEEF9A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8" creationId="{3B24B082-7A72-4A57-A7D0-B3C477CDE3DC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89" creationId="{127B451D-7E55-40BF-BE65-E8E610F77D7E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90" creationId="{CF84DD07-EED7-4BE2-9D77-5B565BD58F3D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91" creationId="{E5034E45-E5D1-40FC-BFC2-23D7585C38FD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93" creationId="{8F0D21C2-4219-4029-A1B5-F13711F0BDDB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94" creationId="{C0C8AD96-B877-4F0D-9968-F26704601508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00" creationId="{559003B5-88C9-438A-8E2E-6086B3AAF05D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01" creationId="{7DCE0A91-8271-40C4-8319-2B303C3679DF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40" creationId="{B7A0CD17-AE46-4861-997B-7530A3152999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41" creationId="{3F45478D-B039-4022-86C2-35A48B9E1B26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42" creationId="{00D1EEDA-3752-4F12-BB97-3A500CC5F347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43" creationId="{D1BBD1C4-044E-4DE0-9790-67E545B102A4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44" creationId="{BB7FA183-2D40-4D74-83CB-0388BFC2EF58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50" creationId="{0C6B312F-FB29-4DE7-9E4B-235A4E60625B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51" creationId="{08ECCA8E-5AEE-46B7-8509-51D144F6947A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54" creationId="{A02FBE7D-B6FF-4C01-94E8-02C3016C3C40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55" creationId="{A2EB8E19-3EFB-4C5B-8A3F-5161F66051B0}"/>
          </ac:spMkLst>
        </pc:spChg>
        <pc:spChg chg="del">
          <ac:chgData name="Al Brooks" userId="34fc579134f071c1" providerId="LiveId" clId="{CF7F231D-8C40-4164-B34A-91E54C999355}" dt="2021-03-08T23:19:34.759" v="9616" actId="478"/>
          <ac:spMkLst>
            <pc:docMk/>
            <pc:sldMk cId="3921985236" sldId="7053"/>
            <ac:spMk id="156" creationId="{EF66EB7C-D7AC-47FC-9D23-F4C7EFD6F957}"/>
          </ac:spMkLst>
        </pc:spChg>
        <pc:spChg chg="mod">
          <ac:chgData name="Al Brooks" userId="34fc579134f071c1" providerId="LiveId" clId="{CF7F231D-8C40-4164-B34A-91E54C999355}" dt="2021-03-08T23:14:51.156" v="9507" actId="1076"/>
          <ac:spMkLst>
            <pc:docMk/>
            <pc:sldMk cId="3921985236" sldId="7053"/>
            <ac:spMk id="158" creationId="{DF97F988-4CD1-4D92-AF71-F4A8E802E5F4}"/>
          </ac:spMkLst>
        </pc:spChg>
        <pc:spChg chg="del mod">
          <ac:chgData name="Al Brooks" userId="34fc579134f071c1" providerId="LiveId" clId="{CF7F231D-8C40-4164-B34A-91E54C999355}" dt="2021-03-08T17:45:55.492" v="8328" actId="478"/>
          <ac:spMkLst>
            <pc:docMk/>
            <pc:sldMk cId="3921985236" sldId="7053"/>
            <ac:spMk id="159" creationId="{D0D50DA8-4A2D-42B7-977B-0E9544F7AB5A}"/>
          </ac:spMkLst>
        </pc:spChg>
        <pc:spChg chg="add mod">
          <ac:chgData name="Al Brooks" userId="34fc579134f071c1" providerId="LiveId" clId="{CF7F231D-8C40-4164-B34A-91E54C999355}" dt="2021-03-08T23:17:48.913" v="9589" actId="1076"/>
          <ac:spMkLst>
            <pc:docMk/>
            <pc:sldMk cId="3921985236" sldId="7053"/>
            <ac:spMk id="160" creationId="{C389AEA8-EEE8-4CA0-88CD-9FED99E28B8F}"/>
          </ac:spMkLst>
        </pc:spChg>
        <pc:spChg chg="add mod">
          <ac:chgData name="Al Brooks" userId="34fc579134f071c1" providerId="LiveId" clId="{CF7F231D-8C40-4164-B34A-91E54C999355}" dt="2021-03-08T23:13:14.679" v="9484"/>
          <ac:spMkLst>
            <pc:docMk/>
            <pc:sldMk cId="3921985236" sldId="7053"/>
            <ac:spMk id="164" creationId="{BEA05261-7F0A-4D3A-8F77-7FA27EBB3618}"/>
          </ac:spMkLst>
        </pc:spChg>
        <pc:spChg chg="add del mod">
          <ac:chgData name="Al Brooks" userId="34fc579134f071c1" providerId="LiveId" clId="{CF7F231D-8C40-4164-B34A-91E54C999355}" dt="2021-03-08T23:13:20.330" v="9485" actId="478"/>
          <ac:spMkLst>
            <pc:docMk/>
            <pc:sldMk cId="3921985236" sldId="7053"/>
            <ac:spMk id="165" creationId="{54A4FDAB-ACE8-45C4-A41D-07EEE60C70D4}"/>
          </ac:spMkLst>
        </pc:spChg>
        <pc:spChg chg="add mod">
          <ac:chgData name="Al Brooks" userId="34fc579134f071c1" providerId="LiveId" clId="{CF7F231D-8C40-4164-B34A-91E54C999355}" dt="2021-03-08T23:13:33.784" v="9488" actId="1076"/>
          <ac:spMkLst>
            <pc:docMk/>
            <pc:sldMk cId="3921985236" sldId="7053"/>
            <ac:spMk id="166" creationId="{F231CEF6-D42E-46A3-9D44-25859468120F}"/>
          </ac:spMkLst>
        </pc:spChg>
        <pc:spChg chg="add mod">
          <ac:chgData name="Al Brooks" userId="34fc579134f071c1" providerId="LiveId" clId="{CF7F231D-8C40-4164-B34A-91E54C999355}" dt="2021-03-08T23:15:07.922" v="9512" actId="14100"/>
          <ac:spMkLst>
            <pc:docMk/>
            <pc:sldMk cId="3921985236" sldId="7053"/>
            <ac:spMk id="167" creationId="{FC8F0414-1256-48A5-A155-9B96208CE1CA}"/>
          </ac:spMkLst>
        </pc:spChg>
        <pc:spChg chg="add del mod">
          <ac:chgData name="Al Brooks" userId="34fc579134f071c1" providerId="LiveId" clId="{CF7F231D-8C40-4164-B34A-91E54C999355}" dt="2021-03-08T23:14:41.686" v="9506" actId="478"/>
          <ac:spMkLst>
            <pc:docMk/>
            <pc:sldMk cId="3921985236" sldId="7053"/>
            <ac:spMk id="168" creationId="{B744BEE4-9F12-402D-8B41-10062BFB2D89}"/>
          </ac:spMkLst>
        </pc:spChg>
        <pc:spChg chg="add mod">
          <ac:chgData name="Al Brooks" userId="34fc579134f071c1" providerId="LiveId" clId="{CF7F231D-8C40-4164-B34A-91E54C999355}" dt="2021-03-08T23:17:38.326" v="9586" actId="1076"/>
          <ac:spMkLst>
            <pc:docMk/>
            <pc:sldMk cId="3921985236" sldId="7053"/>
            <ac:spMk id="171" creationId="{41438114-C032-4467-AA03-5AE20A5AF432}"/>
          </ac:spMkLst>
        </pc:spChg>
        <pc:spChg chg="add mod">
          <ac:chgData name="Al Brooks" userId="34fc579134f071c1" providerId="LiveId" clId="{CF7F231D-8C40-4164-B34A-91E54C999355}" dt="2021-03-08T23:17:42.596" v="9588" actId="1076"/>
          <ac:spMkLst>
            <pc:docMk/>
            <pc:sldMk cId="3921985236" sldId="7053"/>
            <ac:spMk id="172" creationId="{E7F3B1B9-7947-4E78-A876-0E281F7AF9BC}"/>
          </ac:spMkLst>
        </pc:spChg>
        <pc:picChg chg="add mod ord">
          <ac:chgData name="Al Brooks" userId="34fc579134f071c1" providerId="LiveId" clId="{CF7F231D-8C40-4164-B34A-91E54C999355}" dt="2021-03-08T23:15:51.416" v="9518" actId="1076"/>
          <ac:picMkLst>
            <pc:docMk/>
            <pc:sldMk cId="3921985236" sldId="7053"/>
            <ac:picMk id="159" creationId="{56B8A2C6-4B3E-4BE1-99CF-7EC669E86EB0}"/>
          </ac:picMkLst>
        </pc:pic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81" creationId="{556EFEBB-FAD6-4DCB-8D29-8E87482F53B6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2" creationId="{84C00E2A-B094-4BD4-A951-E759EE6D345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5" creationId="{271875FB-37B1-41DE-977B-9565C13F1406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6" creationId="{6E9A7B31-64E0-43FF-B136-4DB47FDEF32E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7" creationId="{4E5B382A-EF09-40D9-BE34-68251F2016A6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8" creationId="{85E93073-17A3-498F-B7BB-84AABD66D839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99" creationId="{2692880C-48D0-4056-B16D-1B6D5757C0CC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2" creationId="{2DF57148-E195-4894-98A8-7383010AEC8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3" creationId="{7DF3BD18-650D-4CA0-AA0F-C6DD58E8CEC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4" creationId="{9E0B79D6-00CD-4050-98EE-D9AE0CFC4BF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5" creationId="{42C1AC66-1A23-47D1-B909-87B166B4E3B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6" creationId="{2E627991-0CF4-42A2-AFD4-5056A7AFDD97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7" creationId="{8411181D-C620-45AE-B5A9-C82CD03A7436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8" creationId="{A537D016-6460-40ED-954B-A93A3139FC5A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09" creationId="{1126B61A-0362-4C89-9185-04E29B8B587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0" creationId="{5AE03A6A-3163-4F8C-8D42-2C882C037C7D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1" creationId="{1A315C83-2ED8-42CE-A40A-E4DE0E3E8A7B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2" creationId="{8CD7EB7F-2BEF-460E-958D-DDCF784EF72D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3" creationId="{F3888D73-9E14-4708-B3DE-E9A0B41133AD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4" creationId="{4B4B4406-8391-401B-9285-E06578E33334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5" creationId="{DAD0B303-F639-4294-ABA0-4145F60612D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6" creationId="{A30BCBE7-8ED3-4DE0-9130-1F2E38A010D7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7" creationId="{89D4DB11-DB4C-497E-B55A-D1B7CC0BE2A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8" creationId="{F6A8145A-B56A-4C0D-9BAD-D2AE515F290F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19" creationId="{22F48F74-67A3-4E67-81C0-140CE81CE5EE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0" creationId="{0982DACE-AD6F-4679-9AB3-B29D6EA15DE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1" creationId="{1720F96F-8B2B-40BA-B724-84B720C13FE7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2" creationId="{85D2C176-ED08-43C1-8274-3AA87888B3EC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3" creationId="{46625E80-5B59-464D-91D5-8D41B833B97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4" creationId="{2424C56E-7FDD-42EB-8174-6FA1BAEBE611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5" creationId="{96E4F497-7D88-49B7-84EF-B282C6782EC2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6" creationId="{A9FA0E1C-D6DF-4BA0-902B-6B6EEDC148BD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7" creationId="{17FB726B-A190-413D-8E8A-15129D54AD7E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8" creationId="{EAA23353-70F3-4D36-BC96-2B3B8F65452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29" creationId="{92B6B55B-2F1C-4870-B341-58CCC5FCD353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0" creationId="{FBD09525-4D76-4ADA-BB2A-F52384DB6ACB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1" creationId="{AD2E128D-8DF8-4E90-80AA-8F425E8E966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2" creationId="{13B5906A-84B3-4A5A-B61E-32E3B64F0274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3" creationId="{8E59D064-9ACD-4CE4-A274-1939A43080A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4" creationId="{96DC056E-537F-486A-B89E-856F79D09D26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5" creationId="{E9032368-77DA-4677-A674-C8DF394A3E73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6" creationId="{C8A204A7-DB6F-454D-9245-6299CDBDA93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7" creationId="{35902BB2-D7B1-4B9B-87CB-6F0607F9AAF4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8" creationId="{453CC59E-EAED-405F-91D4-B346AB7922B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39" creationId="{2B6B2957-1A21-43E4-8B80-7AA1919AC8DA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45" creationId="{DBCE13C3-86FD-40F4-94D3-27BD4113E917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46" creationId="{04A7C4B3-1962-4BCE-9A4C-0409C8E20024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47" creationId="{4AA1D200-45A2-41AA-AA42-356EC1264E9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48" creationId="{4A0E8991-2731-4C1C-A8CC-F2A3D31C9413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49" creationId="{6BA35D34-25E8-43EC-AE9F-051101A4CD15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52" creationId="{F3C32D9D-5DD1-4FC8-B00D-CBCF7F49C11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53" creationId="{2A2C62BE-DA68-42F9-AB73-6FA6D10B49B8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57" creationId="{D609B6F8-5A97-45FD-981A-1D7DBF92518A}"/>
          </ac:cxnSpMkLst>
        </pc:cxnChg>
        <pc:cxnChg chg="add mod">
          <ac:chgData name="Al Brooks" userId="34fc579134f071c1" providerId="LiveId" clId="{CF7F231D-8C40-4164-B34A-91E54C999355}" dt="2021-03-08T23:13:14.679" v="9484"/>
          <ac:cxnSpMkLst>
            <pc:docMk/>
            <pc:sldMk cId="3921985236" sldId="7053"/>
            <ac:cxnSpMk id="161" creationId="{A4D61F39-36E0-4FCD-B9AB-CB6AC5847E2E}"/>
          </ac:cxnSpMkLst>
        </pc:cxnChg>
        <pc:cxnChg chg="add mod">
          <ac:chgData name="Al Brooks" userId="34fc579134f071c1" providerId="LiveId" clId="{CF7F231D-8C40-4164-B34A-91E54C999355}" dt="2021-03-08T23:17:34.796" v="9584" actId="1076"/>
          <ac:cxnSpMkLst>
            <pc:docMk/>
            <pc:sldMk cId="3921985236" sldId="7053"/>
            <ac:cxnSpMk id="162" creationId="{492527FF-69AB-43A2-8FE8-7B94D1C68DD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163" creationId="{2A87C387-E213-43FE-9D22-E104F9FF29E3}"/>
          </ac:cxnSpMkLst>
        </pc:cxnChg>
        <pc:cxnChg chg="add mod">
          <ac:chgData name="Al Brooks" userId="34fc579134f071c1" providerId="LiveId" clId="{CF7F231D-8C40-4164-B34A-91E54C999355}" dt="2021-03-08T23:14:55.570" v="9508" actId="571"/>
          <ac:cxnSpMkLst>
            <pc:docMk/>
            <pc:sldMk cId="3921985236" sldId="7053"/>
            <ac:cxnSpMk id="169" creationId="{48520518-6C49-4B3B-9C47-A84F730F87CC}"/>
          </ac:cxnSpMkLst>
        </pc:cxnChg>
        <pc:cxnChg chg="add mod">
          <ac:chgData name="Al Brooks" userId="34fc579134f071c1" providerId="LiveId" clId="{CF7F231D-8C40-4164-B34A-91E54C999355}" dt="2021-03-08T23:17:55.576" v="9590" actId="14100"/>
          <ac:cxnSpMkLst>
            <pc:docMk/>
            <pc:sldMk cId="3921985236" sldId="7053"/>
            <ac:cxnSpMk id="170" creationId="{5EFA443F-A5E2-49CF-8578-A38DC5F56B80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213" creationId="{BF3F213D-2DEC-4F30-B85D-3BDCA2C7A179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214" creationId="{4617D83E-32D9-4A6D-B392-672C05E08D32}"/>
          </ac:cxnSpMkLst>
        </pc:cxnChg>
        <pc:cxnChg chg="del">
          <ac:chgData name="Al Brooks" userId="34fc579134f071c1" providerId="LiveId" clId="{CF7F231D-8C40-4164-B34A-91E54C999355}" dt="2021-03-08T23:19:34.759" v="9616" actId="478"/>
          <ac:cxnSpMkLst>
            <pc:docMk/>
            <pc:sldMk cId="3921985236" sldId="7053"/>
            <ac:cxnSpMk id="215" creationId="{D11D068C-8E14-4F5B-8056-F726DFCBC25D}"/>
          </ac:cxnSpMkLst>
        </pc:cxnChg>
      </pc:sldChg>
      <pc:sldChg chg="addSp delSp modSp add del mod">
        <pc:chgData name="Al Brooks" userId="34fc579134f071c1" providerId="LiveId" clId="{CF7F231D-8C40-4164-B34A-91E54C999355}" dt="2021-03-10T22:22:12.296" v="13671" actId="2696"/>
        <pc:sldMkLst>
          <pc:docMk/>
          <pc:sldMk cId="1336754270" sldId="7054"/>
        </pc:sldMkLst>
        <pc:spChg chg="mod">
          <ac:chgData name="Al Brooks" userId="34fc579134f071c1" providerId="LiveId" clId="{CF7F231D-8C40-4164-B34A-91E54C999355}" dt="2021-03-10T17:32:02.013" v="12379" actId="6549"/>
          <ac:spMkLst>
            <pc:docMk/>
            <pc:sldMk cId="1336754270" sldId="7054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10T22:20:16.836" v="13644" actId="1035"/>
          <ac:spMkLst>
            <pc:docMk/>
            <pc:sldMk cId="1336754270" sldId="7054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2" creationId="{89E80962-F8E6-496F-B35E-D7ED7F33EC33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3" creationId="{169E95A4-837F-4C8D-AB6E-E8F674367317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4" creationId="{FAD62CB2-A89C-48A8-BCA2-1B6545FF0D6C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5" creationId="{A324FA0A-9BD0-4BC7-A136-911BCAA25B0C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6" creationId="{C5FA0500-8492-4117-9328-A9E155F9A521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7" creationId="{F9771F2D-31A6-404B-967E-CAEDDBBB785F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8" creationId="{B84E7DD2-1A2A-45DB-B19C-BDC5DD83307A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89" creationId="{4CFF89E4-549A-45DA-BD0A-3BB38135DA56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90" creationId="{3C155ADA-9AB5-4566-8939-3A508613108B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91" creationId="{17BCFFBF-47D2-45D0-981D-FBD1E033D872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93" creationId="{0627F0F6-4BE0-4B27-927E-C4CA9ADBEE22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94" creationId="{4D0C6A12-F86E-406A-9CF1-BC690355013E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00" creationId="{10580F54-2E22-4F61-81BA-3463454A20D7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01" creationId="{D7677D19-9D21-4434-BD0F-8D2D5A21F1DA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40" creationId="{6CC282AC-B2F1-4FF3-B30D-82DF4411616B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41" creationId="{EE15F281-514C-401B-8695-6A0861F5B0A6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42" creationId="{25F3D223-B005-4397-A495-B9A48C5D7C78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43" creationId="{8F182EEB-AC4F-47D9-8486-6F8EA4B141D4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44" creationId="{1469E15C-B3B4-4E83-B00A-61BA1DAAC778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50" creationId="{4DB03C53-3AC1-4186-8066-150EE7EBF03C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51" creationId="{7402A57C-7CE8-45B2-858E-52F95E8EEE43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54" creationId="{5E7F81CE-4CBE-4823-9688-9F69BF2F5C34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55" creationId="{0C71749F-FEBC-4E95-AD2A-C3AD05769931}"/>
          </ac:spMkLst>
        </pc:spChg>
        <pc:spChg chg="del">
          <ac:chgData name="Al Brooks" userId="34fc579134f071c1" providerId="LiveId" clId="{CF7F231D-8C40-4164-B34A-91E54C999355}" dt="2021-03-10T22:22:04.746" v="13670" actId="478"/>
          <ac:spMkLst>
            <pc:docMk/>
            <pc:sldMk cId="1336754270" sldId="7054"/>
            <ac:spMk id="156" creationId="{B4C393B1-FED9-4A9A-AA5A-0B6A76686321}"/>
          </ac:spMkLst>
        </pc:spChg>
        <pc:spChg chg="del">
          <ac:chgData name="Al Brooks" userId="34fc579134f071c1" providerId="LiveId" clId="{CF7F231D-8C40-4164-B34A-91E54C999355}" dt="2021-03-10T17:31:48.105" v="12364" actId="478"/>
          <ac:spMkLst>
            <pc:docMk/>
            <pc:sldMk cId="1336754270" sldId="7054"/>
            <ac:spMk id="158" creationId="{294A2BF5-0C04-4996-BCB7-A4E5EA02E34F}"/>
          </ac:spMkLst>
        </pc:spChg>
        <pc:spChg chg="del">
          <ac:chgData name="Al Brooks" userId="34fc579134f071c1" providerId="LiveId" clId="{CF7F231D-8C40-4164-B34A-91E54C999355}" dt="2021-03-10T17:31:48.105" v="12364" actId="478"/>
          <ac:spMkLst>
            <pc:docMk/>
            <pc:sldMk cId="1336754270" sldId="7054"/>
            <ac:spMk id="159" creationId="{92821EA3-1E5F-47AC-AD66-DC178D88649A}"/>
          </ac:spMkLst>
        </pc:spChg>
        <pc:spChg chg="del">
          <ac:chgData name="Al Brooks" userId="34fc579134f071c1" providerId="LiveId" clId="{CF7F231D-8C40-4164-B34A-91E54C999355}" dt="2021-03-10T17:31:48.105" v="12364" actId="478"/>
          <ac:spMkLst>
            <pc:docMk/>
            <pc:sldMk cId="1336754270" sldId="7054"/>
            <ac:spMk id="160" creationId="{234E4841-F39B-40F6-8278-D8CFEA7C8CF7}"/>
          </ac:spMkLst>
        </pc:spChg>
        <pc:spChg chg="del">
          <ac:chgData name="Al Brooks" userId="34fc579134f071c1" providerId="LiveId" clId="{CF7F231D-8C40-4164-B34A-91E54C999355}" dt="2021-03-10T17:31:48.105" v="12364" actId="478"/>
          <ac:spMkLst>
            <pc:docMk/>
            <pc:sldMk cId="1336754270" sldId="7054"/>
            <ac:spMk id="161" creationId="{1DFCC925-EDF0-41E5-965A-C82DA42408FB}"/>
          </ac:spMkLst>
        </pc:spChg>
        <pc:spChg chg="add mod">
          <ac:chgData name="Al Brooks" userId="34fc579134f071c1" providerId="LiveId" clId="{CF7F231D-8C40-4164-B34A-91E54C999355}" dt="2021-03-10T22:20:16.836" v="13644" actId="1035"/>
          <ac:spMkLst>
            <pc:docMk/>
            <pc:sldMk cId="1336754270" sldId="7054"/>
            <ac:spMk id="161" creationId="{721A07CF-FBE2-4671-AE5F-44FE30496F8E}"/>
          </ac:spMkLst>
        </pc:spChg>
        <pc:spChg chg="mod">
          <ac:chgData name="Al Brooks" userId="34fc579134f071c1" providerId="LiveId" clId="{CF7F231D-8C40-4164-B34A-91E54C999355}" dt="2021-03-10T22:20:35.758" v="13651" actId="6549"/>
          <ac:spMkLst>
            <pc:docMk/>
            <pc:sldMk cId="1336754270" sldId="7054"/>
            <ac:spMk id="162" creationId="{0ABB9708-AEFC-43C8-8E94-BF178279BE41}"/>
          </ac:spMkLst>
        </pc:spChg>
        <pc:spChg chg="add mod">
          <ac:chgData name="Al Brooks" userId="34fc579134f071c1" providerId="LiveId" clId="{CF7F231D-8C40-4164-B34A-91E54C999355}" dt="2021-03-10T22:20:16.836" v="13644" actId="1035"/>
          <ac:spMkLst>
            <pc:docMk/>
            <pc:sldMk cId="1336754270" sldId="7054"/>
            <ac:spMk id="164" creationId="{25E8D597-483E-4F64-AF5A-9543896DDC38}"/>
          </ac:spMkLst>
        </pc:spChg>
        <pc:spChg chg="add mod">
          <ac:chgData name="Al Brooks" userId="34fc579134f071c1" providerId="LiveId" clId="{CF7F231D-8C40-4164-B34A-91E54C999355}" dt="2021-03-10T22:20:16.836" v="13644" actId="1035"/>
          <ac:spMkLst>
            <pc:docMk/>
            <pc:sldMk cId="1336754270" sldId="7054"/>
            <ac:spMk id="165" creationId="{F69663DF-48CC-49DA-8A38-6970CDEF6A70}"/>
          </ac:spMkLst>
        </pc:spChg>
        <pc:spChg chg="add mod">
          <ac:chgData name="Al Brooks" userId="34fc579134f071c1" providerId="LiveId" clId="{CF7F231D-8C40-4164-B34A-91E54C999355}" dt="2021-03-10T22:20:16.836" v="13644" actId="1035"/>
          <ac:spMkLst>
            <pc:docMk/>
            <pc:sldMk cId="1336754270" sldId="7054"/>
            <ac:spMk id="166" creationId="{4DA7FEA6-24C1-480C-8E64-2592E065E2B7}"/>
          </ac:spMkLst>
        </pc:spChg>
        <pc:picChg chg="add mod ord">
          <ac:chgData name="Al Brooks" userId="34fc579134f071c1" providerId="LiveId" clId="{CF7F231D-8C40-4164-B34A-91E54C999355}" dt="2021-03-10T22:20:16.836" v="13644" actId="1035"/>
          <ac:picMkLst>
            <pc:docMk/>
            <pc:sldMk cId="1336754270" sldId="7054"/>
            <ac:picMk id="158" creationId="{D41CF997-C6CC-4504-80BA-9F299F27E87D}"/>
          </ac:picMkLst>
        </pc:pic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81" creationId="{F9B6FC8D-AA8A-4CA6-9A4C-FE58E7A3C6A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2" creationId="{BB00DC21-D9CD-4CA5-9913-86FF23EA8CF2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5" creationId="{BC6AE327-AADD-4004-BFF8-115123ED828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6" creationId="{4CD7BF01-09E7-4EC8-9161-D86FC2A2B84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7" creationId="{8F48AE34-B1A2-4B1D-891D-CD7CDF50EC11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8" creationId="{5CA0EF0A-80EC-46DF-8ECB-8F848B387020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99" creationId="{B1CC37AA-AC0F-4CA3-9FE7-650000F049CA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2" creationId="{B3C19C7B-82D1-446C-8841-245F1CF44591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3" creationId="{21794FBC-337A-4FCA-9B2A-4D7AA9258949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4" creationId="{F93BE242-D4DB-44ED-A836-1F04FFC46C94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5" creationId="{03BD4D08-6F3C-47B2-9820-E6708C9EC58E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6" creationId="{AC86B603-75B7-4716-9C31-61E8E728873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7" creationId="{0976C9C9-DF89-43A5-B176-E57E0DC56AFA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8" creationId="{48867EE3-303E-41DF-A327-BFB79635C29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09" creationId="{4572D0F8-224A-46B6-8F55-8B733473B27D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0" creationId="{3A3A0EE6-DDF0-4A59-B764-2430D413E8F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1" creationId="{801EA8FE-B46E-4DDE-BBC2-590CC95AE78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2" creationId="{B52E6F50-8262-41E0-B978-7F41D764408E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3" creationId="{BFF7DE26-F02B-4F56-AFEE-E58C9740A6CD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4" creationId="{60DF8177-9D5E-4294-9A3A-697A041A3B0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5" creationId="{790E0618-2026-4AB5-ACC7-D71A178905D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6" creationId="{BDD71BD8-5068-4125-BBC7-69910C42762A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7" creationId="{7B5A05B1-8F2F-40D9-9EFF-4E0003904F56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8" creationId="{B090BF4A-4472-4A12-A8E3-7AC66CCEDC08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19" creationId="{CF89126C-A0E2-4845-8ED7-BCA9F624BCE7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0" creationId="{BBA708C2-85FA-47C0-9686-18E8C6289320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1" creationId="{990FE555-816C-428C-A2EF-97DB289A73E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2" creationId="{4E5756F1-500C-4CAD-B4CE-BC87CC59C888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3" creationId="{FC9A68C5-8DB1-4860-BF77-960E044DAA1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4" creationId="{8FADEF6A-09AA-4668-A557-7B2BA00C4F90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5" creationId="{F3BD3A6E-65AA-40ED-A6F8-2A82ED93E4B7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6" creationId="{DA098B9C-D6E3-424F-B375-0254F54B3E02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7" creationId="{D9A484F6-9C37-4C6D-BA41-EDC571D25871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8" creationId="{DDD5D2CB-9ED2-4B83-96DF-F50576AB1647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29" creationId="{71E3D07F-EA23-46B1-8B34-595EED940F33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0" creationId="{EEA43F2F-14DF-4A2A-A33D-7EEF76DACE8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1" creationId="{BB248C38-BC10-46CE-9C9B-70D52F9439F7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2" creationId="{21C4D2C9-99C2-4F3A-8945-2BA935DEC75A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3" creationId="{1435877E-CB33-4117-83A8-47C2D3F0D9A8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4" creationId="{187A48F2-30F7-4556-93FE-C001BF2FD9A9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5" creationId="{223E7D13-E7C3-4D5F-9FAD-77F96808FD19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6" creationId="{A77CCF19-9105-4431-A1D0-8A8C11DDA354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7" creationId="{2663BACC-A603-47EA-B266-C3CCA4A7B171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8" creationId="{8AAC9EC0-6758-4D6C-BE89-A2E7DB663352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39" creationId="{FD2A34F5-544E-4336-BCA7-0789E0F8528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45" creationId="{C15098C8-6994-461F-ACD7-EF430A2DE77D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46" creationId="{60F038B3-213F-4E12-9AEE-000819BA4D0C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47" creationId="{50D764E1-F18E-4EA1-964C-3807A566617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48" creationId="{728FF3CC-5849-4F53-BB38-D2C6D9014178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49" creationId="{564FED23-23BA-4F8E-BEC3-141F99E2DA1B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52" creationId="{9FD9CF82-7247-4E95-8648-75F87BF84F8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53" creationId="{6BDF1114-EF3D-44F9-A8D2-9A49C5DE5A45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57" creationId="{DC27DBA5-DF51-44B2-B9B8-8E849EFE68C0}"/>
          </ac:cxnSpMkLst>
        </pc:cxnChg>
        <pc:cxnChg chg="add mod">
          <ac:chgData name="Al Brooks" userId="34fc579134f071c1" providerId="LiveId" clId="{CF7F231D-8C40-4164-B34A-91E54C999355}" dt="2021-03-10T22:20:16.836" v="13644" actId="1035"/>
          <ac:cxnSpMkLst>
            <pc:docMk/>
            <pc:sldMk cId="1336754270" sldId="7054"/>
            <ac:cxnSpMk id="159" creationId="{D56E6B4E-7FB8-4955-876A-B78C014E8BF2}"/>
          </ac:cxnSpMkLst>
        </pc:cxnChg>
        <pc:cxnChg chg="add mod">
          <ac:chgData name="Al Brooks" userId="34fc579134f071c1" providerId="LiveId" clId="{CF7F231D-8C40-4164-B34A-91E54C999355}" dt="2021-03-10T22:20:16.836" v="13644" actId="1035"/>
          <ac:cxnSpMkLst>
            <pc:docMk/>
            <pc:sldMk cId="1336754270" sldId="7054"/>
            <ac:cxnSpMk id="160" creationId="{5D34635A-7F7B-43B5-A323-020D3A384717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163" creationId="{D3EF9BC3-F28C-4F13-93E5-1865F573A864}"/>
          </ac:cxnSpMkLst>
        </pc:cxnChg>
        <pc:cxnChg chg="add mod">
          <ac:chgData name="Al Brooks" userId="34fc579134f071c1" providerId="LiveId" clId="{CF7F231D-8C40-4164-B34A-91E54C999355}" dt="2021-03-10T22:20:47.588" v="13652" actId="571"/>
          <ac:cxnSpMkLst>
            <pc:docMk/>
            <pc:sldMk cId="1336754270" sldId="7054"/>
            <ac:cxnSpMk id="167" creationId="{74261C6E-1D39-483E-8575-686CCB17CE9E}"/>
          </ac:cxnSpMkLst>
        </pc:cxnChg>
        <pc:cxnChg chg="add mod">
          <ac:chgData name="Al Brooks" userId="34fc579134f071c1" providerId="LiveId" clId="{CF7F231D-8C40-4164-B34A-91E54C999355}" dt="2021-03-10T22:21:59.987" v="13669" actId="571"/>
          <ac:cxnSpMkLst>
            <pc:docMk/>
            <pc:sldMk cId="1336754270" sldId="7054"/>
            <ac:cxnSpMk id="168" creationId="{27C42E61-AD2C-41E4-9A5E-2FDF4149FC9F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213" creationId="{DC9D45A1-C0CD-4883-A3C6-2DC090CE49DE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214" creationId="{6941B689-4EE9-4E4B-89C9-9E93DD234A00}"/>
          </ac:cxnSpMkLst>
        </pc:cxnChg>
        <pc:cxnChg chg="del">
          <ac:chgData name="Al Brooks" userId="34fc579134f071c1" providerId="LiveId" clId="{CF7F231D-8C40-4164-B34A-91E54C999355}" dt="2021-03-10T22:22:04.746" v="13670" actId="478"/>
          <ac:cxnSpMkLst>
            <pc:docMk/>
            <pc:sldMk cId="1336754270" sldId="7054"/>
            <ac:cxnSpMk id="215" creationId="{35D8D71A-2DE9-4E56-B9E8-8939211D1020}"/>
          </ac:cxnSpMkLst>
        </pc:cxnChg>
      </pc:sldChg>
      <pc:sldChg chg="addSp delSp modSp add del mod modClrScheme chgLayout">
        <pc:chgData name="Al Brooks" userId="34fc579134f071c1" providerId="LiveId" clId="{CF7F231D-8C40-4164-B34A-91E54C999355}" dt="2021-03-09T19:16:08.435" v="9936" actId="47"/>
        <pc:sldMkLst>
          <pc:docMk/>
          <pc:sldMk cId="1560112752" sldId="7054"/>
        </pc:sldMkLst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08T22:35:54.480" v="8910" actId="20577"/>
          <ac:spMkLst>
            <pc:docMk/>
            <pc:sldMk cId="1560112752" sldId="7054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8T22:38:11.354" v="9011" actId="1076"/>
          <ac:spMkLst>
            <pc:docMk/>
            <pc:sldMk cId="1560112752" sldId="7054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8T23:24:37.361" v="9646" actId="108"/>
          <ac:spMkLst>
            <pc:docMk/>
            <pc:sldMk cId="1560112752" sldId="7054"/>
            <ac:spMk id="111" creationId="{A2994CE9-BCDA-4B6C-BCF2-D56774DD342F}"/>
          </ac:spMkLst>
        </pc:spChg>
        <pc:spChg chg="mod">
          <ac:chgData name="Al Brooks" userId="34fc579134f071c1" providerId="LiveId" clId="{CF7F231D-8C40-4164-B34A-91E54C999355}" dt="2021-03-08T23:24:46.785" v="9648" actId="108"/>
          <ac:spMkLst>
            <pc:docMk/>
            <pc:sldMk cId="1560112752" sldId="7054"/>
            <ac:spMk id="112" creationId="{30E76B8F-23B0-47A6-A1C4-99E41369084D}"/>
          </ac:spMkLst>
        </pc:spChg>
        <pc:spChg chg="mod">
          <ac:chgData name="Al Brooks" userId="34fc579134f071c1" providerId="LiveId" clId="{CF7F231D-8C40-4164-B34A-91E54C999355}" dt="2021-03-08T23:24:38.594" v="9647" actId="108"/>
          <ac:spMkLst>
            <pc:docMk/>
            <pc:sldMk cId="1560112752" sldId="7054"/>
            <ac:spMk id="113" creationId="{026089A0-A38F-4CD9-8281-2D3863D90B8D}"/>
          </ac:spMkLst>
        </pc:spChg>
        <pc:spChg chg="mod">
          <ac:chgData name="Al Brooks" userId="34fc579134f071c1" providerId="LiveId" clId="{CF7F231D-8C40-4164-B34A-91E54C999355}" dt="2021-03-08T23:24:16.589" v="9640" actId="108"/>
          <ac:spMkLst>
            <pc:docMk/>
            <pc:sldMk cId="1560112752" sldId="7054"/>
            <ac:spMk id="114" creationId="{D8C83C8A-7EC7-4548-B5BB-C7738EC043AA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26" creationId="{53717A63-A98F-4552-934C-7C5319BAFCAE}"/>
          </ac:spMkLst>
        </pc:spChg>
        <pc:spChg chg="mod">
          <ac:chgData name="Al Brooks" userId="34fc579134f071c1" providerId="LiveId" clId="{CF7F231D-8C40-4164-B34A-91E54C999355}" dt="2021-03-08T23:24:17.912" v="9641" actId="108"/>
          <ac:spMkLst>
            <pc:docMk/>
            <pc:sldMk cId="1560112752" sldId="7054"/>
            <ac:spMk id="127" creationId="{B8DA2B63-2B4F-4A5A-998C-8EC1054F391D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28" creationId="{5D6FD71C-6BC8-4CAC-BC90-A67B1A04F3AA}"/>
          </ac:spMkLst>
        </pc:spChg>
        <pc:spChg chg="mod">
          <ac:chgData name="Al Brooks" userId="34fc579134f071c1" providerId="LiveId" clId="{CF7F231D-8C40-4164-B34A-91E54C999355}" dt="2021-03-08T23:24:24.923" v="9642" actId="108"/>
          <ac:spMkLst>
            <pc:docMk/>
            <pc:sldMk cId="1560112752" sldId="7054"/>
            <ac:spMk id="129" creationId="{D369403F-38A1-4A98-BE66-3753692F733E}"/>
          </ac:spMkLst>
        </pc:spChg>
        <pc:spChg chg="mod">
          <ac:chgData name="Al Brooks" userId="34fc579134f071c1" providerId="LiveId" clId="{CF7F231D-8C40-4164-B34A-91E54C999355}" dt="2021-03-08T23:24:26.600" v="9643" actId="108"/>
          <ac:spMkLst>
            <pc:docMk/>
            <pc:sldMk cId="1560112752" sldId="7054"/>
            <ac:spMk id="130" creationId="{13782C38-AD69-4920-94FC-08E7C379D499}"/>
          </ac:spMkLst>
        </pc:spChg>
        <pc:spChg chg="mod">
          <ac:chgData name="Al Brooks" userId="34fc579134f071c1" providerId="LiveId" clId="{CF7F231D-8C40-4164-B34A-91E54C999355}" dt="2021-03-08T23:24:27.812" v="9644" actId="108"/>
          <ac:spMkLst>
            <pc:docMk/>
            <pc:sldMk cId="1560112752" sldId="7054"/>
            <ac:spMk id="131" creationId="{2D1E3488-2DB8-428F-AE5E-CDAE89E1924E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32" creationId="{63C76553-432E-43AC-8515-5ED4B44733E5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33" creationId="{5A44FBB4-3D94-4CAC-829E-18377B09FA78}"/>
          </ac:spMkLst>
        </pc:spChg>
        <pc:spChg chg="mod">
          <ac:chgData name="Al Brooks" userId="34fc579134f071c1" providerId="LiveId" clId="{CF7F231D-8C40-4164-B34A-91E54C999355}" dt="2021-03-08T23:24:33.588" v="9645" actId="108"/>
          <ac:spMkLst>
            <pc:docMk/>
            <pc:sldMk cId="1560112752" sldId="7054"/>
            <ac:spMk id="134" creationId="{5E007837-3D43-462F-BF82-FC40EAFD305F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35" creationId="{E51E0FF8-E40A-4D3F-95BA-07B8D957B083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36" creationId="{2403BCC5-7FFC-4E33-944C-C1EBAB5C8E15}"/>
          </ac:spMkLst>
        </pc:spChg>
        <pc:spChg chg="mod">
          <ac:chgData name="Al Brooks" userId="34fc579134f071c1" providerId="LiveId" clId="{CF7F231D-8C40-4164-B34A-91E54C999355}" dt="2021-03-08T23:25:16.532" v="9656" actId="108"/>
          <ac:spMkLst>
            <pc:docMk/>
            <pc:sldMk cId="1560112752" sldId="7054"/>
            <ac:spMk id="137" creationId="{E6CE4EA0-AE79-4627-9391-C67B35659817}"/>
          </ac:spMkLst>
        </pc:spChg>
        <pc:spChg chg="mod">
          <ac:chgData name="Al Brooks" userId="34fc579134f071c1" providerId="LiveId" clId="{CF7F231D-8C40-4164-B34A-91E54C999355}" dt="2021-03-08T23:24:56.184" v="9649" actId="108"/>
          <ac:spMkLst>
            <pc:docMk/>
            <pc:sldMk cId="1560112752" sldId="7054"/>
            <ac:spMk id="138" creationId="{B0381F4B-83D4-4D2E-9206-C4DE76F8F43B}"/>
          </ac:spMkLst>
        </pc:spChg>
        <pc:spChg chg="mod">
          <ac:chgData name="Al Brooks" userId="34fc579134f071c1" providerId="LiveId" clId="{CF7F231D-8C40-4164-B34A-91E54C999355}" dt="2021-03-08T23:24:57.749" v="9650" actId="108"/>
          <ac:spMkLst>
            <pc:docMk/>
            <pc:sldMk cId="1560112752" sldId="7054"/>
            <ac:spMk id="139" creationId="{48FF6AFC-589F-4A8E-A150-5D8949D7571E}"/>
          </ac:spMkLst>
        </pc:spChg>
        <pc:spChg chg="mod">
          <ac:chgData name="Al Brooks" userId="34fc579134f071c1" providerId="LiveId" clId="{CF7F231D-8C40-4164-B34A-91E54C999355}" dt="2021-03-08T23:24:59.119" v="9651" actId="108"/>
          <ac:spMkLst>
            <pc:docMk/>
            <pc:sldMk cId="1560112752" sldId="7054"/>
            <ac:spMk id="140" creationId="{24E2507B-D232-4E34-B42F-8CD166D57914}"/>
          </ac:spMkLst>
        </pc:spChg>
        <pc:spChg chg="mod">
          <ac:chgData name="Al Brooks" userId="34fc579134f071c1" providerId="LiveId" clId="{CF7F231D-8C40-4164-B34A-91E54C999355}" dt="2021-03-08T23:25:07.741" v="9655" actId="108"/>
          <ac:spMkLst>
            <pc:docMk/>
            <pc:sldMk cId="1560112752" sldId="7054"/>
            <ac:spMk id="141" creationId="{D91958D8-8FE2-4549-9755-7276FC0DFA34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42" creationId="{78865963-D67E-4240-8E4D-101BCEC3269B}"/>
          </ac:spMkLst>
        </pc:spChg>
        <pc:spChg chg="mod">
          <ac:chgData name="Al Brooks" userId="34fc579134f071c1" providerId="LiveId" clId="{CF7F231D-8C40-4164-B34A-91E54C999355}" dt="2021-03-08T23:25:00.442" v="9652" actId="108"/>
          <ac:spMkLst>
            <pc:docMk/>
            <pc:sldMk cId="1560112752" sldId="7054"/>
            <ac:spMk id="143" creationId="{77BB29EB-6FA0-4841-B877-08DD5B1EF775}"/>
          </ac:spMkLst>
        </pc:spChg>
        <pc:spChg chg="mod">
          <ac:chgData name="Al Brooks" userId="34fc579134f071c1" providerId="LiveId" clId="{CF7F231D-8C40-4164-B34A-91E54C999355}" dt="2021-03-08T23:25:01.465" v="9653" actId="108"/>
          <ac:spMkLst>
            <pc:docMk/>
            <pc:sldMk cId="1560112752" sldId="7054"/>
            <ac:spMk id="144" creationId="{4203E405-AD2E-4266-A802-85FF0DD9A3BF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45" creationId="{86AAAE54-1857-44EA-8662-38609F4CC934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46" creationId="{351FC356-9557-4AFA-8140-49A7BC8843CE}"/>
          </ac:spMkLst>
        </pc:spChg>
        <pc:spChg chg="mod">
          <ac:chgData name="Al Brooks" userId="34fc579134f071c1" providerId="LiveId" clId="{CF7F231D-8C40-4164-B34A-91E54C999355}" dt="2021-03-08T23:25:03.283" v="9654" actId="108"/>
          <ac:spMkLst>
            <pc:docMk/>
            <pc:sldMk cId="1560112752" sldId="7054"/>
            <ac:spMk id="147" creationId="{D82158BB-E7B0-4F9D-A598-17A19F5CA88B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48" creationId="{35CE4D4F-9D34-4EF5-93BD-5F60178E8E87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49" creationId="{998EF821-4C8F-4029-AF43-53EE1D522D9E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50" creationId="{8F6222E5-A3F4-43E0-BF52-A47E5FD1B980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51" creationId="{1C00C869-074C-4AD7-AE44-F83B4CED7383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52" creationId="{95E49378-D38A-47C5-9650-4B1DCD7FB4BB}"/>
          </ac:spMkLst>
        </pc:spChg>
        <pc:spChg chg="mod">
          <ac:chgData name="Al Brooks" userId="34fc579134f071c1" providerId="LiveId" clId="{CF7F231D-8C40-4164-B34A-91E54C999355}" dt="2021-03-08T23:23:33.536" v="9632" actId="13926"/>
          <ac:spMkLst>
            <pc:docMk/>
            <pc:sldMk cId="1560112752" sldId="7054"/>
            <ac:spMk id="153" creationId="{5F60D399-56B8-406A-8843-81A6F97A4F5A}"/>
          </ac:spMkLst>
        </pc:spChg>
        <pc:spChg chg="mod">
          <ac:chgData name="Al Brooks" userId="34fc579134f071c1" providerId="LiveId" clId="{CF7F231D-8C40-4164-B34A-91E54C999355}" dt="2021-03-08T23:23:39.065" v="9634" actId="13926"/>
          <ac:spMkLst>
            <pc:docMk/>
            <pc:sldMk cId="1560112752" sldId="7054"/>
            <ac:spMk id="154" creationId="{FA6A0E83-3994-4F02-BBD3-219113A6AE16}"/>
          </ac:spMkLst>
        </pc:spChg>
        <pc:spChg chg="mod">
          <ac:chgData name="Al Brooks" userId="34fc579134f071c1" providerId="LiveId" clId="{CF7F231D-8C40-4164-B34A-91E54C999355}" dt="2021-03-08T22:35:14.304" v="8841" actId="1036"/>
          <ac:spMkLst>
            <pc:docMk/>
            <pc:sldMk cId="1560112752" sldId="7054"/>
            <ac:spMk id="155" creationId="{99D10E11-710A-4902-A38E-563C11D48BEC}"/>
          </ac:spMkLst>
        </pc:spChg>
        <pc:spChg chg="del mod">
          <ac:chgData name="Al Brooks" userId="34fc579134f071c1" providerId="LiveId" clId="{CF7F231D-8C40-4164-B34A-91E54C999355}" dt="2021-03-08T23:18:21.256" v="9595" actId="478"/>
          <ac:spMkLst>
            <pc:docMk/>
            <pc:sldMk cId="1560112752" sldId="7054"/>
            <ac:spMk id="156" creationId="{6EF1C1C6-5138-40FD-B29F-911621B7D65E}"/>
          </ac:spMkLst>
        </pc:spChg>
        <pc:spChg chg="mod">
          <ac:chgData name="Al Brooks" userId="34fc579134f071c1" providerId="LiveId" clId="{CF7F231D-8C40-4164-B34A-91E54C999355}" dt="2021-03-08T23:09:10.167" v="9289" actId="1076"/>
          <ac:spMkLst>
            <pc:docMk/>
            <pc:sldMk cId="1560112752" sldId="7054"/>
            <ac:spMk id="157" creationId="{098C7395-4A47-475A-9D49-1430FAD54AF4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2" creationId="{814AAE56-483D-4393-958F-62AC024E2BD2}"/>
          </ac:spMkLst>
        </pc:spChg>
        <pc:spChg chg="del mod">
          <ac:chgData name="Al Brooks" userId="34fc579134f071c1" providerId="LiveId" clId="{CF7F231D-8C40-4164-B34A-91E54C999355}" dt="2021-03-08T23:04:56.076" v="9230" actId="478"/>
          <ac:spMkLst>
            <pc:docMk/>
            <pc:sldMk cId="1560112752" sldId="7054"/>
            <ac:spMk id="163" creationId="{2B409127-F397-4A04-8CB8-0724FACB1CEE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8T22:38:02.753" v="9010"/>
          <ac:spMkLst>
            <pc:docMk/>
            <pc:sldMk cId="1560112752" sldId="7054"/>
            <ac:spMk id="213" creationId="{C5F967A4-4367-45BE-BF73-58C12ADF90C5}"/>
          </ac:spMkLst>
        </pc:spChg>
        <pc:spChg chg="add mod">
          <ac:chgData name="Al Brooks" userId="34fc579134f071c1" providerId="LiveId" clId="{CF7F231D-8C40-4164-B34A-91E54C999355}" dt="2021-03-08T23:23:18.375" v="9628" actId="13926"/>
          <ac:spMkLst>
            <pc:docMk/>
            <pc:sldMk cId="1560112752" sldId="7054"/>
            <ac:spMk id="214" creationId="{FE7D781B-73D0-4775-9116-15EE07EE6F1D}"/>
          </ac:spMkLst>
        </pc:spChg>
        <pc:spChg chg="add mod">
          <ac:chgData name="Al Brooks" userId="34fc579134f071c1" providerId="LiveId" clId="{CF7F231D-8C40-4164-B34A-91E54C999355}" dt="2021-03-08T23:23:58.925" v="9638" actId="13926"/>
          <ac:spMkLst>
            <pc:docMk/>
            <pc:sldMk cId="1560112752" sldId="7054"/>
            <ac:spMk id="215" creationId="{890A3483-AA57-4AC5-8268-BB2AFCB3280E}"/>
          </ac:spMkLst>
        </pc:spChg>
        <pc:spChg chg="mod">
          <ac:chgData name="Al Brooks" userId="34fc579134f071c1" providerId="LiveId" clId="{CF7F231D-8C40-4164-B34A-91E54C999355}" dt="2021-03-08T23:23:26.116" v="9630" actId="13926"/>
          <ac:spMkLst>
            <pc:docMk/>
            <pc:sldMk cId="1560112752" sldId="7054"/>
            <ac:spMk id="216" creationId="{58F7AC78-AD00-4C8C-B264-D828BA5A26A4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21" creationId="{68FD4F3E-0F63-4A17-BC12-C80420F32F69}"/>
          </ac:spMkLst>
        </pc:spChg>
        <pc:spChg chg="del mod">
          <ac:chgData name="Al Brooks" userId="34fc579134f071c1" providerId="LiveId" clId="{CF7F231D-8C40-4164-B34A-91E54C999355}" dt="2021-03-08T23:05:44.794" v="9244" actId="478"/>
          <ac:spMkLst>
            <pc:docMk/>
            <pc:sldMk cId="1560112752" sldId="7054"/>
            <ac:spMk id="222" creationId="{02D399E1-204F-4BAA-841F-E3D930A3BEB5}"/>
          </ac:spMkLst>
        </pc:spChg>
        <pc:spChg chg="add mod">
          <ac:chgData name="Al Brooks" userId="34fc579134f071c1" providerId="LiveId" clId="{CF7F231D-8C40-4164-B34A-91E54C999355}" dt="2021-03-08T23:24:05.643" v="9639" actId="13926"/>
          <ac:spMkLst>
            <pc:docMk/>
            <pc:sldMk cId="1560112752" sldId="7054"/>
            <ac:spMk id="224" creationId="{86502687-7DBC-4FA4-AFDE-2DA9D77428E2}"/>
          </ac:spMkLst>
        </pc:spChg>
        <pc:spChg chg="add mod">
          <ac:chgData name="Al Brooks" userId="34fc579134f071c1" providerId="LiveId" clId="{CF7F231D-8C40-4164-B34A-91E54C999355}" dt="2021-03-08T23:18:16.258" v="9593" actId="1076"/>
          <ac:spMkLst>
            <pc:docMk/>
            <pc:sldMk cId="1560112752" sldId="7054"/>
            <ac:spMk id="225" creationId="{258F2421-FFB7-4368-BD5E-80EA0185CB7E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8T23:25:27.102" v="9657" actId="478"/>
          <ac:spMkLst>
            <pc:docMk/>
            <pc:sldMk cId="1560112752" sldId="7054"/>
            <ac:spMk id="232" creationId="{819AFA96-EEDE-4161-BAAB-3CEFDF1596C7}"/>
          </ac:spMkLst>
        </pc:spChg>
        <pc:spChg chg="add del mod">
          <ac:chgData name="Al Brooks" userId="34fc579134f071c1" providerId="LiveId" clId="{CF7F231D-8C40-4164-B34A-91E54C999355}" dt="2021-03-08T23:09:26.025" v="9293" actId="478"/>
          <ac:spMkLst>
            <pc:docMk/>
            <pc:sldMk cId="1560112752" sldId="7054"/>
            <ac:spMk id="246" creationId="{18E0FED7-48B8-4223-BDB6-B5BEBA61F9F8}"/>
          </ac:spMkLst>
        </pc:spChg>
        <pc:spChg chg="add mod">
          <ac:chgData name="Al Brooks" userId="34fc579134f071c1" providerId="LiveId" clId="{CF7F231D-8C40-4164-B34A-91E54C999355}" dt="2021-03-08T23:12:19.374" v="9478" actId="1076"/>
          <ac:spMkLst>
            <pc:docMk/>
            <pc:sldMk cId="1560112752" sldId="7054"/>
            <ac:spMk id="248" creationId="{56347241-1152-4850-B8B7-796E4F107A2A}"/>
          </ac:spMkLst>
        </pc:spChg>
        <pc:spChg chg="add mod">
          <ac:chgData name="Al Brooks" userId="34fc579134f071c1" providerId="LiveId" clId="{CF7F231D-8C40-4164-B34A-91E54C999355}" dt="2021-03-08T23:18:47.440" v="9610" actId="14100"/>
          <ac:spMkLst>
            <pc:docMk/>
            <pc:sldMk cId="1560112752" sldId="7054"/>
            <ac:spMk id="250" creationId="{A3DC8F51-2D12-4021-BDDA-E3CB5ADA5035}"/>
          </ac:spMkLst>
        </pc:spChg>
        <pc:spChg chg="add mod">
          <ac:chgData name="Al Brooks" userId="34fc579134f071c1" providerId="LiveId" clId="{CF7F231D-8C40-4164-B34A-91E54C999355}" dt="2021-03-08T23:23:53.356" v="9636" actId="13926"/>
          <ac:spMkLst>
            <pc:docMk/>
            <pc:sldMk cId="1560112752" sldId="7054"/>
            <ac:spMk id="252" creationId="{4CAC8EBC-B4EE-48AE-8506-43983BCE2763}"/>
          </ac:spMkLst>
        </pc:spChg>
        <pc:spChg chg="add mod">
          <ac:chgData name="Al Brooks" userId="34fc579134f071c1" providerId="LiveId" clId="{CF7F231D-8C40-4164-B34A-91E54C999355}" dt="2021-03-08T23:19:07.309" v="9611"/>
          <ac:spMkLst>
            <pc:docMk/>
            <pc:sldMk cId="1560112752" sldId="7054"/>
            <ac:spMk id="254" creationId="{DCB320E6-5952-42D8-8158-1DC8F556793B}"/>
          </ac:spMkLst>
        </pc:spChg>
        <pc:picChg chg="mod modCrop">
          <ac:chgData name="Al Brooks" userId="34fc579134f071c1" providerId="LiveId" clId="{CF7F231D-8C40-4164-B34A-91E54C999355}" dt="2021-03-08T23:06:12.994" v="9250" actId="1076"/>
          <ac:picMkLst>
            <pc:docMk/>
            <pc:sldMk cId="1560112752" sldId="7054"/>
            <ac:picMk id="4" creationId="{AD27BBC0-1971-45D4-9FC3-F9DCE5F84F92}"/>
          </ac:picMkLst>
        </pc:pic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82" creationId="{CEBEB807-A186-4406-8922-92046C053840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85" creationId="{20478DE7-8E3D-4157-9D7D-683E8A60DFAF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87" creationId="{3CA2E638-CAEF-4F48-B88F-964AFE0CB421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89" creationId="{F6EDB1C4-56F1-4F60-AB3A-F35D834F5B65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91" creationId="{C97FBA30-51EF-4919-907A-6B0E2AD5D5D9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93" creationId="{60A3F8CF-7BCC-4477-8EF2-8581F62C6B4E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95" creationId="{D4C20AD9-50CE-424B-BA17-A76A63EB0F19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97" creationId="{E1163DF5-D82B-474D-BB51-674E279C3FB5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98" creationId="{DF64727D-0282-4178-BA30-C9FD89F7467A}"/>
          </ac:cxnSpMkLst>
        </pc:cxnChg>
        <pc:cxnChg chg="del mod">
          <ac:chgData name="Al Brooks" userId="34fc579134f071c1" providerId="LiveId" clId="{CF7F231D-8C40-4164-B34A-91E54C999355}" dt="2021-03-08T23:09:06.505" v="9288" actId="478"/>
          <ac:cxnSpMkLst>
            <pc:docMk/>
            <pc:sldMk cId="1560112752" sldId="7054"/>
            <ac:cxnSpMk id="100" creationId="{68C6FA11-334D-4B56-BB91-A79B960D02F0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102" creationId="{51006470-FAB7-4738-BC39-371EB5E968EA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105" creationId="{86A8096E-BA95-4AE9-93D7-08B05319D30E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106" creationId="{6A9A5F15-AEDB-42CA-AE2E-189F9681DE45}"/>
          </ac:cxnSpMkLst>
        </pc:cxnChg>
        <pc:cxnChg chg="mod">
          <ac:chgData name="Al Brooks" userId="34fc579134f071c1" providerId="LiveId" clId="{CF7F231D-8C40-4164-B34A-91E54C999355}" dt="2021-03-08T22:35:14.304" v="8841" actId="1036"/>
          <ac:cxnSpMkLst>
            <pc:docMk/>
            <pc:sldMk cId="1560112752" sldId="7054"/>
            <ac:cxnSpMk id="108" creationId="{BCC7A45B-9430-4BF3-AD49-A5C6A86FE4C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0" creationId="{01DC14C0-60BD-400C-BF1C-FB1AA9688F13}"/>
          </ac:cxnSpMkLst>
        </pc:cxnChg>
        <pc:cxnChg chg="mod">
          <ac:chgData name="Al Brooks" userId="34fc579134f071c1" providerId="LiveId" clId="{CF7F231D-8C40-4164-B34A-91E54C999355}" dt="2021-03-08T23:05:33.076" v="9243" actId="14100"/>
          <ac:cxnSpMkLst>
            <pc:docMk/>
            <pc:sldMk cId="1560112752" sldId="705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12" creationId="{49561F36-F7AA-4C0F-96BF-FE4D01C1EBD9}"/>
          </ac:cxnSpMkLst>
        </pc:cxnChg>
        <pc:cxnChg chg="add mod">
          <ac:chgData name="Al Brooks" userId="34fc579134f071c1" providerId="LiveId" clId="{CF7F231D-8C40-4164-B34A-91E54C999355}" dt="2021-03-08T23:05:59.448" v="9248" actId="14100"/>
          <ac:cxnSpMkLst>
            <pc:docMk/>
            <pc:sldMk cId="1560112752" sldId="7054"/>
            <ac:cxnSpMk id="223" creationId="{EB23B327-41B1-4FF4-BEBC-6B888F8145A7}"/>
          </ac:cxnSpMkLst>
        </pc:cxnChg>
        <pc:cxnChg chg="add mod">
          <ac:chgData name="Al Brooks" userId="34fc579134f071c1" providerId="LiveId" clId="{CF7F231D-8C40-4164-B34A-91E54C999355}" dt="2021-03-08T23:09:14.152" v="9290"/>
          <ac:cxnSpMkLst>
            <pc:docMk/>
            <pc:sldMk cId="1560112752" sldId="7054"/>
            <ac:cxnSpMk id="226" creationId="{61EA8FD6-B16F-4EDA-BEFB-D37C56E908E6}"/>
          </ac:cxnSpMkLst>
        </pc:cxnChg>
        <pc:cxnChg chg="add mod">
          <ac:chgData name="Al Brooks" userId="34fc579134f071c1" providerId="LiveId" clId="{CF7F231D-8C40-4164-B34A-91E54C999355}" dt="2021-03-08T23:09:14.152" v="9290"/>
          <ac:cxnSpMkLst>
            <pc:docMk/>
            <pc:sldMk cId="1560112752" sldId="7054"/>
            <ac:cxnSpMk id="229" creationId="{DE26093D-90DC-445B-B95C-891F0137B28F}"/>
          </ac:cxnSpMkLst>
        </pc:cxnChg>
        <pc:cxnChg chg="add mod">
          <ac:chgData name="Al Brooks" userId="34fc579134f071c1" providerId="LiveId" clId="{CF7F231D-8C40-4164-B34A-91E54C999355}" dt="2021-03-08T23:09:14.152" v="9290"/>
          <ac:cxnSpMkLst>
            <pc:docMk/>
            <pc:sldMk cId="1560112752" sldId="7054"/>
            <ac:cxnSpMk id="230" creationId="{D36E4E6F-0155-4253-A0D0-C3447C189B87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8T23:25:27.102" v="9657" actId="478"/>
          <ac:cxnSpMkLst>
            <pc:docMk/>
            <pc:sldMk cId="1560112752" sldId="7054"/>
            <ac:cxnSpMk id="244" creationId="{A01D7C86-0024-44FE-BA74-69C0E0D0D261}"/>
          </ac:cxnSpMkLst>
        </pc:cxnChg>
        <pc:cxnChg chg="add mod">
          <ac:chgData name="Al Brooks" userId="34fc579134f071c1" providerId="LiveId" clId="{CF7F231D-8C40-4164-B34A-91E54C999355}" dt="2021-03-08T23:09:14.152" v="9290"/>
          <ac:cxnSpMkLst>
            <pc:docMk/>
            <pc:sldMk cId="1560112752" sldId="7054"/>
            <ac:cxnSpMk id="245" creationId="{B7D378C7-45BF-4470-AF1A-D8DE8055A097}"/>
          </ac:cxnSpMkLst>
        </pc:cxnChg>
        <pc:cxnChg chg="add mod">
          <ac:chgData name="Al Brooks" userId="34fc579134f071c1" providerId="LiveId" clId="{CF7F231D-8C40-4164-B34A-91E54C999355}" dt="2021-03-08T23:09:21.497" v="9291" actId="571"/>
          <ac:cxnSpMkLst>
            <pc:docMk/>
            <pc:sldMk cId="1560112752" sldId="7054"/>
            <ac:cxnSpMk id="247" creationId="{50A592B2-3CF2-403F-948E-3B20496884E0}"/>
          </ac:cxnSpMkLst>
        </pc:cxnChg>
        <pc:cxnChg chg="add mod">
          <ac:chgData name="Al Brooks" userId="34fc579134f071c1" providerId="LiveId" clId="{CF7F231D-8C40-4164-B34A-91E54C999355}" dt="2021-03-08T23:12:25.708" v="9480" actId="14100"/>
          <ac:cxnSpMkLst>
            <pc:docMk/>
            <pc:sldMk cId="1560112752" sldId="7054"/>
            <ac:cxnSpMk id="249" creationId="{76AAFFF4-EF27-40B9-896F-998D525A8B01}"/>
          </ac:cxnSpMkLst>
        </pc:cxnChg>
        <pc:cxnChg chg="add mod">
          <ac:chgData name="Al Brooks" userId="34fc579134f071c1" providerId="LiveId" clId="{CF7F231D-8C40-4164-B34A-91E54C999355}" dt="2021-03-08T23:18:38.349" v="9608" actId="14100"/>
          <ac:cxnSpMkLst>
            <pc:docMk/>
            <pc:sldMk cId="1560112752" sldId="7054"/>
            <ac:cxnSpMk id="251" creationId="{25CEEE66-C733-4F9E-965C-C1BA9E937024}"/>
          </ac:cxnSpMkLst>
        </pc:cxnChg>
        <pc:cxnChg chg="add mod">
          <ac:chgData name="Al Brooks" userId="34fc579134f071c1" providerId="LiveId" clId="{CF7F231D-8C40-4164-B34A-91E54C999355}" dt="2021-03-08T23:19:22.522" v="9615" actId="14100"/>
          <ac:cxnSpMkLst>
            <pc:docMk/>
            <pc:sldMk cId="1560112752" sldId="7054"/>
            <ac:cxnSpMk id="253" creationId="{EFE386B6-B189-4B7C-B349-C986190C9493}"/>
          </ac:cxnSpMkLst>
        </pc:cxnChg>
      </pc:sldChg>
      <pc:sldChg chg="addSp delSp modSp add del mod">
        <pc:chgData name="Al Brooks" userId="34fc579134f071c1" providerId="LiveId" clId="{CF7F231D-8C40-4164-B34A-91E54C999355}" dt="2021-03-06T03:01:28.099" v="7306" actId="2696"/>
        <pc:sldMkLst>
          <pc:docMk/>
          <pc:sldMk cId="3126807689" sldId="7054"/>
        </pc:sldMkLst>
        <pc:spChg chg="mod">
          <ac:chgData name="Al Brooks" userId="34fc579134f071c1" providerId="LiveId" clId="{CF7F231D-8C40-4164-B34A-91E54C999355}" dt="2021-03-06T02:55:59.438" v="7246" actId="27636"/>
          <ac:spMkLst>
            <pc:docMk/>
            <pc:sldMk cId="3126807689" sldId="7054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5T21:51:47.726" v="5504" actId="167"/>
          <ac:spMkLst>
            <pc:docMk/>
            <pc:sldMk cId="3126807689" sldId="7054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2" creationId="{BA690FEE-0266-44DB-9068-60979D840794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3" creationId="{6E5FD91D-5776-47A8-AA3D-98C03913D396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4" creationId="{242E4B10-117A-4EDD-8DF2-02619AB6BAB4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5" creationId="{C24DBE74-1345-4A08-914E-F9883CDE2172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6" creationId="{1350BE5E-EB09-450F-B279-2D9705AA6868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7" creationId="{61C71DA0-98E3-4E73-88CB-31BEF7D33746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8" creationId="{218EF6DB-88B5-4AD4-A086-3C3C3194D656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89" creationId="{F314B23F-1D99-49B4-A07A-DF561F4F3C98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90" creationId="{76AE8731-C829-4817-B705-5AC2E9352029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91" creationId="{00CD2ABF-A549-43A4-A7A0-513D5A3A9336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93" creationId="{DD840500-A9BF-44B2-A974-7FF27F58FB6B}"/>
          </ac:spMkLst>
        </pc:spChg>
        <pc:spChg chg="mod">
          <ac:chgData name="Al Brooks" userId="34fc579134f071c1" providerId="LiveId" clId="{CF7F231D-8C40-4164-B34A-91E54C999355}" dt="2021-03-06T02:59:58.424" v="7268" actId="1076"/>
          <ac:spMkLst>
            <pc:docMk/>
            <pc:sldMk cId="3126807689" sldId="7054"/>
            <ac:spMk id="94" creationId="{3C3E3FD6-1078-45A9-91A4-68C67E788684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00" creationId="{FF048023-55BD-4BF4-BDFE-C06280A6F2E8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01" creationId="{5897F77A-6042-4E88-901C-CE38B92F6CC7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40" creationId="{DC9AE9A1-11DD-402D-962D-A02F1C4F5741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41" creationId="{F8FA00EF-3016-45C5-BC1B-5BF82A7A724D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42" creationId="{212ABFC8-09F9-484F-AEE8-D10B024227AF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43" creationId="{74DA8F35-4C76-4658-9DEB-312809F07482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44" creationId="{4E67D5E3-1CA9-4B04-A5AD-4BA727AB55E5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50" creationId="{B0317F22-9A1A-48D9-84D4-5DCE2C7F7323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51" creationId="{DC44AB51-8431-4961-9A5C-B3BF6A29A664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54" creationId="{61D9DD14-A331-4B5B-BFD5-AD95DC1EBC29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55" creationId="{BF969321-BBB1-4C6F-A3E7-5E2AA7CC2E60}"/>
          </ac:spMkLst>
        </pc:spChg>
        <pc:spChg chg="del">
          <ac:chgData name="Al Brooks" userId="34fc579134f071c1" providerId="LiveId" clId="{CF7F231D-8C40-4164-B34A-91E54C999355}" dt="2021-03-06T03:00:44.429" v="7281" actId="478"/>
          <ac:spMkLst>
            <pc:docMk/>
            <pc:sldMk cId="3126807689" sldId="7054"/>
            <ac:spMk id="156" creationId="{BC5B283D-5DA0-402D-A5A0-A09F086AB375}"/>
          </ac:spMkLst>
        </pc:spChg>
        <pc:spChg chg="mod">
          <ac:chgData name="Al Brooks" userId="34fc579134f071c1" providerId="LiveId" clId="{CF7F231D-8C40-4164-B34A-91E54C999355}" dt="2021-03-06T02:58:31.831" v="7257" actId="1076"/>
          <ac:spMkLst>
            <pc:docMk/>
            <pc:sldMk cId="3126807689" sldId="7054"/>
            <ac:spMk id="158" creationId="{8AFC7E0D-CCC4-4886-9E5C-60199CB1E45B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69" creationId="{1516350B-1AEA-47AC-9406-0499E053443F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0" creationId="{096B3780-BEC4-4491-879A-C8E8365DE433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1" creationId="{C875F245-A264-49DF-85DC-D82E4F6956FB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2" creationId="{4801BDAD-42E0-4561-B216-98638CA3A94C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3" creationId="{7C2B84A7-A0CE-4610-8007-B73D96CC2B92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4" creationId="{5D20B0B4-C0CB-4452-89C8-F1EBDB13944A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5" creationId="{BE5207BF-75AC-4C06-9202-BBF83DA88642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6" creationId="{C14B5FBB-1635-4EA5-9F6D-8100F49EAB95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7" creationId="{B2B9BB8D-126F-4C1A-B344-4AE95DDFEA6C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8" creationId="{65B0CA09-FCD3-425E-A65E-61913E21265B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79" creationId="{A4F2D5F1-85CB-43F5-AC39-A3759B6F711A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0" creationId="{1174D5D4-3A84-4CEE-8590-72E568460D5A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1" creationId="{B6B21E75-D21D-48D8-A319-5458DD9F0EE7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2" creationId="{AD02F84A-B51C-437E-939B-361334EBC1BD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3" creationId="{9515EE33-F501-404E-81F1-CE6B002A6EC9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4" creationId="{16A1DB75-4AD9-4E9F-9205-CB252549942C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5" creationId="{2DF1C4C6-D3A6-431B-BE35-292B57D19DE0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6" creationId="{57F57AA8-5779-49DE-9B1F-DDC63B336931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7" creationId="{34838EBD-3030-41A4-AAF6-6D12C7CA44BC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8" creationId="{7904F9ED-4725-4B22-8688-47919AB631D2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89" creationId="{76F9D4D4-0867-4A15-8580-0B4C49039748}"/>
          </ac:spMkLst>
        </pc:spChg>
        <pc:spChg chg="add del mod">
          <ac:chgData name="Al Brooks" userId="34fc579134f071c1" providerId="LiveId" clId="{CF7F231D-8C40-4164-B34A-91E54C999355}" dt="2021-03-06T03:00:29.589" v="7276" actId="478"/>
          <ac:spMkLst>
            <pc:docMk/>
            <pc:sldMk cId="3126807689" sldId="7054"/>
            <ac:spMk id="190" creationId="{BC2A8116-5B0A-46B6-BC23-6803D971C39F}"/>
          </ac:spMkLst>
        </pc:spChg>
        <pc:spChg chg="add del mod">
          <ac:chgData name="Al Brooks" userId="34fc579134f071c1" providerId="LiveId" clId="{CF7F231D-8C40-4164-B34A-91E54C999355}" dt="2021-03-06T03:00:31.972" v="7278" actId="478"/>
          <ac:spMkLst>
            <pc:docMk/>
            <pc:sldMk cId="3126807689" sldId="7054"/>
            <ac:spMk id="191" creationId="{B701F097-2A51-478C-B1EB-AEE31ACED664}"/>
          </ac:spMkLst>
        </pc:spChg>
        <pc:spChg chg="add del mod">
          <ac:chgData name="Al Brooks" userId="34fc579134f071c1" providerId="LiveId" clId="{CF7F231D-8C40-4164-B34A-91E54C999355}" dt="2021-03-06T03:00:30.962" v="7277" actId="478"/>
          <ac:spMkLst>
            <pc:docMk/>
            <pc:sldMk cId="3126807689" sldId="7054"/>
            <ac:spMk id="192" creationId="{BE167F6F-654E-40EA-94D1-97F307DB4742}"/>
          </ac:spMkLst>
        </pc:spChg>
        <pc:spChg chg="add del mod">
          <ac:chgData name="Al Brooks" userId="34fc579134f071c1" providerId="LiveId" clId="{CF7F231D-8C40-4164-B34A-91E54C999355}" dt="2021-03-06T03:00:28.237" v="7274" actId="478"/>
          <ac:spMkLst>
            <pc:docMk/>
            <pc:sldMk cId="3126807689" sldId="7054"/>
            <ac:spMk id="193" creationId="{9BEFCF90-CD93-41BC-A645-CF34443C5FEC}"/>
          </ac:spMkLst>
        </pc:spChg>
        <pc:spChg chg="add del mod">
          <ac:chgData name="Al Brooks" userId="34fc579134f071c1" providerId="LiveId" clId="{CF7F231D-8C40-4164-B34A-91E54C999355}" dt="2021-03-06T03:00:33.582" v="7279" actId="478"/>
          <ac:spMkLst>
            <pc:docMk/>
            <pc:sldMk cId="3126807689" sldId="7054"/>
            <ac:spMk id="194" creationId="{572CFD8B-E47C-4CE5-90B1-02A0E588C6EB}"/>
          </ac:spMkLst>
        </pc:spChg>
        <pc:spChg chg="add mod">
          <ac:chgData name="Al Brooks" userId="34fc579134f071c1" providerId="LiveId" clId="{CF7F231D-8C40-4164-B34A-91E54C999355}" dt="2021-03-06T02:56:54.014" v="7247"/>
          <ac:spMkLst>
            <pc:docMk/>
            <pc:sldMk cId="3126807689" sldId="7054"/>
            <ac:spMk id="196" creationId="{C86E0E5F-45AF-4473-8D65-157DB69ABFC2}"/>
          </ac:spMkLst>
        </pc:spChg>
        <pc:spChg chg="add del mod">
          <ac:chgData name="Al Brooks" userId="34fc579134f071c1" providerId="LiveId" clId="{CF7F231D-8C40-4164-B34A-91E54C999355}" dt="2021-03-06T02:57:12.985" v="7249" actId="478"/>
          <ac:spMkLst>
            <pc:docMk/>
            <pc:sldMk cId="3126807689" sldId="7054"/>
            <ac:spMk id="198" creationId="{CC992093-68DB-49DF-9462-DA3F792521DC}"/>
          </ac:spMkLst>
        </pc:spChg>
        <pc:spChg chg="add mod">
          <ac:chgData name="Al Brooks" userId="34fc579134f071c1" providerId="LiveId" clId="{CF7F231D-8C40-4164-B34A-91E54C999355}" dt="2021-03-06T02:57:29.298" v="7250"/>
          <ac:spMkLst>
            <pc:docMk/>
            <pc:sldMk cId="3126807689" sldId="7054"/>
            <ac:spMk id="202" creationId="{9BA2F059-5542-4BE5-AFEF-65BC14D80EE5}"/>
          </ac:spMkLst>
        </pc:spChg>
        <pc:spChg chg="add del mod ord">
          <ac:chgData name="Al Brooks" userId="34fc579134f071c1" providerId="LiveId" clId="{CF7F231D-8C40-4164-B34A-91E54C999355}" dt="2021-03-06T02:59:41.026" v="7263" actId="478"/>
          <ac:spMkLst>
            <pc:docMk/>
            <pc:sldMk cId="3126807689" sldId="7054"/>
            <ac:spMk id="204" creationId="{EDED9ABF-CEDE-4881-B560-4E9C3AB39DA2}"/>
          </ac:spMkLst>
        </pc:spChg>
        <pc:picChg chg="add mod ord">
          <ac:chgData name="Al Brooks" userId="34fc579134f071c1" providerId="LiveId" clId="{CF7F231D-8C40-4164-B34A-91E54C999355}" dt="2021-03-06T02:59:54.293" v="7267" actId="1076"/>
          <ac:picMkLst>
            <pc:docMk/>
            <pc:sldMk cId="3126807689" sldId="7054"/>
            <ac:picMk id="160" creationId="{87D077E7-9649-40F4-9CE7-E01B8C5283CA}"/>
          </ac:picMkLst>
        </pc:picChg>
        <pc:picChg chg="add mod">
          <ac:chgData name="Al Brooks" userId="34fc579134f071c1" providerId="LiveId" clId="{CF7F231D-8C40-4164-B34A-91E54C999355}" dt="2021-03-06T02:58:58.938" v="7260" actId="571"/>
          <ac:picMkLst>
            <pc:docMk/>
            <pc:sldMk cId="3126807689" sldId="7054"/>
            <ac:picMk id="205" creationId="{7BC0F544-C5F5-49CF-81C5-DB31B0CA422A}"/>
          </ac:picMkLst>
        </pc:pic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81" creationId="{1B525DB1-75E0-4387-800C-82365FE72701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2" creationId="{4F862926-E47F-45D5-93FA-ACA7AC87F3B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5" creationId="{21FA1CA3-3BFA-42E6-9D6C-A8873834E7D9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6" creationId="{E7508F8E-EDD0-41DE-A27C-353C0AB5476E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7" creationId="{D1AC3278-91AD-464E-AB89-1C98B86A7CDD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8" creationId="{0FF047E5-7B37-44BE-9715-FEBACB9B2A20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99" creationId="{5AD941AC-A67F-45B9-98C0-A0EAF544359A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2" creationId="{35FE4C1D-2743-4DF2-9F57-F730814EFC0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3" creationId="{90E97664-2381-4C7B-B21A-84A20887C36B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4" creationId="{C5F04A99-22D4-42E1-AC29-96C5EFCA2929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5" creationId="{3362DF22-580C-4A9F-8B42-AC3BB2B20E41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6" creationId="{B5379775-8D7F-4F0C-8DFE-F0D3D9F561E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7" creationId="{115EACEB-BB45-4AE7-8CF6-E719E0A1B89A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8" creationId="{E28051E8-696E-4E8A-A983-668339748DAD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09" creationId="{41B058C3-4A60-461F-A8A8-24586E9F1AE3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0" creationId="{5A693B2B-E94D-4934-9964-D35854999D6A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1" creationId="{EC2A0689-2303-4667-88BC-0AE21FA91869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2" creationId="{699C06DB-35E0-4BEA-A9B1-4A49857C0E57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3" creationId="{3C3DBEC9-281D-484E-9A1E-E9809F4F2211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4" creationId="{93AD3D7A-73D1-4A53-ADB3-A29848DF17B8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5" creationId="{82CCFBC5-85A7-4EDD-B262-980F5BD925C1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6" creationId="{9B54F8D0-718E-483E-8359-6866AEEECB12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7" creationId="{9DFD7683-DC60-4C0E-A0F1-D470B1F235E0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8" creationId="{EB060070-C35E-4BDC-819E-28D692D08676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19" creationId="{085BE54C-AEC7-4ECD-AE35-F509A60252B2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0" creationId="{10357E05-9195-4527-A1AF-800B6AA2EE8B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1" creationId="{4D858AC7-FC4B-459E-B853-F987DB2E7C45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2" creationId="{E6433EDD-E3F1-4AAB-AE60-FD88690B5599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3" creationId="{5FC08068-F36E-4B5A-AF33-CD92F95F5C0D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4" creationId="{899F6D35-8D6C-490F-96CC-5EE18ED93CEA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5" creationId="{7863DC19-E20E-4615-89E2-A078249C24F3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6" creationId="{640B81AF-6CEA-49D1-A336-E7D6A8F1B1D5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7" creationId="{E30CB3E3-4581-4585-8AB8-FDA4B9DABE05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8" creationId="{7DFD5C17-91C4-4C84-9D0B-DAFB38460FB0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29" creationId="{0A3C36E6-D196-4F7F-9CB9-8082B90BB1D3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0" creationId="{00C435CD-E881-47CF-B2DB-B5D78192134D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1" creationId="{68088ECB-560E-4E41-ABDD-4B13571B9FA5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2" creationId="{93F7A344-A21D-4891-AC89-13A5F0C9EB30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3" creationId="{51991BC1-F84B-4CCB-AD51-3D33DB1A4566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4" creationId="{81E5506A-AFC5-4D09-8570-BB388BB5D323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5" creationId="{542FD071-84DA-45DB-AC3C-66C7F8DD360E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6" creationId="{1FDFE436-73E9-43B5-B869-41F34DE8038F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7" creationId="{C06AEAEA-790B-4BC3-8B49-9E2177199BFB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8" creationId="{6BABBEE8-9DBE-45C4-A057-54B3C2DDDF5A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39" creationId="{6E3B1EC0-0E93-418B-867E-0AC96A1CC238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45" creationId="{CCCA04C8-5982-4F23-8F53-D8AC626A4C13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46" creationId="{87F273C1-2F7E-41E3-A2C5-4F1686AC4C20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47" creationId="{6A434E3B-BAA3-4DBF-95D8-E125F68FE092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48" creationId="{558B7C91-6E40-49BB-928D-26E9C2C556A2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49" creationId="{8060BD90-93E8-458C-B3FB-B428F9AF121F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52" creationId="{235D39CF-76A8-466E-8943-9A13C7C31F96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53" creationId="{C1F8295F-3509-4097-871B-08AD7B0E1DA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57" creationId="{FE6FB805-DF3F-4377-BF34-064FE67DC277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1" creationId="{DDF302B9-876C-4553-9A42-D168AE552BDD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2" creationId="{A90ABA80-A39E-4FBC-A106-4BB2FDB2ADA5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163" creationId="{E761D8A3-3667-4D39-A5AF-250330FB53E3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4" creationId="{E62C93F9-45E7-4DC6-A1E0-3FAF1D6BAC2B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5" creationId="{C44957E9-6662-4F20-A8A7-033D0DDF6F8F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6" creationId="{30D88C7F-9158-4471-813E-84C8CB594B42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7" creationId="{6197FF8A-F669-48AD-B4D6-2558B00CA883}"/>
          </ac:cxnSpMkLst>
        </pc:cxnChg>
        <pc:cxnChg chg="add mod">
          <ac:chgData name="Al Brooks" userId="34fc579134f071c1" providerId="LiveId" clId="{CF7F231D-8C40-4164-B34A-91E54C999355}" dt="2021-03-06T02:56:54.014" v="7247"/>
          <ac:cxnSpMkLst>
            <pc:docMk/>
            <pc:sldMk cId="3126807689" sldId="7054"/>
            <ac:cxnSpMk id="168" creationId="{A9F68566-1BD3-4C0A-AE48-62BC0E03DC13}"/>
          </ac:cxnSpMkLst>
        </pc:cxnChg>
        <pc:cxnChg chg="add del mod">
          <ac:chgData name="Al Brooks" userId="34fc579134f071c1" providerId="LiveId" clId="{CF7F231D-8C40-4164-B34A-91E54C999355}" dt="2021-03-06T03:00:34.337" v="7280" actId="478"/>
          <ac:cxnSpMkLst>
            <pc:docMk/>
            <pc:sldMk cId="3126807689" sldId="7054"/>
            <ac:cxnSpMk id="195" creationId="{CBEACC7A-F4CA-4D42-A0EE-28DFE4E1C0C9}"/>
          </ac:cxnSpMkLst>
        </pc:cxnChg>
        <pc:cxnChg chg="add del mod">
          <ac:chgData name="Al Brooks" userId="34fc579134f071c1" providerId="LiveId" clId="{CF7F231D-8C40-4164-B34A-91E54C999355}" dt="2021-03-06T03:00:26.601" v="7273" actId="478"/>
          <ac:cxnSpMkLst>
            <pc:docMk/>
            <pc:sldMk cId="3126807689" sldId="7054"/>
            <ac:cxnSpMk id="197" creationId="{4329FE61-999B-4D84-97C3-BA819BD55F16}"/>
          </ac:cxnSpMkLst>
        </pc:cxnChg>
        <pc:cxnChg chg="add mod">
          <ac:chgData name="Al Brooks" userId="34fc579134f071c1" providerId="LiveId" clId="{CF7F231D-8C40-4164-B34A-91E54C999355}" dt="2021-03-06T03:00:03.056" v="7269" actId="108"/>
          <ac:cxnSpMkLst>
            <pc:docMk/>
            <pc:sldMk cId="3126807689" sldId="7054"/>
            <ac:cxnSpMk id="199" creationId="{C7C7152D-6B65-46E9-8534-06C5D4FDA1A6}"/>
          </ac:cxnSpMkLst>
        </pc:cxnChg>
        <pc:cxnChg chg="add mod">
          <ac:chgData name="Al Brooks" userId="34fc579134f071c1" providerId="LiveId" clId="{CF7F231D-8C40-4164-B34A-91E54C999355}" dt="2021-03-06T03:00:09.831" v="7270" actId="108"/>
          <ac:cxnSpMkLst>
            <pc:docMk/>
            <pc:sldMk cId="3126807689" sldId="7054"/>
            <ac:cxnSpMk id="200" creationId="{AF9981CB-873E-4642-8091-3CAE5E60EA17}"/>
          </ac:cxnSpMkLst>
        </pc:cxnChg>
        <pc:cxnChg chg="add mod">
          <ac:chgData name="Al Brooks" userId="34fc579134f071c1" providerId="LiveId" clId="{CF7F231D-8C40-4164-B34A-91E54C999355}" dt="2021-03-06T02:57:29.298" v="7250"/>
          <ac:cxnSpMkLst>
            <pc:docMk/>
            <pc:sldMk cId="3126807689" sldId="7054"/>
            <ac:cxnSpMk id="201" creationId="{FB10D9D5-B0D9-4085-B3E4-CC9DB5A138CA}"/>
          </ac:cxnSpMkLst>
        </pc:cxnChg>
        <pc:cxnChg chg="add del mod ord">
          <ac:chgData name="Al Brooks" userId="34fc579134f071c1" providerId="LiveId" clId="{CF7F231D-8C40-4164-B34A-91E54C999355}" dt="2021-03-06T02:59:42.464" v="7264" actId="478"/>
          <ac:cxnSpMkLst>
            <pc:docMk/>
            <pc:sldMk cId="3126807689" sldId="7054"/>
            <ac:cxnSpMk id="203" creationId="{7C3A551F-53C9-40BE-876A-2FE5026A65D2}"/>
          </ac:cxnSpMkLst>
        </pc:cxnChg>
        <pc:cxnChg chg="add mod">
          <ac:chgData name="Al Brooks" userId="34fc579134f071c1" providerId="LiveId" clId="{CF7F231D-8C40-4164-B34A-91E54C999355}" dt="2021-03-06T02:59:09.134" v="7262" actId="14100"/>
          <ac:cxnSpMkLst>
            <pc:docMk/>
            <pc:sldMk cId="3126807689" sldId="7054"/>
            <ac:cxnSpMk id="206" creationId="{6F381C3C-80CD-4776-B41E-BB39ABD38270}"/>
          </ac:cxnSpMkLst>
        </pc:cxnChg>
        <pc:cxnChg chg="add mod">
          <ac:chgData name="Al Brooks" userId="34fc579134f071c1" providerId="LiveId" clId="{CF7F231D-8C40-4164-B34A-91E54C999355}" dt="2021-03-06T03:00:24.311" v="7272" actId="14100"/>
          <ac:cxnSpMkLst>
            <pc:docMk/>
            <pc:sldMk cId="3126807689" sldId="7054"/>
            <ac:cxnSpMk id="207" creationId="{FE2690B4-0B3C-4877-8780-950C3248426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213" creationId="{5DB4C4A8-77B4-4943-AC6E-B6F98E9C16A4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214" creationId="{FEAD7D78-51E4-4956-A142-59C57442335C}"/>
          </ac:cxnSpMkLst>
        </pc:cxnChg>
        <pc:cxnChg chg="del">
          <ac:chgData name="Al Brooks" userId="34fc579134f071c1" providerId="LiveId" clId="{CF7F231D-8C40-4164-B34A-91E54C999355}" dt="2021-03-06T03:00:44.429" v="7281" actId="478"/>
          <ac:cxnSpMkLst>
            <pc:docMk/>
            <pc:sldMk cId="3126807689" sldId="7054"/>
            <ac:cxnSpMk id="215" creationId="{0A8DBAF6-8411-4FFB-9CF3-7D68D3A5185D}"/>
          </ac:cxnSpMkLst>
        </pc:cxnChg>
      </pc:sldChg>
      <pc:sldChg chg="addSp delSp modSp add del mod modClrScheme chgLayout">
        <pc:chgData name="Al Brooks" userId="34fc579134f071c1" providerId="LiveId" clId="{CF7F231D-8C40-4164-B34A-91E54C999355}" dt="2021-03-10T17:30:02.164" v="12292" actId="47"/>
        <pc:sldMkLst>
          <pc:docMk/>
          <pc:sldMk cId="3285374969" sldId="7054"/>
        </pc:sldMkLst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09T22:03:13.754" v="11040" actId="27636"/>
          <ac:spMkLst>
            <pc:docMk/>
            <pc:sldMk cId="3285374969" sldId="7054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9T22:03:37.932" v="11045" actId="1076"/>
          <ac:spMkLst>
            <pc:docMk/>
            <pc:sldMk cId="3285374969" sldId="7054"/>
            <ac:spMk id="21" creationId="{D800B438-E78B-4C04-8812-E548DC25F1FB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05" creationId="{2A1EC040-58B5-45B3-840B-72205D264F0C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06" creationId="{49BA3366-D2B8-41F9-8459-FA8F504D0034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07" creationId="{FA0B994A-8912-4615-96EC-24D89E32560E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08" creationId="{8617D803-23CE-4B9B-8EE5-E60EB6383AFA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09" creationId="{BF8FD425-8D10-462B-A586-3DF89FE466A7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0" creationId="{CE9014E4-7F70-49C6-8050-913E2E23126B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1" creationId="{D8BFDE93-6823-46A2-A1CF-DDC7E360D569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2" creationId="{80A2B4B4-23F8-419C-847B-B1BDA7DCD506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3" creationId="{FCD977A1-EC30-4A69-AC22-9F90BD74F23D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4" creationId="{FC81385F-2086-4B41-8DA7-EFCDF272F59D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5" creationId="{316E56F1-720B-4EB4-8938-1A7615C4BD88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6" creationId="{80BFAA97-7ED1-45BB-88EA-E18A62189889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7" creationId="{3A151212-D382-415E-8A6D-ADB5B634BAE2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8" creationId="{616FB178-315D-4560-A3EB-588F368BABE2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19" creationId="{FDFE5DF9-E4F1-4AF6-8552-46982B6C1C3F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20" creationId="{75B20591-861A-493C-B12A-6D87DA698D4D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21" creationId="{F2FC7747-1886-4133-9738-4D92007DB51D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22" creationId="{36BD612F-EBB4-4FF1-A4BD-C5AD57B76DB0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23" creationId="{F6CA3FB0-81F6-4910-8ED8-7F8D510E8514}"/>
          </ac:spMkLst>
        </pc:spChg>
        <pc:spChg chg="add mod">
          <ac:chgData name="Al Brooks" userId="34fc579134f071c1" providerId="LiveId" clId="{CF7F231D-8C40-4164-B34A-91E54C999355}" dt="2021-03-09T22:08:11.918" v="11165"/>
          <ac:spMkLst>
            <pc:docMk/>
            <pc:sldMk cId="3285374969" sldId="7054"/>
            <ac:spMk id="125" creationId="{B24293D2-FAAA-4CC7-8D7E-FC5CA6301CD9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32" creationId="{16CD42B2-A285-4A5A-AD4D-8287428A6AE6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33" creationId="{EE9A55C1-9A9A-4FA3-914F-0DB71F0BCB82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39" creationId="{779ABBF8-82C6-4BC1-AFEC-BAA1E5E12B98}"/>
          </ac:spMkLst>
        </pc:spChg>
        <pc:spChg chg="del mod">
          <ac:chgData name="Al Brooks" userId="34fc579134f071c1" providerId="LiveId" clId="{CF7F231D-8C40-4164-B34A-91E54C999355}" dt="2021-03-09T22:03:33.251" v="11043" actId="478"/>
          <ac:spMkLst>
            <pc:docMk/>
            <pc:sldMk cId="3285374969" sldId="7054"/>
            <ac:spMk id="140" creationId="{7A3AFAFC-2ACE-4454-ACF5-D688D959D0C6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9T22:03:40.900" v="11046" actId="478"/>
          <ac:spMkLst>
            <pc:docMk/>
            <pc:sldMk cId="3285374969" sldId="7054"/>
            <ac:spMk id="232" creationId="{819AFA96-EEDE-4161-BAAB-3CEFDF1596C7}"/>
          </ac:spMkLst>
        </pc:spChg>
        <pc:picChg chg="del mod modCrop">
          <ac:chgData name="Al Brooks" userId="34fc579134f071c1" providerId="LiveId" clId="{CF7F231D-8C40-4164-B34A-91E54C999355}" dt="2021-03-09T22:03:29.594" v="11042" actId="21"/>
          <ac:picMkLst>
            <pc:docMk/>
            <pc:sldMk cId="3285374969" sldId="7054"/>
            <ac:picMk id="4" creationId="{CACFE67A-99F4-4D85-A752-23645B2ECC65}"/>
          </ac:picMkLst>
        </pc:picChg>
        <pc:picChg chg="add mod">
          <ac:chgData name="Al Brooks" userId="34fc579134f071c1" providerId="LiveId" clId="{CF7F231D-8C40-4164-B34A-91E54C999355}" dt="2021-03-09T22:03:34.862" v="11044"/>
          <ac:picMkLst>
            <pc:docMk/>
            <pc:sldMk cId="3285374969" sldId="7054"/>
            <ac:picMk id="124" creationId="{4E3F500F-9FC8-4E5C-BF83-7FD270402E52}"/>
          </ac:picMkLst>
        </pc:pic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82" creationId="{013C1B9A-2351-431C-9E32-FC1E8634DA9F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84" creationId="{7E95CCD1-0C13-46B9-8026-C8D3EA1FDDB6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86" creationId="{162F8131-C688-4C17-81DD-AFE8B4B02BF3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88" creationId="{8D3BCE45-AC0C-46E6-AE89-71B2F63200BD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90" creationId="{42F677C8-BFA1-451F-B8BB-4ACC8BB89082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92" creationId="{55E09B52-7574-4D34-8833-7473668C1354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94" creationId="{049B7F9D-69A1-436A-94D6-56BDD59D0695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95" creationId="{02779987-7414-4D5E-8AC2-E43F9C61FCB6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99" creationId="{F67AB653-DA80-46DD-AE9A-720A92C05E10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101" creationId="{CCCB0F34-73B7-4B15-A10E-A872665D4E0D}"/>
          </ac:cxnSpMkLst>
        </pc:cxnChg>
        <pc:cxnChg chg="del mod">
          <ac:chgData name="Al Brooks" userId="34fc579134f071c1" providerId="LiveId" clId="{CF7F231D-8C40-4164-B34A-91E54C999355}" dt="2021-03-09T22:03:33.251" v="11043" actId="478"/>
          <ac:cxnSpMkLst>
            <pc:docMk/>
            <pc:sldMk cId="3285374969" sldId="7054"/>
            <ac:cxnSpMk id="103" creationId="{C731A0EB-77EB-4012-AA10-ADF1EBBB346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9T22:03:40.900" v="11046" actId="478"/>
          <ac:cxnSpMkLst>
            <pc:docMk/>
            <pc:sldMk cId="3285374969" sldId="7054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CF7F231D-8C40-4164-B34A-91E54C999355}" dt="2021-03-09T19:16:08.435" v="9936" actId="47"/>
        <pc:sldMkLst>
          <pc:docMk/>
          <pc:sldMk cId="368825354" sldId="7055"/>
        </pc:sldMkLst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8T22:36:11.796" v="8915" actId="1076"/>
          <ac:spMkLst>
            <pc:docMk/>
            <pc:sldMk cId="368825354" sldId="7055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11" creationId="{A2994CE9-BCDA-4B6C-BCF2-D56774DD342F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12" creationId="{30E76B8F-23B0-47A6-A1C4-99E41369084D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13" creationId="{026089A0-A38F-4CD9-8281-2D3863D90B8D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14" creationId="{D8C83C8A-7EC7-4548-B5BB-C7738EC043AA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26" creationId="{53717A63-A98F-4552-934C-7C5319BAFCA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27" creationId="{B8DA2B63-2B4F-4A5A-998C-8EC1054F391D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28" creationId="{5D6FD71C-6BC8-4CAC-BC90-A67B1A04F3AA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29" creationId="{D369403F-38A1-4A98-BE66-3753692F733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0" creationId="{13782C38-AD69-4920-94FC-08E7C379D499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1" creationId="{2D1E3488-2DB8-428F-AE5E-CDAE89E1924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2" creationId="{63C76553-432E-43AC-8515-5ED4B44733E5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3" creationId="{5A44FBB4-3D94-4CAC-829E-18377B09FA78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4" creationId="{5E007837-3D43-462F-BF82-FC40EAFD305F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5" creationId="{E51E0FF8-E40A-4D3F-95BA-07B8D957B083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6" creationId="{2403BCC5-7FFC-4E33-944C-C1EBAB5C8E15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7" creationId="{E6CE4EA0-AE79-4627-9391-C67B35659817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8" creationId="{B0381F4B-83D4-4D2E-9206-C4DE76F8F43B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39" creationId="{48FF6AFC-589F-4A8E-A150-5D8949D7571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0" creationId="{24E2507B-D232-4E34-B42F-8CD166D57914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1" creationId="{D91958D8-8FE2-4549-9755-7276FC0DFA34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2" creationId="{78865963-D67E-4240-8E4D-101BCEC3269B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3" creationId="{77BB29EB-6FA0-4841-B877-08DD5B1EF775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4" creationId="{4203E405-AD2E-4266-A802-85FF0DD9A3BF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5" creationId="{86AAAE54-1857-44EA-8662-38609F4CC934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6" creationId="{351FC356-9557-4AFA-8140-49A7BC8843C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7" creationId="{D82158BB-E7B0-4F9D-A598-17A19F5CA88B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8" creationId="{35CE4D4F-9D34-4EF5-93BD-5F60178E8E87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49" creationId="{998EF821-4C8F-4029-AF43-53EE1D522D9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0" creationId="{8F6222E5-A3F4-43E0-BF52-A47E5FD1B980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1" creationId="{1C00C869-074C-4AD7-AE44-F83B4CED7383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2" creationId="{95E49378-D38A-47C5-9650-4B1DCD7FB4BB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3" creationId="{5F60D399-56B8-406A-8843-81A6F97A4F5A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4" creationId="{FA6A0E83-3994-4F02-BBD3-219113A6AE16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5" creationId="{99D10E11-710A-4902-A38E-563C11D48BEC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6" creationId="{6EF1C1C6-5138-40FD-B29F-911621B7D65E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57" creationId="{098C7395-4A47-475A-9D49-1430FAD54AF4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163" creationId="{2B409127-F397-4A04-8CB8-0724FACB1CEE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178" creationId="{58AD4589-C940-4B3A-B426-E89BB9859B64}"/>
          </ac:spMkLst>
        </pc:spChg>
        <pc:spChg chg="add mod">
          <ac:chgData name="Al Brooks" userId="34fc579134f071c1" providerId="LiveId" clId="{CF7F231D-8C40-4164-B34A-91E54C999355}" dt="2021-03-08T22:37:58.647" v="9009"/>
          <ac:spMkLst>
            <pc:docMk/>
            <pc:sldMk cId="368825354" sldId="7055"/>
            <ac:spMk id="214" creationId="{2E70FCCC-F29D-400A-851D-F57E5B0E0FFD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216" creationId="{58F7AC78-AD00-4C8C-B264-D828BA5A26A4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8T22:36:07.845" v="8913" actId="478"/>
          <ac:spMkLst>
            <pc:docMk/>
            <pc:sldMk cId="368825354" sldId="7055"/>
            <ac:spMk id="222" creationId="{02D399E1-204F-4BAA-841F-E3D930A3BEB5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8T22:36:14.973" v="8916" actId="478"/>
          <ac:spMkLst>
            <pc:docMk/>
            <pc:sldMk cId="368825354" sldId="7055"/>
            <ac:spMk id="232" creationId="{819AFA96-EEDE-4161-BAAB-3CEFDF1596C7}"/>
          </ac:spMkLst>
        </pc:spChg>
        <pc:picChg chg="del">
          <ac:chgData name="Al Brooks" userId="34fc579134f071c1" providerId="LiveId" clId="{CF7F231D-8C40-4164-B34A-91E54C999355}" dt="2021-03-08T22:36:03.532" v="8912" actId="21"/>
          <ac:picMkLst>
            <pc:docMk/>
            <pc:sldMk cId="368825354" sldId="7055"/>
            <ac:picMk id="4" creationId="{AD27BBC0-1971-45D4-9FC3-F9DCE5F84F92}"/>
          </ac:picMkLst>
        </pc:picChg>
        <pc:picChg chg="add mod">
          <ac:chgData name="Al Brooks" userId="34fc579134f071c1" providerId="LiveId" clId="{CF7F231D-8C40-4164-B34A-91E54C999355}" dt="2021-03-08T22:36:09.251" v="8914"/>
          <ac:picMkLst>
            <pc:docMk/>
            <pc:sldMk cId="368825354" sldId="7055"/>
            <ac:picMk id="213" creationId="{F4E769F7-9C5B-492A-B219-32BE8AF798DD}"/>
          </ac:picMkLst>
        </pc:pic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82" creationId="{CEBEB807-A186-4406-8922-92046C053840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85" creationId="{20478DE7-8E3D-4157-9D7D-683E8A60DFAF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87" creationId="{3CA2E638-CAEF-4F48-B88F-964AFE0CB421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89" creationId="{F6EDB1C4-56F1-4F60-AB3A-F35D834F5B65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91" creationId="{C97FBA30-51EF-4919-907A-6B0E2AD5D5D9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93" creationId="{60A3F8CF-7BCC-4477-8EF2-8581F62C6B4E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95" creationId="{D4C20AD9-50CE-424B-BA17-A76A63EB0F19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97" creationId="{E1163DF5-D82B-474D-BB51-674E279C3FB5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98" creationId="{DF64727D-0282-4178-BA30-C9FD89F7467A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100" creationId="{68C6FA11-334D-4B56-BB91-A79B960D02F0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102" creationId="{51006470-FAB7-4738-BC39-371EB5E968EA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105" creationId="{86A8096E-BA95-4AE9-93D7-08B05319D30E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106" creationId="{6A9A5F15-AEDB-42CA-AE2E-189F9681DE45}"/>
          </ac:cxnSpMkLst>
        </pc:cxnChg>
        <pc:cxnChg chg="del">
          <ac:chgData name="Al Brooks" userId="34fc579134f071c1" providerId="LiveId" clId="{CF7F231D-8C40-4164-B34A-91E54C999355}" dt="2021-03-08T22:36:07.845" v="8913" actId="478"/>
          <ac:cxnSpMkLst>
            <pc:docMk/>
            <pc:sldMk cId="368825354" sldId="7055"/>
            <ac:cxnSpMk id="108" creationId="{BCC7A45B-9430-4BF3-AD49-A5C6A86FE4C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8T22:36:14.973" v="8916" actId="478"/>
          <ac:cxnSpMkLst>
            <pc:docMk/>
            <pc:sldMk cId="368825354" sldId="7055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CF7F231D-8C40-4164-B34A-91E54C999355}" dt="2021-03-10T22:27:40.606" v="13762" actId="47"/>
        <pc:sldMkLst>
          <pc:docMk/>
          <pc:sldMk cId="1783121190" sldId="7055"/>
        </pc:sldMkLst>
        <pc:spChg chg="mod">
          <ac:chgData name="Al Brooks" userId="34fc579134f071c1" providerId="LiveId" clId="{CF7F231D-8C40-4164-B34A-91E54C999355}" dt="2021-03-10T20:35:48.714" v="12807" actId="113"/>
          <ac:spMkLst>
            <pc:docMk/>
            <pc:sldMk cId="1783121190" sldId="7055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10T22:10:31.630" v="13459" actId="167"/>
          <ac:spMkLst>
            <pc:docMk/>
            <pc:sldMk cId="1783121190" sldId="7055"/>
            <ac:spMk id="21" creationId="{D800B438-E78B-4C04-8812-E548DC25F1FB}"/>
          </ac:spMkLst>
        </pc:spChg>
        <pc:spChg chg="add mod">
          <ac:chgData name="Al Brooks" userId="34fc579134f071c1" providerId="LiveId" clId="{CF7F231D-8C40-4164-B34A-91E54C999355}" dt="2021-03-10T20:39:03.535" v="13113" actId="1076"/>
          <ac:spMkLst>
            <pc:docMk/>
            <pc:sldMk cId="1783121190" sldId="7055"/>
            <ac:spMk id="158" creationId="{94490A08-CAA5-4D90-B0A7-8F1EC339BC8A}"/>
          </ac:spMkLst>
        </pc:spChg>
        <pc:spChg chg="mod">
          <ac:chgData name="Al Brooks" userId="34fc579134f071c1" providerId="LiveId" clId="{CF7F231D-8C40-4164-B34A-91E54C999355}" dt="2021-03-10T20:39:00.863" v="13112" actId="1076"/>
          <ac:spMkLst>
            <pc:docMk/>
            <pc:sldMk cId="1783121190" sldId="7055"/>
            <ac:spMk id="162" creationId="{0ABB9708-AEFC-43C8-8E94-BF178279BE41}"/>
          </ac:spMkLst>
        </pc:spChg>
        <pc:picChg chg="add mod ord">
          <ac:chgData name="Al Brooks" userId="34fc579134f071c1" providerId="LiveId" clId="{CF7F231D-8C40-4164-B34A-91E54C999355}" dt="2021-03-10T22:10:22.708" v="13457" actId="167"/>
          <ac:picMkLst>
            <pc:docMk/>
            <pc:sldMk cId="1783121190" sldId="7055"/>
            <ac:picMk id="159" creationId="{BFB21F11-05A0-4A2B-844D-9BD29B1BD365}"/>
          </ac:picMkLst>
        </pc:picChg>
      </pc:sldChg>
      <pc:sldChg chg="addSp delSp modSp add del mod">
        <pc:chgData name="Al Brooks" userId="34fc579134f071c1" providerId="LiveId" clId="{CF7F231D-8C40-4164-B34A-91E54C999355}" dt="2021-03-10T17:30:02.164" v="12292" actId="47"/>
        <pc:sldMkLst>
          <pc:docMk/>
          <pc:sldMk cId="3822728768" sldId="7055"/>
        </pc:sldMkLst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9T22:07:58.640" v="11163" actId="1076"/>
          <ac:spMkLst>
            <pc:docMk/>
            <pc:sldMk cId="3822728768" sldId="7055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9T22:34:40.333" v="11803" actId="113"/>
          <ac:spMkLst>
            <pc:docMk/>
            <pc:sldMk cId="3822728768" sldId="7055"/>
            <ac:spMk id="105" creationId="{2A1EC040-58B5-45B3-840B-72205D264F0C}"/>
          </ac:spMkLst>
        </pc:spChg>
        <pc:spChg chg="del mod">
          <ac:chgData name="Al Brooks" userId="34fc579134f071c1" providerId="LiveId" clId="{CF7F231D-8C40-4164-B34A-91E54C999355}" dt="2021-03-09T22:17:53.101" v="11335" actId="478"/>
          <ac:spMkLst>
            <pc:docMk/>
            <pc:sldMk cId="3822728768" sldId="7055"/>
            <ac:spMk id="106" creationId="{49BA3366-D2B8-41F9-8459-FA8F504D0034}"/>
          </ac:spMkLst>
        </pc:spChg>
        <pc:spChg chg="mod">
          <ac:chgData name="Al Brooks" userId="34fc579134f071c1" providerId="LiveId" clId="{CF7F231D-8C40-4164-B34A-91E54C999355}" dt="2021-03-09T22:34:51.880" v="11804" actId="108"/>
          <ac:spMkLst>
            <pc:docMk/>
            <pc:sldMk cId="3822728768" sldId="7055"/>
            <ac:spMk id="107" creationId="{FA0B994A-8912-4615-96EC-24D89E32560E}"/>
          </ac:spMkLst>
        </pc:spChg>
        <pc:spChg chg="mod">
          <ac:chgData name="Al Brooks" userId="34fc579134f071c1" providerId="LiveId" clId="{CF7F231D-8C40-4164-B34A-91E54C999355}" dt="2021-03-09T22:34:53.821" v="11805" actId="108"/>
          <ac:spMkLst>
            <pc:docMk/>
            <pc:sldMk cId="3822728768" sldId="7055"/>
            <ac:spMk id="109" creationId="{BF8FD425-8D10-462B-A586-3DF89FE466A7}"/>
          </ac:spMkLst>
        </pc:spChg>
        <pc:spChg chg="mod">
          <ac:chgData name="Al Brooks" userId="34fc579134f071c1" providerId="LiveId" clId="{CF7F231D-8C40-4164-B34A-91E54C999355}" dt="2021-03-09T22:34:55.121" v="11806" actId="108"/>
          <ac:spMkLst>
            <pc:docMk/>
            <pc:sldMk cId="3822728768" sldId="7055"/>
            <ac:spMk id="111" creationId="{D8BFDE93-6823-46A2-A1CF-DDC7E360D569}"/>
          </ac:spMkLst>
        </pc:spChg>
        <pc:spChg chg="mod">
          <ac:chgData name="Al Brooks" userId="34fc579134f071c1" providerId="LiveId" clId="{CF7F231D-8C40-4164-B34A-91E54C999355}" dt="2021-03-09T22:35:08.335" v="11807" actId="108"/>
          <ac:spMkLst>
            <pc:docMk/>
            <pc:sldMk cId="3822728768" sldId="7055"/>
            <ac:spMk id="119" creationId="{FDFE5DF9-E4F1-4AF6-8552-46982B6C1C3F}"/>
          </ac:spMkLst>
        </pc:spChg>
        <pc:spChg chg="mod">
          <ac:chgData name="Al Brooks" userId="34fc579134f071c1" providerId="LiveId" clId="{CF7F231D-8C40-4164-B34A-91E54C999355}" dt="2021-03-09T22:35:14.752" v="11808" actId="108"/>
          <ac:spMkLst>
            <pc:docMk/>
            <pc:sldMk cId="3822728768" sldId="7055"/>
            <ac:spMk id="122" creationId="{36BD612F-EBB4-4FF1-A4BD-C5AD57B76DB0}"/>
          </ac:spMkLst>
        </pc:spChg>
        <pc:spChg chg="add mod">
          <ac:chgData name="Al Brooks" userId="34fc579134f071c1" providerId="LiveId" clId="{CF7F231D-8C40-4164-B34A-91E54C999355}" dt="2021-03-09T22:08:09.077" v="11164"/>
          <ac:spMkLst>
            <pc:docMk/>
            <pc:sldMk cId="3822728768" sldId="7055"/>
            <ac:spMk id="124" creationId="{2FF2A79F-DB44-4C0B-AEC3-407CF79EFD12}"/>
          </ac:spMkLst>
        </pc:spChg>
        <pc:spChg chg="add del mod">
          <ac:chgData name="Al Brooks" userId="34fc579134f071c1" providerId="LiveId" clId="{CF7F231D-8C40-4164-B34A-91E54C999355}" dt="2021-03-09T22:25:13.592" v="11696" actId="478"/>
          <ac:spMkLst>
            <pc:docMk/>
            <pc:sldMk cId="3822728768" sldId="7055"/>
            <ac:spMk id="125" creationId="{4BDF07BC-7EF5-4FFE-AA7B-584A7CEE1A87}"/>
          </ac:spMkLst>
        </pc:spChg>
        <pc:spChg chg="add mod">
          <ac:chgData name="Al Brooks" userId="34fc579134f071c1" providerId="LiveId" clId="{CF7F231D-8C40-4164-B34A-91E54C999355}" dt="2021-03-09T22:34:07.752" v="11795" actId="13926"/>
          <ac:spMkLst>
            <pc:docMk/>
            <pc:sldMk cId="3822728768" sldId="7055"/>
            <ac:spMk id="126" creationId="{281DA3A3-7CC7-4040-8971-282E13D6CCDC}"/>
          </ac:spMkLst>
        </pc:spChg>
        <pc:spChg chg="add mod">
          <ac:chgData name="Al Brooks" userId="34fc579134f071c1" providerId="LiveId" clId="{CF7F231D-8C40-4164-B34A-91E54C999355}" dt="2021-03-09T22:18:09.644" v="11336"/>
          <ac:spMkLst>
            <pc:docMk/>
            <pc:sldMk cId="3822728768" sldId="7055"/>
            <ac:spMk id="127" creationId="{A2D98DD9-FB21-4B20-8CE0-112F5D6CA17D}"/>
          </ac:spMkLst>
        </pc:spChg>
        <pc:spChg chg="add del mod">
          <ac:chgData name="Al Brooks" userId="34fc579134f071c1" providerId="LiveId" clId="{CF7F231D-8C40-4164-B34A-91E54C999355}" dt="2021-03-09T22:27:40.455" v="11719" actId="478"/>
          <ac:spMkLst>
            <pc:docMk/>
            <pc:sldMk cId="3822728768" sldId="7055"/>
            <ac:spMk id="129" creationId="{7527BBCA-22E7-4C5F-B45A-C11EA36A4546}"/>
          </ac:spMkLst>
        </pc:spChg>
        <pc:spChg chg="add mod">
          <ac:chgData name="Al Brooks" userId="34fc579134f071c1" providerId="LiveId" clId="{CF7F231D-8C40-4164-B34A-91E54C999355}" dt="2021-03-09T22:34:30.365" v="11800" actId="13926"/>
          <ac:spMkLst>
            <pc:docMk/>
            <pc:sldMk cId="3822728768" sldId="7055"/>
            <ac:spMk id="131" creationId="{AEE25577-45B7-447B-B183-E90924FED66D}"/>
          </ac:spMkLst>
        </pc:spChg>
        <pc:spChg chg="mod">
          <ac:chgData name="Al Brooks" userId="34fc579134f071c1" providerId="LiveId" clId="{CF7F231D-8C40-4164-B34A-91E54C999355}" dt="2021-03-09T22:34:37.121" v="11802" actId="13926"/>
          <ac:spMkLst>
            <pc:docMk/>
            <pc:sldMk cId="3822728768" sldId="7055"/>
            <ac:spMk id="139" creationId="{779ABBF8-82C6-4BC1-AFEC-BAA1E5E12B98}"/>
          </ac:spMkLst>
        </pc:spChg>
        <pc:spChg chg="del">
          <ac:chgData name="Al Brooks" userId="34fc579134f071c1" providerId="LiveId" clId="{CF7F231D-8C40-4164-B34A-91E54C999355}" dt="2021-03-09T22:26:13.389" v="11712" actId="478"/>
          <ac:spMkLst>
            <pc:docMk/>
            <pc:sldMk cId="3822728768" sldId="7055"/>
            <ac:spMk id="140" creationId="{7A3AFAFC-2ACE-4454-ACF5-D688D959D0C6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9T22:35:24.459" v="11809" actId="478"/>
          <ac:spMkLst>
            <pc:docMk/>
            <pc:sldMk cId="3822728768" sldId="7055"/>
            <ac:spMk id="232" creationId="{819AFA96-EEDE-4161-BAAB-3CEFDF1596C7}"/>
          </ac:spMkLst>
        </pc:spChg>
        <pc:cxnChg chg="add mod">
          <ac:chgData name="Al Brooks" userId="34fc579134f071c1" providerId="LiveId" clId="{CF7F231D-8C40-4164-B34A-91E54C999355}" dt="2021-03-09T22:25:36.139" v="11710" actId="14100"/>
          <ac:cxnSpMkLst>
            <pc:docMk/>
            <pc:sldMk cId="3822728768" sldId="7055"/>
            <ac:cxnSpMk id="128" creationId="{47590439-DE59-4615-8A04-BD3BACD932F9}"/>
          </ac:cxnSpMkLst>
        </pc:cxnChg>
        <pc:cxnChg chg="add mod">
          <ac:chgData name="Al Brooks" userId="34fc579134f071c1" providerId="LiveId" clId="{CF7F231D-8C40-4164-B34A-91E54C999355}" dt="2021-03-09T22:28:08.474" v="11724" actId="14100"/>
          <ac:cxnSpMkLst>
            <pc:docMk/>
            <pc:sldMk cId="3822728768" sldId="7055"/>
            <ac:cxnSpMk id="130" creationId="{D7DA4419-8484-4193-8DF0-0A4DC0D8AB7D}"/>
          </ac:cxnSpMkLst>
        </pc:cxnChg>
        <pc:cxnChg chg="add del mod">
          <ac:chgData name="Al Brooks" userId="34fc579134f071c1" providerId="LiveId" clId="{CF7F231D-8C40-4164-B34A-91E54C999355}" dt="2021-03-09T22:27:56.161" v="11722" actId="478"/>
          <ac:cxnSpMkLst>
            <pc:docMk/>
            <pc:sldMk cId="3822728768" sldId="7055"/>
            <ac:cxnSpMk id="134" creationId="{4F8C20DA-D0E1-4671-A876-B218480F9849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9T22:35:24.459" v="11809" actId="478"/>
          <ac:cxnSpMkLst>
            <pc:docMk/>
            <pc:sldMk cId="3822728768" sldId="7055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CF7F231D-8C40-4164-B34A-91E54C999355}" dt="2021-03-08T17:40:02.988" v="7851" actId="47"/>
        <pc:sldMkLst>
          <pc:docMk/>
          <pc:sldMk cId="4028505305" sldId="7055"/>
        </pc:sldMkLst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05T21:50:45.892" v="5488" actId="113"/>
          <ac:spMkLst>
            <pc:docMk/>
            <pc:sldMk cId="4028505305" sldId="7055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21:50:28.584" v="5480" actId="1076"/>
          <ac:spMkLst>
            <pc:docMk/>
            <pc:sldMk cId="4028505305" sldId="7055"/>
            <ac:spMk id="21" creationId="{D800B438-E78B-4C04-8812-E548DC25F1FB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2" creationId="{23EFC125-9BFE-4C0B-B6D1-A48CFAC4B06C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3" creationId="{6665C726-E332-44F9-909B-BD7BD763AD0F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4" creationId="{8F0C8E71-B05A-4525-9A89-0C991C508AB1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5" creationId="{4DA3CF18-6AF5-4E87-A7E8-21BFC34BEED8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6" creationId="{F11D0123-49A3-436F-8515-A2BF89440B7D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7" creationId="{5AEC7605-A985-4F80-8B18-C3C9BF066F37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8" creationId="{26A10C38-11F1-4E64-BFFE-5221CCCEEF46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09" creationId="{F4A610A1-6A06-4E6D-89DA-3824025E7B7F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0" creationId="{09CDC34F-0783-4E24-885F-1EE158208EB8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2" creationId="{A900D99C-4EE5-4458-9196-2D35CE1B7F96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3" creationId="{0FE57CE4-CA6D-41C2-8495-889D806CD2A4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4" creationId="{460CCC8C-3E7E-4FCC-A05B-8B28A5783970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5" creationId="{1FC31259-678B-4F08-B29B-DE22CC500B80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6" creationId="{97C9A34B-486B-489E-9D13-FD5462F46F7B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7" creationId="{23846517-F39F-45E4-B38A-DDE20F4CF17D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8" creationId="{802FB115-8489-45A6-9141-6F816D7AA04E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19" creationId="{DDEA29EA-89A5-4FD8-8B61-3A2E89B88E40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0" creationId="{9B9EFD07-08C9-4C86-BB29-4B379E4829DD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1" creationId="{3B5C056B-6636-448E-8E79-C06A8A017696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2" creationId="{87A26699-0D5E-48D7-A74E-9716BD42B056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3" creationId="{208C3EE1-2EBA-40B6-B284-56E308222396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4" creationId="{B64C9768-08F0-4998-8AB4-BF0B6ABD669E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5" creationId="{558497D9-4B5B-47BE-A7BD-6E7CF8D30A0F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6" creationId="{4D66AFAC-9769-40DB-B8B2-897D64F70884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7" creationId="{70289899-A767-4117-9E0D-F1DCDB35747D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8" creationId="{F0B4E510-FCF1-48A1-90D3-77629AA80B00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29" creationId="{09E7CCD6-A99A-4134-BCE9-9AF5DE76AD02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0" creationId="{C145CB0E-9C6F-4A5E-8647-C6423A82951B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1" creationId="{5842E8E1-332A-4075-9EA0-C9F5C3560E2A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2" creationId="{ACB3F174-4009-40C4-AB3A-F0639A559D6D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3" creationId="{D1276EA4-26FB-42E1-837A-BF71C477FF6F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4" creationId="{27876B5D-52DF-441E-9665-FEB29AE70172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5" creationId="{37FD8177-3752-4AF6-9777-6969CBAE5791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6" creationId="{D14717FC-E639-4822-B6CD-F3EFCA15A73E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7" creationId="{491E476A-11EF-4F96-94EF-CA89DDF3E697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39" creationId="{3B5F0E4A-657E-4442-A6D5-17D0A7CE882F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41" creationId="{BEF32D0F-49CF-48DB-87A2-C34E3CD0625E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44" creationId="{4377707C-158D-4260-B5F3-021D9F045100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45" creationId="{917726EA-C3A1-4D70-8E2C-B8197D66234C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46" creationId="{A53A48F1-E714-41BC-942C-D56276760E2D}"/>
          </ac:spMkLst>
        </pc:spChg>
        <pc:spChg chg="add mod">
          <ac:chgData name="Al Brooks" userId="34fc579134f071c1" providerId="LiveId" clId="{CF7F231D-8C40-4164-B34A-91E54C999355}" dt="2021-03-05T21:51:01.633" v="5490"/>
          <ac:spMkLst>
            <pc:docMk/>
            <pc:sldMk cId="4028505305" sldId="7055"/>
            <ac:spMk id="147" creationId="{3915F0B9-4BCD-4067-B34A-B4F08E94FB7B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55" creationId="{E7115BCC-0D26-4FEE-BEA0-635085502E95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2" creationId="{814AAE56-483D-4393-958F-62AC024E2BD2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163" creationId="{31AF205C-5603-4155-BE20-48E77B9B64B8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178" creationId="{58AD4589-C940-4B3A-B426-E89BB9859B64}"/>
          </ac:spMkLst>
        </pc:spChg>
        <pc:spChg chg="del mod">
          <ac:chgData name="Al Brooks" userId="34fc579134f071c1" providerId="LiveId" clId="{CF7F231D-8C40-4164-B34A-91E54C999355}" dt="2021-03-05T21:50:23.628" v="5478" actId="478"/>
          <ac:spMkLst>
            <pc:docMk/>
            <pc:sldMk cId="4028505305" sldId="7055"/>
            <ac:spMk id="214" creationId="{0AC9BD83-8C26-4344-8966-FFFCE350EE06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5T21:50:32.385" v="5481" actId="478"/>
          <ac:spMkLst>
            <pc:docMk/>
            <pc:sldMk cId="4028505305" sldId="7055"/>
            <ac:spMk id="232" creationId="{819AFA96-EEDE-4161-BAAB-3CEFDF1596C7}"/>
          </ac:spMkLst>
        </pc:spChg>
        <pc:picChg chg="del mod modCrop">
          <ac:chgData name="Al Brooks" userId="34fc579134f071c1" providerId="LiveId" clId="{CF7F231D-8C40-4164-B34A-91E54C999355}" dt="2021-03-05T21:50:18.186" v="5477" actId="21"/>
          <ac:picMkLst>
            <pc:docMk/>
            <pc:sldMk cId="4028505305" sldId="7055"/>
            <ac:picMk id="4" creationId="{E687AD1A-702A-42DA-8583-60674B2CF3D7}"/>
          </ac:picMkLst>
        </pc:picChg>
        <pc:picChg chg="add mod">
          <ac:chgData name="Al Brooks" userId="34fc579134f071c1" providerId="LiveId" clId="{CF7F231D-8C40-4164-B34A-91E54C999355}" dt="2021-03-05T21:50:25.202" v="5479"/>
          <ac:picMkLst>
            <pc:docMk/>
            <pc:sldMk cId="4028505305" sldId="7055"/>
            <ac:picMk id="143" creationId="{05D11736-FB61-4B2C-90F2-C3F4096F63AE}"/>
          </ac:picMkLst>
        </pc:pic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82" creationId="{871589D2-0BBD-4FFF-AAD1-1AD6625852FB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84" creationId="{D4EA5C44-2F79-45E2-B49E-2B76959B47D3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86" creationId="{7DE12143-F844-4685-A1CA-A08133D08EEA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88" creationId="{3866E21D-BEBC-4D00-B6F0-8388B4DC8C5E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0" creationId="{9BCB1218-86B7-496A-A026-68580F6EB3FD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2" creationId="{BBEC02E1-ED4D-42DD-8151-80B5742C5B5B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4" creationId="{559A200B-C667-4CEE-B7C1-69FECB6856D7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6" creationId="{29547CDB-0A3D-43DC-B100-F39710B75085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7" creationId="{D71F2E38-9527-424B-8118-06B80E347D16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98" creationId="{41ACEA37-055E-42E7-9291-8D011949334E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100" creationId="{6C63261D-FAE5-408F-AC99-8D9F97E094C9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140" creationId="{F188FF55-AD28-43B8-891E-EE88F651E3A2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142" creationId="{E87001D4-3F6E-4948-B065-5F6C8F9C2F40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156" creationId="{DFE577DF-8022-4209-AD2D-952014DCA920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157" creationId="{A0A10F77-1ECC-44B8-B50C-9F5C5ED0EDDD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12" creationId="{49561F36-F7AA-4C0F-96BF-FE4D01C1EBD9}"/>
          </ac:cxnSpMkLst>
        </pc:cxnChg>
        <pc:cxnChg chg="del mod">
          <ac:chgData name="Al Brooks" userId="34fc579134f071c1" providerId="LiveId" clId="{CF7F231D-8C40-4164-B34A-91E54C999355}" dt="2021-03-05T21:50:23.628" v="5478" actId="478"/>
          <ac:cxnSpMkLst>
            <pc:docMk/>
            <pc:sldMk cId="4028505305" sldId="7055"/>
            <ac:cxnSpMk id="213" creationId="{6580F6DD-7088-41B8-B1A2-4F57F3F9558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5T21:50:32.385" v="5481" actId="478"/>
          <ac:cxnSpMkLst>
            <pc:docMk/>
            <pc:sldMk cId="4028505305" sldId="7055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CF7F231D-8C40-4164-B34A-91E54C999355}" dt="2021-03-10T22:44:17.737" v="14212" actId="2696"/>
        <pc:sldMkLst>
          <pc:docMk/>
          <pc:sldMk cId="1492364241" sldId="7056"/>
        </pc:sldMkLst>
        <pc:spChg chg="del">
          <ac:chgData name="Al Brooks" userId="34fc579134f071c1" providerId="LiveId" clId="{CF7F231D-8C40-4164-B34A-91E54C999355}" dt="2021-03-10T22:43:57.231" v="14209" actId="478"/>
          <ac:spMkLst>
            <pc:docMk/>
            <pc:sldMk cId="1492364241" sldId="7056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10T22:09:29.706" v="13441" actId="20577"/>
          <ac:spMkLst>
            <pc:docMk/>
            <pc:sldMk cId="1492364241" sldId="7056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10T22:09:51.227" v="13447" actId="1076"/>
          <ac:spMkLst>
            <pc:docMk/>
            <pc:sldMk cId="1492364241" sldId="7056"/>
            <ac:spMk id="21" creationId="{D800B438-E78B-4C04-8812-E548DC25F1FB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2" creationId="{42D56442-8040-4C04-8CA6-8585F91FB50E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3" creationId="{AC68F211-7162-4283-BFBD-1C42B6A10237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4" creationId="{7A6B2B2A-CFA7-4043-B362-73CD4D05DBAB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5" creationId="{148FD33D-1EBF-4F4B-96AD-25E3152445F4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6" creationId="{2BB492AB-FF5E-45DD-B126-0A14599D6C7D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7" creationId="{A9D04F35-3226-4AC7-A2CA-3C4EF866FBA3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8" creationId="{20E77367-03EF-4187-A78B-E25F349ABAE3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09" creationId="{49B194D4-CC38-4997-9A79-FF03E2108DB4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0" creationId="{BE13D56F-7BF4-4B3D-856C-2B2D267F14AE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1" creationId="{BDB1B365-7415-4B2B-97E7-D7EBA031B350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2" creationId="{CBD0282A-4E5F-4F47-B7C4-6ACEE8E64D38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4" creationId="{9CA361A2-CBD0-4C19-AC99-9E456F07979F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5" creationId="{4C18CBC5-6923-4002-89E3-2634616516C2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6" creationId="{74139240-CAE3-41B0-9AC9-D51E37B525FA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7" creationId="{5AD22EC9-1BA0-480B-99F4-8AA7684573CA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8" creationId="{07B0553E-92D3-4B69-98CB-6264F34C9958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19" creationId="{70292102-A813-4825-9D8E-3BA1469BCA0A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0" creationId="{12E2F44C-E207-4B06-9A22-98C65B1F6ACB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1" creationId="{13C77A56-86C7-45C9-82AF-754A9FDE78D8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2" creationId="{28BE636C-D5F7-4D9C-BA6F-9416C5C05EC5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3" creationId="{C9287BDD-FEEC-4CF0-93C1-DB2808F8B41D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4" creationId="{5290871C-5E19-4AC1-BE32-97449B2EDFDB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5" creationId="{485C09CE-D826-437B-A424-00446EEAB561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6" creationId="{621DFF05-C710-4BD2-8469-4C27F5169975}"/>
          </ac:spMkLst>
        </pc:spChg>
        <pc:spChg chg="del mod">
          <ac:chgData name="Al Brooks" userId="34fc579134f071c1" providerId="LiveId" clId="{CF7F231D-8C40-4164-B34A-91E54C999355}" dt="2021-03-10T22:09:42.977" v="13444" actId="478"/>
          <ac:spMkLst>
            <pc:docMk/>
            <pc:sldMk cId="1492364241" sldId="7056"/>
            <ac:spMk id="128" creationId="{2F51A48E-AA22-442D-AFBA-2A770D7655A6}"/>
          </ac:spMkLst>
        </pc:spChg>
        <pc:spChg chg="del mod">
          <ac:chgData name="Al Brooks" userId="34fc579134f071c1" providerId="LiveId" clId="{CF7F231D-8C40-4164-B34A-91E54C999355}" dt="2021-03-10T22:09:45.851" v="13445" actId="478"/>
          <ac:spMkLst>
            <pc:docMk/>
            <pc:sldMk cId="1492364241" sldId="7056"/>
            <ac:spMk id="129" creationId="{C2286C45-FD76-474D-BAF7-4DBAAC5FBDB8}"/>
          </ac:spMkLst>
        </pc:spChg>
        <pc:spChg chg="add mod">
          <ac:chgData name="Al Brooks" userId="34fc579134f071c1" providerId="LiveId" clId="{CF7F231D-8C40-4164-B34A-91E54C999355}" dt="2021-03-10T22:44:11.655" v="14211"/>
          <ac:spMkLst>
            <pc:docMk/>
            <pc:sldMk cId="1492364241" sldId="7056"/>
            <ac:spMk id="130" creationId="{97B145D4-AC8F-4B93-A8B5-C5AAA3E15BE0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10T22:43:54.882" v="14208" actId="478"/>
          <ac:spMkLst>
            <pc:docMk/>
            <pc:sldMk cId="1492364241" sldId="7056"/>
            <ac:spMk id="232" creationId="{819AFA96-EEDE-4161-BAAB-3CEFDF1596C7}"/>
          </ac:spMkLst>
        </pc:spChg>
        <pc:picChg chg="del mod modCrop">
          <ac:chgData name="Al Brooks" userId="34fc579134f071c1" providerId="LiveId" clId="{CF7F231D-8C40-4164-B34A-91E54C999355}" dt="2021-03-10T22:09:37.088" v="13443" actId="21"/>
          <ac:picMkLst>
            <pc:docMk/>
            <pc:sldMk cId="1492364241" sldId="7056"/>
            <ac:picMk id="4" creationId="{F185D155-3C20-451E-B421-62C4D67C11FB}"/>
          </ac:picMkLst>
        </pc:picChg>
        <pc:picChg chg="add mod">
          <ac:chgData name="Al Brooks" userId="34fc579134f071c1" providerId="LiveId" clId="{CF7F231D-8C40-4164-B34A-91E54C999355}" dt="2021-03-10T22:09:47.214" v="13446"/>
          <ac:picMkLst>
            <pc:docMk/>
            <pc:sldMk cId="1492364241" sldId="7056"/>
            <ac:picMk id="127" creationId="{0A71F9A4-B8E9-4F20-8E2C-9404F1E5D24F}"/>
          </ac:picMkLst>
        </pc:pic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82" creationId="{2C6732F7-4981-4D2B-AA5B-4A00B3A00318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84" creationId="{5C717DAE-5692-4E95-A7D7-67C69F9A2D9F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86" creationId="{870995F5-B5EB-4213-BBA9-F09F90CC517A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88" creationId="{9926C365-FE10-41E3-B499-C93BEEA7445D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90" creationId="{4CC18D22-656B-4704-B18D-33B1AFBB68D2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92" creationId="{2182D81C-AF4A-488E-B156-9643E69BF052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94" creationId="{CEA12258-D2EF-4551-8660-590611AADDB8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96" creationId="{EB56EB4E-F378-4F25-9952-C9739BD4505A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98" creationId="{F944E591-54A8-4EF7-BA75-834924F7522E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100" creationId="{E35317F9-5872-43D2-96C8-A7D896C13D4E}"/>
          </ac:cxnSpMkLst>
        </pc:cxnChg>
        <pc:cxnChg chg="del mod">
          <ac:chgData name="Al Brooks" userId="34fc579134f071c1" providerId="LiveId" clId="{CF7F231D-8C40-4164-B34A-91E54C999355}" dt="2021-03-10T22:09:42.977" v="13444" actId="478"/>
          <ac:cxnSpMkLst>
            <pc:docMk/>
            <pc:sldMk cId="1492364241" sldId="7056"/>
            <ac:cxnSpMk id="138" creationId="{CB61315B-EE2A-4FF6-8C42-B1378EC94290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10T22:43:54.882" v="14208" actId="478"/>
          <ac:cxnSpMkLst>
            <pc:docMk/>
            <pc:sldMk cId="1492364241" sldId="705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08T17:40:02.988" v="7851" actId="47"/>
        <pc:sldMkLst>
          <pc:docMk/>
          <pc:sldMk cId="3090002136" sldId="7056"/>
        </pc:sldMkLst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" creationId="{BC1EA356-AA12-4342-A103-DCF6D5B50FEE}"/>
          </ac:spMkLst>
        </pc:spChg>
        <pc:spChg chg="mod">
          <ac:chgData name="Al Brooks" userId="34fc579134f071c1" providerId="LiveId" clId="{CF7F231D-8C40-4164-B34A-91E54C999355}" dt="2021-03-05T21:50:53.887" v="5489"/>
          <ac:spMkLst>
            <pc:docMk/>
            <pc:sldMk cId="3090002136" sldId="7056"/>
            <ac:spMk id="5" creationId="{00000000-0000-0000-0000-000000000000}"/>
          </ac:spMkLst>
        </pc:spChg>
        <pc:spChg chg="mod">
          <ac:chgData name="Al Brooks" userId="34fc579134f071c1" providerId="LiveId" clId="{CF7F231D-8C40-4164-B34A-91E54C999355}" dt="2021-03-05T21:51:09.048" v="5492" actId="1076"/>
          <ac:spMkLst>
            <pc:docMk/>
            <pc:sldMk cId="3090002136" sldId="7056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06T03:11:19.992" v="7594" actId="108"/>
          <ac:spMkLst>
            <pc:docMk/>
            <pc:sldMk cId="3090002136" sldId="7056"/>
            <ac:spMk id="102" creationId="{23EFC125-9BFE-4C0B-B6D1-A48CFAC4B06C}"/>
          </ac:spMkLst>
        </pc:spChg>
        <pc:spChg chg="mod">
          <ac:chgData name="Al Brooks" userId="34fc579134f071c1" providerId="LiveId" clId="{CF7F231D-8C40-4164-B34A-91E54C999355}" dt="2021-03-06T03:11:20.821" v="7595" actId="108"/>
          <ac:spMkLst>
            <pc:docMk/>
            <pc:sldMk cId="3090002136" sldId="7056"/>
            <ac:spMk id="103" creationId="{6665C726-E332-44F9-909B-BD7BD763AD0F}"/>
          </ac:spMkLst>
        </pc:spChg>
        <pc:spChg chg="mod">
          <ac:chgData name="Al Brooks" userId="34fc579134f071c1" providerId="LiveId" clId="{CF7F231D-8C40-4164-B34A-91E54C999355}" dt="2021-03-06T03:11:21.773" v="7596" actId="108"/>
          <ac:spMkLst>
            <pc:docMk/>
            <pc:sldMk cId="3090002136" sldId="7056"/>
            <ac:spMk id="104" creationId="{8F0C8E71-B05A-4525-9A89-0C991C508AB1}"/>
          </ac:spMkLst>
        </pc:spChg>
        <pc:spChg chg="mod">
          <ac:chgData name="Al Brooks" userId="34fc579134f071c1" providerId="LiveId" clId="{CF7F231D-8C40-4164-B34A-91E54C999355}" dt="2021-03-06T03:11:24.336" v="7597" actId="108"/>
          <ac:spMkLst>
            <pc:docMk/>
            <pc:sldMk cId="3090002136" sldId="7056"/>
            <ac:spMk id="105" creationId="{4DA3CF18-6AF5-4E87-A7E8-21BFC34BEED8}"/>
          </ac:spMkLst>
        </pc:spChg>
        <pc:spChg chg="mod">
          <ac:chgData name="Al Brooks" userId="34fc579134f071c1" providerId="LiveId" clId="{CF7F231D-8C40-4164-B34A-91E54C999355}" dt="2021-03-06T03:11:39.431" v="7600" actId="108"/>
          <ac:spMkLst>
            <pc:docMk/>
            <pc:sldMk cId="3090002136" sldId="7056"/>
            <ac:spMk id="113" creationId="{0FE57CE4-CA6D-41C2-8495-889D806CD2A4}"/>
          </ac:spMkLst>
        </pc:spChg>
        <pc:spChg chg="mod">
          <ac:chgData name="Al Brooks" userId="34fc579134f071c1" providerId="LiveId" clId="{CF7F231D-8C40-4164-B34A-91E54C999355}" dt="2021-03-06T03:11:36.045" v="7599" actId="108"/>
          <ac:spMkLst>
            <pc:docMk/>
            <pc:sldMk cId="3090002136" sldId="7056"/>
            <ac:spMk id="114" creationId="{460CCC8C-3E7E-4FCC-A05B-8B28A5783970}"/>
          </ac:spMkLst>
        </pc:spChg>
        <pc:spChg chg="mod">
          <ac:chgData name="Al Brooks" userId="34fc579134f071c1" providerId="LiveId" clId="{CF7F231D-8C40-4164-B34A-91E54C999355}" dt="2021-03-06T03:11:41.108" v="7601" actId="108"/>
          <ac:spMkLst>
            <pc:docMk/>
            <pc:sldMk cId="3090002136" sldId="7056"/>
            <ac:spMk id="115" creationId="{1FC31259-678B-4F08-B29B-DE22CC500B80}"/>
          </ac:spMkLst>
        </pc:spChg>
        <pc:spChg chg="mod">
          <ac:chgData name="Al Brooks" userId="34fc579134f071c1" providerId="LiveId" clId="{CF7F231D-8C40-4164-B34A-91E54C999355}" dt="2021-03-06T03:11:42.442" v="7602" actId="108"/>
          <ac:spMkLst>
            <pc:docMk/>
            <pc:sldMk cId="3090002136" sldId="7056"/>
            <ac:spMk id="116" creationId="{97C9A34B-486B-489E-9D13-FD5462F46F7B}"/>
          </ac:spMkLst>
        </pc:spChg>
        <pc:spChg chg="mod">
          <ac:chgData name="Al Brooks" userId="34fc579134f071c1" providerId="LiveId" clId="{CF7F231D-8C40-4164-B34A-91E54C999355}" dt="2021-03-06T03:11:49.377" v="7605" actId="108"/>
          <ac:spMkLst>
            <pc:docMk/>
            <pc:sldMk cId="3090002136" sldId="7056"/>
            <ac:spMk id="117" creationId="{23846517-F39F-45E4-B38A-DDE20F4CF17D}"/>
          </ac:spMkLst>
        </pc:spChg>
        <pc:spChg chg="mod">
          <ac:chgData name="Al Brooks" userId="34fc579134f071c1" providerId="LiveId" clId="{CF7F231D-8C40-4164-B34A-91E54C999355}" dt="2021-03-06T03:11:52.344" v="7606" actId="108"/>
          <ac:spMkLst>
            <pc:docMk/>
            <pc:sldMk cId="3090002136" sldId="7056"/>
            <ac:spMk id="121" creationId="{3B5C056B-6636-448E-8E79-C06A8A017696}"/>
          </ac:spMkLst>
        </pc:spChg>
        <pc:spChg chg="mod">
          <ac:chgData name="Al Brooks" userId="34fc579134f071c1" providerId="LiveId" clId="{CF7F231D-8C40-4164-B34A-91E54C999355}" dt="2021-03-06T03:11:54.452" v="7607" actId="108"/>
          <ac:spMkLst>
            <pc:docMk/>
            <pc:sldMk cId="3090002136" sldId="7056"/>
            <ac:spMk id="122" creationId="{87A26699-0D5E-48D7-A74E-9716BD42B056}"/>
          </ac:spMkLst>
        </pc:spChg>
        <pc:spChg chg="mod">
          <ac:chgData name="Al Brooks" userId="34fc579134f071c1" providerId="LiveId" clId="{CF7F231D-8C40-4164-B34A-91E54C999355}" dt="2021-03-06T03:11:57.142" v="7608" actId="108"/>
          <ac:spMkLst>
            <pc:docMk/>
            <pc:sldMk cId="3090002136" sldId="7056"/>
            <ac:spMk id="126" creationId="{4D66AFAC-9769-40DB-B8B2-897D64F70884}"/>
          </ac:spMkLst>
        </pc:spChg>
        <pc:spChg chg="mod">
          <ac:chgData name="Al Brooks" userId="34fc579134f071c1" providerId="LiveId" clId="{CF7F231D-8C40-4164-B34A-91E54C999355}" dt="2021-03-06T03:11:58.377" v="7609" actId="108"/>
          <ac:spMkLst>
            <pc:docMk/>
            <pc:sldMk cId="3090002136" sldId="7056"/>
            <ac:spMk id="127" creationId="{70289899-A767-4117-9E0D-F1DCDB35747D}"/>
          </ac:spMkLst>
        </pc:spChg>
        <pc:spChg chg="del">
          <ac:chgData name="Al Brooks" userId="34fc579134f071c1" providerId="LiveId" clId="{CF7F231D-8C40-4164-B34A-91E54C999355}" dt="2021-03-06T03:06:10.614" v="7510" actId="478"/>
          <ac:spMkLst>
            <pc:docMk/>
            <pc:sldMk cId="3090002136" sldId="7056"/>
            <ac:spMk id="137" creationId="{491E476A-11EF-4F96-94EF-CA89DDF3E697}"/>
          </ac:spMkLst>
        </pc:spChg>
        <pc:spChg chg="del">
          <ac:chgData name="Al Brooks" userId="34fc579134f071c1" providerId="LiveId" clId="{CF7F231D-8C40-4164-B34A-91E54C999355}" dt="2021-03-06T03:04:48.760" v="7494" actId="478"/>
          <ac:spMkLst>
            <pc:docMk/>
            <pc:sldMk cId="3090002136" sldId="7056"/>
            <ac:spMk id="139" creationId="{3B5F0E4A-657E-4442-A6D5-17D0A7CE882F}"/>
          </ac:spMkLst>
        </pc:spChg>
        <pc:spChg chg="del">
          <ac:chgData name="Al Brooks" userId="34fc579134f071c1" providerId="LiveId" clId="{CF7F231D-8C40-4164-B34A-91E54C999355}" dt="2021-03-06T03:05:49.689" v="7505" actId="478"/>
          <ac:spMkLst>
            <pc:docMk/>
            <pc:sldMk cId="3090002136" sldId="7056"/>
            <ac:spMk id="141" creationId="{BEF32D0F-49CF-48DB-87A2-C34E3CD0625E}"/>
          </ac:spMkLst>
        </pc:spChg>
        <pc:spChg chg="add mod">
          <ac:chgData name="Al Brooks" userId="34fc579134f071c1" providerId="LiveId" clId="{CF7F231D-8C40-4164-B34A-91E54C999355}" dt="2021-03-05T21:51:03.720" v="5491"/>
          <ac:spMkLst>
            <pc:docMk/>
            <pc:sldMk cId="3090002136" sldId="7056"/>
            <ac:spMk id="143" creationId="{2FA31961-4794-494D-B090-E6597C77BFF9}"/>
          </ac:spMkLst>
        </pc:spChg>
        <pc:spChg chg="mod">
          <ac:chgData name="Al Brooks" userId="34fc579134f071c1" providerId="LiveId" clId="{CF7F231D-8C40-4164-B34A-91E54C999355}" dt="2021-03-06T02:31:07.338" v="7029" actId="1076"/>
          <ac:spMkLst>
            <pc:docMk/>
            <pc:sldMk cId="3090002136" sldId="7056"/>
            <ac:spMk id="144" creationId="{4377707C-158D-4260-B5F3-021D9F045100}"/>
          </ac:spMkLst>
        </pc:spChg>
        <pc:spChg chg="del">
          <ac:chgData name="Al Brooks" userId="34fc579134f071c1" providerId="LiveId" clId="{CF7F231D-8C40-4164-B34A-91E54C999355}" dt="2021-03-06T02:30:39.374" v="7023" actId="478"/>
          <ac:spMkLst>
            <pc:docMk/>
            <pc:sldMk cId="3090002136" sldId="7056"/>
            <ac:spMk id="145" creationId="{917726EA-C3A1-4D70-8E2C-B8197D66234C}"/>
          </ac:spMkLst>
        </pc:spChg>
        <pc:spChg chg="mod">
          <ac:chgData name="Al Brooks" userId="34fc579134f071c1" providerId="LiveId" clId="{CF7F231D-8C40-4164-B34A-91E54C999355}" dt="2021-03-06T02:30:04.259" v="7019" actId="1076"/>
          <ac:spMkLst>
            <pc:docMk/>
            <pc:sldMk cId="3090002136" sldId="7056"/>
            <ac:spMk id="146" creationId="{A53A48F1-E714-41BC-942C-D56276760E2D}"/>
          </ac:spMkLst>
        </pc:spChg>
        <pc:spChg chg="add mod">
          <ac:chgData name="Al Brooks" userId="34fc579134f071c1" providerId="LiveId" clId="{CF7F231D-8C40-4164-B34A-91E54C999355}" dt="2021-03-06T03:11:14.880" v="7593" actId="13926"/>
          <ac:spMkLst>
            <pc:docMk/>
            <pc:sldMk cId="3090002136" sldId="7056"/>
            <ac:spMk id="148" creationId="{308D286B-1CC9-4A6E-B6EC-4B287244C74B}"/>
          </ac:spMkLst>
        </pc:spChg>
        <pc:spChg chg="add mod">
          <ac:chgData name="Al Brooks" userId="34fc579134f071c1" providerId="LiveId" clId="{CF7F231D-8C40-4164-B34A-91E54C999355}" dt="2021-03-06T03:09:40.587" v="7572" actId="1076"/>
          <ac:spMkLst>
            <pc:docMk/>
            <pc:sldMk cId="3090002136" sldId="7056"/>
            <ac:spMk id="149" creationId="{51A5784F-4203-4DE6-B470-117614E0BEFA}"/>
          </ac:spMkLst>
        </pc:spChg>
        <pc:spChg chg="mod">
          <ac:chgData name="Al Brooks" userId="34fc579134f071c1" providerId="LiveId" clId="{CF7F231D-8C40-4164-B34A-91E54C999355}" dt="2021-03-06T03:11:06.796" v="7592" actId="13926"/>
          <ac:spMkLst>
            <pc:docMk/>
            <pc:sldMk cId="3090002136" sldId="7056"/>
            <ac:spMk id="155" creationId="{E7115BCC-0D26-4FEE-BEA0-635085502E95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2" creationId="{814AAE56-483D-4393-958F-62AC024E2BD2}"/>
          </ac:spMkLst>
        </pc:spChg>
        <pc:spChg chg="mod">
          <ac:chgData name="Al Brooks" userId="34fc579134f071c1" providerId="LiveId" clId="{CF7F231D-8C40-4164-B34A-91E54C999355}" dt="2021-03-06T03:11:46.055" v="7604" actId="108"/>
          <ac:spMkLst>
            <pc:docMk/>
            <pc:sldMk cId="3090002136" sldId="7056"/>
            <ac:spMk id="163" creationId="{31AF205C-5603-4155-BE20-48E77B9B64B8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178" creationId="{58AD4589-C940-4B3A-B426-E89BB9859B64}"/>
          </ac:spMkLst>
        </pc:spChg>
        <pc:spChg chg="add del mod">
          <ac:chgData name="Al Brooks" userId="34fc579134f071c1" providerId="LiveId" clId="{CF7F231D-8C40-4164-B34A-91E54C999355}" dt="2021-03-06T03:09:38.095" v="7571" actId="1076"/>
          <ac:spMkLst>
            <pc:docMk/>
            <pc:sldMk cId="3090002136" sldId="7056"/>
            <ac:spMk id="214" creationId="{0AC9BD83-8C26-4344-8966-FFFCE350EE06}"/>
          </ac:spMkLst>
        </pc:spChg>
        <pc:spChg chg="add mod">
          <ac:chgData name="Al Brooks" userId="34fc579134f071c1" providerId="LiveId" clId="{CF7F231D-8C40-4164-B34A-91E54C999355}" dt="2021-03-06T03:05:36.538" v="7501" actId="1076"/>
          <ac:spMkLst>
            <pc:docMk/>
            <pc:sldMk cId="3090002136" sldId="7056"/>
            <ac:spMk id="215" creationId="{9EDB3593-B1F7-4AE4-AA74-50F6FB75A708}"/>
          </ac:spMkLst>
        </pc:spChg>
        <pc:spChg chg="add mod">
          <ac:chgData name="Al Brooks" userId="34fc579134f071c1" providerId="LiveId" clId="{CF7F231D-8C40-4164-B34A-91E54C999355}" dt="2021-03-06T03:10:11.595" v="7586" actId="20577"/>
          <ac:spMkLst>
            <pc:docMk/>
            <pc:sldMk cId="3090002136" sldId="7056"/>
            <ac:spMk id="216" creationId="{68D01314-AB2D-45C4-BA16-F98FDEB9A99E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19" creationId="{5EFBABB6-9E84-4DDD-8DCC-3C1181DD9B0F}"/>
          </ac:spMkLst>
        </pc:spChg>
        <pc:spChg chg="del mod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20" creationId="{2BDC4574-1E35-4361-BCAA-718249F2FCAE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21" creationId="{68FD4F3E-0F63-4A17-BC12-C80420F32F69}"/>
          </ac:spMkLst>
        </pc:spChg>
        <pc:spChg chg="add mod">
          <ac:chgData name="Al Brooks" userId="34fc579134f071c1" providerId="LiveId" clId="{CF7F231D-8C40-4164-B34A-91E54C999355}" dt="2021-03-06T03:10:57.187" v="7590" actId="13926"/>
          <ac:spMkLst>
            <pc:docMk/>
            <pc:sldMk cId="3090002136" sldId="7056"/>
            <ac:spMk id="222" creationId="{A96C9C6F-3364-4BB0-AEB9-8653537A97B2}"/>
          </ac:spMkLst>
        </pc:spChg>
        <pc:spChg chg="add mod">
          <ac:chgData name="Al Brooks" userId="34fc579134f071c1" providerId="LiveId" clId="{CF7F231D-8C40-4164-B34A-91E54C999355}" dt="2021-03-06T03:10:51.677" v="7588" actId="13926"/>
          <ac:spMkLst>
            <pc:docMk/>
            <pc:sldMk cId="3090002136" sldId="7056"/>
            <ac:spMk id="224" creationId="{CD6560DE-6E5C-487E-98EF-E1C8FEF70F4B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06T03:12:08.800" v="7610" actId="478"/>
          <ac:spMkLst>
            <pc:docMk/>
            <pc:sldMk cId="3090002136" sldId="7056"/>
            <ac:spMk id="232" creationId="{819AFA96-EEDE-4161-BAAB-3CEFDF1596C7}"/>
          </ac:spMkLst>
        </pc:spChg>
        <pc:cxnChg chg="mod">
          <ac:chgData name="Al Brooks" userId="34fc579134f071c1" providerId="LiveId" clId="{CF7F231D-8C40-4164-B34A-91E54C999355}" dt="2021-03-06T03:07:56.351" v="7561" actId="14100"/>
          <ac:cxnSpMkLst>
            <pc:docMk/>
            <pc:sldMk cId="3090002136" sldId="7056"/>
            <ac:cxnSpMk id="140" creationId="{F188FF55-AD28-43B8-891E-EE88F651E3A2}"/>
          </ac:cxnSpMkLst>
        </pc:cxnChg>
        <pc:cxnChg chg="mod">
          <ac:chgData name="Al Brooks" userId="34fc579134f071c1" providerId="LiveId" clId="{CF7F231D-8C40-4164-B34A-91E54C999355}" dt="2021-03-06T02:31:04.802" v="7028" actId="14100"/>
          <ac:cxnSpMkLst>
            <pc:docMk/>
            <pc:sldMk cId="3090002136" sldId="7056"/>
            <ac:cxnSpMk id="142" creationId="{E87001D4-3F6E-4948-B065-5F6C8F9C2F40}"/>
          </ac:cxnSpMkLst>
        </pc:cxnChg>
        <pc:cxnChg chg="add mod">
          <ac:chgData name="Al Brooks" userId="34fc579134f071c1" providerId="LiveId" clId="{CF7F231D-8C40-4164-B34A-91E54C999355}" dt="2021-03-06T03:06:23.903" v="7515" actId="1076"/>
          <ac:cxnSpMkLst>
            <pc:docMk/>
            <pc:sldMk cId="3090002136" sldId="7056"/>
            <ac:cxnSpMk id="147" creationId="{B0D2ED32-2549-4C24-94C3-20A0776F403D}"/>
          </ac:cxnSpMkLst>
        </pc:cxnChg>
        <pc:cxnChg chg="add mod">
          <ac:chgData name="Al Brooks" userId="34fc579134f071c1" providerId="LiveId" clId="{CF7F231D-8C40-4164-B34A-91E54C999355}" dt="2021-03-06T03:01:11.888" v="7305" actId="1076"/>
          <ac:cxnSpMkLst>
            <pc:docMk/>
            <pc:sldMk cId="3090002136" sldId="7056"/>
            <ac:cxnSpMk id="150" creationId="{46791991-1C9F-4932-9387-52DF2D50FD7F}"/>
          </ac:cxnSpMkLst>
        </pc:cxnChg>
        <pc:cxnChg chg="add mod">
          <ac:chgData name="Al Brooks" userId="34fc579134f071c1" providerId="LiveId" clId="{CF7F231D-8C40-4164-B34A-91E54C999355}" dt="2021-03-06T02:30:53.705" v="7026" actId="1076"/>
          <ac:cxnSpMkLst>
            <pc:docMk/>
            <pc:sldMk cId="3090002136" sldId="7056"/>
            <ac:cxnSpMk id="151" creationId="{62529ECD-21EE-4619-BF4D-A9202B9E9B86}"/>
          </ac:cxnSpMkLst>
        </pc:cxnChg>
        <pc:cxnChg chg="add mod">
          <ac:chgData name="Al Brooks" userId="34fc579134f071c1" providerId="LiveId" clId="{CF7F231D-8C40-4164-B34A-91E54C999355}" dt="2021-03-06T02:33:09.788" v="7058" actId="14100"/>
          <ac:cxnSpMkLst>
            <pc:docMk/>
            <pc:sldMk cId="3090002136" sldId="7056"/>
            <ac:cxnSpMk id="152" creationId="{52B40AC1-5BA3-48D0-AD13-42DE7643720D}"/>
          </ac:cxnSpMkLst>
        </pc:cxnChg>
        <pc:cxnChg chg="mod">
          <ac:chgData name="Al Brooks" userId="34fc579134f071c1" providerId="LiveId" clId="{CF7F231D-8C40-4164-B34A-91E54C999355}" dt="2021-03-06T03:06:45.582" v="7522" actId="14100"/>
          <ac:cxnSpMkLst>
            <pc:docMk/>
            <pc:sldMk cId="3090002136" sldId="7056"/>
            <ac:cxnSpMk id="156" creationId="{DFE577DF-8022-4209-AD2D-952014DCA920}"/>
          </ac:cxnSpMkLst>
        </pc:cxnChg>
        <pc:cxnChg chg="mod">
          <ac:chgData name="Al Brooks" userId="34fc579134f071c1" providerId="LiveId" clId="{CF7F231D-8C40-4164-B34A-91E54C999355}" dt="2021-03-06T03:06:22.342" v="7514" actId="14100"/>
          <ac:cxnSpMkLst>
            <pc:docMk/>
            <pc:sldMk cId="3090002136" sldId="7056"/>
            <ac:cxnSpMk id="157" creationId="{A0A10F77-1ECC-44B8-B50C-9F5C5ED0EDDD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12" creationId="{49561F36-F7AA-4C0F-96BF-FE4D01C1EBD9}"/>
          </ac:cxnSpMkLst>
        </pc:cxnChg>
        <pc:cxnChg chg="mod">
          <ac:chgData name="Al Brooks" userId="34fc579134f071c1" providerId="LiveId" clId="{CF7F231D-8C40-4164-B34A-91E54C999355}" dt="2021-03-06T03:09:38.095" v="7571" actId="1076"/>
          <ac:cxnSpMkLst>
            <pc:docMk/>
            <pc:sldMk cId="3090002136" sldId="7056"/>
            <ac:cxnSpMk id="213" creationId="{6580F6DD-7088-41B8-B1A2-4F57F3F95586}"/>
          </ac:cxnSpMkLst>
        </pc:cxnChg>
        <pc:cxnChg chg="add del mod">
          <ac:chgData name="Al Brooks" userId="34fc579134f071c1" providerId="LiveId" clId="{CF7F231D-8C40-4164-B34A-91E54C999355}" dt="2021-03-06T03:05:19.541" v="7498" actId="478"/>
          <ac:cxnSpMkLst>
            <pc:docMk/>
            <pc:sldMk cId="3090002136" sldId="7056"/>
            <ac:cxnSpMk id="223" creationId="{F5AD1E07-B214-46AF-B928-1B78452E7736}"/>
          </ac:cxnSpMkLst>
        </pc:cxnChg>
        <pc:cxnChg chg="add mod">
          <ac:chgData name="Al Brooks" userId="34fc579134f071c1" providerId="LiveId" clId="{CF7F231D-8C40-4164-B34A-91E54C999355}" dt="2021-03-06T03:07:01.185" v="7527" actId="14100"/>
          <ac:cxnSpMkLst>
            <pc:docMk/>
            <pc:sldMk cId="3090002136" sldId="7056"/>
            <ac:cxnSpMk id="225" creationId="{860CCDC6-E6C7-4A17-B1BC-76E6DC59194E}"/>
          </ac:cxnSpMkLst>
        </pc:cxnChg>
        <pc:cxnChg chg="add mod">
          <ac:chgData name="Al Brooks" userId="34fc579134f071c1" providerId="LiveId" clId="{CF7F231D-8C40-4164-B34A-91E54C999355}" dt="2021-03-06T03:05:56.929" v="7508" actId="14100"/>
          <ac:cxnSpMkLst>
            <pc:docMk/>
            <pc:sldMk cId="3090002136" sldId="7056"/>
            <ac:cxnSpMk id="226" creationId="{4E193E03-3A91-46CE-A456-1214F4BAB22F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06T03:12:08.800" v="7610" actId="478"/>
          <ac:cxnSpMkLst>
            <pc:docMk/>
            <pc:sldMk cId="3090002136" sldId="705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CF7F231D-8C40-4164-B34A-91E54C999355}" dt="2021-03-09T22:32:43.242" v="11759" actId="2696"/>
        <pc:sldMkLst>
          <pc:docMk/>
          <pc:sldMk cId="3791139686" sldId="7056"/>
        </pc:sldMkLst>
        <pc:spChg chg="mod">
          <ac:chgData name="Al Brooks" userId="34fc579134f071c1" providerId="LiveId" clId="{CF7F231D-8C40-4164-B34A-91E54C999355}" dt="2021-03-09T22:31:41.013" v="11747" actId="20577"/>
          <ac:spMkLst>
            <pc:docMk/>
            <pc:sldMk cId="3791139686" sldId="7056"/>
            <ac:spMk id="5" creationId="{00000000-0000-0000-0000-000000000000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2" creationId="{474E5211-936E-4324-8C0C-362D178A45C7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3" creationId="{E12219F2-D3CB-46A2-94D0-AFF02BB0D0AE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4" creationId="{525FFDAA-0ED6-435B-87C3-9A3DC35C23FB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5" creationId="{B4B60BC4-BDE3-47FD-BA2F-3D190140314B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6" creationId="{2D724A43-18E4-473C-AF3F-CF5D872977EC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7" creationId="{16A5A5E3-8AD7-4CC3-AFDA-17312D7D4D44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8" creationId="{5CEE728D-1AD7-4EBD-936C-611BE669099E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89" creationId="{89121D43-37B8-45A8-AEE4-0F60610AD1BE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90" creationId="{B87D95A0-E085-4606-8F89-72BC93389362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91" creationId="{BB9DB8FE-0807-4C43-9B40-29BC32D452F4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93" creationId="{8727F00B-2170-4286-AA25-CD5EF887A322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94" creationId="{C5553B58-43FE-47B2-86C2-7CA701CFA4A5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00" creationId="{1CF5ACA7-1738-41EF-B0FC-3828CC71FC47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01" creationId="{61EBC70E-1E07-4FAA-B2E1-CD8E2F1CDA76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40" creationId="{258CBF6B-8115-41FD-BD44-E27206951AAB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41" creationId="{46F1A36C-5523-4338-AEC6-DE459D2980B6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42" creationId="{D153AA39-7390-4666-9B34-1B5075EE8CA5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43" creationId="{02558F2B-03A2-4E77-90FF-00E65D025692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44" creationId="{F2A0D6B6-B40E-4353-B622-8E4A04965FFA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50" creationId="{2C58758D-97F1-409D-9A58-5C8D796CA36D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51" creationId="{8ECBB46D-948D-4F95-9F45-CED25C02F284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54" creationId="{B43BDC4B-2373-4C27-AAB9-85500C2479CA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55" creationId="{4029AD16-A421-44D8-A2A8-C4E727E06012}"/>
          </ac:spMkLst>
        </pc:spChg>
        <pc:spChg chg="del">
          <ac:chgData name="Al Brooks" userId="34fc579134f071c1" providerId="LiveId" clId="{CF7F231D-8C40-4164-B34A-91E54C999355}" dt="2021-03-09T22:32:38.482" v="11758" actId="478"/>
          <ac:spMkLst>
            <pc:docMk/>
            <pc:sldMk cId="3791139686" sldId="7056"/>
            <ac:spMk id="156" creationId="{6F85DCFD-8AC7-452B-9BE0-4BFC87024DF9}"/>
          </ac:spMkLst>
        </pc:spChg>
        <pc:spChg chg="mod">
          <ac:chgData name="Al Brooks" userId="34fc579134f071c1" providerId="LiveId" clId="{CF7F231D-8C40-4164-B34A-91E54C999355}" dt="2021-03-09T22:31:45.048" v="11748" actId="1076"/>
          <ac:spMkLst>
            <pc:docMk/>
            <pc:sldMk cId="3791139686" sldId="7056"/>
            <ac:spMk id="158" creationId="{BB1CD492-7ED9-4155-B031-A847204E04FA}"/>
          </ac:spMkLst>
        </pc:spChg>
        <pc:spChg chg="mod">
          <ac:chgData name="Al Brooks" userId="34fc579134f071c1" providerId="LiveId" clId="{CF7F231D-8C40-4164-B34A-91E54C999355}" dt="2021-03-09T22:32:33.615" v="11757" actId="1076"/>
          <ac:spMkLst>
            <pc:docMk/>
            <pc:sldMk cId="3791139686" sldId="7056"/>
            <ac:spMk id="159" creationId="{89679E83-5606-4D3A-9AC1-6867D110F416}"/>
          </ac:spMkLst>
        </pc:spChg>
        <pc:spChg chg="add del mod">
          <ac:chgData name="Al Brooks" userId="34fc579134f071c1" providerId="LiveId" clId="{CF7F231D-8C40-4164-B34A-91E54C999355}" dt="2021-03-09T22:32:17.228" v="11754" actId="478"/>
          <ac:spMkLst>
            <pc:docMk/>
            <pc:sldMk cId="3791139686" sldId="7056"/>
            <ac:spMk id="167" creationId="{63298501-4740-4C39-AB3B-BFD3D286AAC4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68" creationId="{86880036-2DCB-4CFC-9F72-F182DA26726A}"/>
          </ac:spMkLst>
        </pc:spChg>
        <pc:spChg chg="add del mod">
          <ac:chgData name="Al Brooks" userId="34fc579134f071c1" providerId="LiveId" clId="{CF7F231D-8C40-4164-B34A-91E54C999355}" dt="2021-03-09T22:32:13.919" v="11752" actId="478"/>
          <ac:spMkLst>
            <pc:docMk/>
            <pc:sldMk cId="3791139686" sldId="7056"/>
            <ac:spMk id="169" creationId="{6D3201EF-BD06-4637-A5E1-A0D1E46DFCF4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0" creationId="{38B573D9-DD5F-4F6D-AF20-A2BAE247F24E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1" creationId="{F3E288B4-6301-4DCE-9136-52BC20A35362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2" creationId="{52DC8797-1E20-48F8-A66C-E19DA0FF401E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3" creationId="{D33801F5-29F9-492D-A1A6-8923B5A7346C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4" creationId="{101C91B2-7412-40D6-B98B-C6517DFD87C0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5" creationId="{9BC16C12-E5C5-4311-A0E3-2D050B080C9F}"/>
          </ac:spMkLst>
        </pc:spChg>
        <pc:spChg chg="add del mod">
          <ac:chgData name="Al Brooks" userId="34fc579134f071c1" providerId="LiveId" clId="{CF7F231D-8C40-4164-B34A-91E54C999355}" dt="2021-03-09T22:32:11.651" v="11751" actId="478"/>
          <ac:spMkLst>
            <pc:docMk/>
            <pc:sldMk cId="3791139686" sldId="7056"/>
            <ac:spMk id="176" creationId="{7FC9F0BB-D338-42E7-B5F9-57FA1847F439}"/>
          </ac:spMkLst>
        </pc:spChg>
        <pc:spChg chg="add del mod">
          <ac:chgData name="Al Brooks" userId="34fc579134f071c1" providerId="LiveId" clId="{CF7F231D-8C40-4164-B34A-91E54C999355}" dt="2021-03-09T22:32:14.825" v="11753" actId="478"/>
          <ac:spMkLst>
            <pc:docMk/>
            <pc:sldMk cId="3791139686" sldId="7056"/>
            <ac:spMk id="177" creationId="{F5F3DA17-A00D-4395-B2B8-1D0D1673678A}"/>
          </ac:spMkLst>
        </pc:spChg>
        <pc:spChg chg="add mod">
          <ac:chgData name="Al Brooks" userId="34fc579134f071c1" providerId="LiveId" clId="{CF7F231D-8C40-4164-B34A-91E54C999355}" dt="2021-03-09T22:32:02.959" v="11749"/>
          <ac:spMkLst>
            <pc:docMk/>
            <pc:sldMk cId="3791139686" sldId="7056"/>
            <ac:spMk id="178" creationId="{06BEF1EE-2650-46D5-9C32-AF90A090744B}"/>
          </ac:spMkLst>
        </pc:sp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81" creationId="{CBB66A86-B56C-439C-8205-D52398593EE4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2" creationId="{8207EED3-BA68-4AB2-980F-3A6FD44EF52B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5" creationId="{3DBADB47-EBD1-4A81-AC6C-83245F812953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6" creationId="{C8312BAD-16AE-4072-BB6A-F673A456F5FE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7" creationId="{9C6DD5EC-86C3-425C-85A3-930D42A08DB2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8" creationId="{47F1385D-2D25-4CED-9AD5-2BEB7A437914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99" creationId="{6A004870-F701-4319-8133-B749448F5D47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2" creationId="{511C0FA8-BAF8-487F-9D4D-68B9279E4D7E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3" creationId="{E93861FC-7810-4A4C-9524-EE20939BD2D3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4" creationId="{40B84320-39D9-49C2-B23D-2ECFF593D0E0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5" creationId="{2B1551C5-8005-4ADB-93B1-BB30C6CADE25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6" creationId="{E1A88257-878E-4A8B-A56F-CEEEAE2B930B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7" creationId="{D05BF93C-335A-4011-B61E-6E9ACBEF07B7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8" creationId="{84CC55DF-C2D5-4085-A27F-EA0F84F68FB6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09" creationId="{B4738AD4-28D7-4A19-B441-A3D59734C427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0" creationId="{4595D4B8-3608-4D62-BEEB-EC0A67B9CF96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1" creationId="{711610E8-3E93-4A2C-AD62-B58B85084075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2" creationId="{F00D2A70-CED7-4925-AA70-53D1622B847A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3" creationId="{490D9DF1-3EE3-4EE8-8D31-7B369B0F4FFB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4" creationId="{A20079E4-A063-466F-AAB6-4E14F11128DD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5" creationId="{F6F5DF3F-3DEF-40A2-ABA1-72D551C59808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6" creationId="{50A5EEC3-A17E-4452-95DB-85A7CF4FE2FA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7" creationId="{EA5E251F-0959-41A5-B8DC-8C579C6DF8CC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8" creationId="{BE266728-525F-4472-8734-23E0DF502A2D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19" creationId="{85979161-1517-4718-B753-D3889905D5C3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0" creationId="{6F0F83F8-F360-4FB6-B028-DCFDAEC28E00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1" creationId="{C83650F9-0C6B-4847-B27D-FEA49A9128E5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2" creationId="{70B28058-CA8B-4821-84F2-C7777ABC8341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3" creationId="{BEB04635-7B32-4EC8-9857-2166E450983A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4" creationId="{643F115F-7AE6-4F81-BB83-CE94F9CF7242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5" creationId="{2BAAB4CF-7A56-4576-ACFB-628E05CED9E3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6" creationId="{61F7B70F-E2C7-44B1-8D1C-373928B02362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7" creationId="{93289928-A045-4221-9CC7-85B091D835FE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8" creationId="{8FCF8CB1-B721-4022-9473-95C9296B8859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29" creationId="{F9FEE525-FACF-49F7-9E69-45274F88F518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0" creationId="{D24CACB2-72E5-412B-93AE-40020AECD45D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1" creationId="{B45FF553-496E-41EA-BBCA-6C1F359959D5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2" creationId="{0A5BA358-CF04-4E5A-9A5E-7355A1FB29A5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3" creationId="{3C804A99-3515-4AD8-A6DE-4CE416B430BB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4" creationId="{6BA0E7A8-AFBD-4E1F-9947-30434E808C02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5" creationId="{77D2A6B5-368D-41F4-B2D6-237F507E1B89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6" creationId="{9D99B24D-B6B9-452A-921D-34319F05618E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7" creationId="{10BFCB17-07DC-4B11-BC1F-07BDC9F329B2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8" creationId="{7911D3E8-78FF-4A34-8A2E-CAEC7F0140F4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39" creationId="{B6A5BCDC-7ACE-4213-977E-DA64A9D2D827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45" creationId="{1C9A9F3D-F78D-4E6C-AFDE-70549F8266A4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46" creationId="{7EDB87A0-82D1-447A-B359-8B862A1363B1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47" creationId="{7627972C-E7B9-43D0-878C-65E5950630E6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48" creationId="{2341EA49-FE2D-47E1-A68D-D548CC53B07A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49" creationId="{C11F9D20-E425-424D-B249-ABF532C41A71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52" creationId="{99239077-E157-461D-AF48-E51FB5FA1951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53" creationId="{E552DC9A-4D77-431C-91D9-0A858E78604E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57" creationId="{A67B4711-C6F4-4A57-9FDE-CF491CFCD8B7}"/>
          </ac:cxnSpMkLst>
        </pc:cxnChg>
        <pc:cxnChg chg="add mod">
          <ac:chgData name="Al Brooks" userId="34fc579134f071c1" providerId="LiveId" clId="{CF7F231D-8C40-4164-B34A-91E54C999355}" dt="2021-03-09T22:32:02.959" v="11749"/>
          <ac:cxnSpMkLst>
            <pc:docMk/>
            <pc:sldMk cId="3791139686" sldId="7056"/>
            <ac:cxnSpMk id="161" creationId="{E0AB6F86-F95C-4A3A-BC8A-749D71897C4E}"/>
          </ac:cxnSpMkLst>
        </pc:cxnChg>
        <pc:cxnChg chg="add mod">
          <ac:chgData name="Al Brooks" userId="34fc579134f071c1" providerId="LiveId" clId="{CF7F231D-8C40-4164-B34A-91E54C999355}" dt="2021-03-09T22:32:02.959" v="11749"/>
          <ac:cxnSpMkLst>
            <pc:docMk/>
            <pc:sldMk cId="3791139686" sldId="7056"/>
            <ac:cxnSpMk id="162" creationId="{37304C12-EC75-44BA-86CA-84D58E0220C7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163" creationId="{2D8AB76D-E3D0-4B6A-98DD-8F37CB90CE2E}"/>
          </ac:cxnSpMkLst>
        </pc:cxnChg>
        <pc:cxnChg chg="add mod">
          <ac:chgData name="Al Brooks" userId="34fc579134f071c1" providerId="LiveId" clId="{CF7F231D-8C40-4164-B34A-91E54C999355}" dt="2021-03-09T22:32:02.959" v="11749"/>
          <ac:cxnSpMkLst>
            <pc:docMk/>
            <pc:sldMk cId="3791139686" sldId="7056"/>
            <ac:cxnSpMk id="164" creationId="{29931165-0107-44F2-8B62-010B850C430D}"/>
          </ac:cxnSpMkLst>
        </pc:cxnChg>
        <pc:cxnChg chg="add mod">
          <ac:chgData name="Al Brooks" userId="34fc579134f071c1" providerId="LiveId" clId="{CF7F231D-8C40-4164-B34A-91E54C999355}" dt="2021-03-09T22:32:02.959" v="11749"/>
          <ac:cxnSpMkLst>
            <pc:docMk/>
            <pc:sldMk cId="3791139686" sldId="7056"/>
            <ac:cxnSpMk id="165" creationId="{529659C6-B6B5-4F98-ADFB-DCBAD8F7A843}"/>
          </ac:cxnSpMkLst>
        </pc:cxnChg>
        <pc:cxnChg chg="add mod">
          <ac:chgData name="Al Brooks" userId="34fc579134f071c1" providerId="LiveId" clId="{CF7F231D-8C40-4164-B34A-91E54C999355}" dt="2021-03-09T22:32:02.959" v="11749"/>
          <ac:cxnSpMkLst>
            <pc:docMk/>
            <pc:sldMk cId="3791139686" sldId="7056"/>
            <ac:cxnSpMk id="166" creationId="{364C7387-CC56-45E1-8067-20A7FFE3B937}"/>
          </ac:cxnSpMkLst>
        </pc:cxnChg>
        <pc:cxnChg chg="add mod">
          <ac:chgData name="Al Brooks" userId="34fc579134f071c1" providerId="LiveId" clId="{CF7F231D-8C40-4164-B34A-91E54C999355}" dt="2021-03-09T22:32:30.705" v="11756" actId="571"/>
          <ac:cxnSpMkLst>
            <pc:docMk/>
            <pc:sldMk cId="3791139686" sldId="7056"/>
            <ac:cxnSpMk id="179" creationId="{FD5C97E8-14C3-4B79-A087-CA3B5E415870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213" creationId="{59FD4096-1BDD-4522-8934-16D4D7C6C608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214" creationId="{B69F158F-33B1-49B4-8E17-8F378675B2BB}"/>
          </ac:cxnSpMkLst>
        </pc:cxnChg>
        <pc:cxnChg chg="del">
          <ac:chgData name="Al Brooks" userId="34fc579134f071c1" providerId="LiveId" clId="{CF7F231D-8C40-4164-B34A-91E54C999355}" dt="2021-03-09T22:32:38.482" v="11758" actId="478"/>
          <ac:cxnSpMkLst>
            <pc:docMk/>
            <pc:sldMk cId="3791139686" sldId="7056"/>
            <ac:cxnSpMk id="215" creationId="{D1E628F5-7798-440D-AEB4-473E2339FA22}"/>
          </ac:cxnSpMkLst>
        </pc:cxnChg>
      </pc:sldChg>
      <pc:sldChg chg="addSp delSp modSp add del mod ord">
        <pc:chgData name="Al Brooks" userId="34fc579134f071c1" providerId="LiveId" clId="{CF7F231D-8C40-4164-B34A-91E54C999355}" dt="2021-03-08T23:21:24.517" v="9621" actId="2696"/>
        <pc:sldMkLst>
          <pc:docMk/>
          <pc:sldMk cId="3943057224" sldId="7056"/>
        </pc:sldMkLst>
        <pc:spChg chg="mod">
          <ac:chgData name="Al Brooks" userId="34fc579134f071c1" providerId="LiveId" clId="{CF7F231D-8C40-4164-B34A-91E54C999355}" dt="2021-03-08T22:37:02.975" v="8954" actId="5793"/>
          <ac:spMkLst>
            <pc:docMk/>
            <pc:sldMk cId="3943057224" sldId="7056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2" creationId="{BC568128-ABA7-4B7F-9599-D17061466378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3" creationId="{E57DBCFA-034F-4B83-B1D2-4C0C511199FF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4" creationId="{FE90E0ED-1B2A-4F1A-95C9-5D0C36B222F8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5" creationId="{ACA64E13-6916-45DB-93CC-0D9373AEF86A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6" creationId="{A2D77D51-F682-4419-B19D-DE71FF14F83C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7" creationId="{26A2EEAB-4441-4968-B38E-25963BCEEF9A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8" creationId="{3B24B082-7A72-4A57-A7D0-B3C477CDE3DC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89" creationId="{127B451D-7E55-40BF-BE65-E8E610F77D7E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90" creationId="{CF84DD07-EED7-4BE2-9D77-5B565BD58F3D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91" creationId="{E5034E45-E5D1-40FC-BFC2-23D7585C38FD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93" creationId="{8F0D21C2-4219-4029-A1B5-F13711F0BDDB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94" creationId="{C0C8AD96-B877-4F0D-9968-F26704601508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00" creationId="{559003B5-88C9-438A-8E2E-6086B3AAF05D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01" creationId="{7DCE0A91-8271-40C4-8319-2B303C3679DF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40" creationId="{B7A0CD17-AE46-4861-997B-7530A3152999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41" creationId="{3F45478D-B039-4022-86C2-35A48B9E1B26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42" creationId="{00D1EEDA-3752-4F12-BB97-3A500CC5F347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43" creationId="{D1BBD1C4-044E-4DE0-9790-67E545B102A4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44" creationId="{BB7FA183-2D40-4D74-83CB-0388BFC2EF58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50" creationId="{0C6B312F-FB29-4DE7-9E4B-235A4E60625B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51" creationId="{08ECCA8E-5AEE-46B7-8509-51D144F6947A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54" creationId="{A02FBE7D-B6FF-4C01-94E8-02C3016C3C40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55" creationId="{A2EB8E19-3EFB-4C5B-8A3F-5161F66051B0}"/>
          </ac:spMkLst>
        </pc:spChg>
        <pc:spChg chg="del">
          <ac:chgData name="Al Brooks" userId="34fc579134f071c1" providerId="LiveId" clId="{CF7F231D-8C40-4164-B34A-91E54C999355}" dt="2021-03-08T23:06:29.790" v="9253" actId="478"/>
          <ac:spMkLst>
            <pc:docMk/>
            <pc:sldMk cId="3943057224" sldId="7056"/>
            <ac:spMk id="156" creationId="{EF66EB7C-D7AC-47FC-9D23-F4C7EFD6F957}"/>
          </ac:spMkLst>
        </pc:spChg>
        <pc:spChg chg="mod">
          <ac:chgData name="Al Brooks" userId="34fc579134f071c1" providerId="LiveId" clId="{CF7F231D-8C40-4164-B34A-91E54C999355}" dt="2021-03-08T23:04:47.048" v="9228" actId="20577"/>
          <ac:spMkLst>
            <pc:docMk/>
            <pc:sldMk cId="3943057224" sldId="7056"/>
            <ac:spMk id="158" creationId="{DF97F988-4CD1-4D92-AF71-F4A8E802E5F4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68" creationId="{0A487DE0-4A7E-4379-A701-9072C998513E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69" creationId="{736E387F-54B7-43FF-991D-3C8174BA9D6C}"/>
          </ac:spMkLst>
        </pc:spChg>
        <pc:spChg chg="add del mod">
          <ac:chgData name="Al Brooks" userId="34fc579134f071c1" providerId="LiveId" clId="{CF7F231D-8C40-4164-B34A-91E54C999355}" dt="2021-03-08T23:03:12.103" v="9047" actId="478"/>
          <ac:spMkLst>
            <pc:docMk/>
            <pc:sldMk cId="3943057224" sldId="7056"/>
            <ac:spMk id="170" creationId="{DA9372AD-CD1B-4337-939E-82F584726CCA}"/>
          </ac:spMkLst>
        </pc:spChg>
        <pc:spChg chg="add del mod">
          <ac:chgData name="Al Brooks" userId="34fc579134f071c1" providerId="LiveId" clId="{CF7F231D-8C40-4164-B34A-91E54C999355}" dt="2021-03-08T23:03:13.298" v="9048" actId="478"/>
          <ac:spMkLst>
            <pc:docMk/>
            <pc:sldMk cId="3943057224" sldId="7056"/>
            <ac:spMk id="171" creationId="{0D780CA4-62FB-4D1F-8E1F-200DFE06B9C5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2" creationId="{DFB2D68C-C45E-4499-BFFB-AC7136218309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73" creationId="{3EC6F4E2-EDF7-4DFF-AF95-F75CBA7F8EDD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74" creationId="{E0E74265-387B-4E31-B585-3F2592C1ED0A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5" creationId="{D475B56C-C991-4D47-B5CF-1FD4F15FFAF1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6" creationId="{21054556-6FA0-4438-AF2A-3B497A53CCF0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7" creationId="{F0B8B1B1-20D7-46BE-8C24-ACD02FDC00D8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8" creationId="{965E044B-0F93-4B47-9FA5-AA68C95A7636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79" creationId="{0EB88EE6-3650-4428-8E5A-72901967A098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80" creationId="{CE2A2DF6-9535-4B59-A717-5A89F7852748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81" creationId="{D1E5C3B4-3E94-4B43-AA64-7F23F1DE69BE}"/>
          </ac:spMkLst>
        </pc:spChg>
        <pc:spChg chg="add mod">
          <ac:chgData name="Al Brooks" userId="34fc579134f071c1" providerId="LiveId" clId="{CF7F231D-8C40-4164-B34A-91E54C999355}" dt="2021-03-08T23:04:29.731" v="9215" actId="1037"/>
          <ac:spMkLst>
            <pc:docMk/>
            <pc:sldMk cId="3943057224" sldId="7056"/>
            <ac:spMk id="182" creationId="{80BF92AA-631C-45B0-AD12-73D0AA30B86D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83" creationId="{8D861CBC-8F2F-4C94-A703-41AE4FC18F51}"/>
          </ac:spMkLst>
        </pc:spChg>
        <pc:spChg chg="add del mod">
          <ac:chgData name="Al Brooks" userId="34fc579134f071c1" providerId="LiveId" clId="{CF7F231D-8C40-4164-B34A-91E54C999355}" dt="2021-03-08T23:03:09.671" v="9046" actId="478"/>
          <ac:spMkLst>
            <pc:docMk/>
            <pc:sldMk cId="3943057224" sldId="7056"/>
            <ac:spMk id="184" creationId="{E0DF5126-9DE0-4960-9097-087085209844}"/>
          </ac:spMkLst>
        </pc:spChg>
        <pc:picChg chg="mod">
          <ac:chgData name="Al Brooks" userId="34fc579134f071c1" providerId="LiveId" clId="{CF7F231D-8C40-4164-B34A-91E54C999355}" dt="2021-03-08T23:04:29.731" v="9215" actId="1037"/>
          <ac:picMkLst>
            <pc:docMk/>
            <pc:sldMk cId="3943057224" sldId="7056"/>
            <ac:picMk id="159" creationId="{6651B876-355C-4655-A273-68FF639EC577}"/>
          </ac:picMkLst>
        </pc:pic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81" creationId="{556EFEBB-FAD6-4DCB-8D29-8E87482F53B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2" creationId="{84C00E2A-B094-4BD4-A951-E759EE6D345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5" creationId="{271875FB-37B1-41DE-977B-9565C13F140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6" creationId="{6E9A7B31-64E0-43FF-B136-4DB47FDEF32E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7" creationId="{4E5B382A-EF09-40D9-BE34-68251F2016A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8" creationId="{85E93073-17A3-498F-B7BB-84AABD66D839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99" creationId="{2692880C-48D0-4056-B16D-1B6D5757C0CC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2" creationId="{2DF57148-E195-4894-98A8-7383010AEC8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3" creationId="{7DF3BD18-650D-4CA0-AA0F-C6DD58E8CEC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4" creationId="{9E0B79D6-00CD-4050-98EE-D9AE0CFC4BF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5" creationId="{42C1AC66-1A23-47D1-B909-87B166B4E3B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6" creationId="{2E627991-0CF4-42A2-AFD4-5056A7AFDD97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7" creationId="{8411181D-C620-45AE-B5A9-C82CD03A743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8" creationId="{A537D016-6460-40ED-954B-A93A3139FC5A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09" creationId="{1126B61A-0362-4C89-9185-04E29B8B587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0" creationId="{5AE03A6A-3163-4F8C-8D42-2C882C037C7D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1" creationId="{1A315C83-2ED8-42CE-A40A-E4DE0E3E8A7B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2" creationId="{8CD7EB7F-2BEF-460E-958D-DDCF784EF72D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3" creationId="{F3888D73-9E14-4708-B3DE-E9A0B41133AD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4" creationId="{4B4B4406-8391-401B-9285-E06578E33334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5" creationId="{DAD0B303-F639-4294-ABA0-4145F60612D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6" creationId="{A30BCBE7-8ED3-4DE0-9130-1F2E38A010D7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7" creationId="{89D4DB11-DB4C-497E-B55A-D1B7CC0BE2A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8" creationId="{F6A8145A-B56A-4C0D-9BAD-D2AE515F290F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19" creationId="{22F48F74-67A3-4E67-81C0-140CE81CE5EE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0" creationId="{0982DACE-AD6F-4679-9AB3-B29D6EA15DE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1" creationId="{1720F96F-8B2B-40BA-B724-84B720C13FE7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2" creationId="{85D2C176-ED08-43C1-8274-3AA87888B3EC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3" creationId="{46625E80-5B59-464D-91D5-8D41B833B97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4" creationId="{2424C56E-7FDD-42EB-8174-6FA1BAEBE611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5" creationId="{96E4F497-7D88-49B7-84EF-B282C6782EC2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6" creationId="{A9FA0E1C-D6DF-4BA0-902B-6B6EEDC148BD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7" creationId="{17FB726B-A190-413D-8E8A-15129D54AD7E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8" creationId="{EAA23353-70F3-4D36-BC96-2B3B8F65452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29" creationId="{92B6B55B-2F1C-4870-B341-58CCC5FCD353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0" creationId="{FBD09525-4D76-4ADA-BB2A-F52384DB6ACB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1" creationId="{AD2E128D-8DF8-4E90-80AA-8F425E8E966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2" creationId="{13B5906A-84B3-4A5A-B61E-32E3B64F0274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3" creationId="{8E59D064-9ACD-4CE4-A274-1939A43080A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4" creationId="{96DC056E-537F-486A-B89E-856F79D09D2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5" creationId="{E9032368-77DA-4677-A674-C8DF394A3E73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6" creationId="{C8A204A7-DB6F-454D-9245-6299CDBDA93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7" creationId="{35902BB2-D7B1-4B9B-87CB-6F0607F9AAF4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8" creationId="{453CC59E-EAED-405F-91D4-B346AB7922B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39" creationId="{2B6B2957-1A21-43E4-8B80-7AA1919AC8DA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45" creationId="{DBCE13C3-86FD-40F4-94D3-27BD4113E917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46" creationId="{04A7C4B3-1962-4BCE-9A4C-0409C8E20024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47" creationId="{4AA1D200-45A2-41AA-AA42-356EC1264E90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48" creationId="{4A0E8991-2731-4C1C-A8CC-F2A3D31C9413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49" creationId="{6BA35D34-25E8-43EC-AE9F-051101A4CD15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52" creationId="{F3C32D9D-5DD1-4FC8-B00D-CBCF7F49C11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53" creationId="{2A2C62BE-DA68-42F9-AB73-6FA6D10B49B8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57" creationId="{D609B6F8-5A97-45FD-981A-1D7DBF92518A}"/>
          </ac:cxnSpMkLst>
        </pc:cxnChg>
        <pc:cxnChg chg="add del mod">
          <ac:chgData name="Al Brooks" userId="34fc579134f071c1" providerId="LiveId" clId="{CF7F231D-8C40-4164-B34A-91E54C999355}" dt="2021-03-08T23:03:09.671" v="9046" actId="478"/>
          <ac:cxnSpMkLst>
            <pc:docMk/>
            <pc:sldMk cId="3943057224" sldId="7056"/>
            <ac:cxnSpMk id="160" creationId="{4CB0FE0A-8400-4A53-9A3F-E083ABA56D31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61" creationId="{407E37E4-43CD-45D4-AB2E-337DB7C3BE23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62" creationId="{886E4C30-9225-475C-AA7D-34527C9809F6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163" creationId="{2A87C387-E213-43FE-9D22-E104F9FF29E3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64" creationId="{C1C9CEF0-C39F-41AE-A52D-5A60F3D69058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65" creationId="{8E90CB1F-8F5A-43C9-ADB2-4BC678E512F6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66" creationId="{271BA730-FCA9-4602-B4BB-FAE5D25F2609}"/>
          </ac:cxnSpMkLst>
        </pc:cxnChg>
        <pc:cxnChg chg="add del mod">
          <ac:chgData name="Al Brooks" userId="34fc579134f071c1" providerId="LiveId" clId="{CF7F231D-8C40-4164-B34A-91E54C999355}" dt="2021-03-08T23:03:09.671" v="9046" actId="478"/>
          <ac:cxnSpMkLst>
            <pc:docMk/>
            <pc:sldMk cId="3943057224" sldId="7056"/>
            <ac:cxnSpMk id="167" creationId="{8E7444E3-9FC5-434F-A1FA-07AB61EA2751}"/>
          </ac:cxnSpMkLst>
        </pc:cxnChg>
        <pc:cxnChg chg="add mod">
          <ac:chgData name="Al Brooks" userId="34fc579134f071c1" providerId="LiveId" clId="{CF7F231D-8C40-4164-B34A-91E54C999355}" dt="2021-03-08T23:04:29.731" v="9215" actId="1037"/>
          <ac:cxnSpMkLst>
            <pc:docMk/>
            <pc:sldMk cId="3943057224" sldId="7056"/>
            <ac:cxnSpMk id="185" creationId="{043DA857-3BA9-4009-92F8-B968369D2FDA}"/>
          </ac:cxnSpMkLst>
        </pc:cxnChg>
        <pc:cxnChg chg="add mod">
          <ac:chgData name="Al Brooks" userId="34fc579134f071c1" providerId="LiveId" clId="{CF7F231D-8C40-4164-B34A-91E54C999355}" dt="2021-03-08T23:04:39.908" v="9218" actId="571"/>
          <ac:cxnSpMkLst>
            <pc:docMk/>
            <pc:sldMk cId="3943057224" sldId="7056"/>
            <ac:cxnSpMk id="186" creationId="{EC155B5F-0E73-4C8D-BCB8-D25383B5E0F9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213" creationId="{BF3F213D-2DEC-4F30-B85D-3BDCA2C7A179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214" creationId="{4617D83E-32D9-4A6D-B392-672C05E08D32}"/>
          </ac:cxnSpMkLst>
        </pc:cxnChg>
        <pc:cxnChg chg="del">
          <ac:chgData name="Al Brooks" userId="34fc579134f071c1" providerId="LiveId" clId="{CF7F231D-8C40-4164-B34A-91E54C999355}" dt="2021-03-08T23:06:29.790" v="9253" actId="478"/>
          <ac:cxnSpMkLst>
            <pc:docMk/>
            <pc:sldMk cId="3943057224" sldId="7056"/>
            <ac:cxnSpMk id="215" creationId="{D11D068C-8E14-4F5B-8056-F726DFCBC25D}"/>
          </ac:cxnSpMkLst>
        </pc:cxnChg>
      </pc:sldChg>
      <pc:sldChg chg="addSp delSp modSp add del mod">
        <pc:chgData name="Al Brooks" userId="34fc579134f071c1" providerId="LiveId" clId="{CF7F231D-8C40-4164-B34A-91E54C999355}" dt="2021-03-10T22:44:17.737" v="14212" actId="2696"/>
        <pc:sldMkLst>
          <pc:docMk/>
          <pc:sldMk cId="258036752" sldId="7057"/>
        </pc:sldMkLst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" creationId="{BC1EA356-AA12-4342-A103-DCF6D5B50FEE}"/>
          </ac:spMkLst>
        </pc:spChg>
        <pc:spChg chg="mod ord">
          <ac:chgData name="Al Brooks" userId="34fc579134f071c1" providerId="LiveId" clId="{CF7F231D-8C40-4164-B34A-91E54C999355}" dt="2021-03-10T22:42:59.640" v="14198" actId="167"/>
          <ac:spMkLst>
            <pc:docMk/>
            <pc:sldMk cId="258036752" sldId="7057"/>
            <ac:spMk id="21" creationId="{D800B438-E78B-4C04-8812-E548DC25F1FB}"/>
          </ac:spMkLst>
        </pc:spChg>
        <pc:spChg chg="mod">
          <ac:chgData name="Al Brooks" userId="34fc579134f071c1" providerId="LiveId" clId="{CF7F231D-8C40-4164-B34A-91E54C999355}" dt="2021-03-10T22:43:34.801" v="14203" actId="108"/>
          <ac:spMkLst>
            <pc:docMk/>
            <pc:sldMk cId="258036752" sldId="7057"/>
            <ac:spMk id="104" creationId="{7A6B2B2A-CFA7-4043-B362-73CD4D05DBAB}"/>
          </ac:spMkLst>
        </pc:spChg>
        <pc:spChg chg="mod">
          <ac:chgData name="Al Brooks" userId="34fc579134f071c1" providerId="LiveId" clId="{CF7F231D-8C40-4164-B34A-91E54C999355}" dt="2021-03-10T22:43:36.016" v="14204" actId="108"/>
          <ac:spMkLst>
            <pc:docMk/>
            <pc:sldMk cId="258036752" sldId="7057"/>
            <ac:spMk id="105" creationId="{148FD33D-1EBF-4F4B-96AD-25E3152445F4}"/>
          </ac:spMkLst>
        </pc:spChg>
        <pc:spChg chg="mod">
          <ac:chgData name="Al Brooks" userId="34fc579134f071c1" providerId="LiveId" clId="{CF7F231D-8C40-4164-B34A-91E54C999355}" dt="2021-03-10T22:43:39.616" v="14205" actId="108"/>
          <ac:spMkLst>
            <pc:docMk/>
            <pc:sldMk cId="258036752" sldId="7057"/>
            <ac:spMk id="107" creationId="{A9D04F35-3226-4AC7-A2CA-3C4EF866FBA3}"/>
          </ac:spMkLst>
        </pc:spChg>
        <pc:spChg chg="mod">
          <ac:chgData name="Al Brooks" userId="34fc579134f071c1" providerId="LiveId" clId="{CF7F231D-8C40-4164-B34A-91E54C999355}" dt="2021-03-10T22:43:43.333" v="14206" actId="108"/>
          <ac:spMkLst>
            <pc:docMk/>
            <pc:sldMk cId="258036752" sldId="7057"/>
            <ac:spMk id="108" creationId="{20E77367-03EF-4187-A78B-E25F349ABAE3}"/>
          </ac:spMkLst>
        </pc:spChg>
        <pc:spChg chg="mod">
          <ac:chgData name="Al Brooks" userId="34fc579134f071c1" providerId="LiveId" clId="{CF7F231D-8C40-4164-B34A-91E54C999355}" dt="2021-03-10T22:43:16.116" v="14200" actId="108"/>
          <ac:spMkLst>
            <pc:docMk/>
            <pc:sldMk cId="258036752" sldId="7057"/>
            <ac:spMk id="114" creationId="{9CA361A2-CBD0-4C19-AC99-9E456F07979F}"/>
          </ac:spMkLst>
        </pc:spChg>
        <pc:spChg chg="mod">
          <ac:chgData name="Al Brooks" userId="34fc579134f071c1" providerId="LiveId" clId="{CF7F231D-8C40-4164-B34A-91E54C999355}" dt="2021-03-10T22:43:20.659" v="14201" actId="108"/>
          <ac:spMkLst>
            <pc:docMk/>
            <pc:sldMk cId="258036752" sldId="7057"/>
            <ac:spMk id="117" creationId="{5AD22EC9-1BA0-480B-99F4-8AA7684573CA}"/>
          </ac:spMkLst>
        </pc:spChg>
        <pc:spChg chg="mod">
          <ac:chgData name="Al Brooks" userId="34fc579134f071c1" providerId="LiveId" clId="{CF7F231D-8C40-4164-B34A-91E54C999355}" dt="2021-03-10T22:43:25.469" v="14202" actId="108"/>
          <ac:spMkLst>
            <pc:docMk/>
            <pc:sldMk cId="258036752" sldId="7057"/>
            <ac:spMk id="119" creationId="{70292102-A813-4825-9D8E-3BA1469BCA0A}"/>
          </ac:spMkLst>
        </pc:spChg>
        <pc:spChg chg="mod">
          <ac:chgData name="Al Brooks" userId="34fc579134f071c1" providerId="LiveId" clId="{CF7F231D-8C40-4164-B34A-91E54C999355}" dt="2021-03-10T22:41:54.982" v="14180" actId="14100"/>
          <ac:spMkLst>
            <pc:docMk/>
            <pc:sldMk cId="258036752" sldId="7057"/>
            <ac:spMk id="123" creationId="{C9287BDD-FEEC-4CF0-93C1-DB2808F8B41D}"/>
          </ac:spMkLst>
        </pc:spChg>
        <pc:spChg chg="del">
          <ac:chgData name="Al Brooks" userId="34fc579134f071c1" providerId="LiveId" clId="{CF7F231D-8C40-4164-B34A-91E54C999355}" dt="2021-03-10T22:21:08.587" v="13657" actId="478"/>
          <ac:spMkLst>
            <pc:docMk/>
            <pc:sldMk cId="258036752" sldId="7057"/>
            <ac:spMk id="124" creationId="{5290871C-5E19-4AC1-BE32-97449B2EDFDB}"/>
          </ac:spMkLst>
        </pc:spChg>
        <pc:spChg chg="mod">
          <ac:chgData name="Al Brooks" userId="34fc579134f071c1" providerId="LiveId" clId="{CF7F231D-8C40-4164-B34A-91E54C999355}" dt="2021-03-10T22:42:17.775" v="14187" actId="13926"/>
          <ac:spMkLst>
            <pc:docMk/>
            <pc:sldMk cId="258036752" sldId="7057"/>
            <ac:spMk id="125" creationId="{485C09CE-D826-437B-A424-00446EEAB561}"/>
          </ac:spMkLst>
        </pc:spChg>
        <pc:spChg chg="add mod">
          <ac:chgData name="Al Brooks" userId="34fc579134f071c1" providerId="LiveId" clId="{CF7F231D-8C40-4164-B34A-91E54C999355}" dt="2021-03-10T22:16:11.538" v="13505"/>
          <ac:spMkLst>
            <pc:docMk/>
            <pc:sldMk cId="258036752" sldId="7057"/>
            <ac:spMk id="127" creationId="{CCE1BBA0-C128-48E8-8744-215ECB077014}"/>
          </ac:spMkLst>
        </pc:spChg>
        <pc:spChg chg="mod">
          <ac:chgData name="Al Brooks" userId="34fc579134f071c1" providerId="LiveId" clId="{CF7F231D-8C40-4164-B34A-91E54C999355}" dt="2021-03-10T22:42:12.546" v="14185" actId="13926"/>
          <ac:spMkLst>
            <pc:docMk/>
            <pc:sldMk cId="258036752" sldId="7057"/>
            <ac:spMk id="128" creationId="{2F51A48E-AA22-442D-AFBA-2A770D7655A6}"/>
          </ac:spMkLst>
        </pc:spChg>
        <pc:spChg chg="mod">
          <ac:chgData name="Al Brooks" userId="34fc579134f071c1" providerId="LiveId" clId="{CF7F231D-8C40-4164-B34A-91E54C999355}" dt="2021-03-10T22:41:30.638" v="14173" actId="13926"/>
          <ac:spMkLst>
            <pc:docMk/>
            <pc:sldMk cId="258036752" sldId="7057"/>
            <ac:spMk id="129" creationId="{C2286C45-FD76-474D-BAF7-4DBAAC5FBDB8}"/>
          </ac:spMkLst>
        </pc:spChg>
        <pc:spChg chg="add mod">
          <ac:chgData name="Al Brooks" userId="34fc579134f071c1" providerId="LiveId" clId="{CF7F231D-8C40-4164-B34A-91E54C999355}" dt="2021-03-10T22:16:11.538" v="13505"/>
          <ac:spMkLst>
            <pc:docMk/>
            <pc:sldMk cId="258036752" sldId="7057"/>
            <ac:spMk id="130" creationId="{97F02E94-B2B5-4EF3-836F-BB3AAFFD93AC}"/>
          </ac:spMkLst>
        </pc:spChg>
        <pc:spChg chg="add mod">
          <ac:chgData name="Al Brooks" userId="34fc579134f071c1" providerId="LiveId" clId="{CF7F231D-8C40-4164-B34A-91E54C999355}" dt="2021-03-10T22:16:31.275" v="13539" actId="1038"/>
          <ac:spMkLst>
            <pc:docMk/>
            <pc:sldMk cId="258036752" sldId="7057"/>
            <ac:spMk id="131" creationId="{6D7BFEEB-FCA5-4047-BD33-DBDEA5AA6735}"/>
          </ac:spMkLst>
        </pc:spChg>
        <pc:spChg chg="add mod">
          <ac:chgData name="Al Brooks" userId="34fc579134f071c1" providerId="LiveId" clId="{CF7F231D-8C40-4164-B34A-91E54C999355}" dt="2021-03-10T22:16:11.538" v="13505"/>
          <ac:spMkLst>
            <pc:docMk/>
            <pc:sldMk cId="258036752" sldId="7057"/>
            <ac:spMk id="132" creationId="{68DA0F5F-3351-474F-919E-8EC7C610F566}"/>
          </ac:spMkLst>
        </pc:spChg>
        <pc:spChg chg="add mod">
          <ac:chgData name="Al Brooks" userId="34fc579134f071c1" providerId="LiveId" clId="{CF7F231D-8C40-4164-B34A-91E54C999355}" dt="2021-03-10T22:42:34.892" v="14193" actId="13926"/>
          <ac:spMkLst>
            <pc:docMk/>
            <pc:sldMk cId="258036752" sldId="7057"/>
            <ac:spMk id="133" creationId="{8723532F-5AE1-4729-92EC-2C6DAF31BF4E}"/>
          </ac:spMkLst>
        </pc:spChg>
        <pc:spChg chg="add mod">
          <ac:chgData name="Al Brooks" userId="34fc579134f071c1" providerId="LiveId" clId="{CF7F231D-8C40-4164-B34A-91E54C999355}" dt="2021-03-10T22:21:19.177" v="13659" actId="571"/>
          <ac:spMkLst>
            <pc:docMk/>
            <pc:sldMk cId="258036752" sldId="7057"/>
            <ac:spMk id="135" creationId="{415BCA99-174C-45A4-B341-09E2845FA737}"/>
          </ac:spMkLst>
        </pc:spChg>
        <pc:spChg chg="add mod">
          <ac:chgData name="Al Brooks" userId="34fc579134f071c1" providerId="LiveId" clId="{CF7F231D-8C40-4164-B34A-91E54C999355}" dt="2021-03-10T22:21:26.298" v="13660" actId="571"/>
          <ac:spMkLst>
            <pc:docMk/>
            <pc:sldMk cId="258036752" sldId="7057"/>
            <ac:spMk id="136" creationId="{F5E1D588-9F0D-4490-9AAE-F39F3B7E8702}"/>
          </ac:spMkLst>
        </pc:spChg>
        <pc:spChg chg="add mod">
          <ac:chgData name="Al Brooks" userId="34fc579134f071c1" providerId="LiveId" clId="{CF7F231D-8C40-4164-B34A-91E54C999355}" dt="2021-03-10T22:42:04.690" v="14183" actId="13926"/>
          <ac:spMkLst>
            <pc:docMk/>
            <pc:sldMk cId="258036752" sldId="7057"/>
            <ac:spMk id="139" creationId="{DEE4FD92-A06A-458D-B791-E03085119F54}"/>
          </ac:spMkLst>
        </pc:spChg>
        <pc:spChg chg="add mod">
          <ac:chgData name="Al Brooks" userId="34fc579134f071c1" providerId="LiveId" clId="{CF7F231D-8C40-4164-B34A-91E54C999355}" dt="2021-03-10T22:29:35.133" v="13829" actId="108"/>
          <ac:spMkLst>
            <pc:docMk/>
            <pc:sldMk cId="258036752" sldId="7057"/>
            <ac:spMk id="140" creationId="{AB2E1084-6FCE-4D02-B919-5792E912F44D}"/>
          </ac:spMkLst>
        </pc:spChg>
        <pc:spChg chg="add mod ord">
          <ac:chgData name="Al Brooks" userId="34fc579134f071c1" providerId="LiveId" clId="{CF7F231D-8C40-4164-B34A-91E54C999355}" dt="2021-03-10T22:42:50.597" v="14196" actId="167"/>
          <ac:spMkLst>
            <pc:docMk/>
            <pc:sldMk cId="258036752" sldId="7057"/>
            <ac:spMk id="142" creationId="{C95EF1C3-75D0-40CE-AD13-58F7DA4FEB21}"/>
          </ac:spMkLst>
        </pc:spChg>
        <pc:spChg chg="add mod">
          <ac:chgData name="Al Brooks" userId="34fc579134f071c1" providerId="LiveId" clId="{CF7F231D-8C40-4164-B34A-91E54C999355}" dt="2021-03-10T22:41:45.885" v="14177" actId="13926"/>
          <ac:spMkLst>
            <pc:docMk/>
            <pc:sldMk cId="258036752" sldId="7057"/>
            <ac:spMk id="143" creationId="{FFA3B46D-6489-4651-BB71-D8E294213570}"/>
          </ac:spMkLst>
        </pc:spChg>
        <pc:spChg chg="add mod">
          <ac:chgData name="Al Brooks" userId="34fc579134f071c1" providerId="LiveId" clId="{CF7F231D-8C40-4164-B34A-91E54C999355}" dt="2021-03-10T22:41:40.916" v="14175" actId="13926"/>
          <ac:spMkLst>
            <pc:docMk/>
            <pc:sldMk cId="258036752" sldId="7057"/>
            <ac:spMk id="148" creationId="{F8238CC7-592A-40FC-9E07-C7A3C851611C}"/>
          </ac:spMkLst>
        </pc:spChg>
        <pc:spChg chg="add del mod">
          <ac:chgData name="Al Brooks" userId="34fc579134f071c1" providerId="LiveId" clId="{CF7F231D-8C40-4164-B34A-91E54C999355}" dt="2021-03-10T22:32:42.148" v="13963" actId="478"/>
          <ac:spMkLst>
            <pc:docMk/>
            <pc:sldMk cId="258036752" sldId="7057"/>
            <ac:spMk id="150" creationId="{D027F7B3-4ADA-41EB-AA03-95B5C037C80D}"/>
          </ac:spMkLst>
        </pc:spChg>
        <pc:spChg chg="add mod">
          <ac:chgData name="Al Brooks" userId="34fc579134f071c1" providerId="LiveId" clId="{CF7F231D-8C40-4164-B34A-91E54C999355}" dt="2021-03-10T22:44:09.078" v="14210"/>
          <ac:spMkLst>
            <pc:docMk/>
            <pc:sldMk cId="258036752" sldId="7057"/>
            <ac:spMk id="151" creationId="{3198327B-2029-4C4C-B079-A0BA941DD07A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58" creationId="{69AC446D-A1B2-498F-99B9-75972ECA085D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59" creationId="{75FC4C08-F234-475F-87AD-E38CDCAD7B7B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0" creationId="{CDDD7A47-5148-4149-ACFC-0C40C7F26033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1" creationId="{F8E5FECB-7DF8-4590-A88D-9691DBD210BE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2" creationId="{814AAE56-483D-4393-958F-62AC024E2BD2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4" creationId="{A452D66C-5B54-4A71-8F80-DE9B3B8EAA37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5" creationId="{3CB4E3E2-FCD2-42A9-BD5E-829080524493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6" creationId="{D09D73CD-753E-41F3-BB5E-A9BED794DA0F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7" creationId="{4CEFDCB2-0653-45E1-922E-FD3653B4450E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68" creationId="{4CCF1CA0-AE0F-4B9D-9967-69A6429A12F6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70" creationId="{1AF72436-6A32-49B6-856C-65C298B52169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71" creationId="{05488AF1-DE14-4EDE-AF19-65F70D399052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77" creationId="{05678C6E-5CF1-4AC8-93CC-068DF662523D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178" creationId="{58AD4589-C940-4B3A-B426-E89BB9859B64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17" creationId="{2B80C3F3-5C50-4D7C-A902-D06A91D61ADD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18" creationId="{B86F65C0-FBE0-4F04-ABF6-5D7B002669F3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19" creationId="{5EFBABB6-9E84-4DDD-8DCC-3C1181DD9B0F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20" creationId="{2BDC4574-1E35-4361-BCAA-718249F2FCAE}"/>
          </ac:spMkLst>
        </pc:spChg>
        <pc:spChg chg="del mod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21" creationId="{68FD4F3E-0F63-4A17-BC12-C80420F32F69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27" creationId="{7A50927F-93E9-46A1-8001-7910C7D6BDAC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28" creationId="{22168355-CB25-468F-BA04-EFAEEA21BDB1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31" creationId="{FFFA4444-92B2-46C3-ACD3-BF607266E68D}"/>
          </ac:spMkLst>
        </pc:spChg>
        <pc:spChg chg="del">
          <ac:chgData name="Al Brooks" userId="34fc579134f071c1" providerId="LiveId" clId="{CF7F231D-8C40-4164-B34A-91E54C999355}" dt="2021-03-10T22:43:48.294" v="14207" actId="478"/>
          <ac:spMkLst>
            <pc:docMk/>
            <pc:sldMk cId="258036752" sldId="7057"/>
            <ac:spMk id="232" creationId="{819AFA96-EEDE-4161-BAAB-3CEFDF1596C7}"/>
          </ac:spMkLst>
        </pc:spChg>
        <pc:picChg chg="ord">
          <ac:chgData name="Al Brooks" userId="34fc579134f071c1" providerId="LiveId" clId="{CF7F231D-8C40-4164-B34A-91E54C999355}" dt="2021-03-10T22:42:55.485" v="14197" actId="167"/>
          <ac:picMkLst>
            <pc:docMk/>
            <pc:sldMk cId="258036752" sldId="7057"/>
            <ac:picMk id="4" creationId="{F185D155-3C20-451E-B421-62C4D67C11FB}"/>
          </ac:picMkLst>
        </pc:picChg>
        <pc:cxnChg chg="mod">
          <ac:chgData name="Al Brooks" userId="34fc579134f071c1" providerId="LiveId" clId="{CF7F231D-8C40-4164-B34A-91E54C999355}" dt="2021-03-10T22:19:40.147" v="13572" actId="1076"/>
          <ac:cxnSpMkLst>
            <pc:docMk/>
            <pc:sldMk cId="258036752" sldId="7057"/>
            <ac:cxnSpMk id="84" creationId="{5C717DAE-5692-4E95-A7D7-67C69F9A2D9F}"/>
          </ac:cxnSpMkLst>
        </pc:cxnChg>
        <pc:cxnChg chg="add mod">
          <ac:chgData name="Al Brooks" userId="34fc579134f071c1" providerId="LiveId" clId="{CF7F231D-8C40-4164-B34A-91E54C999355}" dt="2021-03-10T22:21:14.025" v="13658" actId="571"/>
          <ac:cxnSpMkLst>
            <pc:docMk/>
            <pc:sldMk cId="258036752" sldId="7057"/>
            <ac:cxnSpMk id="134" creationId="{51C984F9-51D7-4F2B-9121-4A6B403F911B}"/>
          </ac:cxnSpMkLst>
        </pc:cxnChg>
        <pc:cxnChg chg="add mod">
          <ac:chgData name="Al Brooks" userId="34fc579134f071c1" providerId="LiveId" clId="{CF7F231D-8C40-4164-B34A-91E54C999355}" dt="2021-03-10T22:31:17.567" v="13907" actId="14100"/>
          <ac:cxnSpMkLst>
            <pc:docMk/>
            <pc:sldMk cId="258036752" sldId="7057"/>
            <ac:cxnSpMk id="137" creationId="{78860AE5-D2CF-4F04-B1E8-2C2F60D2496C}"/>
          </ac:cxnSpMkLst>
        </pc:cxnChg>
        <pc:cxnChg chg="mod">
          <ac:chgData name="Al Brooks" userId="34fc579134f071c1" providerId="LiveId" clId="{CF7F231D-8C40-4164-B34A-91E54C999355}" dt="2021-03-10T22:16:24.892" v="13535" actId="1035"/>
          <ac:cxnSpMkLst>
            <pc:docMk/>
            <pc:sldMk cId="258036752" sldId="7057"/>
            <ac:cxnSpMk id="138" creationId="{CB61315B-EE2A-4FF6-8C42-B1378EC94290}"/>
          </ac:cxnSpMkLst>
        </pc:cxnChg>
        <pc:cxnChg chg="add mod">
          <ac:chgData name="Al Brooks" userId="34fc579134f071c1" providerId="LiveId" clId="{CF7F231D-8C40-4164-B34A-91E54C999355}" dt="2021-03-10T22:29:56.891" v="13838" actId="14100"/>
          <ac:cxnSpMkLst>
            <pc:docMk/>
            <pc:sldMk cId="258036752" sldId="7057"/>
            <ac:cxnSpMk id="141" creationId="{66C57DE8-E7C6-43DA-BE44-1E955FC73C98}"/>
          </ac:cxnSpMkLst>
        </pc:cxnChg>
        <pc:cxnChg chg="add mod">
          <ac:chgData name="Al Brooks" userId="34fc579134f071c1" providerId="LiveId" clId="{CF7F231D-8C40-4164-B34A-91E54C999355}" dt="2021-03-10T22:30:48.150" v="13898" actId="571"/>
          <ac:cxnSpMkLst>
            <pc:docMk/>
            <pc:sldMk cId="258036752" sldId="7057"/>
            <ac:cxnSpMk id="144" creationId="{71031CE0-D090-4F17-B222-32D9C47F3814}"/>
          </ac:cxnSpMkLst>
        </pc:cxnChg>
        <pc:cxnChg chg="add mod">
          <ac:chgData name="Al Brooks" userId="34fc579134f071c1" providerId="LiveId" clId="{CF7F231D-8C40-4164-B34A-91E54C999355}" dt="2021-03-10T22:30:55.338" v="13900" actId="14100"/>
          <ac:cxnSpMkLst>
            <pc:docMk/>
            <pc:sldMk cId="258036752" sldId="7057"/>
            <ac:cxnSpMk id="145" creationId="{E7439893-F168-4EF4-BBC6-37C3E0C84151}"/>
          </ac:cxnSpMkLst>
        </pc:cxnChg>
        <pc:cxnChg chg="add mod">
          <ac:chgData name="Al Brooks" userId="34fc579134f071c1" providerId="LiveId" clId="{CF7F231D-8C40-4164-B34A-91E54C999355}" dt="2021-03-10T22:30:58.112" v="13901" actId="571"/>
          <ac:cxnSpMkLst>
            <pc:docMk/>
            <pc:sldMk cId="258036752" sldId="7057"/>
            <ac:cxnSpMk id="146" creationId="{34C4A372-224A-4CEC-8A59-28AB1051BC47}"/>
          </ac:cxnSpMkLst>
        </pc:cxnChg>
        <pc:cxnChg chg="add mod">
          <ac:chgData name="Al Brooks" userId="34fc579134f071c1" providerId="LiveId" clId="{CF7F231D-8C40-4164-B34A-91E54C999355}" dt="2021-03-10T22:32:40.490" v="13962" actId="1076"/>
          <ac:cxnSpMkLst>
            <pc:docMk/>
            <pc:sldMk cId="258036752" sldId="7057"/>
            <ac:cxnSpMk id="147" creationId="{CA62AEA0-237C-40B0-844F-96705265A7C7}"/>
          </ac:cxnSpMkLst>
        </pc:cxnChg>
        <pc:cxnChg chg="add mod">
          <ac:chgData name="Al Brooks" userId="34fc579134f071c1" providerId="LiveId" clId="{CF7F231D-8C40-4164-B34A-91E54C999355}" dt="2021-03-10T22:32:16.171" v="13956" actId="1076"/>
          <ac:cxnSpMkLst>
            <pc:docMk/>
            <pc:sldMk cId="258036752" sldId="7057"/>
            <ac:cxnSpMk id="149" creationId="{68047194-054C-4684-B410-35685ECB956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69" creationId="{1000721F-1CBA-415F-87D8-E50192FEBAD2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2" creationId="{B4E7C761-78CF-452B-A9A0-7239A3E44640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3" creationId="{96C6F820-08B5-45F8-86E4-6C47D35DB1C1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4" creationId="{459369D7-8F99-4599-BEAF-1064562A6321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5" creationId="{76F58F6B-3A80-49C7-8769-5FD9D6A9047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6" creationId="{97092311-B394-424A-92C6-F0A5F02FB93D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79" creationId="{87275C67-8898-4D6C-A118-19A7544BEFBF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0" creationId="{01DC14C0-60BD-400C-BF1C-FB1AA9688F13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1" creationId="{9DA7F2D2-EE7D-4EAF-BC01-4C21AD97EE3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2" creationId="{8468AD5B-9C77-476F-A979-49FA35B3D11B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3" creationId="{D10DEE59-4A47-4886-ACD8-4D00CA708158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4" creationId="{846D34FE-9901-41B9-B81D-8B6A785303B9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5" creationId="{8795A602-4797-498C-9B25-9B5788B7FC32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6" creationId="{511E9C7E-AFF1-4A7B-A6A5-E7B7CF733F8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7" creationId="{D1B86294-2481-4E1A-B43E-835A9BD7F80A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8" creationId="{C4A654E7-6547-45EB-8A5F-86FDF55EC913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89" creationId="{BE7383FF-7B68-4298-A564-7265BA1DB642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0" creationId="{AE224048-0836-4560-9864-23FF85E992E0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1" creationId="{E4515319-115B-4BF6-AD98-88C4B34EE1E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2" creationId="{ED02DDBB-EA54-46C3-8230-F5213DE7E23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3" creationId="{31A46D14-6420-4048-A95A-F17E7AA2B6F8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4" creationId="{8E4A707F-DDF0-4432-BC7B-81F9BEB29AC3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5" creationId="{B226F4F7-537A-4E74-AF38-813EF79CDFDD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6" creationId="{F1217272-44AF-411F-A825-FF0FA6BE4E9A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7" creationId="{E2AEF486-9013-4458-BA56-ADC84BF007EC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8" creationId="{7B1720E6-A41F-4E34-B6A4-4EF9AA658687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199" creationId="{268D942B-C670-4545-B66A-CF82739B2010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0" creationId="{6174EA17-3480-44F5-9D8E-11E4496A55B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1" creationId="{09B75AC4-45D1-44E7-921B-28280E23D891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2" creationId="{BFA2A683-FF69-467B-B762-298B8F866E43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3" creationId="{19BA1F10-69A6-49DD-B7A2-7558F3CBFB7A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4" creationId="{762F0696-4C6C-49DE-AF60-C239A2EAABE8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5" creationId="{80E4954D-8E80-4F70-9641-FE71A80E26B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6" creationId="{20F2216D-D50B-4778-AD2C-58230BF786BF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7" creationId="{DF617BC4-9739-4AAD-A488-964E18AA14AB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8" creationId="{2D90207B-D375-41B4-B0F3-5DD36C83E447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09" creationId="{3C5A8ECD-794F-4182-8672-5F7C69511C7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10" creationId="{8F42FD2F-DAF4-46F8-AA6A-2E3623722139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11" creationId="{7AE67B0B-1B7D-4337-ADD0-E60EF658705D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12" creationId="{49561F36-F7AA-4C0F-96BF-FE4D01C1EBD9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3" creationId="{FC8C0C58-DDEC-4109-90B2-EF2F92A75BD7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4" creationId="{C702E7E5-8274-4B1C-BF3A-1D13CE17525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5" creationId="{5E06AE52-A781-4E63-9EBC-F8567FCAEECE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6" creationId="{7E357666-D3DB-44D9-AA4F-1BEBC8E4A028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7" creationId="{8FD268D7-8860-432C-B492-804ABD592598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8" creationId="{D4FC7ABE-C595-438A-A3D9-83A2B9320061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39" creationId="{D4FB568E-B0AA-469E-803E-DCCF8FD80DE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40" creationId="{E522CA4B-7E56-4BCF-8B71-96041B5EF346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41" creationId="{67D6C62C-30C9-4173-91A9-20E505410897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42" creationId="{E241BB0C-924E-4371-BB95-5228258E0534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43" creationId="{2925CFCC-9C5D-4D7E-803E-1332F5773243}"/>
          </ac:cxnSpMkLst>
        </pc:cxnChg>
        <pc:cxnChg chg="del">
          <ac:chgData name="Al Brooks" userId="34fc579134f071c1" providerId="LiveId" clId="{CF7F231D-8C40-4164-B34A-91E54C999355}" dt="2021-03-10T22:43:48.294" v="14207" actId="478"/>
          <ac:cxnSpMkLst>
            <pc:docMk/>
            <pc:sldMk cId="258036752" sldId="7057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CF7F231D-8C40-4164-B34A-91E54C999355}" dt="2021-03-06T02:40:51.534" v="7215" actId="47"/>
        <pc:sldMkLst>
          <pc:docMk/>
          <pc:sldMk cId="2089492633" sldId="7057"/>
        </pc:sldMkLst>
        <pc:spChg chg="mod">
          <ac:chgData name="Al Brooks" userId="34fc579134f071c1" providerId="LiveId" clId="{CF7F231D-8C40-4164-B34A-91E54C999355}" dt="2021-03-06T02:36:46.341" v="7160" actId="21"/>
          <ac:spMkLst>
            <pc:docMk/>
            <pc:sldMk cId="2089492633" sldId="7057"/>
            <ac:spMk id="5" creationId="{00000000-0000-0000-0000-000000000000}"/>
          </ac:spMkLst>
        </pc:spChg>
        <pc:spChg chg="add mod">
          <ac:chgData name="Al Brooks" userId="34fc579134f071c1" providerId="LiveId" clId="{CF7F231D-8C40-4164-B34A-91E54C999355}" dt="2021-03-06T02:34:39.843" v="7073" actId="1076"/>
          <ac:spMkLst>
            <pc:docMk/>
            <pc:sldMk cId="2089492633" sldId="7057"/>
            <ac:spMk id="36" creationId="{2938BD47-86BF-4CB8-99A8-91B899EC33C6}"/>
          </ac:spMkLst>
        </pc:spChg>
        <pc:spChg chg="mod">
          <ac:chgData name="Al Brooks" userId="34fc579134f071c1" providerId="LiveId" clId="{CF7F231D-8C40-4164-B34A-91E54C999355}" dt="2021-03-06T02:34:33.970" v="7071" actId="1076"/>
          <ac:spMkLst>
            <pc:docMk/>
            <pc:sldMk cId="2089492633" sldId="7057"/>
            <ac:spMk id="180" creationId="{9F87BB76-CCD6-45F2-8EA6-BB1AD68C3699}"/>
          </ac:spMkLst>
        </pc:spChg>
        <pc:spChg chg="mod">
          <ac:chgData name="Al Brooks" userId="34fc579134f071c1" providerId="LiveId" clId="{CF7F231D-8C40-4164-B34A-91E54C999355}" dt="2021-03-06T02:34:24.700" v="7069" actId="1076"/>
          <ac:spMkLst>
            <pc:docMk/>
            <pc:sldMk cId="2089492633" sldId="7057"/>
            <ac:spMk id="188" creationId="{93BB093C-9A5F-4635-8288-C88D2A241535}"/>
          </ac:spMkLst>
        </pc:spChg>
        <pc:cxnChg chg="mod">
          <ac:chgData name="Al Brooks" userId="34fc579134f071c1" providerId="LiveId" clId="{CF7F231D-8C40-4164-B34A-91E54C999355}" dt="2021-03-06T02:34:36.523" v="7072" actId="14100"/>
          <ac:cxnSpMkLst>
            <pc:docMk/>
            <pc:sldMk cId="2089492633" sldId="7057"/>
            <ac:cxnSpMk id="181" creationId="{19ADE293-2569-4B14-9AAE-18E39434ECE2}"/>
          </ac:cxnSpMkLst>
        </pc:cxnChg>
        <pc:cxnChg chg="mod">
          <ac:chgData name="Al Brooks" userId="34fc579134f071c1" providerId="LiveId" clId="{CF7F231D-8C40-4164-B34A-91E54C999355}" dt="2021-03-06T02:35:09.688" v="7079" actId="108"/>
          <ac:cxnSpMkLst>
            <pc:docMk/>
            <pc:sldMk cId="2089492633" sldId="7057"/>
            <ac:cxnSpMk id="187" creationId="{BDDB027E-B2AC-4A4A-80F7-E6D3461BE1D8}"/>
          </ac:cxnSpMkLst>
        </pc:cxnChg>
        <pc:cxnChg chg="mod">
          <ac:chgData name="Al Brooks" userId="34fc579134f071c1" providerId="LiveId" clId="{CF7F231D-8C40-4164-B34A-91E54C999355}" dt="2021-03-06T02:35:08.346" v="7078" actId="108"/>
          <ac:cxnSpMkLst>
            <pc:docMk/>
            <pc:sldMk cId="2089492633" sldId="7057"/>
            <ac:cxnSpMk id="189" creationId="{3DF54EFD-4654-4071-9CBD-C1027419EA6B}"/>
          </ac:cxnSpMkLst>
        </pc:cxnChg>
      </pc:sldChg>
      <pc:sldChg chg="modSp add del mod modClrScheme chgLayout">
        <pc:chgData name="Al Brooks" userId="34fc579134f071c1" providerId="LiveId" clId="{CF7F231D-8C40-4164-B34A-91E54C999355}" dt="2021-03-08T17:40:02.988" v="7851" actId="47"/>
        <pc:sldMkLst>
          <pc:docMk/>
          <pc:sldMk cId="2107220765" sldId="7057"/>
        </pc:sldMkLst>
        <pc:spChg chg="mod ord">
          <ac:chgData name="Al Brooks" userId="34fc579134f071c1" providerId="LiveId" clId="{CF7F231D-8C40-4164-B34A-91E54C999355}" dt="2021-03-07T15:39:06.853" v="7802" actId="20577"/>
          <ac:spMkLst>
            <pc:docMk/>
            <pc:sldMk cId="2107220765" sldId="7057"/>
            <ac:spMk id="5" creationId="{00000000-0000-0000-0000-000000000000}"/>
          </ac:spMkLst>
        </pc:spChg>
        <pc:spChg chg="mod ord">
          <ac:chgData name="Al Brooks" userId="34fc579134f071c1" providerId="LiveId" clId="{CF7F231D-8C40-4164-B34A-91E54C999355}" dt="2021-03-07T15:07:09.177" v="7639" actId="700"/>
          <ac:spMkLst>
            <pc:docMk/>
            <pc:sldMk cId="2107220765" sldId="7057"/>
            <ac:spMk id="143" creationId="{2FA31961-4794-494D-B090-E6597C77BFF9}"/>
          </ac:spMkLst>
        </pc:spChg>
      </pc:sldChg>
      <pc:sldChg chg="delSp modSp add del mod">
        <pc:chgData name="Al Brooks" userId="34fc579134f071c1" providerId="LiveId" clId="{CF7F231D-8C40-4164-B34A-91E54C999355}" dt="2021-03-09T22:31:14.787" v="11746" actId="2696"/>
        <pc:sldMkLst>
          <pc:docMk/>
          <pc:sldMk cId="3090859868" sldId="7057"/>
        </pc:sldMkLst>
        <pc:spChg chg="mod">
          <ac:chgData name="Al Brooks" userId="34fc579134f071c1" providerId="LiveId" clId="{CF7F231D-8C40-4164-B34A-91E54C999355}" dt="2021-03-09T22:24:24.651" v="11659" actId="20577"/>
          <ac:spMkLst>
            <pc:docMk/>
            <pc:sldMk cId="3090859868" sldId="7057"/>
            <ac:spMk id="5" creationId="{00000000-0000-0000-0000-000000000000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2" creationId="{474E5211-936E-4324-8C0C-362D178A45C7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3" creationId="{E12219F2-D3CB-46A2-94D0-AFF02BB0D0AE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4" creationId="{525FFDAA-0ED6-435B-87C3-9A3DC35C23FB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5" creationId="{B4B60BC4-BDE3-47FD-BA2F-3D190140314B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6" creationId="{2D724A43-18E4-473C-AF3F-CF5D872977EC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7" creationId="{16A5A5E3-8AD7-4CC3-AFDA-17312D7D4D44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8" creationId="{5CEE728D-1AD7-4EBD-936C-611BE669099E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89" creationId="{89121D43-37B8-45A8-AEE4-0F60610AD1BE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90" creationId="{B87D95A0-E085-4606-8F89-72BC93389362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91" creationId="{BB9DB8FE-0807-4C43-9B40-29BC32D452F4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93" creationId="{8727F00B-2170-4286-AA25-CD5EF887A322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94" creationId="{C5553B58-43FE-47B2-86C2-7CA701CFA4A5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00" creationId="{1CF5ACA7-1738-41EF-B0FC-3828CC71FC47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01" creationId="{61EBC70E-1E07-4FAA-B2E1-CD8E2F1CDA76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40" creationId="{258CBF6B-8115-41FD-BD44-E27206951AAB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41" creationId="{46F1A36C-5523-4338-AEC6-DE459D2980B6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42" creationId="{D153AA39-7390-4666-9B34-1B5075EE8CA5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43" creationId="{02558F2B-03A2-4E77-90FF-00E65D025692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44" creationId="{F2A0D6B6-B40E-4353-B622-8E4A04965FFA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50" creationId="{2C58758D-97F1-409D-9A58-5C8D796CA36D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51" creationId="{8ECBB46D-948D-4F95-9F45-CED25C02F284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54" creationId="{B43BDC4B-2373-4C27-AAB9-85500C2479CA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55" creationId="{4029AD16-A421-44D8-A2A8-C4E727E06012}"/>
          </ac:spMkLst>
        </pc:spChg>
        <pc:spChg chg="del">
          <ac:chgData name="Al Brooks" userId="34fc579134f071c1" providerId="LiveId" clId="{CF7F231D-8C40-4164-B34A-91E54C999355}" dt="2021-03-09T22:31:11.010" v="11745" actId="478"/>
          <ac:spMkLst>
            <pc:docMk/>
            <pc:sldMk cId="3090859868" sldId="7057"/>
            <ac:spMk id="156" creationId="{6F85DCFD-8AC7-452B-9BE0-4BFC87024DF9}"/>
          </ac:spMkLst>
        </pc:sp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81" creationId="{CBB66A86-B56C-439C-8205-D52398593EE4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2" creationId="{8207EED3-BA68-4AB2-980F-3A6FD44EF52B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5" creationId="{3DBADB47-EBD1-4A81-AC6C-83245F812953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6" creationId="{C8312BAD-16AE-4072-BB6A-F673A456F5F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7" creationId="{9C6DD5EC-86C3-425C-85A3-930D42A08DB2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8" creationId="{47F1385D-2D25-4CED-9AD5-2BEB7A437914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99" creationId="{6A004870-F701-4319-8133-B749448F5D47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2" creationId="{511C0FA8-BAF8-487F-9D4D-68B9279E4D7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3" creationId="{E93861FC-7810-4A4C-9524-EE20939BD2D3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4" creationId="{40B84320-39D9-49C2-B23D-2ECFF593D0E0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5" creationId="{2B1551C5-8005-4ADB-93B1-BB30C6CADE25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6" creationId="{E1A88257-878E-4A8B-A56F-CEEEAE2B930B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7" creationId="{D05BF93C-335A-4011-B61E-6E9ACBEF07B7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8" creationId="{84CC55DF-C2D5-4085-A27F-EA0F84F68FB6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09" creationId="{B4738AD4-28D7-4A19-B441-A3D59734C427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0" creationId="{4595D4B8-3608-4D62-BEEB-EC0A67B9CF96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1" creationId="{711610E8-3E93-4A2C-AD62-B58B85084075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2" creationId="{F00D2A70-CED7-4925-AA70-53D1622B847A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3" creationId="{490D9DF1-3EE3-4EE8-8D31-7B369B0F4FFB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4" creationId="{A20079E4-A063-466F-AAB6-4E14F11128DD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5" creationId="{F6F5DF3F-3DEF-40A2-ABA1-72D551C59808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6" creationId="{50A5EEC3-A17E-4452-95DB-85A7CF4FE2FA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7" creationId="{EA5E251F-0959-41A5-B8DC-8C579C6DF8CC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8" creationId="{BE266728-525F-4472-8734-23E0DF502A2D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19" creationId="{85979161-1517-4718-B753-D3889905D5C3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0" creationId="{6F0F83F8-F360-4FB6-B028-DCFDAEC28E00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1" creationId="{C83650F9-0C6B-4847-B27D-FEA49A9128E5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2" creationId="{70B28058-CA8B-4821-84F2-C7777ABC8341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3" creationId="{BEB04635-7B32-4EC8-9857-2166E450983A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4" creationId="{643F115F-7AE6-4F81-BB83-CE94F9CF7242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5" creationId="{2BAAB4CF-7A56-4576-ACFB-628E05CED9E3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6" creationId="{61F7B70F-E2C7-44B1-8D1C-373928B02362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7" creationId="{93289928-A045-4221-9CC7-85B091D835F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8" creationId="{8FCF8CB1-B721-4022-9473-95C9296B8859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29" creationId="{F9FEE525-FACF-49F7-9E69-45274F88F518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0" creationId="{D24CACB2-72E5-412B-93AE-40020AECD45D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1" creationId="{B45FF553-496E-41EA-BBCA-6C1F359959D5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2" creationId="{0A5BA358-CF04-4E5A-9A5E-7355A1FB29A5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3" creationId="{3C804A99-3515-4AD8-A6DE-4CE416B430BB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4" creationId="{6BA0E7A8-AFBD-4E1F-9947-30434E808C02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5" creationId="{77D2A6B5-368D-41F4-B2D6-237F507E1B89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6" creationId="{9D99B24D-B6B9-452A-921D-34319F05618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7" creationId="{10BFCB17-07DC-4B11-BC1F-07BDC9F329B2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8" creationId="{7911D3E8-78FF-4A34-8A2E-CAEC7F0140F4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39" creationId="{B6A5BCDC-7ACE-4213-977E-DA64A9D2D827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45" creationId="{1C9A9F3D-F78D-4E6C-AFDE-70549F8266A4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46" creationId="{7EDB87A0-82D1-447A-B359-8B862A1363B1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47" creationId="{7627972C-E7B9-43D0-878C-65E5950630E6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48" creationId="{2341EA49-FE2D-47E1-A68D-D548CC53B07A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49" creationId="{C11F9D20-E425-424D-B249-ABF532C41A71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52" creationId="{99239077-E157-461D-AF48-E51FB5FA1951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53" creationId="{E552DC9A-4D77-431C-91D9-0A858E78604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57" creationId="{A67B4711-C6F4-4A57-9FDE-CF491CFCD8B7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163" creationId="{2D8AB76D-E3D0-4B6A-98DD-8F37CB90CE2E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213" creationId="{59FD4096-1BDD-4522-8934-16D4D7C6C608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214" creationId="{B69F158F-33B1-49B4-8E17-8F378675B2BB}"/>
          </ac:cxnSpMkLst>
        </pc:cxnChg>
        <pc:cxnChg chg="del">
          <ac:chgData name="Al Brooks" userId="34fc579134f071c1" providerId="LiveId" clId="{CF7F231D-8C40-4164-B34A-91E54C999355}" dt="2021-03-09T22:31:11.010" v="11745" actId="478"/>
          <ac:cxnSpMkLst>
            <pc:docMk/>
            <pc:sldMk cId="3090859868" sldId="7057"/>
            <ac:cxnSpMk id="215" creationId="{D1E628F5-7798-440D-AEB4-473E2339FA22}"/>
          </ac:cxnSpMkLst>
        </pc:cxnChg>
      </pc:sldChg>
      <pc:sldChg chg="addSp delSp modSp add del mod">
        <pc:chgData name="Al Brooks" userId="34fc579134f071c1" providerId="LiveId" clId="{CF7F231D-8C40-4164-B34A-91E54C999355}" dt="2021-03-10T22:38:34.130" v="14169" actId="2696"/>
        <pc:sldMkLst>
          <pc:docMk/>
          <pc:sldMk cId="2471718462" sldId="7058"/>
        </pc:sldMkLst>
        <pc:spChg chg="mod">
          <ac:chgData name="Al Brooks" userId="34fc579134f071c1" providerId="LiveId" clId="{CF7F231D-8C40-4164-B34A-91E54C999355}" dt="2021-03-10T22:27:38.457" v="13761"/>
          <ac:spMkLst>
            <pc:docMk/>
            <pc:sldMk cId="2471718462" sldId="7058"/>
            <ac:spMk id="5" creationId="{00000000-0000-0000-0000-000000000000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2" creationId="{89E80962-F8E6-496F-B35E-D7ED7F33EC33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3" creationId="{169E95A4-837F-4C8D-AB6E-E8F674367317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4" creationId="{FAD62CB2-A89C-48A8-BCA2-1B6545FF0D6C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5" creationId="{A324FA0A-9BD0-4BC7-A136-911BCAA25B0C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6" creationId="{C5FA0500-8492-4117-9328-A9E155F9A521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7" creationId="{F9771F2D-31A6-404B-967E-CAEDDBBB785F}"/>
          </ac:spMkLst>
        </pc:spChg>
        <pc:spChg chg="del mod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8" creationId="{B84E7DD2-1A2A-45DB-B19C-BDC5DD83307A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89" creationId="{4CFF89E4-549A-45DA-BD0A-3BB38135DA56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90" creationId="{3C155ADA-9AB5-4566-8939-3A508613108B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91" creationId="{17BCFFBF-47D2-45D0-981D-FBD1E033D872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93" creationId="{0627F0F6-4BE0-4B27-927E-C4CA9ADBEE22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94" creationId="{4D0C6A12-F86E-406A-9CF1-BC690355013E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00" creationId="{10580F54-2E22-4F61-81BA-3463454A20D7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01" creationId="{D7677D19-9D21-4434-BD0F-8D2D5A21F1DA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40" creationId="{6CC282AC-B2F1-4FF3-B30D-82DF4411616B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41" creationId="{EE15F281-514C-401B-8695-6A0861F5B0A6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42" creationId="{25F3D223-B005-4397-A495-B9A48C5D7C78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43" creationId="{8F182EEB-AC4F-47D9-8486-6F8EA4B141D4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44" creationId="{1469E15C-B3B4-4E83-B00A-61BA1DAAC778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50" creationId="{4DB03C53-3AC1-4186-8066-150EE7EBF03C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51" creationId="{7402A57C-7CE8-45B2-858E-52F95E8EEE43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54" creationId="{5E7F81CE-4CBE-4823-9688-9F69BF2F5C34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55" creationId="{0C71749F-FEBC-4E95-AD2A-C3AD05769931}"/>
          </ac:spMkLst>
        </pc:spChg>
        <pc:spChg chg="del">
          <ac:chgData name="Al Brooks" userId="34fc579134f071c1" providerId="LiveId" clId="{CF7F231D-8C40-4164-B34A-91E54C999355}" dt="2021-03-10T22:36:14.378" v="14053" actId="478"/>
          <ac:spMkLst>
            <pc:docMk/>
            <pc:sldMk cId="2471718462" sldId="7058"/>
            <ac:spMk id="156" creationId="{B4C393B1-FED9-4A9A-AA5A-0B6A76686321}"/>
          </ac:spMkLst>
        </pc:spChg>
        <pc:spChg chg="del mod">
          <ac:chgData name="Al Brooks" userId="34fc579134f071c1" providerId="LiveId" clId="{CF7F231D-8C40-4164-B34A-91E54C999355}" dt="2021-03-10T22:24:13.062" v="13689" actId="478"/>
          <ac:spMkLst>
            <pc:docMk/>
            <pc:sldMk cId="2471718462" sldId="7058"/>
            <ac:spMk id="158" creationId="{94490A08-CAA5-4D90-B0A7-8F1EC339BC8A}"/>
          </ac:spMkLst>
        </pc:spChg>
        <pc:spChg chg="add mod">
          <ac:chgData name="Al Brooks" userId="34fc579134f071c1" providerId="LiveId" clId="{CF7F231D-8C40-4164-B34A-91E54C999355}" dt="2021-03-10T22:24:28.452" v="13692" actId="14100"/>
          <ac:spMkLst>
            <pc:docMk/>
            <pc:sldMk cId="2471718462" sldId="7058"/>
            <ac:spMk id="160" creationId="{A22BF90D-DBBF-4C98-A4D0-28172A55EDA8}"/>
          </ac:spMkLst>
        </pc:spChg>
        <pc:spChg chg="add mod">
          <ac:chgData name="Al Brooks" userId="34fc579134f071c1" providerId="LiveId" clId="{CF7F231D-8C40-4164-B34A-91E54C999355}" dt="2021-03-10T22:36:03.593" v="14052" actId="108"/>
          <ac:spMkLst>
            <pc:docMk/>
            <pc:sldMk cId="2471718462" sldId="7058"/>
            <ac:spMk id="161" creationId="{E907DB24-E2B7-4E8C-BC29-82ABAF148B0D}"/>
          </ac:spMkLst>
        </pc:spChg>
        <pc:spChg chg="mod">
          <ac:chgData name="Al Brooks" userId="34fc579134f071c1" providerId="LiveId" clId="{CF7F231D-8C40-4164-B34A-91E54C999355}" dt="2021-03-10T22:34:47.819" v="14034" actId="207"/>
          <ac:spMkLst>
            <pc:docMk/>
            <pc:sldMk cId="2471718462" sldId="7058"/>
            <ac:spMk id="162" creationId="{0ABB9708-AEFC-43C8-8E94-BF178279BE41}"/>
          </ac:spMkLst>
        </pc:spChg>
        <pc:spChg chg="add mod">
          <ac:chgData name="Al Brooks" userId="34fc579134f071c1" providerId="LiveId" clId="{CF7F231D-8C40-4164-B34A-91E54C999355}" dt="2021-03-10T22:24:41.549" v="13696" actId="571"/>
          <ac:spMkLst>
            <pc:docMk/>
            <pc:sldMk cId="2471718462" sldId="7058"/>
            <ac:spMk id="164" creationId="{BB70A75C-3D4D-4EE1-8D47-6731E340504E}"/>
          </ac:spMkLst>
        </pc:spChg>
        <pc:spChg chg="add mod">
          <ac:chgData name="Al Brooks" userId="34fc579134f071c1" providerId="LiveId" clId="{CF7F231D-8C40-4164-B34A-91E54C999355}" dt="2021-03-10T22:34:37.254" v="14032" actId="108"/>
          <ac:spMkLst>
            <pc:docMk/>
            <pc:sldMk cId="2471718462" sldId="7058"/>
            <ac:spMk id="165" creationId="{ACA392B7-D1E5-42A1-A019-A2978D24C17D}"/>
          </ac:spMkLst>
        </pc:spChg>
        <pc:spChg chg="add mod">
          <ac:chgData name="Al Brooks" userId="34fc579134f071c1" providerId="LiveId" clId="{CF7F231D-8C40-4164-B34A-91E54C999355}" dt="2021-03-10T22:35:23.597" v="14039" actId="108"/>
          <ac:spMkLst>
            <pc:docMk/>
            <pc:sldMk cId="2471718462" sldId="7058"/>
            <ac:spMk id="166" creationId="{C3A2AB8F-8286-410E-9777-3D80981E79AB}"/>
          </ac:spMkLst>
        </pc:spChg>
        <pc:spChg chg="add mod">
          <ac:chgData name="Al Brooks" userId="34fc579134f071c1" providerId="LiveId" clId="{CF7F231D-8C40-4164-B34A-91E54C999355}" dt="2021-03-10T22:35:24.680" v="14040" actId="108"/>
          <ac:spMkLst>
            <pc:docMk/>
            <pc:sldMk cId="2471718462" sldId="7058"/>
            <ac:spMk id="167" creationId="{E413ED95-1F66-4BEB-B217-4A291080180E}"/>
          </ac:spMkLst>
        </pc:spChg>
        <pc:spChg chg="add mod">
          <ac:chgData name="Al Brooks" userId="34fc579134f071c1" providerId="LiveId" clId="{CF7F231D-8C40-4164-B34A-91E54C999355}" dt="2021-03-10T22:35:25.869" v="14041" actId="108"/>
          <ac:spMkLst>
            <pc:docMk/>
            <pc:sldMk cId="2471718462" sldId="7058"/>
            <ac:spMk id="168" creationId="{53AC1FF0-DE6B-4E42-9D82-909B0173FD7D}"/>
          </ac:spMkLst>
        </pc:spChg>
        <pc:spChg chg="add mod">
          <ac:chgData name="Al Brooks" userId="34fc579134f071c1" providerId="LiveId" clId="{CF7F231D-8C40-4164-B34A-91E54C999355}" dt="2021-03-10T22:35:26.955" v="14042" actId="108"/>
          <ac:spMkLst>
            <pc:docMk/>
            <pc:sldMk cId="2471718462" sldId="7058"/>
            <ac:spMk id="169" creationId="{7663607E-6026-47E8-B124-AF54C492608C}"/>
          </ac:spMkLst>
        </pc:spChg>
        <pc:spChg chg="add mod">
          <ac:chgData name="Al Brooks" userId="34fc579134f071c1" providerId="LiveId" clId="{CF7F231D-8C40-4164-B34A-91E54C999355}" dt="2021-03-10T22:35:28.853" v="14043" actId="108"/>
          <ac:spMkLst>
            <pc:docMk/>
            <pc:sldMk cId="2471718462" sldId="7058"/>
            <ac:spMk id="170" creationId="{BE2A209F-1656-4346-93D4-E2B3B4FBC9C2}"/>
          </ac:spMkLst>
        </pc:spChg>
        <pc:spChg chg="add mod">
          <ac:chgData name="Al Brooks" userId="34fc579134f071c1" providerId="LiveId" clId="{CF7F231D-8C40-4164-B34A-91E54C999355}" dt="2021-03-10T22:36:02.282" v="14051" actId="108"/>
          <ac:spMkLst>
            <pc:docMk/>
            <pc:sldMk cId="2471718462" sldId="7058"/>
            <ac:spMk id="171" creationId="{3C04450D-1512-4DFC-BFFC-DE9DC3D94E4A}"/>
          </ac:spMkLst>
        </pc:spChg>
        <pc:spChg chg="add mod">
          <ac:chgData name="Al Brooks" userId="34fc579134f071c1" providerId="LiveId" clId="{CF7F231D-8C40-4164-B34A-91E54C999355}" dt="2021-03-10T22:36:01.184" v="14050" actId="108"/>
          <ac:spMkLst>
            <pc:docMk/>
            <pc:sldMk cId="2471718462" sldId="7058"/>
            <ac:spMk id="172" creationId="{030F9B63-CEC6-448D-8633-D3502955EE75}"/>
          </ac:spMkLst>
        </pc:spChg>
        <pc:spChg chg="add mod">
          <ac:chgData name="Al Brooks" userId="34fc579134f071c1" providerId="LiveId" clId="{CF7F231D-8C40-4164-B34A-91E54C999355}" dt="2021-03-10T22:35:58.852" v="14049" actId="108"/>
          <ac:spMkLst>
            <pc:docMk/>
            <pc:sldMk cId="2471718462" sldId="7058"/>
            <ac:spMk id="173" creationId="{E0F8892C-127A-4D7C-A2C3-E1C87726C3D9}"/>
          </ac:spMkLst>
        </pc:spChg>
        <pc:spChg chg="add mod">
          <ac:chgData name="Al Brooks" userId="34fc579134f071c1" providerId="LiveId" clId="{CF7F231D-8C40-4164-B34A-91E54C999355}" dt="2021-03-10T22:34:57.756" v="14035" actId="571"/>
          <ac:spMkLst>
            <pc:docMk/>
            <pc:sldMk cId="2471718462" sldId="7058"/>
            <ac:spMk id="174" creationId="{D2CEA74C-588A-49EB-A791-5E4C83551102}"/>
          </ac:spMkLst>
        </pc:spChg>
        <pc:spChg chg="add mod">
          <ac:chgData name="Al Brooks" userId="34fc579134f071c1" providerId="LiveId" clId="{CF7F231D-8C40-4164-B34A-91E54C999355}" dt="2021-03-10T22:35:01.928" v="14036" actId="571"/>
          <ac:spMkLst>
            <pc:docMk/>
            <pc:sldMk cId="2471718462" sldId="7058"/>
            <ac:spMk id="175" creationId="{65F85A80-ACE2-44D3-A0A1-CAA437A304B5}"/>
          </ac:spMkLst>
        </pc:spChg>
        <pc:spChg chg="add mod">
          <ac:chgData name="Al Brooks" userId="34fc579134f071c1" providerId="LiveId" clId="{CF7F231D-8C40-4164-B34A-91E54C999355}" dt="2021-03-10T22:35:06.298" v="14037" actId="571"/>
          <ac:spMkLst>
            <pc:docMk/>
            <pc:sldMk cId="2471718462" sldId="7058"/>
            <ac:spMk id="176" creationId="{F1CF542A-16E9-4CD9-8FDD-80688BD97022}"/>
          </ac:spMkLst>
        </pc:spChg>
        <pc:spChg chg="add mod">
          <ac:chgData name="Al Brooks" userId="34fc579134f071c1" providerId="LiveId" clId="{CF7F231D-8C40-4164-B34A-91E54C999355}" dt="2021-03-10T22:35:12.239" v="14038" actId="571"/>
          <ac:spMkLst>
            <pc:docMk/>
            <pc:sldMk cId="2471718462" sldId="7058"/>
            <ac:spMk id="177" creationId="{22D5F82C-1AA0-4120-9EFE-5BA329FA94C6}"/>
          </ac:spMkLst>
        </pc:spChg>
        <pc:spChg chg="add mod">
          <ac:chgData name="Al Brooks" userId="34fc579134f071c1" providerId="LiveId" clId="{CF7F231D-8C40-4164-B34A-91E54C999355}" dt="2021-03-10T22:35:40.483" v="14044" actId="571"/>
          <ac:spMkLst>
            <pc:docMk/>
            <pc:sldMk cId="2471718462" sldId="7058"/>
            <ac:spMk id="178" creationId="{B63B41C2-7DC8-43EB-82D5-419620907529}"/>
          </ac:spMkLst>
        </pc:spChg>
        <pc:spChg chg="add mod">
          <ac:chgData name="Al Brooks" userId="34fc579134f071c1" providerId="LiveId" clId="{CF7F231D-8C40-4164-B34A-91E54C999355}" dt="2021-03-10T22:35:48.180" v="14045" actId="571"/>
          <ac:spMkLst>
            <pc:docMk/>
            <pc:sldMk cId="2471718462" sldId="7058"/>
            <ac:spMk id="179" creationId="{85547FBB-05A9-4F37-9388-1D89A4651757}"/>
          </ac:spMkLst>
        </pc:spChg>
        <pc:spChg chg="add del mod">
          <ac:chgData name="Al Brooks" userId="34fc579134f071c1" providerId="LiveId" clId="{CF7F231D-8C40-4164-B34A-91E54C999355}" dt="2021-03-10T22:35:52.162" v="14047" actId="478"/>
          <ac:spMkLst>
            <pc:docMk/>
            <pc:sldMk cId="2471718462" sldId="7058"/>
            <ac:spMk id="180" creationId="{DC24A3A0-A9CD-430C-9369-22B0F19917CE}"/>
          </ac:spMkLst>
        </pc:spChg>
        <pc:picChg chg="mod">
          <ac:chgData name="Al Brooks" userId="34fc579134f071c1" providerId="LiveId" clId="{CF7F231D-8C40-4164-B34A-91E54C999355}" dt="2021-03-10T22:23:34.763" v="13673" actId="1076"/>
          <ac:picMkLst>
            <pc:docMk/>
            <pc:sldMk cId="2471718462" sldId="7058"/>
            <ac:picMk id="159" creationId="{BFB21F11-05A0-4A2B-844D-9BD29B1BD365}"/>
          </ac:picMkLst>
        </pc:pic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81" creationId="{F9B6FC8D-AA8A-4CA6-9A4C-FE58E7A3C6A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2" creationId="{BB00DC21-D9CD-4CA5-9913-86FF23EA8CF2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5" creationId="{BC6AE327-AADD-4004-BFF8-115123ED828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6" creationId="{4CD7BF01-09E7-4EC8-9161-D86FC2A2B84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7" creationId="{8F48AE34-B1A2-4B1D-891D-CD7CDF50EC11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8" creationId="{5CA0EF0A-80EC-46DF-8ECB-8F848B387020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99" creationId="{B1CC37AA-AC0F-4CA3-9FE7-650000F049CA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2" creationId="{B3C19C7B-82D1-446C-8841-245F1CF44591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3" creationId="{21794FBC-337A-4FCA-9B2A-4D7AA9258949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4" creationId="{F93BE242-D4DB-44ED-A836-1F04FFC46C94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5" creationId="{03BD4D08-6F3C-47B2-9820-E6708C9EC58E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6" creationId="{AC86B603-75B7-4716-9C31-61E8E728873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7" creationId="{0976C9C9-DF89-43A5-B176-E57E0DC56AFA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8" creationId="{48867EE3-303E-41DF-A327-BFB79635C29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09" creationId="{4572D0F8-224A-46B6-8F55-8B733473B27D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0" creationId="{3A3A0EE6-DDF0-4A59-B764-2430D413E8F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1" creationId="{801EA8FE-B46E-4DDE-BBC2-590CC95AE78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2" creationId="{B52E6F50-8262-41E0-B978-7F41D764408E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3" creationId="{BFF7DE26-F02B-4F56-AFEE-E58C9740A6CD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4" creationId="{60DF8177-9D5E-4294-9A3A-697A041A3B0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5" creationId="{790E0618-2026-4AB5-ACC7-D71A178905D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6" creationId="{BDD71BD8-5068-4125-BBC7-69910C42762A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7" creationId="{7B5A05B1-8F2F-40D9-9EFF-4E0003904F56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8" creationId="{B090BF4A-4472-4A12-A8E3-7AC66CCEDC08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19" creationId="{CF89126C-A0E2-4845-8ED7-BCA9F624BCE7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0" creationId="{BBA708C2-85FA-47C0-9686-18E8C6289320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1" creationId="{990FE555-816C-428C-A2EF-97DB289A73E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2" creationId="{4E5756F1-500C-4CAD-B4CE-BC87CC59C888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3" creationId="{FC9A68C5-8DB1-4860-BF77-960E044DAA1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4" creationId="{8FADEF6A-09AA-4668-A557-7B2BA00C4F90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5" creationId="{F3BD3A6E-65AA-40ED-A6F8-2A82ED93E4B7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6" creationId="{DA098B9C-D6E3-424F-B375-0254F54B3E02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7" creationId="{D9A484F6-9C37-4C6D-BA41-EDC571D25871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8" creationId="{DDD5D2CB-9ED2-4B83-96DF-F50576AB1647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29" creationId="{71E3D07F-EA23-46B1-8B34-595EED940F33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0" creationId="{EEA43F2F-14DF-4A2A-A33D-7EEF76DACE8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1" creationId="{BB248C38-BC10-46CE-9C9B-70D52F9439F7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2" creationId="{21C4D2C9-99C2-4F3A-8945-2BA935DEC75A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3" creationId="{1435877E-CB33-4117-83A8-47C2D3F0D9A8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4" creationId="{187A48F2-30F7-4556-93FE-C001BF2FD9A9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5" creationId="{223E7D13-E7C3-4D5F-9FAD-77F96808FD19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6" creationId="{A77CCF19-9105-4431-A1D0-8A8C11DDA354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7" creationId="{2663BACC-A603-47EA-B266-C3CCA4A7B171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8" creationId="{8AAC9EC0-6758-4D6C-BE89-A2E7DB663352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39" creationId="{FD2A34F5-544E-4336-BCA7-0789E0F8528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45" creationId="{C15098C8-6994-461F-ACD7-EF430A2DE77D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46" creationId="{60F038B3-213F-4E12-9AEE-000819BA4D0C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47" creationId="{50D764E1-F18E-4EA1-964C-3807A566617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48" creationId="{728FF3CC-5849-4F53-BB38-D2C6D9014178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49" creationId="{564FED23-23BA-4F8E-BEC3-141F99E2DA1B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52" creationId="{9FD9CF82-7247-4E95-8648-75F87BF84F8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53" creationId="{6BDF1114-EF3D-44F9-A8D2-9A49C5DE5A45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57" creationId="{DC27DBA5-DF51-44B2-B9B8-8E849EFE68C0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163" creationId="{D3EF9BC3-F28C-4F13-93E5-1865F573A864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213" creationId="{DC9D45A1-C0CD-4883-A3C6-2DC090CE49DE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214" creationId="{6941B689-4EE9-4E4B-89C9-9E93DD234A00}"/>
          </ac:cxnSpMkLst>
        </pc:cxnChg>
        <pc:cxnChg chg="del">
          <ac:chgData name="Al Brooks" userId="34fc579134f071c1" providerId="LiveId" clId="{CF7F231D-8C40-4164-B34A-91E54C999355}" dt="2021-03-10T22:36:14.378" v="14053" actId="478"/>
          <ac:cxnSpMkLst>
            <pc:docMk/>
            <pc:sldMk cId="2471718462" sldId="7058"/>
            <ac:cxnSpMk id="215" creationId="{35D8D71A-2DE9-4E56-B9E8-8939211D1020}"/>
          </ac:cxnSpMkLst>
        </pc:cxnChg>
      </pc:sldChg>
      <pc:sldChg chg="addSp modSp add del mod">
        <pc:chgData name="Al Brooks" userId="34fc579134f071c1" providerId="LiveId" clId="{CF7F231D-8C40-4164-B34A-91E54C999355}" dt="2021-03-06T02:39:29.716" v="7214" actId="2696"/>
        <pc:sldMkLst>
          <pc:docMk/>
          <pc:sldMk cId="3862976661" sldId="7058"/>
        </pc:sldMkLst>
        <pc:spChg chg="mod">
          <ac:chgData name="Al Brooks" userId="34fc579134f071c1" providerId="LiveId" clId="{CF7F231D-8C40-4164-B34A-91E54C999355}" dt="2021-03-06T02:36:56.129" v="7162"/>
          <ac:spMkLst>
            <pc:docMk/>
            <pc:sldMk cId="3862976661" sldId="7058"/>
            <ac:spMk id="5" creationId="{00000000-0000-0000-0000-000000000000}"/>
          </ac:spMkLst>
        </pc:spChg>
        <pc:spChg chg="add mod">
          <ac:chgData name="Al Brooks" userId="34fc579134f071c1" providerId="LiveId" clId="{CF7F231D-8C40-4164-B34A-91E54C999355}" dt="2021-03-06T02:37:56.575" v="7209" actId="108"/>
          <ac:spMkLst>
            <pc:docMk/>
            <pc:sldMk cId="3862976661" sldId="7058"/>
            <ac:spMk id="54" creationId="{EA5BE01A-9732-4C56-8E88-91B0F02B2CB2}"/>
          </ac:spMkLst>
        </pc:spChg>
        <pc:spChg chg="mod">
          <ac:chgData name="Al Brooks" userId="34fc579134f071c1" providerId="LiveId" clId="{CF7F231D-8C40-4164-B34A-91E54C999355}" dt="2021-03-06T02:37:20.589" v="7166" actId="1076"/>
          <ac:spMkLst>
            <pc:docMk/>
            <pc:sldMk cId="3862976661" sldId="7058"/>
            <ac:spMk id="180" creationId="{9F87BB76-CCD6-45F2-8EA6-BB1AD68C3699}"/>
          </ac:spMkLst>
        </pc:spChg>
        <pc:spChg chg="mod">
          <ac:chgData name="Al Brooks" userId="34fc579134f071c1" providerId="LiveId" clId="{CF7F231D-8C40-4164-B34A-91E54C999355}" dt="2021-03-06T02:37:31.273" v="7169" actId="1076"/>
          <ac:spMkLst>
            <pc:docMk/>
            <pc:sldMk cId="3862976661" sldId="7058"/>
            <ac:spMk id="188" creationId="{93BB093C-9A5F-4635-8288-C88D2A241535}"/>
          </ac:spMkLst>
        </pc:spChg>
        <pc:cxnChg chg="mod">
          <ac:chgData name="Al Brooks" userId="34fc579134f071c1" providerId="LiveId" clId="{CF7F231D-8C40-4164-B34A-91E54C999355}" dt="2021-03-06T02:37:17.852" v="7165" actId="1076"/>
          <ac:cxnSpMkLst>
            <pc:docMk/>
            <pc:sldMk cId="3862976661" sldId="7058"/>
            <ac:cxnSpMk id="181" creationId="{19ADE293-2569-4B14-9AAE-18E39434ECE2}"/>
          </ac:cxnSpMkLst>
        </pc:cxnChg>
        <pc:cxnChg chg="mod">
          <ac:chgData name="Al Brooks" userId="34fc579134f071c1" providerId="LiveId" clId="{CF7F231D-8C40-4164-B34A-91E54C999355}" dt="2021-03-06T02:37:28.339" v="7168" actId="1076"/>
          <ac:cxnSpMkLst>
            <pc:docMk/>
            <pc:sldMk cId="3862976661" sldId="7058"/>
            <ac:cxnSpMk id="189" creationId="{3DF54EFD-4654-4071-9CBD-C1027419EA6B}"/>
          </ac:cxnSpMkLst>
        </pc:cxnChg>
      </pc:sldChg>
      <pc:sldChg chg="addSp delSp modSp add del mod">
        <pc:chgData name="Al Brooks" userId="34fc579134f071c1" providerId="LiveId" clId="{CF7F231D-8C40-4164-B34A-91E54C999355}" dt="2021-03-10T22:40:35.090" v="14171" actId="2696"/>
        <pc:sldMkLst>
          <pc:docMk/>
          <pc:sldMk cId="1859571661" sldId="7059"/>
        </pc:sldMkLst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21" creationId="{D800B438-E78B-4C04-8812-E548DC25F1FB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2" creationId="{89E80962-F8E6-496F-B35E-D7ED7F33EC33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3" creationId="{169E95A4-837F-4C8D-AB6E-E8F674367317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4" creationId="{FAD62CB2-A89C-48A8-BCA2-1B6545FF0D6C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5" creationId="{A324FA0A-9BD0-4BC7-A136-911BCAA25B0C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6" creationId="{C5FA0500-8492-4117-9328-A9E155F9A521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7" creationId="{F9771F2D-31A6-404B-967E-CAEDDBBB785F}"/>
          </ac:spMkLst>
        </pc:spChg>
        <pc:spChg chg="del mod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8" creationId="{B84E7DD2-1A2A-45DB-B19C-BDC5DD83307A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89" creationId="{4CFF89E4-549A-45DA-BD0A-3BB38135DA56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90" creationId="{3C155ADA-9AB5-4566-8939-3A508613108B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91" creationId="{17BCFFBF-47D2-45D0-981D-FBD1E033D872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93" creationId="{0627F0F6-4BE0-4B27-927E-C4CA9ADBEE22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94" creationId="{4D0C6A12-F86E-406A-9CF1-BC690355013E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00" creationId="{10580F54-2E22-4F61-81BA-3463454A20D7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01" creationId="{D7677D19-9D21-4434-BD0F-8D2D5A21F1DA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40" creationId="{6CC282AC-B2F1-4FF3-B30D-82DF4411616B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41" creationId="{EE15F281-514C-401B-8695-6A0861F5B0A6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42" creationId="{25F3D223-B005-4397-A495-B9A48C5D7C78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43" creationId="{8F182EEB-AC4F-47D9-8486-6F8EA4B141D4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44" creationId="{1469E15C-B3B4-4E83-B00A-61BA1DAAC778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50" creationId="{4DB03C53-3AC1-4186-8066-150EE7EBF03C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51" creationId="{7402A57C-7CE8-45B2-858E-52F95E8EEE43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54" creationId="{5E7F81CE-4CBE-4823-9688-9F69BF2F5C34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55" creationId="{0C71749F-FEBC-4E95-AD2A-C3AD05769931}"/>
          </ac:spMkLst>
        </pc:spChg>
        <pc:spChg chg="del">
          <ac:chgData name="Al Brooks" userId="34fc579134f071c1" providerId="LiveId" clId="{CF7F231D-8C40-4164-B34A-91E54C999355}" dt="2021-03-10T22:40:31.880" v="14170" actId="478"/>
          <ac:spMkLst>
            <pc:docMk/>
            <pc:sldMk cId="1859571661" sldId="7059"/>
            <ac:spMk id="156" creationId="{B4C393B1-FED9-4A9A-AA5A-0B6A76686321}"/>
          </ac:spMkLst>
        </pc:spChg>
        <pc:spChg chg="add mod">
          <ac:chgData name="Al Brooks" userId="34fc579134f071c1" providerId="LiveId" clId="{CF7F231D-8C40-4164-B34A-91E54C999355}" dt="2021-03-10T22:38:05.079" v="14168" actId="108"/>
          <ac:spMkLst>
            <pc:docMk/>
            <pc:sldMk cId="1859571661" sldId="7059"/>
            <ac:spMk id="158" creationId="{99C25534-8912-4E88-AA9A-15A071A00D8E}"/>
          </ac:spMkLst>
        </pc:spChg>
        <pc:spChg chg="mod">
          <ac:chgData name="Al Brooks" userId="34fc579134f071c1" providerId="LiveId" clId="{CF7F231D-8C40-4164-B34A-91E54C999355}" dt="2021-03-10T22:36:54.522" v="14060" actId="108"/>
          <ac:spMkLst>
            <pc:docMk/>
            <pc:sldMk cId="1859571661" sldId="7059"/>
            <ac:spMk id="161" creationId="{E907DB24-E2B7-4E8C-BC29-82ABAF148B0D}"/>
          </ac:spMkLst>
        </pc:spChg>
        <pc:spChg chg="mod">
          <ac:chgData name="Al Brooks" userId="34fc579134f071c1" providerId="LiveId" clId="{CF7F231D-8C40-4164-B34A-91E54C999355}" dt="2021-03-10T22:37:10.912" v="14062" actId="108"/>
          <ac:spMkLst>
            <pc:docMk/>
            <pc:sldMk cId="1859571661" sldId="7059"/>
            <ac:spMk id="162" creationId="{0ABB9708-AEFC-43C8-8E94-BF178279BE41}"/>
          </ac:spMkLst>
        </pc:spChg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166" creationId="{C3A2AB8F-8286-410E-9777-3D80981E79AB}"/>
          </ac:spMkLst>
        </pc:spChg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167" creationId="{E413ED95-1F66-4BEB-B217-4A291080180E}"/>
          </ac:spMkLst>
        </pc:spChg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168" creationId="{53AC1FF0-DE6B-4E42-9D82-909B0173FD7D}"/>
          </ac:spMkLst>
        </pc:spChg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169" creationId="{7663607E-6026-47E8-B124-AF54C492608C}"/>
          </ac:spMkLst>
        </pc:spChg>
        <pc:spChg chg="del">
          <ac:chgData name="Al Brooks" userId="34fc579134f071c1" providerId="LiveId" clId="{CF7F231D-8C40-4164-B34A-91E54C999355}" dt="2021-03-10T22:36:38.988" v="14055" actId="478"/>
          <ac:spMkLst>
            <pc:docMk/>
            <pc:sldMk cId="1859571661" sldId="7059"/>
            <ac:spMk id="170" creationId="{BE2A209F-1656-4346-93D4-E2B3B4FBC9C2}"/>
          </ac:spMkLst>
        </pc:spChg>
        <pc:spChg chg="del">
          <ac:chgData name="Al Brooks" userId="34fc579134f071c1" providerId="LiveId" clId="{CF7F231D-8C40-4164-B34A-91E54C999355}" dt="2021-03-10T22:36:48.338" v="14058" actId="478"/>
          <ac:spMkLst>
            <pc:docMk/>
            <pc:sldMk cId="1859571661" sldId="7059"/>
            <ac:spMk id="171" creationId="{3C04450D-1512-4DFC-BFFC-DE9DC3D94E4A}"/>
          </ac:spMkLst>
        </pc:spChg>
        <pc:spChg chg="del">
          <ac:chgData name="Al Brooks" userId="34fc579134f071c1" providerId="LiveId" clId="{CF7F231D-8C40-4164-B34A-91E54C999355}" dt="2021-03-10T22:36:47.477" v="14057" actId="478"/>
          <ac:spMkLst>
            <pc:docMk/>
            <pc:sldMk cId="1859571661" sldId="7059"/>
            <ac:spMk id="172" creationId="{030F9B63-CEC6-448D-8633-D3502955EE75}"/>
          </ac:spMkLst>
        </pc:spChg>
        <pc:spChg chg="del">
          <ac:chgData name="Al Brooks" userId="34fc579134f071c1" providerId="LiveId" clId="{CF7F231D-8C40-4164-B34A-91E54C999355}" dt="2021-03-10T22:36:46.291" v="14056" actId="478"/>
          <ac:spMkLst>
            <pc:docMk/>
            <pc:sldMk cId="1859571661" sldId="7059"/>
            <ac:spMk id="173" creationId="{E0F8892C-127A-4D7C-A2C3-E1C87726C3D9}"/>
          </ac:spMkLst>
        </pc:sp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81" creationId="{F9B6FC8D-AA8A-4CA6-9A4C-FE58E7A3C6A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2" creationId="{BB00DC21-D9CD-4CA5-9913-86FF23EA8CF2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5" creationId="{BC6AE327-AADD-4004-BFF8-115123ED828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6" creationId="{4CD7BF01-09E7-4EC8-9161-D86FC2A2B84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7" creationId="{8F48AE34-B1A2-4B1D-891D-CD7CDF50EC11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8" creationId="{5CA0EF0A-80EC-46DF-8ECB-8F848B387020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99" creationId="{B1CC37AA-AC0F-4CA3-9FE7-650000F049CA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2" creationId="{B3C19C7B-82D1-446C-8841-245F1CF44591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3" creationId="{21794FBC-337A-4FCA-9B2A-4D7AA9258949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4" creationId="{F93BE242-D4DB-44ED-A836-1F04FFC46C94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5" creationId="{03BD4D08-6F3C-47B2-9820-E6708C9EC58E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6" creationId="{AC86B603-75B7-4716-9C31-61E8E728873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7" creationId="{0976C9C9-DF89-43A5-B176-E57E0DC56AFA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8" creationId="{48867EE3-303E-41DF-A327-BFB79635C29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09" creationId="{4572D0F8-224A-46B6-8F55-8B733473B27D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0" creationId="{3A3A0EE6-DDF0-4A59-B764-2430D413E8F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1" creationId="{801EA8FE-B46E-4DDE-BBC2-590CC95AE78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2" creationId="{B52E6F50-8262-41E0-B978-7F41D764408E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3" creationId="{BFF7DE26-F02B-4F56-AFEE-E58C9740A6CD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4" creationId="{60DF8177-9D5E-4294-9A3A-697A041A3B0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5" creationId="{790E0618-2026-4AB5-ACC7-D71A178905D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6" creationId="{BDD71BD8-5068-4125-BBC7-69910C42762A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7" creationId="{7B5A05B1-8F2F-40D9-9EFF-4E0003904F56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8" creationId="{B090BF4A-4472-4A12-A8E3-7AC66CCEDC08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19" creationId="{CF89126C-A0E2-4845-8ED7-BCA9F624BCE7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0" creationId="{BBA708C2-85FA-47C0-9686-18E8C6289320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1" creationId="{990FE555-816C-428C-A2EF-97DB289A73E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2" creationId="{4E5756F1-500C-4CAD-B4CE-BC87CC59C888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3" creationId="{FC9A68C5-8DB1-4860-BF77-960E044DAA1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4" creationId="{8FADEF6A-09AA-4668-A557-7B2BA00C4F90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5" creationId="{F3BD3A6E-65AA-40ED-A6F8-2A82ED93E4B7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6" creationId="{DA098B9C-D6E3-424F-B375-0254F54B3E02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7" creationId="{D9A484F6-9C37-4C6D-BA41-EDC571D25871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8" creationId="{DDD5D2CB-9ED2-4B83-96DF-F50576AB1647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29" creationId="{71E3D07F-EA23-46B1-8B34-595EED940F33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0" creationId="{EEA43F2F-14DF-4A2A-A33D-7EEF76DACE8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1" creationId="{BB248C38-BC10-46CE-9C9B-70D52F9439F7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2" creationId="{21C4D2C9-99C2-4F3A-8945-2BA935DEC75A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3" creationId="{1435877E-CB33-4117-83A8-47C2D3F0D9A8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4" creationId="{187A48F2-30F7-4556-93FE-C001BF2FD9A9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5" creationId="{223E7D13-E7C3-4D5F-9FAD-77F96808FD19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6" creationId="{A77CCF19-9105-4431-A1D0-8A8C11DDA354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7" creationId="{2663BACC-A603-47EA-B266-C3CCA4A7B171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8" creationId="{8AAC9EC0-6758-4D6C-BE89-A2E7DB663352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39" creationId="{FD2A34F5-544E-4336-BCA7-0789E0F8528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45" creationId="{C15098C8-6994-461F-ACD7-EF430A2DE77D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46" creationId="{60F038B3-213F-4E12-9AEE-000819BA4D0C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47" creationId="{50D764E1-F18E-4EA1-964C-3807A566617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48" creationId="{728FF3CC-5849-4F53-BB38-D2C6D9014178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49" creationId="{564FED23-23BA-4F8E-BEC3-141F99E2DA1B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52" creationId="{9FD9CF82-7247-4E95-8648-75F87BF84F8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53" creationId="{6BDF1114-EF3D-44F9-A8D2-9A49C5DE5A45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57" creationId="{DC27DBA5-DF51-44B2-B9B8-8E849EFE68C0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163" creationId="{D3EF9BC3-F28C-4F13-93E5-1865F573A864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213" creationId="{DC9D45A1-C0CD-4883-A3C6-2DC090CE49DE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214" creationId="{6941B689-4EE9-4E4B-89C9-9E93DD234A00}"/>
          </ac:cxnSpMkLst>
        </pc:cxnChg>
        <pc:cxnChg chg="del">
          <ac:chgData name="Al Brooks" userId="34fc579134f071c1" providerId="LiveId" clId="{CF7F231D-8C40-4164-B34A-91E54C999355}" dt="2021-03-10T22:40:31.880" v="14170" actId="478"/>
          <ac:cxnSpMkLst>
            <pc:docMk/>
            <pc:sldMk cId="1859571661" sldId="7059"/>
            <ac:cxnSpMk id="215" creationId="{35D8D71A-2DE9-4E56-B9E8-8939211D1020}"/>
          </ac:cxnSpMkLst>
        </pc:cxnChg>
      </pc:sldChg>
    </pc:docChg>
  </pc:docChgLst>
  <pc:docChgLst>
    <pc:chgData name="Al Brooks" userId="34fc579134f071c1" providerId="LiveId" clId="{12FB524E-2737-49D3-84BE-3DC7DD319606}"/>
    <pc:docChg chg="undo custSel addSld delSld modSld sldOrd modSection">
      <pc:chgData name="Al Brooks" userId="34fc579134f071c1" providerId="LiveId" clId="{12FB524E-2737-49D3-84BE-3DC7DD319606}" dt="2021-04-28T21:44:39.727" v="11197" actId="13926"/>
      <pc:docMkLst>
        <pc:docMk/>
      </pc:docMkLst>
      <pc:sldChg chg="add del">
        <pc:chgData name="Al Brooks" userId="34fc579134f071c1" providerId="LiveId" clId="{12FB524E-2737-49D3-84BE-3DC7DD319606}" dt="2021-04-22T21:38:59.779" v="2393" actId="47"/>
        <pc:sldMkLst>
          <pc:docMk/>
          <pc:sldMk cId="4130520104" sldId="4827"/>
        </pc:sldMkLst>
      </pc:sldChg>
      <pc:sldChg chg="addSp delSp modSp mod">
        <pc:chgData name="Al Brooks" userId="34fc579134f071c1" providerId="LiveId" clId="{12FB524E-2737-49D3-84BE-3DC7DD319606}" dt="2021-04-23T21:41:38.444" v="4987" actId="20577"/>
        <pc:sldMkLst>
          <pc:docMk/>
          <pc:sldMk cId="710350263" sldId="6542"/>
        </pc:sldMkLst>
        <pc:spChg chg="mod">
          <ac:chgData name="Al Brooks" userId="34fc579134f071c1" providerId="LiveId" clId="{12FB524E-2737-49D3-84BE-3DC7DD319606}" dt="2021-04-23T21:41:38.444" v="4987" actId="20577"/>
          <ac:spMkLst>
            <pc:docMk/>
            <pc:sldMk cId="710350263" sldId="6542"/>
            <ac:spMk id="7" creationId="{06ABEF3B-ABC1-4B76-8DC9-9BED300F1E4A}"/>
          </ac:spMkLst>
        </pc:spChg>
        <pc:spChg chg="mod">
          <ac:chgData name="Al Brooks" userId="34fc579134f071c1" providerId="LiveId" clId="{12FB524E-2737-49D3-84BE-3DC7DD319606}" dt="2021-04-23T21:39:09.212" v="4792" actId="14100"/>
          <ac:spMkLst>
            <pc:docMk/>
            <pc:sldMk cId="710350263" sldId="6542"/>
            <ac:spMk id="86" creationId="{2AE64CAA-D588-429F-AC6D-FA39E103E306}"/>
          </ac:spMkLst>
        </pc:spChg>
        <pc:picChg chg="add mod ord">
          <ac:chgData name="Al Brooks" userId="34fc579134f071c1" providerId="LiveId" clId="{12FB524E-2737-49D3-84BE-3DC7DD319606}" dt="2021-04-23T21:39:01.413" v="4790" actId="167"/>
          <ac:picMkLst>
            <pc:docMk/>
            <pc:sldMk cId="710350263" sldId="6542"/>
            <ac:picMk id="3" creationId="{E9F5353C-62E1-4B92-8F9F-A82748A78086}"/>
          </ac:picMkLst>
        </pc:picChg>
        <pc:picChg chg="del">
          <ac:chgData name="Al Brooks" userId="34fc579134f071c1" providerId="LiveId" clId="{12FB524E-2737-49D3-84BE-3DC7DD319606}" dt="2021-04-23T21:38:50.044" v="4786" actId="478"/>
          <ac:picMkLst>
            <pc:docMk/>
            <pc:sldMk cId="710350263" sldId="6542"/>
            <ac:picMk id="8" creationId="{899890AF-D929-43C3-8185-CE737F722748}"/>
          </ac:picMkLst>
        </pc:picChg>
      </pc:sldChg>
      <pc:sldChg chg="addSp delSp modSp mod">
        <pc:chgData name="Al Brooks" userId="34fc579134f071c1" providerId="LiveId" clId="{12FB524E-2737-49D3-84BE-3DC7DD319606}" dt="2021-04-23T21:32:06.751" v="4716" actId="6549"/>
        <pc:sldMkLst>
          <pc:docMk/>
          <pc:sldMk cId="2915896299" sldId="6598"/>
        </pc:sldMkLst>
        <pc:spChg chg="mod">
          <ac:chgData name="Al Brooks" userId="34fc579134f071c1" providerId="LiveId" clId="{12FB524E-2737-49D3-84BE-3DC7DD319606}" dt="2021-04-23T21:31:53.699" v="4715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32:06.751" v="4716" actId="6549"/>
          <ac:spMkLst>
            <pc:docMk/>
            <pc:sldMk cId="2915896299" sldId="6598"/>
            <ac:spMk id="30" creationId="{00000000-0000-0000-0000-000000000000}"/>
          </ac:spMkLst>
        </pc:spChg>
        <pc:spChg chg="mod">
          <ac:chgData name="Al Brooks" userId="34fc579134f071c1" providerId="LiveId" clId="{12FB524E-2737-49D3-84BE-3DC7DD319606}" dt="2021-04-23T21:30:06.078" v="4623" actId="1076"/>
          <ac:spMkLst>
            <pc:docMk/>
            <pc:sldMk cId="2915896299" sldId="6598"/>
            <ac:spMk id="85" creationId="{8A14E41D-5193-40C2-986B-69B559BB9B53}"/>
          </ac:spMkLst>
        </pc:spChg>
        <pc:spChg chg="mod">
          <ac:chgData name="Al Brooks" userId="34fc579134f071c1" providerId="LiveId" clId="{12FB524E-2737-49D3-84BE-3DC7DD319606}" dt="2021-04-23T21:29:43.158" v="4620" actId="1035"/>
          <ac:spMkLst>
            <pc:docMk/>
            <pc:sldMk cId="2915896299" sldId="6598"/>
            <ac:spMk id="91" creationId="{967640CB-B21A-4A3C-8BF7-AA6005F1B45F}"/>
          </ac:spMkLst>
        </pc:spChg>
        <pc:spChg chg="mod">
          <ac:chgData name="Al Brooks" userId="34fc579134f071c1" providerId="LiveId" clId="{12FB524E-2737-49D3-84BE-3DC7DD319606}" dt="2021-04-23T21:29:00.305" v="4579" actId="1076"/>
          <ac:spMkLst>
            <pc:docMk/>
            <pc:sldMk cId="2915896299" sldId="6598"/>
            <ac:spMk id="92" creationId="{A3504111-9331-423B-818E-497F73DFE480}"/>
          </ac:spMkLst>
        </pc:spChg>
        <pc:picChg chg="add mod ord">
          <ac:chgData name="Al Brooks" userId="34fc579134f071c1" providerId="LiveId" clId="{12FB524E-2737-49D3-84BE-3DC7DD319606}" dt="2021-04-23T21:28:56.502" v="4578" actId="14100"/>
          <ac:picMkLst>
            <pc:docMk/>
            <pc:sldMk cId="2915896299" sldId="6598"/>
            <ac:picMk id="3" creationId="{C6AD883F-A39C-43B4-8B85-225394D6FF4A}"/>
          </ac:picMkLst>
        </pc:picChg>
        <pc:picChg chg="del">
          <ac:chgData name="Al Brooks" userId="34fc579134f071c1" providerId="LiveId" clId="{12FB524E-2737-49D3-84BE-3DC7DD319606}" dt="2021-04-23T21:28:33.779" v="4573" actId="478"/>
          <ac:picMkLst>
            <pc:docMk/>
            <pc:sldMk cId="2915896299" sldId="6598"/>
            <ac:picMk id="4" creationId="{F96E44B8-0DA9-49FB-93A6-FF8FA148B802}"/>
          </ac:picMkLst>
        </pc:picChg>
        <pc:cxnChg chg="mod">
          <ac:chgData name="Al Brooks" userId="34fc579134f071c1" providerId="LiveId" clId="{12FB524E-2737-49D3-84BE-3DC7DD319606}" dt="2021-04-23T21:30:02.732" v="4622" actId="1076"/>
          <ac:cxnSpMkLst>
            <pc:docMk/>
            <pc:sldMk cId="2915896299" sldId="6598"/>
            <ac:cxnSpMk id="86" creationId="{B65195A2-C85E-45C7-834D-B23980229CD2}"/>
          </ac:cxnSpMkLst>
        </pc:cxnChg>
      </pc:sldChg>
      <pc:sldChg chg="addSp delSp modSp mod">
        <pc:chgData name="Al Brooks" userId="34fc579134f071c1" providerId="LiveId" clId="{12FB524E-2737-49D3-84BE-3DC7DD319606}" dt="2021-04-28T12:22:12.031" v="9465" actId="6549"/>
        <pc:sldMkLst>
          <pc:docMk/>
          <pc:sldMk cId="117956122" sldId="6818"/>
        </pc:sldMkLst>
        <pc:spChg chg="mod">
          <ac:chgData name="Al Brooks" userId="34fc579134f071c1" providerId="LiveId" clId="{12FB524E-2737-49D3-84BE-3DC7DD319606}" dt="2021-04-28T12:22:12.031" v="9465" actId="6549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12FB524E-2737-49D3-84BE-3DC7DD319606}" dt="2021-04-26T12:27:31.590" v="4988" actId="478"/>
          <ac:picMkLst>
            <pc:docMk/>
            <pc:sldMk cId="117956122" sldId="6818"/>
            <ac:picMk id="3" creationId="{2E621FF8-2F52-4F8E-B07F-72CFA1FF7DE1}"/>
          </ac:picMkLst>
        </pc:picChg>
        <pc:picChg chg="add mod ord">
          <ac:chgData name="Al Brooks" userId="34fc579134f071c1" providerId="LiveId" clId="{12FB524E-2737-49D3-84BE-3DC7DD319606}" dt="2021-04-28T12:22:04.449" v="9463" actId="167"/>
          <ac:picMkLst>
            <pc:docMk/>
            <pc:sldMk cId="117956122" sldId="6818"/>
            <ac:picMk id="3" creationId="{7E022495-708E-4170-A5AC-1CF92EC88966}"/>
          </ac:picMkLst>
        </pc:picChg>
        <pc:picChg chg="del">
          <ac:chgData name="Al Brooks" userId="34fc579134f071c1" providerId="LiveId" clId="{12FB524E-2737-49D3-84BE-3DC7DD319606}" dt="2021-04-23T12:27:09.945" v="2924" actId="478"/>
          <ac:picMkLst>
            <pc:docMk/>
            <pc:sldMk cId="117956122" sldId="6818"/>
            <ac:picMk id="4" creationId="{1916B198-7100-4F07-9450-487E8B7FAC5B}"/>
          </ac:picMkLst>
        </pc:picChg>
        <pc:picChg chg="add del mod">
          <ac:chgData name="Al Brooks" userId="34fc579134f071c1" providerId="LiveId" clId="{12FB524E-2737-49D3-84BE-3DC7DD319606}" dt="2021-04-28T12:21:28.993" v="9459" actId="478"/>
          <ac:picMkLst>
            <pc:docMk/>
            <pc:sldMk cId="117956122" sldId="6818"/>
            <ac:picMk id="4" creationId="{FEC337A6-D275-43CE-B0A0-1F68F9C6169B}"/>
          </ac:picMkLst>
        </pc:picChg>
      </pc:sldChg>
      <pc:sldChg chg="addSp delSp modSp del mod ord">
        <pc:chgData name="Al Brooks" userId="34fc579134f071c1" providerId="LiveId" clId="{12FB524E-2737-49D3-84BE-3DC7DD319606}" dt="2021-04-22T20:54:49.547" v="1821" actId="2696"/>
        <pc:sldMkLst>
          <pc:docMk/>
          <pc:sldMk cId="3005002027" sldId="7103"/>
        </pc:sldMkLst>
        <pc:spChg chg="mod">
          <ac:chgData name="Al Brooks" userId="34fc579134f071c1" providerId="LiveId" clId="{12FB524E-2737-49D3-84BE-3DC7DD319606}" dt="2021-04-22T17:42:38.030" v="40" actId="20577"/>
          <ac:spMkLst>
            <pc:docMk/>
            <pc:sldMk cId="3005002027" sldId="7103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0:43:17.697" v="1667" actId="167"/>
          <ac:spMkLst>
            <pc:docMk/>
            <pc:sldMk cId="3005002027" sldId="710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2T20:52:29.282" v="1803" actId="1076"/>
          <ac:spMkLst>
            <pc:docMk/>
            <pc:sldMk cId="3005002027" sldId="7103"/>
            <ac:spMk id="158" creationId="{7B164987-0F8C-4DB0-9D63-1D54EA84AFA8}"/>
          </ac:spMkLst>
        </pc:spChg>
        <pc:spChg chg="add del mod">
          <ac:chgData name="Al Brooks" userId="34fc579134f071c1" providerId="LiveId" clId="{12FB524E-2737-49D3-84BE-3DC7DD319606}" dt="2021-04-22T20:51:08.673" v="1783" actId="478"/>
          <ac:spMkLst>
            <pc:docMk/>
            <pc:sldMk cId="3005002027" sldId="7103"/>
            <ac:spMk id="160" creationId="{A7D21443-AB97-4364-B82A-FA10545C9623}"/>
          </ac:spMkLst>
        </pc:spChg>
        <pc:spChg chg="add mod">
          <ac:chgData name="Al Brooks" userId="34fc579134f071c1" providerId="LiveId" clId="{12FB524E-2737-49D3-84BE-3DC7DD319606}" dt="2021-04-22T20:51:01.706" v="1781"/>
          <ac:spMkLst>
            <pc:docMk/>
            <pc:sldMk cId="3005002027" sldId="7103"/>
            <ac:spMk id="164" creationId="{B45D98C4-BDD4-4653-9F65-9E9C60014158}"/>
          </ac:spMkLst>
        </pc:spChg>
        <pc:spChg chg="add mod">
          <ac:chgData name="Al Brooks" userId="34fc579134f071c1" providerId="LiveId" clId="{12FB524E-2737-49D3-84BE-3DC7DD319606}" dt="2021-04-22T20:51:01.706" v="1781"/>
          <ac:spMkLst>
            <pc:docMk/>
            <pc:sldMk cId="3005002027" sldId="7103"/>
            <ac:spMk id="165" creationId="{61A966AA-5F4B-4BA3-9D61-A1D6647EF48B}"/>
          </ac:spMkLst>
        </pc:spChg>
        <pc:spChg chg="add mod">
          <ac:chgData name="Al Brooks" userId="34fc579134f071c1" providerId="LiveId" clId="{12FB524E-2737-49D3-84BE-3DC7DD319606}" dt="2021-04-22T20:51:01.706" v="1781"/>
          <ac:spMkLst>
            <pc:docMk/>
            <pc:sldMk cId="3005002027" sldId="7103"/>
            <ac:spMk id="166" creationId="{B4F32950-EAFF-484C-9EEA-10685927A9FE}"/>
          </ac:spMkLst>
        </pc:spChg>
        <pc:spChg chg="add mod">
          <ac:chgData name="Al Brooks" userId="34fc579134f071c1" providerId="LiveId" clId="{12FB524E-2737-49D3-84BE-3DC7DD319606}" dt="2021-04-22T20:51:01.706" v="1781"/>
          <ac:spMkLst>
            <pc:docMk/>
            <pc:sldMk cId="3005002027" sldId="7103"/>
            <ac:spMk id="167" creationId="{61BBEA91-5663-44CA-BC3F-1965BB83118E}"/>
          </ac:spMkLst>
        </pc:spChg>
        <pc:spChg chg="add mod">
          <ac:chgData name="Al Brooks" userId="34fc579134f071c1" providerId="LiveId" clId="{12FB524E-2737-49D3-84BE-3DC7DD319606}" dt="2021-04-22T20:51:01.706" v="1781"/>
          <ac:spMkLst>
            <pc:docMk/>
            <pc:sldMk cId="3005002027" sldId="7103"/>
            <ac:spMk id="168" creationId="{F81D7151-A34D-486E-B508-91FD534DAB94}"/>
          </ac:spMkLst>
        </pc:spChg>
        <pc:spChg chg="add del mod">
          <ac:chgData name="Al Brooks" userId="34fc579134f071c1" providerId="LiveId" clId="{12FB524E-2737-49D3-84BE-3DC7DD319606}" dt="2021-04-22T20:52:46.321" v="1809" actId="478"/>
          <ac:spMkLst>
            <pc:docMk/>
            <pc:sldMk cId="3005002027" sldId="7103"/>
            <ac:spMk id="169" creationId="{5FEE72D6-3652-4FB5-811B-15AA1D230D63}"/>
          </ac:spMkLst>
        </pc:spChg>
        <pc:spChg chg="add del mod">
          <ac:chgData name="Al Brooks" userId="34fc579134f071c1" providerId="LiveId" clId="{12FB524E-2737-49D3-84BE-3DC7DD319606}" dt="2021-04-22T20:52:43.264" v="1806" actId="478"/>
          <ac:spMkLst>
            <pc:docMk/>
            <pc:sldMk cId="3005002027" sldId="7103"/>
            <ac:spMk id="170" creationId="{96AF7521-58E4-45E8-A2D0-02C32931AA20}"/>
          </ac:spMkLst>
        </pc:spChg>
        <pc:spChg chg="add del mod">
          <ac:chgData name="Al Brooks" userId="34fc579134f071c1" providerId="LiveId" clId="{12FB524E-2737-49D3-84BE-3DC7DD319606}" dt="2021-04-22T20:51:16.238" v="1785" actId="478"/>
          <ac:spMkLst>
            <pc:docMk/>
            <pc:sldMk cId="3005002027" sldId="7103"/>
            <ac:spMk id="171" creationId="{95FFCC3B-1273-46CA-B3C1-5FF2E1A81EA0}"/>
          </ac:spMkLst>
        </pc:spChg>
        <pc:spChg chg="add del mod">
          <ac:chgData name="Al Brooks" userId="34fc579134f071c1" providerId="LiveId" clId="{12FB524E-2737-49D3-84BE-3DC7DD319606}" dt="2021-04-22T20:51:33.492" v="1788" actId="478"/>
          <ac:spMkLst>
            <pc:docMk/>
            <pc:sldMk cId="3005002027" sldId="7103"/>
            <ac:spMk id="174" creationId="{FE0C266E-2AA2-45FC-91AD-D6068B53411E}"/>
          </ac:spMkLst>
        </pc:spChg>
        <pc:spChg chg="add del mod">
          <ac:chgData name="Al Brooks" userId="34fc579134f071c1" providerId="LiveId" clId="{12FB524E-2737-49D3-84BE-3DC7DD319606}" dt="2021-04-22T20:52:41.345" v="1805" actId="478"/>
          <ac:spMkLst>
            <pc:docMk/>
            <pc:sldMk cId="3005002027" sldId="7103"/>
            <ac:spMk id="175" creationId="{79E3679F-A23C-4D0D-B703-1F3B43639AF2}"/>
          </ac:spMkLst>
        </pc:spChg>
        <pc:spChg chg="add del mod">
          <ac:chgData name="Al Brooks" userId="34fc579134f071c1" providerId="LiveId" clId="{12FB524E-2737-49D3-84BE-3DC7DD319606}" dt="2021-04-22T20:52:45.061" v="1808" actId="478"/>
          <ac:spMkLst>
            <pc:docMk/>
            <pc:sldMk cId="3005002027" sldId="7103"/>
            <ac:spMk id="176" creationId="{01EB05C1-37F4-4594-A47E-C88B1F0F2C1F}"/>
          </ac:spMkLst>
        </pc:spChg>
        <pc:spChg chg="add mod">
          <ac:chgData name="Al Brooks" userId="34fc579134f071c1" providerId="LiveId" clId="{12FB524E-2737-49D3-84BE-3DC7DD319606}" dt="2021-04-22T20:52:06.389" v="1797" actId="1076"/>
          <ac:spMkLst>
            <pc:docMk/>
            <pc:sldMk cId="3005002027" sldId="7103"/>
            <ac:spMk id="177" creationId="{79BDF841-F3F7-4A8B-93B1-BE5943BE4856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2T20:53:36.387" v="1818" actId="478"/>
          <ac:spMkLst>
            <pc:docMk/>
            <pc:sldMk cId="3005002027" sldId="7103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2T20:43:00.745" v="1661" actId="167"/>
          <ac:picMkLst>
            <pc:docMk/>
            <pc:sldMk cId="3005002027" sldId="7103"/>
            <ac:picMk id="159" creationId="{1174D379-9455-4176-BC88-1500D40AFD5E}"/>
          </ac:picMkLst>
        </pc:pic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2T20:51:01.706" v="1781"/>
          <ac:cxnSpMkLst>
            <pc:docMk/>
            <pc:sldMk cId="3005002027" sldId="7103"/>
            <ac:cxnSpMk id="161" creationId="{BAD79B79-DFFA-492A-BD96-2DE88208F9DA}"/>
          </ac:cxnSpMkLst>
        </pc:cxnChg>
        <pc:cxnChg chg="add mod">
          <ac:chgData name="Al Brooks" userId="34fc579134f071c1" providerId="LiveId" clId="{12FB524E-2737-49D3-84BE-3DC7DD319606}" dt="2021-04-22T20:51:01.706" v="1781"/>
          <ac:cxnSpMkLst>
            <pc:docMk/>
            <pc:sldMk cId="3005002027" sldId="7103"/>
            <ac:cxnSpMk id="162" creationId="{7FA4D6D6-4B39-4B21-8202-654EC7ED77F6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2T20:52:34.344" v="1804" actId="14100"/>
          <ac:cxnSpMkLst>
            <pc:docMk/>
            <pc:sldMk cId="3005002027" sldId="7103"/>
            <ac:cxnSpMk id="172" creationId="{E58FD2A6-39CC-4E49-9BD3-A8DA95A4FEB6}"/>
          </ac:cxnSpMkLst>
        </pc:cxnChg>
        <pc:cxnChg chg="add mod">
          <ac:chgData name="Al Brooks" userId="34fc579134f071c1" providerId="LiveId" clId="{12FB524E-2737-49D3-84BE-3DC7DD319606}" dt="2021-04-22T20:51:01.706" v="1781"/>
          <ac:cxnSpMkLst>
            <pc:docMk/>
            <pc:sldMk cId="3005002027" sldId="7103"/>
            <ac:cxnSpMk id="173" creationId="{E55F10FB-CB99-427E-B083-EC8203F66DA9}"/>
          </ac:cxnSpMkLst>
        </pc:cxnChg>
        <pc:cxnChg chg="add mod">
          <ac:chgData name="Al Brooks" userId="34fc579134f071c1" providerId="LiveId" clId="{12FB524E-2737-49D3-84BE-3DC7DD319606}" dt="2021-04-22T20:52:11.302" v="1799" actId="1076"/>
          <ac:cxnSpMkLst>
            <pc:docMk/>
            <pc:sldMk cId="3005002027" sldId="7103"/>
            <ac:cxnSpMk id="178" creationId="{3319BDA8-B414-49E0-866B-71D6008A3B0F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2T20:53:36.387" v="1818" actId="478"/>
          <ac:cxnSpMkLst>
            <pc:docMk/>
            <pc:sldMk cId="3005002027" sldId="7103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12FB524E-2737-49D3-84BE-3DC7DD319606}" dt="2021-04-23T21:21:38.200" v="4486" actId="2696"/>
        <pc:sldMkLst>
          <pc:docMk/>
          <pc:sldMk cId="556515230" sldId="7104"/>
        </pc:sldMkLst>
        <pc:spChg chg="mod">
          <ac:chgData name="Al Brooks" userId="34fc579134f071c1" providerId="LiveId" clId="{12FB524E-2737-49D3-84BE-3DC7DD319606}" dt="2021-04-23T19:59:42.255" v="3289" actId="20577"/>
          <ac:spMkLst>
            <pc:docMk/>
            <pc:sldMk cId="556515230" sldId="7104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17:46.565" v="4483" actId="1076"/>
          <ac:spMkLst>
            <pc:docMk/>
            <pc:sldMk cId="556515230" sldId="7104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3T21:07:16.615" v="4055" actId="1076"/>
          <ac:spMkLst>
            <pc:docMk/>
            <pc:sldMk cId="556515230" sldId="7104"/>
            <ac:spMk id="171" creationId="{C54D25F9-7086-4061-8BBD-002D195C126F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2" creationId="{50B067D9-D6FD-40FF-ADC3-A146AC6B709C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3" creationId="{3DF590A4-F374-473E-B609-9DF8CACE7C34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4" creationId="{3A2ED88F-BD7C-403B-8833-1CBADE323DF1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5" creationId="{80487B56-9ED1-43BE-A026-3A869A5CA0A2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6" creationId="{F1607A86-CA4B-429D-BB78-EADCAD980156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77" creationId="{D4394C70-BA30-4CF3-B3CE-5CA4BB9E54A8}"/>
          </ac:spMkLst>
        </pc:spChg>
        <pc:spChg chg="add mod">
          <ac:chgData name="Al Brooks" userId="34fc579134f071c1" providerId="LiveId" clId="{12FB524E-2737-49D3-84BE-3DC7DD319606}" dt="2021-04-23T21:07:30.458" v="4058" actId="1076"/>
          <ac:spMkLst>
            <pc:docMk/>
            <pc:sldMk cId="556515230" sldId="7104"/>
            <ac:spMk id="178" creationId="{35DF5A9B-B32F-487D-9FEA-B7BC612ACA90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0" creationId="{76A03429-EFB2-436D-B7C2-A4318F4722A8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1" creationId="{AA4B6B7B-E48D-436B-A9FD-6AC0282F3C6C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2" creationId="{566F3261-817C-4B31-86CE-6B57AACC47F8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3" creationId="{18D7FBB4-07C5-441B-A916-25135708325E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4" creationId="{452C0564-54DA-403F-81F9-F2AFB112F3C4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5" creationId="{C17DCB7A-5340-4D3E-B448-FA229EDAE3BD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6" creationId="{89982943-A76A-431F-80D4-E7671F16AA58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7" creationId="{534E2C66-5B65-4E22-8D21-621A58E2FE29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8" creationId="{F580BD91-C53D-4D8A-B002-8AF5AA573CE1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89" creationId="{39010D8C-5C7C-4AD6-8698-A72E8D4D40A6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0" creationId="{64C09063-F405-4315-B4DD-767469CFBFA9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1" creationId="{3612AAD7-F8DD-42F9-9047-CEBBFA67B501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2" creationId="{F4DB4A54-5949-402F-92DD-F3DCB404D1B3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3" creationId="{67250410-71D0-4D0D-82CD-B1311507AC25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4" creationId="{631CC6B5-ED1B-430D-8BD7-6FACD3196F9D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5" creationId="{C6EE3EE8-C476-49CF-87AF-9D30E7D1A81D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6" creationId="{01C53103-2D50-4E19-A18C-AB7A018B49AF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7" creationId="{A81D59FF-4E31-43FA-A694-FAF2FF222188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8" creationId="{0CB78412-2193-4C74-B606-C35E8C99D13D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199" creationId="{B784BDA7-5489-457D-B0D7-6EBB5F867A35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200" creationId="{9060AC55-DEBB-40EB-84F0-162A577AFA62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201" creationId="{053CB5D4-E707-4E98-8241-0FD8C95C3E7C}"/>
          </ac:spMkLst>
        </pc:spChg>
        <pc:spChg chg="add mod">
          <ac:chgData name="Al Brooks" userId="34fc579134f071c1" providerId="LiveId" clId="{12FB524E-2737-49D3-84BE-3DC7DD319606}" dt="2021-04-23T21:06:57.041" v="4052"/>
          <ac:spMkLst>
            <pc:docMk/>
            <pc:sldMk cId="556515230" sldId="7104"/>
            <ac:spMk id="202" creationId="{0BDCB519-76DA-4D8D-A85F-8FB15D23E01E}"/>
          </ac:spMkLst>
        </pc:spChg>
        <pc:spChg chg="add mod">
          <ac:chgData name="Al Brooks" userId="34fc579134f071c1" providerId="LiveId" clId="{12FB524E-2737-49D3-84BE-3DC7DD319606}" dt="2021-04-23T21:07:40.633" v="4059"/>
          <ac:spMkLst>
            <pc:docMk/>
            <pc:sldMk cId="556515230" sldId="7104"/>
            <ac:spMk id="204" creationId="{8F115126-61F7-46E9-857B-51DA4E8A55A7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3T21:10:17.111" v="4170" actId="478"/>
          <ac:spMkLst>
            <pc:docMk/>
            <pc:sldMk cId="556515230" sldId="7104"/>
            <ac:spMk id="215" creationId="{EC39CA8B-DBE1-47F3-BF1F-B67C6859BE85}"/>
          </ac:spMkLst>
        </pc:spChg>
        <pc:picChg chg="add mod">
          <ac:chgData name="Al Brooks" userId="34fc579134f071c1" providerId="LiveId" clId="{12FB524E-2737-49D3-84BE-3DC7DD319606}" dt="2021-04-23T21:05:02.188" v="3901"/>
          <ac:picMkLst>
            <pc:docMk/>
            <pc:sldMk cId="556515230" sldId="7104"/>
            <ac:picMk id="158" creationId="{BEA42414-9B08-4DE2-B078-C2D45A4AF895}"/>
          </ac:picMkLst>
        </pc:picChg>
        <pc:picChg chg="add mod">
          <ac:chgData name="Al Brooks" userId="34fc579134f071c1" providerId="LiveId" clId="{12FB524E-2737-49D3-84BE-3DC7DD319606}" dt="2021-04-23T21:06:57.041" v="4052"/>
          <ac:picMkLst>
            <pc:docMk/>
            <pc:sldMk cId="556515230" sldId="7104"/>
            <ac:picMk id="159" creationId="{7D542DAE-D748-403E-90C9-7622297C3D4E}"/>
          </ac:picMkLst>
        </pc:pic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0" creationId="{DBB577A2-8DF4-4740-A6C5-BE8F1A519F5B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1" creationId="{82E552FC-FF02-4250-BAB9-34F9F87EAE3F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2" creationId="{55135CBE-E192-476B-9F7A-DD51E7558E70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4" creationId="{846799E9-3B5E-4988-AE0E-76D91DF6F666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5" creationId="{6C420747-41F3-44C6-BF4D-AE39D07E8032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6" creationId="{3CC3DECD-5188-4975-8D96-6233FC56E0A7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7" creationId="{75600A69-449B-43E2-9CC8-D1886010CC47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8" creationId="{CF1A3F1C-8875-4D82-BFE9-D73AA956AD42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69" creationId="{2439D482-81F0-4B63-8D5F-9C288B497EBA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70" creationId="{728FFF51-7FFF-4DA0-BEC4-322D19345131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179" creationId="{4FE14384-37C5-466E-83AC-66FA16C7A618}"/>
          </ac:cxnSpMkLst>
        </pc:cxnChg>
        <pc:cxnChg chg="add mod">
          <ac:chgData name="Al Brooks" userId="34fc579134f071c1" providerId="LiveId" clId="{12FB524E-2737-49D3-84BE-3DC7DD319606}" dt="2021-04-23T21:06:57.041" v="4052"/>
          <ac:cxnSpMkLst>
            <pc:docMk/>
            <pc:sldMk cId="556515230" sldId="7104"/>
            <ac:cxnSpMk id="203" creationId="{9441ECE8-405D-4A92-8C63-834A0B641E8B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3T21:10:17.111" v="4170" actId="478"/>
          <ac:cxnSpMkLst>
            <pc:docMk/>
            <pc:sldMk cId="556515230" sldId="7104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12FB524E-2737-49D3-84BE-3DC7DD319606}" dt="2021-04-26T21:34:08.731" v="7200" actId="2696"/>
        <pc:sldMkLst>
          <pc:docMk/>
          <pc:sldMk cId="308930307" sldId="7105"/>
        </pc:sldMkLst>
        <pc:spChg chg="mod">
          <ac:chgData name="Al Brooks" userId="34fc579134f071c1" providerId="LiveId" clId="{12FB524E-2737-49D3-84BE-3DC7DD319606}" dt="2021-04-26T18:15:29.742" v="5172" actId="20577"/>
          <ac:spMkLst>
            <pc:docMk/>
            <pc:sldMk cId="308930307" sldId="7105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21:06:54.718" v="6538" actId="1076"/>
          <ac:spMkLst>
            <pc:docMk/>
            <pc:sldMk cId="308930307" sldId="7105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6T18:16:38.279" v="5327" actId="108"/>
          <ac:spMkLst>
            <pc:docMk/>
            <pc:sldMk cId="308930307" sldId="7105"/>
            <ac:spMk id="158" creationId="{4A8E86EF-443E-4D7A-859C-C4CA1E009CBB}"/>
          </ac:spMkLst>
        </pc:spChg>
        <pc:spChg chg="add del mod">
          <ac:chgData name="Al Brooks" userId="34fc579134f071c1" providerId="LiveId" clId="{12FB524E-2737-49D3-84BE-3DC7DD319606}" dt="2021-04-26T21:12:46.860" v="6654" actId="478"/>
          <ac:spMkLst>
            <pc:docMk/>
            <pc:sldMk cId="308930307" sldId="7105"/>
            <ac:spMk id="164" creationId="{2911245E-6A4D-4797-8C82-D07A1D79A40F}"/>
          </ac:spMkLst>
        </pc:spChg>
        <pc:spChg chg="add del mod">
          <ac:chgData name="Al Brooks" userId="34fc579134f071c1" providerId="LiveId" clId="{12FB524E-2737-49D3-84BE-3DC7DD319606}" dt="2021-04-26T21:12:21.992" v="6648" actId="478"/>
          <ac:spMkLst>
            <pc:docMk/>
            <pc:sldMk cId="308930307" sldId="7105"/>
            <ac:spMk id="165" creationId="{1BCEFBF0-3B79-4442-94B7-3C5EA057D4ED}"/>
          </ac:spMkLst>
        </pc:spChg>
        <pc:spChg chg="add mod">
          <ac:chgData name="Al Brooks" userId="34fc579134f071c1" providerId="LiveId" clId="{12FB524E-2737-49D3-84BE-3DC7DD319606}" dt="2021-04-26T21:06:47.561" v="6537"/>
          <ac:spMkLst>
            <pc:docMk/>
            <pc:sldMk cId="308930307" sldId="7105"/>
            <ac:spMk id="167" creationId="{0F16BF32-E855-46FB-9EA9-E21C06166C68}"/>
          </ac:spMkLst>
        </pc:spChg>
        <pc:spChg chg="add mod">
          <ac:chgData name="Al Brooks" userId="34fc579134f071c1" providerId="LiveId" clId="{12FB524E-2737-49D3-84BE-3DC7DD319606}" dt="2021-04-26T21:06:47.561" v="6537"/>
          <ac:spMkLst>
            <pc:docMk/>
            <pc:sldMk cId="308930307" sldId="7105"/>
            <ac:spMk id="168" creationId="{7AD5A7F2-135A-4F2F-A550-EC8D868BC07E}"/>
          </ac:spMkLst>
        </pc:spChg>
        <pc:spChg chg="add del mod">
          <ac:chgData name="Al Brooks" userId="34fc579134f071c1" providerId="LiveId" clId="{12FB524E-2737-49D3-84BE-3DC7DD319606}" dt="2021-04-26T21:12:45.257" v="6652" actId="478"/>
          <ac:spMkLst>
            <pc:docMk/>
            <pc:sldMk cId="308930307" sldId="7105"/>
            <ac:spMk id="169" creationId="{41FA39C1-E2DE-47F0-8195-3906D13FE667}"/>
          </ac:spMkLst>
        </pc:spChg>
        <pc:spChg chg="add del mod">
          <ac:chgData name="Al Brooks" userId="34fc579134f071c1" providerId="LiveId" clId="{12FB524E-2737-49D3-84BE-3DC7DD319606}" dt="2021-04-26T21:12:44.302" v="6651" actId="478"/>
          <ac:spMkLst>
            <pc:docMk/>
            <pc:sldMk cId="308930307" sldId="7105"/>
            <ac:spMk id="170" creationId="{1600E76E-2C9A-4426-A1CB-FDC2409A5BBB}"/>
          </ac:spMkLst>
        </pc:spChg>
        <pc:spChg chg="add del mod">
          <ac:chgData name="Al Brooks" userId="34fc579134f071c1" providerId="LiveId" clId="{12FB524E-2737-49D3-84BE-3DC7DD319606}" dt="2021-04-26T21:12:46.137" v="6653" actId="478"/>
          <ac:spMkLst>
            <pc:docMk/>
            <pc:sldMk cId="308930307" sldId="7105"/>
            <ac:spMk id="171" creationId="{97CB68EB-32D3-4509-A8D1-F5570DB2DB65}"/>
          </ac:spMkLst>
        </pc:spChg>
        <pc:spChg chg="add mod">
          <ac:chgData name="Al Brooks" userId="34fc579134f071c1" providerId="LiveId" clId="{12FB524E-2737-49D3-84BE-3DC7DD319606}" dt="2021-04-26T21:21:58.503" v="7077" actId="1076"/>
          <ac:spMkLst>
            <pc:docMk/>
            <pc:sldMk cId="308930307" sldId="7105"/>
            <ac:spMk id="172" creationId="{BD1E4DCF-8715-4F3C-AFB4-4D9D492FEF73}"/>
          </ac:spMkLst>
        </pc:spChg>
        <pc:spChg chg="add mod">
          <ac:chgData name="Al Brooks" userId="34fc579134f071c1" providerId="LiveId" clId="{12FB524E-2737-49D3-84BE-3DC7DD319606}" dt="2021-04-26T21:12:54.570" v="6657" actId="108"/>
          <ac:spMkLst>
            <pc:docMk/>
            <pc:sldMk cId="308930307" sldId="7105"/>
            <ac:spMk id="173" creationId="{20495551-D9F7-4C46-93F9-C89C92CD1C71}"/>
          </ac:spMkLst>
        </pc:spChg>
        <pc:spChg chg="add mod">
          <ac:chgData name="Al Brooks" userId="34fc579134f071c1" providerId="LiveId" clId="{12FB524E-2737-49D3-84BE-3DC7DD319606}" dt="2021-04-26T21:33:58.590" v="7198" actId="108"/>
          <ac:spMkLst>
            <pc:docMk/>
            <pc:sldMk cId="308930307" sldId="7105"/>
            <ac:spMk id="174" creationId="{C49CC6C4-83EE-40A5-949A-20F200DA3707}"/>
          </ac:spMkLst>
        </pc:spChg>
        <pc:spChg chg="add mod">
          <ac:chgData name="Al Brooks" userId="34fc579134f071c1" providerId="LiveId" clId="{12FB524E-2737-49D3-84BE-3DC7DD319606}" dt="2021-04-26T21:33:54.884" v="7197" actId="108"/>
          <ac:spMkLst>
            <pc:docMk/>
            <pc:sldMk cId="308930307" sldId="7105"/>
            <ac:spMk id="175" creationId="{E1E43AE8-B60F-40AF-AE79-3E060B9C2D33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6T21:14:12.323" v="6725" actId="478"/>
          <ac:spMkLst>
            <pc:docMk/>
            <pc:sldMk cId="308930307" sldId="7105"/>
            <ac:spMk id="215" creationId="{EC39CA8B-DBE1-47F3-BF1F-B67C6859BE85}"/>
          </ac:spMkLst>
        </pc:spChg>
        <pc:picChg chg="add mod">
          <ac:chgData name="Al Brooks" userId="34fc579134f071c1" providerId="LiveId" clId="{12FB524E-2737-49D3-84BE-3DC7DD319606}" dt="2021-04-26T20:54:35.298" v="6399"/>
          <ac:picMkLst>
            <pc:docMk/>
            <pc:sldMk cId="308930307" sldId="7105"/>
            <ac:picMk id="159" creationId="{F5D97132-19D7-46FB-83D6-9BE8BCFB40EA}"/>
          </ac:picMkLst>
        </pc:pic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57" creationId="{85668601-C71B-437D-A6C8-64C4F3C134F5}"/>
          </ac:cxnSpMkLst>
        </pc:cxnChg>
        <pc:cxnChg chg="add del mod">
          <ac:chgData name="Al Brooks" userId="34fc579134f071c1" providerId="LiveId" clId="{12FB524E-2737-49D3-84BE-3DC7DD319606}" dt="2021-04-26T21:13:12.962" v="6660" actId="478"/>
          <ac:cxnSpMkLst>
            <pc:docMk/>
            <pc:sldMk cId="308930307" sldId="7105"/>
            <ac:cxnSpMk id="160" creationId="{1670B8E7-3141-4D9A-9F46-282DC56237B2}"/>
          </ac:cxnSpMkLst>
        </pc:cxnChg>
        <pc:cxnChg chg="add del mod">
          <ac:chgData name="Al Brooks" userId="34fc579134f071c1" providerId="LiveId" clId="{12FB524E-2737-49D3-84BE-3DC7DD319606}" dt="2021-04-26T21:12:49.102" v="6656" actId="478"/>
          <ac:cxnSpMkLst>
            <pc:docMk/>
            <pc:sldMk cId="308930307" sldId="7105"/>
            <ac:cxnSpMk id="161" creationId="{69E51B14-3A23-4A2E-BA95-D0AF8AF5C745}"/>
          </ac:cxnSpMkLst>
        </pc:cxnChg>
        <pc:cxnChg chg="add mod">
          <ac:chgData name="Al Brooks" userId="34fc579134f071c1" providerId="LiveId" clId="{12FB524E-2737-49D3-84BE-3DC7DD319606}" dt="2021-04-26T21:06:47.561" v="6537"/>
          <ac:cxnSpMkLst>
            <pc:docMk/>
            <pc:sldMk cId="308930307" sldId="7105"/>
            <ac:cxnSpMk id="162" creationId="{7390A839-22AA-4E54-9C77-D01ADC0126CD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163" creationId="{208F37F3-ED42-4774-9E76-A32977372E66}"/>
          </ac:cxnSpMkLst>
        </pc:cxnChg>
        <pc:cxnChg chg="add del mod">
          <ac:chgData name="Al Brooks" userId="34fc579134f071c1" providerId="LiveId" clId="{12FB524E-2737-49D3-84BE-3DC7DD319606}" dt="2021-04-26T21:12:47.758" v="6655" actId="478"/>
          <ac:cxnSpMkLst>
            <pc:docMk/>
            <pc:sldMk cId="308930307" sldId="7105"/>
            <ac:cxnSpMk id="166" creationId="{412F0109-8F97-4AB6-A2E4-672757EF324C}"/>
          </ac:cxnSpMkLst>
        </pc:cxnChg>
        <pc:cxnChg chg="add mod">
          <ac:chgData name="Al Brooks" userId="34fc579134f071c1" providerId="LiveId" clId="{12FB524E-2737-49D3-84BE-3DC7DD319606}" dt="2021-04-26T21:14:02.590" v="6724" actId="14100"/>
          <ac:cxnSpMkLst>
            <pc:docMk/>
            <pc:sldMk cId="308930307" sldId="7105"/>
            <ac:cxnSpMk id="176" creationId="{6B84FFA2-0364-43E7-ABCA-1BA788FB9A09}"/>
          </ac:cxnSpMkLst>
        </pc:cxnChg>
        <pc:cxnChg chg="add mod">
          <ac:chgData name="Al Brooks" userId="34fc579134f071c1" providerId="LiveId" clId="{12FB524E-2737-49D3-84BE-3DC7DD319606}" dt="2021-04-26T21:34:02.381" v="7199" actId="108"/>
          <ac:cxnSpMkLst>
            <pc:docMk/>
            <pc:sldMk cId="308930307" sldId="7105"/>
            <ac:cxnSpMk id="177" creationId="{74535192-CB2D-453E-9CCF-FBC8563C4269}"/>
          </ac:cxnSpMkLst>
        </pc:cxnChg>
        <pc:cxnChg chg="add mod">
          <ac:chgData name="Al Brooks" userId="34fc579134f071c1" providerId="LiveId" clId="{12FB524E-2737-49D3-84BE-3DC7DD319606}" dt="2021-04-26T21:22:24.289" v="7082" actId="14100"/>
          <ac:cxnSpMkLst>
            <pc:docMk/>
            <pc:sldMk cId="308930307" sldId="7105"/>
            <ac:cxnSpMk id="178" creationId="{6D15778F-F7CF-4AD2-91F5-C8AA9130848C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6T21:14:12.323" v="6725" actId="478"/>
          <ac:cxnSpMkLst>
            <pc:docMk/>
            <pc:sldMk cId="308930307" sldId="7105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12FB524E-2737-49D3-84BE-3DC7DD319606}" dt="2021-04-27T22:35:45.298" v="8964" actId="47"/>
        <pc:sldMkLst>
          <pc:docMk/>
          <pc:sldMk cId="2470083962" sldId="7106"/>
        </pc:sldMkLst>
        <pc:spChg chg="mod">
          <ac:chgData name="Al Brooks" userId="34fc579134f071c1" providerId="LiveId" clId="{12FB524E-2737-49D3-84BE-3DC7DD319606}" dt="2021-04-27T19:34:59.005" v="8167" actId="20577"/>
          <ac:spMkLst>
            <pc:docMk/>
            <pc:sldMk cId="2470083962" sldId="7106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7T21:33:04.138" v="8861" actId="167"/>
          <ac:spMkLst>
            <pc:docMk/>
            <pc:sldMk cId="2470083962" sldId="7106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8" creationId="{F30D672F-1FF6-44A5-9B1F-1AB938394C41}"/>
          </ac:spMkLst>
        </pc:spChg>
        <pc:spChg chg="del mod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7T22:34:29.544" v="8960" actId="1076"/>
          <ac:spMkLst>
            <pc:docMk/>
            <pc:sldMk cId="2470083962" sldId="7106"/>
            <ac:spMk id="158" creationId="{AA16EDCD-34BA-4A34-A189-ED06F419F912}"/>
          </ac:spMkLst>
        </pc:spChg>
        <pc:spChg chg="add mod">
          <ac:chgData name="Al Brooks" userId="34fc579134f071c1" providerId="LiveId" clId="{12FB524E-2737-49D3-84BE-3DC7DD319606}" dt="2021-04-27T21:34:36.419" v="8870" actId="1076"/>
          <ac:spMkLst>
            <pc:docMk/>
            <pc:sldMk cId="2470083962" sldId="7106"/>
            <ac:spMk id="159" creationId="{8160BBA9-0C5F-4E34-AD76-6664236F72CB}"/>
          </ac:spMkLst>
        </pc:spChg>
        <pc:spChg chg="add del mod">
          <ac:chgData name="Al Brooks" userId="34fc579134f071c1" providerId="LiveId" clId="{12FB524E-2737-49D3-84BE-3DC7DD319606}" dt="2021-04-27T21:35:59.037" v="8884" actId="21"/>
          <ac:spMkLst>
            <pc:docMk/>
            <pc:sldMk cId="2470083962" sldId="7106"/>
            <ac:spMk id="160" creationId="{7DB27FD6-CAE3-4AAB-868F-5558FAF04CDE}"/>
          </ac:spMkLst>
        </pc:spChg>
        <pc:spChg chg="add del mod">
          <ac:chgData name="Al Brooks" userId="34fc579134f071c1" providerId="LiveId" clId="{12FB524E-2737-49D3-84BE-3DC7DD319606}" dt="2021-04-27T21:36:36.688" v="8891" actId="478"/>
          <ac:spMkLst>
            <pc:docMk/>
            <pc:sldMk cId="2470083962" sldId="7106"/>
            <ac:spMk id="161" creationId="{1BCAF3C3-9D35-4B33-A1C7-8DB776119276}"/>
          </ac:spMkLst>
        </pc:spChg>
        <pc:spChg chg="add mod">
          <ac:chgData name="Al Brooks" userId="34fc579134f071c1" providerId="LiveId" clId="{12FB524E-2737-49D3-84BE-3DC7DD319606}" dt="2021-04-27T21:33:07.637" v="8862" actId="1076"/>
          <ac:spMkLst>
            <pc:docMk/>
            <pc:sldMk cId="2470083962" sldId="7106"/>
            <ac:spMk id="164" creationId="{5F2E3C48-2B0A-4F87-AA88-DFADF706B314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2" creationId="{36094E7A-E2FD-4520-A599-2EAFB6D4B1CA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3" creationId="{4633664F-BE74-48DB-B33A-56BAABB7A949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4" creationId="{783689B8-EE6C-482B-AE6E-0048403B85FF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5" creationId="{DC3D6DA3-1CC4-488F-BA1A-20F4668BCEBE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6" creationId="{132C27A2-5DEC-41A9-A330-DA26B76099AA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7" creationId="{AA92156E-CE0C-453D-AFAC-31B938EFF834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8" creationId="{2D506E3A-19C1-4BE3-B4C4-4A99A7325D69}"/>
          </ac:spMkLst>
        </pc:spChg>
        <pc:spChg chg="add mod">
          <ac:chgData name="Al Brooks" userId="34fc579134f071c1" providerId="LiveId" clId="{12FB524E-2737-49D3-84BE-3DC7DD319606}" dt="2021-04-27T21:33:48.672" v="8863"/>
          <ac:spMkLst>
            <pc:docMk/>
            <pc:sldMk cId="2470083962" sldId="7106"/>
            <ac:spMk id="179" creationId="{836BD32E-3BFE-43F8-9285-C111C9118D66}"/>
          </ac:spMkLst>
        </pc:spChg>
        <pc:spChg chg="add mod">
          <ac:chgData name="Al Brooks" userId="34fc579134f071c1" providerId="LiveId" clId="{12FB524E-2737-49D3-84BE-3DC7DD319606}" dt="2021-04-27T21:35:38.609" v="8882" actId="14100"/>
          <ac:spMkLst>
            <pc:docMk/>
            <pc:sldMk cId="2470083962" sldId="7106"/>
            <ac:spMk id="181" creationId="{3E804EF2-DF85-40F3-95F5-737D2BE6488C}"/>
          </ac:spMkLst>
        </pc:spChg>
        <pc:spChg chg="add mod">
          <ac:chgData name="Al Brooks" userId="34fc579134f071c1" providerId="LiveId" clId="{12FB524E-2737-49D3-84BE-3DC7DD319606}" dt="2021-04-27T21:37:07.497" v="8919" actId="1076"/>
          <ac:spMkLst>
            <pc:docMk/>
            <pc:sldMk cId="2470083962" sldId="7106"/>
            <ac:spMk id="182" creationId="{0A12BE37-B89C-4C05-A05C-92794599DC51}"/>
          </ac:spMkLst>
        </pc:spChg>
        <pc:spChg chg="add mod">
          <ac:chgData name="Al Brooks" userId="34fc579134f071c1" providerId="LiveId" clId="{12FB524E-2737-49D3-84BE-3DC7DD319606}" dt="2021-04-27T22:34:32.417" v="8961" actId="571"/>
          <ac:spMkLst>
            <pc:docMk/>
            <pc:sldMk cId="2470083962" sldId="7106"/>
            <ac:spMk id="184" creationId="{F93E7754-ED61-46D5-8AD4-95E3FA82B37D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7T22:34:46.443" v="8963" actId="478"/>
          <ac:spMkLst>
            <pc:docMk/>
            <pc:sldMk cId="2470083962" sldId="7106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7T21:33:55.744" v="8865" actId="1076"/>
          <ac:picMkLst>
            <pc:docMk/>
            <pc:sldMk cId="2470083962" sldId="7106"/>
            <ac:picMk id="165" creationId="{A172F2CC-A996-40CE-BE5D-0769AF9CBF82}"/>
          </ac:picMkLst>
        </pc:pic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7T21:32:50.645" v="8857" actId="14100"/>
          <ac:cxnSpMkLst>
            <pc:docMk/>
            <pc:sldMk cId="2470083962" sldId="7106"/>
            <ac:cxnSpMk id="162" creationId="{E49DCFE9-95F8-4CF8-8C22-DA15ADBFB545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66" creationId="{03D03FE5-C475-44D5-9F79-7ED81878CD7C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67" creationId="{4491412A-3646-408C-A5C1-076851D3AB58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68" creationId="{02806DA6-5686-4635-AED2-DA2F4F918030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69" creationId="{7BF42E77-9C2E-4466-B032-392CC9773D4D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70" creationId="{81CEF6D0-6E9F-4109-A5A2-9EB3CE2DE73F}"/>
          </ac:cxnSpMkLst>
        </pc:cxnChg>
        <pc:cxnChg chg="add mod">
          <ac:chgData name="Al Brooks" userId="34fc579134f071c1" providerId="LiveId" clId="{12FB524E-2737-49D3-84BE-3DC7DD319606}" dt="2021-04-27T21:33:48.672" v="8863"/>
          <ac:cxnSpMkLst>
            <pc:docMk/>
            <pc:sldMk cId="2470083962" sldId="7106"/>
            <ac:cxnSpMk id="171" creationId="{0B2D7A47-9250-4D25-BD82-BCDE6606D302}"/>
          </ac:cxnSpMkLst>
        </pc:cxnChg>
        <pc:cxnChg chg="add mod">
          <ac:chgData name="Al Brooks" userId="34fc579134f071c1" providerId="LiveId" clId="{12FB524E-2737-49D3-84BE-3DC7DD319606}" dt="2021-04-27T21:34:45.001" v="8872" actId="14100"/>
          <ac:cxnSpMkLst>
            <pc:docMk/>
            <pc:sldMk cId="2470083962" sldId="7106"/>
            <ac:cxnSpMk id="180" creationId="{7C800BD2-3DC0-4A42-88A1-8AB72CAFB333}"/>
          </ac:cxnSpMkLst>
        </pc:cxnChg>
        <pc:cxnChg chg="add mod">
          <ac:chgData name="Al Brooks" userId="34fc579134f071c1" providerId="LiveId" clId="{12FB524E-2737-49D3-84BE-3DC7DD319606}" dt="2021-04-27T21:37:11.291" v="8920" actId="14100"/>
          <ac:cxnSpMkLst>
            <pc:docMk/>
            <pc:sldMk cId="2470083962" sldId="7106"/>
            <ac:cxnSpMk id="183" creationId="{7D32ED0F-2AC8-4F7B-9CBE-2DA8B5B987D7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7T22:34:46.443" v="8963" actId="478"/>
          <ac:cxnSpMkLst>
            <pc:docMk/>
            <pc:sldMk cId="2470083962" sldId="7106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12FB524E-2737-49D3-84BE-3DC7DD319606}" dt="2021-04-28T21:21:54.816" v="10690" actId="2696"/>
        <pc:sldMkLst>
          <pc:docMk/>
          <pc:sldMk cId="1439327319" sldId="7107"/>
        </pc:sldMkLst>
        <pc:spChg chg="mod">
          <ac:chgData name="Al Brooks" userId="34fc579134f071c1" providerId="LiveId" clId="{12FB524E-2737-49D3-84BE-3DC7DD319606}" dt="2021-04-28T19:34:47.498" v="9510" actId="20577"/>
          <ac:spMkLst>
            <pc:docMk/>
            <pc:sldMk cId="1439327319" sldId="7107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8T20:53:51.058" v="10496" actId="167"/>
          <ac:spMkLst>
            <pc:docMk/>
            <pc:sldMk cId="1439327319" sldId="7107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8T21:21:03.712" v="10646" actId="1076"/>
          <ac:spMkLst>
            <pc:docMk/>
            <pc:sldMk cId="1439327319" sldId="7107"/>
            <ac:spMk id="158" creationId="{57062231-7D14-4573-8C00-949A060A1016}"/>
          </ac:spMkLst>
        </pc:spChg>
        <pc:spChg chg="add del">
          <ac:chgData name="Al Brooks" userId="34fc579134f071c1" providerId="LiveId" clId="{12FB524E-2737-49D3-84BE-3DC7DD319606}" dt="2021-04-28T20:52:13.830" v="10446" actId="478"/>
          <ac:spMkLst>
            <pc:docMk/>
            <pc:sldMk cId="1439327319" sldId="7107"/>
            <ac:spMk id="159" creationId="{47CC6BAB-AAB0-49E6-9194-A677FA6B7DFD}"/>
          </ac:spMkLst>
        </pc:spChg>
        <pc:spChg chg="add mod">
          <ac:chgData name="Al Brooks" userId="34fc579134f071c1" providerId="LiveId" clId="{12FB524E-2737-49D3-84BE-3DC7DD319606}" dt="2021-04-28T21:20:26.951" v="10641" actId="1076"/>
          <ac:spMkLst>
            <pc:docMk/>
            <pc:sldMk cId="1439327319" sldId="7107"/>
            <ac:spMk id="161" creationId="{A86FE868-D0C8-4683-9266-ACFEF2BCF9A0}"/>
          </ac:spMkLst>
        </pc:spChg>
        <pc:spChg chg="add mod">
          <ac:chgData name="Al Brooks" userId="34fc579134f071c1" providerId="LiveId" clId="{12FB524E-2737-49D3-84BE-3DC7DD319606}" dt="2021-04-28T21:20:40.277" v="10644" actId="1076"/>
          <ac:spMkLst>
            <pc:docMk/>
            <pc:sldMk cId="1439327319" sldId="7107"/>
            <ac:spMk id="162" creationId="{4E69A383-F74A-4377-84B8-9E920EF9FE90}"/>
          </ac:spMkLst>
        </pc:spChg>
        <pc:spChg chg="add mod">
          <ac:chgData name="Al Brooks" userId="34fc579134f071c1" providerId="LiveId" clId="{12FB524E-2737-49D3-84BE-3DC7DD319606}" dt="2021-04-28T21:20:59.558" v="10645"/>
          <ac:spMkLst>
            <pc:docMk/>
            <pc:sldMk cId="1439327319" sldId="7107"/>
            <ac:spMk id="165" creationId="{31CBEF0F-D992-44A6-9E6C-07919FCC46C0}"/>
          </ac:spMkLst>
        </pc:spChg>
        <pc:spChg chg="add mod">
          <ac:chgData name="Al Brooks" userId="34fc579134f071c1" providerId="LiveId" clId="{12FB524E-2737-49D3-84BE-3DC7DD319606}" dt="2021-04-28T21:20:59.558" v="10645"/>
          <ac:spMkLst>
            <pc:docMk/>
            <pc:sldMk cId="1439327319" sldId="7107"/>
            <ac:spMk id="166" creationId="{1A88DC8B-4AE9-4E78-A572-D7C32713231A}"/>
          </ac:spMkLst>
        </pc:spChg>
        <pc:spChg chg="add mod">
          <ac:chgData name="Al Brooks" userId="34fc579134f071c1" providerId="LiveId" clId="{12FB524E-2737-49D3-84BE-3DC7DD319606}" dt="2021-04-28T21:20:59.558" v="10645"/>
          <ac:spMkLst>
            <pc:docMk/>
            <pc:sldMk cId="1439327319" sldId="7107"/>
            <ac:spMk id="167" creationId="{10E8DDD1-A496-4C42-A7B1-C6E61479DFB6}"/>
          </ac:spMkLst>
        </pc:spChg>
        <pc:spChg chg="add mod">
          <ac:chgData name="Al Brooks" userId="34fc579134f071c1" providerId="LiveId" clId="{12FB524E-2737-49D3-84BE-3DC7DD319606}" dt="2021-04-28T21:20:59.558" v="10645"/>
          <ac:spMkLst>
            <pc:docMk/>
            <pc:sldMk cId="1439327319" sldId="7107"/>
            <ac:spMk id="168" creationId="{958071E4-6FF8-4EBD-9878-DA7C4EE9B71E}"/>
          </ac:spMkLst>
        </pc:spChg>
        <pc:spChg chg="add mod">
          <ac:chgData name="Al Brooks" userId="34fc579134f071c1" providerId="LiveId" clId="{12FB524E-2737-49D3-84BE-3DC7DD319606}" dt="2021-04-28T21:20:59.558" v="10645"/>
          <ac:spMkLst>
            <pc:docMk/>
            <pc:sldMk cId="1439327319" sldId="7107"/>
            <ac:spMk id="169" creationId="{A5116778-B716-442E-B0CF-EEFADC028490}"/>
          </ac:spMkLst>
        </pc:spChg>
        <pc:spChg chg="add mod">
          <ac:chgData name="Al Brooks" userId="34fc579134f071c1" providerId="LiveId" clId="{12FB524E-2737-49D3-84BE-3DC7DD319606}" dt="2021-04-28T21:21:17.759" v="10649" actId="571"/>
          <ac:spMkLst>
            <pc:docMk/>
            <pc:sldMk cId="1439327319" sldId="7107"/>
            <ac:spMk id="171" creationId="{5CC7F249-B989-4BBA-8F29-B1F9811D381B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8T21:21:51.410" v="10689" actId="478"/>
          <ac:spMkLst>
            <pc:docMk/>
            <pc:sldMk cId="1439327319" sldId="7107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8T21:20:32.110" v="10643" actId="1076"/>
          <ac:picMkLst>
            <pc:docMk/>
            <pc:sldMk cId="1439327319" sldId="7107"/>
            <ac:picMk id="160" creationId="{068623C3-B58C-4219-B904-FD407EDDE18F}"/>
          </ac:picMkLst>
        </pc:pic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57" creationId="{85668601-C71B-437D-A6C8-64C4F3C134F5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8T21:20:59.558" v="10645"/>
          <ac:cxnSpMkLst>
            <pc:docMk/>
            <pc:sldMk cId="1439327319" sldId="7107"/>
            <ac:cxnSpMk id="164" creationId="{A3B2EC50-DD82-4B48-B996-575F22DD85C9}"/>
          </ac:cxnSpMkLst>
        </pc:cxnChg>
        <pc:cxnChg chg="add mod">
          <ac:chgData name="Al Brooks" userId="34fc579134f071c1" providerId="LiveId" clId="{12FB524E-2737-49D3-84BE-3DC7DD319606}" dt="2021-04-28T21:21:07.816" v="10647" actId="571"/>
          <ac:cxnSpMkLst>
            <pc:docMk/>
            <pc:sldMk cId="1439327319" sldId="7107"/>
            <ac:cxnSpMk id="170" creationId="{C6BDA409-E57C-445B-B173-8A926EFC1FDC}"/>
          </ac:cxnSpMkLst>
        </pc:cxnChg>
        <pc:cxnChg chg="add mod">
          <ac:chgData name="Al Brooks" userId="34fc579134f071c1" providerId="LiveId" clId="{12FB524E-2737-49D3-84BE-3DC7DD319606}" dt="2021-04-28T21:21:17.759" v="10649" actId="571"/>
          <ac:cxnSpMkLst>
            <pc:docMk/>
            <pc:sldMk cId="1439327319" sldId="7107"/>
            <ac:cxnSpMk id="172" creationId="{7498FD59-9840-45CD-8C69-98A6C5124289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8T21:21:51.410" v="10689" actId="478"/>
          <ac:cxnSpMkLst>
            <pc:docMk/>
            <pc:sldMk cId="1439327319" sldId="7107"/>
            <ac:cxnSpMk id="225" creationId="{3B2E5016-D6DA-482F-BCE2-B5A64CE1D387}"/>
          </ac:cxnSpMkLst>
        </pc:cxnChg>
      </pc:sldChg>
      <pc:sldChg chg="addSp delSp modSp mod">
        <pc:chgData name="Al Brooks" userId="34fc579134f071c1" providerId="LiveId" clId="{12FB524E-2737-49D3-84BE-3DC7DD319606}" dt="2021-04-23T21:36:13.645" v="4785" actId="20577"/>
        <pc:sldMkLst>
          <pc:docMk/>
          <pc:sldMk cId="2027535969" sldId="7131"/>
        </pc:sldMkLst>
        <pc:spChg chg="mod">
          <ac:chgData name="Al Brooks" userId="34fc579134f071c1" providerId="LiveId" clId="{12FB524E-2737-49D3-84BE-3DC7DD319606}" dt="2021-04-23T21:35:57.103" v="4777" actId="20577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36:13.645" v="4785" actId="20577"/>
          <ac:spMkLst>
            <pc:docMk/>
            <pc:sldMk cId="2027535969" sldId="7131"/>
            <ac:spMk id="7" creationId="{06ABEF3B-ABC1-4B76-8DC9-9BED300F1E4A}"/>
          </ac:spMkLst>
        </pc:spChg>
        <pc:picChg chg="add mod ord">
          <ac:chgData name="Al Brooks" userId="34fc579134f071c1" providerId="LiveId" clId="{12FB524E-2737-49D3-84BE-3DC7DD319606}" dt="2021-04-23T21:34:56.084" v="4722" actId="167"/>
          <ac:picMkLst>
            <pc:docMk/>
            <pc:sldMk cId="2027535969" sldId="7131"/>
            <ac:picMk id="3" creationId="{685DB38F-E435-4D9C-8213-62E4C0546CE0}"/>
          </ac:picMkLst>
        </pc:picChg>
        <pc:picChg chg="del">
          <ac:chgData name="Al Brooks" userId="34fc579134f071c1" providerId="LiveId" clId="{12FB524E-2737-49D3-84BE-3DC7DD319606}" dt="2021-04-23T21:34:40.126" v="4717" actId="478"/>
          <ac:picMkLst>
            <pc:docMk/>
            <pc:sldMk cId="2027535969" sldId="7131"/>
            <ac:picMk id="4" creationId="{D5EA9B73-DF7D-403A-BB63-40241AAC5095}"/>
          </ac:picMkLst>
        </pc:picChg>
      </pc:sldChg>
      <pc:sldChg chg="del">
        <pc:chgData name="Al Brooks" userId="34fc579134f071c1" providerId="LiveId" clId="{12FB524E-2737-49D3-84BE-3DC7DD319606}" dt="2021-04-22T17:42:12.157" v="0" actId="47"/>
        <pc:sldMkLst>
          <pc:docMk/>
          <pc:sldMk cId="1327115325" sldId="7155"/>
        </pc:sldMkLst>
      </pc:sldChg>
      <pc:sldChg chg="addSp delSp modSp del mod">
        <pc:chgData name="Al Brooks" userId="34fc579134f071c1" providerId="LiveId" clId="{12FB524E-2737-49D3-84BE-3DC7DD319606}" dt="2021-04-23T19:59:18.059" v="3240" actId="47"/>
        <pc:sldMkLst>
          <pc:docMk/>
          <pc:sldMk cId="4036158989" sldId="7156"/>
        </pc:sldMkLst>
        <pc:spChg chg="mod">
          <ac:chgData name="Al Brooks" userId="34fc579134f071c1" providerId="LiveId" clId="{12FB524E-2737-49D3-84BE-3DC7DD319606}" dt="2021-04-22T20:19:05.615" v="1191" actId="20577"/>
          <ac:spMkLst>
            <pc:docMk/>
            <pc:sldMk cId="4036158989" sldId="7156"/>
            <ac:spMk id="5" creationId="{00000000-0000-0000-0000-000000000000}"/>
          </ac:spMkLst>
        </pc:spChg>
        <pc:spChg chg="add mod">
          <ac:chgData name="Al Brooks" userId="34fc579134f071c1" providerId="LiveId" clId="{12FB524E-2737-49D3-84BE-3DC7DD319606}" dt="2021-04-22T20:22:46.646" v="1228" actId="571"/>
          <ac:spMkLst>
            <pc:docMk/>
            <pc:sldMk cId="4036158989" sldId="7156"/>
            <ac:spMk id="171" creationId="{781F4C85-0F33-4388-84FF-13491D0F8E60}"/>
          </ac:spMkLst>
        </pc:spChg>
        <pc:spChg chg="add mod">
          <ac:chgData name="Al Brooks" userId="34fc579134f071c1" providerId="LiveId" clId="{12FB524E-2737-49D3-84BE-3DC7DD319606}" dt="2021-04-22T20:22:49.893" v="1229" actId="571"/>
          <ac:spMkLst>
            <pc:docMk/>
            <pc:sldMk cId="4036158989" sldId="7156"/>
            <ac:spMk id="172" creationId="{30CE7D7F-4C96-4D59-9AFC-DC49D006216E}"/>
          </ac:spMkLst>
        </pc:spChg>
        <pc:spChg chg="add mod">
          <ac:chgData name="Al Brooks" userId="34fc579134f071c1" providerId="LiveId" clId="{12FB524E-2737-49D3-84BE-3DC7DD319606}" dt="2021-04-22T20:22:54.290" v="1230" actId="571"/>
          <ac:spMkLst>
            <pc:docMk/>
            <pc:sldMk cId="4036158989" sldId="7156"/>
            <ac:spMk id="173" creationId="{D0586899-FE85-421A-B15C-8AE73CB66AF7}"/>
          </ac:spMkLst>
        </pc:spChg>
        <pc:spChg chg="add mod">
          <ac:chgData name="Al Brooks" userId="34fc579134f071c1" providerId="LiveId" clId="{12FB524E-2737-49D3-84BE-3DC7DD319606}" dt="2021-04-22T20:22:56.238" v="1231" actId="571"/>
          <ac:spMkLst>
            <pc:docMk/>
            <pc:sldMk cId="4036158989" sldId="7156"/>
            <ac:spMk id="174" creationId="{3A903687-65B0-4C76-9946-33741A338092}"/>
          </ac:spMkLst>
        </pc:spChg>
        <pc:spChg chg="add mod">
          <ac:chgData name="Al Brooks" userId="34fc579134f071c1" providerId="LiveId" clId="{12FB524E-2737-49D3-84BE-3DC7DD319606}" dt="2021-04-22T20:23:01.322" v="1232" actId="571"/>
          <ac:spMkLst>
            <pc:docMk/>
            <pc:sldMk cId="4036158989" sldId="7156"/>
            <ac:spMk id="175" creationId="{4A0FD142-B5AC-46E7-B2BF-2AB2F38D1B5D}"/>
          </ac:spMkLst>
        </pc:spChg>
        <pc:spChg chg="add mod">
          <ac:chgData name="Al Brooks" userId="34fc579134f071c1" providerId="LiveId" clId="{12FB524E-2737-49D3-84BE-3DC7DD319606}" dt="2021-04-22T20:23:03.240" v="1233" actId="571"/>
          <ac:spMkLst>
            <pc:docMk/>
            <pc:sldMk cId="4036158989" sldId="7156"/>
            <ac:spMk id="176" creationId="{967D4B0B-C0FF-47DE-B9CE-777D806C1871}"/>
          </ac:spMkLst>
        </pc:spChg>
        <pc:spChg chg="add mod">
          <ac:chgData name="Al Brooks" userId="34fc579134f071c1" providerId="LiveId" clId="{12FB524E-2737-49D3-84BE-3DC7DD319606}" dt="2021-04-22T20:23:05.064" v="1234" actId="571"/>
          <ac:spMkLst>
            <pc:docMk/>
            <pc:sldMk cId="4036158989" sldId="7156"/>
            <ac:spMk id="177" creationId="{E5337706-1159-4853-BE07-B076F2C0BB2F}"/>
          </ac:spMkLst>
        </pc:spChg>
        <pc:spChg chg="add mod">
          <ac:chgData name="Al Brooks" userId="34fc579134f071c1" providerId="LiveId" clId="{12FB524E-2737-49D3-84BE-3DC7DD319606}" dt="2021-04-22T20:23:06.975" v="1235" actId="571"/>
          <ac:spMkLst>
            <pc:docMk/>
            <pc:sldMk cId="4036158989" sldId="7156"/>
            <ac:spMk id="178" creationId="{C38809D4-CDA3-4C3D-849B-AD99D582F88C}"/>
          </ac:spMkLst>
        </pc:spChg>
        <pc:spChg chg="add mod">
          <ac:chgData name="Al Brooks" userId="34fc579134f071c1" providerId="LiveId" clId="{12FB524E-2737-49D3-84BE-3DC7DD319606}" dt="2021-04-22T20:23:08.928" v="1236" actId="571"/>
          <ac:spMkLst>
            <pc:docMk/>
            <pc:sldMk cId="4036158989" sldId="7156"/>
            <ac:spMk id="179" creationId="{63C65121-F7C2-4CFA-AA4D-6EC078AB9052}"/>
          </ac:spMkLst>
        </pc:spChg>
        <pc:spChg chg="add mod">
          <ac:chgData name="Al Brooks" userId="34fc579134f071c1" providerId="LiveId" clId="{12FB524E-2737-49D3-84BE-3DC7DD319606}" dt="2021-04-22T20:23:23.767" v="1238" actId="1076"/>
          <ac:spMkLst>
            <pc:docMk/>
            <pc:sldMk cId="4036158989" sldId="7156"/>
            <ac:spMk id="180" creationId="{2BF7AE44-5C98-4DE1-BD54-E61CEBAEB86D}"/>
          </ac:spMkLst>
        </pc:spChg>
        <pc:spChg chg="add mod">
          <ac:chgData name="Al Brooks" userId="34fc579134f071c1" providerId="LiveId" clId="{12FB524E-2737-49D3-84BE-3DC7DD319606}" dt="2021-04-22T20:23:27.226" v="1239" actId="571"/>
          <ac:spMkLst>
            <pc:docMk/>
            <pc:sldMk cId="4036158989" sldId="7156"/>
            <ac:spMk id="181" creationId="{6BFBC8B5-89E7-49C6-9A39-96AED2FF1652}"/>
          </ac:spMkLst>
        </pc:spChg>
        <pc:spChg chg="add mod">
          <ac:chgData name="Al Brooks" userId="34fc579134f071c1" providerId="LiveId" clId="{12FB524E-2737-49D3-84BE-3DC7DD319606}" dt="2021-04-22T20:23:33.177" v="1251" actId="20577"/>
          <ac:spMkLst>
            <pc:docMk/>
            <pc:sldMk cId="4036158989" sldId="7156"/>
            <ac:spMk id="182" creationId="{04523755-4601-4EC2-A0C5-10DFDD6E9DB5}"/>
          </ac:spMkLst>
        </pc:spChg>
        <pc:spChg chg="add mod">
          <ac:chgData name="Al Brooks" userId="34fc579134f071c1" providerId="LiveId" clId="{12FB524E-2737-49D3-84BE-3DC7DD319606}" dt="2021-04-22T20:23:36.731" v="1252" actId="571"/>
          <ac:spMkLst>
            <pc:docMk/>
            <pc:sldMk cId="4036158989" sldId="7156"/>
            <ac:spMk id="183" creationId="{48FFF1F3-E358-4ECB-A298-C8F151F65869}"/>
          </ac:spMkLst>
        </pc:spChg>
        <pc:spChg chg="add mod">
          <ac:chgData name="Al Brooks" userId="34fc579134f071c1" providerId="LiveId" clId="{12FB524E-2737-49D3-84BE-3DC7DD319606}" dt="2021-04-22T20:23:41.186" v="1253" actId="571"/>
          <ac:spMkLst>
            <pc:docMk/>
            <pc:sldMk cId="4036158989" sldId="7156"/>
            <ac:spMk id="184" creationId="{7EA21F18-D358-49CB-AC15-1A7338D0DEF6}"/>
          </ac:spMkLst>
        </pc:spChg>
        <pc:spChg chg="add mod">
          <ac:chgData name="Al Brooks" userId="34fc579134f071c1" providerId="LiveId" clId="{12FB524E-2737-49D3-84BE-3DC7DD319606}" dt="2021-04-22T20:23:45.268" v="1254" actId="571"/>
          <ac:spMkLst>
            <pc:docMk/>
            <pc:sldMk cId="4036158989" sldId="7156"/>
            <ac:spMk id="185" creationId="{2181C9DB-EA75-4A82-9FF8-3B43E09EFA0B}"/>
          </ac:spMkLst>
        </pc:spChg>
        <pc:spChg chg="add mod">
          <ac:chgData name="Al Brooks" userId="34fc579134f071c1" providerId="LiveId" clId="{12FB524E-2737-49D3-84BE-3DC7DD319606}" dt="2021-04-22T20:24:00.062" v="1255" actId="571"/>
          <ac:spMkLst>
            <pc:docMk/>
            <pc:sldMk cId="4036158989" sldId="7156"/>
            <ac:spMk id="186" creationId="{604C6BB0-07D9-4E9C-8AF0-B44C312997A1}"/>
          </ac:spMkLst>
        </pc:spChg>
        <pc:spChg chg="add mod">
          <ac:chgData name="Al Brooks" userId="34fc579134f071c1" providerId="LiveId" clId="{12FB524E-2737-49D3-84BE-3DC7DD319606}" dt="2021-04-22T20:24:04.238" v="1256" actId="571"/>
          <ac:spMkLst>
            <pc:docMk/>
            <pc:sldMk cId="4036158989" sldId="7156"/>
            <ac:spMk id="187" creationId="{30745706-D05E-4A2B-B204-F36722B2FAEC}"/>
          </ac:spMkLst>
        </pc:spChg>
        <pc:spChg chg="add mod">
          <ac:chgData name="Al Brooks" userId="34fc579134f071c1" providerId="LiveId" clId="{12FB524E-2737-49D3-84BE-3DC7DD319606}" dt="2021-04-22T20:24:07.609" v="1257" actId="571"/>
          <ac:spMkLst>
            <pc:docMk/>
            <pc:sldMk cId="4036158989" sldId="7156"/>
            <ac:spMk id="188" creationId="{10D1FBCF-D241-4F06-A2BF-413614C7329B}"/>
          </ac:spMkLst>
        </pc:spChg>
        <pc:spChg chg="add mod">
          <ac:chgData name="Al Brooks" userId="34fc579134f071c1" providerId="LiveId" clId="{12FB524E-2737-49D3-84BE-3DC7DD319606}" dt="2021-04-22T20:24:10.514" v="1258" actId="571"/>
          <ac:spMkLst>
            <pc:docMk/>
            <pc:sldMk cId="4036158989" sldId="7156"/>
            <ac:spMk id="189" creationId="{CF56BD97-3A6B-44CA-AF10-206E0021AA4E}"/>
          </ac:spMkLst>
        </pc:spChg>
        <pc:spChg chg="add mod">
          <ac:chgData name="Al Brooks" userId="34fc579134f071c1" providerId="LiveId" clId="{12FB524E-2737-49D3-84BE-3DC7DD319606}" dt="2021-04-22T20:24:13.839" v="1259" actId="571"/>
          <ac:spMkLst>
            <pc:docMk/>
            <pc:sldMk cId="4036158989" sldId="7156"/>
            <ac:spMk id="190" creationId="{6BFCB91B-2836-43E4-8D1F-A7E525932CFB}"/>
          </ac:spMkLst>
        </pc:spChg>
        <pc:spChg chg="add mod">
          <ac:chgData name="Al Brooks" userId="34fc579134f071c1" providerId="LiveId" clId="{12FB524E-2737-49D3-84BE-3DC7DD319606}" dt="2021-04-22T20:24:20.019" v="1260" actId="571"/>
          <ac:spMkLst>
            <pc:docMk/>
            <pc:sldMk cId="4036158989" sldId="7156"/>
            <ac:spMk id="191" creationId="{6C9A42C0-BD92-45DE-80B7-043DF9B28228}"/>
          </ac:spMkLst>
        </pc:spChg>
        <pc:spChg chg="add mod">
          <ac:chgData name="Al Brooks" userId="34fc579134f071c1" providerId="LiveId" clId="{12FB524E-2737-49D3-84BE-3DC7DD319606}" dt="2021-04-22T20:24:22.036" v="1261" actId="571"/>
          <ac:spMkLst>
            <pc:docMk/>
            <pc:sldMk cId="4036158989" sldId="7156"/>
            <ac:spMk id="192" creationId="{DA091A7B-E3C7-438E-B473-B958E1E96517}"/>
          </ac:spMkLst>
        </pc:spChg>
        <pc:spChg chg="add mod">
          <ac:chgData name="Al Brooks" userId="34fc579134f071c1" providerId="LiveId" clId="{12FB524E-2737-49D3-84BE-3DC7DD319606}" dt="2021-04-22T20:24:24.326" v="1262" actId="571"/>
          <ac:spMkLst>
            <pc:docMk/>
            <pc:sldMk cId="4036158989" sldId="7156"/>
            <ac:spMk id="193" creationId="{60A3A2CE-01EE-4AA3-BA70-32834D816419}"/>
          </ac:spMkLst>
        </pc:spChg>
        <pc:spChg chg="add mod">
          <ac:chgData name="Al Brooks" userId="34fc579134f071c1" providerId="LiveId" clId="{12FB524E-2737-49D3-84BE-3DC7DD319606}" dt="2021-04-22T20:24:28.912" v="1263" actId="571"/>
          <ac:spMkLst>
            <pc:docMk/>
            <pc:sldMk cId="4036158989" sldId="7156"/>
            <ac:spMk id="194" creationId="{43A92C96-B61B-4299-9B49-C1D8000864E8}"/>
          </ac:spMkLst>
        </pc:spChg>
        <pc:spChg chg="add mod">
          <ac:chgData name="Al Brooks" userId="34fc579134f071c1" providerId="LiveId" clId="{12FB524E-2737-49D3-84BE-3DC7DD319606}" dt="2021-04-22T20:24:32.097" v="1264" actId="571"/>
          <ac:spMkLst>
            <pc:docMk/>
            <pc:sldMk cId="4036158989" sldId="7156"/>
            <ac:spMk id="195" creationId="{02D3EFC1-346D-4F6E-8AD5-9C611747D712}"/>
          </ac:spMkLst>
        </pc:spChg>
        <pc:spChg chg="add mod">
          <ac:chgData name="Al Brooks" userId="34fc579134f071c1" providerId="LiveId" clId="{12FB524E-2737-49D3-84BE-3DC7DD319606}" dt="2021-04-22T20:24:36.291" v="1265" actId="571"/>
          <ac:spMkLst>
            <pc:docMk/>
            <pc:sldMk cId="4036158989" sldId="7156"/>
            <ac:spMk id="196" creationId="{B062669A-D4FC-4A35-A0DD-70E586CC4F09}"/>
          </ac:spMkLst>
        </pc:spChg>
        <pc:spChg chg="add mod">
          <ac:chgData name="Al Brooks" userId="34fc579134f071c1" providerId="LiveId" clId="{12FB524E-2737-49D3-84BE-3DC7DD319606}" dt="2021-04-22T20:24:41.044" v="1266" actId="571"/>
          <ac:spMkLst>
            <pc:docMk/>
            <pc:sldMk cId="4036158989" sldId="7156"/>
            <ac:spMk id="197" creationId="{DDBDD5E4-B7F7-4FA9-A94D-E95762F2F331}"/>
          </ac:spMkLst>
        </pc:spChg>
        <pc:spChg chg="add mod">
          <ac:chgData name="Al Brooks" userId="34fc579134f071c1" providerId="LiveId" clId="{12FB524E-2737-49D3-84BE-3DC7DD319606}" dt="2021-04-22T20:24:46.987" v="1267" actId="571"/>
          <ac:spMkLst>
            <pc:docMk/>
            <pc:sldMk cId="4036158989" sldId="7156"/>
            <ac:spMk id="198" creationId="{4672678A-8CB4-4B47-AB3E-92DFADBEAC33}"/>
          </ac:spMkLst>
        </pc:spChg>
        <pc:spChg chg="add mod">
          <ac:chgData name="Al Brooks" userId="34fc579134f071c1" providerId="LiveId" clId="{12FB524E-2737-49D3-84BE-3DC7DD319606}" dt="2021-04-22T20:25:15.960" v="1274" actId="1076"/>
          <ac:spMkLst>
            <pc:docMk/>
            <pc:sldMk cId="4036158989" sldId="7156"/>
            <ac:spMk id="199" creationId="{9243F255-1505-4953-9C8D-8E67FCE11821}"/>
          </ac:spMkLst>
        </pc:spChg>
        <pc:spChg chg="add mod">
          <ac:chgData name="Al Brooks" userId="34fc579134f071c1" providerId="LiveId" clId="{12FB524E-2737-49D3-84BE-3DC7DD319606}" dt="2021-04-22T20:25:10.798" v="1272" actId="14100"/>
          <ac:spMkLst>
            <pc:docMk/>
            <pc:sldMk cId="4036158989" sldId="7156"/>
            <ac:spMk id="200" creationId="{849FE789-CF89-45F9-8EF7-47E0E6657C4A}"/>
          </ac:spMkLst>
        </pc:spChg>
        <pc:spChg chg="add mod">
          <ac:chgData name="Al Brooks" userId="34fc579134f071c1" providerId="LiveId" clId="{12FB524E-2737-49D3-84BE-3DC7DD319606}" dt="2021-04-22T20:25:55.773" v="1280" actId="14100"/>
          <ac:spMkLst>
            <pc:docMk/>
            <pc:sldMk cId="4036158989" sldId="7156"/>
            <ac:spMk id="201" creationId="{B289AB5A-E5DF-44A1-A1C3-3503A791A9FE}"/>
          </ac:spMkLst>
        </pc:spChg>
        <pc:spChg chg="add mod">
          <ac:chgData name="Al Brooks" userId="34fc579134f071c1" providerId="LiveId" clId="{12FB524E-2737-49D3-84BE-3DC7DD319606}" dt="2021-04-22T20:26:05.681" v="1281" actId="571"/>
          <ac:spMkLst>
            <pc:docMk/>
            <pc:sldMk cId="4036158989" sldId="7156"/>
            <ac:spMk id="202" creationId="{C0BAB052-A739-4B4A-AFBB-DACDF4B4882B}"/>
          </ac:spMkLst>
        </pc:spChg>
        <pc:spChg chg="add mod">
          <ac:chgData name="Al Brooks" userId="34fc579134f071c1" providerId="LiveId" clId="{12FB524E-2737-49D3-84BE-3DC7DD319606}" dt="2021-04-22T20:26:27.409" v="1283" actId="14100"/>
          <ac:spMkLst>
            <pc:docMk/>
            <pc:sldMk cId="4036158989" sldId="7156"/>
            <ac:spMk id="203" creationId="{5221AB33-612B-48A1-B420-3819F77CEDB0}"/>
          </ac:spMkLst>
        </pc:spChg>
        <pc:spChg chg="add mod">
          <ac:chgData name="Al Brooks" userId="34fc579134f071c1" providerId="LiveId" clId="{12FB524E-2737-49D3-84BE-3DC7DD319606}" dt="2021-04-22T20:27:13.447" v="1315" actId="1076"/>
          <ac:spMkLst>
            <pc:docMk/>
            <pc:sldMk cId="4036158989" sldId="7156"/>
            <ac:spMk id="204" creationId="{3905E413-E3DB-48D4-A303-BD714DBE6BBA}"/>
          </ac:spMkLst>
        </pc:spChg>
        <pc:spChg chg="add mod">
          <ac:chgData name="Al Brooks" userId="34fc579134f071c1" providerId="LiveId" clId="{12FB524E-2737-49D3-84BE-3DC7DD319606}" dt="2021-04-22T20:27:50.721" v="1328" actId="1076"/>
          <ac:spMkLst>
            <pc:docMk/>
            <pc:sldMk cId="4036158989" sldId="7156"/>
            <ac:spMk id="207" creationId="{3E2BCDFD-52A4-4C8D-B0F3-29A8DA9B2DB2}"/>
          </ac:spMkLst>
        </pc:spChg>
        <pc:spChg chg="add mod">
          <ac:chgData name="Al Brooks" userId="34fc579134f071c1" providerId="LiveId" clId="{12FB524E-2737-49D3-84BE-3DC7DD319606}" dt="2021-04-22T20:28:06.056" v="1333" actId="1076"/>
          <ac:spMkLst>
            <pc:docMk/>
            <pc:sldMk cId="4036158989" sldId="7156"/>
            <ac:spMk id="208" creationId="{45BAADAD-EA64-4343-AD43-3619FCF624AD}"/>
          </ac:spMkLst>
        </pc:spChg>
        <pc:spChg chg="add mod">
          <ac:chgData name="Al Brooks" userId="34fc579134f071c1" providerId="LiveId" clId="{12FB524E-2737-49D3-84BE-3DC7DD319606}" dt="2021-04-22T20:28:09.177" v="1334" actId="571"/>
          <ac:spMkLst>
            <pc:docMk/>
            <pc:sldMk cId="4036158989" sldId="7156"/>
            <ac:spMk id="209" creationId="{B01C5215-04D7-4185-A67D-18823F846690}"/>
          </ac:spMkLst>
        </pc:spChg>
        <pc:spChg chg="add mod">
          <ac:chgData name="Al Brooks" userId="34fc579134f071c1" providerId="LiveId" clId="{12FB524E-2737-49D3-84BE-3DC7DD319606}" dt="2021-04-22T20:28:12.190" v="1335" actId="571"/>
          <ac:spMkLst>
            <pc:docMk/>
            <pc:sldMk cId="4036158989" sldId="7156"/>
            <ac:spMk id="210" creationId="{D21104CC-0C05-4A0F-AF06-D819E6EF7D83}"/>
          </ac:spMkLst>
        </pc:spChg>
        <pc:spChg chg="add mod">
          <ac:chgData name="Al Brooks" userId="34fc579134f071c1" providerId="LiveId" clId="{12FB524E-2737-49D3-84BE-3DC7DD319606}" dt="2021-04-22T20:28:17.426" v="1336" actId="571"/>
          <ac:spMkLst>
            <pc:docMk/>
            <pc:sldMk cId="4036158989" sldId="7156"/>
            <ac:spMk id="211" creationId="{9FC2FA3B-9393-41BD-B8D2-A356CCC6E088}"/>
          </ac:spMkLst>
        </pc:spChg>
        <pc:spChg chg="add del mod">
          <ac:chgData name="Al Brooks" userId="34fc579134f071c1" providerId="LiveId" clId="{12FB524E-2737-49D3-84BE-3DC7DD319606}" dt="2021-04-22T20:32:47.961" v="1580" actId="478"/>
          <ac:spMkLst>
            <pc:docMk/>
            <pc:sldMk cId="4036158989" sldId="7156"/>
            <ac:spMk id="212" creationId="{2224BCD7-E89B-46FC-8A05-AD2946F285ED}"/>
          </ac:spMkLst>
        </pc:spChg>
        <pc:spChg chg="add mod">
          <ac:chgData name="Al Brooks" userId="34fc579134f071c1" providerId="LiveId" clId="{12FB524E-2737-49D3-84BE-3DC7DD319606}" dt="2021-04-22T20:29:00.163" v="1376" actId="108"/>
          <ac:spMkLst>
            <pc:docMk/>
            <pc:sldMk cId="4036158989" sldId="7156"/>
            <ac:spMk id="217" creationId="{BC73A98E-6025-440E-97C6-73561CD016BD}"/>
          </ac:spMkLst>
        </pc:spChg>
        <pc:spChg chg="add mod">
          <ac:chgData name="Al Brooks" userId="34fc579134f071c1" providerId="LiveId" clId="{12FB524E-2737-49D3-84BE-3DC7DD319606}" dt="2021-04-22T20:57:54.580" v="1872" actId="108"/>
          <ac:spMkLst>
            <pc:docMk/>
            <pc:sldMk cId="4036158989" sldId="7156"/>
            <ac:spMk id="218" creationId="{FD6D0BE5-D289-4460-B84E-F900145C594A}"/>
          </ac:spMkLst>
        </pc:spChg>
        <pc:spChg chg="add mod">
          <ac:chgData name="Al Brooks" userId="34fc579134f071c1" providerId="LiveId" clId="{12FB524E-2737-49D3-84BE-3DC7DD319606}" dt="2021-04-22T20:29:32.941" v="1399" actId="1038"/>
          <ac:spMkLst>
            <pc:docMk/>
            <pc:sldMk cId="4036158989" sldId="7156"/>
            <ac:spMk id="219" creationId="{77B23865-DE7A-4F54-A6B1-8C1E8C7566F3}"/>
          </ac:spMkLst>
        </pc:spChg>
        <pc:spChg chg="add mod">
          <ac:chgData name="Al Brooks" userId="34fc579134f071c1" providerId="LiveId" clId="{12FB524E-2737-49D3-84BE-3DC7DD319606}" dt="2021-04-22T20:35:01.426" v="1614" actId="1076"/>
          <ac:spMkLst>
            <pc:docMk/>
            <pc:sldMk cId="4036158989" sldId="7156"/>
            <ac:spMk id="220" creationId="{FA85C16D-603B-4B3B-B239-FAB3497BE08A}"/>
          </ac:spMkLst>
        </pc:spChg>
        <pc:spChg chg="add mod">
          <ac:chgData name="Al Brooks" userId="34fc579134f071c1" providerId="LiveId" clId="{12FB524E-2737-49D3-84BE-3DC7DD319606}" dt="2021-04-22T20:30:19.523" v="1436" actId="1076"/>
          <ac:spMkLst>
            <pc:docMk/>
            <pc:sldMk cId="4036158989" sldId="7156"/>
            <ac:spMk id="221" creationId="{EC7EB62A-F366-46E6-9FE7-289507174642}"/>
          </ac:spMkLst>
        </pc:spChg>
        <pc:spChg chg="add mod">
          <ac:chgData name="Al Brooks" userId="34fc579134f071c1" providerId="LiveId" clId="{12FB524E-2737-49D3-84BE-3DC7DD319606}" dt="2021-04-22T20:31:22.240" v="1481" actId="1076"/>
          <ac:spMkLst>
            <pc:docMk/>
            <pc:sldMk cId="4036158989" sldId="7156"/>
            <ac:spMk id="226" creationId="{BE9BE93D-7F62-4B7F-9627-E4180A9264C1}"/>
          </ac:spMkLst>
        </pc:spChg>
        <pc:spChg chg="add mod">
          <ac:chgData name="Al Brooks" userId="34fc579134f071c1" providerId="LiveId" clId="{12FB524E-2737-49D3-84BE-3DC7DD319606}" dt="2021-04-22T20:33:02.266" v="1581" actId="571"/>
          <ac:spMkLst>
            <pc:docMk/>
            <pc:sldMk cId="4036158989" sldId="7156"/>
            <ac:spMk id="228" creationId="{D6924553-96E5-4F65-B8D3-BC70460FFED1}"/>
          </ac:spMkLst>
        </pc:spChg>
        <pc:spChg chg="add mod">
          <ac:chgData name="Al Brooks" userId="34fc579134f071c1" providerId="LiveId" clId="{12FB524E-2737-49D3-84BE-3DC7DD319606}" dt="2021-04-22T20:33:11.049" v="1583" actId="1076"/>
          <ac:spMkLst>
            <pc:docMk/>
            <pc:sldMk cId="4036158989" sldId="7156"/>
            <ac:spMk id="229" creationId="{BB65951B-5ABE-4872-9945-4615865ECDFF}"/>
          </ac:spMkLst>
        </pc:spChg>
        <pc:spChg chg="add mod">
          <ac:chgData name="Al Brooks" userId="34fc579134f071c1" providerId="LiveId" clId="{12FB524E-2737-49D3-84BE-3DC7DD319606}" dt="2021-04-22T20:33:15.830" v="1585" actId="1076"/>
          <ac:spMkLst>
            <pc:docMk/>
            <pc:sldMk cId="4036158989" sldId="7156"/>
            <ac:spMk id="230" creationId="{75276AA7-AD13-4F19-AEF3-5B39DCBA294C}"/>
          </ac:spMkLst>
        </pc:spChg>
        <pc:spChg chg="add mod">
          <ac:chgData name="Al Brooks" userId="34fc579134f071c1" providerId="LiveId" clId="{12FB524E-2737-49D3-84BE-3DC7DD319606}" dt="2021-04-22T20:33:42.298" v="1600" actId="108"/>
          <ac:spMkLst>
            <pc:docMk/>
            <pc:sldMk cId="4036158989" sldId="7156"/>
            <ac:spMk id="231" creationId="{6CC8A608-4875-4BB1-93DD-A547CB7B4D68}"/>
          </ac:spMkLst>
        </pc:spChg>
        <pc:spChg chg="add mod">
          <ac:chgData name="Al Brooks" userId="34fc579134f071c1" providerId="LiveId" clId="{12FB524E-2737-49D3-84BE-3DC7DD319606}" dt="2021-04-22T20:33:51.841" v="1602" actId="571"/>
          <ac:spMkLst>
            <pc:docMk/>
            <pc:sldMk cId="4036158989" sldId="7156"/>
            <ac:spMk id="232" creationId="{4F12E82B-8AAD-4E96-967C-AEEDF9C2E6B4}"/>
          </ac:spMkLst>
        </pc:spChg>
        <pc:picChg chg="add mod">
          <ac:chgData name="Al Brooks" userId="34fc579134f071c1" providerId="LiveId" clId="{12FB524E-2737-49D3-84BE-3DC7DD319606}" dt="2021-04-22T20:22:12.910" v="1223" actId="1076"/>
          <ac:picMkLst>
            <pc:docMk/>
            <pc:sldMk cId="4036158989" sldId="7156"/>
            <ac:picMk id="3" creationId="{62AF8DF5-7A8C-4146-936D-2F230668A8F4}"/>
          </ac:picMkLst>
        </pc:picChg>
        <pc:cxnChg chg="add mod">
          <ac:chgData name="Al Brooks" userId="34fc579134f071c1" providerId="LiveId" clId="{12FB524E-2737-49D3-84BE-3DC7DD319606}" dt="2021-04-22T20:19:55.670" v="1196" actId="14100"/>
          <ac:cxnSpMkLst>
            <pc:docMk/>
            <pc:sldMk cId="4036158989" sldId="7156"/>
            <ac:cxnSpMk id="158" creationId="{F1BC09A4-F77C-46B8-82FB-8FB6F3C931FC}"/>
          </ac:cxnSpMkLst>
        </pc:cxnChg>
        <pc:cxnChg chg="add mod">
          <ac:chgData name="Al Brooks" userId="34fc579134f071c1" providerId="LiveId" clId="{12FB524E-2737-49D3-84BE-3DC7DD319606}" dt="2021-04-22T20:20:06.950" v="1198" actId="14100"/>
          <ac:cxnSpMkLst>
            <pc:docMk/>
            <pc:sldMk cId="4036158989" sldId="7156"/>
            <ac:cxnSpMk id="159" creationId="{3B90BDC5-F4C5-42D0-8DF7-5A573E2D1CED}"/>
          </ac:cxnSpMkLst>
        </pc:cxnChg>
        <pc:cxnChg chg="add mod">
          <ac:chgData name="Al Brooks" userId="34fc579134f071c1" providerId="LiveId" clId="{12FB524E-2737-49D3-84BE-3DC7DD319606}" dt="2021-04-22T20:20:17.647" v="1200" actId="14100"/>
          <ac:cxnSpMkLst>
            <pc:docMk/>
            <pc:sldMk cId="4036158989" sldId="7156"/>
            <ac:cxnSpMk id="160" creationId="{4A626129-6DEE-4396-A592-0B35EC7A0CB0}"/>
          </ac:cxnSpMkLst>
        </pc:cxnChg>
        <pc:cxnChg chg="add mod">
          <ac:chgData name="Al Brooks" userId="34fc579134f071c1" providerId="LiveId" clId="{12FB524E-2737-49D3-84BE-3DC7DD319606}" dt="2021-04-22T20:20:35.505" v="1205" actId="14100"/>
          <ac:cxnSpMkLst>
            <pc:docMk/>
            <pc:sldMk cId="4036158989" sldId="7156"/>
            <ac:cxnSpMk id="161" creationId="{BED65EF5-38ED-4A72-8B17-4144DEBE8902}"/>
          </ac:cxnSpMkLst>
        </pc:cxnChg>
        <pc:cxnChg chg="add mod">
          <ac:chgData name="Al Brooks" userId="34fc579134f071c1" providerId="LiveId" clId="{12FB524E-2737-49D3-84BE-3DC7DD319606}" dt="2021-04-22T20:20:50.187" v="1207" actId="14100"/>
          <ac:cxnSpMkLst>
            <pc:docMk/>
            <pc:sldMk cId="4036158989" sldId="7156"/>
            <ac:cxnSpMk id="162" creationId="{41270F46-9E36-43D8-B3F6-5243EFB5D831}"/>
          </ac:cxnSpMkLst>
        </pc:cxnChg>
        <pc:cxnChg chg="add mod">
          <ac:chgData name="Al Brooks" userId="34fc579134f071c1" providerId="LiveId" clId="{12FB524E-2737-49D3-84BE-3DC7DD319606}" dt="2021-04-22T20:21:00.391" v="1209" actId="14100"/>
          <ac:cxnSpMkLst>
            <pc:docMk/>
            <pc:sldMk cId="4036158989" sldId="7156"/>
            <ac:cxnSpMk id="164" creationId="{509CFE84-B6EC-48B6-A3B6-E9ABB6140766}"/>
          </ac:cxnSpMkLst>
        </pc:cxnChg>
        <pc:cxnChg chg="add mod">
          <ac:chgData name="Al Brooks" userId="34fc579134f071c1" providerId="LiveId" clId="{12FB524E-2737-49D3-84BE-3DC7DD319606}" dt="2021-04-22T20:21:08.891" v="1211" actId="14100"/>
          <ac:cxnSpMkLst>
            <pc:docMk/>
            <pc:sldMk cId="4036158989" sldId="7156"/>
            <ac:cxnSpMk id="165" creationId="{A5885C5B-D057-403E-A743-61CE44571254}"/>
          </ac:cxnSpMkLst>
        </pc:cxnChg>
        <pc:cxnChg chg="add mod">
          <ac:chgData name="Al Brooks" userId="34fc579134f071c1" providerId="LiveId" clId="{12FB524E-2737-49D3-84BE-3DC7DD319606}" dt="2021-04-22T20:21:19.433" v="1213" actId="14100"/>
          <ac:cxnSpMkLst>
            <pc:docMk/>
            <pc:sldMk cId="4036158989" sldId="7156"/>
            <ac:cxnSpMk id="166" creationId="{4F39D1A5-8960-4B98-AEA0-9A38181FDDE6}"/>
          </ac:cxnSpMkLst>
        </pc:cxnChg>
        <pc:cxnChg chg="add mod">
          <ac:chgData name="Al Brooks" userId="34fc579134f071c1" providerId="LiveId" clId="{12FB524E-2737-49D3-84BE-3DC7DD319606}" dt="2021-04-22T20:21:34.225" v="1216" actId="1076"/>
          <ac:cxnSpMkLst>
            <pc:docMk/>
            <pc:sldMk cId="4036158989" sldId="7156"/>
            <ac:cxnSpMk id="167" creationId="{31D8BF17-BA38-454B-B375-71C878E8760E}"/>
          </ac:cxnSpMkLst>
        </pc:cxnChg>
        <pc:cxnChg chg="add mod">
          <ac:chgData name="Al Brooks" userId="34fc579134f071c1" providerId="LiveId" clId="{12FB524E-2737-49D3-84BE-3DC7DD319606}" dt="2021-04-22T20:21:46.067" v="1218" actId="14100"/>
          <ac:cxnSpMkLst>
            <pc:docMk/>
            <pc:sldMk cId="4036158989" sldId="7156"/>
            <ac:cxnSpMk id="168" creationId="{D0A9C6FC-0FF3-4B5C-9E03-22BB71E97B14}"/>
          </ac:cxnSpMkLst>
        </pc:cxnChg>
        <pc:cxnChg chg="add mod">
          <ac:chgData name="Al Brooks" userId="34fc579134f071c1" providerId="LiveId" clId="{12FB524E-2737-49D3-84BE-3DC7DD319606}" dt="2021-04-22T20:22:24.885" v="1224" actId="108"/>
          <ac:cxnSpMkLst>
            <pc:docMk/>
            <pc:sldMk cId="4036158989" sldId="7156"/>
            <ac:cxnSpMk id="169" creationId="{3357F3F0-2911-40A7-8783-5726798F87BF}"/>
          </ac:cxnSpMkLst>
        </pc:cxnChg>
        <pc:cxnChg chg="add mod">
          <ac:chgData name="Al Brooks" userId="34fc579134f071c1" providerId="LiveId" clId="{12FB524E-2737-49D3-84BE-3DC7DD319606}" dt="2021-04-22T20:22:35.353" v="1227" actId="14100"/>
          <ac:cxnSpMkLst>
            <pc:docMk/>
            <pc:sldMk cId="4036158989" sldId="7156"/>
            <ac:cxnSpMk id="170" creationId="{6C54FAB8-6C15-422E-BF39-10905C680318}"/>
          </ac:cxnSpMkLst>
        </pc:cxnChg>
        <pc:cxnChg chg="add mod">
          <ac:chgData name="Al Brooks" userId="34fc579134f071c1" providerId="LiveId" clId="{12FB524E-2737-49D3-84BE-3DC7DD319606}" dt="2021-04-22T20:27:20.742" v="1317" actId="14100"/>
          <ac:cxnSpMkLst>
            <pc:docMk/>
            <pc:sldMk cId="4036158989" sldId="7156"/>
            <ac:cxnSpMk id="205" creationId="{AAE9890B-ED74-4AC4-BABC-A4884BB69653}"/>
          </ac:cxnSpMkLst>
        </pc:cxnChg>
        <pc:cxnChg chg="add mod">
          <ac:chgData name="Al Brooks" userId="34fc579134f071c1" providerId="LiveId" clId="{12FB524E-2737-49D3-84BE-3DC7DD319606}" dt="2021-04-22T20:27:29.411" v="1319" actId="14100"/>
          <ac:cxnSpMkLst>
            <pc:docMk/>
            <pc:sldMk cId="4036158989" sldId="7156"/>
            <ac:cxnSpMk id="206" creationId="{0618F0C3-CFB7-4E23-80A6-27CF4E0B4CC8}"/>
          </ac:cxnSpMkLst>
        </pc:cxnChg>
        <pc:cxnChg chg="add mod">
          <ac:chgData name="Al Brooks" userId="34fc579134f071c1" providerId="LiveId" clId="{12FB524E-2737-49D3-84BE-3DC7DD319606}" dt="2021-04-22T20:35:04.443" v="1615" actId="14100"/>
          <ac:cxnSpMkLst>
            <pc:docMk/>
            <pc:sldMk cId="4036158989" sldId="7156"/>
            <ac:cxnSpMk id="227" creationId="{98845458-8ECE-4D7C-B730-18CEB0D5BCDA}"/>
          </ac:cxnSpMkLst>
        </pc:cxnChg>
        <pc:cxnChg chg="add mod">
          <ac:chgData name="Al Brooks" userId="34fc579134f071c1" providerId="LiveId" clId="{12FB524E-2737-49D3-84BE-3DC7DD319606}" dt="2021-04-22T20:34:00.409" v="1604" actId="14100"/>
          <ac:cxnSpMkLst>
            <pc:docMk/>
            <pc:sldMk cId="4036158989" sldId="7156"/>
            <ac:cxnSpMk id="233" creationId="{5DEDB110-E9A7-4C23-BB35-A6693D193ED5}"/>
          </ac:cxnSpMkLst>
        </pc:cxnChg>
        <pc:cxnChg chg="add mod">
          <ac:chgData name="Al Brooks" userId="34fc579134f071c1" providerId="LiveId" clId="{12FB524E-2737-49D3-84BE-3DC7DD319606}" dt="2021-04-22T20:34:24.608" v="1606" actId="14100"/>
          <ac:cxnSpMkLst>
            <pc:docMk/>
            <pc:sldMk cId="4036158989" sldId="7156"/>
            <ac:cxnSpMk id="234" creationId="{B29DCC17-E05B-4AEB-B23F-9674B9D2F359}"/>
          </ac:cxnSpMkLst>
        </pc:cxnChg>
      </pc:sldChg>
      <pc:sldChg chg="addSp delSp modSp add del mod">
        <pc:chgData name="Al Brooks" userId="34fc579134f071c1" providerId="LiveId" clId="{12FB524E-2737-49D3-84BE-3DC7DD319606}" dt="2021-04-26T18:14:57.898" v="5143" actId="47"/>
        <pc:sldMkLst>
          <pc:docMk/>
          <pc:sldMk cId="1562273797" sldId="7157"/>
        </pc:sldMkLst>
        <pc:spChg chg="mod">
          <ac:chgData name="Al Brooks" userId="34fc579134f071c1" providerId="LiveId" clId="{12FB524E-2737-49D3-84BE-3DC7DD319606}" dt="2021-04-23T20:38:15.530" v="3340" actId="20577"/>
          <ac:spMkLst>
            <pc:docMk/>
            <pc:sldMk cId="1562273797" sldId="7157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2T17:42:19.348" v="3" actId="6549"/>
          <ac:spMkLst>
            <pc:docMk/>
            <pc:sldMk cId="1562273797" sldId="7157"/>
            <ac:spMk id="21" creationId="{D800B438-E78B-4C04-8812-E548DC25F1FB}"/>
          </ac:spMkLst>
        </pc:spChg>
        <pc:spChg chg="add mod">
          <ac:chgData name="Al Brooks" userId="34fc579134f071c1" providerId="LiveId" clId="{12FB524E-2737-49D3-84BE-3DC7DD319606}" dt="2021-04-23T20:42:42.658" v="3543" actId="108"/>
          <ac:spMkLst>
            <pc:docMk/>
            <pc:sldMk cId="1562273797" sldId="7157"/>
            <ac:spMk id="170" creationId="{6BEE6588-83B5-4DB5-A1F3-7EA369897799}"/>
          </ac:spMkLst>
        </pc:spChg>
        <pc:spChg chg="add mod">
          <ac:chgData name="Al Brooks" userId="34fc579134f071c1" providerId="LiveId" clId="{12FB524E-2737-49D3-84BE-3DC7DD319606}" dt="2021-04-23T20:42:50.074" v="3544" actId="571"/>
          <ac:spMkLst>
            <pc:docMk/>
            <pc:sldMk cId="1562273797" sldId="7157"/>
            <ac:spMk id="171" creationId="{5EAA6129-66F3-4ACF-8D08-C6491C9B1122}"/>
          </ac:spMkLst>
        </pc:spChg>
        <pc:spChg chg="add mod">
          <ac:chgData name="Al Brooks" userId="34fc579134f071c1" providerId="LiveId" clId="{12FB524E-2737-49D3-84BE-3DC7DD319606}" dt="2021-04-23T20:42:53.329" v="3545" actId="571"/>
          <ac:spMkLst>
            <pc:docMk/>
            <pc:sldMk cId="1562273797" sldId="7157"/>
            <ac:spMk id="172" creationId="{7B77056D-2677-40C3-9F9B-638822C55FD9}"/>
          </ac:spMkLst>
        </pc:spChg>
        <pc:spChg chg="add mod">
          <ac:chgData name="Al Brooks" userId="34fc579134f071c1" providerId="LiveId" clId="{12FB524E-2737-49D3-84BE-3DC7DD319606}" dt="2021-04-23T20:42:55.574" v="3546" actId="571"/>
          <ac:spMkLst>
            <pc:docMk/>
            <pc:sldMk cId="1562273797" sldId="7157"/>
            <ac:spMk id="173" creationId="{0BF53C5B-E8A1-4071-96BB-BD87CDF2F1B0}"/>
          </ac:spMkLst>
        </pc:spChg>
        <pc:spChg chg="add mod">
          <ac:chgData name="Al Brooks" userId="34fc579134f071c1" providerId="LiveId" clId="{12FB524E-2737-49D3-84BE-3DC7DD319606}" dt="2021-04-23T20:42:57.769" v="3547" actId="571"/>
          <ac:spMkLst>
            <pc:docMk/>
            <pc:sldMk cId="1562273797" sldId="7157"/>
            <ac:spMk id="174" creationId="{DA2AD3D0-C19E-4875-B8F3-0D6161169B5F}"/>
          </ac:spMkLst>
        </pc:spChg>
        <pc:spChg chg="add mod">
          <ac:chgData name="Al Brooks" userId="34fc579134f071c1" providerId="LiveId" clId="{12FB524E-2737-49D3-84BE-3DC7DD319606}" dt="2021-04-23T20:42:59.862" v="3548" actId="571"/>
          <ac:spMkLst>
            <pc:docMk/>
            <pc:sldMk cId="1562273797" sldId="7157"/>
            <ac:spMk id="175" creationId="{D5027A84-C544-438D-B25E-154E252E5A9C}"/>
          </ac:spMkLst>
        </pc:spChg>
        <pc:spChg chg="add mod">
          <ac:chgData name="Al Brooks" userId="34fc579134f071c1" providerId="LiveId" clId="{12FB524E-2737-49D3-84BE-3DC7DD319606}" dt="2021-04-23T20:43:06.822" v="3550" actId="1076"/>
          <ac:spMkLst>
            <pc:docMk/>
            <pc:sldMk cId="1562273797" sldId="7157"/>
            <ac:spMk id="176" creationId="{284ECD83-9531-41B1-94A3-A016BEEEA46B}"/>
          </ac:spMkLst>
        </pc:spChg>
        <pc:spChg chg="add mod">
          <ac:chgData name="Al Brooks" userId="34fc579134f071c1" providerId="LiveId" clId="{12FB524E-2737-49D3-84BE-3DC7DD319606}" dt="2021-04-23T20:47:19.097" v="3837" actId="14100"/>
          <ac:spMkLst>
            <pc:docMk/>
            <pc:sldMk cId="1562273797" sldId="7157"/>
            <ac:spMk id="177" creationId="{6D663398-E796-4FAA-9D6A-6240826FF980}"/>
          </ac:spMkLst>
        </pc:spChg>
        <pc:spChg chg="add mod">
          <ac:chgData name="Al Brooks" userId="34fc579134f071c1" providerId="LiveId" clId="{12FB524E-2737-49D3-84BE-3DC7DD319606}" dt="2021-04-23T20:44:50.099" v="3703" actId="571"/>
          <ac:spMkLst>
            <pc:docMk/>
            <pc:sldMk cId="1562273797" sldId="7157"/>
            <ac:spMk id="179" creationId="{3E4E14AB-A8E4-4900-ACE2-BA23D55630B7}"/>
          </ac:spMkLst>
        </pc:spChg>
        <pc:spChg chg="add mod">
          <ac:chgData name="Al Brooks" userId="34fc579134f071c1" providerId="LiveId" clId="{12FB524E-2737-49D3-84BE-3DC7DD319606}" dt="2021-04-23T20:44:52.094" v="3704" actId="571"/>
          <ac:spMkLst>
            <pc:docMk/>
            <pc:sldMk cId="1562273797" sldId="7157"/>
            <ac:spMk id="180" creationId="{4B08E260-A4DC-4D07-A801-E7A45B2FC86A}"/>
          </ac:spMkLst>
        </pc:spChg>
        <pc:spChg chg="add mod">
          <ac:chgData name="Al Brooks" userId="34fc579134f071c1" providerId="LiveId" clId="{12FB524E-2737-49D3-84BE-3DC7DD319606}" dt="2021-04-23T20:44:54.202" v="3705" actId="571"/>
          <ac:spMkLst>
            <pc:docMk/>
            <pc:sldMk cId="1562273797" sldId="7157"/>
            <ac:spMk id="181" creationId="{75C150AA-3714-46AC-AC1A-86501C560E98}"/>
          </ac:spMkLst>
        </pc:spChg>
        <pc:spChg chg="add mod">
          <ac:chgData name="Al Brooks" userId="34fc579134f071c1" providerId="LiveId" clId="{12FB524E-2737-49D3-84BE-3DC7DD319606}" dt="2021-04-23T20:44:55.879" v="3706" actId="571"/>
          <ac:spMkLst>
            <pc:docMk/>
            <pc:sldMk cId="1562273797" sldId="7157"/>
            <ac:spMk id="182" creationId="{2994EBF1-E859-4059-870F-EF34664A1D4B}"/>
          </ac:spMkLst>
        </pc:spChg>
        <pc:spChg chg="add mod">
          <ac:chgData name="Al Brooks" userId="34fc579134f071c1" providerId="LiveId" clId="{12FB524E-2737-49D3-84BE-3DC7DD319606}" dt="2021-04-23T20:44:57.587" v="3707" actId="571"/>
          <ac:spMkLst>
            <pc:docMk/>
            <pc:sldMk cId="1562273797" sldId="7157"/>
            <ac:spMk id="183" creationId="{8E3CC0E6-7256-41A5-A285-6AF9D3B9B81D}"/>
          </ac:spMkLst>
        </pc:spChg>
        <pc:spChg chg="add mod">
          <ac:chgData name="Al Brooks" userId="34fc579134f071c1" providerId="LiveId" clId="{12FB524E-2737-49D3-84BE-3DC7DD319606}" dt="2021-04-23T20:44:59.037" v="3708" actId="571"/>
          <ac:spMkLst>
            <pc:docMk/>
            <pc:sldMk cId="1562273797" sldId="7157"/>
            <ac:spMk id="184" creationId="{4F926298-4217-47BF-AB48-DDFF883FA7DC}"/>
          </ac:spMkLst>
        </pc:spChg>
        <pc:spChg chg="add mod">
          <ac:chgData name="Al Brooks" userId="34fc579134f071c1" providerId="LiveId" clId="{12FB524E-2737-49D3-84BE-3DC7DD319606}" dt="2021-04-23T20:45:01.308" v="3709" actId="571"/>
          <ac:spMkLst>
            <pc:docMk/>
            <pc:sldMk cId="1562273797" sldId="7157"/>
            <ac:spMk id="185" creationId="{ED646BC8-4DC8-4369-8361-DA738AD03EAC}"/>
          </ac:spMkLst>
        </pc:spChg>
        <pc:spChg chg="add mod">
          <ac:chgData name="Al Brooks" userId="34fc579134f071c1" providerId="LiveId" clId="{12FB524E-2737-49D3-84BE-3DC7DD319606}" dt="2021-04-23T20:45:03.799" v="3710" actId="571"/>
          <ac:spMkLst>
            <pc:docMk/>
            <pc:sldMk cId="1562273797" sldId="7157"/>
            <ac:spMk id="186" creationId="{692049EF-4243-4D3F-8341-C49EF95FD6DF}"/>
          </ac:spMkLst>
        </pc:spChg>
        <pc:spChg chg="add mod">
          <ac:chgData name="Al Brooks" userId="34fc579134f071c1" providerId="LiveId" clId="{12FB524E-2737-49D3-84BE-3DC7DD319606}" dt="2021-04-23T20:45:06.277" v="3711" actId="571"/>
          <ac:spMkLst>
            <pc:docMk/>
            <pc:sldMk cId="1562273797" sldId="7157"/>
            <ac:spMk id="187" creationId="{D9ED09D8-6138-4023-B140-F2810298786A}"/>
          </ac:spMkLst>
        </pc:spChg>
        <pc:spChg chg="add mod">
          <ac:chgData name="Al Brooks" userId="34fc579134f071c1" providerId="LiveId" clId="{12FB524E-2737-49D3-84BE-3DC7DD319606}" dt="2021-04-23T20:45:09.477" v="3712" actId="571"/>
          <ac:spMkLst>
            <pc:docMk/>
            <pc:sldMk cId="1562273797" sldId="7157"/>
            <ac:spMk id="188" creationId="{63D0C5AF-673B-4925-8EC6-7CBA715615CD}"/>
          </ac:spMkLst>
        </pc:spChg>
        <pc:spChg chg="add mod">
          <ac:chgData name="Al Brooks" userId="34fc579134f071c1" providerId="LiveId" clId="{12FB524E-2737-49D3-84BE-3DC7DD319606}" dt="2021-04-23T20:45:11.401" v="3713" actId="571"/>
          <ac:spMkLst>
            <pc:docMk/>
            <pc:sldMk cId="1562273797" sldId="7157"/>
            <ac:spMk id="189" creationId="{1297C09A-788A-4DDD-869E-254289BBD3CE}"/>
          </ac:spMkLst>
        </pc:spChg>
        <pc:spChg chg="add mod">
          <ac:chgData name="Al Brooks" userId="34fc579134f071c1" providerId="LiveId" clId="{12FB524E-2737-49D3-84BE-3DC7DD319606}" dt="2021-04-23T20:45:16.227" v="3714" actId="571"/>
          <ac:spMkLst>
            <pc:docMk/>
            <pc:sldMk cId="1562273797" sldId="7157"/>
            <ac:spMk id="190" creationId="{DB4643F1-9F75-4FE9-87C0-FAABBC45CA18}"/>
          </ac:spMkLst>
        </pc:spChg>
        <pc:spChg chg="add mod">
          <ac:chgData name="Al Brooks" userId="34fc579134f071c1" providerId="LiveId" clId="{12FB524E-2737-49D3-84BE-3DC7DD319606}" dt="2021-04-23T20:45:24.019" v="3716" actId="1076"/>
          <ac:spMkLst>
            <pc:docMk/>
            <pc:sldMk cId="1562273797" sldId="7157"/>
            <ac:spMk id="191" creationId="{0E65D5A1-5FE8-44BA-A7F5-27BA11FB8C22}"/>
          </ac:spMkLst>
        </pc:spChg>
        <pc:spChg chg="add mod">
          <ac:chgData name="Al Brooks" userId="34fc579134f071c1" providerId="LiveId" clId="{12FB524E-2737-49D3-84BE-3DC7DD319606}" dt="2021-04-23T20:45:26.269" v="3717" actId="571"/>
          <ac:spMkLst>
            <pc:docMk/>
            <pc:sldMk cId="1562273797" sldId="7157"/>
            <ac:spMk id="192" creationId="{3404187D-7698-4FC2-9690-5C0E5D533268}"/>
          </ac:spMkLst>
        </pc:spChg>
        <pc:spChg chg="add mod">
          <ac:chgData name="Al Brooks" userId="34fc579134f071c1" providerId="LiveId" clId="{12FB524E-2737-49D3-84BE-3DC7DD319606}" dt="2021-04-23T20:45:28.901" v="3718" actId="571"/>
          <ac:spMkLst>
            <pc:docMk/>
            <pc:sldMk cId="1562273797" sldId="7157"/>
            <ac:spMk id="193" creationId="{A21BB6B2-732C-43CA-8F9F-0F97E1B119B4}"/>
          </ac:spMkLst>
        </pc:spChg>
        <pc:spChg chg="add mod">
          <ac:chgData name="Al Brooks" userId="34fc579134f071c1" providerId="LiveId" clId="{12FB524E-2737-49D3-84BE-3DC7DD319606}" dt="2021-04-23T20:45:32.783" v="3719" actId="571"/>
          <ac:spMkLst>
            <pc:docMk/>
            <pc:sldMk cId="1562273797" sldId="7157"/>
            <ac:spMk id="194" creationId="{708234DA-7948-431C-BC99-4108909C7D33}"/>
          </ac:spMkLst>
        </pc:spChg>
        <pc:spChg chg="add mod">
          <ac:chgData name="Al Brooks" userId="34fc579134f071c1" providerId="LiveId" clId="{12FB524E-2737-49D3-84BE-3DC7DD319606}" dt="2021-04-23T20:45:35.318" v="3720" actId="571"/>
          <ac:spMkLst>
            <pc:docMk/>
            <pc:sldMk cId="1562273797" sldId="7157"/>
            <ac:spMk id="195" creationId="{F44015C4-47A6-47C5-95B2-E2DFDA98C4C6}"/>
          </ac:spMkLst>
        </pc:spChg>
        <pc:spChg chg="add mod">
          <ac:chgData name="Al Brooks" userId="34fc579134f071c1" providerId="LiveId" clId="{12FB524E-2737-49D3-84BE-3DC7DD319606}" dt="2021-04-23T20:45:37.111" v="3721" actId="571"/>
          <ac:spMkLst>
            <pc:docMk/>
            <pc:sldMk cId="1562273797" sldId="7157"/>
            <ac:spMk id="196" creationId="{F10B80CC-203E-4874-AF00-1689EEC727F1}"/>
          </ac:spMkLst>
        </pc:spChg>
        <pc:spChg chg="add mod">
          <ac:chgData name="Al Brooks" userId="34fc579134f071c1" providerId="LiveId" clId="{12FB524E-2737-49D3-84BE-3DC7DD319606}" dt="2021-04-23T20:45:39.094" v="3722" actId="571"/>
          <ac:spMkLst>
            <pc:docMk/>
            <pc:sldMk cId="1562273797" sldId="7157"/>
            <ac:spMk id="197" creationId="{9071B30C-A631-4C42-B79D-5481772285E4}"/>
          </ac:spMkLst>
        </pc:spChg>
        <pc:spChg chg="add mod">
          <ac:chgData name="Al Brooks" userId="34fc579134f071c1" providerId="LiveId" clId="{12FB524E-2737-49D3-84BE-3DC7DD319606}" dt="2021-04-23T20:45:40.670" v="3723" actId="571"/>
          <ac:spMkLst>
            <pc:docMk/>
            <pc:sldMk cId="1562273797" sldId="7157"/>
            <ac:spMk id="198" creationId="{23E45406-919E-4722-8AF1-5D145280238F}"/>
          </ac:spMkLst>
        </pc:spChg>
        <pc:spChg chg="add mod">
          <ac:chgData name="Al Brooks" userId="34fc579134f071c1" providerId="LiveId" clId="{12FB524E-2737-49D3-84BE-3DC7DD319606}" dt="2021-04-23T20:45:41.959" v="3724" actId="571"/>
          <ac:spMkLst>
            <pc:docMk/>
            <pc:sldMk cId="1562273797" sldId="7157"/>
            <ac:spMk id="199" creationId="{E5FCB6C9-0BCE-4861-B878-7BD271F2E5A8}"/>
          </ac:spMkLst>
        </pc:spChg>
        <pc:spChg chg="add mod">
          <ac:chgData name="Al Brooks" userId="34fc579134f071c1" providerId="LiveId" clId="{12FB524E-2737-49D3-84BE-3DC7DD319606}" dt="2021-04-23T20:45:43.510" v="3725" actId="571"/>
          <ac:spMkLst>
            <pc:docMk/>
            <pc:sldMk cId="1562273797" sldId="7157"/>
            <ac:spMk id="200" creationId="{5F53173C-4C2F-40E3-8EF8-BA1AFBC32131}"/>
          </ac:spMkLst>
        </pc:spChg>
        <pc:spChg chg="add mod">
          <ac:chgData name="Al Brooks" userId="34fc579134f071c1" providerId="LiveId" clId="{12FB524E-2737-49D3-84BE-3DC7DD319606}" dt="2021-04-23T20:46:41.416" v="3812" actId="108"/>
          <ac:spMkLst>
            <pc:docMk/>
            <pc:sldMk cId="1562273797" sldId="7157"/>
            <ac:spMk id="201" creationId="{D427F0C3-7AF1-4359-BC5B-B4DC37852702}"/>
          </ac:spMkLst>
        </pc:spChg>
        <pc:spChg chg="add mod">
          <ac:chgData name="Al Brooks" userId="34fc579134f071c1" providerId="LiveId" clId="{12FB524E-2737-49D3-84BE-3DC7DD319606}" dt="2021-04-23T20:46:26.148" v="3809" actId="14100"/>
          <ac:spMkLst>
            <pc:docMk/>
            <pc:sldMk cId="1562273797" sldId="7157"/>
            <ac:spMk id="202" creationId="{FC492864-9E62-41E1-A429-4E3F333AD15A}"/>
          </ac:spMkLst>
        </pc:spChg>
        <pc:picChg chg="add mod">
          <ac:chgData name="Al Brooks" userId="34fc579134f071c1" providerId="LiveId" clId="{12FB524E-2737-49D3-84BE-3DC7DD319606}" dt="2021-04-23T20:38:01.523" v="3301" actId="1076"/>
          <ac:picMkLst>
            <pc:docMk/>
            <pc:sldMk cId="1562273797" sldId="7157"/>
            <ac:picMk id="3" creationId="{33DB78FB-F7BE-4438-B6A6-62E0FA632D11}"/>
          </ac:picMkLst>
        </pc:picChg>
        <pc:cxnChg chg="mod">
          <ac:chgData name="Al Brooks" userId="34fc579134f071c1" providerId="LiveId" clId="{12FB524E-2737-49D3-84BE-3DC7DD319606}" dt="2021-04-23T20:38:34.161" v="3342" actId="1076"/>
          <ac:cxnSpMkLst>
            <pc:docMk/>
            <pc:sldMk cId="1562273797" sldId="7157"/>
            <ac:cxnSpMk id="154" creationId="{9F57FCD0-4B3F-458F-AEAA-3AA2F3108B1F}"/>
          </ac:cxnSpMkLst>
        </pc:cxnChg>
        <pc:cxnChg chg="add mod">
          <ac:chgData name="Al Brooks" userId="34fc579134f071c1" providerId="LiveId" clId="{12FB524E-2737-49D3-84BE-3DC7DD319606}" dt="2021-04-23T20:38:42.153" v="3344" actId="14100"/>
          <ac:cxnSpMkLst>
            <pc:docMk/>
            <pc:sldMk cId="1562273797" sldId="7157"/>
            <ac:cxnSpMk id="158" creationId="{48DE888F-04DA-4380-9C0C-FC6659BD8197}"/>
          </ac:cxnSpMkLst>
        </pc:cxnChg>
        <pc:cxnChg chg="add mod">
          <ac:chgData name="Al Brooks" userId="34fc579134f071c1" providerId="LiveId" clId="{12FB524E-2737-49D3-84BE-3DC7DD319606}" dt="2021-04-23T20:40:39.384" v="3362" actId="14100"/>
          <ac:cxnSpMkLst>
            <pc:docMk/>
            <pc:sldMk cId="1562273797" sldId="7157"/>
            <ac:cxnSpMk id="159" creationId="{0CE7D051-FDC8-4EBA-BE00-2868FAB3D65A}"/>
          </ac:cxnSpMkLst>
        </pc:cxnChg>
        <pc:cxnChg chg="add mod">
          <ac:chgData name="Al Brooks" userId="34fc579134f071c1" providerId="LiveId" clId="{12FB524E-2737-49D3-84BE-3DC7DD319606}" dt="2021-04-23T20:39:15.598" v="3349" actId="14100"/>
          <ac:cxnSpMkLst>
            <pc:docMk/>
            <pc:sldMk cId="1562273797" sldId="7157"/>
            <ac:cxnSpMk id="160" creationId="{0E53C7D7-DF61-424F-9DAA-C4F660E34954}"/>
          </ac:cxnSpMkLst>
        </pc:cxnChg>
        <pc:cxnChg chg="add mod">
          <ac:chgData name="Al Brooks" userId="34fc579134f071c1" providerId="LiveId" clId="{12FB524E-2737-49D3-84BE-3DC7DD319606}" dt="2021-04-23T20:39:28.119" v="3351" actId="14100"/>
          <ac:cxnSpMkLst>
            <pc:docMk/>
            <pc:sldMk cId="1562273797" sldId="7157"/>
            <ac:cxnSpMk id="161" creationId="{00C638E5-E201-4E8E-9F92-01EA71385E86}"/>
          </ac:cxnSpMkLst>
        </pc:cxnChg>
        <pc:cxnChg chg="add mod">
          <ac:chgData name="Al Brooks" userId="34fc579134f071c1" providerId="LiveId" clId="{12FB524E-2737-49D3-84BE-3DC7DD319606}" dt="2021-04-23T20:39:37.435" v="3354" actId="14100"/>
          <ac:cxnSpMkLst>
            <pc:docMk/>
            <pc:sldMk cId="1562273797" sldId="7157"/>
            <ac:cxnSpMk id="162" creationId="{3963D9FE-B3A2-4932-84FC-3E4511A407C6}"/>
          </ac:cxnSpMkLst>
        </pc:cxnChg>
        <pc:cxnChg chg="add del mod">
          <ac:chgData name="Al Brooks" userId="34fc579134f071c1" providerId="LiveId" clId="{12FB524E-2737-49D3-84BE-3DC7DD319606}" dt="2021-04-23T20:39:47.564" v="3356" actId="478"/>
          <ac:cxnSpMkLst>
            <pc:docMk/>
            <pc:sldMk cId="1562273797" sldId="7157"/>
            <ac:cxnSpMk id="164" creationId="{3FDBB3F1-8EA4-4F52-BB8D-1A6EC71FC0E6}"/>
          </ac:cxnSpMkLst>
        </pc:cxnChg>
        <pc:cxnChg chg="add mod">
          <ac:chgData name="Al Brooks" userId="34fc579134f071c1" providerId="LiveId" clId="{12FB524E-2737-49D3-84BE-3DC7DD319606}" dt="2021-04-23T20:39:59.351" v="3358" actId="14100"/>
          <ac:cxnSpMkLst>
            <pc:docMk/>
            <pc:sldMk cId="1562273797" sldId="7157"/>
            <ac:cxnSpMk id="165" creationId="{3F63D80D-7C0C-4933-8A4F-3AA7E6E5BF3A}"/>
          </ac:cxnSpMkLst>
        </pc:cxnChg>
        <pc:cxnChg chg="add mod">
          <ac:chgData name="Al Brooks" userId="34fc579134f071c1" providerId="LiveId" clId="{12FB524E-2737-49D3-84BE-3DC7DD319606}" dt="2021-04-23T20:40:31.625" v="3361" actId="14100"/>
          <ac:cxnSpMkLst>
            <pc:docMk/>
            <pc:sldMk cId="1562273797" sldId="7157"/>
            <ac:cxnSpMk id="166" creationId="{7DA2CDB9-6522-45F1-8713-AB441832DF26}"/>
          </ac:cxnSpMkLst>
        </pc:cxnChg>
        <pc:cxnChg chg="add mod">
          <ac:chgData name="Al Brooks" userId="34fc579134f071c1" providerId="LiveId" clId="{12FB524E-2737-49D3-84BE-3DC7DD319606}" dt="2021-04-23T20:40:55.611" v="3364" actId="14100"/>
          <ac:cxnSpMkLst>
            <pc:docMk/>
            <pc:sldMk cId="1562273797" sldId="7157"/>
            <ac:cxnSpMk id="167" creationId="{6808EC7B-33A0-451F-8ACF-66BB31C57A13}"/>
          </ac:cxnSpMkLst>
        </pc:cxnChg>
        <pc:cxnChg chg="add mod">
          <ac:chgData name="Al Brooks" userId="34fc579134f071c1" providerId="LiveId" clId="{12FB524E-2737-49D3-84BE-3DC7DD319606}" dt="2021-04-23T20:41:05.700" v="3367" actId="14100"/>
          <ac:cxnSpMkLst>
            <pc:docMk/>
            <pc:sldMk cId="1562273797" sldId="7157"/>
            <ac:cxnSpMk id="168" creationId="{B3CFC2FE-B1BC-499B-883F-23441D8C3C2D}"/>
          </ac:cxnSpMkLst>
        </pc:cxnChg>
        <pc:cxnChg chg="add mod">
          <ac:chgData name="Al Brooks" userId="34fc579134f071c1" providerId="LiveId" clId="{12FB524E-2737-49D3-84BE-3DC7DD319606}" dt="2021-04-23T20:41:17.907" v="3370" actId="14100"/>
          <ac:cxnSpMkLst>
            <pc:docMk/>
            <pc:sldMk cId="1562273797" sldId="7157"/>
            <ac:cxnSpMk id="169" creationId="{4070744A-DE2A-4DBD-9715-6CE75D6272EE}"/>
          </ac:cxnSpMkLst>
        </pc:cxnChg>
        <pc:cxnChg chg="add mod">
          <ac:chgData name="Al Brooks" userId="34fc579134f071c1" providerId="LiveId" clId="{12FB524E-2737-49D3-84BE-3DC7DD319606}" dt="2021-04-23T20:43:55.852" v="3604" actId="571"/>
          <ac:cxnSpMkLst>
            <pc:docMk/>
            <pc:sldMk cId="1562273797" sldId="7157"/>
            <ac:cxnSpMk id="178" creationId="{8A5D769F-7989-45B7-AF37-0DFB90BB0AA1}"/>
          </ac:cxnSpMkLst>
        </pc:cxnChg>
        <pc:cxnChg chg="add mod">
          <ac:chgData name="Al Brooks" userId="34fc579134f071c1" providerId="LiveId" clId="{12FB524E-2737-49D3-84BE-3DC7DD319606}" dt="2021-04-23T20:46:32.730" v="3810" actId="571"/>
          <ac:cxnSpMkLst>
            <pc:docMk/>
            <pc:sldMk cId="1562273797" sldId="7157"/>
            <ac:cxnSpMk id="203" creationId="{50F86E05-9EEC-4D7E-8CFA-724D7BD93FDF}"/>
          </ac:cxnSpMkLst>
        </pc:cxnChg>
      </pc:sldChg>
      <pc:sldChg chg="addSp modSp add del mod">
        <pc:chgData name="Al Brooks" userId="34fc579134f071c1" providerId="LiveId" clId="{12FB524E-2737-49D3-84BE-3DC7DD319606}" dt="2021-04-22T20:53:07.158" v="1813" actId="47"/>
        <pc:sldMkLst>
          <pc:docMk/>
          <pc:sldMk cId="1662906969" sldId="7158"/>
        </pc:sldMkLst>
        <pc:spChg chg="mod">
          <ac:chgData name="Al Brooks" userId="34fc579134f071c1" providerId="LiveId" clId="{12FB524E-2737-49D3-84BE-3DC7DD319606}" dt="2021-04-22T20:52:59.313" v="1811" actId="21"/>
          <ac:spMkLst>
            <pc:docMk/>
            <pc:sldMk cId="1662906969" sldId="7158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0:43:11.209" v="1665" actId="167"/>
          <ac:spMkLst>
            <pc:docMk/>
            <pc:sldMk cId="1662906969" sldId="7158"/>
            <ac:spMk id="21" creationId="{D800B438-E78B-4C04-8812-E548DC25F1FB}"/>
          </ac:spMkLst>
        </pc:spChg>
        <pc:picChg chg="add mod ord">
          <ac:chgData name="Al Brooks" userId="34fc579134f071c1" providerId="LiveId" clId="{12FB524E-2737-49D3-84BE-3DC7DD319606}" dt="2021-04-22T20:43:06.462" v="1663" actId="167"/>
          <ac:picMkLst>
            <pc:docMk/>
            <pc:sldMk cId="1662906969" sldId="7158"/>
            <ac:picMk id="159" creationId="{38B04EBE-A0E6-42A2-BFCC-52E30866032E}"/>
          </ac:picMkLst>
        </pc:picChg>
      </pc:sldChg>
      <pc:sldChg chg="addSp delSp modSp add del mod">
        <pc:chgData name="Al Brooks" userId="34fc579134f071c1" providerId="LiveId" clId="{12FB524E-2737-49D3-84BE-3DC7DD319606}" dt="2021-04-27T17:49:43" v="7387" actId="47"/>
        <pc:sldMkLst>
          <pc:docMk/>
          <pc:sldMk cId="1739579284" sldId="7158"/>
        </pc:sldMkLst>
        <pc:spChg chg="mod">
          <ac:chgData name="Al Brooks" userId="34fc579134f071c1" providerId="LiveId" clId="{12FB524E-2737-49D3-84BE-3DC7DD319606}" dt="2021-04-26T18:22:52.073" v="5994" actId="20577"/>
          <ac:spMkLst>
            <pc:docMk/>
            <pc:sldMk cId="1739579284" sldId="7158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19:59:23.824" v="3243" actId="20577"/>
          <ac:spMkLst>
            <pc:docMk/>
            <pc:sldMk cId="1739579284" sldId="7158"/>
            <ac:spMk id="21" creationId="{D800B438-E78B-4C04-8812-E548DC25F1FB}"/>
          </ac:spMkLst>
        </pc:spChg>
        <pc:spChg chg="add mod">
          <ac:chgData name="Al Brooks" userId="34fc579134f071c1" providerId="LiveId" clId="{12FB524E-2737-49D3-84BE-3DC7DD319606}" dt="2021-04-26T20:35:58.403" v="6041" actId="14100"/>
          <ac:spMkLst>
            <pc:docMk/>
            <pc:sldMk cId="1739579284" sldId="7158"/>
            <ac:spMk id="170" creationId="{9DEE1D67-CBE4-4735-AFB9-8A590D00B9B4}"/>
          </ac:spMkLst>
        </pc:spChg>
        <pc:spChg chg="add mod">
          <ac:chgData name="Al Brooks" userId="34fc579134f071c1" providerId="LiveId" clId="{12FB524E-2737-49D3-84BE-3DC7DD319606}" dt="2021-04-26T20:36:06.175" v="6042" actId="571"/>
          <ac:spMkLst>
            <pc:docMk/>
            <pc:sldMk cId="1739579284" sldId="7158"/>
            <ac:spMk id="171" creationId="{F1949C44-DEA9-4446-990E-13D401C721D3}"/>
          </ac:spMkLst>
        </pc:spChg>
        <pc:spChg chg="add mod">
          <ac:chgData name="Al Brooks" userId="34fc579134f071c1" providerId="LiveId" clId="{12FB524E-2737-49D3-84BE-3DC7DD319606}" dt="2021-04-26T20:36:13.195" v="6044" actId="14100"/>
          <ac:spMkLst>
            <pc:docMk/>
            <pc:sldMk cId="1739579284" sldId="7158"/>
            <ac:spMk id="172" creationId="{2CE6E18C-B792-475B-8BA5-04CB50EF3067}"/>
          </ac:spMkLst>
        </pc:spChg>
        <pc:spChg chg="add mod">
          <ac:chgData name="Al Brooks" userId="34fc579134f071c1" providerId="LiveId" clId="{12FB524E-2737-49D3-84BE-3DC7DD319606}" dt="2021-04-26T20:36:26.309" v="6046" actId="14100"/>
          <ac:spMkLst>
            <pc:docMk/>
            <pc:sldMk cId="1739579284" sldId="7158"/>
            <ac:spMk id="173" creationId="{3A5989C8-07C9-4B8F-A472-36467EC53DF2}"/>
          </ac:spMkLst>
        </pc:spChg>
        <pc:spChg chg="add mod">
          <ac:chgData name="Al Brooks" userId="34fc579134f071c1" providerId="LiveId" clId="{12FB524E-2737-49D3-84BE-3DC7DD319606}" dt="2021-04-26T20:37:03.573" v="6075" actId="108"/>
          <ac:spMkLst>
            <pc:docMk/>
            <pc:sldMk cId="1739579284" sldId="7158"/>
            <ac:spMk id="174" creationId="{790D6D65-0813-4BCC-944D-A0DBC7F87213}"/>
          </ac:spMkLst>
        </pc:spChg>
        <pc:spChg chg="add mod">
          <ac:chgData name="Al Brooks" userId="34fc579134f071c1" providerId="LiveId" clId="{12FB524E-2737-49D3-84BE-3DC7DD319606}" dt="2021-04-26T20:38:13.090" v="6127" actId="207"/>
          <ac:spMkLst>
            <pc:docMk/>
            <pc:sldMk cId="1739579284" sldId="7158"/>
            <ac:spMk id="175" creationId="{E3F11A30-84BC-490B-9D00-79446AB7FA1A}"/>
          </ac:spMkLst>
        </pc:spChg>
        <pc:spChg chg="add mod">
          <ac:chgData name="Al Brooks" userId="34fc579134f071c1" providerId="LiveId" clId="{12FB524E-2737-49D3-84BE-3DC7DD319606}" dt="2021-04-26T20:38:38.059" v="6140" actId="207"/>
          <ac:spMkLst>
            <pc:docMk/>
            <pc:sldMk cId="1739579284" sldId="7158"/>
            <ac:spMk id="176" creationId="{CEA2FB6C-AAAA-4055-9817-A19564902913}"/>
          </ac:spMkLst>
        </pc:spChg>
        <pc:spChg chg="add mod">
          <ac:chgData name="Al Brooks" userId="34fc579134f071c1" providerId="LiveId" clId="{12FB524E-2737-49D3-84BE-3DC7DD319606}" dt="2021-04-26T20:38:53.044" v="6148" actId="108"/>
          <ac:spMkLst>
            <pc:docMk/>
            <pc:sldMk cId="1739579284" sldId="7158"/>
            <ac:spMk id="177" creationId="{19816747-B1FC-42C3-80EE-0C7D4FF1B505}"/>
          </ac:spMkLst>
        </pc:spChg>
        <pc:spChg chg="add mod">
          <ac:chgData name="Al Brooks" userId="34fc579134f071c1" providerId="LiveId" clId="{12FB524E-2737-49D3-84BE-3DC7DD319606}" dt="2021-04-26T20:39:19.804" v="6163" actId="108"/>
          <ac:spMkLst>
            <pc:docMk/>
            <pc:sldMk cId="1739579284" sldId="7158"/>
            <ac:spMk id="178" creationId="{2FA52C92-11B5-45E9-9FEF-D45CF01D625A}"/>
          </ac:spMkLst>
        </pc:spChg>
        <pc:spChg chg="add mod">
          <ac:chgData name="Al Brooks" userId="34fc579134f071c1" providerId="LiveId" clId="{12FB524E-2737-49D3-84BE-3DC7DD319606}" dt="2021-04-26T20:39:58.516" v="6189" actId="108"/>
          <ac:spMkLst>
            <pc:docMk/>
            <pc:sldMk cId="1739579284" sldId="7158"/>
            <ac:spMk id="179" creationId="{57AC3494-BF76-46A2-A353-70BDAB71A5A0}"/>
          </ac:spMkLst>
        </pc:spChg>
        <pc:spChg chg="add mod">
          <ac:chgData name="Al Brooks" userId="34fc579134f071c1" providerId="LiveId" clId="{12FB524E-2737-49D3-84BE-3DC7DD319606}" dt="2021-04-26T20:41:10.085" v="6228" actId="14100"/>
          <ac:spMkLst>
            <pc:docMk/>
            <pc:sldMk cId="1739579284" sldId="7158"/>
            <ac:spMk id="181" creationId="{F5996F31-464C-4C9D-9D5A-65D92B8F9688}"/>
          </ac:spMkLst>
        </pc:spChg>
        <pc:spChg chg="add mod">
          <ac:chgData name="Al Brooks" userId="34fc579134f071c1" providerId="LiveId" clId="{12FB524E-2737-49D3-84BE-3DC7DD319606}" dt="2021-04-26T20:41:41.535" v="6237" actId="1076"/>
          <ac:spMkLst>
            <pc:docMk/>
            <pc:sldMk cId="1739579284" sldId="7158"/>
            <ac:spMk id="182" creationId="{D2FDA339-CF3B-42AF-A29E-5F2C8C796904}"/>
          </ac:spMkLst>
        </pc:spChg>
        <pc:spChg chg="add mod">
          <ac:chgData name="Al Brooks" userId="34fc579134f071c1" providerId="LiveId" clId="{12FB524E-2737-49D3-84BE-3DC7DD319606}" dt="2021-04-26T20:42:02.087" v="6239" actId="571"/>
          <ac:spMkLst>
            <pc:docMk/>
            <pc:sldMk cId="1739579284" sldId="7158"/>
            <ac:spMk id="184" creationId="{4C99AAA1-134F-4C08-BF57-62DAFB122E9B}"/>
          </ac:spMkLst>
        </pc:spChg>
        <pc:spChg chg="add mod">
          <ac:chgData name="Al Brooks" userId="34fc579134f071c1" providerId="LiveId" clId="{12FB524E-2737-49D3-84BE-3DC7DD319606}" dt="2021-04-26T20:42:04.874" v="6240" actId="571"/>
          <ac:spMkLst>
            <pc:docMk/>
            <pc:sldMk cId="1739579284" sldId="7158"/>
            <ac:spMk id="185" creationId="{BF2D17B8-E655-45A0-972A-40D7FEF175E8}"/>
          </ac:spMkLst>
        </pc:spChg>
        <pc:spChg chg="add mod">
          <ac:chgData name="Al Brooks" userId="34fc579134f071c1" providerId="LiveId" clId="{12FB524E-2737-49D3-84BE-3DC7DD319606}" dt="2021-04-26T20:42:08.095" v="6241" actId="571"/>
          <ac:spMkLst>
            <pc:docMk/>
            <pc:sldMk cId="1739579284" sldId="7158"/>
            <ac:spMk id="186" creationId="{C73E529C-D324-4915-8D3F-C54FEFCBCBBB}"/>
          </ac:spMkLst>
        </pc:spChg>
        <pc:spChg chg="add mod">
          <ac:chgData name="Al Brooks" userId="34fc579134f071c1" providerId="LiveId" clId="{12FB524E-2737-49D3-84BE-3DC7DD319606}" dt="2021-04-26T20:42:11.095" v="6242" actId="571"/>
          <ac:spMkLst>
            <pc:docMk/>
            <pc:sldMk cId="1739579284" sldId="7158"/>
            <ac:spMk id="187" creationId="{1490D5D0-2B89-4152-9BF6-F89137FC167C}"/>
          </ac:spMkLst>
        </pc:spChg>
        <pc:spChg chg="add mod">
          <ac:chgData name="Al Brooks" userId="34fc579134f071c1" providerId="LiveId" clId="{12FB524E-2737-49D3-84BE-3DC7DD319606}" dt="2021-04-26T20:42:15.028" v="6243" actId="571"/>
          <ac:spMkLst>
            <pc:docMk/>
            <pc:sldMk cId="1739579284" sldId="7158"/>
            <ac:spMk id="188" creationId="{F530C2D7-310C-430A-A0B8-4C24379F94FF}"/>
          </ac:spMkLst>
        </pc:spChg>
        <pc:spChg chg="add mod">
          <ac:chgData name="Al Brooks" userId="34fc579134f071c1" providerId="LiveId" clId="{12FB524E-2737-49D3-84BE-3DC7DD319606}" dt="2021-04-26T20:42:17.214" v="6244" actId="571"/>
          <ac:spMkLst>
            <pc:docMk/>
            <pc:sldMk cId="1739579284" sldId="7158"/>
            <ac:spMk id="189" creationId="{76F69450-A107-44FC-AE6B-A4E857717BEB}"/>
          </ac:spMkLst>
        </pc:spChg>
        <pc:spChg chg="add mod">
          <ac:chgData name="Al Brooks" userId="34fc579134f071c1" providerId="LiveId" clId="{12FB524E-2737-49D3-84BE-3DC7DD319606}" dt="2021-04-26T20:42:19.956" v="6245" actId="571"/>
          <ac:spMkLst>
            <pc:docMk/>
            <pc:sldMk cId="1739579284" sldId="7158"/>
            <ac:spMk id="190" creationId="{81C291E9-5FFB-4118-A2EF-E5AAFB49B0EE}"/>
          </ac:spMkLst>
        </pc:spChg>
        <pc:spChg chg="add mod">
          <ac:chgData name="Al Brooks" userId="34fc579134f071c1" providerId="LiveId" clId="{12FB524E-2737-49D3-84BE-3DC7DD319606}" dt="2021-04-26T20:42:22.556" v="6246" actId="571"/>
          <ac:spMkLst>
            <pc:docMk/>
            <pc:sldMk cId="1739579284" sldId="7158"/>
            <ac:spMk id="191" creationId="{7EA74806-7AE6-45F4-A352-157B528DC4E8}"/>
          </ac:spMkLst>
        </pc:spChg>
        <pc:spChg chg="add mod">
          <ac:chgData name="Al Brooks" userId="34fc579134f071c1" providerId="LiveId" clId="{12FB524E-2737-49D3-84BE-3DC7DD319606}" dt="2021-04-26T20:42:24.421" v="6247" actId="571"/>
          <ac:spMkLst>
            <pc:docMk/>
            <pc:sldMk cId="1739579284" sldId="7158"/>
            <ac:spMk id="192" creationId="{29343CC9-99DE-4EC9-BE59-CDF3DBF42DFF}"/>
          </ac:spMkLst>
        </pc:spChg>
        <pc:spChg chg="add mod">
          <ac:chgData name="Al Brooks" userId="34fc579134f071c1" providerId="LiveId" clId="{12FB524E-2737-49D3-84BE-3DC7DD319606}" dt="2021-04-26T20:42:28.885" v="6248" actId="571"/>
          <ac:spMkLst>
            <pc:docMk/>
            <pc:sldMk cId="1739579284" sldId="7158"/>
            <ac:spMk id="193" creationId="{5FB5D808-C1D2-44FC-9325-81656C08F7BB}"/>
          </ac:spMkLst>
        </pc:spChg>
        <pc:spChg chg="add mod">
          <ac:chgData name="Al Brooks" userId="34fc579134f071c1" providerId="LiveId" clId="{12FB524E-2737-49D3-84BE-3DC7DD319606}" dt="2021-04-26T20:42:31.870" v="6249" actId="571"/>
          <ac:spMkLst>
            <pc:docMk/>
            <pc:sldMk cId="1739579284" sldId="7158"/>
            <ac:spMk id="194" creationId="{BFB17B8A-340B-4D4B-94B9-B4CE189550E9}"/>
          </ac:spMkLst>
        </pc:spChg>
        <pc:spChg chg="add mod">
          <ac:chgData name="Al Brooks" userId="34fc579134f071c1" providerId="LiveId" clId="{12FB524E-2737-49D3-84BE-3DC7DD319606}" dt="2021-04-26T20:42:34.885" v="6250" actId="571"/>
          <ac:spMkLst>
            <pc:docMk/>
            <pc:sldMk cId="1739579284" sldId="7158"/>
            <ac:spMk id="195" creationId="{27B97AF4-E6D4-4E80-920E-98641EFD622B}"/>
          </ac:spMkLst>
        </pc:spChg>
        <pc:spChg chg="add mod">
          <ac:chgData name="Al Brooks" userId="34fc579134f071c1" providerId="LiveId" clId="{12FB524E-2737-49D3-84BE-3DC7DD319606}" dt="2021-04-26T20:42:39.335" v="6251" actId="571"/>
          <ac:spMkLst>
            <pc:docMk/>
            <pc:sldMk cId="1739579284" sldId="7158"/>
            <ac:spMk id="196" creationId="{376BAA12-1D20-4D54-8096-1AD21C698456}"/>
          </ac:spMkLst>
        </pc:spChg>
        <pc:spChg chg="add mod">
          <ac:chgData name="Al Brooks" userId="34fc579134f071c1" providerId="LiveId" clId="{12FB524E-2737-49D3-84BE-3DC7DD319606}" dt="2021-04-26T20:42:45.696" v="6252" actId="571"/>
          <ac:spMkLst>
            <pc:docMk/>
            <pc:sldMk cId="1739579284" sldId="7158"/>
            <ac:spMk id="197" creationId="{196FEBCE-F05C-4925-A48E-2D0D64E1C11D}"/>
          </ac:spMkLst>
        </pc:spChg>
        <pc:spChg chg="add mod">
          <ac:chgData name="Al Brooks" userId="34fc579134f071c1" providerId="LiveId" clId="{12FB524E-2737-49D3-84BE-3DC7DD319606}" dt="2021-04-26T20:42:49.272" v="6253" actId="571"/>
          <ac:spMkLst>
            <pc:docMk/>
            <pc:sldMk cId="1739579284" sldId="7158"/>
            <ac:spMk id="198" creationId="{8B3C9281-C329-4B2E-8F98-812BBF0D7FF6}"/>
          </ac:spMkLst>
        </pc:spChg>
        <pc:spChg chg="add mod">
          <ac:chgData name="Al Brooks" userId="34fc579134f071c1" providerId="LiveId" clId="{12FB524E-2737-49D3-84BE-3DC7DD319606}" dt="2021-04-26T20:42:51.331" v="6254" actId="571"/>
          <ac:spMkLst>
            <pc:docMk/>
            <pc:sldMk cId="1739579284" sldId="7158"/>
            <ac:spMk id="199" creationId="{E8E5A8D3-77BB-43F0-B985-DD8A465843C2}"/>
          </ac:spMkLst>
        </pc:spChg>
        <pc:spChg chg="add mod">
          <ac:chgData name="Al Brooks" userId="34fc579134f071c1" providerId="LiveId" clId="{12FB524E-2737-49D3-84BE-3DC7DD319606}" dt="2021-04-26T20:42:57.728" v="6255" actId="571"/>
          <ac:spMkLst>
            <pc:docMk/>
            <pc:sldMk cId="1739579284" sldId="7158"/>
            <ac:spMk id="200" creationId="{B0EDDD4F-5233-4606-8942-6EF9A2D1726C}"/>
          </ac:spMkLst>
        </pc:spChg>
        <pc:spChg chg="add del mod">
          <ac:chgData name="Al Brooks" userId="34fc579134f071c1" providerId="LiveId" clId="{12FB524E-2737-49D3-84BE-3DC7DD319606}" dt="2021-04-26T20:43:02.229" v="6257" actId="478"/>
          <ac:spMkLst>
            <pc:docMk/>
            <pc:sldMk cId="1739579284" sldId="7158"/>
            <ac:spMk id="201" creationId="{E8DCB016-70FF-4370-807E-94D080FE9557}"/>
          </ac:spMkLst>
        </pc:spChg>
        <pc:spChg chg="add del mod">
          <ac:chgData name="Al Brooks" userId="34fc579134f071c1" providerId="LiveId" clId="{12FB524E-2737-49D3-84BE-3DC7DD319606}" dt="2021-04-26T20:43:09.937" v="6259" actId="478"/>
          <ac:spMkLst>
            <pc:docMk/>
            <pc:sldMk cId="1739579284" sldId="7158"/>
            <ac:spMk id="202" creationId="{6F06D6CD-3639-472B-867E-29C4EB529BF7}"/>
          </ac:spMkLst>
        </pc:spChg>
        <pc:spChg chg="add del mod">
          <ac:chgData name="Al Brooks" userId="34fc579134f071c1" providerId="LiveId" clId="{12FB524E-2737-49D3-84BE-3DC7DD319606}" dt="2021-04-26T20:43:49.993" v="6262" actId="478"/>
          <ac:spMkLst>
            <pc:docMk/>
            <pc:sldMk cId="1739579284" sldId="7158"/>
            <ac:spMk id="203" creationId="{37F59789-D007-442C-ACEC-D19AA89E6998}"/>
          </ac:spMkLst>
        </pc:spChg>
        <pc:spChg chg="add mod">
          <ac:chgData name="Al Brooks" userId="34fc579134f071c1" providerId="LiveId" clId="{12FB524E-2737-49D3-84BE-3DC7DD319606}" dt="2021-04-26T20:44:21.682" v="6312" actId="20577"/>
          <ac:spMkLst>
            <pc:docMk/>
            <pc:sldMk cId="1739579284" sldId="7158"/>
            <ac:spMk id="204" creationId="{2D1CBFB6-4709-4CA8-8D97-C52D55F4FAF0}"/>
          </ac:spMkLst>
        </pc:spChg>
        <pc:spChg chg="add mod">
          <ac:chgData name="Al Brooks" userId="34fc579134f071c1" providerId="LiveId" clId="{12FB524E-2737-49D3-84BE-3DC7DD319606}" dt="2021-04-26T20:44:49.165" v="6313" actId="571"/>
          <ac:spMkLst>
            <pc:docMk/>
            <pc:sldMk cId="1739579284" sldId="7158"/>
            <ac:spMk id="205" creationId="{4585BD87-785D-4098-A80B-36EC6AB6E09A}"/>
          </ac:spMkLst>
        </pc:spChg>
        <pc:spChg chg="add mod">
          <ac:chgData name="Al Brooks" userId="34fc579134f071c1" providerId="LiveId" clId="{12FB524E-2737-49D3-84BE-3DC7DD319606}" dt="2021-04-26T20:44:53.226" v="6314" actId="571"/>
          <ac:spMkLst>
            <pc:docMk/>
            <pc:sldMk cId="1739579284" sldId="7158"/>
            <ac:spMk id="206" creationId="{939350AB-00E8-4A07-BDC6-BA2C6B5A3426}"/>
          </ac:spMkLst>
        </pc:spChg>
        <pc:spChg chg="add mod">
          <ac:chgData name="Al Brooks" userId="34fc579134f071c1" providerId="LiveId" clId="{12FB524E-2737-49D3-84BE-3DC7DD319606}" dt="2021-04-26T20:45:11.921" v="6315" actId="571"/>
          <ac:spMkLst>
            <pc:docMk/>
            <pc:sldMk cId="1739579284" sldId="7158"/>
            <ac:spMk id="207" creationId="{E55D5476-0FF4-41A3-83B6-443F014B5F30}"/>
          </ac:spMkLst>
        </pc:spChg>
        <pc:spChg chg="mod">
          <ac:chgData name="Al Brooks" userId="34fc579134f071c1" providerId="LiveId" clId="{12FB524E-2737-49D3-84BE-3DC7DD319606}" dt="2021-04-26T20:40:39.809" v="6209" actId="1076"/>
          <ac:spMkLst>
            <pc:docMk/>
            <pc:sldMk cId="1739579284" sldId="7158"/>
            <ac:spMk id="215" creationId="{38A57D53-D512-445D-9B9C-C439C628D974}"/>
          </ac:spMkLst>
        </pc:spChg>
        <pc:picChg chg="add mod">
          <ac:chgData name="Al Brooks" userId="34fc579134f071c1" providerId="LiveId" clId="{12FB524E-2737-49D3-84BE-3DC7DD319606}" dt="2021-04-26T20:31:53.696" v="5999" actId="14100"/>
          <ac:picMkLst>
            <pc:docMk/>
            <pc:sldMk cId="1739579284" sldId="7158"/>
            <ac:picMk id="3" creationId="{476FFAD8-A1A9-41C4-9C64-AF1664500B61}"/>
          </ac:picMkLst>
        </pc:picChg>
        <pc:cxnChg chg="add mod">
          <ac:chgData name="Al Brooks" userId="34fc579134f071c1" providerId="LiveId" clId="{12FB524E-2737-49D3-84BE-3DC7DD319606}" dt="2021-04-26T20:32:39.608" v="6003" actId="108"/>
          <ac:cxnSpMkLst>
            <pc:docMk/>
            <pc:sldMk cId="1739579284" sldId="7158"/>
            <ac:cxnSpMk id="158" creationId="{6436DCF5-4C3F-4B82-9486-ACC9C75DAFC5}"/>
          </ac:cxnSpMkLst>
        </pc:cxnChg>
        <pc:cxnChg chg="add mod">
          <ac:chgData name="Al Brooks" userId="34fc579134f071c1" providerId="LiveId" clId="{12FB524E-2737-49D3-84BE-3DC7DD319606}" dt="2021-04-26T20:32:53.103" v="6006" actId="14100"/>
          <ac:cxnSpMkLst>
            <pc:docMk/>
            <pc:sldMk cId="1739579284" sldId="7158"/>
            <ac:cxnSpMk id="159" creationId="{0EF0C69F-8F12-409E-9359-80DFF46A93FA}"/>
          </ac:cxnSpMkLst>
        </pc:cxnChg>
        <pc:cxnChg chg="add mod">
          <ac:chgData name="Al Brooks" userId="34fc579134f071c1" providerId="LiveId" clId="{12FB524E-2737-49D3-84BE-3DC7DD319606}" dt="2021-04-26T20:33:08.688" v="6009" actId="14100"/>
          <ac:cxnSpMkLst>
            <pc:docMk/>
            <pc:sldMk cId="1739579284" sldId="7158"/>
            <ac:cxnSpMk id="160" creationId="{721D3444-ABF8-4E49-875A-8E357D11EBB8}"/>
          </ac:cxnSpMkLst>
        </pc:cxnChg>
        <pc:cxnChg chg="add mod">
          <ac:chgData name="Al Brooks" userId="34fc579134f071c1" providerId="LiveId" clId="{12FB524E-2737-49D3-84BE-3DC7DD319606}" dt="2021-04-26T20:34:00.437" v="6017" actId="14100"/>
          <ac:cxnSpMkLst>
            <pc:docMk/>
            <pc:sldMk cId="1739579284" sldId="7158"/>
            <ac:cxnSpMk id="161" creationId="{28027900-5F38-4312-B411-5C5E4C211D17}"/>
          </ac:cxnSpMkLst>
        </pc:cxnChg>
        <pc:cxnChg chg="add mod">
          <ac:chgData name="Al Brooks" userId="34fc579134f071c1" providerId="LiveId" clId="{12FB524E-2737-49D3-84BE-3DC7DD319606}" dt="2021-04-26T20:33:40.951" v="6015" actId="14100"/>
          <ac:cxnSpMkLst>
            <pc:docMk/>
            <pc:sldMk cId="1739579284" sldId="7158"/>
            <ac:cxnSpMk id="162" creationId="{C8CDFD72-D406-4372-B077-654AE1284E98}"/>
          </ac:cxnSpMkLst>
        </pc:cxnChg>
        <pc:cxnChg chg="add mod">
          <ac:chgData name="Al Brooks" userId="34fc579134f071c1" providerId="LiveId" clId="{12FB524E-2737-49D3-84BE-3DC7DD319606}" dt="2021-04-26T20:34:06.634" v="6019" actId="14100"/>
          <ac:cxnSpMkLst>
            <pc:docMk/>
            <pc:sldMk cId="1739579284" sldId="7158"/>
            <ac:cxnSpMk id="164" creationId="{3A5292F7-1584-433F-BE8A-9E024AA0BF9E}"/>
          </ac:cxnSpMkLst>
        </pc:cxnChg>
        <pc:cxnChg chg="add mod">
          <ac:chgData name="Al Brooks" userId="34fc579134f071c1" providerId="LiveId" clId="{12FB524E-2737-49D3-84BE-3DC7DD319606}" dt="2021-04-26T20:34:15.483" v="6021" actId="14100"/>
          <ac:cxnSpMkLst>
            <pc:docMk/>
            <pc:sldMk cId="1739579284" sldId="7158"/>
            <ac:cxnSpMk id="165" creationId="{070AACED-638D-4C55-A987-7BC238BC2BB8}"/>
          </ac:cxnSpMkLst>
        </pc:cxnChg>
        <pc:cxnChg chg="add mod">
          <ac:chgData name="Al Brooks" userId="34fc579134f071c1" providerId="LiveId" clId="{12FB524E-2737-49D3-84BE-3DC7DD319606}" dt="2021-04-26T20:35:41.552" v="6039" actId="14100"/>
          <ac:cxnSpMkLst>
            <pc:docMk/>
            <pc:sldMk cId="1739579284" sldId="7158"/>
            <ac:cxnSpMk id="166" creationId="{BCA5EFD4-EF01-41D6-8E6F-25720EE285D0}"/>
          </ac:cxnSpMkLst>
        </pc:cxnChg>
        <pc:cxnChg chg="add mod">
          <ac:chgData name="Al Brooks" userId="34fc579134f071c1" providerId="LiveId" clId="{12FB524E-2737-49D3-84BE-3DC7DD319606}" dt="2021-04-26T20:34:35.549" v="6026" actId="14100"/>
          <ac:cxnSpMkLst>
            <pc:docMk/>
            <pc:sldMk cId="1739579284" sldId="7158"/>
            <ac:cxnSpMk id="167" creationId="{66340ED7-81DD-4DC5-AADF-013C7D7A72F8}"/>
          </ac:cxnSpMkLst>
        </pc:cxnChg>
        <pc:cxnChg chg="add mod">
          <ac:chgData name="Al Brooks" userId="34fc579134f071c1" providerId="LiveId" clId="{12FB524E-2737-49D3-84BE-3DC7DD319606}" dt="2021-04-26T20:34:46.533" v="6028" actId="14100"/>
          <ac:cxnSpMkLst>
            <pc:docMk/>
            <pc:sldMk cId="1739579284" sldId="7158"/>
            <ac:cxnSpMk id="168" creationId="{8573BE79-6F20-4CF8-A93C-D416E1BC29F2}"/>
          </ac:cxnSpMkLst>
        </pc:cxnChg>
        <pc:cxnChg chg="add mod">
          <ac:chgData name="Al Brooks" userId="34fc579134f071c1" providerId="LiveId" clId="{12FB524E-2737-49D3-84BE-3DC7DD319606}" dt="2021-04-26T20:35:32.480" v="6038" actId="14100"/>
          <ac:cxnSpMkLst>
            <pc:docMk/>
            <pc:sldMk cId="1739579284" sldId="7158"/>
            <ac:cxnSpMk id="169" creationId="{2B478B04-C5E8-4874-959B-6FB85FAD0AC9}"/>
          </ac:cxnSpMkLst>
        </pc:cxnChg>
        <pc:cxnChg chg="add mod">
          <ac:chgData name="Al Brooks" userId="34fc579134f071c1" providerId="LiveId" clId="{12FB524E-2737-49D3-84BE-3DC7DD319606}" dt="2021-04-26T20:40:34.496" v="6207" actId="14100"/>
          <ac:cxnSpMkLst>
            <pc:docMk/>
            <pc:sldMk cId="1739579284" sldId="7158"/>
            <ac:cxnSpMk id="180" creationId="{D5A0738E-E01D-4C72-80E9-2181D4C0C6DE}"/>
          </ac:cxnSpMkLst>
        </pc:cxnChg>
        <pc:cxnChg chg="add mod">
          <ac:chgData name="Al Brooks" userId="34fc579134f071c1" providerId="LiveId" clId="{12FB524E-2737-49D3-84BE-3DC7DD319606}" dt="2021-04-26T20:41:47.689" v="6238" actId="571"/>
          <ac:cxnSpMkLst>
            <pc:docMk/>
            <pc:sldMk cId="1739579284" sldId="7158"/>
            <ac:cxnSpMk id="183" creationId="{128F42D8-B423-4310-9130-5293F69D3918}"/>
          </ac:cxnSpMkLst>
        </pc:cxnChg>
      </pc:sldChg>
      <pc:sldChg chg="del">
        <pc:chgData name="Al Brooks" userId="34fc579134f071c1" providerId="LiveId" clId="{12FB524E-2737-49D3-84BE-3DC7DD319606}" dt="2021-04-22T17:42:12.157" v="0" actId="47"/>
        <pc:sldMkLst>
          <pc:docMk/>
          <pc:sldMk cId="3008614344" sldId="7158"/>
        </pc:sldMkLst>
      </pc:sldChg>
      <pc:sldChg chg="addSp delSp modSp add del mod">
        <pc:chgData name="Al Brooks" userId="34fc579134f071c1" providerId="LiveId" clId="{12FB524E-2737-49D3-84BE-3DC7DD319606}" dt="2021-04-28T19:34:09.370" v="9466" actId="47"/>
        <pc:sldMkLst>
          <pc:docMk/>
          <pc:sldMk cId="293786220" sldId="7159"/>
        </pc:sldMkLst>
        <pc:spChg chg="mod">
          <ac:chgData name="Al Brooks" userId="34fc579134f071c1" providerId="LiveId" clId="{12FB524E-2737-49D3-84BE-3DC7DD319606}" dt="2021-04-27T20:44:57.635" v="8655" actId="5793"/>
          <ac:spMkLst>
            <pc:docMk/>
            <pc:sldMk cId="293786220" sldId="7159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18:15:03.739" v="5146" actId="20577"/>
          <ac:spMkLst>
            <pc:docMk/>
            <pc:sldMk cId="293786220" sldId="7159"/>
            <ac:spMk id="21" creationId="{D800B438-E78B-4C04-8812-E548DC25F1FB}"/>
          </ac:spMkLst>
        </pc:spChg>
        <pc:spChg chg="add mod">
          <ac:chgData name="Al Brooks" userId="34fc579134f071c1" providerId="LiveId" clId="{12FB524E-2737-49D3-84BE-3DC7DD319606}" dt="2021-04-27T20:35:19.816" v="8386" actId="571"/>
          <ac:spMkLst>
            <pc:docMk/>
            <pc:sldMk cId="293786220" sldId="7159"/>
            <ac:spMk id="175" creationId="{E65A65C8-4C4D-49F9-9275-481A4FD7EC7B}"/>
          </ac:spMkLst>
        </pc:spChg>
        <pc:spChg chg="add mod">
          <ac:chgData name="Al Brooks" userId="34fc579134f071c1" providerId="LiveId" clId="{12FB524E-2737-49D3-84BE-3DC7DD319606}" dt="2021-04-27T20:35:26" v="8387" actId="571"/>
          <ac:spMkLst>
            <pc:docMk/>
            <pc:sldMk cId="293786220" sldId="7159"/>
            <ac:spMk id="176" creationId="{8EA07472-6A1C-466E-8695-329D0BD51168}"/>
          </ac:spMkLst>
        </pc:spChg>
        <pc:spChg chg="add mod">
          <ac:chgData name="Al Brooks" userId="34fc579134f071c1" providerId="LiveId" clId="{12FB524E-2737-49D3-84BE-3DC7DD319606}" dt="2021-04-27T20:35:30.195" v="8388" actId="571"/>
          <ac:spMkLst>
            <pc:docMk/>
            <pc:sldMk cId="293786220" sldId="7159"/>
            <ac:spMk id="177" creationId="{D8A3D934-A336-4C3C-80A2-544FEEBF1393}"/>
          </ac:spMkLst>
        </pc:spChg>
        <pc:spChg chg="add mod">
          <ac:chgData name="Al Brooks" userId="34fc579134f071c1" providerId="LiveId" clId="{12FB524E-2737-49D3-84BE-3DC7DD319606}" dt="2021-04-27T20:35:33.108" v="8389" actId="571"/>
          <ac:spMkLst>
            <pc:docMk/>
            <pc:sldMk cId="293786220" sldId="7159"/>
            <ac:spMk id="178" creationId="{A79647B5-0C50-4AF0-83DD-D0EC21EDE663}"/>
          </ac:spMkLst>
        </pc:spChg>
        <pc:spChg chg="add mod">
          <ac:chgData name="Al Brooks" userId="34fc579134f071c1" providerId="LiveId" clId="{12FB524E-2737-49D3-84BE-3DC7DD319606}" dt="2021-04-27T20:35:35.742" v="8390" actId="571"/>
          <ac:spMkLst>
            <pc:docMk/>
            <pc:sldMk cId="293786220" sldId="7159"/>
            <ac:spMk id="179" creationId="{EF53AEAE-C775-4FA6-B5D7-95684EDD28F9}"/>
          </ac:spMkLst>
        </pc:spChg>
        <pc:spChg chg="add mod">
          <ac:chgData name="Al Brooks" userId="34fc579134f071c1" providerId="LiveId" clId="{12FB524E-2737-49D3-84BE-3DC7DD319606}" dt="2021-04-27T20:35:39.067" v="8391" actId="571"/>
          <ac:spMkLst>
            <pc:docMk/>
            <pc:sldMk cId="293786220" sldId="7159"/>
            <ac:spMk id="180" creationId="{FCE1602D-391F-4149-BEB4-05D0DF2B416E}"/>
          </ac:spMkLst>
        </pc:spChg>
        <pc:spChg chg="add mod">
          <ac:chgData name="Al Brooks" userId="34fc579134f071c1" providerId="LiveId" clId="{12FB524E-2737-49D3-84BE-3DC7DD319606}" dt="2021-04-27T20:35:42.595" v="8392" actId="571"/>
          <ac:spMkLst>
            <pc:docMk/>
            <pc:sldMk cId="293786220" sldId="7159"/>
            <ac:spMk id="181" creationId="{E8D10AEC-9249-4322-9051-B0284AE3EA8A}"/>
          </ac:spMkLst>
        </pc:spChg>
        <pc:spChg chg="add mod">
          <ac:chgData name="Al Brooks" userId="34fc579134f071c1" providerId="LiveId" clId="{12FB524E-2737-49D3-84BE-3DC7DD319606}" dt="2021-04-27T20:35:51.358" v="8393" actId="571"/>
          <ac:spMkLst>
            <pc:docMk/>
            <pc:sldMk cId="293786220" sldId="7159"/>
            <ac:spMk id="182" creationId="{A32E7AB2-A2F1-406A-928C-48B72B638327}"/>
          </ac:spMkLst>
        </pc:spChg>
        <pc:spChg chg="add mod">
          <ac:chgData name="Al Brooks" userId="34fc579134f071c1" providerId="LiveId" clId="{12FB524E-2737-49D3-84BE-3DC7DD319606}" dt="2021-04-27T20:35:56.581" v="8394" actId="571"/>
          <ac:spMkLst>
            <pc:docMk/>
            <pc:sldMk cId="293786220" sldId="7159"/>
            <ac:spMk id="183" creationId="{877D7C37-B463-4C6B-B65C-3DDFA774C9B8}"/>
          </ac:spMkLst>
        </pc:spChg>
        <pc:spChg chg="add mod">
          <ac:chgData name="Al Brooks" userId="34fc579134f071c1" providerId="LiveId" clId="{12FB524E-2737-49D3-84BE-3DC7DD319606}" dt="2021-04-27T20:35:58.805" v="8395" actId="571"/>
          <ac:spMkLst>
            <pc:docMk/>
            <pc:sldMk cId="293786220" sldId="7159"/>
            <ac:spMk id="184" creationId="{2BF12F63-1FC0-4B8E-8BDC-D5B264BD7D20}"/>
          </ac:spMkLst>
        </pc:spChg>
        <pc:spChg chg="add mod">
          <ac:chgData name="Al Brooks" userId="34fc579134f071c1" providerId="LiveId" clId="{12FB524E-2737-49D3-84BE-3DC7DD319606}" dt="2021-04-27T20:36:00.643" v="8396" actId="571"/>
          <ac:spMkLst>
            <pc:docMk/>
            <pc:sldMk cId="293786220" sldId="7159"/>
            <ac:spMk id="185" creationId="{9E6BC929-3AAA-4C10-9714-AA9384C055D2}"/>
          </ac:spMkLst>
        </pc:spChg>
        <pc:spChg chg="add mod">
          <ac:chgData name="Al Brooks" userId="34fc579134f071c1" providerId="LiveId" clId="{12FB524E-2737-49D3-84BE-3DC7DD319606}" dt="2021-04-27T20:36:12.829" v="8401" actId="14100"/>
          <ac:spMkLst>
            <pc:docMk/>
            <pc:sldMk cId="293786220" sldId="7159"/>
            <ac:spMk id="186" creationId="{D8168EF6-3DA2-4A17-8B6B-7B7CE346EC7F}"/>
          </ac:spMkLst>
        </pc:spChg>
        <pc:spChg chg="add mod">
          <ac:chgData name="Al Brooks" userId="34fc579134f071c1" providerId="LiveId" clId="{12FB524E-2737-49D3-84BE-3DC7DD319606}" dt="2021-04-27T20:36:16.583" v="8402" actId="571"/>
          <ac:spMkLst>
            <pc:docMk/>
            <pc:sldMk cId="293786220" sldId="7159"/>
            <ac:spMk id="187" creationId="{A2E67F2C-436F-4483-BB94-EC13CA10383D}"/>
          </ac:spMkLst>
        </pc:spChg>
        <pc:spChg chg="add del mod">
          <ac:chgData name="Al Brooks" userId="34fc579134f071c1" providerId="LiveId" clId="{12FB524E-2737-49D3-84BE-3DC7DD319606}" dt="2021-04-27T20:36:22.543" v="8405" actId="478"/>
          <ac:spMkLst>
            <pc:docMk/>
            <pc:sldMk cId="293786220" sldId="7159"/>
            <ac:spMk id="188" creationId="{528A3BD7-3C7A-4A0F-8FCE-33FBAAA2D405}"/>
          </ac:spMkLst>
        </pc:spChg>
        <pc:spChg chg="add mod">
          <ac:chgData name="Al Brooks" userId="34fc579134f071c1" providerId="LiveId" clId="{12FB524E-2737-49D3-84BE-3DC7DD319606}" dt="2021-04-27T20:36:27.419" v="8406" actId="571"/>
          <ac:spMkLst>
            <pc:docMk/>
            <pc:sldMk cId="293786220" sldId="7159"/>
            <ac:spMk id="189" creationId="{A91A2300-A4FE-4953-8223-5E4E4127F369}"/>
          </ac:spMkLst>
        </pc:spChg>
        <pc:spChg chg="add mod">
          <ac:chgData name="Al Brooks" userId="34fc579134f071c1" providerId="LiveId" clId="{12FB524E-2737-49D3-84BE-3DC7DD319606}" dt="2021-04-27T20:36:38.395" v="8408" actId="1076"/>
          <ac:spMkLst>
            <pc:docMk/>
            <pc:sldMk cId="293786220" sldId="7159"/>
            <ac:spMk id="190" creationId="{246793AE-1AB1-4431-A94D-5305439F6E65}"/>
          </ac:spMkLst>
        </pc:spChg>
        <pc:spChg chg="add mod">
          <ac:chgData name="Al Brooks" userId="34fc579134f071c1" providerId="LiveId" clId="{12FB524E-2737-49D3-84BE-3DC7DD319606}" dt="2021-04-27T20:36:42.641" v="8409" actId="571"/>
          <ac:spMkLst>
            <pc:docMk/>
            <pc:sldMk cId="293786220" sldId="7159"/>
            <ac:spMk id="191" creationId="{D6182CC7-329B-4BBD-B967-3180ACD8FCDC}"/>
          </ac:spMkLst>
        </pc:spChg>
        <pc:spChg chg="add mod">
          <ac:chgData name="Al Brooks" userId="34fc579134f071c1" providerId="LiveId" clId="{12FB524E-2737-49D3-84BE-3DC7DD319606}" dt="2021-04-27T20:36:47.204" v="8410" actId="571"/>
          <ac:spMkLst>
            <pc:docMk/>
            <pc:sldMk cId="293786220" sldId="7159"/>
            <ac:spMk id="192" creationId="{885FE6B8-1B18-4A36-B945-591DC1E77D7F}"/>
          </ac:spMkLst>
        </pc:spChg>
        <pc:spChg chg="add mod">
          <ac:chgData name="Al Brooks" userId="34fc579134f071c1" providerId="LiveId" clId="{12FB524E-2737-49D3-84BE-3DC7DD319606}" dt="2021-04-27T20:36:50.445" v="8411" actId="571"/>
          <ac:spMkLst>
            <pc:docMk/>
            <pc:sldMk cId="293786220" sldId="7159"/>
            <ac:spMk id="193" creationId="{4B6C779C-99CC-48EC-88E6-DC8F75FF99D9}"/>
          </ac:spMkLst>
        </pc:spChg>
        <pc:spChg chg="add mod">
          <ac:chgData name="Al Brooks" userId="34fc579134f071c1" providerId="LiveId" clId="{12FB524E-2737-49D3-84BE-3DC7DD319606}" dt="2021-04-27T20:36:53.708" v="8412" actId="571"/>
          <ac:spMkLst>
            <pc:docMk/>
            <pc:sldMk cId="293786220" sldId="7159"/>
            <ac:spMk id="194" creationId="{BA05E6DC-E5F8-4783-9C18-FE3FBFDAC7A3}"/>
          </ac:spMkLst>
        </pc:spChg>
        <pc:spChg chg="add mod">
          <ac:chgData name="Al Brooks" userId="34fc579134f071c1" providerId="LiveId" clId="{12FB524E-2737-49D3-84BE-3DC7DD319606}" dt="2021-04-27T20:36:55.870" v="8413" actId="571"/>
          <ac:spMkLst>
            <pc:docMk/>
            <pc:sldMk cId="293786220" sldId="7159"/>
            <ac:spMk id="195" creationId="{2F5A284E-4C43-4BD6-A761-34EA70488092}"/>
          </ac:spMkLst>
        </pc:spChg>
        <pc:spChg chg="add mod">
          <ac:chgData name="Al Brooks" userId="34fc579134f071c1" providerId="LiveId" clId="{12FB524E-2737-49D3-84BE-3DC7DD319606}" dt="2021-04-27T20:37:00.054" v="8414" actId="571"/>
          <ac:spMkLst>
            <pc:docMk/>
            <pc:sldMk cId="293786220" sldId="7159"/>
            <ac:spMk id="196" creationId="{B3C10784-6120-4534-BF0A-8F00DF3418EC}"/>
          </ac:spMkLst>
        </pc:spChg>
        <pc:spChg chg="add mod">
          <ac:chgData name="Al Brooks" userId="34fc579134f071c1" providerId="LiveId" clId="{12FB524E-2737-49D3-84BE-3DC7DD319606}" dt="2021-04-27T20:37:02.853" v="8415" actId="571"/>
          <ac:spMkLst>
            <pc:docMk/>
            <pc:sldMk cId="293786220" sldId="7159"/>
            <ac:spMk id="197" creationId="{9F8FF651-1ECB-48A4-BE82-EB6DC54ED4AC}"/>
          </ac:spMkLst>
        </pc:spChg>
        <pc:spChg chg="add mod">
          <ac:chgData name="Al Brooks" userId="34fc579134f071c1" providerId="LiveId" clId="{12FB524E-2737-49D3-84BE-3DC7DD319606}" dt="2021-04-27T20:37:08.383" v="8416" actId="571"/>
          <ac:spMkLst>
            <pc:docMk/>
            <pc:sldMk cId="293786220" sldId="7159"/>
            <ac:spMk id="198" creationId="{1ED88EC0-FE50-4B0B-8290-F4ACEBE91B83}"/>
          </ac:spMkLst>
        </pc:spChg>
        <pc:spChg chg="add mod">
          <ac:chgData name="Al Brooks" userId="34fc579134f071c1" providerId="LiveId" clId="{12FB524E-2737-49D3-84BE-3DC7DD319606}" dt="2021-04-27T20:37:12.095" v="8417" actId="571"/>
          <ac:spMkLst>
            <pc:docMk/>
            <pc:sldMk cId="293786220" sldId="7159"/>
            <ac:spMk id="199" creationId="{27754975-5B2F-45DC-B09D-90BF080A852D}"/>
          </ac:spMkLst>
        </pc:spChg>
        <pc:spChg chg="add mod">
          <ac:chgData name="Al Brooks" userId="34fc579134f071c1" providerId="LiveId" clId="{12FB524E-2737-49D3-84BE-3DC7DD319606}" dt="2021-04-27T20:46:53.628" v="8694" actId="1076"/>
          <ac:spMkLst>
            <pc:docMk/>
            <pc:sldMk cId="293786220" sldId="7159"/>
            <ac:spMk id="200" creationId="{FACFEA6B-41AB-4A0D-99A8-B42D5461684C}"/>
          </ac:spMkLst>
        </pc:spChg>
        <pc:spChg chg="add mod">
          <ac:chgData name="Al Brooks" userId="34fc579134f071c1" providerId="LiveId" clId="{12FB524E-2737-49D3-84BE-3DC7DD319606}" dt="2021-04-27T20:39:50.262" v="8497" actId="14100"/>
          <ac:spMkLst>
            <pc:docMk/>
            <pc:sldMk cId="293786220" sldId="7159"/>
            <ac:spMk id="201" creationId="{7210B880-9CF6-4D76-A552-687E3FD1E92E}"/>
          </ac:spMkLst>
        </pc:spChg>
        <pc:spChg chg="add mod">
          <ac:chgData name="Al Brooks" userId="34fc579134f071c1" providerId="LiveId" clId="{12FB524E-2737-49D3-84BE-3DC7DD319606}" dt="2021-04-27T20:38:13.653" v="8467" actId="14100"/>
          <ac:spMkLst>
            <pc:docMk/>
            <pc:sldMk cId="293786220" sldId="7159"/>
            <ac:spMk id="202" creationId="{87DDA5DE-CC48-4A0D-BE46-7C047B94B72A}"/>
          </ac:spMkLst>
        </pc:spChg>
        <pc:spChg chg="add mod">
          <ac:chgData name="Al Brooks" userId="34fc579134f071c1" providerId="LiveId" clId="{12FB524E-2737-49D3-84BE-3DC7DD319606}" dt="2021-04-27T20:38:31.995" v="8469" actId="14100"/>
          <ac:spMkLst>
            <pc:docMk/>
            <pc:sldMk cId="293786220" sldId="7159"/>
            <ac:spMk id="203" creationId="{C66B38BB-16D5-4500-BDC8-8870BEBF91F9}"/>
          </ac:spMkLst>
        </pc:spChg>
        <pc:spChg chg="add mod">
          <ac:chgData name="Al Brooks" userId="34fc579134f071c1" providerId="LiveId" clId="{12FB524E-2737-49D3-84BE-3DC7DD319606}" dt="2021-04-27T20:44:05.394" v="8653" actId="20577"/>
          <ac:spMkLst>
            <pc:docMk/>
            <pc:sldMk cId="293786220" sldId="7159"/>
            <ac:spMk id="204" creationId="{F33D4C83-6231-4D43-BB4A-09384A429FC0}"/>
          </ac:spMkLst>
        </pc:spChg>
        <pc:spChg chg="add mod">
          <ac:chgData name="Al Brooks" userId="34fc579134f071c1" providerId="LiveId" clId="{12FB524E-2737-49D3-84BE-3DC7DD319606}" dt="2021-04-27T20:39:23.864" v="8486" actId="1076"/>
          <ac:spMkLst>
            <pc:docMk/>
            <pc:sldMk cId="293786220" sldId="7159"/>
            <ac:spMk id="205" creationId="{30686761-61A1-46C4-B0E9-3C8FF5EEE9BC}"/>
          </ac:spMkLst>
        </pc:spChg>
        <pc:spChg chg="add del mod">
          <ac:chgData name="Al Brooks" userId="34fc579134f071c1" providerId="LiveId" clId="{12FB524E-2737-49D3-84BE-3DC7DD319606}" dt="2021-04-27T20:39:20.289" v="8485" actId="478"/>
          <ac:spMkLst>
            <pc:docMk/>
            <pc:sldMk cId="293786220" sldId="7159"/>
            <ac:spMk id="206" creationId="{734C1C5E-E8D0-4960-941F-76096AE53D0A}"/>
          </ac:spMkLst>
        </pc:spChg>
        <pc:spChg chg="add mod">
          <ac:chgData name="Al Brooks" userId="34fc579134f071c1" providerId="LiveId" clId="{12FB524E-2737-49D3-84BE-3DC7DD319606}" dt="2021-04-27T20:39:43.573" v="8496" actId="14100"/>
          <ac:spMkLst>
            <pc:docMk/>
            <pc:sldMk cId="293786220" sldId="7159"/>
            <ac:spMk id="207" creationId="{BFC085B6-7EF4-42F1-808C-EF7AC88C9989}"/>
          </ac:spMkLst>
        </pc:spChg>
        <pc:spChg chg="add mod">
          <ac:chgData name="Al Brooks" userId="34fc579134f071c1" providerId="LiveId" clId="{12FB524E-2737-49D3-84BE-3DC7DD319606}" dt="2021-04-27T20:40:04.407" v="8502" actId="1076"/>
          <ac:spMkLst>
            <pc:docMk/>
            <pc:sldMk cId="293786220" sldId="7159"/>
            <ac:spMk id="208" creationId="{B1121CFB-C7B0-4329-B650-62D5A13C65AD}"/>
          </ac:spMkLst>
        </pc:spChg>
        <pc:spChg chg="add mod">
          <ac:chgData name="Al Brooks" userId="34fc579134f071c1" providerId="LiveId" clId="{12FB524E-2737-49D3-84BE-3DC7DD319606}" dt="2021-04-27T20:42:41.811" v="8593" actId="1076"/>
          <ac:spMkLst>
            <pc:docMk/>
            <pc:sldMk cId="293786220" sldId="7159"/>
            <ac:spMk id="209" creationId="{8F0BDFBA-2532-4C60-9832-E489A07CD795}"/>
          </ac:spMkLst>
        </pc:spChg>
        <pc:spChg chg="add mod">
          <ac:chgData name="Al Brooks" userId="34fc579134f071c1" providerId="LiveId" clId="{12FB524E-2737-49D3-84BE-3DC7DD319606}" dt="2021-04-27T20:40:46.234" v="8541" actId="1035"/>
          <ac:spMkLst>
            <pc:docMk/>
            <pc:sldMk cId="293786220" sldId="7159"/>
            <ac:spMk id="210" creationId="{1B5B731B-7BE5-40FA-BFB7-0921A616F86A}"/>
          </ac:spMkLst>
        </pc:spChg>
        <pc:spChg chg="add mod">
          <ac:chgData name="Al Brooks" userId="34fc579134f071c1" providerId="LiveId" clId="{12FB524E-2737-49D3-84BE-3DC7DD319606}" dt="2021-04-27T20:41:37.678" v="8577" actId="108"/>
          <ac:spMkLst>
            <pc:docMk/>
            <pc:sldMk cId="293786220" sldId="7159"/>
            <ac:spMk id="211" creationId="{8693088E-60D5-4B4D-B07F-39A3B759ED55}"/>
          </ac:spMkLst>
        </pc:spChg>
        <pc:spChg chg="add mod">
          <ac:chgData name="Al Brooks" userId="34fc579134f071c1" providerId="LiveId" clId="{12FB524E-2737-49D3-84BE-3DC7DD319606}" dt="2021-04-27T20:42:07.374" v="8582" actId="688"/>
          <ac:spMkLst>
            <pc:docMk/>
            <pc:sldMk cId="293786220" sldId="7159"/>
            <ac:spMk id="212" creationId="{A420C706-19EC-4556-B696-7E58E9E65B99}"/>
          </ac:spMkLst>
        </pc:spChg>
        <pc:spChg chg="add mod">
          <ac:chgData name="Al Brooks" userId="34fc579134f071c1" providerId="LiveId" clId="{12FB524E-2737-49D3-84BE-3DC7DD319606}" dt="2021-04-27T20:42:20.610" v="8587" actId="14100"/>
          <ac:spMkLst>
            <pc:docMk/>
            <pc:sldMk cId="293786220" sldId="7159"/>
            <ac:spMk id="217" creationId="{E088B86B-6B2C-48E4-9008-525B0BC72E40}"/>
          </ac:spMkLst>
        </pc:spChg>
        <pc:spChg chg="add mod">
          <ac:chgData name="Al Brooks" userId="34fc579134f071c1" providerId="LiveId" clId="{12FB524E-2737-49D3-84BE-3DC7DD319606}" dt="2021-04-27T20:43:14.211" v="8608" actId="207"/>
          <ac:spMkLst>
            <pc:docMk/>
            <pc:sldMk cId="293786220" sldId="7159"/>
            <ac:spMk id="219" creationId="{162E5B4E-B6EA-494A-9B25-8E6B1BC6F185}"/>
          </ac:spMkLst>
        </pc:spChg>
        <pc:spChg chg="add mod">
          <ac:chgData name="Al Brooks" userId="34fc579134f071c1" providerId="LiveId" clId="{12FB524E-2737-49D3-84BE-3DC7DD319606}" dt="2021-04-27T20:45:44.834" v="8676" actId="1038"/>
          <ac:spMkLst>
            <pc:docMk/>
            <pc:sldMk cId="293786220" sldId="7159"/>
            <ac:spMk id="221" creationId="{785B1A24-5053-4CCF-AB6F-E2F57CD6E100}"/>
          </ac:spMkLst>
        </pc:spChg>
        <pc:picChg chg="add mod">
          <ac:chgData name="Al Brooks" userId="34fc579134f071c1" providerId="LiveId" clId="{12FB524E-2737-49D3-84BE-3DC7DD319606}" dt="2021-04-27T20:34:24.683" v="8376" actId="1076"/>
          <ac:picMkLst>
            <pc:docMk/>
            <pc:sldMk cId="293786220" sldId="7159"/>
            <ac:picMk id="85" creationId="{40AF5FCA-8F05-4C50-A4CE-A241474E41C4}"/>
          </ac:picMkLst>
        </pc:picChg>
        <pc:cxnChg chg="add mod">
          <ac:chgData name="Al Brooks" userId="34fc579134f071c1" providerId="LiveId" clId="{12FB524E-2737-49D3-84BE-3DC7DD319606}" dt="2021-04-27T20:31:00.722" v="8340" actId="14100"/>
          <ac:cxnSpMkLst>
            <pc:docMk/>
            <pc:sldMk cId="293786220" sldId="7159"/>
            <ac:cxnSpMk id="158" creationId="{E735DEF2-8222-4BC4-ADD4-DB0E4F33F4B4}"/>
          </ac:cxnSpMkLst>
        </pc:cxnChg>
        <pc:cxnChg chg="add mod">
          <ac:chgData name="Al Brooks" userId="34fc579134f071c1" providerId="LiveId" clId="{12FB524E-2737-49D3-84BE-3DC7DD319606}" dt="2021-04-27T20:31:09.393" v="8342" actId="14100"/>
          <ac:cxnSpMkLst>
            <pc:docMk/>
            <pc:sldMk cId="293786220" sldId="7159"/>
            <ac:cxnSpMk id="159" creationId="{7C3E1A79-A235-488C-B7FC-98318155F49D}"/>
          </ac:cxnSpMkLst>
        </pc:cxnChg>
        <pc:cxnChg chg="add mod">
          <ac:chgData name="Al Brooks" userId="34fc579134f071c1" providerId="LiveId" clId="{12FB524E-2737-49D3-84BE-3DC7DD319606}" dt="2021-04-27T20:31:33.826" v="8345" actId="14100"/>
          <ac:cxnSpMkLst>
            <pc:docMk/>
            <pc:sldMk cId="293786220" sldId="7159"/>
            <ac:cxnSpMk id="160" creationId="{4EBBD933-9BF1-4470-BF6F-1A8B3D401FFA}"/>
          </ac:cxnSpMkLst>
        </pc:cxnChg>
        <pc:cxnChg chg="add mod">
          <ac:chgData name="Al Brooks" userId="34fc579134f071c1" providerId="LiveId" clId="{12FB524E-2737-49D3-84BE-3DC7DD319606}" dt="2021-04-27T20:31:55.004" v="8347" actId="14100"/>
          <ac:cxnSpMkLst>
            <pc:docMk/>
            <pc:sldMk cId="293786220" sldId="7159"/>
            <ac:cxnSpMk id="161" creationId="{41EE7146-D0D9-4540-AF11-7DE256062F36}"/>
          </ac:cxnSpMkLst>
        </pc:cxnChg>
        <pc:cxnChg chg="add mod">
          <ac:chgData name="Al Brooks" userId="34fc579134f071c1" providerId="LiveId" clId="{12FB524E-2737-49D3-84BE-3DC7DD319606}" dt="2021-04-27T20:32:36.785" v="8355" actId="14100"/>
          <ac:cxnSpMkLst>
            <pc:docMk/>
            <pc:sldMk cId="293786220" sldId="7159"/>
            <ac:cxnSpMk id="162" creationId="{2A2C230A-6759-4628-A249-6607F8A7C805}"/>
          </ac:cxnSpMkLst>
        </pc:cxnChg>
        <pc:cxnChg chg="add mod">
          <ac:chgData name="Al Brooks" userId="34fc579134f071c1" providerId="LiveId" clId="{12FB524E-2737-49D3-84BE-3DC7DD319606}" dt="2021-04-27T20:32:26.960" v="8353" actId="14100"/>
          <ac:cxnSpMkLst>
            <pc:docMk/>
            <pc:sldMk cId="293786220" sldId="7159"/>
            <ac:cxnSpMk id="164" creationId="{982065F5-0BA4-433E-BCF6-3C57A93851F6}"/>
          </ac:cxnSpMkLst>
        </pc:cxnChg>
        <pc:cxnChg chg="add mod">
          <ac:chgData name="Al Brooks" userId="34fc579134f071c1" providerId="LiveId" clId="{12FB524E-2737-49D3-84BE-3DC7DD319606}" dt="2021-04-27T20:32:49.843" v="8358" actId="14100"/>
          <ac:cxnSpMkLst>
            <pc:docMk/>
            <pc:sldMk cId="293786220" sldId="7159"/>
            <ac:cxnSpMk id="165" creationId="{7680F965-353F-4F3A-8513-3E45EBE1CF92}"/>
          </ac:cxnSpMkLst>
        </pc:cxnChg>
        <pc:cxnChg chg="add mod">
          <ac:chgData name="Al Brooks" userId="34fc579134f071c1" providerId="LiveId" clId="{12FB524E-2737-49D3-84BE-3DC7DD319606}" dt="2021-04-27T20:33:15.945" v="8362" actId="14100"/>
          <ac:cxnSpMkLst>
            <pc:docMk/>
            <pc:sldMk cId="293786220" sldId="7159"/>
            <ac:cxnSpMk id="166" creationId="{5F3D8111-C4C3-4385-AC36-4593232BF14C}"/>
          </ac:cxnSpMkLst>
        </pc:cxnChg>
        <pc:cxnChg chg="add mod">
          <ac:chgData name="Al Brooks" userId="34fc579134f071c1" providerId="LiveId" clId="{12FB524E-2737-49D3-84BE-3DC7DD319606}" dt="2021-04-27T20:33:24.954" v="8364" actId="14100"/>
          <ac:cxnSpMkLst>
            <pc:docMk/>
            <pc:sldMk cId="293786220" sldId="7159"/>
            <ac:cxnSpMk id="167" creationId="{2A399D98-ADC4-4E26-9FE7-9E3B0CA498CD}"/>
          </ac:cxnSpMkLst>
        </pc:cxnChg>
        <pc:cxnChg chg="add mod">
          <ac:chgData name="Al Brooks" userId="34fc579134f071c1" providerId="LiveId" clId="{12FB524E-2737-49D3-84BE-3DC7DD319606}" dt="2021-04-27T20:33:39.900" v="8366" actId="14100"/>
          <ac:cxnSpMkLst>
            <pc:docMk/>
            <pc:sldMk cId="293786220" sldId="7159"/>
            <ac:cxnSpMk id="168" creationId="{C0B3FF2C-EB4D-4D49-B54D-8BC4977087ED}"/>
          </ac:cxnSpMkLst>
        </pc:cxnChg>
        <pc:cxnChg chg="add mod">
          <ac:chgData name="Al Brooks" userId="34fc579134f071c1" providerId="LiveId" clId="{12FB524E-2737-49D3-84BE-3DC7DD319606}" dt="2021-04-27T20:33:54.925" v="8368" actId="14100"/>
          <ac:cxnSpMkLst>
            <pc:docMk/>
            <pc:sldMk cId="293786220" sldId="7159"/>
            <ac:cxnSpMk id="169" creationId="{063BB2B3-DAC6-4439-9035-4C4661B4AFEB}"/>
          </ac:cxnSpMkLst>
        </pc:cxnChg>
        <pc:cxnChg chg="add mod">
          <ac:chgData name="Al Brooks" userId="34fc579134f071c1" providerId="LiveId" clId="{12FB524E-2737-49D3-84BE-3DC7DD319606}" dt="2021-04-27T20:34:00.901" v="8370" actId="1076"/>
          <ac:cxnSpMkLst>
            <pc:docMk/>
            <pc:sldMk cId="293786220" sldId="7159"/>
            <ac:cxnSpMk id="170" creationId="{AB99E868-69D6-4DF9-872A-E407630B13A5}"/>
          </ac:cxnSpMkLst>
        </pc:cxnChg>
        <pc:cxnChg chg="add mod">
          <ac:chgData name="Al Brooks" userId="34fc579134f071c1" providerId="LiveId" clId="{12FB524E-2737-49D3-84BE-3DC7DD319606}" dt="2021-04-27T20:34:09.301" v="8372" actId="14100"/>
          <ac:cxnSpMkLst>
            <pc:docMk/>
            <pc:sldMk cId="293786220" sldId="7159"/>
            <ac:cxnSpMk id="171" creationId="{6E84E3E0-57BF-47D5-8C54-7E57975EA716}"/>
          </ac:cxnSpMkLst>
        </pc:cxnChg>
        <pc:cxnChg chg="add mod">
          <ac:chgData name="Al Brooks" userId="34fc579134f071c1" providerId="LiveId" clId="{12FB524E-2737-49D3-84BE-3DC7DD319606}" dt="2021-04-27T20:34:32.669" v="8377" actId="14100"/>
          <ac:cxnSpMkLst>
            <pc:docMk/>
            <pc:sldMk cId="293786220" sldId="7159"/>
            <ac:cxnSpMk id="172" creationId="{33138798-DC75-4550-81FA-BD28A45A1EBA}"/>
          </ac:cxnSpMkLst>
        </pc:cxnChg>
        <pc:cxnChg chg="add mod">
          <ac:chgData name="Al Brooks" userId="34fc579134f071c1" providerId="LiveId" clId="{12FB524E-2737-49D3-84BE-3DC7DD319606}" dt="2021-04-27T20:34:56.877" v="8382" actId="14100"/>
          <ac:cxnSpMkLst>
            <pc:docMk/>
            <pc:sldMk cId="293786220" sldId="7159"/>
            <ac:cxnSpMk id="173" creationId="{D1AF3A44-8B3D-4C63-BE3D-B5E433652422}"/>
          </ac:cxnSpMkLst>
        </pc:cxnChg>
        <pc:cxnChg chg="add mod">
          <ac:chgData name="Al Brooks" userId="34fc579134f071c1" providerId="LiveId" clId="{12FB524E-2737-49D3-84BE-3DC7DD319606}" dt="2021-04-27T20:35:12.089" v="8385" actId="14100"/>
          <ac:cxnSpMkLst>
            <pc:docMk/>
            <pc:sldMk cId="293786220" sldId="7159"/>
            <ac:cxnSpMk id="174" creationId="{7B45423E-D37C-4473-9F50-C7057A49165B}"/>
          </ac:cxnSpMkLst>
        </pc:cxnChg>
        <pc:cxnChg chg="add mod">
          <ac:chgData name="Al Brooks" userId="34fc579134f071c1" providerId="LiveId" clId="{12FB524E-2737-49D3-84BE-3DC7DD319606}" dt="2021-04-27T20:42:39.051" v="8592" actId="14100"/>
          <ac:cxnSpMkLst>
            <pc:docMk/>
            <pc:sldMk cId="293786220" sldId="7159"/>
            <ac:cxnSpMk id="218" creationId="{D6270431-17B0-4548-983F-BC5D6A9A8114}"/>
          </ac:cxnSpMkLst>
        </pc:cxnChg>
        <pc:cxnChg chg="add mod">
          <ac:chgData name="Al Brooks" userId="34fc579134f071c1" providerId="LiveId" clId="{12FB524E-2737-49D3-84BE-3DC7DD319606}" dt="2021-04-27T20:45:16.243" v="8657" actId="14100"/>
          <ac:cxnSpMkLst>
            <pc:docMk/>
            <pc:sldMk cId="293786220" sldId="7159"/>
            <ac:cxnSpMk id="220" creationId="{CB8CA028-E0C4-4105-B4FE-08EE252DE68E}"/>
          </ac:cxnSpMkLst>
        </pc:cxnChg>
      </pc:sldChg>
      <pc:sldChg chg="addSp modSp add del mod">
        <pc:chgData name="Al Brooks" userId="34fc579134f071c1" providerId="LiveId" clId="{12FB524E-2737-49D3-84BE-3DC7DD319606}" dt="2021-04-23T21:07:54.736" v="4063" actId="47"/>
        <pc:sldMkLst>
          <pc:docMk/>
          <pc:sldMk cId="660291737" sldId="7159"/>
        </pc:sldMkLst>
        <pc:spChg chg="mod">
          <ac:chgData name="Al Brooks" userId="34fc579134f071c1" providerId="LiveId" clId="{12FB524E-2737-49D3-84BE-3DC7DD319606}" dt="2021-04-23T21:07:48.362" v="4061" actId="21"/>
          <ac:spMkLst>
            <pc:docMk/>
            <pc:sldMk cId="660291737" sldId="7159"/>
            <ac:spMk id="5" creationId="{00000000-0000-0000-0000-000000000000}"/>
          </ac:spMkLst>
        </pc:spChg>
        <pc:picChg chg="add mod">
          <ac:chgData name="Al Brooks" userId="34fc579134f071c1" providerId="LiveId" clId="{12FB524E-2737-49D3-84BE-3DC7DD319606}" dt="2021-04-23T21:05:04.811" v="3902"/>
          <ac:picMkLst>
            <pc:docMk/>
            <pc:sldMk cId="660291737" sldId="7159"/>
            <ac:picMk id="158" creationId="{A0B4C951-BFFA-48CF-97B3-FB4A9CABB46D}"/>
          </ac:picMkLst>
        </pc:picChg>
      </pc:sldChg>
      <pc:sldChg chg="addSp delSp modSp add del mod modClrScheme chgLayout">
        <pc:chgData name="Al Brooks" userId="34fc579134f071c1" providerId="LiveId" clId="{12FB524E-2737-49D3-84BE-3DC7DD319606}" dt="2021-04-22T21:27:42.425" v="2236" actId="2696"/>
        <pc:sldMkLst>
          <pc:docMk/>
          <pc:sldMk cId="3484354838" sldId="7159"/>
        </pc:sldMkLst>
        <pc:spChg chg="mod ord">
          <ac:chgData name="Al Brooks" userId="34fc579134f071c1" providerId="LiveId" clId="{12FB524E-2737-49D3-84BE-3DC7DD319606}" dt="2021-04-22T21:27:08.909" v="2229"/>
          <ac:spMkLst>
            <pc:docMk/>
            <pc:sldMk cId="3484354838" sldId="7159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1:27:27.978" v="2233" actId="167"/>
          <ac:spMkLst>
            <pc:docMk/>
            <pc:sldMk cId="3484354838" sldId="7159"/>
            <ac:spMk id="21" creationId="{D800B438-E78B-4C04-8812-E548DC25F1FB}"/>
          </ac:spMkLst>
        </pc:spChg>
        <pc:spChg chg="add mod ord">
          <ac:chgData name="Al Brooks" userId="34fc579134f071c1" providerId="LiveId" clId="{12FB524E-2737-49D3-84BE-3DC7DD319606}" dt="2021-04-22T21:27:15.211" v="2230" actId="167"/>
          <ac:spMkLst>
            <pc:docMk/>
            <pc:sldMk cId="3484354838" sldId="7159"/>
            <ac:spMk id="25" creationId="{8F83BB30-0168-421A-9900-D98F10EC54E6}"/>
          </ac:spMkLst>
        </pc:spChg>
        <pc:spChg chg="add mod ord">
          <ac:chgData name="Al Brooks" userId="34fc579134f071c1" providerId="LiveId" clId="{12FB524E-2737-49D3-84BE-3DC7DD319606}" dt="2021-04-22T21:27:20.501" v="2231" actId="167"/>
          <ac:spMkLst>
            <pc:docMk/>
            <pc:sldMk cId="3484354838" sldId="7159"/>
            <ac:spMk id="26" creationId="{55252610-ED44-4B3E-A5B1-6BA9576491D6}"/>
          </ac:spMkLst>
        </pc:spChg>
        <pc:spChg chg="ord">
          <ac:chgData name="Al Brooks" userId="34fc579134f071c1" providerId="LiveId" clId="{12FB524E-2737-49D3-84BE-3DC7DD319606}" dt="2021-04-22T21:27:20.501" v="2231" actId="167"/>
          <ac:spMkLst>
            <pc:docMk/>
            <pc:sldMk cId="3484354838" sldId="7159"/>
            <ac:spMk id="27" creationId="{28EE9561-8F33-49A7-9B13-61104A0B0D5A}"/>
          </ac:spMkLst>
        </pc:spChg>
        <pc:spChg chg="mod ord">
          <ac:chgData name="Al Brooks" userId="34fc579134f071c1" providerId="LiveId" clId="{12FB524E-2737-49D3-84BE-3DC7DD319606}" dt="2021-04-22T21:20:52.329" v="2163" actId="700"/>
          <ac:spMkLst>
            <pc:docMk/>
            <pc:sldMk cId="3484354838" sldId="7159"/>
            <ac:spMk id="70" creationId="{667C39A1-4D34-48B5-BDC2-8DF8801B910A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2T21:22:14.632" v="2177" actId="1076"/>
          <ac:spMkLst>
            <pc:docMk/>
            <pc:sldMk cId="3484354838" sldId="7159"/>
            <ac:spMk id="158" creationId="{7B164987-0F8C-4DB0-9D63-1D54EA84AFA8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69" creationId="{263FCB90-9881-4C59-9598-D1F394A0696F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0" creationId="{20F65AAA-1C7C-4823-A949-9DE1C403F22B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1" creationId="{91255AD6-ECF2-42D1-A0EC-4BB77932074C}"/>
          </ac:spMkLst>
        </pc:spChg>
        <pc:spChg chg="add del mod">
          <ac:chgData name="Al Brooks" userId="34fc579134f071c1" providerId="LiveId" clId="{12FB524E-2737-49D3-84BE-3DC7DD319606}" dt="2021-04-22T20:56:46.925" v="1824" actId="478"/>
          <ac:spMkLst>
            <pc:docMk/>
            <pc:sldMk cId="3484354838" sldId="7159"/>
            <ac:spMk id="172" creationId="{10E76E1E-D260-4DF5-A40D-896A6BCA2541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73" creationId="{0EA20E55-1F59-4B34-95E3-74622A7E6D69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74" creationId="{CB211CD4-B4D1-4ACC-B738-208646675D82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5" creationId="{0347AA3B-5E86-4B57-85CD-96E64089B8DA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6" creationId="{60C5F311-8A9A-4C34-872F-F0B66402420B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7" creationId="{15F8AFBA-CD46-4FB9-B869-42ED3A3D1529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8" creationId="{3850C7D3-2100-4C8E-AA24-51CF17B6B154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79" creationId="{1108554B-D3FA-4E90-B2AC-2E0A25C70104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80" creationId="{CBA9D35F-BFED-4329-AEDC-B7A1B140A8C1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1" creationId="{499516D2-FD2E-415D-8B55-3CAC26EC010A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2" creationId="{8BC3BB4F-089E-471D-9746-E91B1BBBAFD1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3" creationId="{F49D275A-C7DA-4513-B84E-8471D872E34F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4" creationId="{C9ED2D9C-F061-498A-A42C-92A100918A73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5" creationId="{C31A2D25-61BC-45CD-B517-561F59F9DE9D}"/>
          </ac:spMkLst>
        </pc:spChg>
        <pc:spChg chg="add del mod">
          <ac:chgData name="Al Brooks" userId="34fc579134f071c1" providerId="LiveId" clId="{12FB524E-2737-49D3-84BE-3DC7DD319606}" dt="2021-04-22T20:56:55.368" v="1828" actId="478"/>
          <ac:spMkLst>
            <pc:docMk/>
            <pc:sldMk cId="3484354838" sldId="7159"/>
            <ac:spMk id="186" creationId="{87278782-2C20-4A7E-9885-3C8FBA3A838E}"/>
          </ac:spMkLst>
        </pc:spChg>
        <pc:spChg chg="add del mod">
          <ac:chgData name="Al Brooks" userId="34fc579134f071c1" providerId="LiveId" clId="{12FB524E-2737-49D3-84BE-3DC7DD319606}" dt="2021-04-22T21:13:35.921" v="1895" actId="478"/>
          <ac:spMkLst>
            <pc:docMk/>
            <pc:sldMk cId="3484354838" sldId="7159"/>
            <ac:spMk id="187" creationId="{B670C16F-4439-4958-931E-4A3983D0B474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88" creationId="{848C3D16-F922-4072-B2CC-0A6B8E61C79E}"/>
          </ac:spMkLst>
        </pc:spChg>
        <pc:spChg chg="add del mod">
          <ac:chgData name="Al Brooks" userId="34fc579134f071c1" providerId="LiveId" clId="{12FB524E-2737-49D3-84BE-3DC7DD319606}" dt="2021-04-22T20:56:58.515" v="1829" actId="478"/>
          <ac:spMkLst>
            <pc:docMk/>
            <pc:sldMk cId="3484354838" sldId="7159"/>
            <ac:spMk id="189" creationId="{27D17D7A-56DC-4C61-8B71-CBC4DC252706}"/>
          </ac:spMkLst>
        </pc:spChg>
        <pc:spChg chg="add mod">
          <ac:chgData name="Al Brooks" userId="34fc579134f071c1" providerId="LiveId" clId="{12FB524E-2737-49D3-84BE-3DC7DD319606}" dt="2021-04-22T20:56:32.072" v="1822"/>
          <ac:spMkLst>
            <pc:docMk/>
            <pc:sldMk cId="3484354838" sldId="7159"/>
            <ac:spMk id="190" creationId="{5F585DF6-92C9-455A-A67D-5D6CBA33E266}"/>
          </ac:spMkLst>
        </pc:spChg>
        <pc:spChg chg="add del mod">
          <ac:chgData name="Al Brooks" userId="34fc579134f071c1" providerId="LiveId" clId="{12FB524E-2737-49D3-84BE-3DC7DD319606}" dt="2021-04-22T21:14:57.164" v="1928" actId="478"/>
          <ac:spMkLst>
            <pc:docMk/>
            <pc:sldMk cId="3484354838" sldId="7159"/>
            <ac:spMk id="193" creationId="{560AF207-F9FA-4523-A8DC-B7BF39AA2CB0}"/>
          </ac:spMkLst>
        </pc:spChg>
        <pc:spChg chg="add mod">
          <ac:chgData name="Al Brooks" userId="34fc579134f071c1" providerId="LiveId" clId="{12FB524E-2737-49D3-84BE-3DC7DD319606}" dt="2021-04-22T21:13:33.100" v="1894" actId="108"/>
          <ac:spMkLst>
            <pc:docMk/>
            <pc:sldMk cId="3484354838" sldId="7159"/>
            <ac:spMk id="194" creationId="{95926336-539A-4857-9C79-F0A7AE8534F9}"/>
          </ac:spMkLst>
        </pc:spChg>
        <pc:spChg chg="add mod">
          <ac:chgData name="Al Brooks" userId="34fc579134f071c1" providerId="LiveId" clId="{12FB524E-2737-49D3-84BE-3DC7DD319606}" dt="2021-04-22T21:14:06.635" v="1906" actId="1076"/>
          <ac:spMkLst>
            <pc:docMk/>
            <pc:sldMk cId="3484354838" sldId="7159"/>
            <ac:spMk id="195" creationId="{49C332A6-E7E2-4D3C-95D8-AFAB01A05C1B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2T21:19:23.888" v="2158" actId="478"/>
          <ac:spMkLst>
            <pc:docMk/>
            <pc:sldMk cId="3484354838" sldId="7159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2T21:27:23.546" v="2232" actId="167"/>
          <ac:picMkLst>
            <pc:docMk/>
            <pc:sldMk cId="3484354838" sldId="7159"/>
            <ac:picMk id="159" creationId="{0A333D17-A662-4D70-BDCD-01421DC79E29}"/>
          </ac:picMkLst>
        </pc:pic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2T20:56:32.072" v="1822"/>
          <ac:cxnSpMkLst>
            <pc:docMk/>
            <pc:sldMk cId="3484354838" sldId="7159"/>
            <ac:cxnSpMk id="160" creationId="{FD34165D-765B-48EC-9102-0408530B150A}"/>
          </ac:cxnSpMkLst>
        </pc:cxnChg>
        <pc:cxnChg chg="add mod">
          <ac:chgData name="Al Brooks" userId="34fc579134f071c1" providerId="LiveId" clId="{12FB524E-2737-49D3-84BE-3DC7DD319606}" dt="2021-04-22T20:56:32.072" v="1822"/>
          <ac:cxnSpMkLst>
            <pc:docMk/>
            <pc:sldMk cId="3484354838" sldId="7159"/>
            <ac:cxnSpMk id="161" creationId="{3181979F-342D-456E-B09E-59197288C0AE}"/>
          </ac:cxnSpMkLst>
        </pc:cxnChg>
        <pc:cxnChg chg="add del mod">
          <ac:chgData name="Al Brooks" userId="34fc579134f071c1" providerId="LiveId" clId="{12FB524E-2737-49D3-84BE-3DC7DD319606}" dt="2021-04-22T20:56:48.466" v="1826" actId="478"/>
          <ac:cxnSpMkLst>
            <pc:docMk/>
            <pc:sldMk cId="3484354838" sldId="7159"/>
            <ac:cxnSpMk id="162" creationId="{F8FF515F-0CA9-4D60-A5A8-92DD3C97397A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163" creationId="{208F37F3-ED42-4774-9E76-A32977372E66}"/>
          </ac:cxnSpMkLst>
        </pc:cxnChg>
        <pc:cxnChg chg="add del mod">
          <ac:chgData name="Al Brooks" userId="34fc579134f071c1" providerId="LiveId" clId="{12FB524E-2737-49D3-84BE-3DC7DD319606}" dt="2021-04-22T20:56:55.368" v="1828" actId="478"/>
          <ac:cxnSpMkLst>
            <pc:docMk/>
            <pc:sldMk cId="3484354838" sldId="7159"/>
            <ac:cxnSpMk id="164" creationId="{2657D417-C916-40D1-A22F-1C26014CD29C}"/>
          </ac:cxnSpMkLst>
        </pc:cxnChg>
        <pc:cxnChg chg="add del mod">
          <ac:chgData name="Al Brooks" userId="34fc579134f071c1" providerId="LiveId" clId="{12FB524E-2737-49D3-84BE-3DC7DD319606}" dt="2021-04-22T20:56:55.368" v="1828" actId="478"/>
          <ac:cxnSpMkLst>
            <pc:docMk/>
            <pc:sldMk cId="3484354838" sldId="7159"/>
            <ac:cxnSpMk id="165" creationId="{33577B00-9980-48DC-8A84-98D21BDA45EB}"/>
          </ac:cxnSpMkLst>
        </pc:cxnChg>
        <pc:cxnChg chg="add mod">
          <ac:chgData name="Al Brooks" userId="34fc579134f071c1" providerId="LiveId" clId="{12FB524E-2737-49D3-84BE-3DC7DD319606}" dt="2021-04-22T20:56:32.072" v="1822"/>
          <ac:cxnSpMkLst>
            <pc:docMk/>
            <pc:sldMk cId="3484354838" sldId="7159"/>
            <ac:cxnSpMk id="166" creationId="{D7EB541C-1B61-45CD-81C6-90C960DD9BCF}"/>
          </ac:cxnSpMkLst>
        </pc:cxnChg>
        <pc:cxnChg chg="add del mod">
          <ac:chgData name="Al Brooks" userId="34fc579134f071c1" providerId="LiveId" clId="{12FB524E-2737-49D3-84BE-3DC7DD319606}" dt="2021-04-22T20:56:55.368" v="1828" actId="478"/>
          <ac:cxnSpMkLst>
            <pc:docMk/>
            <pc:sldMk cId="3484354838" sldId="7159"/>
            <ac:cxnSpMk id="167" creationId="{FABA3595-8092-4707-8067-182E3D6169F2}"/>
          </ac:cxnSpMkLst>
        </pc:cxnChg>
        <pc:cxnChg chg="add del mod">
          <ac:chgData name="Al Brooks" userId="34fc579134f071c1" providerId="LiveId" clId="{12FB524E-2737-49D3-84BE-3DC7DD319606}" dt="2021-04-22T20:56:49.916" v="1827" actId="478"/>
          <ac:cxnSpMkLst>
            <pc:docMk/>
            <pc:sldMk cId="3484354838" sldId="7159"/>
            <ac:cxnSpMk id="168" creationId="{3B8EE028-A0D6-45AC-B473-EE21825418F8}"/>
          </ac:cxnSpMkLst>
        </pc:cxnChg>
        <pc:cxnChg chg="add mod">
          <ac:chgData name="Al Brooks" userId="34fc579134f071c1" providerId="LiveId" clId="{12FB524E-2737-49D3-84BE-3DC7DD319606}" dt="2021-04-22T21:27:33.296" v="2235" actId="14100"/>
          <ac:cxnSpMkLst>
            <pc:docMk/>
            <pc:sldMk cId="3484354838" sldId="7159"/>
            <ac:cxnSpMk id="191" creationId="{6DBA7CD1-6716-4F67-AFE3-001158A948DF}"/>
          </ac:cxnSpMkLst>
        </pc:cxnChg>
        <pc:cxnChg chg="add mod">
          <ac:chgData name="Al Brooks" userId="34fc579134f071c1" providerId="LiveId" clId="{12FB524E-2737-49D3-84BE-3DC7DD319606}" dt="2021-04-22T20:56:32.072" v="1822"/>
          <ac:cxnSpMkLst>
            <pc:docMk/>
            <pc:sldMk cId="3484354838" sldId="7159"/>
            <ac:cxnSpMk id="192" creationId="{56B88D53-4A51-479F-A5FF-5B89FB12EFA0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2T21:19:23.888" v="2158" actId="478"/>
          <ac:cxnSpMkLst>
            <pc:docMk/>
            <pc:sldMk cId="3484354838" sldId="7159"/>
            <ac:cxnSpMk id="225" creationId="{3B2E5016-D6DA-482F-BCE2-B5A64CE1D387}"/>
          </ac:cxnSpMkLst>
        </pc:cxnChg>
      </pc:sldChg>
      <pc:sldChg chg="del">
        <pc:chgData name="Al Brooks" userId="34fc579134f071c1" providerId="LiveId" clId="{12FB524E-2737-49D3-84BE-3DC7DD319606}" dt="2021-04-22T17:42:12.157" v="0" actId="47"/>
        <pc:sldMkLst>
          <pc:docMk/>
          <pc:sldMk cId="3497066575" sldId="7159"/>
        </pc:sldMkLst>
      </pc:sldChg>
      <pc:sldChg chg="addSp delSp modSp add mod">
        <pc:chgData name="Al Brooks" userId="34fc579134f071c1" providerId="LiveId" clId="{12FB524E-2737-49D3-84BE-3DC7DD319606}" dt="2021-04-28T20:45:21.205" v="10391" actId="1076"/>
        <pc:sldMkLst>
          <pc:docMk/>
          <pc:sldMk cId="116952475" sldId="7160"/>
        </pc:sldMkLst>
        <pc:spChg chg="mod">
          <ac:chgData name="Al Brooks" userId="34fc579134f071c1" providerId="LiveId" clId="{12FB524E-2737-49D3-84BE-3DC7DD319606}" dt="2021-04-28T19:34:23.369" v="9473" actId="20577"/>
          <ac:spMkLst>
            <pc:docMk/>
            <pc:sldMk cId="116952475" sldId="7160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7T17:49:48.873" v="7390" actId="20577"/>
          <ac:spMkLst>
            <pc:docMk/>
            <pc:sldMk cId="116952475" sldId="7160"/>
            <ac:spMk id="21" creationId="{D800B438-E78B-4C04-8812-E548DC25F1FB}"/>
          </ac:spMkLst>
        </pc:spChg>
        <pc:spChg chg="add mod">
          <ac:chgData name="Al Brooks" userId="34fc579134f071c1" providerId="LiveId" clId="{12FB524E-2737-49D3-84BE-3DC7DD319606}" dt="2021-04-28T20:38:25.079" v="10243" actId="14100"/>
          <ac:spMkLst>
            <pc:docMk/>
            <pc:sldMk cId="116952475" sldId="7160"/>
            <ac:spMk id="165" creationId="{1C1F42BC-A289-4B86-8CEE-B7298012EA3B}"/>
          </ac:spMkLst>
        </pc:spChg>
        <pc:spChg chg="add mod">
          <ac:chgData name="Al Brooks" userId="34fc579134f071c1" providerId="LiveId" clId="{12FB524E-2737-49D3-84BE-3DC7DD319606}" dt="2021-04-28T20:38:44.080" v="10253" actId="1037"/>
          <ac:spMkLst>
            <pc:docMk/>
            <pc:sldMk cId="116952475" sldId="7160"/>
            <ac:spMk id="166" creationId="{8E398A62-BD24-4CEC-9FBA-6EB34A17D90C}"/>
          </ac:spMkLst>
        </pc:spChg>
        <pc:spChg chg="add mod">
          <ac:chgData name="Al Brooks" userId="34fc579134f071c1" providerId="LiveId" clId="{12FB524E-2737-49D3-84BE-3DC7DD319606}" dt="2021-04-28T20:39:07.349" v="10254" actId="571"/>
          <ac:spMkLst>
            <pc:docMk/>
            <pc:sldMk cId="116952475" sldId="7160"/>
            <ac:spMk id="167" creationId="{B18BB2A8-DD4D-4513-9411-FFDF7A17EE4B}"/>
          </ac:spMkLst>
        </pc:spChg>
        <pc:spChg chg="add mod">
          <ac:chgData name="Al Brooks" userId="34fc579134f071c1" providerId="LiveId" clId="{12FB524E-2737-49D3-84BE-3DC7DD319606}" dt="2021-04-28T20:39:14.079" v="10256" actId="1076"/>
          <ac:spMkLst>
            <pc:docMk/>
            <pc:sldMk cId="116952475" sldId="7160"/>
            <ac:spMk id="168" creationId="{056C5B37-8DC2-4B1A-9E06-C645923DF78A}"/>
          </ac:spMkLst>
        </pc:spChg>
        <pc:spChg chg="add mod">
          <ac:chgData name="Al Brooks" userId="34fc579134f071c1" providerId="LiveId" clId="{12FB524E-2737-49D3-84BE-3DC7DD319606}" dt="2021-04-28T20:39:19.738" v="10257" actId="571"/>
          <ac:spMkLst>
            <pc:docMk/>
            <pc:sldMk cId="116952475" sldId="7160"/>
            <ac:spMk id="169" creationId="{56074593-FE03-4951-B01D-2EF5796BAAC6}"/>
          </ac:spMkLst>
        </pc:spChg>
        <pc:spChg chg="add mod">
          <ac:chgData name="Al Brooks" userId="34fc579134f071c1" providerId="LiveId" clId="{12FB524E-2737-49D3-84BE-3DC7DD319606}" dt="2021-04-28T20:39:22.059" v="10258" actId="571"/>
          <ac:spMkLst>
            <pc:docMk/>
            <pc:sldMk cId="116952475" sldId="7160"/>
            <ac:spMk id="170" creationId="{FA9AB2A0-36C5-47CD-AF51-48BF11F984BB}"/>
          </ac:spMkLst>
        </pc:spChg>
        <pc:spChg chg="add mod">
          <ac:chgData name="Al Brooks" userId="34fc579134f071c1" providerId="LiveId" clId="{12FB524E-2737-49D3-84BE-3DC7DD319606}" dt="2021-04-28T20:39:26.192" v="10259" actId="571"/>
          <ac:spMkLst>
            <pc:docMk/>
            <pc:sldMk cId="116952475" sldId="7160"/>
            <ac:spMk id="171" creationId="{B9E33775-8363-41D9-885B-98AB9E4C4D74}"/>
          </ac:spMkLst>
        </pc:spChg>
        <pc:spChg chg="add mod">
          <ac:chgData name="Al Brooks" userId="34fc579134f071c1" providerId="LiveId" clId="{12FB524E-2737-49D3-84BE-3DC7DD319606}" dt="2021-04-28T20:39:33.098" v="10260" actId="571"/>
          <ac:spMkLst>
            <pc:docMk/>
            <pc:sldMk cId="116952475" sldId="7160"/>
            <ac:spMk id="172" creationId="{CC1974C1-D2C8-452D-8050-13E97BB57788}"/>
          </ac:spMkLst>
        </pc:spChg>
        <pc:spChg chg="add mod">
          <ac:chgData name="Al Brooks" userId="34fc579134f071c1" providerId="LiveId" clId="{12FB524E-2737-49D3-84BE-3DC7DD319606}" dt="2021-04-28T20:39:36.747" v="10261" actId="571"/>
          <ac:spMkLst>
            <pc:docMk/>
            <pc:sldMk cId="116952475" sldId="7160"/>
            <ac:spMk id="173" creationId="{2D77A22F-5214-4BC3-8D6B-EBE600CD7449}"/>
          </ac:spMkLst>
        </pc:spChg>
        <pc:spChg chg="add mod">
          <ac:chgData name="Al Brooks" userId="34fc579134f071c1" providerId="LiveId" clId="{12FB524E-2737-49D3-84BE-3DC7DD319606}" dt="2021-04-28T20:39:38.779" v="10262" actId="571"/>
          <ac:spMkLst>
            <pc:docMk/>
            <pc:sldMk cId="116952475" sldId="7160"/>
            <ac:spMk id="174" creationId="{EEF6B4F7-F64D-4C58-BF66-D6E725D26F41}"/>
          </ac:spMkLst>
        </pc:spChg>
        <pc:spChg chg="add del mod">
          <ac:chgData name="Al Brooks" userId="34fc579134f071c1" providerId="LiveId" clId="{12FB524E-2737-49D3-84BE-3DC7DD319606}" dt="2021-04-28T20:39:47.776" v="10264" actId="478"/>
          <ac:spMkLst>
            <pc:docMk/>
            <pc:sldMk cId="116952475" sldId="7160"/>
            <ac:spMk id="175" creationId="{69C14877-8950-4D9C-AA02-C05E97C7B9E5}"/>
          </ac:spMkLst>
        </pc:spChg>
        <pc:spChg chg="add mod">
          <ac:chgData name="Al Brooks" userId="34fc579134f071c1" providerId="LiveId" clId="{12FB524E-2737-49D3-84BE-3DC7DD319606}" dt="2021-04-28T20:39:52.044" v="10265" actId="571"/>
          <ac:spMkLst>
            <pc:docMk/>
            <pc:sldMk cId="116952475" sldId="7160"/>
            <ac:spMk id="176" creationId="{05A2C079-C916-402B-A0F5-BEE71F023F20}"/>
          </ac:spMkLst>
        </pc:spChg>
        <pc:spChg chg="add mod">
          <ac:chgData name="Al Brooks" userId="34fc579134f071c1" providerId="LiveId" clId="{12FB524E-2737-49D3-84BE-3DC7DD319606}" dt="2021-04-28T20:39:56.620" v="10266" actId="571"/>
          <ac:spMkLst>
            <pc:docMk/>
            <pc:sldMk cId="116952475" sldId="7160"/>
            <ac:spMk id="177" creationId="{20BBF8AB-4BC3-48E6-8EB3-08755BAD5D81}"/>
          </ac:spMkLst>
        </pc:spChg>
        <pc:spChg chg="add mod">
          <ac:chgData name="Al Brooks" userId="34fc579134f071c1" providerId="LiveId" clId="{12FB524E-2737-49D3-84BE-3DC7DD319606}" dt="2021-04-28T20:39:59.672" v="10267" actId="571"/>
          <ac:spMkLst>
            <pc:docMk/>
            <pc:sldMk cId="116952475" sldId="7160"/>
            <ac:spMk id="178" creationId="{6ED068DE-F283-4411-92B4-A60550E61BCC}"/>
          </ac:spMkLst>
        </pc:spChg>
        <pc:spChg chg="add mod">
          <ac:chgData name="Al Brooks" userId="34fc579134f071c1" providerId="LiveId" clId="{12FB524E-2737-49D3-84BE-3DC7DD319606}" dt="2021-04-28T20:40:01.943" v="10268" actId="571"/>
          <ac:spMkLst>
            <pc:docMk/>
            <pc:sldMk cId="116952475" sldId="7160"/>
            <ac:spMk id="179" creationId="{ACDFBB7E-982D-4953-AE97-A5371F0C9C53}"/>
          </ac:spMkLst>
        </pc:spChg>
        <pc:spChg chg="add mod">
          <ac:chgData name="Al Brooks" userId="34fc579134f071c1" providerId="LiveId" clId="{12FB524E-2737-49D3-84BE-3DC7DD319606}" dt="2021-04-28T20:40:13.231" v="10269" actId="571"/>
          <ac:spMkLst>
            <pc:docMk/>
            <pc:sldMk cId="116952475" sldId="7160"/>
            <ac:spMk id="180" creationId="{AFEFAE2D-6B5D-4FAA-9933-0229FE3C4514}"/>
          </ac:spMkLst>
        </pc:spChg>
        <pc:spChg chg="add mod">
          <ac:chgData name="Al Brooks" userId="34fc579134f071c1" providerId="LiveId" clId="{12FB524E-2737-49D3-84BE-3DC7DD319606}" dt="2021-04-28T20:40:17.295" v="10270" actId="571"/>
          <ac:spMkLst>
            <pc:docMk/>
            <pc:sldMk cId="116952475" sldId="7160"/>
            <ac:spMk id="181" creationId="{0CC33939-F967-476B-9551-C9B0269B5F65}"/>
          </ac:spMkLst>
        </pc:spChg>
        <pc:spChg chg="add mod">
          <ac:chgData name="Al Brooks" userId="34fc579134f071c1" providerId="LiveId" clId="{12FB524E-2737-49D3-84BE-3DC7DD319606}" dt="2021-04-28T20:40:22.603" v="10271" actId="571"/>
          <ac:spMkLst>
            <pc:docMk/>
            <pc:sldMk cId="116952475" sldId="7160"/>
            <ac:spMk id="182" creationId="{EE056575-5777-480E-BE25-23A4DDE31822}"/>
          </ac:spMkLst>
        </pc:spChg>
        <pc:spChg chg="add mod">
          <ac:chgData name="Al Brooks" userId="34fc579134f071c1" providerId="LiveId" clId="{12FB524E-2737-49D3-84BE-3DC7DD319606}" dt="2021-04-28T20:40:25.200" v="10272" actId="571"/>
          <ac:spMkLst>
            <pc:docMk/>
            <pc:sldMk cId="116952475" sldId="7160"/>
            <ac:spMk id="183" creationId="{8F00C924-A4EC-4486-9426-0CA04BDE15E6}"/>
          </ac:spMkLst>
        </pc:spChg>
        <pc:spChg chg="add mod">
          <ac:chgData name="Al Brooks" userId="34fc579134f071c1" providerId="LiveId" clId="{12FB524E-2737-49D3-84BE-3DC7DD319606}" dt="2021-04-28T20:42:58.830" v="10309" actId="108"/>
          <ac:spMkLst>
            <pc:docMk/>
            <pc:sldMk cId="116952475" sldId="7160"/>
            <ac:spMk id="190" creationId="{F1AB9A91-B250-418A-92FF-351DEC1EB375}"/>
          </ac:spMkLst>
        </pc:spChg>
        <pc:spChg chg="add mod">
          <ac:chgData name="Al Brooks" userId="34fc579134f071c1" providerId="LiveId" clId="{12FB524E-2737-49D3-84BE-3DC7DD319606}" dt="2021-04-28T20:43:27.450" v="10330" actId="108"/>
          <ac:spMkLst>
            <pc:docMk/>
            <pc:sldMk cId="116952475" sldId="7160"/>
            <ac:spMk id="191" creationId="{E2838E91-30B6-4B87-A775-23B1156FF76B}"/>
          </ac:spMkLst>
        </pc:spChg>
        <pc:spChg chg="add mod">
          <ac:chgData name="Al Brooks" userId="34fc579134f071c1" providerId="LiveId" clId="{12FB524E-2737-49D3-84BE-3DC7DD319606}" dt="2021-04-28T20:44:07.354" v="10347" actId="207"/>
          <ac:spMkLst>
            <pc:docMk/>
            <pc:sldMk cId="116952475" sldId="7160"/>
            <ac:spMk id="192" creationId="{3E5A753E-809D-4817-A30E-602B42D18106}"/>
          </ac:spMkLst>
        </pc:spChg>
        <pc:spChg chg="add mod">
          <ac:chgData name="Al Brooks" userId="34fc579134f071c1" providerId="LiveId" clId="{12FB524E-2737-49D3-84BE-3DC7DD319606}" dt="2021-04-28T20:44:55.548" v="10384" actId="6549"/>
          <ac:spMkLst>
            <pc:docMk/>
            <pc:sldMk cId="116952475" sldId="7160"/>
            <ac:spMk id="193" creationId="{7387505D-3EF4-4D89-8BEE-5985DA1D1B87}"/>
          </ac:spMkLst>
        </pc:spChg>
        <pc:spChg chg="add mod">
          <ac:chgData name="Al Brooks" userId="34fc579134f071c1" providerId="LiveId" clId="{12FB524E-2737-49D3-84BE-3DC7DD319606}" dt="2021-04-28T20:44:42.626" v="10374" actId="1076"/>
          <ac:spMkLst>
            <pc:docMk/>
            <pc:sldMk cId="116952475" sldId="7160"/>
            <ac:spMk id="194" creationId="{5FAFD8EC-C0C4-4A21-9FDE-9C150520274B}"/>
          </ac:spMkLst>
        </pc:spChg>
        <pc:spChg chg="add mod">
          <ac:chgData name="Al Brooks" userId="34fc579134f071c1" providerId="LiveId" clId="{12FB524E-2737-49D3-84BE-3DC7DD319606}" dt="2021-04-28T20:44:47.406" v="10376" actId="20577"/>
          <ac:spMkLst>
            <pc:docMk/>
            <pc:sldMk cId="116952475" sldId="7160"/>
            <ac:spMk id="195" creationId="{1A745CFD-7028-4B0B-B230-9746119B2DA0}"/>
          </ac:spMkLst>
        </pc:spChg>
        <pc:spChg chg="add mod">
          <ac:chgData name="Al Brooks" userId="34fc579134f071c1" providerId="LiveId" clId="{12FB524E-2737-49D3-84BE-3DC7DD319606}" dt="2021-04-28T20:45:21.205" v="10391" actId="1076"/>
          <ac:spMkLst>
            <pc:docMk/>
            <pc:sldMk cId="116952475" sldId="7160"/>
            <ac:spMk id="196" creationId="{98D810C8-2ED2-4E9B-A671-FBD6BD0326C9}"/>
          </ac:spMkLst>
        </pc:spChg>
        <pc:picChg chg="add mod">
          <ac:chgData name="Al Brooks" userId="34fc579134f071c1" providerId="LiveId" clId="{12FB524E-2737-49D3-84BE-3DC7DD319606}" dt="2021-04-28T20:42:50.745" v="10307" actId="1076"/>
          <ac:picMkLst>
            <pc:docMk/>
            <pc:sldMk cId="116952475" sldId="7160"/>
            <ac:picMk id="3" creationId="{BC2C223B-C727-4D53-BDD8-567AFB946A18}"/>
          </ac:picMkLst>
        </pc:picChg>
        <pc:cxnChg chg="add mod">
          <ac:chgData name="Al Brooks" userId="34fc579134f071c1" providerId="LiveId" clId="{12FB524E-2737-49D3-84BE-3DC7DD319606}" dt="2021-04-28T20:37:01.727" v="10230" actId="14100"/>
          <ac:cxnSpMkLst>
            <pc:docMk/>
            <pc:sldMk cId="116952475" sldId="7160"/>
            <ac:cxnSpMk id="158" creationId="{56249FCD-505D-4DE8-AA1E-F24B3C6FF698}"/>
          </ac:cxnSpMkLst>
        </pc:cxnChg>
        <pc:cxnChg chg="add mod">
          <ac:chgData name="Al Brooks" userId="34fc579134f071c1" providerId="LiveId" clId="{12FB524E-2737-49D3-84BE-3DC7DD319606}" dt="2021-04-28T20:37:13.553" v="10232" actId="14100"/>
          <ac:cxnSpMkLst>
            <pc:docMk/>
            <pc:sldMk cId="116952475" sldId="7160"/>
            <ac:cxnSpMk id="159" creationId="{C13FF7DC-51D3-4419-A577-3E4149DF7F92}"/>
          </ac:cxnSpMkLst>
        </pc:cxnChg>
        <pc:cxnChg chg="add mod">
          <ac:chgData name="Al Brooks" userId="34fc579134f071c1" providerId="LiveId" clId="{12FB524E-2737-49D3-84BE-3DC7DD319606}" dt="2021-04-28T20:37:30.359" v="10234" actId="14100"/>
          <ac:cxnSpMkLst>
            <pc:docMk/>
            <pc:sldMk cId="116952475" sldId="7160"/>
            <ac:cxnSpMk id="160" creationId="{D2CA50D0-46A3-470A-A012-B78EF310EFBD}"/>
          </ac:cxnSpMkLst>
        </pc:cxnChg>
        <pc:cxnChg chg="add mod">
          <ac:chgData name="Al Brooks" userId="34fc579134f071c1" providerId="LiveId" clId="{12FB524E-2737-49D3-84BE-3DC7DD319606}" dt="2021-04-28T20:37:40.988" v="10236" actId="14100"/>
          <ac:cxnSpMkLst>
            <pc:docMk/>
            <pc:sldMk cId="116952475" sldId="7160"/>
            <ac:cxnSpMk id="161" creationId="{1FD633AB-5C37-4B51-9079-3DA9D14EF639}"/>
          </ac:cxnSpMkLst>
        </pc:cxnChg>
        <pc:cxnChg chg="add mod">
          <ac:chgData name="Al Brooks" userId="34fc579134f071c1" providerId="LiveId" clId="{12FB524E-2737-49D3-84BE-3DC7DD319606}" dt="2021-04-28T20:37:50.098" v="10238" actId="14100"/>
          <ac:cxnSpMkLst>
            <pc:docMk/>
            <pc:sldMk cId="116952475" sldId="7160"/>
            <ac:cxnSpMk id="162" creationId="{7F9E78CF-EE07-45C8-8B67-29DF5B4F3F36}"/>
          </ac:cxnSpMkLst>
        </pc:cxnChg>
        <pc:cxnChg chg="add mod">
          <ac:chgData name="Al Brooks" userId="34fc579134f071c1" providerId="LiveId" clId="{12FB524E-2737-49D3-84BE-3DC7DD319606}" dt="2021-04-28T20:38:02.123" v="10241" actId="14100"/>
          <ac:cxnSpMkLst>
            <pc:docMk/>
            <pc:sldMk cId="116952475" sldId="7160"/>
            <ac:cxnSpMk id="164" creationId="{6C1F9193-63DF-4083-A9F1-FAA53E33C90B}"/>
          </ac:cxnSpMkLst>
        </pc:cxnChg>
        <pc:cxnChg chg="add mod">
          <ac:chgData name="Al Brooks" userId="34fc579134f071c1" providerId="LiveId" clId="{12FB524E-2737-49D3-84BE-3DC7DD319606}" dt="2021-04-28T20:41:27.237" v="10283" actId="108"/>
          <ac:cxnSpMkLst>
            <pc:docMk/>
            <pc:sldMk cId="116952475" sldId="7160"/>
            <ac:cxnSpMk id="184" creationId="{6128FAA0-497F-4C81-9644-07B2B531720C}"/>
          </ac:cxnSpMkLst>
        </pc:cxnChg>
        <pc:cxnChg chg="add mod">
          <ac:chgData name="Al Brooks" userId="34fc579134f071c1" providerId="LiveId" clId="{12FB524E-2737-49D3-84BE-3DC7DD319606}" dt="2021-04-28T20:41:07.005" v="10279" actId="14100"/>
          <ac:cxnSpMkLst>
            <pc:docMk/>
            <pc:sldMk cId="116952475" sldId="7160"/>
            <ac:cxnSpMk id="185" creationId="{9B66EEB7-556B-4DE0-82B5-9C01CEB47497}"/>
          </ac:cxnSpMkLst>
        </pc:cxnChg>
        <pc:cxnChg chg="add mod">
          <ac:chgData name="Al Brooks" userId="34fc579134f071c1" providerId="LiveId" clId="{12FB524E-2737-49D3-84BE-3DC7DD319606}" dt="2021-04-28T20:41:17.833" v="10282" actId="14100"/>
          <ac:cxnSpMkLst>
            <pc:docMk/>
            <pc:sldMk cId="116952475" sldId="7160"/>
            <ac:cxnSpMk id="186" creationId="{523C6F15-1423-4923-A7C1-067C1196F2D5}"/>
          </ac:cxnSpMkLst>
        </pc:cxnChg>
        <pc:cxnChg chg="add mod">
          <ac:chgData name="Al Brooks" userId="34fc579134f071c1" providerId="LiveId" clId="{12FB524E-2737-49D3-84BE-3DC7DD319606}" dt="2021-04-28T20:41:46.747" v="10285" actId="14100"/>
          <ac:cxnSpMkLst>
            <pc:docMk/>
            <pc:sldMk cId="116952475" sldId="7160"/>
            <ac:cxnSpMk id="187" creationId="{DA53ED04-2534-4347-93A0-E7CF50B50540}"/>
          </ac:cxnSpMkLst>
        </pc:cxnChg>
        <pc:cxnChg chg="add mod">
          <ac:chgData name="Al Brooks" userId="34fc579134f071c1" providerId="LiveId" clId="{12FB524E-2737-49D3-84BE-3DC7DD319606}" dt="2021-04-28T20:42:08.161" v="10289" actId="1076"/>
          <ac:cxnSpMkLst>
            <pc:docMk/>
            <pc:sldMk cId="116952475" sldId="7160"/>
            <ac:cxnSpMk id="188" creationId="{6B68AE3D-3FD4-4A63-ACB7-A5DAF8531794}"/>
          </ac:cxnSpMkLst>
        </pc:cxnChg>
        <pc:cxnChg chg="add mod">
          <ac:chgData name="Al Brooks" userId="34fc579134f071c1" providerId="LiveId" clId="{12FB524E-2737-49D3-84BE-3DC7DD319606}" dt="2021-04-28T20:42:26.251" v="10292" actId="14100"/>
          <ac:cxnSpMkLst>
            <pc:docMk/>
            <pc:sldMk cId="116952475" sldId="7160"/>
            <ac:cxnSpMk id="189" creationId="{FCFE7FCA-AE67-42A3-9561-258EF0C5D1C5}"/>
          </ac:cxnSpMkLst>
        </pc:cxnChg>
      </pc:sldChg>
      <pc:sldChg chg="addSp modSp add del mod">
        <pc:chgData name="Al Brooks" userId="34fc579134f071c1" providerId="LiveId" clId="{12FB524E-2737-49D3-84BE-3DC7DD319606}" dt="2021-04-22T21:20:57.255" v="2164" actId="47"/>
        <pc:sldMkLst>
          <pc:docMk/>
          <pc:sldMk cId="2110498948" sldId="7160"/>
        </pc:sldMkLst>
        <pc:spChg chg="mod">
          <ac:chgData name="Al Brooks" userId="34fc579134f071c1" providerId="LiveId" clId="{12FB524E-2737-49D3-84BE-3DC7DD319606}" dt="2021-04-22T21:20:41.576" v="2161" actId="21"/>
          <ac:spMkLst>
            <pc:docMk/>
            <pc:sldMk cId="2110498948" sldId="7160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0:43:40.739" v="1676" actId="167"/>
          <ac:spMkLst>
            <pc:docMk/>
            <pc:sldMk cId="2110498948" sldId="7160"/>
            <ac:spMk id="21" creationId="{D800B438-E78B-4C04-8812-E548DC25F1FB}"/>
          </ac:spMkLst>
        </pc:spChg>
        <pc:spChg chg="mod">
          <ac:chgData name="Al Brooks" userId="34fc579134f071c1" providerId="LiveId" clId="{12FB524E-2737-49D3-84BE-3DC7DD319606}" dt="2021-04-22T18:00:14.307" v="703" actId="14100"/>
          <ac:spMkLst>
            <pc:docMk/>
            <pc:sldMk cId="2110498948" sldId="7160"/>
            <ac:spMk id="158" creationId="{7B164987-0F8C-4DB0-9D63-1D54EA84AFA8}"/>
          </ac:spMkLst>
        </pc:spChg>
        <pc:picChg chg="add mod ord">
          <ac:chgData name="Al Brooks" userId="34fc579134f071c1" providerId="LiveId" clId="{12FB524E-2737-49D3-84BE-3DC7DD319606}" dt="2021-04-22T20:43:35.286" v="1674" actId="167"/>
          <ac:picMkLst>
            <pc:docMk/>
            <pc:sldMk cId="2110498948" sldId="7160"/>
            <ac:picMk id="159" creationId="{C786FAFD-710D-4F3E-8B37-1F9F6BB4829D}"/>
          </ac:picMkLst>
        </pc:picChg>
      </pc:sldChg>
      <pc:sldChg chg="addSp delSp modSp add del mod">
        <pc:chgData name="Al Brooks" userId="34fc579134f071c1" providerId="LiveId" clId="{12FB524E-2737-49D3-84BE-3DC7DD319606}" dt="2021-04-26T21:35:39.222" v="7212" actId="2696"/>
        <pc:sldMkLst>
          <pc:docMk/>
          <pc:sldMk cId="2606880353" sldId="7160"/>
        </pc:sldMkLst>
        <pc:spChg chg="mod">
          <ac:chgData name="Al Brooks" userId="34fc579134f071c1" providerId="LiveId" clId="{12FB524E-2737-49D3-84BE-3DC7DD319606}" dt="2021-04-26T18:17:00.317" v="5352" actId="20577"/>
          <ac:spMkLst>
            <pc:docMk/>
            <pc:sldMk cId="2606880353" sldId="7160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21:07:44.468" v="6540" actId="1076"/>
          <ac:spMkLst>
            <pc:docMk/>
            <pc:sldMk cId="2606880353" sldId="7160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6T18:18:03.192" v="5439" actId="108"/>
          <ac:spMkLst>
            <pc:docMk/>
            <pc:sldMk cId="2606880353" sldId="7160"/>
            <ac:spMk id="158" creationId="{4A8E86EF-443E-4D7A-859C-C4CA1E009CBB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1" creationId="{C434D280-9AB5-47F2-A3EE-099887FF1B1F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2" creationId="{07B5CB01-7E22-4268-B7E5-33B9F363E8BD}"/>
          </ac:spMkLst>
        </pc:spChg>
        <pc:spChg chg="add mod">
          <ac:chgData name="Al Brooks" userId="34fc579134f071c1" providerId="LiveId" clId="{12FB524E-2737-49D3-84BE-3DC7DD319606}" dt="2021-04-26T21:16:03.811" v="6866" actId="207"/>
          <ac:spMkLst>
            <pc:docMk/>
            <pc:sldMk cId="2606880353" sldId="7160"/>
            <ac:spMk id="164" creationId="{394E4A21-5784-48FF-865B-46355B06AA38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5" creationId="{C53ED2E4-6FEC-406F-943F-B5742768BFD2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6" creationId="{EFB2AE11-DBC9-40F3-AB83-78924030B6DD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7" creationId="{55C8FD1C-B995-4240-8968-8B5CD3850581}"/>
          </ac:spMkLst>
        </pc:spChg>
        <pc:spChg chg="add mod">
          <ac:chgData name="Al Brooks" userId="34fc579134f071c1" providerId="LiveId" clId="{12FB524E-2737-49D3-84BE-3DC7DD319606}" dt="2021-04-26T21:07:35.347" v="6539"/>
          <ac:spMkLst>
            <pc:docMk/>
            <pc:sldMk cId="2606880353" sldId="7160"/>
            <ac:spMk id="168" creationId="{D4A056A3-E230-4043-90AF-4C62FC62AB38}"/>
          </ac:spMkLst>
        </pc:spChg>
        <pc:spChg chg="add mod">
          <ac:chgData name="Al Brooks" userId="34fc579134f071c1" providerId="LiveId" clId="{12FB524E-2737-49D3-84BE-3DC7DD319606}" dt="2021-04-26T21:14:53.765" v="6744" actId="14100"/>
          <ac:spMkLst>
            <pc:docMk/>
            <pc:sldMk cId="2606880353" sldId="7160"/>
            <ac:spMk id="169" creationId="{668E1DF1-C3FF-4491-B2BB-A24505866F2D}"/>
          </ac:spMkLst>
        </pc:spChg>
        <pc:spChg chg="add mod">
          <ac:chgData name="Al Brooks" userId="34fc579134f071c1" providerId="LiveId" clId="{12FB524E-2737-49D3-84BE-3DC7DD319606}" dt="2021-04-26T21:14:59.577" v="6746" actId="20577"/>
          <ac:spMkLst>
            <pc:docMk/>
            <pc:sldMk cId="2606880353" sldId="7160"/>
            <ac:spMk id="170" creationId="{5F3C093B-F898-4216-A52B-A104F3435E16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6T21:35:22.982" v="7211" actId="478"/>
          <ac:spMkLst>
            <pc:docMk/>
            <pc:sldMk cId="2606880353" sldId="7160"/>
            <ac:spMk id="215" creationId="{EC39CA8B-DBE1-47F3-BF1F-B67C6859BE85}"/>
          </ac:spMkLst>
        </pc:spChg>
        <pc:picChg chg="add mod">
          <ac:chgData name="Al Brooks" userId="34fc579134f071c1" providerId="LiveId" clId="{12FB524E-2737-49D3-84BE-3DC7DD319606}" dt="2021-04-26T20:54:37.458" v="6400"/>
          <ac:picMkLst>
            <pc:docMk/>
            <pc:sldMk cId="2606880353" sldId="7160"/>
            <ac:picMk id="159" creationId="{F5D3120A-503A-4F18-A783-847661B2E862}"/>
          </ac:picMkLst>
        </pc:pic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6T21:07:35.347" v="6539"/>
          <ac:cxnSpMkLst>
            <pc:docMk/>
            <pc:sldMk cId="2606880353" sldId="7160"/>
            <ac:cxnSpMk id="160" creationId="{DE3EE096-F7C7-4A25-9C22-74BE3A6AA13B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6T21:15:49.359" v="6848" actId="571"/>
          <ac:cxnSpMkLst>
            <pc:docMk/>
            <pc:sldMk cId="2606880353" sldId="7160"/>
            <ac:cxnSpMk id="171" creationId="{C6D399A7-0B9E-4A6B-887E-98D5CF7DA513}"/>
          </ac:cxnSpMkLst>
        </pc:cxnChg>
        <pc:cxnChg chg="add del mod">
          <ac:chgData name="Al Brooks" userId="34fc579134f071c1" providerId="LiveId" clId="{12FB524E-2737-49D3-84BE-3DC7DD319606}" dt="2021-04-26T21:22:13.853" v="7079" actId="21"/>
          <ac:cxnSpMkLst>
            <pc:docMk/>
            <pc:sldMk cId="2606880353" sldId="7160"/>
            <ac:cxnSpMk id="172" creationId="{415DB980-1C15-4794-B252-8733ABBACE25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6T21:35:22.982" v="7211" actId="478"/>
          <ac:cxnSpMkLst>
            <pc:docMk/>
            <pc:sldMk cId="2606880353" sldId="7160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12FB524E-2737-49D3-84BE-3DC7DD319606}" dt="2021-04-26T18:14:57.898" v="5143" actId="47"/>
        <pc:sldMkLst>
          <pc:docMk/>
          <pc:sldMk cId="2800659239" sldId="7160"/>
        </pc:sldMkLst>
        <pc:spChg chg="mod ord">
          <ac:chgData name="Al Brooks" userId="34fc579134f071c1" providerId="LiveId" clId="{12FB524E-2737-49D3-84BE-3DC7DD319606}" dt="2021-04-23T21:25:54.568" v="4571"/>
          <ac:spMkLst>
            <pc:docMk/>
            <pc:sldMk cId="2800659239" sldId="7160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04:52.816" v="3900" actId="1076"/>
          <ac:spMkLst>
            <pc:docMk/>
            <pc:sldMk cId="2800659239" sldId="7160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3T21:04:44.645" v="3897" actId="478"/>
          <ac:spMkLst>
            <pc:docMk/>
            <pc:sldMk cId="2800659239" sldId="7160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3T21:04:44.645" v="3897" actId="478"/>
          <ac:spMkLst>
            <pc:docMk/>
            <pc:sldMk cId="2800659239" sldId="7160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3T21:04:44.645" v="3897" actId="478"/>
          <ac:spMkLst>
            <pc:docMk/>
            <pc:sldMk cId="2800659239" sldId="7160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3T21:04:44.645" v="3897" actId="478"/>
          <ac:spMkLst>
            <pc:docMk/>
            <pc:sldMk cId="2800659239" sldId="7160"/>
            <ac:spMk id="156" creationId="{90737D70-5292-4114-B1A5-9CFE7025F18B}"/>
          </ac:spMkLst>
        </pc:spChg>
        <pc:spChg chg="add mod">
          <ac:chgData name="Al Brooks" userId="34fc579134f071c1" providerId="LiveId" clId="{12FB524E-2737-49D3-84BE-3DC7DD319606}" dt="2021-04-23T21:04:20.982" v="3892"/>
          <ac:spMkLst>
            <pc:docMk/>
            <pc:sldMk cId="2800659239" sldId="7160"/>
            <ac:spMk id="164" creationId="{C5CB9D99-38A8-47C8-9003-7300B59630A0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0" creationId="{6BEE6588-83B5-4DB5-A1F3-7EA369897799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1" creationId="{5EAA6129-66F3-4ACF-8D08-C6491C9B1122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2" creationId="{7B77056D-2677-40C3-9F9B-638822C55FD9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3" creationId="{0BF53C5B-E8A1-4071-96BB-BD87CDF2F1B0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4" creationId="{DA2AD3D0-C19E-4875-B8F3-0D6161169B5F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5" creationId="{D5027A84-C544-438D-B25E-154E252E5A9C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6" creationId="{284ECD83-9531-41B1-94A3-A016BEEEA46B}"/>
          </ac:spMkLst>
        </pc:spChg>
        <pc:spChg chg="del mod">
          <ac:chgData name="Al Brooks" userId="34fc579134f071c1" providerId="LiveId" clId="{12FB524E-2737-49D3-84BE-3DC7DD319606}" dt="2021-04-23T21:04:47.679" v="3898" actId="478"/>
          <ac:spMkLst>
            <pc:docMk/>
            <pc:sldMk cId="2800659239" sldId="7160"/>
            <ac:spMk id="177" creationId="{6D663398-E796-4FAA-9D6A-6240826FF980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79" creationId="{3E4E14AB-A8E4-4900-ACE2-BA23D55630B7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0" creationId="{4B08E260-A4DC-4D07-A801-E7A45B2FC86A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1" creationId="{75C150AA-3714-46AC-AC1A-86501C560E98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2" creationId="{2994EBF1-E859-4059-870F-EF34664A1D4B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3" creationId="{8E3CC0E6-7256-41A5-A285-6AF9D3B9B81D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4" creationId="{4F926298-4217-47BF-AB48-DDFF883FA7DC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5" creationId="{ED646BC8-4DC8-4369-8361-DA738AD03EAC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6" creationId="{692049EF-4243-4D3F-8341-C49EF95FD6DF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7" creationId="{D9ED09D8-6138-4023-B140-F2810298786A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8" creationId="{63D0C5AF-673B-4925-8EC6-7CBA715615CD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89" creationId="{1297C09A-788A-4DDD-869E-254289BBD3CE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0" creationId="{DB4643F1-9F75-4FE9-87C0-FAABBC45CA18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1" creationId="{0E65D5A1-5FE8-44BA-A7F5-27BA11FB8C22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2" creationId="{3404187D-7698-4FC2-9690-5C0E5D533268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3" creationId="{A21BB6B2-732C-43CA-8F9F-0F97E1B119B4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4" creationId="{708234DA-7948-431C-BC99-4108909C7D33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5" creationId="{F44015C4-47A6-47C5-95B2-E2DFDA98C4C6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6" creationId="{F10B80CC-203E-4874-AF00-1689EEC727F1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7" creationId="{9071B30C-A631-4C42-B79D-5481772285E4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8" creationId="{23E45406-919E-4722-8AF1-5D145280238F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199" creationId="{E5FCB6C9-0BCE-4861-B878-7BD271F2E5A8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200" creationId="{5F53173C-4C2F-40E3-8EF8-BA1AFBC32131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201" creationId="{D427F0C3-7AF1-4359-BC5B-B4DC37852702}"/>
          </ac:spMkLst>
        </pc:spChg>
        <pc:spChg chg="del mod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202" creationId="{FC492864-9E62-41E1-A429-4E3F333AD15A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3T21:04:41.110" v="3896" actId="478"/>
          <ac:spMkLst>
            <pc:docMk/>
            <pc:sldMk cId="2800659239" sldId="7160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3T21:04:44.645" v="3897" actId="478"/>
          <ac:spMkLst>
            <pc:docMk/>
            <pc:sldMk cId="2800659239" sldId="7160"/>
            <ac:spMk id="215" creationId="{38A57D53-D512-445D-9B9C-C439C628D974}"/>
          </ac:spMkLst>
        </pc:spChg>
        <pc:picChg chg="del mod modCrop">
          <ac:chgData name="Al Brooks" userId="34fc579134f071c1" providerId="LiveId" clId="{12FB524E-2737-49D3-84BE-3DC7DD319606}" dt="2021-04-23T21:04:26.929" v="3894" actId="21"/>
          <ac:picMkLst>
            <pc:docMk/>
            <pc:sldMk cId="2800659239" sldId="7160"/>
            <ac:picMk id="3" creationId="{33DB78FB-F7BE-4438-B6A6-62E0FA632D11}"/>
          </ac:picMkLst>
        </pc:picChg>
        <pc:picChg chg="add mod">
          <ac:chgData name="Al Brooks" userId="34fc579134f071c1" providerId="LiveId" clId="{12FB524E-2737-49D3-84BE-3DC7DD319606}" dt="2021-04-23T21:04:48.968" v="3899"/>
          <ac:picMkLst>
            <pc:docMk/>
            <pc:sldMk cId="2800659239" sldId="7160"/>
            <ac:picMk id="204" creationId="{71402A9A-AB6A-4911-82B4-E4AAA3AE2B8A}"/>
          </ac:picMkLst>
        </pc:pic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7" creationId="{14E4FAA3-5C06-45D6-B666-B2B730D5F92C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8" creationId="{48DE888F-04DA-4380-9C0C-FC6659BD8197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59" creationId="{0CE7D051-FDC8-4EBA-BE00-2868FAB3D65A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0" creationId="{0E53C7D7-DF61-424F-9DAA-C4F660E34954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1" creationId="{00C638E5-E201-4E8E-9F92-01EA71385E86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2" creationId="{3963D9FE-B3A2-4932-84FC-3E4511A407C6}"/>
          </ac:cxnSpMkLst>
        </pc:cxnChg>
        <pc:cxnChg chg="del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3" creationId="{ACCA4E60-9F40-40CD-8BFE-92D35F8163F5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5" creationId="{3F63D80D-7C0C-4933-8A4F-3AA7E6E5BF3A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6" creationId="{7DA2CDB9-6522-45F1-8713-AB441832DF26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7" creationId="{6808EC7B-33A0-451F-8ACF-66BB31C57A13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8" creationId="{B3CFC2FE-B1BC-499B-883F-23441D8C3C2D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69" creationId="{4070744A-DE2A-4DBD-9715-6CE75D6272EE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178" creationId="{8A5D769F-7989-45B7-AF37-0DFB90BB0AA1}"/>
          </ac:cxnSpMkLst>
        </pc:cxnChg>
        <pc:cxnChg chg="del mod">
          <ac:chgData name="Al Brooks" userId="34fc579134f071c1" providerId="LiveId" clId="{12FB524E-2737-49D3-84BE-3DC7DD319606}" dt="2021-04-23T21:04:41.110" v="3896" actId="478"/>
          <ac:cxnSpMkLst>
            <pc:docMk/>
            <pc:sldMk cId="2800659239" sldId="7160"/>
            <ac:cxnSpMk id="203" creationId="{50F86E05-9EEC-4D7E-8CFA-724D7BD93FDF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3T21:04:44.645" v="3897" actId="478"/>
          <ac:cxnSpMkLst>
            <pc:docMk/>
            <pc:sldMk cId="2800659239" sldId="7160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12FB524E-2737-49D3-84BE-3DC7DD319606}" dt="2021-04-26T18:14:57.898" v="5143" actId="47"/>
        <pc:sldMkLst>
          <pc:docMk/>
          <pc:sldMk cId="2489728351" sldId="7161"/>
        </pc:sldMkLst>
        <pc:spChg chg="mod">
          <ac:chgData name="Al Brooks" userId="34fc579134f071c1" providerId="LiveId" clId="{12FB524E-2737-49D3-84BE-3DC7DD319606}" dt="2021-04-23T21:25:42.990" v="4570" actId="113"/>
          <ac:spMkLst>
            <pc:docMk/>
            <pc:sldMk cId="2489728351" sldId="7161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23:33.570" v="4499" actId="1076"/>
          <ac:spMkLst>
            <pc:docMk/>
            <pc:sldMk cId="2489728351" sldId="7161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48" creationId="{5CEC84EF-FE49-4563-8BAE-930B97391781}"/>
          </ac:spMkLst>
        </pc:spChg>
        <pc:spChg chg="del mod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156" creationId="{90737D70-5292-4114-B1A5-9CFE7025F18B}"/>
          </ac:spMkLst>
        </pc:spChg>
        <pc:spChg chg="add mod">
          <ac:chgData name="Al Brooks" userId="34fc579134f071c1" providerId="LiveId" clId="{12FB524E-2737-49D3-84BE-3DC7DD319606}" dt="2021-04-23T21:04:23.299" v="3893"/>
          <ac:spMkLst>
            <pc:docMk/>
            <pc:sldMk cId="2489728351" sldId="7161"/>
            <ac:spMk id="164" creationId="{2F00DC20-EF16-4FFA-9B2E-3D0C175773B2}"/>
          </ac:spMkLst>
        </pc:spChg>
        <pc:spChg chg="mod">
          <ac:chgData name="Al Brooks" userId="34fc579134f071c1" providerId="LiveId" clId="{12FB524E-2737-49D3-84BE-3DC7DD319606}" dt="2021-04-23T21:23:39.796" v="4501" actId="13926"/>
          <ac:spMkLst>
            <pc:docMk/>
            <pc:sldMk cId="2489728351" sldId="7161"/>
            <ac:spMk id="170" creationId="{6BEE6588-83B5-4DB5-A1F3-7EA369897799}"/>
          </ac:spMkLst>
        </pc:spChg>
        <pc:spChg chg="mod">
          <ac:chgData name="Al Brooks" userId="34fc579134f071c1" providerId="LiveId" clId="{12FB524E-2737-49D3-84BE-3DC7DD319606}" dt="2021-04-23T21:23:22.926" v="4497" actId="108"/>
          <ac:spMkLst>
            <pc:docMk/>
            <pc:sldMk cId="2489728351" sldId="7161"/>
            <ac:spMk id="171" creationId="{5EAA6129-66F3-4ACF-8D08-C6491C9B1122}"/>
          </ac:spMkLst>
        </pc:spChg>
        <pc:spChg chg="mod">
          <ac:chgData name="Al Brooks" userId="34fc579134f071c1" providerId="LiveId" clId="{12FB524E-2737-49D3-84BE-3DC7DD319606}" dt="2021-04-23T21:25:20.635" v="4548" actId="13926"/>
          <ac:spMkLst>
            <pc:docMk/>
            <pc:sldMk cId="2489728351" sldId="7161"/>
            <ac:spMk id="177" creationId="{6D663398-E796-4FAA-9D6A-6240826FF980}"/>
          </ac:spMkLst>
        </pc:spChg>
        <pc:spChg chg="mod">
          <ac:chgData name="Al Brooks" userId="34fc579134f071c1" providerId="LiveId" clId="{12FB524E-2737-49D3-84BE-3DC7DD319606}" dt="2021-04-23T21:22:46.631" v="4488" actId="108"/>
          <ac:spMkLst>
            <pc:docMk/>
            <pc:sldMk cId="2489728351" sldId="7161"/>
            <ac:spMk id="181" creationId="{75C150AA-3714-46AC-AC1A-86501C560E98}"/>
          </ac:spMkLst>
        </pc:spChg>
        <pc:spChg chg="mod">
          <ac:chgData name="Al Brooks" userId="34fc579134f071c1" providerId="LiveId" clId="{12FB524E-2737-49D3-84BE-3DC7DD319606}" dt="2021-04-23T21:22:48.042" v="4489" actId="108"/>
          <ac:spMkLst>
            <pc:docMk/>
            <pc:sldMk cId="2489728351" sldId="7161"/>
            <ac:spMk id="182" creationId="{2994EBF1-E859-4059-870F-EF34664A1D4B}"/>
          </ac:spMkLst>
        </pc:spChg>
        <pc:spChg chg="mod">
          <ac:chgData name="Al Brooks" userId="34fc579134f071c1" providerId="LiveId" clId="{12FB524E-2737-49D3-84BE-3DC7DD319606}" dt="2021-04-23T21:22:51.988" v="4490" actId="108"/>
          <ac:spMkLst>
            <pc:docMk/>
            <pc:sldMk cId="2489728351" sldId="7161"/>
            <ac:spMk id="186" creationId="{692049EF-4243-4D3F-8341-C49EF95FD6DF}"/>
          </ac:spMkLst>
        </pc:spChg>
        <pc:spChg chg="mod">
          <ac:chgData name="Al Brooks" userId="34fc579134f071c1" providerId="LiveId" clId="{12FB524E-2737-49D3-84BE-3DC7DD319606}" dt="2021-04-23T21:22:56.957" v="4492" actId="108"/>
          <ac:spMkLst>
            <pc:docMk/>
            <pc:sldMk cId="2489728351" sldId="7161"/>
            <ac:spMk id="188" creationId="{63D0C5AF-673B-4925-8EC6-7CBA715615CD}"/>
          </ac:spMkLst>
        </pc:spChg>
        <pc:spChg chg="mod">
          <ac:chgData name="Al Brooks" userId="34fc579134f071c1" providerId="LiveId" clId="{12FB524E-2737-49D3-84BE-3DC7DD319606}" dt="2021-04-23T21:23:03.695" v="4493" actId="108"/>
          <ac:spMkLst>
            <pc:docMk/>
            <pc:sldMk cId="2489728351" sldId="7161"/>
            <ac:spMk id="194" creationId="{708234DA-7948-431C-BC99-4108909C7D33}"/>
          </ac:spMkLst>
        </pc:spChg>
        <pc:spChg chg="mod">
          <ac:chgData name="Al Brooks" userId="34fc579134f071c1" providerId="LiveId" clId="{12FB524E-2737-49D3-84BE-3DC7DD319606}" dt="2021-04-23T21:23:07.461" v="4495" actId="108"/>
          <ac:spMkLst>
            <pc:docMk/>
            <pc:sldMk cId="2489728351" sldId="7161"/>
            <ac:spMk id="195" creationId="{F44015C4-47A6-47C5-95B2-E2DFDA98C4C6}"/>
          </ac:spMkLst>
        </pc:spChg>
        <pc:spChg chg="mod">
          <ac:chgData name="Al Brooks" userId="34fc579134f071c1" providerId="LiveId" clId="{12FB524E-2737-49D3-84BE-3DC7DD319606}" dt="2021-04-23T21:23:05.057" v="4494" actId="108"/>
          <ac:spMkLst>
            <pc:docMk/>
            <pc:sldMk cId="2489728351" sldId="7161"/>
            <ac:spMk id="196" creationId="{F10B80CC-203E-4874-AF00-1689EEC727F1}"/>
          </ac:spMkLst>
        </pc:spChg>
        <pc:spChg chg="del">
          <ac:chgData name="Al Brooks" userId="34fc579134f071c1" providerId="LiveId" clId="{12FB524E-2737-49D3-84BE-3DC7DD319606}" dt="2021-04-23T21:11:46.621" v="4195" actId="478"/>
          <ac:spMkLst>
            <pc:docMk/>
            <pc:sldMk cId="2489728351" sldId="7161"/>
            <ac:spMk id="201" creationId="{D427F0C3-7AF1-4359-BC5B-B4DC37852702}"/>
          </ac:spMkLst>
        </pc:spChg>
        <pc:spChg chg="add mod">
          <ac:chgData name="Al Brooks" userId="34fc579134f071c1" providerId="LiveId" clId="{12FB524E-2737-49D3-84BE-3DC7DD319606}" dt="2021-04-23T21:24:39.798" v="4542" actId="13926"/>
          <ac:spMkLst>
            <pc:docMk/>
            <pc:sldMk cId="2489728351" sldId="7161"/>
            <ac:spMk id="204" creationId="{828E2FD7-FC0F-4CEB-97C0-B7AB4090CCA6}"/>
          </ac:spMkLst>
        </pc:spChg>
        <pc:spChg chg="add mod">
          <ac:chgData name="Al Brooks" userId="34fc579134f071c1" providerId="LiveId" clId="{12FB524E-2737-49D3-84BE-3DC7DD319606}" dt="2021-04-23T21:24:47.030" v="4544" actId="207"/>
          <ac:spMkLst>
            <pc:docMk/>
            <pc:sldMk cId="2489728351" sldId="7161"/>
            <ac:spMk id="206" creationId="{12F80DB5-3E9A-40CC-843F-CCCE804698B0}"/>
          </ac:spMkLst>
        </pc:spChg>
        <pc:spChg chg="add mod">
          <ac:chgData name="Al Brooks" userId="34fc579134f071c1" providerId="LiveId" clId="{12FB524E-2737-49D3-84BE-3DC7DD319606}" dt="2021-04-23T21:15:06.753" v="4467" actId="1076"/>
          <ac:spMkLst>
            <pc:docMk/>
            <pc:sldMk cId="2489728351" sldId="7161"/>
            <ac:spMk id="207" creationId="{92E00D41-3D3A-44D1-A9AC-FC1FDBF90AA0}"/>
          </ac:spMkLst>
        </pc:spChg>
        <pc:spChg chg="add del mod">
          <ac:chgData name="Al Brooks" userId="34fc579134f071c1" providerId="LiveId" clId="{12FB524E-2737-49D3-84BE-3DC7DD319606}" dt="2021-04-23T21:15:42.368" v="4475" actId="478"/>
          <ac:spMkLst>
            <pc:docMk/>
            <pc:sldMk cId="2489728351" sldId="7161"/>
            <ac:spMk id="209" creationId="{DB010019-3191-4AA0-A8D5-4D5864330D29}"/>
          </ac:spMkLst>
        </pc:spChg>
        <pc:spChg chg="add mod">
          <ac:chgData name="Al Brooks" userId="34fc579134f071c1" providerId="LiveId" clId="{12FB524E-2737-49D3-84BE-3DC7DD319606}" dt="2021-04-23T21:24:59.457" v="4546" actId="13926"/>
          <ac:spMkLst>
            <pc:docMk/>
            <pc:sldMk cId="2489728351" sldId="7161"/>
            <ac:spMk id="211" creationId="{F4921E1C-D5B9-49F2-9C26-1102E9C6AC00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3T21:25:59.965" v="4572" actId="478"/>
          <ac:spMkLst>
            <pc:docMk/>
            <pc:sldMk cId="2489728351" sldId="7161"/>
            <ac:spMk id="215" creationId="{38A57D53-D512-445D-9B9C-C439C628D974}"/>
          </ac:spMkLst>
        </pc:sp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57" creationId="{14E4FAA3-5C06-45D6-B666-B2B730D5F92C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163" creationId="{ACCA4E60-9F40-40CD-8BFE-92D35F8163F5}"/>
          </ac:cxnSpMkLst>
        </pc:cxnChg>
        <pc:cxnChg chg="add mod">
          <ac:chgData name="Al Brooks" userId="34fc579134f071c1" providerId="LiveId" clId="{12FB524E-2737-49D3-84BE-3DC7DD319606}" dt="2021-04-23T21:24:32.106" v="4540" actId="1036"/>
          <ac:cxnSpMkLst>
            <pc:docMk/>
            <pc:sldMk cId="2489728351" sldId="7161"/>
            <ac:cxnSpMk id="205" creationId="{3EBC9EF8-266B-470B-B32D-7E0E5B7398CF}"/>
          </ac:cxnSpMkLst>
        </pc:cxnChg>
        <pc:cxnChg chg="add mod">
          <ac:chgData name="Al Brooks" userId="34fc579134f071c1" providerId="LiveId" clId="{12FB524E-2737-49D3-84BE-3DC7DD319606}" dt="2021-04-23T21:23:29.331" v="4498" actId="108"/>
          <ac:cxnSpMkLst>
            <pc:docMk/>
            <pc:sldMk cId="2489728351" sldId="7161"/>
            <ac:cxnSpMk id="208" creationId="{0D73F1B5-54F5-49A7-9630-DE519421E91A}"/>
          </ac:cxnSpMkLst>
        </pc:cxnChg>
        <pc:cxnChg chg="add mod">
          <ac:chgData name="Al Brooks" userId="34fc579134f071c1" providerId="LiveId" clId="{12FB524E-2737-49D3-84BE-3DC7DD319606}" dt="2021-04-23T21:15:01.689" v="4466"/>
          <ac:cxnSpMkLst>
            <pc:docMk/>
            <pc:sldMk cId="2489728351" sldId="7161"/>
            <ac:cxnSpMk id="210" creationId="{F725F967-3944-4E9A-BACB-F2A3755E1A4A}"/>
          </ac:cxnSpMkLst>
        </pc:cxnChg>
        <pc:cxnChg chg="add mod">
          <ac:chgData name="Al Brooks" userId="34fc579134f071c1" providerId="LiveId" clId="{12FB524E-2737-49D3-84BE-3DC7DD319606}" dt="2021-04-23T21:16:01.269" v="4479" actId="14100"/>
          <ac:cxnSpMkLst>
            <pc:docMk/>
            <pc:sldMk cId="2489728351" sldId="7161"/>
            <ac:cxnSpMk id="212" creationId="{31FA5D6B-74EB-40A5-A127-B485A7081ED1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3T21:25:59.965" v="4572" actId="478"/>
          <ac:cxnSpMkLst>
            <pc:docMk/>
            <pc:sldMk cId="2489728351" sldId="7161"/>
            <ac:cxnSpMk id="225" creationId="{A625811E-C1DE-4E15-B834-5A89506347CD}"/>
          </ac:cxnSpMkLst>
        </pc:cxnChg>
      </pc:sldChg>
      <pc:sldChg chg="addSp delSp modSp add del mod ord">
        <pc:chgData name="Al Brooks" userId="34fc579134f071c1" providerId="LiveId" clId="{12FB524E-2737-49D3-84BE-3DC7DD319606}" dt="2021-04-26T21:26:29.570" v="7163" actId="2696"/>
        <pc:sldMkLst>
          <pc:docMk/>
          <pc:sldMk cId="2661068533" sldId="7161"/>
        </pc:sldMkLst>
        <pc:spChg chg="mod">
          <ac:chgData name="Al Brooks" userId="34fc579134f071c1" providerId="LiveId" clId="{12FB524E-2737-49D3-84BE-3DC7DD319606}" dt="2021-04-26T18:18:30.946" v="5482" actId="20577"/>
          <ac:spMkLst>
            <pc:docMk/>
            <pc:sldMk cId="2661068533" sldId="7161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21:10:20.011" v="6584" actId="1076"/>
          <ac:spMkLst>
            <pc:docMk/>
            <pc:sldMk cId="2661068533" sldId="7161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6T18:20:28.432" v="5709" actId="20577"/>
          <ac:spMkLst>
            <pc:docMk/>
            <pc:sldMk cId="2661068533" sldId="7161"/>
            <ac:spMk id="158" creationId="{4A8E86EF-443E-4D7A-859C-C4CA1E009CBB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1" creationId="{8A8960EF-1235-4950-8E53-A5CDBF01CCCE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2" creationId="{BED6ED3F-9FB3-4156-8891-00B0424A7492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4" creationId="{A2343967-714D-40A8-AB6C-B66C566E1CC4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5" creationId="{6A50C2B9-7B41-4057-A559-B02354BC0061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6" creationId="{88EC8FE5-D35E-474D-9985-A1D04C987F7E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7" creationId="{28253143-A360-46FC-A417-6136A0ED6C80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8" creationId="{7FED0025-0635-4889-BBEF-E7DE0F86828C}"/>
          </ac:spMkLst>
        </pc:spChg>
        <pc:spChg chg="add mod">
          <ac:chgData name="Al Brooks" userId="34fc579134f071c1" providerId="LiveId" clId="{12FB524E-2737-49D3-84BE-3DC7DD319606}" dt="2021-04-26T21:08:23.893" v="6543"/>
          <ac:spMkLst>
            <pc:docMk/>
            <pc:sldMk cId="2661068533" sldId="7161"/>
            <ac:spMk id="169" creationId="{A8FE5A35-14CC-40F1-9035-1C4E551DA864}"/>
          </ac:spMkLst>
        </pc:spChg>
        <pc:spChg chg="add mod">
          <ac:chgData name="Al Brooks" userId="34fc579134f071c1" providerId="LiveId" clId="{12FB524E-2737-49D3-84BE-3DC7DD319606}" dt="2021-04-26T21:10:52.779" v="6589" actId="14100"/>
          <ac:spMkLst>
            <pc:docMk/>
            <pc:sldMk cId="2661068533" sldId="7161"/>
            <ac:spMk id="172" creationId="{FFECAB42-5CE4-452E-B79D-7F0A0AA5876F}"/>
          </ac:spMkLst>
        </pc:spChg>
        <pc:spChg chg="add del mod">
          <ac:chgData name="Al Brooks" userId="34fc579134f071c1" providerId="LiveId" clId="{12FB524E-2737-49D3-84BE-3DC7DD319606}" dt="2021-04-26T21:26:09.128" v="7159" actId="478"/>
          <ac:spMkLst>
            <pc:docMk/>
            <pc:sldMk cId="2661068533" sldId="7161"/>
            <ac:spMk id="173" creationId="{DB6491EF-C5DD-4FB9-B21C-282D61142FF5}"/>
          </ac:spMkLst>
        </pc:spChg>
        <pc:spChg chg="add mod">
          <ac:chgData name="Al Brooks" userId="34fc579134f071c1" providerId="LiveId" clId="{12FB524E-2737-49D3-84BE-3DC7DD319606}" dt="2021-04-26T21:26:11.303" v="7160"/>
          <ac:spMkLst>
            <pc:docMk/>
            <pc:sldMk cId="2661068533" sldId="7161"/>
            <ac:spMk id="174" creationId="{E92B8012-0789-4006-BF77-A6E7B830DCFF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6T21:26:26.354" v="7162" actId="478"/>
          <ac:spMkLst>
            <pc:docMk/>
            <pc:sldMk cId="2661068533" sldId="7161"/>
            <ac:spMk id="215" creationId="{EC39CA8B-DBE1-47F3-BF1F-B67C6859BE85}"/>
          </ac:spMkLst>
        </pc:spChg>
        <pc:picChg chg="add mod">
          <ac:chgData name="Al Brooks" userId="34fc579134f071c1" providerId="LiveId" clId="{12FB524E-2737-49D3-84BE-3DC7DD319606}" dt="2021-04-26T20:54:39.610" v="6401"/>
          <ac:picMkLst>
            <pc:docMk/>
            <pc:sldMk cId="2661068533" sldId="7161"/>
            <ac:picMk id="159" creationId="{E686EC94-2B0C-4F97-A615-2D90F10601CF}"/>
          </ac:picMkLst>
        </pc:pic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6T21:08:23.893" v="6543"/>
          <ac:cxnSpMkLst>
            <pc:docMk/>
            <pc:sldMk cId="2661068533" sldId="7161"/>
            <ac:cxnSpMk id="160" creationId="{08C9807A-0712-4E27-A078-0480337D2CB1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6T21:08:35.781" v="6545" actId="14100"/>
          <ac:cxnSpMkLst>
            <pc:docMk/>
            <pc:sldMk cId="2661068533" sldId="7161"/>
            <ac:cxnSpMk id="170" creationId="{5326B086-15F8-4B59-9F23-E3157412839E}"/>
          </ac:cxnSpMkLst>
        </pc:cxnChg>
        <pc:cxnChg chg="add mod">
          <ac:chgData name="Al Brooks" userId="34fc579134f071c1" providerId="LiveId" clId="{12FB524E-2737-49D3-84BE-3DC7DD319606}" dt="2021-04-26T21:10:38.605" v="6587" actId="1076"/>
          <ac:cxnSpMkLst>
            <pc:docMk/>
            <pc:sldMk cId="2661068533" sldId="7161"/>
            <ac:cxnSpMk id="171" creationId="{7D402BE3-77A6-4E8F-BED1-05D534F41FEE}"/>
          </ac:cxnSpMkLst>
        </pc:cxnChg>
        <pc:cxnChg chg="add mod">
          <ac:chgData name="Al Brooks" userId="34fc579134f071c1" providerId="LiveId" clId="{12FB524E-2737-49D3-84BE-3DC7DD319606}" dt="2021-04-26T21:26:18.852" v="7161"/>
          <ac:cxnSpMkLst>
            <pc:docMk/>
            <pc:sldMk cId="2661068533" sldId="7161"/>
            <ac:cxnSpMk id="175" creationId="{88D76714-7067-44DF-A4B7-853124F5952C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6T21:26:26.354" v="7162" actId="478"/>
          <ac:cxnSpMkLst>
            <pc:docMk/>
            <pc:sldMk cId="2661068533" sldId="7161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2T21:28:18.320" v="2237" actId="47"/>
        <pc:sldMkLst>
          <pc:docMk/>
          <pc:sldMk cId="3407912706" sldId="7161"/>
        </pc:sldMkLst>
        <pc:spChg chg="mod">
          <ac:chgData name="Al Brooks" userId="34fc579134f071c1" providerId="LiveId" clId="{12FB524E-2737-49D3-84BE-3DC7DD319606}" dt="2021-04-22T21:27:03.702" v="2228" actId="21"/>
          <ac:spMkLst>
            <pc:docMk/>
            <pc:sldMk cId="3407912706" sldId="7161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0:43:51.615" v="1680" actId="167"/>
          <ac:spMkLst>
            <pc:docMk/>
            <pc:sldMk cId="3407912706" sldId="7161"/>
            <ac:spMk id="21" creationId="{D800B438-E78B-4C04-8812-E548DC25F1FB}"/>
          </ac:spMkLst>
        </pc:spChg>
        <pc:spChg chg="del mod">
          <ac:chgData name="Al Brooks" userId="34fc579134f071c1" providerId="LiveId" clId="{12FB524E-2737-49D3-84BE-3DC7DD319606}" dt="2021-04-22T18:00:24.271" v="704" actId="478"/>
          <ac:spMkLst>
            <pc:docMk/>
            <pc:sldMk cId="3407912706" sldId="7161"/>
            <ac:spMk id="158" creationId="{7B164987-0F8C-4DB0-9D63-1D54EA84AFA8}"/>
          </ac:spMkLst>
        </pc:spChg>
        <pc:spChg chg="add mod">
          <ac:chgData name="Al Brooks" userId="34fc579134f071c1" providerId="LiveId" clId="{12FB524E-2737-49D3-84BE-3DC7DD319606}" dt="2021-04-22T18:00:26.092" v="705"/>
          <ac:spMkLst>
            <pc:docMk/>
            <pc:sldMk cId="3407912706" sldId="7161"/>
            <ac:spMk id="159" creationId="{BD04406F-144D-4DA8-A111-C8684D20D365}"/>
          </ac:spMkLst>
        </pc:spChg>
        <pc:picChg chg="add mod ord">
          <ac:chgData name="Al Brooks" userId="34fc579134f071c1" providerId="LiveId" clId="{12FB524E-2737-49D3-84BE-3DC7DD319606}" dt="2021-04-22T20:43:46.167" v="1678" actId="167"/>
          <ac:picMkLst>
            <pc:docMk/>
            <pc:sldMk cId="3407912706" sldId="7161"/>
            <ac:picMk id="160" creationId="{A0A1B811-CFB3-4723-8ADF-6051FC33289F}"/>
          </ac:picMkLst>
        </pc:picChg>
      </pc:sldChg>
      <pc:sldChg chg="modSp add mod">
        <pc:chgData name="Al Brooks" userId="34fc579134f071c1" providerId="LiveId" clId="{12FB524E-2737-49D3-84BE-3DC7DD319606}" dt="2021-04-28T19:34:15.975" v="9469" actId="20577"/>
        <pc:sldMkLst>
          <pc:docMk/>
          <pc:sldMk cId="3628436478" sldId="7161"/>
        </pc:sldMkLst>
        <pc:spChg chg="mod">
          <ac:chgData name="Al Brooks" userId="34fc579134f071c1" providerId="LiveId" clId="{12FB524E-2737-49D3-84BE-3DC7DD319606}" dt="2021-04-28T19:34:15.975" v="9469" actId="20577"/>
          <ac:spMkLst>
            <pc:docMk/>
            <pc:sldMk cId="3628436478" sldId="7161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12FB524E-2737-49D3-84BE-3DC7DD319606}" dt="2021-04-27T22:38:14.816" v="8997" actId="2696"/>
        <pc:sldMkLst>
          <pc:docMk/>
          <pc:sldMk cId="3679512135" sldId="7161"/>
        </pc:sldMkLst>
        <pc:spChg chg="mod">
          <ac:chgData name="Al Brooks" userId="34fc579134f071c1" providerId="LiveId" clId="{12FB524E-2737-49D3-84BE-3DC7DD319606}" dt="2021-04-27T19:35:37.996" v="8191" actId="113"/>
          <ac:spMkLst>
            <pc:docMk/>
            <pc:sldMk cId="3679512135" sldId="7161"/>
            <ac:spMk id="5" creationId="{00000000-0000-0000-0000-000000000000}"/>
          </ac:spMkLst>
        </pc:spChg>
        <pc:spChg chg="del mod">
          <ac:chgData name="Al Brooks" userId="34fc579134f071c1" providerId="LiveId" clId="{12FB524E-2737-49D3-84BE-3DC7DD319606}" dt="2021-04-27T22:36:44.288" v="8969" actId="478"/>
          <ac:spMkLst>
            <pc:docMk/>
            <pc:sldMk cId="3679512135" sldId="7161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156" creationId="{2F29DF87-9EB9-4B8E-AC3E-688ECE59C9DE}"/>
          </ac:spMkLst>
        </pc:spChg>
        <pc:spChg chg="del">
          <ac:chgData name="Al Brooks" userId="34fc579134f071c1" providerId="LiveId" clId="{12FB524E-2737-49D3-84BE-3DC7DD319606}" dt="2021-04-27T19:36:55.212" v="8330" actId="478"/>
          <ac:spMkLst>
            <pc:docMk/>
            <pc:sldMk cId="3679512135" sldId="7161"/>
            <ac:spMk id="158" creationId="{AA16EDCD-34BA-4A34-A189-ED06F419F912}"/>
          </ac:spMkLst>
        </pc:spChg>
        <pc:spChg chg="del">
          <ac:chgData name="Al Brooks" userId="34fc579134f071c1" providerId="LiveId" clId="{12FB524E-2737-49D3-84BE-3DC7DD319606}" dt="2021-04-27T19:36:55.212" v="8330" actId="478"/>
          <ac:spMkLst>
            <pc:docMk/>
            <pc:sldMk cId="3679512135" sldId="7161"/>
            <ac:spMk id="159" creationId="{8160BBA9-0C5F-4E34-AD76-6664236F72CB}"/>
          </ac:spMkLst>
        </pc:spChg>
        <pc:spChg chg="del">
          <ac:chgData name="Al Brooks" userId="34fc579134f071c1" providerId="LiveId" clId="{12FB524E-2737-49D3-84BE-3DC7DD319606}" dt="2021-04-27T19:35:41.193" v="8192" actId="478"/>
          <ac:spMkLst>
            <pc:docMk/>
            <pc:sldMk cId="3679512135" sldId="7161"/>
            <ac:spMk id="160" creationId="{7DB27FD6-CAE3-4AAB-868F-5558FAF04CDE}"/>
          </ac:spMkLst>
        </pc:spChg>
        <pc:spChg chg="del">
          <ac:chgData name="Al Brooks" userId="34fc579134f071c1" providerId="LiveId" clId="{12FB524E-2737-49D3-84BE-3DC7DD319606}" dt="2021-04-27T19:36:50.267" v="8328" actId="478"/>
          <ac:spMkLst>
            <pc:docMk/>
            <pc:sldMk cId="3679512135" sldId="7161"/>
            <ac:spMk id="161" creationId="{1BCAF3C3-9D35-4B33-A1C7-8DB776119276}"/>
          </ac:spMkLst>
        </pc:spChg>
        <pc:spChg chg="mod">
          <ac:chgData name="Al Brooks" userId="34fc579134f071c1" providerId="LiveId" clId="{12FB524E-2737-49D3-84BE-3DC7DD319606}" dt="2021-04-27T22:36:08.956" v="8966" actId="1076"/>
          <ac:spMkLst>
            <pc:docMk/>
            <pc:sldMk cId="3679512135" sldId="7161"/>
            <ac:spMk id="164" creationId="{5F2E3C48-2B0A-4F87-AA88-DFADF706B314}"/>
          </ac:spMkLst>
        </pc:spChg>
        <pc:spChg chg="add mod ord">
          <ac:chgData name="Al Brooks" userId="34fc579134f071c1" providerId="LiveId" clId="{12FB524E-2737-49D3-84BE-3DC7DD319606}" dt="2021-04-27T22:36:47.226" v="8970" actId="167"/>
          <ac:spMkLst>
            <pc:docMk/>
            <pc:sldMk cId="3679512135" sldId="7161"/>
            <ac:spMk id="166" creationId="{C82E795E-6F06-4DA2-900C-29FA393716DA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2" creationId="{A7FDB2CB-F953-468B-8A11-57EC2F6F7C6E}"/>
          </ac:spMkLst>
        </pc:spChg>
        <pc:spChg chg="add del mod">
          <ac:chgData name="Al Brooks" userId="34fc579134f071c1" providerId="LiveId" clId="{12FB524E-2737-49D3-84BE-3DC7DD319606}" dt="2021-04-27T22:37:26.733" v="8986" actId="478"/>
          <ac:spMkLst>
            <pc:docMk/>
            <pc:sldMk cId="3679512135" sldId="7161"/>
            <ac:spMk id="183" creationId="{04B3704C-60F9-40D1-AEBA-C04A1D2F2F9E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4" creationId="{BDBBB4EF-00EF-4D22-AC3B-5D9E3235A93A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5" creationId="{43C61778-4670-4ED7-B76C-056E35CA7B28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6" creationId="{C03B7971-C053-4083-A5F8-80DABBA2E174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7" creationId="{E0D2E508-2857-41EC-A041-0F5B57B53696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8" creationId="{7B727DE0-BA3E-4D91-AB55-7DEB7BC41991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89" creationId="{396FEAA0-C36E-4C6F-A58F-B29FCF00AEFE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0" creationId="{3E2FF89B-E025-4A05-A5DC-CEA5C184E017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1" creationId="{D1F219ED-228E-40FC-87F6-510F93B2DAC8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2" creationId="{5A733AE7-33F1-4EF2-B9B6-97AD1F99FB47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3" creationId="{01AF4A6C-0275-431F-9943-17A8AF1C3821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4" creationId="{B60C701F-A4D9-46A9-8757-EABEB53C973F}"/>
          </ac:spMkLst>
        </pc:spChg>
        <pc:spChg chg="add del mod">
          <ac:chgData name="Al Brooks" userId="34fc579134f071c1" providerId="LiveId" clId="{12FB524E-2737-49D3-84BE-3DC7DD319606}" dt="2021-04-27T22:37:25.428" v="8985" actId="478"/>
          <ac:spMkLst>
            <pc:docMk/>
            <pc:sldMk cId="3679512135" sldId="7161"/>
            <ac:spMk id="195" creationId="{0112BE96-D604-4A58-B285-56F8E0ABF7D5}"/>
          </ac:spMkLst>
        </pc:spChg>
        <pc:spChg chg="add del mod">
          <ac:chgData name="Al Brooks" userId="34fc579134f071c1" providerId="LiveId" clId="{12FB524E-2737-49D3-84BE-3DC7DD319606}" dt="2021-04-27T22:37:24.574" v="8984" actId="478"/>
          <ac:spMkLst>
            <pc:docMk/>
            <pc:sldMk cId="3679512135" sldId="7161"/>
            <ac:spMk id="196" creationId="{5D022DDC-E684-41FF-9D9C-77EE0ED27EB0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7" creationId="{9EF379BE-E583-4C73-BDDE-B3E65B166664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8" creationId="{76358E49-6B6C-4065-B2BE-A5307E138BD9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199" creationId="{CE16C35F-13F8-4647-9EBB-3EEC0FB719B3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0" creationId="{21CC4303-15B1-436C-8809-A9304F9E3011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1" creationId="{C1EEB79B-1BE9-4679-B63E-0219EDF039C5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2" creationId="{70934EFB-D9C2-49E2-9352-2975411B2B1D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3" creationId="{83CD7A9F-49A2-4C80-8A34-4B089DD65547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4" creationId="{1C4F0114-C3A8-4252-AF05-CA23330FF7CB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5" creationId="{DF11CD34-CABB-484C-A6CA-7B59B5133619}"/>
          </ac:spMkLst>
        </pc:spChg>
        <pc:spChg chg="add del mod">
          <ac:chgData name="Al Brooks" userId="34fc579134f071c1" providerId="LiveId" clId="{12FB524E-2737-49D3-84BE-3DC7DD319606}" dt="2021-04-27T22:36:55.739" v="8972" actId="478"/>
          <ac:spMkLst>
            <pc:docMk/>
            <pc:sldMk cId="3679512135" sldId="7161"/>
            <ac:spMk id="206" creationId="{67290C78-7B42-4F96-8954-EAA65B061841}"/>
          </ac:spMkLst>
        </pc:spChg>
        <pc:spChg chg="add del mod">
          <ac:chgData name="Al Brooks" userId="34fc579134f071c1" providerId="LiveId" clId="{12FB524E-2737-49D3-84BE-3DC7DD319606}" dt="2021-04-27T22:37:11.960" v="8981" actId="478"/>
          <ac:spMkLst>
            <pc:docMk/>
            <pc:sldMk cId="3679512135" sldId="7161"/>
            <ac:spMk id="207" creationId="{88CF5A2F-AAC3-4C3A-ADAD-F632C65E3E5B}"/>
          </ac:spMkLst>
        </pc:spChg>
        <pc:spChg chg="add del mod">
          <ac:chgData name="Al Brooks" userId="34fc579134f071c1" providerId="LiveId" clId="{12FB524E-2737-49D3-84BE-3DC7DD319606}" dt="2021-04-27T22:37:10.091" v="8979" actId="478"/>
          <ac:spMkLst>
            <pc:docMk/>
            <pc:sldMk cId="3679512135" sldId="7161"/>
            <ac:spMk id="208" creationId="{377748AB-C2C8-4E49-9727-C2D4729A5324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09" creationId="{14FC1D3F-CCEC-422D-A259-446E46377465}"/>
          </ac:spMkLst>
        </pc:spChg>
        <pc:spChg chg="add del mod">
          <ac:chgData name="Al Brooks" userId="34fc579134f071c1" providerId="LiveId" clId="{12FB524E-2737-49D3-84BE-3DC7DD319606}" dt="2021-04-27T22:37:14.507" v="8982" actId="478"/>
          <ac:spMkLst>
            <pc:docMk/>
            <pc:sldMk cId="3679512135" sldId="7161"/>
            <ac:spMk id="210" creationId="{0BEC641D-4E2E-4FCA-B38B-3F1DEAE4A659}"/>
          </ac:spMkLst>
        </pc:spChg>
        <pc:spChg chg="add del mod">
          <ac:chgData name="Al Brooks" userId="34fc579134f071c1" providerId="LiveId" clId="{12FB524E-2737-49D3-84BE-3DC7DD319606}" dt="2021-04-27T22:37:30.965" v="8987" actId="478"/>
          <ac:spMkLst>
            <pc:docMk/>
            <pc:sldMk cId="3679512135" sldId="7161"/>
            <ac:spMk id="211" creationId="{BF17824A-35E3-4C47-9BB9-DFA7C9B87579}"/>
          </ac:spMkLst>
        </pc:spChg>
        <pc:spChg chg="add del mod">
          <ac:chgData name="Al Brooks" userId="34fc579134f071c1" providerId="LiveId" clId="{12FB524E-2737-49D3-84BE-3DC7DD319606}" dt="2021-04-27T22:36:54.279" v="8971" actId="478"/>
          <ac:spMkLst>
            <pc:docMk/>
            <pc:sldMk cId="3679512135" sldId="7161"/>
            <ac:spMk id="212" creationId="{45D6225E-A312-4F7E-A28E-E3CC123181CF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7T22:37:57.177" v="8994" actId="478"/>
          <ac:spMkLst>
            <pc:docMk/>
            <pc:sldMk cId="3679512135" sldId="7161"/>
            <ac:spMk id="215" creationId="{EC39CA8B-DBE1-47F3-BF1F-B67C6859BE85}"/>
          </ac:spMkLst>
        </pc:spChg>
        <pc:spChg chg="add del mod">
          <ac:chgData name="Al Brooks" userId="34fc579134f071c1" providerId="LiveId" clId="{12FB524E-2737-49D3-84BE-3DC7DD319606}" dt="2021-04-27T22:37:47.650" v="8993" actId="478"/>
          <ac:spMkLst>
            <pc:docMk/>
            <pc:sldMk cId="3679512135" sldId="7161"/>
            <ac:spMk id="217" creationId="{C01473BA-170F-4C1B-9520-AD8899AF3B88}"/>
          </ac:spMkLst>
        </pc:spChg>
        <pc:spChg chg="add del mod">
          <ac:chgData name="Al Brooks" userId="34fc579134f071c1" providerId="LiveId" clId="{12FB524E-2737-49D3-84BE-3DC7DD319606}" dt="2021-04-27T22:37:03.464" v="8975" actId="478"/>
          <ac:spMkLst>
            <pc:docMk/>
            <pc:sldMk cId="3679512135" sldId="7161"/>
            <ac:spMk id="218" creationId="{21321DAA-DE5A-4EA9-8BC7-5701A15194E7}"/>
          </ac:spMkLst>
        </pc:spChg>
        <pc:spChg chg="add del mod">
          <ac:chgData name="Al Brooks" userId="34fc579134f071c1" providerId="LiveId" clId="{12FB524E-2737-49D3-84BE-3DC7DD319606}" dt="2021-04-27T22:36:59.322" v="8974" actId="478"/>
          <ac:spMkLst>
            <pc:docMk/>
            <pc:sldMk cId="3679512135" sldId="7161"/>
            <ac:spMk id="219" creationId="{29A5B28F-D913-458D-BDC6-3B1ECD3CF380}"/>
          </ac:spMkLst>
        </pc:spChg>
        <pc:spChg chg="add del mod">
          <ac:chgData name="Al Brooks" userId="34fc579134f071c1" providerId="LiveId" clId="{12FB524E-2737-49D3-84BE-3DC7DD319606}" dt="2021-04-27T22:36:58.188" v="8973" actId="478"/>
          <ac:spMkLst>
            <pc:docMk/>
            <pc:sldMk cId="3679512135" sldId="7161"/>
            <ac:spMk id="220" creationId="{3C91125B-3BE3-4CBE-ABD2-1E9D7C85F22B}"/>
          </ac:spMkLst>
        </pc:spChg>
        <pc:spChg chg="add del mod">
          <ac:chgData name="Al Brooks" userId="34fc579134f071c1" providerId="LiveId" clId="{12FB524E-2737-49D3-84BE-3DC7DD319606}" dt="2021-04-27T22:37:06.311" v="8976" actId="478"/>
          <ac:spMkLst>
            <pc:docMk/>
            <pc:sldMk cId="3679512135" sldId="7161"/>
            <ac:spMk id="226" creationId="{1E1D1204-3E63-43E6-A7F5-6DF40425F2AD}"/>
          </ac:spMkLst>
        </pc:spChg>
        <pc:spChg chg="add del mod">
          <ac:chgData name="Al Brooks" userId="34fc579134f071c1" providerId="LiveId" clId="{12FB524E-2737-49D3-84BE-3DC7DD319606}" dt="2021-04-27T22:37:07.972" v="8977" actId="478"/>
          <ac:spMkLst>
            <pc:docMk/>
            <pc:sldMk cId="3679512135" sldId="7161"/>
            <ac:spMk id="228" creationId="{FCDE7CAC-9D57-4A63-A59B-1F30B5694331}"/>
          </ac:spMkLst>
        </pc:spChg>
        <pc:spChg chg="add mod">
          <ac:chgData name="Al Brooks" userId="34fc579134f071c1" providerId="LiveId" clId="{12FB524E-2737-49D3-84BE-3DC7DD319606}" dt="2021-04-27T22:36:01.272" v="8965"/>
          <ac:spMkLst>
            <pc:docMk/>
            <pc:sldMk cId="3679512135" sldId="7161"/>
            <ac:spMk id="231" creationId="{9D3881C4-3254-4283-83A2-67809C419228}"/>
          </ac:spMkLst>
        </pc:spChg>
        <pc:spChg chg="add del mod">
          <ac:chgData name="Al Brooks" userId="34fc579134f071c1" providerId="LiveId" clId="{12FB524E-2737-49D3-84BE-3DC7DD319606}" dt="2021-04-27T22:37:38.797" v="8991" actId="478"/>
          <ac:spMkLst>
            <pc:docMk/>
            <pc:sldMk cId="3679512135" sldId="7161"/>
            <ac:spMk id="232" creationId="{E439DB5B-FCC7-4775-BC8F-FBCBBB822C02}"/>
          </ac:spMkLst>
        </pc:spChg>
        <pc:spChg chg="add del mod">
          <ac:chgData name="Al Brooks" userId="34fc579134f071c1" providerId="LiveId" clId="{12FB524E-2737-49D3-84BE-3DC7DD319606}" dt="2021-04-27T22:37:37.824" v="8990" actId="478"/>
          <ac:spMkLst>
            <pc:docMk/>
            <pc:sldMk cId="3679512135" sldId="7161"/>
            <ac:spMk id="233" creationId="{2DCF7BAD-74EC-4FA4-9DAE-1E91292242D3}"/>
          </ac:spMkLst>
        </pc:spChg>
        <pc:picChg chg="add del mod">
          <ac:chgData name="Al Brooks" userId="34fc579134f071c1" providerId="LiveId" clId="{12FB524E-2737-49D3-84BE-3DC7DD319606}" dt="2021-04-27T20:30:37.911" v="8335" actId="21"/>
          <ac:picMkLst>
            <pc:docMk/>
            <pc:sldMk cId="3679512135" sldId="7161"/>
            <ac:picMk id="3" creationId="{F1A0EA08-315A-4AF2-B888-8F1AB5C135E2}"/>
          </ac:picMkLst>
        </pc:picChg>
        <pc:picChg chg="add del mod ord">
          <ac:chgData name="Al Brooks" userId="34fc579134f071c1" providerId="LiveId" clId="{12FB524E-2737-49D3-84BE-3DC7DD319606}" dt="2021-04-27T22:37:35.576" v="8989" actId="478"/>
          <ac:picMkLst>
            <pc:docMk/>
            <pc:sldMk cId="3679512135" sldId="7161"/>
            <ac:picMk id="165" creationId="{FC4C763B-B8FE-4B3D-BBDA-D7DA66F83DA9}"/>
          </ac:picMkLst>
        </pc:pic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57" creationId="{85668601-C71B-437D-A6C8-64C4F3C134F5}"/>
          </ac:cxnSpMkLst>
        </pc:cxnChg>
        <pc:cxnChg chg="del">
          <ac:chgData name="Al Brooks" userId="34fc579134f071c1" providerId="LiveId" clId="{12FB524E-2737-49D3-84BE-3DC7DD319606}" dt="2021-04-27T19:36:52.377" v="8329" actId="478"/>
          <ac:cxnSpMkLst>
            <pc:docMk/>
            <pc:sldMk cId="3679512135" sldId="7161"/>
            <ac:cxnSpMk id="162" creationId="{E49DCFE9-95F8-4CF8-8C22-DA15ADBFB545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67" creationId="{15834BF1-E0B4-45F4-B26D-98C4B670216E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68" creationId="{D9C64D41-87CD-4D32-BF1C-A6B627152F43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69" creationId="{C9244081-1C77-4FB3-B6A2-5D7C6C44F3FC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0" creationId="{1125C4B6-9A7F-4DBF-BCE0-EECE452B25F6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1" creationId="{3580CED5-DAAC-40A0-A3A4-638A76F127CB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2" creationId="{D15109B8-5EB0-4633-A118-0224E458C6CE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3" creationId="{3D10D7DE-90A8-4484-B533-A3868993D6D5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4" creationId="{9596EB64-C63C-43B5-9716-4497D6075034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5" creationId="{8CD06625-B554-4F6D-8A69-285A369EE64C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6" creationId="{7A01B23C-341D-4402-980D-49D6C79AC7C0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7" creationId="{FDA27D89-4C90-4AAD-8C1A-354545224B75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8" creationId="{FDF329F5-0075-48ED-BA33-062DF640E6AC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79" creationId="{8D942334-F771-4E5B-9577-9038E5E73B8C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80" creationId="{E0BE49CA-E6BD-4CD3-ACE3-8F0DC6DD075A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181" creationId="{66886C8A-B436-4ECC-8FFF-F14A83576326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216" creationId="{DF1F8EA0-1A9E-4F9E-BE76-90158CC65E03}"/>
          </ac:cxnSpMkLst>
        </pc:cxnChg>
        <pc:cxnChg chg="add mod">
          <ac:chgData name="Al Brooks" userId="34fc579134f071c1" providerId="LiveId" clId="{12FB524E-2737-49D3-84BE-3DC7DD319606}" dt="2021-04-27T22:36:01.272" v="8965"/>
          <ac:cxnSpMkLst>
            <pc:docMk/>
            <pc:sldMk cId="3679512135" sldId="7161"/>
            <ac:cxnSpMk id="221" creationId="{D7FFA5EF-7CAB-4464-B83C-8C8E5AD902C3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7T22:37:57.177" v="8994" actId="478"/>
          <ac:cxnSpMkLst>
            <pc:docMk/>
            <pc:sldMk cId="3679512135" sldId="7161"/>
            <ac:cxnSpMk id="225" creationId="{3B2E5016-D6DA-482F-BCE2-B5A64CE1D387}"/>
          </ac:cxnSpMkLst>
        </pc:cxnChg>
        <pc:cxnChg chg="add del mod">
          <ac:chgData name="Al Brooks" userId="34fc579134f071c1" providerId="LiveId" clId="{12FB524E-2737-49D3-84BE-3DC7DD319606}" dt="2021-04-27T22:37:40.477" v="8992" actId="478"/>
          <ac:cxnSpMkLst>
            <pc:docMk/>
            <pc:sldMk cId="3679512135" sldId="7161"/>
            <ac:cxnSpMk id="227" creationId="{2B33E339-016E-4E40-BBEF-B414F2E737E1}"/>
          </ac:cxnSpMkLst>
        </pc:cxnChg>
        <pc:cxnChg chg="add del mod">
          <ac:chgData name="Al Brooks" userId="34fc579134f071c1" providerId="LiveId" clId="{12FB524E-2737-49D3-84BE-3DC7DD319606}" dt="2021-04-27T22:37:18.680" v="8983" actId="478"/>
          <ac:cxnSpMkLst>
            <pc:docMk/>
            <pc:sldMk cId="3679512135" sldId="7161"/>
            <ac:cxnSpMk id="229" creationId="{A8BBD13F-8B6B-46F8-969C-4DE2649AE36C}"/>
          </ac:cxnSpMkLst>
        </pc:cxnChg>
        <pc:cxnChg chg="add del mod">
          <ac:chgData name="Al Brooks" userId="34fc579134f071c1" providerId="LiveId" clId="{12FB524E-2737-49D3-84BE-3DC7DD319606}" dt="2021-04-27T22:37:11.186" v="8980" actId="478"/>
          <ac:cxnSpMkLst>
            <pc:docMk/>
            <pc:sldMk cId="3679512135" sldId="7161"/>
            <ac:cxnSpMk id="230" creationId="{A0CAD294-6AC2-4637-8609-E9537BFA0CC3}"/>
          </ac:cxnSpMkLst>
        </pc:cxnChg>
      </pc:sldChg>
      <pc:sldChg chg="addSp delSp modSp add del mod modClrScheme chgLayout">
        <pc:chgData name="Al Brooks" userId="34fc579134f071c1" providerId="LiveId" clId="{12FB524E-2737-49D3-84BE-3DC7DD319606}" dt="2021-04-28T19:34:09.370" v="9466" actId="47"/>
        <pc:sldMkLst>
          <pc:docMk/>
          <pc:sldMk cId="171924809" sldId="7162"/>
        </pc:sldMkLst>
        <pc:spChg chg="mod ord">
          <ac:chgData name="Al Brooks" userId="34fc579134f071c1" providerId="LiveId" clId="{12FB524E-2737-49D3-84BE-3DC7DD319606}" dt="2021-04-27T21:30:06.696" v="8708" actId="20577"/>
          <ac:spMkLst>
            <pc:docMk/>
            <pc:sldMk cId="171924809" sldId="7162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7T21:31:09.624" v="8794" actId="1076"/>
          <ac:spMkLst>
            <pc:docMk/>
            <pc:sldMk cId="171924809" sldId="7162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156" creationId="{90737D70-5292-4114-B1A5-9CFE7025F18B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75" creationId="{E65A65C8-4C4D-49F9-9275-481A4FD7EC7B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76" creationId="{8EA07472-6A1C-466E-8695-329D0BD51168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77" creationId="{D8A3D934-A336-4C3C-80A2-544FEEBF1393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78" creationId="{A79647B5-0C50-4AF0-83DD-D0EC21EDE663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79" creationId="{EF53AEAE-C775-4FA6-B5D7-95684EDD28F9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0" creationId="{FCE1602D-391F-4149-BEB4-05D0DF2B416E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1" creationId="{E8D10AEC-9249-4322-9051-B0284AE3EA8A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2" creationId="{A32E7AB2-A2F1-406A-928C-48B72B638327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3" creationId="{877D7C37-B463-4C6B-B65C-3DDFA774C9B8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4" creationId="{2BF12F63-1FC0-4B8E-8BDC-D5B264BD7D20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5" creationId="{9E6BC929-3AAA-4C10-9714-AA9384C055D2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6" creationId="{D8168EF6-3DA2-4A17-8B6B-7B7CE346EC7F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7" creationId="{A2E67F2C-436F-4483-BB94-EC13CA10383D}"/>
          </ac:spMkLst>
        </pc:spChg>
        <pc:spChg chg="add mod">
          <ac:chgData name="Al Brooks" userId="34fc579134f071c1" providerId="LiveId" clId="{12FB524E-2737-49D3-84BE-3DC7DD319606}" dt="2021-04-27T21:30:47.590" v="8787"/>
          <ac:spMkLst>
            <pc:docMk/>
            <pc:sldMk cId="171924809" sldId="7162"/>
            <ac:spMk id="188" creationId="{FC7C57FF-0D60-4090-A1C4-6833FAD601A0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89" creationId="{A91A2300-A4FE-4953-8223-5E4E4127F369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0" creationId="{246793AE-1AB1-4431-A94D-5305439F6E65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1" creationId="{D6182CC7-329B-4BBD-B967-3180ACD8FCDC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2" creationId="{885FE6B8-1B18-4A36-B945-591DC1E77D7F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3" creationId="{4B6C779C-99CC-48EC-88E6-DC8F75FF99D9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4" creationId="{BA05E6DC-E5F8-4783-9C18-FE3FBFDAC7A3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5" creationId="{2F5A284E-4C43-4BD6-A761-34EA70488092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6" creationId="{B3C10784-6120-4534-BF0A-8F00DF3418EC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7" creationId="{9F8FF651-1ECB-48A4-BE82-EB6DC54ED4AC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8" creationId="{1ED88EC0-FE50-4B0B-8290-F4ACEBE91B83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199" creationId="{27754975-5B2F-45DC-B09D-90BF080A852D}"/>
          </ac:spMkLst>
        </pc:spChg>
        <pc:spChg chg="del mod">
          <ac:chgData name="Al Brooks" userId="34fc579134f071c1" providerId="LiveId" clId="{12FB524E-2737-49D3-84BE-3DC7DD319606}" dt="2021-04-27T21:31:03.981" v="8792" actId="478"/>
          <ac:spMkLst>
            <pc:docMk/>
            <pc:sldMk cId="171924809" sldId="7162"/>
            <ac:spMk id="200" creationId="{FACFEA6B-41AB-4A0D-99A8-B42D5461684C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1" creationId="{7210B880-9CF6-4D76-A552-687E3FD1E92E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2" creationId="{87DDA5DE-CC48-4A0D-BE46-7C047B94B72A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3" creationId="{C66B38BB-16D5-4500-BDC8-8870BEBF91F9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4" creationId="{F33D4C83-6231-4D43-BB4A-09384A429FC0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5" creationId="{30686761-61A1-46C4-B0E9-3C8FF5EEE9BC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7" creationId="{BFC085B6-7EF4-42F1-808C-EF7AC88C9989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8" creationId="{B1121CFB-C7B0-4329-B650-62D5A13C65AD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09" creationId="{8F0BDFBA-2532-4C60-9832-E489A07CD795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10" creationId="{1B5B731B-7BE5-40FA-BFB7-0921A616F86A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11" creationId="{8693088E-60D5-4B4D-B07F-39A3B759ED55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12" creationId="{A420C706-19EC-4556-B696-7E58E9E65B99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7T22:52:12.829" v="9458" actId="478"/>
          <ac:spMkLst>
            <pc:docMk/>
            <pc:sldMk cId="171924809" sldId="7162"/>
            <ac:spMk id="215" creationId="{38A57D53-D512-445D-9B9C-C439C628D974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17" creationId="{E088B86B-6B2C-48E4-9008-525B0BC72E40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19" creationId="{162E5B4E-B6EA-494A-9B25-8E6B1BC6F185}"/>
          </ac:spMkLst>
        </pc:spChg>
        <pc:spChg chg="del mod">
          <ac:chgData name="Al Brooks" userId="34fc579134f071c1" providerId="LiveId" clId="{12FB524E-2737-49D3-84BE-3DC7DD319606}" dt="2021-04-27T21:31:01.998" v="8790" actId="478"/>
          <ac:spMkLst>
            <pc:docMk/>
            <pc:sldMk cId="171924809" sldId="7162"/>
            <ac:spMk id="221" creationId="{785B1A24-5053-4CCF-AB6F-E2F57CD6E100}"/>
          </ac:spMkLst>
        </pc:spChg>
        <pc:picChg chg="del mod modCrop">
          <ac:chgData name="Al Brooks" userId="34fc579134f071c1" providerId="LiveId" clId="{12FB524E-2737-49D3-84BE-3DC7DD319606}" dt="2021-04-27T21:30:57.363" v="8789" actId="21"/>
          <ac:picMkLst>
            <pc:docMk/>
            <pc:sldMk cId="171924809" sldId="7162"/>
            <ac:picMk id="85" creationId="{40AF5FCA-8F05-4C50-A4CE-A241474E41C4}"/>
          </ac:picMkLst>
        </pc:picChg>
        <pc:picChg chg="add mod">
          <ac:chgData name="Al Brooks" userId="34fc579134f071c1" providerId="LiveId" clId="{12FB524E-2737-49D3-84BE-3DC7DD319606}" dt="2021-04-27T21:31:05.892" v="8793"/>
          <ac:picMkLst>
            <pc:docMk/>
            <pc:sldMk cId="171924809" sldId="7162"/>
            <ac:picMk id="206" creationId="{ABD2BBC2-EFED-43AD-9FE4-07237FB3229C}"/>
          </ac:picMkLst>
        </pc:pic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57" creationId="{14E4FAA3-5C06-45D6-B666-B2B730D5F92C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58" creationId="{E735DEF2-8222-4BC4-ADD4-DB0E4F33F4B4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59" creationId="{7C3E1A79-A235-488C-B7FC-98318155F49D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0" creationId="{4EBBD933-9BF1-4470-BF6F-1A8B3D401FFA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1" creationId="{41EE7146-D0D9-4540-AF11-7DE256062F36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2" creationId="{2A2C230A-6759-4628-A249-6607F8A7C805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163" creationId="{ACCA4E60-9F40-40CD-8BFE-92D35F8163F5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4" creationId="{982065F5-0BA4-433E-BCF6-3C57A93851F6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5" creationId="{7680F965-353F-4F3A-8513-3E45EBE1CF92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6" creationId="{5F3D8111-C4C3-4385-AC36-4593232BF14C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7" creationId="{2A399D98-ADC4-4E26-9FE7-9E3B0CA498CD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8" creationId="{C0B3FF2C-EB4D-4D49-B54D-8BC4977087ED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69" creationId="{063BB2B3-DAC6-4439-9035-4C4661B4AFEB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70" creationId="{AB99E868-69D6-4DF9-872A-E407630B13A5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71" creationId="{6E84E3E0-57BF-47D5-8C54-7E57975EA716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72" creationId="{33138798-DC75-4550-81FA-BD28A45A1EBA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73" creationId="{D1AF3A44-8B3D-4C63-BE3D-B5E433652422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174" creationId="{7B45423E-D37C-4473-9F50-C7057A49165B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216" creationId="{436930F0-105B-44C5-85AB-32BF8297DE6E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218" creationId="{D6270431-17B0-4548-983F-BC5D6A9A8114}"/>
          </ac:cxnSpMkLst>
        </pc:cxnChg>
        <pc:cxnChg chg="del mod">
          <ac:chgData name="Al Brooks" userId="34fc579134f071c1" providerId="LiveId" clId="{12FB524E-2737-49D3-84BE-3DC7DD319606}" dt="2021-04-27T21:31:01.998" v="8790" actId="478"/>
          <ac:cxnSpMkLst>
            <pc:docMk/>
            <pc:sldMk cId="171924809" sldId="7162"/>
            <ac:cxnSpMk id="220" creationId="{CB8CA028-E0C4-4105-B4FE-08EE252DE68E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7T22:52:12.829" v="9458" actId="478"/>
          <ac:cxnSpMkLst>
            <pc:docMk/>
            <pc:sldMk cId="171924809" sldId="7162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12FB524E-2737-49D3-84BE-3DC7DD319606}" dt="2021-04-26T21:37:10.327" v="7234" actId="2696"/>
        <pc:sldMkLst>
          <pc:docMk/>
          <pc:sldMk cId="581476791" sldId="7162"/>
        </pc:sldMkLst>
        <pc:spChg chg="mod">
          <ac:chgData name="Al Brooks" userId="34fc579134f071c1" providerId="LiveId" clId="{12FB524E-2737-49D3-84BE-3DC7DD319606}" dt="2021-04-26T18:21:00.760" v="5764" actId="20577"/>
          <ac:spMkLst>
            <pc:docMk/>
            <pc:sldMk cId="581476791" sldId="7162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21:19:04.227" v="6867" actId="1076"/>
          <ac:spMkLst>
            <pc:docMk/>
            <pc:sldMk cId="581476791" sldId="7162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6T18:22:38.930" v="5990" actId="6549"/>
          <ac:spMkLst>
            <pc:docMk/>
            <pc:sldMk cId="581476791" sldId="7162"/>
            <ac:spMk id="158" creationId="{4A8E86EF-443E-4D7A-859C-C4CA1E009CBB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65" creationId="{425A3517-69F9-477A-93A8-1CF613F662AE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66" creationId="{340DCA10-3BC2-409F-8306-708BC007B225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67" creationId="{C9EF8CA6-2821-4004-B9C5-6F5381C6E327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68" creationId="{ABA233C7-2C11-4B1C-A818-99331B95790C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69" creationId="{BD9B27F9-6762-44E1-94BB-6DF8A4A3C621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70" creationId="{A3091608-9B1A-47CA-9E6B-F6B26523DE39}"/>
          </ac:spMkLst>
        </pc:spChg>
        <pc:spChg chg="add mod">
          <ac:chgData name="Al Brooks" userId="34fc579134f071c1" providerId="LiveId" clId="{12FB524E-2737-49D3-84BE-3DC7DD319606}" dt="2021-04-26T21:09:29.668" v="6548"/>
          <ac:spMkLst>
            <pc:docMk/>
            <pc:sldMk cId="581476791" sldId="7162"/>
            <ac:spMk id="171" creationId="{1B4EBA78-8E6A-4988-A2BB-DEE43B0024A8}"/>
          </ac:spMkLst>
        </pc:spChg>
        <pc:spChg chg="add mod">
          <ac:chgData name="Al Brooks" userId="34fc579134f071c1" providerId="LiveId" clId="{12FB524E-2737-49D3-84BE-3DC7DD319606}" dt="2021-04-26T21:36:34.287" v="7223" actId="108"/>
          <ac:spMkLst>
            <pc:docMk/>
            <pc:sldMk cId="581476791" sldId="7162"/>
            <ac:spMk id="172" creationId="{ACB93CF1-CE95-4927-A68A-881DBE1D0319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6T21:36:41.439" v="7224" actId="478"/>
          <ac:spMkLst>
            <pc:docMk/>
            <pc:sldMk cId="581476791" sldId="7162"/>
            <ac:spMk id="215" creationId="{EC39CA8B-DBE1-47F3-BF1F-B67C6859BE85}"/>
          </ac:spMkLst>
        </pc:spChg>
        <pc:picChg chg="add mod">
          <ac:chgData name="Al Brooks" userId="34fc579134f071c1" providerId="LiveId" clId="{12FB524E-2737-49D3-84BE-3DC7DD319606}" dt="2021-04-26T20:54:42.679" v="6402"/>
          <ac:picMkLst>
            <pc:docMk/>
            <pc:sldMk cId="581476791" sldId="7162"/>
            <ac:picMk id="159" creationId="{6CF5C67F-AFB2-4EFB-82B7-5FC0FBFA278C}"/>
          </ac:picMkLst>
        </pc:pic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6T21:09:29.668" v="6548"/>
          <ac:cxnSpMkLst>
            <pc:docMk/>
            <pc:sldMk cId="581476791" sldId="7162"/>
            <ac:cxnSpMk id="160" creationId="{7B4E0C21-6990-48FF-BF2D-40C48BD9E163}"/>
          </ac:cxnSpMkLst>
        </pc:cxnChg>
        <pc:cxnChg chg="add mod">
          <ac:chgData name="Al Brooks" userId="34fc579134f071c1" providerId="LiveId" clId="{12FB524E-2737-49D3-84BE-3DC7DD319606}" dt="2021-04-26T21:09:29.668" v="6548"/>
          <ac:cxnSpMkLst>
            <pc:docMk/>
            <pc:sldMk cId="581476791" sldId="7162"/>
            <ac:cxnSpMk id="161" creationId="{B045AD2D-623F-4C34-B76D-8EE1E9F51CE0}"/>
          </ac:cxnSpMkLst>
        </pc:cxnChg>
        <pc:cxnChg chg="add mod">
          <ac:chgData name="Al Brooks" userId="34fc579134f071c1" providerId="LiveId" clId="{12FB524E-2737-49D3-84BE-3DC7DD319606}" dt="2021-04-26T21:09:29.668" v="6548"/>
          <ac:cxnSpMkLst>
            <pc:docMk/>
            <pc:sldMk cId="581476791" sldId="7162"/>
            <ac:cxnSpMk id="162" creationId="{78FC265C-ED1E-442D-B4A9-964865375C69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6T21:09:29.668" v="6548"/>
          <ac:cxnSpMkLst>
            <pc:docMk/>
            <pc:sldMk cId="581476791" sldId="7162"/>
            <ac:cxnSpMk id="164" creationId="{36999C7E-A5FC-4895-B93B-D90AC5DD6001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6T21:36:41.439" v="7224" actId="478"/>
          <ac:cxnSpMkLst>
            <pc:docMk/>
            <pc:sldMk cId="581476791" sldId="7162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8T21:32:56.378" v="10737" actId="2696"/>
        <pc:sldMkLst>
          <pc:docMk/>
          <pc:sldMk cId="1894560431" sldId="7162"/>
        </pc:sldMkLst>
        <pc:spChg chg="mod">
          <ac:chgData name="Al Brooks" userId="34fc579134f071c1" providerId="LiveId" clId="{12FB524E-2737-49D3-84BE-3DC7DD319606}" dt="2021-04-28T21:32:25.454" v="10733" actId="6549"/>
          <ac:spMkLst>
            <pc:docMk/>
            <pc:sldMk cId="1894560431" sldId="7162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8T20:54:00.201" v="10498" actId="167"/>
          <ac:spMkLst>
            <pc:docMk/>
            <pc:sldMk cId="1894560431" sldId="7162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8T21:32:36.860" v="10734" actId="1076"/>
          <ac:spMkLst>
            <pc:docMk/>
            <pc:sldMk cId="1894560431" sldId="7162"/>
            <ac:spMk id="158" creationId="{57062231-7D14-4573-8C00-949A060A1016}"/>
          </ac:spMkLst>
        </pc:spChg>
        <pc:spChg chg="add mod">
          <ac:chgData name="Al Brooks" userId="34fc579134f071c1" providerId="LiveId" clId="{12FB524E-2737-49D3-84BE-3DC7DD319606}" dt="2021-04-28T21:22:40.302" v="10692" actId="14100"/>
          <ac:spMkLst>
            <pc:docMk/>
            <pc:sldMk cId="1894560431" sldId="7162"/>
            <ac:spMk id="159" creationId="{FD68BEE0-C9BC-414B-A167-02398E3A3A7E}"/>
          </ac:spMkLst>
        </pc:spChg>
        <pc:spChg chg="add del mod">
          <ac:chgData name="Al Brooks" userId="34fc579134f071c1" providerId="LiveId" clId="{12FB524E-2737-49D3-84BE-3DC7DD319606}" dt="2021-04-28T21:23:20.611" v="10698" actId="478"/>
          <ac:spMkLst>
            <pc:docMk/>
            <pc:sldMk cId="1894560431" sldId="7162"/>
            <ac:spMk id="160" creationId="{6FFD8BDA-EF35-4178-995B-9EDD62E3991A}"/>
          </ac:spMkLst>
        </pc:spChg>
        <pc:spChg chg="add del mod">
          <ac:chgData name="Al Brooks" userId="34fc579134f071c1" providerId="LiveId" clId="{12FB524E-2737-49D3-84BE-3DC7DD319606}" dt="2021-04-28T21:23:28.308" v="10702" actId="478"/>
          <ac:spMkLst>
            <pc:docMk/>
            <pc:sldMk cId="1894560431" sldId="7162"/>
            <ac:spMk id="165" creationId="{8B962DC7-AC4A-4881-AAC0-8E9E861F41E4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66" creationId="{8C269F20-7064-4C43-B851-EA9F38B832EB}"/>
          </ac:spMkLst>
        </pc:spChg>
        <pc:spChg chg="add del mod">
          <ac:chgData name="Al Brooks" userId="34fc579134f071c1" providerId="LiveId" clId="{12FB524E-2737-49D3-84BE-3DC7DD319606}" dt="2021-04-28T21:23:27.489" v="10701" actId="478"/>
          <ac:spMkLst>
            <pc:docMk/>
            <pc:sldMk cId="1894560431" sldId="7162"/>
            <ac:spMk id="167" creationId="{7F0CB032-B63C-4707-98F9-876C655169F2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68" creationId="{91B65B08-A560-43E4-80FB-4557BD80D103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69" creationId="{A7106F5D-303E-4CD3-9C1A-0353B46B9538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0" creationId="{BCE4E4CA-FD8C-45C1-9E6D-CEA3F7AC7983}"/>
          </ac:spMkLst>
        </pc:spChg>
        <pc:spChg chg="add del mod">
          <ac:chgData name="Al Brooks" userId="34fc579134f071c1" providerId="LiveId" clId="{12FB524E-2737-49D3-84BE-3DC7DD319606}" dt="2021-04-28T21:23:32.363" v="10704" actId="478"/>
          <ac:spMkLst>
            <pc:docMk/>
            <pc:sldMk cId="1894560431" sldId="7162"/>
            <ac:spMk id="171" creationId="{E2834078-950D-46D2-93F2-6D03F90D4DBE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2" creationId="{167D04AA-CE9F-4F9F-A72B-AEC70C6C37E5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3" creationId="{95F645CF-655B-44A9-8978-1873E781D4EF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4" creationId="{09ABD490-B1AF-4297-B96F-14C306B5E1E6}"/>
          </ac:spMkLst>
        </pc:spChg>
        <pc:spChg chg="add del mod">
          <ac:chgData name="Al Brooks" userId="34fc579134f071c1" providerId="LiveId" clId="{12FB524E-2737-49D3-84BE-3DC7DD319606}" dt="2021-04-28T21:23:30.934" v="10703" actId="478"/>
          <ac:spMkLst>
            <pc:docMk/>
            <pc:sldMk cId="1894560431" sldId="7162"/>
            <ac:spMk id="177" creationId="{793DEE8B-987F-402F-A966-553A471FF8E1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8" creationId="{AE313379-05EE-4208-93F8-59EE29A519CA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79" creationId="{0EFF5A19-546C-4F5D-8EAF-D599EFEF703B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80" creationId="{279C7863-1C60-4EA1-A479-7255B6724612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81" creationId="{C18D496F-54DA-46DB-B710-68B6DC944A0F}"/>
          </ac:spMkLst>
        </pc:spChg>
        <pc:spChg chg="add mod">
          <ac:chgData name="Al Brooks" userId="34fc579134f071c1" providerId="LiveId" clId="{12FB524E-2737-49D3-84BE-3DC7DD319606}" dt="2021-04-28T21:23:03.300" v="10694"/>
          <ac:spMkLst>
            <pc:docMk/>
            <pc:sldMk cId="1894560431" sldId="7162"/>
            <ac:spMk id="183" creationId="{7220B0EE-1010-4517-A978-343760A33039}"/>
          </ac:spMkLst>
        </pc:spChg>
        <pc:spChg chg="add mod">
          <ac:chgData name="Al Brooks" userId="34fc579134f071c1" providerId="LiveId" clId="{12FB524E-2737-49D3-84BE-3DC7DD319606}" dt="2021-04-28T21:23:50.483" v="10709" actId="571"/>
          <ac:spMkLst>
            <pc:docMk/>
            <pc:sldMk cId="1894560431" sldId="7162"/>
            <ac:spMk id="186" creationId="{9DFA1D64-E73A-4C81-92B9-60CDF9F4BA67}"/>
          </ac:spMkLst>
        </pc:spChg>
        <pc:spChg chg="add mod">
          <ac:chgData name="Al Brooks" userId="34fc579134f071c1" providerId="LiveId" clId="{12FB524E-2737-49D3-84BE-3DC7DD319606}" dt="2021-04-28T21:24:08.790" v="10714" actId="1076"/>
          <ac:spMkLst>
            <pc:docMk/>
            <pc:sldMk cId="1894560431" sldId="7162"/>
            <ac:spMk id="187" creationId="{844AE3BC-5C37-4110-8DAC-F49187496ECD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8T21:32:46.625" v="10736" actId="478"/>
          <ac:spMkLst>
            <pc:docMk/>
            <pc:sldMk cId="1894560431" sldId="7162"/>
            <ac:spMk id="215" creationId="{EC39CA8B-DBE1-47F3-BF1F-B67C6859BE85}"/>
          </ac:spMkLst>
        </pc:spChg>
        <pc:picChg chg="add del mod ord">
          <ac:chgData name="Al Brooks" userId="34fc579134f071c1" providerId="LiveId" clId="{12FB524E-2737-49D3-84BE-3DC7DD319606}" dt="2021-04-28T21:23:38.333" v="10706" actId="1076"/>
          <ac:picMkLst>
            <pc:docMk/>
            <pc:sldMk cId="1894560431" sldId="7162"/>
            <ac:picMk id="161" creationId="{696D047B-CF75-47B1-BE40-4779DFD8969D}"/>
          </ac:picMkLst>
        </pc:pic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8T21:23:03.300" v="10694"/>
          <ac:cxnSpMkLst>
            <pc:docMk/>
            <pc:sldMk cId="1894560431" sldId="7162"/>
            <ac:cxnSpMk id="162" creationId="{C2C20592-BA36-4A70-A778-0BD3F2A051E0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8T21:23:03.300" v="10694"/>
          <ac:cxnSpMkLst>
            <pc:docMk/>
            <pc:sldMk cId="1894560431" sldId="7162"/>
            <ac:cxnSpMk id="164" creationId="{8BFEE111-0CE7-4D9D-8992-4455681942A4}"/>
          </ac:cxnSpMkLst>
        </pc:cxnChg>
        <pc:cxnChg chg="add mod">
          <ac:chgData name="Al Brooks" userId="34fc579134f071c1" providerId="LiveId" clId="{12FB524E-2737-49D3-84BE-3DC7DD319606}" dt="2021-04-28T21:23:03.300" v="10694"/>
          <ac:cxnSpMkLst>
            <pc:docMk/>
            <pc:sldMk cId="1894560431" sldId="7162"/>
            <ac:cxnSpMk id="175" creationId="{F7C6DAB3-D076-47DF-9E58-C004F1F562E1}"/>
          </ac:cxnSpMkLst>
        </pc:cxnChg>
        <pc:cxnChg chg="add mod">
          <ac:chgData name="Al Brooks" userId="34fc579134f071c1" providerId="LiveId" clId="{12FB524E-2737-49D3-84BE-3DC7DD319606}" dt="2021-04-28T21:23:03.300" v="10694"/>
          <ac:cxnSpMkLst>
            <pc:docMk/>
            <pc:sldMk cId="1894560431" sldId="7162"/>
            <ac:cxnSpMk id="176" creationId="{FFCF6268-1990-42F4-9435-DB885F8F316D}"/>
          </ac:cxnSpMkLst>
        </pc:cxnChg>
        <pc:cxnChg chg="add mod">
          <ac:chgData name="Al Brooks" userId="34fc579134f071c1" providerId="LiveId" clId="{12FB524E-2737-49D3-84BE-3DC7DD319606}" dt="2021-04-28T21:23:03.300" v="10694"/>
          <ac:cxnSpMkLst>
            <pc:docMk/>
            <pc:sldMk cId="1894560431" sldId="7162"/>
            <ac:cxnSpMk id="182" creationId="{388A5902-6B79-4F55-B29F-CF70BC9C52B4}"/>
          </ac:cxnSpMkLst>
        </pc:cxnChg>
        <pc:cxnChg chg="add del mod">
          <ac:chgData name="Al Brooks" userId="34fc579134f071c1" providerId="LiveId" clId="{12FB524E-2737-49D3-84BE-3DC7DD319606}" dt="2021-04-28T21:23:45.604" v="10708" actId="478"/>
          <ac:cxnSpMkLst>
            <pc:docMk/>
            <pc:sldMk cId="1894560431" sldId="7162"/>
            <ac:cxnSpMk id="184" creationId="{E5BBE1F7-3138-4258-BBF9-523D29284FF2}"/>
          </ac:cxnSpMkLst>
        </pc:cxnChg>
        <pc:cxnChg chg="add mod">
          <ac:chgData name="Al Brooks" userId="34fc579134f071c1" providerId="LiveId" clId="{12FB524E-2737-49D3-84BE-3DC7DD319606}" dt="2021-04-28T21:23:43.198" v="10707" actId="571"/>
          <ac:cxnSpMkLst>
            <pc:docMk/>
            <pc:sldMk cId="1894560431" sldId="7162"/>
            <ac:cxnSpMk id="185" creationId="{4861001C-88DF-442E-BE0C-50CB6EA4AA74}"/>
          </ac:cxnSpMkLst>
        </pc:cxnChg>
        <pc:cxnChg chg="add mod">
          <ac:chgData name="Al Brooks" userId="34fc579134f071c1" providerId="LiveId" clId="{12FB524E-2737-49D3-84BE-3DC7DD319606}" dt="2021-04-28T21:24:06.435" v="10713" actId="1076"/>
          <ac:cxnSpMkLst>
            <pc:docMk/>
            <pc:sldMk cId="1894560431" sldId="7162"/>
            <ac:cxnSpMk id="188" creationId="{8E403F4C-52A3-4DCD-A6D6-F465DE7B59B4}"/>
          </ac:cxnSpMkLst>
        </pc:cxnChg>
        <pc:cxnChg chg="add mod">
          <ac:chgData name="Al Brooks" userId="34fc579134f071c1" providerId="LiveId" clId="{12FB524E-2737-49D3-84BE-3DC7DD319606}" dt="2021-04-28T21:32:40.356" v="10735" actId="571"/>
          <ac:cxnSpMkLst>
            <pc:docMk/>
            <pc:sldMk cId="1894560431" sldId="7162"/>
            <ac:cxnSpMk id="189" creationId="{2AEE0BD6-7A0A-49BB-AFA7-0F81FE506100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8T21:32:46.625" v="10736" actId="478"/>
          <ac:cxnSpMkLst>
            <pc:docMk/>
            <pc:sldMk cId="1894560431" sldId="7162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2T21:31:13.266" v="2270" actId="2696"/>
        <pc:sldMkLst>
          <pc:docMk/>
          <pc:sldMk cId="3621621196" sldId="7162"/>
        </pc:sldMkLst>
        <pc:spChg chg="mod">
          <ac:chgData name="Al Brooks" userId="34fc579134f071c1" providerId="LiveId" clId="{12FB524E-2737-49D3-84BE-3DC7DD319606}" dt="2021-04-22T18:40:57.343" v="759" actId="20577"/>
          <ac:spMkLst>
            <pc:docMk/>
            <pc:sldMk cId="3621621196" sldId="7162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0:44:02.616" v="1684" actId="167"/>
          <ac:spMkLst>
            <pc:docMk/>
            <pc:sldMk cId="3621621196" sldId="7162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2T21:29:53.518" v="2252" actId="1076"/>
          <ac:spMkLst>
            <pc:docMk/>
            <pc:sldMk cId="3621621196" sldId="7162"/>
            <ac:spMk id="158" creationId="{33321854-E735-4091-89A8-782FA3CD26BE}"/>
          </ac:spMkLst>
        </pc:spChg>
        <pc:spChg chg="mod">
          <ac:chgData name="Al Brooks" userId="34fc579134f071c1" providerId="LiveId" clId="{12FB524E-2737-49D3-84BE-3DC7DD319606}" dt="2021-04-22T21:29:40.029" v="2248" actId="1076"/>
          <ac:spMkLst>
            <pc:docMk/>
            <pc:sldMk cId="3621621196" sldId="7162"/>
            <ac:spMk id="159" creationId="{BD04406F-144D-4DA8-A111-C8684D20D365}"/>
          </ac:spMkLst>
        </pc:spChg>
        <pc:spChg chg="add mod">
          <ac:chgData name="Al Brooks" userId="34fc579134f071c1" providerId="LiveId" clId="{12FB524E-2737-49D3-84BE-3DC7DD319606}" dt="2021-04-22T21:29:19.493" v="2243"/>
          <ac:spMkLst>
            <pc:docMk/>
            <pc:sldMk cId="3621621196" sldId="7162"/>
            <ac:spMk id="162" creationId="{AB3D36FE-1EF1-48EE-BE1E-52773BA4F055}"/>
          </ac:spMkLst>
        </pc:spChg>
        <pc:spChg chg="add mod">
          <ac:chgData name="Al Brooks" userId="34fc579134f071c1" providerId="LiveId" clId="{12FB524E-2737-49D3-84BE-3DC7DD319606}" dt="2021-04-22T21:29:19.493" v="2243"/>
          <ac:spMkLst>
            <pc:docMk/>
            <pc:sldMk cId="3621621196" sldId="7162"/>
            <ac:spMk id="164" creationId="{033A506D-1E19-47C8-AACF-42E76F5B498A}"/>
          </ac:spMkLst>
        </pc:spChg>
        <pc:spChg chg="add mod">
          <ac:chgData name="Al Brooks" userId="34fc579134f071c1" providerId="LiveId" clId="{12FB524E-2737-49D3-84BE-3DC7DD319606}" dt="2021-04-22T21:29:31.535" v="2245" actId="108"/>
          <ac:spMkLst>
            <pc:docMk/>
            <pc:sldMk cId="3621621196" sldId="7162"/>
            <ac:spMk id="165" creationId="{E0286C4D-F370-4825-80AC-B5FD475F116F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2T21:31:06.795" v="2269" actId="478"/>
          <ac:spMkLst>
            <pc:docMk/>
            <pc:sldMk cId="3621621196" sldId="7162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2T20:43:57.652" v="1682" actId="167"/>
          <ac:picMkLst>
            <pc:docMk/>
            <pc:sldMk cId="3621621196" sldId="7162"/>
            <ac:picMk id="160" creationId="{5B97A1CE-FA05-44EA-B941-70C41106228F}"/>
          </ac:picMkLst>
        </pc:pic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2T21:29:19.493" v="2243"/>
          <ac:cxnSpMkLst>
            <pc:docMk/>
            <pc:sldMk cId="3621621196" sldId="7162"/>
            <ac:cxnSpMk id="161" creationId="{16A473D3-7521-4008-9905-8151FF02089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2T21:29:37.470" v="2247" actId="14100"/>
          <ac:cxnSpMkLst>
            <pc:docMk/>
            <pc:sldMk cId="3621621196" sldId="7162"/>
            <ac:cxnSpMk id="166" creationId="{F866B18E-B80E-4982-B97B-5672285ACC8E}"/>
          </ac:cxnSpMkLst>
        </pc:cxnChg>
        <pc:cxnChg chg="add mod">
          <ac:chgData name="Al Brooks" userId="34fc579134f071c1" providerId="LiveId" clId="{12FB524E-2737-49D3-84BE-3DC7DD319606}" dt="2021-04-22T21:29:51.287" v="2251" actId="14100"/>
          <ac:cxnSpMkLst>
            <pc:docMk/>
            <pc:sldMk cId="3621621196" sldId="7162"/>
            <ac:cxnSpMk id="167" creationId="{E82ADCAC-5B1D-43DC-BD81-4463F4BCBBA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2T21:31:06.795" v="2269" actId="478"/>
          <ac:cxnSpMkLst>
            <pc:docMk/>
            <pc:sldMk cId="3621621196" sldId="7162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3T21:17:57.833" v="4485" actId="2696"/>
        <pc:sldMkLst>
          <pc:docMk/>
          <pc:sldMk cId="3973414910" sldId="7162"/>
        </pc:sldMkLst>
        <pc:spChg chg="mod">
          <ac:chgData name="Al Brooks" userId="34fc579134f071c1" providerId="LiveId" clId="{12FB524E-2737-49D3-84BE-3DC7DD319606}" dt="2021-04-23T21:05:29.042" v="3931" actId="113"/>
          <ac:spMkLst>
            <pc:docMk/>
            <pc:sldMk cId="3973414910" sldId="7162"/>
            <ac:spMk id="5" creationId="{00000000-0000-0000-0000-000000000000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61" creationId="{A39E151E-EC9F-4D63-A88B-1711A96A1498}"/>
          </ac:spMkLst>
        </pc:spChg>
        <pc:spChg chg="add del mod">
          <ac:chgData name="Al Brooks" userId="34fc579134f071c1" providerId="LiveId" clId="{12FB524E-2737-49D3-84BE-3DC7DD319606}" dt="2021-04-23T21:09:44.926" v="4159" actId="478"/>
          <ac:spMkLst>
            <pc:docMk/>
            <pc:sldMk cId="3973414910" sldId="7162"/>
            <ac:spMk id="162" creationId="{6EF44F6B-7C0E-4677-875C-E974D4AE5A56}"/>
          </ac:spMkLst>
        </pc:spChg>
        <pc:spChg chg="add del mod">
          <ac:chgData name="Al Brooks" userId="34fc579134f071c1" providerId="LiveId" clId="{12FB524E-2737-49D3-84BE-3DC7DD319606}" dt="2021-04-23T21:09:45.507" v="4160" actId="478"/>
          <ac:spMkLst>
            <pc:docMk/>
            <pc:sldMk cId="3973414910" sldId="7162"/>
            <ac:spMk id="164" creationId="{FA9A62EB-6F76-4BF0-AE9F-C44F12BFC321}"/>
          </ac:spMkLst>
        </pc:spChg>
        <pc:spChg chg="add del mod">
          <ac:chgData name="Al Brooks" userId="34fc579134f071c1" providerId="LiveId" clId="{12FB524E-2737-49D3-84BE-3DC7DD319606}" dt="2021-04-23T21:09:46.095" v="4161" actId="478"/>
          <ac:spMkLst>
            <pc:docMk/>
            <pc:sldMk cId="3973414910" sldId="7162"/>
            <ac:spMk id="165" creationId="{A5157C2B-AD93-4643-9905-5F8A8F14318E}"/>
          </ac:spMkLst>
        </pc:spChg>
        <pc:spChg chg="add del mod">
          <ac:chgData name="Al Brooks" userId="34fc579134f071c1" providerId="LiveId" clId="{12FB524E-2737-49D3-84BE-3DC7DD319606}" dt="2021-04-23T21:09:46.713" v="4162" actId="478"/>
          <ac:spMkLst>
            <pc:docMk/>
            <pc:sldMk cId="3973414910" sldId="7162"/>
            <ac:spMk id="166" creationId="{B5748658-B777-4FCF-B2DA-9AA4CFB2EC4B}"/>
          </ac:spMkLst>
        </pc:spChg>
        <pc:spChg chg="add del mod">
          <ac:chgData name="Al Brooks" userId="34fc579134f071c1" providerId="LiveId" clId="{12FB524E-2737-49D3-84BE-3DC7DD319606}" dt="2021-04-23T21:09:47.301" v="4163" actId="478"/>
          <ac:spMkLst>
            <pc:docMk/>
            <pc:sldMk cId="3973414910" sldId="7162"/>
            <ac:spMk id="167" creationId="{3D49E162-A3BD-4FD0-BCD8-D7A580C0AB16}"/>
          </ac:spMkLst>
        </pc:spChg>
        <pc:spChg chg="add del mod">
          <ac:chgData name="Al Brooks" userId="34fc579134f071c1" providerId="LiveId" clId="{12FB524E-2737-49D3-84BE-3DC7DD319606}" dt="2021-04-23T21:09:42.030" v="4157" actId="478"/>
          <ac:spMkLst>
            <pc:docMk/>
            <pc:sldMk cId="3973414910" sldId="7162"/>
            <ac:spMk id="168" creationId="{89DDC0E1-4AD8-4270-A77A-3E28AAB9B9BB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0" creationId="{C79C489A-ED82-465A-8FBE-E883B8EA1E47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1" creationId="{1E5A3DFF-FF70-47E6-B822-B2304EE1B515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2" creationId="{CD516A92-B6BD-496A-964D-42D2CA3086D8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3" creationId="{71B4F626-C142-4617-8718-6A5EBE90C989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4" creationId="{BE3839E0-D7AD-4D5E-B4DF-C0FA792EC887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5" creationId="{75576D8B-105E-465D-B692-98D2E747D8EA}"/>
          </ac:spMkLst>
        </pc:spChg>
        <pc:spChg chg="add mod">
          <ac:chgData name="Al Brooks" userId="34fc579134f071c1" providerId="LiveId" clId="{12FB524E-2737-49D3-84BE-3DC7DD319606}" dt="2021-04-23T21:08:27.594" v="4064"/>
          <ac:spMkLst>
            <pc:docMk/>
            <pc:sldMk cId="3973414910" sldId="7162"/>
            <ac:spMk id="176" creationId="{8C9E14B0-6D39-46D4-995E-1DB13CFFD72D}"/>
          </ac:spMkLst>
        </pc:spChg>
        <pc:spChg chg="add del mod">
          <ac:chgData name="Al Brooks" userId="34fc579134f071c1" providerId="LiveId" clId="{12FB524E-2737-49D3-84BE-3DC7DD319606}" dt="2021-04-23T21:09:51.811" v="4166" actId="478"/>
          <ac:spMkLst>
            <pc:docMk/>
            <pc:sldMk cId="3973414910" sldId="7162"/>
            <ac:spMk id="177" creationId="{919E1C01-51A5-4A1A-9634-49CB8B7EB66C}"/>
          </ac:spMkLst>
        </pc:spChg>
        <pc:spChg chg="add del mod">
          <ac:chgData name="Al Brooks" userId="34fc579134f071c1" providerId="LiveId" clId="{12FB524E-2737-49D3-84BE-3DC7DD319606}" dt="2021-04-23T21:09:49.522" v="4164" actId="478"/>
          <ac:spMkLst>
            <pc:docMk/>
            <pc:sldMk cId="3973414910" sldId="7162"/>
            <ac:spMk id="179" creationId="{6342D4AC-22CC-4F70-B2B4-4B0AB3D0963C}"/>
          </ac:spMkLst>
        </pc:spChg>
        <pc:spChg chg="add mod">
          <ac:chgData name="Al Brooks" userId="34fc579134f071c1" providerId="LiveId" clId="{12FB524E-2737-49D3-84BE-3DC7DD319606}" dt="2021-04-23T21:09:31.774" v="4155" actId="20577"/>
          <ac:spMkLst>
            <pc:docMk/>
            <pc:sldMk cId="3973414910" sldId="7162"/>
            <ac:spMk id="180" creationId="{BC8D8531-700F-46A2-987C-E4B324172411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3T21:10:07.379" v="4168" actId="478"/>
          <ac:spMkLst>
            <pc:docMk/>
            <pc:sldMk cId="3973414910" sldId="7162"/>
            <ac:spMk id="215" creationId="{EC39CA8B-DBE1-47F3-BF1F-B67C6859BE85}"/>
          </ac:spMkLst>
        </pc:spChg>
        <pc:picChg chg="mod">
          <ac:chgData name="Al Brooks" userId="34fc579134f071c1" providerId="LiveId" clId="{12FB524E-2737-49D3-84BE-3DC7DD319606}" dt="2021-04-23T21:09:08.666" v="4082" actId="1076"/>
          <ac:picMkLst>
            <pc:docMk/>
            <pc:sldMk cId="3973414910" sldId="7162"/>
            <ac:picMk id="158" creationId="{A0B4C951-BFFA-48CF-97B3-FB4A9CABB46D}"/>
          </ac:picMkLst>
        </pc:pic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3T21:08:27.594" v="4064"/>
          <ac:cxnSpMkLst>
            <pc:docMk/>
            <pc:sldMk cId="3973414910" sldId="7162"/>
            <ac:cxnSpMk id="159" creationId="{65F33D08-751E-49A9-BCD6-FC6484E6D051}"/>
          </ac:cxnSpMkLst>
        </pc:cxnChg>
        <pc:cxnChg chg="add mod">
          <ac:chgData name="Al Brooks" userId="34fc579134f071c1" providerId="LiveId" clId="{12FB524E-2737-49D3-84BE-3DC7DD319606}" dt="2021-04-23T21:08:27.594" v="4064"/>
          <ac:cxnSpMkLst>
            <pc:docMk/>
            <pc:sldMk cId="3973414910" sldId="7162"/>
            <ac:cxnSpMk id="160" creationId="{CC395B8C-CB4C-4D83-8E77-9A8B3687F78E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163" creationId="{208F37F3-ED42-4774-9E76-A32977372E66}"/>
          </ac:cxnSpMkLst>
        </pc:cxnChg>
        <pc:cxnChg chg="add del mod">
          <ac:chgData name="Al Brooks" userId="34fc579134f071c1" providerId="LiveId" clId="{12FB524E-2737-49D3-84BE-3DC7DD319606}" dt="2021-04-23T21:09:43.394" v="4158" actId="478"/>
          <ac:cxnSpMkLst>
            <pc:docMk/>
            <pc:sldMk cId="3973414910" sldId="7162"/>
            <ac:cxnSpMk id="169" creationId="{087CA6F7-7522-4C54-A2FE-12EA41A10901}"/>
          </ac:cxnSpMkLst>
        </pc:cxnChg>
        <pc:cxnChg chg="add del mod">
          <ac:chgData name="Al Brooks" userId="34fc579134f071c1" providerId="LiveId" clId="{12FB524E-2737-49D3-84BE-3DC7DD319606}" dt="2021-04-23T21:09:50.619" v="4165" actId="478"/>
          <ac:cxnSpMkLst>
            <pc:docMk/>
            <pc:sldMk cId="3973414910" sldId="7162"/>
            <ac:cxnSpMk id="178" creationId="{98DBDE8F-B3F1-46C6-BE04-3394C5DD8179}"/>
          </ac:cxnSpMkLst>
        </pc:cxnChg>
        <pc:cxnChg chg="add mod">
          <ac:chgData name="Al Brooks" userId="34fc579134f071c1" providerId="LiveId" clId="{12FB524E-2737-49D3-84BE-3DC7DD319606}" dt="2021-04-23T21:09:36.306" v="4156" actId="571"/>
          <ac:cxnSpMkLst>
            <pc:docMk/>
            <pc:sldMk cId="3973414910" sldId="7162"/>
            <ac:cxnSpMk id="181" creationId="{255E8AF9-68A9-4E0C-BEFD-5A150122DD60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3T21:10:07.379" v="4168" actId="478"/>
          <ac:cxnSpMkLst>
            <pc:docMk/>
            <pc:sldMk cId="3973414910" sldId="7162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12FB524E-2737-49D3-84BE-3DC7DD319606}" dt="2021-04-27T17:49:43" v="7387" actId="47"/>
        <pc:sldMkLst>
          <pc:docMk/>
          <pc:sldMk cId="243948568" sldId="7163"/>
        </pc:sldMkLst>
        <pc:spChg chg="mod ord">
          <ac:chgData name="Al Brooks" userId="34fc579134f071c1" providerId="LiveId" clId="{12FB524E-2737-49D3-84BE-3DC7DD319606}" dt="2021-04-26T20:54:15.492" v="6397" actId="5793"/>
          <ac:spMkLst>
            <pc:docMk/>
            <pc:sldMk cId="243948568" sldId="7163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6T20:53:57.190" v="6363" actId="1076"/>
          <ac:spMkLst>
            <pc:docMk/>
            <pc:sldMk cId="243948568" sldId="716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156" creationId="{90737D70-5292-4114-B1A5-9CFE7025F18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0" creationId="{9DEE1D67-CBE4-4735-AFB9-8A590D00B9B4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1" creationId="{F1949C44-DEA9-4446-990E-13D401C721D3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2" creationId="{2CE6E18C-B792-475B-8BA5-04CB50EF3067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3" creationId="{3A5989C8-07C9-4B8F-A472-36467EC53DF2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4" creationId="{790D6D65-0813-4BCC-944D-A0DBC7F87213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5" creationId="{E3F11A30-84BC-490B-9D00-79446AB7FA1A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6" creationId="{CEA2FB6C-AAAA-4055-9817-A19564902913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7" creationId="{19816747-B1FC-42C3-80EE-0C7D4FF1B505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8" creationId="{2FA52C92-11B5-45E9-9FEF-D45CF01D625A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79" creationId="{57AC3494-BF76-46A2-A353-70BDAB71A5A0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1" creationId="{F5996F31-464C-4C9D-9D5A-65D92B8F9688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2" creationId="{D2FDA339-CF3B-42AF-A29E-5F2C8C796904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4" creationId="{4C99AAA1-134F-4C08-BF57-62DAFB122E9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5" creationId="{BF2D17B8-E655-45A0-972A-40D7FEF175E8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6" creationId="{C73E529C-D324-4915-8D3F-C54FEFCBCBB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7" creationId="{1490D5D0-2B89-4152-9BF6-F89137FC167C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8" creationId="{F530C2D7-310C-430A-A0B8-4C24379F94FF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89" creationId="{76F69450-A107-44FC-AE6B-A4E857717BE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0" creationId="{81C291E9-5FFB-4118-A2EF-E5AAFB49B0EE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1" creationId="{7EA74806-7AE6-45F4-A352-157B528DC4E8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2" creationId="{29343CC9-99DE-4EC9-BE59-CDF3DBF42DFF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3" creationId="{5FB5D808-C1D2-44FC-9325-81656C08F7B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4" creationId="{BFB17B8A-340B-4D4B-94B9-B4CE189550E9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5" creationId="{27B97AF4-E6D4-4E80-920E-98641EFD622B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6" creationId="{376BAA12-1D20-4D54-8096-1AD21C698456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7" creationId="{196FEBCE-F05C-4925-A48E-2D0D64E1C11D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8" creationId="{8B3C9281-C329-4B2E-8F98-812BBF0D7FF6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199" creationId="{E8E5A8D3-77BB-43F0-B985-DD8A465843C2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200" creationId="{B0EDDD4F-5233-4606-8942-6EF9A2D1726C}"/>
          </ac:spMkLst>
        </pc:spChg>
        <pc:spChg chg="add mod">
          <ac:chgData name="Al Brooks" userId="34fc579134f071c1" providerId="LiveId" clId="{12FB524E-2737-49D3-84BE-3DC7DD319606}" dt="2021-04-26T20:53:35.794" v="6357"/>
          <ac:spMkLst>
            <pc:docMk/>
            <pc:sldMk cId="243948568" sldId="7163"/>
            <ac:spMk id="201" creationId="{15B39B3C-3246-4CAE-9410-5E0759DBC726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204" creationId="{2D1CBFB6-4709-4CA8-8D97-C52D55F4FAF0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205" creationId="{4585BD87-785D-4098-A80B-36EC6AB6E09A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206" creationId="{939350AB-00E8-4A07-BDC6-BA2C6B5A3426}"/>
          </ac:spMkLst>
        </pc:spChg>
        <pc:spChg chg="del mod">
          <ac:chgData name="Al Brooks" userId="34fc579134f071c1" providerId="LiveId" clId="{12FB524E-2737-49D3-84BE-3DC7DD319606}" dt="2021-04-26T20:53:49.759" v="6361" actId="478"/>
          <ac:spMkLst>
            <pc:docMk/>
            <pc:sldMk cId="243948568" sldId="7163"/>
            <ac:spMk id="207" creationId="{E55D5476-0FF4-41A3-83B6-443F014B5F30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6T20:53:39.870" v="6358" actId="478"/>
          <ac:spMkLst>
            <pc:docMk/>
            <pc:sldMk cId="243948568" sldId="7163"/>
            <ac:spMk id="214" creationId="{A5EA3449-D4C0-46AB-8529-03516C5EB994}"/>
          </ac:spMkLst>
        </pc:spChg>
        <pc:spChg chg="del mod">
          <ac:chgData name="Al Brooks" userId="34fc579134f071c1" providerId="LiveId" clId="{12FB524E-2737-49D3-84BE-3DC7DD319606}" dt="2021-04-26T20:53:42.548" v="6359" actId="478"/>
          <ac:spMkLst>
            <pc:docMk/>
            <pc:sldMk cId="243948568" sldId="7163"/>
            <ac:spMk id="215" creationId="{38A57D53-D512-445D-9B9C-C439C628D974}"/>
          </ac:spMkLst>
        </pc:spChg>
        <pc:picChg chg="del mod modCrop">
          <ac:chgData name="Al Brooks" userId="34fc579134f071c1" providerId="LiveId" clId="{12FB524E-2737-49D3-84BE-3DC7DD319606}" dt="2021-04-26T20:53:45.944" v="6360" actId="21"/>
          <ac:picMkLst>
            <pc:docMk/>
            <pc:sldMk cId="243948568" sldId="7163"/>
            <ac:picMk id="3" creationId="{476FFAD8-A1A9-41C4-9C64-AF1664500B61}"/>
          </ac:picMkLst>
        </pc:picChg>
        <pc:picChg chg="add mod">
          <ac:chgData name="Al Brooks" userId="34fc579134f071c1" providerId="LiveId" clId="{12FB524E-2737-49D3-84BE-3DC7DD319606}" dt="2021-04-26T20:53:51.857" v="6362"/>
          <ac:picMkLst>
            <pc:docMk/>
            <pc:sldMk cId="243948568" sldId="7163"/>
            <ac:picMk id="202" creationId="{0B224639-05C5-40F8-BF46-F4CEAC3E62BD}"/>
          </ac:picMkLst>
        </pc:pic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57" creationId="{14E4FAA3-5C06-45D6-B666-B2B730D5F92C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58" creationId="{6436DCF5-4C3F-4B82-9486-ACC9C75DAFC5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59" creationId="{0EF0C69F-8F12-409E-9359-80DFF46A93FA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0" creationId="{721D3444-ABF8-4E49-875A-8E357D11EBB8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1" creationId="{28027900-5F38-4312-B411-5C5E4C211D17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2" creationId="{C8CDFD72-D406-4372-B077-654AE1284E98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163" creationId="{ACCA4E60-9F40-40CD-8BFE-92D35F8163F5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4" creationId="{3A5292F7-1584-433F-BE8A-9E024AA0BF9E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5" creationId="{070AACED-638D-4C55-A987-7BC238BC2BB8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6" creationId="{BCA5EFD4-EF01-41D6-8E6F-25720EE285D0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7" creationId="{66340ED7-81DD-4DC5-AADF-013C7D7A72F8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8" creationId="{8573BE79-6F20-4CF8-A93C-D416E1BC29F2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69" creationId="{2B478B04-C5E8-4874-959B-6FB85FAD0AC9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80" creationId="{D5A0738E-E01D-4C72-80E9-2181D4C0C6DE}"/>
          </ac:cxnSpMkLst>
        </pc:cxnChg>
        <pc:cxnChg chg="del mod">
          <ac:chgData name="Al Brooks" userId="34fc579134f071c1" providerId="LiveId" clId="{12FB524E-2737-49D3-84BE-3DC7DD319606}" dt="2021-04-26T20:53:49.759" v="6361" actId="478"/>
          <ac:cxnSpMkLst>
            <pc:docMk/>
            <pc:sldMk cId="243948568" sldId="7163"/>
            <ac:cxnSpMk id="183" creationId="{128F42D8-B423-4310-9130-5293F69D3918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6T20:53:39.870" v="6358" actId="478"/>
          <ac:cxnSpMkLst>
            <pc:docMk/>
            <pc:sldMk cId="243948568" sldId="7163"/>
            <ac:cxnSpMk id="225" creationId="{A625811E-C1DE-4E15-B834-5A89506347CD}"/>
          </ac:cxnSpMkLst>
        </pc:cxnChg>
      </pc:sldChg>
      <pc:sldChg chg="addSp delSp modSp add del mod ord">
        <pc:chgData name="Al Brooks" userId="34fc579134f071c1" providerId="LiveId" clId="{12FB524E-2737-49D3-84BE-3DC7DD319606}" dt="2021-04-28T21:19:01.496" v="10636" actId="2696"/>
        <pc:sldMkLst>
          <pc:docMk/>
          <pc:sldMk cId="299536720" sldId="7163"/>
        </pc:sldMkLst>
        <pc:spChg chg="mod">
          <ac:chgData name="Al Brooks" userId="34fc579134f071c1" providerId="LiveId" clId="{12FB524E-2737-49D3-84BE-3DC7DD319606}" dt="2021-04-28T19:40:42.727" v="10107" actId="20577"/>
          <ac:spMkLst>
            <pc:docMk/>
            <pc:sldMk cId="299536720" sldId="7163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8T20:54:11.758" v="10501" actId="167"/>
          <ac:spMkLst>
            <pc:docMk/>
            <pc:sldMk cId="299536720" sldId="716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156" creationId="{2F29DF87-9EB9-4B8E-AC3E-688ECE59C9DE}"/>
          </ac:spMkLst>
        </pc:spChg>
        <pc:spChg chg="mod">
          <ac:chgData name="Al Brooks" userId="34fc579134f071c1" providerId="LiveId" clId="{12FB524E-2737-49D3-84BE-3DC7DD319606}" dt="2021-04-28T20:55:53.713" v="10519" actId="1076"/>
          <ac:spMkLst>
            <pc:docMk/>
            <pc:sldMk cId="299536720" sldId="7163"/>
            <ac:spMk id="158" creationId="{57062231-7D14-4573-8C00-949A060A1016}"/>
          </ac:spMkLst>
        </pc:spChg>
        <pc:spChg chg="del">
          <ac:chgData name="Al Brooks" userId="34fc579134f071c1" providerId="LiveId" clId="{12FB524E-2737-49D3-84BE-3DC7DD319606}" dt="2021-04-28T19:41:14.991" v="10138" actId="478"/>
          <ac:spMkLst>
            <pc:docMk/>
            <pc:sldMk cId="299536720" sldId="7163"/>
            <ac:spMk id="159" creationId="{FD68BEE0-C9BC-414B-A167-02398E3A3A7E}"/>
          </ac:spMkLst>
        </pc:spChg>
        <pc:spChg chg="mod">
          <ac:chgData name="Al Brooks" userId="34fc579134f071c1" providerId="LiveId" clId="{12FB524E-2737-49D3-84BE-3DC7DD319606}" dt="2021-04-28T20:57:03.388" v="10597" actId="1076"/>
          <ac:spMkLst>
            <pc:docMk/>
            <pc:sldMk cId="299536720" sldId="7163"/>
            <ac:spMk id="160" creationId="{6FFD8BDA-EF35-4178-995B-9EDD62E3991A}"/>
          </ac:spMkLst>
        </pc:spChg>
        <pc:spChg chg="add mod">
          <ac:chgData name="Al Brooks" userId="34fc579134f071c1" providerId="LiveId" clId="{12FB524E-2737-49D3-84BE-3DC7DD319606}" dt="2021-04-28T20:55:17.129" v="10509" actId="1038"/>
          <ac:spMkLst>
            <pc:docMk/>
            <pc:sldMk cId="299536720" sldId="7163"/>
            <ac:spMk id="161" creationId="{E7D315BF-2D14-4E2E-9377-FCF91B073E26}"/>
          </ac:spMkLst>
        </pc:spChg>
        <pc:spChg chg="add mod">
          <ac:chgData name="Al Brooks" userId="34fc579134f071c1" providerId="LiveId" clId="{12FB524E-2737-49D3-84BE-3DC7DD319606}" dt="2021-04-28T20:56:20.326" v="10587" actId="1035"/>
          <ac:spMkLst>
            <pc:docMk/>
            <pc:sldMk cId="299536720" sldId="7163"/>
            <ac:spMk id="162" creationId="{7559F40C-7E82-4760-B2C2-874807F33EB0}"/>
          </ac:spMkLst>
        </pc:spChg>
        <pc:spChg chg="add mod">
          <ac:chgData name="Al Brooks" userId="34fc579134f071c1" providerId="LiveId" clId="{12FB524E-2737-49D3-84BE-3DC7DD319606}" dt="2021-04-28T20:58:24.600" v="10604"/>
          <ac:spMkLst>
            <pc:docMk/>
            <pc:sldMk cId="299536720" sldId="7163"/>
            <ac:spMk id="165" creationId="{9FAA057A-384E-4C2A-A1F1-C9F0E7A74BA0}"/>
          </ac:spMkLst>
        </pc:spChg>
        <pc:spChg chg="add mod">
          <ac:chgData name="Al Brooks" userId="34fc579134f071c1" providerId="LiveId" clId="{12FB524E-2737-49D3-84BE-3DC7DD319606}" dt="2021-04-28T20:58:24.600" v="10604"/>
          <ac:spMkLst>
            <pc:docMk/>
            <pc:sldMk cId="299536720" sldId="7163"/>
            <ac:spMk id="166" creationId="{58D40FB5-2B86-4B54-8D0E-97368B382DF6}"/>
          </ac:spMkLst>
        </pc:spChg>
        <pc:spChg chg="add mod">
          <ac:chgData name="Al Brooks" userId="34fc579134f071c1" providerId="LiveId" clId="{12FB524E-2737-49D3-84BE-3DC7DD319606}" dt="2021-04-28T20:58:24.600" v="10604"/>
          <ac:spMkLst>
            <pc:docMk/>
            <pc:sldMk cId="299536720" sldId="7163"/>
            <ac:spMk id="167" creationId="{1A356F91-EF80-4ED2-8014-A8BA4F2932A8}"/>
          </ac:spMkLst>
        </pc:spChg>
        <pc:spChg chg="add mod">
          <ac:chgData name="Al Brooks" userId="34fc579134f071c1" providerId="LiveId" clId="{12FB524E-2737-49D3-84BE-3DC7DD319606}" dt="2021-04-28T20:58:41.255" v="10606" actId="20577"/>
          <ac:spMkLst>
            <pc:docMk/>
            <pc:sldMk cId="299536720" sldId="7163"/>
            <ac:spMk id="168" creationId="{791CF1CC-9CFC-481C-98F1-B8971795A2C3}"/>
          </ac:spMkLst>
        </pc:spChg>
        <pc:spChg chg="add mod">
          <ac:chgData name="Al Brooks" userId="34fc579134f071c1" providerId="LiveId" clId="{12FB524E-2737-49D3-84BE-3DC7DD319606}" dt="2021-04-28T20:58:47.734" v="10608" actId="20577"/>
          <ac:spMkLst>
            <pc:docMk/>
            <pc:sldMk cId="299536720" sldId="7163"/>
            <ac:spMk id="169" creationId="{2BFC52F0-E92E-4CF1-A3B0-8D26D6B6AD69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8T21:18:58.685" v="10635" actId="478"/>
          <ac:spMkLst>
            <pc:docMk/>
            <pc:sldMk cId="299536720" sldId="7163"/>
            <ac:spMk id="215" creationId="{EC39CA8B-DBE1-47F3-BF1F-B67C6859BE85}"/>
          </ac:spMkLst>
        </pc:spChg>
        <pc:picChg chg="add mod ord">
          <ac:chgData name="Al Brooks" userId="34fc579134f071c1" providerId="LiveId" clId="{12FB524E-2737-49D3-84BE-3DC7DD319606}" dt="2021-04-28T20:56:46.817" v="10593" actId="1076"/>
          <ac:picMkLst>
            <pc:docMk/>
            <pc:sldMk cId="299536720" sldId="7163"/>
            <ac:picMk id="159" creationId="{369C9953-B4EA-4010-8D96-A8AA567AF231}"/>
          </ac:picMkLst>
        </pc:pic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57" creationId="{85668601-C71B-437D-A6C8-64C4F3C134F5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8T20:56:35.855" v="10589" actId="14100"/>
          <ac:cxnSpMkLst>
            <pc:docMk/>
            <pc:sldMk cId="299536720" sldId="7163"/>
            <ac:cxnSpMk id="164" creationId="{BC08AD31-61A8-4B90-B42B-D94EBD73D2A6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8T21:18:58.685" v="10635" actId="478"/>
          <ac:cxnSpMkLst>
            <pc:docMk/>
            <pc:sldMk cId="299536720" sldId="7163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8T19:34:09.370" v="9466" actId="47"/>
        <pc:sldMkLst>
          <pc:docMk/>
          <pc:sldMk cId="1055022291" sldId="7163"/>
        </pc:sldMkLst>
        <pc:spChg chg="mod ord">
          <ac:chgData name="Al Brooks" userId="34fc579134f071c1" providerId="LiveId" clId="{12FB524E-2737-49D3-84BE-3DC7DD319606}" dt="2021-04-27T22:42:27.245" v="9094" actId="167"/>
          <ac:spMkLst>
            <pc:docMk/>
            <pc:sldMk cId="1055022291" sldId="716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156" creationId="{90737D70-5292-4114-B1A5-9CFE7025F18B}"/>
          </ac:spMkLst>
        </pc:spChg>
        <pc:spChg chg="mod">
          <ac:chgData name="Al Brooks" userId="34fc579134f071c1" providerId="LiveId" clId="{12FB524E-2737-49D3-84BE-3DC7DD319606}" dt="2021-04-27T22:45:06.355" v="9145" actId="108"/>
          <ac:spMkLst>
            <pc:docMk/>
            <pc:sldMk cId="1055022291" sldId="7163"/>
            <ac:spMk id="175" creationId="{E65A65C8-4C4D-49F9-9275-481A4FD7EC7B}"/>
          </ac:spMkLst>
        </pc:spChg>
        <pc:spChg chg="mod">
          <ac:chgData name="Al Brooks" userId="34fc579134f071c1" providerId="LiveId" clId="{12FB524E-2737-49D3-84BE-3DC7DD319606}" dt="2021-04-27T22:45:22.232" v="9147" actId="108"/>
          <ac:spMkLst>
            <pc:docMk/>
            <pc:sldMk cId="1055022291" sldId="7163"/>
            <ac:spMk id="178" creationId="{A79647B5-0C50-4AF0-83DD-D0EC21EDE663}"/>
          </ac:spMkLst>
        </pc:spChg>
        <pc:spChg chg="mod">
          <ac:chgData name="Al Brooks" userId="34fc579134f071c1" providerId="LiveId" clId="{12FB524E-2737-49D3-84BE-3DC7DD319606}" dt="2021-04-27T22:45:10.462" v="9146" actId="108"/>
          <ac:spMkLst>
            <pc:docMk/>
            <pc:sldMk cId="1055022291" sldId="7163"/>
            <ac:spMk id="183" creationId="{877D7C37-B463-4C6B-B65C-3DDFA774C9B8}"/>
          </ac:spMkLst>
        </pc:spChg>
        <pc:spChg chg="mod">
          <ac:chgData name="Al Brooks" userId="34fc579134f071c1" providerId="LiveId" clId="{12FB524E-2737-49D3-84BE-3DC7DD319606}" dt="2021-04-27T22:45:50.742" v="9154" actId="1037"/>
          <ac:spMkLst>
            <pc:docMk/>
            <pc:sldMk cId="1055022291" sldId="7163"/>
            <ac:spMk id="193" creationId="{4B6C779C-99CC-48EC-88E6-DC8F75FF99D9}"/>
          </ac:spMkLst>
        </pc:spChg>
        <pc:spChg chg="del mod">
          <ac:chgData name="Al Brooks" userId="34fc579134f071c1" providerId="LiveId" clId="{12FB524E-2737-49D3-84BE-3DC7DD319606}" dt="2021-04-27T21:36:08.439" v="8885" actId="478"/>
          <ac:spMkLst>
            <pc:docMk/>
            <pc:sldMk cId="1055022291" sldId="7163"/>
            <ac:spMk id="200" creationId="{FACFEA6B-41AB-4A0D-99A8-B42D5461684C}"/>
          </ac:spMkLst>
        </pc:spChg>
        <pc:spChg chg="del mod">
          <ac:chgData name="Al Brooks" userId="34fc579134f071c1" providerId="LiveId" clId="{12FB524E-2737-49D3-84BE-3DC7DD319606}" dt="2021-04-27T21:36:11.812" v="8886" actId="478"/>
          <ac:spMkLst>
            <pc:docMk/>
            <pc:sldMk cId="1055022291" sldId="7163"/>
            <ac:spMk id="201" creationId="{7210B880-9CF6-4D76-A552-687E3FD1E92E}"/>
          </ac:spMkLst>
        </pc:spChg>
        <pc:spChg chg="mod">
          <ac:chgData name="Al Brooks" userId="34fc579134f071c1" providerId="LiveId" clId="{12FB524E-2737-49D3-84BE-3DC7DD319606}" dt="2021-04-27T22:43:31.793" v="9117" actId="6549"/>
          <ac:spMkLst>
            <pc:docMk/>
            <pc:sldMk cId="1055022291" sldId="7163"/>
            <ac:spMk id="204" creationId="{F33D4C83-6231-4D43-BB4A-09384A429FC0}"/>
          </ac:spMkLst>
        </pc:spChg>
        <pc:spChg chg="add mod">
          <ac:chgData name="Al Brooks" userId="34fc579134f071c1" providerId="LiveId" clId="{12FB524E-2737-49D3-84BE-3DC7DD319606}" dt="2021-04-27T22:42:59.058" v="9104" actId="13926"/>
          <ac:spMkLst>
            <pc:docMk/>
            <pc:sldMk cId="1055022291" sldId="7163"/>
            <ac:spMk id="206" creationId="{5A2EE47F-E354-465C-BBD2-486322B9DF42}"/>
          </ac:spMkLst>
        </pc:spChg>
        <pc:spChg chg="mod">
          <ac:chgData name="Al Brooks" userId="34fc579134f071c1" providerId="LiveId" clId="{12FB524E-2737-49D3-84BE-3DC7DD319606}" dt="2021-04-27T22:43:42.635" v="9120" actId="13926"/>
          <ac:spMkLst>
            <pc:docMk/>
            <pc:sldMk cId="1055022291" sldId="7163"/>
            <ac:spMk id="209" creationId="{8F0BDFBA-2532-4C60-9832-E489A07CD795}"/>
          </ac:spMkLst>
        </pc:spChg>
        <pc:spChg chg="mod">
          <ac:chgData name="Al Brooks" userId="34fc579134f071c1" providerId="LiveId" clId="{12FB524E-2737-49D3-84BE-3DC7DD319606}" dt="2021-04-27T22:44:30.080" v="9141" actId="20577"/>
          <ac:spMkLst>
            <pc:docMk/>
            <pc:sldMk cId="1055022291" sldId="7163"/>
            <ac:spMk id="211" creationId="{8693088E-60D5-4B4D-B07F-39A3B759ED55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7T22:51:59.833" v="9457" actId="478"/>
          <ac:spMkLst>
            <pc:docMk/>
            <pc:sldMk cId="1055022291" sldId="7163"/>
            <ac:spMk id="215" creationId="{38A57D53-D512-445D-9B9C-C439C628D974}"/>
          </ac:spMkLst>
        </pc:spChg>
        <pc:spChg chg="mod">
          <ac:chgData name="Al Brooks" userId="34fc579134f071c1" providerId="LiveId" clId="{12FB524E-2737-49D3-84BE-3DC7DD319606}" dt="2021-04-27T22:43:50.234" v="9122" actId="14100"/>
          <ac:spMkLst>
            <pc:docMk/>
            <pc:sldMk cId="1055022291" sldId="7163"/>
            <ac:spMk id="217" creationId="{E088B86B-6B2C-48E4-9008-525B0BC72E40}"/>
          </ac:spMkLst>
        </pc:spChg>
        <pc:spChg chg="mod">
          <ac:chgData name="Al Brooks" userId="34fc579134f071c1" providerId="LiveId" clId="{12FB524E-2737-49D3-84BE-3DC7DD319606}" dt="2021-04-27T22:43:13.198" v="9112" actId="6549"/>
          <ac:spMkLst>
            <pc:docMk/>
            <pc:sldMk cId="1055022291" sldId="7163"/>
            <ac:spMk id="219" creationId="{162E5B4E-B6EA-494A-9B25-8E6B1BC6F185}"/>
          </ac:spMkLst>
        </pc:spChg>
        <pc:spChg chg="mod">
          <ac:chgData name="Al Brooks" userId="34fc579134f071c1" providerId="LiveId" clId="{12FB524E-2737-49D3-84BE-3DC7DD319606}" dt="2021-04-27T22:47:58.999" v="9216" actId="1076"/>
          <ac:spMkLst>
            <pc:docMk/>
            <pc:sldMk cId="1055022291" sldId="7163"/>
            <ac:spMk id="221" creationId="{785B1A24-5053-4CCF-AB6F-E2F57CD6E100}"/>
          </ac:spMkLst>
        </pc:spChg>
        <pc:spChg chg="add mod">
          <ac:chgData name="Al Brooks" userId="34fc579134f071c1" providerId="LiveId" clId="{12FB524E-2737-49D3-84BE-3DC7DD319606}" dt="2021-04-27T22:51:43.791" v="9456" actId="6549"/>
          <ac:spMkLst>
            <pc:docMk/>
            <pc:sldMk cId="1055022291" sldId="7163"/>
            <ac:spMk id="226" creationId="{0611E8D9-F374-4CB1-A330-E8A0E057EE63}"/>
          </ac:spMkLst>
        </pc:spChg>
        <pc:spChg chg="add mod">
          <ac:chgData name="Al Brooks" userId="34fc579134f071c1" providerId="LiveId" clId="{12FB524E-2737-49D3-84BE-3DC7DD319606}" dt="2021-04-27T22:42:46.495" v="9099" actId="13926"/>
          <ac:spMkLst>
            <pc:docMk/>
            <pc:sldMk cId="1055022291" sldId="7163"/>
            <ac:spMk id="228" creationId="{2091163F-9B5A-4934-87BA-8DD9A16A3082}"/>
          </ac:spMkLst>
        </pc:spChg>
        <pc:spChg chg="add mod">
          <ac:chgData name="Al Brooks" userId="34fc579134f071c1" providerId="LiveId" clId="{12FB524E-2737-49D3-84BE-3DC7DD319606}" dt="2021-04-27T22:46:40.118" v="9204" actId="13926"/>
          <ac:spMkLst>
            <pc:docMk/>
            <pc:sldMk cId="1055022291" sldId="7163"/>
            <ac:spMk id="229" creationId="{300BBDA7-A264-4DEB-95FB-AE7313A8CABD}"/>
          </ac:spMkLst>
        </pc:spChg>
        <pc:spChg chg="add mod">
          <ac:chgData name="Al Brooks" userId="34fc579134f071c1" providerId="LiveId" clId="{12FB524E-2737-49D3-84BE-3DC7DD319606}" dt="2021-04-27T22:34:41.479" v="8962"/>
          <ac:spMkLst>
            <pc:docMk/>
            <pc:sldMk cId="1055022291" sldId="7163"/>
            <ac:spMk id="232" creationId="{E6846394-4A5C-49EA-AE1E-88A12A2528B4}"/>
          </ac:spMkLst>
        </pc:spChg>
        <pc:spChg chg="add mod">
          <ac:chgData name="Al Brooks" userId="34fc579134f071c1" providerId="LiveId" clId="{12FB524E-2737-49D3-84BE-3DC7DD319606}" dt="2021-04-27T22:43:54.996" v="9124" actId="13926"/>
          <ac:spMkLst>
            <pc:docMk/>
            <pc:sldMk cId="1055022291" sldId="7163"/>
            <ac:spMk id="233" creationId="{2FF92F0C-3D74-4F7E-931D-31DB9DB7C6F6}"/>
          </ac:spMkLst>
        </pc:spChg>
        <pc:spChg chg="add mod">
          <ac:chgData name="Al Brooks" userId="34fc579134f071c1" providerId="LiveId" clId="{12FB524E-2737-49D3-84BE-3DC7DD319606}" dt="2021-04-27T22:45:26.938" v="9148" actId="571"/>
          <ac:spMkLst>
            <pc:docMk/>
            <pc:sldMk cId="1055022291" sldId="7163"/>
            <ac:spMk id="235" creationId="{5C939025-9642-4960-8703-6217AFBA72B8}"/>
          </ac:spMkLst>
        </pc:spChg>
        <pc:spChg chg="add mod">
          <ac:chgData name="Al Brooks" userId="34fc579134f071c1" providerId="LiveId" clId="{12FB524E-2737-49D3-84BE-3DC7DD319606}" dt="2021-04-27T22:47:08.715" v="9209" actId="108"/>
          <ac:spMkLst>
            <pc:docMk/>
            <pc:sldMk cId="1055022291" sldId="7163"/>
            <ac:spMk id="236" creationId="{7327691F-FE65-45CA-AFDF-8FD7694C9E83}"/>
          </ac:spMkLst>
        </pc:spChg>
        <pc:picChg chg="mod ord">
          <ac:chgData name="Al Brooks" userId="34fc579134f071c1" providerId="LiveId" clId="{12FB524E-2737-49D3-84BE-3DC7DD319606}" dt="2021-04-27T22:42:22.061" v="9093" actId="167"/>
          <ac:picMkLst>
            <pc:docMk/>
            <pc:sldMk cId="1055022291" sldId="7163"/>
            <ac:picMk id="85" creationId="{40AF5FCA-8F05-4C50-A4CE-A241474E41C4}"/>
          </ac:picMkLst>
        </pc:pic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3" creationId="{474887AF-90A6-4541-ADD0-24F64139A674}"/>
          </ac:cxnSpMkLst>
        </pc:cxnChg>
        <pc:cxnChg chg="mod">
          <ac:chgData name="Al Brooks" userId="34fc579134f071c1" providerId="LiveId" clId="{12FB524E-2737-49D3-84BE-3DC7DD319606}" dt="2021-04-27T22:47:33.532" v="9211" actId="1076"/>
          <ac:cxnSpMkLst>
            <pc:docMk/>
            <pc:sldMk cId="1055022291" sldId="7163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7" creationId="{1A92D849-6FFA-42C0-A6A8-807EE1652C24}"/>
          </ac:cxnSpMkLst>
        </pc:cxnChg>
        <pc:cxnChg chg="mod">
          <ac:chgData name="Al Brooks" userId="34fc579134f071c1" providerId="LiveId" clId="{12FB524E-2737-49D3-84BE-3DC7DD319606}" dt="2021-04-27T22:39:16.679" v="9016" actId="1076"/>
          <ac:cxnSpMkLst>
            <pc:docMk/>
            <pc:sldMk cId="1055022291" sldId="7163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57" creationId="{14E4FAA3-5C06-45D6-B666-B2B730D5F92C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163" creationId="{ACCA4E60-9F40-40CD-8BFE-92D35F8163F5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216" creationId="{436930F0-105B-44C5-85AB-32BF8297DE6E}"/>
          </ac:cxnSpMkLst>
        </pc:cxnChg>
        <pc:cxnChg chg="mod">
          <ac:chgData name="Al Brooks" userId="34fc579134f071c1" providerId="LiveId" clId="{12FB524E-2737-49D3-84BE-3DC7DD319606}" dt="2021-04-27T22:47:49.990" v="9213" actId="14100"/>
          <ac:cxnSpMkLst>
            <pc:docMk/>
            <pc:sldMk cId="1055022291" sldId="7163"/>
            <ac:cxnSpMk id="220" creationId="{CB8CA028-E0C4-4105-B4FE-08EE252DE68E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7T22:51:59.833" v="9457" actId="478"/>
          <ac:cxnSpMkLst>
            <pc:docMk/>
            <pc:sldMk cId="1055022291" sldId="7163"/>
            <ac:cxnSpMk id="225" creationId="{A625811E-C1DE-4E15-B834-5A89506347CD}"/>
          </ac:cxnSpMkLst>
        </pc:cxnChg>
        <pc:cxnChg chg="add mod">
          <ac:chgData name="Al Brooks" userId="34fc579134f071c1" providerId="LiveId" clId="{12FB524E-2737-49D3-84BE-3DC7DD319606}" dt="2021-04-27T22:49:35.430" v="9315" actId="14100"/>
          <ac:cxnSpMkLst>
            <pc:docMk/>
            <pc:sldMk cId="1055022291" sldId="7163"/>
            <ac:cxnSpMk id="227" creationId="{33360976-7064-47D8-A804-6E38E76663D4}"/>
          </ac:cxnSpMkLst>
        </pc:cxnChg>
        <pc:cxnChg chg="add mod">
          <ac:chgData name="Al Brooks" userId="34fc579134f071c1" providerId="LiveId" clId="{12FB524E-2737-49D3-84BE-3DC7DD319606}" dt="2021-04-27T21:38:26.540" v="8941" actId="14100"/>
          <ac:cxnSpMkLst>
            <pc:docMk/>
            <pc:sldMk cId="1055022291" sldId="7163"/>
            <ac:cxnSpMk id="230" creationId="{78A6A836-3C9C-4316-BE29-B5D0828C2F03}"/>
          </ac:cxnSpMkLst>
        </pc:cxnChg>
        <pc:cxnChg chg="add mod">
          <ac:chgData name="Al Brooks" userId="34fc579134f071c1" providerId="LiveId" clId="{12FB524E-2737-49D3-84BE-3DC7DD319606}" dt="2021-04-27T21:38:10.633" v="8934" actId="14100"/>
          <ac:cxnSpMkLst>
            <pc:docMk/>
            <pc:sldMk cId="1055022291" sldId="7163"/>
            <ac:cxnSpMk id="231" creationId="{FBE38F66-2121-4C81-8433-E26B0F1C229E}"/>
          </ac:cxnSpMkLst>
        </pc:cxnChg>
        <pc:cxnChg chg="add mod">
          <ac:chgData name="Al Brooks" userId="34fc579134f071c1" providerId="LiveId" clId="{12FB524E-2737-49D3-84BE-3DC7DD319606}" dt="2021-04-27T22:44:40.886" v="9144" actId="14100"/>
          <ac:cxnSpMkLst>
            <pc:docMk/>
            <pc:sldMk cId="1055022291" sldId="7163"/>
            <ac:cxnSpMk id="234" creationId="{7DF7EE4B-9F61-403A-AD8E-53C415296D61}"/>
          </ac:cxnSpMkLst>
        </pc:cxnChg>
        <pc:cxnChg chg="add mod">
          <ac:chgData name="Al Brooks" userId="34fc579134f071c1" providerId="LiveId" clId="{12FB524E-2737-49D3-84BE-3DC7DD319606}" dt="2021-04-27T22:46:33.249" v="9201" actId="571"/>
          <ac:cxnSpMkLst>
            <pc:docMk/>
            <pc:sldMk cId="1055022291" sldId="7163"/>
            <ac:cxnSpMk id="237" creationId="{153C8755-4DA9-4CC9-A46E-F7DBB77C624E}"/>
          </ac:cxnSpMkLst>
        </pc:cxnChg>
      </pc:sldChg>
      <pc:sldChg chg="addSp delSp modSp add del mod modClrScheme chgLayout">
        <pc:chgData name="Al Brooks" userId="34fc579134f071c1" providerId="LiveId" clId="{12FB524E-2737-49D3-84BE-3DC7DD319606}" dt="2021-04-23T19:59:18.059" v="3240" actId="47"/>
        <pc:sldMkLst>
          <pc:docMk/>
          <pc:sldMk cId="1661552282" sldId="7163"/>
        </pc:sldMkLst>
        <pc:spChg chg="mod ord">
          <ac:chgData name="Al Brooks" userId="34fc579134f071c1" providerId="LiveId" clId="{12FB524E-2737-49D3-84BE-3DC7DD319606}" dt="2021-04-22T20:45:46.767" v="1776" actId="113"/>
          <ac:spMkLst>
            <pc:docMk/>
            <pc:sldMk cId="1661552282" sldId="7163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2T20:42:47.780" v="1658" actId="1076"/>
          <ac:spMkLst>
            <pc:docMk/>
            <pc:sldMk cId="1661552282" sldId="716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156" creationId="{90737D70-5292-4114-B1A5-9CFE7025F18B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1" creationId="{781F4C85-0F33-4388-84FF-13491D0F8E60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2" creationId="{30CE7D7F-4C96-4D59-9AFC-DC49D006216E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3" creationId="{D0586899-FE85-421A-B15C-8AE73CB66AF7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4" creationId="{3A903687-65B0-4C76-9946-33741A33809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5" creationId="{4A0FD142-B5AC-46E7-B2BF-2AB2F38D1B5D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6" creationId="{967D4B0B-C0FF-47DE-B9CE-777D806C187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7" creationId="{E5337706-1159-4853-BE07-B076F2C0BB2F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8" creationId="{C38809D4-CDA3-4C3D-849B-AD99D582F88C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79" creationId="{63C65121-F7C2-4CFA-AA4D-6EC078AB905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0" creationId="{2BF7AE44-5C98-4DE1-BD54-E61CEBAEB86D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1" creationId="{6BFBC8B5-89E7-49C6-9A39-96AED2FF165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2" creationId="{04523755-4601-4EC2-A0C5-10DFDD6E9DB5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3" creationId="{48FFF1F3-E358-4ECB-A298-C8F151F65869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4" creationId="{7EA21F18-D358-49CB-AC15-1A7338D0DEF6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5" creationId="{2181C9DB-EA75-4A82-9FF8-3B43E09EFA0B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6" creationId="{604C6BB0-07D9-4E9C-8AF0-B44C312997A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7" creationId="{30745706-D05E-4A2B-B204-F36722B2FAEC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8" creationId="{10D1FBCF-D241-4F06-A2BF-413614C7329B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89" creationId="{CF56BD97-3A6B-44CA-AF10-206E0021AA4E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0" creationId="{6BFCB91B-2836-43E4-8D1F-A7E525932CFB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1" creationId="{6C9A42C0-BD92-45DE-80B7-043DF9B28228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2" creationId="{DA091A7B-E3C7-438E-B473-B958E1E96517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3" creationId="{60A3A2CE-01EE-4AA3-BA70-32834D816419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4" creationId="{43A92C96-B61B-4299-9B49-C1D8000864E8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5" creationId="{02D3EFC1-346D-4F6E-8AD5-9C611747D71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6" creationId="{B062669A-D4FC-4A35-A0DD-70E586CC4F09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7" creationId="{DDBDD5E4-B7F7-4FA9-A94D-E95762F2F33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8" creationId="{4672678A-8CB4-4B47-AB3E-92DFADBEAC33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199" creationId="{9243F255-1505-4953-9C8D-8E67FCE1182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0" creationId="{849FE789-CF89-45F9-8EF7-47E0E6657C4A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1" creationId="{B289AB5A-E5DF-44A1-A1C3-3503A791A9FE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2" creationId="{C0BAB052-A739-4B4A-AFBB-DACDF4B4882B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3" creationId="{5221AB33-612B-48A1-B420-3819F77CEDB0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4" creationId="{3905E413-E3DB-48D4-A303-BD714DBE6BBA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7" creationId="{3E2BCDFD-52A4-4C8D-B0F3-29A8DA9B2DB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8" creationId="{45BAADAD-EA64-4343-AD43-3619FCF624AD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09" creationId="{B01C5215-04D7-4185-A67D-18823F846690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10" creationId="{D21104CC-0C05-4A0F-AF06-D819E6EF7D83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11" creationId="{9FC2FA3B-9393-41BD-B8D2-A356CCC6E088}"/>
          </ac:spMkLst>
        </pc:spChg>
        <pc:spChg chg="add mod">
          <ac:chgData name="Al Brooks" userId="34fc579134f071c1" providerId="LiveId" clId="{12FB524E-2737-49D3-84BE-3DC7DD319606}" dt="2021-04-22T20:42:30.624" v="1653"/>
          <ac:spMkLst>
            <pc:docMk/>
            <pc:sldMk cId="1661552282" sldId="7163"/>
            <ac:spMk id="212" creationId="{7BD01ABC-DB51-48D9-8B63-07ACC7EDEDD7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2T20:42:42.439" v="1656" actId="478"/>
          <ac:spMkLst>
            <pc:docMk/>
            <pc:sldMk cId="1661552282" sldId="7163"/>
            <ac:spMk id="215" creationId="{38A57D53-D512-445D-9B9C-C439C628D974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17" creationId="{BC73A98E-6025-440E-97C6-73561CD016BD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18" creationId="{FD6D0BE5-D289-4460-B84E-F900145C594A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19" creationId="{77B23865-DE7A-4F54-A6B1-8C1E8C7566F3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20" creationId="{FA85C16D-603B-4B3B-B239-FAB3497BE08A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21" creationId="{EC7EB62A-F366-46E6-9FE7-289507174642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26" creationId="{BE9BE93D-7F62-4B7F-9627-E4180A9264C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28" creationId="{D6924553-96E5-4F65-B8D3-BC70460FFED1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29" creationId="{BB65951B-5ABE-4872-9945-4615865ECDFF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30" creationId="{75276AA7-AD13-4F19-AEF3-5B39DCBA294C}"/>
          </ac:spMkLst>
        </pc:spChg>
        <pc:spChg chg="del mod">
          <ac:chgData name="Al Brooks" userId="34fc579134f071c1" providerId="LiveId" clId="{12FB524E-2737-49D3-84BE-3DC7DD319606}" dt="2021-04-22T20:42:38.538" v="1655" actId="478"/>
          <ac:spMkLst>
            <pc:docMk/>
            <pc:sldMk cId="1661552282" sldId="7163"/>
            <ac:spMk id="231" creationId="{6CC8A608-4875-4BB1-93DD-A547CB7B4D68}"/>
          </ac:spMkLst>
        </pc:spChg>
        <pc:picChg chg="del mod modCrop">
          <ac:chgData name="Al Brooks" userId="34fc579134f071c1" providerId="LiveId" clId="{12FB524E-2737-49D3-84BE-3DC7DD319606}" dt="2021-04-22T20:42:33.980" v="1654" actId="21"/>
          <ac:picMkLst>
            <pc:docMk/>
            <pc:sldMk cId="1661552282" sldId="7163"/>
            <ac:picMk id="3" creationId="{62AF8DF5-7A8C-4146-936D-2F230668A8F4}"/>
          </ac:picMkLst>
        </pc:picChg>
        <pc:picChg chg="add mod">
          <ac:chgData name="Al Brooks" userId="34fc579134f071c1" providerId="LiveId" clId="{12FB524E-2737-49D3-84BE-3DC7DD319606}" dt="2021-04-22T20:42:44.366" v="1657"/>
          <ac:picMkLst>
            <pc:docMk/>
            <pc:sldMk cId="1661552282" sldId="7163"/>
            <ac:picMk id="232" creationId="{0F6A08F3-7043-4DF2-B339-6F201DFD68CA}"/>
          </ac:picMkLst>
        </pc:pic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57" creationId="{14E4FAA3-5C06-45D6-B666-B2B730D5F92C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58" creationId="{F1BC09A4-F77C-46B8-82FB-8FB6F3C931FC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59" creationId="{3B90BDC5-F4C5-42D0-8DF7-5A573E2D1CED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0" creationId="{4A626129-6DEE-4396-A592-0B35EC7A0CB0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1" creationId="{BED65EF5-38ED-4A72-8B17-4144DEBE8902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2" creationId="{41270F46-9E36-43D8-B3F6-5243EFB5D831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163" creationId="{ACCA4E60-9F40-40CD-8BFE-92D35F8163F5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4" creationId="{509CFE84-B6EC-48B6-A3B6-E9ABB6140766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5" creationId="{A5885C5B-D057-403E-A743-61CE44571254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6" creationId="{4F39D1A5-8960-4B98-AEA0-9A38181FDDE6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7" creationId="{31D8BF17-BA38-454B-B375-71C878E8760E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8" creationId="{D0A9C6FC-0FF3-4B5C-9E03-22BB71E97B14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69" creationId="{3357F3F0-2911-40A7-8783-5726798F87BF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170" creationId="{6C54FAB8-6C15-422E-BF39-10905C680318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205" creationId="{AAE9890B-ED74-4AC4-BABC-A4884BB69653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206" creationId="{0618F0C3-CFB7-4E23-80A6-27CF4E0B4CC8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2T20:42:42.439" v="1656" actId="478"/>
          <ac:cxnSpMkLst>
            <pc:docMk/>
            <pc:sldMk cId="1661552282" sldId="7163"/>
            <ac:cxnSpMk id="225" creationId="{A625811E-C1DE-4E15-B834-5A89506347CD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227" creationId="{98845458-8ECE-4D7C-B730-18CEB0D5BCDA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233" creationId="{5DEDB110-E9A7-4C23-BB35-A6693D193ED5}"/>
          </ac:cxnSpMkLst>
        </pc:cxnChg>
        <pc:cxnChg chg="del mod">
          <ac:chgData name="Al Brooks" userId="34fc579134f071c1" providerId="LiveId" clId="{12FB524E-2737-49D3-84BE-3DC7DD319606}" dt="2021-04-22T20:42:38.538" v="1655" actId="478"/>
          <ac:cxnSpMkLst>
            <pc:docMk/>
            <pc:sldMk cId="1661552282" sldId="7163"/>
            <ac:cxnSpMk id="234" creationId="{B29DCC17-E05B-4AEB-B23F-9674B9D2F359}"/>
          </ac:cxnSpMkLst>
        </pc:cxnChg>
      </pc:sldChg>
      <pc:sldChg chg="addSp delSp modSp add del mod ord">
        <pc:chgData name="Al Brooks" userId="34fc579134f071c1" providerId="LiveId" clId="{12FB524E-2737-49D3-84BE-3DC7DD319606}" dt="2021-04-23T21:17:07.742" v="4482" actId="2696"/>
        <pc:sldMkLst>
          <pc:docMk/>
          <pc:sldMk cId="2979635548" sldId="7163"/>
        </pc:sldMkLst>
        <pc:spChg chg="mod">
          <ac:chgData name="Al Brooks" userId="34fc579134f071c1" providerId="LiveId" clId="{12FB524E-2737-49D3-84BE-3DC7DD319606}" dt="2021-04-23T21:05:54.331" v="3978" actId="20577"/>
          <ac:spMkLst>
            <pc:docMk/>
            <pc:sldMk cId="2979635548" sldId="7163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17:02.331" v="4481" actId="1076"/>
          <ac:spMkLst>
            <pc:docMk/>
            <pc:sldMk cId="2979635548" sldId="7163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1" creationId="{F75907A0-2DF0-427C-AFE2-959AB630CBAC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2" creationId="{53D7BF49-669F-4914-8180-ABCFD5C5903B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4" creationId="{3471958E-33AE-48EF-85CA-BC931DCB395D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5" creationId="{68563837-78B0-4DE3-AD72-1B9BD1DACA72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6" creationId="{A44C01D5-B672-4877-9158-ADE613B1D4E8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7" creationId="{AB95C16F-6934-47BD-8E6F-16E618FD64A3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8" creationId="{B7ED046B-DF14-4863-8581-C3279DB99BF4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69" creationId="{1D90724B-BC3C-498C-8F64-B1AA2CD47772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0" creationId="{84FCF100-1294-49D4-B64B-B319AC8C408F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1" creationId="{421D4BBC-A673-4130-AB76-EFC611B34635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2" creationId="{BDD9A600-6D6E-4B27-AD62-779FDB656049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3" creationId="{EAC1C022-D882-4781-9971-F543BA5F3C3D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4" creationId="{6A1CE89E-A343-4546-BB43-5AEE43C92E7E}"/>
          </ac:spMkLst>
        </pc:spChg>
        <pc:spChg chg="add mod">
          <ac:chgData name="Al Brooks" userId="34fc579134f071c1" providerId="LiveId" clId="{12FB524E-2737-49D3-84BE-3DC7DD319606}" dt="2021-04-23T21:11:32.699" v="4194" actId="6549"/>
          <ac:spMkLst>
            <pc:docMk/>
            <pc:sldMk cId="2979635548" sldId="7163"/>
            <ac:spMk id="175" creationId="{093F9ECF-EEA4-4B7D-AA35-598FE9AF1E6D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6" creationId="{9B91E007-1D15-4A9A-9AC2-BDD4811FEC92}"/>
          </ac:spMkLst>
        </pc:spChg>
        <pc:spChg chg="add mod">
          <ac:chgData name="Al Brooks" userId="34fc579134f071c1" providerId="LiveId" clId="{12FB524E-2737-49D3-84BE-3DC7DD319606}" dt="2021-04-23T21:10:48.617" v="4173"/>
          <ac:spMkLst>
            <pc:docMk/>
            <pc:sldMk cId="2979635548" sldId="7163"/>
            <ac:spMk id="178" creationId="{DEE84C7A-032D-49CF-853B-0B223BD64773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3T21:11:59.144" v="4199" actId="478"/>
          <ac:spMkLst>
            <pc:docMk/>
            <pc:sldMk cId="2979635548" sldId="7163"/>
            <ac:spMk id="215" creationId="{EC39CA8B-DBE1-47F3-BF1F-B67C6859BE85}"/>
          </ac:spMkLst>
        </pc:spChg>
        <pc:picChg chg="mod">
          <ac:chgData name="Al Brooks" userId="34fc579134f071c1" providerId="LiveId" clId="{12FB524E-2737-49D3-84BE-3DC7DD319606}" dt="2021-04-23T21:12:38.982" v="4222" actId="1076"/>
          <ac:picMkLst>
            <pc:docMk/>
            <pc:sldMk cId="2979635548" sldId="7163"/>
            <ac:picMk id="158" creationId="{A0B4C951-BFFA-48CF-97B3-FB4A9CABB46D}"/>
          </ac:picMkLst>
        </pc:pic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3T21:10:48.617" v="4173"/>
          <ac:cxnSpMkLst>
            <pc:docMk/>
            <pc:sldMk cId="2979635548" sldId="7163"/>
            <ac:cxnSpMk id="159" creationId="{BD284210-0493-42F6-BBD6-7140AD6CF573}"/>
          </ac:cxnSpMkLst>
        </pc:cxnChg>
        <pc:cxnChg chg="add mod">
          <ac:chgData name="Al Brooks" userId="34fc579134f071c1" providerId="LiveId" clId="{12FB524E-2737-49D3-84BE-3DC7DD319606}" dt="2021-04-23T21:10:48.617" v="4173"/>
          <ac:cxnSpMkLst>
            <pc:docMk/>
            <pc:sldMk cId="2979635548" sldId="7163"/>
            <ac:cxnSpMk id="160" creationId="{64F935F3-7B11-459A-8C2D-79C345A5075E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3T21:10:48.617" v="4173"/>
          <ac:cxnSpMkLst>
            <pc:docMk/>
            <pc:sldMk cId="2979635548" sldId="7163"/>
            <ac:cxnSpMk id="177" creationId="{2D2F2969-6268-4D34-82E4-7AE283FA2D51}"/>
          </ac:cxnSpMkLst>
        </pc:cxnChg>
        <pc:cxnChg chg="add mod">
          <ac:chgData name="Al Brooks" userId="34fc579134f071c1" providerId="LiveId" clId="{12FB524E-2737-49D3-84BE-3DC7DD319606}" dt="2021-04-23T21:10:48.617" v="4173"/>
          <ac:cxnSpMkLst>
            <pc:docMk/>
            <pc:sldMk cId="2979635548" sldId="7163"/>
            <ac:cxnSpMk id="179" creationId="{11D56EFA-B2E4-4496-B7A0-0F07FA7249B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3T21:11:59.144" v="4199" actId="478"/>
          <ac:cxnSpMkLst>
            <pc:docMk/>
            <pc:sldMk cId="2979635548" sldId="7163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12FB524E-2737-49D3-84BE-3DC7DD319606}" dt="2021-04-23T21:16:07.784" v="4480" actId="2696"/>
        <pc:sldMkLst>
          <pc:docMk/>
          <pc:sldMk cId="522011936" sldId="7164"/>
        </pc:sldMkLst>
        <pc:spChg chg="mod">
          <ac:chgData name="Al Brooks" userId="34fc579134f071c1" providerId="LiveId" clId="{12FB524E-2737-49D3-84BE-3DC7DD319606}" dt="2021-04-23T21:06:33.457" v="4051" actId="113"/>
          <ac:spMkLst>
            <pc:docMk/>
            <pc:sldMk cId="522011936" sldId="7164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3T21:12:32.687" v="4220" actId="167"/>
          <ac:spMkLst>
            <pc:docMk/>
            <pc:sldMk cId="522011936" sldId="7164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156" creationId="{2F29DF87-9EB9-4B8E-AC3E-688ECE59C9DE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0" creationId="{51479EF3-9475-457B-8A3A-5F0FBA9BDF0A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1" creationId="{79672325-D39B-4D55-89EA-1CE22357E4A9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2" creationId="{D7424523-C63A-40E8-9178-997402F635D8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4" creationId="{C8498357-48A9-4D44-9D75-12E3E7EAAF7D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5" creationId="{F2A5EB8D-7669-42F1-BA68-20E52F60F4E7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6" creationId="{89543C71-8127-4C5A-B3AB-52547A2753D7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7" creationId="{E0880649-1BD0-4AC3-BF47-74C10035AB52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68" creationId="{0CEB41BB-2C9A-4E77-B84D-B655068C4C99}"/>
          </ac:spMkLst>
        </pc:spChg>
        <pc:spChg chg="add mod">
          <ac:chgData name="Al Brooks" userId="34fc579134f071c1" providerId="LiveId" clId="{12FB524E-2737-49D3-84BE-3DC7DD319606}" dt="2021-04-23T21:13:41.164" v="4355" actId="207"/>
          <ac:spMkLst>
            <pc:docMk/>
            <pc:sldMk cId="522011936" sldId="7164"/>
            <ac:spMk id="169" creationId="{ED972745-D892-48E5-96A7-53320B22949E}"/>
          </ac:spMkLst>
        </pc:spChg>
        <pc:spChg chg="add mod">
          <ac:chgData name="Al Brooks" userId="34fc579134f071c1" providerId="LiveId" clId="{12FB524E-2737-49D3-84BE-3DC7DD319606}" dt="2021-04-23T21:12:49.001" v="4223"/>
          <ac:spMkLst>
            <pc:docMk/>
            <pc:sldMk cId="522011936" sldId="7164"/>
            <ac:spMk id="170" creationId="{8D96FE8F-DDB3-4700-B742-2A5CC17BB0ED}"/>
          </ac:spMkLst>
        </pc:spChg>
        <pc:spChg chg="add mod">
          <ac:chgData name="Al Brooks" userId="34fc579134f071c1" providerId="LiveId" clId="{12FB524E-2737-49D3-84BE-3DC7DD319606}" dt="2021-04-23T21:14:22.743" v="4462" actId="108"/>
          <ac:spMkLst>
            <pc:docMk/>
            <pc:sldMk cId="522011936" sldId="7164"/>
            <ac:spMk id="172" creationId="{43F775B9-76DF-4928-AEB4-863BFE96CB61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3T21:14:38.772" v="4465" actId="478"/>
          <ac:spMkLst>
            <pc:docMk/>
            <pc:sldMk cId="522011936" sldId="7164"/>
            <ac:spMk id="214" creationId="{E9C62E5E-37AF-493F-A569-7F117C392307}"/>
          </ac:spMkLst>
        </pc:spChg>
        <pc:spChg chg="mod">
          <ac:chgData name="Al Brooks" userId="34fc579134f071c1" providerId="LiveId" clId="{12FB524E-2737-49D3-84BE-3DC7DD319606}" dt="2021-04-23T21:12:22.657" v="4217" actId="20577"/>
          <ac:spMkLst>
            <pc:docMk/>
            <pc:sldMk cId="522011936" sldId="7164"/>
            <ac:spMk id="215" creationId="{EC39CA8B-DBE1-47F3-BF1F-B67C6859BE85}"/>
          </ac:spMkLst>
        </pc:spChg>
        <pc:picChg chg="ord">
          <ac:chgData name="Al Brooks" userId="34fc579134f071c1" providerId="LiveId" clId="{12FB524E-2737-49D3-84BE-3DC7DD319606}" dt="2021-04-23T21:12:25.828" v="4218" actId="167"/>
          <ac:picMkLst>
            <pc:docMk/>
            <pc:sldMk cId="522011936" sldId="7164"/>
            <ac:picMk id="158" creationId="{A0B4C951-BFFA-48CF-97B3-FB4A9CABB46D}"/>
          </ac:picMkLst>
        </pc:pic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3T21:12:11.616" v="4203" actId="14100"/>
          <ac:cxnSpMkLst>
            <pc:docMk/>
            <pc:sldMk cId="522011936" sldId="7164"/>
            <ac:cxnSpMk id="159" creationId="{4D827920-0CF4-4995-A5CA-07742238A4CD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3T21:12:49.001" v="4223"/>
          <ac:cxnSpMkLst>
            <pc:docMk/>
            <pc:sldMk cId="522011936" sldId="7164"/>
            <ac:cxnSpMk id="171" creationId="{0426F83E-82EF-44FD-B0EA-FC5CEDAFB575}"/>
          </ac:cxnSpMkLst>
        </pc:cxnChg>
        <pc:cxnChg chg="add mod">
          <ac:chgData name="Al Brooks" userId="34fc579134f071c1" providerId="LiveId" clId="{12FB524E-2737-49D3-84BE-3DC7DD319606}" dt="2021-04-23T21:14:28.763" v="4464" actId="14100"/>
          <ac:cxnSpMkLst>
            <pc:docMk/>
            <pc:sldMk cId="522011936" sldId="7164"/>
            <ac:cxnSpMk id="173" creationId="{48759A6F-E405-4C96-8E0F-6D9B226558B1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3T21:14:38.772" v="4465" actId="478"/>
          <ac:cxnSpMkLst>
            <pc:docMk/>
            <pc:sldMk cId="522011936" sldId="7164"/>
            <ac:cxnSpMk id="225" creationId="{3B2E5016-D6DA-482F-BCE2-B5A64CE1D387}"/>
          </ac:cxnSpMkLst>
        </pc:cxnChg>
      </pc:sldChg>
      <pc:sldChg chg="addSp delSp modSp add mod modClrScheme chgLayout">
        <pc:chgData name="Al Brooks" userId="34fc579134f071c1" providerId="LiveId" clId="{12FB524E-2737-49D3-84BE-3DC7DD319606}" dt="2021-04-28T21:18:00.990" v="10627" actId="478"/>
        <pc:sldMkLst>
          <pc:docMk/>
          <pc:sldMk cId="1738955558" sldId="7164"/>
        </pc:sldMkLst>
        <pc:spChg chg="mod ord">
          <ac:chgData name="Al Brooks" userId="34fc579134f071c1" providerId="LiveId" clId="{12FB524E-2737-49D3-84BE-3DC7DD319606}" dt="2021-04-28T20:53:01.278" v="10483" actId="20577"/>
          <ac:spMkLst>
            <pc:docMk/>
            <pc:sldMk cId="1738955558" sldId="7164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8T20:53:26.155" v="10488" actId="1076"/>
          <ac:spMkLst>
            <pc:docMk/>
            <pc:sldMk cId="1738955558" sldId="7164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156" creationId="{90737D70-5292-4114-B1A5-9CFE7025F18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65" creationId="{1C1F42BC-A289-4B86-8CEE-B7298012EA3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66" creationId="{8E398A62-BD24-4CEC-9FBA-6EB34A17D90C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67" creationId="{B18BB2A8-DD4D-4513-9411-FFDF7A17EE4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68" creationId="{056C5B37-8DC2-4B1A-9E06-C645923DF78A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69" creationId="{56074593-FE03-4951-B01D-2EF5796BAAC6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0" creationId="{FA9AB2A0-36C5-47CD-AF51-48BF11F984B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1" creationId="{B9E33775-8363-41D9-885B-98AB9E4C4D74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2" creationId="{CC1974C1-D2C8-452D-8050-13E97BB57788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3" creationId="{2D77A22F-5214-4BC3-8D6B-EBE600CD7449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4" creationId="{EEF6B4F7-F64D-4C58-BF66-D6E725D26F41}"/>
          </ac:spMkLst>
        </pc:spChg>
        <pc:spChg chg="add mod">
          <ac:chgData name="Al Brooks" userId="34fc579134f071c1" providerId="LiveId" clId="{12FB524E-2737-49D3-84BE-3DC7DD319606}" dt="2021-04-28T20:52:26.337" v="10447"/>
          <ac:spMkLst>
            <pc:docMk/>
            <pc:sldMk cId="1738955558" sldId="7164"/>
            <ac:spMk id="175" creationId="{D3C82382-FCE6-4116-8B28-E1BA5A7F551D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6" creationId="{05A2C079-C916-402B-A0F5-BEE71F023F20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7" creationId="{20BBF8AB-4BC3-48E6-8EB3-08755BAD5D81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8" creationId="{6ED068DE-F283-4411-92B4-A60550E61BCC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79" creationId="{ACDFBB7E-982D-4953-AE97-A5371F0C9C53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80" creationId="{AFEFAE2D-6B5D-4FAA-9933-0229FE3C4514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81" creationId="{0CC33939-F967-476B-9551-C9B0269B5F65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82" creationId="{EE056575-5777-480E-BE25-23A4DDE31822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83" creationId="{8F00C924-A4EC-4486-9426-0CA04BDE15E6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0" creationId="{F1AB9A91-B250-418A-92FF-351DEC1EB375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1" creationId="{E2838E91-30B6-4B87-A775-23B1156FF76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2" creationId="{3E5A753E-809D-4817-A30E-602B42D18106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3" creationId="{7387505D-3EF4-4D89-8BEE-5985DA1D1B87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4" creationId="{5FAFD8EC-C0C4-4A21-9FDE-9C150520274B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5" creationId="{1A745CFD-7028-4B0B-B230-9746119B2DA0}"/>
          </ac:spMkLst>
        </pc:spChg>
        <pc:spChg chg="del mod">
          <ac:chgData name="Al Brooks" userId="34fc579134f071c1" providerId="LiveId" clId="{12FB524E-2737-49D3-84BE-3DC7DD319606}" dt="2021-04-28T20:53:21.106" v="10486" actId="478"/>
          <ac:spMkLst>
            <pc:docMk/>
            <pc:sldMk cId="1738955558" sldId="7164"/>
            <ac:spMk id="196" creationId="{98D810C8-2ED2-4E9B-A671-FBD6BD0326C9}"/>
          </ac:spMkLst>
        </pc:spChg>
        <pc:spChg chg="add del mod">
          <ac:chgData name="Al Brooks" userId="34fc579134f071c1" providerId="LiveId" clId="{12FB524E-2737-49D3-84BE-3DC7DD319606}" dt="2021-04-28T20:58:15.560" v="10603" actId="21"/>
          <ac:spMkLst>
            <pc:docMk/>
            <pc:sldMk cId="1738955558" sldId="7164"/>
            <ac:spMk id="198" creationId="{1B63F441-2E49-4637-A686-A9DDE2F983C1}"/>
          </ac:spMkLst>
        </pc:spChg>
        <pc:spChg chg="add del mod">
          <ac:chgData name="Al Brooks" userId="34fc579134f071c1" providerId="LiveId" clId="{12FB524E-2737-49D3-84BE-3DC7DD319606}" dt="2021-04-28T20:58:15.560" v="10603" actId="21"/>
          <ac:spMkLst>
            <pc:docMk/>
            <pc:sldMk cId="1738955558" sldId="7164"/>
            <ac:spMk id="199" creationId="{E3C3AA29-6FC7-43EA-B82F-5A4E5B81D0F4}"/>
          </ac:spMkLst>
        </pc:spChg>
        <pc:spChg chg="add del mod">
          <ac:chgData name="Al Brooks" userId="34fc579134f071c1" providerId="LiveId" clId="{12FB524E-2737-49D3-84BE-3DC7DD319606}" dt="2021-04-28T20:58:15.560" v="10603" actId="21"/>
          <ac:spMkLst>
            <pc:docMk/>
            <pc:sldMk cId="1738955558" sldId="7164"/>
            <ac:spMk id="200" creationId="{9EB715EB-4E58-4C82-8C0B-2ECC34AE46FD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8T21:18:00.990" v="10627" actId="478"/>
          <ac:spMkLst>
            <pc:docMk/>
            <pc:sldMk cId="1738955558" sldId="7164"/>
            <ac:spMk id="215" creationId="{38A57D53-D512-445D-9B9C-C439C628D974}"/>
          </ac:spMkLst>
        </pc:spChg>
        <pc:picChg chg="del mod modCrop">
          <ac:chgData name="Al Brooks" userId="34fc579134f071c1" providerId="LiveId" clId="{12FB524E-2737-49D3-84BE-3DC7DD319606}" dt="2021-04-28T20:53:16.871" v="10485" actId="21"/>
          <ac:picMkLst>
            <pc:docMk/>
            <pc:sldMk cId="1738955558" sldId="7164"/>
            <ac:picMk id="3" creationId="{BC2C223B-C727-4D53-BDD8-567AFB946A18}"/>
          </ac:picMkLst>
        </pc:picChg>
        <pc:picChg chg="add mod">
          <ac:chgData name="Al Brooks" userId="34fc579134f071c1" providerId="LiveId" clId="{12FB524E-2737-49D3-84BE-3DC7DD319606}" dt="2021-04-28T20:53:22.828" v="10487"/>
          <ac:picMkLst>
            <pc:docMk/>
            <pc:sldMk cId="1738955558" sldId="7164"/>
            <ac:picMk id="197" creationId="{DF9618B3-9FA0-41C6-8231-77BBC51C8FF2}"/>
          </ac:picMkLst>
        </pc:pic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57" creationId="{14E4FAA3-5C06-45D6-B666-B2B730D5F92C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58" creationId="{56249FCD-505D-4DE8-AA1E-F24B3C6FF698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59" creationId="{C13FF7DC-51D3-4419-A577-3E4149DF7F92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60" creationId="{D2CA50D0-46A3-470A-A012-B78EF310EFBD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61" creationId="{1FD633AB-5C37-4B51-9079-3DA9D14EF639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62" creationId="{7F9E78CF-EE07-45C8-8B67-29DF5B4F3F36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163" creationId="{ACCA4E60-9F40-40CD-8BFE-92D35F8163F5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64" creationId="{6C1F9193-63DF-4083-A9F1-FAA53E33C90B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4" creationId="{6128FAA0-497F-4C81-9644-07B2B531720C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5" creationId="{9B66EEB7-556B-4DE0-82B5-9C01CEB47497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6" creationId="{523C6F15-1423-4923-A7C1-067C1196F2D5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7" creationId="{DA53ED04-2534-4347-93A0-E7CF50B50540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8" creationId="{6B68AE3D-3FD4-4A63-ACB7-A5DAF8531794}"/>
          </ac:cxnSpMkLst>
        </pc:cxnChg>
        <pc:cxnChg chg="del mod">
          <ac:chgData name="Al Brooks" userId="34fc579134f071c1" providerId="LiveId" clId="{12FB524E-2737-49D3-84BE-3DC7DD319606}" dt="2021-04-28T20:53:21.106" v="10486" actId="478"/>
          <ac:cxnSpMkLst>
            <pc:docMk/>
            <pc:sldMk cId="1738955558" sldId="7164"/>
            <ac:cxnSpMk id="189" creationId="{FCFE7FCA-AE67-42A3-9561-258EF0C5D1C5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8T21:18:00.990" v="10627" actId="478"/>
          <ac:cxnSpMkLst>
            <pc:docMk/>
            <pc:sldMk cId="1738955558" sldId="7164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12FB524E-2737-49D3-84BE-3DC7DD319606}" dt="2021-04-27T17:49:43" v="7387" actId="47"/>
        <pc:sldMkLst>
          <pc:docMk/>
          <pc:sldMk cId="1814702027" sldId="7164"/>
        </pc:sldMkLst>
        <pc:spChg chg="mod">
          <ac:chgData name="Al Brooks" userId="34fc579134f071c1" providerId="LiveId" clId="{12FB524E-2737-49D3-84BE-3DC7DD319606}" dt="2021-04-26T20:54:27.720" v="6398"/>
          <ac:spMkLst>
            <pc:docMk/>
            <pc:sldMk cId="1814702027" sldId="7164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6T21:43:20.927" v="7356" actId="167"/>
          <ac:spMkLst>
            <pc:docMk/>
            <pc:sldMk cId="1814702027" sldId="7164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47" creationId="{4EC42847-217B-4455-8434-79379EE7749C}"/>
          </ac:spMkLst>
        </pc:spChg>
        <pc:spChg chg="del mod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156" creationId="{90737D70-5292-4114-B1A5-9CFE7025F18B}"/>
          </ac:spMkLst>
        </pc:spChg>
        <pc:spChg chg="mod">
          <ac:chgData name="Al Brooks" userId="34fc579134f071c1" providerId="LiveId" clId="{12FB524E-2737-49D3-84BE-3DC7DD319606}" dt="2021-04-26T21:44:30.278" v="7371" actId="108"/>
          <ac:spMkLst>
            <pc:docMk/>
            <pc:sldMk cId="1814702027" sldId="7164"/>
            <ac:spMk id="174" creationId="{790D6D65-0813-4BCC-944D-A0DBC7F87213}"/>
          </ac:spMkLst>
        </pc:spChg>
        <pc:spChg chg="del mod">
          <ac:chgData name="Al Brooks" userId="34fc579134f071c1" providerId="LiveId" clId="{12FB524E-2737-49D3-84BE-3DC7DD319606}" dt="2021-04-26T21:40:46.029" v="7325" actId="478"/>
          <ac:spMkLst>
            <pc:docMk/>
            <pc:sldMk cId="1814702027" sldId="7164"/>
            <ac:spMk id="176" creationId="{CEA2FB6C-AAAA-4055-9817-A19564902913}"/>
          </ac:spMkLst>
        </pc:spChg>
        <pc:spChg chg="del">
          <ac:chgData name="Al Brooks" userId="34fc579134f071c1" providerId="LiveId" clId="{12FB524E-2737-49D3-84BE-3DC7DD319606}" dt="2021-04-26T21:23:00.883" v="7089" actId="478"/>
          <ac:spMkLst>
            <pc:docMk/>
            <pc:sldMk cId="1814702027" sldId="7164"/>
            <ac:spMk id="177" creationId="{19816747-B1FC-42C3-80EE-0C7D4FF1B505}"/>
          </ac:spMkLst>
        </pc:spChg>
        <pc:spChg chg="mod">
          <ac:chgData name="Al Brooks" userId="34fc579134f071c1" providerId="LiveId" clId="{12FB524E-2737-49D3-84BE-3DC7DD319606}" dt="2021-04-26T21:43:50.329" v="7362" actId="13926"/>
          <ac:spMkLst>
            <pc:docMk/>
            <pc:sldMk cId="1814702027" sldId="7164"/>
            <ac:spMk id="178" creationId="{2FA52C92-11B5-45E9-9FEF-D45CF01D625A}"/>
          </ac:spMkLst>
        </pc:spChg>
        <pc:spChg chg="del">
          <ac:chgData name="Al Brooks" userId="34fc579134f071c1" providerId="LiveId" clId="{12FB524E-2737-49D3-84BE-3DC7DD319606}" dt="2021-04-26T21:19:55.531" v="6930" actId="478"/>
          <ac:spMkLst>
            <pc:docMk/>
            <pc:sldMk cId="1814702027" sldId="7164"/>
            <ac:spMk id="179" creationId="{57AC3494-BF76-46A2-A353-70BDAB71A5A0}"/>
          </ac:spMkLst>
        </pc:spChg>
        <pc:spChg chg="mod">
          <ac:chgData name="Al Brooks" userId="34fc579134f071c1" providerId="LiveId" clId="{12FB524E-2737-49D3-84BE-3DC7DD319606}" dt="2021-04-26T21:33:15.691" v="7191" actId="1076"/>
          <ac:spMkLst>
            <pc:docMk/>
            <pc:sldMk cId="1814702027" sldId="7164"/>
            <ac:spMk id="182" creationId="{D2FDA339-CF3B-42AF-A29E-5F2C8C796904}"/>
          </ac:spMkLst>
        </pc:spChg>
        <pc:spChg chg="mod">
          <ac:chgData name="Al Brooks" userId="34fc579134f071c1" providerId="LiveId" clId="{12FB524E-2737-49D3-84BE-3DC7DD319606}" dt="2021-04-26T21:45:33.232" v="7383" actId="108"/>
          <ac:spMkLst>
            <pc:docMk/>
            <pc:sldMk cId="1814702027" sldId="7164"/>
            <ac:spMk id="184" creationId="{4C99AAA1-134F-4C08-BF57-62DAFB122E9B}"/>
          </ac:spMkLst>
        </pc:spChg>
        <pc:spChg chg="mod">
          <ac:chgData name="Al Brooks" userId="34fc579134f071c1" providerId="LiveId" clId="{12FB524E-2737-49D3-84BE-3DC7DD319606}" dt="2021-04-26T21:45:22.139" v="7379" actId="108"/>
          <ac:spMkLst>
            <pc:docMk/>
            <pc:sldMk cId="1814702027" sldId="7164"/>
            <ac:spMk id="188" creationId="{F530C2D7-310C-430A-A0B8-4C24379F94FF}"/>
          </ac:spMkLst>
        </pc:spChg>
        <pc:spChg chg="mod">
          <ac:chgData name="Al Brooks" userId="34fc579134f071c1" providerId="LiveId" clId="{12FB524E-2737-49D3-84BE-3DC7DD319606}" dt="2021-04-26T21:45:23.699" v="7380" actId="108"/>
          <ac:spMkLst>
            <pc:docMk/>
            <pc:sldMk cId="1814702027" sldId="7164"/>
            <ac:spMk id="190" creationId="{81C291E9-5FFB-4118-A2EF-E5AAFB49B0EE}"/>
          </ac:spMkLst>
        </pc:spChg>
        <pc:spChg chg="mod">
          <ac:chgData name="Al Brooks" userId="34fc579134f071c1" providerId="LiveId" clId="{12FB524E-2737-49D3-84BE-3DC7DD319606}" dt="2021-04-26T21:45:24.924" v="7381" actId="108"/>
          <ac:spMkLst>
            <pc:docMk/>
            <pc:sldMk cId="1814702027" sldId="7164"/>
            <ac:spMk id="191" creationId="{7EA74806-7AE6-45F4-A352-157B528DC4E8}"/>
          </ac:spMkLst>
        </pc:spChg>
        <pc:spChg chg="mod">
          <ac:chgData name="Al Brooks" userId="34fc579134f071c1" providerId="LiveId" clId="{12FB524E-2737-49D3-84BE-3DC7DD319606}" dt="2021-04-26T21:45:25.916" v="7382" actId="108"/>
          <ac:spMkLst>
            <pc:docMk/>
            <pc:sldMk cId="1814702027" sldId="7164"/>
            <ac:spMk id="192" creationId="{29343CC9-99DE-4EC9-BE59-CDF3DBF42DFF}"/>
          </ac:spMkLst>
        </pc:spChg>
        <pc:spChg chg="mod">
          <ac:chgData name="Al Brooks" userId="34fc579134f071c1" providerId="LiveId" clId="{12FB524E-2737-49D3-84BE-3DC7DD319606}" dt="2021-04-26T21:45:50.217" v="7385" actId="108"/>
          <ac:spMkLst>
            <pc:docMk/>
            <pc:sldMk cId="1814702027" sldId="7164"/>
            <ac:spMk id="199" creationId="{E8E5A8D3-77BB-43F0-B985-DD8A465843C2}"/>
          </ac:spMkLst>
        </pc:spChg>
        <pc:spChg chg="add mod">
          <ac:chgData name="Al Brooks" userId="34fc579134f071c1" providerId="LiveId" clId="{12FB524E-2737-49D3-84BE-3DC7DD319606}" dt="2021-04-26T20:53:30.700" v="6356"/>
          <ac:spMkLst>
            <pc:docMk/>
            <pc:sldMk cId="1814702027" sldId="7164"/>
            <ac:spMk id="201" creationId="{25E443BA-A0B2-4A7A-9543-77812F35249C}"/>
          </ac:spMkLst>
        </pc:spChg>
        <pc:spChg chg="del">
          <ac:chgData name="Al Brooks" userId="34fc579134f071c1" providerId="LiveId" clId="{12FB524E-2737-49D3-84BE-3DC7DD319606}" dt="2021-04-26T21:22:49.690" v="7085" actId="478"/>
          <ac:spMkLst>
            <pc:docMk/>
            <pc:sldMk cId="1814702027" sldId="7164"/>
            <ac:spMk id="204" creationId="{2D1CBFB6-4709-4CA8-8D97-C52D55F4FAF0}"/>
          </ac:spMkLst>
        </pc:spChg>
        <pc:spChg chg="mod">
          <ac:chgData name="Al Brooks" userId="34fc579134f071c1" providerId="LiveId" clId="{12FB524E-2737-49D3-84BE-3DC7DD319606}" dt="2021-04-26T21:45:44.293" v="7384" actId="108"/>
          <ac:spMkLst>
            <pc:docMk/>
            <pc:sldMk cId="1814702027" sldId="7164"/>
            <ac:spMk id="205" creationId="{4585BD87-785D-4098-A80B-36EC6AB6E09A}"/>
          </ac:spMkLst>
        </pc:spChg>
        <pc:spChg chg="add mod">
          <ac:chgData name="Al Brooks" userId="34fc579134f071c1" providerId="LiveId" clId="{12FB524E-2737-49D3-84BE-3DC7DD319606}" dt="2021-04-26T21:08:53.790" v="6547" actId="571"/>
          <ac:spMkLst>
            <pc:docMk/>
            <pc:sldMk cId="1814702027" sldId="7164"/>
            <ac:spMk id="208" creationId="{9AEFED70-BC20-4BD8-9683-095E6FB55162}"/>
          </ac:spMkLst>
        </pc:spChg>
        <pc:spChg chg="add mod">
          <ac:chgData name="Al Brooks" userId="34fc579134f071c1" providerId="LiveId" clId="{12FB524E-2737-49D3-84BE-3DC7DD319606}" dt="2021-04-26T21:08:53.790" v="6547" actId="571"/>
          <ac:spMkLst>
            <pc:docMk/>
            <pc:sldMk cId="1814702027" sldId="7164"/>
            <ac:spMk id="209" creationId="{AE7F63DC-1EBC-4556-AC0A-195F444E8BE4}"/>
          </ac:spMkLst>
        </pc:spChg>
        <pc:spChg chg="add mod">
          <ac:chgData name="Al Brooks" userId="34fc579134f071c1" providerId="LiveId" clId="{12FB524E-2737-49D3-84BE-3DC7DD319606}" dt="2021-04-26T21:08:53.790" v="6547" actId="571"/>
          <ac:spMkLst>
            <pc:docMk/>
            <pc:sldMk cId="1814702027" sldId="7164"/>
            <ac:spMk id="210" creationId="{3C7A9F95-9B87-4ADA-B773-6E67D075B3AD}"/>
          </ac:spMkLst>
        </pc:spChg>
        <pc:spChg chg="add mod">
          <ac:chgData name="Al Brooks" userId="34fc579134f071c1" providerId="LiveId" clId="{12FB524E-2737-49D3-84BE-3DC7DD319606}" dt="2021-04-26T21:08:53.790" v="6547" actId="571"/>
          <ac:spMkLst>
            <pc:docMk/>
            <pc:sldMk cId="1814702027" sldId="7164"/>
            <ac:spMk id="211" creationId="{E2F94CA8-1606-409E-B050-1BC751C2F0AA}"/>
          </ac:spMkLst>
        </pc:spChg>
        <pc:spChg chg="add mod">
          <ac:chgData name="Al Brooks" userId="34fc579134f071c1" providerId="LiveId" clId="{12FB524E-2737-49D3-84BE-3DC7DD319606}" dt="2021-04-26T21:08:53.790" v="6547" actId="571"/>
          <ac:spMkLst>
            <pc:docMk/>
            <pc:sldMk cId="1814702027" sldId="7164"/>
            <ac:spMk id="212" creationId="{14FFB3CC-709F-4980-BE3D-17503B3C4EBE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6T21:46:06.250" v="7386" actId="478"/>
          <ac:spMkLst>
            <pc:docMk/>
            <pc:sldMk cId="1814702027" sldId="7164"/>
            <ac:spMk id="214" creationId="{A5EA3449-D4C0-46AB-8529-03516C5EB994}"/>
          </ac:spMkLst>
        </pc:spChg>
        <pc:spChg chg="add mod">
          <ac:chgData name="Al Brooks" userId="34fc579134f071c1" providerId="LiveId" clId="{12FB524E-2737-49D3-84BE-3DC7DD319606}" dt="2021-04-26T21:44:35.920" v="7373" actId="13926"/>
          <ac:spMkLst>
            <pc:docMk/>
            <pc:sldMk cId="1814702027" sldId="7164"/>
            <ac:spMk id="217" creationId="{8A70D2CD-136C-4FAB-BB44-B51004067FB6}"/>
          </ac:spMkLst>
        </pc:spChg>
        <pc:spChg chg="add mod">
          <ac:chgData name="Al Brooks" userId="34fc579134f071c1" providerId="LiveId" clId="{12FB524E-2737-49D3-84BE-3DC7DD319606}" dt="2021-04-26T21:20:34.920" v="6959" actId="14100"/>
          <ac:spMkLst>
            <pc:docMk/>
            <pc:sldMk cId="1814702027" sldId="7164"/>
            <ac:spMk id="218" creationId="{C7809C66-5AF6-4204-B3C0-B2F8FD696686}"/>
          </ac:spMkLst>
        </pc:spChg>
        <pc:spChg chg="add mod">
          <ac:chgData name="Al Brooks" userId="34fc579134f071c1" providerId="LiveId" clId="{12FB524E-2737-49D3-84BE-3DC7DD319606}" dt="2021-04-26T21:43:41.211" v="7360" actId="14100"/>
          <ac:spMkLst>
            <pc:docMk/>
            <pc:sldMk cId="1814702027" sldId="7164"/>
            <ac:spMk id="219" creationId="{D03CDFFE-3AE7-4312-9D29-49D32A6CC9BC}"/>
          </ac:spMkLst>
        </pc:spChg>
        <pc:spChg chg="add mod">
          <ac:chgData name="Al Brooks" userId="34fc579134f071c1" providerId="LiveId" clId="{12FB524E-2737-49D3-84BE-3DC7DD319606}" dt="2021-04-26T21:22:41.367" v="7083"/>
          <ac:spMkLst>
            <pc:docMk/>
            <pc:sldMk cId="1814702027" sldId="7164"/>
            <ac:spMk id="220" creationId="{25A894FE-F308-4162-A799-59F9502A589F}"/>
          </ac:spMkLst>
        </pc:spChg>
        <pc:spChg chg="add mod">
          <ac:chgData name="Al Brooks" userId="34fc579134f071c1" providerId="LiveId" clId="{12FB524E-2737-49D3-84BE-3DC7DD319606}" dt="2021-04-26T21:43:56.130" v="7364" actId="13926"/>
          <ac:spMkLst>
            <pc:docMk/>
            <pc:sldMk cId="1814702027" sldId="7164"/>
            <ac:spMk id="221" creationId="{C5A04901-7FDC-42A2-957F-6CF8FBCE1CB2}"/>
          </ac:spMkLst>
        </pc:spChg>
        <pc:spChg chg="add mod">
          <ac:chgData name="Al Brooks" userId="34fc579134f071c1" providerId="LiveId" clId="{12FB524E-2737-49D3-84BE-3DC7DD319606}" dt="2021-04-26T21:23:48.698" v="7097" actId="571"/>
          <ac:spMkLst>
            <pc:docMk/>
            <pc:sldMk cId="1814702027" sldId="7164"/>
            <ac:spMk id="229" creationId="{5973A3EB-E3EA-4860-832C-7BD140DD02E1}"/>
          </ac:spMkLst>
        </pc:spChg>
        <pc:spChg chg="add mod">
          <ac:chgData name="Al Brooks" userId="34fc579134f071c1" providerId="LiveId" clId="{12FB524E-2737-49D3-84BE-3DC7DD319606}" dt="2021-04-26T21:44:00.713" v="7366" actId="13926"/>
          <ac:spMkLst>
            <pc:docMk/>
            <pc:sldMk cId="1814702027" sldId="7164"/>
            <ac:spMk id="230" creationId="{DDAE9743-9102-4E62-9C27-2854F14BDA46}"/>
          </ac:spMkLst>
        </pc:spChg>
        <pc:spChg chg="add del mod">
          <ac:chgData name="Al Brooks" userId="34fc579134f071c1" providerId="LiveId" clId="{12FB524E-2737-49D3-84BE-3DC7DD319606}" dt="2021-04-26T21:32:17.935" v="7174" actId="478"/>
          <ac:spMkLst>
            <pc:docMk/>
            <pc:sldMk cId="1814702027" sldId="7164"/>
            <ac:spMk id="232" creationId="{75E3357F-C88E-4FD4-98E1-7F2C124D07C9}"/>
          </ac:spMkLst>
        </pc:spChg>
        <pc:spChg chg="add del mod">
          <ac:chgData name="Al Brooks" userId="34fc579134f071c1" providerId="LiveId" clId="{12FB524E-2737-49D3-84BE-3DC7DD319606}" dt="2021-04-26T21:32:39.161" v="7184" actId="478"/>
          <ac:spMkLst>
            <pc:docMk/>
            <pc:sldMk cId="1814702027" sldId="7164"/>
            <ac:spMk id="234" creationId="{312137B1-8DDE-48E4-BAAB-EC7859661B65}"/>
          </ac:spMkLst>
        </pc:spChg>
        <pc:spChg chg="add mod">
          <ac:chgData name="Al Brooks" userId="34fc579134f071c1" providerId="LiveId" clId="{12FB524E-2737-49D3-84BE-3DC7DD319606}" dt="2021-04-26T21:33:21.782" v="7193" actId="1076"/>
          <ac:spMkLst>
            <pc:docMk/>
            <pc:sldMk cId="1814702027" sldId="7164"/>
            <ac:spMk id="235" creationId="{DB3E015C-6080-43D5-A0AA-74357D1950E9}"/>
          </ac:spMkLst>
        </pc:spChg>
        <pc:spChg chg="add mod">
          <ac:chgData name="Al Brooks" userId="34fc579134f071c1" providerId="LiveId" clId="{12FB524E-2737-49D3-84BE-3DC7DD319606}" dt="2021-04-26T21:31:39.610" v="7164"/>
          <ac:spMkLst>
            <pc:docMk/>
            <pc:sldMk cId="1814702027" sldId="7164"/>
            <ac:spMk id="236" creationId="{B795D5FC-2EFF-4D41-93FB-01E6887F3196}"/>
          </ac:spMkLst>
        </pc:spChg>
        <pc:spChg chg="add mod">
          <ac:chgData name="Al Brooks" userId="34fc579134f071c1" providerId="LiveId" clId="{12FB524E-2737-49D3-84BE-3DC7DD319606}" dt="2021-04-26T21:31:39.610" v="7164"/>
          <ac:spMkLst>
            <pc:docMk/>
            <pc:sldMk cId="1814702027" sldId="7164"/>
            <ac:spMk id="237" creationId="{C50F5B0D-DFAE-4032-B6B7-359AFEEC3AF4}"/>
          </ac:spMkLst>
        </pc:spChg>
        <pc:spChg chg="add mod">
          <ac:chgData name="Al Brooks" userId="34fc579134f071c1" providerId="LiveId" clId="{12FB524E-2737-49D3-84BE-3DC7DD319606}" dt="2021-04-26T21:44:49.793" v="7377" actId="13926"/>
          <ac:spMkLst>
            <pc:docMk/>
            <pc:sldMk cId="1814702027" sldId="7164"/>
            <ac:spMk id="239" creationId="{E12BF7F7-0F89-4A7E-B492-3442BCBC7033}"/>
          </ac:spMkLst>
        </pc:spChg>
        <pc:spChg chg="add mod">
          <ac:chgData name="Al Brooks" userId="34fc579134f071c1" providerId="LiveId" clId="{12FB524E-2737-49D3-84BE-3DC7DD319606}" dt="2021-04-26T21:41:10.239" v="7333" actId="571"/>
          <ac:spMkLst>
            <pc:docMk/>
            <pc:sldMk cId="1814702027" sldId="7164"/>
            <ac:spMk id="240" creationId="{68071332-25A6-41E3-A59C-0A1862D787B6}"/>
          </ac:spMkLst>
        </pc:spChg>
        <pc:picChg chg="add del mod">
          <ac:chgData name="Al Brooks" userId="34fc579134f071c1" providerId="LiveId" clId="{12FB524E-2737-49D3-84BE-3DC7DD319606}" dt="2021-04-26T21:43:10.514" v="7353" actId="478"/>
          <ac:picMkLst>
            <pc:docMk/>
            <pc:sldMk cId="1814702027" sldId="7164"/>
            <ac:picMk id="3" creationId="{476FFAD8-A1A9-41C4-9C64-AF1664500B61}"/>
          </ac:picMkLst>
        </pc:picChg>
        <pc:picChg chg="add mod ord">
          <ac:chgData name="Al Brooks" userId="34fc579134f071c1" providerId="LiveId" clId="{12FB524E-2737-49D3-84BE-3DC7DD319606}" dt="2021-04-26T21:43:16.196" v="7355" actId="167"/>
          <ac:picMkLst>
            <pc:docMk/>
            <pc:sldMk cId="1814702027" sldId="7164"/>
            <ac:picMk id="242" creationId="{F3A14E17-872F-47A6-9161-4F1381F90244}"/>
          </ac:picMkLst>
        </pc:pic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6" creationId="{59AB009F-6BE9-47DE-8A86-9144054955F5}"/>
          </ac:cxnSpMkLst>
        </pc:cxnChg>
        <pc:cxnChg chg="del mod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57" creationId="{14E4FAA3-5C06-45D6-B666-B2B730D5F92C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163" creationId="{ACCA4E60-9F40-40CD-8BFE-92D35F8163F5}"/>
          </ac:cxnSpMkLst>
        </pc:cxnChg>
        <pc:cxnChg chg="mod">
          <ac:chgData name="Al Brooks" userId="34fc579134f071c1" providerId="LiveId" clId="{12FB524E-2737-49D3-84BE-3DC7DD319606}" dt="2021-04-26T21:33:17.699" v="7192" actId="1076"/>
          <ac:cxnSpMkLst>
            <pc:docMk/>
            <pc:sldMk cId="1814702027" sldId="7164"/>
            <ac:cxnSpMk id="183" creationId="{128F42D8-B423-4310-9130-5293F69D3918}"/>
          </ac:cxnSpMkLst>
        </pc:cxnChg>
        <pc:cxnChg chg="add mod">
          <ac:chgData name="Al Brooks" userId="34fc579134f071c1" providerId="LiveId" clId="{12FB524E-2737-49D3-84BE-3DC7DD319606}" dt="2021-04-26T21:08:53.790" v="6547" actId="571"/>
          <ac:cxnSpMkLst>
            <pc:docMk/>
            <pc:sldMk cId="1814702027" sldId="7164"/>
            <ac:cxnSpMk id="202" creationId="{AED28321-DF89-4B69-9AAD-CC746796E8C2}"/>
          </ac:cxnSpMkLst>
        </pc:cxnChg>
        <pc:cxnChg chg="add mod">
          <ac:chgData name="Al Brooks" userId="34fc579134f071c1" providerId="LiveId" clId="{12FB524E-2737-49D3-84BE-3DC7DD319606}" dt="2021-04-26T21:08:53.790" v="6547" actId="571"/>
          <ac:cxnSpMkLst>
            <pc:docMk/>
            <pc:sldMk cId="1814702027" sldId="7164"/>
            <ac:cxnSpMk id="203" creationId="{BB6FDEAC-F680-4F94-A975-E9569D187C38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6T21:46:06.250" v="7386" actId="478"/>
          <ac:cxnSpMkLst>
            <pc:docMk/>
            <pc:sldMk cId="1814702027" sldId="7164"/>
            <ac:cxnSpMk id="225" creationId="{A625811E-C1DE-4E15-B834-5A89506347CD}"/>
          </ac:cxnSpMkLst>
        </pc:cxnChg>
        <pc:cxnChg chg="add mod">
          <ac:chgData name="Al Brooks" userId="34fc579134f071c1" providerId="LiveId" clId="{12FB524E-2737-49D3-84BE-3DC7DD319606}" dt="2021-04-26T21:23:28.968" v="7095" actId="14100"/>
          <ac:cxnSpMkLst>
            <pc:docMk/>
            <pc:sldMk cId="1814702027" sldId="7164"/>
            <ac:cxnSpMk id="226" creationId="{CE707A30-EEE8-4BD0-81C8-BC03D143B126}"/>
          </ac:cxnSpMkLst>
        </pc:cxnChg>
        <pc:cxnChg chg="add mod">
          <ac:chgData name="Al Brooks" userId="34fc579134f071c1" providerId="LiveId" clId="{12FB524E-2737-49D3-84BE-3DC7DD319606}" dt="2021-04-26T21:23:53.649" v="7098" actId="108"/>
          <ac:cxnSpMkLst>
            <pc:docMk/>
            <pc:sldMk cId="1814702027" sldId="7164"/>
            <ac:cxnSpMk id="227" creationId="{1CD9C51E-56A5-413F-B5B2-7E75A554027D}"/>
          </ac:cxnSpMkLst>
        </pc:cxnChg>
        <pc:cxnChg chg="add mod">
          <ac:chgData name="Al Brooks" userId="34fc579134f071c1" providerId="LiveId" clId="{12FB524E-2737-49D3-84BE-3DC7DD319606}" dt="2021-04-26T21:23:09.975" v="7091" actId="14100"/>
          <ac:cxnSpMkLst>
            <pc:docMk/>
            <pc:sldMk cId="1814702027" sldId="7164"/>
            <ac:cxnSpMk id="228" creationId="{52706295-7FF4-4D7A-8DE5-F67C3729DAF6}"/>
          </ac:cxnSpMkLst>
        </pc:cxnChg>
        <pc:cxnChg chg="add del mod">
          <ac:chgData name="Al Brooks" userId="34fc579134f071c1" providerId="LiveId" clId="{12FB524E-2737-49D3-84BE-3DC7DD319606}" dt="2021-04-26T21:32:11.444" v="7171" actId="478"/>
          <ac:cxnSpMkLst>
            <pc:docMk/>
            <pc:sldMk cId="1814702027" sldId="7164"/>
            <ac:cxnSpMk id="231" creationId="{B9130200-EF35-4A1B-BCE8-146506C76225}"/>
          </ac:cxnSpMkLst>
        </pc:cxnChg>
        <pc:cxnChg chg="add mod">
          <ac:chgData name="Al Brooks" userId="34fc579134f071c1" providerId="LiveId" clId="{12FB524E-2737-49D3-84BE-3DC7DD319606}" dt="2021-04-26T21:32:14.498" v="7173" actId="14100"/>
          <ac:cxnSpMkLst>
            <pc:docMk/>
            <pc:sldMk cId="1814702027" sldId="7164"/>
            <ac:cxnSpMk id="233" creationId="{0144623B-F224-48B3-AF5D-B05565FCD338}"/>
          </ac:cxnSpMkLst>
        </pc:cxnChg>
        <pc:cxnChg chg="add mod">
          <ac:chgData name="Al Brooks" userId="34fc579134f071c1" providerId="LiveId" clId="{12FB524E-2737-49D3-84BE-3DC7DD319606}" dt="2021-04-26T21:33:29.543" v="7194" actId="571"/>
          <ac:cxnSpMkLst>
            <pc:docMk/>
            <pc:sldMk cId="1814702027" sldId="7164"/>
            <ac:cxnSpMk id="238" creationId="{0D36795E-BB1D-411C-96F3-B9D4FE3FBFE8}"/>
          </ac:cxnSpMkLst>
        </pc:cxnChg>
        <pc:cxnChg chg="add mod">
          <ac:chgData name="Al Brooks" userId="34fc579134f071c1" providerId="LiveId" clId="{12FB524E-2737-49D3-84BE-3DC7DD319606}" dt="2021-04-26T21:41:16.162" v="7334" actId="571"/>
          <ac:cxnSpMkLst>
            <pc:docMk/>
            <pc:sldMk cId="1814702027" sldId="7164"/>
            <ac:cxnSpMk id="241" creationId="{65F1C1A2-DB60-48D8-9911-3AEE09B1BDAF}"/>
          </ac:cxnSpMkLst>
        </pc:cxnChg>
      </pc:sldChg>
      <pc:sldChg chg="add del">
        <pc:chgData name="Al Brooks" userId="34fc579134f071c1" providerId="LiveId" clId="{12FB524E-2737-49D3-84BE-3DC7DD319606}" dt="2021-04-22T20:41:56.103" v="1623" actId="47"/>
        <pc:sldMkLst>
          <pc:docMk/>
          <pc:sldMk cId="2238895122" sldId="7164"/>
        </pc:sldMkLst>
      </pc:sldChg>
      <pc:sldChg chg="addSp delSp modSp add del mod">
        <pc:chgData name="Al Brooks" userId="34fc579134f071c1" providerId="LiveId" clId="{12FB524E-2737-49D3-84BE-3DC7DD319606}" dt="2021-04-23T19:59:18.059" v="3240" actId="47"/>
        <pc:sldMkLst>
          <pc:docMk/>
          <pc:sldMk cId="2414466814" sldId="7164"/>
        </pc:sldMkLst>
        <pc:spChg chg="mod">
          <ac:chgData name="Al Brooks" userId="34fc579134f071c1" providerId="LiveId" clId="{12FB524E-2737-49D3-84BE-3DC7DD319606}" dt="2021-04-22T20:50:45.037" v="1780" actId="1076"/>
          <ac:spMkLst>
            <pc:docMk/>
            <pc:sldMk cId="2414466814" sldId="7164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2T21:28:46.179" v="2242" actId="167"/>
          <ac:spMkLst>
            <pc:docMk/>
            <pc:sldMk cId="2414466814" sldId="7164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47" creationId="{4EC42847-217B-4455-8434-79379EE7749C}"/>
          </ac:spMkLst>
        </pc:spChg>
        <pc:spChg chg="del mod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156" creationId="{90737D70-5292-4114-B1A5-9CFE7025F18B}"/>
          </ac:spMkLst>
        </pc:spChg>
        <pc:spChg chg="mod">
          <ac:chgData name="Al Brooks" userId="34fc579134f071c1" providerId="LiveId" clId="{12FB524E-2737-49D3-84BE-3DC7DD319606}" dt="2021-04-22T21:32:01.330" v="2272" actId="108"/>
          <ac:spMkLst>
            <pc:docMk/>
            <pc:sldMk cId="2414466814" sldId="7164"/>
            <ac:spMk id="171" creationId="{781F4C85-0F33-4388-84FF-13491D0F8E60}"/>
          </ac:spMkLst>
        </pc:spChg>
        <pc:spChg chg="mod">
          <ac:chgData name="Al Brooks" userId="34fc579134f071c1" providerId="LiveId" clId="{12FB524E-2737-49D3-84BE-3DC7DD319606}" dt="2021-04-22T21:32:03.399" v="2273" actId="108"/>
          <ac:spMkLst>
            <pc:docMk/>
            <pc:sldMk cId="2414466814" sldId="7164"/>
            <ac:spMk id="172" creationId="{30CE7D7F-4C96-4D59-9AFC-DC49D006216E}"/>
          </ac:spMkLst>
        </pc:spChg>
        <pc:spChg chg="mod">
          <ac:chgData name="Al Brooks" userId="34fc579134f071c1" providerId="LiveId" clId="{12FB524E-2737-49D3-84BE-3DC7DD319606}" dt="2021-04-22T21:32:08.511" v="2274" actId="108"/>
          <ac:spMkLst>
            <pc:docMk/>
            <pc:sldMk cId="2414466814" sldId="7164"/>
            <ac:spMk id="175" creationId="{4A0FD142-B5AC-46E7-B2BF-2AB2F38D1B5D}"/>
          </ac:spMkLst>
        </pc:spChg>
        <pc:spChg chg="mod">
          <ac:chgData name="Al Brooks" userId="34fc579134f071c1" providerId="LiveId" clId="{12FB524E-2737-49D3-84BE-3DC7DD319606}" dt="2021-04-22T21:32:09.924" v="2275" actId="108"/>
          <ac:spMkLst>
            <pc:docMk/>
            <pc:sldMk cId="2414466814" sldId="7164"/>
            <ac:spMk id="176" creationId="{967D4B0B-C0FF-47DE-B9CE-777D806C1871}"/>
          </ac:spMkLst>
        </pc:spChg>
        <pc:spChg chg="mod">
          <ac:chgData name="Al Brooks" userId="34fc579134f071c1" providerId="LiveId" clId="{12FB524E-2737-49D3-84BE-3DC7DD319606}" dt="2021-04-22T21:32:12.885" v="2276" actId="108"/>
          <ac:spMkLst>
            <pc:docMk/>
            <pc:sldMk cId="2414466814" sldId="7164"/>
            <ac:spMk id="182" creationId="{04523755-4601-4EC2-A0C5-10DFDD6E9DB5}"/>
          </ac:spMkLst>
        </pc:spChg>
        <pc:spChg chg="mod">
          <ac:chgData name="Al Brooks" userId="34fc579134f071c1" providerId="LiveId" clId="{12FB524E-2737-49D3-84BE-3DC7DD319606}" dt="2021-04-22T21:32:17.132" v="2277" actId="108"/>
          <ac:spMkLst>
            <pc:docMk/>
            <pc:sldMk cId="2414466814" sldId="7164"/>
            <ac:spMk id="185" creationId="{2181C9DB-EA75-4A82-9FF8-3B43E09EFA0B}"/>
          </ac:spMkLst>
        </pc:spChg>
        <pc:spChg chg="mod">
          <ac:chgData name="Al Brooks" userId="34fc579134f071c1" providerId="LiveId" clId="{12FB524E-2737-49D3-84BE-3DC7DD319606}" dt="2021-04-22T21:32:46.891" v="2291" actId="108"/>
          <ac:spMkLst>
            <pc:docMk/>
            <pc:sldMk cId="2414466814" sldId="7164"/>
            <ac:spMk id="188" creationId="{10D1FBCF-D241-4F06-A2BF-413614C7329B}"/>
          </ac:spMkLst>
        </pc:spChg>
        <pc:spChg chg="mod">
          <ac:chgData name="Al Brooks" userId="34fc579134f071c1" providerId="LiveId" clId="{12FB524E-2737-49D3-84BE-3DC7DD319606}" dt="2021-04-22T21:32:48.481" v="2292" actId="108"/>
          <ac:spMkLst>
            <pc:docMk/>
            <pc:sldMk cId="2414466814" sldId="7164"/>
            <ac:spMk id="189" creationId="{CF56BD97-3A6B-44CA-AF10-206E0021AA4E}"/>
          </ac:spMkLst>
        </pc:spChg>
        <pc:spChg chg="mod">
          <ac:chgData name="Al Brooks" userId="34fc579134f071c1" providerId="LiveId" clId="{12FB524E-2737-49D3-84BE-3DC7DD319606}" dt="2021-04-22T21:32:55.521" v="2293" actId="108"/>
          <ac:spMkLst>
            <pc:docMk/>
            <pc:sldMk cId="2414466814" sldId="7164"/>
            <ac:spMk id="192" creationId="{DA091A7B-E3C7-438E-B473-B958E1E96517}"/>
          </ac:spMkLst>
        </pc:spChg>
        <pc:spChg chg="mod">
          <ac:chgData name="Al Brooks" userId="34fc579134f071c1" providerId="LiveId" clId="{12FB524E-2737-49D3-84BE-3DC7DD319606}" dt="2021-04-22T21:33:01.044" v="2294" actId="108"/>
          <ac:spMkLst>
            <pc:docMk/>
            <pc:sldMk cId="2414466814" sldId="7164"/>
            <ac:spMk id="194" creationId="{43A92C96-B61B-4299-9B49-C1D8000864E8}"/>
          </ac:spMkLst>
        </pc:spChg>
        <pc:spChg chg="del">
          <ac:chgData name="Al Brooks" userId="34fc579134f071c1" providerId="LiveId" clId="{12FB524E-2737-49D3-84BE-3DC7DD319606}" dt="2021-04-22T20:53:20.940" v="1814" actId="478"/>
          <ac:spMkLst>
            <pc:docMk/>
            <pc:sldMk cId="2414466814" sldId="7164"/>
            <ac:spMk id="204" creationId="{3905E413-E3DB-48D4-A303-BD714DBE6BBA}"/>
          </ac:spMkLst>
        </pc:spChg>
        <pc:spChg chg="del">
          <ac:chgData name="Al Brooks" userId="34fc579134f071c1" providerId="LiveId" clId="{12FB524E-2737-49D3-84BE-3DC7DD319606}" dt="2021-04-22T20:53:24.599" v="1815" actId="478"/>
          <ac:spMkLst>
            <pc:docMk/>
            <pc:sldMk cId="2414466814" sldId="7164"/>
            <ac:spMk id="207" creationId="{3E2BCDFD-52A4-4C8D-B0F3-29A8DA9B2DB2}"/>
          </ac:spMkLst>
        </pc:spChg>
        <pc:spChg chg="add mod">
          <ac:chgData name="Al Brooks" userId="34fc579134f071c1" providerId="LiveId" clId="{12FB524E-2737-49D3-84BE-3DC7DD319606}" dt="2021-04-22T20:42:27.797" v="1652"/>
          <ac:spMkLst>
            <pc:docMk/>
            <pc:sldMk cId="2414466814" sldId="7164"/>
            <ac:spMk id="212" creationId="{49ADAC81-10C9-429B-BBB7-40A9A7232906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2T21:36:51.812" v="2390" actId="478"/>
          <ac:spMkLst>
            <pc:docMk/>
            <pc:sldMk cId="2414466814" sldId="7164"/>
            <ac:spMk id="215" creationId="{38A57D53-D512-445D-9B9C-C439C628D974}"/>
          </ac:spMkLst>
        </pc:spChg>
        <pc:spChg chg="mod">
          <ac:chgData name="Al Brooks" userId="34fc579134f071c1" providerId="LiveId" clId="{12FB524E-2737-49D3-84BE-3DC7DD319606}" dt="2021-04-22T21:35:42.209" v="2369" actId="1076"/>
          <ac:spMkLst>
            <pc:docMk/>
            <pc:sldMk cId="2414466814" sldId="7164"/>
            <ac:spMk id="217" creationId="{BC73A98E-6025-440E-97C6-73561CD016BD}"/>
          </ac:spMkLst>
        </pc:spChg>
        <pc:spChg chg="mod">
          <ac:chgData name="Al Brooks" userId="34fc579134f071c1" providerId="LiveId" clId="{12FB524E-2737-49D3-84BE-3DC7DD319606}" dt="2021-04-22T21:36:01.258" v="2377" actId="13926"/>
          <ac:spMkLst>
            <pc:docMk/>
            <pc:sldMk cId="2414466814" sldId="7164"/>
            <ac:spMk id="218" creationId="{FD6D0BE5-D289-4460-B84E-F900145C594A}"/>
          </ac:spMkLst>
        </pc:spChg>
        <pc:spChg chg="del mod">
          <ac:chgData name="Al Brooks" userId="34fc579134f071c1" providerId="LiveId" clId="{12FB524E-2737-49D3-84BE-3DC7DD319606}" dt="2021-04-22T21:17:49.276" v="2121" actId="478"/>
          <ac:spMkLst>
            <pc:docMk/>
            <pc:sldMk cId="2414466814" sldId="7164"/>
            <ac:spMk id="220" creationId="{FA85C16D-603B-4B3B-B239-FAB3497BE08A}"/>
          </ac:spMkLst>
        </pc:spChg>
        <pc:spChg chg="mod">
          <ac:chgData name="Al Brooks" userId="34fc579134f071c1" providerId="LiveId" clId="{12FB524E-2737-49D3-84BE-3DC7DD319606}" dt="2021-04-22T21:33:48.817" v="2322" actId="13926"/>
          <ac:spMkLst>
            <pc:docMk/>
            <pc:sldMk cId="2414466814" sldId="7164"/>
            <ac:spMk id="221" creationId="{EC7EB62A-F366-46E6-9FE7-289507174642}"/>
          </ac:spMkLst>
        </pc:spChg>
        <pc:spChg chg="mod">
          <ac:chgData name="Al Brooks" userId="34fc579134f071c1" providerId="LiveId" clId="{12FB524E-2737-49D3-84BE-3DC7DD319606}" dt="2021-04-22T21:36:43.761" v="2389" actId="13926"/>
          <ac:spMkLst>
            <pc:docMk/>
            <pc:sldMk cId="2414466814" sldId="7164"/>
            <ac:spMk id="226" creationId="{BE9BE93D-7F62-4B7F-9627-E4180A9264C1}"/>
          </ac:spMkLst>
        </pc:spChg>
        <pc:spChg chg="mod">
          <ac:chgData name="Al Brooks" userId="34fc579134f071c1" providerId="LiveId" clId="{12FB524E-2737-49D3-84BE-3DC7DD319606}" dt="2021-04-22T21:33:05.588" v="2295" actId="108"/>
          <ac:spMkLst>
            <pc:docMk/>
            <pc:sldMk cId="2414466814" sldId="7164"/>
            <ac:spMk id="228" creationId="{D6924553-96E5-4F65-B8D3-BC70460FFED1}"/>
          </ac:spMkLst>
        </pc:spChg>
        <pc:spChg chg="add mod">
          <ac:chgData name="Al Brooks" userId="34fc579134f071c1" providerId="LiveId" clId="{12FB524E-2737-49D3-84BE-3DC7DD319606}" dt="2021-04-22T20:53:28.472" v="1817"/>
          <ac:spMkLst>
            <pc:docMk/>
            <pc:sldMk cId="2414466814" sldId="7164"/>
            <ac:spMk id="232" creationId="{3C050462-6678-4457-BAF9-D6605CD7459E}"/>
          </ac:spMkLst>
        </pc:spChg>
        <pc:spChg chg="add mod">
          <ac:chgData name="Al Brooks" userId="34fc579134f071c1" providerId="LiveId" clId="{12FB524E-2737-49D3-84BE-3DC7DD319606}" dt="2021-04-22T21:34:18.600" v="2332" actId="13926"/>
          <ac:spMkLst>
            <pc:docMk/>
            <pc:sldMk cId="2414466814" sldId="7164"/>
            <ac:spMk id="236" creationId="{F184DEA2-A521-4FF7-A2D6-04100E198E7E}"/>
          </ac:spMkLst>
        </pc:spChg>
        <pc:spChg chg="add mod">
          <ac:chgData name="Al Brooks" userId="34fc579134f071c1" providerId="LiveId" clId="{12FB524E-2737-49D3-84BE-3DC7DD319606}" dt="2021-04-22T21:36:23.181" v="2384" actId="14100"/>
          <ac:spMkLst>
            <pc:docMk/>
            <pc:sldMk cId="2414466814" sldId="7164"/>
            <ac:spMk id="238" creationId="{1652C9BB-5D9A-4E70-A5FC-4F40109F32EC}"/>
          </ac:spMkLst>
        </pc:spChg>
        <pc:spChg chg="add mod ord">
          <ac:chgData name="Al Brooks" userId="34fc579134f071c1" providerId="LiveId" clId="{12FB524E-2737-49D3-84BE-3DC7DD319606}" dt="2021-04-22T21:28:40.039" v="2240" actId="167"/>
          <ac:spMkLst>
            <pc:docMk/>
            <pc:sldMk cId="2414466814" sldId="7164"/>
            <ac:spMk id="240" creationId="{B47BFAA2-5314-46F2-89BF-789EEDEE2753}"/>
          </ac:spMkLst>
        </pc:spChg>
        <pc:spChg chg="add mod ord">
          <ac:chgData name="Al Brooks" userId="34fc579134f071c1" providerId="LiveId" clId="{12FB524E-2737-49D3-84BE-3DC7DD319606}" dt="2021-04-22T21:28:40.039" v="2240" actId="167"/>
          <ac:spMkLst>
            <pc:docMk/>
            <pc:sldMk cId="2414466814" sldId="7164"/>
            <ac:spMk id="241" creationId="{0F9AE8B3-F107-4419-B71E-DC7968332FCF}"/>
          </ac:spMkLst>
        </pc:spChg>
        <pc:spChg chg="add mod ord">
          <ac:chgData name="Al Brooks" userId="34fc579134f071c1" providerId="LiveId" clId="{12FB524E-2737-49D3-84BE-3DC7DD319606}" dt="2021-04-22T21:28:40.039" v="2240" actId="167"/>
          <ac:spMkLst>
            <pc:docMk/>
            <pc:sldMk cId="2414466814" sldId="7164"/>
            <ac:spMk id="242" creationId="{78351835-91CD-43BF-896D-46DF3BCF9F2E}"/>
          </ac:spMkLst>
        </pc:spChg>
        <pc:spChg chg="add del mod">
          <ac:chgData name="Al Brooks" userId="34fc579134f071c1" providerId="LiveId" clId="{12FB524E-2737-49D3-84BE-3DC7DD319606}" dt="2021-04-22T21:30:57.086" v="2268" actId="478"/>
          <ac:spMkLst>
            <pc:docMk/>
            <pc:sldMk cId="2414466814" sldId="7164"/>
            <ac:spMk id="243" creationId="{15804A7C-6F22-47F5-B034-5496EA6DCEEE}"/>
          </ac:spMkLst>
        </pc:spChg>
        <pc:spChg chg="add mod">
          <ac:chgData name="Al Brooks" userId="34fc579134f071c1" providerId="LiveId" clId="{12FB524E-2737-49D3-84BE-3DC7DD319606}" dt="2021-04-22T21:36:28.689" v="2386" actId="13926"/>
          <ac:spMkLst>
            <pc:docMk/>
            <pc:sldMk cId="2414466814" sldId="7164"/>
            <ac:spMk id="245" creationId="{F5DFC50F-6595-40C1-9B4C-200EEF81386C}"/>
          </ac:spMkLst>
        </pc:spChg>
        <pc:spChg chg="add mod">
          <ac:chgData name="Al Brooks" userId="34fc579134f071c1" providerId="LiveId" clId="{12FB524E-2737-49D3-84BE-3DC7DD319606}" dt="2021-04-22T21:32:38.637" v="2290" actId="108"/>
          <ac:spMkLst>
            <pc:docMk/>
            <pc:sldMk cId="2414466814" sldId="7164"/>
            <ac:spMk id="247" creationId="{CA6C0DE5-964E-4C37-BE9C-34D1EFB6D8AD}"/>
          </ac:spMkLst>
        </pc:spChg>
        <pc:picChg chg="ord">
          <ac:chgData name="Al Brooks" userId="34fc579134f071c1" providerId="LiveId" clId="{12FB524E-2737-49D3-84BE-3DC7DD319606}" dt="2021-04-22T21:28:42.879" v="2241" actId="167"/>
          <ac:picMkLst>
            <pc:docMk/>
            <pc:sldMk cId="2414466814" sldId="7164"/>
            <ac:picMk id="3" creationId="{62AF8DF5-7A8C-4146-936D-2F230668A8F4}"/>
          </ac:picMkLst>
        </pc:pic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57" creationId="{14E4FAA3-5C06-45D6-B666-B2B730D5F92C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163" creationId="{ACCA4E60-9F40-40CD-8BFE-92D35F8163F5}"/>
          </ac:cxnSpMkLst>
        </pc:cxnChg>
        <pc:cxnChg chg="del">
          <ac:chgData name="Al Brooks" userId="34fc579134f071c1" providerId="LiveId" clId="{12FB524E-2737-49D3-84BE-3DC7DD319606}" dt="2021-04-22T20:53:25.662" v="1816" actId="478"/>
          <ac:cxnSpMkLst>
            <pc:docMk/>
            <pc:sldMk cId="2414466814" sldId="7164"/>
            <ac:cxnSpMk id="205" creationId="{AAE9890B-ED74-4AC4-BABC-A4884BB69653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216" creationId="{436930F0-105B-44C5-85AB-32BF8297DE6E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2T21:36:51.812" v="2390" actId="478"/>
          <ac:cxnSpMkLst>
            <pc:docMk/>
            <pc:sldMk cId="2414466814" sldId="7164"/>
            <ac:cxnSpMk id="225" creationId="{A625811E-C1DE-4E15-B834-5A89506347CD}"/>
          </ac:cxnSpMkLst>
        </pc:cxnChg>
        <pc:cxnChg chg="mod">
          <ac:chgData name="Al Brooks" userId="34fc579134f071c1" providerId="LiveId" clId="{12FB524E-2737-49D3-84BE-3DC7DD319606}" dt="2021-04-22T21:19:05.383" v="2157" actId="14100"/>
          <ac:cxnSpMkLst>
            <pc:docMk/>
            <pc:sldMk cId="2414466814" sldId="7164"/>
            <ac:cxnSpMk id="227" creationId="{98845458-8ECE-4D7C-B730-18CEB0D5BCDA}"/>
          </ac:cxnSpMkLst>
        </pc:cxnChg>
        <pc:cxnChg chg="add mod">
          <ac:chgData name="Al Brooks" userId="34fc579134f071c1" providerId="LiveId" clId="{12FB524E-2737-49D3-84BE-3DC7DD319606}" dt="2021-04-22T20:53:28.472" v="1817"/>
          <ac:cxnSpMkLst>
            <pc:docMk/>
            <pc:sldMk cId="2414466814" sldId="7164"/>
            <ac:cxnSpMk id="235" creationId="{FAF8DCB9-BF59-42D6-A474-DF044ED8D1A8}"/>
          </ac:cxnSpMkLst>
        </pc:cxnChg>
        <pc:cxnChg chg="add mod">
          <ac:chgData name="Al Brooks" userId="34fc579134f071c1" providerId="LiveId" clId="{12FB524E-2737-49D3-84BE-3DC7DD319606}" dt="2021-04-22T20:53:28.472" v="1817"/>
          <ac:cxnSpMkLst>
            <pc:docMk/>
            <pc:sldMk cId="2414466814" sldId="7164"/>
            <ac:cxnSpMk id="237" creationId="{E48019D1-FDF5-4DC6-86DF-D2E3E63BF3E7}"/>
          </ac:cxnSpMkLst>
        </pc:cxnChg>
        <pc:cxnChg chg="add mod">
          <ac:chgData name="Al Brooks" userId="34fc579134f071c1" providerId="LiveId" clId="{12FB524E-2737-49D3-84BE-3DC7DD319606}" dt="2021-04-22T21:18:34.855" v="2146" actId="14100"/>
          <ac:cxnSpMkLst>
            <pc:docMk/>
            <pc:sldMk cId="2414466814" sldId="7164"/>
            <ac:cxnSpMk id="239" creationId="{D465699A-28C0-4A1B-ACEE-9513B3E7FC09}"/>
          </ac:cxnSpMkLst>
        </pc:cxnChg>
        <pc:cxnChg chg="add del mod">
          <ac:chgData name="Al Brooks" userId="34fc579134f071c1" providerId="LiveId" clId="{12FB524E-2737-49D3-84BE-3DC7DD319606}" dt="2021-04-22T21:30:55.200" v="2267" actId="478"/>
          <ac:cxnSpMkLst>
            <pc:docMk/>
            <pc:sldMk cId="2414466814" sldId="7164"/>
            <ac:cxnSpMk id="244" creationId="{C9F4F881-F5BF-4239-A3C6-CD647E992FF9}"/>
          </ac:cxnSpMkLst>
        </pc:cxnChg>
        <pc:cxnChg chg="add mod">
          <ac:chgData name="Al Brooks" userId="34fc579134f071c1" providerId="LiveId" clId="{12FB524E-2737-49D3-84BE-3DC7DD319606}" dt="2021-04-22T21:30:52.791" v="2266" actId="14100"/>
          <ac:cxnSpMkLst>
            <pc:docMk/>
            <pc:sldMk cId="2414466814" sldId="7164"/>
            <ac:cxnSpMk id="246" creationId="{F67DAA69-D85F-4CF4-BDDA-E96DA4CF2848}"/>
          </ac:cxnSpMkLst>
        </pc:cxnChg>
        <pc:cxnChg chg="add mod">
          <ac:chgData name="Al Brooks" userId="34fc579134f071c1" providerId="LiveId" clId="{12FB524E-2737-49D3-84BE-3DC7DD319606}" dt="2021-04-22T21:33:42.180" v="2320" actId="14100"/>
          <ac:cxnSpMkLst>
            <pc:docMk/>
            <pc:sldMk cId="2414466814" sldId="7164"/>
            <ac:cxnSpMk id="248" creationId="{548A8147-1110-4596-B28B-EDA3786C6351}"/>
          </ac:cxnSpMkLst>
        </pc:cxnChg>
        <pc:cxnChg chg="add mod">
          <ac:chgData name="Al Brooks" userId="34fc579134f071c1" providerId="LiveId" clId="{12FB524E-2737-49D3-84BE-3DC7DD319606}" dt="2021-04-22T21:35:48.104" v="2371" actId="14100"/>
          <ac:cxnSpMkLst>
            <pc:docMk/>
            <pc:sldMk cId="2414466814" sldId="7164"/>
            <ac:cxnSpMk id="249" creationId="{8111F4C9-FBC0-4B50-ACC0-820C81C725A5}"/>
          </ac:cxnSpMkLst>
        </pc:cxnChg>
      </pc:sldChg>
      <pc:sldChg chg="delSp modSp add del mod">
        <pc:chgData name="Al Brooks" userId="34fc579134f071c1" providerId="LiveId" clId="{12FB524E-2737-49D3-84BE-3DC7DD319606}" dt="2021-04-23T21:22:13.334" v="4487" actId="2696"/>
        <pc:sldMkLst>
          <pc:docMk/>
          <pc:sldMk cId="328392523" sldId="7165"/>
        </pc:sldMkLst>
        <pc:spChg chg="mod">
          <ac:chgData name="Al Brooks" userId="34fc579134f071c1" providerId="LiveId" clId="{12FB524E-2737-49D3-84BE-3DC7DD319606}" dt="2021-04-23T21:07:52.943" v="4062"/>
          <ac:spMkLst>
            <pc:docMk/>
            <pc:sldMk cId="328392523" sldId="7165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3T21:17:51.485" v="4484" actId="1076"/>
          <ac:spMkLst>
            <pc:docMk/>
            <pc:sldMk cId="328392523" sldId="7165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156" creationId="{2F29DF87-9EB9-4B8E-AC3E-688ECE59C9DE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3T21:10:12.687" v="4169" actId="478"/>
          <ac:spMkLst>
            <pc:docMk/>
            <pc:sldMk cId="328392523" sldId="7165"/>
            <ac:spMk id="215" creationId="{EC39CA8B-DBE1-47F3-BF1F-B67C6859BE85}"/>
          </ac:spMkLst>
        </pc:sp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57" creationId="{85668601-C71B-437D-A6C8-64C4F3C134F5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163" creationId="{208F37F3-ED42-4774-9E76-A32977372E66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3T21:10:12.687" v="4169" actId="478"/>
          <ac:cxnSpMkLst>
            <pc:docMk/>
            <pc:sldMk cId="328392523" sldId="7165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12FB524E-2737-49D3-84BE-3DC7DD319606}" dt="2021-04-22T20:53:48.127" v="1820" actId="2696"/>
        <pc:sldMkLst>
          <pc:docMk/>
          <pc:sldMk cId="902141468" sldId="7165"/>
        </pc:sldMkLst>
        <pc:spChg chg="mod">
          <ac:chgData name="Al Brooks" userId="34fc579134f071c1" providerId="LiveId" clId="{12FB524E-2737-49D3-84BE-3DC7DD319606}" dt="2021-04-22T20:53:04.978" v="1812"/>
          <ac:spMkLst>
            <pc:docMk/>
            <pc:sldMk cId="902141468" sldId="7165"/>
            <ac:spMk id="5" creationId="{00000000-0000-0000-0000-000000000000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156" creationId="{2F29DF87-9EB9-4B8E-AC3E-688ECE59C9DE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2T20:53:42.443" v="1819" actId="478"/>
          <ac:spMkLst>
            <pc:docMk/>
            <pc:sldMk cId="902141468" sldId="7165"/>
            <ac:spMk id="215" creationId="{EC39CA8B-DBE1-47F3-BF1F-B67C6859BE85}"/>
          </ac:spMkLst>
        </pc:sp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57" creationId="{85668601-C71B-437D-A6C8-64C4F3C134F5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163" creationId="{208F37F3-ED42-4774-9E76-A32977372E66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2T20:53:42.443" v="1819" actId="478"/>
          <ac:cxnSpMkLst>
            <pc:docMk/>
            <pc:sldMk cId="902141468" sldId="7165"/>
            <ac:cxnSpMk id="225" creationId="{3B2E5016-D6DA-482F-BCE2-B5A64CE1D387}"/>
          </ac:cxnSpMkLst>
        </pc:cxnChg>
      </pc:sldChg>
      <pc:sldChg chg="addSp delSp modSp add mod">
        <pc:chgData name="Al Brooks" userId="34fc579134f071c1" providerId="LiveId" clId="{12FB524E-2737-49D3-84BE-3DC7DD319606}" dt="2021-04-28T21:44:39.727" v="11197" actId="13926"/>
        <pc:sldMkLst>
          <pc:docMk/>
          <pc:sldMk cId="1827618816" sldId="7165"/>
        </pc:sldMkLst>
        <pc:spChg chg="mod">
          <ac:chgData name="Al Brooks" userId="34fc579134f071c1" providerId="LiveId" clId="{12FB524E-2737-49D3-84BE-3DC7DD319606}" dt="2021-04-28T20:53:10.324" v="10484"/>
          <ac:spMkLst>
            <pc:docMk/>
            <pc:sldMk cId="1827618816" sldId="7165"/>
            <ac:spMk id="5" creationId="{00000000-0000-0000-0000-000000000000}"/>
          </ac:spMkLst>
        </pc:spChg>
        <pc:spChg chg="mod">
          <ac:chgData name="Al Brooks" userId="34fc579134f071c1" providerId="LiveId" clId="{12FB524E-2737-49D3-84BE-3DC7DD319606}" dt="2021-04-28T21:17:53.741" v="10626" actId="1076"/>
          <ac:spMkLst>
            <pc:docMk/>
            <pc:sldMk cId="1827618816" sldId="7165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87" creationId="{C8B5FE1D-C85E-4771-96CA-2A1EB95791C2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88" creationId="{4372D83D-F459-49E8-BEB2-9ECCB4544A2B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89" creationId="{DA9A7C65-2800-465C-9C4B-9FDAB2CE563D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0" creationId="{ACE58EDA-B530-4702-9608-0AC4B07B85A9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1" creationId="{A7F4EEC6-A048-471C-8895-833AD0EC4C50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2" creationId="{8C2DC4C9-E6F1-467E-ACB3-CC040118FC23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3" creationId="{1C9F2DEB-221F-4A0D-AFF7-7CDD813982A7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4" creationId="{AAF0526B-9815-45E8-BC46-1EA9F6BB6CAA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5" creationId="{B665E284-0128-4F76-AA6A-D78A64B5A355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6" creationId="{3FA39E43-56CB-4860-A2FD-CB6B57F21661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8" creationId="{9C378036-724E-4786-9813-04DADF05F865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99" creationId="{3AF78076-C7D7-4BDE-BA5D-4DB4D18FFAFC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05" creationId="{99105DD7-4909-48B0-B6E2-BE68901B468D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06" creationId="{505AD7D4-4318-41B8-BC05-FB8D9FC8FDC2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45" creationId="{766A0305-A87F-447C-AA47-5C1F70A90B96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46" creationId="{E3C39478-16E5-4820-9A19-698CEAEDAFF5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47" creationId="{4EC42847-217B-4455-8434-79379EE7749C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48" creationId="{5CEC84EF-FE49-4563-8BAE-930B97391781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49" creationId="{02B3E772-4181-47BC-B7FE-7F54CFE4A84E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55" creationId="{DE7C6771-7999-4E67-B175-5E4D583DE1B3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156" creationId="{90737D70-5292-4114-B1A5-9CFE7025F18B}"/>
          </ac:spMkLst>
        </pc:spChg>
        <pc:spChg chg="mod">
          <ac:chgData name="Al Brooks" userId="34fc579134f071c1" providerId="LiveId" clId="{12FB524E-2737-49D3-84BE-3DC7DD319606}" dt="2021-04-28T21:33:32.380" v="10738" actId="108"/>
          <ac:spMkLst>
            <pc:docMk/>
            <pc:sldMk cId="1827618816" sldId="7165"/>
            <ac:spMk id="167" creationId="{B18BB2A8-DD4D-4513-9411-FFDF7A17EE4B}"/>
          </ac:spMkLst>
        </pc:spChg>
        <pc:spChg chg="mod">
          <ac:chgData name="Al Brooks" userId="34fc579134f071c1" providerId="LiveId" clId="{12FB524E-2737-49D3-84BE-3DC7DD319606}" dt="2021-04-28T21:33:35.065" v="10739" actId="108"/>
          <ac:spMkLst>
            <pc:docMk/>
            <pc:sldMk cId="1827618816" sldId="7165"/>
            <ac:spMk id="169" creationId="{56074593-FE03-4951-B01D-2EF5796BAAC6}"/>
          </ac:spMkLst>
        </pc:spChg>
        <pc:spChg chg="mod">
          <ac:chgData name="Al Brooks" userId="34fc579134f071c1" providerId="LiveId" clId="{12FB524E-2737-49D3-84BE-3DC7DD319606}" dt="2021-04-28T21:33:51.026" v="10740" actId="108"/>
          <ac:spMkLst>
            <pc:docMk/>
            <pc:sldMk cId="1827618816" sldId="7165"/>
            <ac:spMk id="177" creationId="{20BBF8AB-4BC3-48E6-8EB3-08755BAD5D81}"/>
          </ac:spMkLst>
        </pc:spChg>
        <pc:spChg chg="mod ord">
          <ac:chgData name="Al Brooks" userId="34fc579134f071c1" providerId="LiveId" clId="{12FB524E-2737-49D3-84BE-3DC7DD319606}" dt="2021-04-28T21:40:22.110" v="11051" actId="166"/>
          <ac:spMkLst>
            <pc:docMk/>
            <pc:sldMk cId="1827618816" sldId="7165"/>
            <ac:spMk id="178" creationId="{6ED068DE-F283-4411-92B4-A60550E61BCC}"/>
          </ac:spMkLst>
        </pc:spChg>
        <pc:spChg chg="mod">
          <ac:chgData name="Al Brooks" userId="34fc579134f071c1" providerId="LiveId" clId="{12FB524E-2737-49D3-84BE-3DC7DD319606}" dt="2021-04-28T21:33:55.595" v="10742" actId="108"/>
          <ac:spMkLst>
            <pc:docMk/>
            <pc:sldMk cId="1827618816" sldId="7165"/>
            <ac:spMk id="179" creationId="{ACDFBB7E-982D-4953-AE97-A5371F0C9C53}"/>
          </ac:spMkLst>
        </pc:spChg>
        <pc:spChg chg="del">
          <ac:chgData name="Al Brooks" userId="34fc579134f071c1" providerId="LiveId" clId="{12FB524E-2737-49D3-84BE-3DC7DD319606}" dt="2021-04-28T21:21:25.106" v="10650" actId="478"/>
          <ac:spMkLst>
            <pc:docMk/>
            <pc:sldMk cId="1827618816" sldId="7165"/>
            <ac:spMk id="190" creationId="{F1AB9A91-B250-418A-92FF-351DEC1EB375}"/>
          </ac:spMkLst>
        </pc:spChg>
        <pc:spChg chg="mod">
          <ac:chgData name="Al Brooks" userId="34fc579134f071c1" providerId="LiveId" clId="{12FB524E-2737-49D3-84BE-3DC7DD319606}" dt="2021-04-28T21:34:20.343" v="10746" actId="13926"/>
          <ac:spMkLst>
            <pc:docMk/>
            <pc:sldMk cId="1827618816" sldId="7165"/>
            <ac:spMk id="191" creationId="{E2838E91-30B6-4B87-A775-23B1156FF76B}"/>
          </ac:spMkLst>
        </pc:spChg>
        <pc:spChg chg="mod">
          <ac:chgData name="Al Brooks" userId="34fc579134f071c1" providerId="LiveId" clId="{12FB524E-2737-49D3-84BE-3DC7DD319606}" dt="2021-04-28T21:41:10.551" v="11063" actId="14100"/>
          <ac:spMkLst>
            <pc:docMk/>
            <pc:sldMk cId="1827618816" sldId="7165"/>
            <ac:spMk id="192" creationId="{3E5A753E-809D-4817-A30E-602B42D18106}"/>
          </ac:spMkLst>
        </pc:spChg>
        <pc:spChg chg="del mod">
          <ac:chgData name="Al Brooks" userId="34fc579134f071c1" providerId="LiveId" clId="{12FB524E-2737-49D3-84BE-3DC7DD319606}" dt="2021-04-28T20:58:59.709" v="10610" actId="478"/>
          <ac:spMkLst>
            <pc:docMk/>
            <pc:sldMk cId="1827618816" sldId="7165"/>
            <ac:spMk id="193" creationId="{7387505D-3EF4-4D89-8BEE-5985DA1D1B87}"/>
          </ac:spMkLst>
        </pc:spChg>
        <pc:spChg chg="del">
          <ac:chgData name="Al Brooks" userId="34fc579134f071c1" providerId="LiveId" clId="{12FB524E-2737-49D3-84BE-3DC7DD319606}" dt="2021-04-28T21:18:35.846" v="10630" actId="478"/>
          <ac:spMkLst>
            <pc:docMk/>
            <pc:sldMk cId="1827618816" sldId="7165"/>
            <ac:spMk id="196" creationId="{98D810C8-2ED2-4E9B-A671-FBD6BD0326C9}"/>
          </ac:spMkLst>
        </pc:spChg>
        <pc:spChg chg="add mod">
          <ac:chgData name="Al Brooks" userId="34fc579134f071c1" providerId="LiveId" clId="{12FB524E-2737-49D3-84BE-3DC7DD319606}" dt="2021-04-28T20:57:25.715" v="10601" actId="571"/>
          <ac:spMkLst>
            <pc:docMk/>
            <pc:sldMk cId="1827618816" sldId="7165"/>
            <ac:spMk id="197" creationId="{CDDA5A7A-D2B7-4CC6-BA82-D20AD40C379F}"/>
          </ac:spMkLst>
        </pc:spChg>
        <pc:spChg chg="add mod">
          <ac:chgData name="Al Brooks" userId="34fc579134f071c1" providerId="LiveId" clId="{12FB524E-2737-49D3-84BE-3DC7DD319606}" dt="2021-04-28T20:57:25.715" v="10601" actId="571"/>
          <ac:spMkLst>
            <pc:docMk/>
            <pc:sldMk cId="1827618816" sldId="7165"/>
            <ac:spMk id="198" creationId="{CFB1C0B8-760A-4DFF-B5F2-400A7733DACC}"/>
          </ac:spMkLst>
        </pc:spChg>
        <pc:spChg chg="add mod">
          <ac:chgData name="Al Brooks" userId="34fc579134f071c1" providerId="LiveId" clId="{12FB524E-2737-49D3-84BE-3DC7DD319606}" dt="2021-04-28T21:44:39.727" v="11197" actId="13926"/>
          <ac:spMkLst>
            <pc:docMk/>
            <pc:sldMk cId="1827618816" sldId="7165"/>
            <ac:spMk id="199" creationId="{E95E5E93-3AD3-40BE-A9E5-250A3CADCA1E}"/>
          </ac:spMkLst>
        </pc:spChg>
        <pc:spChg chg="add mod">
          <ac:chgData name="Al Brooks" userId="34fc579134f071c1" providerId="LiveId" clId="{12FB524E-2737-49D3-84BE-3DC7DD319606}" dt="2021-04-28T21:19:59.318" v="10640" actId="14100"/>
          <ac:spMkLst>
            <pc:docMk/>
            <pc:sldMk cId="1827618816" sldId="7165"/>
            <ac:spMk id="200" creationId="{19AA2A39-8AA7-4838-B6C6-29921D3F957A}"/>
          </ac:spMkLst>
        </pc:spChg>
        <pc:spChg chg="add mod">
          <ac:chgData name="Al Brooks" userId="34fc579134f071c1" providerId="LiveId" clId="{12FB524E-2737-49D3-84BE-3DC7DD319606}" dt="2021-04-28T21:42:50.491" v="11140" actId="6549"/>
          <ac:spMkLst>
            <pc:docMk/>
            <pc:sldMk cId="1827618816" sldId="7165"/>
            <ac:spMk id="202" creationId="{8704BB59-AC7C-4E1F-96C9-0738AA8FE597}"/>
          </ac:spMkLst>
        </pc:spChg>
        <pc:spChg chg="add del mod">
          <ac:chgData name="Al Brooks" userId="34fc579134f071c1" providerId="LiveId" clId="{12FB524E-2737-49D3-84BE-3DC7DD319606}" dt="2021-04-28T21:18:52.028" v="10634" actId="478"/>
          <ac:spMkLst>
            <pc:docMk/>
            <pc:sldMk cId="1827618816" sldId="7165"/>
            <ac:spMk id="203" creationId="{051E8226-425D-4FFF-AB5A-1516CEB9FF2E}"/>
          </ac:spMkLst>
        </pc:spChg>
        <pc:spChg chg="add mod">
          <ac:chgData name="Al Brooks" userId="34fc579134f071c1" providerId="LiveId" clId="{12FB524E-2737-49D3-84BE-3DC7DD319606}" dt="2021-04-28T21:18:26.278" v="10628"/>
          <ac:spMkLst>
            <pc:docMk/>
            <pc:sldMk cId="1827618816" sldId="7165"/>
            <ac:spMk id="204" creationId="{82E77787-1AC0-47F6-89D4-A8906E99E46A}"/>
          </ac:spMkLst>
        </pc:spChg>
        <pc:spChg chg="add mod">
          <ac:chgData name="Al Brooks" userId="34fc579134f071c1" providerId="LiveId" clId="{12FB524E-2737-49D3-84BE-3DC7DD319606}" dt="2021-04-28T21:38:51.599" v="10991" actId="108"/>
          <ac:spMkLst>
            <pc:docMk/>
            <pc:sldMk cId="1827618816" sldId="7165"/>
            <ac:spMk id="206" creationId="{55AFB2FE-2C13-42E9-85F3-29BE2939BE88}"/>
          </ac:spMkLst>
        </pc:spChg>
        <pc:spChg chg="add mod">
          <ac:chgData name="Al Brooks" userId="34fc579134f071c1" providerId="LiveId" clId="{12FB524E-2737-49D3-84BE-3DC7DD319606}" dt="2021-04-28T21:21:27.291" v="10651"/>
          <ac:spMkLst>
            <pc:docMk/>
            <pc:sldMk cId="1827618816" sldId="7165"/>
            <ac:spMk id="207" creationId="{4102C08B-67C0-4E39-B502-DA755E60D9DD}"/>
          </ac:spMkLst>
        </pc:spChg>
        <pc:spChg chg="add mod">
          <ac:chgData name="Al Brooks" userId="34fc579134f071c1" providerId="LiveId" clId="{12FB524E-2737-49D3-84BE-3DC7DD319606}" dt="2021-04-28T21:21:27.291" v="10651"/>
          <ac:spMkLst>
            <pc:docMk/>
            <pc:sldMk cId="1827618816" sldId="7165"/>
            <ac:spMk id="208" creationId="{6054E32C-F44F-4690-A769-3FDA6B46F917}"/>
          </ac:spMkLst>
        </pc:spChg>
        <pc:spChg chg="add mod">
          <ac:chgData name="Al Brooks" userId="34fc579134f071c1" providerId="LiveId" clId="{12FB524E-2737-49D3-84BE-3DC7DD319606}" dt="2021-04-28T21:24:30.904" v="10715"/>
          <ac:spMkLst>
            <pc:docMk/>
            <pc:sldMk cId="1827618816" sldId="7165"/>
            <ac:spMk id="210" creationId="{1A35362D-439D-4986-ACD4-DEA4B5264423}"/>
          </ac:spMkLst>
        </pc:spChg>
        <pc:spChg chg="add mod">
          <ac:chgData name="Al Brooks" userId="34fc579134f071c1" providerId="LiveId" clId="{12FB524E-2737-49D3-84BE-3DC7DD319606}" dt="2021-04-28T21:24:30.904" v="10715"/>
          <ac:spMkLst>
            <pc:docMk/>
            <pc:sldMk cId="1827618816" sldId="7165"/>
            <ac:spMk id="211" creationId="{13B60B80-ADAC-4E97-B3CD-2E75B5B0496A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213" creationId="{D97E7530-1327-4615-82EA-22D6BE022A29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214" creationId="{A5EA3449-D4C0-46AB-8529-03516C5EB994}"/>
          </ac:spMkLst>
        </pc:spChg>
        <pc:spChg chg="del">
          <ac:chgData name="Al Brooks" userId="34fc579134f071c1" providerId="LiveId" clId="{12FB524E-2737-49D3-84BE-3DC7DD319606}" dt="2021-04-28T21:44:20.455" v="11192" actId="478"/>
          <ac:spMkLst>
            <pc:docMk/>
            <pc:sldMk cId="1827618816" sldId="7165"/>
            <ac:spMk id="215" creationId="{38A57D53-D512-445D-9B9C-C439C628D974}"/>
          </ac:spMkLst>
        </pc:spChg>
        <pc:spChg chg="add mod">
          <ac:chgData name="Al Brooks" userId="34fc579134f071c1" providerId="LiveId" clId="{12FB524E-2737-49D3-84BE-3DC7DD319606}" dt="2021-04-28T21:25:04.834" v="10720"/>
          <ac:spMkLst>
            <pc:docMk/>
            <pc:sldMk cId="1827618816" sldId="7165"/>
            <ac:spMk id="217" creationId="{645B6720-A569-4191-9BA2-CA65440EEC7F}"/>
          </ac:spMkLst>
        </pc:spChg>
        <pc:spChg chg="add mod">
          <ac:chgData name="Al Brooks" userId="34fc579134f071c1" providerId="LiveId" clId="{12FB524E-2737-49D3-84BE-3DC7DD319606}" dt="2021-04-28T21:38:03.910" v="10966" actId="13926"/>
          <ac:spMkLst>
            <pc:docMk/>
            <pc:sldMk cId="1827618816" sldId="7165"/>
            <ac:spMk id="220" creationId="{4DEF380B-E9A4-4D60-A06E-2A0F33F7DE45}"/>
          </ac:spMkLst>
        </pc:spChg>
        <pc:spChg chg="add mod">
          <ac:chgData name="Al Brooks" userId="34fc579134f071c1" providerId="LiveId" clId="{12FB524E-2737-49D3-84BE-3DC7DD319606}" dt="2021-04-28T21:36:15.202" v="10875" actId="14100"/>
          <ac:spMkLst>
            <pc:docMk/>
            <pc:sldMk cId="1827618816" sldId="7165"/>
            <ac:spMk id="221" creationId="{8A342D11-84DF-4C10-A3C9-24093B164378}"/>
          </ac:spMkLst>
        </pc:spChg>
        <pc:spChg chg="add mod">
          <ac:chgData name="Al Brooks" userId="34fc579134f071c1" providerId="LiveId" clId="{12FB524E-2737-49D3-84BE-3DC7DD319606}" dt="2021-04-28T21:38:36.503" v="10978" actId="1076"/>
          <ac:spMkLst>
            <pc:docMk/>
            <pc:sldMk cId="1827618816" sldId="7165"/>
            <ac:spMk id="226" creationId="{23261442-44C6-4947-9B74-085170331BA0}"/>
          </ac:spMkLst>
        </pc:spChg>
        <pc:spChg chg="add mod">
          <ac:chgData name="Al Brooks" userId="34fc579134f071c1" providerId="LiveId" clId="{12FB524E-2737-49D3-84BE-3DC7DD319606}" dt="2021-04-28T21:40:04.685" v="11050" actId="1076"/>
          <ac:spMkLst>
            <pc:docMk/>
            <pc:sldMk cId="1827618816" sldId="7165"/>
            <ac:spMk id="227" creationId="{FB35E267-967C-47D4-906E-FB5835AE417C}"/>
          </ac:spMkLst>
        </pc:spChg>
        <pc:spChg chg="add mod">
          <ac:chgData name="Al Brooks" userId="34fc579134f071c1" providerId="LiveId" clId="{12FB524E-2737-49D3-84BE-3DC7DD319606}" dt="2021-04-28T21:42:02.238" v="11106" actId="1076"/>
          <ac:spMkLst>
            <pc:docMk/>
            <pc:sldMk cId="1827618816" sldId="7165"/>
            <ac:spMk id="230" creationId="{876D575E-09DD-4873-A2AB-2EBD8F030624}"/>
          </ac:spMkLst>
        </pc:spChg>
        <pc:spChg chg="add mod">
          <ac:chgData name="Al Brooks" userId="34fc579134f071c1" providerId="LiveId" clId="{12FB524E-2737-49D3-84BE-3DC7DD319606}" dt="2021-04-28T21:43:05.661" v="11144" actId="1076"/>
          <ac:spMkLst>
            <pc:docMk/>
            <pc:sldMk cId="1827618816" sldId="7165"/>
            <ac:spMk id="232" creationId="{60D100E6-B8D1-424F-91C3-D5FF3220A87D}"/>
          </ac:spMkLst>
        </pc:spChg>
        <pc:spChg chg="add mod">
          <ac:chgData name="Al Brooks" userId="34fc579134f071c1" providerId="LiveId" clId="{12FB524E-2737-49D3-84BE-3DC7DD319606}" dt="2021-04-28T21:44:30.905" v="11195" actId="13926"/>
          <ac:spMkLst>
            <pc:docMk/>
            <pc:sldMk cId="1827618816" sldId="7165"/>
            <ac:spMk id="233" creationId="{26830ECA-14C2-40B4-B0F3-5DD5A9EF8AAE}"/>
          </ac:spMkLst>
        </pc:spChg>
        <pc:spChg chg="add mod">
          <ac:chgData name="Al Brooks" userId="34fc579134f071c1" providerId="LiveId" clId="{12FB524E-2737-49D3-84BE-3DC7DD319606}" dt="2021-04-28T21:43:44.817" v="11184" actId="571"/>
          <ac:spMkLst>
            <pc:docMk/>
            <pc:sldMk cId="1827618816" sldId="7165"/>
            <ac:spMk id="234" creationId="{0D5FD38C-44E7-4C66-A218-BA1A2F8FBB0A}"/>
          </ac:spMkLst>
        </pc:spChg>
        <pc:spChg chg="add mod">
          <ac:chgData name="Al Brooks" userId="34fc579134f071c1" providerId="LiveId" clId="{12FB524E-2737-49D3-84BE-3DC7DD319606}" dt="2021-04-28T21:43:52.112" v="11185" actId="571"/>
          <ac:spMkLst>
            <pc:docMk/>
            <pc:sldMk cId="1827618816" sldId="7165"/>
            <ac:spMk id="235" creationId="{88258395-8BF0-420E-AED7-9D91E2E66692}"/>
          </ac:spMkLst>
        </pc:spChg>
        <pc:spChg chg="add mod">
          <ac:chgData name="Al Brooks" userId="34fc579134f071c1" providerId="LiveId" clId="{12FB524E-2737-49D3-84BE-3DC7DD319606}" dt="2021-04-28T21:43:57.526" v="11186" actId="571"/>
          <ac:spMkLst>
            <pc:docMk/>
            <pc:sldMk cId="1827618816" sldId="7165"/>
            <ac:spMk id="236" creationId="{3F2A6EF4-C308-4CDF-8DF9-22F8A54D11F6}"/>
          </ac:spMkLst>
        </pc:spChg>
        <pc:spChg chg="add mod">
          <ac:chgData name="Al Brooks" userId="34fc579134f071c1" providerId="LiveId" clId="{12FB524E-2737-49D3-84BE-3DC7DD319606}" dt="2021-04-28T21:44:14.048" v="11191" actId="20577"/>
          <ac:spMkLst>
            <pc:docMk/>
            <pc:sldMk cId="1827618816" sldId="7165"/>
            <ac:spMk id="238" creationId="{7D6CAF66-DD96-4E0F-95C0-40DBA5252A57}"/>
          </ac:spMkLst>
        </pc:spChg>
        <pc:picChg chg="mod">
          <ac:chgData name="Al Brooks" userId="34fc579134f071c1" providerId="LiveId" clId="{12FB524E-2737-49D3-84BE-3DC7DD319606}" dt="2021-04-28T21:18:49.581" v="10633" actId="1076"/>
          <ac:picMkLst>
            <pc:docMk/>
            <pc:sldMk cId="1827618816" sldId="7165"/>
            <ac:picMk id="3" creationId="{BC2C223B-C727-4D53-BDD8-567AFB946A18}"/>
          </ac:picMkLst>
        </pc:pic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86" creationId="{1BCB352E-E832-4F01-842C-9D2379E83AEB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97" creationId="{B15E0F5B-B7FA-4CA9-B83D-D45E7AC41D2E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0" creationId="{9730AFF5-BA8D-4657-BC6B-F54BC946E495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1" creationId="{FF3BCCEF-9753-42F2-9161-5A8C9A33305F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2" creationId="{D766A3E5-5AB0-40C6-A8AF-1AF90A8BC275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3" creationId="{D847C576-C525-43AD-AA2A-7D319594F0B6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4" creationId="{2D931B75-AE0D-4E8F-9AFD-77715703117F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7" creationId="{03A3D0AF-EA65-4824-AE13-DBE8A67549FF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8" creationId="{C5D98F21-9981-4E94-A426-26A1A0FB0A4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09" creationId="{813759C8-1C57-45F2-8982-A3508EB9875A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0" creationId="{B0FFE89B-8DAD-440A-860B-83C6CF348EA0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1" creationId="{9D450452-BB5A-47FA-981A-E0088B6AD49D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2" creationId="{FFC96CFA-2703-45B7-B743-33C9066D882E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3" creationId="{B72B6496-AA08-4304-B9E7-3935D579A198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4" creationId="{E5A240EC-7E58-4D9B-A191-E22822153F80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5" creationId="{E6CBEF0B-FF3A-4B04-8D8D-310F65A85914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6" creationId="{05D4EB25-05A2-43A7-B87E-365E814F0BCA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7" creationId="{C6667D19-0F96-425F-B55E-5F3259B55F0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8" creationId="{E7289ED8-8719-44E5-9910-2998EBED140E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19" creationId="{9DC1A170-24E5-42EE-9B91-ADAE30359A57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0" creationId="{29A2B8DE-F179-4D2B-9355-5F83CC0F5E11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1" creationId="{CC6E7176-06FC-4D85-8CE6-644313B4730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2" creationId="{B346D88C-80EB-48EE-993C-07D46F086B4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3" creationId="{474887AF-90A6-4541-ADD0-24F64139A674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4" creationId="{A2ECE8A8-3705-4555-8531-E7147E68061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5" creationId="{356CBB17-2153-420F-B2FF-4760E67C1833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6" creationId="{59AB009F-6BE9-47DE-8A86-9144054955F5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7" creationId="{1A92D849-6FFA-42C0-A6A8-807EE1652C24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8" creationId="{B089082E-E4B2-4242-8E34-0D2A9B2B04D8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29" creationId="{F604D7B3-C7BF-4D29-9113-7C160C6D54FB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0" creationId="{58113A17-8BD2-4220-AC58-FEC4CA4A3759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1" creationId="{1EE2B5C3-A1DA-41C9-8A99-031F8960CD9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2" creationId="{C8BFB43F-803A-486B-A497-BFCA7E072016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3" creationId="{3F19EF41-348B-48A0-932B-86447A83A1D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4" creationId="{F9D31CB5-6688-4EB9-9053-BADE8F294F99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5" creationId="{7A569C40-7462-4814-B199-47B343E7282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6" creationId="{65F90DDC-9DC7-4FAE-BB1F-3E276E03964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7" creationId="{B5D847B3-A964-4635-9F27-93FCBBB774D7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8" creationId="{654F7F88-2417-4D80-AB06-A03583083B70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39" creationId="{79941244-E34F-4829-8ACE-DCF563672E25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40" creationId="{FFBB65EA-C784-4EF4-9388-09F341EAC815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41" creationId="{2BC3EA76-A442-4BC5-A8B5-F61ED5FF18F6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42" creationId="{14588ACC-1EA1-4338-81EE-61533041D7EB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43" creationId="{67EB1166-DE3A-456A-AAC7-3C43AE00A2F7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44" creationId="{0AF40D13-DE93-4737-9FE6-1878F886D4AF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0" creationId="{3E409D54-2983-4E4D-930B-E3466012F68B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1" creationId="{836FC0EE-3002-4DCB-A32A-4B73F03AC401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2" creationId="{89D72B56-880D-4D03-83E7-46A7983445D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3" creationId="{DCB03CAC-9B0D-4AA4-900A-9551DB8E427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4" creationId="{9F57FCD0-4B3F-458F-AEAA-3AA2F3108B1F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57" creationId="{14E4FAA3-5C06-45D6-B666-B2B730D5F92C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163" creationId="{ACCA4E60-9F40-40CD-8BFE-92D35F8163F5}"/>
          </ac:cxnSpMkLst>
        </pc:cxnChg>
        <pc:cxnChg chg="add mod">
          <ac:chgData name="Al Brooks" userId="34fc579134f071c1" providerId="LiveId" clId="{12FB524E-2737-49D3-84BE-3DC7DD319606}" dt="2021-04-28T21:00:26.981" v="10625" actId="14100"/>
          <ac:cxnSpMkLst>
            <pc:docMk/>
            <pc:sldMk cId="1827618816" sldId="7165"/>
            <ac:cxnSpMk id="201" creationId="{B4B47EB8-8FB3-4750-9056-B9FC184D97EB}"/>
          </ac:cxnSpMkLst>
        </pc:cxnChg>
        <pc:cxnChg chg="add mod">
          <ac:chgData name="Al Brooks" userId="34fc579134f071c1" providerId="LiveId" clId="{12FB524E-2737-49D3-84BE-3DC7DD319606}" dt="2021-04-28T21:24:51.827" v="10719" actId="14100"/>
          <ac:cxnSpMkLst>
            <pc:docMk/>
            <pc:sldMk cId="1827618816" sldId="7165"/>
            <ac:cxnSpMk id="205" creationId="{B6A4F9FD-1CA8-4303-80F5-94166931B4AB}"/>
          </ac:cxnSpMkLst>
        </pc:cxnChg>
        <pc:cxnChg chg="add mod">
          <ac:chgData name="Al Brooks" userId="34fc579134f071c1" providerId="LiveId" clId="{12FB524E-2737-49D3-84BE-3DC7DD319606}" dt="2021-04-28T21:21:27.291" v="10651"/>
          <ac:cxnSpMkLst>
            <pc:docMk/>
            <pc:sldMk cId="1827618816" sldId="7165"/>
            <ac:cxnSpMk id="209" creationId="{DFC019D5-CE55-4C7D-B19D-34B8D71FFC9A}"/>
          </ac:cxnSpMkLst>
        </pc:cxnChg>
        <pc:cxnChg chg="add mod">
          <ac:chgData name="Al Brooks" userId="34fc579134f071c1" providerId="LiveId" clId="{12FB524E-2737-49D3-84BE-3DC7DD319606}" dt="2021-04-28T21:24:30.904" v="10715"/>
          <ac:cxnSpMkLst>
            <pc:docMk/>
            <pc:sldMk cId="1827618816" sldId="7165"/>
            <ac:cxnSpMk id="212" creationId="{870897B1-CC88-4FA1-AD6C-7DFDA21FD491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216" creationId="{436930F0-105B-44C5-85AB-32BF8297DE6E}"/>
          </ac:cxnSpMkLst>
        </pc:cxnChg>
        <pc:cxnChg chg="add mod">
          <ac:chgData name="Al Brooks" userId="34fc579134f071c1" providerId="LiveId" clId="{12FB524E-2737-49D3-84BE-3DC7DD319606}" dt="2021-04-28T21:25:04.834" v="10720"/>
          <ac:cxnSpMkLst>
            <pc:docMk/>
            <pc:sldMk cId="1827618816" sldId="7165"/>
            <ac:cxnSpMk id="218" creationId="{882B163A-15CD-4BD3-AA39-148760CC29A3}"/>
          </ac:cxnSpMkLst>
        </pc:cxnChg>
        <pc:cxnChg chg="add mod">
          <ac:chgData name="Al Brooks" userId="34fc579134f071c1" providerId="LiveId" clId="{12FB524E-2737-49D3-84BE-3DC7DD319606}" dt="2021-04-28T21:37:10.228" v="10918" actId="14100"/>
          <ac:cxnSpMkLst>
            <pc:docMk/>
            <pc:sldMk cId="1827618816" sldId="7165"/>
            <ac:cxnSpMk id="219" creationId="{470977E3-2422-446C-8B4D-C1C83AA01171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222" creationId="{5E668F29-55DE-47E3-85CF-631AAEF62282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223" creationId="{FDE644F2-C0A1-485A-AEAE-701510910C94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224" creationId="{A025C2F8-14E9-457A-8D92-F28EFA24FDDE}"/>
          </ac:cxnSpMkLst>
        </pc:cxnChg>
        <pc:cxnChg chg="del">
          <ac:chgData name="Al Brooks" userId="34fc579134f071c1" providerId="LiveId" clId="{12FB524E-2737-49D3-84BE-3DC7DD319606}" dt="2021-04-28T21:44:20.455" v="11192" actId="478"/>
          <ac:cxnSpMkLst>
            <pc:docMk/>
            <pc:sldMk cId="1827618816" sldId="7165"/>
            <ac:cxnSpMk id="225" creationId="{A625811E-C1DE-4E15-B834-5A89506347CD}"/>
          </ac:cxnSpMkLst>
        </pc:cxnChg>
        <pc:cxnChg chg="add mod">
          <ac:chgData name="Al Brooks" userId="34fc579134f071c1" providerId="LiveId" clId="{12FB524E-2737-49D3-84BE-3DC7DD319606}" dt="2021-04-28T21:39:56.461" v="11047" actId="571"/>
          <ac:cxnSpMkLst>
            <pc:docMk/>
            <pc:sldMk cId="1827618816" sldId="7165"/>
            <ac:cxnSpMk id="228" creationId="{7D3B2A4A-0FA7-4357-AB40-F2EC575BDE46}"/>
          </ac:cxnSpMkLst>
        </pc:cxnChg>
        <pc:cxnChg chg="add mod">
          <ac:chgData name="Al Brooks" userId="34fc579134f071c1" providerId="LiveId" clId="{12FB524E-2737-49D3-84BE-3DC7DD319606}" dt="2021-04-28T21:40:00.404" v="11049" actId="14100"/>
          <ac:cxnSpMkLst>
            <pc:docMk/>
            <pc:sldMk cId="1827618816" sldId="7165"/>
            <ac:cxnSpMk id="229" creationId="{957CECEA-3C32-4CC6-854E-A49D00F0F2C6}"/>
          </ac:cxnSpMkLst>
        </pc:cxnChg>
        <pc:cxnChg chg="add mod">
          <ac:chgData name="Al Brooks" userId="34fc579134f071c1" providerId="LiveId" clId="{12FB524E-2737-49D3-84BE-3DC7DD319606}" dt="2021-04-28T21:41:38.134" v="11093" actId="14100"/>
          <ac:cxnSpMkLst>
            <pc:docMk/>
            <pc:sldMk cId="1827618816" sldId="7165"/>
            <ac:cxnSpMk id="231" creationId="{E405520D-2C68-4825-8986-0996EE4EEC55}"/>
          </ac:cxnSpMkLst>
        </pc:cxnChg>
        <pc:cxnChg chg="add mod">
          <ac:chgData name="Al Brooks" userId="34fc579134f071c1" providerId="LiveId" clId="{12FB524E-2737-49D3-84BE-3DC7DD319606}" dt="2021-04-28T21:44:06.011" v="11188" actId="571"/>
          <ac:cxnSpMkLst>
            <pc:docMk/>
            <pc:sldMk cId="1827618816" sldId="7165"/>
            <ac:cxnSpMk id="237" creationId="{18EB8132-3958-4C86-B7F4-B107E3922968}"/>
          </ac:cxnSpMkLst>
        </pc:cxnChg>
      </pc:sldChg>
      <pc:sldChg chg="addSp delSp modSp add del mod">
        <pc:chgData name="Al Brooks" userId="34fc579134f071c1" providerId="LiveId" clId="{12FB524E-2737-49D3-84BE-3DC7DD319606}" dt="2021-04-26T21:41:40.067" v="7346" actId="2696"/>
        <pc:sldMkLst>
          <pc:docMk/>
          <pc:sldMk cId="2277788698" sldId="7165"/>
        </pc:sldMkLst>
        <pc:spChg chg="mod">
          <ac:chgData name="Al Brooks" userId="34fc579134f071c1" providerId="LiveId" clId="{12FB524E-2737-49D3-84BE-3DC7DD319606}" dt="2021-04-26T21:41:36.283" v="7345" actId="20577"/>
          <ac:spMkLst>
            <pc:docMk/>
            <pc:sldMk cId="2277788698" sldId="7165"/>
            <ac:spMk id="5" creationId="{00000000-0000-0000-0000-000000000000}"/>
          </ac:spMkLst>
        </pc:spChg>
        <pc:spChg chg="mod ord">
          <ac:chgData name="Al Brooks" userId="34fc579134f071c1" providerId="LiveId" clId="{12FB524E-2737-49D3-84BE-3DC7DD319606}" dt="2021-04-26T21:38:54.452" v="7310" actId="1035"/>
          <ac:spMkLst>
            <pc:docMk/>
            <pc:sldMk cId="2277788698" sldId="7165"/>
            <ac:spMk id="21" creationId="{D800B438-E78B-4C04-8812-E548DC25F1FB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87" creationId="{25666F5D-E49B-4620-A216-5557EA6513F4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88" creationId="{12CA4C67-0A37-404F-B485-F65A820CB432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89" creationId="{BB1DDB05-2129-457F-8000-814DFD28FB0B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0" creationId="{6A62748E-6172-4685-B09D-9512D22AE63A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1" creationId="{89A036D1-206C-41C2-ACF8-D2EF38F29368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2" creationId="{6BE242B7-DD74-48C2-A163-DCC11B6D731F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3" creationId="{9112DB26-7A4F-4E3C-A6F9-2789CFFD14D0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4" creationId="{889A4E9F-EDD3-4D5E-AE26-F2BC56FAABD4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5" creationId="{84D68F5F-119D-44F4-8425-78F3A706B829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6" creationId="{6F8A9BB8-AB55-445F-881B-01D86E16B616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8" creationId="{F30D672F-1FF6-44A5-9B1F-1AB938394C41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99" creationId="{BBEC3F2D-AA3B-48D4-8A46-3A492B671196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05" creationId="{6F14A4C8-D66D-487A-9C12-C615E38945E5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06" creationId="{2827A353-D259-47E2-AAAF-94ECE97C99F9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45" creationId="{0F1A6D27-170C-474D-B13F-25A4FC329532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46" creationId="{3A3B5A73-734D-4F14-AF03-59E49C1393B4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47" creationId="{F2736467-F1E6-468B-8348-AED56431B18B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48" creationId="{1D762EF8-5793-45F2-9CB0-5F6EE9FD273A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49" creationId="{FEF9E929-9AEA-4F0A-9E1C-DDB1B16B8211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55" creationId="{F3FEA192-85DF-4E39-9864-0C9B8A5C8D8C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156" creationId="{2F29DF87-9EB9-4B8E-AC3E-688ECE59C9DE}"/>
          </ac:spMkLst>
        </pc:spChg>
        <pc:spChg chg="del mod">
          <ac:chgData name="Al Brooks" userId="34fc579134f071c1" providerId="LiveId" clId="{12FB524E-2737-49D3-84BE-3DC7DD319606}" dt="2021-04-26T21:38:48.511" v="7284" actId="478"/>
          <ac:spMkLst>
            <pc:docMk/>
            <pc:sldMk cId="2277788698" sldId="7165"/>
            <ac:spMk id="158" creationId="{4A8E86EF-443E-4D7A-859C-C4CA1E009CBB}"/>
          </ac:spMkLst>
        </pc:spChg>
        <pc:spChg chg="add mod">
          <ac:chgData name="Al Brooks" userId="34fc579134f071c1" providerId="LiveId" clId="{12FB524E-2737-49D3-84BE-3DC7DD319606}" dt="2021-04-26T21:38:54.452" v="7310" actId="1035"/>
          <ac:spMkLst>
            <pc:docMk/>
            <pc:sldMk cId="2277788698" sldId="7165"/>
            <ac:spMk id="160" creationId="{72BDCF98-434F-41B8-B5D3-B3C6545F8A61}"/>
          </ac:spMkLst>
        </pc:spChg>
        <pc:spChg chg="add del mod">
          <ac:chgData name="Al Brooks" userId="34fc579134f071c1" providerId="LiveId" clId="{12FB524E-2737-49D3-84BE-3DC7DD319606}" dt="2021-04-26T21:10:00.765" v="6550" actId="478"/>
          <ac:spMkLst>
            <pc:docMk/>
            <pc:sldMk cId="2277788698" sldId="7165"/>
            <ac:spMk id="161" creationId="{132CF472-7ABA-4B8A-A8BC-9943FB06BC4B}"/>
          </ac:spMkLst>
        </pc:spChg>
        <pc:spChg chg="add mod">
          <ac:chgData name="Al Brooks" userId="34fc579134f071c1" providerId="LiveId" clId="{12FB524E-2737-49D3-84BE-3DC7DD319606}" dt="2021-04-26T21:38:54.452" v="7310" actId="1035"/>
          <ac:spMkLst>
            <pc:docMk/>
            <pc:sldMk cId="2277788698" sldId="7165"/>
            <ac:spMk id="164" creationId="{F1E13010-AF9F-4EC6-9DA6-8C72A4EE3661}"/>
          </ac:spMkLst>
        </pc:spChg>
        <pc:spChg chg="add mod">
          <ac:chgData name="Al Brooks" userId="34fc579134f071c1" providerId="LiveId" clId="{12FB524E-2737-49D3-84BE-3DC7DD319606}" dt="2021-04-26T21:39:05.874" v="7320" actId="20577"/>
          <ac:spMkLst>
            <pc:docMk/>
            <pc:sldMk cId="2277788698" sldId="7165"/>
            <ac:spMk id="165" creationId="{1EAA1A00-2DD2-4337-B29A-B28946E174F7}"/>
          </ac:spMkLst>
        </pc:spChg>
        <pc:spChg chg="add mod">
          <ac:chgData name="Al Brooks" userId="34fc579134f071c1" providerId="LiveId" clId="{12FB524E-2737-49D3-84BE-3DC7DD319606}" dt="2021-04-26T21:38:54.452" v="7310" actId="1035"/>
          <ac:spMkLst>
            <pc:docMk/>
            <pc:sldMk cId="2277788698" sldId="7165"/>
            <ac:spMk id="166" creationId="{92E8F1D3-F3CD-4742-B927-BEABC33EFF8D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213" creationId="{028B65B0-1B1D-4722-BB86-B0B46EEBBCD9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214" creationId="{E9C62E5E-37AF-493F-A569-7F117C392307}"/>
          </ac:spMkLst>
        </pc:spChg>
        <pc:spChg chg="del">
          <ac:chgData name="Al Brooks" userId="34fc579134f071c1" providerId="LiveId" clId="{12FB524E-2737-49D3-84BE-3DC7DD319606}" dt="2021-04-26T21:40:23.774" v="7322" actId="478"/>
          <ac:spMkLst>
            <pc:docMk/>
            <pc:sldMk cId="2277788698" sldId="7165"/>
            <ac:spMk id="215" creationId="{EC39CA8B-DBE1-47F3-BF1F-B67C6859BE85}"/>
          </ac:spMkLst>
        </pc:spChg>
        <pc:picChg chg="mod ord">
          <ac:chgData name="Al Brooks" userId="34fc579134f071c1" providerId="LiveId" clId="{12FB524E-2737-49D3-84BE-3DC7DD319606}" dt="2021-04-26T21:38:54.452" v="7310" actId="1035"/>
          <ac:picMkLst>
            <pc:docMk/>
            <pc:sldMk cId="2277788698" sldId="7165"/>
            <ac:picMk id="159" creationId="{6CF5C67F-AFB2-4EFB-82B7-5FC0FBFA278C}"/>
          </ac:picMkLst>
        </pc:pic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86" creationId="{9E371C52-21E3-44DC-A4C6-8B883834DDE7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97" creationId="{5AA68552-46EC-4C0C-B1FD-5CAB5BD42F8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0" creationId="{F759106E-02AC-415C-B1C6-456F6EDA939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1" creationId="{964E8F1B-21D9-453D-8E73-F231FDDF52E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2" creationId="{EDCFD4AD-A9B4-4A46-A602-01B9AF10A98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3" creationId="{EE382338-E9C5-495C-B48B-ADE777DB33C0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4" creationId="{C606584E-0FDA-407E-8E2D-DC45656BE53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7" creationId="{8A18C700-D29C-40F2-8C9F-B2BCBD0A3695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8" creationId="{D4B4885C-D2F4-430E-A03A-4B47E0CCB144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09" creationId="{D8C349FD-7878-4ED5-86CE-1F355277E417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0" creationId="{0348CF81-B42C-4495-92D1-097578FB8CB7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1" creationId="{768AC6C1-D392-4006-8F94-FCC4050DE774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2" creationId="{83610BD8-B3A2-4B73-B6AA-95792E35403F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3" creationId="{B380E40D-F517-40F7-946B-405BE73B859A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4" creationId="{4336F9E6-6C34-4935-BFDE-008AF976E582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5" creationId="{0FD2888E-04D8-41E5-BE3A-B865D265107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6" creationId="{B25CCE26-6E97-49ED-AD90-C1F8AC71C8EE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7" creationId="{3B8D053C-EC70-4374-837A-D0E215D24E9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8" creationId="{CB5D8626-3FD5-4C87-8426-486F47CACE3E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19" creationId="{ABDE5666-007D-40D7-A6FF-16A3E3389D9E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0" creationId="{70457ECF-45C0-4627-8685-E4BC09AAF019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1" creationId="{A2799C76-3522-4CDF-81A0-9E731E9A4A2B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2" creationId="{E03534DE-3FEE-40AF-A111-16ED8153BE44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3" creationId="{C8BF34F4-0710-4B34-A034-BE8C8056E0B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4" creationId="{E7143F38-2625-4D99-A4F4-1CC84603E8D6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5" creationId="{7478570E-4596-4297-9E85-07636A99E602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6" creationId="{822F0BC5-4BB1-4BC8-9433-2D6A616233E7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7" creationId="{204E2BBA-776E-418C-922E-C1DA63D05A8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8" creationId="{584FF4AF-0494-41BE-88A7-F0BCAA3DBBA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29" creationId="{7EB345C3-0487-40BE-9890-E277615BDE79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0" creationId="{6A75D8BA-BAC0-44D4-8208-E7F0C229D596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1" creationId="{F3A08AD2-E0BA-4FF4-B482-00CE640FDD69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2" creationId="{A5644FA9-F0AE-4E3E-BB81-09172A69685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3" creationId="{28E122BD-0D11-4B54-BF5E-C34593B0E7E4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4" creationId="{621A5F96-D755-4B23-BC2E-9DE0F9614A37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5" creationId="{AC671925-0620-41DB-ABD8-819BFEF51F2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6" creationId="{7383A2A8-7D85-4752-A4FF-9E6D9ADAF795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7" creationId="{319BC358-F9F4-43A1-9E5D-E39937087DF9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8" creationId="{B86DF8DE-2CFC-4500-8A80-F71CC3C0A81B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39" creationId="{9275A5CF-D2A1-467A-ACEC-A5F002C5C9E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40" creationId="{5077BC83-F767-4E88-913F-624BBB539905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41" creationId="{ED88220F-6BAA-4B73-A694-8DEEFE4C5B61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42" creationId="{2DDB1431-ED6E-49EB-BBB5-992D9A37B2DC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43" creationId="{64E68D0E-BDAA-4703-BA85-E06F63406D94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44" creationId="{7C52B283-A076-4E65-8E08-307651D53BE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0" creationId="{0F90BE6E-89F8-4CAA-9E0F-0D8906E56B2F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1" creationId="{4EE8E456-BE82-411E-99E5-C00A5D7ECD2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2" creationId="{64AF23E9-C27D-4A0F-91C0-6B2328258519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3" creationId="{C45700B3-9F6C-4624-AD10-C7FB69C12C1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4" creationId="{CA235BAA-2538-4CF7-A032-5905A0E6D39A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57" creationId="{85668601-C71B-437D-A6C8-64C4F3C134F5}"/>
          </ac:cxnSpMkLst>
        </pc:cxnChg>
        <pc:cxnChg chg="add mod">
          <ac:chgData name="Al Brooks" userId="34fc579134f071c1" providerId="LiveId" clId="{12FB524E-2737-49D3-84BE-3DC7DD319606}" dt="2021-04-26T21:38:54.452" v="7310" actId="1035"/>
          <ac:cxnSpMkLst>
            <pc:docMk/>
            <pc:sldMk cId="2277788698" sldId="7165"/>
            <ac:cxnSpMk id="162" creationId="{61B0DAEA-EBA7-4CD4-9313-ABF66AAA86F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163" creationId="{208F37F3-ED42-4774-9E76-A32977372E66}"/>
          </ac:cxnSpMkLst>
        </pc:cxnChg>
        <pc:cxnChg chg="add mod">
          <ac:chgData name="Al Brooks" userId="34fc579134f071c1" providerId="LiveId" clId="{12FB524E-2737-49D3-84BE-3DC7DD319606}" dt="2021-04-26T21:39:15.225" v="7321" actId="571"/>
          <ac:cxnSpMkLst>
            <pc:docMk/>
            <pc:sldMk cId="2277788698" sldId="7165"/>
            <ac:cxnSpMk id="167" creationId="{E134528F-3F8A-4A97-AFA8-941A4C23A4C8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216" creationId="{DF1F8EA0-1A9E-4F9E-BE76-90158CC65E03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222" creationId="{9A62064B-5623-4C4D-8A10-8AFB06FEC105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223" creationId="{1738B617-5693-4B06-AC9B-89582C43D81C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224" creationId="{EEC20263-9EDB-4055-B68D-103AC3620A00}"/>
          </ac:cxnSpMkLst>
        </pc:cxnChg>
        <pc:cxnChg chg="del">
          <ac:chgData name="Al Brooks" userId="34fc579134f071c1" providerId="LiveId" clId="{12FB524E-2737-49D3-84BE-3DC7DD319606}" dt="2021-04-26T21:40:23.774" v="7322" actId="478"/>
          <ac:cxnSpMkLst>
            <pc:docMk/>
            <pc:sldMk cId="2277788698" sldId="716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12FB524E-2737-49D3-84BE-3DC7DD319606}" dt="2021-04-23T19:59:18.059" v="3240" actId="47"/>
        <pc:sldMkLst>
          <pc:docMk/>
          <pc:sldMk cId="2730954261" sldId="7165"/>
        </pc:sldMkLst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5" creationId="{3915A2CC-8BB7-46E3-919B-5C73B7095C3D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6" creationId="{6D10E6BC-8F7D-4DAD-BBEE-31DE33BEC4E9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7" creationId="{EA90A22F-919B-4BD9-9706-E2D4D6E55D19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8" creationId="{97F0CFD4-6B18-4986-B84D-90BBC4EC989E}"/>
          </ac:spMkLst>
        </pc:spChg>
        <pc:spChg chg="add del mod">
          <ac:chgData name="Al Brooks" userId="34fc579134f071c1" providerId="LiveId" clId="{12FB524E-2737-49D3-84BE-3DC7DD319606}" dt="2021-04-22T21:44:37.428" v="2897" actId="478"/>
          <ac:spMkLst>
            <pc:docMk/>
            <pc:sldMk cId="2730954261" sldId="7165"/>
            <ac:spMk id="9" creationId="{9122CC93-EBC2-4B18-9A81-CA7E3323EEAA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10" creationId="{37ECD8FD-54AA-4F8A-9C75-EE18D192C95D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11" creationId="{D0E70B43-3AE4-467A-B4C1-EBFE858FC878}"/>
          </ac:spMkLst>
        </pc:spChg>
        <pc:spChg chg="add mod">
          <ac:chgData name="Al Brooks" userId="34fc579134f071c1" providerId="LiveId" clId="{12FB524E-2737-49D3-84BE-3DC7DD319606}" dt="2021-04-22T21:39:21.796" v="2394"/>
          <ac:spMkLst>
            <pc:docMk/>
            <pc:sldMk cId="2730954261" sldId="7165"/>
            <ac:spMk id="12" creationId="{AC594529-A229-4BE0-81CB-6FABE4BC20ED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3" creationId="{28D60C00-C16A-4FC0-9FBA-460BD8E3A3E4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4" creationId="{3EE3C89F-3D86-45BA-865B-14BC29AFD9CE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5" creationId="{E31122F0-E140-4EDC-B237-7AB9B35ABC83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6" creationId="{3CB4C242-81DA-4EB3-9466-35E582E1C464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7" creationId="{3A8A29C7-8756-47B1-A535-8D9DAF249CD7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8" creationId="{3F26D7A8-E2C1-4858-9EAD-7D19A27B3479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19" creationId="{9AECA7A5-F8A5-40FC-83FA-F75E4A9DF980}"/>
          </ac:spMkLst>
        </pc:spChg>
        <pc:spChg chg="add mod">
          <ac:chgData name="Al Brooks" userId="34fc579134f071c1" providerId="LiveId" clId="{12FB524E-2737-49D3-84BE-3DC7DD319606}" dt="2021-04-22T21:42:02.012" v="2618"/>
          <ac:spMkLst>
            <pc:docMk/>
            <pc:sldMk cId="2730954261" sldId="7165"/>
            <ac:spMk id="20" creationId="{074F0A74-2971-44EE-AD98-0FE8306566CE}"/>
          </ac:spMkLst>
        </pc:spChg>
        <pc:spChg chg="add mod">
          <ac:chgData name="Al Brooks" userId="34fc579134f071c1" providerId="LiveId" clId="{12FB524E-2737-49D3-84BE-3DC7DD319606}" dt="2021-04-22T21:44:58.671" v="2923" actId="20577"/>
          <ac:spMkLst>
            <pc:docMk/>
            <pc:sldMk cId="2730954261" sldId="7165"/>
            <ac:spMk id="21" creationId="{5FAE8B51-9325-4650-AE6B-9CF6C6B7C2BB}"/>
          </ac:spMkLst>
        </pc:spChg>
      </pc:sldChg>
      <pc:sldChg chg="modSp add del mod">
        <pc:chgData name="Al Brooks" userId="34fc579134f071c1" providerId="LiveId" clId="{12FB524E-2737-49D3-84BE-3DC7DD319606}" dt="2021-04-22T21:24:00.822" v="2221" actId="2696"/>
        <pc:sldMkLst>
          <pc:docMk/>
          <pc:sldMk cId="3310182507" sldId="7165"/>
        </pc:sldMkLst>
        <pc:spChg chg="mod">
          <ac:chgData name="Al Brooks" userId="34fc579134f071c1" providerId="LiveId" clId="{12FB524E-2737-49D3-84BE-3DC7DD319606}" dt="2021-04-22T21:23:01.201" v="2219" actId="5793"/>
          <ac:spMkLst>
            <pc:docMk/>
            <pc:sldMk cId="3310182507" sldId="7165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12FB524E-2737-49D3-84BE-3DC7DD319606}" dt="2021-04-23T19:59:18.059" v="3240" actId="47"/>
        <pc:sldMkLst>
          <pc:docMk/>
          <pc:sldMk cId="1186513286" sldId="7166"/>
        </pc:sldMkLst>
        <pc:spChg chg="mod">
          <ac:chgData name="Al Brooks" userId="34fc579134f071c1" providerId="LiveId" clId="{12FB524E-2737-49D3-84BE-3DC7DD319606}" dt="2021-04-22T21:42:11.950" v="2621" actId="20577"/>
          <ac:spMkLst>
            <pc:docMk/>
            <pc:sldMk cId="1186513286" sldId="7166"/>
            <ac:spMk id="2" creationId="{B64B093D-841F-498A-A6C9-562C1555FC3A}"/>
          </ac:spMkLst>
        </pc:spChg>
        <pc:spChg chg="mod">
          <ac:chgData name="Al Brooks" userId="34fc579134f071c1" providerId="LiveId" clId="{12FB524E-2737-49D3-84BE-3DC7DD319606}" dt="2021-04-22T21:44:21.618" v="2896" actId="6549"/>
          <ac:spMkLst>
            <pc:docMk/>
            <pc:sldMk cId="1186513286" sldId="7166"/>
            <ac:spMk id="9" creationId="{9122CC93-EBC2-4B18-9A81-CA7E3323EEAA}"/>
          </ac:spMkLst>
        </pc:spChg>
      </pc:sldChg>
      <pc:sldMasterChg chg="delSldLayout">
        <pc:chgData name="Al Brooks" userId="34fc579134f071c1" providerId="LiveId" clId="{12FB524E-2737-49D3-84BE-3DC7DD319606}" dt="2021-04-22T21:38:59.779" v="2393" actId="47"/>
        <pc:sldMasterMkLst>
          <pc:docMk/>
          <pc:sldMasterMk cId="3519139454" sldId="2147483929"/>
        </pc:sldMasterMkLst>
        <pc:sldLayoutChg chg="del">
          <pc:chgData name="Al Brooks" userId="34fc579134f071c1" providerId="LiveId" clId="{12FB524E-2737-49D3-84BE-3DC7DD319606}" dt="2021-04-22T21:38:59.779" v="2393" actId="47"/>
          <pc:sldLayoutMkLst>
            <pc:docMk/>
            <pc:sldMasterMk cId="3519139454" sldId="2147483929"/>
            <pc:sldLayoutMk cId="3290593264" sldId="2147483946"/>
          </pc:sldLayoutMkLst>
        </pc:sldLayoutChg>
      </pc:sldMasterChg>
    </pc:docChg>
  </pc:docChgLst>
  <pc:docChgLst>
    <pc:chgData name="Al Brooks" userId="34fc579134f071c1" providerId="LiveId" clId="{2561E77A-6431-4573-8C48-B99430962DFB}"/>
    <pc:docChg chg="undo redo custSel addSld delSld modSld sldOrd modSection">
      <pc:chgData name="Al Brooks" userId="34fc579134f071c1" providerId="LiveId" clId="{2561E77A-6431-4573-8C48-B99430962DFB}" dt="2021-01-07T13:29:05.175" v="13918" actId="6549"/>
      <pc:docMkLst>
        <pc:docMk/>
      </pc:docMkLst>
      <pc:sldChg chg="del">
        <pc:chgData name="Al Brooks" userId="34fc579134f071c1" providerId="LiveId" clId="{2561E77A-6431-4573-8C48-B99430962DFB}" dt="2021-01-04T13:31:18.253" v="4333" actId="47"/>
        <pc:sldMkLst>
          <pc:docMk/>
          <pc:sldMk cId="3283391891" sldId="970"/>
        </pc:sldMkLst>
      </pc:sldChg>
      <pc:sldChg chg="del">
        <pc:chgData name="Al Brooks" userId="34fc579134f071c1" providerId="LiveId" clId="{2561E77A-6431-4573-8C48-B99430962DFB}" dt="2021-01-01T07:26:19.739" v="3309" actId="47"/>
        <pc:sldMkLst>
          <pc:docMk/>
          <pc:sldMk cId="672731396" sldId="1122"/>
        </pc:sldMkLst>
      </pc:sldChg>
      <pc:sldChg chg="addSp delSp modSp mod">
        <pc:chgData name="Al Brooks" userId="34fc579134f071c1" providerId="LiveId" clId="{2561E77A-6431-4573-8C48-B99430962DFB}" dt="2020-12-31T22:01:31.239" v="869" actId="108"/>
        <pc:sldMkLst>
          <pc:docMk/>
          <pc:sldMk cId="3700525309" sldId="2044"/>
        </pc:sldMkLst>
        <pc:spChg chg="mod">
          <ac:chgData name="Al Brooks" userId="34fc579134f071c1" providerId="LiveId" clId="{2561E77A-6431-4573-8C48-B99430962DFB}" dt="2020-12-31T22:01:31.239" v="869" actId="108"/>
          <ac:spMkLst>
            <pc:docMk/>
            <pc:sldMk cId="3700525309" sldId="2044"/>
            <ac:spMk id="9" creationId="{EE3DBA20-43CB-4AC6-BCB4-4D345B3E499E}"/>
          </ac:spMkLst>
        </pc:spChg>
        <pc:spChg chg="mod">
          <ac:chgData name="Al Brooks" userId="34fc579134f071c1" providerId="LiveId" clId="{2561E77A-6431-4573-8C48-B99430962DFB}" dt="2020-12-31T22:00:05.483" v="815" actId="1035"/>
          <ac:spMkLst>
            <pc:docMk/>
            <pc:sldMk cId="3700525309" sldId="2044"/>
            <ac:spMk id="83" creationId="{744D9E19-E22E-4AE9-A1C2-5FEFF41705AB}"/>
          </ac:spMkLst>
        </pc:spChg>
        <pc:picChg chg="del">
          <ac:chgData name="Al Brooks" userId="34fc579134f071c1" providerId="LiveId" clId="{2561E77A-6431-4573-8C48-B99430962DFB}" dt="2020-12-31T21:59:42.953" v="801" actId="478"/>
          <ac:picMkLst>
            <pc:docMk/>
            <pc:sldMk cId="3700525309" sldId="2044"/>
            <ac:picMk id="3" creationId="{36ACA9B6-0896-43C5-9DDA-EE9532835392}"/>
          </ac:picMkLst>
        </pc:picChg>
        <pc:picChg chg="add mod ord">
          <ac:chgData name="Al Brooks" userId="34fc579134f071c1" providerId="LiveId" clId="{2561E77A-6431-4573-8C48-B99430962DFB}" dt="2020-12-31T21:59:57.885" v="806" actId="167"/>
          <ac:picMkLst>
            <pc:docMk/>
            <pc:sldMk cId="3700525309" sldId="2044"/>
            <ac:picMk id="4" creationId="{ABE6E6A9-CFD8-493F-845B-B4D5D45957CE}"/>
          </ac:picMkLst>
        </pc:picChg>
      </pc:sldChg>
      <pc:sldChg chg="addSp delSp modSp mod">
        <pc:chgData name="Al Brooks" userId="34fc579134f071c1" providerId="LiveId" clId="{2561E77A-6431-4573-8C48-B99430962DFB}" dt="2021-01-01T07:40:23.289" v="4022" actId="113"/>
        <pc:sldMkLst>
          <pc:docMk/>
          <pc:sldMk cId="3537184902" sldId="2045"/>
        </pc:sldMkLst>
        <pc:spChg chg="mod">
          <ac:chgData name="Al Brooks" userId="34fc579134f071c1" providerId="LiveId" clId="{2561E77A-6431-4573-8C48-B99430962DFB}" dt="2021-01-01T07:40:23.289" v="4022" actId="113"/>
          <ac:spMkLst>
            <pc:docMk/>
            <pc:sldMk cId="3537184902" sldId="2045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1T07:40:11.440" v="4015" actId="108"/>
          <ac:spMkLst>
            <pc:docMk/>
            <pc:sldMk cId="3537184902" sldId="2045"/>
            <ac:spMk id="13" creationId="{5D07C506-2DF2-4A9C-821A-831D9389D165}"/>
          </ac:spMkLst>
        </pc:spChg>
        <pc:spChg chg="add mod">
          <ac:chgData name="Al Brooks" userId="34fc579134f071c1" providerId="LiveId" clId="{2561E77A-6431-4573-8C48-B99430962DFB}" dt="2021-01-01T07:34:52.836" v="3705" actId="14100"/>
          <ac:spMkLst>
            <pc:docMk/>
            <pc:sldMk cId="3537184902" sldId="2045"/>
            <ac:spMk id="85" creationId="{88406DE5-68B3-421E-BC7A-FA3044B69F20}"/>
          </ac:spMkLst>
        </pc:spChg>
        <pc:picChg chg="del">
          <ac:chgData name="Al Brooks" userId="34fc579134f071c1" providerId="LiveId" clId="{2561E77A-6431-4573-8C48-B99430962DFB}" dt="2021-01-01T07:29:00.012" v="3360" actId="478"/>
          <ac:picMkLst>
            <pc:docMk/>
            <pc:sldMk cId="3537184902" sldId="2045"/>
            <ac:picMk id="2" creationId="{BA02FF29-4BFA-4217-A1CF-5135236FA8B9}"/>
          </ac:picMkLst>
        </pc:picChg>
        <pc:picChg chg="add del mod ord">
          <ac:chgData name="Al Brooks" userId="34fc579134f071c1" providerId="LiveId" clId="{2561E77A-6431-4573-8C48-B99430962DFB}" dt="2021-01-01T07:34:22.726" v="3696" actId="478"/>
          <ac:picMkLst>
            <pc:docMk/>
            <pc:sldMk cId="3537184902" sldId="2045"/>
            <ac:picMk id="4" creationId="{7CE06E79-AC74-48F0-B96E-AD1E9A7112E5}"/>
          </ac:picMkLst>
        </pc:picChg>
        <pc:picChg chg="add del mod">
          <ac:chgData name="Al Brooks" userId="34fc579134f071c1" providerId="LiveId" clId="{2561E77A-6431-4573-8C48-B99430962DFB}" dt="2021-01-01T07:35:24.030" v="3706" actId="478"/>
          <ac:picMkLst>
            <pc:docMk/>
            <pc:sldMk cId="3537184902" sldId="2045"/>
            <ac:picMk id="84" creationId="{06B80266-D4BE-485C-BF46-08762D941A9E}"/>
          </ac:picMkLst>
        </pc:picChg>
        <pc:picChg chg="add mod ord">
          <ac:chgData name="Al Brooks" userId="34fc579134f071c1" providerId="LiveId" clId="{2561E77A-6431-4573-8C48-B99430962DFB}" dt="2021-01-01T07:35:38.987" v="3710" actId="167"/>
          <ac:picMkLst>
            <pc:docMk/>
            <pc:sldMk cId="3537184902" sldId="2045"/>
            <ac:picMk id="87" creationId="{1FA12AD1-EC7C-4B9B-A96D-5B778BC141B6}"/>
          </ac:picMkLst>
        </pc:picChg>
      </pc:sldChg>
      <pc:sldChg chg="del">
        <pc:chgData name="Al Brooks" userId="34fc579134f071c1" providerId="LiveId" clId="{2561E77A-6431-4573-8C48-B99430962DFB}" dt="2021-01-01T07:26:09.610" v="3307" actId="47"/>
        <pc:sldMkLst>
          <pc:docMk/>
          <pc:sldMk cId="734231989" sldId="4892"/>
        </pc:sldMkLst>
      </pc:sldChg>
      <pc:sldChg chg="add del">
        <pc:chgData name="Al Brooks" userId="34fc579134f071c1" providerId="LiveId" clId="{2561E77A-6431-4573-8C48-B99430962DFB}" dt="2021-01-01T06:34:57.622" v="3058" actId="47"/>
        <pc:sldMkLst>
          <pc:docMk/>
          <pc:sldMk cId="854492914" sldId="5114"/>
        </pc:sldMkLst>
      </pc:sldChg>
      <pc:sldChg chg="del">
        <pc:chgData name="Al Brooks" userId="34fc579134f071c1" providerId="LiveId" clId="{2561E77A-6431-4573-8C48-B99430962DFB}" dt="2020-12-31T23:31:47.638" v="2044" actId="47"/>
        <pc:sldMkLst>
          <pc:docMk/>
          <pc:sldMk cId="1110540010" sldId="6236"/>
        </pc:sldMkLst>
      </pc:sldChg>
      <pc:sldChg chg="del">
        <pc:chgData name="Al Brooks" userId="34fc579134f071c1" providerId="LiveId" clId="{2561E77A-6431-4573-8C48-B99430962DFB}" dt="2021-01-01T07:26:12.463" v="3308" actId="47"/>
        <pc:sldMkLst>
          <pc:docMk/>
          <pc:sldMk cId="124386885" sldId="6355"/>
        </pc:sldMkLst>
      </pc:sldChg>
      <pc:sldChg chg="addSp delSp modSp mod">
        <pc:chgData name="Al Brooks" userId="34fc579134f071c1" providerId="LiveId" clId="{2561E77A-6431-4573-8C48-B99430962DFB}" dt="2021-01-01T07:28:22.252" v="3359" actId="20577"/>
        <pc:sldMkLst>
          <pc:docMk/>
          <pc:sldMk cId="2595064666" sldId="6369"/>
        </pc:sldMkLst>
        <pc:spChg chg="mod">
          <ac:chgData name="Al Brooks" userId="34fc579134f071c1" providerId="LiveId" clId="{2561E77A-6431-4573-8C48-B99430962DFB}" dt="2021-01-01T07:28:22.252" v="3359" actId="20577"/>
          <ac:spMkLst>
            <pc:docMk/>
            <pc:sldMk cId="2595064666" sldId="6369"/>
            <ac:spMk id="5" creationId="{00000000-0000-0000-0000-000000000000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9" creationId="{1EC5DCCF-31E2-4C3C-8884-CA9314EC83CE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0" creationId="{4A1C57A4-4FF7-4C45-B205-EDFB50DC2ACB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1" creationId="{926D4D42-35EE-46E3-9A3E-7A1310BAF983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2" creationId="{87C11B9D-5596-4F14-863B-8F77F8A3F675}"/>
          </ac:spMkLst>
        </pc:spChg>
        <pc:spChg chg="mod">
          <ac:chgData name="Al Brooks" userId="34fc579134f071c1" providerId="LiveId" clId="{2561E77A-6431-4573-8C48-B99430962DFB}" dt="2021-01-01T07:27:57.755" v="3355" actId="207"/>
          <ac:spMkLst>
            <pc:docMk/>
            <pc:sldMk cId="2595064666" sldId="6369"/>
            <ac:spMk id="13" creationId="{5D07C506-2DF2-4A9C-821A-831D9389D165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4" creationId="{E77C4C48-5401-495F-8E25-8E06E955EB09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5" creationId="{769F0CA9-5192-475E-BFA0-3AAD560CC7E5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6" creationId="{9F4D2E6B-59AF-415B-81FB-41FA373A2395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7" creationId="{FB88FF3A-5BA9-4E2B-A8AF-CB35C136CF67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8" creationId="{8E385D24-7860-4E9F-8B3C-1C5CC7659005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19" creationId="{16CEDDD1-E90A-47B4-8CE5-EAC652E4A87A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20" creationId="{6FC8FE18-4E83-470C-9600-11E0E5E256C4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22" creationId="{9C3C47F8-D6CD-4203-AFDB-9BDA09C9047B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23" creationId="{EFE2D8E4-1570-43D2-B1FD-0D4367C29833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29" creationId="{B0B57315-9D8E-4751-90F5-3C64616EF4F3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30" creationId="{5F9E2A2E-87A2-484E-A8FC-7A8F0CDC86FD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4" creationId="{92C17E65-875F-4E5B-B4F2-931BA0E928AC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5" creationId="{CB222954-0E2B-434F-84EF-EF786ED9325C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6" creationId="{A5C630AA-1868-4407-8270-BAE4D0DBE394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7" creationId="{5DEB3C6A-90C4-4C3C-A2C5-2575E8C6E734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8" creationId="{DBDDDEE7-1723-4F8D-8EA8-823CD302F425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69" creationId="{DBA29191-BFD2-4E08-A424-025F70502F5C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70" creationId="{29998A82-93BA-4D74-809B-768BB634774F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71" creationId="{65C08FD1-6610-4F4F-A84A-762A527CA1E7}"/>
          </ac:spMkLst>
        </pc:spChg>
        <pc:spChg chg="add del mod">
          <ac:chgData name="Al Brooks" userId="34fc579134f071c1" providerId="LiveId" clId="{2561E77A-6431-4573-8C48-B99430962DFB}" dt="2021-01-01T07:28:14.091" v="3357" actId="478"/>
          <ac:spMkLst>
            <pc:docMk/>
            <pc:sldMk cId="2595064666" sldId="6369"/>
            <ac:spMk id="72" creationId="{286F1E4D-C05B-4584-B448-A1D98FC778C1}"/>
          </ac:spMkLst>
        </pc:spChg>
        <pc:spChg chg="add mod">
          <ac:chgData name="Al Brooks" userId="34fc579134f071c1" providerId="LiveId" clId="{2561E77A-6431-4573-8C48-B99430962DFB}" dt="2021-01-01T07:27:14.891" v="3335" actId="1076"/>
          <ac:spMkLst>
            <pc:docMk/>
            <pc:sldMk cId="2595064666" sldId="6369"/>
            <ac:spMk id="86" creationId="{FD9F8234-7519-4645-B251-DBD2AC0485DE}"/>
          </ac:spMkLst>
        </pc:spChg>
        <pc:picChg chg="del">
          <ac:chgData name="Al Brooks" userId="34fc579134f071c1" providerId="LiveId" clId="{2561E77A-6431-4573-8C48-B99430962DFB}" dt="2021-01-01T07:21:48.429" v="3060" actId="478"/>
          <ac:picMkLst>
            <pc:docMk/>
            <pc:sldMk cId="2595064666" sldId="6369"/>
            <ac:picMk id="3" creationId="{8BE9C38E-1F5F-4853-BBCF-6A73A4FAAC19}"/>
          </ac:picMkLst>
        </pc:picChg>
        <pc:picChg chg="add del mod">
          <ac:chgData name="Al Brooks" userId="34fc579134f071c1" providerId="LiveId" clId="{2561E77A-6431-4573-8C48-B99430962DFB}" dt="2021-01-01T07:24:00.339" v="3101" actId="478"/>
          <ac:picMkLst>
            <pc:docMk/>
            <pc:sldMk cId="2595064666" sldId="6369"/>
            <ac:picMk id="4" creationId="{0FC595D9-28D8-4D92-8AA7-2E41C3769E45}"/>
          </ac:picMkLst>
        </pc:picChg>
        <pc:picChg chg="add mod ord">
          <ac:chgData name="Al Brooks" userId="34fc579134f071c1" providerId="LiveId" clId="{2561E77A-6431-4573-8C48-B99430962DFB}" dt="2021-01-01T07:28:08.058" v="3356" actId="1076"/>
          <ac:picMkLst>
            <pc:docMk/>
            <pc:sldMk cId="2595064666" sldId="6369"/>
            <ac:picMk id="7" creationId="{232DF59D-B23A-423F-BD82-00A26915A07D}"/>
          </ac:picMkLst>
        </pc:pic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1" creationId="{70B17448-60A7-48D7-A7F2-688EDED42A52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4" creationId="{97BAC3BC-DF28-4FC2-B2DE-752789173DD4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5" creationId="{8AD83FEA-3397-4C25-9E71-D3D8F19961C5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6" creationId="{C8071F6B-862C-4F78-9CDA-7C3A6A4BAC2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7" creationId="{DE6996B5-2FA6-4387-B7C4-6421DCDC4CA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28" creationId="{3C03DF8D-1340-4F61-BD8A-A7281D070C4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1" creationId="{EB1DD549-8F5F-4602-BBB3-A5B76E05321F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2" creationId="{644E2834-0130-4A12-AE29-36BC163234B5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3" creationId="{4DF301B0-44BC-49B4-81EC-E65391AAB618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4" creationId="{BC202EE6-DC68-4920-B30F-D05844DC714E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5" creationId="{FC320286-583A-4556-B301-C2D21B8A1A85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6" creationId="{D30A7AFE-15A3-44BB-A213-D93E74CA4CD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7" creationId="{738CD3E1-0901-438E-B5BE-45120D1563EA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8" creationId="{55DD5D3D-A71D-40C3-8C71-38217AFCC7F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39" creationId="{217F96C1-3A58-4F23-9C84-C22C86D89A5F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0" creationId="{F0B76C50-CA9D-4610-AFA6-70D63A18B9E4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1" creationId="{415CC970-D7E3-4065-AF95-8458B098198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2" creationId="{8A27EEFD-4E25-4B4D-914A-3BF0D69DCF5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3" creationId="{873340CE-7BE4-473D-AC34-7922C20CB55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4" creationId="{B5B5AF4A-D5DA-4BA6-ABB7-3DF5C0E6DC2B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5" creationId="{EAB03CAB-59F1-4444-B5CE-8ACC8AA1FD3B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6" creationId="{8871C264-F32A-40E0-BBAB-AC78F07207EA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7" creationId="{E66E4144-53DF-4D75-9D8C-EFEDFF1BB93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8" creationId="{BE0257E4-F362-4BF8-A5F6-B7FF50BC1969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49" creationId="{83B43C42-CC9C-4D8C-A7CC-A1F01D287393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0" creationId="{3C0AFDE2-B987-4A09-A4C9-6B517190AF5F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1" creationId="{F997CD76-B433-4763-8467-7ACEE7B9D01B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2" creationId="{7EBB993A-0EA2-481B-981A-63D1DC1B97B3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3" creationId="{1E5E9C43-B642-4220-834D-0EE659D37259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4" creationId="{348833A2-8F40-41E6-8679-E7DE9486E3E9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5" creationId="{C1C68F92-E16F-467F-8EAB-F325D477AC4E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6" creationId="{C8D2E4A1-1E2E-456C-95B9-5A7A4AC83D07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7" creationId="{953FA703-E7B4-42A4-988E-50F956EC897F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8" creationId="{0F3D16B8-D192-42D6-99CB-94CEE0714CC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59" creationId="{EBD1E8D1-C0B0-4822-BB71-54E8E38EFA7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60" creationId="{5C5DD7AA-0FCA-4122-93A3-73465783DED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61" creationId="{002E97F7-1AD7-411C-9547-3AC6E661FE17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62" creationId="{2ABA0964-A952-402E-A3EA-53D6DA236124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63" creationId="{B64BC002-3BBD-49C4-B89C-3B01BE5BD3B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3" creationId="{67BFB0DB-6E1A-4803-A2E7-56E1BA9533D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4" creationId="{9DC27E65-BD57-4650-A4FB-E1A0D71F410B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5" creationId="{AC882066-1410-4629-8865-323440840A0C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6" creationId="{3A48B233-137E-45A8-A926-9712E6D5AF9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7" creationId="{F66C091D-BF26-4720-835D-7ECE5D73350F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8" creationId="{F4FDF38D-CE77-413A-AF78-D7F1976C0CBD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79" creationId="{D2ED576C-140B-457E-BCA4-178F474291E6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0" creationId="{7412D2B1-BBF8-4BE3-A39C-E89C0F106D68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1" creationId="{495DCF38-7DE6-4D7F-BD2B-A1E8E2A36D51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2" creationId="{7ED6370E-07DB-47FA-BC19-88822DF3376A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3" creationId="{A8D3847D-A18F-4B80-9A04-EF5A844545BC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4" creationId="{48F6979D-6EC6-4566-A2F3-C0B8130279A0}"/>
          </ac:cxnSpMkLst>
        </pc:cxnChg>
        <pc:cxnChg chg="add del mod">
          <ac:chgData name="Al Brooks" userId="34fc579134f071c1" providerId="LiveId" clId="{2561E77A-6431-4573-8C48-B99430962DFB}" dt="2021-01-01T07:28:14.091" v="3357" actId="478"/>
          <ac:cxnSpMkLst>
            <pc:docMk/>
            <pc:sldMk cId="2595064666" sldId="6369"/>
            <ac:cxnSpMk id="85" creationId="{47BB20B3-216D-4BF4-BE2B-2884C0BD7913}"/>
          </ac:cxnSpMkLst>
        </pc:cxnChg>
        <pc:cxnChg chg="add mod">
          <ac:chgData name="Al Brooks" userId="34fc579134f071c1" providerId="LiveId" clId="{2561E77A-6431-4573-8C48-B99430962DFB}" dt="2021-01-01T07:27:11.177" v="3334" actId="571"/>
          <ac:cxnSpMkLst>
            <pc:docMk/>
            <pc:sldMk cId="2595064666" sldId="6369"/>
            <ac:cxnSpMk id="87" creationId="{FB368266-1B7D-4730-8769-F1912F866304}"/>
          </ac:cxnSpMkLst>
        </pc:cxnChg>
      </pc:sldChg>
      <pc:sldChg chg="del">
        <pc:chgData name="Al Brooks" userId="34fc579134f071c1" providerId="LiveId" clId="{2561E77A-6431-4573-8C48-B99430962DFB}" dt="2021-01-01T06:35:04.156" v="3059" actId="47"/>
        <pc:sldMkLst>
          <pc:docMk/>
          <pc:sldMk cId="3854169113" sldId="6455"/>
        </pc:sldMkLst>
      </pc:sldChg>
      <pc:sldChg chg="addSp delSp modSp mod">
        <pc:chgData name="Al Brooks" userId="34fc579134f071c1" providerId="LiveId" clId="{2561E77A-6431-4573-8C48-B99430962DFB}" dt="2020-12-31T23:53:24.845" v="2497" actId="6549"/>
        <pc:sldMkLst>
          <pc:docMk/>
          <pc:sldMk cId="710350263" sldId="6542"/>
        </pc:sldMkLst>
        <pc:spChg chg="mod">
          <ac:chgData name="Al Brooks" userId="34fc579134f071c1" providerId="LiveId" clId="{2561E77A-6431-4573-8C48-B99430962DFB}" dt="2020-12-31T23:53:01.209" v="2484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0-12-31T23:53:24.845" v="2497" actId="6549"/>
          <ac:spMkLst>
            <pc:docMk/>
            <pc:sldMk cId="710350263" sldId="6542"/>
            <ac:spMk id="7" creationId="{06ABEF3B-ABC1-4B76-8DC9-9BED300F1E4A}"/>
          </ac:spMkLst>
        </pc:spChg>
        <pc:picChg chg="add mod">
          <ac:chgData name="Al Brooks" userId="34fc579134f071c1" providerId="LiveId" clId="{2561E77A-6431-4573-8C48-B99430962DFB}" dt="2020-12-31T23:50:53.414" v="2228" actId="14100"/>
          <ac:picMkLst>
            <pc:docMk/>
            <pc:sldMk cId="710350263" sldId="6542"/>
            <ac:picMk id="3" creationId="{8847961E-9607-4391-B3FC-2707D59D5F8B}"/>
          </ac:picMkLst>
        </pc:picChg>
        <pc:picChg chg="del">
          <ac:chgData name="Al Brooks" userId="34fc579134f071c1" providerId="LiveId" clId="{2561E77A-6431-4573-8C48-B99430962DFB}" dt="2020-12-31T23:50:42.046" v="2224" actId="478"/>
          <ac:picMkLst>
            <pc:docMk/>
            <pc:sldMk cId="710350263" sldId="6542"/>
            <ac:picMk id="6" creationId="{CA09D2CF-68CF-4000-B952-C5C6DE2A57AF}"/>
          </ac:picMkLst>
        </pc:picChg>
      </pc:sldChg>
      <pc:sldChg chg="addSp delSp modSp mod">
        <pc:chgData name="Al Brooks" userId="34fc579134f071c1" providerId="LiveId" clId="{2561E77A-6431-4573-8C48-B99430962DFB}" dt="2021-01-02T00:24:27.009" v="4331" actId="6549"/>
        <pc:sldMkLst>
          <pc:docMk/>
          <pc:sldMk cId="2915896299" sldId="6598"/>
        </pc:sldMkLst>
        <pc:spChg chg="mod">
          <ac:chgData name="Al Brooks" userId="34fc579134f071c1" providerId="LiveId" clId="{2561E77A-6431-4573-8C48-B99430962DFB}" dt="2021-01-02T00:24:27.009" v="4331" actId="6549"/>
          <ac:spMkLst>
            <pc:docMk/>
            <pc:sldMk cId="2915896299" sldId="6598"/>
            <ac:spMk id="30" creationId="{00000000-0000-0000-0000-000000000000}"/>
          </ac:spMkLst>
        </pc:spChg>
        <pc:spChg chg="add mod">
          <ac:chgData name="Al Brooks" userId="34fc579134f071c1" providerId="LiveId" clId="{2561E77A-6431-4573-8C48-B99430962DFB}" dt="2021-01-02T00:04:04.403" v="4031" actId="1076"/>
          <ac:spMkLst>
            <pc:docMk/>
            <pc:sldMk cId="2915896299" sldId="6598"/>
            <ac:spMk id="83" creationId="{4D6A1AFC-4D9D-4330-9A23-928310213236}"/>
          </ac:spMkLst>
        </pc:spChg>
        <pc:spChg chg="add mod">
          <ac:chgData name="Al Brooks" userId="34fc579134f071c1" providerId="LiveId" clId="{2561E77A-6431-4573-8C48-B99430962DFB}" dt="2021-01-01T06:04:17.281" v="3054" actId="14100"/>
          <ac:spMkLst>
            <pc:docMk/>
            <pc:sldMk cId="2915896299" sldId="6598"/>
            <ac:spMk id="84" creationId="{12750629-04D8-4B7C-9418-4A35B52CFD8B}"/>
          </ac:spMkLst>
        </pc:spChg>
        <pc:picChg chg="add mod ord">
          <ac:chgData name="Al Brooks" userId="34fc579134f071c1" providerId="LiveId" clId="{2561E77A-6431-4573-8C48-B99430962DFB}" dt="2021-01-02T00:03:57.450" v="4029" actId="167"/>
          <ac:picMkLst>
            <pc:docMk/>
            <pc:sldMk cId="2915896299" sldId="6598"/>
            <ac:picMk id="3" creationId="{0D43AE90-08DA-4F8A-8319-DE914231A5CA}"/>
          </ac:picMkLst>
        </pc:picChg>
        <pc:picChg chg="add del mod">
          <ac:chgData name="Al Brooks" userId="34fc579134f071c1" providerId="LiveId" clId="{2561E77A-6431-4573-8C48-B99430962DFB}" dt="2021-01-01T06:02:15.909" v="2852" actId="478"/>
          <ac:picMkLst>
            <pc:docMk/>
            <pc:sldMk cId="2915896299" sldId="6598"/>
            <ac:picMk id="3" creationId="{3687524F-C8F9-4D2B-8887-7D5F7AB9C31F}"/>
          </ac:picMkLst>
        </pc:picChg>
        <pc:picChg chg="add del mod">
          <ac:chgData name="Al Brooks" userId="34fc579134f071c1" providerId="LiveId" clId="{2561E77A-6431-4573-8C48-B99430962DFB}" dt="2021-01-02T00:03:41.663" v="4023" actId="478"/>
          <ac:picMkLst>
            <pc:docMk/>
            <pc:sldMk cId="2915896299" sldId="6598"/>
            <ac:picMk id="4" creationId="{406842F6-D36B-4D15-8E74-D349B2A1936A}"/>
          </ac:picMkLst>
        </pc:picChg>
        <pc:picChg chg="del">
          <ac:chgData name="Al Brooks" userId="34fc579134f071c1" providerId="LiveId" clId="{2561E77A-6431-4573-8C48-B99430962DFB}" dt="2020-12-31T22:08:46.394" v="954" actId="478"/>
          <ac:picMkLst>
            <pc:docMk/>
            <pc:sldMk cId="2915896299" sldId="6598"/>
            <ac:picMk id="4" creationId="{C6566AC3-E74B-4C16-B0E9-603CF0916BBB}"/>
          </ac:picMkLst>
        </pc:picChg>
      </pc:sldChg>
      <pc:sldChg chg="add">
        <pc:chgData name="Al Brooks" userId="34fc579134f071c1" providerId="LiveId" clId="{2561E77A-6431-4573-8C48-B99430962DFB}" dt="2021-01-01T06:34:55.389" v="3057"/>
        <pc:sldMkLst>
          <pc:docMk/>
          <pc:sldMk cId="2128965958" sldId="6599"/>
        </pc:sldMkLst>
      </pc:sldChg>
      <pc:sldChg chg="addSp delSp modSp del mod">
        <pc:chgData name="Al Brooks" userId="34fc579134f071c1" providerId="LiveId" clId="{2561E77A-6431-4573-8C48-B99430962DFB}" dt="2020-12-31T23:31:32.574" v="2041" actId="47"/>
        <pc:sldMkLst>
          <pc:docMk/>
          <pc:sldMk cId="1826949201" sldId="6735"/>
        </pc:sldMkLst>
        <pc:spChg chg="mod">
          <ac:chgData name="Al Brooks" userId="34fc579134f071c1" providerId="LiveId" clId="{2561E77A-6431-4573-8C48-B99430962DFB}" dt="2020-12-31T23:28:16.085" v="1944" actId="6549"/>
          <ac:spMkLst>
            <pc:docMk/>
            <pc:sldMk cId="1826949201" sldId="6735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0-12-31T23:22:47.380" v="1643" actId="1038"/>
          <ac:spMkLst>
            <pc:docMk/>
            <pc:sldMk cId="1826949201" sldId="6735"/>
            <ac:spMk id="97" creationId="{C3D0EE26-4DCD-44A6-B485-F97F76175240}"/>
          </ac:spMkLst>
        </pc:spChg>
        <pc:spChg chg="del mod">
          <ac:chgData name="Al Brooks" userId="34fc579134f071c1" providerId="LiveId" clId="{2561E77A-6431-4573-8C48-B99430962DFB}" dt="2020-12-31T23:24:52.244" v="1699" actId="478"/>
          <ac:spMkLst>
            <pc:docMk/>
            <pc:sldMk cId="1826949201" sldId="6735"/>
            <ac:spMk id="103" creationId="{14F3F2DD-95F8-45C5-BE77-FBAC1D16CE1A}"/>
          </ac:spMkLst>
        </pc:spChg>
        <pc:spChg chg="mod">
          <ac:chgData name="Al Brooks" userId="34fc579134f071c1" providerId="LiveId" clId="{2561E77A-6431-4573-8C48-B99430962DFB}" dt="2020-12-31T23:28:37.068" v="1993" actId="108"/>
          <ac:spMkLst>
            <pc:docMk/>
            <pc:sldMk cId="1826949201" sldId="6735"/>
            <ac:spMk id="104" creationId="{9C320721-90A5-4D23-BDFC-38F39512748B}"/>
          </ac:spMkLst>
        </pc:spChg>
        <pc:spChg chg="del">
          <ac:chgData name="Al Brooks" userId="34fc579134f071c1" providerId="LiveId" clId="{2561E77A-6431-4573-8C48-B99430962DFB}" dt="2020-12-31T23:22:57.296" v="1647" actId="478"/>
          <ac:spMkLst>
            <pc:docMk/>
            <pc:sldMk cId="1826949201" sldId="6735"/>
            <ac:spMk id="108" creationId="{7044A88D-F91F-40CA-882F-E7050D2A5EB1}"/>
          </ac:spMkLst>
        </pc:spChg>
        <pc:spChg chg="mod">
          <ac:chgData name="Al Brooks" userId="34fc579134f071c1" providerId="LiveId" clId="{2561E77A-6431-4573-8C48-B99430962DFB}" dt="2020-12-31T23:28:03.318" v="1932" actId="20577"/>
          <ac:spMkLst>
            <pc:docMk/>
            <pc:sldMk cId="1826949201" sldId="6735"/>
            <ac:spMk id="110" creationId="{8AE36E5B-329D-45DF-829D-AB64092A896C}"/>
          </ac:spMkLst>
        </pc:spChg>
        <pc:picChg chg="del">
          <ac:chgData name="Al Brooks" userId="34fc579134f071c1" providerId="LiveId" clId="{2561E77A-6431-4573-8C48-B99430962DFB}" dt="2020-12-31T23:13:04.451" v="1599" actId="478"/>
          <ac:picMkLst>
            <pc:docMk/>
            <pc:sldMk cId="1826949201" sldId="6735"/>
            <ac:picMk id="2" creationId="{BA12F5D3-B9BB-4E75-A973-C53D14D5BBD4}"/>
          </ac:picMkLst>
        </pc:picChg>
        <pc:picChg chg="add del mod ord modCrop">
          <ac:chgData name="Al Brooks" userId="34fc579134f071c1" providerId="LiveId" clId="{2561E77A-6431-4573-8C48-B99430962DFB}" dt="2020-12-31T23:29:20.365" v="1996" actId="478"/>
          <ac:picMkLst>
            <pc:docMk/>
            <pc:sldMk cId="1826949201" sldId="6735"/>
            <ac:picMk id="4" creationId="{B2504235-A9BB-43F2-AEE1-8EFDF9031923}"/>
          </ac:picMkLst>
        </pc:picChg>
        <pc:picChg chg="add mod ord">
          <ac:chgData name="Al Brooks" userId="34fc579134f071c1" providerId="LiveId" clId="{2561E77A-6431-4573-8C48-B99430962DFB}" dt="2020-12-31T23:29:51.650" v="2021" actId="1038"/>
          <ac:picMkLst>
            <pc:docMk/>
            <pc:sldMk cId="1826949201" sldId="6735"/>
            <ac:picMk id="8" creationId="{EAF9EB6C-D72E-4B2F-B311-0BDE4AEA5308}"/>
          </ac:picMkLst>
        </pc:picChg>
        <pc:cxnChg chg="add mod">
          <ac:chgData name="Al Brooks" userId="34fc579134f071c1" providerId="LiveId" clId="{2561E77A-6431-4573-8C48-B99430962DFB}" dt="2020-12-31T23:23:43.191" v="1663" actId="14100"/>
          <ac:cxnSpMkLst>
            <pc:docMk/>
            <pc:sldMk cId="1826949201" sldId="6735"/>
            <ac:cxnSpMk id="92" creationId="{7CAFD0DA-5AEC-462D-A21A-92ED6EA47B8B}"/>
          </ac:cxnSpMkLst>
        </pc:cxnChg>
        <pc:cxnChg chg="mod">
          <ac:chgData name="Al Brooks" userId="34fc579134f071c1" providerId="LiveId" clId="{2561E77A-6431-4573-8C48-B99430962DFB}" dt="2020-12-31T23:23:00.018" v="1648" actId="1076"/>
          <ac:cxnSpMkLst>
            <pc:docMk/>
            <pc:sldMk cId="1826949201" sldId="6735"/>
            <ac:cxnSpMk id="105" creationId="{6AF851AB-3DF8-474A-8E00-C3F2930BA303}"/>
          </ac:cxnSpMkLst>
        </pc:cxnChg>
        <pc:cxnChg chg="del">
          <ac:chgData name="Al Brooks" userId="34fc579134f071c1" providerId="LiveId" clId="{2561E77A-6431-4573-8C48-B99430962DFB}" dt="2020-12-31T23:22:56.676" v="1646" actId="478"/>
          <ac:cxnSpMkLst>
            <pc:docMk/>
            <pc:sldMk cId="1826949201" sldId="6735"/>
            <ac:cxnSpMk id="107" creationId="{DAA9B132-D95B-40A0-BFD5-3AF915171B18}"/>
          </ac:cxnSpMkLst>
        </pc:cxnChg>
        <pc:cxnChg chg="del">
          <ac:chgData name="Al Brooks" userId="34fc579134f071c1" providerId="LiveId" clId="{2561E77A-6431-4573-8C48-B99430962DFB}" dt="2020-12-31T23:22:55.608" v="1645" actId="478"/>
          <ac:cxnSpMkLst>
            <pc:docMk/>
            <pc:sldMk cId="1826949201" sldId="6735"/>
            <ac:cxnSpMk id="109" creationId="{000BC3A2-FB92-4E9E-9E4B-3AB733F89F90}"/>
          </ac:cxnSpMkLst>
        </pc:cxnChg>
        <pc:cxnChg chg="del">
          <ac:chgData name="Al Brooks" userId="34fc579134f071c1" providerId="LiveId" clId="{2561E77A-6431-4573-8C48-B99430962DFB}" dt="2020-12-31T23:22:53.842" v="1644" actId="478"/>
          <ac:cxnSpMkLst>
            <pc:docMk/>
            <pc:sldMk cId="1826949201" sldId="6735"/>
            <ac:cxnSpMk id="111" creationId="{A168F7DC-95AB-4ED0-BB2A-3516B00FF151}"/>
          </ac:cxnSpMkLst>
        </pc:cxnChg>
      </pc:sldChg>
      <pc:sldChg chg="addSp delSp modSp mod">
        <pc:chgData name="Al Brooks" userId="34fc579134f071c1" providerId="LiveId" clId="{2561E77A-6431-4573-8C48-B99430962DFB}" dt="2020-12-31T23:46:06.376" v="2223" actId="20577"/>
        <pc:sldMkLst>
          <pc:docMk/>
          <pc:sldMk cId="1350758701" sldId="6744"/>
        </pc:sldMkLst>
        <pc:spChg chg="mod">
          <ac:chgData name="Al Brooks" userId="34fc579134f071c1" providerId="LiveId" clId="{2561E77A-6431-4573-8C48-B99430962DFB}" dt="2020-12-31T23:46:06.376" v="2223" actId="20577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0-12-31T23:45:58.733" v="2219" actId="108"/>
          <ac:spMkLst>
            <pc:docMk/>
            <pc:sldMk cId="1350758701" sldId="6744"/>
            <ac:spMk id="15" creationId="{3A07500E-BB65-48CB-9C0D-28451345BA86}"/>
          </ac:spMkLst>
        </pc:spChg>
        <pc:picChg chg="add mod ord">
          <ac:chgData name="Al Brooks" userId="34fc579134f071c1" providerId="LiveId" clId="{2561E77A-6431-4573-8C48-B99430962DFB}" dt="2020-12-31T23:45:45.728" v="2217" actId="167"/>
          <ac:picMkLst>
            <pc:docMk/>
            <pc:sldMk cId="1350758701" sldId="6744"/>
            <ac:picMk id="3" creationId="{4A97A59B-1AF3-49F3-BB4A-44AE59C543F8}"/>
          </ac:picMkLst>
        </pc:picChg>
        <pc:picChg chg="del">
          <ac:chgData name="Al Brooks" userId="34fc579134f071c1" providerId="LiveId" clId="{2561E77A-6431-4573-8C48-B99430962DFB}" dt="2020-12-31T23:44:31.521" v="2115" actId="478"/>
          <ac:picMkLst>
            <pc:docMk/>
            <pc:sldMk cId="1350758701" sldId="6744"/>
            <ac:picMk id="4" creationId="{C612C018-8F17-4974-857D-0C428BDB0F56}"/>
          </ac:picMkLst>
        </pc:picChg>
      </pc:sldChg>
      <pc:sldChg chg="addSp delSp modSp mod">
        <pc:chgData name="Al Brooks" userId="34fc579134f071c1" providerId="LiveId" clId="{2561E77A-6431-4573-8C48-B99430962DFB}" dt="2021-01-01T00:01:45.170" v="2846" actId="20577"/>
        <pc:sldMkLst>
          <pc:docMk/>
          <pc:sldMk cId="1096977330" sldId="6759"/>
        </pc:sldMkLst>
        <pc:spChg chg="mod">
          <ac:chgData name="Al Brooks" userId="34fc579134f071c1" providerId="LiveId" clId="{2561E77A-6431-4573-8C48-B99430962DFB}" dt="2021-01-01T00:00:53.492" v="2828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1T00:01:45.170" v="2846" actId="20577"/>
          <ac:spMkLst>
            <pc:docMk/>
            <pc:sldMk cId="1096977330" sldId="6759"/>
            <ac:spMk id="7" creationId="{06ABEF3B-ABC1-4B76-8DC9-9BED300F1E4A}"/>
          </ac:spMkLst>
        </pc:spChg>
        <pc:spChg chg="mod">
          <ac:chgData name="Al Brooks" userId="34fc579134f071c1" providerId="LiveId" clId="{2561E77A-6431-4573-8C48-B99430962DFB}" dt="2020-12-31T23:58:44.163" v="2643" actId="1076"/>
          <ac:spMkLst>
            <pc:docMk/>
            <pc:sldMk cId="1096977330" sldId="6759"/>
            <ac:spMk id="84" creationId="{A18BAE18-9011-4A98-9C56-E0D3C28AD679}"/>
          </ac:spMkLst>
        </pc:spChg>
        <pc:picChg chg="add mod ord">
          <ac:chgData name="Al Brooks" userId="34fc579134f071c1" providerId="LiveId" clId="{2561E77A-6431-4573-8C48-B99430962DFB}" dt="2020-12-31T23:57:26.695" v="2503" actId="167"/>
          <ac:picMkLst>
            <pc:docMk/>
            <pc:sldMk cId="1096977330" sldId="6759"/>
            <ac:picMk id="3" creationId="{5433E8CF-1772-4B4B-99C4-5D9E9675E1C9}"/>
          </ac:picMkLst>
        </pc:picChg>
        <pc:picChg chg="del">
          <ac:chgData name="Al Brooks" userId="34fc579134f071c1" providerId="LiveId" clId="{2561E77A-6431-4573-8C48-B99430962DFB}" dt="2020-12-31T23:57:11.229" v="2498" actId="478"/>
          <ac:picMkLst>
            <pc:docMk/>
            <pc:sldMk cId="1096977330" sldId="6759"/>
            <ac:picMk id="6" creationId="{EBD54E1E-80CD-413B-A918-AC819370C583}"/>
          </ac:picMkLst>
        </pc:picChg>
        <pc:cxnChg chg="mod">
          <ac:chgData name="Al Brooks" userId="34fc579134f071c1" providerId="LiveId" clId="{2561E77A-6431-4573-8C48-B99430962DFB}" dt="2020-12-31T23:57:34.438" v="2504" actId="1076"/>
          <ac:cxnSpMkLst>
            <pc:docMk/>
            <pc:sldMk cId="1096977330" sldId="6759"/>
            <ac:cxnSpMk id="92" creationId="{E06658F0-DBC9-4E28-975A-4EAFCF65A9D2}"/>
          </ac:cxnSpMkLst>
        </pc:cxnChg>
        <pc:cxnChg chg="mod">
          <ac:chgData name="Al Brooks" userId="34fc579134f071c1" providerId="LiveId" clId="{2561E77A-6431-4573-8C48-B99430962DFB}" dt="2020-12-31T23:57:34.438" v="2504" actId="1076"/>
          <ac:cxnSpMkLst>
            <pc:docMk/>
            <pc:sldMk cId="1096977330" sldId="6759"/>
            <ac:cxnSpMk id="198" creationId="{D4B19F3F-5105-487D-B179-C15310DA3A0A}"/>
          </ac:cxnSpMkLst>
        </pc:cxnChg>
      </pc:sldChg>
      <pc:sldChg chg="addSp delSp modSp del mod ord">
        <pc:chgData name="Al Brooks" userId="34fc579134f071c1" providerId="LiveId" clId="{2561E77A-6431-4573-8C48-B99430962DFB}" dt="2020-12-31T23:01:25.486" v="1473" actId="2696"/>
        <pc:sldMkLst>
          <pc:docMk/>
          <pc:sldMk cId="1418225741" sldId="6774"/>
        </pc:sldMkLst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0-12-31T22:45:08.341" v="1146" actId="113"/>
          <ac:spMkLst>
            <pc:docMk/>
            <pc:sldMk cId="1418225741" sldId="6774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0-12-31T22:43:12.539" v="1028" actId="167"/>
          <ac:spMkLst>
            <pc:docMk/>
            <pc:sldMk cId="1418225741" sldId="6774"/>
            <ac:spMk id="21" creationId="{D800B438-E78B-4C04-8812-E548DC25F1FB}"/>
          </ac:spMkLst>
        </pc:spChg>
        <pc:spChg chg="add mod">
          <ac:chgData name="Al Brooks" userId="34fc579134f071c1" providerId="LiveId" clId="{2561E77A-6431-4573-8C48-B99430962DFB}" dt="2020-12-31T22:43:52.384" v="1102" actId="1076"/>
          <ac:spMkLst>
            <pc:docMk/>
            <pc:sldMk cId="1418225741" sldId="6774"/>
            <ac:spMk id="81" creationId="{BF5255E8-B9EF-4A43-B144-CAF5D47F8DD4}"/>
          </ac:spMkLst>
        </pc:spChg>
        <pc:spChg chg="add mod">
          <ac:chgData name="Al Brooks" userId="34fc579134f071c1" providerId="LiveId" clId="{2561E77A-6431-4573-8C48-B99430962DFB}" dt="2020-12-31T22:43:01.244" v="1026" actId="14100"/>
          <ac:spMkLst>
            <pc:docMk/>
            <pc:sldMk cId="1418225741" sldId="6774"/>
            <ac:spMk id="83" creationId="{02A616B2-C7DE-47A7-8E24-4A52025D5D2C}"/>
          </ac:spMkLst>
        </pc:spChg>
        <pc:spChg chg="add mod">
          <ac:chgData name="Al Brooks" userId="34fc579134f071c1" providerId="LiveId" clId="{2561E77A-6431-4573-8C48-B99430962DFB}" dt="2020-12-31T22:44:38.699" v="1109"/>
          <ac:spMkLst>
            <pc:docMk/>
            <pc:sldMk cId="1418225741" sldId="6774"/>
            <ac:spMk id="86" creationId="{9AEB9288-D379-4189-A067-DB23FC4FAD0A}"/>
          </ac:spMkLst>
        </pc:spChg>
        <pc:spChg chg="add mod">
          <ac:chgData name="Al Brooks" userId="34fc579134f071c1" providerId="LiveId" clId="{2561E77A-6431-4573-8C48-B99430962DFB}" dt="2020-12-31T22:44:38.699" v="1109"/>
          <ac:spMkLst>
            <pc:docMk/>
            <pc:sldMk cId="1418225741" sldId="6774"/>
            <ac:spMk id="87" creationId="{A0172A2E-B0D8-4F35-B757-7EECC9E07CA9}"/>
          </ac:spMkLst>
        </pc:spChg>
        <pc:spChg chg="add mod">
          <ac:chgData name="Al Brooks" userId="34fc579134f071c1" providerId="LiveId" clId="{2561E77A-6431-4573-8C48-B99430962DFB}" dt="2020-12-31T22:44:38.699" v="1109"/>
          <ac:spMkLst>
            <pc:docMk/>
            <pc:sldMk cId="1418225741" sldId="6774"/>
            <ac:spMk id="88" creationId="{F5E3ED53-9579-48BF-9F9C-9BAC08880A66}"/>
          </ac:spMkLst>
        </pc:spChg>
        <pc:spChg chg="add mod">
          <ac:chgData name="Al Brooks" userId="34fc579134f071c1" providerId="LiveId" clId="{2561E77A-6431-4573-8C48-B99430962DFB}" dt="2020-12-31T22:44:38.699" v="1109"/>
          <ac:spMkLst>
            <pc:docMk/>
            <pc:sldMk cId="1418225741" sldId="6774"/>
            <ac:spMk id="89" creationId="{E3357C65-32B5-4979-8D2F-A960E52EAD34}"/>
          </ac:spMkLst>
        </pc:spChg>
        <pc:spChg chg="add mod">
          <ac:chgData name="Al Brooks" userId="34fc579134f071c1" providerId="LiveId" clId="{2561E77A-6431-4573-8C48-B99430962DFB}" dt="2020-12-31T22:44:38.699" v="1109"/>
          <ac:spMkLst>
            <pc:docMk/>
            <pc:sldMk cId="1418225741" sldId="6774"/>
            <ac:spMk id="90" creationId="{7FE16A73-A571-4B21-838A-B0DB58F4A2BB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44:22.823" v="1108" actId="478"/>
          <ac:spMkLst>
            <pc:docMk/>
            <pc:sldMk cId="1418225741" sldId="6774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0-12-31T22:40:18.678" v="1009" actId="167"/>
          <ac:picMkLst>
            <pc:docMk/>
            <pc:sldMk cId="1418225741" sldId="6774"/>
            <ac:picMk id="82" creationId="{67F77CF5-06DB-4DAD-8F1E-BBAF578BFD0D}"/>
          </ac:picMkLst>
        </pc:picChg>
        <pc:cxnChg chg="add mod">
          <ac:chgData name="Al Brooks" userId="34fc579134f071c1" providerId="LiveId" clId="{2561E77A-6431-4573-8C48-B99430962DFB}" dt="2020-12-31T22:43:47.710" v="1101" actId="1036"/>
          <ac:cxnSpMkLst>
            <pc:docMk/>
            <pc:sldMk cId="1418225741" sldId="6774"/>
            <ac:cxnSpMk id="84" creationId="{1E355087-C6EF-42AB-9F98-2DC1575C6B7E}"/>
          </ac:cxnSpMkLst>
        </pc:cxnChg>
        <pc:cxnChg chg="add mod">
          <ac:chgData name="Al Brooks" userId="34fc579134f071c1" providerId="LiveId" clId="{2561E77A-6431-4573-8C48-B99430962DFB}" dt="2020-12-31T22:44:38.699" v="1109"/>
          <ac:cxnSpMkLst>
            <pc:docMk/>
            <pc:sldMk cId="1418225741" sldId="6774"/>
            <ac:cxnSpMk id="85" creationId="{AF7B8B26-5958-43AA-B936-76687CDE9DB5}"/>
          </ac:cxnSpMkLst>
        </pc:cxnChg>
        <pc:cxnChg chg="add mod">
          <ac:chgData name="Al Brooks" userId="34fc579134f071c1" providerId="LiveId" clId="{2561E77A-6431-4573-8C48-B99430962DFB}" dt="2020-12-31T22:48:34.642" v="1209"/>
          <ac:cxnSpMkLst>
            <pc:docMk/>
            <pc:sldMk cId="1418225741" sldId="6774"/>
            <ac:cxnSpMk id="91" creationId="{B1752C16-A296-4119-8F4E-22A896532EC6}"/>
          </ac:cxnSpMkLst>
        </pc:cxnChg>
        <pc:cxnChg chg="add mod">
          <ac:chgData name="Al Brooks" userId="34fc579134f071c1" providerId="LiveId" clId="{2561E77A-6431-4573-8C48-B99430962DFB}" dt="2020-12-31T22:48:34.642" v="1209"/>
          <ac:cxnSpMkLst>
            <pc:docMk/>
            <pc:sldMk cId="1418225741" sldId="6774"/>
            <ac:cxnSpMk id="92" creationId="{E24F1F0E-3748-4DA2-8958-3E0694947195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44:22.823" v="1108" actId="478"/>
          <ac:cxnSpMkLst>
            <pc:docMk/>
            <pc:sldMk cId="1418225741" sldId="6774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2561E77A-6431-4573-8C48-B99430962DFB}" dt="2021-01-05T00:27:19.365" v="8448" actId="2696"/>
        <pc:sldMkLst>
          <pc:docMk/>
          <pc:sldMk cId="495883848" sldId="6775"/>
        </pc:sldMkLst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4T19:00:32.685" v="4643" actId="20577"/>
          <ac:spMkLst>
            <pc:docMk/>
            <pc:sldMk cId="495883848" sldId="6775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09:53.846" v="7336" actId="167"/>
          <ac:spMkLst>
            <pc:docMk/>
            <pc:sldMk cId="495883848" sldId="6775"/>
            <ac:spMk id="21" creationId="{D800B438-E78B-4C04-8812-E548DC25F1FB}"/>
          </ac:spMkLst>
        </pc:spChg>
        <pc:spChg chg="add mod">
          <ac:chgData name="Al Brooks" userId="34fc579134f071c1" providerId="LiveId" clId="{2561E77A-6431-4573-8C48-B99430962DFB}" dt="2021-01-04T22:33:39.667" v="7394" actId="1076"/>
          <ac:spMkLst>
            <pc:docMk/>
            <pc:sldMk cId="495883848" sldId="6775"/>
            <ac:spMk id="81" creationId="{0AF26677-87C0-424F-9E59-39A46AFDBFC6}"/>
          </ac:spMkLst>
        </pc:spChg>
        <pc:spChg chg="add del mod">
          <ac:chgData name="Al Brooks" userId="34fc579134f071c1" providerId="LiveId" clId="{2561E77A-6431-4573-8C48-B99430962DFB}" dt="2021-01-04T22:33:42.529" v="7395" actId="478"/>
          <ac:spMkLst>
            <pc:docMk/>
            <pc:sldMk cId="495883848" sldId="6775"/>
            <ac:spMk id="83" creationId="{3C1E095A-0A1D-4511-B8DA-744F96323680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85" creationId="{F30842A1-C960-48CA-8AA3-985721241FA4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86" creationId="{9A74A4E4-6CAD-44EE-B558-196122AAB107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87" creationId="{3897F5FC-9FC5-4DAE-94B3-230BD90F731C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88" creationId="{82B97DE3-2E98-4EC3-A338-17603D83C5D8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89" creationId="{5CCCFE8C-34FA-4AD0-AF65-453E8547CFE5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0" creationId="{233D75BA-F41F-4783-AF82-29254E92610B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1" creationId="{43F7F482-B8F3-473B-877A-83D5C3553857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2" creationId="{6DF405A0-29DD-431D-B90F-95130BA784D9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3" creationId="{9D16B859-431D-4FCA-A474-E4912D066AC9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4" creationId="{5894DD89-A23B-4596-A6A8-7573CD0C1B1A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5" creationId="{FA92DDD6-2EF1-420D-8167-F7205614BFC6}"/>
          </ac:spMkLst>
        </pc:spChg>
        <pc:spChg chg="add mod">
          <ac:chgData name="Al Brooks" userId="34fc579134f071c1" providerId="LiveId" clId="{2561E77A-6431-4573-8C48-B99430962DFB}" dt="2021-01-04T22:33:11.746" v="7388"/>
          <ac:spMkLst>
            <pc:docMk/>
            <pc:sldMk cId="495883848" sldId="6775"/>
            <ac:spMk id="96" creationId="{067DF067-3C07-4332-8B0B-DC929E5B8F91}"/>
          </ac:spMkLst>
        </pc:spChg>
        <pc:spChg chg="add del mod">
          <ac:chgData name="Al Brooks" userId="34fc579134f071c1" providerId="LiveId" clId="{2561E77A-6431-4573-8C48-B99430962DFB}" dt="2021-01-04T22:33:45.040" v="7398" actId="478"/>
          <ac:spMkLst>
            <pc:docMk/>
            <pc:sldMk cId="495883848" sldId="6775"/>
            <ac:spMk id="98" creationId="{2F54F6C0-A384-4AF6-ADC2-D3B154AED3CD}"/>
          </ac:spMkLst>
        </pc:spChg>
        <pc:spChg chg="add del mod">
          <ac:chgData name="Al Brooks" userId="34fc579134f071c1" providerId="LiveId" clId="{2561E77A-6431-4573-8C48-B99430962DFB}" dt="2021-01-04T22:33:45.885" v="7399" actId="478"/>
          <ac:spMkLst>
            <pc:docMk/>
            <pc:sldMk cId="495883848" sldId="6775"/>
            <ac:spMk id="99" creationId="{7E80F241-B32D-4885-992B-EF3D551784EB}"/>
          </ac:spMkLst>
        </pc:spChg>
        <pc:spChg chg="add mod">
          <ac:chgData name="Al Brooks" userId="34fc579134f071c1" providerId="LiveId" clId="{2561E77A-6431-4573-8C48-B99430962DFB}" dt="2021-01-04T22:33:31.289" v="7392" actId="14100"/>
          <ac:spMkLst>
            <pc:docMk/>
            <pc:sldMk cId="495883848" sldId="6775"/>
            <ac:spMk id="102" creationId="{8C03A5A2-77B0-4168-BBCD-6B7F25D3714A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4T22:34:34.362" v="7410" actId="478"/>
          <ac:spMkLst>
            <pc:docMk/>
            <pc:sldMk cId="495883848" sldId="6775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4T22:08:55.143" v="7318" actId="167"/>
          <ac:picMkLst>
            <pc:docMk/>
            <pc:sldMk cId="495883848" sldId="6775"/>
            <ac:picMk id="82" creationId="{37BD9DB2-A880-449E-AC6F-BFA6B3F6288D}"/>
          </ac:picMkLst>
        </pc:picChg>
        <pc:cxnChg chg="add mod">
          <ac:chgData name="Al Brooks" userId="34fc579134f071c1" providerId="LiveId" clId="{2561E77A-6431-4573-8C48-B99430962DFB}" dt="2021-01-04T22:33:11.746" v="7388"/>
          <ac:cxnSpMkLst>
            <pc:docMk/>
            <pc:sldMk cId="495883848" sldId="6775"/>
            <ac:cxnSpMk id="84" creationId="{5D0F2EAF-E97F-414F-9A53-AE16E519C2A0}"/>
          </ac:cxnSpMkLst>
        </pc:cxnChg>
        <pc:cxnChg chg="add mod">
          <ac:chgData name="Al Brooks" userId="34fc579134f071c1" providerId="LiveId" clId="{2561E77A-6431-4573-8C48-B99430962DFB}" dt="2021-01-04T22:33:37.167" v="7393" actId="1076"/>
          <ac:cxnSpMkLst>
            <pc:docMk/>
            <pc:sldMk cId="495883848" sldId="6775"/>
            <ac:cxnSpMk id="97" creationId="{99319EB6-52AA-485C-B2BB-200B2967B93C}"/>
          </ac:cxnSpMkLst>
        </pc:cxnChg>
        <pc:cxnChg chg="add del mod">
          <ac:chgData name="Al Brooks" userId="34fc579134f071c1" providerId="LiveId" clId="{2561E77A-6431-4573-8C48-B99430962DFB}" dt="2021-01-04T22:33:43.828" v="7396" actId="478"/>
          <ac:cxnSpMkLst>
            <pc:docMk/>
            <pc:sldMk cId="495883848" sldId="6775"/>
            <ac:cxnSpMk id="100" creationId="{0710F292-C0C7-4A4A-B819-5601A6B82B4B}"/>
          </ac:cxnSpMkLst>
        </pc:cxnChg>
        <pc:cxnChg chg="add del mod">
          <ac:chgData name="Al Brooks" userId="34fc579134f071c1" providerId="LiveId" clId="{2561E77A-6431-4573-8C48-B99430962DFB}" dt="2021-01-04T22:33:47.252" v="7401" actId="478"/>
          <ac:cxnSpMkLst>
            <pc:docMk/>
            <pc:sldMk cId="495883848" sldId="6775"/>
            <ac:cxnSpMk id="101" creationId="{9301A217-B233-45F6-AC32-815E7A99D294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4T22:34:34.362" v="7410" actId="478"/>
          <ac:cxnSpMkLst>
            <pc:docMk/>
            <pc:sldMk cId="495883848" sldId="6775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2561E77A-6431-4573-8C48-B99430962DFB}" dt="2021-01-06T01:52:34.399" v="9743" actId="2696"/>
        <pc:sldMkLst>
          <pc:docMk/>
          <pc:sldMk cId="4204697171" sldId="6776"/>
        </pc:sldMkLst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01:52:23.022" v="9741" actId="20577"/>
          <ac:spMkLst>
            <pc:docMk/>
            <pc:sldMk cId="4204697171" sldId="6776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5T22:02:38.241" v="8956" actId="167"/>
          <ac:spMkLst>
            <pc:docMk/>
            <pc:sldMk cId="4204697171" sldId="6776"/>
            <ac:spMk id="21" creationId="{D800B438-E78B-4C04-8812-E548DC25F1FB}"/>
          </ac:spMkLst>
        </pc:spChg>
        <pc:spChg chg="add del mod">
          <ac:chgData name="Al Brooks" userId="34fc579134f071c1" providerId="LiveId" clId="{2561E77A-6431-4573-8C48-B99430962DFB}" dt="2021-01-05T22:02:25.406" v="8952" actId="478"/>
          <ac:spMkLst>
            <pc:docMk/>
            <pc:sldMk cId="4204697171" sldId="6776"/>
            <ac:spMk id="81" creationId="{C8BF64E6-A8A0-47AC-9EB5-C19A9A27EDC0}"/>
          </ac:spMkLst>
        </pc:spChg>
        <pc:spChg chg="add del mod">
          <ac:chgData name="Al Brooks" userId="34fc579134f071c1" providerId="LiveId" clId="{2561E77A-6431-4573-8C48-B99430962DFB}" dt="2021-01-05T22:02:40.117" v="8957" actId="478"/>
          <ac:spMkLst>
            <pc:docMk/>
            <pc:sldMk cId="4204697171" sldId="6776"/>
            <ac:spMk id="82" creationId="{F156D4E8-9649-49CF-8F1D-5CEACF3C4A9B}"/>
          </ac:spMkLst>
        </pc:spChg>
        <pc:spChg chg="add del">
          <ac:chgData name="Al Brooks" userId="34fc579134f071c1" providerId="LiveId" clId="{2561E77A-6431-4573-8C48-B99430962DFB}" dt="2021-01-05T22:03:26.434" v="9008" actId="22"/>
          <ac:spMkLst>
            <pc:docMk/>
            <pc:sldMk cId="4204697171" sldId="6776"/>
            <ac:spMk id="85" creationId="{81B62BAC-6584-485A-BABB-B4C11F1E2E0D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85" creationId="{CF0EF867-10CB-4EF7-BF58-7162416DD495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86" creationId="{56C164D2-C393-441F-A89B-DB2E0588DFAB}"/>
          </ac:spMkLst>
        </pc:spChg>
        <pc:spChg chg="add del">
          <ac:chgData name="Al Brooks" userId="34fc579134f071c1" providerId="LiveId" clId="{2561E77A-6431-4573-8C48-B99430962DFB}" dt="2021-01-05T22:03:31.320" v="9010" actId="22"/>
          <ac:spMkLst>
            <pc:docMk/>
            <pc:sldMk cId="4204697171" sldId="6776"/>
            <ac:spMk id="87" creationId="{34AA46CC-15C3-480E-9906-A447A86E7460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87" creationId="{784666F3-101C-4142-BB50-7B8E54FEFA79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88" creationId="{675FE58C-A982-45F1-9571-F91FB6AD8A4B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89" creationId="{C96FAAA3-B5B7-4BEE-AE36-C8C2A0D7F10E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90" creationId="{78DDCCA6-FDA9-4871-9594-8552D4EAA7BD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91" creationId="{CB6FCE96-6397-4E68-9A0E-FEE09B6A7FB6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92" creationId="{5EAB834E-F028-42B3-810B-D7F81ADED36E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93" creationId="{40D3FBE1-9630-4692-A069-0A4B9F1266A4}"/>
          </ac:spMkLst>
        </pc:spChg>
        <pc:spChg chg="add del mod">
          <ac:chgData name="Al Brooks" userId="34fc579134f071c1" providerId="LiveId" clId="{2561E77A-6431-4573-8C48-B99430962DFB}" dt="2021-01-06T01:00:17.120" v="9112"/>
          <ac:spMkLst>
            <pc:docMk/>
            <pc:sldMk cId="4204697171" sldId="6776"/>
            <ac:spMk id="94" creationId="{78909394-B72D-4DE4-AFD2-A5E6DE54D5D2}"/>
          </ac:spMkLst>
        </pc:spChg>
        <pc:spChg chg="add mod">
          <ac:chgData name="Al Brooks" userId="34fc579134f071c1" providerId="LiveId" clId="{2561E77A-6431-4573-8C48-B99430962DFB}" dt="2021-01-06T01:00:52.436" v="9118"/>
          <ac:spMkLst>
            <pc:docMk/>
            <pc:sldMk cId="4204697171" sldId="6776"/>
            <ac:spMk id="98" creationId="{5FE8006D-E3AE-4A69-85BC-FC9E4146F01D}"/>
          </ac:spMkLst>
        </pc:spChg>
        <pc:spChg chg="add mod">
          <ac:chgData name="Al Brooks" userId="34fc579134f071c1" providerId="LiveId" clId="{2561E77A-6431-4573-8C48-B99430962DFB}" dt="2021-01-06T01:50:51.593" v="9712" actId="1076"/>
          <ac:spMkLst>
            <pc:docMk/>
            <pc:sldMk cId="4204697171" sldId="6776"/>
            <ac:spMk id="99" creationId="{544A4167-A7A6-42BF-8553-BDF37BFC4D43}"/>
          </ac:spMkLst>
        </pc:spChg>
        <pc:spChg chg="add mod">
          <ac:chgData name="Al Brooks" userId="34fc579134f071c1" providerId="LiveId" clId="{2561E77A-6431-4573-8C48-B99430962DFB}" dt="2021-01-06T01:00:52.436" v="9118"/>
          <ac:spMkLst>
            <pc:docMk/>
            <pc:sldMk cId="4204697171" sldId="6776"/>
            <ac:spMk id="100" creationId="{39CA938A-572D-4E2D-BBF2-D5BEC935D134}"/>
          </ac:spMkLst>
        </pc:spChg>
        <pc:spChg chg="add mod">
          <ac:chgData name="Al Brooks" userId="34fc579134f071c1" providerId="LiveId" clId="{2561E77A-6431-4573-8C48-B99430962DFB}" dt="2021-01-06T01:50:57.883" v="9713" actId="1076"/>
          <ac:spMkLst>
            <pc:docMk/>
            <pc:sldMk cId="4204697171" sldId="6776"/>
            <ac:spMk id="101" creationId="{B4AED486-704A-458C-838E-20B0A663C138}"/>
          </ac:spMkLst>
        </pc:spChg>
        <pc:spChg chg="add del mod">
          <ac:chgData name="Al Brooks" userId="34fc579134f071c1" providerId="LiveId" clId="{2561E77A-6431-4573-8C48-B99430962DFB}" dt="2021-01-06T01:49:53.973" v="9661" actId="478"/>
          <ac:spMkLst>
            <pc:docMk/>
            <pc:sldMk cId="4204697171" sldId="6776"/>
            <ac:spMk id="102" creationId="{800F25BA-DF93-41C2-939B-68D872E62CA3}"/>
          </ac:spMkLst>
        </pc:spChg>
        <pc:spChg chg="add mod">
          <ac:chgData name="Al Brooks" userId="34fc579134f071c1" providerId="LiveId" clId="{2561E77A-6431-4573-8C48-B99430962DFB}" dt="2021-01-06T01:49:49.074" v="9660"/>
          <ac:spMkLst>
            <pc:docMk/>
            <pc:sldMk cId="4204697171" sldId="6776"/>
            <ac:spMk id="103" creationId="{52E1A23D-F993-41BE-81B0-5CB681816D09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01:52:30.470" v="9742" actId="478"/>
          <ac:spMkLst>
            <pc:docMk/>
            <pc:sldMk cId="4204697171" sldId="6776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5T22:02:34.176" v="8955" actId="167"/>
          <ac:picMkLst>
            <pc:docMk/>
            <pc:sldMk cId="4204697171" sldId="6776"/>
            <ac:picMk id="83" creationId="{A1EF68EE-65EC-4E66-AA2A-1A6EA8B61EB9}"/>
          </ac:picMkLst>
        </pc:picChg>
        <pc:cxnChg chg="add del mod">
          <ac:chgData name="Al Brooks" userId="34fc579134f071c1" providerId="LiveId" clId="{2561E77A-6431-4573-8C48-B99430962DFB}" dt="2021-01-06T01:00:17.120" v="9112"/>
          <ac:cxnSpMkLst>
            <pc:docMk/>
            <pc:sldMk cId="4204697171" sldId="6776"/>
            <ac:cxnSpMk id="82" creationId="{6790A539-A197-42F8-A54D-D113442E5C8C}"/>
          </ac:cxnSpMkLst>
        </pc:cxnChg>
        <pc:cxnChg chg="add del mod">
          <ac:chgData name="Al Brooks" userId="34fc579134f071c1" providerId="LiveId" clId="{2561E77A-6431-4573-8C48-B99430962DFB}" dt="2021-01-06T01:00:17.120" v="9112"/>
          <ac:cxnSpMkLst>
            <pc:docMk/>
            <pc:sldMk cId="4204697171" sldId="6776"/>
            <ac:cxnSpMk id="84" creationId="{D6E530DC-C3A5-459C-91FA-90020FFFFDFA}"/>
          </ac:cxnSpMkLst>
        </pc:cxnChg>
        <pc:cxnChg chg="add del mod">
          <ac:chgData name="Al Brooks" userId="34fc579134f071c1" providerId="LiveId" clId="{2561E77A-6431-4573-8C48-B99430962DFB}" dt="2021-01-06T01:00:17.120" v="9112"/>
          <ac:cxnSpMkLst>
            <pc:docMk/>
            <pc:sldMk cId="4204697171" sldId="6776"/>
            <ac:cxnSpMk id="95" creationId="{D7264C2F-59E1-4CFB-B6CD-19E78B2EEAEA}"/>
          </ac:cxnSpMkLst>
        </pc:cxnChg>
        <pc:cxnChg chg="add mod">
          <ac:chgData name="Al Brooks" userId="34fc579134f071c1" providerId="LiveId" clId="{2561E77A-6431-4573-8C48-B99430962DFB}" dt="2021-01-06T01:00:52.436" v="9118"/>
          <ac:cxnSpMkLst>
            <pc:docMk/>
            <pc:sldMk cId="4204697171" sldId="6776"/>
            <ac:cxnSpMk id="96" creationId="{B1D79434-B4E6-4299-A444-62E334ED4E08}"/>
          </ac:cxnSpMkLst>
        </pc:cxnChg>
        <pc:cxnChg chg="add mod">
          <ac:chgData name="Al Brooks" userId="34fc579134f071c1" providerId="LiveId" clId="{2561E77A-6431-4573-8C48-B99430962DFB}" dt="2021-01-06T01:50:27.544" v="9708" actId="108"/>
          <ac:cxnSpMkLst>
            <pc:docMk/>
            <pc:sldMk cId="4204697171" sldId="6776"/>
            <ac:cxnSpMk id="97" creationId="{42F95F64-2720-480B-9E51-989344899E78}"/>
          </ac:cxnSpMkLst>
        </pc:cxnChg>
        <pc:cxnChg chg="add mod">
          <ac:chgData name="Al Brooks" userId="34fc579134f071c1" providerId="LiveId" clId="{2561E77A-6431-4573-8C48-B99430962DFB}" dt="2021-01-06T01:49:49.074" v="9660"/>
          <ac:cxnSpMkLst>
            <pc:docMk/>
            <pc:sldMk cId="4204697171" sldId="6776"/>
            <ac:cxnSpMk id="104" creationId="{60414EFB-548A-4547-964F-5944DA9EFAB1}"/>
          </ac:cxnSpMkLst>
        </pc:cxnChg>
        <pc:cxnChg chg="add mod">
          <ac:chgData name="Al Brooks" userId="34fc579134f071c1" providerId="LiveId" clId="{2561E77A-6431-4573-8C48-B99430962DFB}" dt="2021-01-06T01:50:39.054" v="9710" actId="571"/>
          <ac:cxnSpMkLst>
            <pc:docMk/>
            <pc:sldMk cId="4204697171" sldId="6776"/>
            <ac:cxnSpMk id="105" creationId="{20B6C12C-0CFC-49BF-878E-859662ECB3A8}"/>
          </ac:cxnSpMkLst>
        </pc:cxnChg>
        <pc:cxnChg chg="add mod">
          <ac:chgData name="Al Brooks" userId="34fc579134f071c1" providerId="LiveId" clId="{2561E77A-6431-4573-8C48-B99430962DFB}" dt="2021-01-06T01:50:44.350" v="9711" actId="571"/>
          <ac:cxnSpMkLst>
            <pc:docMk/>
            <pc:sldMk cId="4204697171" sldId="6776"/>
            <ac:cxnSpMk id="106" creationId="{210E2711-33DF-49C5-9251-6F40D19E378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01:52:30.470" v="9742" actId="478"/>
          <ac:cxnSpMkLst>
            <pc:docMk/>
            <pc:sldMk cId="4204697171" sldId="6776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2561E77A-6431-4573-8C48-B99430962DFB}" dt="2021-01-07T00:02:56.422" v="13517" actId="2696"/>
        <pc:sldMkLst>
          <pc:docMk/>
          <pc:sldMk cId="863585660" sldId="6778"/>
        </pc:sldMkLst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21:09:09.670" v="12739" actId="20577"/>
          <ac:spMkLst>
            <pc:docMk/>
            <pc:sldMk cId="863585660" sldId="6778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3:30:43.842" v="13159" actId="167"/>
          <ac:spMkLst>
            <pc:docMk/>
            <pc:sldMk cId="863585660" sldId="6778"/>
            <ac:spMk id="21" creationId="{D800B438-E78B-4C04-8812-E548DC25F1FB}"/>
          </ac:spMkLst>
        </pc:spChg>
        <pc:spChg chg="add mod">
          <ac:chgData name="Al Brooks" userId="34fc579134f071c1" providerId="LiveId" clId="{2561E77A-6431-4573-8C48-B99430962DFB}" dt="2021-01-06T23:32:51.992" v="13168" actId="1076"/>
          <ac:spMkLst>
            <pc:docMk/>
            <pc:sldMk cId="863585660" sldId="6778"/>
            <ac:spMk id="81" creationId="{876AA2A3-177A-456E-A3F5-90EED213B04E}"/>
          </ac:spMkLst>
        </pc:spChg>
        <pc:spChg chg="add mod">
          <ac:chgData name="Al Brooks" userId="34fc579134f071c1" providerId="LiveId" clId="{2561E77A-6431-4573-8C48-B99430962DFB}" dt="2021-01-06T23:30:56.189" v="13161" actId="14100"/>
          <ac:spMkLst>
            <pc:docMk/>
            <pc:sldMk cId="863585660" sldId="6778"/>
            <ac:spMk id="83" creationId="{5FF74771-3845-46E6-B115-3475482EE42F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86" creationId="{B62183F1-EAAF-4C5F-9615-62D8A85303FB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87" creationId="{6776A0E9-3E47-4AEB-A6AF-153183353BF0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88" creationId="{C14F82B6-A5D6-472C-BDF7-D67170280238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89" creationId="{D4289115-305C-4A53-95F4-3A389D2D3049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0" creationId="{52EECEAA-B6A1-44E0-99AB-B50D1C045EC4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1" creationId="{60266741-6A31-47CB-B721-F750148B4A01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2" creationId="{645FD92F-1B92-4CAF-B483-DA49B1CF0E97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3" creationId="{D9FAB49B-648E-44B3-A9FA-C5A7E735321D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4" creationId="{73537BDA-D209-4A8C-92D1-3F95999F9575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5" creationId="{955D4D0B-BCE2-425C-AD3D-5C7B97BB12D1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6" creationId="{BB6D8470-37A5-4416-BF8A-E9C4AE4A6116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7" creationId="{1EB6A96F-0E75-40F9-B74B-6CE85A8F71BA}"/>
          </ac:spMkLst>
        </pc:spChg>
        <pc:spChg chg="add mod">
          <ac:chgData name="Al Brooks" userId="34fc579134f071c1" providerId="LiveId" clId="{2561E77A-6431-4573-8C48-B99430962DFB}" dt="2021-01-06T23:32:09.998" v="13163"/>
          <ac:spMkLst>
            <pc:docMk/>
            <pc:sldMk cId="863585660" sldId="6778"/>
            <ac:spMk id="99" creationId="{E811C086-43FF-4103-B778-350923EC12A0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33:33.324" v="13176" actId="478"/>
          <ac:spMkLst>
            <pc:docMk/>
            <pc:sldMk cId="863585660" sldId="6778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3:30:34.654" v="13155" actId="167"/>
          <ac:picMkLst>
            <pc:docMk/>
            <pc:sldMk cId="863585660" sldId="6778"/>
            <ac:picMk id="82" creationId="{077E0DD6-F368-4D7B-9ECB-C1B61563607E}"/>
          </ac:picMkLst>
        </pc:picChg>
        <pc:cxnChg chg="add mod">
          <ac:chgData name="Al Brooks" userId="34fc579134f071c1" providerId="LiveId" clId="{2561E77A-6431-4573-8C48-B99430962DFB}" dt="2021-01-06T23:32:09.998" v="13163"/>
          <ac:cxnSpMkLst>
            <pc:docMk/>
            <pc:sldMk cId="863585660" sldId="6778"/>
            <ac:cxnSpMk id="84" creationId="{1861E948-EEA0-4552-AAF1-75CD01925397}"/>
          </ac:cxnSpMkLst>
        </pc:cxnChg>
        <pc:cxnChg chg="add mod">
          <ac:chgData name="Al Brooks" userId="34fc579134f071c1" providerId="LiveId" clId="{2561E77A-6431-4573-8C48-B99430962DFB}" dt="2021-01-06T23:32:09.998" v="13163"/>
          <ac:cxnSpMkLst>
            <pc:docMk/>
            <pc:sldMk cId="863585660" sldId="6778"/>
            <ac:cxnSpMk id="85" creationId="{AB215DD7-89A1-4514-9EF4-7D95BAD8B7FB}"/>
          </ac:cxnSpMkLst>
        </pc:cxnChg>
        <pc:cxnChg chg="add del mod">
          <ac:chgData name="Al Brooks" userId="34fc579134f071c1" providerId="LiveId" clId="{2561E77A-6431-4573-8C48-B99430962DFB}" dt="2021-01-06T23:32:43.193" v="13166" actId="478"/>
          <ac:cxnSpMkLst>
            <pc:docMk/>
            <pc:sldMk cId="863585660" sldId="6778"/>
            <ac:cxnSpMk id="98" creationId="{E97BCA15-D9B9-4085-AB6F-80743C9C38FE}"/>
          </ac:cxnSpMkLst>
        </pc:cxnChg>
        <pc:cxnChg chg="add mod">
          <ac:chgData name="Al Brooks" userId="34fc579134f071c1" providerId="LiveId" clId="{2561E77A-6431-4573-8C48-B99430962DFB}" dt="2021-01-06T23:32:46.483" v="13167" actId="571"/>
          <ac:cxnSpMkLst>
            <pc:docMk/>
            <pc:sldMk cId="863585660" sldId="6778"/>
            <ac:cxnSpMk id="100" creationId="{9D6241DE-FCD2-4A95-A115-212BAD7D368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33:33.324" v="13176" actId="478"/>
          <ac:cxnSpMkLst>
            <pc:docMk/>
            <pc:sldMk cId="863585660" sldId="6778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2561E77A-6431-4573-8C48-B99430962DFB}" dt="2021-01-07T13:29:05.175" v="13918" actId="6549"/>
        <pc:sldMkLst>
          <pc:docMk/>
          <pc:sldMk cId="117956122" sldId="6818"/>
        </pc:sldMkLst>
        <pc:spChg chg="mod">
          <ac:chgData name="Al Brooks" userId="34fc579134f071c1" providerId="LiveId" clId="{2561E77A-6431-4573-8C48-B99430962DFB}" dt="2021-01-07T13:25:41.707" v="13675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7T13:29:05.175" v="13918" actId="6549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2561E77A-6431-4573-8C48-B99430962DFB}" dt="2021-01-05T13:28:05.906" v="8451" actId="478"/>
          <ac:picMkLst>
            <pc:docMk/>
            <pc:sldMk cId="117956122" sldId="6818"/>
            <ac:picMk id="3" creationId="{D10267F9-5388-4745-8380-AAAC6A6B05EA}"/>
          </ac:picMkLst>
        </pc:picChg>
        <pc:picChg chg="add del mod ord">
          <ac:chgData name="Al Brooks" userId="34fc579134f071c1" providerId="LiveId" clId="{2561E77A-6431-4573-8C48-B99430962DFB}" dt="2021-01-07T13:22:33.430" v="13600" actId="478"/>
          <ac:picMkLst>
            <pc:docMk/>
            <pc:sldMk cId="117956122" sldId="6818"/>
            <ac:picMk id="3" creationId="{FB08751D-673E-4F3F-B47B-9AB262D369B7}"/>
          </ac:picMkLst>
        </pc:picChg>
        <pc:picChg chg="add del mod">
          <ac:chgData name="Al Brooks" userId="34fc579134f071c1" providerId="LiveId" clId="{2561E77A-6431-4573-8C48-B99430962DFB}" dt="2021-01-06T13:31:30.750" v="9777" actId="478"/>
          <ac:picMkLst>
            <pc:docMk/>
            <pc:sldMk cId="117956122" sldId="6818"/>
            <ac:picMk id="4" creationId="{0938876C-0CDA-4E91-80DE-59D85F9E5C06}"/>
          </ac:picMkLst>
        </pc:picChg>
        <pc:picChg chg="del">
          <ac:chgData name="Al Brooks" userId="34fc579134f071c1" providerId="LiveId" clId="{2561E77A-6431-4573-8C48-B99430962DFB}" dt="2021-01-04T13:31:21.763" v="4334" actId="478"/>
          <ac:picMkLst>
            <pc:docMk/>
            <pc:sldMk cId="117956122" sldId="6818"/>
            <ac:picMk id="4" creationId="{4BCF7B42-1036-445B-A195-D2AEE16292CB}"/>
          </ac:picMkLst>
        </pc:picChg>
        <pc:picChg chg="add mod">
          <ac:chgData name="Al Brooks" userId="34fc579134f071c1" providerId="LiveId" clId="{2561E77A-6431-4573-8C48-B99430962DFB}" dt="2021-01-07T13:24:25.835" v="13604" actId="1076"/>
          <ac:picMkLst>
            <pc:docMk/>
            <pc:sldMk cId="117956122" sldId="6818"/>
            <ac:picMk id="4" creationId="{A9BB88E3-5AD4-492D-9465-D704095C6A3F}"/>
          </ac:picMkLst>
        </pc:picChg>
      </pc:sldChg>
      <pc:sldChg chg="del">
        <pc:chgData name="Al Brooks" userId="34fc579134f071c1" providerId="LiveId" clId="{2561E77A-6431-4573-8C48-B99430962DFB}" dt="2020-12-31T19:47:43.422" v="0" actId="47"/>
        <pc:sldMkLst>
          <pc:docMk/>
          <pc:sldMk cId="281882396" sldId="6865"/>
        </pc:sldMkLst>
      </pc:sldChg>
      <pc:sldChg chg="addSp delSp modSp del mod">
        <pc:chgData name="Al Brooks" userId="34fc579134f071c1" providerId="LiveId" clId="{2561E77A-6431-4573-8C48-B99430962DFB}" dt="2021-01-04T18:59:55.475" v="4583" actId="47"/>
        <pc:sldMkLst>
          <pc:docMk/>
          <pc:sldMk cId="2194198991" sldId="6866"/>
        </pc:sldMkLst>
        <pc:spChg chg="mod">
          <ac:chgData name="Al Brooks" userId="34fc579134f071c1" providerId="LiveId" clId="{2561E77A-6431-4573-8C48-B99430962DFB}" dt="2020-12-31T22:04:40.042" v="953" actId="20577"/>
          <ac:spMkLst>
            <pc:docMk/>
            <pc:sldMk cId="2194198991" sldId="6866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0-12-31T19:54:00.354" v="591" actId="20577"/>
          <ac:spMkLst>
            <pc:docMk/>
            <pc:sldMk cId="2194198991" sldId="6866"/>
            <ac:spMk id="21" creationId="{D800B438-E78B-4C04-8812-E548DC25F1FB}"/>
          </ac:spMkLst>
        </pc:spChg>
        <pc:spChg chg="add del mod">
          <ac:chgData name="Al Brooks" userId="34fc579134f071c1" providerId="LiveId" clId="{2561E77A-6431-4573-8C48-B99430962DFB}" dt="2020-12-31T21:44:07.188" v="634" actId="478"/>
          <ac:spMkLst>
            <pc:docMk/>
            <pc:sldMk cId="2194198991" sldId="6866"/>
            <ac:spMk id="80" creationId="{0DE9D70A-8396-482E-AA75-79E58116E52C}"/>
          </ac:spMkLst>
        </pc:spChg>
        <pc:spChg chg="add del mod">
          <ac:chgData name="Al Brooks" userId="34fc579134f071c1" providerId="LiveId" clId="{2561E77A-6431-4573-8C48-B99430962DFB}" dt="2020-12-31T21:44:09.440" v="635" actId="478"/>
          <ac:spMkLst>
            <pc:docMk/>
            <pc:sldMk cId="2194198991" sldId="6866"/>
            <ac:spMk id="81" creationId="{D6480CA9-D1E2-45FC-A7DA-519976D68F94}"/>
          </ac:spMkLst>
        </pc:spChg>
        <pc:spChg chg="add mod">
          <ac:chgData name="Al Brooks" userId="34fc579134f071c1" providerId="LiveId" clId="{2561E77A-6431-4573-8C48-B99430962DFB}" dt="2020-12-31T21:47:23.180" v="688" actId="1076"/>
          <ac:spMkLst>
            <pc:docMk/>
            <pc:sldMk cId="2194198991" sldId="6866"/>
            <ac:spMk id="111" creationId="{E35996A7-7670-4B9C-A5A3-4F3A627CFE39}"/>
          </ac:spMkLst>
        </pc:spChg>
        <pc:spChg chg="add mod">
          <ac:chgData name="Al Brooks" userId="34fc579134f071c1" providerId="LiveId" clId="{2561E77A-6431-4573-8C48-B99430962DFB}" dt="2020-12-31T21:47:25.756" v="689" actId="1076"/>
          <ac:spMkLst>
            <pc:docMk/>
            <pc:sldMk cId="2194198991" sldId="6866"/>
            <ac:spMk id="112" creationId="{CF9A1204-C07D-45E5-AF83-C81C58F50FA8}"/>
          </ac:spMkLst>
        </pc:spChg>
        <pc:spChg chg="add mod">
          <ac:chgData name="Al Brooks" userId="34fc579134f071c1" providerId="LiveId" clId="{2561E77A-6431-4573-8C48-B99430962DFB}" dt="2020-12-31T21:47:38.985" v="694" actId="1076"/>
          <ac:spMkLst>
            <pc:docMk/>
            <pc:sldMk cId="2194198991" sldId="6866"/>
            <ac:spMk id="113" creationId="{10551866-E1F6-4E48-A1B0-CAA7D25BA310}"/>
          </ac:spMkLst>
        </pc:spChg>
        <pc:spChg chg="add mod">
          <ac:chgData name="Al Brooks" userId="34fc579134f071c1" providerId="LiveId" clId="{2561E77A-6431-4573-8C48-B99430962DFB}" dt="2020-12-31T21:47:42.416" v="696" actId="1076"/>
          <ac:spMkLst>
            <pc:docMk/>
            <pc:sldMk cId="2194198991" sldId="6866"/>
            <ac:spMk id="114" creationId="{2124739E-4192-49C9-AEDE-33B0D7CB7298}"/>
          </ac:spMkLst>
        </pc:spChg>
        <pc:spChg chg="add mod">
          <ac:chgData name="Al Brooks" userId="34fc579134f071c1" providerId="LiveId" clId="{2561E77A-6431-4573-8C48-B99430962DFB}" dt="2020-12-31T21:48:38.289" v="705" actId="1076"/>
          <ac:spMkLst>
            <pc:docMk/>
            <pc:sldMk cId="2194198991" sldId="6866"/>
            <ac:spMk id="115" creationId="{1BBC077E-556B-4AF6-856A-DFAB2FD55A74}"/>
          </ac:spMkLst>
        </pc:spChg>
        <pc:spChg chg="add mod">
          <ac:chgData name="Al Brooks" userId="34fc579134f071c1" providerId="LiveId" clId="{2561E77A-6431-4573-8C48-B99430962DFB}" dt="2020-12-31T21:48:40.787" v="706" actId="1076"/>
          <ac:spMkLst>
            <pc:docMk/>
            <pc:sldMk cId="2194198991" sldId="6866"/>
            <ac:spMk id="116" creationId="{FBFB25A3-020B-4010-B0A0-3493FDF61C02}"/>
          </ac:spMkLst>
        </pc:spChg>
        <pc:spChg chg="add mod">
          <ac:chgData name="Al Brooks" userId="34fc579134f071c1" providerId="LiveId" clId="{2561E77A-6431-4573-8C48-B99430962DFB}" dt="2020-12-31T21:48:47.450" v="708" actId="1076"/>
          <ac:spMkLst>
            <pc:docMk/>
            <pc:sldMk cId="2194198991" sldId="6866"/>
            <ac:spMk id="117" creationId="{9DAC9705-B9E8-41BF-B13D-6231EDDA09C1}"/>
          </ac:spMkLst>
        </pc:spChg>
        <pc:spChg chg="add mod">
          <ac:chgData name="Al Brooks" userId="34fc579134f071c1" providerId="LiveId" clId="{2561E77A-6431-4573-8C48-B99430962DFB}" dt="2020-12-31T21:49:02.867" v="714" actId="14100"/>
          <ac:spMkLst>
            <pc:docMk/>
            <pc:sldMk cId="2194198991" sldId="6866"/>
            <ac:spMk id="118" creationId="{2C81850B-ECCD-4356-8087-63C0350507FA}"/>
          </ac:spMkLst>
        </pc:spChg>
        <pc:spChg chg="add mod">
          <ac:chgData name="Al Brooks" userId="34fc579134f071c1" providerId="LiveId" clId="{2561E77A-6431-4573-8C48-B99430962DFB}" dt="2020-12-31T21:49:11.156" v="717" actId="1076"/>
          <ac:spMkLst>
            <pc:docMk/>
            <pc:sldMk cId="2194198991" sldId="6866"/>
            <ac:spMk id="119" creationId="{71F9D234-4865-43F5-A09D-95AF40C71129}"/>
          </ac:spMkLst>
        </pc:spChg>
        <pc:spChg chg="add mod">
          <ac:chgData name="Al Brooks" userId="34fc579134f071c1" providerId="LiveId" clId="{2561E77A-6431-4573-8C48-B99430962DFB}" dt="2020-12-31T21:49:34.302" v="725" actId="1076"/>
          <ac:spMkLst>
            <pc:docMk/>
            <pc:sldMk cId="2194198991" sldId="6866"/>
            <ac:spMk id="120" creationId="{653F3667-692B-4F3F-B693-551FCE4933E1}"/>
          </ac:spMkLst>
        </pc:spChg>
        <pc:spChg chg="add mod">
          <ac:chgData name="Al Brooks" userId="34fc579134f071c1" providerId="LiveId" clId="{2561E77A-6431-4573-8C48-B99430962DFB}" dt="2020-12-31T21:49:40.421" v="727" actId="1076"/>
          <ac:spMkLst>
            <pc:docMk/>
            <pc:sldMk cId="2194198991" sldId="6866"/>
            <ac:spMk id="121" creationId="{D94FB447-2B23-49E9-8637-3934AC7F1253}"/>
          </ac:spMkLst>
        </pc:spChg>
        <pc:spChg chg="add mod">
          <ac:chgData name="Al Brooks" userId="34fc579134f071c1" providerId="LiveId" clId="{2561E77A-6431-4573-8C48-B99430962DFB}" dt="2020-12-31T21:49:46.329" v="728" actId="1076"/>
          <ac:spMkLst>
            <pc:docMk/>
            <pc:sldMk cId="2194198991" sldId="6866"/>
            <ac:spMk id="122" creationId="{03C36A08-C414-4A96-8B62-51A6C193A3D9}"/>
          </ac:spMkLst>
        </pc:spChg>
        <pc:spChg chg="add mod">
          <ac:chgData name="Al Brooks" userId="34fc579134f071c1" providerId="LiveId" clId="{2561E77A-6431-4573-8C48-B99430962DFB}" dt="2020-12-31T21:49:53.843" v="731" actId="1076"/>
          <ac:spMkLst>
            <pc:docMk/>
            <pc:sldMk cId="2194198991" sldId="6866"/>
            <ac:spMk id="123" creationId="{CCD3A8A4-CD8E-453B-BF79-4B52EB7E06D1}"/>
          </ac:spMkLst>
        </pc:spChg>
        <pc:spChg chg="add mod">
          <ac:chgData name="Al Brooks" userId="34fc579134f071c1" providerId="LiveId" clId="{2561E77A-6431-4573-8C48-B99430962DFB}" dt="2020-12-31T21:50:07.029" v="735" actId="1076"/>
          <ac:spMkLst>
            <pc:docMk/>
            <pc:sldMk cId="2194198991" sldId="6866"/>
            <ac:spMk id="124" creationId="{0057F044-7DCF-4DFC-9C94-67BE6F1BC670}"/>
          </ac:spMkLst>
        </pc:spChg>
        <pc:spChg chg="add mod">
          <ac:chgData name="Al Brooks" userId="34fc579134f071c1" providerId="LiveId" clId="{2561E77A-6431-4573-8C48-B99430962DFB}" dt="2020-12-31T21:50:18.662" v="739" actId="1076"/>
          <ac:spMkLst>
            <pc:docMk/>
            <pc:sldMk cId="2194198991" sldId="6866"/>
            <ac:spMk id="125" creationId="{57F29CCD-1960-448E-B88E-5D01EFD0EE31}"/>
          </ac:spMkLst>
        </pc:spChg>
        <pc:spChg chg="add mod">
          <ac:chgData name="Al Brooks" userId="34fc579134f071c1" providerId="LiveId" clId="{2561E77A-6431-4573-8C48-B99430962DFB}" dt="2020-12-31T21:50:26.937" v="740" actId="1076"/>
          <ac:spMkLst>
            <pc:docMk/>
            <pc:sldMk cId="2194198991" sldId="6866"/>
            <ac:spMk id="126" creationId="{B363B174-3074-43EA-B96E-D1B97AFE2DC7}"/>
          </ac:spMkLst>
        </pc:spChg>
        <pc:spChg chg="add mod">
          <ac:chgData name="Al Brooks" userId="34fc579134f071c1" providerId="LiveId" clId="{2561E77A-6431-4573-8C48-B99430962DFB}" dt="2020-12-31T21:47:50.888" v="697" actId="1076"/>
          <ac:spMkLst>
            <pc:docMk/>
            <pc:sldMk cId="2194198991" sldId="6866"/>
            <ac:spMk id="127" creationId="{E0D2961F-6031-49C3-9D45-3DA75701BC7E}"/>
          </ac:spMkLst>
        </pc:spChg>
        <pc:spChg chg="add mod">
          <ac:chgData name="Al Brooks" userId="34fc579134f071c1" providerId="LiveId" clId="{2561E77A-6431-4573-8C48-B99430962DFB}" dt="2020-12-31T21:48:01.151" v="700" actId="1076"/>
          <ac:spMkLst>
            <pc:docMk/>
            <pc:sldMk cId="2194198991" sldId="6866"/>
            <ac:spMk id="128" creationId="{62540B2A-3DB0-4716-AAA5-5857A1C2952D}"/>
          </ac:spMkLst>
        </pc:spChg>
        <pc:spChg chg="add mod">
          <ac:chgData name="Al Brooks" userId="34fc579134f071c1" providerId="LiveId" clId="{2561E77A-6431-4573-8C48-B99430962DFB}" dt="2020-12-31T21:47:04.838" v="683" actId="571"/>
          <ac:spMkLst>
            <pc:docMk/>
            <pc:sldMk cId="2194198991" sldId="6866"/>
            <ac:spMk id="129" creationId="{5B03E899-07E6-4B4B-8825-54194B97BBBC}"/>
          </ac:spMkLst>
        </pc:spChg>
        <pc:spChg chg="add mod">
          <ac:chgData name="Al Brooks" userId="34fc579134f071c1" providerId="LiveId" clId="{2561E77A-6431-4573-8C48-B99430962DFB}" dt="2020-12-31T21:48:12.064" v="702" actId="1076"/>
          <ac:spMkLst>
            <pc:docMk/>
            <pc:sldMk cId="2194198991" sldId="6866"/>
            <ac:spMk id="130" creationId="{B121CFCA-F979-49EE-815C-EF405EF19F01}"/>
          </ac:spMkLst>
        </pc:spChg>
        <pc:spChg chg="add del mod">
          <ac:chgData name="Al Brooks" userId="34fc579134f071c1" providerId="LiveId" clId="{2561E77A-6431-4573-8C48-B99430962DFB}" dt="2020-12-31T21:47:13.494" v="686" actId="478"/>
          <ac:spMkLst>
            <pc:docMk/>
            <pc:sldMk cId="2194198991" sldId="6866"/>
            <ac:spMk id="131" creationId="{79ED6EF2-0C9E-45FF-8438-7CFD8D500333}"/>
          </ac:spMkLst>
        </pc:spChg>
        <pc:spChg chg="add mod">
          <ac:chgData name="Al Brooks" userId="34fc579134f071c1" providerId="LiveId" clId="{2561E77A-6431-4573-8C48-B99430962DFB}" dt="2020-12-31T21:48:52.718" v="710" actId="1076"/>
          <ac:spMkLst>
            <pc:docMk/>
            <pc:sldMk cId="2194198991" sldId="6866"/>
            <ac:spMk id="135" creationId="{A973BECB-191D-4C36-9EC3-F0D39BD73876}"/>
          </ac:spMkLst>
        </pc:spChg>
        <pc:spChg chg="add mod">
          <ac:chgData name="Al Brooks" userId="34fc579134f071c1" providerId="LiveId" clId="{2561E77A-6431-4573-8C48-B99430962DFB}" dt="2020-12-31T21:48:55.532" v="711" actId="571"/>
          <ac:spMkLst>
            <pc:docMk/>
            <pc:sldMk cId="2194198991" sldId="6866"/>
            <ac:spMk id="136" creationId="{7AC71641-34B0-4A28-8B85-5AB2990EACA4}"/>
          </ac:spMkLst>
        </pc:spChg>
        <pc:spChg chg="add mod">
          <ac:chgData name="Al Brooks" userId="34fc579134f071c1" providerId="LiveId" clId="{2561E77A-6431-4573-8C48-B99430962DFB}" dt="2020-12-31T21:51:03.386" v="747" actId="14100"/>
          <ac:spMkLst>
            <pc:docMk/>
            <pc:sldMk cId="2194198991" sldId="6866"/>
            <ac:spMk id="146" creationId="{BC9926A5-A275-4F71-8F89-366E834C124B}"/>
          </ac:spMkLst>
        </pc:spChg>
        <pc:spChg chg="add mod">
          <ac:chgData name="Al Brooks" userId="34fc579134f071c1" providerId="LiveId" clId="{2561E77A-6431-4573-8C48-B99430962DFB}" dt="2020-12-31T21:52:13.757" v="800" actId="1076"/>
          <ac:spMkLst>
            <pc:docMk/>
            <pc:sldMk cId="2194198991" sldId="6866"/>
            <ac:spMk id="147" creationId="{E762C8FA-AF8C-47D6-AA48-816BF082E55D}"/>
          </ac:spMkLst>
        </pc:spChg>
        <pc:spChg chg="add mod">
          <ac:chgData name="Al Brooks" userId="34fc579134f071c1" providerId="LiveId" clId="{2561E77A-6431-4573-8C48-B99430962DFB}" dt="2020-12-31T21:51:47.323" v="786" actId="1076"/>
          <ac:spMkLst>
            <pc:docMk/>
            <pc:sldMk cId="2194198991" sldId="6866"/>
            <ac:spMk id="148" creationId="{3C0488E2-8B3C-49F8-AE96-5312C0279207}"/>
          </ac:spMkLst>
        </pc:spChg>
        <pc:spChg chg="add mod">
          <ac:chgData name="Al Brooks" userId="34fc579134f071c1" providerId="LiveId" clId="{2561E77A-6431-4573-8C48-B99430962DFB}" dt="2020-12-31T21:51:58.749" v="798" actId="20577"/>
          <ac:spMkLst>
            <pc:docMk/>
            <pc:sldMk cId="2194198991" sldId="6866"/>
            <ac:spMk id="149" creationId="{B0E990D8-5D62-4A01-BF1B-F868E7B32A1F}"/>
          </ac:spMkLst>
        </pc:spChg>
        <pc:spChg chg="mod">
          <ac:chgData name="Al Brooks" userId="34fc579134f071c1" providerId="LiveId" clId="{2561E77A-6431-4573-8C48-B99430962DFB}" dt="2021-01-03T16:18:36.437" v="4332" actId="1076"/>
          <ac:spMkLst>
            <pc:docMk/>
            <pc:sldMk cId="2194198991" sldId="6866"/>
            <ac:spMk id="168" creationId="{4CCF1CA0-AE0F-4B9D-9967-69A6429A12F6}"/>
          </ac:spMkLst>
        </pc:spChg>
        <pc:picChg chg="add mod ord">
          <ac:chgData name="Al Brooks" userId="34fc579134f071c1" providerId="LiveId" clId="{2561E77A-6431-4573-8C48-B99430962DFB}" dt="2020-12-31T21:43:12.487" v="597" actId="167"/>
          <ac:picMkLst>
            <pc:docMk/>
            <pc:sldMk cId="2194198991" sldId="6866"/>
            <ac:picMk id="4" creationId="{7DAB090E-D23A-423B-87CC-B955B5116F2A}"/>
          </ac:picMkLst>
        </pc:picChg>
        <pc:cxnChg chg="add del mod">
          <ac:chgData name="Al Brooks" userId="34fc579134f071c1" providerId="LiveId" clId="{2561E77A-6431-4573-8C48-B99430962DFB}" dt="2020-12-31T21:44:10.275" v="636" actId="478"/>
          <ac:cxnSpMkLst>
            <pc:docMk/>
            <pc:sldMk cId="2194198991" sldId="6866"/>
            <ac:cxnSpMk id="82" creationId="{7CFBE6F7-8137-4F17-B35E-CA24AF39E7CD}"/>
          </ac:cxnSpMkLst>
        </pc:cxnChg>
        <pc:cxnChg chg="add del mod">
          <ac:chgData name="Al Brooks" userId="34fc579134f071c1" providerId="LiveId" clId="{2561E77A-6431-4573-8C48-B99430962DFB}" dt="2020-12-31T21:44:04.978" v="633" actId="478"/>
          <ac:cxnSpMkLst>
            <pc:docMk/>
            <pc:sldMk cId="2194198991" sldId="6866"/>
            <ac:cxnSpMk id="83" creationId="{822DC35E-44C4-4F95-A6E0-EE650F833D40}"/>
          </ac:cxnSpMkLst>
        </pc:cxnChg>
        <pc:cxnChg chg="add mod">
          <ac:chgData name="Al Brooks" userId="34fc579134f071c1" providerId="LiveId" clId="{2561E77A-6431-4573-8C48-B99430962DFB}" dt="2020-12-31T21:49:38.646" v="726" actId="14100"/>
          <ac:cxnSpMkLst>
            <pc:docMk/>
            <pc:sldMk cId="2194198991" sldId="6866"/>
            <ac:cxnSpMk id="86" creationId="{D0557465-D24E-42CE-9819-852ABF48BC90}"/>
          </ac:cxnSpMkLst>
        </pc:cxnChg>
        <pc:cxnChg chg="add mod">
          <ac:chgData name="Al Brooks" userId="34fc579134f071c1" providerId="LiveId" clId="{2561E77A-6431-4573-8C48-B99430962DFB}" dt="2020-12-31T21:50:39.656" v="741" actId="14100"/>
          <ac:cxnSpMkLst>
            <pc:docMk/>
            <pc:sldMk cId="2194198991" sldId="6866"/>
            <ac:cxnSpMk id="88" creationId="{5BB10E3E-EF64-4D06-89EC-D2B138531B19}"/>
          </ac:cxnSpMkLst>
        </pc:cxnChg>
        <pc:cxnChg chg="add mod">
          <ac:chgData name="Al Brooks" userId="34fc579134f071c1" providerId="LiveId" clId="{2561E77A-6431-4573-8C48-B99430962DFB}" dt="2020-12-31T21:48:20.948" v="704" actId="14100"/>
          <ac:cxnSpMkLst>
            <pc:docMk/>
            <pc:sldMk cId="2194198991" sldId="6866"/>
            <ac:cxnSpMk id="91" creationId="{298FEC5F-A079-4900-9434-01256B993CBA}"/>
          </ac:cxnSpMkLst>
        </pc:cxnChg>
        <pc:cxnChg chg="add mod">
          <ac:chgData name="Al Brooks" userId="34fc579134f071c1" providerId="LiveId" clId="{2561E77A-6431-4573-8C48-B99430962DFB}" dt="2020-12-31T21:49:28.446" v="722" actId="14100"/>
          <ac:cxnSpMkLst>
            <pc:docMk/>
            <pc:sldMk cId="2194198991" sldId="6866"/>
            <ac:cxnSpMk id="93" creationId="{6427D3EB-0772-4A49-98E0-19EAB4B3B565}"/>
          </ac:cxnSpMkLst>
        </pc:cxnChg>
        <pc:cxnChg chg="add mod">
          <ac:chgData name="Al Brooks" userId="34fc579134f071c1" providerId="LiveId" clId="{2561E77A-6431-4573-8C48-B99430962DFB}" dt="2020-12-31T21:47:58.340" v="699" actId="14100"/>
          <ac:cxnSpMkLst>
            <pc:docMk/>
            <pc:sldMk cId="2194198991" sldId="6866"/>
            <ac:cxnSpMk id="95" creationId="{EA37E7F6-682C-4ABC-A2DE-F4006CF8DC96}"/>
          </ac:cxnSpMkLst>
        </pc:cxnChg>
        <pc:cxnChg chg="add mod">
          <ac:chgData name="Al Brooks" userId="34fc579134f071c1" providerId="LiveId" clId="{2561E77A-6431-4573-8C48-B99430962DFB}" dt="2020-12-31T21:47:32.175" v="691" actId="14100"/>
          <ac:cxnSpMkLst>
            <pc:docMk/>
            <pc:sldMk cId="2194198991" sldId="6866"/>
            <ac:cxnSpMk id="97" creationId="{FA7AA0CB-075F-4D48-B1D8-A990A6C3F9B0}"/>
          </ac:cxnSpMkLst>
        </pc:cxnChg>
        <pc:cxnChg chg="add mod">
          <ac:chgData name="Al Brooks" userId="34fc579134f071c1" providerId="LiveId" clId="{2561E77A-6431-4573-8C48-B99430962DFB}" dt="2020-12-31T21:49:08.803" v="716" actId="14100"/>
          <ac:cxnSpMkLst>
            <pc:docMk/>
            <pc:sldMk cId="2194198991" sldId="6866"/>
            <ac:cxnSpMk id="99" creationId="{8AAFFF1B-C26C-4AE1-A3CB-DA0260606FB9}"/>
          </ac:cxnSpMkLst>
        </pc:cxnChg>
        <pc:cxnChg chg="add mod">
          <ac:chgData name="Al Brooks" userId="34fc579134f071c1" providerId="LiveId" clId="{2561E77A-6431-4573-8C48-B99430962DFB}" dt="2020-12-31T21:49:50.933" v="730" actId="14100"/>
          <ac:cxnSpMkLst>
            <pc:docMk/>
            <pc:sldMk cId="2194198991" sldId="6866"/>
            <ac:cxnSpMk id="101" creationId="{0157A55C-6F93-447B-A699-F71C7846108C}"/>
          </ac:cxnSpMkLst>
        </pc:cxnChg>
        <pc:cxnChg chg="add mod">
          <ac:chgData name="Al Brooks" userId="34fc579134f071c1" providerId="LiveId" clId="{2561E77A-6431-4573-8C48-B99430962DFB}" dt="2020-12-31T21:50:00.475" v="733" actId="14100"/>
          <ac:cxnSpMkLst>
            <pc:docMk/>
            <pc:sldMk cId="2194198991" sldId="6866"/>
            <ac:cxnSpMk id="103" creationId="{09EA51B7-9462-49F2-B14B-182E99864F4E}"/>
          </ac:cxnSpMkLst>
        </pc:cxnChg>
        <pc:cxnChg chg="add mod">
          <ac:chgData name="Al Brooks" userId="34fc579134f071c1" providerId="LiveId" clId="{2561E77A-6431-4573-8C48-B99430962DFB}" dt="2020-12-31T21:50:12.790" v="737" actId="14100"/>
          <ac:cxnSpMkLst>
            <pc:docMk/>
            <pc:sldMk cId="2194198991" sldId="6866"/>
            <ac:cxnSpMk id="105" creationId="{9849EB32-CA12-4143-B08A-76EFE60638D9}"/>
          </ac:cxnSpMkLst>
        </pc:cxnChg>
        <pc:cxnChg chg="add mod">
          <ac:chgData name="Al Brooks" userId="34fc579134f071c1" providerId="LiveId" clId="{2561E77A-6431-4573-8C48-B99430962DFB}" dt="2020-12-31T21:48:03.991" v="701" actId="1076"/>
          <ac:cxnSpMkLst>
            <pc:docMk/>
            <pc:sldMk cId="2194198991" sldId="6866"/>
            <ac:cxnSpMk id="107" creationId="{61ED6F27-26F8-4D82-9799-DD7AE19122BD}"/>
          </ac:cxnSpMkLst>
        </pc:cxnChg>
        <pc:cxnChg chg="add mod">
          <ac:chgData name="Al Brooks" userId="34fc579134f071c1" providerId="LiveId" clId="{2561E77A-6431-4573-8C48-B99430962DFB}" dt="2020-12-31T21:50:16.566" v="738" actId="1076"/>
          <ac:cxnSpMkLst>
            <pc:docMk/>
            <pc:sldMk cId="2194198991" sldId="6866"/>
            <ac:cxnSpMk id="109" creationId="{523D6C45-E9A5-4A72-B659-CA0AA001C018}"/>
          </ac:cxnSpMkLst>
        </pc:cxnChg>
      </pc:sldChg>
      <pc:sldChg chg="addSp delSp modSp add del mod ord">
        <pc:chgData name="Al Brooks" userId="34fc579134f071c1" providerId="LiveId" clId="{2561E77A-6431-4573-8C48-B99430962DFB}" dt="2020-12-31T23:00:42.162" v="1472" actId="2696"/>
        <pc:sldMkLst>
          <pc:docMk/>
          <pc:sldMk cId="1927419367" sldId="6867"/>
        </pc:sldMkLst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0-12-31T19:49:58.355" v="228" actId="20577"/>
          <ac:spMkLst>
            <pc:docMk/>
            <pc:sldMk cId="1927419367" sldId="6867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0-12-31T22:46:11.175" v="1156" actId="167"/>
          <ac:spMkLst>
            <pc:docMk/>
            <pc:sldMk cId="1927419367" sldId="6867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0-12-31T22:46:41.106" v="1183" actId="1076"/>
          <ac:spMkLst>
            <pc:docMk/>
            <pc:sldMk cId="1927419367" sldId="6867"/>
            <ac:spMk id="81" creationId="{BF5255E8-B9EF-4A43-B144-CAF5D47F8DD4}"/>
          </ac:spMkLst>
        </pc:spChg>
        <pc:spChg chg="add mod">
          <ac:chgData name="Al Brooks" userId="34fc579134f071c1" providerId="LiveId" clId="{2561E77A-6431-4573-8C48-B99430962DFB}" dt="2020-12-31T22:46:05.167" v="1154"/>
          <ac:spMkLst>
            <pc:docMk/>
            <pc:sldMk cId="1927419367" sldId="6867"/>
            <ac:spMk id="85" creationId="{FAC68196-7896-4612-BA66-03710522C2FA}"/>
          </ac:spMkLst>
        </pc:spChg>
        <pc:spChg chg="add mod">
          <ac:chgData name="Al Brooks" userId="34fc579134f071c1" providerId="LiveId" clId="{2561E77A-6431-4573-8C48-B99430962DFB}" dt="2020-12-31T22:46:05.167" v="1154"/>
          <ac:spMkLst>
            <pc:docMk/>
            <pc:sldMk cId="1927419367" sldId="6867"/>
            <ac:spMk id="86" creationId="{A3B1DD14-056C-4FC8-9156-EBE27CDEF226}"/>
          </ac:spMkLst>
        </pc:spChg>
        <pc:spChg chg="add mod">
          <ac:chgData name="Al Brooks" userId="34fc579134f071c1" providerId="LiveId" clId="{2561E77A-6431-4573-8C48-B99430962DFB}" dt="2020-12-31T22:46:05.167" v="1154"/>
          <ac:spMkLst>
            <pc:docMk/>
            <pc:sldMk cId="1927419367" sldId="6867"/>
            <ac:spMk id="87" creationId="{1E729413-3568-4130-9D05-C1FD6196521E}"/>
          </ac:spMkLst>
        </pc:spChg>
        <pc:spChg chg="add mod">
          <ac:chgData name="Al Brooks" userId="34fc579134f071c1" providerId="LiveId" clId="{2561E77A-6431-4573-8C48-B99430962DFB}" dt="2020-12-31T22:46:05.167" v="1154"/>
          <ac:spMkLst>
            <pc:docMk/>
            <pc:sldMk cId="1927419367" sldId="6867"/>
            <ac:spMk id="88" creationId="{EBF9D609-916F-48D1-A95C-149D8F3AEC47}"/>
          </ac:spMkLst>
        </pc:spChg>
        <pc:spChg chg="add mod">
          <ac:chgData name="Al Brooks" userId="34fc579134f071c1" providerId="LiveId" clId="{2561E77A-6431-4573-8C48-B99430962DFB}" dt="2020-12-31T22:46:05.167" v="1154"/>
          <ac:spMkLst>
            <pc:docMk/>
            <pc:sldMk cId="1927419367" sldId="6867"/>
            <ac:spMk id="89" creationId="{B3AD7E1B-892C-4624-AC46-96A11F5E21F9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48:01.246" v="1203" actId="478"/>
          <ac:spMkLst>
            <pc:docMk/>
            <pc:sldMk cId="1927419367" sldId="6867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0-12-31T22:40:14.972" v="1008" actId="167"/>
          <ac:picMkLst>
            <pc:docMk/>
            <pc:sldMk cId="1927419367" sldId="6867"/>
            <ac:picMk id="82" creationId="{EE935F53-3316-43AC-8CB0-6AB0E1911377}"/>
          </ac:picMkLst>
        </pc:picChg>
        <pc:cxnChg chg="add mod">
          <ac:chgData name="Al Brooks" userId="34fc579134f071c1" providerId="LiveId" clId="{2561E77A-6431-4573-8C48-B99430962DFB}" dt="2020-12-31T22:46:05.167" v="1154"/>
          <ac:cxnSpMkLst>
            <pc:docMk/>
            <pc:sldMk cId="1927419367" sldId="6867"/>
            <ac:cxnSpMk id="83" creationId="{7A00A623-F3AE-4268-AA7D-734FD4397646}"/>
          </ac:cxnSpMkLst>
        </pc:cxnChg>
        <pc:cxnChg chg="add mod">
          <ac:chgData name="Al Brooks" userId="34fc579134f071c1" providerId="LiveId" clId="{2561E77A-6431-4573-8C48-B99430962DFB}" dt="2020-12-31T22:46:05.167" v="1154"/>
          <ac:cxnSpMkLst>
            <pc:docMk/>
            <pc:sldMk cId="1927419367" sldId="6867"/>
            <ac:cxnSpMk id="84" creationId="{39F54DD6-1201-4378-9F7B-6AE217B9130A}"/>
          </ac:cxnSpMkLst>
        </pc:cxnChg>
        <pc:cxnChg chg="add mod">
          <ac:chgData name="Al Brooks" userId="34fc579134f071c1" providerId="LiveId" clId="{2561E77A-6431-4573-8C48-B99430962DFB}" dt="2020-12-31T22:46:18.845" v="1173" actId="1035"/>
          <ac:cxnSpMkLst>
            <pc:docMk/>
            <pc:sldMk cId="1927419367" sldId="6867"/>
            <ac:cxnSpMk id="90" creationId="{DC49F64E-29B6-4872-A5A4-55101D462FA5}"/>
          </ac:cxnSpMkLst>
        </pc:cxnChg>
        <pc:cxnChg chg="add mod">
          <ac:chgData name="Al Brooks" userId="34fc579134f071c1" providerId="LiveId" clId="{2561E77A-6431-4573-8C48-B99430962DFB}" dt="2020-12-31T22:48:16.481" v="1206"/>
          <ac:cxnSpMkLst>
            <pc:docMk/>
            <pc:sldMk cId="1927419367" sldId="6867"/>
            <ac:cxnSpMk id="91" creationId="{CA54920D-367A-48D9-ABBB-09124A6E9E08}"/>
          </ac:cxnSpMkLst>
        </pc:cxnChg>
        <pc:cxnChg chg="add mod">
          <ac:chgData name="Al Brooks" userId="34fc579134f071c1" providerId="LiveId" clId="{2561E77A-6431-4573-8C48-B99430962DFB}" dt="2020-12-31T22:48:16.481" v="1206"/>
          <ac:cxnSpMkLst>
            <pc:docMk/>
            <pc:sldMk cId="1927419367" sldId="6867"/>
            <ac:cxnSpMk id="92" creationId="{F564E71F-D322-4C42-B7B5-EE39C11D8DE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48:01.246" v="1203" actId="478"/>
          <ac:cxnSpMkLst>
            <pc:docMk/>
            <pc:sldMk cId="1927419367" sldId="686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0-12-31T23:03:23.004" v="1476" actId="2696"/>
        <pc:sldMkLst>
          <pc:docMk/>
          <pc:sldMk cId="3983367507" sldId="6868"/>
        </pc:sldMkLst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0-12-31T19:51:38.269" v="426" actId="113"/>
          <ac:spMkLst>
            <pc:docMk/>
            <pc:sldMk cId="3983367507" sldId="6868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0-12-31T22:52:51.457" v="1264" actId="167"/>
          <ac:spMkLst>
            <pc:docMk/>
            <pc:sldMk cId="3983367507" sldId="6868"/>
            <ac:spMk id="21" creationId="{D800B438-E78B-4C04-8812-E548DC25F1FB}"/>
          </ac:spMkLst>
        </pc:spChg>
        <pc:spChg chg="del mod">
          <ac:chgData name="Al Brooks" userId="34fc579134f071c1" providerId="LiveId" clId="{2561E77A-6431-4573-8C48-B99430962DFB}" dt="2020-12-31T19:52:31.571" v="504" actId="478"/>
          <ac:spMkLst>
            <pc:docMk/>
            <pc:sldMk cId="3983367507" sldId="6868"/>
            <ac:spMk id="81" creationId="{BF5255E8-B9EF-4A43-B144-CAF5D47F8DD4}"/>
          </ac:spMkLst>
        </pc:spChg>
        <pc:spChg chg="add mod">
          <ac:chgData name="Al Brooks" userId="34fc579134f071c1" providerId="LiveId" clId="{2561E77A-6431-4573-8C48-B99430962DFB}" dt="2020-12-31T22:54:30.270" v="1284" actId="1076"/>
          <ac:spMkLst>
            <pc:docMk/>
            <pc:sldMk cId="3983367507" sldId="6868"/>
            <ac:spMk id="82" creationId="{16C9102C-69DC-4DD9-8123-39FA71016F66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88" creationId="{3E654063-1858-4B0B-BBFE-FB2263F56892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89" creationId="{D2FAE31E-CCDD-4360-A887-8E32B4B3962E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0" creationId="{05F36273-2131-443C-880F-FB8598936A2F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1" creationId="{4A7A1345-85EC-46E3-A1DE-5A4C869814A7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2" creationId="{DD042E80-D628-4519-A02F-BF2F066EFDE6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3" creationId="{708368DF-9602-402F-9E4C-C87A18201680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4" creationId="{68FED975-91BF-477D-B728-53BEC2075F5B}"/>
          </ac:spMkLst>
        </pc:spChg>
        <pc:spChg chg="add mod">
          <ac:chgData name="Al Brooks" userId="34fc579134f071c1" providerId="LiveId" clId="{2561E77A-6431-4573-8C48-B99430962DFB}" dt="2020-12-31T22:50:33.339" v="1221"/>
          <ac:spMkLst>
            <pc:docMk/>
            <pc:sldMk cId="3983367507" sldId="6868"/>
            <ac:spMk id="95" creationId="{E8C34CD0-5DD8-4635-BBF9-C50A7E864A9A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55:50.099" v="1297" actId="478"/>
          <ac:spMkLst>
            <pc:docMk/>
            <pc:sldMk cId="3983367507" sldId="6868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0-12-31T22:40:11.845" v="1007" actId="167"/>
          <ac:picMkLst>
            <pc:docMk/>
            <pc:sldMk cId="3983367507" sldId="6868"/>
            <ac:picMk id="83" creationId="{A8DF976F-9F88-4DDF-84FA-665D90557F14}"/>
          </ac:picMkLst>
        </pc:picChg>
        <pc:cxnChg chg="add mod">
          <ac:chgData name="Al Brooks" userId="34fc579134f071c1" providerId="LiveId" clId="{2561E77A-6431-4573-8C48-B99430962DFB}" dt="2020-12-31T22:48:48.531" v="1210"/>
          <ac:cxnSpMkLst>
            <pc:docMk/>
            <pc:sldMk cId="3983367507" sldId="6868"/>
            <ac:cxnSpMk id="84" creationId="{FD052823-8DB4-4498-93E8-AEAE10CB819F}"/>
          </ac:cxnSpMkLst>
        </pc:cxnChg>
        <pc:cxnChg chg="add mod">
          <ac:chgData name="Al Brooks" userId="34fc579134f071c1" providerId="LiveId" clId="{2561E77A-6431-4573-8C48-B99430962DFB}" dt="2020-12-31T22:48:48.531" v="1210"/>
          <ac:cxnSpMkLst>
            <pc:docMk/>
            <pc:sldMk cId="3983367507" sldId="6868"/>
            <ac:cxnSpMk id="85" creationId="{B5B525F4-EE62-4292-84EA-E24B8E4E0677}"/>
          </ac:cxnSpMkLst>
        </pc:cxnChg>
        <pc:cxnChg chg="add mod">
          <ac:chgData name="Al Brooks" userId="34fc579134f071c1" providerId="LiveId" clId="{2561E77A-6431-4573-8C48-B99430962DFB}" dt="2020-12-31T22:50:33.339" v="1221"/>
          <ac:cxnSpMkLst>
            <pc:docMk/>
            <pc:sldMk cId="3983367507" sldId="6868"/>
            <ac:cxnSpMk id="86" creationId="{51DEC16F-AAAB-46FA-9F79-181C1F7DA71C}"/>
          </ac:cxnSpMkLst>
        </pc:cxnChg>
        <pc:cxnChg chg="add mod">
          <ac:chgData name="Al Brooks" userId="34fc579134f071c1" providerId="LiveId" clId="{2561E77A-6431-4573-8C48-B99430962DFB}" dt="2020-12-31T22:50:33.339" v="1221"/>
          <ac:cxnSpMkLst>
            <pc:docMk/>
            <pc:sldMk cId="3983367507" sldId="6868"/>
            <ac:cxnSpMk id="87" creationId="{2FF0F98E-E1A5-47B0-AC87-C6EC4408D662}"/>
          </ac:cxnSpMkLst>
        </pc:cxnChg>
        <pc:cxnChg chg="add mod">
          <ac:chgData name="Al Brooks" userId="34fc579134f071c1" providerId="LiveId" clId="{2561E77A-6431-4573-8C48-B99430962DFB}" dt="2020-12-31T22:54:25.007" v="1283" actId="14100"/>
          <ac:cxnSpMkLst>
            <pc:docMk/>
            <pc:sldMk cId="3983367507" sldId="6868"/>
            <ac:cxnSpMk id="96" creationId="{66CBBCBC-F704-4CFF-8116-03343E886350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55:50.099" v="1297" actId="478"/>
          <ac:cxnSpMkLst>
            <pc:docMk/>
            <pc:sldMk cId="3983367507" sldId="6868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0-12-31T23:02:53.084" v="1475" actId="2696"/>
        <pc:sldMkLst>
          <pc:docMk/>
          <pc:sldMk cId="3625224740" sldId="6869"/>
        </pc:sldMkLst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0-12-31T19:53:14.845" v="577" actId="113"/>
          <ac:spMkLst>
            <pc:docMk/>
            <pc:sldMk cId="3625224740" sldId="6869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0-12-31T22:49:55.420" v="1219" actId="167"/>
          <ac:spMkLst>
            <pc:docMk/>
            <pc:sldMk cId="3625224740" sldId="6869"/>
            <ac:spMk id="21" creationId="{D800B438-E78B-4C04-8812-E548DC25F1FB}"/>
          </ac:spMkLst>
        </pc:spChg>
        <pc:spChg chg="del mod">
          <ac:chgData name="Al Brooks" userId="34fc579134f071c1" providerId="LiveId" clId="{2561E77A-6431-4573-8C48-B99430962DFB}" dt="2020-12-31T22:55:18.684" v="1293" actId="478"/>
          <ac:spMkLst>
            <pc:docMk/>
            <pc:sldMk cId="3625224740" sldId="6869"/>
            <ac:spMk id="82" creationId="{16C9102C-69DC-4DD9-8123-39FA71016F66}"/>
          </ac:spMkLst>
        </pc:spChg>
        <pc:spChg chg="add mod">
          <ac:chgData name="Al Brooks" userId="34fc579134f071c1" providerId="LiveId" clId="{2561E77A-6431-4573-8C48-B99430962DFB}" dt="2020-12-31T22:52:20.317" v="1260" actId="404"/>
          <ac:spMkLst>
            <pc:docMk/>
            <pc:sldMk cId="3625224740" sldId="6869"/>
            <ac:spMk id="83" creationId="{4F375E5E-FC96-4B46-A426-88ABDAC2244B}"/>
          </ac:spMkLst>
        </pc:spChg>
        <pc:spChg chg="add mod">
          <ac:chgData name="Al Brooks" userId="34fc579134f071c1" providerId="LiveId" clId="{2561E77A-6431-4573-8C48-B99430962DFB}" dt="2020-12-31T22:52:05.129" v="1259" actId="404"/>
          <ac:spMkLst>
            <pc:docMk/>
            <pc:sldMk cId="3625224740" sldId="6869"/>
            <ac:spMk id="84" creationId="{CEB3391F-2634-40DB-8A83-B5AF98A48FDA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2" creationId="{3945177C-DBC9-49C0-BCDE-B82D13BEB568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3" creationId="{4EE7A48B-08CA-4AE6-8735-BAA5635B5CCD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4" creationId="{B99D926F-5887-4489-9DF3-C490EB6B2F74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5" creationId="{E69006C2-A7EE-4518-B42A-9765FB2FFC9F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6" creationId="{D37F4AB9-5DCB-4DBC-8465-648D190D8493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7" creationId="{FB2E8C02-BF54-4EF9-AE32-920481E0DE3D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8" creationId="{72919D2B-A35D-4F6F-8FE2-E33FF14221F8}"/>
          </ac:spMkLst>
        </pc:spChg>
        <pc:spChg chg="add mod">
          <ac:chgData name="Al Brooks" userId="34fc579134f071c1" providerId="LiveId" clId="{2561E77A-6431-4573-8C48-B99430962DFB}" dt="2020-12-31T22:50:39.402" v="1222"/>
          <ac:spMkLst>
            <pc:docMk/>
            <pc:sldMk cId="3625224740" sldId="6869"/>
            <ac:spMk id="99" creationId="{E7B143FA-2839-4391-A418-01EA46384D2E}"/>
          </ac:spMkLst>
        </pc:spChg>
        <pc:spChg chg="add mod">
          <ac:chgData name="Al Brooks" userId="34fc579134f071c1" providerId="LiveId" clId="{2561E77A-6431-4573-8C48-B99430962DFB}" dt="2020-12-31T22:55:20.485" v="1294"/>
          <ac:spMkLst>
            <pc:docMk/>
            <pc:sldMk cId="3625224740" sldId="6869"/>
            <ac:spMk id="100" creationId="{158FD46F-8DF0-4D37-B7BD-162F99BD260C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53:51.336" v="1275" actId="478"/>
          <ac:spMkLst>
            <pc:docMk/>
            <pc:sldMk cId="3625224740" sldId="6869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0-12-31T22:40:08.604" v="1006" actId="167"/>
          <ac:picMkLst>
            <pc:docMk/>
            <pc:sldMk cId="3625224740" sldId="6869"/>
            <ac:picMk id="87" creationId="{9260E5DB-D5E0-48F2-A9D8-AD1608AD8B19}"/>
          </ac:picMkLst>
        </pc:picChg>
        <pc:cxnChg chg="add mod">
          <ac:chgData name="Al Brooks" userId="34fc579134f071c1" providerId="LiveId" clId="{2561E77A-6431-4573-8C48-B99430962DFB}" dt="2020-12-31T22:51:43.548" v="1253" actId="108"/>
          <ac:cxnSpMkLst>
            <pc:docMk/>
            <pc:sldMk cId="3625224740" sldId="6869"/>
            <ac:cxnSpMk id="85" creationId="{34FD7180-45A5-44FC-BCC7-6F29391199C1}"/>
          </ac:cxnSpMkLst>
        </pc:cxnChg>
        <pc:cxnChg chg="add mod">
          <ac:chgData name="Al Brooks" userId="34fc579134f071c1" providerId="LiveId" clId="{2561E77A-6431-4573-8C48-B99430962DFB}" dt="2020-12-31T22:51:46.571" v="1254" actId="108"/>
          <ac:cxnSpMkLst>
            <pc:docMk/>
            <pc:sldMk cId="3625224740" sldId="6869"/>
            <ac:cxnSpMk id="86" creationId="{D9A0A67B-E9D8-4D26-AF80-455C3010028F}"/>
          </ac:cxnSpMkLst>
        </pc:cxnChg>
        <pc:cxnChg chg="add mod">
          <ac:chgData name="Al Brooks" userId="34fc579134f071c1" providerId="LiveId" clId="{2561E77A-6431-4573-8C48-B99430962DFB}" dt="2020-12-31T22:48:53.423" v="1211"/>
          <ac:cxnSpMkLst>
            <pc:docMk/>
            <pc:sldMk cId="3625224740" sldId="6869"/>
            <ac:cxnSpMk id="88" creationId="{FA3E80D2-31AA-42B6-9A49-E0623D771525}"/>
          </ac:cxnSpMkLst>
        </pc:cxnChg>
        <pc:cxnChg chg="add mod">
          <ac:chgData name="Al Brooks" userId="34fc579134f071c1" providerId="LiveId" clId="{2561E77A-6431-4573-8C48-B99430962DFB}" dt="2020-12-31T22:48:53.423" v="1211"/>
          <ac:cxnSpMkLst>
            <pc:docMk/>
            <pc:sldMk cId="3625224740" sldId="6869"/>
            <ac:cxnSpMk id="89" creationId="{F1967213-B844-472E-AF1D-AA6836352672}"/>
          </ac:cxnSpMkLst>
        </pc:cxnChg>
        <pc:cxnChg chg="add mod">
          <ac:chgData name="Al Brooks" userId="34fc579134f071c1" providerId="LiveId" clId="{2561E77A-6431-4573-8C48-B99430962DFB}" dt="2020-12-31T22:50:39.402" v="1222"/>
          <ac:cxnSpMkLst>
            <pc:docMk/>
            <pc:sldMk cId="3625224740" sldId="6869"/>
            <ac:cxnSpMk id="90" creationId="{2B8F1A6D-8933-4CF2-B07A-9184A6AA2535}"/>
          </ac:cxnSpMkLst>
        </pc:cxnChg>
        <pc:cxnChg chg="add mod">
          <ac:chgData name="Al Brooks" userId="34fc579134f071c1" providerId="LiveId" clId="{2561E77A-6431-4573-8C48-B99430962DFB}" dt="2020-12-31T22:50:39.402" v="1222"/>
          <ac:cxnSpMkLst>
            <pc:docMk/>
            <pc:sldMk cId="3625224740" sldId="6869"/>
            <ac:cxnSpMk id="91" creationId="{5675CE41-4CF4-436A-AD5B-046D4FB1C3DB}"/>
          </ac:cxnSpMkLst>
        </pc:cxnChg>
        <pc:cxnChg chg="add mod">
          <ac:chgData name="Al Brooks" userId="34fc579134f071c1" providerId="LiveId" clId="{2561E77A-6431-4573-8C48-B99430962DFB}" dt="2020-12-31T22:55:20.485" v="1294"/>
          <ac:cxnSpMkLst>
            <pc:docMk/>
            <pc:sldMk cId="3625224740" sldId="6869"/>
            <ac:cxnSpMk id="101" creationId="{4DFDA126-C571-43B9-8A06-C99872C17B97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53:51.336" v="1275" actId="478"/>
          <ac:cxnSpMkLst>
            <pc:docMk/>
            <pc:sldMk cId="3625224740" sldId="686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5T21:49:36.927" v="8722" actId="47"/>
        <pc:sldMkLst>
          <pc:docMk/>
          <pc:sldMk cId="1794632816" sldId="6870"/>
        </pc:sldMkLst>
        <pc:spChg chg="mod">
          <ac:chgData name="Al Brooks" userId="34fc579134f071c1" providerId="LiveId" clId="{2561E77A-6431-4573-8C48-B99430962DFB}" dt="2021-01-04T21:53:23.731" v="6792" actId="20577"/>
          <ac:spMkLst>
            <pc:docMk/>
            <pc:sldMk cId="1794632816" sldId="6870"/>
            <ac:spMk id="5" creationId="{00000000-0000-0000-0000-000000000000}"/>
          </ac:spMkLst>
        </pc:spChg>
        <pc:spChg chg="add mod">
          <ac:chgData name="Al Brooks" userId="34fc579134f071c1" providerId="LiveId" clId="{2561E77A-6431-4573-8C48-B99430962DFB}" dt="2021-01-04T21:57:28.212" v="6863" actId="1076"/>
          <ac:spMkLst>
            <pc:docMk/>
            <pc:sldMk cId="1794632816" sldId="6870"/>
            <ac:spMk id="104" creationId="{29D61037-D979-4643-8C96-68C3EA642EE3}"/>
          </ac:spMkLst>
        </pc:spChg>
        <pc:spChg chg="add mod">
          <ac:chgData name="Al Brooks" userId="34fc579134f071c1" providerId="LiveId" clId="{2561E77A-6431-4573-8C48-B99430962DFB}" dt="2021-01-04T21:57:58.478" v="6871" actId="1076"/>
          <ac:spMkLst>
            <pc:docMk/>
            <pc:sldMk cId="1794632816" sldId="6870"/>
            <ac:spMk id="105" creationId="{5793A14F-745A-4E9F-9278-2AE1CA68DCF3}"/>
          </ac:spMkLst>
        </pc:spChg>
        <pc:spChg chg="add mod">
          <ac:chgData name="Al Brooks" userId="34fc579134f071c1" providerId="LiveId" clId="{2561E77A-6431-4573-8C48-B99430962DFB}" dt="2021-01-04T21:58:06.216" v="6874" actId="1076"/>
          <ac:spMkLst>
            <pc:docMk/>
            <pc:sldMk cId="1794632816" sldId="6870"/>
            <ac:spMk id="106" creationId="{957FCD66-921E-48AD-A28B-E426B857D613}"/>
          </ac:spMkLst>
        </pc:spChg>
        <pc:spChg chg="add mod">
          <ac:chgData name="Al Brooks" userId="34fc579134f071c1" providerId="LiveId" clId="{2561E77A-6431-4573-8C48-B99430962DFB}" dt="2021-01-04T22:00:15.219" v="6876" actId="1076"/>
          <ac:spMkLst>
            <pc:docMk/>
            <pc:sldMk cId="1794632816" sldId="6870"/>
            <ac:spMk id="107" creationId="{0EBAD47D-1E59-4F49-A525-67CB33FE0C14}"/>
          </ac:spMkLst>
        </pc:spChg>
        <pc:spChg chg="add mod">
          <ac:chgData name="Al Brooks" userId="34fc579134f071c1" providerId="LiveId" clId="{2561E77A-6431-4573-8C48-B99430962DFB}" dt="2021-01-04T22:00:17.477" v="6877" actId="1076"/>
          <ac:spMkLst>
            <pc:docMk/>
            <pc:sldMk cId="1794632816" sldId="6870"/>
            <ac:spMk id="108" creationId="{259C63FD-5E7B-4C9B-BA62-6A6F5A2C7562}"/>
          </ac:spMkLst>
        </pc:spChg>
        <pc:spChg chg="add mod">
          <ac:chgData name="Al Brooks" userId="34fc579134f071c1" providerId="LiveId" clId="{2561E77A-6431-4573-8C48-B99430962DFB}" dt="2021-01-04T22:00:21.738" v="6879" actId="1076"/>
          <ac:spMkLst>
            <pc:docMk/>
            <pc:sldMk cId="1794632816" sldId="6870"/>
            <ac:spMk id="109" creationId="{F04A73CC-5816-4AE7-843F-1FBA6E188CC9}"/>
          </ac:spMkLst>
        </pc:spChg>
        <pc:spChg chg="add mod">
          <ac:chgData name="Al Brooks" userId="34fc579134f071c1" providerId="LiveId" clId="{2561E77A-6431-4573-8C48-B99430962DFB}" dt="2021-01-04T22:00:27.564" v="6880" actId="1076"/>
          <ac:spMkLst>
            <pc:docMk/>
            <pc:sldMk cId="1794632816" sldId="6870"/>
            <ac:spMk id="110" creationId="{527967C5-8A65-4F4E-922E-C5FD5ACB42A1}"/>
          </ac:spMkLst>
        </pc:spChg>
        <pc:spChg chg="add mod">
          <ac:chgData name="Al Brooks" userId="34fc579134f071c1" providerId="LiveId" clId="{2561E77A-6431-4573-8C48-B99430962DFB}" dt="2021-01-04T22:00:29.782" v="6881" actId="1076"/>
          <ac:spMkLst>
            <pc:docMk/>
            <pc:sldMk cId="1794632816" sldId="6870"/>
            <ac:spMk id="111" creationId="{3FD36DD7-95A5-4CE5-815B-7DE7A8440F2C}"/>
          </ac:spMkLst>
        </pc:spChg>
        <pc:spChg chg="add mod">
          <ac:chgData name="Al Brooks" userId="34fc579134f071c1" providerId="LiveId" clId="{2561E77A-6431-4573-8C48-B99430962DFB}" dt="2021-01-04T22:01:12.341" v="6895" actId="1076"/>
          <ac:spMkLst>
            <pc:docMk/>
            <pc:sldMk cId="1794632816" sldId="6870"/>
            <ac:spMk id="112" creationId="{900F431A-05F8-4DD9-82F2-E14AD4030ED1}"/>
          </ac:spMkLst>
        </pc:spChg>
        <pc:spChg chg="add mod">
          <ac:chgData name="Al Brooks" userId="34fc579134f071c1" providerId="LiveId" clId="{2561E77A-6431-4573-8C48-B99430962DFB}" dt="2021-01-04T22:01:15.018" v="6896" actId="1076"/>
          <ac:spMkLst>
            <pc:docMk/>
            <pc:sldMk cId="1794632816" sldId="6870"/>
            <ac:spMk id="113" creationId="{71231808-DC60-4370-A62B-7F218DA9EB3E}"/>
          </ac:spMkLst>
        </pc:spChg>
        <pc:spChg chg="add mod">
          <ac:chgData name="Al Brooks" userId="34fc579134f071c1" providerId="LiveId" clId="{2561E77A-6431-4573-8C48-B99430962DFB}" dt="2021-01-04T22:01:17.258" v="6897" actId="1076"/>
          <ac:spMkLst>
            <pc:docMk/>
            <pc:sldMk cId="1794632816" sldId="6870"/>
            <ac:spMk id="114" creationId="{C31A34C8-8187-4782-9D9D-D261BB7CCF0B}"/>
          </ac:spMkLst>
        </pc:spChg>
        <pc:spChg chg="add mod">
          <ac:chgData name="Al Brooks" userId="34fc579134f071c1" providerId="LiveId" clId="{2561E77A-6431-4573-8C48-B99430962DFB}" dt="2021-01-04T21:55:29.134" v="6828" actId="571"/>
          <ac:spMkLst>
            <pc:docMk/>
            <pc:sldMk cId="1794632816" sldId="6870"/>
            <ac:spMk id="115" creationId="{74F7BB26-7784-4C04-99ED-9D33B41D5CB9}"/>
          </ac:spMkLst>
        </pc:spChg>
        <pc:spChg chg="add mod">
          <ac:chgData name="Al Brooks" userId="34fc579134f071c1" providerId="LiveId" clId="{2561E77A-6431-4573-8C48-B99430962DFB}" dt="2021-01-04T21:56:35.884" v="6845" actId="1076"/>
          <ac:spMkLst>
            <pc:docMk/>
            <pc:sldMk cId="1794632816" sldId="6870"/>
            <ac:spMk id="116" creationId="{B9F9E032-9393-4BF1-8BE0-8622F2594CE7}"/>
          </ac:spMkLst>
        </pc:spChg>
        <pc:spChg chg="add mod">
          <ac:chgData name="Al Brooks" userId="34fc579134f071c1" providerId="LiveId" clId="{2561E77A-6431-4573-8C48-B99430962DFB}" dt="2021-01-04T21:56:38.132" v="6846" actId="1076"/>
          <ac:spMkLst>
            <pc:docMk/>
            <pc:sldMk cId="1794632816" sldId="6870"/>
            <ac:spMk id="117" creationId="{E95A7148-C714-46D4-A605-6B6551332A26}"/>
          </ac:spMkLst>
        </pc:spChg>
        <pc:spChg chg="add mod">
          <ac:chgData name="Al Brooks" userId="34fc579134f071c1" providerId="LiveId" clId="{2561E77A-6431-4573-8C48-B99430962DFB}" dt="2021-01-04T21:56:40.488" v="6847" actId="1076"/>
          <ac:spMkLst>
            <pc:docMk/>
            <pc:sldMk cId="1794632816" sldId="6870"/>
            <ac:spMk id="118" creationId="{96510B71-3F30-4D8A-A579-8171E0E5623A}"/>
          </ac:spMkLst>
        </pc:spChg>
        <pc:spChg chg="add mod">
          <ac:chgData name="Al Brooks" userId="34fc579134f071c1" providerId="LiveId" clId="{2561E77A-6431-4573-8C48-B99430962DFB}" dt="2021-01-04T21:56:47.241" v="6849" actId="1076"/>
          <ac:spMkLst>
            <pc:docMk/>
            <pc:sldMk cId="1794632816" sldId="6870"/>
            <ac:spMk id="119" creationId="{BE87D394-5027-479F-BE2B-051CAA8B5179}"/>
          </ac:spMkLst>
        </pc:spChg>
        <pc:spChg chg="add mod">
          <ac:chgData name="Al Brooks" userId="34fc579134f071c1" providerId="LiveId" clId="{2561E77A-6431-4573-8C48-B99430962DFB}" dt="2021-01-04T21:56:49.466" v="6850" actId="1076"/>
          <ac:spMkLst>
            <pc:docMk/>
            <pc:sldMk cId="1794632816" sldId="6870"/>
            <ac:spMk id="120" creationId="{EEDBF8F6-D259-48AE-8962-3E1AFDC26816}"/>
          </ac:spMkLst>
        </pc:spChg>
        <pc:spChg chg="add mod">
          <ac:chgData name="Al Brooks" userId="34fc579134f071c1" providerId="LiveId" clId="{2561E77A-6431-4573-8C48-B99430962DFB}" dt="2021-01-04T21:56:52.460" v="6851" actId="1076"/>
          <ac:spMkLst>
            <pc:docMk/>
            <pc:sldMk cId="1794632816" sldId="6870"/>
            <ac:spMk id="121" creationId="{318B29D7-4665-4045-9E6F-4293F4A96AA3}"/>
          </ac:spMkLst>
        </pc:spChg>
        <pc:spChg chg="add mod">
          <ac:chgData name="Al Brooks" userId="34fc579134f071c1" providerId="LiveId" clId="{2561E77A-6431-4573-8C48-B99430962DFB}" dt="2021-01-04T21:57:14.417" v="6858" actId="1076"/>
          <ac:spMkLst>
            <pc:docMk/>
            <pc:sldMk cId="1794632816" sldId="6870"/>
            <ac:spMk id="122" creationId="{615BC1E0-749F-462D-975C-5AB8DE3FA42D}"/>
          </ac:spMkLst>
        </pc:spChg>
        <pc:spChg chg="add mod">
          <ac:chgData name="Al Brooks" userId="34fc579134f071c1" providerId="LiveId" clId="{2561E77A-6431-4573-8C48-B99430962DFB}" dt="2021-01-04T21:57:17.307" v="6859" actId="1076"/>
          <ac:spMkLst>
            <pc:docMk/>
            <pc:sldMk cId="1794632816" sldId="6870"/>
            <ac:spMk id="123" creationId="{9804377F-3417-46EE-8211-793D7C2E63E0}"/>
          </ac:spMkLst>
        </pc:spChg>
        <pc:spChg chg="add mod">
          <ac:chgData name="Al Brooks" userId="34fc579134f071c1" providerId="LiveId" clId="{2561E77A-6431-4573-8C48-B99430962DFB}" dt="2021-01-04T21:57:19.875" v="6860" actId="1076"/>
          <ac:spMkLst>
            <pc:docMk/>
            <pc:sldMk cId="1794632816" sldId="6870"/>
            <ac:spMk id="124" creationId="{6BB648A7-A09F-402A-A18B-FCAF7F09A75B}"/>
          </ac:spMkLst>
        </pc:spChg>
        <pc:spChg chg="add mod">
          <ac:chgData name="Al Brooks" userId="34fc579134f071c1" providerId="LiveId" clId="{2561E77A-6431-4573-8C48-B99430962DFB}" dt="2021-01-04T21:57:22.434" v="6861" actId="1076"/>
          <ac:spMkLst>
            <pc:docMk/>
            <pc:sldMk cId="1794632816" sldId="6870"/>
            <ac:spMk id="125" creationId="{DC84434B-6CBA-4929-9EB1-8D1B40CCEF3E}"/>
          </ac:spMkLst>
        </pc:spChg>
        <pc:spChg chg="add mod">
          <ac:chgData name="Al Brooks" userId="34fc579134f071c1" providerId="LiveId" clId="{2561E77A-6431-4573-8C48-B99430962DFB}" dt="2021-01-04T21:57:33.630" v="6864" actId="1076"/>
          <ac:spMkLst>
            <pc:docMk/>
            <pc:sldMk cId="1794632816" sldId="6870"/>
            <ac:spMk id="126" creationId="{4374E5DB-96C7-45BC-9584-08AD891D8EA1}"/>
          </ac:spMkLst>
        </pc:spChg>
        <pc:spChg chg="add mod">
          <ac:chgData name="Al Brooks" userId="34fc579134f071c1" providerId="LiveId" clId="{2561E77A-6431-4573-8C48-B99430962DFB}" dt="2021-01-04T21:57:44.273" v="6867" actId="1076"/>
          <ac:spMkLst>
            <pc:docMk/>
            <pc:sldMk cId="1794632816" sldId="6870"/>
            <ac:spMk id="127" creationId="{218B9B64-2716-4786-A12C-2CC7263CBA64}"/>
          </ac:spMkLst>
        </pc:spChg>
        <pc:spChg chg="add mod">
          <ac:chgData name="Al Brooks" userId="34fc579134f071c1" providerId="LiveId" clId="{2561E77A-6431-4573-8C48-B99430962DFB}" dt="2021-01-04T21:57:52.134" v="6870" actId="1076"/>
          <ac:spMkLst>
            <pc:docMk/>
            <pc:sldMk cId="1794632816" sldId="6870"/>
            <ac:spMk id="128" creationId="{D88B6A4E-8049-427D-AC6E-6C2C03D48048}"/>
          </ac:spMkLst>
        </pc:spChg>
        <pc:spChg chg="add mod">
          <ac:chgData name="Al Brooks" userId="34fc579134f071c1" providerId="LiveId" clId="{2561E77A-6431-4573-8C48-B99430962DFB}" dt="2021-01-04T22:00:37.350" v="6883" actId="1076"/>
          <ac:spMkLst>
            <pc:docMk/>
            <pc:sldMk cId="1794632816" sldId="6870"/>
            <ac:spMk id="129" creationId="{1574E5D3-A0A5-4719-A925-90270C223042}"/>
          </ac:spMkLst>
        </pc:spChg>
        <pc:spChg chg="add mod">
          <ac:chgData name="Al Brooks" userId="34fc579134f071c1" providerId="LiveId" clId="{2561E77A-6431-4573-8C48-B99430962DFB}" dt="2021-01-04T22:00:55.187" v="6889" actId="1076"/>
          <ac:spMkLst>
            <pc:docMk/>
            <pc:sldMk cId="1794632816" sldId="6870"/>
            <ac:spMk id="130" creationId="{B41D6703-E4E6-4AA8-9581-D97ABF642AF2}"/>
          </ac:spMkLst>
        </pc:spChg>
        <pc:spChg chg="add mod">
          <ac:chgData name="Al Brooks" userId="34fc579134f071c1" providerId="LiveId" clId="{2561E77A-6431-4573-8C48-B99430962DFB}" dt="2021-01-04T22:01:20.599" v="6898" actId="1076"/>
          <ac:spMkLst>
            <pc:docMk/>
            <pc:sldMk cId="1794632816" sldId="6870"/>
            <ac:spMk id="131" creationId="{7FE63507-D93F-4916-AA80-3B7CEF645906}"/>
          </ac:spMkLst>
        </pc:spChg>
        <pc:spChg chg="add mod">
          <ac:chgData name="Al Brooks" userId="34fc579134f071c1" providerId="LiveId" clId="{2561E77A-6431-4573-8C48-B99430962DFB}" dt="2021-01-04T21:56:42.681" v="6848" actId="571"/>
          <ac:spMkLst>
            <pc:docMk/>
            <pc:sldMk cId="1794632816" sldId="6870"/>
            <ac:spMk id="132" creationId="{72A6356D-3207-4385-ADCA-E868CAF74F63}"/>
          </ac:spMkLst>
        </pc:spChg>
        <pc:spChg chg="add mod">
          <ac:chgData name="Al Brooks" userId="34fc579134f071c1" providerId="LiveId" clId="{2561E77A-6431-4573-8C48-B99430962DFB}" dt="2021-01-04T22:00:45.798" v="6885" actId="1076"/>
          <ac:spMkLst>
            <pc:docMk/>
            <pc:sldMk cId="1794632816" sldId="6870"/>
            <ac:spMk id="138" creationId="{3FBEBB9D-153C-49DC-8726-DFB73124F0BC}"/>
          </ac:spMkLst>
        </pc:spChg>
        <pc:spChg chg="add del mod">
          <ac:chgData name="Al Brooks" userId="34fc579134f071c1" providerId="LiveId" clId="{2561E77A-6431-4573-8C48-B99430962DFB}" dt="2021-01-04T22:00:48.101" v="6886" actId="478"/>
          <ac:spMkLst>
            <pc:docMk/>
            <pc:sldMk cId="1794632816" sldId="6870"/>
            <ac:spMk id="139" creationId="{BF7F37FD-AC5F-4C59-ADA2-2A868A353154}"/>
          </ac:spMkLst>
        </pc:spChg>
        <pc:spChg chg="add mod">
          <ac:chgData name="Al Brooks" userId="34fc579134f071c1" providerId="LiveId" clId="{2561E77A-6431-4573-8C48-B99430962DFB}" dt="2021-01-04T22:00:58.113" v="6890" actId="571"/>
          <ac:spMkLst>
            <pc:docMk/>
            <pc:sldMk cId="1794632816" sldId="6870"/>
            <ac:spMk id="141" creationId="{C6368DF5-C1B2-4467-8BDA-DDF8D22C6BAD}"/>
          </ac:spMkLst>
        </pc:spChg>
        <pc:spChg chg="add mod">
          <ac:chgData name="Al Brooks" userId="34fc579134f071c1" providerId="LiveId" clId="{2561E77A-6431-4573-8C48-B99430962DFB}" dt="2021-01-04T22:02:01.820" v="6981" actId="1076"/>
          <ac:spMkLst>
            <pc:docMk/>
            <pc:sldMk cId="1794632816" sldId="6870"/>
            <ac:spMk id="144" creationId="{2E618CEA-4FA3-4C7B-B319-EFEC182761DA}"/>
          </ac:spMkLst>
        </pc:spChg>
        <pc:spChg chg="add mod">
          <ac:chgData name="Al Brooks" userId="34fc579134f071c1" providerId="LiveId" clId="{2561E77A-6431-4573-8C48-B99430962DFB}" dt="2021-01-04T22:02:44.955" v="7051" actId="1076"/>
          <ac:spMkLst>
            <pc:docMk/>
            <pc:sldMk cId="1794632816" sldId="6870"/>
            <ac:spMk id="145" creationId="{4B5FB0B4-9D9B-4DDF-9EA6-8D4FFC037B74}"/>
          </ac:spMkLst>
        </pc:spChg>
        <pc:spChg chg="add mod">
          <ac:chgData name="Al Brooks" userId="34fc579134f071c1" providerId="LiveId" clId="{2561E77A-6431-4573-8C48-B99430962DFB}" dt="2021-01-04T22:03:49.647" v="7110" actId="1076"/>
          <ac:spMkLst>
            <pc:docMk/>
            <pc:sldMk cId="1794632816" sldId="6870"/>
            <ac:spMk id="148" creationId="{959D2CE8-6BFC-42DC-B77A-B25A4039998A}"/>
          </ac:spMkLst>
        </pc:spChg>
        <pc:spChg chg="add mod">
          <ac:chgData name="Al Brooks" userId="34fc579134f071c1" providerId="LiveId" clId="{2561E77A-6431-4573-8C48-B99430962DFB}" dt="2021-01-04T22:03:24.377" v="7104" actId="14100"/>
          <ac:spMkLst>
            <pc:docMk/>
            <pc:sldMk cId="1794632816" sldId="6870"/>
            <ac:spMk id="149" creationId="{4003577D-F0E2-4261-8B77-6EC38CF40221}"/>
          </ac:spMkLst>
        </pc:spChg>
        <pc:spChg chg="add mod">
          <ac:chgData name="Al Brooks" userId="34fc579134f071c1" providerId="LiveId" clId="{2561E77A-6431-4573-8C48-B99430962DFB}" dt="2021-01-04T22:03:34.471" v="7107" actId="14100"/>
          <ac:spMkLst>
            <pc:docMk/>
            <pc:sldMk cId="1794632816" sldId="6870"/>
            <ac:spMk id="150" creationId="{FE0EA56B-22E0-4836-BC10-BB3819CF35E4}"/>
          </ac:spMkLst>
        </pc:spChg>
        <pc:spChg chg="add mod">
          <ac:chgData name="Al Brooks" userId="34fc579134f071c1" providerId="LiveId" clId="{2561E77A-6431-4573-8C48-B99430962DFB}" dt="2021-01-04T22:04:31.519" v="7174" actId="1076"/>
          <ac:spMkLst>
            <pc:docMk/>
            <pc:sldMk cId="1794632816" sldId="6870"/>
            <ac:spMk id="152" creationId="{C9FC0184-635C-4233-9E58-A06EA77C67BB}"/>
          </ac:spMkLst>
        </pc:spChg>
        <pc:spChg chg="add mod">
          <ac:chgData name="Al Brooks" userId="34fc579134f071c1" providerId="LiveId" clId="{2561E77A-6431-4573-8C48-B99430962DFB}" dt="2021-01-04T22:05:05.999" v="7223" actId="1076"/>
          <ac:spMkLst>
            <pc:docMk/>
            <pc:sldMk cId="1794632816" sldId="6870"/>
            <ac:spMk id="154" creationId="{DF00FB4B-5725-44A7-AA94-F80401C914DA}"/>
          </ac:spMkLst>
        </pc:spChg>
        <pc:spChg chg="add mod">
          <ac:chgData name="Al Brooks" userId="34fc579134f071c1" providerId="LiveId" clId="{2561E77A-6431-4573-8C48-B99430962DFB}" dt="2021-01-04T22:05:14.567" v="7226" actId="20577"/>
          <ac:spMkLst>
            <pc:docMk/>
            <pc:sldMk cId="1794632816" sldId="6870"/>
            <ac:spMk id="155" creationId="{8711EB0D-4ADA-4BBC-A7A1-DD90F0FAF145}"/>
          </ac:spMkLst>
        </pc:spChg>
        <pc:spChg chg="add mod">
          <ac:chgData name="Al Brooks" userId="34fc579134f071c1" providerId="LiveId" clId="{2561E77A-6431-4573-8C48-B99430962DFB}" dt="2021-01-04T22:05:32.421" v="7240" actId="14100"/>
          <ac:spMkLst>
            <pc:docMk/>
            <pc:sldMk cId="1794632816" sldId="6870"/>
            <ac:spMk id="156" creationId="{BC2868F4-459F-4986-A275-9BC902B03474}"/>
          </ac:spMkLst>
        </pc:spChg>
        <pc:picChg chg="add mod">
          <ac:chgData name="Al Brooks" userId="34fc579134f071c1" providerId="LiveId" clId="{2561E77A-6431-4573-8C48-B99430962DFB}" dt="2021-01-04T21:53:05.857" v="6752" actId="1076"/>
          <ac:picMkLst>
            <pc:docMk/>
            <pc:sldMk cId="1794632816" sldId="6870"/>
            <ac:picMk id="4" creationId="{78DBE826-8E04-4D31-924B-18157925AB4E}"/>
          </ac:picMkLst>
        </pc:picChg>
        <pc:cxnChg chg="add mod">
          <ac:chgData name="Al Brooks" userId="34fc579134f071c1" providerId="LiveId" clId="{2561E77A-6431-4573-8C48-B99430962DFB}" dt="2021-01-04T21:57:41.789" v="6866" actId="14100"/>
          <ac:cxnSpMkLst>
            <pc:docMk/>
            <pc:sldMk cId="1794632816" sldId="6870"/>
            <ac:cxnSpMk id="82" creationId="{DD13C487-3A1B-4DEA-9CC9-2EC3995E3750}"/>
          </ac:cxnSpMkLst>
        </pc:cxnChg>
        <pc:cxnChg chg="add mod">
          <ac:chgData name="Al Brooks" userId="34fc579134f071c1" providerId="LiveId" clId="{2561E77A-6431-4573-8C48-B99430962DFB}" dt="2021-01-04T22:00:12.725" v="6875" actId="1076"/>
          <ac:cxnSpMkLst>
            <pc:docMk/>
            <pc:sldMk cId="1794632816" sldId="6870"/>
            <ac:cxnSpMk id="84" creationId="{5D0D0544-42A0-4461-ACEE-95785C0788AF}"/>
          </ac:cxnSpMkLst>
        </pc:cxnChg>
        <pc:cxnChg chg="add mod">
          <ac:chgData name="Al Brooks" userId="34fc579134f071c1" providerId="LiveId" clId="{2561E77A-6431-4573-8C48-B99430962DFB}" dt="2021-01-04T22:00:33.693" v="6882" actId="14100"/>
          <ac:cxnSpMkLst>
            <pc:docMk/>
            <pc:sldMk cId="1794632816" sldId="6870"/>
            <ac:cxnSpMk id="86" creationId="{4A14DFC3-4191-462B-A008-73B3AC5291D4}"/>
          </ac:cxnSpMkLst>
        </pc:cxnChg>
        <pc:cxnChg chg="add mod">
          <ac:chgData name="Al Brooks" userId="34fc579134f071c1" providerId="LiveId" clId="{2561E77A-6431-4573-8C48-B99430962DFB}" dt="2021-01-04T22:00:53.286" v="6888" actId="14100"/>
          <ac:cxnSpMkLst>
            <pc:docMk/>
            <pc:sldMk cId="1794632816" sldId="6870"/>
            <ac:cxnSpMk id="88" creationId="{92ED014D-91AF-49D4-B913-A34E8C19DD60}"/>
          </ac:cxnSpMkLst>
        </pc:cxnChg>
        <pc:cxnChg chg="add mod">
          <ac:chgData name="Al Brooks" userId="34fc579134f071c1" providerId="LiveId" clId="{2561E77A-6431-4573-8C48-B99430962DFB}" dt="2021-01-04T22:01:06.319" v="6892" actId="14100"/>
          <ac:cxnSpMkLst>
            <pc:docMk/>
            <pc:sldMk cId="1794632816" sldId="6870"/>
            <ac:cxnSpMk id="90" creationId="{42594E35-A3DC-4B46-B6BC-AA8DC67A4D32}"/>
          </ac:cxnSpMkLst>
        </pc:cxnChg>
        <pc:cxnChg chg="add mod">
          <ac:chgData name="Al Brooks" userId="34fc579134f071c1" providerId="LiveId" clId="{2561E77A-6431-4573-8C48-B99430962DFB}" dt="2021-01-04T22:01:11.005" v="6894" actId="14100"/>
          <ac:cxnSpMkLst>
            <pc:docMk/>
            <pc:sldMk cId="1794632816" sldId="6870"/>
            <ac:cxnSpMk id="92" creationId="{0090D914-58A0-42C6-A434-FF48AC1DA1FC}"/>
          </ac:cxnSpMkLst>
        </pc:cxnChg>
        <pc:cxnChg chg="add del mod">
          <ac:chgData name="Al Brooks" userId="34fc579134f071c1" providerId="LiveId" clId="{2561E77A-6431-4573-8C48-B99430962DFB}" dt="2021-01-04T21:54:20.975" v="6807" actId="478"/>
          <ac:cxnSpMkLst>
            <pc:docMk/>
            <pc:sldMk cId="1794632816" sldId="6870"/>
            <ac:cxnSpMk id="94" creationId="{4D9DD0BB-842A-4C54-AAB3-354D4DDE6F25}"/>
          </ac:cxnSpMkLst>
        </pc:cxnChg>
        <pc:cxnChg chg="add mod">
          <ac:chgData name="Al Brooks" userId="34fc579134f071c1" providerId="LiveId" clId="{2561E77A-6431-4573-8C48-B99430962DFB}" dt="2021-01-04T21:57:26.654" v="6862" actId="1076"/>
          <ac:cxnSpMkLst>
            <pc:docMk/>
            <pc:sldMk cId="1794632816" sldId="6870"/>
            <ac:cxnSpMk id="96" creationId="{3186C8BD-A82C-443B-B1BB-A44BECF95890}"/>
          </ac:cxnSpMkLst>
        </pc:cxnChg>
        <pc:cxnChg chg="add mod">
          <ac:chgData name="Al Brooks" userId="34fc579134f071c1" providerId="LiveId" clId="{2561E77A-6431-4573-8C48-B99430962DFB}" dt="2021-01-04T21:58:03.962" v="6873" actId="1076"/>
          <ac:cxnSpMkLst>
            <pc:docMk/>
            <pc:sldMk cId="1794632816" sldId="6870"/>
            <ac:cxnSpMk id="98" creationId="{74E9CE93-A513-4863-9D04-D31CB25884AE}"/>
          </ac:cxnSpMkLst>
        </pc:cxnChg>
        <pc:cxnChg chg="add mod">
          <ac:chgData name="Al Brooks" userId="34fc579134f071c1" providerId="LiveId" clId="{2561E77A-6431-4573-8C48-B99430962DFB}" dt="2021-01-04T21:57:50.605" v="6869" actId="14100"/>
          <ac:cxnSpMkLst>
            <pc:docMk/>
            <pc:sldMk cId="1794632816" sldId="6870"/>
            <ac:cxnSpMk id="100" creationId="{C228B326-1021-4106-BC9C-19DE90870F95}"/>
          </ac:cxnSpMkLst>
        </pc:cxnChg>
        <pc:cxnChg chg="add mod">
          <ac:chgData name="Al Brooks" userId="34fc579134f071c1" providerId="LiveId" clId="{2561E77A-6431-4573-8C48-B99430962DFB}" dt="2021-01-04T21:57:11.379" v="6857" actId="14100"/>
          <ac:cxnSpMkLst>
            <pc:docMk/>
            <pc:sldMk cId="1794632816" sldId="6870"/>
            <ac:cxnSpMk id="102" creationId="{12B846B7-8D75-4712-8F71-E1209B4A4236}"/>
          </ac:cxnSpMkLst>
        </pc:cxnChg>
        <pc:cxnChg chg="add mod">
          <ac:chgData name="Al Brooks" userId="34fc579134f071c1" providerId="LiveId" clId="{2561E77A-6431-4573-8C48-B99430962DFB}" dt="2021-01-04T22:02:42.497" v="7050" actId="14100"/>
          <ac:cxnSpMkLst>
            <pc:docMk/>
            <pc:sldMk cId="1794632816" sldId="6870"/>
            <ac:cxnSpMk id="146" creationId="{2AE2518E-D754-4B15-ADEA-56A7BFEFABF4}"/>
          </ac:cxnSpMkLst>
        </pc:cxnChg>
        <pc:cxnChg chg="add mod">
          <ac:chgData name="Al Brooks" userId="34fc579134f071c1" providerId="LiveId" clId="{2561E77A-6431-4573-8C48-B99430962DFB}" dt="2021-01-04T22:03:47.405" v="7109" actId="571"/>
          <ac:cxnSpMkLst>
            <pc:docMk/>
            <pc:sldMk cId="1794632816" sldId="6870"/>
            <ac:cxnSpMk id="151" creationId="{8A9AE871-7B59-4CC6-86EA-F3F54B028BBA}"/>
          </ac:cxnSpMkLst>
        </pc:cxnChg>
        <pc:cxnChg chg="add mod">
          <ac:chgData name="Al Brooks" userId="34fc579134f071c1" providerId="LiveId" clId="{2561E77A-6431-4573-8C48-B99430962DFB}" dt="2021-01-04T22:04:28.245" v="7173" actId="571"/>
          <ac:cxnSpMkLst>
            <pc:docMk/>
            <pc:sldMk cId="1794632816" sldId="6870"/>
            <ac:cxnSpMk id="153" creationId="{89B5150A-A005-4D5A-90B4-0CCACAF58BF6}"/>
          </ac:cxnSpMkLst>
        </pc:cxnChg>
      </pc:sldChg>
      <pc:sldChg chg="del">
        <pc:chgData name="Al Brooks" userId="34fc579134f071c1" providerId="LiveId" clId="{2561E77A-6431-4573-8C48-B99430962DFB}" dt="2020-12-31T19:47:43.422" v="0" actId="47"/>
        <pc:sldMkLst>
          <pc:docMk/>
          <pc:sldMk cId="3570486551" sldId="6870"/>
        </pc:sldMkLst>
      </pc:sldChg>
      <pc:sldChg chg="del">
        <pc:chgData name="Al Brooks" userId="34fc579134f071c1" providerId="LiveId" clId="{2561E77A-6431-4573-8C48-B99430962DFB}" dt="2020-12-31T19:47:43.422" v="0" actId="47"/>
        <pc:sldMkLst>
          <pc:docMk/>
          <pc:sldMk cId="1286676940" sldId="6871"/>
        </pc:sldMkLst>
      </pc:sldChg>
      <pc:sldChg chg="addSp delSp modSp add del mod modClrScheme chgLayout">
        <pc:chgData name="Al Brooks" userId="34fc579134f071c1" providerId="LiveId" clId="{2561E77A-6431-4573-8C48-B99430962DFB}" dt="2021-01-04T18:59:55.475" v="4583" actId="47"/>
        <pc:sldMkLst>
          <pc:docMk/>
          <pc:sldMk cId="2350822495" sldId="6871"/>
        </pc:sldMkLst>
        <pc:spChg chg="del mod">
          <ac:chgData name="Al Brooks" userId="34fc579134f071c1" providerId="LiveId" clId="{2561E77A-6431-4573-8C48-B99430962DFB}" dt="2020-12-31T22:56:02.334" v="1300" actId="478"/>
          <ac:spMkLst>
            <pc:docMk/>
            <pc:sldMk cId="2350822495" sldId="6871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0-12-31T22:04:12.231" v="944" actId="113"/>
          <ac:spMkLst>
            <pc:docMk/>
            <pc:sldMk cId="2350822495" sldId="6871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0-12-31T22:04:26.880" v="949" actId="1076"/>
          <ac:spMkLst>
            <pc:docMk/>
            <pc:sldMk cId="2350822495" sldId="6871"/>
            <ac:spMk id="21" creationId="{D800B438-E78B-4C04-8812-E548DC25F1FB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1" creationId="{E35996A7-7670-4B9C-A5A3-4F3A627CFE39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2" creationId="{CF9A1204-C07D-45E5-AF83-C81C58F50FA8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3" creationId="{10551866-E1F6-4E48-A1B0-CAA7D25BA310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4" creationId="{2124739E-4192-49C9-AEDE-33B0D7CB7298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5" creationId="{1BBC077E-556B-4AF6-856A-DFAB2FD55A74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6" creationId="{FBFB25A3-020B-4010-B0A0-3493FDF61C02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7" creationId="{9DAC9705-B9E8-41BF-B13D-6231EDDA09C1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8" creationId="{2C81850B-ECCD-4356-8087-63C0350507FA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19" creationId="{71F9D234-4865-43F5-A09D-95AF40C71129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0" creationId="{653F3667-692B-4F3F-B693-551FCE4933E1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1" creationId="{D94FB447-2B23-49E9-8637-3934AC7F1253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2" creationId="{03C36A08-C414-4A96-8B62-51A6C193A3D9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3" creationId="{CCD3A8A4-CD8E-453B-BF79-4B52EB7E06D1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4" creationId="{0057F044-7DCF-4DFC-9C94-67BE6F1BC670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5" creationId="{57F29CCD-1960-448E-B88E-5D01EFD0EE31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6" creationId="{B363B174-3074-43EA-B96E-D1B97AFE2DC7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7" creationId="{E0D2961F-6031-49C3-9D45-3DA75701BC7E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8" creationId="{62540B2A-3DB0-4716-AAA5-5857A1C2952D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29" creationId="{5B03E899-07E6-4B4B-8825-54194B97BBBC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30" creationId="{B121CFCA-F979-49EE-815C-EF405EF19F01}"/>
          </ac:spMkLst>
        </pc:spChg>
        <pc:spChg chg="add mod">
          <ac:chgData name="Al Brooks" userId="34fc579134f071c1" providerId="LiveId" clId="{2561E77A-6431-4573-8C48-B99430962DFB}" dt="2020-12-31T22:40:32.489" v="1011"/>
          <ac:spMkLst>
            <pc:docMk/>
            <pc:sldMk cId="2350822495" sldId="6871"/>
            <ac:spMk id="132" creationId="{E5E38D75-3264-40BD-BEAC-7F581540C191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35" creationId="{A973BECB-191D-4C36-9EC3-F0D39BD73876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36" creationId="{7AC71641-34B0-4A28-8B85-5AB2990EACA4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46" creationId="{BC9926A5-A275-4F71-8F89-366E834C124B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47" creationId="{E762C8FA-AF8C-47D6-AA48-816BF082E55D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48" creationId="{3C0488E2-8B3C-49F8-AE96-5312C0279207}"/>
          </ac:spMkLst>
        </pc:spChg>
        <pc:spChg chg="del mod">
          <ac:chgData name="Al Brooks" userId="34fc579134f071c1" providerId="LiveId" clId="{2561E77A-6431-4573-8C48-B99430962DFB}" dt="2020-12-31T22:04:22.598" v="947" actId="478"/>
          <ac:spMkLst>
            <pc:docMk/>
            <pc:sldMk cId="2350822495" sldId="6871"/>
            <ac:spMk id="149" creationId="{B0E990D8-5D62-4A01-BF1B-F868E7B32A1F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55:59.068" v="1298" actId="478"/>
          <ac:spMkLst>
            <pc:docMk/>
            <pc:sldMk cId="2350822495" sldId="6871"/>
            <ac:spMk id="232" creationId="{819AFA96-EEDE-4161-BAAB-3CEFDF1596C7}"/>
          </ac:spMkLst>
        </pc:spChg>
        <pc:picChg chg="del mod modCrop">
          <ac:chgData name="Al Brooks" userId="34fc579134f071c1" providerId="LiveId" clId="{2561E77A-6431-4573-8C48-B99430962DFB}" dt="2020-12-31T22:04:18.896" v="946" actId="21"/>
          <ac:picMkLst>
            <pc:docMk/>
            <pc:sldMk cId="2350822495" sldId="6871"/>
            <ac:picMk id="4" creationId="{7DAB090E-D23A-423B-87CC-B955B5116F2A}"/>
          </ac:picMkLst>
        </pc:picChg>
        <pc:picChg chg="add mod">
          <ac:chgData name="Al Brooks" userId="34fc579134f071c1" providerId="LiveId" clId="{2561E77A-6431-4573-8C48-B99430962DFB}" dt="2020-12-31T22:04:23.983" v="948"/>
          <ac:picMkLst>
            <pc:docMk/>
            <pc:sldMk cId="2350822495" sldId="6871"/>
            <ac:picMk id="131" creationId="{EA81C150-67B3-4D07-914E-AB8B6C69FFC5}"/>
          </ac:picMkLst>
        </pc:pic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86" creationId="{D0557465-D24E-42CE-9819-852ABF48BC90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88" creationId="{5BB10E3E-EF64-4D06-89EC-D2B138531B19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91" creationId="{298FEC5F-A079-4900-9434-01256B993CBA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93" creationId="{6427D3EB-0772-4A49-98E0-19EAB4B3B565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95" creationId="{EA37E7F6-682C-4ABC-A2DE-F4006CF8DC96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97" creationId="{FA7AA0CB-075F-4D48-B1D8-A990A6C3F9B0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99" creationId="{8AAFFF1B-C26C-4AE1-A3CB-DA0260606FB9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101" creationId="{0157A55C-6F93-447B-A699-F71C7846108C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103" creationId="{09EA51B7-9462-49F2-B14B-182E99864F4E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105" creationId="{9849EB32-CA12-4143-B08A-76EFE60638D9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107" creationId="{61ED6F27-26F8-4D82-9799-DD7AE19122BD}"/>
          </ac:cxnSpMkLst>
        </pc:cxnChg>
        <pc:cxnChg chg="del mod">
          <ac:chgData name="Al Brooks" userId="34fc579134f071c1" providerId="LiveId" clId="{2561E77A-6431-4573-8C48-B99430962DFB}" dt="2020-12-31T22:04:22.598" v="947" actId="478"/>
          <ac:cxnSpMkLst>
            <pc:docMk/>
            <pc:sldMk cId="2350822495" sldId="6871"/>
            <ac:cxnSpMk id="109" creationId="{523D6C45-E9A5-4A72-B659-CA0AA001C01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55:59.068" v="1298" actId="478"/>
          <ac:cxnSpMkLst>
            <pc:docMk/>
            <pc:sldMk cId="2350822495" sldId="687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4T18:59:55.475" v="4583" actId="47"/>
        <pc:sldMkLst>
          <pc:docMk/>
          <pc:sldMk cId="1511240680" sldId="6872"/>
        </pc:sldMkLst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0-12-31T23:10:34.263" v="1596" actId="167"/>
          <ac:spMkLst>
            <pc:docMk/>
            <pc:sldMk cId="1511240680" sldId="6872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0-12-31T23:07:52.446" v="1482" actId="108"/>
          <ac:spMkLst>
            <pc:docMk/>
            <pc:sldMk cId="1511240680" sldId="6872"/>
            <ac:spMk id="112" creationId="{CF9A1204-C07D-45E5-AF83-C81C58F50FA8}"/>
          </ac:spMkLst>
        </pc:spChg>
        <pc:spChg chg="mod">
          <ac:chgData name="Al Brooks" userId="34fc579134f071c1" providerId="LiveId" clId="{2561E77A-6431-4573-8C48-B99430962DFB}" dt="2020-12-31T23:07:53.926" v="1483" actId="108"/>
          <ac:spMkLst>
            <pc:docMk/>
            <pc:sldMk cId="1511240680" sldId="6872"/>
            <ac:spMk id="113" creationId="{10551866-E1F6-4E48-A1B0-CAA7D25BA310}"/>
          </ac:spMkLst>
        </pc:spChg>
        <pc:spChg chg="mod">
          <ac:chgData name="Al Brooks" userId="34fc579134f071c1" providerId="LiveId" clId="{2561E77A-6431-4573-8C48-B99430962DFB}" dt="2020-12-31T23:07:56.700" v="1484" actId="108"/>
          <ac:spMkLst>
            <pc:docMk/>
            <pc:sldMk cId="1511240680" sldId="6872"/>
            <ac:spMk id="120" creationId="{653F3667-692B-4F3F-B693-551FCE4933E1}"/>
          </ac:spMkLst>
        </pc:spChg>
        <pc:spChg chg="mod">
          <ac:chgData name="Al Brooks" userId="34fc579134f071c1" providerId="LiveId" clId="{2561E77A-6431-4573-8C48-B99430962DFB}" dt="2020-12-31T23:07:58.582" v="1485" actId="108"/>
          <ac:spMkLst>
            <pc:docMk/>
            <pc:sldMk cId="1511240680" sldId="6872"/>
            <ac:spMk id="121" creationId="{D94FB447-2B23-49E9-8637-3934AC7F1253}"/>
          </ac:spMkLst>
        </pc:spChg>
        <pc:spChg chg="mod">
          <ac:chgData name="Al Brooks" userId="34fc579134f071c1" providerId="LiveId" clId="{2561E77A-6431-4573-8C48-B99430962DFB}" dt="2020-12-31T23:08:00.076" v="1486" actId="108"/>
          <ac:spMkLst>
            <pc:docMk/>
            <pc:sldMk cId="1511240680" sldId="6872"/>
            <ac:spMk id="122" creationId="{03C36A08-C414-4A96-8B62-51A6C193A3D9}"/>
          </ac:spMkLst>
        </pc:spChg>
        <pc:spChg chg="mod">
          <ac:chgData name="Al Brooks" userId="34fc579134f071c1" providerId="LiveId" clId="{2561E77A-6431-4573-8C48-B99430962DFB}" dt="2020-12-31T23:07:39.012" v="1480" actId="108"/>
          <ac:spMkLst>
            <pc:docMk/>
            <pc:sldMk cId="1511240680" sldId="6872"/>
            <ac:spMk id="127" creationId="{E0D2961F-6031-49C3-9D45-3DA75701BC7E}"/>
          </ac:spMkLst>
        </pc:spChg>
        <pc:spChg chg="mod">
          <ac:chgData name="Al Brooks" userId="34fc579134f071c1" providerId="LiveId" clId="{2561E77A-6431-4573-8C48-B99430962DFB}" dt="2020-12-31T23:07:41.405" v="1481" actId="108"/>
          <ac:spMkLst>
            <pc:docMk/>
            <pc:sldMk cId="1511240680" sldId="6872"/>
            <ac:spMk id="128" creationId="{62540B2A-3DB0-4716-AAA5-5857A1C2952D}"/>
          </ac:spMkLst>
        </pc:spChg>
        <pc:spChg chg="add mod">
          <ac:chgData name="Al Brooks" userId="34fc579134f071c1" providerId="LiveId" clId="{2561E77A-6431-4573-8C48-B99430962DFB}" dt="2020-12-31T22:40:28.769" v="1010"/>
          <ac:spMkLst>
            <pc:docMk/>
            <pc:sldMk cId="1511240680" sldId="6872"/>
            <ac:spMk id="131" creationId="{1BB7283E-2DF9-4FE5-B5C4-84E5B2F80B9A}"/>
          </ac:spMkLst>
        </pc:spChg>
        <pc:spChg chg="add mod">
          <ac:chgData name="Al Brooks" userId="34fc579134f071c1" providerId="LiveId" clId="{2561E77A-6431-4573-8C48-B99430962DFB}" dt="2020-12-31T23:08:26.482" v="1492" actId="13926"/>
          <ac:spMkLst>
            <pc:docMk/>
            <pc:sldMk cId="1511240680" sldId="6872"/>
            <ac:spMk id="132" creationId="{057CF866-EF77-4E63-96D7-FDE9BA0DB935}"/>
          </ac:spMkLst>
        </pc:spChg>
        <pc:spChg chg="add mod">
          <ac:chgData name="Al Brooks" userId="34fc579134f071c1" providerId="LiveId" clId="{2561E77A-6431-4573-8C48-B99430962DFB}" dt="2020-12-31T22:44:04.299" v="1105" actId="404"/>
          <ac:spMkLst>
            <pc:docMk/>
            <pc:sldMk cId="1511240680" sldId="6872"/>
            <ac:spMk id="133" creationId="{CE3A222A-461E-4684-A7A6-DEE31AED4BB1}"/>
          </ac:spMkLst>
        </pc:spChg>
        <pc:spChg chg="add mod">
          <ac:chgData name="Al Brooks" userId="34fc579134f071c1" providerId="LiveId" clId="{2561E77A-6431-4573-8C48-B99430962DFB}" dt="2020-12-31T22:45:43.941" v="1152" actId="571"/>
          <ac:spMkLst>
            <pc:docMk/>
            <pc:sldMk cId="1511240680" sldId="6872"/>
            <ac:spMk id="138" creationId="{D48A3168-64D8-41E6-B874-5173CCF1BCF9}"/>
          </ac:spMkLst>
        </pc:spChg>
        <pc:spChg chg="add mod">
          <ac:chgData name="Al Brooks" userId="34fc579134f071c1" providerId="LiveId" clId="{2561E77A-6431-4573-8C48-B99430962DFB}" dt="2020-12-31T23:08:16.483" v="1490" actId="13926"/>
          <ac:spMkLst>
            <pc:docMk/>
            <pc:sldMk cId="1511240680" sldId="6872"/>
            <ac:spMk id="139" creationId="{80710D76-BA84-4843-AF26-D8A9945D27DC}"/>
          </ac:spMkLst>
        </pc:spChg>
        <pc:spChg chg="add mod">
          <ac:chgData name="Al Brooks" userId="34fc579134f071c1" providerId="LiveId" clId="{2561E77A-6431-4573-8C48-B99430962DFB}" dt="2020-12-31T22:52:34.227" v="1261"/>
          <ac:spMkLst>
            <pc:docMk/>
            <pc:sldMk cId="1511240680" sldId="6872"/>
            <ac:spMk id="141" creationId="{0FE2E29B-A36E-4309-A650-2C4ABB8535C7}"/>
          </ac:spMkLst>
        </pc:spChg>
        <pc:spChg chg="add mod">
          <ac:chgData name="Al Brooks" userId="34fc579134f071c1" providerId="LiveId" clId="{2561E77A-6431-4573-8C48-B99430962DFB}" dt="2020-12-31T22:52:34.227" v="1261"/>
          <ac:spMkLst>
            <pc:docMk/>
            <pc:sldMk cId="1511240680" sldId="6872"/>
            <ac:spMk id="142" creationId="{A4831055-2588-4E12-A92B-60ACE94D7E52}"/>
          </ac:spMkLst>
        </pc:spChg>
        <pc:spChg chg="add mod">
          <ac:chgData name="Al Brooks" userId="34fc579134f071c1" providerId="LiveId" clId="{2561E77A-6431-4573-8C48-B99430962DFB}" dt="2020-12-31T23:08:41.027" v="1497" actId="14100"/>
          <ac:spMkLst>
            <pc:docMk/>
            <pc:sldMk cId="1511240680" sldId="6872"/>
            <ac:spMk id="145" creationId="{5203BCEE-5D60-402D-BCD9-2A2D0AFDC83A}"/>
          </ac:spMkLst>
        </pc:spChg>
        <pc:spChg chg="del">
          <ac:chgData name="Al Brooks" userId="34fc579134f071c1" providerId="LiveId" clId="{2561E77A-6431-4573-8C48-B99430962DFB}" dt="2020-12-31T22:54:40.417" v="1285" actId="478"/>
          <ac:spMkLst>
            <pc:docMk/>
            <pc:sldMk cId="1511240680" sldId="6872"/>
            <ac:spMk id="147" creationId="{E762C8FA-AF8C-47D6-AA48-816BF082E55D}"/>
          </ac:spMkLst>
        </pc:spChg>
        <pc:spChg chg="del">
          <ac:chgData name="Al Brooks" userId="34fc579134f071c1" providerId="LiveId" clId="{2561E77A-6431-4573-8C48-B99430962DFB}" dt="2020-12-31T22:46:47.469" v="1184" actId="478"/>
          <ac:spMkLst>
            <pc:docMk/>
            <pc:sldMk cId="1511240680" sldId="6872"/>
            <ac:spMk id="148" creationId="{3C0488E2-8B3C-49F8-AE96-5312C0279207}"/>
          </ac:spMkLst>
        </pc:spChg>
        <pc:spChg chg="del">
          <ac:chgData name="Al Brooks" userId="34fc579134f071c1" providerId="LiveId" clId="{2561E77A-6431-4573-8C48-B99430962DFB}" dt="2020-12-31T22:44:00.925" v="1103" actId="478"/>
          <ac:spMkLst>
            <pc:docMk/>
            <pc:sldMk cId="1511240680" sldId="6872"/>
            <ac:spMk id="149" creationId="{B0E990D8-5D62-4A01-BF1B-F868E7B32A1F}"/>
          </ac:spMkLst>
        </pc:spChg>
        <pc:spChg chg="add mod">
          <ac:chgData name="Al Brooks" userId="34fc579134f071c1" providerId="LiveId" clId="{2561E77A-6431-4573-8C48-B99430962DFB}" dt="2020-12-31T22:57:33.177" v="1332" actId="14100"/>
          <ac:spMkLst>
            <pc:docMk/>
            <pc:sldMk cId="1511240680" sldId="6872"/>
            <ac:spMk id="151" creationId="{F0D98634-573E-4679-BC7E-2EA6C4E5DC5E}"/>
          </ac:spMkLst>
        </pc:spChg>
        <pc:spChg chg="add mod">
          <ac:chgData name="Al Brooks" userId="34fc579134f071c1" providerId="LiveId" clId="{2561E77A-6431-4573-8C48-B99430962DFB}" dt="2020-12-31T23:08:58.702" v="1498" actId="14100"/>
          <ac:spMkLst>
            <pc:docMk/>
            <pc:sldMk cId="1511240680" sldId="6872"/>
            <ac:spMk id="152" creationId="{8F225E42-F2C1-49AF-9A97-10B863752397}"/>
          </ac:spMkLst>
        </pc:spChg>
        <pc:spChg chg="add mod ord">
          <ac:chgData name="Al Brooks" userId="34fc579134f071c1" providerId="LiveId" clId="{2561E77A-6431-4573-8C48-B99430962DFB}" dt="2020-12-31T23:05:21.960" v="1478" actId="167"/>
          <ac:spMkLst>
            <pc:docMk/>
            <pc:sldMk cId="1511240680" sldId="6872"/>
            <ac:spMk id="154" creationId="{3DB6AE80-B001-40FD-A7F5-480F58A3F09D}"/>
          </ac:spMkLst>
        </pc:spChg>
        <pc:spChg chg="add mod">
          <ac:chgData name="Al Brooks" userId="34fc579134f071c1" providerId="LiveId" clId="{2561E77A-6431-4573-8C48-B99430962DFB}" dt="2020-12-31T23:09:49.128" v="1589" actId="13926"/>
          <ac:spMkLst>
            <pc:docMk/>
            <pc:sldMk cId="1511240680" sldId="6872"/>
            <ac:spMk id="155" creationId="{60F209AA-A798-4C6E-A609-C79F0B511B80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3:10:04.701" v="1592" actId="478"/>
          <ac:spMkLst>
            <pc:docMk/>
            <pc:sldMk cId="1511240680" sldId="6872"/>
            <ac:spMk id="232" creationId="{819AFA96-EEDE-4161-BAAB-3CEFDF1596C7}"/>
          </ac:spMkLst>
        </pc:spChg>
        <pc:picChg chg="del mod ord">
          <ac:chgData name="Al Brooks" userId="34fc579134f071c1" providerId="LiveId" clId="{2561E77A-6431-4573-8C48-B99430962DFB}" dt="2020-12-31T23:10:20.899" v="1593" actId="478"/>
          <ac:picMkLst>
            <pc:docMk/>
            <pc:sldMk cId="1511240680" sldId="6872"/>
            <ac:picMk id="4" creationId="{7DAB090E-D23A-423B-87CC-B955B5116F2A}"/>
          </ac:picMkLst>
        </pc:picChg>
        <pc:picChg chg="add mod ord">
          <ac:chgData name="Al Brooks" userId="34fc579134f071c1" providerId="LiveId" clId="{2561E77A-6431-4573-8C48-B99430962DFB}" dt="2020-12-31T23:10:30.810" v="1595" actId="167"/>
          <ac:picMkLst>
            <pc:docMk/>
            <pc:sldMk cId="1511240680" sldId="6872"/>
            <ac:picMk id="157" creationId="{5AA76BA7-6F2B-4DFC-BA92-8A75C7A20888}"/>
          </ac:picMkLst>
        </pc:picChg>
        <pc:cxnChg chg="add mod">
          <ac:chgData name="Al Brooks" userId="34fc579134f071c1" providerId="LiveId" clId="{2561E77A-6431-4573-8C48-B99430962DFB}" dt="2020-12-31T22:44:02.356" v="1104"/>
          <ac:cxnSpMkLst>
            <pc:docMk/>
            <pc:sldMk cId="1511240680" sldId="6872"/>
            <ac:cxnSpMk id="134" creationId="{0666207E-544F-4789-AFA5-7378D2EB7056}"/>
          </ac:cxnSpMkLst>
        </pc:cxnChg>
        <pc:cxnChg chg="add mod">
          <ac:chgData name="Al Brooks" userId="34fc579134f071c1" providerId="LiveId" clId="{2561E77A-6431-4573-8C48-B99430962DFB}" dt="2020-12-31T22:45:43.941" v="1152" actId="571"/>
          <ac:cxnSpMkLst>
            <pc:docMk/>
            <pc:sldMk cId="1511240680" sldId="6872"/>
            <ac:cxnSpMk id="137" creationId="{CE28B1E7-2484-4DCB-88E6-48717E2CCBE4}"/>
          </ac:cxnSpMkLst>
        </pc:cxnChg>
        <pc:cxnChg chg="add mod">
          <ac:chgData name="Al Brooks" userId="34fc579134f071c1" providerId="LiveId" clId="{2561E77A-6431-4573-8C48-B99430962DFB}" dt="2020-12-31T22:56:59.977" v="1324" actId="1076"/>
          <ac:cxnSpMkLst>
            <pc:docMk/>
            <pc:sldMk cId="1511240680" sldId="6872"/>
            <ac:cxnSpMk id="140" creationId="{6F02515E-B6C4-40D9-9874-91CE151B9DC1}"/>
          </ac:cxnSpMkLst>
        </pc:cxnChg>
        <pc:cxnChg chg="add mod">
          <ac:chgData name="Al Brooks" userId="34fc579134f071c1" providerId="LiveId" clId="{2561E77A-6431-4573-8C48-B99430962DFB}" dt="2020-12-31T22:52:34.227" v="1261"/>
          <ac:cxnSpMkLst>
            <pc:docMk/>
            <pc:sldMk cId="1511240680" sldId="6872"/>
            <ac:cxnSpMk id="143" creationId="{D7653F55-FD1F-43D2-BF34-12D15C50E6EF}"/>
          </ac:cxnSpMkLst>
        </pc:cxnChg>
        <pc:cxnChg chg="add mod ord">
          <ac:chgData name="Al Brooks" userId="34fc579134f071c1" providerId="LiveId" clId="{2561E77A-6431-4573-8C48-B99430962DFB}" dt="2020-12-31T22:56:34.301" v="1319" actId="167"/>
          <ac:cxnSpMkLst>
            <pc:docMk/>
            <pc:sldMk cId="1511240680" sldId="6872"/>
            <ac:cxnSpMk id="144" creationId="{C98A9949-1A67-44FC-B150-725EC74333AA}"/>
          </ac:cxnSpMkLst>
        </pc:cxnChg>
        <pc:cxnChg chg="add mod">
          <ac:chgData name="Al Brooks" userId="34fc579134f071c1" providerId="LiveId" clId="{2561E77A-6431-4573-8C48-B99430962DFB}" dt="2020-12-31T22:54:42.024" v="1286"/>
          <ac:cxnSpMkLst>
            <pc:docMk/>
            <pc:sldMk cId="1511240680" sldId="6872"/>
            <ac:cxnSpMk id="150" creationId="{1161AE7B-4B89-414D-91DB-EC343F275287}"/>
          </ac:cxnSpMkLst>
        </pc:cxnChg>
        <pc:cxnChg chg="add mod">
          <ac:chgData name="Al Brooks" userId="34fc579134f071c1" providerId="LiveId" clId="{2561E77A-6431-4573-8C48-B99430962DFB}" dt="2020-12-31T22:58:36.692" v="1401" actId="1076"/>
          <ac:cxnSpMkLst>
            <pc:docMk/>
            <pc:sldMk cId="1511240680" sldId="6872"/>
            <ac:cxnSpMk id="153" creationId="{6EB22B16-6146-497D-9F92-E79CF1A52C96}"/>
          </ac:cxnSpMkLst>
        </pc:cxnChg>
        <pc:cxnChg chg="add mod">
          <ac:chgData name="Al Brooks" userId="34fc579134f071c1" providerId="LiveId" clId="{2561E77A-6431-4573-8C48-B99430962DFB}" dt="2020-12-31T23:09:42.824" v="1586" actId="571"/>
          <ac:cxnSpMkLst>
            <pc:docMk/>
            <pc:sldMk cId="1511240680" sldId="6872"/>
            <ac:cxnSpMk id="156" creationId="{2C6574B2-3F51-4AAA-8556-6602B6D2BEE5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3:10:04.701" v="1592" actId="478"/>
          <ac:cxnSpMkLst>
            <pc:docMk/>
            <pc:sldMk cId="1511240680" sldId="6872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561E77A-6431-4573-8C48-B99430962DFB}" dt="2020-12-31T23:13:01.190" v="1598" actId="47"/>
        <pc:sldMkLst>
          <pc:docMk/>
          <pc:sldMk cId="964462579" sldId="6873"/>
        </pc:sldMkLst>
      </pc:sldChg>
      <pc:sldChg chg="addSp delSp modSp add mod ord">
        <pc:chgData name="Al Brooks" userId="34fc579134f071c1" providerId="LiveId" clId="{2561E77A-6431-4573-8C48-B99430962DFB}" dt="2021-01-01T00:04:56.624" v="2851" actId="14100"/>
        <pc:sldMkLst>
          <pc:docMk/>
          <pc:sldMk cId="2250921814" sldId="6873"/>
        </pc:sldMkLst>
        <pc:spChg chg="add mod">
          <ac:chgData name="Al Brooks" userId="34fc579134f071c1" providerId="LiveId" clId="{2561E77A-6431-4573-8C48-B99430962DFB}" dt="2020-12-31T23:31:25.708" v="2039" actId="207"/>
          <ac:spMkLst>
            <pc:docMk/>
            <pc:sldMk cId="2250921814" sldId="6873"/>
            <ac:spMk id="86" creationId="{A1038384-CD41-4EE3-8557-50216B249336}"/>
          </ac:spMkLst>
        </pc:spChg>
        <pc:spChg chg="mod">
          <ac:chgData name="Al Brooks" userId="34fc579134f071c1" providerId="LiveId" clId="{2561E77A-6431-4573-8C48-B99430962DFB}" dt="2020-12-31T23:32:24.259" v="2100" actId="1035"/>
          <ac:spMkLst>
            <pc:docMk/>
            <pc:sldMk cId="2250921814" sldId="6873"/>
            <ac:spMk id="97" creationId="{C3D0EE26-4DCD-44A6-B485-F97F76175240}"/>
          </ac:spMkLst>
        </pc:spChg>
        <pc:spChg chg="mod">
          <ac:chgData name="Al Brooks" userId="34fc579134f071c1" providerId="LiveId" clId="{2561E77A-6431-4573-8C48-B99430962DFB}" dt="2020-12-31T23:33:12.665" v="2114" actId="1076"/>
          <ac:spMkLst>
            <pc:docMk/>
            <pc:sldMk cId="2250921814" sldId="6873"/>
            <ac:spMk id="104" creationId="{9C320721-90A5-4D23-BDFC-38F39512748B}"/>
          </ac:spMkLst>
        </pc:spChg>
        <pc:spChg chg="mod">
          <ac:chgData name="Al Brooks" userId="34fc579134f071c1" providerId="LiveId" clId="{2561E77A-6431-4573-8C48-B99430962DFB}" dt="2020-12-31T23:33:01.606" v="2112" actId="1076"/>
          <ac:spMkLst>
            <pc:docMk/>
            <pc:sldMk cId="2250921814" sldId="6873"/>
            <ac:spMk id="110" creationId="{8AE36E5B-329D-45DF-829D-AB64092A896C}"/>
          </ac:spMkLst>
        </pc:spChg>
        <pc:picChg chg="del mod">
          <ac:chgData name="Al Brooks" userId="34fc579134f071c1" providerId="LiveId" clId="{2561E77A-6431-4573-8C48-B99430962DFB}" dt="2021-01-01T00:04:47.925" v="2848" actId="478"/>
          <ac:picMkLst>
            <pc:docMk/>
            <pc:sldMk cId="2250921814" sldId="6873"/>
            <ac:picMk id="4" creationId="{B2504235-A9BB-43F2-AEE1-8EFDF9031923}"/>
          </ac:picMkLst>
        </pc:picChg>
        <pc:picChg chg="add mod">
          <ac:chgData name="Al Brooks" userId="34fc579134f071c1" providerId="LiveId" clId="{2561E77A-6431-4573-8C48-B99430962DFB}" dt="2021-01-01T00:04:56.624" v="2851" actId="14100"/>
          <ac:picMkLst>
            <pc:docMk/>
            <pc:sldMk cId="2250921814" sldId="6873"/>
            <ac:picMk id="6" creationId="{20149689-DAFB-4DD0-8BDA-CC0B65167F26}"/>
          </ac:picMkLst>
        </pc:picChg>
        <pc:cxnChg chg="mod">
          <ac:chgData name="Al Brooks" userId="34fc579134f071c1" providerId="LiveId" clId="{2561E77A-6431-4573-8C48-B99430962DFB}" dt="2020-12-31T23:32:37.132" v="2102" actId="14100"/>
          <ac:cxnSpMkLst>
            <pc:docMk/>
            <pc:sldMk cId="2250921814" sldId="6873"/>
            <ac:cxnSpMk id="92" creationId="{7CAFD0DA-5AEC-462D-A21A-92ED6EA47B8B}"/>
          </ac:cxnSpMkLst>
        </pc:cxnChg>
        <pc:cxnChg chg="mod">
          <ac:chgData name="Al Brooks" userId="34fc579134f071c1" providerId="LiveId" clId="{2561E77A-6431-4573-8C48-B99430962DFB}" dt="2020-12-31T23:33:09.009" v="2113" actId="1076"/>
          <ac:cxnSpMkLst>
            <pc:docMk/>
            <pc:sldMk cId="2250921814" sldId="6873"/>
            <ac:cxnSpMk id="105" creationId="{6AF851AB-3DF8-474A-8E00-C3F2930BA303}"/>
          </ac:cxnSpMkLst>
        </pc:cxnChg>
      </pc:sldChg>
      <pc:sldChg chg="addSp delSp modSp add del mod">
        <pc:chgData name="Al Brooks" userId="34fc579134f071c1" providerId="LiveId" clId="{2561E77A-6431-4573-8C48-B99430962DFB}" dt="2020-12-31T23:02:12.003" v="1474" actId="2696"/>
        <pc:sldMkLst>
          <pc:docMk/>
          <pc:sldMk cId="2267317869" sldId="6873"/>
        </pc:sldMkLst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0-12-31T22:51:13.016" v="1252" actId="20577"/>
          <ac:spMkLst>
            <pc:docMk/>
            <pc:sldMk cId="2267317869" sldId="6873"/>
            <ac:spMk id="5" creationId="{00000000-0000-0000-0000-000000000000}"/>
          </ac:spMkLst>
        </pc:spChg>
        <pc:spChg chg="del mod">
          <ac:chgData name="Al Brooks" userId="34fc579134f071c1" providerId="LiveId" clId="{2561E77A-6431-4573-8C48-B99430962DFB}" dt="2020-12-31T22:55:27.525" v="1295" actId="478"/>
          <ac:spMkLst>
            <pc:docMk/>
            <pc:sldMk cId="2267317869" sldId="6873"/>
            <ac:spMk id="82" creationId="{16C9102C-69DC-4DD9-8123-39FA71016F66}"/>
          </ac:spMkLst>
        </pc:spChg>
        <pc:spChg chg="del">
          <ac:chgData name="Al Brooks" userId="34fc579134f071c1" providerId="LiveId" clId="{2561E77A-6431-4573-8C48-B99430962DFB}" dt="2020-12-31T22:52:59.450" v="1267" actId="478"/>
          <ac:spMkLst>
            <pc:docMk/>
            <pc:sldMk cId="2267317869" sldId="6873"/>
            <ac:spMk id="83" creationId="{4F375E5E-FC96-4B46-A426-88ABDAC2244B}"/>
          </ac:spMkLst>
        </pc:spChg>
        <pc:spChg chg="del">
          <ac:chgData name="Al Brooks" userId="34fc579134f071c1" providerId="LiveId" clId="{2561E77A-6431-4573-8C48-B99430962DFB}" dt="2020-12-31T22:52:57.812" v="1266" actId="478"/>
          <ac:spMkLst>
            <pc:docMk/>
            <pc:sldMk cId="2267317869" sldId="6873"/>
            <ac:spMk id="84" creationId="{CEB3391F-2634-40DB-8A83-B5AF98A48FDA}"/>
          </ac:spMkLst>
        </pc:spChg>
        <pc:spChg chg="add mod">
          <ac:chgData name="Al Brooks" userId="34fc579134f071c1" providerId="LiveId" clId="{2561E77A-6431-4573-8C48-B99430962DFB}" dt="2020-12-31T22:53:02.392" v="1269"/>
          <ac:spMkLst>
            <pc:docMk/>
            <pc:sldMk cId="2267317869" sldId="6873"/>
            <ac:spMk id="100" creationId="{27C49B3C-7B99-40B2-BE45-130310BC0F8A}"/>
          </ac:spMkLst>
        </pc:spChg>
        <pc:spChg chg="add mod">
          <ac:chgData name="Al Brooks" userId="34fc579134f071c1" providerId="LiveId" clId="{2561E77A-6431-4573-8C48-B99430962DFB}" dt="2020-12-31T22:53:02.392" v="1269"/>
          <ac:spMkLst>
            <pc:docMk/>
            <pc:sldMk cId="2267317869" sldId="6873"/>
            <ac:spMk id="101" creationId="{FFF2EF3B-BA02-4DEB-9C10-310D1C13592B}"/>
          </ac:spMkLst>
        </pc:spChg>
        <pc:spChg chg="add mod">
          <ac:chgData name="Al Brooks" userId="34fc579134f071c1" providerId="LiveId" clId="{2561E77A-6431-4573-8C48-B99430962DFB}" dt="2020-12-31T22:55:29.180" v="1296"/>
          <ac:spMkLst>
            <pc:docMk/>
            <pc:sldMk cId="2267317869" sldId="6873"/>
            <ac:spMk id="104" creationId="{8484E232-895B-49C6-A9D6-55DC23B734C6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0-12-31T22:53:24.213" v="1270" actId="478"/>
          <ac:spMkLst>
            <pc:docMk/>
            <pc:sldMk cId="2267317869" sldId="6873"/>
            <ac:spMk id="232" creationId="{819AFA96-EEDE-4161-BAAB-3CEFDF1596C7}"/>
          </ac:spMkLst>
        </pc:spChg>
        <pc:cxnChg chg="del">
          <ac:chgData name="Al Brooks" userId="34fc579134f071c1" providerId="LiveId" clId="{2561E77A-6431-4573-8C48-B99430962DFB}" dt="2020-12-31T22:52:56.148" v="1265" actId="478"/>
          <ac:cxnSpMkLst>
            <pc:docMk/>
            <pc:sldMk cId="2267317869" sldId="6873"/>
            <ac:cxnSpMk id="85" creationId="{34FD7180-45A5-44FC-BCC7-6F29391199C1}"/>
          </ac:cxnSpMkLst>
        </pc:cxnChg>
        <pc:cxnChg chg="del">
          <ac:chgData name="Al Brooks" userId="34fc579134f071c1" providerId="LiveId" clId="{2561E77A-6431-4573-8C48-B99430962DFB}" dt="2020-12-31T22:53:00.209" v="1268" actId="478"/>
          <ac:cxnSpMkLst>
            <pc:docMk/>
            <pc:sldMk cId="2267317869" sldId="6873"/>
            <ac:cxnSpMk id="86" creationId="{D9A0A67B-E9D8-4D26-AF80-455C3010028F}"/>
          </ac:cxnSpMkLst>
        </pc:cxnChg>
        <pc:cxnChg chg="add mod">
          <ac:chgData name="Al Brooks" userId="34fc579134f071c1" providerId="LiveId" clId="{2561E77A-6431-4573-8C48-B99430962DFB}" dt="2020-12-31T22:53:02.392" v="1269"/>
          <ac:cxnSpMkLst>
            <pc:docMk/>
            <pc:sldMk cId="2267317869" sldId="6873"/>
            <ac:cxnSpMk id="102" creationId="{6CE8D6F6-C0C4-4D51-8542-B765AC9F45CF}"/>
          </ac:cxnSpMkLst>
        </pc:cxnChg>
        <pc:cxnChg chg="add mod">
          <ac:chgData name="Al Brooks" userId="34fc579134f071c1" providerId="LiveId" clId="{2561E77A-6431-4573-8C48-B99430962DFB}" dt="2020-12-31T22:53:02.392" v="1269"/>
          <ac:cxnSpMkLst>
            <pc:docMk/>
            <pc:sldMk cId="2267317869" sldId="6873"/>
            <ac:cxnSpMk id="103" creationId="{066D682F-D397-430A-BFAC-02D31D2D2D65}"/>
          </ac:cxnSpMkLst>
        </pc:cxnChg>
        <pc:cxnChg chg="add mod">
          <ac:chgData name="Al Brooks" userId="34fc579134f071c1" providerId="LiveId" clId="{2561E77A-6431-4573-8C48-B99430962DFB}" dt="2020-12-31T22:55:29.180" v="1296"/>
          <ac:cxnSpMkLst>
            <pc:docMk/>
            <pc:sldMk cId="2267317869" sldId="6873"/>
            <ac:cxnSpMk id="105" creationId="{D6B8D171-C2A3-4087-BD8C-5E0B1DD56347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0-12-31T22:53:24.213" v="1270" actId="478"/>
          <ac:cxnSpMkLst>
            <pc:docMk/>
            <pc:sldMk cId="2267317869" sldId="6873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561E77A-6431-4573-8C48-B99430962DFB}" dt="2020-12-31T23:13:08.541" v="1601"/>
        <pc:sldMkLst>
          <pc:docMk/>
          <pc:sldMk cId="3829577272" sldId="6873"/>
        </pc:sldMkLst>
      </pc:sldChg>
      <pc:sldChg chg="add">
        <pc:chgData name="Al Brooks" userId="34fc579134f071c1" providerId="LiveId" clId="{2561E77A-6431-4573-8C48-B99430962DFB}" dt="2021-01-01T00:04:45.221" v="2847" actId="2890"/>
        <pc:sldMkLst>
          <pc:docMk/>
          <pc:sldMk cId="723729018" sldId="6874"/>
        </pc:sldMkLst>
      </pc:sldChg>
      <pc:sldChg chg="modSp add del mod">
        <pc:chgData name="Al Brooks" userId="34fc579134f071c1" providerId="LiveId" clId="{2561E77A-6431-4573-8C48-B99430962DFB}" dt="2020-12-31T23:00:24.201" v="1471" actId="2696"/>
        <pc:sldMkLst>
          <pc:docMk/>
          <pc:sldMk cId="1299875396" sldId="6874"/>
        </pc:sldMkLst>
        <pc:spChg chg="mod">
          <ac:chgData name="Al Brooks" userId="34fc579134f071c1" providerId="LiveId" clId="{2561E77A-6431-4573-8C48-B99430962DFB}" dt="2020-12-31T22:59:48.054" v="1470" actId="20577"/>
          <ac:spMkLst>
            <pc:docMk/>
            <pc:sldMk cId="1299875396" sldId="6874"/>
            <ac:spMk id="5" creationId="{00000000-0000-0000-0000-000000000000}"/>
          </ac:spMkLst>
        </pc:spChg>
      </pc:sldChg>
      <pc:sldChg chg="add del">
        <pc:chgData name="Al Brooks" userId="34fc579134f071c1" providerId="LiveId" clId="{2561E77A-6431-4573-8C48-B99430962DFB}" dt="2020-12-31T23:13:08.541" v="1601"/>
        <pc:sldMkLst>
          <pc:docMk/>
          <pc:sldMk cId="2120829500" sldId="6874"/>
        </pc:sldMkLst>
      </pc:sldChg>
      <pc:sldChg chg="addSp delSp modSp add del mod">
        <pc:chgData name="Al Brooks" userId="34fc579134f071c1" providerId="LiveId" clId="{2561E77A-6431-4573-8C48-B99430962DFB}" dt="2021-01-06T15:59:13.947" v="10085" actId="47"/>
        <pc:sldMkLst>
          <pc:docMk/>
          <pc:sldMk cId="2781247825" sldId="6875"/>
        </pc:sldMkLst>
        <pc:spChg chg="mod">
          <ac:chgData name="Al Brooks" userId="34fc579134f071c1" providerId="LiveId" clId="{2561E77A-6431-4573-8C48-B99430962DFB}" dt="2021-01-05T21:50:57.292" v="8760" actId="113"/>
          <ac:spMkLst>
            <pc:docMk/>
            <pc:sldMk cId="2781247825" sldId="6875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4T19:00:01.237" v="4586" actId="20577"/>
          <ac:spMkLst>
            <pc:docMk/>
            <pc:sldMk cId="2781247825" sldId="6875"/>
            <ac:spMk id="21" creationId="{D800B438-E78B-4C04-8812-E548DC25F1FB}"/>
          </ac:spMkLst>
        </pc:spChg>
        <pc:spChg chg="add del">
          <ac:chgData name="Al Brooks" userId="34fc579134f071c1" providerId="LiveId" clId="{2561E77A-6431-4573-8C48-B99430962DFB}" dt="2021-01-05T21:49:42.798" v="8724" actId="22"/>
          <ac:spMkLst>
            <pc:docMk/>
            <pc:sldMk cId="2781247825" sldId="6875"/>
            <ac:spMk id="81" creationId="{4A42402D-BE82-4DA8-8996-ABBFF6109617}"/>
          </ac:spMkLst>
        </pc:spChg>
        <pc:spChg chg="add mod">
          <ac:chgData name="Al Brooks" userId="34fc579134f071c1" providerId="LiveId" clId="{2561E77A-6431-4573-8C48-B99430962DFB}" dt="2021-01-05T21:53:26.017" v="8801" actId="1076"/>
          <ac:spMkLst>
            <pc:docMk/>
            <pc:sldMk cId="2781247825" sldId="6875"/>
            <ac:spMk id="104" creationId="{7DA6BCAA-9F8D-4D7A-A159-C089A736651B}"/>
          </ac:spMkLst>
        </pc:spChg>
        <pc:spChg chg="add mod">
          <ac:chgData name="Al Brooks" userId="34fc579134f071c1" providerId="LiveId" clId="{2561E77A-6431-4573-8C48-B99430962DFB}" dt="2021-01-05T21:53:28.670" v="8802" actId="1076"/>
          <ac:spMkLst>
            <pc:docMk/>
            <pc:sldMk cId="2781247825" sldId="6875"/>
            <ac:spMk id="105" creationId="{8C43DB05-7930-4311-B7F0-990119DABB1D}"/>
          </ac:spMkLst>
        </pc:spChg>
        <pc:spChg chg="add mod">
          <ac:chgData name="Al Brooks" userId="34fc579134f071c1" providerId="LiveId" clId="{2561E77A-6431-4573-8C48-B99430962DFB}" dt="2021-01-05T21:54:10.633" v="8815" actId="1076"/>
          <ac:spMkLst>
            <pc:docMk/>
            <pc:sldMk cId="2781247825" sldId="6875"/>
            <ac:spMk id="106" creationId="{5FF46895-7F2F-4677-9867-C285080DF6C3}"/>
          </ac:spMkLst>
        </pc:spChg>
        <pc:spChg chg="add mod">
          <ac:chgData name="Al Brooks" userId="34fc579134f071c1" providerId="LiveId" clId="{2561E77A-6431-4573-8C48-B99430962DFB}" dt="2021-01-05T21:54:24.851" v="8819" actId="1076"/>
          <ac:spMkLst>
            <pc:docMk/>
            <pc:sldMk cId="2781247825" sldId="6875"/>
            <ac:spMk id="107" creationId="{BCB6C3FB-4950-4659-B5C8-13B697B8FEFF}"/>
          </ac:spMkLst>
        </pc:spChg>
        <pc:spChg chg="add mod">
          <ac:chgData name="Al Brooks" userId="34fc579134f071c1" providerId="LiveId" clId="{2561E77A-6431-4573-8C48-B99430962DFB}" dt="2021-01-05T21:54:26.475" v="8820" actId="1076"/>
          <ac:spMkLst>
            <pc:docMk/>
            <pc:sldMk cId="2781247825" sldId="6875"/>
            <ac:spMk id="108" creationId="{36E7ED69-A0B1-4E58-A043-82D6CC9F136A}"/>
          </ac:spMkLst>
        </pc:spChg>
        <pc:spChg chg="add mod">
          <ac:chgData name="Al Brooks" userId="34fc579134f071c1" providerId="LiveId" clId="{2561E77A-6431-4573-8C48-B99430962DFB}" dt="2021-01-05T21:54:31.167" v="8822" actId="1076"/>
          <ac:spMkLst>
            <pc:docMk/>
            <pc:sldMk cId="2781247825" sldId="6875"/>
            <ac:spMk id="109" creationId="{D5A32852-DC27-46E9-A1DD-D76BF3EA81FA}"/>
          </ac:spMkLst>
        </pc:spChg>
        <pc:spChg chg="add mod">
          <ac:chgData name="Al Brooks" userId="34fc579134f071c1" providerId="LiveId" clId="{2561E77A-6431-4573-8C48-B99430962DFB}" dt="2021-01-05T21:54:42.286" v="8825" actId="1076"/>
          <ac:spMkLst>
            <pc:docMk/>
            <pc:sldMk cId="2781247825" sldId="6875"/>
            <ac:spMk id="110" creationId="{DCD20857-823F-48C9-9179-4CFC14D9F54D}"/>
          </ac:spMkLst>
        </pc:spChg>
        <pc:spChg chg="add mod">
          <ac:chgData name="Al Brooks" userId="34fc579134f071c1" providerId="LiveId" clId="{2561E77A-6431-4573-8C48-B99430962DFB}" dt="2021-01-05T21:54:47.945" v="8826" actId="1076"/>
          <ac:spMkLst>
            <pc:docMk/>
            <pc:sldMk cId="2781247825" sldId="6875"/>
            <ac:spMk id="111" creationId="{D47CE7D4-F6C1-41B6-9A4F-52B5C6F9486D}"/>
          </ac:spMkLst>
        </pc:spChg>
        <pc:spChg chg="add mod">
          <ac:chgData name="Al Brooks" userId="34fc579134f071c1" providerId="LiveId" clId="{2561E77A-6431-4573-8C48-B99430962DFB}" dt="2021-01-05T21:54:59.581" v="8829" actId="1076"/>
          <ac:spMkLst>
            <pc:docMk/>
            <pc:sldMk cId="2781247825" sldId="6875"/>
            <ac:spMk id="112" creationId="{5A43B101-F57C-4320-A9A7-3F3FC3657E21}"/>
          </ac:spMkLst>
        </pc:spChg>
        <pc:spChg chg="add mod">
          <ac:chgData name="Al Brooks" userId="34fc579134f071c1" providerId="LiveId" clId="{2561E77A-6431-4573-8C48-B99430962DFB}" dt="2021-01-05T21:55:02.466" v="8831" actId="1076"/>
          <ac:spMkLst>
            <pc:docMk/>
            <pc:sldMk cId="2781247825" sldId="6875"/>
            <ac:spMk id="113" creationId="{C2AAB900-6C13-40D4-ACF2-308A20DFD8D6}"/>
          </ac:spMkLst>
        </pc:spChg>
        <pc:spChg chg="add mod">
          <ac:chgData name="Al Brooks" userId="34fc579134f071c1" providerId="LiveId" clId="{2561E77A-6431-4573-8C48-B99430962DFB}" dt="2021-01-05T21:55:05.245" v="8832" actId="1076"/>
          <ac:spMkLst>
            <pc:docMk/>
            <pc:sldMk cId="2781247825" sldId="6875"/>
            <ac:spMk id="114" creationId="{65CDEEF7-67C1-4FD9-9063-01D2F9D7F198}"/>
          </ac:spMkLst>
        </pc:spChg>
        <pc:spChg chg="add mod">
          <ac:chgData name="Al Brooks" userId="34fc579134f071c1" providerId="LiveId" clId="{2561E77A-6431-4573-8C48-B99430962DFB}" dt="2021-01-05T21:55:15.720" v="8835" actId="1076"/>
          <ac:spMkLst>
            <pc:docMk/>
            <pc:sldMk cId="2781247825" sldId="6875"/>
            <ac:spMk id="115" creationId="{8CEE38D6-D72B-407C-BD4F-2124E9F08F95}"/>
          </ac:spMkLst>
        </pc:spChg>
        <pc:spChg chg="add mod">
          <ac:chgData name="Al Brooks" userId="34fc579134f071c1" providerId="LiveId" clId="{2561E77A-6431-4573-8C48-B99430962DFB}" dt="2021-01-05T21:54:01.015" v="8812" actId="1076"/>
          <ac:spMkLst>
            <pc:docMk/>
            <pc:sldMk cId="2781247825" sldId="6875"/>
            <ac:spMk id="116" creationId="{2F97C2D7-7842-4038-B628-B05F9C0F0BB7}"/>
          </ac:spMkLst>
        </pc:spChg>
        <pc:spChg chg="add mod">
          <ac:chgData name="Al Brooks" userId="34fc579134f071c1" providerId="LiveId" clId="{2561E77A-6431-4573-8C48-B99430962DFB}" dt="2021-01-05T21:54:08.222" v="8814" actId="1076"/>
          <ac:spMkLst>
            <pc:docMk/>
            <pc:sldMk cId="2781247825" sldId="6875"/>
            <ac:spMk id="117" creationId="{51880757-C625-4D0C-80AC-69DA94E8973B}"/>
          </ac:spMkLst>
        </pc:spChg>
        <pc:spChg chg="add mod">
          <ac:chgData name="Al Brooks" userId="34fc579134f071c1" providerId="LiveId" clId="{2561E77A-6431-4573-8C48-B99430962DFB}" dt="2021-01-05T21:55:18.092" v="8836" actId="1076"/>
          <ac:spMkLst>
            <pc:docMk/>
            <pc:sldMk cId="2781247825" sldId="6875"/>
            <ac:spMk id="118" creationId="{F76F09AB-C251-4674-A56B-F6195D1D6E9D}"/>
          </ac:spMkLst>
        </pc:spChg>
        <pc:spChg chg="add mod">
          <ac:chgData name="Al Brooks" userId="34fc579134f071c1" providerId="LiveId" clId="{2561E77A-6431-4573-8C48-B99430962DFB}" dt="2021-01-05T21:55:22.026" v="8837" actId="1076"/>
          <ac:spMkLst>
            <pc:docMk/>
            <pc:sldMk cId="2781247825" sldId="6875"/>
            <ac:spMk id="119" creationId="{BF1982F5-375C-4DF7-B11A-4CC0CAC96F50}"/>
          </ac:spMkLst>
        </pc:spChg>
        <pc:spChg chg="add mod">
          <ac:chgData name="Al Brooks" userId="34fc579134f071c1" providerId="LiveId" clId="{2561E77A-6431-4573-8C48-B99430962DFB}" dt="2021-01-05T21:55:35.501" v="8841" actId="1076"/>
          <ac:spMkLst>
            <pc:docMk/>
            <pc:sldMk cId="2781247825" sldId="6875"/>
            <ac:spMk id="120" creationId="{0F90E22B-7E13-4A93-87DD-6F8B5EFCDC1A}"/>
          </ac:spMkLst>
        </pc:spChg>
        <pc:spChg chg="add mod">
          <ac:chgData name="Al Brooks" userId="34fc579134f071c1" providerId="LiveId" clId="{2561E77A-6431-4573-8C48-B99430962DFB}" dt="2021-01-05T21:55:38.134" v="8842" actId="1076"/>
          <ac:spMkLst>
            <pc:docMk/>
            <pc:sldMk cId="2781247825" sldId="6875"/>
            <ac:spMk id="121" creationId="{C97B6015-D05F-48E8-828B-EA62D52DAE04}"/>
          </ac:spMkLst>
        </pc:spChg>
        <pc:spChg chg="add mod">
          <ac:chgData name="Al Brooks" userId="34fc579134f071c1" providerId="LiveId" clId="{2561E77A-6431-4573-8C48-B99430962DFB}" dt="2021-01-05T21:56:22.337" v="8857" actId="1076"/>
          <ac:spMkLst>
            <pc:docMk/>
            <pc:sldMk cId="2781247825" sldId="6875"/>
            <ac:spMk id="133" creationId="{44FCD3ED-2965-42F4-938B-1AB492CDB0DD}"/>
          </ac:spMkLst>
        </pc:spChg>
        <pc:spChg chg="add mod">
          <ac:chgData name="Al Brooks" userId="34fc579134f071c1" providerId="LiveId" clId="{2561E77A-6431-4573-8C48-B99430962DFB}" dt="2021-01-05T21:56:40.520" v="8859" actId="14100"/>
          <ac:spMkLst>
            <pc:docMk/>
            <pc:sldMk cId="2781247825" sldId="6875"/>
            <ac:spMk id="134" creationId="{E85F174F-B284-4FCC-A893-5A488F067AA1}"/>
          </ac:spMkLst>
        </pc:spChg>
        <pc:spChg chg="add mod">
          <ac:chgData name="Al Brooks" userId="34fc579134f071c1" providerId="LiveId" clId="{2561E77A-6431-4573-8C48-B99430962DFB}" dt="2021-01-05T21:56:58.335" v="8862" actId="14100"/>
          <ac:spMkLst>
            <pc:docMk/>
            <pc:sldMk cId="2781247825" sldId="6875"/>
            <ac:spMk id="135" creationId="{A3FB3F53-864E-4825-B15A-0C430F2FFAFB}"/>
          </ac:spMkLst>
        </pc:spChg>
        <pc:spChg chg="add mod">
          <ac:chgData name="Al Brooks" userId="34fc579134f071c1" providerId="LiveId" clId="{2561E77A-6431-4573-8C48-B99430962DFB}" dt="2021-01-05T21:57:48.066" v="8903" actId="1076"/>
          <ac:spMkLst>
            <pc:docMk/>
            <pc:sldMk cId="2781247825" sldId="6875"/>
            <ac:spMk id="136" creationId="{4B57A32B-EE71-42B3-B974-D35130D12C74}"/>
          </ac:spMkLst>
        </pc:spChg>
        <pc:spChg chg="add mod">
          <ac:chgData name="Al Brooks" userId="34fc579134f071c1" providerId="LiveId" clId="{2561E77A-6431-4573-8C48-B99430962DFB}" dt="2021-01-05T21:57:32.271" v="8891" actId="1076"/>
          <ac:spMkLst>
            <pc:docMk/>
            <pc:sldMk cId="2781247825" sldId="6875"/>
            <ac:spMk id="138" creationId="{F52D9E7F-3A5D-472F-ACF0-30D1CE169FFA}"/>
          </ac:spMkLst>
        </pc:spChg>
        <pc:spChg chg="add mod">
          <ac:chgData name="Al Brooks" userId="34fc579134f071c1" providerId="LiveId" clId="{2561E77A-6431-4573-8C48-B99430962DFB}" dt="2021-01-05T21:57:44.769" v="8902" actId="14100"/>
          <ac:spMkLst>
            <pc:docMk/>
            <pc:sldMk cId="2781247825" sldId="6875"/>
            <ac:spMk id="139" creationId="{F24BA1B2-19CE-4CC8-ABB6-7975D7E039FC}"/>
          </ac:spMkLst>
        </pc:spChg>
        <pc:spChg chg="add del mod">
          <ac:chgData name="Al Brooks" userId="34fc579134f071c1" providerId="LiveId" clId="{2561E77A-6431-4573-8C48-B99430962DFB}" dt="2021-01-05T21:58:03.114" v="8906" actId="478"/>
          <ac:spMkLst>
            <pc:docMk/>
            <pc:sldMk cId="2781247825" sldId="6875"/>
            <ac:spMk id="140" creationId="{45537C26-D25F-4FB0-8387-4594ACA01A4F}"/>
          </ac:spMkLst>
        </pc:spChg>
        <pc:picChg chg="add">
          <ac:chgData name="Al Brooks" userId="34fc579134f071c1" providerId="LiveId" clId="{2561E77A-6431-4573-8C48-B99430962DFB}" dt="2021-01-05T21:50:39.949" v="8728" actId="22"/>
          <ac:picMkLst>
            <pc:docMk/>
            <pc:sldMk cId="2781247825" sldId="6875"/>
            <ac:picMk id="6" creationId="{ECBBFA75-0746-4298-856F-C8B888902A11}"/>
          </ac:picMkLst>
        </pc:picChg>
        <pc:cxnChg chg="add mod">
          <ac:chgData name="Al Brooks" userId="34fc579134f071c1" providerId="LiveId" clId="{2561E77A-6431-4573-8C48-B99430962DFB}" dt="2021-01-05T21:54:06.263" v="8813" actId="14100"/>
          <ac:cxnSpMkLst>
            <pc:docMk/>
            <pc:sldMk cId="2781247825" sldId="6875"/>
            <ac:cxnSpMk id="84" creationId="{834A1256-BBFC-42A0-A986-112993351575}"/>
          </ac:cxnSpMkLst>
        </pc:cxnChg>
        <pc:cxnChg chg="add mod">
          <ac:chgData name="Al Brooks" userId="34fc579134f071c1" providerId="LiveId" clId="{2561E77A-6431-4573-8C48-B99430962DFB}" dt="2021-01-05T21:54:20.153" v="8817" actId="14100"/>
          <ac:cxnSpMkLst>
            <pc:docMk/>
            <pc:sldMk cId="2781247825" sldId="6875"/>
            <ac:cxnSpMk id="86" creationId="{B0B59726-B6EE-4C0B-A44F-CA556A905CBF}"/>
          </ac:cxnSpMkLst>
        </pc:cxnChg>
        <pc:cxnChg chg="add mod">
          <ac:chgData name="Al Brooks" userId="34fc579134f071c1" providerId="LiveId" clId="{2561E77A-6431-4573-8C48-B99430962DFB}" dt="2021-01-05T21:55:14.256" v="8834" actId="14100"/>
          <ac:cxnSpMkLst>
            <pc:docMk/>
            <pc:sldMk cId="2781247825" sldId="6875"/>
            <ac:cxnSpMk id="88" creationId="{1F9979AE-619E-4AE9-8AC1-6B38D209A359}"/>
          </ac:cxnSpMkLst>
        </pc:cxnChg>
        <pc:cxnChg chg="add mod">
          <ac:chgData name="Al Brooks" userId="34fc579134f071c1" providerId="LiveId" clId="{2561E77A-6431-4573-8C48-B99430962DFB}" dt="2021-01-05T21:54:53.087" v="8827" actId="14100"/>
          <ac:cxnSpMkLst>
            <pc:docMk/>
            <pc:sldMk cId="2781247825" sldId="6875"/>
            <ac:cxnSpMk id="90" creationId="{3EE4B8B5-F260-4251-9E04-CB993B0AE473}"/>
          </ac:cxnSpMkLst>
        </pc:cxnChg>
        <pc:cxnChg chg="add mod">
          <ac:chgData name="Al Brooks" userId="34fc579134f071c1" providerId="LiveId" clId="{2561E77A-6431-4573-8C48-B99430962DFB}" dt="2021-01-05T21:55:41.905" v="8843" actId="14100"/>
          <ac:cxnSpMkLst>
            <pc:docMk/>
            <pc:sldMk cId="2781247825" sldId="6875"/>
            <ac:cxnSpMk id="92" creationId="{FF3F8424-9717-4674-B58E-115B5BABE555}"/>
          </ac:cxnSpMkLst>
        </pc:cxnChg>
        <pc:cxnChg chg="add mod">
          <ac:chgData name="Al Brooks" userId="34fc579134f071c1" providerId="LiveId" clId="{2561E77A-6431-4573-8C48-B99430962DFB}" dt="2021-01-05T21:53:53.135" v="8809" actId="1076"/>
          <ac:cxnSpMkLst>
            <pc:docMk/>
            <pc:sldMk cId="2781247825" sldId="6875"/>
            <ac:cxnSpMk id="94" creationId="{3D417CE9-9B42-4CCE-8C9A-B61FF99A5016}"/>
          </ac:cxnSpMkLst>
        </pc:cxnChg>
        <pc:cxnChg chg="add mod">
          <ac:chgData name="Al Brooks" userId="34fc579134f071c1" providerId="LiveId" clId="{2561E77A-6431-4573-8C48-B99430962DFB}" dt="2021-01-05T21:53:36.521" v="8804" actId="14100"/>
          <ac:cxnSpMkLst>
            <pc:docMk/>
            <pc:sldMk cId="2781247825" sldId="6875"/>
            <ac:cxnSpMk id="96" creationId="{B637C09F-FFA9-4509-8B1B-5D6FC0F97D56}"/>
          </ac:cxnSpMkLst>
        </pc:cxnChg>
        <pc:cxnChg chg="add mod">
          <ac:chgData name="Al Brooks" userId="34fc579134f071c1" providerId="LiveId" clId="{2561E77A-6431-4573-8C48-B99430962DFB}" dt="2021-01-05T21:55:31.214" v="8839" actId="1076"/>
          <ac:cxnSpMkLst>
            <pc:docMk/>
            <pc:sldMk cId="2781247825" sldId="6875"/>
            <ac:cxnSpMk id="97" creationId="{1C8FCB07-CB2D-4017-944C-D961CBC2B822}"/>
          </ac:cxnSpMkLst>
        </pc:cxnChg>
        <pc:cxnChg chg="add mod">
          <ac:chgData name="Al Brooks" userId="34fc579134f071c1" providerId="LiveId" clId="{2561E77A-6431-4573-8C48-B99430962DFB}" dt="2021-01-05T21:53:44.429" v="8807" actId="14100"/>
          <ac:cxnSpMkLst>
            <pc:docMk/>
            <pc:sldMk cId="2781247825" sldId="6875"/>
            <ac:cxnSpMk id="99" creationId="{936637E9-5E51-4408-A05C-EC48769157CC}"/>
          </ac:cxnSpMkLst>
        </pc:cxnChg>
        <pc:cxnChg chg="add mod">
          <ac:chgData name="Al Brooks" userId="34fc579134f071c1" providerId="LiveId" clId="{2561E77A-6431-4573-8C48-B99430962DFB}" dt="2021-01-05T21:54:37.100" v="8823" actId="1076"/>
          <ac:cxnSpMkLst>
            <pc:docMk/>
            <pc:sldMk cId="2781247825" sldId="6875"/>
            <ac:cxnSpMk id="101" creationId="{D3F5B74C-3211-4AD0-BE21-CCA8FD84F6E2}"/>
          </ac:cxnSpMkLst>
        </pc:cxnChg>
        <pc:cxnChg chg="add mod">
          <ac:chgData name="Al Brooks" userId="34fc579134f071c1" providerId="LiveId" clId="{2561E77A-6431-4573-8C48-B99430962DFB}" dt="2021-01-05T21:54:55.833" v="8828" actId="1076"/>
          <ac:cxnSpMkLst>
            <pc:docMk/>
            <pc:sldMk cId="2781247825" sldId="6875"/>
            <ac:cxnSpMk id="103" creationId="{ECB5E59E-25D3-40B3-8333-0132A8F182F8}"/>
          </ac:cxnSpMkLst>
        </pc:cxnChg>
        <pc:cxnChg chg="add mod">
          <ac:chgData name="Al Brooks" userId="34fc579134f071c1" providerId="LiveId" clId="{2561E77A-6431-4573-8C48-B99430962DFB}" dt="2021-01-05T21:53:19.067" v="8800" actId="14100"/>
          <ac:cxnSpMkLst>
            <pc:docMk/>
            <pc:sldMk cId="2781247825" sldId="6875"/>
            <ac:cxnSpMk id="122" creationId="{299F9075-9C53-43AF-AFCC-0ADD5D685CA2}"/>
          </ac:cxnSpMkLst>
        </pc:cxnChg>
        <pc:cxnChg chg="add mod">
          <ac:chgData name="Al Brooks" userId="34fc579134f071c1" providerId="LiveId" clId="{2561E77A-6431-4573-8C48-B99430962DFB}" dt="2021-01-05T21:56:01.941" v="8846" actId="1076"/>
          <ac:cxnSpMkLst>
            <pc:docMk/>
            <pc:sldMk cId="2781247825" sldId="6875"/>
            <ac:cxnSpMk id="131" creationId="{13140631-C69D-4C43-8686-11BCEA3C9BAD}"/>
          </ac:cxnSpMkLst>
        </pc:cxnChg>
        <pc:cxnChg chg="add mod">
          <ac:chgData name="Al Brooks" userId="34fc579134f071c1" providerId="LiveId" clId="{2561E77A-6431-4573-8C48-B99430962DFB}" dt="2021-01-05T21:57:18.364" v="8880" actId="571"/>
          <ac:cxnSpMkLst>
            <pc:docMk/>
            <pc:sldMk cId="2781247825" sldId="6875"/>
            <ac:cxnSpMk id="137" creationId="{78DAABD6-5987-49FC-8574-26FE80F27156}"/>
          </ac:cxnSpMkLst>
        </pc:cxnChg>
      </pc:sldChg>
      <pc:sldChg chg="addSp delSp modSp add del mod ord">
        <pc:chgData name="Al Brooks" userId="34fc579134f071c1" providerId="LiveId" clId="{2561E77A-6431-4573-8C48-B99430962DFB}" dt="2021-01-05T00:24:31.573" v="8444" actId="2696"/>
        <pc:sldMkLst>
          <pc:docMk/>
          <pc:sldMk cId="553170443" sldId="6876"/>
        </pc:sldMkLst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4T19:02:59.584" v="4848" actId="20577"/>
          <ac:spMkLst>
            <pc:docMk/>
            <pc:sldMk cId="553170443" sldId="6876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15.153" v="7342" actId="167"/>
          <ac:spMkLst>
            <pc:docMk/>
            <pc:sldMk cId="553170443" sldId="6876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4T23:49:02.606" v="7742" actId="1076"/>
          <ac:spMkLst>
            <pc:docMk/>
            <pc:sldMk cId="553170443" sldId="6876"/>
            <ac:spMk id="81" creationId="{0AF26677-87C0-424F-9E59-39A46AFDBFC6}"/>
          </ac:spMkLst>
        </pc:spChg>
        <pc:spChg chg="add del mod">
          <ac:chgData name="Al Brooks" userId="34fc579134f071c1" providerId="LiveId" clId="{2561E77A-6431-4573-8C48-B99430962DFB}" dt="2021-01-04T22:42:36.228" v="7534" actId="478"/>
          <ac:spMkLst>
            <pc:docMk/>
            <pc:sldMk cId="553170443" sldId="6876"/>
            <ac:spMk id="83" creationId="{297C5569-9F15-402E-801D-E35C34B274F0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89" creationId="{29E76AAD-05ED-4875-806F-E569A99E637E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0" creationId="{96C77BEC-C407-4357-A98C-556B678882A1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1" creationId="{2342E20E-A70F-4A12-9D19-ED365E23574C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2" creationId="{E2FDBFB7-AB7E-49CE-A80D-14F07DB71B34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3" creationId="{764C2759-6196-4A4B-A2A6-7EC5E760A714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4" creationId="{3FAC7791-0A6A-49EF-A956-2ED707026644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5" creationId="{EC3E8AD9-D3BB-468B-86AE-2382CDAF25F1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6" creationId="{E00369DA-F493-4B59-A921-E3B401A8DBFB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7" creationId="{29A89032-0AA0-48C7-9F55-AE98C027B365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8" creationId="{DEA7D84E-55F6-463C-895E-EC541A4F5626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99" creationId="{5FF6EAC1-4C7E-4D75-9231-4DF104CC2DD5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0" creationId="{5AF48632-9832-400F-9B63-9DBDC930BD2B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1" creationId="{DB6F8683-CE00-46B9-BF44-82257D4D4867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2" creationId="{C45CC1F9-0B7A-4E86-9D59-BE55D6B4A7A6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3" creationId="{D103FCE4-5BAB-4838-A0E2-AF7EF55808E2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4" creationId="{8E194DA6-4148-4270-B4B2-223A9A6FA5DB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5" creationId="{135D4A95-D83E-40BE-BAE5-B86F34F61B7D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6" creationId="{3F8948E8-DBC3-48CD-93B0-28CA29F2B16E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07" creationId="{B7E178CC-7E47-451E-845B-D16D2208A51F}"/>
          </ac:spMkLst>
        </pc:spChg>
        <pc:spChg chg="add del mod">
          <ac:chgData name="Al Brooks" userId="34fc579134f071c1" providerId="LiveId" clId="{2561E77A-6431-4573-8C48-B99430962DFB}" dt="2021-01-04T23:49:31.750" v="7745" actId="478"/>
          <ac:spMkLst>
            <pc:docMk/>
            <pc:sldMk cId="553170443" sldId="6876"/>
            <ac:spMk id="110" creationId="{62DC7B2F-2D80-484B-88FB-A51683A10F55}"/>
          </ac:spMkLst>
        </pc:spChg>
        <pc:spChg chg="add mod">
          <ac:chgData name="Al Brooks" userId="34fc579134f071c1" providerId="LiveId" clId="{2561E77A-6431-4573-8C48-B99430962DFB}" dt="2021-01-04T22:41:47.147" v="7524"/>
          <ac:spMkLst>
            <pc:docMk/>
            <pc:sldMk cId="553170443" sldId="6876"/>
            <ac:spMk id="112" creationId="{EA9819FE-0A68-4826-9589-F5615D967CDE}"/>
          </ac:spMkLst>
        </pc:spChg>
        <pc:spChg chg="add del mod">
          <ac:chgData name="Al Brooks" userId="34fc579134f071c1" providerId="LiveId" clId="{2561E77A-6431-4573-8C48-B99430962DFB}" dt="2021-01-04T23:44:50.776" v="7541" actId="478"/>
          <ac:spMkLst>
            <pc:docMk/>
            <pc:sldMk cId="553170443" sldId="6876"/>
            <ac:spMk id="114" creationId="{ADFA2E29-DB04-49C3-84E3-924AB8F98685}"/>
          </ac:spMkLst>
        </pc:spChg>
        <pc:spChg chg="add mod">
          <ac:chgData name="Al Brooks" userId="34fc579134f071c1" providerId="LiveId" clId="{2561E77A-6431-4573-8C48-B99430962DFB}" dt="2021-01-04T23:45:23.046" v="7620" actId="1035"/>
          <ac:spMkLst>
            <pc:docMk/>
            <pc:sldMk cId="553170443" sldId="6876"/>
            <ac:spMk id="115" creationId="{818E7F49-FB90-4984-99B7-A54FDA681422}"/>
          </ac:spMkLst>
        </pc:spChg>
        <pc:spChg chg="add mod">
          <ac:chgData name="Al Brooks" userId="34fc579134f071c1" providerId="LiveId" clId="{2561E77A-6431-4573-8C48-B99430962DFB}" dt="2021-01-04T23:45:11.700" v="7586" actId="1038"/>
          <ac:spMkLst>
            <pc:docMk/>
            <pc:sldMk cId="553170443" sldId="6876"/>
            <ac:spMk id="116" creationId="{B94C01FE-C3D6-4EA7-81C3-00552FA1C660}"/>
          </ac:spMkLst>
        </pc:spChg>
        <pc:spChg chg="add mod">
          <ac:chgData name="Al Brooks" userId="34fc579134f071c1" providerId="LiveId" clId="{2561E77A-6431-4573-8C48-B99430962DFB}" dt="2021-01-04T23:49:22.873" v="7743"/>
          <ac:spMkLst>
            <pc:docMk/>
            <pc:sldMk cId="553170443" sldId="6876"/>
            <ac:spMk id="117" creationId="{92CC56AA-2380-4F0D-B93B-42A3A24B74DF}"/>
          </ac:spMkLst>
        </pc:spChg>
        <pc:spChg chg="add mod">
          <ac:chgData name="Al Brooks" userId="34fc579134f071c1" providerId="LiveId" clId="{2561E77A-6431-4573-8C48-B99430962DFB}" dt="2021-01-04T23:49:36.518" v="7746" actId="1076"/>
          <ac:spMkLst>
            <pc:docMk/>
            <pc:sldMk cId="553170443" sldId="6876"/>
            <ac:spMk id="118" creationId="{F87A06F4-53BE-47A3-B85D-634A87238655}"/>
          </ac:spMkLst>
        </pc:spChg>
        <pc:spChg chg="add mod">
          <ac:chgData name="Al Brooks" userId="34fc579134f071c1" providerId="LiveId" clId="{2561E77A-6431-4573-8C48-B99430962DFB}" dt="2021-01-04T23:49:22.873" v="7743"/>
          <ac:spMkLst>
            <pc:docMk/>
            <pc:sldMk cId="553170443" sldId="6876"/>
            <ac:spMk id="119" creationId="{96B6A43B-F9F3-45CD-9CAB-A70417A896B9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4T23:45:53.450" v="7630" actId="478"/>
          <ac:spMkLst>
            <pc:docMk/>
            <pc:sldMk cId="553170443" sldId="6876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4T22:09:11.272" v="7324" actId="167"/>
          <ac:picMkLst>
            <pc:docMk/>
            <pc:sldMk cId="553170443" sldId="6876"/>
            <ac:picMk id="82" creationId="{F169E28A-BD7D-4078-A6A4-38670AF5B042}"/>
          </ac:picMkLst>
        </pc:picChg>
        <pc:cxnChg chg="add mod">
          <ac:chgData name="Al Brooks" userId="34fc579134f071c1" providerId="LiveId" clId="{2561E77A-6431-4573-8C48-B99430962DFB}" dt="2021-01-04T22:41:47.147" v="7524"/>
          <ac:cxnSpMkLst>
            <pc:docMk/>
            <pc:sldMk cId="553170443" sldId="6876"/>
            <ac:cxnSpMk id="84" creationId="{DB9CEDDC-BBB3-4052-A0D9-A04DCEDA7174}"/>
          </ac:cxnSpMkLst>
        </pc:cxnChg>
        <pc:cxnChg chg="add mod">
          <ac:chgData name="Al Brooks" userId="34fc579134f071c1" providerId="LiveId" clId="{2561E77A-6431-4573-8C48-B99430962DFB}" dt="2021-01-04T22:41:47.147" v="7524"/>
          <ac:cxnSpMkLst>
            <pc:docMk/>
            <pc:sldMk cId="553170443" sldId="6876"/>
            <ac:cxnSpMk id="85" creationId="{FAF10967-0C6C-46EC-90FA-C74ACEAFEE03}"/>
          </ac:cxnSpMkLst>
        </pc:cxnChg>
        <pc:cxnChg chg="add mod">
          <ac:chgData name="Al Brooks" userId="34fc579134f071c1" providerId="LiveId" clId="{2561E77A-6431-4573-8C48-B99430962DFB}" dt="2021-01-04T22:41:47.147" v="7524"/>
          <ac:cxnSpMkLst>
            <pc:docMk/>
            <pc:sldMk cId="553170443" sldId="6876"/>
            <ac:cxnSpMk id="86" creationId="{F3F60EB5-6EB9-43F6-995B-B08181CF774E}"/>
          </ac:cxnSpMkLst>
        </pc:cxnChg>
        <pc:cxnChg chg="add mod">
          <ac:chgData name="Al Brooks" userId="34fc579134f071c1" providerId="LiveId" clId="{2561E77A-6431-4573-8C48-B99430962DFB}" dt="2021-01-04T22:41:47.147" v="7524"/>
          <ac:cxnSpMkLst>
            <pc:docMk/>
            <pc:sldMk cId="553170443" sldId="6876"/>
            <ac:cxnSpMk id="87" creationId="{95423147-B45F-4365-A97C-55FA4AC4A9ED}"/>
          </ac:cxnSpMkLst>
        </pc:cxnChg>
        <pc:cxnChg chg="add mod">
          <ac:chgData name="Al Brooks" userId="34fc579134f071c1" providerId="LiveId" clId="{2561E77A-6431-4573-8C48-B99430962DFB}" dt="2021-01-04T22:41:47.147" v="7524"/>
          <ac:cxnSpMkLst>
            <pc:docMk/>
            <pc:sldMk cId="553170443" sldId="6876"/>
            <ac:cxnSpMk id="88" creationId="{83D1DF3F-68AB-4C94-AAEA-C96038897E8B}"/>
          </ac:cxnSpMkLst>
        </pc:cxnChg>
        <pc:cxnChg chg="add del mod">
          <ac:chgData name="Al Brooks" userId="34fc579134f071c1" providerId="LiveId" clId="{2561E77A-6431-4573-8C48-B99430962DFB}" dt="2021-01-04T22:42:47.055" v="7539" actId="478"/>
          <ac:cxnSpMkLst>
            <pc:docMk/>
            <pc:sldMk cId="553170443" sldId="6876"/>
            <ac:cxnSpMk id="108" creationId="{4C017979-C3AB-4283-AB23-638A8F6DEC50}"/>
          </ac:cxnSpMkLst>
        </pc:cxnChg>
        <pc:cxnChg chg="add del mod">
          <ac:chgData name="Al Brooks" userId="34fc579134f071c1" providerId="LiveId" clId="{2561E77A-6431-4573-8C48-B99430962DFB}" dt="2021-01-04T22:42:45.071" v="7538" actId="478"/>
          <ac:cxnSpMkLst>
            <pc:docMk/>
            <pc:sldMk cId="553170443" sldId="6876"/>
            <ac:cxnSpMk id="109" creationId="{26F8D4DA-A6FA-464D-93C4-A26DDD9AF635}"/>
          </ac:cxnSpMkLst>
        </pc:cxnChg>
        <pc:cxnChg chg="add del mod">
          <ac:chgData name="Al Brooks" userId="34fc579134f071c1" providerId="LiveId" clId="{2561E77A-6431-4573-8C48-B99430962DFB}" dt="2021-01-04T22:42:39.706" v="7535" actId="478"/>
          <ac:cxnSpMkLst>
            <pc:docMk/>
            <pc:sldMk cId="553170443" sldId="6876"/>
            <ac:cxnSpMk id="111" creationId="{BCB25144-818A-46D5-847D-77D0A4E32E6B}"/>
          </ac:cxnSpMkLst>
        </pc:cxnChg>
        <pc:cxnChg chg="add del mod">
          <ac:chgData name="Al Brooks" userId="34fc579134f071c1" providerId="LiveId" clId="{2561E77A-6431-4573-8C48-B99430962DFB}" dt="2021-01-04T22:42:41.333" v="7536" actId="478"/>
          <ac:cxnSpMkLst>
            <pc:docMk/>
            <pc:sldMk cId="553170443" sldId="6876"/>
            <ac:cxnSpMk id="113" creationId="{81A80AB8-0198-4387-81FA-84E444141401}"/>
          </ac:cxnSpMkLst>
        </pc:cxnChg>
        <pc:cxnChg chg="add mod">
          <ac:chgData name="Al Brooks" userId="34fc579134f071c1" providerId="LiveId" clId="{2561E77A-6431-4573-8C48-B99430962DFB}" dt="2021-01-04T23:49:49.575" v="7747"/>
          <ac:cxnSpMkLst>
            <pc:docMk/>
            <pc:sldMk cId="553170443" sldId="6876"/>
            <ac:cxnSpMk id="120" creationId="{51E1A3B5-9DEF-49DC-9B5C-E527C585582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4T23:45:53.450" v="7630" actId="478"/>
          <ac:cxnSpMkLst>
            <pc:docMk/>
            <pc:sldMk cId="553170443" sldId="6876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2561E77A-6431-4573-8C48-B99430962DFB}" dt="2021-01-06T21:29:57.176" v="13115" actId="1076"/>
        <pc:sldMkLst>
          <pc:docMk/>
          <pc:sldMk cId="3405273551" sldId="6876"/>
        </pc:sldMkLst>
        <pc:spChg chg="mod">
          <ac:chgData name="Al Brooks" userId="34fc579134f071c1" providerId="LiveId" clId="{2561E77A-6431-4573-8C48-B99430962DFB}" dt="2021-01-06T21:17:54.456" v="12906" actId="20577"/>
          <ac:spMkLst>
            <pc:docMk/>
            <pc:sldMk cId="3405273551" sldId="6876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5T21:49:49.774" v="8727" actId="20577"/>
          <ac:spMkLst>
            <pc:docMk/>
            <pc:sldMk cId="3405273551" sldId="6876"/>
            <ac:spMk id="21" creationId="{D800B438-E78B-4C04-8812-E548DC25F1FB}"/>
          </ac:spMkLst>
        </pc:spChg>
        <pc:spChg chg="add mod">
          <ac:chgData name="Al Brooks" userId="34fc579134f071c1" providerId="LiveId" clId="{2561E77A-6431-4573-8C48-B99430962DFB}" dt="2021-01-06T21:25:21.753" v="13068" actId="1076"/>
          <ac:spMkLst>
            <pc:docMk/>
            <pc:sldMk cId="3405273551" sldId="6876"/>
            <ac:spMk id="99" creationId="{56364235-7470-48AC-A865-24B33D27F40E}"/>
          </ac:spMkLst>
        </pc:spChg>
        <pc:spChg chg="add mod">
          <ac:chgData name="Al Brooks" userId="34fc579134f071c1" providerId="LiveId" clId="{2561E77A-6431-4573-8C48-B99430962DFB}" dt="2021-01-06T21:25:24.105" v="13069" actId="1076"/>
          <ac:spMkLst>
            <pc:docMk/>
            <pc:sldMk cId="3405273551" sldId="6876"/>
            <ac:spMk id="100" creationId="{A2B392EF-5B6F-4400-9C0A-FF34E4507AF1}"/>
          </ac:spMkLst>
        </pc:spChg>
        <pc:spChg chg="add mod">
          <ac:chgData name="Al Brooks" userId="34fc579134f071c1" providerId="LiveId" clId="{2561E77A-6431-4573-8C48-B99430962DFB}" dt="2021-01-06T21:25:36.401" v="13072" actId="1076"/>
          <ac:spMkLst>
            <pc:docMk/>
            <pc:sldMk cId="3405273551" sldId="6876"/>
            <ac:spMk id="101" creationId="{E5286409-E597-419F-89A5-9C228DEDD43C}"/>
          </ac:spMkLst>
        </pc:spChg>
        <pc:spChg chg="add mod">
          <ac:chgData name="Al Brooks" userId="34fc579134f071c1" providerId="LiveId" clId="{2561E77A-6431-4573-8C48-B99430962DFB}" dt="2021-01-06T21:25:39.995" v="13073" actId="1076"/>
          <ac:spMkLst>
            <pc:docMk/>
            <pc:sldMk cId="3405273551" sldId="6876"/>
            <ac:spMk id="102" creationId="{D184E9F0-360F-4EDF-BC79-6DEB7A8DE0F6}"/>
          </ac:spMkLst>
        </pc:spChg>
        <pc:spChg chg="add mod">
          <ac:chgData name="Al Brooks" userId="34fc579134f071c1" providerId="LiveId" clId="{2561E77A-6431-4573-8C48-B99430962DFB}" dt="2021-01-06T21:25:42.798" v="13074" actId="1076"/>
          <ac:spMkLst>
            <pc:docMk/>
            <pc:sldMk cId="3405273551" sldId="6876"/>
            <ac:spMk id="103" creationId="{1F0C10E7-D96F-472F-BD25-887C5EAF7221}"/>
          </ac:spMkLst>
        </pc:spChg>
        <pc:spChg chg="add mod">
          <ac:chgData name="Al Brooks" userId="34fc579134f071c1" providerId="LiveId" clId="{2561E77A-6431-4573-8C48-B99430962DFB}" dt="2021-01-06T21:25:44.916" v="13075" actId="1076"/>
          <ac:spMkLst>
            <pc:docMk/>
            <pc:sldMk cId="3405273551" sldId="6876"/>
            <ac:spMk id="104" creationId="{FCF63F6E-E902-4CFA-8D5F-5CA22B6455BB}"/>
          </ac:spMkLst>
        </pc:spChg>
        <pc:spChg chg="add mod">
          <ac:chgData name="Al Brooks" userId="34fc579134f071c1" providerId="LiveId" clId="{2561E77A-6431-4573-8C48-B99430962DFB}" dt="2021-01-06T21:25:48.132" v="13076" actId="1076"/>
          <ac:spMkLst>
            <pc:docMk/>
            <pc:sldMk cId="3405273551" sldId="6876"/>
            <ac:spMk id="105" creationId="{60A5F484-6809-498F-9694-23CCFFC2106F}"/>
          </ac:spMkLst>
        </pc:spChg>
        <pc:spChg chg="add mod">
          <ac:chgData name="Al Brooks" userId="34fc579134f071c1" providerId="LiveId" clId="{2561E77A-6431-4573-8C48-B99430962DFB}" dt="2021-01-06T21:25:50.228" v="13077" actId="1076"/>
          <ac:spMkLst>
            <pc:docMk/>
            <pc:sldMk cId="3405273551" sldId="6876"/>
            <ac:spMk id="106" creationId="{654408A5-2EBE-4760-8616-181BD9D12B9C}"/>
          </ac:spMkLst>
        </pc:spChg>
        <pc:spChg chg="add mod">
          <ac:chgData name="Al Brooks" userId="34fc579134f071c1" providerId="LiveId" clId="{2561E77A-6431-4573-8C48-B99430962DFB}" dt="2021-01-06T21:26:02.225" v="13081" actId="1076"/>
          <ac:spMkLst>
            <pc:docMk/>
            <pc:sldMk cId="3405273551" sldId="6876"/>
            <ac:spMk id="107" creationId="{5B0AA24F-9254-4577-B660-6EECF52F86AF}"/>
          </ac:spMkLst>
        </pc:spChg>
        <pc:spChg chg="add mod">
          <ac:chgData name="Al Brooks" userId="34fc579134f071c1" providerId="LiveId" clId="{2561E77A-6431-4573-8C48-B99430962DFB}" dt="2021-01-06T21:26:09.897" v="13083" actId="1076"/>
          <ac:spMkLst>
            <pc:docMk/>
            <pc:sldMk cId="3405273551" sldId="6876"/>
            <ac:spMk id="108" creationId="{2DF14C55-DBAE-49A5-8DCA-71947DDB09B6}"/>
          </ac:spMkLst>
        </pc:spChg>
        <pc:spChg chg="add mod">
          <ac:chgData name="Al Brooks" userId="34fc579134f071c1" providerId="LiveId" clId="{2561E77A-6431-4573-8C48-B99430962DFB}" dt="2021-01-06T21:27:12.491" v="13094" actId="1076"/>
          <ac:spMkLst>
            <pc:docMk/>
            <pc:sldMk cId="3405273551" sldId="6876"/>
            <ac:spMk id="109" creationId="{CD7E0B1C-9725-4FE5-BAF7-CEEAD5FF6C38}"/>
          </ac:spMkLst>
        </pc:spChg>
        <pc:spChg chg="add mod">
          <ac:chgData name="Al Brooks" userId="34fc579134f071c1" providerId="LiveId" clId="{2561E77A-6431-4573-8C48-B99430962DFB}" dt="2021-01-06T21:27:20.176" v="13095" actId="1076"/>
          <ac:spMkLst>
            <pc:docMk/>
            <pc:sldMk cId="3405273551" sldId="6876"/>
            <ac:spMk id="110" creationId="{44D9E88A-B839-4419-9E45-EB4E6D374906}"/>
          </ac:spMkLst>
        </pc:spChg>
        <pc:spChg chg="add mod">
          <ac:chgData name="Al Brooks" userId="34fc579134f071c1" providerId="LiveId" clId="{2561E77A-6431-4573-8C48-B99430962DFB}" dt="2021-01-06T21:27:22.224" v="13096" actId="1076"/>
          <ac:spMkLst>
            <pc:docMk/>
            <pc:sldMk cId="3405273551" sldId="6876"/>
            <ac:spMk id="111" creationId="{B73F5558-10DF-4B06-99C2-6D5032DC2B5C}"/>
          </ac:spMkLst>
        </pc:spChg>
        <pc:spChg chg="add mod">
          <ac:chgData name="Al Brooks" userId="34fc579134f071c1" providerId="LiveId" clId="{2561E77A-6431-4573-8C48-B99430962DFB}" dt="2021-01-06T21:27:51.058" v="13103" actId="1076"/>
          <ac:spMkLst>
            <pc:docMk/>
            <pc:sldMk cId="3405273551" sldId="6876"/>
            <ac:spMk id="112" creationId="{BC9D6C12-0574-4DE6-BB92-67BEAD0F646B}"/>
          </ac:spMkLst>
        </pc:spChg>
        <pc:spChg chg="add mod">
          <ac:chgData name="Al Brooks" userId="34fc579134f071c1" providerId="LiveId" clId="{2561E77A-6431-4573-8C48-B99430962DFB}" dt="2021-01-06T21:19:46.380" v="12938" actId="571"/>
          <ac:spMkLst>
            <pc:docMk/>
            <pc:sldMk cId="3405273551" sldId="6876"/>
            <ac:spMk id="113" creationId="{ED9088BC-BADC-42F2-AEFB-E3FF648ED6A1}"/>
          </ac:spMkLst>
        </pc:spChg>
        <pc:spChg chg="add mod">
          <ac:chgData name="Al Brooks" userId="34fc579134f071c1" providerId="LiveId" clId="{2561E77A-6431-4573-8C48-B99430962DFB}" dt="2021-01-06T21:26:16.510" v="13086" actId="1076"/>
          <ac:spMkLst>
            <pc:docMk/>
            <pc:sldMk cId="3405273551" sldId="6876"/>
            <ac:spMk id="114" creationId="{80C8653B-6A12-4E07-B5A9-39CF98F644D7}"/>
          </ac:spMkLst>
        </pc:spChg>
        <pc:spChg chg="add mod">
          <ac:chgData name="Al Brooks" userId="34fc579134f071c1" providerId="LiveId" clId="{2561E77A-6431-4573-8C48-B99430962DFB}" dt="2021-01-06T21:28:58.304" v="13110" actId="14100"/>
          <ac:spMkLst>
            <pc:docMk/>
            <pc:sldMk cId="3405273551" sldId="6876"/>
            <ac:spMk id="115" creationId="{F26F97DE-852B-41C4-9CCC-EE10F875EB5D}"/>
          </ac:spMkLst>
        </pc:spChg>
        <pc:spChg chg="add mod">
          <ac:chgData name="Al Brooks" userId="34fc579134f071c1" providerId="LiveId" clId="{2561E77A-6431-4573-8C48-B99430962DFB}" dt="2021-01-06T21:28:53.242" v="13109" actId="20577"/>
          <ac:spMkLst>
            <pc:docMk/>
            <pc:sldMk cId="3405273551" sldId="6876"/>
            <ac:spMk id="116" creationId="{86EA4F63-DF48-4D3F-9EB0-A45A2ED32D71}"/>
          </ac:spMkLst>
        </pc:spChg>
        <pc:spChg chg="add mod">
          <ac:chgData name="Al Brooks" userId="34fc579134f071c1" providerId="LiveId" clId="{2561E77A-6431-4573-8C48-B99430962DFB}" dt="2021-01-06T21:23:13.407" v="13013" actId="1076"/>
          <ac:spMkLst>
            <pc:docMk/>
            <pc:sldMk cId="3405273551" sldId="6876"/>
            <ac:spMk id="117" creationId="{AFB2784E-B0C2-4DEC-8623-2C6CD860B36D}"/>
          </ac:spMkLst>
        </pc:spChg>
        <pc:spChg chg="add mod">
          <ac:chgData name="Al Brooks" userId="34fc579134f071c1" providerId="LiveId" clId="{2561E77A-6431-4573-8C48-B99430962DFB}" dt="2021-01-06T21:23:26.938" v="13022" actId="1076"/>
          <ac:spMkLst>
            <pc:docMk/>
            <pc:sldMk cId="3405273551" sldId="6876"/>
            <ac:spMk id="118" creationId="{C36451DF-E00E-4EE2-BC70-601EB7742AAF}"/>
          </ac:spMkLst>
        </pc:spChg>
        <pc:spChg chg="add mod">
          <ac:chgData name="Al Brooks" userId="34fc579134f071c1" providerId="LiveId" clId="{2561E77A-6431-4573-8C48-B99430962DFB}" dt="2021-01-06T21:25:02.373" v="13067" actId="1076"/>
          <ac:spMkLst>
            <pc:docMk/>
            <pc:sldMk cId="3405273551" sldId="6876"/>
            <ac:spMk id="119" creationId="{E766F609-3DE1-4DDD-A564-BB0EC0317C74}"/>
          </ac:spMkLst>
        </pc:spChg>
        <pc:spChg chg="add mod">
          <ac:chgData name="Al Brooks" userId="34fc579134f071c1" providerId="LiveId" clId="{2561E77A-6431-4573-8C48-B99430962DFB}" dt="2021-01-06T21:25:27.148" v="13070" actId="571"/>
          <ac:spMkLst>
            <pc:docMk/>
            <pc:sldMk cId="3405273551" sldId="6876"/>
            <ac:spMk id="121" creationId="{734AC122-9833-43A1-B2AF-56A628307F69}"/>
          </ac:spMkLst>
        </pc:spChg>
        <pc:spChg chg="add mod">
          <ac:chgData name="Al Brooks" userId="34fc579134f071c1" providerId="LiveId" clId="{2561E77A-6431-4573-8C48-B99430962DFB}" dt="2021-01-06T21:28:04.341" v="13104" actId="571"/>
          <ac:spMkLst>
            <pc:docMk/>
            <pc:sldMk cId="3405273551" sldId="6876"/>
            <ac:spMk id="127" creationId="{EF78D8C4-F3C3-4C28-8427-58FD16666145}"/>
          </ac:spMkLst>
        </pc:spChg>
        <pc:spChg chg="add mod">
          <ac:chgData name="Al Brooks" userId="34fc579134f071c1" providerId="LiveId" clId="{2561E77A-6431-4573-8C48-B99430962DFB}" dt="2021-01-06T21:28:08.244" v="13105" actId="571"/>
          <ac:spMkLst>
            <pc:docMk/>
            <pc:sldMk cId="3405273551" sldId="6876"/>
            <ac:spMk id="128" creationId="{25F7F7E6-7079-4933-A3EA-C30C86E984C3}"/>
          </ac:spMkLst>
        </pc:spChg>
        <pc:spChg chg="add mod">
          <ac:chgData name="Al Brooks" userId="34fc579134f071c1" providerId="LiveId" clId="{2561E77A-6431-4573-8C48-B99430962DFB}" dt="2021-01-06T21:28:13.237" v="13107" actId="1076"/>
          <ac:spMkLst>
            <pc:docMk/>
            <pc:sldMk cId="3405273551" sldId="6876"/>
            <ac:spMk id="129" creationId="{5A65DDFB-2948-4FBC-90B3-3FECA68EE015}"/>
          </ac:spMkLst>
        </pc:spChg>
        <pc:spChg chg="add mod">
          <ac:chgData name="Al Brooks" userId="34fc579134f071c1" providerId="LiveId" clId="{2561E77A-6431-4573-8C48-B99430962DFB}" dt="2021-01-06T21:28:16.063" v="13108" actId="571"/>
          <ac:spMkLst>
            <pc:docMk/>
            <pc:sldMk cId="3405273551" sldId="6876"/>
            <ac:spMk id="130" creationId="{33C0E43A-DE6A-4F78-B745-4DD04BB50E48}"/>
          </ac:spMkLst>
        </pc:spChg>
        <pc:spChg chg="add mod">
          <ac:chgData name="Al Brooks" userId="34fc579134f071c1" providerId="LiveId" clId="{2561E77A-6431-4573-8C48-B99430962DFB}" dt="2021-01-06T21:29:46.611" v="13112" actId="1076"/>
          <ac:spMkLst>
            <pc:docMk/>
            <pc:sldMk cId="3405273551" sldId="6876"/>
            <ac:spMk id="131" creationId="{DE04856E-0751-4978-93AA-9843669653BA}"/>
          </ac:spMkLst>
        </pc:spChg>
        <pc:spChg chg="add mod">
          <ac:chgData name="Al Brooks" userId="34fc579134f071c1" providerId="LiveId" clId="{2561E77A-6431-4573-8C48-B99430962DFB}" dt="2021-01-06T21:29:57.176" v="13115" actId="1076"/>
          <ac:spMkLst>
            <pc:docMk/>
            <pc:sldMk cId="3405273551" sldId="6876"/>
            <ac:spMk id="132" creationId="{CD22FEC6-177B-49CB-90F7-7021752409FC}"/>
          </ac:spMkLst>
        </pc:spChg>
        <pc:spChg chg="add del mod">
          <ac:chgData name="Al Brooks" userId="34fc579134f071c1" providerId="LiveId" clId="{2561E77A-6431-4573-8C48-B99430962DFB}" dt="2021-01-06T21:29:54.726" v="13114" actId="478"/>
          <ac:spMkLst>
            <pc:docMk/>
            <pc:sldMk cId="3405273551" sldId="6876"/>
            <ac:spMk id="133" creationId="{5F1CFDA9-FFEB-4C67-94B3-20E5FC3B8459}"/>
          </ac:spMkLst>
        </pc:spChg>
        <pc:picChg chg="add mod">
          <ac:chgData name="Al Brooks" userId="34fc579134f071c1" providerId="LiveId" clId="{2561E77A-6431-4573-8C48-B99430962DFB}" dt="2021-01-06T21:26:59.250" v="13089" actId="1076"/>
          <ac:picMkLst>
            <pc:docMk/>
            <pc:sldMk cId="3405273551" sldId="6876"/>
            <ac:picMk id="4" creationId="{5BEFB736-1EA9-4BAE-9103-128E216B290F}"/>
          </ac:picMkLst>
        </pc:picChg>
        <pc:cxnChg chg="add mod">
          <ac:chgData name="Al Brooks" userId="34fc579134f071c1" providerId="LiveId" clId="{2561E77A-6431-4573-8C48-B99430962DFB}" dt="2021-01-06T21:25:59.934" v="13080" actId="14100"/>
          <ac:cxnSpMkLst>
            <pc:docMk/>
            <pc:sldMk cId="3405273551" sldId="6876"/>
            <ac:cxnSpMk id="82" creationId="{6B64B28B-0131-4E29-932D-C142318D5412}"/>
          </ac:cxnSpMkLst>
        </pc:cxnChg>
        <pc:cxnChg chg="add mod">
          <ac:chgData name="Al Brooks" userId="34fc579134f071c1" providerId="LiveId" clId="{2561E77A-6431-4573-8C48-B99430962DFB}" dt="2021-01-06T21:27:09.174" v="13092" actId="1076"/>
          <ac:cxnSpMkLst>
            <pc:docMk/>
            <pc:sldMk cId="3405273551" sldId="6876"/>
            <ac:cxnSpMk id="84" creationId="{027A041C-00E9-4FE6-A810-D1F27A261890}"/>
          </ac:cxnSpMkLst>
        </pc:cxnChg>
        <pc:cxnChg chg="add mod">
          <ac:chgData name="Al Brooks" userId="34fc579134f071c1" providerId="LiveId" clId="{2561E77A-6431-4573-8C48-B99430962DFB}" dt="2021-01-06T21:18:29.811" v="12915" actId="14100"/>
          <ac:cxnSpMkLst>
            <pc:docMk/>
            <pc:sldMk cId="3405273551" sldId="6876"/>
            <ac:cxnSpMk id="86" creationId="{13744A26-1983-4D67-8294-257F738B91FD}"/>
          </ac:cxnSpMkLst>
        </pc:cxnChg>
        <pc:cxnChg chg="add mod">
          <ac:chgData name="Al Brooks" userId="34fc579134f071c1" providerId="LiveId" clId="{2561E77A-6431-4573-8C48-B99430962DFB}" dt="2021-01-06T21:27:34.818" v="13098" actId="14100"/>
          <ac:cxnSpMkLst>
            <pc:docMk/>
            <pc:sldMk cId="3405273551" sldId="6876"/>
            <ac:cxnSpMk id="88" creationId="{E86C233E-2838-4BE8-813D-5FFEF25DB9B2}"/>
          </ac:cxnSpMkLst>
        </pc:cxnChg>
        <pc:cxnChg chg="add mod">
          <ac:chgData name="Al Brooks" userId="34fc579134f071c1" providerId="LiveId" clId="{2561E77A-6431-4573-8C48-B99430962DFB}" dt="2021-01-06T21:27:44.910" v="13100" actId="14100"/>
          <ac:cxnSpMkLst>
            <pc:docMk/>
            <pc:sldMk cId="3405273551" sldId="6876"/>
            <ac:cxnSpMk id="91" creationId="{9536ED89-014F-4562-B4D9-1ED569CD6073}"/>
          </ac:cxnSpMkLst>
        </pc:cxnChg>
        <pc:cxnChg chg="add mod">
          <ac:chgData name="Al Brooks" userId="34fc579134f071c1" providerId="LiveId" clId="{2561E77A-6431-4573-8C48-B99430962DFB}" dt="2021-01-06T21:27:49.201" v="13102" actId="14100"/>
          <ac:cxnSpMkLst>
            <pc:docMk/>
            <pc:sldMk cId="3405273551" sldId="6876"/>
            <ac:cxnSpMk id="93" creationId="{48FC1D9D-415D-4F33-A84C-087C89F53B64}"/>
          </ac:cxnSpMkLst>
        </pc:cxnChg>
        <pc:cxnChg chg="add mod">
          <ac:chgData name="Al Brooks" userId="34fc579134f071c1" providerId="LiveId" clId="{2561E77A-6431-4573-8C48-B99430962DFB}" dt="2021-01-06T21:19:00.230" v="12921" actId="14100"/>
          <ac:cxnSpMkLst>
            <pc:docMk/>
            <pc:sldMk cId="3405273551" sldId="6876"/>
            <ac:cxnSpMk id="95" creationId="{32FF3171-3BB7-4298-A3D4-5F318F9455F6}"/>
          </ac:cxnSpMkLst>
        </pc:cxnChg>
        <pc:cxnChg chg="add mod">
          <ac:chgData name="Al Brooks" userId="34fc579134f071c1" providerId="LiveId" clId="{2561E77A-6431-4573-8C48-B99430962DFB}" dt="2021-01-06T21:27:07.374" v="13091" actId="14100"/>
          <ac:cxnSpMkLst>
            <pc:docMk/>
            <pc:sldMk cId="3405273551" sldId="6876"/>
            <ac:cxnSpMk id="97" creationId="{FAEC1F74-9B72-4E2F-B0C4-EAAB1C858313}"/>
          </ac:cxnSpMkLst>
        </pc:cxnChg>
        <pc:cxnChg chg="add mod">
          <ac:chgData name="Al Brooks" userId="34fc579134f071c1" providerId="LiveId" clId="{2561E77A-6431-4573-8C48-B99430962DFB}" dt="2021-01-06T21:24:55.995" v="13061" actId="571"/>
          <ac:cxnSpMkLst>
            <pc:docMk/>
            <pc:sldMk cId="3405273551" sldId="6876"/>
            <ac:cxnSpMk id="120" creationId="{D208F1DF-87BC-4FA7-9FD0-A2A1F0F99E8A}"/>
          </ac:cxnSpMkLst>
        </pc:cxnChg>
      </pc:sldChg>
      <pc:sldChg chg="addSp delSp modSp add del mod modClrScheme chgLayout">
        <pc:chgData name="Al Brooks" userId="34fc579134f071c1" providerId="LiveId" clId="{2561E77A-6431-4573-8C48-B99430962DFB}" dt="2021-01-06T15:59:13.947" v="10085" actId="47"/>
        <pc:sldMkLst>
          <pc:docMk/>
          <pc:sldMk cId="1754657969" sldId="6877"/>
        </pc:sldMkLst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1-01-05T22:01:47.747" v="8945" actId="20577"/>
          <ac:spMkLst>
            <pc:docMk/>
            <pc:sldMk cId="1754657969" sldId="6877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5T22:02:06.419" v="8950" actId="1076"/>
          <ac:spMkLst>
            <pc:docMk/>
            <pc:sldMk cId="1754657969" sldId="6877"/>
            <ac:spMk id="21" creationId="{D800B438-E78B-4C04-8812-E548DC25F1FB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4" creationId="{7DA6BCAA-9F8D-4D7A-A159-C089A736651B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5" creationId="{8C43DB05-7930-4311-B7F0-990119DABB1D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6" creationId="{5FF46895-7F2F-4677-9867-C285080DF6C3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7" creationId="{BCB6C3FB-4950-4659-B5C8-13B697B8FEFF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8" creationId="{36E7ED69-A0B1-4E58-A043-82D6CC9F136A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09" creationId="{D5A32852-DC27-46E9-A1DD-D76BF3EA81FA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0" creationId="{DCD20857-823F-48C9-9179-4CFC14D9F54D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1" creationId="{D47CE7D4-F6C1-41B6-9A4F-52B5C6F9486D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2" creationId="{5A43B101-F57C-4320-A9A7-3F3FC3657E21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3" creationId="{C2AAB900-6C13-40D4-ACF2-308A20DFD8D6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4" creationId="{65CDEEF7-67C1-4FD9-9063-01D2F9D7F198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5" creationId="{8CEE38D6-D72B-407C-BD4F-2124E9F08F95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6" creationId="{2F97C2D7-7842-4038-B628-B05F9C0F0BB7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7" creationId="{51880757-C625-4D0C-80AC-69DA94E8973B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8" creationId="{F76F09AB-C251-4674-A56B-F6195D1D6E9D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19" creationId="{BF1982F5-375C-4DF7-B11A-4CC0CAC96F50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20" creationId="{0F90E22B-7E13-4A93-87DD-6F8B5EFCDC1A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21" creationId="{C97B6015-D05F-48E8-828B-EA62D52DAE04}"/>
          </ac:spMkLst>
        </pc:spChg>
        <pc:spChg chg="add mod">
          <ac:chgData name="Al Brooks" userId="34fc579134f071c1" providerId="LiveId" clId="{2561E77A-6431-4573-8C48-B99430962DFB}" dt="2021-01-05T22:04:04.358" v="9019"/>
          <ac:spMkLst>
            <pc:docMk/>
            <pc:sldMk cId="1754657969" sldId="6877"/>
            <ac:spMk id="125" creationId="{5C6CD748-E653-44E6-8266-DDFE0A3F0567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3" creationId="{44FCD3ED-2965-42F4-938B-1AB492CDB0DD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4" creationId="{E85F174F-B284-4FCC-A893-5A488F067AA1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5" creationId="{A3FB3F53-864E-4825-B15A-0C430F2FFAFB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6" creationId="{4B57A32B-EE71-42B3-B974-D35130D12C74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8" creationId="{F52D9E7F-3A5D-472F-ACF0-30D1CE169FFA}"/>
          </ac:spMkLst>
        </pc:spChg>
        <pc:spChg chg="del">
          <ac:chgData name="Al Brooks" userId="34fc579134f071c1" providerId="LiveId" clId="{2561E77A-6431-4573-8C48-B99430962DFB}" dt="2021-01-05T22:02:01.367" v="8948" actId="478"/>
          <ac:spMkLst>
            <pc:docMk/>
            <pc:sldMk cId="1754657969" sldId="6877"/>
            <ac:spMk id="139" creationId="{F24BA1B2-19CE-4CC8-ABB6-7975D7E039FC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01:49:02.361" v="9627" actId="478"/>
          <ac:spMkLst>
            <pc:docMk/>
            <pc:sldMk cId="1754657969" sldId="6877"/>
            <ac:spMk id="232" creationId="{819AFA96-EEDE-4161-BAAB-3CEFDF1596C7}"/>
          </ac:spMkLst>
        </pc:spChg>
        <pc:picChg chg="del mod modCrop">
          <ac:chgData name="Al Brooks" userId="34fc579134f071c1" providerId="LiveId" clId="{2561E77A-6431-4573-8C48-B99430962DFB}" dt="2021-01-05T22:01:56.355" v="8947" actId="21"/>
          <ac:picMkLst>
            <pc:docMk/>
            <pc:sldMk cId="1754657969" sldId="6877"/>
            <ac:picMk id="6" creationId="{ECBBFA75-0746-4298-856F-C8B888902A11}"/>
          </ac:picMkLst>
        </pc:picChg>
        <pc:picChg chg="add mod">
          <ac:chgData name="Al Brooks" userId="34fc579134f071c1" providerId="LiveId" clId="{2561E77A-6431-4573-8C48-B99430962DFB}" dt="2021-01-05T22:02:03.399" v="8949"/>
          <ac:picMkLst>
            <pc:docMk/>
            <pc:sldMk cId="1754657969" sldId="6877"/>
            <ac:picMk id="124" creationId="{9873F6C8-5F13-4C57-AB58-D2EC54052501}"/>
          </ac:picMkLst>
        </pc:pic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84" creationId="{834A1256-BBFC-42A0-A986-112993351575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86" creationId="{B0B59726-B6EE-4C0B-A44F-CA556A905CBF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88" creationId="{1F9979AE-619E-4AE9-8AC1-6B38D209A359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0" creationId="{3EE4B8B5-F260-4251-9E04-CB993B0AE473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2" creationId="{FF3F8424-9717-4674-B58E-115B5BABE555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4" creationId="{3D417CE9-9B42-4CCE-8C9A-B61FF99A5016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6" creationId="{B637C09F-FFA9-4509-8B1B-5D6FC0F97D56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7" creationId="{1C8FCB07-CB2D-4017-944C-D961CBC2B822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99" creationId="{936637E9-5E51-4408-A05C-EC48769157CC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01" creationId="{D3F5B74C-3211-4AD0-BE21-CCA8FD84F6E2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03" creationId="{ECB5E59E-25D3-40B3-8333-0132A8F182F8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22" creationId="{299F9075-9C53-43AF-AFCC-0ADD5D685CA2}"/>
          </ac:cxnSpMkLst>
        </pc:cxnChg>
        <pc:cxnChg chg="add del mod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23" creationId="{939B3545-8227-41B2-992F-2E56375682A5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31" creationId="{13140631-C69D-4C43-8686-11BCEA3C9BAD}"/>
          </ac:cxnSpMkLst>
        </pc:cxnChg>
        <pc:cxnChg chg="del">
          <ac:chgData name="Al Brooks" userId="34fc579134f071c1" providerId="LiveId" clId="{2561E77A-6431-4573-8C48-B99430962DFB}" dt="2021-01-05T22:02:01.367" v="8948" actId="478"/>
          <ac:cxnSpMkLst>
            <pc:docMk/>
            <pc:sldMk cId="1754657969" sldId="6877"/>
            <ac:cxnSpMk id="137" creationId="{78DAABD6-5987-49FC-8574-26FE80F2715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01:49:02.361" v="9627" actId="478"/>
          <ac:cxnSpMkLst>
            <pc:docMk/>
            <pc:sldMk cId="1754657969" sldId="6877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2561E77A-6431-4573-8C48-B99430962DFB}" dt="2021-01-05T00:08:58.604" v="8166" actId="47"/>
        <pc:sldMkLst>
          <pc:docMk/>
          <pc:sldMk cId="2351193842" sldId="6877"/>
        </pc:sldMkLst>
        <pc:spChg chg="mod">
          <ac:chgData name="Al Brooks" userId="34fc579134f071c1" providerId="LiveId" clId="{2561E77A-6431-4573-8C48-B99430962DFB}" dt="2021-01-05T00:08:51.431" v="8164" actId="21"/>
          <ac:spMkLst>
            <pc:docMk/>
            <pc:sldMk cId="2351193842" sldId="6877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47.987" v="7351" actId="167"/>
          <ac:spMkLst>
            <pc:docMk/>
            <pc:sldMk cId="2351193842" sldId="6877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5T00:01:38.331" v="8003" actId="1076"/>
          <ac:spMkLst>
            <pc:docMk/>
            <pc:sldMk cId="2351193842" sldId="6877"/>
            <ac:spMk id="81" creationId="{0AF26677-87C0-424F-9E59-39A46AFDBFC6}"/>
          </ac:spMkLst>
        </pc:spChg>
        <pc:spChg chg="add mod">
          <ac:chgData name="Al Brooks" userId="34fc579134f071c1" providerId="LiveId" clId="{2561E77A-6431-4573-8C48-B99430962DFB}" dt="2021-01-04T19:07:13.356" v="5355" actId="1076"/>
          <ac:spMkLst>
            <pc:docMk/>
            <pc:sldMk cId="2351193842" sldId="6877"/>
            <ac:spMk id="82" creationId="{F5EE59A8-49A5-437B-B425-9425DC71A566}"/>
          </ac:spMkLst>
        </pc:spChg>
        <pc:picChg chg="add mod ord">
          <ac:chgData name="Al Brooks" userId="34fc579134f071c1" providerId="LiveId" clId="{2561E77A-6431-4573-8C48-B99430962DFB}" dt="2021-01-04T22:09:34.462" v="7332" actId="167"/>
          <ac:picMkLst>
            <pc:docMk/>
            <pc:sldMk cId="2351193842" sldId="6877"/>
            <ac:picMk id="83" creationId="{DB5E8D69-1EDB-4C6A-9808-5313C6BCEB6A}"/>
          </ac:picMkLst>
        </pc:picChg>
      </pc:sldChg>
      <pc:sldChg chg="addSp delSp modSp add del mod ord">
        <pc:chgData name="Al Brooks" userId="34fc579134f071c1" providerId="LiveId" clId="{2561E77A-6431-4573-8C48-B99430962DFB}" dt="2021-01-05T00:23:54.213" v="8443" actId="2696"/>
        <pc:sldMkLst>
          <pc:docMk/>
          <pc:sldMk cId="709122452" sldId="6878"/>
        </pc:sldMkLst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4T19:08:23.521" v="5391" actId="20577"/>
          <ac:spMkLst>
            <pc:docMk/>
            <pc:sldMk cId="709122452" sldId="6878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22.984" v="7344" actId="167"/>
          <ac:spMkLst>
            <pc:docMk/>
            <pc:sldMk cId="709122452" sldId="6878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5T00:04:07.238" v="8081" actId="20577"/>
          <ac:spMkLst>
            <pc:docMk/>
            <pc:sldMk cId="709122452" sldId="6878"/>
            <ac:spMk id="81" creationId="{0AF26677-87C0-424F-9E59-39A46AFDBFC6}"/>
          </ac:spMkLst>
        </pc:spChg>
        <pc:spChg chg="add del mod">
          <ac:chgData name="Al Brooks" userId="34fc579134f071c1" providerId="LiveId" clId="{2561E77A-6431-4573-8C48-B99430962DFB}" dt="2021-01-04T23:57:07.059" v="7923" actId="478"/>
          <ac:spMkLst>
            <pc:docMk/>
            <pc:sldMk cId="709122452" sldId="6878"/>
            <ac:spMk id="82" creationId="{BF4F8431-4AD7-471C-8D4F-1D4203BEB2F4}"/>
          </ac:spMkLst>
        </pc:spChg>
        <pc:spChg chg="add del mod">
          <ac:chgData name="Al Brooks" userId="34fc579134f071c1" providerId="LiveId" clId="{2561E77A-6431-4573-8C48-B99430962DFB}" dt="2021-01-04T22:42:18.771" v="7527" actId="478"/>
          <ac:spMkLst>
            <pc:docMk/>
            <pc:sldMk cId="709122452" sldId="6878"/>
            <ac:spMk id="84" creationId="{D24BBDAA-D6C7-470B-A83E-0319C768CDDC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90" creationId="{CAC29BD2-DE44-487B-9F64-AC336361AAB4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91" creationId="{EC9E63F9-849A-420D-9C42-A6737899AD2A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92" creationId="{01E3D2F1-FF82-4CFD-8610-DD99F1B6EC99}"/>
          </ac:spMkLst>
        </pc:spChg>
        <pc:spChg chg="add del mod">
          <ac:chgData name="Al Brooks" userId="34fc579134f071c1" providerId="LiveId" clId="{2561E77A-6431-4573-8C48-B99430962DFB}" dt="2021-01-05T00:02:09.960" v="8012" actId="478"/>
          <ac:spMkLst>
            <pc:docMk/>
            <pc:sldMk cId="709122452" sldId="6878"/>
            <ac:spMk id="93" creationId="{B6ED22A3-E1A5-4486-9ED2-F1B5FF4A5282}"/>
          </ac:spMkLst>
        </pc:spChg>
        <pc:spChg chg="add del mod">
          <ac:chgData name="Al Brooks" userId="34fc579134f071c1" providerId="LiveId" clId="{2561E77A-6431-4573-8C48-B99430962DFB}" dt="2021-01-05T00:02:09.195" v="8011" actId="478"/>
          <ac:spMkLst>
            <pc:docMk/>
            <pc:sldMk cId="709122452" sldId="6878"/>
            <ac:spMk id="94" creationId="{DE736993-C85D-47FA-BA07-55B7903A0350}"/>
          </ac:spMkLst>
        </pc:spChg>
        <pc:spChg chg="add del mod">
          <ac:chgData name="Al Brooks" userId="34fc579134f071c1" providerId="LiveId" clId="{2561E77A-6431-4573-8C48-B99430962DFB}" dt="2021-01-05T00:02:08.532" v="8010" actId="478"/>
          <ac:spMkLst>
            <pc:docMk/>
            <pc:sldMk cId="709122452" sldId="6878"/>
            <ac:spMk id="95" creationId="{13FB18A9-31D6-4746-86C0-6421F246EB25}"/>
          </ac:spMkLst>
        </pc:spChg>
        <pc:spChg chg="add del mod">
          <ac:chgData name="Al Brooks" userId="34fc579134f071c1" providerId="LiveId" clId="{2561E77A-6431-4573-8C48-B99430962DFB}" dt="2021-01-05T00:02:07.620" v="8009" actId="478"/>
          <ac:spMkLst>
            <pc:docMk/>
            <pc:sldMk cId="709122452" sldId="6878"/>
            <ac:spMk id="96" creationId="{5A1071BF-317B-4C08-B12A-77B34A886547}"/>
          </ac:spMkLst>
        </pc:spChg>
        <pc:spChg chg="add del mod">
          <ac:chgData name="Al Brooks" userId="34fc579134f071c1" providerId="LiveId" clId="{2561E77A-6431-4573-8C48-B99430962DFB}" dt="2021-01-05T00:02:05.727" v="8007" actId="478"/>
          <ac:spMkLst>
            <pc:docMk/>
            <pc:sldMk cId="709122452" sldId="6878"/>
            <ac:spMk id="97" creationId="{AE75119E-C8A2-452B-AD7D-FE5B1DCC13DE}"/>
          </ac:spMkLst>
        </pc:spChg>
        <pc:spChg chg="add del mod">
          <ac:chgData name="Al Brooks" userId="34fc579134f071c1" providerId="LiveId" clId="{2561E77A-6431-4573-8C48-B99430962DFB}" dt="2021-01-05T00:02:05.156" v="8006" actId="478"/>
          <ac:spMkLst>
            <pc:docMk/>
            <pc:sldMk cId="709122452" sldId="6878"/>
            <ac:spMk id="98" creationId="{509DFFFC-4534-48E1-A5A8-A77F6F442FB2}"/>
          </ac:spMkLst>
        </pc:spChg>
        <pc:spChg chg="add del mod">
          <ac:chgData name="Al Brooks" userId="34fc579134f071c1" providerId="LiveId" clId="{2561E77A-6431-4573-8C48-B99430962DFB}" dt="2021-01-05T00:02:04.117" v="8005" actId="478"/>
          <ac:spMkLst>
            <pc:docMk/>
            <pc:sldMk cId="709122452" sldId="6878"/>
            <ac:spMk id="99" creationId="{58AB1036-66E7-4BA0-97DE-5A58E1C061FE}"/>
          </ac:spMkLst>
        </pc:spChg>
        <pc:spChg chg="add del mod">
          <ac:chgData name="Al Brooks" userId="34fc579134f071c1" providerId="LiveId" clId="{2561E77A-6431-4573-8C48-B99430962DFB}" dt="2021-01-05T00:02:12.998" v="8014" actId="478"/>
          <ac:spMkLst>
            <pc:docMk/>
            <pc:sldMk cId="709122452" sldId="6878"/>
            <ac:spMk id="100" creationId="{6AB04652-F8BC-4567-88B1-52199EABD4DF}"/>
          </ac:spMkLst>
        </pc:spChg>
        <pc:spChg chg="add del mod">
          <ac:chgData name="Al Brooks" userId="34fc579134f071c1" providerId="LiveId" clId="{2561E77A-6431-4573-8C48-B99430962DFB}" dt="2021-01-05T00:02:16.076" v="8015" actId="478"/>
          <ac:spMkLst>
            <pc:docMk/>
            <pc:sldMk cId="709122452" sldId="6878"/>
            <ac:spMk id="101" creationId="{9EE032DF-90AA-4A34-91A7-7FF72C4A467C}"/>
          </ac:spMkLst>
        </pc:spChg>
        <pc:spChg chg="add del mod">
          <ac:chgData name="Al Brooks" userId="34fc579134f071c1" providerId="LiveId" clId="{2561E77A-6431-4573-8C48-B99430962DFB}" dt="2021-01-05T00:02:18.150" v="8016" actId="478"/>
          <ac:spMkLst>
            <pc:docMk/>
            <pc:sldMk cId="709122452" sldId="6878"/>
            <ac:spMk id="102" creationId="{07409AB2-1D0B-4CEA-80A9-21FA9C65230B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103" creationId="{6ED02E71-66A0-40D6-B2C5-05A80C025DC0}"/>
          </ac:spMkLst>
        </pc:spChg>
        <pc:spChg chg="add del mod">
          <ac:chgData name="Al Brooks" userId="34fc579134f071c1" providerId="LiveId" clId="{2561E77A-6431-4573-8C48-B99430962DFB}" dt="2021-01-05T00:03:25.651" v="8075" actId="478"/>
          <ac:spMkLst>
            <pc:docMk/>
            <pc:sldMk cId="709122452" sldId="6878"/>
            <ac:spMk id="104" creationId="{5CE6C750-49CE-4804-A6D4-EAC49D90F37F}"/>
          </ac:spMkLst>
        </pc:spChg>
        <pc:spChg chg="add del mod">
          <ac:chgData name="Al Brooks" userId="34fc579134f071c1" providerId="LiveId" clId="{2561E77A-6431-4573-8C48-B99430962DFB}" dt="2021-01-05T00:03:26.569" v="8076" actId="478"/>
          <ac:spMkLst>
            <pc:docMk/>
            <pc:sldMk cId="709122452" sldId="6878"/>
            <ac:spMk id="105" creationId="{6FDF3CFE-2967-4559-9DDA-035EFE6663A3}"/>
          </ac:spMkLst>
        </pc:spChg>
        <pc:spChg chg="add del mod">
          <ac:chgData name="Al Brooks" userId="34fc579134f071c1" providerId="LiveId" clId="{2561E77A-6431-4573-8C48-B99430962DFB}" dt="2021-01-05T00:02:06.926" v="8008" actId="478"/>
          <ac:spMkLst>
            <pc:docMk/>
            <pc:sldMk cId="709122452" sldId="6878"/>
            <ac:spMk id="106" creationId="{38BE1494-1358-47C3-8CE8-450B13E40D89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107" creationId="{E711EDAD-2411-4E3D-82C2-9CC5C93A06EB}"/>
          </ac:spMkLst>
        </pc:spChg>
        <pc:spChg chg="add mod">
          <ac:chgData name="Al Brooks" userId="34fc579134f071c1" providerId="LiveId" clId="{2561E77A-6431-4573-8C48-B99430962DFB}" dt="2021-01-04T22:41:53.725" v="7525"/>
          <ac:spMkLst>
            <pc:docMk/>
            <pc:sldMk cId="709122452" sldId="6878"/>
            <ac:spMk id="108" creationId="{6C1C11DE-64ED-4E14-AE78-93B56DEA7397}"/>
          </ac:spMkLst>
        </pc:spChg>
        <pc:spChg chg="add del mod">
          <ac:chgData name="Al Brooks" userId="34fc579134f071c1" providerId="LiveId" clId="{2561E77A-6431-4573-8C48-B99430962DFB}" dt="2021-01-04T22:42:31.849" v="7533" actId="478"/>
          <ac:spMkLst>
            <pc:docMk/>
            <pc:sldMk cId="709122452" sldId="6878"/>
            <ac:spMk id="111" creationId="{C0B427D3-6870-4FE7-AA38-74EC0D127B7D}"/>
          </ac:spMkLst>
        </pc:spChg>
        <pc:spChg chg="add del mod">
          <ac:chgData name="Al Brooks" userId="34fc579134f071c1" providerId="LiveId" clId="{2561E77A-6431-4573-8C48-B99430962DFB}" dt="2021-01-05T00:02:10.745" v="8013" actId="478"/>
          <ac:spMkLst>
            <pc:docMk/>
            <pc:sldMk cId="709122452" sldId="6878"/>
            <ac:spMk id="113" creationId="{8A173027-D6A3-4251-9B8E-3D8C345C733E}"/>
          </ac:spMkLst>
        </pc:spChg>
        <pc:spChg chg="add del mod">
          <ac:chgData name="Al Brooks" userId="34fc579134f071c1" providerId="LiveId" clId="{2561E77A-6431-4573-8C48-B99430962DFB}" dt="2021-01-04T23:54:17.622" v="7872" actId="478"/>
          <ac:spMkLst>
            <pc:docMk/>
            <pc:sldMk cId="709122452" sldId="6878"/>
            <ac:spMk id="122" creationId="{5E61A59F-ABAF-4552-B920-812B7067FD1F}"/>
          </ac:spMkLst>
        </pc:spChg>
        <pc:spChg chg="add del mod">
          <ac:chgData name="Al Brooks" userId="34fc579134f071c1" providerId="LiveId" clId="{2561E77A-6431-4573-8C48-B99430962DFB}" dt="2021-01-04T23:56:10.222" v="7893" actId="478"/>
          <ac:spMkLst>
            <pc:docMk/>
            <pc:sldMk cId="709122452" sldId="6878"/>
            <ac:spMk id="124" creationId="{D1E31A0E-587F-4AC4-905C-1DCAF1F5FB53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4" creationId="{A452D66C-5B54-4A71-8F80-DE9B3B8EAA37}"/>
          </ac:spMkLst>
        </pc:spChg>
        <pc:spChg chg="del mod">
          <ac:chgData name="Al Brooks" userId="34fc579134f071c1" providerId="LiveId" clId="{2561E77A-6431-4573-8C48-B99430962DFB}" dt="2021-01-04T23:55:23.796" v="7880" actId="478"/>
          <ac:spMkLst>
            <pc:docMk/>
            <pc:sldMk cId="709122452" sldId="6878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4T23:57:10.798" v="7924" actId="478"/>
          <ac:spMkLst>
            <pc:docMk/>
            <pc:sldMk cId="709122452" sldId="6878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4T23:52:49.224" v="7854" actId="1076"/>
          <ac:picMkLst>
            <pc:docMk/>
            <pc:sldMk cId="709122452" sldId="6878"/>
            <ac:picMk id="83" creationId="{E0D453CE-FC5D-48D0-9F02-9CC6139892FD}"/>
          </ac:picMkLst>
        </pc:picChg>
        <pc:cxnChg chg="add mod">
          <ac:chgData name="Al Brooks" userId="34fc579134f071c1" providerId="LiveId" clId="{2561E77A-6431-4573-8C48-B99430962DFB}" dt="2021-01-04T22:41:53.725" v="7525"/>
          <ac:cxnSpMkLst>
            <pc:docMk/>
            <pc:sldMk cId="709122452" sldId="6878"/>
            <ac:cxnSpMk id="85" creationId="{EB85F7F2-12C0-438A-8E93-C5680A174F37}"/>
          </ac:cxnSpMkLst>
        </pc:cxnChg>
        <pc:cxnChg chg="add mod">
          <ac:chgData name="Al Brooks" userId="34fc579134f071c1" providerId="LiveId" clId="{2561E77A-6431-4573-8C48-B99430962DFB}" dt="2021-01-04T22:41:53.725" v="7525"/>
          <ac:cxnSpMkLst>
            <pc:docMk/>
            <pc:sldMk cId="709122452" sldId="6878"/>
            <ac:cxnSpMk id="86" creationId="{26D9370D-9DAB-4E87-AFC2-C2E9B80C7D09}"/>
          </ac:cxnSpMkLst>
        </pc:cxnChg>
        <pc:cxnChg chg="add mod">
          <ac:chgData name="Al Brooks" userId="34fc579134f071c1" providerId="LiveId" clId="{2561E77A-6431-4573-8C48-B99430962DFB}" dt="2021-01-04T22:41:53.725" v="7525"/>
          <ac:cxnSpMkLst>
            <pc:docMk/>
            <pc:sldMk cId="709122452" sldId="6878"/>
            <ac:cxnSpMk id="87" creationId="{6E1F359D-48A4-4464-AC52-7EB6D3075B5C}"/>
          </ac:cxnSpMkLst>
        </pc:cxnChg>
        <pc:cxnChg chg="add mod">
          <ac:chgData name="Al Brooks" userId="34fc579134f071c1" providerId="LiveId" clId="{2561E77A-6431-4573-8C48-B99430962DFB}" dt="2021-01-04T22:41:53.725" v="7525"/>
          <ac:cxnSpMkLst>
            <pc:docMk/>
            <pc:sldMk cId="709122452" sldId="6878"/>
            <ac:cxnSpMk id="88" creationId="{BF741E4D-BD2D-4403-B95C-BF04A8BB9D70}"/>
          </ac:cxnSpMkLst>
        </pc:cxnChg>
        <pc:cxnChg chg="add mod">
          <ac:chgData name="Al Brooks" userId="34fc579134f071c1" providerId="LiveId" clId="{2561E77A-6431-4573-8C48-B99430962DFB}" dt="2021-01-04T22:41:53.725" v="7525"/>
          <ac:cxnSpMkLst>
            <pc:docMk/>
            <pc:sldMk cId="709122452" sldId="6878"/>
            <ac:cxnSpMk id="89" creationId="{17013D8D-2DB0-4D51-A9D4-3EC79111ABD5}"/>
          </ac:cxnSpMkLst>
        </pc:cxnChg>
        <pc:cxnChg chg="add del mod">
          <ac:chgData name="Al Brooks" userId="34fc579134f071c1" providerId="LiveId" clId="{2561E77A-6431-4573-8C48-B99430962DFB}" dt="2021-01-04T22:42:27.060" v="7531" actId="478"/>
          <ac:cxnSpMkLst>
            <pc:docMk/>
            <pc:sldMk cId="709122452" sldId="6878"/>
            <ac:cxnSpMk id="109" creationId="{19BB0963-9FB2-44D5-A0C7-3B5EA80B3667}"/>
          </ac:cxnSpMkLst>
        </pc:cxnChg>
        <pc:cxnChg chg="add del mod">
          <ac:chgData name="Al Brooks" userId="34fc579134f071c1" providerId="LiveId" clId="{2561E77A-6431-4573-8C48-B99430962DFB}" dt="2021-01-04T22:42:20.266" v="7528" actId="478"/>
          <ac:cxnSpMkLst>
            <pc:docMk/>
            <pc:sldMk cId="709122452" sldId="6878"/>
            <ac:cxnSpMk id="110" creationId="{F14DD11E-7A90-4BD8-B953-2ACB7D90B01E}"/>
          </ac:cxnSpMkLst>
        </pc:cxnChg>
        <pc:cxnChg chg="add del mod">
          <ac:chgData name="Al Brooks" userId="34fc579134f071c1" providerId="LiveId" clId="{2561E77A-6431-4573-8C48-B99430962DFB}" dt="2021-01-04T22:42:24.135" v="7530" actId="478"/>
          <ac:cxnSpMkLst>
            <pc:docMk/>
            <pc:sldMk cId="709122452" sldId="6878"/>
            <ac:cxnSpMk id="112" creationId="{D8606DCB-F2BE-45C4-9BE0-4445A2DAD5C5}"/>
          </ac:cxnSpMkLst>
        </pc:cxnChg>
        <pc:cxnChg chg="add del mod">
          <ac:chgData name="Al Brooks" userId="34fc579134f071c1" providerId="LiveId" clId="{2561E77A-6431-4573-8C48-B99430962DFB}" dt="2021-01-04T22:42:22.121" v="7529" actId="478"/>
          <ac:cxnSpMkLst>
            <pc:docMk/>
            <pc:sldMk cId="709122452" sldId="6878"/>
            <ac:cxnSpMk id="114" creationId="{7C66351F-F001-4659-9AB7-6BCF204F7210}"/>
          </ac:cxnSpMkLst>
        </pc:cxnChg>
        <pc:cxnChg chg="add mod">
          <ac:chgData name="Al Brooks" userId="34fc579134f071c1" providerId="LiveId" clId="{2561E77A-6431-4573-8C48-B99430962DFB}" dt="2021-01-05T00:04:01.543" v="8079" actId="14100"/>
          <ac:cxnSpMkLst>
            <pc:docMk/>
            <pc:sldMk cId="709122452" sldId="6878"/>
            <ac:cxnSpMk id="115" creationId="{85A155AC-9B5C-4EEC-9F06-70A80254D12E}"/>
          </ac:cxnSpMkLst>
        </pc:cxnChg>
        <pc:cxnChg chg="add mod">
          <ac:chgData name="Al Brooks" userId="34fc579134f071c1" providerId="LiveId" clId="{2561E77A-6431-4573-8C48-B99430962DFB}" dt="2021-01-04T23:53:22.907" v="7858" actId="14100"/>
          <ac:cxnSpMkLst>
            <pc:docMk/>
            <pc:sldMk cId="709122452" sldId="6878"/>
            <ac:cxnSpMk id="117" creationId="{E67B6F16-CBF6-4FF7-8530-1A56C9379486}"/>
          </ac:cxnSpMkLst>
        </pc:cxnChg>
        <pc:cxnChg chg="add del mod">
          <ac:chgData name="Al Brooks" userId="34fc579134f071c1" providerId="LiveId" clId="{2561E77A-6431-4573-8C48-B99430962DFB}" dt="2021-01-04T23:55:38.341" v="7881" actId="478"/>
          <ac:cxnSpMkLst>
            <pc:docMk/>
            <pc:sldMk cId="709122452" sldId="6878"/>
            <ac:cxnSpMk id="120" creationId="{5D33D8B6-9974-4B22-B822-50FD9444B145}"/>
          </ac:cxnSpMkLst>
        </pc:cxnChg>
        <pc:cxnChg chg="add mod">
          <ac:chgData name="Al Brooks" userId="34fc579134f071c1" providerId="LiveId" clId="{2561E77A-6431-4573-8C48-B99430962DFB}" dt="2021-01-04T23:56:08.560" v="7891" actId="14100"/>
          <ac:cxnSpMkLst>
            <pc:docMk/>
            <pc:sldMk cId="709122452" sldId="6878"/>
            <ac:cxnSpMk id="121" creationId="{BB5B2336-3157-4D03-B455-4C5BF4115239}"/>
          </ac:cxnSpMkLst>
        </pc:cxnChg>
        <pc:cxnChg chg="add mod">
          <ac:chgData name="Al Brooks" userId="34fc579134f071c1" providerId="LiveId" clId="{2561E77A-6431-4573-8C48-B99430962DFB}" dt="2021-01-04T23:55:45.976" v="7882" actId="1076"/>
          <ac:cxnSpMkLst>
            <pc:docMk/>
            <pc:sldMk cId="709122452" sldId="6878"/>
            <ac:cxnSpMk id="123" creationId="{F10D3DAA-9B5B-47FB-899C-8DF3CD5AAE3D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4T23:57:10.798" v="7924" actId="478"/>
          <ac:cxnSpMkLst>
            <pc:docMk/>
            <pc:sldMk cId="709122452" sldId="687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6T15:59:13.947" v="10085" actId="47"/>
        <pc:sldMkLst>
          <pc:docMk/>
          <pc:sldMk cId="1333076197" sldId="6878"/>
        </pc:sldMkLst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1-01-06T01:55:20.995" v="9759" actId="167"/>
          <ac:spMkLst>
            <pc:docMk/>
            <pc:sldMk cId="1333076197" sldId="6878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01:54:38.910" v="9748" actId="108"/>
          <ac:spMkLst>
            <pc:docMk/>
            <pc:sldMk cId="1333076197" sldId="6878"/>
            <ac:spMk id="105" creationId="{8C43DB05-7930-4311-B7F0-990119DABB1D}"/>
          </ac:spMkLst>
        </pc:spChg>
        <pc:spChg chg="mod">
          <ac:chgData name="Al Brooks" userId="34fc579134f071c1" providerId="LiveId" clId="{2561E77A-6431-4573-8C48-B99430962DFB}" dt="2021-01-06T01:54:40.573" v="9749" actId="108"/>
          <ac:spMkLst>
            <pc:docMk/>
            <pc:sldMk cId="1333076197" sldId="6878"/>
            <ac:spMk id="107" creationId="{BCB6C3FB-4950-4659-B5C8-13B697B8FEFF}"/>
          </ac:spMkLst>
        </pc:spChg>
        <pc:spChg chg="mod">
          <ac:chgData name="Al Brooks" userId="34fc579134f071c1" providerId="LiveId" clId="{2561E77A-6431-4573-8C48-B99430962DFB}" dt="2021-01-06T01:54:41.765" v="9750" actId="108"/>
          <ac:spMkLst>
            <pc:docMk/>
            <pc:sldMk cId="1333076197" sldId="6878"/>
            <ac:spMk id="108" creationId="{36E7ED69-A0B1-4E58-A043-82D6CC9F136A}"/>
          </ac:spMkLst>
        </pc:spChg>
        <pc:spChg chg="mod">
          <ac:chgData name="Al Brooks" userId="34fc579134f071c1" providerId="LiveId" clId="{2561E77A-6431-4573-8C48-B99430962DFB}" dt="2021-01-06T01:54:42.613" v="9751" actId="108"/>
          <ac:spMkLst>
            <pc:docMk/>
            <pc:sldMk cId="1333076197" sldId="6878"/>
            <ac:spMk id="109" creationId="{D5A32852-DC27-46E9-A1DD-D76BF3EA81FA}"/>
          </ac:spMkLst>
        </pc:spChg>
        <pc:spChg chg="mod">
          <ac:chgData name="Al Brooks" userId="34fc579134f071c1" providerId="LiveId" clId="{2561E77A-6431-4573-8C48-B99430962DFB}" dt="2021-01-06T01:54:46.938" v="9752" actId="108"/>
          <ac:spMkLst>
            <pc:docMk/>
            <pc:sldMk cId="1333076197" sldId="6878"/>
            <ac:spMk id="111" creationId="{D47CE7D4-F6C1-41B6-9A4F-52B5C6F9486D}"/>
          </ac:spMkLst>
        </pc:spChg>
        <pc:spChg chg="mod">
          <ac:chgData name="Al Brooks" userId="34fc579134f071c1" providerId="LiveId" clId="{2561E77A-6431-4573-8C48-B99430962DFB}" dt="2021-01-06T01:04:05.681" v="9231" actId="1076"/>
          <ac:spMkLst>
            <pc:docMk/>
            <pc:sldMk cId="1333076197" sldId="6878"/>
            <ac:spMk id="112" creationId="{5A43B101-F57C-4320-A9A7-3F3FC3657E21}"/>
          </ac:spMkLst>
        </pc:spChg>
        <pc:spChg chg="mod">
          <ac:chgData name="Al Brooks" userId="34fc579134f071c1" providerId="LiveId" clId="{2561E77A-6431-4573-8C48-B99430962DFB}" dt="2021-01-06T01:55:48.233" v="9763" actId="108"/>
          <ac:spMkLst>
            <pc:docMk/>
            <pc:sldMk cId="1333076197" sldId="6878"/>
            <ac:spMk id="113" creationId="{C2AAB900-6C13-40D4-ACF2-308A20DFD8D6}"/>
          </ac:spMkLst>
        </pc:spChg>
        <pc:spChg chg="mod">
          <ac:chgData name="Al Brooks" userId="34fc579134f071c1" providerId="LiveId" clId="{2561E77A-6431-4573-8C48-B99430962DFB}" dt="2021-01-06T01:55:33.682" v="9762" actId="108"/>
          <ac:spMkLst>
            <pc:docMk/>
            <pc:sldMk cId="1333076197" sldId="6878"/>
            <ac:spMk id="114" creationId="{65CDEEF7-67C1-4FD9-9063-01D2F9D7F198}"/>
          </ac:spMkLst>
        </pc:spChg>
        <pc:spChg chg="mod">
          <ac:chgData name="Al Brooks" userId="34fc579134f071c1" providerId="LiveId" clId="{2561E77A-6431-4573-8C48-B99430962DFB}" dt="2021-01-06T01:56:19.857" v="9767" actId="108"/>
          <ac:spMkLst>
            <pc:docMk/>
            <pc:sldMk cId="1333076197" sldId="6878"/>
            <ac:spMk id="115" creationId="{8CEE38D6-D72B-407C-BD4F-2124E9F08F95}"/>
          </ac:spMkLst>
        </pc:spChg>
        <pc:spChg chg="mod">
          <ac:chgData name="Al Brooks" userId="34fc579134f071c1" providerId="LiveId" clId="{2561E77A-6431-4573-8C48-B99430962DFB}" dt="2021-01-06T01:55:58.337" v="9764" actId="108"/>
          <ac:spMkLst>
            <pc:docMk/>
            <pc:sldMk cId="1333076197" sldId="6878"/>
            <ac:spMk id="116" creationId="{2F97C2D7-7842-4038-B628-B05F9C0F0BB7}"/>
          </ac:spMkLst>
        </pc:spChg>
        <pc:spChg chg="mod">
          <ac:chgData name="Al Brooks" userId="34fc579134f071c1" providerId="LiveId" clId="{2561E77A-6431-4573-8C48-B99430962DFB}" dt="2021-01-06T01:56:07.493" v="9765" actId="108"/>
          <ac:spMkLst>
            <pc:docMk/>
            <pc:sldMk cId="1333076197" sldId="6878"/>
            <ac:spMk id="118" creationId="{F76F09AB-C251-4674-A56B-F6195D1D6E9D}"/>
          </ac:spMkLst>
        </pc:spChg>
        <pc:spChg chg="mod">
          <ac:chgData name="Al Brooks" userId="34fc579134f071c1" providerId="LiveId" clId="{2561E77A-6431-4573-8C48-B99430962DFB}" dt="2021-01-06T01:56:14.999" v="9766" actId="108"/>
          <ac:spMkLst>
            <pc:docMk/>
            <pc:sldMk cId="1333076197" sldId="6878"/>
            <ac:spMk id="119" creationId="{BF1982F5-375C-4DF7-B11A-4CC0CAC96F50}"/>
          </ac:spMkLst>
        </pc:spChg>
        <pc:spChg chg="add mod">
          <ac:chgData name="Al Brooks" userId="34fc579134f071c1" providerId="LiveId" clId="{2561E77A-6431-4573-8C48-B99430962DFB}" dt="2021-01-05T22:04:02.405" v="9018"/>
          <ac:spMkLst>
            <pc:docMk/>
            <pc:sldMk cId="1333076197" sldId="6878"/>
            <ac:spMk id="124" creationId="{CA44787F-BC3A-4685-986B-83A274595541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26" creationId="{28B411BC-7A20-4751-BD64-583B356937DB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27" creationId="{97301994-E295-4F62-99D0-D9ECA292A46A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28" creationId="{F5A45801-B2CC-44D4-8ACE-2C1DA50BEAAE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29" creationId="{AA715823-DF4C-4220-A6A9-95460FDAF1AB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30" creationId="{9DDD6B8C-799E-4455-85F1-B0F7D8DD97E4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32" creationId="{6EA10126-7D1C-48E8-B997-069141801460}"/>
          </ac:spMkLst>
        </pc:spChg>
        <pc:spChg chg="del mod">
          <ac:chgData name="Al Brooks" userId="34fc579134f071c1" providerId="LiveId" clId="{2561E77A-6431-4573-8C48-B99430962DFB}" dt="2021-01-06T01:48:42.530" v="9622" actId="478"/>
          <ac:spMkLst>
            <pc:docMk/>
            <pc:sldMk cId="1333076197" sldId="6878"/>
            <ac:spMk id="133" creationId="{44FCD3ED-2965-42F4-938B-1AB492CDB0DD}"/>
          </ac:spMkLst>
        </pc:spChg>
        <pc:spChg chg="ord">
          <ac:chgData name="Al Brooks" userId="34fc579134f071c1" providerId="LiveId" clId="{2561E77A-6431-4573-8C48-B99430962DFB}" dt="2021-01-06T01:55:10.060" v="9757" actId="167"/>
          <ac:spMkLst>
            <pc:docMk/>
            <pc:sldMk cId="1333076197" sldId="6878"/>
            <ac:spMk id="134" creationId="{E85F174F-B284-4FCC-A893-5A488F067AA1}"/>
          </ac:spMkLst>
        </pc:spChg>
        <pc:spChg chg="ord">
          <ac:chgData name="Al Brooks" userId="34fc579134f071c1" providerId="LiveId" clId="{2561E77A-6431-4573-8C48-B99430962DFB}" dt="2021-01-06T00:59:39.650" v="9107" actId="167"/>
          <ac:spMkLst>
            <pc:docMk/>
            <pc:sldMk cId="1333076197" sldId="6878"/>
            <ac:spMk id="135" creationId="{A3FB3F53-864E-4825-B15A-0C430F2FFAFB}"/>
          </ac:spMkLst>
        </pc:spChg>
        <pc:spChg chg="mod">
          <ac:chgData name="Al Brooks" userId="34fc579134f071c1" providerId="LiveId" clId="{2561E77A-6431-4573-8C48-B99430962DFB}" dt="2021-01-06T01:48:28.754" v="9621" actId="404"/>
          <ac:spMkLst>
            <pc:docMk/>
            <pc:sldMk cId="1333076197" sldId="6878"/>
            <ac:spMk id="136" creationId="{4B57A32B-EE71-42B3-B974-D35130D12C74}"/>
          </ac:spMkLst>
        </pc:spChg>
        <pc:spChg chg="del">
          <ac:chgData name="Al Brooks" userId="34fc579134f071c1" providerId="LiveId" clId="{2561E77A-6431-4573-8C48-B99430962DFB}" dt="2021-01-06T01:47:49.873" v="9611" actId="478"/>
          <ac:spMkLst>
            <pc:docMk/>
            <pc:sldMk cId="1333076197" sldId="6878"/>
            <ac:spMk id="138" creationId="{F52D9E7F-3A5D-472F-ACF0-30D1CE169FFA}"/>
          </ac:spMkLst>
        </pc:spChg>
        <pc:spChg chg="mod">
          <ac:chgData name="Al Brooks" userId="34fc579134f071c1" providerId="LiveId" clId="{2561E77A-6431-4573-8C48-B99430962DFB}" dt="2021-01-06T01:48:25.330" v="9620" actId="1076"/>
          <ac:spMkLst>
            <pc:docMk/>
            <pc:sldMk cId="1333076197" sldId="6878"/>
            <ac:spMk id="139" creationId="{F24BA1B2-19CE-4CC8-ABB6-7975D7E039FC}"/>
          </ac:spMkLst>
        </pc:spChg>
        <pc:spChg chg="add mod">
          <ac:chgData name="Al Brooks" userId="34fc579134f071c1" providerId="LiveId" clId="{2561E77A-6431-4573-8C48-B99430962DFB}" dt="2021-01-06T00:59:58.991" v="9110" actId="571"/>
          <ac:spMkLst>
            <pc:docMk/>
            <pc:sldMk cId="1333076197" sldId="6878"/>
            <ac:spMk id="140" creationId="{BAE7F7C9-FA2B-4407-91D1-1E1FA2528786}"/>
          </ac:spMkLst>
        </pc:spChg>
        <pc:spChg chg="add mod">
          <ac:chgData name="Al Brooks" userId="34fc579134f071c1" providerId="LiveId" clId="{2561E77A-6431-4573-8C48-B99430962DFB}" dt="2021-01-06T01:00:42.273" v="9117" actId="571"/>
          <ac:spMkLst>
            <pc:docMk/>
            <pc:sldMk cId="1333076197" sldId="6878"/>
            <ac:spMk id="143" creationId="{F746F4D5-E5F1-40E9-99F0-EE3DE21713B5}"/>
          </ac:spMkLst>
        </pc:spChg>
        <pc:spChg chg="add mod">
          <ac:chgData name="Al Brooks" userId="34fc579134f071c1" providerId="LiveId" clId="{2561E77A-6431-4573-8C48-B99430962DFB}" dt="2021-01-06T01:00:42.273" v="9117" actId="571"/>
          <ac:spMkLst>
            <pc:docMk/>
            <pc:sldMk cId="1333076197" sldId="6878"/>
            <ac:spMk id="144" creationId="{41053296-043A-4AEF-84FC-4C4C2A532A3C}"/>
          </ac:spMkLst>
        </pc:spChg>
        <pc:spChg chg="add mod">
          <ac:chgData name="Al Brooks" userId="34fc579134f071c1" providerId="LiveId" clId="{2561E77A-6431-4573-8C48-B99430962DFB}" dt="2021-01-06T01:56:52.089" v="9774" actId="13926"/>
          <ac:spMkLst>
            <pc:docMk/>
            <pc:sldMk cId="1333076197" sldId="6878"/>
            <ac:spMk id="145" creationId="{646503C4-88FA-411C-A5FD-6CED68903E48}"/>
          </ac:spMkLst>
        </pc:spChg>
        <pc:spChg chg="add mod ord">
          <ac:chgData name="Al Brooks" userId="34fc579134f071c1" providerId="LiveId" clId="{2561E77A-6431-4573-8C48-B99430962DFB}" dt="2021-01-06T01:55:00.383" v="9755" actId="167"/>
          <ac:spMkLst>
            <pc:docMk/>
            <pc:sldMk cId="1333076197" sldId="6878"/>
            <ac:spMk id="146" creationId="{A94A5726-C8E6-4975-A810-16364ED3925E}"/>
          </ac:spMkLst>
        </pc:spChg>
        <pc:spChg chg="add mod">
          <ac:chgData name="Al Brooks" userId="34fc579134f071c1" providerId="LiveId" clId="{2561E77A-6431-4573-8C48-B99430962DFB}" dt="2021-01-06T01:56:44.158" v="9772" actId="113"/>
          <ac:spMkLst>
            <pc:docMk/>
            <pc:sldMk cId="1333076197" sldId="6878"/>
            <ac:spMk id="147" creationId="{56D362EA-D205-4A19-8079-180FE755F1F8}"/>
          </ac:spMkLst>
        </pc:spChg>
        <pc:spChg chg="add mod">
          <ac:chgData name="Al Brooks" userId="34fc579134f071c1" providerId="LiveId" clId="{2561E77A-6431-4573-8C48-B99430962DFB}" dt="2021-01-06T01:56:36.754" v="9771" actId="13926"/>
          <ac:spMkLst>
            <pc:docMk/>
            <pc:sldMk cId="1333076197" sldId="6878"/>
            <ac:spMk id="149" creationId="{E26E1483-BE6B-4051-877D-8E0F5C162CD3}"/>
          </ac:spMkLst>
        </pc:spChg>
        <pc:spChg chg="add mod">
          <ac:chgData name="Al Brooks" userId="34fc579134f071c1" providerId="LiveId" clId="{2561E77A-6431-4573-8C48-B99430962DFB}" dt="2021-01-06T01:56:26.730" v="9769" actId="13926"/>
          <ac:spMkLst>
            <pc:docMk/>
            <pc:sldMk cId="1333076197" sldId="6878"/>
            <ac:spMk id="151" creationId="{69AFCDCB-65C6-4E48-9D10-25E406141A7D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01:56:57.175" v="9775" actId="478"/>
          <ac:spMkLst>
            <pc:docMk/>
            <pc:sldMk cId="1333076197" sldId="6878"/>
            <ac:spMk id="232" creationId="{819AFA96-EEDE-4161-BAAB-3CEFDF1596C7}"/>
          </ac:spMkLst>
        </pc:spChg>
        <pc:picChg chg="ord">
          <ac:chgData name="Al Brooks" userId="34fc579134f071c1" providerId="LiveId" clId="{2561E77A-6431-4573-8C48-B99430962DFB}" dt="2021-01-06T01:55:15.913" v="9758" actId="167"/>
          <ac:picMkLst>
            <pc:docMk/>
            <pc:sldMk cId="1333076197" sldId="6878"/>
            <ac:picMk id="6" creationId="{ECBBFA75-0746-4298-856F-C8B888902A11}"/>
          </ac:picMkLst>
        </pc:picChg>
        <pc:cxnChg chg="mod">
          <ac:chgData name="Al Brooks" userId="34fc579134f071c1" providerId="LiveId" clId="{2561E77A-6431-4573-8C48-B99430962DFB}" dt="2021-01-06T01:04:01.369" v="9229" actId="14100"/>
          <ac:cxnSpMkLst>
            <pc:docMk/>
            <pc:sldMk cId="1333076197" sldId="6878"/>
            <ac:cxnSpMk id="90" creationId="{3EE4B8B5-F260-4251-9E04-CB993B0AE473}"/>
          </ac:cxnSpMkLst>
        </pc:cxnChg>
        <pc:cxnChg chg="del">
          <ac:chgData name="Al Brooks" userId="34fc579134f071c1" providerId="LiveId" clId="{2561E77A-6431-4573-8C48-B99430962DFB}" dt="2021-01-06T01:51:08.853" v="9714" actId="478"/>
          <ac:cxnSpMkLst>
            <pc:docMk/>
            <pc:sldMk cId="1333076197" sldId="6878"/>
            <ac:cxnSpMk id="96" creationId="{B637C09F-FFA9-4509-8B1B-5D6FC0F97D56}"/>
          </ac:cxnSpMkLst>
        </pc:cxnChg>
        <pc:cxnChg chg="add mod">
          <ac:chgData name="Al Brooks" userId="34fc579134f071c1" providerId="LiveId" clId="{2561E77A-6431-4573-8C48-B99430962DFB}" dt="2021-01-06T00:59:58.991" v="9110" actId="571"/>
          <ac:cxnSpMkLst>
            <pc:docMk/>
            <pc:sldMk cId="1333076197" sldId="6878"/>
            <ac:cxnSpMk id="125" creationId="{58F7D019-A721-48CD-999A-9DB81E6FF1AC}"/>
          </ac:cxnSpMkLst>
        </pc:cxnChg>
        <pc:cxnChg chg="del">
          <ac:chgData name="Al Brooks" userId="34fc579134f071c1" providerId="LiveId" clId="{2561E77A-6431-4573-8C48-B99430962DFB}" dt="2021-01-06T01:47:51.154" v="9612" actId="478"/>
          <ac:cxnSpMkLst>
            <pc:docMk/>
            <pc:sldMk cId="1333076197" sldId="6878"/>
            <ac:cxnSpMk id="137" creationId="{78DAABD6-5987-49FC-8574-26FE80F27156}"/>
          </ac:cxnSpMkLst>
        </pc:cxnChg>
        <pc:cxnChg chg="add mod">
          <ac:chgData name="Al Brooks" userId="34fc579134f071c1" providerId="LiveId" clId="{2561E77A-6431-4573-8C48-B99430962DFB}" dt="2021-01-06T00:59:58.991" v="9110" actId="571"/>
          <ac:cxnSpMkLst>
            <pc:docMk/>
            <pc:sldMk cId="1333076197" sldId="6878"/>
            <ac:cxnSpMk id="141" creationId="{A7789B54-3A47-43A6-8446-0952A948E4D5}"/>
          </ac:cxnSpMkLst>
        </pc:cxnChg>
        <pc:cxnChg chg="add mod">
          <ac:chgData name="Al Brooks" userId="34fc579134f071c1" providerId="LiveId" clId="{2561E77A-6431-4573-8C48-B99430962DFB}" dt="2021-01-06T01:00:42.273" v="9117" actId="571"/>
          <ac:cxnSpMkLst>
            <pc:docMk/>
            <pc:sldMk cId="1333076197" sldId="6878"/>
            <ac:cxnSpMk id="142" creationId="{9E220A36-51E3-4A8A-8155-5B262EB304EF}"/>
          </ac:cxnSpMkLst>
        </pc:cxnChg>
        <pc:cxnChg chg="add mod">
          <ac:chgData name="Al Brooks" userId="34fc579134f071c1" providerId="LiveId" clId="{2561E77A-6431-4573-8C48-B99430962DFB}" dt="2021-01-06T01:47:52.951" v="9613"/>
          <ac:cxnSpMkLst>
            <pc:docMk/>
            <pc:sldMk cId="1333076197" sldId="6878"/>
            <ac:cxnSpMk id="148" creationId="{F850DB07-0335-44B2-AE76-E3648E4A7618}"/>
          </ac:cxnSpMkLst>
        </pc:cxnChg>
        <pc:cxnChg chg="add mod">
          <ac:chgData name="Al Brooks" userId="34fc579134f071c1" providerId="LiveId" clId="{2561E77A-6431-4573-8C48-B99430962DFB}" dt="2021-01-06T01:51:10.920" v="9715"/>
          <ac:cxnSpMkLst>
            <pc:docMk/>
            <pc:sldMk cId="1333076197" sldId="6878"/>
            <ac:cxnSpMk id="150" creationId="{EF84E63D-A850-4F89-91AB-F01157EE0A4D}"/>
          </ac:cxnSpMkLst>
        </pc:cxnChg>
        <pc:cxnChg chg="add mod">
          <ac:chgData name="Al Brooks" userId="34fc579134f071c1" providerId="LiveId" clId="{2561E77A-6431-4573-8C48-B99430962DFB}" dt="2021-01-06T01:51:10.920" v="9715"/>
          <ac:cxnSpMkLst>
            <pc:docMk/>
            <pc:sldMk cId="1333076197" sldId="6878"/>
            <ac:cxnSpMk id="152" creationId="{0572B1B7-2352-4431-B521-490F52870CDB}"/>
          </ac:cxnSpMkLst>
        </pc:cxnChg>
        <pc:cxnChg chg="add mod">
          <ac:chgData name="Al Brooks" userId="34fc579134f071c1" providerId="LiveId" clId="{2561E77A-6431-4573-8C48-B99430962DFB}" dt="2021-01-06T01:51:10.920" v="9715"/>
          <ac:cxnSpMkLst>
            <pc:docMk/>
            <pc:sldMk cId="1333076197" sldId="6878"/>
            <ac:cxnSpMk id="153" creationId="{45022CAD-563E-44D3-B250-E9B24F13C65A}"/>
          </ac:cxnSpMkLst>
        </pc:cxnChg>
        <pc:cxnChg chg="add mod">
          <ac:chgData name="Al Brooks" userId="34fc579134f071c1" providerId="LiveId" clId="{2561E77A-6431-4573-8C48-B99430962DFB}" dt="2021-01-06T01:51:34.649" v="9721" actId="571"/>
          <ac:cxnSpMkLst>
            <pc:docMk/>
            <pc:sldMk cId="1333076197" sldId="6878"/>
            <ac:cxnSpMk id="154" creationId="{2B3FEEE7-EAF1-45CC-8D61-763F5F6E0097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01:57:01.240" v="9776" actId="478"/>
          <ac:cxnSpMkLst>
            <pc:docMk/>
            <pc:sldMk cId="1333076197" sldId="6878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01:56:57.175" v="9775" actId="478"/>
          <ac:cxnSpMkLst>
            <pc:docMk/>
            <pc:sldMk cId="1333076197" sldId="6878"/>
            <ac:cxnSpMk id="244" creationId="{A01D7C86-0024-44FE-BA74-69C0E0D0D261}"/>
          </ac:cxnSpMkLst>
        </pc:cxnChg>
      </pc:sldChg>
      <pc:sldChg chg="addSp modSp add mod">
        <pc:chgData name="Al Brooks" userId="34fc579134f071c1" providerId="LiveId" clId="{2561E77A-6431-4573-8C48-B99430962DFB}" dt="2021-01-06T16:00:56.407" v="10249" actId="207"/>
        <pc:sldMkLst>
          <pc:docMk/>
          <pc:sldMk cId="2665738805" sldId="6879"/>
        </pc:sldMkLst>
        <pc:spChg chg="mod">
          <ac:chgData name="Al Brooks" userId="34fc579134f071c1" providerId="LiveId" clId="{2561E77A-6431-4573-8C48-B99430962DFB}" dt="2021-01-05T22:03:48.638" v="9014"/>
          <ac:spMkLst>
            <pc:docMk/>
            <pc:sldMk cId="2665738805" sldId="6879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6T15:59:32.889" v="10089" actId="1076"/>
          <ac:spMkLst>
            <pc:docMk/>
            <pc:sldMk cId="2665738805" sldId="6879"/>
            <ac:spMk id="81" creationId="{C8BF64E6-A8A0-47AC-9EB5-C19A9A27EDC0}"/>
          </ac:spMkLst>
        </pc:spChg>
        <pc:spChg chg="add mod">
          <ac:chgData name="Al Brooks" userId="34fc579134f071c1" providerId="LiveId" clId="{2561E77A-6431-4573-8C48-B99430962DFB}" dt="2021-01-06T16:00:56.407" v="10249" actId="207"/>
          <ac:spMkLst>
            <pc:docMk/>
            <pc:sldMk cId="2665738805" sldId="6879"/>
            <ac:spMk id="83" creationId="{C9838749-B71A-4F0B-A01F-34A69F732FFF}"/>
          </ac:spMkLst>
        </pc:spChg>
      </pc:sldChg>
      <pc:sldChg chg="addSp delSp modSp add del mod ord">
        <pc:chgData name="Al Brooks" userId="34fc579134f071c1" providerId="LiveId" clId="{2561E77A-6431-4573-8C48-B99430962DFB}" dt="2021-01-05T00:22:08.294" v="8440" actId="2696"/>
        <pc:sldMkLst>
          <pc:docMk/>
          <pc:sldMk cId="2894562501" sldId="6879"/>
        </pc:sldMkLst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5T00:16:36.791" v="8375" actId="113"/>
          <ac:spMkLst>
            <pc:docMk/>
            <pc:sldMk cId="2894562501" sldId="6879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33.579" v="7347" actId="167"/>
          <ac:spMkLst>
            <pc:docMk/>
            <pc:sldMk cId="2894562501" sldId="6879"/>
            <ac:spMk id="21" creationId="{D800B438-E78B-4C04-8812-E548DC25F1FB}"/>
          </ac:spMkLst>
        </pc:spChg>
        <pc:spChg chg="del mod">
          <ac:chgData name="Al Brooks" userId="34fc579134f071c1" providerId="LiveId" clId="{2561E77A-6431-4573-8C48-B99430962DFB}" dt="2021-01-05T00:07:01.883" v="8133" actId="478"/>
          <ac:spMkLst>
            <pc:docMk/>
            <pc:sldMk cId="2894562501" sldId="6879"/>
            <ac:spMk id="81" creationId="{0AF26677-87C0-424F-9E59-39A46AFDBFC6}"/>
          </ac:spMkLst>
        </pc:spChg>
        <pc:spChg chg="mod">
          <ac:chgData name="Al Brooks" userId="34fc579134f071c1" providerId="LiveId" clId="{2561E77A-6431-4573-8C48-B99430962DFB}" dt="2021-01-05T00:08:20.271" v="8160" actId="20577"/>
          <ac:spMkLst>
            <pc:docMk/>
            <pc:sldMk cId="2894562501" sldId="6879"/>
            <ac:spMk id="82" creationId="{BF4F8431-4AD7-471C-8D4F-1D4203BEB2F4}"/>
          </ac:spMkLst>
        </pc:spChg>
        <pc:spChg chg="add del mod">
          <ac:chgData name="Al Brooks" userId="34fc579134f071c1" providerId="LiveId" clId="{2561E77A-6431-4573-8C48-B99430962DFB}" dt="2021-01-05T00:07:45.248" v="8157" actId="478"/>
          <ac:spMkLst>
            <pc:docMk/>
            <pc:sldMk cId="2894562501" sldId="6879"/>
            <ac:spMk id="85" creationId="{68957556-9F3D-4A27-8C24-201D55B11215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87" creationId="{8E71CD83-F256-453F-9D25-6AF914C06E80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88" creationId="{C32211F2-3A0B-41C8-A868-38E24195B463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89" creationId="{41069FFD-5405-4CFD-A186-42EDDD3B2558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90" creationId="{BB1B8D7C-61D9-4828-81BD-110C710369A3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91" creationId="{7306011C-853D-4F91-B9E2-F38A18047029}"/>
          </ac:spMkLst>
        </pc:spChg>
        <pc:spChg chg="add mod">
          <ac:chgData name="Al Brooks" userId="34fc579134f071c1" providerId="LiveId" clId="{2561E77A-6431-4573-8C48-B99430962DFB}" dt="2021-01-05T00:08:03.825" v="8158"/>
          <ac:spMkLst>
            <pc:docMk/>
            <pc:sldMk cId="2894562501" sldId="6879"/>
            <ac:spMk id="92" creationId="{25B4EB16-A5BB-47DE-A49A-A7E920D9926A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5T00:16:24.809" v="8371" actId="478"/>
          <ac:spMkLst>
            <pc:docMk/>
            <pc:sldMk cId="2894562501" sldId="6879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4T22:10:29.046" v="7346" actId="167"/>
          <ac:picMkLst>
            <pc:docMk/>
            <pc:sldMk cId="2894562501" sldId="6879"/>
            <ac:picMk id="83" creationId="{5E7A4997-1F24-4085-ABC5-2E4D37BDD904}"/>
          </ac:picMkLst>
        </pc:picChg>
        <pc:cxnChg chg="add mod">
          <ac:chgData name="Al Brooks" userId="34fc579134f071c1" providerId="LiveId" clId="{2561E77A-6431-4573-8C48-B99430962DFB}" dt="2021-01-05T00:06:52.812" v="8131"/>
          <ac:cxnSpMkLst>
            <pc:docMk/>
            <pc:sldMk cId="2894562501" sldId="6879"/>
            <ac:cxnSpMk id="84" creationId="{0C259E58-B4D6-40B3-B4DE-E5D742B8711E}"/>
          </ac:cxnSpMkLst>
        </pc:cxnChg>
        <pc:cxnChg chg="add mod">
          <ac:chgData name="Al Brooks" userId="34fc579134f071c1" providerId="LiveId" clId="{2561E77A-6431-4573-8C48-B99430962DFB}" dt="2021-01-05T00:07:35.986" v="8139"/>
          <ac:cxnSpMkLst>
            <pc:docMk/>
            <pc:sldMk cId="2894562501" sldId="6879"/>
            <ac:cxnSpMk id="86" creationId="{41B74442-460E-437A-AC29-801325908DBE}"/>
          </ac:cxnSpMkLst>
        </pc:cxnChg>
        <pc:cxnChg chg="add mod">
          <ac:chgData name="Al Brooks" userId="34fc579134f071c1" providerId="LiveId" clId="{2561E77A-6431-4573-8C48-B99430962DFB}" dt="2021-01-05T00:08:16.419" v="8159" actId="571"/>
          <ac:cxnSpMkLst>
            <pc:docMk/>
            <pc:sldMk cId="2894562501" sldId="6879"/>
            <ac:cxnSpMk id="93" creationId="{67D3A2F7-310E-4763-AE08-C8F4DC4EC23A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5T00:16:24.809" v="8371" actId="478"/>
          <ac:cxnSpMkLst>
            <pc:docMk/>
            <pc:sldMk cId="2894562501" sldId="6879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2561E77A-6431-4573-8C48-B99430962DFB}" dt="2021-01-05T22:03:51.232" v="9015" actId="47"/>
        <pc:sldMkLst>
          <pc:docMk/>
          <pc:sldMk cId="1571800804" sldId="6880"/>
        </pc:sldMkLst>
        <pc:spChg chg="mod">
          <ac:chgData name="Al Brooks" userId="34fc579134f071c1" providerId="LiveId" clId="{2561E77A-6431-4573-8C48-B99430962DFB}" dt="2021-01-05T22:03:45.227" v="9013" actId="21"/>
          <ac:spMkLst>
            <pc:docMk/>
            <pc:sldMk cId="1571800804" sldId="6880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2561E77A-6431-4573-8C48-B99430962DFB}" dt="2021-01-06T01:53:12.290" v="9745" actId="2696"/>
        <pc:sldMkLst>
          <pc:docMk/>
          <pc:sldMk cId="3112008871" sldId="6880"/>
        </pc:sldMkLst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5T22:04:27.855" v="9058" actId="20577"/>
          <ac:spMkLst>
            <pc:docMk/>
            <pc:sldMk cId="3112008871" sldId="6880"/>
            <ac:spMk id="5" creationId="{00000000-0000-0000-0000-000000000000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85" creationId="{EBDD816E-6F82-4AD8-8F5C-72C54BB7A5E6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86" creationId="{65B59EC6-811E-4342-9D40-26A645D9F678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87" creationId="{DA22B551-4E43-4059-B97D-EFDCCA93FAF5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88" creationId="{9D509819-D4B4-4ACB-83C5-BCDB0CDAB433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89" creationId="{0E444915-3512-4935-9C0E-7A0BBBC94BD6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90" creationId="{104B5554-31FA-4FF4-A56E-95A6E873543D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91" creationId="{66B2AA6E-61E0-457B-93FD-06D95AC81F6F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92" creationId="{D74DFDF1-258F-4206-B339-5F7F58BE9AAF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93" creationId="{2EC97B13-4C10-4D6C-BE88-EB531CD7D95D}"/>
          </ac:spMkLst>
        </pc:spChg>
        <pc:spChg chg="add mod">
          <ac:chgData name="Al Brooks" userId="34fc579134f071c1" providerId="LiveId" clId="{2561E77A-6431-4573-8C48-B99430962DFB}" dt="2021-01-06T01:00:28.708" v="9115"/>
          <ac:spMkLst>
            <pc:docMk/>
            <pc:sldMk cId="3112008871" sldId="6880"/>
            <ac:spMk id="94" creationId="{1680D3B4-DAEF-484F-A5CB-3DB2CA0EE5B2}"/>
          </ac:spMkLst>
        </pc:spChg>
        <pc:spChg chg="add mod">
          <ac:chgData name="Al Brooks" userId="34fc579134f071c1" providerId="LiveId" clId="{2561E77A-6431-4573-8C48-B99430962DFB}" dt="2021-01-06T01:03:01.306" v="9219" actId="1076"/>
          <ac:spMkLst>
            <pc:docMk/>
            <pc:sldMk cId="3112008871" sldId="6880"/>
            <ac:spMk id="96" creationId="{31E3FE26-B959-475B-AB21-7B34C92EC1DE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01:53:08.616" v="9744" actId="478"/>
          <ac:spMkLst>
            <pc:docMk/>
            <pc:sldMk cId="3112008871" sldId="6880"/>
            <ac:spMk id="232" creationId="{819AFA96-EEDE-4161-BAAB-3CEFDF1596C7}"/>
          </ac:spMkLst>
        </pc:spChg>
        <pc:picChg chg="ord">
          <ac:chgData name="Al Brooks" userId="34fc579134f071c1" providerId="LiveId" clId="{2561E77A-6431-4573-8C48-B99430962DFB}" dt="2021-01-06T01:02:10.382" v="9150" actId="167"/>
          <ac:picMkLst>
            <pc:docMk/>
            <pc:sldMk cId="3112008871" sldId="6880"/>
            <ac:picMk id="83" creationId="{A1EF68EE-65EC-4E66-AA2A-1A6EA8B61EB9}"/>
          </ac:picMkLst>
        </pc:picChg>
        <pc:cxnChg chg="add mod">
          <ac:chgData name="Al Brooks" userId="34fc579134f071c1" providerId="LiveId" clId="{2561E77A-6431-4573-8C48-B99430962DFB}" dt="2021-01-06T01:00:28.708" v="9115"/>
          <ac:cxnSpMkLst>
            <pc:docMk/>
            <pc:sldMk cId="3112008871" sldId="6880"/>
            <ac:cxnSpMk id="82" creationId="{FDB8388C-8288-4E61-9B5A-597E1B5C9374}"/>
          </ac:cxnSpMkLst>
        </pc:cxnChg>
        <pc:cxnChg chg="add mod">
          <ac:chgData name="Al Brooks" userId="34fc579134f071c1" providerId="LiveId" clId="{2561E77A-6431-4573-8C48-B99430962DFB}" dt="2021-01-06T01:00:28.708" v="9115"/>
          <ac:cxnSpMkLst>
            <pc:docMk/>
            <pc:sldMk cId="3112008871" sldId="6880"/>
            <ac:cxnSpMk id="84" creationId="{8D7AFCF0-4515-4C00-84FC-1C5E0759FF96}"/>
          </ac:cxnSpMkLst>
        </pc:cxnChg>
        <pc:cxnChg chg="add mod">
          <ac:chgData name="Al Brooks" userId="34fc579134f071c1" providerId="LiveId" clId="{2561E77A-6431-4573-8C48-B99430962DFB}" dt="2021-01-06T01:00:28.708" v="9115"/>
          <ac:cxnSpMkLst>
            <pc:docMk/>
            <pc:sldMk cId="3112008871" sldId="6880"/>
            <ac:cxnSpMk id="95" creationId="{2538D333-D7CB-4ABD-A495-46F873769120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01:53:08.616" v="9744" actId="478"/>
          <ac:cxnSpMkLst>
            <pc:docMk/>
            <pc:sldMk cId="3112008871" sldId="688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5T00:21:40.607" v="8439" actId="2696"/>
        <pc:sldMkLst>
          <pc:docMk/>
          <pc:sldMk cId="3701764717" sldId="6880"/>
        </pc:sldMkLst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4T19:10:58.128" v="5685" actId="6549"/>
          <ac:spMkLst>
            <pc:docMk/>
            <pc:sldMk cId="3701764717" sldId="6880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40.881" v="7349" actId="167"/>
          <ac:spMkLst>
            <pc:docMk/>
            <pc:sldMk cId="3701764717" sldId="6880"/>
            <ac:spMk id="21" creationId="{D800B438-E78B-4C04-8812-E548DC25F1FB}"/>
          </ac:spMkLst>
        </pc:spChg>
        <pc:spChg chg="del mod">
          <ac:chgData name="Al Brooks" userId="34fc579134f071c1" providerId="LiveId" clId="{2561E77A-6431-4573-8C48-B99430962DFB}" dt="2021-01-05T00:09:22.914" v="8170" actId="478"/>
          <ac:spMkLst>
            <pc:docMk/>
            <pc:sldMk cId="3701764717" sldId="6880"/>
            <ac:spMk id="81" creationId="{0AF26677-87C0-424F-9E59-39A46AFDBFC6}"/>
          </ac:spMkLst>
        </pc:spChg>
        <pc:spChg chg="mod">
          <ac:chgData name="Al Brooks" userId="34fc579134f071c1" providerId="LiveId" clId="{2561E77A-6431-4573-8C48-B99430962DFB}" dt="2021-01-05T00:12:24.546" v="8294" actId="1076"/>
          <ac:spMkLst>
            <pc:docMk/>
            <pc:sldMk cId="3701764717" sldId="6880"/>
            <ac:spMk id="82" creationId="{BF4F8431-4AD7-471C-8D4F-1D4203BEB2F4}"/>
          </ac:spMkLst>
        </pc:spChg>
        <pc:spChg chg="add mod">
          <ac:chgData name="Al Brooks" userId="34fc579134f071c1" providerId="LiveId" clId="{2561E77A-6431-4573-8C48-B99430962DFB}" dt="2021-01-05T00:16:08.395" v="8367" actId="14100"/>
          <ac:spMkLst>
            <pc:docMk/>
            <pc:sldMk cId="3701764717" sldId="6880"/>
            <ac:spMk id="83" creationId="{3A0C436C-7080-4184-A08D-29466AA5554B}"/>
          </ac:spMkLst>
        </pc:spChg>
        <pc:spChg chg="add del mod">
          <ac:chgData name="Al Brooks" userId="34fc579134f071c1" providerId="LiveId" clId="{2561E77A-6431-4573-8C48-B99430962DFB}" dt="2021-01-05T00:11:47.319" v="8281" actId="478"/>
          <ac:spMkLst>
            <pc:docMk/>
            <pc:sldMk cId="3701764717" sldId="6880"/>
            <ac:spMk id="84" creationId="{62B28DF3-5F91-465C-9B96-9416BA72E247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87" creationId="{9F95B7A3-E152-4795-B4B0-B22052193A01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88" creationId="{F453B9B6-E996-434C-88AF-86D19695E5D3}"/>
          </ac:spMkLst>
        </pc:spChg>
        <pc:spChg chg="add del mod">
          <ac:chgData name="Al Brooks" userId="34fc579134f071c1" providerId="LiveId" clId="{2561E77A-6431-4573-8C48-B99430962DFB}" dt="2021-01-05T00:12:05.935" v="8290" actId="478"/>
          <ac:spMkLst>
            <pc:docMk/>
            <pc:sldMk cId="3701764717" sldId="6880"/>
            <ac:spMk id="89" creationId="{F33C64A8-0F49-4164-8186-831A3D1C7A73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90" creationId="{BE6BEE0D-D146-45DD-AA5B-DDB44F34508D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91" creationId="{4B3C0940-2937-499A-AA18-13563ACE3442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92" creationId="{5CC3747C-5EA7-4221-A8E6-F5C55DD337F6}"/>
          </ac:spMkLst>
        </pc:spChg>
        <pc:spChg chg="add mod">
          <ac:chgData name="Al Brooks" userId="34fc579134f071c1" providerId="LiveId" clId="{2561E77A-6431-4573-8C48-B99430962DFB}" dt="2021-01-05T00:10:32.990" v="8255"/>
          <ac:spMkLst>
            <pc:docMk/>
            <pc:sldMk cId="3701764717" sldId="6880"/>
            <ac:spMk id="93" creationId="{57BB10CE-21CB-4EC9-8620-E227D8A23199}"/>
          </ac:spMkLst>
        </pc:spChg>
        <pc:spChg chg="add mod">
          <ac:chgData name="Al Brooks" userId="34fc579134f071c1" providerId="LiveId" clId="{2561E77A-6431-4573-8C48-B99430962DFB}" dt="2021-01-05T00:11:24.780" v="8278" actId="571"/>
          <ac:spMkLst>
            <pc:docMk/>
            <pc:sldMk cId="3701764717" sldId="6880"/>
            <ac:spMk id="98" creationId="{DBFE46C9-295A-41B8-96BA-719BDC0EFC44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5T00:16:18.862" v="8370" actId="478"/>
          <ac:spMkLst>
            <pc:docMk/>
            <pc:sldMk cId="3701764717" sldId="6880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4T22:09:28.138" v="7330" actId="167"/>
          <ac:picMkLst>
            <pc:docMk/>
            <pc:sldMk cId="3701764717" sldId="6880"/>
            <ac:picMk id="85" creationId="{58346484-11F6-4163-9719-2361C3898CDC}"/>
          </ac:picMkLst>
        </pc:picChg>
        <pc:cxnChg chg="add mod">
          <ac:chgData name="Al Brooks" userId="34fc579134f071c1" providerId="LiveId" clId="{2561E77A-6431-4573-8C48-B99430962DFB}" dt="2021-01-05T00:10:32.990" v="8255"/>
          <ac:cxnSpMkLst>
            <pc:docMk/>
            <pc:sldMk cId="3701764717" sldId="6880"/>
            <ac:cxnSpMk id="86" creationId="{F5D177D3-4212-481F-A184-84EA214A631C}"/>
          </ac:cxnSpMkLst>
        </pc:cxnChg>
        <pc:cxnChg chg="add mod">
          <ac:chgData name="Al Brooks" userId="34fc579134f071c1" providerId="LiveId" clId="{2561E77A-6431-4573-8C48-B99430962DFB}" dt="2021-01-05T00:10:32.990" v="8255"/>
          <ac:cxnSpMkLst>
            <pc:docMk/>
            <pc:sldMk cId="3701764717" sldId="6880"/>
            <ac:cxnSpMk id="94" creationId="{52817CD9-A900-4158-8318-8AA593A0F428}"/>
          </ac:cxnSpMkLst>
        </pc:cxnChg>
        <pc:cxnChg chg="add mod">
          <ac:chgData name="Al Brooks" userId="34fc579134f071c1" providerId="LiveId" clId="{2561E77A-6431-4573-8C48-B99430962DFB}" dt="2021-01-05T00:16:12.519" v="8369" actId="14100"/>
          <ac:cxnSpMkLst>
            <pc:docMk/>
            <pc:sldMk cId="3701764717" sldId="6880"/>
            <ac:cxnSpMk id="95" creationId="{D19A08AC-F012-4423-B3C4-7A4746C3FC60}"/>
          </ac:cxnSpMkLst>
        </pc:cxnChg>
        <pc:cxnChg chg="add mod">
          <ac:chgData name="Al Brooks" userId="34fc579134f071c1" providerId="LiveId" clId="{2561E77A-6431-4573-8C48-B99430962DFB}" dt="2021-01-05T00:16:01.499" v="8365" actId="1076"/>
          <ac:cxnSpMkLst>
            <pc:docMk/>
            <pc:sldMk cId="3701764717" sldId="6880"/>
            <ac:cxnSpMk id="99" creationId="{346CD25C-DF2E-4A6C-A9D0-136287640AD4}"/>
          </ac:cxnSpMkLst>
        </pc:cxnChg>
        <pc:cxnChg chg="add mod">
          <ac:chgData name="Al Brooks" userId="34fc579134f071c1" providerId="LiveId" clId="{2561E77A-6431-4573-8C48-B99430962DFB}" dt="2021-01-05T00:12:19.469" v="8293"/>
          <ac:cxnSpMkLst>
            <pc:docMk/>
            <pc:sldMk cId="3701764717" sldId="6880"/>
            <ac:cxnSpMk id="101" creationId="{6B389D9F-3ABC-4C79-8782-EFD3D0FC826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5T00:16:18.862" v="8370" actId="478"/>
          <ac:cxnSpMkLst>
            <pc:docMk/>
            <pc:sldMk cId="3701764717" sldId="6880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2561E77A-6431-4573-8C48-B99430962DFB}" dt="2021-01-07T00:06:44.110" v="13525" actId="21"/>
        <pc:sldMkLst>
          <pc:docMk/>
          <pc:sldMk cId="4075801794" sldId="6880"/>
        </pc:sldMkLst>
        <pc:spChg chg="mod">
          <ac:chgData name="Al Brooks" userId="34fc579134f071c1" providerId="LiveId" clId="{2561E77A-6431-4573-8C48-B99430962DFB}" dt="2021-01-06T15:59:21.950" v="10088" actId="20577"/>
          <ac:spMkLst>
            <pc:docMk/>
            <pc:sldMk cId="4075801794" sldId="6880"/>
            <ac:spMk id="21" creationId="{D800B438-E78B-4C04-8812-E548DC25F1FB}"/>
          </ac:spMkLst>
        </pc:spChg>
        <pc:cxnChg chg="add del mod">
          <ac:chgData name="Al Brooks" userId="34fc579134f071c1" providerId="LiveId" clId="{2561E77A-6431-4573-8C48-B99430962DFB}" dt="2021-01-07T00:06:44.110" v="13525" actId="21"/>
          <ac:cxnSpMkLst>
            <pc:docMk/>
            <pc:sldMk cId="4075801794" sldId="6880"/>
            <ac:cxnSpMk id="80" creationId="{70597545-2411-4089-992C-46966BAF458C}"/>
          </ac:cxnSpMkLst>
        </pc:cxnChg>
      </pc:sldChg>
      <pc:sldChg chg="addSp delSp modSp add del mod">
        <pc:chgData name="Al Brooks" userId="34fc579134f071c1" providerId="LiveId" clId="{2561E77A-6431-4573-8C48-B99430962DFB}" dt="2021-01-06T01:53:48.438" v="9747" actId="2696"/>
        <pc:sldMkLst>
          <pc:docMk/>
          <pc:sldMk cId="303474874" sldId="6881"/>
        </pc:sldMkLst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5T22:05:06.794" v="9106" actId="20577"/>
          <ac:spMkLst>
            <pc:docMk/>
            <pc:sldMk cId="303474874" sldId="6881"/>
            <ac:spMk id="5" creationId="{00000000-0000-0000-0000-000000000000}"/>
          </ac:spMkLst>
        </pc:spChg>
        <pc:spChg chg="add mod">
          <ac:chgData name="Al Brooks" userId="34fc579134f071c1" providerId="LiveId" clId="{2561E77A-6431-4573-8C48-B99430962DFB}" dt="2021-01-06T01:01:53.185" v="9148"/>
          <ac:spMkLst>
            <pc:docMk/>
            <pc:sldMk cId="303474874" sldId="6881"/>
            <ac:spMk id="82" creationId="{9F91EEEB-D356-42E6-B120-CDFC97A6470C}"/>
          </ac:spMkLst>
        </pc:spChg>
        <pc:spChg chg="add mod">
          <ac:chgData name="Al Brooks" userId="34fc579134f071c1" providerId="LiveId" clId="{2561E77A-6431-4573-8C48-B99430962DFB}" dt="2021-01-06T01:01:53.185" v="9148"/>
          <ac:spMkLst>
            <pc:docMk/>
            <pc:sldMk cId="303474874" sldId="6881"/>
            <ac:spMk id="84" creationId="{C8CDE4C7-0EF7-45D5-A6D1-22BCD9D03AF0}"/>
          </ac:spMkLst>
        </pc:spChg>
        <pc:spChg chg="add mod">
          <ac:chgData name="Al Brooks" userId="34fc579134f071c1" providerId="LiveId" clId="{2561E77A-6431-4573-8C48-B99430962DFB}" dt="2021-01-06T01:01:53.185" v="9148"/>
          <ac:spMkLst>
            <pc:docMk/>
            <pc:sldMk cId="303474874" sldId="6881"/>
            <ac:spMk id="87" creationId="{D409A0ED-8FE1-422C-BFE7-38BE1C2D385B}"/>
          </ac:spMkLst>
        </pc:spChg>
        <pc:spChg chg="add mod">
          <ac:chgData name="Al Brooks" userId="34fc579134f071c1" providerId="LiveId" clId="{2561E77A-6431-4573-8C48-B99430962DFB}" dt="2021-01-06T01:01:53.185" v="9148"/>
          <ac:spMkLst>
            <pc:docMk/>
            <pc:sldMk cId="303474874" sldId="6881"/>
            <ac:spMk id="88" creationId="{2EFF4E47-24D2-4B69-83A4-EE7241D15407}"/>
          </ac:spMkLst>
        </pc:spChg>
        <pc:spChg chg="add del mod">
          <ac:chgData name="Al Brooks" userId="34fc579134f071c1" providerId="LiveId" clId="{2561E77A-6431-4573-8C48-B99430962DFB}" dt="2021-01-06T01:04:34.634" v="9233"/>
          <ac:spMkLst>
            <pc:docMk/>
            <pc:sldMk cId="303474874" sldId="6881"/>
            <ac:spMk id="92" creationId="{773A91C4-E0A2-4670-96F4-BD1D9083FD2D}"/>
          </ac:spMkLst>
        </pc:spChg>
        <pc:spChg chg="add del mod">
          <ac:chgData name="Al Brooks" userId="34fc579134f071c1" providerId="LiveId" clId="{2561E77A-6431-4573-8C48-B99430962DFB}" dt="2021-01-06T01:04:34.634" v="9233"/>
          <ac:spMkLst>
            <pc:docMk/>
            <pc:sldMk cId="303474874" sldId="6881"/>
            <ac:spMk id="93" creationId="{59F596A6-5E44-4852-84A0-C650CDE11510}"/>
          </ac:spMkLst>
        </pc:spChg>
        <pc:spChg chg="add del mod">
          <ac:chgData name="Al Brooks" userId="34fc579134f071c1" providerId="LiveId" clId="{2561E77A-6431-4573-8C48-B99430962DFB}" dt="2021-01-06T01:04:34.634" v="9233"/>
          <ac:spMkLst>
            <pc:docMk/>
            <pc:sldMk cId="303474874" sldId="6881"/>
            <ac:spMk id="94" creationId="{B49EFBAF-E887-48BA-AD5D-160B688F3466}"/>
          </ac:spMkLst>
        </pc:spChg>
        <pc:spChg chg="add mod">
          <ac:chgData name="Al Brooks" userId="34fc579134f071c1" providerId="LiveId" clId="{2561E77A-6431-4573-8C48-B99430962DFB}" dt="2021-01-06T01:04:51.746" v="9236" actId="14100"/>
          <ac:spMkLst>
            <pc:docMk/>
            <pc:sldMk cId="303474874" sldId="6881"/>
            <ac:spMk id="95" creationId="{66B19AB8-502C-4A65-AB30-10E8FE5F34C0}"/>
          </ac:spMkLst>
        </pc:spChg>
        <pc:spChg chg="add mod">
          <ac:chgData name="Al Brooks" userId="34fc579134f071c1" providerId="LiveId" clId="{2561E77A-6431-4573-8C48-B99430962DFB}" dt="2021-01-06T01:47:36.434" v="9609" actId="108"/>
          <ac:spMkLst>
            <pc:docMk/>
            <pc:sldMk cId="303474874" sldId="6881"/>
            <ac:spMk id="96" creationId="{6574C025-5D03-476F-A088-CD7D3B2A2AB1}"/>
          </ac:spMkLst>
        </pc:spChg>
        <pc:spChg chg="add mod">
          <ac:chgData name="Al Brooks" userId="34fc579134f071c1" providerId="LiveId" clId="{2561E77A-6431-4573-8C48-B99430962DFB}" dt="2021-01-06T01:46:43.775" v="9592" actId="1076"/>
          <ac:spMkLst>
            <pc:docMk/>
            <pc:sldMk cId="303474874" sldId="6881"/>
            <ac:spMk id="97" creationId="{F6FA7EE6-9312-441A-9BE1-B1081E56AD24}"/>
          </ac:spMkLst>
        </pc:spChg>
        <pc:spChg chg="add mod">
          <ac:chgData name="Al Brooks" userId="34fc579134f071c1" providerId="LiveId" clId="{2561E77A-6431-4573-8C48-B99430962DFB}" dt="2021-01-06T01:47:43.008" v="9610" actId="571"/>
          <ac:spMkLst>
            <pc:docMk/>
            <pc:sldMk cId="303474874" sldId="6881"/>
            <ac:spMk id="100" creationId="{0FEED783-AFFF-4BE1-A5D3-3DB292EA1D8B}"/>
          </ac:spMkLst>
        </pc:spChg>
        <pc:spChg chg="add mod">
          <ac:chgData name="Al Brooks" userId="34fc579134f071c1" providerId="LiveId" clId="{2561E77A-6431-4573-8C48-B99430962DFB}" dt="2021-01-06T01:47:43.008" v="9610" actId="571"/>
          <ac:spMkLst>
            <pc:docMk/>
            <pc:sldMk cId="303474874" sldId="6881"/>
            <ac:spMk id="101" creationId="{DCA027D7-5990-44C9-9609-F128BBB60124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01:53:45.378" v="9746" actId="478"/>
          <ac:spMkLst>
            <pc:docMk/>
            <pc:sldMk cId="303474874" sldId="6881"/>
            <ac:spMk id="232" creationId="{819AFA96-EEDE-4161-BAAB-3CEFDF1596C7}"/>
          </ac:spMkLst>
        </pc:spChg>
        <pc:picChg chg="mod">
          <ac:chgData name="Al Brooks" userId="34fc579134f071c1" providerId="LiveId" clId="{2561E77A-6431-4573-8C48-B99430962DFB}" dt="2021-01-06T01:04:57.668" v="9238" actId="1076"/>
          <ac:picMkLst>
            <pc:docMk/>
            <pc:sldMk cId="303474874" sldId="6881"/>
            <ac:picMk id="83" creationId="{A1EF68EE-65EC-4E66-AA2A-1A6EA8B61EB9}"/>
          </ac:picMkLst>
        </pc:picChg>
        <pc:cxnChg chg="add mod">
          <ac:chgData name="Al Brooks" userId="34fc579134f071c1" providerId="LiveId" clId="{2561E77A-6431-4573-8C48-B99430962DFB}" dt="2021-01-06T01:01:53.185" v="9148"/>
          <ac:cxnSpMkLst>
            <pc:docMk/>
            <pc:sldMk cId="303474874" sldId="6881"/>
            <ac:cxnSpMk id="85" creationId="{A60DF0D7-2131-42E8-946D-101E67D7DBD7}"/>
          </ac:cxnSpMkLst>
        </pc:cxnChg>
        <pc:cxnChg chg="add mod">
          <ac:chgData name="Al Brooks" userId="34fc579134f071c1" providerId="LiveId" clId="{2561E77A-6431-4573-8C48-B99430962DFB}" dt="2021-01-06T01:01:53.185" v="9148"/>
          <ac:cxnSpMkLst>
            <pc:docMk/>
            <pc:sldMk cId="303474874" sldId="6881"/>
            <ac:cxnSpMk id="86" creationId="{1937CFBD-B1AB-4526-8680-AAC6016AFF32}"/>
          </ac:cxnSpMkLst>
        </pc:cxnChg>
        <pc:cxnChg chg="add mod">
          <ac:chgData name="Al Brooks" userId="34fc579134f071c1" providerId="LiveId" clId="{2561E77A-6431-4573-8C48-B99430962DFB}" dt="2021-01-06T01:03:18.623" v="9221" actId="14100"/>
          <ac:cxnSpMkLst>
            <pc:docMk/>
            <pc:sldMk cId="303474874" sldId="6881"/>
            <ac:cxnSpMk id="89" creationId="{14288E81-D639-457C-8D2E-CE39775EEF13}"/>
          </ac:cxnSpMkLst>
        </pc:cxnChg>
        <pc:cxnChg chg="add del mod">
          <ac:chgData name="Al Brooks" userId="34fc579134f071c1" providerId="LiveId" clId="{2561E77A-6431-4573-8C48-B99430962DFB}" dt="2021-01-06T01:04:34.634" v="9233"/>
          <ac:cxnSpMkLst>
            <pc:docMk/>
            <pc:sldMk cId="303474874" sldId="6881"/>
            <ac:cxnSpMk id="90" creationId="{40F6E8B7-8670-4039-9DD6-E65DF2C41B19}"/>
          </ac:cxnSpMkLst>
        </pc:cxnChg>
        <pc:cxnChg chg="add del mod">
          <ac:chgData name="Al Brooks" userId="34fc579134f071c1" providerId="LiveId" clId="{2561E77A-6431-4573-8C48-B99430962DFB}" dt="2021-01-06T01:04:34.634" v="9233"/>
          <ac:cxnSpMkLst>
            <pc:docMk/>
            <pc:sldMk cId="303474874" sldId="6881"/>
            <ac:cxnSpMk id="91" creationId="{B9E2BACD-9C53-4664-8897-E3FA0C4551BD}"/>
          </ac:cxnSpMkLst>
        </pc:cxnChg>
        <pc:cxnChg chg="add mod">
          <ac:chgData name="Al Brooks" userId="34fc579134f071c1" providerId="LiveId" clId="{2561E77A-6431-4573-8C48-B99430962DFB}" dt="2021-01-06T01:46:48.051" v="9593" actId="108"/>
          <ac:cxnSpMkLst>
            <pc:docMk/>
            <pc:sldMk cId="303474874" sldId="6881"/>
            <ac:cxnSpMk id="98" creationId="{EB10126A-CA03-4A14-9B45-F02817D370AE}"/>
          </ac:cxnSpMkLst>
        </pc:cxnChg>
        <pc:cxnChg chg="add mod">
          <ac:chgData name="Al Brooks" userId="34fc579134f071c1" providerId="LiveId" clId="{2561E77A-6431-4573-8C48-B99430962DFB}" dt="2021-01-06T01:47:43.008" v="9610" actId="571"/>
          <ac:cxnSpMkLst>
            <pc:docMk/>
            <pc:sldMk cId="303474874" sldId="6881"/>
            <ac:cxnSpMk id="102" creationId="{03F8D185-D1D1-412E-8153-3A9BC28D3674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01:53:45.378" v="9746" actId="478"/>
          <ac:cxnSpMkLst>
            <pc:docMk/>
            <pc:sldMk cId="303474874" sldId="6881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1-01-07T00:04:48.384" v="13520" actId="2696"/>
        <pc:sldMkLst>
          <pc:docMk/>
          <pc:sldMk cId="1102839710" sldId="6881"/>
        </pc:sldMkLst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23:46:16.920" v="13408" actId="20577"/>
          <ac:spMkLst>
            <pc:docMk/>
            <pc:sldMk cId="1102839710" sldId="6881"/>
            <ac:spMk id="5" creationId="{00000000-0000-0000-0000-000000000000}"/>
          </ac:spMkLst>
        </pc:spChg>
        <pc:spChg chg="del mod or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3:42:17.977" v="13343" actId="1076"/>
          <ac:spMkLst>
            <pc:docMk/>
            <pc:sldMk cId="1102839710" sldId="6881"/>
            <ac:spMk id="81" creationId="{876AA2A3-177A-456E-A3F5-90EED213B04E}"/>
          </ac:spMkLst>
        </pc:spChg>
        <pc:spChg chg="add del mod">
          <ac:chgData name="Al Brooks" userId="34fc579134f071c1" providerId="LiveId" clId="{2561E77A-6431-4573-8C48-B99430962DFB}" dt="2021-01-06T21:02:00.945" v="12128" actId="478"/>
          <ac:spMkLst>
            <pc:docMk/>
            <pc:sldMk cId="1102839710" sldId="6881"/>
            <ac:spMk id="86" creationId="{B5BE2CD2-CC7C-43FF-92E7-4D6C0CF7DC1D}"/>
          </ac:spMkLst>
        </pc:spChg>
        <pc:spChg chg="add mod ord">
          <ac:chgData name="Al Brooks" userId="34fc579134f071c1" providerId="LiveId" clId="{2561E77A-6431-4573-8C48-B99430962DFB}" dt="2021-01-06T23:39:45.444" v="13311" actId="167"/>
          <ac:spMkLst>
            <pc:docMk/>
            <pc:sldMk cId="1102839710" sldId="6881"/>
            <ac:spMk id="88" creationId="{B66953C6-07D0-4F19-8F58-FA4DF7215285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1" creationId="{BBFFCC28-0DD9-4224-9E64-2DBD656D4F94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2" creationId="{2656E84D-3CE4-4BB9-8BAA-8AEAC4FD34EB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3" creationId="{CF8BA483-4BA4-4CAD-ADD9-D1D5868C314D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4" creationId="{98561B2F-231E-4E98-BA47-E145DCB7E582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5" creationId="{1FED084D-04F3-449E-83BC-B19C3AE8D3E6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6" creationId="{BA22236A-7C3F-4AD1-BBC3-FA140C979DB1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7" creationId="{43C423DA-4549-4C8D-B03B-2671759FE01C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8" creationId="{7333AF97-7361-4AFD-B1AB-225181504852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99" creationId="{F6F60261-E51E-4B37-972F-F9158BAD053D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100" creationId="{178FAFCB-5A34-4944-AC84-4BF6B0334EBB}"/>
          </ac:spMkLst>
        </pc:spChg>
        <pc:spChg chg="add mod">
          <ac:chgData name="Al Brooks" userId="34fc579134f071c1" providerId="LiveId" clId="{2561E77A-6431-4573-8C48-B99430962DFB}" dt="2021-01-06T23:38:48.982" v="13306"/>
          <ac:spMkLst>
            <pc:docMk/>
            <pc:sldMk cId="1102839710" sldId="6881"/>
            <ac:spMk id="101" creationId="{60344DDD-A5CF-499C-9BA4-D0E49D1FDC43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102" creationId="{BC14B9D8-B964-45E2-A987-32F72E4D5FB0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104" creationId="{43FBCFEE-ADCE-4BE5-896B-1EE216B06AAC}"/>
          </ac:spMkLst>
        </pc:spChg>
        <pc:spChg chg="add del mod">
          <ac:chgData name="Al Brooks" userId="34fc579134f071c1" providerId="LiveId" clId="{2561E77A-6431-4573-8C48-B99430962DFB}" dt="2021-01-06T23:40:14.633" v="13313" actId="478"/>
          <ac:spMkLst>
            <pc:docMk/>
            <pc:sldMk cId="1102839710" sldId="6881"/>
            <ac:spMk id="105" creationId="{F6749EB4-BC81-4E31-BF81-E08C8ED3EA6C}"/>
          </ac:spMkLst>
        </pc:spChg>
        <pc:spChg chg="add mod">
          <ac:chgData name="Al Brooks" userId="34fc579134f071c1" providerId="LiveId" clId="{2561E77A-6431-4573-8C48-B99430962DFB}" dt="2021-01-06T23:42:22.899" v="13344" actId="108"/>
          <ac:spMkLst>
            <pc:docMk/>
            <pc:sldMk cId="1102839710" sldId="6881"/>
            <ac:spMk id="107" creationId="{B6428C20-5869-4EF9-8CC5-B63F344EEAB1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45:10.432" v="13381" actId="478"/>
          <ac:spMkLst>
            <pc:docMk/>
            <pc:sldMk cId="1102839710" sldId="6881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3:41:08.744" v="13328" actId="1076"/>
          <ac:picMkLst>
            <pc:docMk/>
            <pc:sldMk cId="1102839710" sldId="6881"/>
            <ac:picMk id="87" creationId="{CF8AB50D-7B3E-4BE4-9AC4-4790E30E97C0}"/>
          </ac:picMkLst>
        </pc:picChg>
        <pc:cxnChg chg="add del mod">
          <ac:chgData name="Al Brooks" userId="34fc579134f071c1" providerId="LiveId" clId="{2561E77A-6431-4573-8C48-B99430962DFB}" dt="2021-01-06T21:02:04.715" v="12131" actId="478"/>
          <ac:cxnSpMkLst>
            <pc:docMk/>
            <pc:sldMk cId="1102839710" sldId="6881"/>
            <ac:cxnSpMk id="82" creationId="{D0DBC80D-3585-4915-94A1-967725B6EE1B}"/>
          </ac:cxnSpMkLst>
        </pc:cxnChg>
        <pc:cxnChg chg="add del mod">
          <ac:chgData name="Al Brooks" userId="34fc579134f071c1" providerId="LiveId" clId="{2561E77A-6431-4573-8C48-B99430962DFB}" dt="2021-01-06T21:02:03.683" v="12130" actId="478"/>
          <ac:cxnSpMkLst>
            <pc:docMk/>
            <pc:sldMk cId="1102839710" sldId="6881"/>
            <ac:cxnSpMk id="84" creationId="{A075E90F-491E-4ABD-96D3-71D548E3CF97}"/>
          </ac:cxnSpMkLst>
        </pc:cxnChg>
        <pc:cxnChg chg="add del mod">
          <ac:chgData name="Al Brooks" userId="34fc579134f071c1" providerId="LiveId" clId="{2561E77A-6431-4573-8C48-B99430962DFB}" dt="2021-01-06T21:02:02.271" v="12129" actId="478"/>
          <ac:cxnSpMkLst>
            <pc:docMk/>
            <pc:sldMk cId="1102839710" sldId="6881"/>
            <ac:cxnSpMk id="85" creationId="{703E66C6-D642-4CB5-AFAF-5FEF5E80C7F7}"/>
          </ac:cxnSpMkLst>
        </pc:cxnChg>
        <pc:cxnChg chg="add del mod">
          <ac:chgData name="Al Brooks" userId="34fc579134f071c1" providerId="LiveId" clId="{2561E77A-6431-4573-8C48-B99430962DFB}" dt="2021-01-06T23:40:14.633" v="13313" actId="478"/>
          <ac:cxnSpMkLst>
            <pc:docMk/>
            <pc:sldMk cId="1102839710" sldId="6881"/>
            <ac:cxnSpMk id="89" creationId="{86398862-4B0B-4109-9847-C054C21384DB}"/>
          </ac:cxnSpMkLst>
        </pc:cxnChg>
        <pc:cxnChg chg="add del mod">
          <ac:chgData name="Al Brooks" userId="34fc579134f071c1" providerId="LiveId" clId="{2561E77A-6431-4573-8C48-B99430962DFB}" dt="2021-01-06T23:40:14.633" v="13313" actId="478"/>
          <ac:cxnSpMkLst>
            <pc:docMk/>
            <pc:sldMk cId="1102839710" sldId="6881"/>
            <ac:cxnSpMk id="90" creationId="{A0ED4759-49A8-4ADF-909F-F4CB487FBB5C}"/>
          </ac:cxnSpMkLst>
        </pc:cxnChg>
        <pc:cxnChg chg="add mod">
          <ac:chgData name="Al Brooks" userId="34fc579134f071c1" providerId="LiveId" clId="{2561E77A-6431-4573-8C48-B99430962DFB}" dt="2021-01-06T23:42:14.378" v="13342" actId="14100"/>
          <ac:cxnSpMkLst>
            <pc:docMk/>
            <pc:sldMk cId="1102839710" sldId="6881"/>
            <ac:cxnSpMk id="103" creationId="{B53392D8-9071-4BFA-9DF3-2267272B427C}"/>
          </ac:cxnSpMkLst>
        </pc:cxnChg>
        <pc:cxnChg chg="add del mod">
          <ac:chgData name="Al Brooks" userId="34fc579134f071c1" providerId="LiveId" clId="{2561E77A-6431-4573-8C48-B99430962DFB}" dt="2021-01-06T23:38:55.016" v="13308" actId="478"/>
          <ac:cxnSpMkLst>
            <pc:docMk/>
            <pc:sldMk cId="1102839710" sldId="6881"/>
            <ac:cxnSpMk id="106" creationId="{05D85186-4FC8-4296-B23B-82D92612D8C3}"/>
          </ac:cxnSpMkLst>
        </pc:cxnChg>
        <pc:cxnChg chg="add mod">
          <ac:chgData name="Al Brooks" userId="34fc579134f071c1" providerId="LiveId" clId="{2561E77A-6431-4573-8C48-B99430962DFB}" dt="2021-01-06T23:41:39.396" v="13335" actId="14100"/>
          <ac:cxnSpMkLst>
            <pc:docMk/>
            <pc:sldMk cId="1102839710" sldId="6881"/>
            <ac:cxnSpMk id="108" creationId="{2CE5FB64-E78F-4EB4-B48F-D6E3F85A2D23}"/>
          </ac:cxnSpMkLst>
        </pc:cxnChg>
        <pc:cxnChg chg="add mod">
          <ac:chgData name="Al Brooks" userId="34fc579134f071c1" providerId="LiveId" clId="{2561E77A-6431-4573-8C48-B99430962DFB}" dt="2021-01-06T23:41:52.891" v="13337" actId="14100"/>
          <ac:cxnSpMkLst>
            <pc:docMk/>
            <pc:sldMk cId="1102839710" sldId="6881"/>
            <ac:cxnSpMk id="110" creationId="{438D184D-1871-4A29-803D-E6FEA29624D3}"/>
          </ac:cxnSpMkLst>
        </pc:cxnChg>
        <pc:cxnChg chg="add mod">
          <ac:chgData name="Al Brooks" userId="34fc579134f071c1" providerId="LiveId" clId="{2561E77A-6431-4573-8C48-B99430962DFB}" dt="2021-01-06T23:41:59.463" v="13339" actId="14100"/>
          <ac:cxnSpMkLst>
            <pc:docMk/>
            <pc:sldMk cId="1102839710" sldId="6881"/>
            <ac:cxnSpMk id="112" creationId="{D8877628-56F6-4D25-A2F9-0CE8B010A297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45:10.432" v="13381" actId="478"/>
          <ac:cxnSpMkLst>
            <pc:docMk/>
            <pc:sldMk cId="1102839710" sldId="6881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1-01-05T00:25:34.714" v="8446" actId="2696"/>
        <pc:sldMkLst>
          <pc:docMk/>
          <pc:sldMk cId="2891530368" sldId="6881"/>
        </pc:sldMkLst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4T22:40:24.312" v="7479"/>
          <ac:spMkLst>
            <pc:docMk/>
            <pc:sldMk cId="2891530368" sldId="6881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3:51:12.275" v="7794" actId="167"/>
          <ac:spMkLst>
            <pc:docMk/>
            <pc:sldMk cId="2891530368" sldId="6881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4T22:39:22.621" v="7471" actId="108"/>
          <ac:spMkLst>
            <pc:docMk/>
            <pc:sldMk cId="2891530368" sldId="6881"/>
            <ac:spMk id="81" creationId="{0AF26677-87C0-424F-9E59-39A46AFDBFC6}"/>
          </ac:spMkLst>
        </pc:spChg>
        <pc:spChg chg="add mod">
          <ac:chgData name="Al Brooks" userId="34fc579134f071c1" providerId="LiveId" clId="{2561E77A-6431-4573-8C48-B99430962DFB}" dt="2021-01-04T22:38:32.100" v="7465" actId="1076"/>
          <ac:spMkLst>
            <pc:docMk/>
            <pc:sldMk cId="2891530368" sldId="6881"/>
            <ac:spMk id="82" creationId="{C74873DA-F796-4612-9D7B-9E616B3C89E1}"/>
          </ac:spMkLst>
        </pc:spChg>
        <pc:spChg chg="add mod">
          <ac:chgData name="Al Brooks" userId="34fc579134f071c1" providerId="LiveId" clId="{2561E77A-6431-4573-8C48-B99430962DFB}" dt="2021-01-04T22:40:43.782" v="7514" actId="14100"/>
          <ac:spMkLst>
            <pc:docMk/>
            <pc:sldMk cId="2891530368" sldId="6881"/>
            <ac:spMk id="89" creationId="{30633A22-6CD4-4B13-896F-967542785AA7}"/>
          </ac:spMkLst>
        </pc:spChg>
        <pc:spChg chg="add del mod">
          <ac:chgData name="Al Brooks" userId="34fc579134f071c1" providerId="LiveId" clId="{2561E77A-6431-4573-8C48-B99430962DFB}" dt="2021-01-04T22:41:09.397" v="7521" actId="478"/>
          <ac:spMkLst>
            <pc:docMk/>
            <pc:sldMk cId="2891530368" sldId="6881"/>
            <ac:spMk id="90" creationId="{E772DE28-A099-4F9D-8DE1-881568E4147A}"/>
          </ac:spMkLst>
        </pc:spChg>
        <pc:spChg chg="add del mod">
          <ac:chgData name="Al Brooks" userId="34fc579134f071c1" providerId="LiveId" clId="{2561E77A-6431-4573-8C48-B99430962DFB}" dt="2021-01-04T22:37:44.625" v="7449" actId="478"/>
          <ac:spMkLst>
            <pc:docMk/>
            <pc:sldMk cId="2891530368" sldId="6881"/>
            <ac:spMk id="91" creationId="{890D5D49-DD04-40BB-99D7-CF1DD2DFD1F3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3" creationId="{12D86DFB-EDE7-4BC1-90C7-FFA31C2D80D9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4" creationId="{E84BBE4D-C6A6-42A0-A640-503035044199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5" creationId="{E0E67246-63C6-4B3B-9BD7-A14C73C22C4F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6" creationId="{ABA89733-68EE-48FD-B4B0-401CF4D132E8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7" creationId="{A2D332CE-1CDE-43F9-BA62-9A735F62F8CC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8" creationId="{9172545B-FC9E-40E8-AD8C-5F9AD28DC4DD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99" creationId="{4B4028EF-E722-47B4-9AC3-8E02104D526A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0" creationId="{679937F1-8551-406E-BC7E-158AAB220F79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1" creationId="{A2330477-4FF1-46F5-BD42-2F77E3FCE6B5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2" creationId="{BFA03421-E9E7-4348-BBB5-2CB8EAE80FDE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3" creationId="{0F139266-4C54-420D-B5E3-21ED829F6519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4" creationId="{635FC341-B18C-485D-823A-35C866FC9CA2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5" creationId="{CDE964B1-C94B-4523-A3EC-63C28F4C27AD}"/>
          </ac:spMkLst>
        </pc:spChg>
        <pc:spChg chg="add mod">
          <ac:chgData name="Al Brooks" userId="34fc579134f071c1" providerId="LiveId" clId="{2561E77A-6431-4573-8C48-B99430962DFB}" dt="2021-01-04T22:37:21.542" v="7446"/>
          <ac:spMkLst>
            <pc:docMk/>
            <pc:sldMk cId="2891530368" sldId="6881"/>
            <ac:spMk id="108" creationId="{480755D1-9AE2-4EF5-AB42-50B73747ED88}"/>
          </ac:spMkLst>
        </pc:spChg>
        <pc:spChg chg="add mod">
          <ac:chgData name="Al Brooks" userId="34fc579134f071c1" providerId="LiveId" clId="{2561E77A-6431-4573-8C48-B99430962DFB}" dt="2021-01-04T22:37:50.839" v="7451" actId="1076"/>
          <ac:spMkLst>
            <pc:docMk/>
            <pc:sldMk cId="2891530368" sldId="6881"/>
            <ac:spMk id="110" creationId="{10600833-AAF5-450A-AAD7-22950236ECC2}"/>
          </ac:spMkLst>
        </pc:spChg>
        <pc:spChg chg="add mod">
          <ac:chgData name="Al Brooks" userId="34fc579134f071c1" providerId="LiveId" clId="{2561E77A-6431-4573-8C48-B99430962DFB}" dt="2021-01-04T22:38:04.546" v="7456" actId="1076"/>
          <ac:spMkLst>
            <pc:docMk/>
            <pc:sldMk cId="2891530368" sldId="6881"/>
            <ac:spMk id="111" creationId="{59DCC36E-47D3-49C3-BB80-8E44623EDAFE}"/>
          </ac:spMkLst>
        </pc:spChg>
        <pc:spChg chg="add mod">
          <ac:chgData name="Al Brooks" userId="34fc579134f071c1" providerId="LiveId" clId="{2561E77A-6431-4573-8C48-B99430962DFB}" dt="2021-01-04T22:38:50.053" v="7468"/>
          <ac:spMkLst>
            <pc:docMk/>
            <pc:sldMk cId="2891530368" sldId="6881"/>
            <ac:spMk id="114" creationId="{25B172C2-F701-4DDA-AC0C-76E5B8924931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4T22:39:27.646" v="7472" actId="478"/>
          <ac:spMkLst>
            <pc:docMk/>
            <pc:sldMk cId="2891530368" sldId="6881"/>
            <ac:spMk id="232" creationId="{819AFA96-EEDE-4161-BAAB-3CEFDF1596C7}"/>
          </ac:spMkLst>
        </pc:spChg>
        <pc:picChg chg="add del mod ord">
          <ac:chgData name="Al Brooks" userId="34fc579134f071c1" providerId="LiveId" clId="{2561E77A-6431-4573-8C48-B99430962DFB}" dt="2021-01-04T22:41:20.062" v="7522" actId="478"/>
          <ac:picMkLst>
            <pc:docMk/>
            <pc:sldMk cId="2891530368" sldId="6881"/>
            <ac:picMk id="83" creationId="{54EC4061-9835-436E-8734-847048FC22AD}"/>
          </ac:picMkLst>
        </pc:picChg>
        <pc:picChg chg="add mod ord">
          <ac:chgData name="Al Brooks" userId="34fc579134f071c1" providerId="LiveId" clId="{2561E77A-6431-4573-8C48-B99430962DFB}" dt="2021-01-04T23:51:08.732" v="7793" actId="167"/>
          <ac:picMkLst>
            <pc:docMk/>
            <pc:sldMk cId="2891530368" sldId="6881"/>
            <ac:picMk id="116" creationId="{27355543-59E5-4CDE-8328-FD1FCA21A993}"/>
          </ac:picMkLst>
        </pc:picChg>
        <pc:cxnChg chg="add mod">
          <ac:chgData name="Al Brooks" userId="34fc579134f071c1" providerId="LiveId" clId="{2561E77A-6431-4573-8C48-B99430962DFB}" dt="2021-01-04T22:35:14.635" v="7418" actId="1076"/>
          <ac:cxnSpMkLst>
            <pc:docMk/>
            <pc:sldMk cId="2891530368" sldId="6881"/>
            <ac:cxnSpMk id="84" creationId="{3E86333B-3DE4-4CF9-AC81-B9417F76F886}"/>
          </ac:cxnSpMkLst>
        </pc:cxnChg>
        <pc:cxnChg chg="add del mod">
          <ac:chgData name="Al Brooks" userId="34fc579134f071c1" providerId="LiveId" clId="{2561E77A-6431-4573-8C48-B99430962DFB}" dt="2021-01-04T22:41:07.457" v="7520" actId="478"/>
          <ac:cxnSpMkLst>
            <pc:docMk/>
            <pc:sldMk cId="2891530368" sldId="6881"/>
            <ac:cxnSpMk id="87" creationId="{B22C73D4-C777-4BAA-9AEA-6ABB8404FD1F}"/>
          </ac:cxnSpMkLst>
        </pc:cxnChg>
        <pc:cxnChg chg="add mod">
          <ac:chgData name="Al Brooks" userId="34fc579134f071c1" providerId="LiveId" clId="{2561E77A-6431-4573-8C48-B99430962DFB}" dt="2021-01-04T22:37:21.542" v="7446"/>
          <ac:cxnSpMkLst>
            <pc:docMk/>
            <pc:sldMk cId="2891530368" sldId="6881"/>
            <ac:cxnSpMk id="92" creationId="{CB59667D-33B8-4C8D-BFA0-F17ED6322D24}"/>
          </ac:cxnSpMkLst>
        </pc:cxnChg>
        <pc:cxnChg chg="add del mod">
          <ac:chgData name="Al Brooks" userId="34fc579134f071c1" providerId="LiveId" clId="{2561E77A-6431-4573-8C48-B99430962DFB}" dt="2021-01-04T22:38:39.778" v="7467" actId="478"/>
          <ac:cxnSpMkLst>
            <pc:docMk/>
            <pc:sldMk cId="2891530368" sldId="6881"/>
            <ac:cxnSpMk id="106" creationId="{7F911597-CFD3-46D8-AB5F-C139EC46BA67}"/>
          </ac:cxnSpMkLst>
        </pc:cxnChg>
        <pc:cxnChg chg="add mod">
          <ac:chgData name="Al Brooks" userId="34fc579134f071c1" providerId="LiveId" clId="{2561E77A-6431-4573-8C48-B99430962DFB}" dt="2021-01-04T22:37:21.542" v="7446"/>
          <ac:cxnSpMkLst>
            <pc:docMk/>
            <pc:sldMk cId="2891530368" sldId="6881"/>
            <ac:cxnSpMk id="107" creationId="{A998813F-4FCA-4476-89A0-4996A0365E9F}"/>
          </ac:cxnSpMkLst>
        </pc:cxnChg>
        <pc:cxnChg chg="add mod">
          <ac:chgData name="Al Brooks" userId="34fc579134f071c1" providerId="LiveId" clId="{2561E77A-6431-4573-8C48-B99430962DFB}" dt="2021-01-04T22:38:00.767" v="7455" actId="1076"/>
          <ac:cxnSpMkLst>
            <pc:docMk/>
            <pc:sldMk cId="2891530368" sldId="6881"/>
            <ac:cxnSpMk id="109" creationId="{7E2B183A-DA13-42D9-8DD6-5FC3666FA4F0}"/>
          </ac:cxnSpMkLst>
        </pc:cxnChg>
        <pc:cxnChg chg="add del mod">
          <ac:chgData name="Al Brooks" userId="34fc579134f071c1" providerId="LiveId" clId="{2561E77A-6431-4573-8C48-B99430962DFB}" dt="2021-01-04T22:37:52.651" v="7452" actId="478"/>
          <ac:cxnSpMkLst>
            <pc:docMk/>
            <pc:sldMk cId="2891530368" sldId="6881"/>
            <ac:cxnSpMk id="112" creationId="{A68EA982-E05D-4437-84E2-F939D583C7E6}"/>
          </ac:cxnSpMkLst>
        </pc:cxnChg>
        <pc:cxnChg chg="add mod">
          <ac:chgData name="Al Brooks" userId="34fc579134f071c1" providerId="LiveId" clId="{2561E77A-6431-4573-8C48-B99430962DFB}" dt="2021-01-04T22:40:58.585" v="7517" actId="1076"/>
          <ac:cxnSpMkLst>
            <pc:docMk/>
            <pc:sldMk cId="2891530368" sldId="6881"/>
            <ac:cxnSpMk id="115" creationId="{F4787496-4328-4E7A-9B29-5798476E563B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4T22:39:27.646" v="7472" actId="478"/>
          <ac:cxnSpMkLst>
            <pc:docMk/>
            <pc:sldMk cId="2891530368" sldId="6881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561E77A-6431-4573-8C48-B99430962DFB}" dt="2021-01-06T01:00:24.680" v="9114" actId="2890"/>
        <pc:sldMkLst>
          <pc:docMk/>
          <pc:sldMk cId="306305133" sldId="6882"/>
        </pc:sldMkLst>
      </pc:sldChg>
      <pc:sldChg chg="addSp delSp modSp add del mod ord">
        <pc:chgData name="Al Brooks" userId="34fc579134f071c1" providerId="LiveId" clId="{2561E77A-6431-4573-8C48-B99430962DFB}" dt="2021-01-04T22:42:08.581" v="7526" actId="47"/>
        <pc:sldMkLst>
          <pc:docMk/>
          <pc:sldMk cId="742495077" sldId="6882"/>
        </pc:sldMkLst>
        <pc:spChg chg="mod">
          <ac:chgData name="Al Brooks" userId="34fc579134f071c1" providerId="LiveId" clId="{2561E77A-6431-4573-8C48-B99430962DFB}" dt="2021-01-04T22:40:18.314" v="7478" actId="21"/>
          <ac:spMkLst>
            <pc:docMk/>
            <pc:sldMk cId="742495077" sldId="6882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4T22:10:09.810" v="7340" actId="167"/>
          <ac:spMkLst>
            <pc:docMk/>
            <pc:sldMk cId="742495077" sldId="6882"/>
            <ac:spMk id="21" creationId="{D800B438-E78B-4C04-8812-E548DC25F1FB}"/>
          </ac:spMkLst>
        </pc:spChg>
        <pc:picChg chg="add mod ord">
          <ac:chgData name="Al Brooks" userId="34fc579134f071c1" providerId="LiveId" clId="{2561E77A-6431-4573-8C48-B99430962DFB}" dt="2021-01-04T22:09:06.740" v="7322" actId="167"/>
          <ac:picMkLst>
            <pc:docMk/>
            <pc:sldMk cId="742495077" sldId="6882"/>
            <ac:picMk id="83" creationId="{C7133E61-CF14-4C5E-A239-B64232178DBE}"/>
          </ac:picMkLst>
        </pc:picChg>
        <pc:cxnChg chg="del">
          <ac:chgData name="Al Brooks" userId="34fc579134f071c1" providerId="LiveId" clId="{2561E77A-6431-4573-8C48-B99430962DFB}" dt="2021-01-04T22:40:50.968" v="7515" actId="21"/>
          <ac:cxnSpMkLst>
            <pc:docMk/>
            <pc:sldMk cId="742495077" sldId="6882"/>
            <ac:cxnSpMk id="208" creationId="{2D90207B-D375-41B4-B0F3-5DD36C83E447}"/>
          </ac:cxnSpMkLst>
        </pc:cxnChg>
      </pc:sldChg>
      <pc:sldChg chg="addSp delSp modSp add del mod ord">
        <pc:chgData name="Al Brooks" userId="34fc579134f071c1" providerId="LiveId" clId="{2561E77A-6431-4573-8C48-B99430962DFB}" dt="2021-01-06T23:46:04.738" v="13391" actId="47"/>
        <pc:sldMkLst>
          <pc:docMk/>
          <pc:sldMk cId="3321852434" sldId="6882"/>
        </pc:sldMkLst>
        <pc:spChg chg="mod">
          <ac:chgData name="Al Brooks" userId="34fc579134f071c1" providerId="LiveId" clId="{2561E77A-6431-4573-8C48-B99430962DFB}" dt="2021-01-06T23:45:57.369" v="13389" actId="21"/>
          <ac:spMkLst>
            <pc:docMk/>
            <pc:sldMk cId="3321852434" sldId="6882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3:30:08.511" v="13148" actId="167"/>
          <ac:spMkLst>
            <pc:docMk/>
            <pc:sldMk cId="3321852434" sldId="6882"/>
            <ac:spMk id="21" creationId="{D800B438-E78B-4C04-8812-E548DC25F1FB}"/>
          </ac:spMkLst>
        </pc:spChg>
        <pc:spChg chg="del">
          <ac:chgData name="Al Brooks" userId="34fc579134f071c1" providerId="LiveId" clId="{2561E77A-6431-4573-8C48-B99430962DFB}" dt="2021-01-06T21:04:26.371" v="12349" actId="478"/>
          <ac:spMkLst>
            <pc:docMk/>
            <pc:sldMk cId="3321852434" sldId="6882"/>
            <ac:spMk id="81" creationId="{876AA2A3-177A-456E-A3F5-90EED213B04E}"/>
          </ac:spMkLst>
        </pc:spChg>
        <pc:spChg chg="del">
          <ac:chgData name="Al Brooks" userId="34fc579134f071c1" providerId="LiveId" clId="{2561E77A-6431-4573-8C48-B99430962DFB}" dt="2021-01-06T21:04:29.643" v="12351" actId="478"/>
          <ac:spMkLst>
            <pc:docMk/>
            <pc:sldMk cId="3321852434" sldId="6882"/>
            <ac:spMk id="86" creationId="{B5BE2CD2-CC7C-43FF-92E7-4D6C0CF7DC1D}"/>
          </ac:spMkLst>
        </pc:spChg>
        <pc:spChg chg="add del mod">
          <ac:chgData name="Al Brooks" userId="34fc579134f071c1" providerId="LiveId" clId="{2561E77A-6431-4573-8C48-B99430962DFB}" dt="2021-01-06T21:10:36.254" v="12822" actId="478"/>
          <ac:spMkLst>
            <pc:docMk/>
            <pc:sldMk cId="3321852434" sldId="6882"/>
            <ac:spMk id="87" creationId="{EBB331DD-FFB5-46B7-817E-97867F7CED7F}"/>
          </ac:spMkLst>
        </pc:spChg>
        <pc:spChg chg="add mod">
          <ac:chgData name="Al Brooks" userId="34fc579134f071c1" providerId="LiveId" clId="{2561E77A-6431-4573-8C48-B99430962DFB}" dt="2021-01-06T21:10:37.986" v="12823"/>
          <ac:spMkLst>
            <pc:docMk/>
            <pc:sldMk cId="3321852434" sldId="6882"/>
            <ac:spMk id="88" creationId="{665CA821-BED8-42CE-B569-F8CBE39AEDC4}"/>
          </ac:spMkLst>
        </pc:spChg>
        <pc:picChg chg="add mod ord">
          <ac:chgData name="Al Brooks" userId="34fc579134f071c1" providerId="LiveId" clId="{2561E77A-6431-4573-8C48-B99430962DFB}" dt="2021-01-06T23:30:02.391" v="13146" actId="167"/>
          <ac:picMkLst>
            <pc:docMk/>
            <pc:sldMk cId="3321852434" sldId="6882"/>
            <ac:picMk id="89" creationId="{AC1BE9C3-9B16-48CC-A811-9408D324741E}"/>
          </ac:picMkLst>
        </pc:picChg>
        <pc:cxnChg chg="del">
          <ac:chgData name="Al Brooks" userId="34fc579134f071c1" providerId="LiveId" clId="{2561E77A-6431-4573-8C48-B99430962DFB}" dt="2021-01-06T21:04:31.342" v="12352" actId="478"/>
          <ac:cxnSpMkLst>
            <pc:docMk/>
            <pc:sldMk cId="3321852434" sldId="6882"/>
            <ac:cxnSpMk id="82" creationId="{D0DBC80D-3585-4915-94A1-967725B6EE1B}"/>
          </ac:cxnSpMkLst>
        </pc:cxnChg>
        <pc:cxnChg chg="del">
          <ac:chgData name="Al Brooks" userId="34fc579134f071c1" providerId="LiveId" clId="{2561E77A-6431-4573-8C48-B99430962DFB}" dt="2021-01-06T21:04:31.342" v="12352" actId="478"/>
          <ac:cxnSpMkLst>
            <pc:docMk/>
            <pc:sldMk cId="3321852434" sldId="6882"/>
            <ac:cxnSpMk id="84" creationId="{A075E90F-491E-4ABD-96D3-71D548E3CF97}"/>
          </ac:cxnSpMkLst>
        </pc:cxnChg>
        <pc:cxnChg chg="del">
          <ac:chgData name="Al Brooks" userId="34fc579134f071c1" providerId="LiveId" clId="{2561E77A-6431-4573-8C48-B99430962DFB}" dt="2021-01-06T21:04:31.342" v="12352" actId="478"/>
          <ac:cxnSpMkLst>
            <pc:docMk/>
            <pc:sldMk cId="3321852434" sldId="6882"/>
            <ac:cxnSpMk id="85" creationId="{703E66C6-D642-4CB5-AFAF-5FEF5E80C7F7}"/>
          </ac:cxnSpMkLst>
        </pc:cxnChg>
      </pc:sldChg>
      <pc:sldChg chg="addSp modSp add del mod modClrScheme chgLayout">
        <pc:chgData name="Al Brooks" userId="34fc579134f071c1" providerId="LiveId" clId="{2561E77A-6431-4573-8C48-B99430962DFB}" dt="2021-01-04T22:11:31.494" v="7369" actId="47"/>
        <pc:sldMkLst>
          <pc:docMk/>
          <pc:sldMk cId="1680006117" sldId="6883"/>
        </pc:sldMkLst>
        <pc:spChg chg="mod ord">
          <ac:chgData name="Al Brooks" userId="34fc579134f071c1" providerId="LiveId" clId="{2561E77A-6431-4573-8C48-B99430962DFB}" dt="2021-01-04T22:11:05.063" v="7354" actId="700"/>
          <ac:spMkLst>
            <pc:docMk/>
            <pc:sldMk cId="1680006117" sldId="6883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4T22:09:42.253" v="7333" actId="1076"/>
          <ac:spMkLst>
            <pc:docMk/>
            <pc:sldMk cId="1680006117" sldId="6883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4" creationId="{29D61037-D979-4643-8C96-68C3EA642EE3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5" creationId="{5793A14F-745A-4E9F-9278-2AE1CA68DCF3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6" creationId="{957FCD66-921E-48AD-A28B-E426B857D613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7" creationId="{0EBAD47D-1E59-4F49-A525-67CB33FE0C14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8" creationId="{259C63FD-5E7B-4C9B-BA62-6A6F5A2C7562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09" creationId="{F04A73CC-5816-4AE7-843F-1FBA6E188CC9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0" creationId="{527967C5-8A65-4F4E-922E-C5FD5ACB42A1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1" creationId="{3FD36DD7-95A5-4CE5-815B-7DE7A8440F2C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2" creationId="{900F431A-05F8-4DD9-82F2-E14AD4030ED1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3" creationId="{71231808-DC60-4370-A62B-7F218DA9EB3E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4" creationId="{C31A34C8-8187-4782-9D9D-D261BB7CCF0B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6" creationId="{B9F9E032-9393-4BF1-8BE0-8622F2594CE7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7" creationId="{E95A7148-C714-46D4-A605-6B6551332A26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8" creationId="{96510B71-3F30-4D8A-A579-8171E0E5623A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19" creationId="{BE87D394-5027-479F-BE2B-051CAA8B5179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0" creationId="{EEDBF8F6-D259-48AE-8962-3E1AFDC26816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1" creationId="{318B29D7-4665-4045-9E6F-4293F4A96AA3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2" creationId="{615BC1E0-749F-462D-975C-5AB8DE3FA42D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3" creationId="{9804377F-3417-46EE-8211-793D7C2E63E0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4" creationId="{6BB648A7-A09F-402A-A18B-FCAF7F09A75B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5" creationId="{DC84434B-6CBA-4929-9EB1-8D1B40CCEF3E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6" creationId="{4374E5DB-96C7-45BC-9584-08AD891D8EA1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7" creationId="{218B9B64-2716-4786-A12C-2CC7263CBA64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8" creationId="{D88B6A4E-8049-427D-AC6E-6C2C03D48048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29" creationId="{1574E5D3-A0A5-4719-A925-90270C223042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30" creationId="{B41D6703-E4E6-4AA8-9581-D97ABF642AF2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31" creationId="{7FE63507-D93F-4916-AA80-3B7CEF645906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32" creationId="{72A6356D-3207-4385-ADCA-E868CAF74F63}"/>
          </ac:spMkLst>
        </pc:spChg>
        <pc:spChg chg="add mod ord">
          <ac:chgData name="Al Brooks" userId="34fc579134f071c1" providerId="LiveId" clId="{2561E77A-6431-4573-8C48-B99430962DFB}" dt="2021-01-04T22:11:05.063" v="7354" actId="700"/>
          <ac:spMkLst>
            <pc:docMk/>
            <pc:sldMk cId="1680006117" sldId="6883"/>
            <ac:spMk id="133" creationId="{587CFE75-D381-4840-8224-972BF2F23831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38" creationId="{3FBEBB9D-153C-49DC-8726-DFB73124F0BC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41" creationId="{C6368DF5-C1B2-4467-8BDA-DDF8D22C6BAD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45" creationId="{4B5FB0B4-9D9B-4DDF-9EA6-8D4FFC037B74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48" creationId="{959D2CE8-6BFC-42DC-B77A-B25A4039998A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49" creationId="{4003577D-F0E2-4261-8B77-6EC38CF40221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50" creationId="{FE0EA56B-22E0-4836-BC10-BB3819CF35E4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52" creationId="{C9FC0184-635C-4233-9E58-A06EA77C67BB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54" creationId="{DF00FB4B-5725-44A7-AA94-F80401C914DA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55" creationId="{8711EB0D-4ADA-4BBC-A7A1-DD90F0FAF145}"/>
          </ac:spMkLst>
        </pc:spChg>
        <pc:spChg chg="mod">
          <ac:chgData name="Al Brooks" userId="34fc579134f071c1" providerId="LiveId" clId="{2561E77A-6431-4573-8C48-B99430962DFB}" dt="2021-01-04T22:08:40.767" v="7315" actId="1035"/>
          <ac:spMkLst>
            <pc:docMk/>
            <pc:sldMk cId="1680006117" sldId="6883"/>
            <ac:spMk id="156" creationId="{BC2868F4-459F-4986-A275-9BC902B03474}"/>
          </ac:spMkLst>
        </pc:spChg>
        <pc:picChg chg="mod modCrop">
          <ac:chgData name="Al Brooks" userId="34fc579134f071c1" providerId="LiveId" clId="{2561E77A-6431-4573-8C48-B99430962DFB}" dt="2021-01-04T22:08:40.767" v="7315" actId="1035"/>
          <ac:picMkLst>
            <pc:docMk/>
            <pc:sldMk cId="1680006117" sldId="6883"/>
            <ac:picMk id="4" creationId="{78DBE826-8E04-4D31-924B-18157925AB4E}"/>
          </ac:picMkLst>
        </pc:pic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82" creationId="{DD13C487-3A1B-4DEA-9CC9-2EC3995E3750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84" creationId="{5D0D0544-42A0-4461-ACEE-95785C0788AF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86" creationId="{4A14DFC3-4191-462B-A008-73B3AC5291D4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88" creationId="{92ED014D-91AF-49D4-B913-A34E8C19DD60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90" creationId="{42594E35-A3DC-4B46-B6BC-AA8DC67A4D32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92" creationId="{0090D914-58A0-42C6-A434-FF48AC1DA1FC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96" creationId="{3186C8BD-A82C-443B-B1BB-A44BECF95890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98" creationId="{74E9CE93-A513-4863-9D04-D31CB25884AE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100" creationId="{C228B326-1021-4106-BC9C-19DE90870F95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102" creationId="{12B846B7-8D75-4712-8F71-E1209B4A4236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146" creationId="{2AE2518E-D754-4B15-ADEA-56A7BFEFABF4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151" creationId="{8A9AE871-7B59-4CC6-86EA-F3F54B028BBA}"/>
          </ac:cxnSpMkLst>
        </pc:cxnChg>
        <pc:cxnChg chg="mod">
          <ac:chgData name="Al Brooks" userId="34fc579134f071c1" providerId="LiveId" clId="{2561E77A-6431-4573-8C48-B99430962DFB}" dt="2021-01-04T22:08:40.767" v="7315" actId="1035"/>
          <ac:cxnSpMkLst>
            <pc:docMk/>
            <pc:sldMk cId="1680006117" sldId="6883"/>
            <ac:cxnSpMk id="153" creationId="{89B5150A-A005-4D5A-90B4-0CCACAF58BF6}"/>
          </ac:cxnSpMkLst>
        </pc:cxnChg>
      </pc:sldChg>
      <pc:sldChg chg="addSp delSp modSp add del mod">
        <pc:chgData name="Al Brooks" userId="34fc579134f071c1" providerId="LiveId" clId="{2561E77A-6431-4573-8C48-B99430962DFB}" dt="2021-01-07T00:09:38.155" v="13539" actId="2696"/>
        <pc:sldMkLst>
          <pc:docMk/>
          <pc:sldMk cId="2758126843" sldId="6883"/>
        </pc:sldMkLst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20:07:06.688" v="11100" actId="20577"/>
          <ac:spMkLst>
            <pc:docMk/>
            <pc:sldMk cId="2758126843" sldId="6883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3:29:59.153" v="13145" actId="167"/>
          <ac:spMkLst>
            <pc:docMk/>
            <pc:sldMk cId="2758126843" sldId="6883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3:49:20.106" v="13445" actId="1076"/>
          <ac:spMkLst>
            <pc:docMk/>
            <pc:sldMk cId="2758126843" sldId="6883"/>
            <ac:spMk id="81" creationId="{876AA2A3-177A-456E-A3F5-90EED213B04E}"/>
          </ac:spMkLst>
        </pc:spChg>
        <pc:spChg chg="add mod">
          <ac:chgData name="Al Brooks" userId="34fc579134f071c1" providerId="LiveId" clId="{2561E77A-6431-4573-8C48-B99430962DFB}" dt="2021-01-06T23:47:04.778" v="13409"/>
          <ac:spMkLst>
            <pc:docMk/>
            <pc:sldMk cId="2758126843" sldId="6883"/>
            <ac:spMk id="86" creationId="{60D054A5-F49D-4C34-B011-AD67B5C93ECE}"/>
          </ac:spMkLst>
        </pc:spChg>
        <pc:spChg chg="del">
          <ac:chgData name="Al Brooks" userId="34fc579134f071c1" providerId="LiveId" clId="{2561E77A-6431-4573-8C48-B99430962DFB}" dt="2021-01-06T20:06:31.853" v="11056" actId="478"/>
          <ac:spMkLst>
            <pc:docMk/>
            <pc:sldMk cId="2758126843" sldId="6883"/>
            <ac:spMk id="86" creationId="{B5BE2CD2-CC7C-43FF-92E7-4D6C0CF7DC1D}"/>
          </ac:spMkLst>
        </pc:spChg>
        <pc:spChg chg="add mod">
          <ac:chgData name="Al Brooks" userId="34fc579134f071c1" providerId="LiveId" clId="{2561E77A-6431-4573-8C48-B99430962DFB}" dt="2021-01-06T23:47:04.778" v="13409"/>
          <ac:spMkLst>
            <pc:docMk/>
            <pc:sldMk cId="2758126843" sldId="6883"/>
            <ac:spMk id="87" creationId="{17A893D4-9975-43C4-84C7-9D98CFB1CB8C}"/>
          </ac:spMkLst>
        </pc:spChg>
        <pc:spChg chg="add mod">
          <ac:chgData name="Al Brooks" userId="34fc579134f071c1" providerId="LiveId" clId="{2561E77A-6431-4573-8C48-B99430962DFB}" dt="2021-01-06T23:47:04.778" v="13409"/>
          <ac:spMkLst>
            <pc:docMk/>
            <pc:sldMk cId="2758126843" sldId="6883"/>
            <ac:spMk id="88" creationId="{C9F4ADDC-F7DD-491D-B7B7-329540E517D4}"/>
          </ac:spMkLst>
        </pc:spChg>
        <pc:spChg chg="add mod">
          <ac:chgData name="Al Brooks" userId="34fc579134f071c1" providerId="LiveId" clId="{2561E77A-6431-4573-8C48-B99430962DFB}" dt="2021-01-06T23:47:04.778" v="13409"/>
          <ac:spMkLst>
            <pc:docMk/>
            <pc:sldMk cId="2758126843" sldId="6883"/>
            <ac:spMk id="89" creationId="{9FB4BB6F-EC20-44ED-9D68-41657816C641}"/>
          </ac:spMkLst>
        </pc:spChg>
        <pc:spChg chg="add mod">
          <ac:chgData name="Al Brooks" userId="34fc579134f071c1" providerId="LiveId" clId="{2561E77A-6431-4573-8C48-B99430962DFB}" dt="2021-01-06T23:47:04.778" v="13409"/>
          <ac:spMkLst>
            <pc:docMk/>
            <pc:sldMk cId="2758126843" sldId="6883"/>
            <ac:spMk id="90" creationId="{44AFD7B5-A81A-4DDC-AA3E-4B78EAB8734E}"/>
          </ac:spMkLst>
        </pc:spChg>
        <pc:spChg chg="add mod">
          <ac:chgData name="Al Brooks" userId="34fc579134f071c1" providerId="LiveId" clId="{2561E77A-6431-4573-8C48-B99430962DFB}" dt="2021-01-06T23:47:21.727" v="13411"/>
          <ac:spMkLst>
            <pc:docMk/>
            <pc:sldMk cId="2758126843" sldId="6883"/>
            <ac:spMk id="91" creationId="{EF2E9C48-04B0-4912-899C-565CBE551DB6}"/>
          </ac:spMkLst>
        </pc:spChg>
        <pc:spChg chg="add mod ord">
          <ac:chgData name="Al Brooks" userId="34fc579134f071c1" providerId="LiveId" clId="{2561E77A-6431-4573-8C48-B99430962DFB}" dt="2021-01-06T23:53:08.165" v="13460" actId="166"/>
          <ac:spMkLst>
            <pc:docMk/>
            <pc:sldMk cId="2758126843" sldId="6883"/>
            <ac:spMk id="92" creationId="{D9A32706-C67C-4659-B79D-7DA7E9F34323}"/>
          </ac:spMkLst>
        </pc:spChg>
        <pc:spChg chg="add mod">
          <ac:chgData name="Al Brooks" userId="34fc579134f071c1" providerId="LiveId" clId="{2561E77A-6431-4573-8C48-B99430962DFB}" dt="2021-01-06T23:54:45.844" v="13476"/>
          <ac:spMkLst>
            <pc:docMk/>
            <pc:sldMk cId="2758126843" sldId="6883"/>
            <ac:spMk id="93" creationId="{8EAC5BD7-C0F4-4C0E-841D-20E95E83A624}"/>
          </ac:spMkLst>
        </pc:spChg>
        <pc:spChg chg="add del mod">
          <ac:chgData name="Al Brooks" userId="34fc579134f071c1" providerId="LiveId" clId="{2561E77A-6431-4573-8C48-B99430962DFB}" dt="2021-01-07T00:08:34.500" v="13536" actId="478"/>
          <ac:spMkLst>
            <pc:docMk/>
            <pc:sldMk cId="2758126843" sldId="6883"/>
            <ac:spMk id="94" creationId="{DF942C58-BA8C-47C6-9296-F65F1D9CCD7C}"/>
          </ac:spMkLst>
        </pc:spChg>
        <pc:spChg chg="add mod">
          <ac:chgData name="Al Brooks" userId="34fc579134f071c1" providerId="LiveId" clId="{2561E77A-6431-4573-8C48-B99430962DFB}" dt="2021-01-06T23:54:45.844" v="13476"/>
          <ac:spMkLst>
            <pc:docMk/>
            <pc:sldMk cId="2758126843" sldId="6883"/>
            <ac:spMk id="95" creationId="{3814E77F-84EC-4526-BEAE-07EFF42BE5A7}"/>
          </ac:spMkLst>
        </pc:spChg>
        <pc:spChg chg="add mod">
          <ac:chgData name="Al Brooks" userId="34fc579134f071c1" providerId="LiveId" clId="{2561E77A-6431-4573-8C48-B99430962DFB}" dt="2021-01-07T00:08:36.358" v="13537"/>
          <ac:spMkLst>
            <pc:docMk/>
            <pc:sldMk cId="2758126843" sldId="6883"/>
            <ac:spMk id="96" creationId="{F7F6CA08-F926-45FA-9D63-BE8B9BB04A87}"/>
          </ac:spMkLst>
        </pc:spChg>
        <pc:spChg chg="add mod">
          <ac:chgData name="Al Brooks" userId="34fc579134f071c1" providerId="LiveId" clId="{2561E77A-6431-4573-8C48-B99430962DFB}" dt="2021-01-07T00:08:36.358" v="13537"/>
          <ac:spMkLst>
            <pc:docMk/>
            <pc:sldMk cId="2758126843" sldId="6883"/>
            <ac:spMk id="97" creationId="{124EB5D9-2FE6-4166-B704-3F3B45FC2E8A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55:45.854" v="13490" actId="478"/>
          <ac:spMkLst>
            <pc:docMk/>
            <pc:sldMk cId="2758126843" sldId="6883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3:29:52.333" v="13143" actId="167"/>
          <ac:picMkLst>
            <pc:docMk/>
            <pc:sldMk cId="2758126843" sldId="6883"/>
            <ac:picMk id="82" creationId="{28B29310-413E-43BA-8E94-866821258431}"/>
          </ac:picMkLst>
        </pc:picChg>
        <pc:cxnChg chg="del">
          <ac:chgData name="Al Brooks" userId="34fc579134f071c1" providerId="LiveId" clId="{2561E77A-6431-4573-8C48-B99430962DFB}" dt="2021-01-06T20:06:35.630" v="11060" actId="478"/>
          <ac:cxnSpMkLst>
            <pc:docMk/>
            <pc:sldMk cId="2758126843" sldId="6883"/>
            <ac:cxnSpMk id="82" creationId="{D0DBC80D-3585-4915-94A1-967725B6EE1B}"/>
          </ac:cxnSpMkLst>
        </pc:cxnChg>
        <pc:cxnChg chg="add mod">
          <ac:chgData name="Al Brooks" userId="34fc579134f071c1" providerId="LiveId" clId="{2561E77A-6431-4573-8C48-B99430962DFB}" dt="2021-01-06T23:47:04.778" v="13409"/>
          <ac:cxnSpMkLst>
            <pc:docMk/>
            <pc:sldMk cId="2758126843" sldId="6883"/>
            <ac:cxnSpMk id="83" creationId="{FD1144AB-2DCA-4271-8A92-91AABB4C01C7}"/>
          </ac:cxnSpMkLst>
        </pc:cxnChg>
        <pc:cxnChg chg="del mod">
          <ac:chgData name="Al Brooks" userId="34fc579134f071c1" providerId="LiveId" clId="{2561E77A-6431-4573-8C48-B99430962DFB}" dt="2021-01-06T20:06:34.544" v="11059" actId="478"/>
          <ac:cxnSpMkLst>
            <pc:docMk/>
            <pc:sldMk cId="2758126843" sldId="6883"/>
            <ac:cxnSpMk id="84" creationId="{A075E90F-491E-4ABD-96D3-71D548E3CF97}"/>
          </ac:cxnSpMkLst>
        </pc:cxnChg>
        <pc:cxnChg chg="add mod">
          <ac:chgData name="Al Brooks" userId="34fc579134f071c1" providerId="LiveId" clId="{2561E77A-6431-4573-8C48-B99430962DFB}" dt="2021-01-06T23:47:04.778" v="13409"/>
          <ac:cxnSpMkLst>
            <pc:docMk/>
            <pc:sldMk cId="2758126843" sldId="6883"/>
            <ac:cxnSpMk id="84" creationId="{DB337DAA-B440-436F-9EC4-635370958EFF}"/>
          </ac:cxnSpMkLst>
        </pc:cxnChg>
        <pc:cxnChg chg="del">
          <ac:chgData name="Al Brooks" userId="34fc579134f071c1" providerId="LiveId" clId="{2561E77A-6431-4573-8C48-B99430962DFB}" dt="2021-01-06T20:06:33.035" v="11057" actId="478"/>
          <ac:cxnSpMkLst>
            <pc:docMk/>
            <pc:sldMk cId="2758126843" sldId="6883"/>
            <ac:cxnSpMk id="85" creationId="{703E66C6-D642-4CB5-AFAF-5FEF5E80C7F7}"/>
          </ac:cxnSpMkLst>
        </pc:cxnChg>
        <pc:cxnChg chg="add mod">
          <ac:chgData name="Al Brooks" userId="34fc579134f071c1" providerId="LiveId" clId="{2561E77A-6431-4573-8C48-B99430962DFB}" dt="2021-01-06T23:47:04.778" v="13409"/>
          <ac:cxnSpMkLst>
            <pc:docMk/>
            <pc:sldMk cId="2758126843" sldId="6883"/>
            <ac:cxnSpMk id="85" creationId="{AAC7A315-4EAD-4BFA-91AC-DC8609704721}"/>
          </ac:cxnSpMkLst>
        </pc:cxnChg>
        <pc:cxnChg chg="add mod">
          <ac:chgData name="Al Brooks" userId="34fc579134f071c1" providerId="LiveId" clId="{2561E77A-6431-4573-8C48-B99430962DFB}" dt="2021-01-07T00:08:36.358" v="13537"/>
          <ac:cxnSpMkLst>
            <pc:docMk/>
            <pc:sldMk cId="2758126843" sldId="6883"/>
            <ac:cxnSpMk id="98" creationId="{AB9070C7-C679-432E-B2E2-893CF17C0C71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55:45.854" v="13490" actId="478"/>
          <ac:cxnSpMkLst>
            <pc:docMk/>
            <pc:sldMk cId="2758126843" sldId="688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7T00:01:41.782" v="13516" actId="2696"/>
        <pc:sldMkLst>
          <pc:docMk/>
          <pc:sldMk cId="2259108912" sldId="6884"/>
        </pc:sldMkLst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20:52:12.299" v="11849" actId="20577"/>
          <ac:spMkLst>
            <pc:docMk/>
            <pc:sldMk cId="2259108912" sldId="6884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0:57:17.157" v="11993" actId="167"/>
          <ac:spMkLst>
            <pc:docMk/>
            <pc:sldMk cId="2259108912" sldId="6884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0:58:23.545" v="12011" actId="14100"/>
          <ac:spMkLst>
            <pc:docMk/>
            <pc:sldMk cId="2259108912" sldId="6884"/>
            <ac:spMk id="81" creationId="{876AA2A3-177A-456E-A3F5-90EED213B04E}"/>
          </ac:spMkLst>
        </pc:spChg>
        <pc:spChg chg="add mod">
          <ac:chgData name="Al Brooks" userId="34fc579134f071c1" providerId="LiveId" clId="{2561E77A-6431-4573-8C48-B99430962DFB}" dt="2021-01-06T20:59:08.934" v="12033" actId="1076"/>
          <ac:spMkLst>
            <pc:docMk/>
            <pc:sldMk cId="2259108912" sldId="6884"/>
            <ac:spMk id="85" creationId="{6496B143-F294-4777-8E2F-125FFA4F6972}"/>
          </ac:spMkLst>
        </pc:spChg>
        <pc:spChg chg="add mod">
          <ac:chgData name="Al Brooks" userId="34fc579134f071c1" providerId="LiveId" clId="{2561E77A-6431-4573-8C48-B99430962DFB}" dt="2021-01-06T20:59:00.286" v="12032" actId="1076"/>
          <ac:spMkLst>
            <pc:docMk/>
            <pc:sldMk cId="2259108912" sldId="6884"/>
            <ac:spMk id="90" creationId="{1867F10B-44A1-47F9-9959-FCF49B9A4569}"/>
          </ac:spMkLst>
        </pc:spChg>
        <pc:spChg chg="add mod">
          <ac:chgData name="Al Brooks" userId="34fc579134f071c1" providerId="LiveId" clId="{2561E77A-6431-4573-8C48-B99430962DFB}" dt="2021-01-06T20:58:49.766" v="12016" actId="1076"/>
          <ac:spMkLst>
            <pc:docMk/>
            <pc:sldMk cId="2259108912" sldId="6884"/>
            <ac:spMk id="91" creationId="{5658AA4C-4A70-48E2-95D6-6AD34BAA3BB3}"/>
          </ac:spMkLst>
        </pc:spChg>
        <pc:spChg chg="add mod">
          <ac:chgData name="Al Brooks" userId="34fc579134f071c1" providerId="LiveId" clId="{2561E77A-6431-4573-8C48-B99430962DFB}" dt="2021-01-06T20:59:26.278" v="12043" actId="1076"/>
          <ac:spMkLst>
            <pc:docMk/>
            <pc:sldMk cId="2259108912" sldId="6884"/>
            <ac:spMk id="94" creationId="{4E9F97A2-A6BD-4DCB-ACBB-1CFC4540AA4D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33:49.352" v="13179" actId="478"/>
          <ac:spMkLst>
            <pc:docMk/>
            <pc:sldMk cId="2259108912" sldId="6884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0:58:12.289" v="12008" actId="1076"/>
          <ac:picMkLst>
            <pc:docMk/>
            <pc:sldMk cId="2259108912" sldId="6884"/>
            <ac:picMk id="86" creationId="{2ACCBB3F-16A5-4B02-95EB-B7D976B6C14A}"/>
          </ac:picMkLst>
        </pc:picChg>
        <pc:cxnChg chg="add mod">
          <ac:chgData name="Al Brooks" userId="34fc579134f071c1" providerId="LiveId" clId="{2561E77A-6431-4573-8C48-B99430962DFB}" dt="2021-01-06T20:57:52.348" v="12002" actId="14100"/>
          <ac:cxnSpMkLst>
            <pc:docMk/>
            <pc:sldMk cId="2259108912" sldId="6884"/>
            <ac:cxnSpMk id="82" creationId="{A65C9FC4-8AAD-4D5F-9E95-A37D9708FF65}"/>
          </ac:cxnSpMkLst>
        </pc:cxnChg>
        <pc:cxnChg chg="add mod">
          <ac:chgData name="Al Brooks" userId="34fc579134f071c1" providerId="LiveId" clId="{2561E77A-6431-4573-8C48-B99430962DFB}" dt="2021-01-06T20:58:54.140" v="12017" actId="14100"/>
          <ac:cxnSpMkLst>
            <pc:docMk/>
            <pc:sldMk cId="2259108912" sldId="6884"/>
            <ac:cxnSpMk id="83" creationId="{6E04A8C1-C395-42F9-9C19-DB0E3D8F7D6A}"/>
          </ac:cxnSpMkLst>
        </pc:cxnChg>
        <pc:cxnChg chg="add mod">
          <ac:chgData name="Al Brooks" userId="34fc579134f071c1" providerId="LiveId" clId="{2561E77A-6431-4573-8C48-B99430962DFB}" dt="2021-01-06T20:57:55.666" v="12003" actId="14100"/>
          <ac:cxnSpMkLst>
            <pc:docMk/>
            <pc:sldMk cId="2259108912" sldId="6884"/>
            <ac:cxnSpMk id="84" creationId="{76BAF937-6089-4C05-8CB5-0892F8862787}"/>
          </ac:cxnSpMkLst>
        </pc:cxnChg>
        <pc:cxnChg chg="add mod">
          <ac:chgData name="Al Brooks" userId="34fc579134f071c1" providerId="LiveId" clId="{2561E77A-6431-4573-8C48-B99430962DFB}" dt="2021-01-06T20:58:40.669" v="12015" actId="571"/>
          <ac:cxnSpMkLst>
            <pc:docMk/>
            <pc:sldMk cId="2259108912" sldId="6884"/>
            <ac:cxnSpMk id="92" creationId="{CAD7A99F-2C31-48EB-A619-C72AA311B3C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33:49.352" v="13179" actId="478"/>
          <ac:cxnSpMkLst>
            <pc:docMk/>
            <pc:sldMk cId="2259108912" sldId="6884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2561E77A-6431-4573-8C48-B99430962DFB}" dt="2021-01-04T22:11:10.981" v="7356" actId="47"/>
        <pc:sldMkLst>
          <pc:docMk/>
          <pc:sldMk cId="3427272849" sldId="6884"/>
        </pc:sldMkLst>
        <pc:spChg chg="mod">
          <ac:chgData name="Al Brooks" userId="34fc579134f071c1" providerId="LiveId" clId="{2561E77A-6431-4573-8C48-B99430962DFB}" dt="2021-01-04T22:09:46.289" v="7334" actId="1076"/>
          <ac:spMkLst>
            <pc:docMk/>
            <pc:sldMk cId="3427272849" sldId="6884"/>
            <ac:spMk id="21" creationId="{D800B438-E78B-4C04-8812-E548DC25F1FB}"/>
          </ac:spMkLst>
        </pc:spChg>
        <pc:spChg chg="add mod">
          <ac:chgData name="Al Brooks" userId="34fc579134f071c1" providerId="LiveId" clId="{2561E77A-6431-4573-8C48-B99430962DFB}" dt="2021-01-04T22:10:59.536" v="7353"/>
          <ac:spMkLst>
            <pc:docMk/>
            <pc:sldMk cId="3427272849" sldId="6884"/>
            <ac:spMk id="133" creationId="{ECEC7B4F-AFA9-4ECB-8929-FA310BB1FB8E}"/>
          </ac:spMkLst>
        </pc:spChg>
      </pc:sldChg>
      <pc:sldChg chg="addSp delSp modSp add del mod">
        <pc:chgData name="Al Brooks" userId="34fc579134f071c1" providerId="LiveId" clId="{2561E77A-6431-4573-8C48-B99430962DFB}" dt="2021-01-05T21:49:36.927" v="8722" actId="47"/>
        <pc:sldMkLst>
          <pc:docMk/>
          <pc:sldMk cId="2793856118" sldId="6885"/>
        </pc:sldMkLst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5T00:21:28.831" v="8435" actId="20577"/>
          <ac:spMkLst>
            <pc:docMk/>
            <pc:sldMk cId="2793856118" sldId="6885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5T00:19:54.783" v="8411" actId="108"/>
          <ac:spMkLst>
            <pc:docMk/>
            <pc:sldMk cId="2793856118" sldId="6885"/>
            <ac:spMk id="104" creationId="{29D61037-D979-4643-8C96-68C3EA642EE3}"/>
          </ac:spMkLst>
        </pc:spChg>
        <pc:spChg chg="mod">
          <ac:chgData name="Al Brooks" userId="34fc579134f071c1" providerId="LiveId" clId="{2561E77A-6431-4573-8C48-B99430962DFB}" dt="2021-01-05T00:19:56.569" v="8412" actId="108"/>
          <ac:spMkLst>
            <pc:docMk/>
            <pc:sldMk cId="2793856118" sldId="6885"/>
            <ac:spMk id="105" creationId="{5793A14F-745A-4E9F-9278-2AE1CA68DCF3}"/>
          </ac:spMkLst>
        </pc:spChg>
        <pc:spChg chg="mod">
          <ac:chgData name="Al Brooks" userId="34fc579134f071c1" providerId="LiveId" clId="{2561E77A-6431-4573-8C48-B99430962DFB}" dt="2021-01-05T00:19:57.895" v="8413" actId="108"/>
          <ac:spMkLst>
            <pc:docMk/>
            <pc:sldMk cId="2793856118" sldId="6885"/>
            <ac:spMk id="106" creationId="{957FCD66-921E-48AD-A28B-E426B857D613}"/>
          </ac:spMkLst>
        </pc:spChg>
        <pc:spChg chg="mod">
          <ac:chgData name="Al Brooks" userId="34fc579134f071c1" providerId="LiveId" clId="{2561E77A-6431-4573-8C48-B99430962DFB}" dt="2021-01-05T00:19:58.975" v="8414" actId="108"/>
          <ac:spMkLst>
            <pc:docMk/>
            <pc:sldMk cId="2793856118" sldId="6885"/>
            <ac:spMk id="107" creationId="{0EBAD47D-1E59-4F49-A525-67CB33FE0C14}"/>
          </ac:spMkLst>
        </pc:spChg>
        <pc:spChg chg="mod">
          <ac:chgData name="Al Brooks" userId="34fc579134f071c1" providerId="LiveId" clId="{2561E77A-6431-4573-8C48-B99430962DFB}" dt="2021-01-05T00:20:02.863" v="8415" actId="108"/>
          <ac:spMkLst>
            <pc:docMk/>
            <pc:sldMk cId="2793856118" sldId="6885"/>
            <ac:spMk id="113" creationId="{71231808-DC60-4370-A62B-7F218DA9EB3E}"/>
          </ac:spMkLst>
        </pc:spChg>
        <pc:spChg chg="mod">
          <ac:chgData name="Al Brooks" userId="34fc579134f071c1" providerId="LiveId" clId="{2561E77A-6431-4573-8C48-B99430962DFB}" dt="2021-01-05T00:18:34.917" v="8401" actId="108"/>
          <ac:spMkLst>
            <pc:docMk/>
            <pc:sldMk cId="2793856118" sldId="6885"/>
            <ac:spMk id="116" creationId="{B9F9E032-9393-4BF1-8BE0-8622F2594CE7}"/>
          </ac:spMkLst>
        </pc:spChg>
        <pc:spChg chg="mod">
          <ac:chgData name="Al Brooks" userId="34fc579134f071c1" providerId="LiveId" clId="{2561E77A-6431-4573-8C48-B99430962DFB}" dt="2021-01-05T00:18:35.962" v="8402" actId="108"/>
          <ac:spMkLst>
            <pc:docMk/>
            <pc:sldMk cId="2793856118" sldId="6885"/>
            <ac:spMk id="117" creationId="{E95A7148-C714-46D4-A605-6B6551332A26}"/>
          </ac:spMkLst>
        </pc:spChg>
        <pc:spChg chg="mod">
          <ac:chgData name="Al Brooks" userId="34fc579134f071c1" providerId="LiveId" clId="{2561E77A-6431-4573-8C48-B99430962DFB}" dt="2021-01-05T00:18:46.470" v="8405" actId="108"/>
          <ac:spMkLst>
            <pc:docMk/>
            <pc:sldMk cId="2793856118" sldId="6885"/>
            <ac:spMk id="123" creationId="{9804377F-3417-46EE-8211-793D7C2E63E0}"/>
          </ac:spMkLst>
        </pc:spChg>
        <pc:spChg chg="mod">
          <ac:chgData name="Al Brooks" userId="34fc579134f071c1" providerId="LiveId" clId="{2561E77A-6431-4573-8C48-B99430962DFB}" dt="2021-01-05T00:19:38.880" v="8409" actId="108"/>
          <ac:spMkLst>
            <pc:docMk/>
            <pc:sldMk cId="2793856118" sldId="6885"/>
            <ac:spMk id="127" creationId="{218B9B64-2716-4786-A12C-2CC7263CBA64}"/>
          </ac:spMkLst>
        </pc:spChg>
        <pc:spChg chg="add mod">
          <ac:chgData name="Al Brooks" userId="34fc579134f071c1" providerId="LiveId" clId="{2561E77A-6431-4573-8C48-B99430962DFB}" dt="2021-01-05T00:20:40.686" v="8421" actId="13926"/>
          <ac:spMkLst>
            <pc:docMk/>
            <pc:sldMk cId="2793856118" sldId="6885"/>
            <ac:spMk id="134" creationId="{7EA3C4FF-07AC-496A-8978-C0AD1CAA31E9}"/>
          </ac:spMkLst>
        </pc:spChg>
        <pc:spChg chg="add mod">
          <ac:chgData name="Al Brooks" userId="34fc579134f071c1" providerId="LiveId" clId="{2561E77A-6431-4573-8C48-B99430962DFB}" dt="2021-01-04T22:34:07.884" v="7405"/>
          <ac:spMkLst>
            <pc:docMk/>
            <pc:sldMk cId="2793856118" sldId="6885"/>
            <ac:spMk id="136" creationId="{DAD6C13E-3CC1-4A47-BB06-7F7A9645903C}"/>
          </ac:spMkLst>
        </pc:spChg>
        <pc:spChg chg="add del mod">
          <ac:chgData name="Al Brooks" userId="34fc579134f071c1" providerId="LiveId" clId="{2561E77A-6431-4573-8C48-B99430962DFB}" dt="2021-01-05T00:00:06.002" v="8000" actId="478"/>
          <ac:spMkLst>
            <pc:docMk/>
            <pc:sldMk cId="2793856118" sldId="6885"/>
            <ac:spMk id="139" creationId="{4D894073-AFC5-4AEA-82AD-F0AA569AB85F}"/>
          </ac:spMkLst>
        </pc:spChg>
        <pc:spChg chg="add mod">
          <ac:chgData name="Al Brooks" userId="34fc579134f071c1" providerId="LiveId" clId="{2561E77A-6431-4573-8C48-B99430962DFB}" dt="2021-01-05T00:19:47.729" v="8410" actId="108"/>
          <ac:spMkLst>
            <pc:docMk/>
            <pc:sldMk cId="2793856118" sldId="6885"/>
            <ac:spMk id="140" creationId="{C6EFDDA4-FDD0-4762-9F82-D1AC03C0A847}"/>
          </ac:spMkLst>
        </pc:spChg>
        <pc:spChg chg="add mod">
          <ac:chgData name="Al Brooks" userId="34fc579134f071c1" providerId="LiveId" clId="{2561E77A-6431-4573-8C48-B99430962DFB}" dt="2021-01-04T23:46:39.592" v="7636" actId="404"/>
          <ac:spMkLst>
            <pc:docMk/>
            <pc:sldMk cId="2793856118" sldId="6885"/>
            <ac:spMk id="142" creationId="{AD08D624-DEA5-42A0-AD6B-D748D4D0AD5E}"/>
          </ac:spMkLst>
        </pc:spChg>
        <pc:spChg chg="mod">
          <ac:chgData name="Al Brooks" userId="34fc579134f071c1" providerId="LiveId" clId="{2561E77A-6431-4573-8C48-B99430962DFB}" dt="2021-01-05T00:20:11.803" v="8417" actId="13926"/>
          <ac:spMkLst>
            <pc:docMk/>
            <pc:sldMk cId="2793856118" sldId="6885"/>
            <ac:spMk id="144" creationId="{2E618CEA-4FA3-4C7B-B319-EFEC182761DA}"/>
          </ac:spMkLst>
        </pc:spChg>
        <pc:spChg chg="del mod">
          <ac:chgData name="Al Brooks" userId="34fc579134f071c1" providerId="LiveId" clId="{2561E77A-6431-4573-8C48-B99430962DFB}" dt="2021-01-04T22:34:04.974" v="7403" actId="478"/>
          <ac:spMkLst>
            <pc:docMk/>
            <pc:sldMk cId="2793856118" sldId="6885"/>
            <ac:spMk id="145" creationId="{4B5FB0B4-9D9B-4DDF-9EA6-8D4FFC037B74}"/>
          </ac:spMkLst>
        </pc:spChg>
        <pc:spChg chg="add del mod">
          <ac:chgData name="Al Brooks" userId="34fc579134f071c1" providerId="LiveId" clId="{2561E77A-6431-4573-8C48-B99430962DFB}" dt="2021-01-05T00:04:23.433" v="8082" actId="478"/>
          <ac:spMkLst>
            <pc:docMk/>
            <pc:sldMk cId="2793856118" sldId="6885"/>
            <ac:spMk id="147" creationId="{09A5F187-62AF-4195-82F2-99159E30147C}"/>
          </ac:spMkLst>
        </pc:spChg>
        <pc:spChg chg="mod">
          <ac:chgData name="Al Brooks" userId="34fc579134f071c1" providerId="LiveId" clId="{2561E77A-6431-4573-8C48-B99430962DFB}" dt="2021-01-05T00:20:47.268" v="8423" actId="13926"/>
          <ac:spMkLst>
            <pc:docMk/>
            <pc:sldMk cId="2793856118" sldId="6885"/>
            <ac:spMk id="148" creationId="{959D2CE8-6BFC-42DC-B77A-B25A4039998A}"/>
          </ac:spMkLst>
        </pc:spChg>
        <pc:spChg chg="mod">
          <ac:chgData name="Al Brooks" userId="34fc579134f071c1" providerId="LiveId" clId="{2561E77A-6431-4573-8C48-B99430962DFB}" dt="2021-01-05T00:20:32.628" v="8419" actId="113"/>
          <ac:spMkLst>
            <pc:docMk/>
            <pc:sldMk cId="2793856118" sldId="6885"/>
            <ac:spMk id="152" creationId="{C9FC0184-635C-4233-9E58-A06EA77C67BB}"/>
          </ac:spMkLst>
        </pc:spChg>
        <pc:spChg chg="mod">
          <ac:chgData name="Al Brooks" userId="34fc579134f071c1" providerId="LiveId" clId="{2561E77A-6431-4573-8C48-B99430962DFB}" dt="2021-01-05T00:14:54.305" v="8353" actId="14100"/>
          <ac:spMkLst>
            <pc:docMk/>
            <pc:sldMk cId="2793856118" sldId="6885"/>
            <ac:spMk id="154" creationId="{DF00FB4B-5725-44A7-AA94-F80401C914DA}"/>
          </ac:spMkLst>
        </pc:spChg>
        <pc:spChg chg="mod">
          <ac:chgData name="Al Brooks" userId="34fc579134f071c1" providerId="LiveId" clId="{2561E77A-6431-4573-8C48-B99430962DFB}" dt="2021-01-05T00:21:12.389" v="8430" actId="14100"/>
          <ac:spMkLst>
            <pc:docMk/>
            <pc:sldMk cId="2793856118" sldId="6885"/>
            <ac:spMk id="155" creationId="{8711EB0D-4ADA-4BBC-A7A1-DD90F0FAF145}"/>
          </ac:spMkLst>
        </pc:spChg>
        <pc:spChg chg="mod">
          <ac:chgData name="Al Brooks" userId="34fc579134f071c1" providerId="LiveId" clId="{2561E77A-6431-4573-8C48-B99430962DFB}" dt="2021-01-05T00:21:17.539" v="8432" actId="13926"/>
          <ac:spMkLst>
            <pc:docMk/>
            <pc:sldMk cId="2793856118" sldId="6885"/>
            <ac:spMk id="156" creationId="{BC2868F4-459F-4986-A275-9BC902B03474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178" creationId="{58AD4589-C940-4B3A-B426-E89BB9859B64}"/>
          </ac:spMkLst>
        </pc:spChg>
        <pc:spChg chg="add mod">
          <ac:chgData name="Al Brooks" userId="34fc579134f071c1" providerId="LiveId" clId="{2561E77A-6431-4573-8C48-B99430962DFB}" dt="2021-01-05T00:20:55.512" v="8425" actId="13926"/>
          <ac:spMkLst>
            <pc:docMk/>
            <pc:sldMk cId="2793856118" sldId="6885"/>
            <ac:spMk id="215" creationId="{6D5AE3F4-998B-40A3-9E1D-62D2F3F307DA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21" creationId="{68FD4F3E-0F63-4A17-BC12-C80420F32F69}"/>
          </ac:spMkLst>
        </pc:spChg>
        <pc:spChg chg="add del mod">
          <ac:chgData name="Al Brooks" userId="34fc579134f071c1" providerId="LiveId" clId="{2561E77A-6431-4573-8C48-B99430962DFB}" dt="2021-01-05T00:13:20.654" v="8339" actId="478"/>
          <ac:spMkLst>
            <pc:docMk/>
            <pc:sldMk cId="2793856118" sldId="6885"/>
            <ac:spMk id="224" creationId="{93575625-1ED6-46EB-BF3E-0E83B74F080A}"/>
          </ac:spMkLst>
        </pc:spChg>
        <pc:spChg chg="add mod">
          <ac:chgData name="Al Brooks" userId="34fc579134f071c1" providerId="LiveId" clId="{2561E77A-6431-4573-8C48-B99430962DFB}" dt="2021-01-05T00:21:02.100" v="8427" actId="13926"/>
          <ac:spMkLst>
            <pc:docMk/>
            <pc:sldMk cId="2793856118" sldId="6885"/>
            <ac:spMk id="225" creationId="{33EDF7EF-C038-4E3C-B40E-3EDDE475D60D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5T00:29:23.723" v="8449" actId="478"/>
          <ac:spMkLst>
            <pc:docMk/>
            <pc:sldMk cId="2793856118" sldId="6885"/>
            <ac:spMk id="232" creationId="{819AFA96-EEDE-4161-BAAB-3CEFDF1596C7}"/>
          </ac:spMkLst>
        </pc:spChg>
        <pc:picChg chg="mod">
          <ac:chgData name="Al Brooks" userId="34fc579134f071c1" providerId="LiveId" clId="{2561E77A-6431-4573-8C48-B99430962DFB}" dt="2021-01-04T23:58:42.191" v="7985" actId="1076"/>
          <ac:picMkLst>
            <pc:docMk/>
            <pc:sldMk cId="2793856118" sldId="6885"/>
            <ac:picMk id="4" creationId="{78DBE826-8E04-4D31-924B-18157925AB4E}"/>
          </ac:picMkLst>
        </pc:picChg>
        <pc:cxnChg chg="add mod">
          <ac:chgData name="Al Brooks" userId="34fc579134f071c1" providerId="LiveId" clId="{2561E77A-6431-4573-8C48-B99430962DFB}" dt="2021-01-04T22:34:07.884" v="7405"/>
          <ac:cxnSpMkLst>
            <pc:docMk/>
            <pc:sldMk cId="2793856118" sldId="6885"/>
            <ac:cxnSpMk id="135" creationId="{66400C0C-EA18-480C-9B55-929D752EF252}"/>
          </ac:cxnSpMkLst>
        </pc:cxnChg>
        <pc:cxnChg chg="add mod">
          <ac:chgData name="Al Brooks" userId="34fc579134f071c1" providerId="LiveId" clId="{2561E77A-6431-4573-8C48-B99430962DFB}" dt="2021-01-04T22:36:36.861" v="7442" actId="1035"/>
          <ac:cxnSpMkLst>
            <pc:docMk/>
            <pc:sldMk cId="2793856118" sldId="6885"/>
            <ac:cxnSpMk id="137" creationId="{6D94BAAD-2693-49E5-937C-6F433B231E37}"/>
          </ac:cxnSpMkLst>
        </pc:cxnChg>
        <pc:cxnChg chg="add mod">
          <ac:chgData name="Al Brooks" userId="34fc579134f071c1" providerId="LiveId" clId="{2561E77A-6431-4573-8C48-B99430962DFB}" dt="2021-01-05T00:04:49.438" v="8089" actId="14100"/>
          <ac:cxnSpMkLst>
            <pc:docMk/>
            <pc:sldMk cId="2793856118" sldId="6885"/>
            <ac:cxnSpMk id="143" creationId="{500FAC5A-B457-4AF9-8B6B-6B9A588D7B0E}"/>
          </ac:cxnSpMkLst>
        </pc:cxnChg>
        <pc:cxnChg chg="del">
          <ac:chgData name="Al Brooks" userId="34fc579134f071c1" providerId="LiveId" clId="{2561E77A-6431-4573-8C48-B99430962DFB}" dt="2021-01-04T22:34:06.088" v="7404" actId="478"/>
          <ac:cxnSpMkLst>
            <pc:docMk/>
            <pc:sldMk cId="2793856118" sldId="6885"/>
            <ac:cxnSpMk id="146" creationId="{2AE2518E-D754-4B15-ADEA-56A7BFEFABF4}"/>
          </ac:cxnSpMkLst>
        </pc:cxnChg>
        <pc:cxnChg chg="mod">
          <ac:chgData name="Al Brooks" userId="34fc579134f071c1" providerId="LiveId" clId="{2561E77A-6431-4573-8C48-B99430962DFB}" dt="2021-01-04T23:47:56.985" v="7714" actId="14100"/>
          <ac:cxnSpMkLst>
            <pc:docMk/>
            <pc:sldMk cId="2793856118" sldId="6885"/>
            <ac:cxnSpMk id="151" creationId="{8A9AE871-7B59-4CC6-86EA-F3F54B028BBA}"/>
          </ac:cxnSpMkLst>
        </pc:cxnChg>
        <pc:cxnChg chg="mod">
          <ac:chgData name="Al Brooks" userId="34fc579134f071c1" providerId="LiveId" clId="{2561E77A-6431-4573-8C48-B99430962DFB}" dt="2021-01-04T23:47:32.695" v="7706" actId="14100"/>
          <ac:cxnSpMkLst>
            <pc:docMk/>
            <pc:sldMk cId="2793856118" sldId="6885"/>
            <ac:cxnSpMk id="153" creationId="{89B5150A-A005-4D5A-90B4-0CCACAF58BF6}"/>
          </ac:cxnSpMkLst>
        </pc:cxnChg>
        <pc:cxnChg chg="add del mod">
          <ac:chgData name="Al Brooks" userId="34fc579134f071c1" providerId="LiveId" clId="{2561E77A-6431-4573-8C48-B99430962DFB}" dt="2021-01-04T23:59:12.808" v="7991" actId="478"/>
          <ac:cxnSpMkLst>
            <pc:docMk/>
            <pc:sldMk cId="2793856118" sldId="6885"/>
            <ac:cxnSpMk id="157" creationId="{4B76CE93-684A-4AE4-A609-C9EDC79168F5}"/>
          </ac:cxnSpMkLst>
        </pc:cxnChg>
        <pc:cxnChg chg="add mod">
          <ac:chgData name="Al Brooks" userId="34fc579134f071c1" providerId="LiveId" clId="{2561E77A-6431-4573-8C48-B99430962DFB}" dt="2021-01-04T23:58:32.190" v="7983"/>
          <ac:cxnSpMkLst>
            <pc:docMk/>
            <pc:sldMk cId="2793856118" sldId="6885"/>
            <ac:cxnSpMk id="163" creationId="{ABC9A05E-0E50-4D01-830F-ECEDD082C9A9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79" creationId="{87275C67-8898-4D6C-A118-19A7544BEFBF}"/>
          </ac:cxnSpMkLst>
        </pc:cxnChg>
        <pc:cxnChg chg="del mod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12" creationId="{49561F36-F7AA-4C0F-96BF-FE4D01C1EBD9}"/>
          </ac:cxnSpMkLst>
        </pc:cxnChg>
        <pc:cxnChg chg="add mod">
          <ac:chgData name="Al Brooks" userId="34fc579134f071c1" providerId="LiveId" clId="{2561E77A-6431-4573-8C48-B99430962DFB}" dt="2021-01-04T23:58:32.190" v="7983"/>
          <ac:cxnSpMkLst>
            <pc:docMk/>
            <pc:sldMk cId="2793856118" sldId="6885"/>
            <ac:cxnSpMk id="213" creationId="{BBED3850-4BFE-4B81-85F1-14168237A9A5}"/>
          </ac:cxnSpMkLst>
        </pc:cxnChg>
        <pc:cxnChg chg="add mod">
          <ac:chgData name="Al Brooks" userId="34fc579134f071c1" providerId="LiveId" clId="{2561E77A-6431-4573-8C48-B99430962DFB}" dt="2021-01-04T23:58:32.190" v="7983"/>
          <ac:cxnSpMkLst>
            <pc:docMk/>
            <pc:sldMk cId="2793856118" sldId="6885"/>
            <ac:cxnSpMk id="214" creationId="{567E8FF3-8CB0-4644-B79B-095687C8DAEE}"/>
          </ac:cxnSpMkLst>
        </pc:cxnChg>
        <pc:cxnChg chg="add del mod">
          <ac:chgData name="Al Brooks" userId="34fc579134f071c1" providerId="LiveId" clId="{2561E77A-6431-4573-8C48-B99430962DFB}" dt="2021-01-05T00:04:36.258" v="8086" actId="478"/>
          <ac:cxnSpMkLst>
            <pc:docMk/>
            <pc:sldMk cId="2793856118" sldId="6885"/>
            <ac:cxnSpMk id="216" creationId="{769BCEA5-8E46-4275-9FDF-16FCF9E0C0EA}"/>
          </ac:cxnSpMkLst>
        </pc:cxnChg>
        <pc:cxnChg chg="add mod">
          <ac:chgData name="Al Brooks" userId="34fc579134f071c1" providerId="LiveId" clId="{2561E77A-6431-4573-8C48-B99430962DFB}" dt="2021-01-05T00:05:01.571" v="8092" actId="1076"/>
          <ac:cxnSpMkLst>
            <pc:docMk/>
            <pc:sldMk cId="2793856118" sldId="6885"/>
            <ac:cxnSpMk id="222" creationId="{A137B144-364F-45A9-9C54-9081F64E3F2A}"/>
          </ac:cxnSpMkLst>
        </pc:cxnChg>
        <pc:cxnChg chg="add mod">
          <ac:chgData name="Al Brooks" userId="34fc579134f071c1" providerId="LiveId" clId="{2561E77A-6431-4573-8C48-B99430962DFB}" dt="2021-01-05T00:06:28.024" v="8125" actId="14100"/>
          <ac:cxnSpMkLst>
            <pc:docMk/>
            <pc:sldMk cId="2793856118" sldId="6885"/>
            <ac:cxnSpMk id="223" creationId="{7F9A1E5E-4C46-46F2-B208-95F3AF42FA19}"/>
          </ac:cxnSpMkLst>
        </pc:cxnChg>
        <pc:cxnChg chg="add mod">
          <ac:chgData name="Al Brooks" userId="34fc579134f071c1" providerId="LiveId" clId="{2561E77A-6431-4573-8C48-B99430962DFB}" dt="2021-01-05T00:15:03.332" v="8355" actId="1076"/>
          <ac:cxnSpMkLst>
            <pc:docMk/>
            <pc:sldMk cId="2793856118" sldId="6885"/>
            <ac:cxnSpMk id="226" creationId="{A38DC05D-6AA0-4874-876A-125249928825}"/>
          </ac:cxnSpMkLst>
        </pc:cxnChg>
        <pc:cxnChg chg="add mod">
          <ac:chgData name="Al Brooks" userId="34fc579134f071c1" providerId="LiveId" clId="{2561E77A-6431-4573-8C48-B99430962DFB}" dt="2021-01-05T00:15:46.550" v="8363" actId="14100"/>
          <ac:cxnSpMkLst>
            <pc:docMk/>
            <pc:sldMk cId="2793856118" sldId="6885"/>
            <ac:cxnSpMk id="229" creationId="{DD78D3A7-3A8C-47C8-B14F-114473ECD715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5T00:29:23.723" v="8449" actId="478"/>
          <ac:cxnSpMkLst>
            <pc:docMk/>
            <pc:sldMk cId="2793856118" sldId="688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1-01-07T00:01:41.782" v="13516" actId="2696"/>
        <pc:sldMkLst>
          <pc:docMk/>
          <pc:sldMk cId="3024981427" sldId="6885"/>
        </pc:sldMkLst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1-01-06T23:35:45.241" v="13273" actId="1037"/>
          <ac:spMkLst>
            <pc:docMk/>
            <pc:sldMk cId="3024981427" sldId="6885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3:35:50.661" v="13274" actId="1076"/>
          <ac:spMkLst>
            <pc:docMk/>
            <pc:sldMk cId="3024981427" sldId="6885"/>
            <ac:spMk id="81" creationId="{876AA2A3-177A-456E-A3F5-90EED213B04E}"/>
          </ac:spMkLst>
        </pc:spChg>
        <pc:spChg chg="mod">
          <ac:chgData name="Al Brooks" userId="34fc579134f071c1" providerId="LiveId" clId="{2561E77A-6431-4573-8C48-B99430962DFB}" dt="2021-01-06T23:36:14.558" v="13288" actId="207"/>
          <ac:spMkLst>
            <pc:docMk/>
            <pc:sldMk cId="3024981427" sldId="6885"/>
            <ac:spMk id="85" creationId="{6496B143-F294-4777-8E2F-125FFA4F6972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37:04.054" v="13292" actId="478"/>
          <ac:spMkLst>
            <pc:docMk/>
            <pc:sldMk cId="3024981427" sldId="6885"/>
            <ac:spMk id="232" creationId="{819AFA96-EEDE-4161-BAAB-3CEFDF1596C7}"/>
          </ac:spMkLst>
        </pc:spChg>
        <pc:picChg chg="add del mod ord modCrop">
          <ac:chgData name="Al Brooks" userId="34fc579134f071c1" providerId="LiveId" clId="{2561E77A-6431-4573-8C48-B99430962DFB}" dt="2021-01-06T20:57:06.491" v="11990" actId="21"/>
          <ac:picMkLst>
            <pc:docMk/>
            <pc:sldMk cId="3024981427" sldId="6885"/>
            <ac:picMk id="4" creationId="{E2FB9123-577C-485A-870E-8292F90A1E73}"/>
          </ac:picMkLst>
        </pc:picChg>
        <pc:picChg chg="add mod ord">
          <ac:chgData name="Al Brooks" userId="34fc579134f071c1" providerId="LiveId" clId="{2561E77A-6431-4573-8C48-B99430962DFB}" dt="2021-01-06T23:35:45.241" v="13273" actId="1037"/>
          <ac:picMkLst>
            <pc:docMk/>
            <pc:sldMk cId="3024981427" sldId="6885"/>
            <ac:picMk id="88" creationId="{AAF47731-9C72-4E40-B695-B45131A282C9}"/>
          </ac:picMkLst>
        </pc:picChg>
        <pc:cxnChg chg="mod">
          <ac:chgData name="Al Brooks" userId="34fc579134f071c1" providerId="LiveId" clId="{2561E77A-6431-4573-8C48-B99430962DFB}" dt="2021-01-06T23:35:45.241" v="13273" actId="1037"/>
          <ac:cxnSpMkLst>
            <pc:docMk/>
            <pc:sldMk cId="3024981427" sldId="6885"/>
            <ac:cxnSpMk id="82" creationId="{A65C9FC4-8AAD-4D5F-9E95-A37D9708FF65}"/>
          </ac:cxnSpMkLst>
        </pc:cxnChg>
        <pc:cxnChg chg="mod ord">
          <ac:chgData name="Al Brooks" userId="34fc579134f071c1" providerId="LiveId" clId="{2561E77A-6431-4573-8C48-B99430962DFB}" dt="2021-01-06T23:36:24.431" v="13289" actId="166"/>
          <ac:cxnSpMkLst>
            <pc:docMk/>
            <pc:sldMk cId="3024981427" sldId="6885"/>
            <ac:cxnSpMk id="83" creationId="{6E04A8C1-C395-42F9-9C19-DB0E3D8F7D6A}"/>
          </ac:cxnSpMkLst>
        </pc:cxnChg>
        <pc:cxnChg chg="mod">
          <ac:chgData name="Al Brooks" userId="34fc579134f071c1" providerId="LiveId" clId="{2561E77A-6431-4573-8C48-B99430962DFB}" dt="2021-01-06T23:55:07.159" v="13488" actId="1038"/>
          <ac:cxnSpMkLst>
            <pc:docMk/>
            <pc:sldMk cId="3024981427" sldId="6885"/>
            <ac:cxnSpMk id="84" creationId="{76BAF937-6089-4C05-8CB5-0892F8862787}"/>
          </ac:cxnSpMkLst>
        </pc:cxnChg>
        <pc:cxnChg chg="add mod">
          <ac:chgData name="Al Brooks" userId="34fc579134f071c1" providerId="LiveId" clId="{2561E77A-6431-4573-8C48-B99430962DFB}" dt="2021-01-06T23:36:39.568" v="13291" actId="14100"/>
          <ac:cxnSpMkLst>
            <pc:docMk/>
            <pc:sldMk cId="3024981427" sldId="6885"/>
            <ac:cxnSpMk id="94" creationId="{311B2490-7F27-4317-AF5E-5E67ACB6FE2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37:04.054" v="13292" actId="478"/>
          <ac:cxnSpMkLst>
            <pc:docMk/>
            <pc:sldMk cId="3024981427" sldId="688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1-01-05T21:49:36.927" v="8722" actId="47"/>
        <pc:sldMkLst>
          <pc:docMk/>
          <pc:sldMk cId="2867676948" sldId="6886"/>
        </pc:sldMkLst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5T00:21:34.280" v="8438" actId="20577"/>
          <ac:spMkLst>
            <pc:docMk/>
            <pc:sldMk cId="2867676948" sldId="6886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4T22:11:55.350" v="7376" actId="1076"/>
          <ac:spMkLst>
            <pc:docMk/>
            <pc:sldMk cId="2867676948" sldId="6886"/>
            <ac:spMk id="21" creationId="{D800B438-E78B-4C04-8812-E548DC25F1FB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4" creationId="{29D61037-D979-4643-8C96-68C3EA642EE3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5" creationId="{5793A14F-745A-4E9F-9278-2AE1CA68DCF3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6" creationId="{957FCD66-921E-48AD-A28B-E426B857D613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7" creationId="{0EBAD47D-1E59-4F49-A525-67CB33FE0C14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8" creationId="{259C63FD-5E7B-4C9B-BA62-6A6F5A2C7562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09" creationId="{F04A73CC-5816-4AE7-843F-1FBA6E188CC9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0" creationId="{527967C5-8A65-4F4E-922E-C5FD5ACB42A1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1" creationId="{3FD36DD7-95A5-4CE5-815B-7DE7A8440F2C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2" creationId="{900F431A-05F8-4DD9-82F2-E14AD4030ED1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3" creationId="{71231808-DC60-4370-A62B-7F218DA9EB3E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4" creationId="{C31A34C8-8187-4782-9D9D-D261BB7CCF0B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6" creationId="{B9F9E032-9393-4BF1-8BE0-8622F2594CE7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7" creationId="{E95A7148-C714-46D4-A605-6B6551332A26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8" creationId="{96510B71-3F30-4D8A-A579-8171E0E5623A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19" creationId="{BE87D394-5027-479F-BE2B-051CAA8B5179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0" creationId="{EEDBF8F6-D259-48AE-8962-3E1AFDC26816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1" creationId="{318B29D7-4665-4045-9E6F-4293F4A96AA3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2" creationId="{615BC1E0-749F-462D-975C-5AB8DE3FA42D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3" creationId="{9804377F-3417-46EE-8211-793D7C2E63E0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4" creationId="{6BB648A7-A09F-402A-A18B-FCAF7F09A75B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5" creationId="{DC84434B-6CBA-4929-9EB1-8D1B40CCEF3E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6" creationId="{4374E5DB-96C7-45BC-9584-08AD891D8EA1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7" creationId="{218B9B64-2716-4786-A12C-2CC7263CBA64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8" creationId="{D88B6A4E-8049-427D-AC6E-6C2C03D48048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29" creationId="{1574E5D3-A0A5-4719-A925-90270C223042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30" creationId="{B41D6703-E4E6-4AA8-9581-D97ABF642AF2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31" creationId="{7FE63507-D93F-4916-AA80-3B7CEF645906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32" creationId="{72A6356D-3207-4385-ADCA-E868CAF74F63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38" creationId="{3FBEBB9D-153C-49DC-8726-DFB73124F0BC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41" creationId="{C6368DF5-C1B2-4467-8BDA-DDF8D22C6BAD}"/>
          </ac:spMkLst>
        </pc:spChg>
        <pc:spChg chg="del">
          <ac:chgData name="Al Brooks" userId="34fc579134f071c1" providerId="LiveId" clId="{2561E77A-6431-4573-8C48-B99430962DFB}" dt="2021-01-04T22:11:49.422" v="7375" actId="478"/>
          <ac:spMkLst>
            <pc:docMk/>
            <pc:sldMk cId="2867676948" sldId="6886"/>
            <ac:spMk id="144" creationId="{2E618CEA-4FA3-4C7B-B319-EFEC182761DA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45" creationId="{4B5FB0B4-9D9B-4DDF-9EA6-8D4FFC037B74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48" creationId="{959D2CE8-6BFC-42DC-B77A-B25A4039998A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49" creationId="{4003577D-F0E2-4261-8B77-6EC38CF40221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50" creationId="{FE0EA56B-22E0-4836-BC10-BB3819CF35E4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52" creationId="{C9FC0184-635C-4233-9E58-A06EA77C67BB}"/>
          </ac:spMkLst>
        </pc:spChg>
        <pc:spChg chg="del">
          <ac:chgData name="Al Brooks" userId="34fc579134f071c1" providerId="LiveId" clId="{2561E77A-6431-4573-8C48-B99430962DFB}" dt="2021-01-04T22:12:01.324" v="7378" actId="478"/>
          <ac:spMkLst>
            <pc:docMk/>
            <pc:sldMk cId="2867676948" sldId="6886"/>
            <ac:spMk id="154" creationId="{DF00FB4B-5725-44A7-AA94-F80401C914DA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55" creationId="{8711EB0D-4ADA-4BBC-A7A1-DD90F0FAF145}"/>
          </ac:spMkLst>
        </pc:spChg>
        <pc:spChg chg="del">
          <ac:chgData name="Al Brooks" userId="34fc579134f071c1" providerId="LiveId" clId="{2561E77A-6431-4573-8C48-B99430962DFB}" dt="2021-01-04T22:11:47.371" v="7374" actId="478"/>
          <ac:spMkLst>
            <pc:docMk/>
            <pc:sldMk cId="2867676948" sldId="6886"/>
            <ac:spMk id="156" creationId="{BC2868F4-459F-4986-A275-9BC902B03474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4T22:11:59.381" v="7377" actId="478"/>
          <ac:spMkLst>
            <pc:docMk/>
            <pc:sldMk cId="2867676948" sldId="6886"/>
            <ac:spMk id="232" creationId="{819AFA96-EEDE-4161-BAAB-3CEFDF1596C7}"/>
          </ac:spMkLst>
        </pc:spChg>
        <pc:picChg chg="del mod">
          <ac:chgData name="Al Brooks" userId="34fc579134f071c1" providerId="LiveId" clId="{2561E77A-6431-4573-8C48-B99430962DFB}" dt="2021-01-04T22:11:39.721" v="7372" actId="21"/>
          <ac:picMkLst>
            <pc:docMk/>
            <pc:sldMk cId="2867676948" sldId="6886"/>
            <ac:picMk id="4" creationId="{78DBE826-8E04-4D31-924B-18157925AB4E}"/>
          </ac:picMkLst>
        </pc:picChg>
        <pc:picChg chg="add mod">
          <ac:chgData name="Al Brooks" userId="34fc579134f071c1" providerId="LiveId" clId="{2561E77A-6431-4573-8C48-B99430962DFB}" dt="2021-01-04T22:12:09.347" v="7381"/>
          <ac:picMkLst>
            <pc:docMk/>
            <pc:sldMk cId="2867676948" sldId="6886"/>
            <ac:picMk id="134" creationId="{B771497A-1078-4367-8BC2-BB348D920376}"/>
          </ac:picMkLst>
        </pc:pic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82" creationId="{DD13C487-3A1B-4DEA-9CC9-2EC3995E3750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84" creationId="{5D0D0544-42A0-4461-ACEE-95785C0788AF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86" creationId="{4A14DFC3-4191-462B-A008-73B3AC5291D4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88" creationId="{92ED014D-91AF-49D4-B913-A34E8C19DD60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90" creationId="{42594E35-A3DC-4B46-B6BC-AA8DC67A4D32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92" creationId="{0090D914-58A0-42C6-A434-FF48AC1DA1FC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96" creationId="{3186C8BD-A82C-443B-B1BB-A44BECF95890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98" creationId="{74E9CE93-A513-4863-9D04-D31CB25884AE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100" creationId="{C228B326-1021-4106-BC9C-19DE90870F95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102" creationId="{12B846B7-8D75-4712-8F71-E1209B4A4236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146" creationId="{2AE2518E-D754-4B15-ADEA-56A7BFEFABF4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151" creationId="{8A9AE871-7B59-4CC6-86EA-F3F54B028BBA}"/>
          </ac:cxnSpMkLst>
        </pc:cxnChg>
        <pc:cxnChg chg="del">
          <ac:chgData name="Al Brooks" userId="34fc579134f071c1" providerId="LiveId" clId="{2561E77A-6431-4573-8C48-B99430962DFB}" dt="2021-01-04T22:11:47.371" v="7374" actId="478"/>
          <ac:cxnSpMkLst>
            <pc:docMk/>
            <pc:sldMk cId="2867676948" sldId="6886"/>
            <ac:cxnSpMk id="153" creationId="{89B5150A-A005-4D5A-90B4-0CCACAF58BF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4T22:11:59.381" v="7377" actId="478"/>
          <ac:cxnSpMkLst>
            <pc:docMk/>
            <pc:sldMk cId="2867676948" sldId="688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561E77A-6431-4573-8C48-B99430962DFB}" dt="2021-01-07T00:08:43.550" v="13538" actId="2696"/>
        <pc:sldMkLst>
          <pc:docMk/>
          <pc:sldMk cId="3044908328" sldId="6886"/>
        </pc:sldMkLst>
        <pc:spChg chg="del">
          <ac:chgData name="Al Brooks" userId="34fc579134f071c1" providerId="LiveId" clId="{2561E77A-6431-4573-8C48-B99430962DFB}" dt="2021-01-06T23:57:24.836" v="13511" actId="478"/>
          <ac:spMkLst>
            <pc:docMk/>
            <pc:sldMk cId="3044908328" sldId="6886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6T21:05:21.838" v="12394" actId="20577"/>
          <ac:spMkLst>
            <pc:docMk/>
            <pc:sldMk cId="3044908328" sldId="6886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3:29:46.859" v="13142" actId="167"/>
          <ac:spMkLst>
            <pc:docMk/>
            <pc:sldMk cId="3044908328" sldId="6886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3:53:39.858" v="13462" actId="1076"/>
          <ac:spMkLst>
            <pc:docMk/>
            <pc:sldMk cId="3044908328" sldId="6886"/>
            <ac:spMk id="81" creationId="{876AA2A3-177A-456E-A3F5-90EED213B04E}"/>
          </ac:spMkLst>
        </pc:spChg>
        <pc:spChg chg="add mod">
          <ac:chgData name="Al Brooks" userId="34fc579134f071c1" providerId="LiveId" clId="{2561E77A-6431-4573-8C48-B99430962DFB}" dt="2021-01-06T23:56:14.698" v="13498" actId="20577"/>
          <ac:spMkLst>
            <pc:docMk/>
            <pc:sldMk cId="3044908328" sldId="6886"/>
            <ac:spMk id="82" creationId="{55C96DF5-0B05-4649-BEE0-0207540CB198}"/>
          </ac:spMkLst>
        </pc:spChg>
        <pc:spChg chg="add mod">
          <ac:chgData name="Al Brooks" userId="34fc579134f071c1" providerId="LiveId" clId="{2561E77A-6431-4573-8C48-B99430962DFB}" dt="2021-01-06T23:52:59.573" v="13459"/>
          <ac:spMkLst>
            <pc:docMk/>
            <pc:sldMk cId="3044908328" sldId="6886"/>
            <ac:spMk id="87" creationId="{B08CC0E4-9049-478D-B26B-B0587E7037C8}"/>
          </ac:spMkLst>
        </pc:spChg>
        <pc:spChg chg="add mod">
          <ac:chgData name="Al Brooks" userId="34fc579134f071c1" providerId="LiveId" clId="{2561E77A-6431-4573-8C48-B99430962DFB}" dt="2021-01-06T23:52:59.573" v="13459"/>
          <ac:spMkLst>
            <pc:docMk/>
            <pc:sldMk cId="3044908328" sldId="6886"/>
            <ac:spMk id="88" creationId="{2E7595DF-6B7B-4D0D-BC3E-872FC62AD459}"/>
          </ac:spMkLst>
        </pc:spChg>
        <pc:spChg chg="add mod">
          <ac:chgData name="Al Brooks" userId="34fc579134f071c1" providerId="LiveId" clId="{2561E77A-6431-4573-8C48-B99430962DFB}" dt="2021-01-06T23:52:59.573" v="13459"/>
          <ac:spMkLst>
            <pc:docMk/>
            <pc:sldMk cId="3044908328" sldId="6886"/>
            <ac:spMk id="89" creationId="{FDA028C6-171D-4192-A028-E171EDD0D363}"/>
          </ac:spMkLst>
        </pc:spChg>
        <pc:spChg chg="add mod">
          <ac:chgData name="Al Brooks" userId="34fc579134f071c1" providerId="LiveId" clId="{2561E77A-6431-4573-8C48-B99430962DFB}" dt="2021-01-06T23:52:59.573" v="13459"/>
          <ac:spMkLst>
            <pc:docMk/>
            <pc:sldMk cId="3044908328" sldId="6886"/>
            <ac:spMk id="90" creationId="{F5C353A1-5BCC-4033-AD3E-A88A052F4A3A}"/>
          </ac:spMkLst>
        </pc:spChg>
        <pc:spChg chg="add mod">
          <ac:chgData name="Al Brooks" userId="34fc579134f071c1" providerId="LiveId" clId="{2561E77A-6431-4573-8C48-B99430962DFB}" dt="2021-01-06T23:52:59.573" v="13459"/>
          <ac:spMkLst>
            <pc:docMk/>
            <pc:sldMk cId="3044908328" sldId="6886"/>
            <ac:spMk id="91" creationId="{140339A4-2DDF-416C-999C-645782E77A80}"/>
          </ac:spMkLst>
        </pc:spChg>
        <pc:spChg chg="add mod">
          <ac:chgData name="Al Brooks" userId="34fc579134f071c1" providerId="LiveId" clId="{2561E77A-6431-4573-8C48-B99430962DFB}" dt="2021-01-06T23:53:18.710" v="13461"/>
          <ac:spMkLst>
            <pc:docMk/>
            <pc:sldMk cId="3044908328" sldId="6886"/>
            <ac:spMk id="92" creationId="{888FF0C5-F5F9-452C-8B72-759FAEEAEA8E}"/>
          </ac:spMkLst>
        </pc:spChg>
        <pc:spChg chg="add mod">
          <ac:chgData name="Al Brooks" userId="34fc579134f071c1" providerId="LiveId" clId="{2561E77A-6431-4573-8C48-B99430962DFB}" dt="2021-01-06T23:53:18.710" v="13461"/>
          <ac:spMkLst>
            <pc:docMk/>
            <pc:sldMk cId="3044908328" sldId="6886"/>
            <ac:spMk id="93" creationId="{6E844143-448D-413B-8C5C-C1B259C94A93}"/>
          </ac:spMkLst>
        </pc:spChg>
        <pc:spChg chg="add mod">
          <ac:chgData name="Al Brooks" userId="34fc579134f071c1" providerId="LiveId" clId="{2561E77A-6431-4573-8C48-B99430962DFB}" dt="2021-01-06T23:54:15.199" v="13472" actId="1076"/>
          <ac:spMkLst>
            <pc:docMk/>
            <pc:sldMk cId="3044908328" sldId="6886"/>
            <ac:spMk id="94" creationId="{AFF3495D-58B9-46A7-A036-BB34BC83D00F}"/>
          </ac:spMkLst>
        </pc:spChg>
        <pc:spChg chg="add mod">
          <ac:chgData name="Al Brooks" userId="34fc579134f071c1" providerId="LiveId" clId="{2561E77A-6431-4573-8C48-B99430962DFB}" dt="2021-01-07T00:07:33.048" v="13533" actId="14100"/>
          <ac:spMkLst>
            <pc:docMk/>
            <pc:sldMk cId="3044908328" sldId="6886"/>
            <ac:spMk id="95" creationId="{DD5EC3BC-B892-464B-96E8-DC9FE26153D5}"/>
          </ac:spMkLst>
        </pc:spChg>
        <pc:spChg chg="add mod">
          <ac:chgData name="Al Brooks" userId="34fc579134f071c1" providerId="LiveId" clId="{2561E77A-6431-4573-8C48-B99430962DFB}" dt="2021-01-06T23:54:19.702" v="13473" actId="1076"/>
          <ac:spMkLst>
            <pc:docMk/>
            <pc:sldMk cId="3044908328" sldId="6886"/>
            <ac:spMk id="96" creationId="{5D73E51F-CBB0-49B8-941B-77BEDE28DA14}"/>
          </ac:spMkLst>
        </pc:spChg>
        <pc:spChg chg="add mod">
          <ac:chgData name="Al Brooks" userId="34fc579134f071c1" providerId="LiveId" clId="{2561E77A-6431-4573-8C48-B99430962DFB}" dt="2021-01-07T00:07:33.048" v="13533" actId="14100"/>
          <ac:spMkLst>
            <pc:docMk/>
            <pc:sldMk cId="3044908328" sldId="6886"/>
            <ac:spMk id="97" creationId="{72E55C04-A079-4641-BBF0-3DC96EE635D2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56:05.115" v="13491" actId="478"/>
          <ac:spMkLst>
            <pc:docMk/>
            <pc:sldMk cId="3044908328" sldId="6886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3:29:40.580" v="13140" actId="167"/>
          <ac:picMkLst>
            <pc:docMk/>
            <pc:sldMk cId="3044908328" sldId="6886"/>
            <ac:picMk id="83" creationId="{1B39C479-AA40-4E98-9D9C-9FAAB0CA5961}"/>
          </ac:picMkLst>
        </pc:picChg>
        <pc:cxnChg chg="add mod">
          <ac:chgData name="Al Brooks" userId="34fc579134f071c1" providerId="LiveId" clId="{2561E77A-6431-4573-8C48-B99430962DFB}" dt="2021-01-06T23:52:59.573" v="13459"/>
          <ac:cxnSpMkLst>
            <pc:docMk/>
            <pc:sldMk cId="3044908328" sldId="6886"/>
            <ac:cxnSpMk id="84" creationId="{049782B1-D107-46F4-A78A-81BA67A2FBF4}"/>
          </ac:cxnSpMkLst>
        </pc:cxnChg>
        <pc:cxnChg chg="add mod">
          <ac:chgData name="Al Brooks" userId="34fc579134f071c1" providerId="LiveId" clId="{2561E77A-6431-4573-8C48-B99430962DFB}" dt="2021-01-06T23:52:59.573" v="13459"/>
          <ac:cxnSpMkLst>
            <pc:docMk/>
            <pc:sldMk cId="3044908328" sldId="6886"/>
            <ac:cxnSpMk id="85" creationId="{C5B68CBE-4BEB-47D0-9E28-4DACC6EF229B}"/>
          </ac:cxnSpMkLst>
        </pc:cxnChg>
        <pc:cxnChg chg="add mod">
          <ac:chgData name="Al Brooks" userId="34fc579134f071c1" providerId="LiveId" clId="{2561E77A-6431-4573-8C48-B99430962DFB}" dt="2021-01-06T23:52:59.573" v="13459"/>
          <ac:cxnSpMkLst>
            <pc:docMk/>
            <pc:sldMk cId="3044908328" sldId="6886"/>
            <ac:cxnSpMk id="86" creationId="{23E0684E-DD16-4167-8E73-FCC7B7C04735}"/>
          </ac:cxnSpMkLst>
        </pc:cxnChg>
        <pc:cxnChg chg="add mod">
          <ac:chgData name="Al Brooks" userId="34fc579134f071c1" providerId="LiveId" clId="{2561E77A-6431-4573-8C48-B99430962DFB}" dt="2021-01-07T00:07:33.048" v="13533" actId="14100"/>
          <ac:cxnSpMkLst>
            <pc:docMk/>
            <pc:sldMk cId="3044908328" sldId="6886"/>
            <ac:cxnSpMk id="98" creationId="{3948E17D-3D28-4303-9F70-EFD509762087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56:05.115" v="13491" actId="478"/>
          <ac:cxnSpMkLst>
            <pc:docMk/>
            <pc:sldMk cId="3044908328" sldId="6886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2561E77A-6431-4573-8C48-B99430962DFB}" dt="2021-01-07T00:03:26.360" v="13518" actId="2696"/>
        <pc:sldMkLst>
          <pc:docMk/>
          <pc:sldMk cId="2057465796" sldId="6887"/>
        </pc:sldMkLst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1-01-06T23:30:31.859" v="13154" actId="167"/>
          <ac:spMkLst>
            <pc:docMk/>
            <pc:sldMk cId="2057465796" sldId="6887"/>
            <ac:spMk id="21" creationId="{D800B438-E78B-4C04-8812-E548DC25F1FB}"/>
          </ac:spMkLst>
        </pc:spChg>
        <pc:spChg chg="del">
          <ac:chgData name="Al Brooks" userId="34fc579134f071c1" providerId="LiveId" clId="{2561E77A-6431-4573-8C48-B99430962DFB}" dt="2021-01-06T21:09:47.111" v="12804" actId="478"/>
          <ac:spMkLst>
            <pc:docMk/>
            <pc:sldMk cId="2057465796" sldId="6887"/>
            <ac:spMk id="81" creationId="{876AA2A3-177A-456E-A3F5-90EED213B04E}"/>
          </ac:spMkLst>
        </pc:spChg>
        <pc:spChg chg="add mod">
          <ac:chgData name="Al Brooks" userId="34fc579134f071c1" providerId="LiveId" clId="{2561E77A-6431-4573-8C48-B99430962DFB}" dt="2021-01-06T23:37:49.043" v="13297" actId="1076"/>
          <ac:spMkLst>
            <pc:docMk/>
            <pc:sldMk cId="2057465796" sldId="6887"/>
            <ac:spMk id="82" creationId="{1E9E3E31-37CE-4D78-A649-3CB93A04E3D0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86" creationId="{FE5F72B9-E1AC-4067-8D91-63294069FF45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87" creationId="{C744F920-3BC9-48DE-BAFE-78D3C67E7DE3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88" creationId="{B7CBFA9F-4333-4025-B6D1-65B866ACF0AE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89" creationId="{AF081824-9323-4092-B89A-0CC032A0841F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0" creationId="{AC275745-791F-4A8D-BA4E-2FF1E0A492A1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1" creationId="{99D0AFA7-FB93-4C31-B84B-79875A847458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2" creationId="{34D761D7-1754-45F8-A314-F5CD065703E0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3" creationId="{80422D84-F984-499F-AD98-C21DCD10B527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4" creationId="{84310C25-3EBF-4E41-B864-437A3722041F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5" creationId="{EE4AA587-74FA-47C0-A121-20C2BB96118B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6" creationId="{2C4B5209-E7A9-4D7D-B2B4-4C9EEE8F3205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7" creationId="{2BDB5026-27B1-4A0C-B1FD-ABE717D6A5BC}"/>
          </ac:spMkLst>
        </pc:spChg>
        <pc:spChg chg="add mod">
          <ac:chgData name="Al Brooks" userId="34fc579134f071c1" providerId="LiveId" clId="{2561E77A-6431-4573-8C48-B99430962DFB}" dt="2021-01-06T23:32:14.992" v="13164"/>
          <ac:spMkLst>
            <pc:docMk/>
            <pc:sldMk cId="2057465796" sldId="6887"/>
            <ac:spMk id="99" creationId="{A80D9BE1-9C47-4B7F-A352-081766FEF8B1}"/>
          </ac:spMkLst>
        </pc:spChg>
        <pc:spChg chg="add del mod">
          <ac:chgData name="Al Brooks" userId="34fc579134f071c1" providerId="LiveId" clId="{2561E77A-6431-4573-8C48-B99430962DFB}" dt="2021-01-06T23:37:45.842" v="13296" actId="478"/>
          <ac:spMkLst>
            <pc:docMk/>
            <pc:sldMk cId="2057465796" sldId="6887"/>
            <ac:spMk id="100" creationId="{F6C0BDBA-A481-4DF6-9A89-908CAC2897DC}"/>
          </ac:spMkLst>
        </pc:spChg>
        <pc:spChg chg="add mod">
          <ac:chgData name="Al Brooks" userId="34fc579134f071c1" providerId="LiveId" clId="{2561E77A-6431-4573-8C48-B99430962DFB}" dt="2021-01-06T23:37:40.610" v="13295"/>
          <ac:spMkLst>
            <pc:docMk/>
            <pc:sldMk cId="2057465796" sldId="6887"/>
            <ac:spMk id="101" creationId="{2428AF70-6893-4010-90ED-31AF899C539C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6T23:38:01.165" v="13301" actId="478"/>
          <ac:spMkLst>
            <pc:docMk/>
            <pc:sldMk cId="2057465796" sldId="6887"/>
            <ac:spMk id="232" creationId="{819AFA96-EEDE-4161-BAAB-3CEFDF1596C7}"/>
          </ac:spMkLst>
        </pc:spChg>
        <pc:picChg chg="add mod ord">
          <ac:chgData name="Al Brooks" userId="34fc579134f071c1" providerId="LiveId" clId="{2561E77A-6431-4573-8C48-B99430962DFB}" dt="2021-01-06T23:30:23.136" v="13152" actId="167"/>
          <ac:picMkLst>
            <pc:docMk/>
            <pc:sldMk cId="2057465796" sldId="6887"/>
            <ac:picMk id="83" creationId="{EABEEE82-49FE-4382-8DF9-51CE14E9BFD4}"/>
          </ac:picMkLst>
        </pc:picChg>
        <pc:cxnChg chg="add mod">
          <ac:chgData name="Al Brooks" userId="34fc579134f071c1" providerId="LiveId" clId="{2561E77A-6431-4573-8C48-B99430962DFB}" dt="2021-01-06T23:32:14.992" v="13164"/>
          <ac:cxnSpMkLst>
            <pc:docMk/>
            <pc:sldMk cId="2057465796" sldId="6887"/>
            <ac:cxnSpMk id="84" creationId="{D7BC8CC1-6A05-4C95-B67A-801AC3F19523}"/>
          </ac:cxnSpMkLst>
        </pc:cxnChg>
        <pc:cxnChg chg="add mod">
          <ac:chgData name="Al Brooks" userId="34fc579134f071c1" providerId="LiveId" clId="{2561E77A-6431-4573-8C48-B99430962DFB}" dt="2021-01-06T23:32:14.992" v="13164"/>
          <ac:cxnSpMkLst>
            <pc:docMk/>
            <pc:sldMk cId="2057465796" sldId="6887"/>
            <ac:cxnSpMk id="85" creationId="{5A98410A-3815-4230-8AD2-E49D9BF6DFDB}"/>
          </ac:cxnSpMkLst>
        </pc:cxnChg>
        <pc:cxnChg chg="add del mod">
          <ac:chgData name="Al Brooks" userId="34fc579134f071c1" providerId="LiveId" clId="{2561E77A-6431-4573-8C48-B99430962DFB}" dt="2021-01-06T23:37:55.018" v="13300" actId="478"/>
          <ac:cxnSpMkLst>
            <pc:docMk/>
            <pc:sldMk cId="2057465796" sldId="6887"/>
            <ac:cxnSpMk id="98" creationId="{16BC5B58-3353-475C-BFD8-AC7ACDEC2613}"/>
          </ac:cxnSpMkLst>
        </pc:cxnChg>
        <pc:cxnChg chg="add mod">
          <ac:chgData name="Al Brooks" userId="34fc579134f071c1" providerId="LiveId" clId="{2561E77A-6431-4573-8C48-B99430962DFB}" dt="2021-01-06T23:37:52.570" v="13299" actId="14100"/>
          <ac:cxnSpMkLst>
            <pc:docMk/>
            <pc:sldMk cId="2057465796" sldId="6887"/>
            <ac:cxnSpMk id="102" creationId="{EDA5E9F4-6102-45EC-A16C-0EA6D6996649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6T23:38:01.165" v="13301" actId="478"/>
          <ac:cxnSpMkLst>
            <pc:docMk/>
            <pc:sldMk cId="2057465796" sldId="6887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561E77A-6431-4573-8C48-B99430962DFB}" dt="2021-01-05T00:26:12.465" v="8447" actId="2696"/>
        <pc:sldMkLst>
          <pc:docMk/>
          <pc:sldMk cId="3329378238" sldId="6887"/>
        </pc:sldMkLst>
      </pc:sldChg>
      <pc:sldChg chg="addSp modSp add del mod ord">
        <pc:chgData name="Al Brooks" userId="34fc579134f071c1" providerId="LiveId" clId="{2561E77A-6431-4573-8C48-B99430962DFB}" dt="2021-01-05T00:25:09.247" v="8445" actId="2696"/>
        <pc:sldMkLst>
          <pc:docMk/>
          <pc:sldMk cId="2084165338" sldId="6888"/>
        </pc:sldMkLst>
        <pc:spChg chg="mod">
          <ac:chgData name="Al Brooks" userId="34fc579134f071c1" providerId="LiveId" clId="{2561E77A-6431-4573-8C48-B99430962DFB}" dt="2021-01-05T00:17:07.120" v="8378" actId="6549"/>
          <ac:spMkLst>
            <pc:docMk/>
            <pc:sldMk cId="2084165338" sldId="6888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5T00:18:16.005" v="8400" actId="1076"/>
          <ac:spMkLst>
            <pc:docMk/>
            <pc:sldMk cId="2084165338" sldId="6888"/>
            <ac:spMk id="118" creationId="{F87A06F4-53BE-47A3-B85D-634A87238655}"/>
          </ac:spMkLst>
        </pc:spChg>
        <pc:cxnChg chg="add mod">
          <ac:chgData name="Al Brooks" userId="34fc579134f071c1" providerId="LiveId" clId="{2561E77A-6431-4573-8C48-B99430962DFB}" dt="2021-01-05T00:18:08.441" v="8399" actId="1037"/>
          <ac:cxnSpMkLst>
            <pc:docMk/>
            <pc:sldMk cId="2084165338" sldId="6888"/>
            <ac:cxnSpMk id="38" creationId="{1EABD836-03A2-4AD2-A1B6-3E275E6FA6CD}"/>
          </ac:cxnSpMkLst>
        </pc:cxnChg>
      </pc:sldChg>
      <pc:sldChg chg="addSp modSp add del mod">
        <pc:chgData name="Al Brooks" userId="34fc579134f071c1" providerId="LiveId" clId="{2561E77A-6431-4573-8C48-B99430962DFB}" dt="2021-01-06T23:57:10.763" v="13510" actId="47"/>
        <pc:sldMkLst>
          <pc:docMk/>
          <pc:sldMk cId="2202309914" sldId="6888"/>
        </pc:sldMkLst>
        <pc:spChg chg="mod">
          <ac:chgData name="Al Brooks" userId="34fc579134f071c1" providerId="LiveId" clId="{2561E77A-6431-4573-8C48-B99430962DFB}" dt="2021-01-06T23:57:03.012" v="13508" actId="21"/>
          <ac:spMkLst>
            <pc:docMk/>
            <pc:sldMk cId="2202309914" sldId="6888"/>
            <ac:spMk id="5" creationId="{00000000-0000-0000-0000-000000000000}"/>
          </ac:spMkLst>
        </pc:spChg>
        <pc:spChg chg="mod ord">
          <ac:chgData name="Al Brooks" userId="34fc579134f071c1" providerId="LiveId" clId="{2561E77A-6431-4573-8C48-B99430962DFB}" dt="2021-01-06T23:29:29.582" v="13137" actId="167"/>
          <ac:spMkLst>
            <pc:docMk/>
            <pc:sldMk cId="2202309914" sldId="6888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6T23:54:54.678" v="13477" actId="1076"/>
          <ac:spMkLst>
            <pc:docMk/>
            <pc:sldMk cId="2202309914" sldId="6888"/>
            <ac:spMk id="81" creationId="{876AA2A3-177A-456E-A3F5-90EED213B04E}"/>
          </ac:spMkLst>
        </pc:spChg>
        <pc:spChg chg="mod">
          <ac:chgData name="Al Brooks" userId="34fc579134f071c1" providerId="LiveId" clId="{2561E77A-6431-4573-8C48-B99430962DFB}" dt="2021-01-06T23:56:29.320" v="13506" actId="6549"/>
          <ac:spMkLst>
            <pc:docMk/>
            <pc:sldMk cId="2202309914" sldId="6888"/>
            <ac:spMk id="82" creationId="{55C96DF5-0B05-4649-BEE0-0207540CB198}"/>
          </ac:spMkLst>
        </pc:spChg>
        <pc:spChg chg="add mod">
          <ac:chgData name="Al Brooks" userId="34fc579134f071c1" providerId="LiveId" clId="{2561E77A-6431-4573-8C48-B99430962DFB}" dt="2021-01-06T23:54:56.674" v="13478"/>
          <ac:spMkLst>
            <pc:docMk/>
            <pc:sldMk cId="2202309914" sldId="6888"/>
            <ac:spMk id="84" creationId="{5E974D33-2164-476B-A3B1-1625CC30FE82}"/>
          </ac:spMkLst>
        </pc:spChg>
        <pc:spChg chg="add mod">
          <ac:chgData name="Al Brooks" userId="34fc579134f071c1" providerId="LiveId" clId="{2561E77A-6431-4573-8C48-B99430962DFB}" dt="2021-01-06T23:54:56.674" v="13478"/>
          <ac:spMkLst>
            <pc:docMk/>
            <pc:sldMk cId="2202309914" sldId="6888"/>
            <ac:spMk id="85" creationId="{258EA0E9-487D-4BC2-AE2B-A54D3E8F80EE}"/>
          </ac:spMkLst>
        </pc:spChg>
        <pc:spChg chg="add mod">
          <ac:chgData name="Al Brooks" userId="34fc579134f071c1" providerId="LiveId" clId="{2561E77A-6431-4573-8C48-B99430962DFB}" dt="2021-01-06T23:54:56.674" v="13478"/>
          <ac:spMkLst>
            <pc:docMk/>
            <pc:sldMk cId="2202309914" sldId="6888"/>
            <ac:spMk id="86" creationId="{0C514CE0-6D8B-46C9-A1FE-291F5F8AC072}"/>
          </ac:spMkLst>
        </pc:spChg>
        <pc:picChg chg="add mod ord">
          <ac:chgData name="Al Brooks" userId="34fc579134f071c1" providerId="LiveId" clId="{2561E77A-6431-4573-8C48-B99430962DFB}" dt="2021-01-06T23:29:21.723" v="13135" actId="167"/>
          <ac:picMkLst>
            <pc:docMk/>
            <pc:sldMk cId="2202309914" sldId="6888"/>
            <ac:picMk id="83" creationId="{FBF1DCB5-9213-4188-AB88-97FD19278B16}"/>
          </ac:picMkLst>
        </pc:picChg>
      </pc:sldChg>
      <pc:sldChg chg="addSp delSp modSp add mod modClrScheme chgLayout">
        <pc:chgData name="Al Brooks" userId="34fc579134f071c1" providerId="LiveId" clId="{2561E77A-6431-4573-8C48-B99430962DFB}" dt="2021-01-07T00:13:39.921" v="13599" actId="478"/>
        <pc:sldMkLst>
          <pc:docMk/>
          <pc:sldMk cId="2491724802" sldId="6889"/>
        </pc:sldMkLst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" creationId="{BC1EA356-AA12-4342-A103-DCF6D5B50FEE}"/>
          </ac:spMkLst>
        </pc:spChg>
        <pc:spChg chg="mod ord">
          <ac:chgData name="Al Brooks" userId="34fc579134f071c1" providerId="LiveId" clId="{2561E77A-6431-4573-8C48-B99430962DFB}" dt="2021-01-07T00:13:37.167" v="13598" actId="27636"/>
          <ac:spMkLst>
            <pc:docMk/>
            <pc:sldMk cId="2491724802" sldId="6889"/>
            <ac:spMk id="5" creationId="{00000000-0000-0000-0000-000000000000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99" creationId="{56364235-7470-48AC-A865-24B33D27F40E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0" creationId="{A2B392EF-5B6F-4400-9C0A-FF34E4507AF1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1" creationId="{E5286409-E597-419F-89A5-9C228DEDD43C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2" creationId="{D184E9F0-360F-4EDF-BC79-6DEB7A8DE0F6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3" creationId="{1F0C10E7-D96F-472F-BD25-887C5EAF7221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4" creationId="{FCF63F6E-E902-4CFA-8D5F-5CA22B6455BB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5" creationId="{60A5F484-6809-498F-9694-23CCFFC2106F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6" creationId="{654408A5-2EBE-4760-8616-181BD9D12B9C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7" creationId="{5B0AA24F-9254-4577-B660-6EECF52F86AF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8" creationId="{2DF14C55-DBAE-49A5-8DCA-71947DDB09B6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09" creationId="{CD7E0B1C-9725-4FE5-BAF7-CEEAD5FF6C38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0" creationId="{44D9E88A-B839-4419-9E45-EB4E6D374906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1" creationId="{B73F5558-10DF-4B06-99C2-6D5032DC2B5C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2" creationId="{BC9D6C12-0574-4DE6-BB92-67BEAD0F646B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3" creationId="{ED9088BC-BADC-42F2-AEFB-E3FF648ED6A1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4" creationId="{80C8653B-6A12-4E07-B5A9-39CF98F644D7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5" creationId="{F26F97DE-852B-41C4-9CCC-EE10F875EB5D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6" creationId="{86EA4F63-DF48-4D3F-9EB0-A45A2ED32D71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7" creationId="{AFB2784E-B0C2-4DEC-8623-2C6CD860B36D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8" creationId="{C36451DF-E00E-4EE2-BC70-601EB7742AAF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19" creationId="{E766F609-3DE1-4DDD-A564-BB0EC0317C74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21" creationId="{734AC122-9833-43A1-B2AF-56A628307F69}"/>
          </ac:spMkLst>
        </pc:spChg>
        <pc:spChg chg="add mod">
          <ac:chgData name="Al Brooks" userId="34fc579134f071c1" providerId="LiveId" clId="{2561E77A-6431-4573-8C48-B99430962DFB}" dt="2021-01-07T00:13:10.668" v="13571"/>
          <ac:spMkLst>
            <pc:docMk/>
            <pc:sldMk cId="2491724802" sldId="6889"/>
            <ac:spMk id="123" creationId="{0FD7D897-C3D2-461E-B2B2-F831AEE0B639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27" creationId="{EF78D8C4-F3C3-4C28-8427-58FD16666145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28" creationId="{25F7F7E6-7079-4933-A3EA-C30C86E984C3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29" creationId="{5A65DDFB-2948-4FBC-90B3-3FECA68EE015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30" creationId="{33C0E43A-DE6A-4F78-B745-4DD04BB50E48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31" creationId="{DE04856E-0751-4978-93AA-9843669653BA}"/>
          </ac:spMkLst>
        </pc:spChg>
        <pc:spChg chg="del">
          <ac:chgData name="Al Brooks" userId="34fc579134f071c1" providerId="LiveId" clId="{2561E77A-6431-4573-8C48-B99430962DFB}" dt="2021-01-06T23:28:47.529" v="13124" actId="478"/>
          <ac:spMkLst>
            <pc:docMk/>
            <pc:sldMk cId="2491724802" sldId="6889"/>
            <ac:spMk id="132" creationId="{CD22FEC6-177B-49CB-90F7-7021752409FC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7T00:13:39.921" v="13599" actId="478"/>
          <ac:spMkLst>
            <pc:docMk/>
            <pc:sldMk cId="2491724802" sldId="6889"/>
            <ac:spMk id="232" creationId="{819AFA96-EEDE-4161-BAAB-3CEFDF1596C7}"/>
          </ac:spMkLst>
        </pc:spChg>
        <pc:picChg chg="del mod modCrop">
          <ac:chgData name="Al Brooks" userId="34fc579134f071c1" providerId="LiveId" clId="{2561E77A-6431-4573-8C48-B99430962DFB}" dt="2021-01-06T23:28:43.237" v="13123" actId="21"/>
          <ac:picMkLst>
            <pc:docMk/>
            <pc:sldMk cId="2491724802" sldId="6889"/>
            <ac:picMk id="4" creationId="{5BEFB736-1EA9-4BAE-9103-128E216B290F}"/>
          </ac:picMkLst>
        </pc:picChg>
        <pc:picChg chg="add mod">
          <ac:chgData name="Al Brooks" userId="34fc579134f071c1" providerId="LiveId" clId="{2561E77A-6431-4573-8C48-B99430962DFB}" dt="2021-01-06T23:28:49.354" v="13125"/>
          <ac:picMkLst>
            <pc:docMk/>
            <pc:sldMk cId="2491724802" sldId="6889"/>
            <ac:picMk id="122" creationId="{E3372002-2E21-41E7-AEF0-F0B2ECA8A32D}"/>
          </ac:picMkLst>
        </pc:pic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82" creationId="{6B64B28B-0131-4E29-932D-C142318D5412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84" creationId="{027A041C-00E9-4FE6-A810-D1F27A261890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86" creationId="{13744A26-1983-4D67-8294-257F738B91FD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88" creationId="{E86C233E-2838-4BE8-813D-5FFEF25DB9B2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91" creationId="{9536ED89-014F-4562-B4D9-1ED569CD6073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93" creationId="{48FC1D9D-415D-4F33-A84C-087C89F53B64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95" creationId="{32FF3171-3BB7-4298-A3D4-5F318F9455F6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97" creationId="{FAEC1F74-9B72-4E2F-B0C4-EAAB1C858313}"/>
          </ac:cxnSpMkLst>
        </pc:cxnChg>
        <pc:cxnChg chg="del">
          <ac:chgData name="Al Brooks" userId="34fc579134f071c1" providerId="LiveId" clId="{2561E77A-6431-4573-8C48-B99430962DFB}" dt="2021-01-06T23:28:47.529" v="13124" actId="478"/>
          <ac:cxnSpMkLst>
            <pc:docMk/>
            <pc:sldMk cId="2491724802" sldId="6889"/>
            <ac:cxnSpMk id="120" creationId="{D208F1DF-87BC-4FA7-9FD0-A2A1F0F99E8A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7T00:13:39.921" v="13599" actId="478"/>
          <ac:cxnSpMkLst>
            <pc:docMk/>
            <pc:sldMk cId="2491724802" sldId="6889"/>
            <ac:cxnSpMk id="244" creationId="{A01D7C86-0024-44FE-BA74-69C0E0D0D261}"/>
          </ac:cxnSpMkLst>
        </pc:cxnChg>
      </pc:sldChg>
      <pc:sldChg chg="addSp modSp add del mod ord">
        <pc:chgData name="Al Brooks" userId="34fc579134f071c1" providerId="LiveId" clId="{2561E77A-6431-4573-8C48-B99430962DFB}" dt="2021-01-05T00:23:00.526" v="8442" actId="2696"/>
        <pc:sldMkLst>
          <pc:docMk/>
          <pc:sldMk cId="3664768645" sldId="6889"/>
        </pc:sldMkLst>
        <pc:spChg chg="mod">
          <ac:chgData name="Al Brooks" userId="34fc579134f071c1" providerId="LiveId" clId="{2561E77A-6431-4573-8C48-B99430962DFB}" dt="2021-01-04T23:57:52.675" v="7979" actId="113"/>
          <ac:spMkLst>
            <pc:docMk/>
            <pc:sldMk cId="3664768645" sldId="6889"/>
            <ac:spMk id="5" creationId="{00000000-0000-0000-0000-000000000000}"/>
          </ac:spMkLst>
        </pc:spChg>
        <pc:spChg chg="add mod">
          <ac:chgData name="Al Brooks" userId="34fc579134f071c1" providerId="LiveId" clId="{2561E77A-6431-4573-8C48-B99430962DFB}" dt="2021-01-04T23:58:16.468" v="7981" actId="571"/>
          <ac:spMkLst>
            <pc:docMk/>
            <pc:sldMk cId="3664768645" sldId="6889"/>
            <ac:spMk id="36" creationId="{20D0DE3E-FB51-44B4-9053-2A2DEC2CD68A}"/>
          </ac:spMkLst>
        </pc:spChg>
        <pc:cxnChg chg="add mod">
          <ac:chgData name="Al Brooks" userId="34fc579134f071c1" providerId="LiveId" clId="{2561E77A-6431-4573-8C48-B99430962DFB}" dt="2021-01-04T23:58:16.468" v="7981" actId="571"/>
          <ac:cxnSpMkLst>
            <pc:docMk/>
            <pc:sldMk cId="3664768645" sldId="6889"/>
            <ac:cxnSpMk id="37" creationId="{64ED1A89-3C6E-4D88-8FEC-CF7781B3381C}"/>
          </ac:cxnSpMkLst>
        </pc:cxnChg>
        <pc:cxnChg chg="add mod">
          <ac:chgData name="Al Brooks" userId="34fc579134f071c1" providerId="LiveId" clId="{2561E77A-6431-4573-8C48-B99430962DFB}" dt="2021-01-04T23:58:16.468" v="7981" actId="571"/>
          <ac:cxnSpMkLst>
            <pc:docMk/>
            <pc:sldMk cId="3664768645" sldId="6889"/>
            <ac:cxnSpMk id="38" creationId="{6298A572-0B0B-4412-B2A9-4895C7CBD353}"/>
          </ac:cxnSpMkLst>
        </pc:cxnChg>
        <pc:cxnChg chg="add mod">
          <ac:chgData name="Al Brooks" userId="34fc579134f071c1" providerId="LiveId" clId="{2561E77A-6431-4573-8C48-B99430962DFB}" dt="2021-01-04T23:58:21.871" v="7982" actId="571"/>
          <ac:cxnSpMkLst>
            <pc:docMk/>
            <pc:sldMk cId="3664768645" sldId="6889"/>
            <ac:cxnSpMk id="39" creationId="{B2C5D25F-926A-450E-872C-B5A14ED203B4}"/>
          </ac:cxnSpMkLst>
        </pc:cxnChg>
        <pc:cxnChg chg="add mod">
          <ac:chgData name="Al Brooks" userId="34fc579134f071c1" providerId="LiveId" clId="{2561E77A-6431-4573-8C48-B99430962DFB}" dt="2021-01-04T23:58:21.871" v="7982" actId="571"/>
          <ac:cxnSpMkLst>
            <pc:docMk/>
            <pc:sldMk cId="3664768645" sldId="6889"/>
            <ac:cxnSpMk id="40" creationId="{62BCACF4-6076-4ABD-84A0-EE2B8E922464}"/>
          </ac:cxnSpMkLst>
        </pc:cxnChg>
        <pc:cxnChg chg="add mod">
          <ac:chgData name="Al Brooks" userId="34fc579134f071c1" providerId="LiveId" clId="{2561E77A-6431-4573-8C48-B99430962DFB}" dt="2021-01-04T23:58:21.871" v="7982" actId="571"/>
          <ac:cxnSpMkLst>
            <pc:docMk/>
            <pc:sldMk cId="3664768645" sldId="6889"/>
            <ac:cxnSpMk id="41" creationId="{EE7269DA-4D51-4989-BD73-58F6B66C7DD6}"/>
          </ac:cxnSpMkLst>
        </pc:cxnChg>
      </pc:sldChg>
      <pc:sldChg chg="modSp add del mod ord">
        <pc:chgData name="Al Brooks" userId="34fc579134f071c1" providerId="LiveId" clId="{2561E77A-6431-4573-8C48-B99430962DFB}" dt="2021-01-05T00:22:33.815" v="8441" actId="2696"/>
        <pc:sldMkLst>
          <pc:docMk/>
          <pc:sldMk cId="2647304351" sldId="6890"/>
        </pc:sldMkLst>
        <pc:spChg chg="mod">
          <ac:chgData name="Al Brooks" userId="34fc579134f071c1" providerId="LiveId" clId="{2561E77A-6431-4573-8C48-B99430962DFB}" dt="2021-01-05T00:08:56.358" v="8165"/>
          <ac:spMkLst>
            <pc:docMk/>
            <pc:sldMk cId="2647304351" sldId="6890"/>
            <ac:spMk id="5" creationId="{00000000-0000-0000-0000-000000000000}"/>
          </ac:spMkLst>
        </pc:spChg>
      </pc:sldChg>
      <pc:sldChg chg="addSp delSp modSp add mod">
        <pc:chgData name="Al Brooks" userId="34fc579134f071c1" providerId="LiveId" clId="{2561E77A-6431-4573-8C48-B99430962DFB}" dt="2021-01-07T00:13:26.732" v="13596" actId="20577"/>
        <pc:sldMkLst>
          <pc:docMk/>
          <pc:sldMk cId="3539772978" sldId="6890"/>
        </pc:sldMkLst>
        <pc:spChg chg="del">
          <ac:chgData name="Al Brooks" userId="34fc579134f071c1" providerId="LiveId" clId="{2561E77A-6431-4573-8C48-B99430962DFB}" dt="2021-01-07T00:12:53.411" v="13569" actId="478"/>
          <ac:spMkLst>
            <pc:docMk/>
            <pc:sldMk cId="3539772978" sldId="6890"/>
            <ac:spMk id="2" creationId="{BC1EA356-AA12-4342-A103-DCF6D5B50FEE}"/>
          </ac:spMkLst>
        </pc:spChg>
        <pc:spChg chg="mod">
          <ac:chgData name="Al Brooks" userId="34fc579134f071c1" providerId="LiveId" clId="{2561E77A-6431-4573-8C48-B99430962DFB}" dt="2021-01-07T00:13:26.732" v="13596" actId="20577"/>
          <ac:spMkLst>
            <pc:docMk/>
            <pc:sldMk cId="3539772978" sldId="6890"/>
            <ac:spMk id="5" creationId="{00000000-0000-0000-0000-000000000000}"/>
          </ac:spMkLst>
        </pc:spChg>
        <pc:spChg chg="mod">
          <ac:chgData name="Al Brooks" userId="34fc579134f071c1" providerId="LiveId" clId="{2561E77A-6431-4573-8C48-B99430962DFB}" dt="2021-01-06T23:31:56.168" v="13162" actId="1076"/>
          <ac:spMkLst>
            <pc:docMk/>
            <pc:sldMk cId="3539772978" sldId="6890"/>
            <ac:spMk id="21" creationId="{D800B438-E78B-4C04-8812-E548DC25F1FB}"/>
          </ac:spMkLst>
        </pc:spChg>
        <pc:spChg chg="mod">
          <ac:chgData name="Al Brooks" userId="34fc579134f071c1" providerId="LiveId" clId="{2561E77A-6431-4573-8C48-B99430962DFB}" dt="2021-01-07T00:12:24.503" v="13560" actId="13926"/>
          <ac:spMkLst>
            <pc:docMk/>
            <pc:sldMk cId="3539772978" sldId="6890"/>
            <ac:spMk id="116" creationId="{86EA4F63-DF48-4D3F-9EB0-A45A2ED32D71}"/>
          </ac:spMkLst>
        </pc:spChg>
        <pc:spChg chg="del mod">
          <ac:chgData name="Al Brooks" userId="34fc579134f071c1" providerId="LiveId" clId="{2561E77A-6431-4573-8C48-B99430962DFB}" dt="2021-01-06T23:49:56.850" v="13453" actId="478"/>
          <ac:spMkLst>
            <pc:docMk/>
            <pc:sldMk cId="3539772978" sldId="6890"/>
            <ac:spMk id="117" creationId="{AFB2784E-B0C2-4DEC-8623-2C6CD860B36D}"/>
          </ac:spMkLst>
        </pc:spChg>
        <pc:spChg chg="mod">
          <ac:chgData name="Al Brooks" userId="34fc579134f071c1" providerId="LiveId" clId="{2561E77A-6431-4573-8C48-B99430962DFB}" dt="2021-01-07T00:12:42.653" v="13566" actId="13926"/>
          <ac:spMkLst>
            <pc:docMk/>
            <pc:sldMk cId="3539772978" sldId="6890"/>
            <ac:spMk id="118" creationId="{C36451DF-E00E-4EE2-BC70-601EB7742AAF}"/>
          </ac:spMkLst>
        </pc:spChg>
        <pc:spChg chg="del">
          <ac:chgData name="Al Brooks" userId="34fc579134f071c1" providerId="LiveId" clId="{2561E77A-6431-4573-8C48-B99430962DFB}" dt="2021-01-06T23:42:40.200" v="13345" actId="478"/>
          <ac:spMkLst>
            <pc:docMk/>
            <pc:sldMk cId="3539772978" sldId="6890"/>
            <ac:spMk id="119" creationId="{E766F609-3DE1-4DDD-A564-BB0EC0317C74}"/>
          </ac:spMkLst>
        </pc:spChg>
        <pc:spChg chg="add del mod">
          <ac:chgData name="Al Brooks" userId="34fc579134f071c1" providerId="LiveId" clId="{2561E77A-6431-4573-8C48-B99430962DFB}" dt="2021-01-06T23:44:08.260" v="13370" actId="478"/>
          <ac:spMkLst>
            <pc:docMk/>
            <pc:sldMk cId="3539772978" sldId="6890"/>
            <ac:spMk id="122" creationId="{A07FED0F-D32D-4485-A3C3-ABA655C5D8AC}"/>
          </ac:spMkLst>
        </pc:spChg>
        <pc:spChg chg="add mod">
          <ac:chgData name="Al Brooks" userId="34fc579134f071c1" providerId="LiveId" clId="{2561E77A-6431-4573-8C48-B99430962DFB}" dt="2021-01-06T23:44:04.347" v="13368" actId="108"/>
          <ac:spMkLst>
            <pc:docMk/>
            <pc:sldMk cId="3539772978" sldId="6890"/>
            <ac:spMk id="123" creationId="{C8155DBC-F71A-455B-BDFB-FEF362596FAE}"/>
          </ac:spMkLst>
        </pc:spChg>
        <pc:spChg chg="add mod">
          <ac:chgData name="Al Brooks" userId="34fc579134f071c1" providerId="LiveId" clId="{2561E77A-6431-4573-8C48-B99430962DFB}" dt="2021-01-07T00:12:17.159" v="13558" actId="13926"/>
          <ac:spMkLst>
            <pc:docMk/>
            <pc:sldMk cId="3539772978" sldId="6890"/>
            <ac:spMk id="125" creationId="{700136F7-DEE7-43FD-B8F4-60DAD986E760}"/>
          </ac:spMkLst>
        </pc:spChg>
        <pc:spChg chg="add mod">
          <ac:chgData name="Al Brooks" userId="34fc579134f071c1" providerId="LiveId" clId="{2561E77A-6431-4573-8C48-B99430962DFB}" dt="2021-01-06T23:44:29.692" v="13375" actId="1076"/>
          <ac:spMkLst>
            <pc:docMk/>
            <pc:sldMk cId="3539772978" sldId="6890"/>
            <ac:spMk id="133" creationId="{C6E6F72E-C4BA-4375-91A9-E89E6910A2B6}"/>
          </ac:spMkLst>
        </pc:spChg>
        <pc:spChg chg="add mod">
          <ac:chgData name="Al Brooks" userId="34fc579134f071c1" providerId="LiveId" clId="{2561E77A-6431-4573-8C48-B99430962DFB}" dt="2021-01-07T00:11:55.738" v="13554" actId="113"/>
          <ac:spMkLst>
            <pc:docMk/>
            <pc:sldMk cId="3539772978" sldId="6890"/>
            <ac:spMk id="134" creationId="{E4C4E529-6B83-4200-963F-694F61BD5039}"/>
          </ac:spMkLst>
        </pc:spChg>
        <pc:spChg chg="add mod">
          <ac:chgData name="Al Brooks" userId="34fc579134f071c1" providerId="LiveId" clId="{2561E77A-6431-4573-8C48-B99430962DFB}" dt="2021-01-07T00:12:34.639" v="13564" actId="13926"/>
          <ac:spMkLst>
            <pc:docMk/>
            <pc:sldMk cId="3539772978" sldId="6890"/>
            <ac:spMk id="136" creationId="{00971F34-929E-41B5-AF8E-09EB76E690FA}"/>
          </ac:spMkLst>
        </pc:spChg>
        <pc:spChg chg="add mod">
          <ac:chgData name="Al Brooks" userId="34fc579134f071c1" providerId="LiveId" clId="{2561E77A-6431-4573-8C48-B99430962DFB}" dt="2021-01-06T23:49:32.827" v="13446"/>
          <ac:spMkLst>
            <pc:docMk/>
            <pc:sldMk cId="3539772978" sldId="6890"/>
            <ac:spMk id="137" creationId="{354BE530-39EC-489E-AEA1-E810028D79E1}"/>
          </ac:spMkLst>
        </pc:spChg>
        <pc:spChg chg="add mod">
          <ac:chgData name="Al Brooks" userId="34fc579134f071c1" providerId="LiveId" clId="{2561E77A-6431-4573-8C48-B99430962DFB}" dt="2021-01-06T23:55:23.716" v="13489"/>
          <ac:spMkLst>
            <pc:docMk/>
            <pc:sldMk cId="3539772978" sldId="6890"/>
            <ac:spMk id="139" creationId="{FFE6CCC6-9073-487A-A78A-CFD3D576810B}"/>
          </ac:spMkLst>
        </pc:spChg>
        <pc:spChg chg="add del mod">
          <ac:chgData name="Al Brooks" userId="34fc579134f071c1" providerId="LiveId" clId="{2561E77A-6431-4573-8C48-B99430962DFB}" dt="2021-01-07T00:07:51" v="13534" actId="478"/>
          <ac:spMkLst>
            <pc:docMk/>
            <pc:sldMk cId="3539772978" sldId="6890"/>
            <ac:spMk id="140" creationId="{05C4A857-4465-4F86-A893-B2607C365CD8}"/>
          </ac:spMkLst>
        </pc:spChg>
        <pc:spChg chg="add mod">
          <ac:chgData name="Al Brooks" userId="34fc579134f071c1" providerId="LiveId" clId="{2561E77A-6431-4573-8C48-B99430962DFB}" dt="2021-01-06T23:55:23.716" v="13489"/>
          <ac:spMkLst>
            <pc:docMk/>
            <pc:sldMk cId="3539772978" sldId="6890"/>
            <ac:spMk id="141" creationId="{E814973B-024D-43C6-BBD4-15619E70A63A}"/>
          </ac:spMkLst>
        </pc:spChg>
        <pc:spChg chg="add mod">
          <ac:chgData name="Al Brooks" userId="34fc579134f071c1" providerId="LiveId" clId="{2561E77A-6431-4573-8C48-B99430962DFB}" dt="2021-01-07T00:07:53.170" v="13535"/>
          <ac:spMkLst>
            <pc:docMk/>
            <pc:sldMk cId="3539772978" sldId="6890"/>
            <ac:spMk id="142" creationId="{905DC556-F065-4428-B759-45FED4BDAA78}"/>
          </ac:spMkLst>
        </pc:spChg>
        <pc:spChg chg="add mod">
          <ac:chgData name="Al Brooks" userId="34fc579134f071c1" providerId="LiveId" clId="{2561E77A-6431-4573-8C48-B99430962DFB}" dt="2021-01-07T00:07:53.170" v="13535"/>
          <ac:spMkLst>
            <pc:docMk/>
            <pc:sldMk cId="3539772978" sldId="6890"/>
            <ac:spMk id="143" creationId="{7865915C-E0EF-42CA-8AEB-B589B4D2B2F4}"/>
          </ac:spMkLst>
        </pc:spChg>
        <pc:spChg chg="add del mod">
          <ac:chgData name="Al Brooks" userId="34fc579134f071c1" providerId="LiveId" clId="{2561E77A-6431-4573-8C48-B99430962DFB}" dt="2021-01-07T00:11:17.541" v="13552" actId="478"/>
          <ac:spMkLst>
            <pc:docMk/>
            <pc:sldMk cId="3539772978" sldId="6890"/>
            <ac:spMk id="145" creationId="{F81D00F4-1AD8-4AED-987F-FA396A34A026}"/>
          </ac:spMkLst>
        </pc:spChg>
        <pc:spChg chg="add mod">
          <ac:chgData name="Al Brooks" userId="34fc579134f071c1" providerId="LiveId" clId="{2561E77A-6431-4573-8C48-B99430962DFB}" dt="2021-01-07T00:13:07.630" v="13570"/>
          <ac:spMkLst>
            <pc:docMk/>
            <pc:sldMk cId="3539772978" sldId="6890"/>
            <ac:spMk id="146" creationId="{5A9ADC24-7C11-4041-8EA0-E896A040E17E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58" creationId="{69AC446D-A1B2-498F-99B9-75972ECA085D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59" creationId="{75FC4C08-F234-475F-87AD-E38CDCAD7B7B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0" creationId="{CDDD7A47-5148-4149-ACFC-0C40C7F26033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1" creationId="{F8E5FECB-7DF8-4590-A88D-9691DBD210BE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2" creationId="{814AAE56-483D-4393-958F-62AC024E2BD2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4" creationId="{A452D66C-5B54-4A71-8F80-DE9B3B8EAA37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5" creationId="{3CB4E3E2-FCD2-42A9-BD5E-829080524493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6" creationId="{D09D73CD-753E-41F3-BB5E-A9BED794DA0F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7" creationId="{4CEFDCB2-0653-45E1-922E-FD3653B4450E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68" creationId="{4CCF1CA0-AE0F-4B9D-9967-69A6429A12F6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70" creationId="{1AF72436-6A32-49B6-856C-65C298B52169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71" creationId="{05488AF1-DE14-4EDE-AF19-65F70D399052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77" creationId="{05678C6E-5CF1-4AC8-93CC-068DF662523D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178" creationId="{58AD4589-C940-4B3A-B426-E89BB9859B64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17" creationId="{2B80C3F3-5C50-4D7C-A902-D06A91D61ADD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18" creationId="{B86F65C0-FBE0-4F04-ABF6-5D7B002669F3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19" creationId="{5EFBABB6-9E84-4DDD-8DCC-3C1181DD9B0F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20" creationId="{2BDC4574-1E35-4361-BCAA-718249F2FCAE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21" creationId="{68FD4F3E-0F63-4A17-BC12-C80420F32F69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27" creationId="{7A50927F-93E9-46A1-8001-7910C7D6BDAC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28" creationId="{22168355-CB25-468F-BA04-EFAEEA21BDB1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31" creationId="{FFFA4444-92B2-46C3-ACD3-BF607266E68D}"/>
          </ac:spMkLst>
        </pc:spChg>
        <pc:spChg chg="del">
          <ac:chgData name="Al Brooks" userId="34fc579134f071c1" providerId="LiveId" clId="{2561E77A-6431-4573-8C48-B99430962DFB}" dt="2021-01-07T00:12:46.976" v="13567" actId="478"/>
          <ac:spMkLst>
            <pc:docMk/>
            <pc:sldMk cId="3539772978" sldId="6890"/>
            <ac:spMk id="232" creationId="{819AFA96-EEDE-4161-BAAB-3CEFDF1596C7}"/>
          </ac:spMkLst>
        </pc:spChg>
        <pc:picChg chg="mod">
          <ac:chgData name="Al Brooks" userId="34fc579134f071c1" providerId="LiveId" clId="{2561E77A-6431-4573-8C48-B99430962DFB}" dt="2021-01-06T23:44:25.331" v="13373" actId="1076"/>
          <ac:picMkLst>
            <pc:docMk/>
            <pc:sldMk cId="3539772978" sldId="6890"/>
            <ac:picMk id="4" creationId="{5BEFB736-1EA9-4BAE-9103-128E216B290F}"/>
          </ac:picMkLst>
        </pc:picChg>
        <pc:cxnChg chg="del mod">
          <ac:chgData name="Al Brooks" userId="34fc579134f071c1" providerId="LiveId" clId="{2561E77A-6431-4573-8C48-B99430962DFB}" dt="2021-01-06T23:42:41.421" v="13347" actId="478"/>
          <ac:cxnSpMkLst>
            <pc:docMk/>
            <pc:sldMk cId="3539772978" sldId="6890"/>
            <ac:cxnSpMk id="120" creationId="{D208F1DF-87BC-4FA7-9FD0-A2A1F0F99E8A}"/>
          </ac:cxnSpMkLst>
        </pc:cxnChg>
        <pc:cxnChg chg="add del mod">
          <ac:chgData name="Al Brooks" userId="34fc579134f071c1" providerId="LiveId" clId="{2561E77A-6431-4573-8C48-B99430962DFB}" dt="2021-01-06T23:44:06.591" v="13369" actId="478"/>
          <ac:cxnSpMkLst>
            <pc:docMk/>
            <pc:sldMk cId="3539772978" sldId="6890"/>
            <ac:cxnSpMk id="124" creationId="{11DF5E65-A223-4DDA-9515-DB4BDD5A05C5}"/>
          </ac:cxnSpMkLst>
        </pc:cxnChg>
        <pc:cxnChg chg="add mod">
          <ac:chgData name="Al Brooks" userId="34fc579134f071c1" providerId="LiveId" clId="{2561E77A-6431-4573-8C48-B99430962DFB}" dt="2021-01-06T23:44:34.211" v="13376" actId="14100"/>
          <ac:cxnSpMkLst>
            <pc:docMk/>
            <pc:sldMk cId="3539772978" sldId="6890"/>
            <ac:cxnSpMk id="126" creationId="{DBA08360-0A37-438E-A6F5-14EDAF76DFE3}"/>
          </ac:cxnSpMkLst>
        </pc:cxnChg>
        <pc:cxnChg chg="add mod">
          <ac:chgData name="Al Brooks" userId="34fc579134f071c1" providerId="LiveId" clId="{2561E77A-6431-4573-8C48-B99430962DFB}" dt="2021-01-06T23:43:58.913" v="13367" actId="1076"/>
          <ac:cxnSpMkLst>
            <pc:docMk/>
            <pc:sldMk cId="3539772978" sldId="6890"/>
            <ac:cxnSpMk id="135" creationId="{4122DA9E-6DDF-4D7E-993C-B36C73E64FE0}"/>
          </ac:cxnSpMkLst>
        </pc:cxnChg>
        <pc:cxnChg chg="add mod">
          <ac:chgData name="Al Brooks" userId="34fc579134f071c1" providerId="LiveId" clId="{2561E77A-6431-4573-8C48-B99430962DFB}" dt="2021-01-06T23:50:10.776" v="13455" actId="571"/>
          <ac:cxnSpMkLst>
            <pc:docMk/>
            <pc:sldMk cId="3539772978" sldId="6890"/>
            <ac:cxnSpMk id="138" creationId="{25A72129-0116-44F0-B085-5781B1AA6AE7}"/>
          </ac:cxnSpMkLst>
        </pc:cxnChg>
        <pc:cxnChg chg="add mod">
          <ac:chgData name="Al Brooks" userId="34fc579134f071c1" providerId="LiveId" clId="{2561E77A-6431-4573-8C48-B99430962DFB}" dt="2021-01-07T00:07:53.170" v="13535"/>
          <ac:cxnSpMkLst>
            <pc:docMk/>
            <pc:sldMk cId="3539772978" sldId="6890"/>
            <ac:cxnSpMk id="144" creationId="{C76DAC81-6736-4950-8462-27DD190035C1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69" creationId="{1000721F-1CBA-415F-87D8-E50192FEBAD2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72" creationId="{B4E7C761-78CF-452B-A9A0-7239A3E44640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73" creationId="{96C6F820-08B5-45F8-86E4-6C47D35DB1C1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74" creationId="{459369D7-8F99-4599-BEAF-1064562A6321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75" creationId="{76F58F6B-3A80-49C7-8769-5FD9D6A90476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76" creationId="{97092311-B394-424A-92C6-F0A5F02FB93D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79" creationId="{87275C67-8898-4D6C-A118-19A7544BEFBF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0" creationId="{01DC14C0-60BD-400C-BF1C-FB1AA9688F13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1" creationId="{9DA7F2D2-EE7D-4EAF-BC01-4C21AD97EE36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2" creationId="{8468AD5B-9C77-476F-A979-49FA35B3D11B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83" creationId="{D10DEE59-4A47-4886-ACD8-4D00CA708158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84" creationId="{846D34FE-9901-41B9-B81D-8B6A785303B9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5" creationId="{8795A602-4797-498C-9B25-9B5788B7FC32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6" creationId="{511E9C7E-AFF1-4A7B-A6A5-E7B7CF733F8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7" creationId="{D1B86294-2481-4E1A-B43E-835A9BD7F80A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88" creationId="{C4A654E7-6547-45EB-8A5F-86FDF55EC913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89" creationId="{BE7383FF-7B68-4298-A564-7265BA1DB642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90" creationId="{AE224048-0836-4560-9864-23FF85E992E0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1" creationId="{E4515319-115B-4BF6-AD98-88C4B34EE1E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2" creationId="{ED02DDBB-EA54-46C3-8230-F5213DE7E23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3" creationId="{31A46D14-6420-4048-A95A-F17E7AA2B6F8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4" creationId="{8E4A707F-DDF0-4432-BC7B-81F9BEB29AC3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95" creationId="{B226F4F7-537A-4E74-AF38-813EF79CDFDD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196" creationId="{F1217272-44AF-411F-A825-FF0FA6BE4E9A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7" creationId="{E2AEF486-9013-4458-BA56-ADC84BF007EC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8" creationId="{7B1720E6-A41F-4E34-B6A4-4EF9AA658687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199" creationId="{268D942B-C670-4545-B66A-CF82739B2010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0" creationId="{6174EA17-3480-44F5-9D8E-11E4496A55B6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201" creationId="{09B75AC4-45D1-44E7-921B-28280E23D891}"/>
          </ac:cxnSpMkLst>
        </pc:cxnChg>
        <pc:cxnChg chg="del">
          <ac:chgData name="Al Brooks" userId="34fc579134f071c1" providerId="LiveId" clId="{2561E77A-6431-4573-8C48-B99430962DFB}" dt="2021-01-07T00:12:51.079" v="13568" actId="478"/>
          <ac:cxnSpMkLst>
            <pc:docMk/>
            <pc:sldMk cId="3539772978" sldId="6890"/>
            <ac:cxnSpMk id="202" creationId="{BFA2A683-FF69-467B-B762-298B8F866E43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3" creationId="{19BA1F10-69A6-49DD-B7A2-7558F3CBFB7A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4" creationId="{762F0696-4C6C-49DE-AF60-C239A2EAABE8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5" creationId="{80E4954D-8E80-4F70-9641-FE71A80E26B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6" creationId="{20F2216D-D50B-4778-AD2C-58230BF786BF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7" creationId="{DF617BC4-9739-4AAD-A488-964E18AA14AB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8" creationId="{2D90207B-D375-41B4-B0F3-5DD36C83E447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09" creationId="{3C5A8ECD-794F-4182-8672-5F7C69511C76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10" creationId="{8F42FD2F-DAF4-46F8-AA6A-2E3623722139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11" creationId="{7AE67B0B-1B7D-4337-ADD0-E60EF658705D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12" creationId="{49561F36-F7AA-4C0F-96BF-FE4D01C1EBD9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3" creationId="{FC8C0C58-DDEC-4109-90B2-EF2F92A75BD7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4" creationId="{C702E7E5-8274-4B1C-BF3A-1D13CE17525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5" creationId="{5E06AE52-A781-4E63-9EBC-F8567FCAEECE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6" creationId="{7E357666-D3DB-44D9-AA4F-1BEBC8E4A028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7" creationId="{8FD268D7-8860-432C-B492-804ABD592598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8" creationId="{D4FC7ABE-C595-438A-A3D9-83A2B9320061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39" creationId="{D4FB568E-B0AA-469E-803E-DCCF8FD80DE6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40" creationId="{E522CA4B-7E56-4BCF-8B71-96041B5EF346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41" creationId="{67D6C62C-30C9-4173-91A9-20E505410897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42" creationId="{E241BB0C-924E-4371-BB95-5228258E0534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43" creationId="{2925CFCC-9C5D-4D7E-803E-1332F5773243}"/>
          </ac:cxnSpMkLst>
        </pc:cxnChg>
        <pc:cxnChg chg="del">
          <ac:chgData name="Al Brooks" userId="34fc579134f071c1" providerId="LiveId" clId="{2561E77A-6431-4573-8C48-B99430962DFB}" dt="2021-01-07T00:12:46.976" v="13567" actId="478"/>
          <ac:cxnSpMkLst>
            <pc:docMk/>
            <pc:sldMk cId="3539772978" sldId="6890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2561E77A-6431-4573-8C48-B99430962DFB}" dt="2021-01-07T00:04:23.462" v="13519" actId="2696"/>
        <pc:sldMkLst>
          <pc:docMk/>
          <pc:sldMk cId="1776000522" sldId="6891"/>
        </pc:sldMkLst>
      </pc:sldChg>
      <pc:sldChg chg="modSp add del mod">
        <pc:chgData name="Al Brooks" userId="34fc579134f071c1" providerId="LiveId" clId="{2561E77A-6431-4573-8C48-B99430962DFB}" dt="2021-01-07T00:05:24.523" v="13521" actId="2696"/>
        <pc:sldMkLst>
          <pc:docMk/>
          <pc:sldMk cId="4120128138" sldId="6892"/>
        </pc:sldMkLst>
        <pc:spChg chg="mod">
          <ac:chgData name="Al Brooks" userId="34fc579134f071c1" providerId="LiveId" clId="{2561E77A-6431-4573-8C48-B99430962DFB}" dt="2021-01-06T23:57:07.473" v="13509"/>
          <ac:spMkLst>
            <pc:docMk/>
            <pc:sldMk cId="4120128138" sldId="6892"/>
            <ac:spMk id="5" creationId="{00000000-0000-0000-0000-000000000000}"/>
          </ac:spMkLst>
        </pc:spChg>
      </pc:sldChg>
    </pc:docChg>
  </pc:docChgLst>
  <pc:docChgLst>
    <pc:chgData name="Al Brooks" userId="34fc579134f071c1" providerId="LiveId" clId="{2C59DBB7-90A3-425F-9E5E-5AF17C851C17}"/>
    <pc:docChg chg="undo custSel addSld delSld modSld sldOrd modSection">
      <pc:chgData name="Al Brooks" userId="34fc579134f071c1" providerId="LiveId" clId="{2C59DBB7-90A3-425F-9E5E-5AF17C851C17}" dt="2021-06-24T12:31:28.820" v="11403" actId="6549"/>
      <pc:docMkLst>
        <pc:docMk/>
      </pc:docMkLst>
      <pc:sldChg chg="addSp delSp modSp mod">
        <pc:chgData name="Al Brooks" userId="34fc579134f071c1" providerId="LiveId" clId="{2C59DBB7-90A3-425F-9E5E-5AF17C851C17}" dt="2021-06-18T21:30:34.487" v="3745"/>
        <pc:sldMkLst>
          <pc:docMk/>
          <pc:sldMk cId="3700525309" sldId="2044"/>
        </pc:sldMkLst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86" creationId="{56324C5E-5229-4B01-B1EA-2A3F6C1966C1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87" creationId="{16253BC6-C18B-4597-9CE2-5FB54B3CEAD2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88" creationId="{76EF6528-3CC5-477C-BEB6-0D2C245D5DAB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89" creationId="{6FF472F1-0AD6-4598-AA95-1CEFE83F763A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90" creationId="{0D4124FF-5435-4FB7-828E-57A0F61B2D09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91" creationId="{ED824290-CE98-4AB5-B636-2B2FBCBE9A80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92" creationId="{2A68CD0C-B712-4E00-8A81-B0187F56FB54}"/>
          </ac:spMkLst>
        </pc:spChg>
        <pc:spChg chg="add mod">
          <ac:chgData name="Al Brooks" userId="34fc579134f071c1" providerId="LiveId" clId="{2C59DBB7-90A3-425F-9E5E-5AF17C851C17}" dt="2021-06-18T21:30:34.487" v="3745"/>
          <ac:spMkLst>
            <pc:docMk/>
            <pc:sldMk cId="3700525309" sldId="2044"/>
            <ac:spMk id="93" creationId="{7B2CE4E0-BB23-4EA8-8D4F-A273CFE06198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59" creationId="{C82EE207-21EC-49B1-8C5B-3260C5FC10E6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60" creationId="{14EA4256-AB26-48B6-85FB-7AC925190E7D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61" creationId="{AE718294-FAB6-49F7-8C73-504F8B67FB12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62" creationId="{D10E62E3-3231-43D2-A8A3-F54CB2FBA97E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63" creationId="{9FEA8742-7E79-4C2D-96E4-273F31B71E63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171" creationId="{C3E4807E-B322-40FC-86E3-CF9DC6C1AB2F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227" creationId="{1319444E-05C4-4F4B-BA61-BC7414F92374}"/>
          </ac:spMkLst>
        </pc:spChg>
        <pc:spChg chg="del">
          <ac:chgData name="Al Brooks" userId="34fc579134f071c1" providerId="LiveId" clId="{2C59DBB7-90A3-425F-9E5E-5AF17C851C17}" dt="2021-06-18T21:30:32.994" v="3744" actId="478"/>
          <ac:spMkLst>
            <pc:docMk/>
            <pc:sldMk cId="3700525309" sldId="2044"/>
            <ac:spMk id="228" creationId="{7DE944EC-4345-456D-9EA6-0B16D1C0242A}"/>
          </ac:spMkLst>
        </pc:spChg>
      </pc:sldChg>
      <pc:sldChg chg="addSp delSp modSp mod">
        <pc:chgData name="Al Brooks" userId="34fc579134f071c1" providerId="LiveId" clId="{2C59DBB7-90A3-425F-9E5E-5AF17C851C17}" dt="2021-06-18T21:30:42.524" v="3747"/>
        <pc:sldMkLst>
          <pc:docMk/>
          <pc:sldMk cId="3537184902" sldId="2045"/>
        </pc:sldMkLst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7" creationId="{541ACDD6-89EC-467B-A1CE-A2B6669070EF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8" creationId="{D862F846-286C-473F-9360-35F7E3FAA853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9" creationId="{1679D5CF-0D65-481C-BE63-6B7638AEE5D7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10" creationId="{DAADAB5E-8D8A-4BA1-A9F9-C3458A1273CD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11" creationId="{55F526B9-2CB7-4237-973E-74D20A5C531E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20" creationId="{0B458281-A53A-4925-B1C0-E9C727842845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66" creationId="{719C045D-28ED-4E5B-B5F8-0A17C328DB52}"/>
          </ac:spMkLst>
        </pc:spChg>
        <pc:spChg chg="del">
          <ac:chgData name="Al Brooks" userId="34fc579134f071c1" providerId="LiveId" clId="{2C59DBB7-90A3-425F-9E5E-5AF17C851C17}" dt="2021-06-18T21:30:40.765" v="3746" actId="478"/>
          <ac:spMkLst>
            <pc:docMk/>
            <pc:sldMk cId="3537184902" sldId="2045"/>
            <ac:spMk id="67" creationId="{C0D15469-C4F5-4644-9FDC-7C1F3356DCB0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83" creationId="{2830F563-0D2C-40EE-871F-637222120F6A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84" creationId="{CCCF8850-5254-4912-A90E-725957291FFE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86" creationId="{E0A77EC0-C094-401E-A7CA-19BF69B9F3A4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88" creationId="{460AA3D6-5977-400F-A43D-7DCCF9066118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89" creationId="{D68FB9BF-310A-40AD-961F-27F902626995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90" creationId="{6058AE8F-7879-4961-BCEF-C150418DE6EE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91" creationId="{F418D005-8A40-4B46-8563-2571088F750D}"/>
          </ac:spMkLst>
        </pc:spChg>
        <pc:spChg chg="add mod">
          <ac:chgData name="Al Brooks" userId="34fc579134f071c1" providerId="LiveId" clId="{2C59DBB7-90A3-425F-9E5E-5AF17C851C17}" dt="2021-06-18T21:30:42.524" v="3747"/>
          <ac:spMkLst>
            <pc:docMk/>
            <pc:sldMk cId="3537184902" sldId="2045"/>
            <ac:spMk id="92" creationId="{B1BADDC7-75E4-4941-B5EA-6696CAA570DC}"/>
          </ac:spMkLst>
        </pc:spChg>
      </pc:sldChg>
      <pc:sldChg chg="addSp delSp modSp mod">
        <pc:chgData name="Al Brooks" userId="34fc579134f071c1" providerId="LiveId" clId="{2C59DBB7-90A3-425F-9E5E-5AF17C851C17}" dt="2021-06-18T21:31:37.945" v="3762"/>
        <pc:sldMkLst>
          <pc:docMk/>
          <pc:sldMk cId="2108920506" sldId="2073"/>
        </pc:sldMkLst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12" creationId="{DFD5B5DC-1CFD-411D-B2BE-F06ABDB540E4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13" creationId="{A42254FB-50DD-4A9A-80FA-AA59CE69CA30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14" creationId="{3EC18141-60EB-48E5-AD3D-50BE9DE39966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15" creationId="{3CBB9EEA-C088-4499-BAC4-293B28ADDA9F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23" creationId="{65A3E9F2-1704-4E39-9A1F-6017A152F163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81" creationId="{94DAC54C-322A-43C1-B665-E99219B8E42D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82" creationId="{8A972EC8-3DBD-4F16-AD10-B31DBA0C7E74}"/>
          </ac:spMkLst>
        </pc:spChg>
        <pc:spChg chg="del">
          <ac:chgData name="Al Brooks" userId="34fc579134f071c1" providerId="LiveId" clId="{2C59DBB7-90A3-425F-9E5E-5AF17C851C17}" dt="2021-06-18T21:31:36.414" v="3761" actId="478"/>
          <ac:spMkLst>
            <pc:docMk/>
            <pc:sldMk cId="2108920506" sldId="2073"/>
            <ac:spMk id="87" creationId="{CC2F8984-1C59-41C4-8E51-1519E0EF1DBA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3" creationId="{545B855A-B401-4907-88EB-ACEF070EBCCB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4" creationId="{8B0D1A9E-432A-48A3-A5DD-A1C4DBB9255E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5" creationId="{58AD657F-CC01-43DA-A60D-89A3ECA8AC69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6" creationId="{6457FFE2-7E15-4F48-9AD5-5303611A7AA3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7" creationId="{D8E136E3-0E43-4DE7-9B35-3808CCF7977E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8" creationId="{C2272075-33F3-473C-8358-F9FD53E5160A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99" creationId="{BC18DB45-C5AC-4F08-993A-94385A0F2F6C}"/>
          </ac:spMkLst>
        </pc:spChg>
        <pc:spChg chg="add mod">
          <ac:chgData name="Al Brooks" userId="34fc579134f071c1" providerId="LiveId" clId="{2C59DBB7-90A3-425F-9E5E-5AF17C851C17}" dt="2021-06-18T21:31:37.945" v="3762"/>
          <ac:spMkLst>
            <pc:docMk/>
            <pc:sldMk cId="2108920506" sldId="2073"/>
            <ac:spMk id="100" creationId="{E185B35E-221E-4838-A5ED-28FB84B7A860}"/>
          </ac:spMkLst>
        </pc:spChg>
      </pc:sldChg>
      <pc:sldChg chg="addSp delSp modSp mod">
        <pc:chgData name="Al Brooks" userId="34fc579134f071c1" providerId="LiveId" clId="{2C59DBB7-90A3-425F-9E5E-5AF17C851C17}" dt="2021-06-18T21:30:57.673" v="3751"/>
        <pc:sldMkLst>
          <pc:docMk/>
          <pc:sldMk cId="2576945919" sldId="2099"/>
        </pc:sldMkLst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83" creationId="{0F0E8FE5-383B-4C75-BA06-5F15063997E2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84" creationId="{17E7F826-CFA4-41EC-96BF-16D32C54A0FC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85" creationId="{2BAFF577-0783-42D0-A664-4DB8CDE41218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86" creationId="{D4DEEF99-DFEF-4A08-B5A5-CE5889C4B54B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87" creationId="{43B701AB-22D9-4FF0-99A8-AFAE4CAAE212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95" creationId="{F9512C54-5AD7-47F0-93AD-D46AE83AE71A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151" creationId="{E672CEDE-7BBD-459E-BA4A-6A8FE237774E}"/>
          </ac:spMkLst>
        </pc:spChg>
        <pc:spChg chg="del">
          <ac:chgData name="Al Brooks" userId="34fc579134f071c1" providerId="LiveId" clId="{2C59DBB7-90A3-425F-9E5E-5AF17C851C17}" dt="2021-06-18T21:30:55.884" v="3750" actId="478"/>
          <ac:spMkLst>
            <pc:docMk/>
            <pc:sldMk cId="2576945919" sldId="2099"/>
            <ac:spMk id="152" creationId="{2C53E9B3-04CE-456D-96E5-00FEEFE66712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57" creationId="{32DBC81B-F3BF-4B4C-878D-87173C21EB31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58" creationId="{56B54C86-0B27-4329-9843-450C578DAE6B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59" creationId="{A92E21BE-44DC-4B6A-AB53-0126FAA67C4A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60" creationId="{B3F4BCDF-3260-42A3-8B80-8D1216AC1513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61" creationId="{DF36474E-7B01-457B-9A77-38F841A479CA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62" creationId="{896BFCB9-5073-4687-8162-07A39F64F97A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63" creationId="{1E63C3ED-0514-4603-9EAA-D123245C3823}"/>
          </ac:spMkLst>
        </pc:spChg>
        <pc:spChg chg="add mod">
          <ac:chgData name="Al Brooks" userId="34fc579134f071c1" providerId="LiveId" clId="{2C59DBB7-90A3-425F-9E5E-5AF17C851C17}" dt="2021-06-18T21:30:57.673" v="3751"/>
          <ac:spMkLst>
            <pc:docMk/>
            <pc:sldMk cId="2576945919" sldId="2099"/>
            <ac:spMk id="164" creationId="{2B669E56-F342-4D2F-9DAB-600E32AFF504}"/>
          </ac:spMkLst>
        </pc:spChg>
      </pc:sldChg>
      <pc:sldChg chg="addSp delSp modSp mod">
        <pc:chgData name="Al Brooks" userId="34fc579134f071c1" providerId="LiveId" clId="{2C59DBB7-90A3-425F-9E5E-5AF17C851C17}" dt="2021-06-22T21:54:14.826" v="9896" actId="1076"/>
        <pc:sldMkLst>
          <pc:docMk/>
          <pc:sldMk cId="729202585" sldId="5393"/>
        </pc:sldMkLst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23" creationId="{547E1A0D-AFE0-49B0-AC14-CB0795CF76EA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28" creationId="{0B6DE515-C8CB-44BA-831B-D0A152D69721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32" creationId="{6DC9AD7E-380D-4BF1-9335-E94C73F7849B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38" creationId="{F51FA7C6-7832-493D-8226-9CA45D6E27BA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43" creationId="{4C6CC53F-B4B2-4692-9C0C-5DF1C1FE355D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44" creationId="{FB55E001-9DF7-4D7A-93B5-7D16A62A8E82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47" creationId="{887D6251-AB27-4093-960C-17FC2F372AA5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48" creationId="{72C2696D-D08B-43F9-B008-0CE103885908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49" creationId="{E1F82D5F-B92C-4674-B1EE-1CACC394CF35}"/>
          </ac:spMkLst>
        </pc:spChg>
        <pc:spChg chg="add mod">
          <ac:chgData name="Al Brooks" userId="34fc579134f071c1" providerId="LiveId" clId="{2C59DBB7-90A3-425F-9E5E-5AF17C851C17}" dt="2021-06-18T21:28:29.375" v="3718"/>
          <ac:spMkLst>
            <pc:docMk/>
            <pc:sldMk cId="729202585" sldId="5393"/>
            <ac:spMk id="250" creationId="{6B01BD5F-1F03-4D32-8D39-26D118262294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287" creationId="{45F3C298-F68A-42E1-A077-3B1A3ACCE5AD}"/>
          </ac:spMkLst>
        </pc:spChg>
        <pc:spChg chg="mod">
          <ac:chgData name="Al Brooks" userId="34fc579134f071c1" providerId="LiveId" clId="{2C59DBB7-90A3-425F-9E5E-5AF17C851C17}" dt="2021-06-22T21:54:14.826" v="9896" actId="1076"/>
          <ac:spMkLst>
            <pc:docMk/>
            <pc:sldMk cId="729202585" sldId="5393"/>
            <ac:spMk id="371" creationId="{6067C509-1878-40B4-A50D-2A2495603FE1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28:27.466" v="3717" actId="478"/>
          <ac:spMkLst>
            <pc:docMk/>
            <pc:sldMk cId="729202585" sldId="5393"/>
            <ac:spMk id="397" creationId="{70196B89-C088-448B-9AA9-C8327873E9C5}"/>
          </ac:spMkLst>
        </pc:spChg>
      </pc:sldChg>
      <pc:sldChg chg="addSp delSp modSp mod">
        <pc:chgData name="Al Brooks" userId="34fc579134f071c1" providerId="LiveId" clId="{2C59DBB7-90A3-425F-9E5E-5AF17C851C17}" dt="2021-06-18T21:30:50.387" v="3749"/>
        <pc:sldMkLst>
          <pc:docMk/>
          <pc:sldMk cId="1414136024" sldId="5790"/>
        </pc:sldMkLst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1" creationId="{855D0A72-7180-4FF8-AF52-44B1C5C38C1C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2" creationId="{20593A18-5A10-4D0A-A7BE-B64A6256A59D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4" creationId="{8970A388-0F9A-4571-BE16-8994D9B7B6EA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5" creationId="{7C3E4A84-19AA-4F84-9C96-79B3EF0238B1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6" creationId="{D6626F54-451E-4F91-92AC-7E8AC17116F1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7" creationId="{3E643C50-9326-4A34-8236-F5EDAFB36ADC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8" creationId="{E23AA0E5-2E7A-42AB-B4C6-C41539F444AA}"/>
          </ac:spMkLst>
        </pc:spChg>
        <pc:spChg chg="add mod">
          <ac:chgData name="Al Brooks" userId="34fc579134f071c1" providerId="LiveId" clId="{2C59DBB7-90A3-425F-9E5E-5AF17C851C17}" dt="2021-06-18T21:30:50.387" v="3749"/>
          <ac:spMkLst>
            <pc:docMk/>
            <pc:sldMk cId="1414136024" sldId="5790"/>
            <ac:spMk id="89" creationId="{3091BE99-DB0C-406D-921D-2390D6A28446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60" creationId="{76140E9A-7C48-47DE-BAAD-E92D513CC81C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61" creationId="{C2AE0B4B-E35B-4C93-8447-CD1CA7F9934A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62" creationId="{616F3A26-36D8-472C-BDE8-4DAFDD901757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63" creationId="{16E2629A-8552-4EC6-ADF5-F1FB13267BA6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64" creationId="{B79FF66D-D671-42E7-8A6B-DBE812625FB1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172" creationId="{A7C9E946-926B-4C21-8676-C36FD78A2682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228" creationId="{1EAB7A97-2B8B-4F89-8C5D-7861AC777A66}"/>
          </ac:spMkLst>
        </pc:spChg>
        <pc:spChg chg="del">
          <ac:chgData name="Al Brooks" userId="34fc579134f071c1" providerId="LiveId" clId="{2C59DBB7-90A3-425F-9E5E-5AF17C851C17}" dt="2021-06-18T21:30:48.449" v="3748" actId="478"/>
          <ac:spMkLst>
            <pc:docMk/>
            <pc:sldMk cId="1414136024" sldId="5790"/>
            <ac:spMk id="229" creationId="{BE43B4E4-1481-40FB-A55A-64667C027975}"/>
          </ac:spMkLst>
        </pc:spChg>
      </pc:sldChg>
      <pc:sldChg chg="addSp delSp modSp mod">
        <pc:chgData name="Al Brooks" userId="34fc579134f071c1" providerId="LiveId" clId="{2C59DBB7-90A3-425F-9E5E-5AF17C851C17}" dt="2021-06-18T21:30:28.364" v="3743"/>
        <pc:sldMkLst>
          <pc:docMk/>
          <pc:sldMk cId="742038980" sldId="5880"/>
        </pc:sldMkLst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1" creationId="{2287A1BE-7584-42C7-82E5-4FA5FD76F5A4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2" creationId="{37B5532E-9087-4AAF-9516-3D7390E785F4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4" creationId="{49435CA4-E637-4462-94FD-C5C94B0C6BD0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5" creationId="{D8F76B46-7189-417D-8D04-91AAD74A2399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6" creationId="{0DA7AC15-1DC6-4014-A457-DA7467A37F9C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7" creationId="{6F888DCA-B0CD-4C6D-9708-9FEC5A331B91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8" creationId="{51B8EE5F-B354-4161-9916-D673B8E92AD5}"/>
          </ac:spMkLst>
        </pc:spChg>
        <pc:spChg chg="add mod">
          <ac:chgData name="Al Brooks" userId="34fc579134f071c1" providerId="LiveId" clId="{2C59DBB7-90A3-425F-9E5E-5AF17C851C17}" dt="2021-06-18T21:30:28.364" v="3743"/>
          <ac:spMkLst>
            <pc:docMk/>
            <pc:sldMk cId="742038980" sldId="5880"/>
            <ac:spMk id="89" creationId="{A8777CAF-1EA3-4C70-9EF9-1E966948113E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60" creationId="{3043AC56-2459-4CB8-9958-4FB8DFF0CE9F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61" creationId="{E9BE447A-C0C7-45C9-A80A-69AF2B11FFF9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62" creationId="{F1F12014-2C44-4352-BDCE-4FB4F793C78C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63" creationId="{4256CE95-DF5A-4C2D-809D-96F2ABE80266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64" creationId="{034A3DDE-904D-4A28-B276-A5A0E69B3B74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172" creationId="{C08CFB21-9E82-4A04-BE4F-8C2E8DC309C8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228" creationId="{A4B34B9F-3A15-4486-87D1-6A7AD2F81E60}"/>
          </ac:spMkLst>
        </pc:spChg>
        <pc:spChg chg="del">
          <ac:chgData name="Al Brooks" userId="34fc579134f071c1" providerId="LiveId" clId="{2C59DBB7-90A3-425F-9E5E-5AF17C851C17}" dt="2021-06-18T21:30:26.576" v="3742" actId="478"/>
          <ac:spMkLst>
            <pc:docMk/>
            <pc:sldMk cId="742038980" sldId="5880"/>
            <ac:spMk id="229" creationId="{A1E05818-DD2C-4096-BD97-8C45ED8CC9D9}"/>
          </ac:spMkLst>
        </pc:spChg>
      </pc:sldChg>
      <pc:sldChg chg="addSp delSp modSp mod">
        <pc:chgData name="Al Brooks" userId="34fc579134f071c1" providerId="LiveId" clId="{2C59DBB7-90A3-425F-9E5E-5AF17C851C17}" dt="2021-06-18T21:31:25.563" v="3758"/>
        <pc:sldMkLst>
          <pc:docMk/>
          <pc:sldMk cId="1006957924" sldId="6225"/>
        </pc:sldMkLst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9" creationId="{D386EEC7-69B4-4AD0-B1B5-943F2ADCF6B3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10" creationId="{8DB48C74-4F91-41D7-A8FC-C23345EEC818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12" creationId="{2C5C76D8-A6D3-42CD-BDFE-E81AA1C1313B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13" creationId="{72F06E10-D7F9-42E6-95B1-12FD4982E020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21" creationId="{F12F47E7-E1E2-449D-9149-88434B5C8BD7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79" creationId="{77485831-304A-44E4-912C-6C0D4A0B621B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80" creationId="{F2510B13-D1C6-4694-8073-25474E3F0DC7}"/>
          </ac:spMkLst>
        </pc:spChg>
        <pc:spChg chg="del">
          <ac:chgData name="Al Brooks" userId="34fc579134f071c1" providerId="LiveId" clId="{2C59DBB7-90A3-425F-9E5E-5AF17C851C17}" dt="2021-06-18T21:31:23.847" v="3757" actId="478"/>
          <ac:spMkLst>
            <pc:docMk/>
            <pc:sldMk cId="1006957924" sldId="6225"/>
            <ac:spMk id="85" creationId="{E167761D-C058-48E5-BC2D-4BE0C16B8626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1" creationId="{FC3FA468-BC00-40FB-A53D-3B218DADC5F0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2" creationId="{6FFD0A05-2374-40C7-8F8A-24F7455A87E4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3" creationId="{3F3D2B1F-D0DB-48F3-93D0-E2BE677F5652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4" creationId="{0CBE4379-3F79-4F04-B778-E94CA150E968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5" creationId="{FC40F438-DB80-4DD2-A054-0EB7FA0D1AA0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6" creationId="{A1272684-F392-4470-9F98-EA45046D1355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7" creationId="{221B6D5F-D478-43B7-A3CC-B0B4A98E2BFA}"/>
          </ac:spMkLst>
        </pc:spChg>
        <pc:spChg chg="add mod">
          <ac:chgData name="Al Brooks" userId="34fc579134f071c1" providerId="LiveId" clId="{2C59DBB7-90A3-425F-9E5E-5AF17C851C17}" dt="2021-06-18T21:31:25.563" v="3758"/>
          <ac:spMkLst>
            <pc:docMk/>
            <pc:sldMk cId="1006957924" sldId="6225"/>
            <ac:spMk id="98" creationId="{7BCBE0B3-B0BE-4EC7-B296-0A2C445284BD}"/>
          </ac:spMkLst>
        </pc:spChg>
      </pc:sldChg>
      <pc:sldChg chg="addSp delSp modSp mod">
        <pc:chgData name="Al Brooks" userId="34fc579134f071c1" providerId="LiveId" clId="{2C59DBB7-90A3-425F-9E5E-5AF17C851C17}" dt="2021-06-18T21:31:31.268" v="3760"/>
        <pc:sldMkLst>
          <pc:docMk/>
          <pc:sldMk cId="357564507" sldId="6336"/>
        </pc:sldMkLst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15" creationId="{46862343-4BBF-4E3A-873E-3A3D5B41BED6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16" creationId="{63E76592-0306-41D0-BA6C-F199878DCDB0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17" creationId="{43F2801B-5D9C-4108-A725-CE4576B614CF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18" creationId="{F0BEA1CA-A846-4AC4-87C0-D6DD2588F58E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26" creationId="{16FB23B3-D30D-4946-86E4-53185F36DDAB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84" creationId="{D34D0874-3C5D-4791-B740-BEFFB284E778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85" creationId="{CDAF81A2-C581-4468-B122-4D13192871DA}"/>
          </ac:spMkLst>
        </pc:spChg>
        <pc:spChg chg="del">
          <ac:chgData name="Al Brooks" userId="34fc579134f071c1" providerId="LiveId" clId="{2C59DBB7-90A3-425F-9E5E-5AF17C851C17}" dt="2021-06-18T21:31:29.815" v="3759" actId="478"/>
          <ac:spMkLst>
            <pc:docMk/>
            <pc:sldMk cId="357564507" sldId="6336"/>
            <ac:spMk id="90" creationId="{8A38C73D-0025-4BF0-8323-4B2C16322DAE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0" creationId="{3D9388FD-82D7-4376-AFF5-75827DD4594A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1" creationId="{32C9E07F-AAA7-43EB-8931-607A01F58956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2" creationId="{FE3C71CF-483E-4CF4-9209-2CC3A64981AC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3" creationId="{C0819A88-EB76-442C-AD08-E9C0ABA18089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4" creationId="{4EA90D14-69AF-45F4-8272-B5908AFFD8AC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5" creationId="{134AB834-C419-4E0D-B64D-2270E067511C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6" creationId="{F1CD9B58-7126-41D5-A66C-D3D92263768B}"/>
          </ac:spMkLst>
        </pc:spChg>
        <pc:spChg chg="add mod">
          <ac:chgData name="Al Brooks" userId="34fc579134f071c1" providerId="LiveId" clId="{2C59DBB7-90A3-425F-9E5E-5AF17C851C17}" dt="2021-06-18T21:31:31.268" v="3760"/>
          <ac:spMkLst>
            <pc:docMk/>
            <pc:sldMk cId="357564507" sldId="6336"/>
            <ac:spMk id="107" creationId="{C113AE4A-3D04-42C6-97D9-13C64079FF04}"/>
          </ac:spMkLst>
        </pc:spChg>
      </pc:sldChg>
      <pc:sldChg chg="addSp delSp modSp mod">
        <pc:chgData name="Al Brooks" userId="34fc579134f071c1" providerId="LiveId" clId="{2C59DBB7-90A3-425F-9E5E-5AF17C851C17}" dt="2021-06-18T23:07:16.994" v="4953" actId="20577"/>
        <pc:sldMkLst>
          <pc:docMk/>
          <pc:sldMk cId="2915896299" sldId="6598"/>
        </pc:sldMkLst>
        <pc:spChg chg="mod">
          <ac:chgData name="Al Brooks" userId="34fc579134f071c1" providerId="LiveId" clId="{2C59DBB7-90A3-425F-9E5E-5AF17C851C17}" dt="2021-06-18T21:47:52.587" v="4107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8T23:07:16.994" v="4953" actId="20577"/>
          <ac:spMkLst>
            <pc:docMk/>
            <pc:sldMk cId="2915896299" sldId="6598"/>
            <ac:spMk id="30" creationId="{00000000-0000-0000-0000-000000000000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0" creationId="{0431F969-AF95-434C-A099-10894C696870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1" creationId="{9F113E27-34ED-44E7-8343-B8C70A7FCB1E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2" creationId="{64982FD8-2D27-4A9B-9BAC-6CA2C5E19BEA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3" creationId="{F00E556A-6729-4716-9025-2BB87E9EF6FA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4" creationId="{02B62F54-82F4-4644-8AD3-C33A7CDF6A06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5" creationId="{A5D4B240-4C8B-49E6-B62C-FF1EBDACD892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6" creationId="{B0C7817A-A710-4445-8A80-D156ADF013C8}"/>
          </ac:spMkLst>
        </pc:spChg>
        <pc:spChg chg="add mod">
          <ac:chgData name="Al Brooks" userId="34fc579134f071c1" providerId="LiveId" clId="{2C59DBB7-90A3-425F-9E5E-5AF17C851C17}" dt="2021-06-18T21:30:06.061" v="3737"/>
          <ac:spMkLst>
            <pc:docMk/>
            <pc:sldMk cId="2915896299" sldId="6598"/>
            <ac:spMk id="87" creationId="{63F9F8A5-4C0A-46D1-95BA-E3ADA16E6084}"/>
          </ac:spMkLst>
        </pc:spChg>
        <pc:spChg chg="add del mod">
          <ac:chgData name="Al Brooks" userId="34fc579134f071c1" providerId="LiveId" clId="{2C59DBB7-90A3-425F-9E5E-5AF17C851C17}" dt="2021-06-18T21:45:20.562" v="3958" actId="478"/>
          <ac:spMkLst>
            <pc:docMk/>
            <pc:sldMk cId="2915896299" sldId="6598"/>
            <ac:spMk id="88" creationId="{9FA0D9DA-FF9C-42D4-9CA3-0849E4B6ECC3}"/>
          </ac:spMkLst>
        </pc:spChg>
        <pc:spChg chg="add del mod">
          <ac:chgData name="Al Brooks" userId="34fc579134f071c1" providerId="LiveId" clId="{2C59DBB7-90A3-425F-9E5E-5AF17C851C17}" dt="2021-06-18T21:45:20.562" v="3958" actId="478"/>
          <ac:spMkLst>
            <pc:docMk/>
            <pc:sldMk cId="2915896299" sldId="6598"/>
            <ac:spMk id="89" creationId="{C1249258-6A1E-498D-8377-2129ED868F3F}"/>
          </ac:spMkLst>
        </pc:spChg>
        <pc:spChg chg="add del mod">
          <ac:chgData name="Al Brooks" userId="34fc579134f071c1" providerId="LiveId" clId="{2C59DBB7-90A3-425F-9E5E-5AF17C851C17}" dt="2021-06-18T21:45:20.562" v="3958" actId="478"/>
          <ac:spMkLst>
            <pc:docMk/>
            <pc:sldMk cId="2915896299" sldId="6598"/>
            <ac:spMk id="93" creationId="{AE440395-BEC9-45F2-887E-76F37867FFFF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59" creationId="{DB4DE0F9-9338-4C71-B088-E953392C1EC0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60" creationId="{23623A80-CFAF-46C1-80F4-8125C594148C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61" creationId="{D7FD27EA-C27F-4BB4-B296-C5FDDDF9E639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62" creationId="{CAB81DD5-57BA-4420-8893-045BFBA30CA2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63" creationId="{6D8E8566-ED96-4429-BD9A-E7BA12E0182C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171" creationId="{4AFBA88F-3F7C-468A-B3DA-E2360F944983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227" creationId="{BACDAA87-6716-41B6-B193-4F85B93179AB}"/>
          </ac:spMkLst>
        </pc:spChg>
        <pc:spChg chg="del">
          <ac:chgData name="Al Brooks" userId="34fc579134f071c1" providerId="LiveId" clId="{2C59DBB7-90A3-425F-9E5E-5AF17C851C17}" dt="2021-06-18T21:30:04.450" v="3736" actId="478"/>
          <ac:spMkLst>
            <pc:docMk/>
            <pc:sldMk cId="2915896299" sldId="6598"/>
            <ac:spMk id="228" creationId="{22AB9B4A-F30F-4840-98B7-96C2BC5B5665}"/>
          </ac:spMkLst>
        </pc:spChg>
        <pc:picChg chg="del">
          <ac:chgData name="Al Brooks" userId="34fc579134f071c1" providerId="LiveId" clId="{2C59DBB7-90A3-425F-9E5E-5AF17C851C17}" dt="2021-06-18T21:39:07.112" v="3793" actId="478"/>
          <ac:picMkLst>
            <pc:docMk/>
            <pc:sldMk cId="2915896299" sldId="6598"/>
            <ac:picMk id="3" creationId="{EC9E3370-2258-431A-A902-86D78FEDE658}"/>
          </ac:picMkLst>
        </pc:picChg>
        <pc:picChg chg="add del mod ord">
          <ac:chgData name="Al Brooks" userId="34fc579134f071c1" providerId="LiveId" clId="{2C59DBB7-90A3-425F-9E5E-5AF17C851C17}" dt="2021-06-18T21:45:18.336" v="3957" actId="478"/>
          <ac:picMkLst>
            <pc:docMk/>
            <pc:sldMk cId="2915896299" sldId="6598"/>
            <ac:picMk id="4" creationId="{B05E1751-E8D9-45F3-B06A-DA64B6EE9AC7}"/>
          </ac:picMkLst>
        </pc:picChg>
        <pc:picChg chg="add del mod">
          <ac:chgData name="Al Brooks" userId="34fc579134f071c1" providerId="LiveId" clId="{2C59DBB7-90A3-425F-9E5E-5AF17C851C17}" dt="2021-06-18T23:06:30.782" v="4933" actId="478"/>
          <ac:picMkLst>
            <pc:docMk/>
            <pc:sldMk cId="2915896299" sldId="6598"/>
            <ac:picMk id="7" creationId="{1D9BA8C4-3857-436E-955B-CE768A8057F6}"/>
          </ac:picMkLst>
        </pc:picChg>
        <pc:picChg chg="add mod">
          <ac:chgData name="Al Brooks" userId="34fc579134f071c1" providerId="LiveId" clId="{2C59DBB7-90A3-425F-9E5E-5AF17C851C17}" dt="2021-06-18T23:06:36.669" v="4936" actId="1076"/>
          <ac:picMkLst>
            <pc:docMk/>
            <pc:sldMk cId="2915896299" sldId="6598"/>
            <ac:picMk id="9" creationId="{9D93AC36-12CE-4FDD-A18B-6730FF70B0D5}"/>
          </ac:picMkLst>
        </pc:picChg>
        <pc:picChg chg="add del mod">
          <ac:chgData name="Al Brooks" userId="34fc579134f071c1" providerId="LiveId" clId="{2C59DBB7-90A3-425F-9E5E-5AF17C851C17}" dt="2021-06-18T21:39:05.834" v="3792" actId="478"/>
          <ac:picMkLst>
            <pc:docMk/>
            <pc:sldMk cId="2915896299" sldId="6598"/>
            <ac:picMk id="90" creationId="{D5CDE4D5-6A39-4FF5-B1EE-7E323551BA7E}"/>
          </ac:picMkLst>
        </pc:picChg>
      </pc:sldChg>
      <pc:sldChg chg="delSp mod">
        <pc:chgData name="Al Brooks" userId="34fc579134f071c1" providerId="LiveId" clId="{2C59DBB7-90A3-425F-9E5E-5AF17C851C17}" dt="2021-06-18T21:29:56.884" v="3735" actId="478"/>
        <pc:sldMkLst>
          <pc:docMk/>
          <pc:sldMk cId="2128965958" sldId="6599"/>
        </pc:sldMkLst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59" creationId="{DB4DE0F9-9338-4C71-B088-E953392C1EC0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60" creationId="{23623A80-CFAF-46C1-80F4-8125C594148C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61" creationId="{D7FD27EA-C27F-4BB4-B296-C5FDDDF9E639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62" creationId="{CAB81DD5-57BA-4420-8893-045BFBA30CA2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63" creationId="{6D8E8566-ED96-4429-BD9A-E7BA12E0182C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171" creationId="{4AFBA88F-3F7C-468A-B3DA-E2360F944983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227" creationId="{BACDAA87-6716-41B6-B193-4F85B93179AB}"/>
          </ac:spMkLst>
        </pc:spChg>
        <pc:spChg chg="del">
          <ac:chgData name="Al Brooks" userId="34fc579134f071c1" providerId="LiveId" clId="{2C59DBB7-90A3-425F-9E5E-5AF17C851C17}" dt="2021-06-18T21:29:56.884" v="3735" actId="478"/>
          <ac:spMkLst>
            <pc:docMk/>
            <pc:sldMk cId="2128965958" sldId="6599"/>
            <ac:spMk id="228" creationId="{22AB9B4A-F30F-4840-98B7-96C2BC5B5665}"/>
          </ac:spMkLst>
        </pc:spChg>
      </pc:sldChg>
      <pc:sldChg chg="addSp delSp modSp mod">
        <pc:chgData name="Al Brooks" userId="34fc579134f071c1" providerId="LiveId" clId="{2C59DBB7-90A3-425F-9E5E-5AF17C851C17}" dt="2021-06-18T22:09:51.573" v="4889" actId="404"/>
        <pc:sldMkLst>
          <pc:docMk/>
          <pc:sldMk cId="1350758701" sldId="6744"/>
        </pc:sldMkLst>
        <pc:spChg chg="mod">
          <ac:chgData name="Al Brooks" userId="34fc579134f071c1" providerId="LiveId" clId="{2C59DBB7-90A3-425F-9E5E-5AF17C851C17}" dt="2021-06-18T22:09:51.573" v="4889" actId="404"/>
          <ac:spMkLst>
            <pc:docMk/>
            <pc:sldMk cId="1350758701" sldId="6744"/>
            <ac:spMk id="15" creationId="{3A07500E-BB65-48CB-9C0D-28451345BA86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1" creationId="{B22E0CD5-05D9-4D22-8ED4-871EB546E58C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82" creationId="{F2422984-F289-47AC-A149-C52F439FE4AA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3" creationId="{090244FA-2638-4775-ADD7-5642421FB34F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4" creationId="{6CA072E3-6385-4948-A873-D97F4C23BD5D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5" creationId="{F3CF0E86-9775-46B1-BB95-FDE92A665337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6" creationId="{FE9E0E3D-2A3C-44FC-8857-6242D1EA3D6E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7" creationId="{6C238B69-936D-403A-8482-97C909DAA278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8" creationId="{EE7F2AA7-1E5E-427E-8733-A858AF6E1E46}"/>
          </ac:spMkLst>
        </pc:spChg>
        <pc:spChg chg="add mod">
          <ac:chgData name="Al Brooks" userId="34fc579134f071c1" providerId="LiveId" clId="{2C59DBB7-90A3-425F-9E5E-5AF17C851C17}" dt="2021-06-18T21:29:07.890" v="3722"/>
          <ac:spMkLst>
            <pc:docMk/>
            <pc:sldMk cId="1350758701" sldId="6744"/>
            <ac:spMk id="89" creationId="{989D7271-D0B5-4058-B730-98D5ED1BEB62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159" creationId="{A663EB2C-F86C-47BA-93FF-135ECD69ECFA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160" creationId="{5CB9D548-1183-4F04-B1D3-AD7F17466FE2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162" creationId="{12E679F8-DD6F-4D77-BD7C-F24584FF8759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163" creationId="{AF038A82-48B7-4826-A1A9-F54E1CE39065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171" creationId="{252277B1-8693-4AE5-8941-8AB4D9C0E434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227" creationId="{EA1143D2-0C64-4E01-8E2C-FC2527D1CC1F}"/>
          </ac:spMkLst>
        </pc:spChg>
        <pc:spChg chg="del">
          <ac:chgData name="Al Brooks" userId="34fc579134f071c1" providerId="LiveId" clId="{2C59DBB7-90A3-425F-9E5E-5AF17C851C17}" dt="2021-06-18T21:29:06.231" v="3721" actId="478"/>
          <ac:spMkLst>
            <pc:docMk/>
            <pc:sldMk cId="1350758701" sldId="6744"/>
            <ac:spMk id="228" creationId="{165EFDDF-7042-42F8-BDBF-D2BEEE02CF33}"/>
          </ac:spMkLst>
        </pc:spChg>
      </pc:sldChg>
      <pc:sldChg chg="addSp delSp modSp mod">
        <pc:chgData name="Al Brooks" userId="34fc579134f071c1" providerId="LiveId" clId="{2C59DBB7-90A3-425F-9E5E-5AF17C851C17}" dt="2021-06-24T12:31:28.820" v="11403" actId="6549"/>
        <pc:sldMkLst>
          <pc:docMk/>
          <pc:sldMk cId="117956122" sldId="6818"/>
        </pc:sldMkLst>
        <pc:spChg chg="mod">
          <ac:chgData name="Al Brooks" userId="34fc579134f071c1" providerId="LiveId" clId="{2C59DBB7-90A3-425F-9E5E-5AF17C851C17}" dt="2021-06-24T12:31:28.820" v="11403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4T12:31:21.863" v="11386" actId="108"/>
          <ac:spMkLst>
            <pc:docMk/>
            <pc:sldMk cId="117956122" sldId="6818"/>
            <ac:spMk id="75" creationId="{4BCC975C-3545-44A0-A1DC-CC099ADBA2A2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86" creationId="{42565550-CF01-44E6-8B9D-894514C314E8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87" creationId="{81F66B00-6864-44D8-8A81-1E8285318DA2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88" creationId="{506AD4D7-091B-4FD4-A925-E98D2D3F167F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89" creationId="{A359F045-8C58-46C9-8332-8E8DD543E77F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90" creationId="{254853BC-09C7-43DC-9625-7E29A7315E10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91" creationId="{5FF4D304-97C3-4140-9F03-1E2DE16ABAD7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92" creationId="{642B6A82-FAC1-43E9-80C0-6A71540D3E80}"/>
          </ac:spMkLst>
        </pc:spChg>
        <pc:spChg chg="add mod">
          <ac:chgData name="Al Brooks" userId="34fc579134f071c1" providerId="LiveId" clId="{2C59DBB7-90A3-425F-9E5E-5AF17C851C17}" dt="2021-06-18T21:31:54.062" v="3765"/>
          <ac:spMkLst>
            <pc:docMk/>
            <pc:sldMk cId="117956122" sldId="6818"/>
            <ac:spMk id="93" creationId="{95945733-7BA9-438D-B2B1-575BF48DD4E4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59" creationId="{B2EAE043-BDD9-4D36-A392-F5F77BFE83AD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60" creationId="{DA75F17F-BB58-42E7-90F0-7B6B3A25DADE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61" creationId="{7448A59B-2406-4B83-99B2-32E20C473B84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62" creationId="{5F62E081-1754-42D4-9AE3-D650B89A1D01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63" creationId="{4C82B3BD-61FC-45E9-983C-C75D760E05DB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171" creationId="{3DAAE159-B99C-4288-BE3A-A6A81F7DD3EC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227" creationId="{8237A66C-41D6-4BB8-AA12-A84F4EA01CFB}"/>
          </ac:spMkLst>
        </pc:spChg>
        <pc:spChg chg="del">
          <ac:chgData name="Al Brooks" userId="34fc579134f071c1" providerId="LiveId" clId="{2C59DBB7-90A3-425F-9E5E-5AF17C851C17}" dt="2021-06-18T21:31:52.179" v="3764" actId="478"/>
          <ac:spMkLst>
            <pc:docMk/>
            <pc:sldMk cId="117956122" sldId="6818"/>
            <ac:spMk id="228" creationId="{4651CC4C-9462-4513-99C0-D002C3F9F29E}"/>
          </ac:spMkLst>
        </pc:spChg>
        <pc:picChg chg="add del mod ord">
          <ac:chgData name="Al Brooks" userId="34fc579134f071c1" providerId="LiveId" clId="{2C59DBB7-90A3-425F-9E5E-5AF17C851C17}" dt="2021-06-24T12:28:42.280" v="11104" actId="478"/>
          <ac:picMkLst>
            <pc:docMk/>
            <pc:sldMk cId="117956122" sldId="6818"/>
            <ac:picMk id="3" creationId="{419D0412-E08D-4A1F-886B-65C6663C3E2E}"/>
          </ac:picMkLst>
        </pc:picChg>
        <pc:picChg chg="del mod">
          <ac:chgData name="Al Brooks" userId="34fc579134f071c1" providerId="LiveId" clId="{2C59DBB7-90A3-425F-9E5E-5AF17C851C17}" dt="2021-06-18T12:22:51.684" v="1588" actId="478"/>
          <ac:picMkLst>
            <pc:docMk/>
            <pc:sldMk cId="117956122" sldId="6818"/>
            <ac:picMk id="3" creationId="{94F9E79A-D515-46A4-962B-22674343E745}"/>
          </ac:picMkLst>
        </pc:picChg>
        <pc:picChg chg="add del mod">
          <ac:chgData name="Al Brooks" userId="34fc579134f071c1" providerId="LiveId" clId="{2C59DBB7-90A3-425F-9E5E-5AF17C851C17}" dt="2021-06-22T12:37:06.184" v="6939" actId="478"/>
          <ac:picMkLst>
            <pc:docMk/>
            <pc:sldMk cId="117956122" sldId="6818"/>
            <ac:picMk id="4" creationId="{60AADF4D-76F6-4C85-AFFC-2D9E87739E2A}"/>
          </ac:picMkLst>
        </pc:picChg>
        <pc:picChg chg="add mod">
          <ac:chgData name="Al Brooks" userId="34fc579134f071c1" providerId="LiveId" clId="{2C59DBB7-90A3-425F-9E5E-5AF17C851C17}" dt="2021-06-24T12:29:07.788" v="11107" actId="1076"/>
          <ac:picMkLst>
            <pc:docMk/>
            <pc:sldMk cId="117956122" sldId="6818"/>
            <ac:picMk id="4" creationId="{E6556744-9C14-4EA2-A41A-3A9CEF4806A3}"/>
          </ac:picMkLst>
        </pc:picChg>
      </pc:sldChg>
      <pc:sldChg chg="addSp delSp modSp mod">
        <pc:chgData name="Al Brooks" userId="34fc579134f071c1" providerId="LiveId" clId="{2C59DBB7-90A3-425F-9E5E-5AF17C851C17}" dt="2021-06-18T21:29:33.614" v="3730"/>
        <pc:sldMkLst>
          <pc:docMk/>
          <pc:sldMk cId="2250921814" sldId="6873"/>
        </pc:sldMkLst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87" creationId="{EBED76CB-AE9F-4A48-AFAC-B95DE5F68191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88" creationId="{C6300F85-8EB7-49A1-A21F-71E078E5AC7C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89" creationId="{B72D4F4C-1D59-4C09-A1F5-C743263AB6C9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90" creationId="{9FD49BC1-7D59-4AC8-8A38-4D34A79BBB44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91" creationId="{B528DE23-2BF2-43DD-806A-858F1906F231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93" creationId="{58D810D2-21AC-4311-BE3B-4E06880B7FED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94" creationId="{94C7ABF9-AE51-47B5-878D-92E84DF1B994}"/>
          </ac:spMkLst>
        </pc:spChg>
        <pc:spChg chg="add mod">
          <ac:chgData name="Al Brooks" userId="34fc579134f071c1" providerId="LiveId" clId="{2C59DBB7-90A3-425F-9E5E-5AF17C851C17}" dt="2021-06-18T21:29:33.614" v="3730"/>
          <ac:spMkLst>
            <pc:docMk/>
            <pc:sldMk cId="2250921814" sldId="6873"/>
            <ac:spMk id="95" creationId="{262F539F-5CA2-45AE-B851-88C5FF62AAEC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81" creationId="{6E2F1996-9B97-4A8B-BCEC-8B963FB6295B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82" creationId="{A6B5606F-74EC-4414-B225-874C3B1F8B96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83" creationId="{44C7008E-9EBB-46B5-8F39-43FD59422B17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84" creationId="{229507A2-686C-4768-B667-6D14CEBC7C53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85" creationId="{2B6F4B31-AFE0-472C-BB74-87B22F6361B8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193" creationId="{339928BB-400C-48DF-A37A-A189E423856B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249" creationId="{36D4561D-A286-4FB0-920D-F05B2C9C465E}"/>
          </ac:spMkLst>
        </pc:spChg>
        <pc:spChg chg="del">
          <ac:chgData name="Al Brooks" userId="34fc579134f071c1" providerId="LiveId" clId="{2C59DBB7-90A3-425F-9E5E-5AF17C851C17}" dt="2021-06-18T21:29:32.078" v="3729" actId="478"/>
          <ac:spMkLst>
            <pc:docMk/>
            <pc:sldMk cId="2250921814" sldId="6873"/>
            <ac:spMk id="250" creationId="{629E8738-95C1-4A80-B811-9CFED6784576}"/>
          </ac:spMkLst>
        </pc:spChg>
      </pc:sldChg>
      <pc:sldChg chg="addSp delSp modSp mod">
        <pc:chgData name="Al Brooks" userId="34fc579134f071c1" providerId="LiveId" clId="{2C59DBB7-90A3-425F-9E5E-5AF17C851C17}" dt="2021-06-18T21:29:41.237" v="3732"/>
        <pc:sldMkLst>
          <pc:docMk/>
          <pc:sldMk cId="723729018" sldId="6874"/>
        </pc:sldMkLst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87" creationId="{174A45FA-50DC-400D-BAC0-881AA7307923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88" creationId="{7E522D0F-330F-4AEA-AB35-B97D976796AC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89" creationId="{1C4C6782-E005-4A9E-B53D-97D88CE780EF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90" creationId="{5C1004AF-7274-4AA7-B7CE-01A3A0CCC420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91" creationId="{047B10AB-EBDD-47E6-A817-7637313A576F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93" creationId="{A6F862A1-A2AD-4EC6-97D7-0D0501CE230D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94" creationId="{873F2A36-8CB2-418C-A189-FBF2637508B9}"/>
          </ac:spMkLst>
        </pc:spChg>
        <pc:spChg chg="add mod">
          <ac:chgData name="Al Brooks" userId="34fc579134f071c1" providerId="LiveId" clId="{2C59DBB7-90A3-425F-9E5E-5AF17C851C17}" dt="2021-06-18T21:29:41.237" v="3732"/>
          <ac:spMkLst>
            <pc:docMk/>
            <pc:sldMk cId="723729018" sldId="6874"/>
            <ac:spMk id="95" creationId="{1A3146FA-6889-46AB-9DA3-209C0A9E0F73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81" creationId="{6E2F1996-9B97-4A8B-BCEC-8B963FB6295B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82" creationId="{A6B5606F-74EC-4414-B225-874C3B1F8B96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83" creationId="{44C7008E-9EBB-46B5-8F39-43FD59422B17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84" creationId="{229507A2-686C-4768-B667-6D14CEBC7C53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85" creationId="{2B6F4B31-AFE0-472C-BB74-87B22F6361B8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193" creationId="{339928BB-400C-48DF-A37A-A189E423856B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249" creationId="{36D4561D-A286-4FB0-920D-F05B2C9C465E}"/>
          </ac:spMkLst>
        </pc:spChg>
        <pc:spChg chg="del">
          <ac:chgData name="Al Brooks" userId="34fc579134f071c1" providerId="LiveId" clId="{2C59DBB7-90A3-425F-9E5E-5AF17C851C17}" dt="2021-06-18T21:29:39.612" v="3731" actId="478"/>
          <ac:spMkLst>
            <pc:docMk/>
            <pc:sldMk cId="723729018" sldId="6874"/>
            <ac:spMk id="250" creationId="{629E8738-95C1-4A80-B811-9CFED6784576}"/>
          </ac:spMkLst>
        </pc:spChg>
      </pc:sldChg>
      <pc:sldChg chg="addSp delSp modSp mod">
        <pc:chgData name="Al Brooks" userId="34fc579134f071c1" providerId="LiveId" clId="{2C59DBB7-90A3-425F-9E5E-5AF17C851C17}" dt="2021-06-18T21:30:12.112" v="3739"/>
        <pc:sldMkLst>
          <pc:docMk/>
          <pc:sldMk cId="443513886" sldId="6902"/>
        </pc:sldMkLst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2" creationId="{E9F38FF0-F5A1-4B1C-BCA8-4FC7AE9D653E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4" creationId="{0E563EDE-684C-404F-8BE6-0156250EF30D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5" creationId="{1BB96ADE-C4B9-42EC-A0AD-C052BCE306D8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6" creationId="{854DBF09-081D-4FCF-9183-0AD85AE912A1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7" creationId="{F151E97D-B749-4995-AFC4-068B5CFBFA9B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8" creationId="{65DB1C3F-CA1C-4C6D-90F9-E398E6DA5F60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89" creationId="{62F84E60-30B8-4C1D-BAFE-469108C11563}"/>
          </ac:spMkLst>
        </pc:spChg>
        <pc:spChg chg="add mod">
          <ac:chgData name="Al Brooks" userId="34fc579134f071c1" providerId="LiveId" clId="{2C59DBB7-90A3-425F-9E5E-5AF17C851C17}" dt="2021-06-18T21:30:12.112" v="3739"/>
          <ac:spMkLst>
            <pc:docMk/>
            <pc:sldMk cId="443513886" sldId="6902"/>
            <ac:spMk id="90" creationId="{1EC98E61-5E91-42EC-852E-5158D12B3A3F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59" creationId="{DB4DE0F9-9338-4C71-B088-E953392C1EC0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60" creationId="{23623A80-CFAF-46C1-80F4-8125C594148C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61" creationId="{D7FD27EA-C27F-4BB4-B296-C5FDDDF9E639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62" creationId="{CAB81DD5-57BA-4420-8893-045BFBA30CA2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63" creationId="{6D8E8566-ED96-4429-BD9A-E7BA12E0182C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171" creationId="{4AFBA88F-3F7C-468A-B3DA-E2360F944983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227" creationId="{BACDAA87-6716-41B6-B193-4F85B93179AB}"/>
          </ac:spMkLst>
        </pc:spChg>
        <pc:spChg chg="del">
          <ac:chgData name="Al Brooks" userId="34fc579134f071c1" providerId="LiveId" clId="{2C59DBB7-90A3-425F-9E5E-5AF17C851C17}" dt="2021-06-18T21:30:10.412" v="3738" actId="478"/>
          <ac:spMkLst>
            <pc:docMk/>
            <pc:sldMk cId="443513886" sldId="6902"/>
            <ac:spMk id="228" creationId="{22AB9B4A-F30F-4840-98B7-96C2BC5B5665}"/>
          </ac:spMkLst>
        </pc:spChg>
      </pc:sldChg>
      <pc:sldChg chg="addSp delSp modSp mod">
        <pc:chgData name="Al Brooks" userId="34fc579134f071c1" providerId="LiveId" clId="{2C59DBB7-90A3-425F-9E5E-5AF17C851C17}" dt="2021-06-18T21:29:50.728" v="3734"/>
        <pc:sldMkLst>
          <pc:docMk/>
          <pc:sldMk cId="4163081774" sldId="7037"/>
        </pc:sldMkLst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23" creationId="{547E1A0D-AFE0-49B0-AC14-CB0795CF76EA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32" creationId="{823EADD5-0F8A-41F4-B635-A0B31BAFB67D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38" creationId="{F51FA7C6-7832-493D-8226-9CA45D6E27BA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43" creationId="{1ACBB896-A9F5-4B53-AAB0-BAB96F42DEC8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44" creationId="{A2F3BE24-8231-4791-9FC6-2D90C3C88F69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47" creationId="{9C5B3C6C-7E77-45A1-BBFB-CB877A343B4F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48" creationId="{04689171-4C7F-4C43-A911-9C0FFAAF78F1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49" creationId="{2B1B71F4-68E1-4132-A017-0D522D099707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50" creationId="{F21DA58D-00F5-41D1-B098-DDB97A7961B0}"/>
          </ac:spMkLst>
        </pc:spChg>
        <pc:spChg chg="add mod">
          <ac:chgData name="Al Brooks" userId="34fc579134f071c1" providerId="LiveId" clId="{2C59DBB7-90A3-425F-9E5E-5AF17C851C17}" dt="2021-06-18T21:29:50.728" v="3734"/>
          <ac:spMkLst>
            <pc:docMk/>
            <pc:sldMk cId="4163081774" sldId="7037"/>
            <ac:spMk id="252" creationId="{422F5C9D-4C2E-4621-8252-2A03044830FE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287" creationId="{45F3C298-F68A-42E1-A077-3B1A3ACCE5AD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29:49.008" v="3733" actId="478"/>
          <ac:spMkLst>
            <pc:docMk/>
            <pc:sldMk cId="4163081774" sldId="7037"/>
            <ac:spMk id="397" creationId="{70196B89-C088-448B-9AA9-C8327873E9C5}"/>
          </ac:spMkLst>
        </pc:spChg>
      </pc:sldChg>
      <pc:sldChg chg="addSp delSp modSp mod">
        <pc:chgData name="Al Brooks" userId="34fc579134f071c1" providerId="LiveId" clId="{2C59DBB7-90A3-425F-9E5E-5AF17C851C17}" dt="2021-06-18T21:30:20.611" v="3741"/>
        <pc:sldMkLst>
          <pc:docMk/>
          <pc:sldMk cId="3943095826" sldId="7039"/>
        </pc:sldMkLst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23" creationId="{547E1A0D-AFE0-49B0-AC14-CB0795CF76EA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32" creationId="{C13C29A0-284D-4A04-AB65-23F454C633A0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38" creationId="{F51FA7C6-7832-493D-8226-9CA45D6E27BA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43" creationId="{5382F64D-A667-491D-A193-055CDE79C101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44" creationId="{E23D523B-AA63-4C94-B2E8-A5C2F2109F2B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47" creationId="{CED2662D-A801-4C37-BD33-F4720CDFFD9A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48" creationId="{6230312B-40F7-4FA9-9A15-1AD69D64801A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49" creationId="{CAB79CAB-F7E0-4E96-BE4D-F84AB531DEA5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50" creationId="{29979871-5F01-47C9-8B8A-FF9F5B53A318}"/>
          </ac:spMkLst>
        </pc:spChg>
        <pc:spChg chg="add mod">
          <ac:chgData name="Al Brooks" userId="34fc579134f071c1" providerId="LiveId" clId="{2C59DBB7-90A3-425F-9E5E-5AF17C851C17}" dt="2021-06-18T21:30:20.611" v="3741"/>
          <ac:spMkLst>
            <pc:docMk/>
            <pc:sldMk cId="3943095826" sldId="7039"/>
            <ac:spMk id="252" creationId="{65FEDEA0-4444-45C0-8875-782E7A4F4252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287" creationId="{45F3C298-F68A-42E1-A077-3B1A3ACCE5AD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30:18.709" v="3740" actId="478"/>
          <ac:spMkLst>
            <pc:docMk/>
            <pc:sldMk cId="3943095826" sldId="7039"/>
            <ac:spMk id="397" creationId="{70196B89-C088-448B-9AA9-C8327873E9C5}"/>
          </ac:spMkLst>
        </pc:spChg>
      </pc:sldChg>
      <pc:sldChg chg="addSp delSp modSp mod">
        <pc:chgData name="Al Brooks" userId="34fc579134f071c1" providerId="LiveId" clId="{2C59DBB7-90A3-425F-9E5E-5AF17C851C17}" dt="2021-06-18T21:31:06.552" v="3753"/>
        <pc:sldMkLst>
          <pc:docMk/>
          <pc:sldMk cId="1729495653" sldId="7040"/>
        </pc:sldMkLst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23" creationId="{547E1A0D-AFE0-49B0-AC14-CB0795CF76EA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32" creationId="{BE519D29-C75B-41AD-BD50-69EC1F5836F0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38" creationId="{F51FA7C6-7832-493D-8226-9CA45D6E27BA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43" creationId="{8AC69974-9589-4212-9679-D9B083890E17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44" creationId="{59C6DC75-6CEF-41D8-8367-54DC548B4C11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47" creationId="{A525F3CB-059C-43BA-9D9D-57273D666C23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48" creationId="{4F1699D9-0044-40B6-AB70-2A39FA6233AD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49" creationId="{2075170B-D943-46B8-8C2A-1C1F121C10D6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50" creationId="{64B379DB-0E50-4342-956E-B74CEA9DD2EB}"/>
          </ac:spMkLst>
        </pc:spChg>
        <pc:spChg chg="add mod">
          <ac:chgData name="Al Brooks" userId="34fc579134f071c1" providerId="LiveId" clId="{2C59DBB7-90A3-425F-9E5E-5AF17C851C17}" dt="2021-06-18T21:31:06.552" v="3753"/>
          <ac:spMkLst>
            <pc:docMk/>
            <pc:sldMk cId="1729495653" sldId="7040"/>
            <ac:spMk id="252" creationId="{A1A15012-FF48-4FD0-943E-650EF5E2E28E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287" creationId="{45F3C298-F68A-42E1-A077-3B1A3ACCE5AD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31:04.840" v="3752" actId="478"/>
          <ac:spMkLst>
            <pc:docMk/>
            <pc:sldMk cId="1729495653" sldId="7040"/>
            <ac:spMk id="397" creationId="{70196B89-C088-448B-9AA9-C8327873E9C5}"/>
          </ac:spMkLst>
        </pc:spChg>
      </pc:sldChg>
      <pc:sldChg chg="addSp delSp modSp mod">
        <pc:chgData name="Al Brooks" userId="34fc579134f071c1" providerId="LiveId" clId="{2C59DBB7-90A3-425F-9E5E-5AF17C851C17}" dt="2021-06-18T21:31:15.475" v="3756"/>
        <pc:sldMkLst>
          <pc:docMk/>
          <pc:sldMk cId="3889276184" sldId="7041"/>
        </pc:sldMkLst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23" creationId="{547E1A0D-AFE0-49B0-AC14-CB0795CF76EA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32" creationId="{96AC7AF2-5C24-443E-9C0A-92FCCE3255CB}"/>
          </ac:spMkLst>
        </pc:spChg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38" creationId="{F51FA7C6-7832-493D-8226-9CA45D6E27BA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43" creationId="{DAD20078-BD43-481E-9268-E21659A363BB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44" creationId="{393011CC-DE94-4683-AA43-14D936A3357A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47" creationId="{D754AE54-B089-4D7B-A850-A42FC534F189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48" creationId="{3B9FE6C9-D8BE-4585-AEEB-C1772F535360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49" creationId="{5E0DD0CA-CAA1-461A-9F3C-C3AF04E6B0FF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50" creationId="{92F66B6D-12CE-414A-BDEB-9C0836643B1F}"/>
          </ac:spMkLst>
        </pc:spChg>
        <pc:spChg chg="add mod">
          <ac:chgData name="Al Brooks" userId="34fc579134f071c1" providerId="LiveId" clId="{2C59DBB7-90A3-425F-9E5E-5AF17C851C17}" dt="2021-06-18T21:31:15.475" v="3756"/>
          <ac:spMkLst>
            <pc:docMk/>
            <pc:sldMk cId="3889276184" sldId="7041"/>
            <ac:spMk id="252" creationId="{1C7B1BBC-B50D-48E2-8635-646F9D22217C}"/>
          </ac:spMkLst>
        </pc:spChg>
        <pc:spChg chg="del">
          <ac:chgData name="Al Brooks" userId="34fc579134f071c1" providerId="LiveId" clId="{2C59DBB7-90A3-425F-9E5E-5AF17C851C17}" dt="2021-06-18T21:31:11.267" v="3754" actId="478"/>
          <ac:spMkLst>
            <pc:docMk/>
            <pc:sldMk cId="3889276184" sldId="7041"/>
            <ac:spMk id="287" creationId="{45F3C298-F68A-42E1-A077-3B1A3ACCE5AD}"/>
          </ac:spMkLst>
        </pc:spChg>
        <pc:spChg chg="del">
          <ac:chgData name="Al Brooks" userId="34fc579134f071c1" providerId="LiveId" clId="{2C59DBB7-90A3-425F-9E5E-5AF17C851C17}" dt="2021-06-18T21:31:13.562" v="3755" actId="478"/>
          <ac:spMkLst>
            <pc:docMk/>
            <pc:sldMk cId="3889276184" sldId="7041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31:13.562" v="3755" actId="478"/>
          <ac:spMkLst>
            <pc:docMk/>
            <pc:sldMk cId="3889276184" sldId="7041"/>
            <ac:spMk id="397" creationId="{70196B89-C088-448B-9AA9-C8327873E9C5}"/>
          </ac:spMkLst>
        </pc:spChg>
      </pc:sldChg>
      <pc:sldChg chg="delSp mod">
        <pc:chgData name="Al Brooks" userId="34fc579134f071c1" providerId="LiveId" clId="{2C59DBB7-90A3-425F-9E5E-5AF17C851C17}" dt="2021-06-18T21:31:46.755" v="3763" actId="478"/>
        <pc:sldMkLst>
          <pc:docMk/>
          <pc:sldMk cId="2379097110" sldId="7043"/>
        </pc:sldMkLst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" creationId="{F4E24525-0157-48A5-AA2C-2CB93A10FD6B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23" creationId="{547E1A0D-AFE0-49B0-AC14-CB0795CF76EA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36" creationId="{9E54A589-3F81-4182-B2E9-A200D5D0CC02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37" creationId="{FDBD5D4A-A130-4B2D-960A-1A4A04602C8C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38" creationId="{F51FA7C6-7832-493D-8226-9CA45D6E27BA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287" creationId="{45F3C298-F68A-42E1-A077-3B1A3ACCE5AD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396" creationId="{562DB8FE-CEC7-4EFB-B467-E5FCDB4BE5B6}"/>
          </ac:spMkLst>
        </pc:spChg>
        <pc:spChg chg="del">
          <ac:chgData name="Al Brooks" userId="34fc579134f071c1" providerId="LiveId" clId="{2C59DBB7-90A3-425F-9E5E-5AF17C851C17}" dt="2021-06-18T21:31:46.755" v="3763" actId="478"/>
          <ac:spMkLst>
            <pc:docMk/>
            <pc:sldMk cId="2379097110" sldId="7043"/>
            <ac:spMk id="397" creationId="{70196B89-C088-448B-9AA9-C8327873E9C5}"/>
          </ac:spMkLst>
        </pc:spChg>
      </pc:sldChg>
      <pc:sldChg chg="addSp delSp modSp mod">
        <pc:chgData name="Al Brooks" userId="34fc579134f071c1" providerId="LiveId" clId="{2C59DBB7-90A3-425F-9E5E-5AF17C851C17}" dt="2021-06-18T22:09:41.976" v="4888" actId="404"/>
        <pc:sldMkLst>
          <pc:docMk/>
          <pc:sldMk cId="2027535969" sldId="7131"/>
        </pc:sldMkLst>
        <pc:spChg chg="mod">
          <ac:chgData name="Al Brooks" userId="34fc579134f071c1" providerId="LiveId" clId="{2C59DBB7-90A3-425F-9E5E-5AF17C851C17}" dt="2021-06-18T22:00:59.960" v="4530" actId="20577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8T22:09:41.976" v="4888" actId="404"/>
          <ac:spMkLst>
            <pc:docMk/>
            <pc:sldMk cId="2027535969" sldId="7131"/>
            <ac:spMk id="7" creationId="{06ABEF3B-ABC1-4B76-8DC9-9BED300F1E4A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1" creationId="{A32AF442-8BDA-4EDE-ADC2-E52A830CCF5E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2" creationId="{00AD8CFB-2213-45CA-A9AA-C08090DBE080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3" creationId="{1D1D0EA1-8633-4E9A-B5E5-18A4677277B6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4" creationId="{45F6BE31-DD31-436A-AAE7-36A91C2E614E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5" creationId="{A984265A-75FC-4BCE-BD5C-15FD36DC2F04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6" creationId="{FDDE4AAE-D47D-4375-8548-FA0F09ED6F53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7" creationId="{CC5BF23F-9229-4C95-BF97-3907237E848F}"/>
          </ac:spMkLst>
        </pc:spChg>
        <pc:spChg chg="add mod">
          <ac:chgData name="Al Brooks" userId="34fc579134f071c1" providerId="LiveId" clId="{2C59DBB7-90A3-425F-9E5E-5AF17C851C17}" dt="2021-06-18T21:29:13.235" v="3724"/>
          <ac:spMkLst>
            <pc:docMk/>
            <pc:sldMk cId="2027535969" sldId="7131"/>
            <ac:spMk id="88" creationId="{A27F58BD-A25B-4C5F-8638-3CC77E3F0464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59" creationId="{FBA985A9-6E04-4852-A395-95658E31FFD6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60" creationId="{3B472135-7E83-470A-9F98-7FA4B8BF9546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61" creationId="{B63761D9-54E8-4E51-B3C9-F3D24E0180F3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62" creationId="{F81F5ECA-FA36-4CE2-A803-460ED1614773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63" creationId="{ED34E53D-0070-42AB-8442-21DFF82BB67F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171" creationId="{095A7F03-14F1-4F48-95A5-C8036BF4EE61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227" creationId="{46BA349F-6D7A-41EF-AE68-BCEB2AA832A3}"/>
          </ac:spMkLst>
        </pc:spChg>
        <pc:spChg chg="del">
          <ac:chgData name="Al Brooks" userId="34fc579134f071c1" providerId="LiveId" clId="{2C59DBB7-90A3-425F-9E5E-5AF17C851C17}" dt="2021-06-18T21:29:11.666" v="3723" actId="478"/>
          <ac:spMkLst>
            <pc:docMk/>
            <pc:sldMk cId="2027535969" sldId="7131"/>
            <ac:spMk id="228" creationId="{790AC50F-E181-48A1-973B-7F6189D72122}"/>
          </ac:spMkLst>
        </pc:spChg>
        <pc:picChg chg="del">
          <ac:chgData name="Al Brooks" userId="34fc579134f071c1" providerId="LiveId" clId="{2C59DBB7-90A3-425F-9E5E-5AF17C851C17}" dt="2021-06-18T21:50:13.311" v="4114" actId="478"/>
          <ac:picMkLst>
            <pc:docMk/>
            <pc:sldMk cId="2027535969" sldId="7131"/>
            <ac:picMk id="3" creationId="{7663ACBE-9C45-4548-995D-E413ABD7B1FF}"/>
          </ac:picMkLst>
        </pc:picChg>
        <pc:picChg chg="add del mod">
          <ac:chgData name="Al Brooks" userId="34fc579134f071c1" providerId="LiveId" clId="{2C59DBB7-90A3-425F-9E5E-5AF17C851C17}" dt="2021-06-18T21:53:48.848" v="4118" actId="478"/>
          <ac:picMkLst>
            <pc:docMk/>
            <pc:sldMk cId="2027535969" sldId="7131"/>
            <ac:picMk id="4" creationId="{D46A23FE-BCB5-45FF-B7E7-B7F868EFE579}"/>
          </ac:picMkLst>
        </pc:picChg>
        <pc:picChg chg="add mod ord">
          <ac:chgData name="Al Brooks" userId="34fc579134f071c1" providerId="LiveId" clId="{2C59DBB7-90A3-425F-9E5E-5AF17C851C17}" dt="2021-06-18T21:55:20.539" v="4303" actId="167"/>
          <ac:picMkLst>
            <pc:docMk/>
            <pc:sldMk cId="2027535969" sldId="7131"/>
            <ac:picMk id="8" creationId="{EB82FFFE-5286-4124-86B3-F90399C167F1}"/>
          </ac:picMkLst>
        </pc:picChg>
      </pc:sldChg>
      <pc:sldChg chg="addSp delSp modSp mod">
        <pc:chgData name="Al Brooks" userId="34fc579134f071c1" providerId="LiveId" clId="{2C59DBB7-90A3-425F-9E5E-5AF17C851C17}" dt="2021-06-18T21:29:24.812" v="3728"/>
        <pc:sldMkLst>
          <pc:docMk/>
          <pc:sldMk cId="960955291" sldId="7154"/>
        </pc:sldMkLst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1" creationId="{57F4EF73-57D0-4E26-979C-186FA745A10F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2" creationId="{8EE1527C-4957-4415-9D47-8EF7AD5EEEA7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3" creationId="{90C7B135-C7E6-4ABC-B98A-EF0D671FE220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4" creationId="{BD69256C-37D0-4F4B-8E89-6A77E54B29FC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5" creationId="{C64B4893-E9A2-43F2-828F-CE47E6ECB320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6" creationId="{047529A9-3805-436B-AF0D-3C112179D446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7" creationId="{9D2534B2-1201-4732-98BE-4A681DE536F1}"/>
          </ac:spMkLst>
        </pc:spChg>
        <pc:spChg chg="add mod">
          <ac:chgData name="Al Brooks" userId="34fc579134f071c1" providerId="LiveId" clId="{2C59DBB7-90A3-425F-9E5E-5AF17C851C17}" dt="2021-06-18T21:29:24.812" v="3728"/>
          <ac:spMkLst>
            <pc:docMk/>
            <pc:sldMk cId="960955291" sldId="7154"/>
            <ac:spMk id="98" creationId="{67FE3C53-A7EF-4FEF-B9BC-D1396A56ADCC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59" creationId="{FBA985A9-6E04-4852-A395-95658E31FFD6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60" creationId="{3B472135-7E83-470A-9F98-7FA4B8BF9546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61" creationId="{B63761D9-54E8-4E51-B3C9-F3D24E0180F3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62" creationId="{F81F5ECA-FA36-4CE2-A803-460ED1614773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63" creationId="{ED34E53D-0070-42AB-8442-21DFF82BB67F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171" creationId="{095A7F03-14F1-4F48-95A5-C8036BF4EE61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227" creationId="{46BA349F-6D7A-41EF-AE68-BCEB2AA832A3}"/>
          </ac:spMkLst>
        </pc:spChg>
        <pc:spChg chg="del">
          <ac:chgData name="Al Brooks" userId="34fc579134f071c1" providerId="LiveId" clId="{2C59DBB7-90A3-425F-9E5E-5AF17C851C17}" dt="2021-06-18T21:29:23.210" v="3727" actId="478"/>
          <ac:spMkLst>
            <pc:docMk/>
            <pc:sldMk cId="960955291" sldId="7154"/>
            <ac:spMk id="228" creationId="{790AC50F-E181-48A1-973B-7F6189D72122}"/>
          </ac:spMkLst>
        </pc:spChg>
      </pc:sldChg>
      <pc:sldChg chg="addSp delSp modSp mod">
        <pc:chgData name="Al Brooks" userId="34fc579134f071c1" providerId="LiveId" clId="{2C59DBB7-90A3-425F-9E5E-5AF17C851C17}" dt="2021-06-18T22:10:26.147" v="4932" actId="20577"/>
        <pc:sldMkLst>
          <pc:docMk/>
          <pc:sldMk cId="3808533481" sldId="7180"/>
        </pc:sldMkLst>
        <pc:spChg chg="mod">
          <ac:chgData name="Al Brooks" userId="34fc579134f071c1" providerId="LiveId" clId="{2C59DBB7-90A3-425F-9E5E-5AF17C851C17}" dt="2021-06-18T22:09:31.946" v="4887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8T22:10:26.147" v="4932" actId="20577"/>
          <ac:spMkLst>
            <pc:docMk/>
            <pc:sldMk cId="3808533481" sldId="7180"/>
            <ac:spMk id="7" creationId="{06ABEF3B-ABC1-4B76-8DC9-9BED300F1E4A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2" creationId="{64A48AFF-9DB0-41B7-A538-8C0EE943A7C8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3" creationId="{57B12C88-BE0A-4406-A66F-A6E44F3C19AF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4" creationId="{0E817F60-DCCE-4463-AF14-7D67B500D899}"/>
          </ac:spMkLst>
        </pc:spChg>
        <pc:spChg chg="del mod">
          <ac:chgData name="Al Brooks" userId="34fc579134f071c1" providerId="LiveId" clId="{2C59DBB7-90A3-425F-9E5E-5AF17C851C17}" dt="2021-06-18T22:10:01.687" v="4891" actId="478"/>
          <ac:spMkLst>
            <pc:docMk/>
            <pc:sldMk cId="3808533481" sldId="7180"/>
            <ac:spMk id="85" creationId="{33D4B941-8CA1-4E06-9B27-ED6EE9E08FEA}"/>
          </ac:spMkLst>
        </pc:spChg>
        <pc:spChg chg="add mod">
          <ac:chgData name="Al Brooks" userId="34fc579134f071c1" providerId="LiveId" clId="{2C59DBB7-90A3-425F-9E5E-5AF17C851C17}" dt="2021-06-18T22:08:49.806" v="4842" actId="688"/>
          <ac:spMkLst>
            <pc:docMk/>
            <pc:sldMk cId="3808533481" sldId="7180"/>
            <ac:spMk id="86" creationId="{8039A0DA-2F5E-40BF-AD26-4BD7A8463D30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7" creationId="{38E57039-E7C0-4B0D-B4AE-677BF6C76715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8" creationId="{75769C1F-DDAF-4C4A-B0A6-6D3DA6F953E9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89" creationId="{1FE1978F-6F7C-4C39-9021-A3073BFC134F}"/>
          </ac:spMkLst>
        </pc:spChg>
        <pc:spChg chg="add mod">
          <ac:chgData name="Al Brooks" userId="34fc579134f071c1" providerId="LiveId" clId="{2C59DBB7-90A3-425F-9E5E-5AF17C851C17}" dt="2021-06-18T22:08:41.677" v="4841" actId="255"/>
          <ac:spMkLst>
            <pc:docMk/>
            <pc:sldMk cId="3808533481" sldId="7180"/>
            <ac:spMk id="90" creationId="{B70369D2-2741-4E6C-9CD7-352F4A9BCB02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59" creationId="{FBA985A9-6E04-4852-A395-95658E31FFD6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60" creationId="{3B472135-7E83-470A-9F98-7FA4B8BF9546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61" creationId="{B63761D9-54E8-4E51-B3C9-F3D24E0180F3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62" creationId="{F81F5ECA-FA36-4CE2-A803-460ED1614773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63" creationId="{ED34E53D-0070-42AB-8442-21DFF82BB67F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171" creationId="{095A7F03-14F1-4F48-95A5-C8036BF4EE61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227" creationId="{46BA349F-6D7A-41EF-AE68-BCEB2AA832A3}"/>
          </ac:spMkLst>
        </pc:spChg>
        <pc:spChg chg="del">
          <ac:chgData name="Al Brooks" userId="34fc579134f071c1" providerId="LiveId" clId="{2C59DBB7-90A3-425F-9E5E-5AF17C851C17}" dt="2021-06-18T21:29:17.680" v="3725" actId="478"/>
          <ac:spMkLst>
            <pc:docMk/>
            <pc:sldMk cId="3808533481" sldId="7180"/>
            <ac:spMk id="228" creationId="{790AC50F-E181-48A1-973B-7F6189D72122}"/>
          </ac:spMkLst>
        </pc:spChg>
        <pc:picChg chg="add mod ord">
          <ac:chgData name="Al Brooks" userId="34fc579134f071c1" providerId="LiveId" clId="{2C59DBB7-90A3-425F-9E5E-5AF17C851C17}" dt="2021-06-18T22:05:46.805" v="4537" actId="167"/>
          <ac:picMkLst>
            <pc:docMk/>
            <pc:sldMk cId="3808533481" sldId="7180"/>
            <ac:picMk id="3" creationId="{3D766A7C-6064-4D63-8AC8-291317C005A9}"/>
          </ac:picMkLst>
        </pc:picChg>
        <pc:picChg chg="del mod">
          <ac:chgData name="Al Brooks" userId="34fc579134f071c1" providerId="LiveId" clId="{2C59DBB7-90A3-425F-9E5E-5AF17C851C17}" dt="2021-06-18T22:05:34.767" v="4532" actId="478"/>
          <ac:picMkLst>
            <pc:docMk/>
            <pc:sldMk cId="3808533481" sldId="7180"/>
            <ac:picMk id="8" creationId="{AD1F4C6F-7B95-46AF-B386-791E22122D0E}"/>
          </ac:picMkLst>
        </pc:picChg>
      </pc:sldChg>
      <pc:sldChg chg="addSp delSp modSp del mod ord">
        <pc:chgData name="Al Brooks" userId="34fc579134f071c1" providerId="LiveId" clId="{2C59DBB7-90A3-425F-9E5E-5AF17C851C17}" dt="2021-06-17T21:17:59.782" v="1061" actId="2696"/>
        <pc:sldMkLst>
          <pc:docMk/>
          <pc:sldMk cId="2532821292" sldId="7235"/>
        </pc:sldMkLst>
        <pc:spChg chg="mod">
          <ac:chgData name="Al Brooks" userId="34fc579134f071c1" providerId="LiveId" clId="{2C59DBB7-90A3-425F-9E5E-5AF17C851C17}" dt="2021-06-17T19:18:28.810" v="85" actId="6549"/>
          <ac:spMkLst>
            <pc:docMk/>
            <pc:sldMk cId="2532821292" sldId="7235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7T21:03:42.952" v="1002" actId="167"/>
          <ac:spMkLst>
            <pc:docMk/>
            <pc:sldMk cId="2532821292" sldId="7235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7T21:13:25.295" v="1014" actId="1076"/>
          <ac:spMkLst>
            <pc:docMk/>
            <pc:sldMk cId="2532821292" sldId="7235"/>
            <ac:spMk id="158" creationId="{F23E7454-F43B-4760-A342-BF908DAA27BC}"/>
          </ac:spMkLst>
        </pc:spChg>
        <pc:spChg chg="add mod">
          <ac:chgData name="Al Brooks" userId="34fc579134f071c1" providerId="LiveId" clId="{2C59DBB7-90A3-425F-9E5E-5AF17C851C17}" dt="2021-06-17T21:13:02.663" v="1010" actId="14100"/>
          <ac:spMkLst>
            <pc:docMk/>
            <pc:sldMk cId="2532821292" sldId="7235"/>
            <ac:spMk id="160" creationId="{26D9C5FE-A423-4679-9432-FDCF4E8CD8E2}"/>
          </ac:spMkLst>
        </pc:spChg>
        <pc:spChg chg="add del mod">
          <ac:chgData name="Al Brooks" userId="34fc579134f071c1" providerId="LiveId" clId="{2C59DBB7-90A3-425F-9E5E-5AF17C851C17}" dt="2021-06-17T21:14:20.245" v="1016" actId="478"/>
          <ac:spMkLst>
            <pc:docMk/>
            <pc:sldMk cId="2532821292" sldId="7235"/>
            <ac:spMk id="166" creationId="{0D4EC17F-EE0A-49DB-A25A-BBBD5DE7CD20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67" creationId="{30C0184D-1843-447B-BF2D-924759271AFE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68" creationId="{3BB6EFD6-F2F0-4020-95C2-474932E3B609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69" creationId="{F25D26A0-E0D7-4BD6-8434-B9D84F26C491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0" creationId="{0BF3079B-A416-435E-A8E4-CCD5089B7EC4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1" creationId="{B2D50D45-5116-4FFC-A46A-F27DF9F1F733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2" creationId="{9F0D26D1-2C2F-4B4F-BDE9-7FA0B14EE268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3" creationId="{6AB9E8D6-F179-4EBD-B5A8-BE994BE2C6DF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4" creationId="{2B5D0443-92CC-4450-9708-158EA0FF0DBA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5" creationId="{8CC4A10F-A48F-4206-AFC5-4D492FA02F1C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6" creationId="{7480A0D2-9D8B-422E-B850-1C297CC6FE49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7" creationId="{A09E7AD8-2C80-4F70-9BF5-30F3E16A5599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8" creationId="{A19CB763-81C8-4C10-8921-73BCDB819801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79" creationId="{7D04B437-EB26-450D-83D1-F94004F8E622}"/>
          </ac:spMkLst>
        </pc:spChg>
        <pc:spChg chg="add mod">
          <ac:chgData name="Al Brooks" userId="34fc579134f071c1" providerId="LiveId" clId="{2C59DBB7-90A3-425F-9E5E-5AF17C851C17}" dt="2021-06-17T21:14:10.381" v="1015"/>
          <ac:spMkLst>
            <pc:docMk/>
            <pc:sldMk cId="2532821292" sldId="7235"/>
            <ac:spMk id="180" creationId="{7AA3A456-9CAB-44A8-BFE6-3B0ECD78A65A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7T21:17:02.269" v="1052" actId="478"/>
          <ac:spMkLst>
            <pc:docMk/>
            <pc:sldMk cId="2532821292" sldId="7235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7T21:03:11.371" v="992" actId="167"/>
          <ac:picMkLst>
            <pc:docMk/>
            <pc:sldMk cId="2532821292" sldId="7235"/>
            <ac:picMk id="159" creationId="{2A289D1D-561D-4310-BA96-FFF1EA91F9B3}"/>
          </ac:picMkLst>
        </pc:pic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57" creationId="{85668601-C71B-437D-A6C8-64C4F3C134F5}"/>
          </ac:cxnSpMkLst>
        </pc:cxnChg>
        <pc:cxnChg chg="add mod">
          <ac:chgData name="Al Brooks" userId="34fc579134f071c1" providerId="LiveId" clId="{2C59DBB7-90A3-425F-9E5E-5AF17C851C17}" dt="2021-06-17T21:13:22.348" v="1013" actId="14100"/>
          <ac:cxnSpMkLst>
            <pc:docMk/>
            <pc:sldMk cId="2532821292" sldId="7235"/>
            <ac:cxnSpMk id="161" creationId="{D2A53722-ED1A-4B07-A85A-0BD3D87DF20F}"/>
          </ac:cxnSpMkLst>
        </pc:cxnChg>
        <pc:cxnChg chg="add mod">
          <ac:chgData name="Al Brooks" userId="34fc579134f071c1" providerId="LiveId" clId="{2C59DBB7-90A3-425F-9E5E-5AF17C851C17}" dt="2021-06-17T21:14:10.381" v="1015"/>
          <ac:cxnSpMkLst>
            <pc:docMk/>
            <pc:sldMk cId="2532821292" sldId="7235"/>
            <ac:cxnSpMk id="162" creationId="{B5B9D364-04D7-451E-BE24-09B8A12B0DA0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7T21:14:10.381" v="1015"/>
          <ac:cxnSpMkLst>
            <pc:docMk/>
            <pc:sldMk cId="2532821292" sldId="7235"/>
            <ac:cxnSpMk id="164" creationId="{971B31A9-B8BA-403A-AF1B-8DE9E99E7745}"/>
          </ac:cxnSpMkLst>
        </pc:cxnChg>
        <pc:cxnChg chg="add mod">
          <ac:chgData name="Al Brooks" userId="34fc579134f071c1" providerId="LiveId" clId="{2C59DBB7-90A3-425F-9E5E-5AF17C851C17}" dt="2021-06-17T21:14:10.381" v="1015"/>
          <ac:cxnSpMkLst>
            <pc:docMk/>
            <pc:sldMk cId="2532821292" sldId="7235"/>
            <ac:cxnSpMk id="165" creationId="{DE733D35-502E-4F4B-9AD1-8476EB9F0500}"/>
          </ac:cxnSpMkLst>
        </pc:cxnChg>
        <pc:cxnChg chg="add mod">
          <ac:chgData name="Al Brooks" userId="34fc579134f071c1" providerId="LiveId" clId="{2C59DBB7-90A3-425F-9E5E-5AF17C851C17}" dt="2021-06-17T21:14:10.381" v="1015"/>
          <ac:cxnSpMkLst>
            <pc:docMk/>
            <pc:sldMk cId="2532821292" sldId="7235"/>
            <ac:cxnSpMk id="181" creationId="{50A4D3E6-D41B-49A2-98DE-98970C070D39}"/>
          </ac:cxnSpMkLst>
        </pc:cxnChg>
        <pc:cxnChg chg="add mod">
          <ac:chgData name="Al Brooks" userId="34fc579134f071c1" providerId="LiveId" clId="{2C59DBB7-90A3-425F-9E5E-5AF17C851C17}" dt="2021-06-17T21:14:33.445" v="1017"/>
          <ac:cxnSpMkLst>
            <pc:docMk/>
            <pc:sldMk cId="2532821292" sldId="7235"/>
            <ac:cxnSpMk id="182" creationId="{EB68E5D2-D621-44BE-A414-E73F514A55E9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7T21:17:02.269" v="1052" actId="478"/>
          <ac:cxnSpMkLst>
            <pc:docMk/>
            <pc:sldMk cId="2532821292" sldId="7235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2C59DBB7-90A3-425F-9E5E-5AF17C851C17}" dt="2021-06-19T00:57:17.571" v="5463" actId="2696"/>
        <pc:sldMkLst>
          <pc:docMk/>
          <pc:sldMk cId="1822272681" sldId="7236"/>
        </pc:sldMkLst>
        <pc:spChg chg="mod">
          <ac:chgData name="Al Brooks" userId="34fc579134f071c1" providerId="LiveId" clId="{2C59DBB7-90A3-425F-9E5E-5AF17C851C17}" dt="2021-06-18T18:22:58.064" v="3041" actId="20577"/>
          <ac:spMkLst>
            <pc:docMk/>
            <pc:sldMk cId="1822272681" sldId="7236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8T21:35:55.364" v="3787" actId="167"/>
          <ac:spMkLst>
            <pc:docMk/>
            <pc:sldMk cId="1822272681" sldId="7236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9T00:36:40.233" v="4966" actId="14100"/>
          <ac:spMkLst>
            <pc:docMk/>
            <pc:sldMk cId="1822272681" sldId="7236"/>
            <ac:spMk id="158" creationId="{CF7423CD-0AA1-49B0-ABEA-6CDB1E035013}"/>
          </ac:spMkLst>
        </pc:spChg>
        <pc:spChg chg="add mod">
          <ac:chgData name="Al Brooks" userId="34fc579134f071c1" providerId="LiveId" clId="{2C59DBB7-90A3-425F-9E5E-5AF17C851C17}" dt="2021-06-19T00:39:59.334" v="5029" actId="108"/>
          <ac:spMkLst>
            <pc:docMk/>
            <pc:sldMk cId="1822272681" sldId="7236"/>
            <ac:spMk id="159" creationId="{FA18BC29-7BE8-46A9-BE34-593159AF2318}"/>
          </ac:spMkLst>
        </pc:spChg>
        <pc:spChg chg="add mod">
          <ac:chgData name="Al Brooks" userId="34fc579134f071c1" providerId="LiveId" clId="{2C59DBB7-90A3-425F-9E5E-5AF17C851C17}" dt="2021-06-19T00:39:12.467" v="5025" actId="1076"/>
          <ac:spMkLst>
            <pc:docMk/>
            <pc:sldMk cId="1822272681" sldId="7236"/>
            <ac:spMk id="160" creationId="{F935E542-9F7A-442D-AC8B-16C648429A9C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1" creationId="{07024C90-F692-4D15-8A32-6FD623DF0A34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2" creationId="{F15D8562-6561-4A3D-A328-4EB28C6222D6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4" creationId="{DFF82FFF-28B2-403E-BD77-6A9628E358CC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5" creationId="{D145EF19-0838-4C06-B067-910148B4CA7D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6" creationId="{BDB4A19A-C096-44B1-90E8-A4929EABE08A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7" creationId="{763DB9F0-94A7-44B9-B12D-3FD455FC2747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8" creationId="{AC42555F-9CAA-4300-8D98-C58AF76E5757}"/>
          </ac:spMkLst>
        </pc:spChg>
        <pc:spChg chg="add del mod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169" creationId="{0D1BA518-4B2E-472A-B0C9-68AA3DDDF25F}"/>
          </ac:spMkLst>
        </pc:spChg>
        <pc:spChg chg="add del mod">
          <ac:chgData name="Al Brooks" userId="34fc579134f071c1" providerId="LiveId" clId="{2C59DBB7-90A3-425F-9E5E-5AF17C851C17}" dt="2021-06-19T00:35:49.788" v="4956" actId="478"/>
          <ac:spMkLst>
            <pc:docMk/>
            <pc:sldMk cId="1822272681" sldId="7236"/>
            <ac:spMk id="171" creationId="{3ED42413-11F3-4D6F-BDA7-4898C6432951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74" creationId="{F841F46E-00B3-46BB-AFD3-DB5868633D81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75" creationId="{7FA6DC07-7686-4B89-93BA-36FCAC28A1F3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76" creationId="{8D721639-4AAC-47C0-9C4A-103F70056806}"/>
          </ac:spMkLst>
        </pc:spChg>
        <pc:spChg chg="add del mod">
          <ac:chgData name="Al Brooks" userId="34fc579134f071c1" providerId="LiveId" clId="{2C59DBB7-90A3-425F-9E5E-5AF17C851C17}" dt="2021-06-19T00:36:19.734" v="4960" actId="478"/>
          <ac:spMkLst>
            <pc:docMk/>
            <pc:sldMk cId="1822272681" sldId="7236"/>
            <ac:spMk id="179" creationId="{4BDE8526-74D8-40FF-91A4-6B174828A256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80" creationId="{E63A7C40-15A7-4C40-B1D8-B98BD8EF48E2}"/>
          </ac:spMkLst>
        </pc:spChg>
        <pc:spChg chg="add mod">
          <ac:chgData name="Al Brooks" userId="34fc579134f071c1" providerId="LiveId" clId="{2C59DBB7-90A3-425F-9E5E-5AF17C851C17}" dt="2021-06-19T00:40:03.108" v="5030" actId="108"/>
          <ac:spMkLst>
            <pc:docMk/>
            <pc:sldMk cId="1822272681" sldId="7236"/>
            <ac:spMk id="181" creationId="{2721D7AB-E8CE-43F0-A2BF-76BDB326EDD1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82" creationId="{A44D6498-2C65-44EB-9889-608F83189E9E}"/>
          </ac:spMkLst>
        </pc:spChg>
        <pc:spChg chg="add mod">
          <ac:chgData name="Al Brooks" userId="34fc579134f071c1" providerId="LiveId" clId="{2C59DBB7-90A3-425F-9E5E-5AF17C851C17}" dt="2021-06-18T23:52:19.255" v="4955"/>
          <ac:spMkLst>
            <pc:docMk/>
            <pc:sldMk cId="1822272681" sldId="7236"/>
            <ac:spMk id="183" creationId="{5F6F45CE-3092-42B5-948C-F0F898758561}"/>
          </ac:spMkLst>
        </pc:spChg>
        <pc:spChg chg="add del mod">
          <ac:chgData name="Al Brooks" userId="34fc579134f071c1" providerId="LiveId" clId="{2C59DBB7-90A3-425F-9E5E-5AF17C851C17}" dt="2021-06-19T00:36:52.115" v="4973" actId="478"/>
          <ac:spMkLst>
            <pc:docMk/>
            <pc:sldMk cId="1822272681" sldId="7236"/>
            <ac:spMk id="184" creationId="{D0DE379A-8ED3-4BDE-AA35-14DB7D2A61DA}"/>
          </ac:spMkLst>
        </pc:spChg>
        <pc:spChg chg="add del mod">
          <ac:chgData name="Al Brooks" userId="34fc579134f071c1" providerId="LiveId" clId="{2C59DBB7-90A3-425F-9E5E-5AF17C851C17}" dt="2021-06-19T00:36:51.094" v="4972" actId="478"/>
          <ac:spMkLst>
            <pc:docMk/>
            <pc:sldMk cId="1822272681" sldId="7236"/>
            <ac:spMk id="185" creationId="{AFDFC45F-09D7-46A6-9739-DFDDFCC1EC8E}"/>
          </ac:spMkLst>
        </pc:spChg>
        <pc:spChg chg="add del mod">
          <ac:chgData name="Al Brooks" userId="34fc579134f071c1" providerId="LiveId" clId="{2C59DBB7-90A3-425F-9E5E-5AF17C851C17}" dt="2021-06-19T00:36:49.765" v="4971" actId="478"/>
          <ac:spMkLst>
            <pc:docMk/>
            <pc:sldMk cId="1822272681" sldId="7236"/>
            <ac:spMk id="186" creationId="{75361CB9-9546-4273-A6F6-E556E94C4B49}"/>
          </ac:spMkLst>
        </pc:spChg>
        <pc:spChg chg="add del mod">
          <ac:chgData name="Al Brooks" userId="34fc579134f071c1" providerId="LiveId" clId="{2C59DBB7-90A3-425F-9E5E-5AF17C851C17}" dt="2021-06-19T00:36:53.307" v="4974" actId="478"/>
          <ac:spMkLst>
            <pc:docMk/>
            <pc:sldMk cId="1822272681" sldId="7236"/>
            <ac:spMk id="187" creationId="{C1B14A8D-E437-49CD-95EF-7EEFD288F2F0}"/>
          </ac:spMkLst>
        </pc:spChg>
        <pc:spChg chg="add del mod">
          <ac:chgData name="Al Brooks" userId="34fc579134f071c1" providerId="LiveId" clId="{2C59DBB7-90A3-425F-9E5E-5AF17C851C17}" dt="2021-06-19T00:36:48.737" v="4970" actId="478"/>
          <ac:spMkLst>
            <pc:docMk/>
            <pc:sldMk cId="1822272681" sldId="7236"/>
            <ac:spMk id="189" creationId="{570C0DBC-EC96-41DC-BD51-480F01D08639}"/>
          </ac:spMkLst>
        </pc:spChg>
        <pc:spChg chg="add del mod">
          <ac:chgData name="Al Brooks" userId="34fc579134f071c1" providerId="LiveId" clId="{2C59DBB7-90A3-425F-9E5E-5AF17C851C17}" dt="2021-06-19T00:36:45.930" v="4968" actId="478"/>
          <ac:spMkLst>
            <pc:docMk/>
            <pc:sldMk cId="1822272681" sldId="7236"/>
            <ac:spMk id="190" creationId="{1A167D32-1815-41D8-B613-7D9695280371}"/>
          </ac:spMkLst>
        </pc:spChg>
        <pc:spChg chg="add del mod">
          <ac:chgData name="Al Brooks" userId="34fc579134f071c1" providerId="LiveId" clId="{2C59DBB7-90A3-425F-9E5E-5AF17C851C17}" dt="2021-06-19T00:36:47.007" v="4969" actId="478"/>
          <ac:spMkLst>
            <pc:docMk/>
            <pc:sldMk cId="1822272681" sldId="7236"/>
            <ac:spMk id="191" creationId="{BD3AE8B6-191B-494F-832A-C06F6F49EB61}"/>
          </ac:spMkLst>
        </pc:spChg>
        <pc:spChg chg="add mod">
          <ac:chgData name="Al Brooks" userId="34fc579134f071c1" providerId="LiveId" clId="{2C59DBB7-90A3-425F-9E5E-5AF17C851C17}" dt="2021-06-19T00:39:04.799" v="5024" actId="1076"/>
          <ac:spMkLst>
            <pc:docMk/>
            <pc:sldMk cId="1822272681" sldId="7236"/>
            <ac:spMk id="193" creationId="{F2EEA9EF-F2A9-4956-AB6C-D230DCDF7DB2}"/>
          </ac:spMkLst>
        </pc:spChg>
        <pc:spChg chg="add mod">
          <ac:chgData name="Al Brooks" userId="34fc579134f071c1" providerId="LiveId" clId="{2C59DBB7-90A3-425F-9E5E-5AF17C851C17}" dt="2021-06-19T00:39:41.739" v="5026" actId="108"/>
          <ac:spMkLst>
            <pc:docMk/>
            <pc:sldMk cId="1822272681" sldId="7236"/>
            <ac:spMk id="196" creationId="{7368C53E-F737-495D-9B96-7885A8150F6B}"/>
          </ac:spMkLst>
        </pc:spChg>
        <pc:spChg chg="add mod">
          <ac:chgData name="Al Brooks" userId="34fc579134f071c1" providerId="LiveId" clId="{2C59DBB7-90A3-425F-9E5E-5AF17C851C17}" dt="2021-06-19T00:39:01.008" v="5023" actId="571"/>
          <ac:spMkLst>
            <pc:docMk/>
            <pc:sldMk cId="1822272681" sldId="7236"/>
            <ac:spMk id="197" creationId="{C9A2D517-864D-4A96-B270-E1673EF44CCC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57:13.431" v="5462" actId="478"/>
          <ac:spMkLst>
            <pc:docMk/>
            <pc:sldMk cId="1822272681" sldId="7236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8T21:27:33.538" v="3705" actId="478"/>
          <ac:spMkLst>
            <pc:docMk/>
            <pc:sldMk cId="1822272681" sldId="7236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8T21:35:48.909" v="3785" actId="167"/>
          <ac:picMkLst>
            <pc:docMk/>
            <pc:sldMk cId="1822272681" sldId="7236"/>
            <ac:picMk id="170" creationId="{ABD6D468-A727-4CA2-8FB9-53093DF48BC5}"/>
          </ac:picMkLst>
        </pc:pic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72" creationId="{2C3581EE-041D-4C9A-946B-ACB28833D910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73" creationId="{E3CB3F03-3852-476B-A8A7-0D65925AD4EF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77" creationId="{BB7368AB-9946-4932-8CF9-E197F6E981EE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78" creationId="{151DA264-DB0A-4693-A3EA-DB6EF36F4652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88" creationId="{995B7007-E9B2-47F2-81AA-6C2589FDDF4C}"/>
          </ac:cxnSpMkLst>
        </pc:cxnChg>
        <pc:cxnChg chg="add mod">
          <ac:chgData name="Al Brooks" userId="34fc579134f071c1" providerId="LiveId" clId="{2C59DBB7-90A3-425F-9E5E-5AF17C851C17}" dt="2021-06-18T23:52:19.255" v="4955"/>
          <ac:cxnSpMkLst>
            <pc:docMk/>
            <pc:sldMk cId="1822272681" sldId="7236"/>
            <ac:cxnSpMk id="192" creationId="{6E646D2E-94D0-431A-AA68-1F8A2B96F802}"/>
          </ac:cxnSpMkLst>
        </pc:cxnChg>
        <pc:cxnChg chg="add mod">
          <ac:chgData name="Al Brooks" userId="34fc579134f071c1" providerId="LiveId" clId="{2C59DBB7-90A3-425F-9E5E-5AF17C851C17}" dt="2021-06-19T00:36:30.595" v="4963" actId="14100"/>
          <ac:cxnSpMkLst>
            <pc:docMk/>
            <pc:sldMk cId="1822272681" sldId="7236"/>
            <ac:cxnSpMk id="194" creationId="{7E8A0813-DBA6-4C96-B84C-1759CC8980E8}"/>
          </ac:cxnSpMkLst>
        </pc:cxnChg>
        <pc:cxnChg chg="add mod">
          <ac:chgData name="Al Brooks" userId="34fc579134f071c1" providerId="LiveId" clId="{2C59DBB7-90A3-425F-9E5E-5AF17C851C17}" dt="2021-06-19T00:37:04.469" v="4976" actId="571"/>
          <ac:cxnSpMkLst>
            <pc:docMk/>
            <pc:sldMk cId="1822272681" sldId="7236"/>
            <ac:cxnSpMk id="195" creationId="{F6C18F93-DF49-4D55-AAA2-B2C426CC327A}"/>
          </ac:cxnSpMkLst>
        </pc:cxnChg>
        <pc:cxnChg chg="add mod">
          <ac:chgData name="Al Brooks" userId="34fc579134f071c1" providerId="LiveId" clId="{2C59DBB7-90A3-425F-9E5E-5AF17C851C17}" dt="2021-06-19T00:39:49.198" v="5028" actId="14100"/>
          <ac:cxnSpMkLst>
            <pc:docMk/>
            <pc:sldMk cId="1822272681" sldId="7236"/>
            <ac:cxnSpMk id="198" creationId="{396D78EC-D5AE-4E42-9C39-B53C297775BF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57:13.431" v="5462" actId="478"/>
          <ac:cxnSpMkLst>
            <pc:docMk/>
            <pc:sldMk cId="1822272681" sldId="7236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2C59DBB7-90A3-425F-9E5E-5AF17C851C17}" dt="2021-06-21T21:59:32.837" v="6937" actId="2696"/>
        <pc:sldMkLst>
          <pc:docMk/>
          <pc:sldMk cId="1276498559" sldId="7237"/>
        </pc:sldMkLst>
        <pc:spChg chg="mod">
          <ac:chgData name="Al Brooks" userId="34fc579134f071c1" providerId="LiveId" clId="{2C59DBB7-90A3-425F-9E5E-5AF17C851C17}" dt="2021-06-21T16:54:42.998" v="5522" actId="20577"/>
          <ac:spMkLst>
            <pc:docMk/>
            <pc:sldMk cId="1276498559" sldId="7237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1T21:41:42.483" v="6289" actId="1076"/>
          <ac:spMkLst>
            <pc:docMk/>
            <pc:sldMk cId="1276498559" sldId="7237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85" creationId="{0D22342E-389B-4F35-87F1-46B3DB6EC9F9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86" creationId="{11F87EF3-94D3-401F-9B59-CFED9C348D63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87" creationId="{55856E40-988D-45A4-94BA-224346D7BDF8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88" creationId="{FDB356F3-379D-4797-B0C6-DA307E2C9AE4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89" creationId="{0F1D016C-78C1-41CA-81B5-897F30C4845D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90" creationId="{6BFB5ADC-310D-44BB-927E-E7679634AE97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91" creationId="{BE732CD6-5E12-46EF-A1C7-45704A82FCD5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92" creationId="{22D17C1F-2E1F-47EB-8F4B-1DE505D0BC08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93" creationId="{F55E0B91-0969-49EA-A51F-B6E6BDC80399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94" creationId="{455646DB-CEA1-449E-9F07-755C76083E89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95" creationId="{C52BEE83-8A81-4FC5-81D4-076221FACA4A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96" creationId="{E9277092-0C82-4B50-992F-AE88D460A0C7}"/>
          </ac:spMkLst>
        </pc:spChg>
        <pc:spChg chg="add del mod">
          <ac:chgData name="Al Brooks" userId="34fc579134f071c1" providerId="LiveId" clId="{2C59DBB7-90A3-425F-9E5E-5AF17C851C17}" dt="2021-06-21T21:58:40.919" v="6916" actId="478"/>
          <ac:spMkLst>
            <pc:docMk/>
            <pc:sldMk cId="1276498559" sldId="7237"/>
            <ac:spMk id="98" creationId="{7EE5747C-5E0B-49B6-8DE4-B708479097B0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99" creationId="{2FEBDE5D-155A-4611-8EBF-4F1A5899E2C2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99" creationId="{BBEC3F2D-AA3B-48D4-8A46-3A492B671196}"/>
          </ac:spMkLst>
        </pc:spChg>
        <pc:spChg chg="add mod">
          <ac:chgData name="Al Brooks" userId="34fc579134f071c1" providerId="LiveId" clId="{2C59DBB7-90A3-425F-9E5E-5AF17C851C17}" dt="2021-06-21T21:33:36.481" v="6286"/>
          <ac:spMkLst>
            <pc:docMk/>
            <pc:sldMk cId="1276498559" sldId="7237"/>
            <ac:spMk id="100" creationId="{F3065B4E-5A84-4F8D-A302-373ABB6B860D}"/>
          </ac:spMkLst>
        </pc:spChg>
        <pc:spChg chg="add mod">
          <ac:chgData name="Al Brooks" userId="34fc579134f071c1" providerId="LiveId" clId="{2C59DBB7-90A3-425F-9E5E-5AF17C851C17}" dt="2021-06-21T21:42:10.305" v="6290"/>
          <ac:spMkLst>
            <pc:docMk/>
            <pc:sldMk cId="1276498559" sldId="7237"/>
            <ac:spMk id="104" creationId="{2E70A14E-E28E-4368-8841-DA74D387DB96}"/>
          </ac:spMkLst>
        </pc:spChg>
        <pc:spChg chg="add mod">
          <ac:chgData name="Al Brooks" userId="34fc579134f071c1" providerId="LiveId" clId="{2C59DBB7-90A3-425F-9E5E-5AF17C851C17}" dt="2021-06-21T21:43:04.515" v="6324" actId="108"/>
          <ac:spMkLst>
            <pc:docMk/>
            <pc:sldMk cId="1276498559" sldId="7237"/>
            <ac:spMk id="105" creationId="{6B2A93C7-5F9C-436A-94D3-9F38595C5689}"/>
          </ac:spMkLst>
        </pc:spChg>
        <pc:spChg chg="add mod">
          <ac:chgData name="Al Brooks" userId="34fc579134f071c1" providerId="LiveId" clId="{2C59DBB7-90A3-425F-9E5E-5AF17C851C17}" dt="2021-06-21T21:42:34.623" v="6294" actId="14100"/>
          <ac:spMkLst>
            <pc:docMk/>
            <pc:sldMk cId="1276498559" sldId="7237"/>
            <ac:spMk id="107" creationId="{F5514AF5-08A8-4E86-931F-8C7298D84A39}"/>
          </ac:spMkLst>
        </pc:spChg>
        <pc:spChg chg="add mod">
          <ac:chgData name="Al Brooks" userId="34fc579134f071c1" providerId="LiveId" clId="{2C59DBB7-90A3-425F-9E5E-5AF17C851C17}" dt="2021-06-21T21:42:10.305" v="6290"/>
          <ac:spMkLst>
            <pc:docMk/>
            <pc:sldMk cId="1276498559" sldId="7237"/>
            <ac:spMk id="108" creationId="{B9A792E8-FE0D-485C-8947-83FA542DEE47}"/>
          </ac:spMkLst>
        </pc:spChg>
        <pc:spChg chg="add mod">
          <ac:chgData name="Al Brooks" userId="34fc579134f071c1" providerId="LiveId" clId="{2C59DBB7-90A3-425F-9E5E-5AF17C851C17}" dt="2021-06-21T21:42:10.305" v="6290"/>
          <ac:spMkLst>
            <pc:docMk/>
            <pc:sldMk cId="1276498559" sldId="7237"/>
            <ac:spMk id="111" creationId="{18AD95D6-2DAC-4447-A2DC-89C851C90A47}"/>
          </ac:spMkLst>
        </pc:spChg>
        <pc:spChg chg="add mod">
          <ac:chgData name="Al Brooks" userId="34fc579134f071c1" providerId="LiveId" clId="{2C59DBB7-90A3-425F-9E5E-5AF17C851C17}" dt="2021-06-21T21:58:38.304" v="6915" actId="108"/>
          <ac:spMkLst>
            <pc:docMk/>
            <pc:sldMk cId="1276498559" sldId="7237"/>
            <ac:spMk id="112" creationId="{EACC0C05-BDC3-4B20-B135-98CE8595939A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155" creationId="{F2FFCBA8-7CDF-4B30-8A4C-F7BD66624A3F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58" creationId="{CE93BF31-073B-4963-ADFE-668A53772F54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59" creationId="{839C975B-2244-46E2-B977-51C445092C6B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0" creationId="{ECD84913-2CBC-4431-9A4E-8336422834A2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1" creationId="{C8CEC50F-C28C-40EB-9050-D14D7D1DD55E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2" creationId="{43CD4BE6-B7D1-401F-9999-6EBE6736BCAB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4" creationId="{543A0FEE-9D86-4879-846A-4033F25470C2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5" creationId="{A17F5DAD-26A9-42D9-AC6E-88670A747A3A}"/>
          </ac:spMkLst>
        </pc:spChg>
        <pc:spChg chg="add mod">
          <ac:chgData name="Al Brooks" userId="34fc579134f071c1" providerId="LiveId" clId="{2C59DBB7-90A3-425F-9E5E-5AF17C851C17}" dt="2021-06-18T21:28:37.303" v="3720"/>
          <ac:spMkLst>
            <pc:docMk/>
            <pc:sldMk cId="1276498559" sldId="7237"/>
            <ac:spMk id="166" creationId="{650DD2C9-1FDA-496C-843F-F868F85E2EAD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167" creationId="{C50D23F5-3972-4BFF-9F62-6F630649910A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173" creationId="{5F0CE453-161E-4715-8D2C-E8D82665E7E8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174" creationId="{7B9613CF-19D9-489E-AC3B-4132E3C824B2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09" creationId="{7A09C881-BCAF-4DD1-BB11-C7237A914C4D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0" creationId="{5325D33C-831A-4514-8A69-9AEACDEF578F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1" creationId="{9B8A1A2C-8B12-424E-A063-3A199FF92D30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2" creationId="{DE719E38-1B78-47E3-84A6-B6AF139140DF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5" creationId="{46E23E77-5577-4511-8782-C91E5B404F5C}"/>
          </ac:spMkLst>
        </pc:spChg>
        <pc:spChg chg="del">
          <ac:chgData name="Al Brooks" userId="34fc579134f071c1" providerId="LiveId" clId="{2C59DBB7-90A3-425F-9E5E-5AF17C851C17}" dt="2021-06-18T21:28:35.174" v="3719" actId="478"/>
          <ac:spMkLst>
            <pc:docMk/>
            <pc:sldMk cId="1276498559" sldId="7237"/>
            <ac:spMk id="215" creationId="{EC39CA8B-DBE1-47F3-BF1F-B67C6859BE85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7" creationId="{8B2907B2-3FA0-464B-AC5F-2A4588173282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18" creationId="{F7886F13-3A14-44C0-9ACC-EAA6563166EC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35" creationId="{597419F5-CA19-4307-BEB6-6BEA3B362DEF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36" creationId="{B8C257F5-2641-4E49-AF60-318AE112BAD6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37" creationId="{A25B7148-705C-446C-9E71-D09388AC473A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38" creationId="{D411D65D-A141-4C72-8C83-453D1F46F32D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39" creationId="{41D98686-45E5-40F4-AA34-5D0F9099C3F9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40" creationId="{A581FFCB-B012-4DDF-99A2-C6DAD4FEF989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41" creationId="{F7401360-03BD-4FC8-8966-5A1E12DAD075}"/>
          </ac:spMkLst>
        </pc:spChg>
        <pc:spChg chg="del">
          <ac:chgData name="Al Brooks" userId="34fc579134f071c1" providerId="LiveId" clId="{2C59DBB7-90A3-425F-9E5E-5AF17C851C17}" dt="2021-06-21T21:58:53.648" v="6917" actId="478"/>
          <ac:spMkLst>
            <pc:docMk/>
            <pc:sldMk cId="1276498559" sldId="7237"/>
            <ac:spMk id="242" creationId="{1427A981-BD8B-4AE4-BE84-359211ECB2F9}"/>
          </ac:spMkLst>
        </pc:spChg>
        <pc:picChg chg="add mod">
          <ac:chgData name="Al Brooks" userId="34fc579134f071c1" providerId="LiveId" clId="{2C59DBB7-90A3-425F-9E5E-5AF17C851C17}" dt="2021-06-21T21:33:20.091" v="6285"/>
          <ac:picMkLst>
            <pc:docMk/>
            <pc:sldMk cId="1276498559" sldId="7237"/>
            <ac:picMk id="81" creationId="{A47F4317-3019-49A6-A03B-F01E89CD8145}"/>
          </ac:picMkLst>
        </pc:picChg>
        <pc:cxnChg chg="add mod">
          <ac:chgData name="Al Brooks" userId="34fc579134f071c1" providerId="LiveId" clId="{2C59DBB7-90A3-425F-9E5E-5AF17C851C17}" dt="2021-06-21T21:33:36.481" v="6286"/>
          <ac:cxnSpMkLst>
            <pc:docMk/>
            <pc:sldMk cId="1276498559" sldId="7237"/>
            <ac:cxnSpMk id="82" creationId="{ED141278-18B3-420F-AD1D-2F31CD5561BD}"/>
          </ac:cxnSpMkLst>
        </pc:cxnChg>
        <pc:cxnChg chg="add mod">
          <ac:chgData name="Al Brooks" userId="34fc579134f071c1" providerId="LiveId" clId="{2C59DBB7-90A3-425F-9E5E-5AF17C851C17}" dt="2021-06-21T21:33:36.481" v="6286"/>
          <ac:cxnSpMkLst>
            <pc:docMk/>
            <pc:sldMk cId="1276498559" sldId="7237"/>
            <ac:cxnSpMk id="83" creationId="{AD2B5BA9-4B29-4C74-A7E0-9DCF31A53113}"/>
          </ac:cxnSpMkLst>
        </pc:cxnChg>
        <pc:cxnChg chg="add mod">
          <ac:chgData name="Al Brooks" userId="34fc579134f071c1" providerId="LiveId" clId="{2C59DBB7-90A3-425F-9E5E-5AF17C851C17}" dt="2021-06-21T21:33:36.481" v="6286"/>
          <ac:cxnSpMkLst>
            <pc:docMk/>
            <pc:sldMk cId="1276498559" sldId="7237"/>
            <ac:cxnSpMk id="84" creationId="{17DA4FC2-4844-40AF-8DF5-FCC895EC4038}"/>
          </ac:cxnSpMkLst>
        </pc:cxnChg>
        <pc:cxnChg chg="add mod">
          <ac:chgData name="Al Brooks" userId="34fc579134f071c1" providerId="LiveId" clId="{2C59DBB7-90A3-425F-9E5E-5AF17C851C17}" dt="2021-06-21T21:33:36.481" v="6286"/>
          <ac:cxnSpMkLst>
            <pc:docMk/>
            <pc:sldMk cId="1276498559" sldId="7237"/>
            <ac:cxnSpMk id="97" creationId="{BFB952B0-15DD-46D7-8C6B-B52047FA06F4}"/>
          </ac:cxnSpMkLst>
        </pc:cxnChg>
        <pc:cxnChg chg="add mod">
          <ac:chgData name="Al Brooks" userId="34fc579134f071c1" providerId="LiveId" clId="{2C59DBB7-90A3-425F-9E5E-5AF17C851C17}" dt="2021-06-21T21:33:46.998" v="6287"/>
          <ac:cxnSpMkLst>
            <pc:docMk/>
            <pc:sldMk cId="1276498559" sldId="7237"/>
            <ac:cxnSpMk id="101" creationId="{B164CCC7-CE9F-4E80-83AF-9A605F7F9E0B}"/>
          </ac:cxnSpMkLst>
        </pc:cxnChg>
        <pc:cxnChg chg="add mod">
          <ac:chgData name="Al Brooks" userId="34fc579134f071c1" providerId="LiveId" clId="{2C59DBB7-90A3-425F-9E5E-5AF17C851C17}" dt="2021-06-21T21:33:46.998" v="6287"/>
          <ac:cxnSpMkLst>
            <pc:docMk/>
            <pc:sldMk cId="1276498559" sldId="7237"/>
            <ac:cxnSpMk id="102" creationId="{EE129FE5-262A-404B-A2CF-A91EDA5CC8AA}"/>
          </ac:cxnSpMkLst>
        </pc:cxnChg>
        <pc:cxnChg chg="add del mod">
          <ac:chgData name="Al Brooks" userId="34fc579134f071c1" providerId="LiveId" clId="{2C59DBB7-90A3-425F-9E5E-5AF17C851C17}" dt="2021-06-21T21:42:15.580" v="6291" actId="478"/>
          <ac:cxnSpMkLst>
            <pc:docMk/>
            <pc:sldMk cId="1276498559" sldId="7237"/>
            <ac:cxnSpMk id="103" creationId="{5BC5A739-5D8E-470C-9923-674C51EA4224}"/>
          </ac:cxnSpMkLst>
        </pc:cxnChg>
        <pc:cxnChg chg="add mod">
          <ac:chgData name="Al Brooks" userId="34fc579134f071c1" providerId="LiveId" clId="{2C59DBB7-90A3-425F-9E5E-5AF17C851C17}" dt="2021-06-21T21:42:10.305" v="6290"/>
          <ac:cxnSpMkLst>
            <pc:docMk/>
            <pc:sldMk cId="1276498559" sldId="7237"/>
            <ac:cxnSpMk id="106" creationId="{8785CA43-9670-42C4-B8EF-E513E50D5EC2}"/>
          </ac:cxnSpMkLst>
        </pc:cxnChg>
        <pc:cxnChg chg="add mod">
          <ac:chgData name="Al Brooks" userId="34fc579134f071c1" providerId="LiveId" clId="{2C59DBB7-90A3-425F-9E5E-5AF17C851C17}" dt="2021-06-21T21:42:10.305" v="6290"/>
          <ac:cxnSpMkLst>
            <pc:docMk/>
            <pc:sldMk cId="1276498559" sldId="7237"/>
            <ac:cxnSpMk id="109" creationId="{60AD76EA-C021-4FD6-95C9-2BA6AF4E3FF5}"/>
          </ac:cxnSpMkLst>
        </pc:cxnChg>
        <pc:cxnChg chg="add mod">
          <ac:chgData name="Al Brooks" userId="34fc579134f071c1" providerId="LiveId" clId="{2C59DBB7-90A3-425F-9E5E-5AF17C851C17}" dt="2021-06-21T21:42:10.305" v="6290"/>
          <ac:cxnSpMkLst>
            <pc:docMk/>
            <pc:sldMk cId="1276498559" sldId="7237"/>
            <ac:cxnSpMk id="110" creationId="{8096F62B-17F6-4846-BF09-1970D28FDF84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56" creationId="{876210F1-1831-4457-99FE-76F0CE3A53B5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68" creationId="{68972235-0AD9-4FDE-9A6A-F6A30EA2F43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69" creationId="{29A0A52C-B1CA-4D4D-A0E3-1D699691E0BC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0" creationId="{44A655E5-3406-4209-8BF3-8647A859DE60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1" creationId="{7BAE8ECC-05BC-4F4F-9518-E0EC72E821E7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2" creationId="{BA1ED8CD-B3A1-4960-93C6-4CCCBB9B4A88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5" creationId="{D0FB3B12-4271-45EA-8220-BCE4CE56AFA9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6" creationId="{A90A95EC-9302-4AA9-ADF3-0E9232CF78B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7" creationId="{7990BB75-FF0A-4285-A0BF-26B09B88644F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8" creationId="{10E196A9-AEE6-42FE-97B4-B45D1BCFC900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79" creationId="{2B7B3CC1-131A-415B-A19D-7E44EBA4AC61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0" creationId="{B32AAA81-1F0D-42D7-BF4D-FF853C6DB189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1" creationId="{38CEDD3F-E2A9-46C1-B647-D8641D60740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2" creationId="{758FC3BF-88DB-4EBF-BED8-C63B7AF001F8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3" creationId="{C668129C-61DC-43AF-AC91-6EF2E5C41D8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4" creationId="{C9CFE145-2F6D-401E-A3C3-0533A9668C2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5" creationId="{98051BED-0DC7-498A-8FE9-7FDC9D04778D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6" creationId="{95BB30A7-1632-4A3A-9FA8-BA43CC53E539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7" creationId="{70F7530A-7A1C-4286-AB2B-5101B0593A53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8" creationId="{C6266FF8-5D82-49AE-82E4-CF5404EEBA7A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89" creationId="{8B45EBE0-1CAD-4D26-A0F8-7FAABA89B92D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0" creationId="{0D3B39F8-5439-452F-A532-D2B8FA478E5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1" creationId="{AD385413-4E9B-4781-BC7B-525C292E285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2" creationId="{81BA83F1-1BB5-4BDF-8F86-49F06FB156F1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3" creationId="{87824ED5-4B79-4E1A-95F2-89407B9856F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4" creationId="{659129BF-67F1-44CA-9EAE-BAD4B6E90CA0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5" creationId="{9BD349FB-0FD6-4570-B8C0-36F809F863EA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6" creationId="{13E0DA7A-7145-476F-B02A-20F883C356E1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7" creationId="{779317FF-08F8-495C-BB2A-00BB0058963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8" creationId="{BE45F4CD-6FE4-4EE9-BBC4-E2AA68A824E8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199" creationId="{60142326-2B31-445D-B199-4309AA988B17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0" creationId="{4D24D273-97F8-44E1-A7B0-6BD069CC55CF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1" creationId="{1061AE15-5458-42DF-B2EE-9D4CCA798602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2" creationId="{77486D2A-BCD5-4631-AD89-F55E20255201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3" creationId="{3712127C-DDA7-4636-ACEB-7B0EAB455B2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4" creationId="{FD4D0DD0-002F-497F-A54E-F989E4D13F07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5" creationId="{50932892-F160-449B-BEF6-052917A749B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6" creationId="{48BD3AA4-2366-4412-A93B-469F71376243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7" creationId="{3CF4F65B-9F8E-4F9C-8F6F-71FE314F62E9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08" creationId="{9E54C2AD-F798-46DA-ABF0-089B1691D06A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19" creationId="{353C3BAB-2775-4420-B9D1-EB25C0243346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0" creationId="{0876CD2A-05A0-42B9-99BF-79B1197605CA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1" creationId="{08C53643-D93F-48B9-8A86-A8E0303A972C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6" creationId="{670BA80A-AFC4-4FD7-80E1-D563EB595FA2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7" creationId="{2F7DE38F-2A39-492D-AD4A-C35F0DB034C9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8" creationId="{E718599A-7835-4989-A09F-B01CC69A59D2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29" creationId="{914B6910-3F80-4552-AB1B-4933DE7F23DB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30" creationId="{F45CFC24-195D-49F4-AF30-2620E97C4B9F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31" creationId="{93BE353C-A9D3-4053-A882-CEC9C005173F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32" creationId="{2B7DF68E-EA60-4507-B4D5-95875970107D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33" creationId="{222719DE-4AE3-452A-8696-97A90A01C182}"/>
          </ac:cxnSpMkLst>
        </pc:cxnChg>
        <pc:cxnChg chg="del">
          <ac:chgData name="Al Brooks" userId="34fc579134f071c1" providerId="LiveId" clId="{2C59DBB7-90A3-425F-9E5E-5AF17C851C17}" dt="2021-06-21T21:58:53.648" v="6917" actId="478"/>
          <ac:cxnSpMkLst>
            <pc:docMk/>
            <pc:sldMk cId="1276498559" sldId="7237"/>
            <ac:cxnSpMk id="234" creationId="{665CD22D-20CE-4165-B6EC-EB486C28326C}"/>
          </ac:cxnSpMkLst>
        </pc:cxnChg>
      </pc:sldChg>
      <pc:sldChg chg="addSp delSp modSp del mod ord">
        <pc:chgData name="Al Brooks" userId="34fc579134f071c1" providerId="LiveId" clId="{2C59DBB7-90A3-425F-9E5E-5AF17C851C17}" dt="2021-06-22T21:29:55.418" v="9514" actId="2696"/>
        <pc:sldMkLst>
          <pc:docMk/>
          <pc:sldMk cId="2062743156" sldId="7238"/>
        </pc:sldMkLst>
        <pc:spChg chg="mod">
          <ac:chgData name="Al Brooks" userId="34fc579134f071c1" providerId="LiveId" clId="{2C59DBB7-90A3-425F-9E5E-5AF17C851C17}" dt="2021-06-22T19:42:11.708" v="7586" actId="20577"/>
          <ac:spMkLst>
            <pc:docMk/>
            <pc:sldMk cId="2062743156" sldId="7238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21:11:34.518" v="9402" actId="1076"/>
          <ac:spMkLst>
            <pc:docMk/>
            <pc:sldMk cId="2062743156" sldId="7238"/>
            <ac:spMk id="81" creationId="{86475EFC-B4F3-4553-89C5-0EAD191DC99A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87" creationId="{DDA2D8BF-0616-42B5-B838-653FBF34FCAF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88" creationId="{91FF1386-5965-4A7F-B69E-7BECEB88D852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89" creationId="{C7DDD07B-FDBF-46C7-BD2B-A8AB4192C6D5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0" creationId="{C092C10A-AE52-47F2-921F-E6181CAD55BE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1" creationId="{7400E7BD-FA66-4229-BC18-2143F35B11A8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2" creationId="{9BC24482-8F17-4793-8735-A98F73F34BEB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3" creationId="{2E3594FF-A926-4F6D-9D8E-F9071803AC2F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4" creationId="{F2752255-27F3-4679-A983-992EB163A65B}"/>
          </ac:spMkLst>
        </pc:spChg>
        <pc:spChg chg="add mod">
          <ac:chgData name="Al Brooks" userId="34fc579134f071c1" providerId="LiveId" clId="{2C59DBB7-90A3-425F-9E5E-5AF17C851C17}" dt="2021-06-22T21:11:40.157" v="9443" actId="1038"/>
          <ac:spMkLst>
            <pc:docMk/>
            <pc:sldMk cId="2062743156" sldId="7238"/>
            <ac:spMk id="95" creationId="{F115CE6D-0B0B-4143-B1E7-26E2E2431CDB}"/>
          </ac:spMkLst>
        </pc:spChg>
        <pc:spChg chg="add del mod">
          <ac:chgData name="Al Brooks" userId="34fc579134f071c1" providerId="LiveId" clId="{2C59DBB7-90A3-425F-9E5E-5AF17C851C17}" dt="2021-06-22T21:11:16.828" v="9372" actId="478"/>
          <ac:spMkLst>
            <pc:docMk/>
            <pc:sldMk cId="2062743156" sldId="7238"/>
            <ac:spMk id="96" creationId="{BB662611-BBC8-4D22-A4CF-333E89A48A13}"/>
          </ac:spMkLst>
        </pc:spChg>
        <pc:spChg chg="add del mod">
          <ac:chgData name="Al Brooks" userId="34fc579134f071c1" providerId="LiveId" clId="{2C59DBB7-90A3-425F-9E5E-5AF17C851C17}" dt="2021-06-22T21:11:51.232" v="9445" actId="478"/>
          <ac:spMkLst>
            <pc:docMk/>
            <pc:sldMk cId="2062743156" sldId="7238"/>
            <ac:spMk id="97" creationId="{496B746E-C944-4A23-913E-E5198F55F3BA}"/>
          </ac:spMkLst>
        </pc:spChg>
        <pc:spChg chg="add del mod">
          <ac:chgData name="Al Brooks" userId="34fc579134f071c1" providerId="LiveId" clId="{2C59DBB7-90A3-425F-9E5E-5AF17C851C17}" dt="2021-06-22T21:28:30.710" v="9451" actId="478"/>
          <ac:spMkLst>
            <pc:docMk/>
            <pc:sldMk cId="2062743156" sldId="7238"/>
            <ac:spMk id="98" creationId="{06974546-9B0E-4DEF-9A6E-BDA90BB7D618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58" creationId="{9F9BCAA4-9CFD-4961-8896-AF547AB2AB42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59" creationId="{DAC74C36-B60A-4EA6-AE90-0C768FAD59B9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60" creationId="{CFC56C27-7275-4DF7-8182-059B9CDB4FD1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61" creationId="{830B557B-94B2-4834-9DB7-A293FA254273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62" creationId="{C4E5C290-07BE-4790-B365-A501E2C378E3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64" creationId="{FA0374A8-3D94-4885-9967-DAF6AB6C89A5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66" creationId="{5162DCDB-30CC-4CD6-8F11-59351130B626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72" creationId="{304490D0-8447-41F2-8A21-7761D2BAF4C4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173" creationId="{EB406683-CF43-4F85-A4E5-F5C0DCB21F41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08" creationId="{0C6E9BF6-E250-4C04-8A60-30E0005F5516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09" creationId="{CA4C8DCA-074C-4EA2-B635-F26109E3B715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10" creationId="{1E921F10-81C0-4225-861A-EDE05519E14D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11" creationId="{A63CA762-4A2E-48E1-A7B8-BD5606F7B6F7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12" creationId="{849A18FC-E9D0-45C3-B052-2A5BE49634F8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17" creationId="{A419ED10-C592-454D-8689-51CDEF64A3D9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18" creationId="{9DFC6C0F-C799-4969-AFB8-1431364F2175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35" creationId="{B4329748-AB27-436D-B1F2-AF0E7F21B65B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36" creationId="{187EA899-4881-4EFE-9084-C07512E72ACD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37" creationId="{808EB946-CDF5-4F19-AD35-E767B153A172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38" creationId="{DAB8AAC6-B141-4D86-AE4B-C2E3356E9CDC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39" creationId="{5AD7A6EE-3EC6-496A-BDD8-1654F559F007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40" creationId="{C320ED75-BC09-4A80-ACB5-5C5699283A57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41" creationId="{DE843DD9-8F0C-4232-B572-5EB4F66E3831}"/>
          </ac:spMkLst>
        </pc:spChg>
        <pc:spChg chg="del">
          <ac:chgData name="Al Brooks" userId="34fc579134f071c1" providerId="LiveId" clId="{2C59DBB7-90A3-425F-9E5E-5AF17C851C17}" dt="2021-06-22T21:29:51.086" v="9513" actId="478"/>
          <ac:spMkLst>
            <pc:docMk/>
            <pc:sldMk cId="2062743156" sldId="7238"/>
            <ac:spMk id="242" creationId="{0A4AD25B-2BDE-4C49-892D-97D2880D610F}"/>
          </ac:spMkLst>
        </pc:spChg>
        <pc:picChg chg="add mod ord">
          <ac:chgData name="Al Brooks" userId="34fc579134f071c1" providerId="LiveId" clId="{2C59DBB7-90A3-425F-9E5E-5AF17C851C17}" dt="2021-06-22T21:11:40.157" v="9443" actId="1038"/>
          <ac:picMkLst>
            <pc:docMk/>
            <pc:sldMk cId="2062743156" sldId="7238"/>
            <ac:picMk id="82" creationId="{1AE4A63C-8F48-4ED7-9893-366FC9E51E65}"/>
          </ac:picMkLst>
        </pc:picChg>
        <pc:cxnChg chg="add mod">
          <ac:chgData name="Al Brooks" userId="34fc579134f071c1" providerId="LiveId" clId="{2C59DBB7-90A3-425F-9E5E-5AF17C851C17}" dt="2021-06-22T21:11:40.157" v="9443" actId="1038"/>
          <ac:cxnSpMkLst>
            <pc:docMk/>
            <pc:sldMk cId="2062743156" sldId="7238"/>
            <ac:cxnSpMk id="83" creationId="{AE6D2FEF-5D0C-406B-BC7B-F43C6FB58659}"/>
          </ac:cxnSpMkLst>
        </pc:cxnChg>
        <pc:cxnChg chg="add mod">
          <ac:chgData name="Al Brooks" userId="34fc579134f071c1" providerId="LiveId" clId="{2C59DBB7-90A3-425F-9E5E-5AF17C851C17}" dt="2021-06-22T21:11:40.157" v="9443" actId="1038"/>
          <ac:cxnSpMkLst>
            <pc:docMk/>
            <pc:sldMk cId="2062743156" sldId="7238"/>
            <ac:cxnSpMk id="84" creationId="{A71895ED-676F-48F1-857D-6A04318AEE98}"/>
          </ac:cxnSpMkLst>
        </pc:cxnChg>
        <pc:cxnChg chg="add mod">
          <ac:chgData name="Al Brooks" userId="34fc579134f071c1" providerId="LiveId" clId="{2C59DBB7-90A3-425F-9E5E-5AF17C851C17}" dt="2021-06-22T21:11:40.157" v="9443" actId="1038"/>
          <ac:cxnSpMkLst>
            <pc:docMk/>
            <pc:sldMk cId="2062743156" sldId="7238"/>
            <ac:cxnSpMk id="85" creationId="{2DCD61A7-7CDD-4786-A426-6C5EB35FD325}"/>
          </ac:cxnSpMkLst>
        </pc:cxnChg>
        <pc:cxnChg chg="add del mod">
          <ac:chgData name="Al Brooks" userId="34fc579134f071c1" providerId="LiveId" clId="{2C59DBB7-90A3-425F-9E5E-5AF17C851C17}" dt="2021-06-22T21:11:55.793" v="9449" actId="478"/>
          <ac:cxnSpMkLst>
            <pc:docMk/>
            <pc:sldMk cId="2062743156" sldId="7238"/>
            <ac:cxnSpMk id="86" creationId="{19E5E34F-1283-4A35-989C-365574BF50F5}"/>
          </ac:cxnSpMkLst>
        </pc:cxnChg>
        <pc:cxnChg chg="add del mod">
          <ac:chgData name="Al Brooks" userId="34fc579134f071c1" providerId="LiveId" clId="{2C59DBB7-90A3-425F-9E5E-5AF17C851C17}" dt="2021-06-22T21:11:53.929" v="9448" actId="478"/>
          <ac:cxnSpMkLst>
            <pc:docMk/>
            <pc:sldMk cId="2062743156" sldId="7238"/>
            <ac:cxnSpMk id="99" creationId="{7D081C00-5388-43C5-AD7D-44FCB4BBBCB2}"/>
          </ac:cxnSpMkLst>
        </pc:cxnChg>
        <pc:cxnChg chg="add del mod">
          <ac:chgData name="Al Brooks" userId="34fc579134f071c1" providerId="LiveId" clId="{2C59DBB7-90A3-425F-9E5E-5AF17C851C17}" dt="2021-06-22T21:11:57.395" v="9450" actId="478"/>
          <ac:cxnSpMkLst>
            <pc:docMk/>
            <pc:sldMk cId="2062743156" sldId="7238"/>
            <ac:cxnSpMk id="100" creationId="{F1564951-FB16-4B67-892A-CA4C7952D6FB}"/>
          </ac:cxnSpMkLst>
        </pc:cxnChg>
        <pc:cxnChg chg="add del mod">
          <ac:chgData name="Al Brooks" userId="34fc579134f071c1" providerId="LiveId" clId="{2C59DBB7-90A3-425F-9E5E-5AF17C851C17}" dt="2021-06-22T21:11:52.303" v="9446" actId="478"/>
          <ac:cxnSpMkLst>
            <pc:docMk/>
            <pc:sldMk cId="2062743156" sldId="7238"/>
            <ac:cxnSpMk id="101" creationId="{30C9B4C2-5A28-42A5-A89B-5ADA121667A3}"/>
          </ac:cxnSpMkLst>
        </pc:cxnChg>
        <pc:cxnChg chg="add mod">
          <ac:chgData name="Al Brooks" userId="34fc579134f071c1" providerId="LiveId" clId="{2C59DBB7-90A3-425F-9E5E-5AF17C851C17}" dt="2021-06-22T21:11:46.758" v="9444" actId="571"/>
          <ac:cxnSpMkLst>
            <pc:docMk/>
            <pc:sldMk cId="2062743156" sldId="7238"/>
            <ac:cxnSpMk id="102" creationId="{10672F7D-2EB6-4AE7-B7BF-39ADBCD88CEF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65" creationId="{62C44FB3-3A06-496C-A53B-3DC362C39AAA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67" creationId="{2669ECD4-EE49-4B3A-8808-B5D22C354E07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68" creationId="{1E34171E-3C64-435B-A5E3-0775457695FD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69" creationId="{7F9C44FE-572A-43E0-A50D-2214D3261D2C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0" creationId="{E89BCDC8-D28D-417D-9BB6-87865E737B7E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1" creationId="{3F024681-DADC-431D-9D89-2F95E8952E5C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4" creationId="{F223F4BA-FC8D-44D1-A89F-A8C381318B47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5" creationId="{82CB77B9-5E46-4709-AF7A-4FCF2094B081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6" creationId="{0142FAEE-9F4E-44D5-A090-58ADC9EFC74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7" creationId="{1E837B12-AEEF-4E31-93BB-4F910D7E4CDE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8" creationId="{16386342-BC18-415E-BC75-D0A332946230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79" creationId="{CFCEB90D-B672-4A97-8C0A-8784583BDB6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0" creationId="{73051AD9-DF97-4CC6-A1EF-6F0C2144DCA8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1" creationId="{9884B0DC-8791-45C8-BE07-5820EED68C0C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2" creationId="{6D4813A1-FCD5-40F6-BA47-AD165BBC040D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3" creationId="{01F7FEB7-0405-4E5C-8A80-398A8DBF899B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4" creationId="{D8FAFD04-58B2-457A-A87D-B0C2BF5CBD22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5" creationId="{CA40910C-6075-4D04-A491-9E56F96B5CFF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6" creationId="{F4065F90-F501-4389-BF16-1E3C22F0284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7" creationId="{8F28A2EE-3C99-4907-9A89-AF7ED7EF6E2E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8" creationId="{AA626887-D515-45ED-A383-DCBC814F333D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89" creationId="{BDD04B4A-CCAE-47A2-9B2A-80F75204AD4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0" creationId="{FE3A128C-2AA5-490F-8FAC-CCB6D803B319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1" creationId="{EA4B2AEF-0E62-4AC0-937F-A8F68942720B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2" creationId="{0691F67A-E197-414F-B796-1B318B352BAC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3" creationId="{28B626AB-8D2A-4DAA-B95E-69539579F7B8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4" creationId="{561E8627-439D-4991-B803-AC48306EFFCD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5" creationId="{0914CFD7-2496-4028-8DC9-0FA3433C7C59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6" creationId="{02709E93-7EB5-4461-B0BB-3042E01E71F7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7" creationId="{7DEE6AD2-8F93-4938-964E-B857B951F39E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8" creationId="{8AAFB917-61D4-4EB6-9278-F1D33A9FBA5B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199" creationId="{FBACFCC8-3F97-49CF-B584-1E337325B3EA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0" creationId="{E787A1C7-6099-4600-9118-D12F5B31CC0B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1" creationId="{D10097A6-A1E9-4BD7-B587-5BC353028D98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2" creationId="{5BDE70B5-BF94-4806-9C23-B2AC4F5897A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3" creationId="{5EF00014-0F6D-459A-9E44-C69468444B22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4" creationId="{D9E3A8A6-CEAD-48CE-99B8-967FD1BAD63B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5" creationId="{5571B953-0AE2-475F-96FB-D705DA8CA78F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6" creationId="{9DB55B8D-2F55-4C79-AB59-8FE2D48B1C14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07" creationId="{1C742BC2-EE08-4B2A-BC52-4A2C36CC4809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19" creationId="{299B4EB4-13DD-4E84-9DF8-957ACAEEE22E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0" creationId="{011D0BC6-A717-4357-82C9-B2B724731E7A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1" creationId="{78AA1ED8-49CA-4084-8E47-2EB3DE4885E2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6" creationId="{895D02EB-F13F-4D7C-B75E-6A52128DC03D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7" creationId="{6BF646DD-4C89-4582-853D-E78E602F3AD0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8" creationId="{512E753E-C168-4DCD-91C9-CB10B5ECA048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29" creationId="{38F1E527-C58B-4D4A-A002-E49E2A892803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30" creationId="{94FCC1AD-5E0E-4CC6-9AA9-65363B6B0FF3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31" creationId="{2A70D220-1FC7-45A7-A9DC-A3E5DFAC0908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32" creationId="{21502B5D-B6E7-41F4-BD79-88427126D0F6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33" creationId="{0AC49E6F-89E6-4D8E-917F-9012A438A969}"/>
          </ac:cxnSpMkLst>
        </pc:cxnChg>
        <pc:cxnChg chg="del">
          <ac:chgData name="Al Brooks" userId="34fc579134f071c1" providerId="LiveId" clId="{2C59DBB7-90A3-425F-9E5E-5AF17C851C17}" dt="2021-06-22T21:29:51.086" v="9513" actId="478"/>
          <ac:cxnSpMkLst>
            <pc:docMk/>
            <pc:sldMk cId="2062743156" sldId="7238"/>
            <ac:cxnSpMk id="234" creationId="{CA90ED45-55F9-40B8-BAEE-37577A7AC54A}"/>
          </ac:cxnSpMkLst>
        </pc:cxnChg>
      </pc:sldChg>
      <pc:sldChg chg="addSp delSp modSp del mod ord">
        <pc:chgData name="Al Brooks" userId="34fc579134f071c1" providerId="LiveId" clId="{2C59DBB7-90A3-425F-9E5E-5AF17C851C17}" dt="2021-06-23T21:51:19.500" v="10990" actId="2696"/>
        <pc:sldMkLst>
          <pc:docMk/>
          <pc:sldMk cId="1080184522" sldId="7239"/>
        </pc:sldMkLst>
        <pc:spChg chg="mod">
          <ac:chgData name="Al Brooks" userId="34fc579134f071c1" providerId="LiveId" clId="{2C59DBB7-90A3-425F-9E5E-5AF17C851C17}" dt="2021-06-23T19:13:28.490" v="9924" actId="20577"/>
          <ac:spMkLst>
            <pc:docMk/>
            <pc:sldMk cId="1080184522" sldId="7239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3T21:45:09.787" v="10851" actId="167"/>
          <ac:spMkLst>
            <pc:docMk/>
            <pc:sldMk cId="1080184522" sldId="7239"/>
            <ac:spMk id="21" creationId="{D800B438-E78B-4C04-8812-E548DC25F1FB}"/>
          </ac:spMkLst>
        </pc:spChg>
        <pc:spChg chg="add del mod">
          <ac:chgData name="Al Brooks" userId="34fc579134f071c1" providerId="LiveId" clId="{2C59DBB7-90A3-425F-9E5E-5AF17C851C17}" dt="2021-06-23T21:47:36.576" v="10891" actId="478"/>
          <ac:spMkLst>
            <pc:docMk/>
            <pc:sldMk cId="1080184522" sldId="7239"/>
            <ac:spMk id="81" creationId="{93780ECC-7900-4ABC-B21D-C4EDFA720355}"/>
          </ac:spMkLst>
        </pc:spChg>
        <pc:spChg chg="add mod">
          <ac:chgData name="Al Brooks" userId="34fc579134f071c1" providerId="LiveId" clId="{2C59DBB7-90A3-425F-9E5E-5AF17C851C17}" dt="2021-06-23T21:49:36.128" v="10981" actId="14100"/>
          <ac:spMkLst>
            <pc:docMk/>
            <pc:sldMk cId="1080184522" sldId="7239"/>
            <ac:spMk id="82" creationId="{C7566EDA-6AD6-4443-A1AF-26A8DB735857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86" creationId="{2E23840A-C1A6-478B-A8D2-32CDA15A1102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94" creationId="{08D70AFE-9453-4095-B143-6CF20207F1AB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95" creationId="{B9154C87-33D9-42B0-8509-EE0F36245F68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96" creationId="{425FE276-702A-49E1-AD45-2309813944DD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98" creationId="{674C6072-434A-4E6B-9363-4E500474906C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99" creationId="{ED6A1324-1753-4115-A8AE-87608C44336B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0" creationId="{C78CB6ED-634F-45C5-888D-5E149C578E68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1" creationId="{936731A2-BBAD-43D7-8667-2D0006C90B16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2" creationId="{D7DA9DE6-9B00-41F7-A409-6E308D8E71F0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3" creationId="{1BBBC51F-EC72-47DE-BD7C-94775E509D44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4" creationId="{C7A6CBC1-8C66-48CB-B2AD-3193C3BE737A}"/>
          </ac:spMkLst>
        </pc:spChg>
        <pc:spChg chg="add del mod">
          <ac:chgData name="Al Brooks" userId="34fc579134f071c1" providerId="LiveId" clId="{2C59DBB7-90A3-425F-9E5E-5AF17C851C17}" dt="2021-06-23T21:43:33.099" v="10770"/>
          <ac:spMkLst>
            <pc:docMk/>
            <pc:sldMk cId="1080184522" sldId="7239"/>
            <ac:spMk id="105" creationId="{7AE0AFEE-1542-46E5-A2DF-A56D4AD8BF17}"/>
          </ac:spMkLst>
        </pc:spChg>
        <pc:spChg chg="add del mod">
          <ac:chgData name="Al Brooks" userId="34fc579134f071c1" providerId="LiveId" clId="{2C59DBB7-90A3-425F-9E5E-5AF17C851C17}" dt="2021-06-23T21:47:42.763" v="10893" actId="478"/>
          <ac:spMkLst>
            <pc:docMk/>
            <pc:sldMk cId="1080184522" sldId="7239"/>
            <ac:spMk id="107" creationId="{CF1B2489-06A6-497C-917D-FE82518EB6E6}"/>
          </ac:spMkLst>
        </pc:spChg>
        <pc:spChg chg="add mod">
          <ac:chgData name="Al Brooks" userId="34fc579134f071c1" providerId="LiveId" clId="{2C59DBB7-90A3-425F-9E5E-5AF17C851C17}" dt="2021-06-23T21:47:16.086" v="10876"/>
          <ac:spMkLst>
            <pc:docMk/>
            <pc:sldMk cId="1080184522" sldId="7239"/>
            <ac:spMk id="110" creationId="{C82DA4B9-FC0A-4415-B905-635BC15C4BAC}"/>
          </ac:spMkLst>
        </pc:spChg>
        <pc:spChg chg="add del mod">
          <ac:chgData name="Al Brooks" userId="34fc579134f071c1" providerId="LiveId" clId="{2C59DBB7-90A3-425F-9E5E-5AF17C851C17}" dt="2021-06-23T21:49:57.560" v="10984" actId="478"/>
          <ac:spMkLst>
            <pc:docMk/>
            <pc:sldMk cId="1080184522" sldId="7239"/>
            <ac:spMk id="116" creationId="{9F5F34EC-E9B5-4871-AD96-701D6FE9566B}"/>
          </ac:spMkLst>
        </pc:spChg>
        <pc:spChg chg="add del mod">
          <ac:chgData name="Al Brooks" userId="34fc579134f071c1" providerId="LiveId" clId="{2C59DBB7-90A3-425F-9E5E-5AF17C851C17}" dt="2021-06-23T21:49:56.405" v="10983" actId="478"/>
          <ac:spMkLst>
            <pc:docMk/>
            <pc:sldMk cId="1080184522" sldId="7239"/>
            <ac:spMk id="117" creationId="{30C271C2-57D6-49CC-871E-C334C29E86E4}"/>
          </ac:spMkLst>
        </pc:spChg>
        <pc:spChg chg="add mod">
          <ac:chgData name="Al Brooks" userId="34fc579134f071c1" providerId="LiveId" clId="{2C59DBB7-90A3-425F-9E5E-5AF17C851C17}" dt="2021-06-23T21:47:33.681" v="10890" actId="1076"/>
          <ac:spMkLst>
            <pc:docMk/>
            <pc:sldMk cId="1080184522" sldId="7239"/>
            <ac:spMk id="118" creationId="{CE1AA49C-9E16-44AE-BB65-0918F8BEA24F}"/>
          </ac:spMkLst>
        </pc:spChg>
        <pc:spChg chg="add mod">
          <ac:chgData name="Al Brooks" userId="34fc579134f071c1" providerId="LiveId" clId="{2C59DBB7-90A3-425F-9E5E-5AF17C851C17}" dt="2021-06-23T21:48:38.259" v="10904" actId="1076"/>
          <ac:spMkLst>
            <pc:docMk/>
            <pc:sldMk cId="1080184522" sldId="7239"/>
            <ac:spMk id="119" creationId="{5D86203C-5CF4-40F2-A481-A7576564EBCC}"/>
          </ac:spMkLst>
        </pc:spChg>
        <pc:spChg chg="add mod">
          <ac:chgData name="Al Brooks" userId="34fc579134f071c1" providerId="LiveId" clId="{2C59DBB7-90A3-425F-9E5E-5AF17C851C17}" dt="2021-06-23T21:47:16.086" v="10876"/>
          <ac:spMkLst>
            <pc:docMk/>
            <pc:sldMk cId="1080184522" sldId="7239"/>
            <ac:spMk id="120" creationId="{3C640D89-5378-4D55-9DE0-2155BB2BD0BF}"/>
          </ac:spMkLst>
        </pc:spChg>
        <pc:spChg chg="add mod">
          <ac:chgData name="Al Brooks" userId="34fc579134f071c1" providerId="LiveId" clId="{2C59DBB7-90A3-425F-9E5E-5AF17C851C17}" dt="2021-06-23T21:47:16.086" v="10876"/>
          <ac:spMkLst>
            <pc:docMk/>
            <pc:sldMk cId="1080184522" sldId="7239"/>
            <ac:spMk id="121" creationId="{2D248ACD-A695-482B-A39E-78348BF66165}"/>
          </ac:spMkLst>
        </pc:spChg>
        <pc:spChg chg="add mod">
          <ac:chgData name="Al Brooks" userId="34fc579134f071c1" providerId="LiveId" clId="{2C59DBB7-90A3-425F-9E5E-5AF17C851C17}" dt="2021-06-23T21:47:16.086" v="10876"/>
          <ac:spMkLst>
            <pc:docMk/>
            <pc:sldMk cId="1080184522" sldId="7239"/>
            <ac:spMk id="122" creationId="{85BE2A93-AE25-4B00-A5A0-5BFA5FB5A434}"/>
          </ac:spMkLst>
        </pc:spChg>
        <pc:spChg chg="add mod">
          <ac:chgData name="Al Brooks" userId="34fc579134f071c1" providerId="LiveId" clId="{2C59DBB7-90A3-425F-9E5E-5AF17C851C17}" dt="2021-06-23T21:47:16.086" v="10876"/>
          <ac:spMkLst>
            <pc:docMk/>
            <pc:sldMk cId="1080184522" sldId="7239"/>
            <ac:spMk id="123" creationId="{4456934D-BC2A-4F46-BEE6-49393C34B879}"/>
          </ac:spMkLst>
        </pc:spChg>
        <pc:spChg chg="add del mod">
          <ac:chgData name="Al Brooks" userId="34fc579134f071c1" providerId="LiveId" clId="{2C59DBB7-90A3-425F-9E5E-5AF17C851C17}" dt="2021-06-23T21:48:28.328" v="10903" actId="478"/>
          <ac:spMkLst>
            <pc:docMk/>
            <pc:sldMk cId="1080184522" sldId="7239"/>
            <ac:spMk id="124" creationId="{055B7319-4C31-465E-BAD3-45B506A4E496}"/>
          </ac:spMkLst>
        </pc:spChg>
        <pc:spChg chg="add mod">
          <ac:chgData name="Al Brooks" userId="34fc579134f071c1" providerId="LiveId" clId="{2C59DBB7-90A3-425F-9E5E-5AF17C851C17}" dt="2021-06-23T21:48:02.382" v="10898" actId="14100"/>
          <ac:spMkLst>
            <pc:docMk/>
            <pc:sldMk cId="1080184522" sldId="7239"/>
            <ac:spMk id="125" creationId="{A931A6B9-ECE1-4F66-B043-22C3DB3F4169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58" creationId="{F3241D2D-EC92-4BC7-898F-A277DCC1915A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59" creationId="{0E87F247-610E-4DA7-809D-475EDB88BF4D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60" creationId="{AE7ADC01-ABEF-48B6-86F1-83F14193C5FD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61" creationId="{D6DD7017-6C62-47DB-98E7-B585D82F8282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62" creationId="{A7634544-88DC-49BB-9E31-DA4000A05960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64" creationId="{141DD9D0-2C99-4F8D-9447-FDCFC623BD1A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66" creationId="{54791D3F-C1C8-43F7-8192-27D0D3C24138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72" creationId="{06297850-CCE1-43C2-BC0B-8E87F067CA7E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173" creationId="{5E2432F8-4736-4BE8-A282-BCAF6D4410EE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08" creationId="{307C3CD6-BDBB-4E4F-9854-C219D098C7D5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09" creationId="{0F92095E-9824-4FA2-9E6E-A920D82B8200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10" creationId="{08AEBE8F-9E05-438C-907A-272F7BFDFB82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11" creationId="{BEDCC9BA-B6BE-4294-BE16-5A0F14A3A7B8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12" creationId="{101E534E-AFBF-4770-86B5-DE5FB9097FCF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17" creationId="{A8766E1B-CA6E-4855-B032-73A106AE84AC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18" creationId="{BE15341D-E6B4-48D4-B4F7-E1853101B04E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35" creationId="{8765AA56-873A-430A-B3D4-3F054F3BB64B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36" creationId="{B612F086-41EC-4293-88A3-4D48AE2CA5A9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37" creationId="{BBC2ABDA-2B6C-4ACE-B1AB-09652A3F7CFA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38" creationId="{3A1A261B-97DC-40EB-9F86-EF02C73DD596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39" creationId="{46182147-3CFA-4724-A463-E5FE90C138B6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40" creationId="{D5EF8039-8264-45DE-960E-0961392FE540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41" creationId="{FAC6A921-90FE-4CA0-A5D0-060FE3EE2F50}"/>
          </ac:spMkLst>
        </pc:spChg>
        <pc:spChg chg="del">
          <ac:chgData name="Al Brooks" userId="34fc579134f071c1" providerId="LiveId" clId="{2C59DBB7-90A3-425F-9E5E-5AF17C851C17}" dt="2021-06-23T21:50:06.281" v="10986" actId="478"/>
          <ac:spMkLst>
            <pc:docMk/>
            <pc:sldMk cId="1080184522" sldId="7239"/>
            <ac:spMk id="242" creationId="{24A5A99D-5A35-4EC0-9E31-4DB6A07D989B}"/>
          </ac:spMkLst>
        </pc:spChg>
        <pc:picChg chg="add del mod ord">
          <ac:chgData name="Al Brooks" userId="34fc579134f071c1" providerId="LiveId" clId="{2C59DBB7-90A3-425F-9E5E-5AF17C851C17}" dt="2021-06-23T21:45:01.029" v="10848" actId="478"/>
          <ac:picMkLst>
            <pc:docMk/>
            <pc:sldMk cId="1080184522" sldId="7239"/>
            <ac:picMk id="83" creationId="{F60C6B7B-CFC1-47A6-A770-F889357D75E4}"/>
          </ac:picMkLst>
        </pc:picChg>
        <pc:picChg chg="add mod ord">
          <ac:chgData name="Al Brooks" userId="34fc579134f071c1" providerId="LiveId" clId="{2C59DBB7-90A3-425F-9E5E-5AF17C851C17}" dt="2021-06-23T21:45:05.741" v="10850" actId="167"/>
          <ac:picMkLst>
            <pc:docMk/>
            <pc:sldMk cId="1080184522" sldId="7239"/>
            <ac:picMk id="106" creationId="{B652B0A2-8183-47A7-9390-4B6EDAB8E56B}"/>
          </ac:picMkLst>
        </pc:pic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84" creationId="{0C02707C-35AC-4F49-882E-F05FE65EB5C1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85" creationId="{B7B29255-44D6-4450-8B67-4A39CB7BC959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87" creationId="{74D8A6EB-35A5-404C-848B-83DEA7E6B633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88" creationId="{B9F399E1-A13B-426A-AFC0-6E512A529262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89" creationId="{725909DF-7ACE-46FA-AABA-B7F458DA6E28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90" creationId="{DEF035EF-C2E5-4606-8B66-755531EFF4D9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91" creationId="{E3A2A3A3-14AF-4D38-ABF7-29EF3ADE0478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92" creationId="{9A921677-C37A-47BD-BD1E-87F428ECE68B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93" creationId="{7CD7A01C-EFB5-4F10-944D-B092EF1B73D7}"/>
          </ac:cxnSpMkLst>
        </pc:cxnChg>
        <pc:cxnChg chg="add del mod">
          <ac:chgData name="Al Brooks" userId="34fc579134f071c1" providerId="LiveId" clId="{2C59DBB7-90A3-425F-9E5E-5AF17C851C17}" dt="2021-06-23T21:43:33.099" v="10770"/>
          <ac:cxnSpMkLst>
            <pc:docMk/>
            <pc:sldMk cId="1080184522" sldId="7239"/>
            <ac:cxnSpMk id="97" creationId="{8D25B059-1C17-48AC-AE6D-C500B67ED1E7}"/>
          </ac:cxnSpMkLst>
        </pc:cxnChg>
        <pc:cxnChg chg="add mod">
          <ac:chgData name="Al Brooks" userId="34fc579134f071c1" providerId="LiveId" clId="{2C59DBB7-90A3-425F-9E5E-5AF17C851C17}" dt="2021-06-23T21:47:16.086" v="10876"/>
          <ac:cxnSpMkLst>
            <pc:docMk/>
            <pc:sldMk cId="1080184522" sldId="7239"/>
            <ac:cxnSpMk id="108" creationId="{CE42448E-E7C1-49AE-8B80-0845D232FA7D}"/>
          </ac:cxnSpMkLst>
        </pc:cxnChg>
        <pc:cxnChg chg="add mod">
          <ac:chgData name="Al Brooks" userId="34fc579134f071c1" providerId="LiveId" clId="{2C59DBB7-90A3-425F-9E5E-5AF17C851C17}" dt="2021-06-23T21:47:16.086" v="10876"/>
          <ac:cxnSpMkLst>
            <pc:docMk/>
            <pc:sldMk cId="1080184522" sldId="7239"/>
            <ac:cxnSpMk id="109" creationId="{3FAC291D-99EB-4DB8-AB28-6235C99E285B}"/>
          </ac:cxnSpMkLst>
        </pc:cxnChg>
        <pc:cxnChg chg="add mod">
          <ac:chgData name="Al Brooks" userId="34fc579134f071c1" providerId="LiveId" clId="{2C59DBB7-90A3-425F-9E5E-5AF17C851C17}" dt="2021-06-23T21:47:16.086" v="10876"/>
          <ac:cxnSpMkLst>
            <pc:docMk/>
            <pc:sldMk cId="1080184522" sldId="7239"/>
            <ac:cxnSpMk id="111" creationId="{C571E816-E16F-419E-81DD-9DEEAA0922AB}"/>
          </ac:cxnSpMkLst>
        </pc:cxnChg>
        <pc:cxnChg chg="add mod">
          <ac:chgData name="Al Brooks" userId="34fc579134f071c1" providerId="LiveId" clId="{2C59DBB7-90A3-425F-9E5E-5AF17C851C17}" dt="2021-06-23T21:47:16.086" v="10876"/>
          <ac:cxnSpMkLst>
            <pc:docMk/>
            <pc:sldMk cId="1080184522" sldId="7239"/>
            <ac:cxnSpMk id="112" creationId="{FD82D3AA-69F1-45DC-80A2-FBDB31AC1839}"/>
          </ac:cxnSpMkLst>
        </pc:cxnChg>
        <pc:cxnChg chg="add del mod">
          <ac:chgData name="Al Brooks" userId="34fc579134f071c1" providerId="LiveId" clId="{2C59DBB7-90A3-425F-9E5E-5AF17C851C17}" dt="2021-06-23T21:49:58.458" v="10985" actId="478"/>
          <ac:cxnSpMkLst>
            <pc:docMk/>
            <pc:sldMk cId="1080184522" sldId="7239"/>
            <ac:cxnSpMk id="113" creationId="{FBC4E47A-9F17-4F56-BBB4-92E22E2FC579}"/>
          </ac:cxnSpMkLst>
        </pc:cxnChg>
        <pc:cxnChg chg="add del mod">
          <ac:chgData name="Al Brooks" userId="34fc579134f071c1" providerId="LiveId" clId="{2C59DBB7-90A3-425F-9E5E-5AF17C851C17}" dt="2021-06-23T21:49:54.768" v="10982" actId="478"/>
          <ac:cxnSpMkLst>
            <pc:docMk/>
            <pc:sldMk cId="1080184522" sldId="7239"/>
            <ac:cxnSpMk id="114" creationId="{8E9B7981-5AA0-4DB9-B7DD-86700447AB04}"/>
          </ac:cxnSpMkLst>
        </pc:cxnChg>
        <pc:cxnChg chg="add mod">
          <ac:chgData name="Al Brooks" userId="34fc579134f071c1" providerId="LiveId" clId="{2C59DBB7-90A3-425F-9E5E-5AF17C851C17}" dt="2021-06-23T21:47:16.086" v="10876"/>
          <ac:cxnSpMkLst>
            <pc:docMk/>
            <pc:sldMk cId="1080184522" sldId="7239"/>
            <ac:cxnSpMk id="115" creationId="{D6CB6D4C-4332-4935-8ABE-98E81EC08F95}"/>
          </ac:cxnSpMkLst>
        </pc:cxnChg>
        <pc:cxnChg chg="add mod">
          <ac:chgData name="Al Brooks" userId="34fc579134f071c1" providerId="LiveId" clId="{2C59DBB7-90A3-425F-9E5E-5AF17C851C17}" dt="2021-06-23T21:49:36.128" v="10981" actId="14100"/>
          <ac:cxnSpMkLst>
            <pc:docMk/>
            <pc:sldMk cId="1080184522" sldId="7239"/>
            <ac:cxnSpMk id="126" creationId="{8BFBB6BA-FEE8-44C6-BDD1-FEDB1EAA96BD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65" creationId="{62188834-CEAD-483F-B319-D8F341FE64B7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67" creationId="{F06F2A76-7A57-4DF5-A699-2F941BBE9DE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68" creationId="{CDB23A50-6DF0-4DB8-A517-55637A861C63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69" creationId="{05DEBC97-A796-405C-BBA9-3E7751CA5561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0" creationId="{F55E8455-78BF-4F05-9960-57761765AD61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1" creationId="{3E69737D-F87F-4C5B-8FBB-6A83906AA12E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4" creationId="{55762748-F6AF-4D31-9B8F-6D6D375A0168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5" creationId="{0654BA2D-F9C0-4A3B-AE7D-37C0836B675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6" creationId="{5B7A34CB-2E2D-491D-837A-F175A164EF32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7" creationId="{2EEA07CA-A355-4C61-BE4D-FF683FF62C2B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8" creationId="{709CFA88-19B5-4495-8FC8-9E0493EF2DA4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79" creationId="{D4752AA7-367B-4650-A0A5-9EFE16308B96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0" creationId="{BA6DDBA8-D857-42DF-A07F-A4996990655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1" creationId="{D9E11967-830B-471A-9134-CBAED31AF66F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2" creationId="{B44149EF-0173-474A-96CD-3407AD60CBE3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3" creationId="{AADC8CC9-BB18-4F14-AF40-9D4B6594068E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4" creationId="{F0968F96-EC50-4FF6-9E14-1FDC9C62CFCC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5" creationId="{A69D9A5A-DF1C-4BFE-AEEB-AA8F2EDDDBAD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6" creationId="{F6AE9E61-28EE-4042-8631-D4E9C188843A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7" creationId="{84019FD5-D32F-49E7-897F-C6243694E06B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8" creationId="{B4908118-C845-4718-B17B-883E8FC317BB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89" creationId="{248B2594-5E5E-417C-A5D4-C82C886B6BE2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0" creationId="{91234B70-F76B-48B9-B24B-A378716AD456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1" creationId="{2415B5DA-9F4E-4059-AD35-86767BD5606A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2" creationId="{7B392822-1C3F-445C-8B2C-2E8B816EEB41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3" creationId="{2082B273-B4FE-4655-999F-56F411C543E6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4" creationId="{F117C17B-C69A-4AA3-9609-04CF16E53204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5" creationId="{0D298315-14A2-4010-B0D5-14BA92FA0CF8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6" creationId="{69476CBA-DBFE-4403-9C38-4B9B450E35FD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7" creationId="{52947681-F8B8-4017-BFF1-626CF25CF28F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8" creationId="{D23B3611-16E4-48B8-86FE-BC848766C1B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199" creationId="{F2EE5A95-B60B-4C15-B087-AC75EED3584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0" creationId="{E9F4CDA1-5973-49F3-BA36-7CC506AD9CDA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1" creationId="{6922801F-C662-4CAB-B534-73C9409C28A9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2" creationId="{E98C3784-FF5F-47B9-839F-1F94BDCAD0FE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3" creationId="{A311D458-DDB5-4E0A-85E2-1C76045AD0E2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4" creationId="{238A2013-6C7A-4C96-B563-B3DD53A4D208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5" creationId="{7396CC15-9935-4E07-ACED-011DEB8D9E59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6" creationId="{4E755723-E662-41FB-8FBB-D7B8A6962433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07" creationId="{053EAC58-7BEC-4B7B-A1DB-4EE077AC4BEA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19" creationId="{E4181BF4-DE85-4793-BB4C-F52F9B67FD8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0" creationId="{7C1FAC68-913A-4D22-88C1-F5CD046763D5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1" creationId="{E1D9AC4A-3436-449A-902B-9F5FE089C4D1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6" creationId="{24EBC421-573F-4C07-AFE0-5005BAC8E460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7" creationId="{05BEF08E-0A65-4B2D-81C5-6F289DD71739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8" creationId="{90FFA187-BDA8-4E7E-AD0D-5131DCD596F9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29" creationId="{7E07F155-0C31-44CB-B1D2-A345D1B34611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30" creationId="{9905537E-7D46-416D-8A36-D868CF6C1082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31" creationId="{F5DF1256-5951-4092-8E3E-3AED0ACE7247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32" creationId="{CF66F203-EDEC-42A9-9C80-3729FBB1ECF4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33" creationId="{0889CF73-4838-4732-9D35-7BE01DFBAD39}"/>
          </ac:cxnSpMkLst>
        </pc:cxnChg>
        <pc:cxnChg chg="del">
          <ac:chgData name="Al Brooks" userId="34fc579134f071c1" providerId="LiveId" clId="{2C59DBB7-90A3-425F-9E5E-5AF17C851C17}" dt="2021-06-23T21:50:06.281" v="10986" actId="478"/>
          <ac:cxnSpMkLst>
            <pc:docMk/>
            <pc:sldMk cId="1080184522" sldId="7239"/>
            <ac:cxnSpMk id="234" creationId="{1F5DD77C-96F3-4E68-AC40-13A8FB639FE3}"/>
          </ac:cxnSpMkLst>
        </pc:cxnChg>
      </pc:sldChg>
      <pc:sldChg chg="del">
        <pc:chgData name="Al Brooks" userId="34fc579134f071c1" providerId="LiveId" clId="{2C59DBB7-90A3-425F-9E5E-5AF17C851C17}" dt="2021-06-17T19:17:40.713" v="0" actId="47"/>
        <pc:sldMkLst>
          <pc:docMk/>
          <pc:sldMk cId="280524102" sldId="7263"/>
        </pc:sldMkLst>
      </pc:sldChg>
      <pc:sldChg chg="addSp delSp modSp del mod">
        <pc:chgData name="Al Brooks" userId="34fc579134f071c1" providerId="LiveId" clId="{2C59DBB7-90A3-425F-9E5E-5AF17C851C17}" dt="2021-06-18T18:08:32.140" v="2003" actId="47"/>
        <pc:sldMkLst>
          <pc:docMk/>
          <pc:sldMk cId="2870713881" sldId="7264"/>
        </pc:sldMkLst>
        <pc:spChg chg="mod">
          <ac:chgData name="Al Brooks" userId="34fc579134f071c1" providerId="LiveId" clId="{2C59DBB7-90A3-425F-9E5E-5AF17C851C17}" dt="2021-06-17T20:26:18.419" v="488" actId="20577"/>
          <ac:spMkLst>
            <pc:docMk/>
            <pc:sldMk cId="2870713881" sldId="7264"/>
            <ac:spMk id="5" creationId="{00000000-0000-0000-0000-000000000000}"/>
          </ac:spMkLst>
        </pc:spChg>
        <pc:spChg chg="add mod ord">
          <ac:chgData name="Al Brooks" userId="34fc579134f071c1" providerId="LiveId" clId="{2C59DBB7-90A3-425F-9E5E-5AF17C851C17}" dt="2021-06-17T20:43:52.078" v="720" actId="167"/>
          <ac:spMkLst>
            <pc:docMk/>
            <pc:sldMk cId="2870713881" sldId="7264"/>
            <ac:spMk id="167" creationId="{9D490E91-7861-4E66-BE0B-6CDA8FF07E4B}"/>
          </ac:spMkLst>
        </pc:spChg>
        <pc:spChg chg="add del mod">
          <ac:chgData name="Al Brooks" userId="34fc579134f071c1" providerId="LiveId" clId="{2C59DBB7-90A3-425F-9E5E-5AF17C851C17}" dt="2021-06-17T20:41:23.222" v="680" actId="478"/>
          <ac:spMkLst>
            <pc:docMk/>
            <pc:sldMk cId="2870713881" sldId="7264"/>
            <ac:spMk id="168" creationId="{2B1AF544-E4E3-48C3-93C3-7424B6CBF118}"/>
          </ac:spMkLst>
        </pc:spChg>
        <pc:spChg chg="add mod">
          <ac:chgData name="Al Brooks" userId="34fc579134f071c1" providerId="LiveId" clId="{2C59DBB7-90A3-425F-9E5E-5AF17C851C17}" dt="2021-06-17T20:42:52.968" v="708" actId="14100"/>
          <ac:spMkLst>
            <pc:docMk/>
            <pc:sldMk cId="2870713881" sldId="7264"/>
            <ac:spMk id="169" creationId="{D736AEFD-602E-4A7F-9EF7-68B513006F1C}"/>
          </ac:spMkLst>
        </pc:spChg>
        <pc:spChg chg="add mod">
          <ac:chgData name="Al Brooks" userId="34fc579134f071c1" providerId="LiveId" clId="{2C59DBB7-90A3-425F-9E5E-5AF17C851C17}" dt="2021-06-17T20:41:28.888" v="681" actId="1076"/>
          <ac:spMkLst>
            <pc:docMk/>
            <pc:sldMk cId="2870713881" sldId="7264"/>
            <ac:spMk id="170" creationId="{97C83473-9FBA-4F5A-89C8-CBB8095E714F}"/>
          </ac:spMkLst>
        </pc:spChg>
        <pc:spChg chg="add mod">
          <ac:chgData name="Al Brooks" userId="34fc579134f071c1" providerId="LiveId" clId="{2C59DBB7-90A3-425F-9E5E-5AF17C851C17}" dt="2021-06-17T20:41:33.950" v="683" actId="1076"/>
          <ac:spMkLst>
            <pc:docMk/>
            <pc:sldMk cId="2870713881" sldId="7264"/>
            <ac:spMk id="171" creationId="{B07C775A-57FB-4C65-B609-C7155E81573D}"/>
          </ac:spMkLst>
        </pc:spChg>
        <pc:spChg chg="add mod">
          <ac:chgData name="Al Brooks" userId="34fc579134f071c1" providerId="LiveId" clId="{2C59DBB7-90A3-425F-9E5E-5AF17C851C17}" dt="2021-06-17T20:41:37.182" v="684" actId="1076"/>
          <ac:spMkLst>
            <pc:docMk/>
            <pc:sldMk cId="2870713881" sldId="7264"/>
            <ac:spMk id="172" creationId="{73B71CEC-5F43-4252-ADC9-F4873E38F464}"/>
          </ac:spMkLst>
        </pc:spChg>
        <pc:spChg chg="add mod">
          <ac:chgData name="Al Brooks" userId="34fc579134f071c1" providerId="LiveId" clId="{2C59DBB7-90A3-425F-9E5E-5AF17C851C17}" dt="2021-06-17T20:41:40.757" v="685" actId="1076"/>
          <ac:spMkLst>
            <pc:docMk/>
            <pc:sldMk cId="2870713881" sldId="7264"/>
            <ac:spMk id="173" creationId="{70CE6B20-C0B8-4889-819F-0E1FE0DD5E48}"/>
          </ac:spMkLst>
        </pc:spChg>
        <pc:spChg chg="add mod">
          <ac:chgData name="Al Brooks" userId="34fc579134f071c1" providerId="LiveId" clId="{2C59DBB7-90A3-425F-9E5E-5AF17C851C17}" dt="2021-06-17T20:42:02.503" v="691" actId="1076"/>
          <ac:spMkLst>
            <pc:docMk/>
            <pc:sldMk cId="2870713881" sldId="7264"/>
            <ac:spMk id="174" creationId="{E7F0F95C-502A-4014-8875-0BD727FFC1D5}"/>
          </ac:spMkLst>
        </pc:spChg>
        <pc:spChg chg="add mod">
          <ac:chgData name="Al Brooks" userId="34fc579134f071c1" providerId="LiveId" clId="{2C59DBB7-90A3-425F-9E5E-5AF17C851C17}" dt="2021-06-17T20:42:05.448" v="692" actId="1076"/>
          <ac:spMkLst>
            <pc:docMk/>
            <pc:sldMk cId="2870713881" sldId="7264"/>
            <ac:spMk id="175" creationId="{2B432E6D-06AF-431A-A246-8AED786E1C59}"/>
          </ac:spMkLst>
        </pc:spChg>
        <pc:spChg chg="add mod">
          <ac:chgData name="Al Brooks" userId="34fc579134f071c1" providerId="LiveId" clId="{2C59DBB7-90A3-425F-9E5E-5AF17C851C17}" dt="2021-06-17T20:42:08.956" v="693" actId="1076"/>
          <ac:spMkLst>
            <pc:docMk/>
            <pc:sldMk cId="2870713881" sldId="7264"/>
            <ac:spMk id="176" creationId="{C0D45508-D0C1-423A-B662-66AE9D9AC3D9}"/>
          </ac:spMkLst>
        </pc:spChg>
        <pc:spChg chg="add mod">
          <ac:chgData name="Al Brooks" userId="34fc579134f071c1" providerId="LiveId" clId="{2C59DBB7-90A3-425F-9E5E-5AF17C851C17}" dt="2021-06-17T20:42:27.555" v="699" actId="1076"/>
          <ac:spMkLst>
            <pc:docMk/>
            <pc:sldMk cId="2870713881" sldId="7264"/>
            <ac:spMk id="177" creationId="{C4FC6C4D-29AB-451F-8408-4FA9535F2CC0}"/>
          </ac:spMkLst>
        </pc:spChg>
        <pc:spChg chg="add mod">
          <ac:chgData name="Al Brooks" userId="34fc579134f071c1" providerId="LiveId" clId="{2C59DBB7-90A3-425F-9E5E-5AF17C851C17}" dt="2021-06-17T20:42:30.491" v="700" actId="1076"/>
          <ac:spMkLst>
            <pc:docMk/>
            <pc:sldMk cId="2870713881" sldId="7264"/>
            <ac:spMk id="178" creationId="{E0290C48-3979-4E1B-A098-DB60AEAF52F1}"/>
          </ac:spMkLst>
        </pc:spChg>
        <pc:spChg chg="add mod">
          <ac:chgData name="Al Brooks" userId="34fc579134f071c1" providerId="LiveId" clId="{2C59DBB7-90A3-425F-9E5E-5AF17C851C17}" dt="2021-06-17T20:42:36.460" v="702" actId="1076"/>
          <ac:spMkLst>
            <pc:docMk/>
            <pc:sldMk cId="2870713881" sldId="7264"/>
            <ac:spMk id="179" creationId="{8BE84E56-D448-4C52-98AA-E836816AB7FE}"/>
          </ac:spMkLst>
        </pc:spChg>
        <pc:spChg chg="add mod">
          <ac:chgData name="Al Brooks" userId="34fc579134f071c1" providerId="LiveId" clId="{2C59DBB7-90A3-425F-9E5E-5AF17C851C17}" dt="2021-06-17T20:42:38.644" v="703" actId="1076"/>
          <ac:spMkLst>
            <pc:docMk/>
            <pc:sldMk cId="2870713881" sldId="7264"/>
            <ac:spMk id="180" creationId="{D1E9D157-BF74-4501-8857-A5D811D62173}"/>
          </ac:spMkLst>
        </pc:spChg>
        <pc:spChg chg="add mod">
          <ac:chgData name="Al Brooks" userId="34fc579134f071c1" providerId="LiveId" clId="{2C59DBB7-90A3-425F-9E5E-5AF17C851C17}" dt="2021-06-17T20:42:40.540" v="704" actId="1076"/>
          <ac:spMkLst>
            <pc:docMk/>
            <pc:sldMk cId="2870713881" sldId="7264"/>
            <ac:spMk id="181" creationId="{D992F327-0D65-4D09-B652-13CC21B7A31D}"/>
          </ac:spMkLst>
        </pc:spChg>
        <pc:spChg chg="add mod">
          <ac:chgData name="Al Brooks" userId="34fc579134f071c1" providerId="LiveId" clId="{2C59DBB7-90A3-425F-9E5E-5AF17C851C17}" dt="2021-06-17T20:42:44.619" v="705" actId="1076"/>
          <ac:spMkLst>
            <pc:docMk/>
            <pc:sldMk cId="2870713881" sldId="7264"/>
            <ac:spMk id="182" creationId="{3AB5F374-BA78-435C-B53C-A75135C49110}"/>
          </ac:spMkLst>
        </pc:spChg>
        <pc:spChg chg="add mod">
          <ac:chgData name="Al Brooks" userId="34fc579134f071c1" providerId="LiveId" clId="{2C59DBB7-90A3-425F-9E5E-5AF17C851C17}" dt="2021-06-17T20:43:00.095" v="710" actId="1076"/>
          <ac:spMkLst>
            <pc:docMk/>
            <pc:sldMk cId="2870713881" sldId="7264"/>
            <ac:spMk id="183" creationId="{21DEBE2A-DCD7-418C-B2B9-F75FF5B4A39B}"/>
          </ac:spMkLst>
        </pc:spChg>
        <pc:spChg chg="add mod">
          <ac:chgData name="Al Brooks" userId="34fc579134f071c1" providerId="LiveId" clId="{2C59DBB7-90A3-425F-9E5E-5AF17C851C17}" dt="2021-06-17T20:43:02.099" v="711" actId="1076"/>
          <ac:spMkLst>
            <pc:docMk/>
            <pc:sldMk cId="2870713881" sldId="7264"/>
            <ac:spMk id="184" creationId="{9FD290B5-A53C-4DA0-B9B3-A0F0920A3D4C}"/>
          </ac:spMkLst>
        </pc:spChg>
        <pc:spChg chg="add mod">
          <ac:chgData name="Al Brooks" userId="34fc579134f071c1" providerId="LiveId" clId="{2C59DBB7-90A3-425F-9E5E-5AF17C851C17}" dt="2021-06-17T20:43:04.664" v="712" actId="1076"/>
          <ac:spMkLst>
            <pc:docMk/>
            <pc:sldMk cId="2870713881" sldId="7264"/>
            <ac:spMk id="185" creationId="{B392CAFF-9FCB-4629-BEC1-00B0440BC337}"/>
          </ac:spMkLst>
        </pc:spChg>
        <pc:spChg chg="add mod">
          <ac:chgData name="Al Brooks" userId="34fc579134f071c1" providerId="LiveId" clId="{2C59DBB7-90A3-425F-9E5E-5AF17C851C17}" dt="2021-06-17T20:43:58.313" v="721" actId="1076"/>
          <ac:spMkLst>
            <pc:docMk/>
            <pc:sldMk cId="2870713881" sldId="7264"/>
            <ac:spMk id="186" creationId="{6A571290-F96F-464A-9A2B-FD4FA4071BC9}"/>
          </ac:spMkLst>
        </pc:spChg>
        <pc:spChg chg="add mod">
          <ac:chgData name="Al Brooks" userId="34fc579134f071c1" providerId="LiveId" clId="{2C59DBB7-90A3-425F-9E5E-5AF17C851C17}" dt="2021-06-17T20:44:00.991" v="722" actId="1076"/>
          <ac:spMkLst>
            <pc:docMk/>
            <pc:sldMk cId="2870713881" sldId="7264"/>
            <ac:spMk id="187" creationId="{22B9A5D8-90A7-4BF9-9F3C-2F730EF89218}"/>
          </ac:spMkLst>
        </pc:spChg>
        <pc:spChg chg="add mod">
          <ac:chgData name="Al Brooks" userId="34fc579134f071c1" providerId="LiveId" clId="{2C59DBB7-90A3-425F-9E5E-5AF17C851C17}" dt="2021-06-17T20:44:07.106" v="723" actId="1076"/>
          <ac:spMkLst>
            <pc:docMk/>
            <pc:sldMk cId="2870713881" sldId="7264"/>
            <ac:spMk id="188" creationId="{09261117-C4C5-4CD1-8640-8BD9CF076D44}"/>
          </ac:spMkLst>
        </pc:spChg>
        <pc:spChg chg="add del mod">
          <ac:chgData name="Al Brooks" userId="34fc579134f071c1" providerId="LiveId" clId="{2C59DBB7-90A3-425F-9E5E-5AF17C851C17}" dt="2021-06-17T20:44:45.941" v="726" actId="478"/>
          <ac:spMkLst>
            <pc:docMk/>
            <pc:sldMk cId="2870713881" sldId="7264"/>
            <ac:spMk id="189" creationId="{4AB57E67-185A-47EA-8649-FB7F3A39F0FE}"/>
          </ac:spMkLst>
        </pc:spChg>
        <pc:spChg chg="add mod ord">
          <ac:chgData name="Al Brooks" userId="34fc579134f071c1" providerId="LiveId" clId="{2C59DBB7-90A3-425F-9E5E-5AF17C851C17}" dt="2021-06-17T20:43:52.078" v="720" actId="167"/>
          <ac:spMkLst>
            <pc:docMk/>
            <pc:sldMk cId="2870713881" sldId="7264"/>
            <ac:spMk id="190" creationId="{8829437A-031E-4EC8-BBB0-2A4DAC412DD8}"/>
          </ac:spMkLst>
        </pc:spChg>
        <pc:spChg chg="add mod">
          <ac:chgData name="Al Brooks" userId="34fc579134f071c1" providerId="LiveId" clId="{2C59DBB7-90A3-425F-9E5E-5AF17C851C17}" dt="2021-06-17T20:41:59.895" v="690" actId="1076"/>
          <ac:spMkLst>
            <pc:docMk/>
            <pc:sldMk cId="2870713881" sldId="7264"/>
            <ac:spMk id="191" creationId="{5F29C44D-87EB-40E1-B93D-2C90AC92384E}"/>
          </ac:spMkLst>
        </pc:spChg>
        <pc:spChg chg="add mod">
          <ac:chgData name="Al Brooks" userId="34fc579134f071c1" providerId="LiveId" clId="{2C59DBB7-90A3-425F-9E5E-5AF17C851C17}" dt="2021-06-17T20:41:48.918" v="687" actId="1076"/>
          <ac:spMkLst>
            <pc:docMk/>
            <pc:sldMk cId="2870713881" sldId="7264"/>
            <ac:spMk id="192" creationId="{4A170080-C94F-4014-A7C4-F6592FD4C5D6}"/>
          </ac:spMkLst>
        </pc:spChg>
        <pc:spChg chg="add mod">
          <ac:chgData name="Al Brooks" userId="34fc579134f071c1" providerId="LiveId" clId="{2C59DBB7-90A3-425F-9E5E-5AF17C851C17}" dt="2021-06-17T20:41:52.118" v="688" actId="1076"/>
          <ac:spMkLst>
            <pc:docMk/>
            <pc:sldMk cId="2870713881" sldId="7264"/>
            <ac:spMk id="193" creationId="{D5B3F9B9-5239-4E44-B84F-88B360BF7E7E}"/>
          </ac:spMkLst>
        </pc:spChg>
        <pc:spChg chg="add mod">
          <ac:chgData name="Al Brooks" userId="34fc579134f071c1" providerId="LiveId" clId="{2C59DBB7-90A3-425F-9E5E-5AF17C851C17}" dt="2021-06-17T20:41:56.433" v="689" actId="1076"/>
          <ac:spMkLst>
            <pc:docMk/>
            <pc:sldMk cId="2870713881" sldId="7264"/>
            <ac:spMk id="194" creationId="{B50693AC-66E5-4B67-AC89-B7C0F3BD60CC}"/>
          </ac:spMkLst>
        </pc:spChg>
        <pc:spChg chg="add mod">
          <ac:chgData name="Al Brooks" userId="34fc579134f071c1" providerId="LiveId" clId="{2C59DBB7-90A3-425F-9E5E-5AF17C851C17}" dt="2021-06-17T20:42:12.460" v="694" actId="1076"/>
          <ac:spMkLst>
            <pc:docMk/>
            <pc:sldMk cId="2870713881" sldId="7264"/>
            <ac:spMk id="195" creationId="{A74416F1-5519-47DF-B97D-8112EAE38AA2}"/>
          </ac:spMkLst>
        </pc:spChg>
        <pc:spChg chg="add mod">
          <ac:chgData name="Al Brooks" userId="34fc579134f071c1" providerId="LiveId" clId="{2C59DBB7-90A3-425F-9E5E-5AF17C851C17}" dt="2021-06-17T20:42:15.847" v="695" actId="1076"/>
          <ac:spMkLst>
            <pc:docMk/>
            <pc:sldMk cId="2870713881" sldId="7264"/>
            <ac:spMk id="196" creationId="{C25BA06C-B624-401E-B7F1-3A98319BF52D}"/>
          </ac:spMkLst>
        </pc:spChg>
        <pc:spChg chg="add mod">
          <ac:chgData name="Al Brooks" userId="34fc579134f071c1" providerId="LiveId" clId="{2C59DBB7-90A3-425F-9E5E-5AF17C851C17}" dt="2021-06-17T20:42:17.955" v="696" actId="1076"/>
          <ac:spMkLst>
            <pc:docMk/>
            <pc:sldMk cId="2870713881" sldId="7264"/>
            <ac:spMk id="197" creationId="{FB807C04-8143-4832-9108-23A51A637022}"/>
          </ac:spMkLst>
        </pc:spChg>
        <pc:spChg chg="add mod">
          <ac:chgData name="Al Brooks" userId="34fc579134f071c1" providerId="LiveId" clId="{2C59DBB7-90A3-425F-9E5E-5AF17C851C17}" dt="2021-06-17T20:42:20.917" v="697" actId="1076"/>
          <ac:spMkLst>
            <pc:docMk/>
            <pc:sldMk cId="2870713881" sldId="7264"/>
            <ac:spMk id="198" creationId="{D7A0BDB9-16DD-442F-8337-9C24E63CF8A9}"/>
          </ac:spMkLst>
        </pc:spChg>
        <pc:spChg chg="add mod">
          <ac:chgData name="Al Brooks" userId="34fc579134f071c1" providerId="LiveId" clId="{2C59DBB7-90A3-425F-9E5E-5AF17C851C17}" dt="2021-06-17T20:42:25.252" v="698" actId="1076"/>
          <ac:spMkLst>
            <pc:docMk/>
            <pc:sldMk cId="2870713881" sldId="7264"/>
            <ac:spMk id="199" creationId="{7BDD6F8C-7C53-4877-9779-25CD578976A4}"/>
          </ac:spMkLst>
        </pc:spChg>
        <pc:spChg chg="add mod">
          <ac:chgData name="Al Brooks" userId="34fc579134f071c1" providerId="LiveId" clId="{2C59DBB7-90A3-425F-9E5E-5AF17C851C17}" dt="2021-06-17T20:43:07.057" v="713" actId="1076"/>
          <ac:spMkLst>
            <pc:docMk/>
            <pc:sldMk cId="2870713881" sldId="7264"/>
            <ac:spMk id="200" creationId="{C9DD074A-3299-4C1E-9025-BC63DBE9B81A}"/>
          </ac:spMkLst>
        </pc:spChg>
        <pc:spChg chg="add mod">
          <ac:chgData name="Al Brooks" userId="34fc579134f071c1" providerId="LiveId" clId="{2C59DBB7-90A3-425F-9E5E-5AF17C851C17}" dt="2021-06-17T20:44:14.458" v="724" actId="1076"/>
          <ac:spMkLst>
            <pc:docMk/>
            <pc:sldMk cId="2870713881" sldId="7264"/>
            <ac:spMk id="201" creationId="{564628F1-55EB-49B4-A22B-03015D31BAC5}"/>
          </ac:spMkLst>
        </pc:spChg>
        <pc:spChg chg="add del mod">
          <ac:chgData name="Al Brooks" userId="34fc579134f071c1" providerId="LiveId" clId="{2C59DBB7-90A3-425F-9E5E-5AF17C851C17}" dt="2021-06-17T20:44:46.901" v="727" actId="478"/>
          <ac:spMkLst>
            <pc:docMk/>
            <pc:sldMk cId="2870713881" sldId="7264"/>
            <ac:spMk id="202" creationId="{58C95AB9-FAF5-4844-8494-335ABCA7D222}"/>
          </ac:spMkLst>
        </pc:spChg>
        <pc:spChg chg="add mod ord">
          <ac:chgData name="Al Brooks" userId="34fc579134f071c1" providerId="LiveId" clId="{2C59DBB7-90A3-425F-9E5E-5AF17C851C17}" dt="2021-06-17T20:43:52.078" v="720" actId="167"/>
          <ac:spMkLst>
            <pc:docMk/>
            <pc:sldMk cId="2870713881" sldId="7264"/>
            <ac:spMk id="203" creationId="{8A47971F-9DF9-4147-8B6D-2F31D7D97AA3}"/>
          </ac:spMkLst>
        </pc:spChg>
        <pc:spChg chg="add mod">
          <ac:chgData name="Al Brooks" userId="34fc579134f071c1" providerId="LiveId" clId="{2C59DBB7-90A3-425F-9E5E-5AF17C851C17}" dt="2021-06-17T20:46:52.931" v="738" actId="571"/>
          <ac:spMkLst>
            <pc:docMk/>
            <pc:sldMk cId="2870713881" sldId="7264"/>
            <ac:spMk id="207" creationId="{8E697962-9C43-4200-9D50-41568263E533}"/>
          </ac:spMkLst>
        </pc:spChg>
        <pc:spChg chg="add mod">
          <ac:chgData name="Al Brooks" userId="34fc579134f071c1" providerId="LiveId" clId="{2C59DBB7-90A3-425F-9E5E-5AF17C851C17}" dt="2021-06-17T20:47:07.717" v="739" actId="571"/>
          <ac:spMkLst>
            <pc:docMk/>
            <pc:sldMk cId="2870713881" sldId="7264"/>
            <ac:spMk id="208" creationId="{15F5FFD0-FEE7-44A3-9280-0B3A2CCE6572}"/>
          </ac:spMkLst>
        </pc:spChg>
        <pc:spChg chg="add mod">
          <ac:chgData name="Al Brooks" userId="34fc579134f071c1" providerId="LiveId" clId="{2C59DBB7-90A3-425F-9E5E-5AF17C851C17}" dt="2021-06-17T20:47:47.021" v="749" actId="20577"/>
          <ac:spMkLst>
            <pc:docMk/>
            <pc:sldMk cId="2870713881" sldId="7264"/>
            <ac:spMk id="210" creationId="{AFBD915C-7B32-4F57-A8C9-3D56B479DAE9}"/>
          </ac:spMkLst>
        </pc:spChg>
        <pc:spChg chg="add mod">
          <ac:chgData name="Al Brooks" userId="34fc579134f071c1" providerId="LiveId" clId="{2C59DBB7-90A3-425F-9E5E-5AF17C851C17}" dt="2021-06-17T20:47:59.019" v="757" actId="1076"/>
          <ac:spMkLst>
            <pc:docMk/>
            <pc:sldMk cId="2870713881" sldId="7264"/>
            <ac:spMk id="211" creationId="{81F8A505-235F-45D0-BD1B-B02627482651}"/>
          </ac:spMkLst>
        </pc:spChg>
        <pc:spChg chg="add mod">
          <ac:chgData name="Al Brooks" userId="34fc579134f071c1" providerId="LiveId" clId="{2C59DBB7-90A3-425F-9E5E-5AF17C851C17}" dt="2021-06-17T20:48:25.214" v="768" actId="108"/>
          <ac:spMkLst>
            <pc:docMk/>
            <pc:sldMk cId="2870713881" sldId="7264"/>
            <ac:spMk id="217" creationId="{374BB445-933F-409F-A714-086CFAB62D93}"/>
          </ac:spMkLst>
        </pc:spChg>
        <pc:spChg chg="add mod">
          <ac:chgData name="Al Brooks" userId="34fc579134f071c1" providerId="LiveId" clId="{2C59DBB7-90A3-425F-9E5E-5AF17C851C17}" dt="2021-06-17T20:48:36.378" v="776" actId="20577"/>
          <ac:spMkLst>
            <pc:docMk/>
            <pc:sldMk cId="2870713881" sldId="7264"/>
            <ac:spMk id="218" creationId="{D5EAD0C7-56C4-4C3D-890E-99DE065A7681}"/>
          </ac:spMkLst>
        </pc:spChg>
        <pc:spChg chg="add mod">
          <ac:chgData name="Al Brooks" userId="34fc579134f071c1" providerId="LiveId" clId="{2C59DBB7-90A3-425F-9E5E-5AF17C851C17}" dt="2021-06-17T20:52:09.538" v="914" actId="108"/>
          <ac:spMkLst>
            <pc:docMk/>
            <pc:sldMk cId="2870713881" sldId="7264"/>
            <ac:spMk id="219" creationId="{E794B803-26CE-48FE-B9B3-AFB8DE8B9E08}"/>
          </ac:spMkLst>
        </pc:spChg>
        <pc:spChg chg="add mod">
          <ac:chgData name="Al Brooks" userId="34fc579134f071c1" providerId="LiveId" clId="{2C59DBB7-90A3-425F-9E5E-5AF17C851C17}" dt="2021-06-17T20:50:06.854" v="847" actId="20577"/>
          <ac:spMkLst>
            <pc:docMk/>
            <pc:sldMk cId="2870713881" sldId="7264"/>
            <ac:spMk id="221" creationId="{3CA92301-B8EC-4509-BB10-B9128C63B712}"/>
          </ac:spMkLst>
        </pc:spChg>
        <pc:spChg chg="add mod">
          <ac:chgData name="Al Brooks" userId="34fc579134f071c1" providerId="LiveId" clId="{2C59DBB7-90A3-425F-9E5E-5AF17C851C17}" dt="2021-06-17T20:52:29.560" v="915" actId="1076"/>
          <ac:spMkLst>
            <pc:docMk/>
            <pc:sldMk cId="2870713881" sldId="7264"/>
            <ac:spMk id="226" creationId="{191CBB21-6930-4E3A-B94A-78D142DD13C4}"/>
          </ac:spMkLst>
        </pc:spChg>
        <pc:spChg chg="add mod">
          <ac:chgData name="Al Brooks" userId="34fc579134f071c1" providerId="LiveId" clId="{2C59DBB7-90A3-425F-9E5E-5AF17C851C17}" dt="2021-06-17T20:51:04.468" v="867" actId="108"/>
          <ac:spMkLst>
            <pc:docMk/>
            <pc:sldMk cId="2870713881" sldId="7264"/>
            <ac:spMk id="228" creationId="{6A9B4B74-E743-4004-8A23-D79B434A612A}"/>
          </ac:spMkLst>
        </pc:spChg>
        <pc:spChg chg="add mod">
          <ac:chgData name="Al Brooks" userId="34fc579134f071c1" providerId="LiveId" clId="{2C59DBB7-90A3-425F-9E5E-5AF17C851C17}" dt="2021-06-17T20:51:07.324" v="868" actId="571"/>
          <ac:spMkLst>
            <pc:docMk/>
            <pc:sldMk cId="2870713881" sldId="7264"/>
            <ac:spMk id="229" creationId="{6B00DB67-77EB-4EAC-8E91-7F037591C761}"/>
          </ac:spMkLst>
        </pc:spChg>
        <pc:spChg chg="add del mod">
          <ac:chgData name="Al Brooks" userId="34fc579134f071c1" providerId="LiveId" clId="{2C59DBB7-90A3-425F-9E5E-5AF17C851C17}" dt="2021-06-17T20:51:14.208" v="870" actId="478"/>
          <ac:spMkLst>
            <pc:docMk/>
            <pc:sldMk cId="2870713881" sldId="7264"/>
            <ac:spMk id="230" creationId="{9F5A51A1-2257-495E-BE3E-781C794519AD}"/>
          </ac:spMkLst>
        </pc:spChg>
        <pc:picChg chg="add mod ord">
          <ac:chgData name="Al Brooks" userId="34fc579134f071c1" providerId="LiveId" clId="{2C59DBB7-90A3-425F-9E5E-5AF17C851C17}" dt="2021-06-17T20:48:42.272" v="778" actId="1076"/>
          <ac:picMkLst>
            <pc:docMk/>
            <pc:sldMk cId="2870713881" sldId="7264"/>
            <ac:picMk id="3" creationId="{C2098D52-F603-47E7-A0EC-AA5396531C10}"/>
          </ac:picMkLst>
        </pc:picChg>
        <pc:cxnChg chg="add mod">
          <ac:chgData name="Al Brooks" userId="34fc579134f071c1" providerId="LiveId" clId="{2C59DBB7-90A3-425F-9E5E-5AF17C851C17}" dt="2021-06-17T20:45:57.633" v="735" actId="14100"/>
          <ac:cxnSpMkLst>
            <pc:docMk/>
            <pc:sldMk cId="2870713881" sldId="7264"/>
            <ac:cxnSpMk id="158" creationId="{67C79A30-47A8-44E7-B586-8D4FEE32D049}"/>
          </ac:cxnSpMkLst>
        </pc:cxnChg>
        <pc:cxnChg chg="add mod">
          <ac:chgData name="Al Brooks" userId="34fc579134f071c1" providerId="LiveId" clId="{2C59DBB7-90A3-425F-9E5E-5AF17C851C17}" dt="2021-06-17T20:39:36.558" v="642" actId="14100"/>
          <ac:cxnSpMkLst>
            <pc:docMk/>
            <pc:sldMk cId="2870713881" sldId="7264"/>
            <ac:cxnSpMk id="159" creationId="{BE8F2E3D-EC4C-4E13-B1C3-B2F912746321}"/>
          </ac:cxnSpMkLst>
        </pc:cxnChg>
        <pc:cxnChg chg="add mod">
          <ac:chgData name="Al Brooks" userId="34fc579134f071c1" providerId="LiveId" clId="{2C59DBB7-90A3-425F-9E5E-5AF17C851C17}" dt="2021-06-17T20:39:43.030" v="644" actId="14100"/>
          <ac:cxnSpMkLst>
            <pc:docMk/>
            <pc:sldMk cId="2870713881" sldId="7264"/>
            <ac:cxnSpMk id="160" creationId="{C9810605-09A0-4241-B45C-0B9E659C8329}"/>
          </ac:cxnSpMkLst>
        </pc:cxnChg>
        <pc:cxnChg chg="add mod">
          <ac:chgData name="Al Brooks" userId="34fc579134f071c1" providerId="LiveId" clId="{2C59DBB7-90A3-425F-9E5E-5AF17C851C17}" dt="2021-06-17T20:39:27.945" v="640" actId="14100"/>
          <ac:cxnSpMkLst>
            <pc:docMk/>
            <pc:sldMk cId="2870713881" sldId="7264"/>
            <ac:cxnSpMk id="161" creationId="{E96E9A98-C2EF-4CD1-AB08-9AD8F4800321}"/>
          </ac:cxnSpMkLst>
        </pc:cxnChg>
        <pc:cxnChg chg="add mod">
          <ac:chgData name="Al Brooks" userId="34fc579134f071c1" providerId="LiveId" clId="{2C59DBB7-90A3-425F-9E5E-5AF17C851C17}" dt="2021-06-17T20:40:05.520" v="651" actId="14100"/>
          <ac:cxnSpMkLst>
            <pc:docMk/>
            <pc:sldMk cId="2870713881" sldId="7264"/>
            <ac:cxnSpMk id="162" creationId="{E17C89DD-A214-4630-A481-5C0CE77A7234}"/>
          </ac:cxnSpMkLst>
        </pc:cxnChg>
        <pc:cxnChg chg="add mod">
          <ac:chgData name="Al Brooks" userId="34fc579134f071c1" providerId="LiveId" clId="{2C59DBB7-90A3-425F-9E5E-5AF17C851C17}" dt="2021-06-17T20:40:23.475" v="656" actId="14100"/>
          <ac:cxnSpMkLst>
            <pc:docMk/>
            <pc:sldMk cId="2870713881" sldId="7264"/>
            <ac:cxnSpMk id="164" creationId="{BE60FC4F-97AA-4D98-9523-FEC5A7B006DB}"/>
          </ac:cxnSpMkLst>
        </pc:cxnChg>
        <pc:cxnChg chg="add mod">
          <ac:chgData name="Al Brooks" userId="34fc579134f071c1" providerId="LiveId" clId="{2C59DBB7-90A3-425F-9E5E-5AF17C851C17}" dt="2021-06-17T20:40:50.959" v="667" actId="14100"/>
          <ac:cxnSpMkLst>
            <pc:docMk/>
            <pc:sldMk cId="2870713881" sldId="7264"/>
            <ac:cxnSpMk id="165" creationId="{8FCED943-84E0-4C55-8671-9DE9A8128EF8}"/>
          </ac:cxnSpMkLst>
        </pc:cxnChg>
        <pc:cxnChg chg="add mod">
          <ac:chgData name="Al Brooks" userId="34fc579134f071c1" providerId="LiveId" clId="{2C59DBB7-90A3-425F-9E5E-5AF17C851C17}" dt="2021-06-17T20:39:58.871" v="649" actId="14100"/>
          <ac:cxnSpMkLst>
            <pc:docMk/>
            <pc:sldMk cId="2870713881" sldId="7264"/>
            <ac:cxnSpMk id="166" creationId="{18482BBF-36D9-45FC-AE4D-4D303C7533B9}"/>
          </ac:cxnSpMkLst>
        </pc:cxnChg>
        <pc:cxnChg chg="add mod">
          <ac:chgData name="Al Brooks" userId="34fc579134f071c1" providerId="LiveId" clId="{2C59DBB7-90A3-425F-9E5E-5AF17C851C17}" dt="2021-06-17T20:45:07.961" v="731" actId="14100"/>
          <ac:cxnSpMkLst>
            <pc:docMk/>
            <pc:sldMk cId="2870713881" sldId="7264"/>
            <ac:cxnSpMk id="204" creationId="{D6E8EC43-4FA4-458C-B890-EC84F501FF77}"/>
          </ac:cxnSpMkLst>
        </pc:cxnChg>
        <pc:cxnChg chg="add mod">
          <ac:chgData name="Al Brooks" userId="34fc579134f071c1" providerId="LiveId" clId="{2C59DBB7-90A3-425F-9E5E-5AF17C851C17}" dt="2021-06-17T20:45:16.304" v="733" actId="14100"/>
          <ac:cxnSpMkLst>
            <pc:docMk/>
            <pc:sldMk cId="2870713881" sldId="7264"/>
            <ac:cxnSpMk id="205" creationId="{3DA7A007-6777-4740-A46F-7EBA55C23633}"/>
          </ac:cxnSpMkLst>
        </pc:cxnChg>
        <pc:cxnChg chg="add mod">
          <ac:chgData name="Al Brooks" userId="34fc579134f071c1" providerId="LiveId" clId="{2C59DBB7-90A3-425F-9E5E-5AF17C851C17}" dt="2021-06-17T20:46:17.695" v="737" actId="14100"/>
          <ac:cxnSpMkLst>
            <pc:docMk/>
            <pc:sldMk cId="2870713881" sldId="7264"/>
            <ac:cxnSpMk id="206" creationId="{44FF6F1D-A58C-489A-AE5D-C72913B226FC}"/>
          </ac:cxnSpMkLst>
        </pc:cxnChg>
        <pc:cxnChg chg="add mod">
          <ac:chgData name="Al Brooks" userId="34fc579134f071c1" providerId="LiveId" clId="{2C59DBB7-90A3-425F-9E5E-5AF17C851C17}" dt="2021-06-17T20:47:37.997" v="742" actId="14100"/>
          <ac:cxnSpMkLst>
            <pc:docMk/>
            <pc:sldMk cId="2870713881" sldId="7264"/>
            <ac:cxnSpMk id="209" creationId="{3A86F565-715E-487E-94F2-23A8EE17F732}"/>
          </ac:cxnSpMkLst>
        </pc:cxnChg>
        <pc:cxnChg chg="add mod">
          <ac:chgData name="Al Brooks" userId="34fc579134f071c1" providerId="LiveId" clId="{2C59DBB7-90A3-425F-9E5E-5AF17C851C17}" dt="2021-06-17T20:48:47.960" v="779" actId="1076"/>
          <ac:cxnSpMkLst>
            <pc:docMk/>
            <pc:sldMk cId="2870713881" sldId="7264"/>
            <ac:cxnSpMk id="212" creationId="{3E84D8C0-3155-4C1B-824C-E2524BE383F1}"/>
          </ac:cxnSpMkLst>
        </pc:cxnChg>
        <pc:cxnChg chg="add mod">
          <ac:chgData name="Al Brooks" userId="34fc579134f071c1" providerId="LiveId" clId="{2C59DBB7-90A3-425F-9E5E-5AF17C851C17}" dt="2021-06-17T20:49:24.252" v="806" actId="14100"/>
          <ac:cxnSpMkLst>
            <pc:docMk/>
            <pc:sldMk cId="2870713881" sldId="7264"/>
            <ac:cxnSpMk id="220" creationId="{37615D9E-4527-490A-A8D7-4230D013C80A}"/>
          </ac:cxnSpMkLst>
        </pc:cxnChg>
        <pc:cxnChg chg="add mod">
          <ac:chgData name="Al Brooks" userId="34fc579134f071c1" providerId="LiveId" clId="{2C59DBB7-90A3-425F-9E5E-5AF17C851C17}" dt="2021-06-17T20:50:35.741" v="861" actId="14100"/>
          <ac:cxnSpMkLst>
            <pc:docMk/>
            <pc:sldMk cId="2870713881" sldId="7264"/>
            <ac:cxnSpMk id="227" creationId="{1B8F3CB0-5675-4F19-8C04-3B4BEA6DF626}"/>
          </ac:cxnSpMkLst>
        </pc:cxnChg>
      </pc:sldChg>
      <pc:sldChg chg="addSp delSp modSp add del mod">
        <pc:chgData name="Al Brooks" userId="34fc579134f071c1" providerId="LiveId" clId="{2C59DBB7-90A3-425F-9E5E-5AF17C851C17}" dt="2021-06-21T16:53:46.060" v="5490" actId="47"/>
        <pc:sldMkLst>
          <pc:docMk/>
          <pc:sldMk cId="1267809613" sldId="7265"/>
        </pc:sldMkLst>
        <pc:spChg chg="mod">
          <ac:chgData name="Al Brooks" userId="34fc579134f071c1" providerId="LiveId" clId="{2C59DBB7-90A3-425F-9E5E-5AF17C851C17}" dt="2021-06-18T20:57:28.195" v="3318" actId="20577"/>
          <ac:spMkLst>
            <pc:docMk/>
            <pc:sldMk cId="1267809613" sldId="7265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7T19:17:45.870" v="3" actId="20577"/>
          <ac:spMkLst>
            <pc:docMk/>
            <pc:sldMk cId="1267809613" sldId="7265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18T21:10:34.375" v="3390" actId="14100"/>
          <ac:spMkLst>
            <pc:docMk/>
            <pc:sldMk cId="1267809613" sldId="7265"/>
            <ac:spMk id="169" creationId="{A2AE80C8-D20E-4CA7-B9ED-B851D58B8CD3}"/>
          </ac:spMkLst>
        </pc:spChg>
        <pc:spChg chg="add mod">
          <ac:chgData name="Al Brooks" userId="34fc579134f071c1" providerId="LiveId" clId="{2C59DBB7-90A3-425F-9E5E-5AF17C851C17}" dt="2021-06-18T21:12:36.187" v="3464" actId="6549"/>
          <ac:spMkLst>
            <pc:docMk/>
            <pc:sldMk cId="1267809613" sldId="7265"/>
            <ac:spMk id="170" creationId="{36738BDE-79C7-41A2-A3B5-6D667A4C0FB0}"/>
          </ac:spMkLst>
        </pc:spChg>
        <pc:spChg chg="add mod">
          <ac:chgData name="Al Brooks" userId="34fc579134f071c1" providerId="LiveId" clId="{2C59DBB7-90A3-425F-9E5E-5AF17C851C17}" dt="2021-06-18T21:11:21.057" v="3431" actId="14100"/>
          <ac:spMkLst>
            <pc:docMk/>
            <pc:sldMk cId="1267809613" sldId="7265"/>
            <ac:spMk id="171" creationId="{151E93CB-4F52-46F9-99BA-BC60AED0FD7E}"/>
          </ac:spMkLst>
        </pc:spChg>
        <pc:spChg chg="add mod">
          <ac:chgData name="Al Brooks" userId="34fc579134f071c1" providerId="LiveId" clId="{2C59DBB7-90A3-425F-9E5E-5AF17C851C17}" dt="2021-06-18T21:11:32.019" v="3434" actId="14100"/>
          <ac:spMkLst>
            <pc:docMk/>
            <pc:sldMk cId="1267809613" sldId="7265"/>
            <ac:spMk id="172" creationId="{DDD1EFA0-A2F1-4D7F-8BDC-7EED6B47B8B4}"/>
          </ac:spMkLst>
        </pc:spChg>
        <pc:spChg chg="add mod">
          <ac:chgData name="Al Brooks" userId="34fc579134f071c1" providerId="LiveId" clId="{2C59DBB7-90A3-425F-9E5E-5AF17C851C17}" dt="2021-06-18T21:11:38.921" v="3436" actId="14100"/>
          <ac:spMkLst>
            <pc:docMk/>
            <pc:sldMk cId="1267809613" sldId="7265"/>
            <ac:spMk id="173" creationId="{FFFD7D71-7C00-457E-A262-E290002D5D05}"/>
          </ac:spMkLst>
        </pc:spChg>
        <pc:spChg chg="add mod">
          <ac:chgData name="Al Brooks" userId="34fc579134f071c1" providerId="LiveId" clId="{2C59DBB7-90A3-425F-9E5E-5AF17C851C17}" dt="2021-06-18T21:12:19.781" v="3442" actId="1076"/>
          <ac:spMkLst>
            <pc:docMk/>
            <pc:sldMk cId="1267809613" sldId="7265"/>
            <ac:spMk id="174" creationId="{7B7B3E3A-9865-4F33-8B6C-176A1902731F}"/>
          </ac:spMkLst>
        </pc:spChg>
        <pc:spChg chg="add mod">
          <ac:chgData name="Al Brooks" userId="34fc579134f071c1" providerId="LiveId" clId="{2C59DBB7-90A3-425F-9E5E-5AF17C851C17}" dt="2021-06-18T21:13:06.860" v="3472" actId="1076"/>
          <ac:spMkLst>
            <pc:docMk/>
            <pc:sldMk cId="1267809613" sldId="7265"/>
            <ac:spMk id="177" creationId="{AB06FF18-D896-41F0-9B57-88B134129D31}"/>
          </ac:spMkLst>
        </pc:spChg>
        <pc:spChg chg="add mod">
          <ac:chgData name="Al Brooks" userId="34fc579134f071c1" providerId="LiveId" clId="{2C59DBB7-90A3-425F-9E5E-5AF17C851C17}" dt="2021-06-18T21:13:30.639" v="3482" actId="1076"/>
          <ac:spMkLst>
            <pc:docMk/>
            <pc:sldMk cId="1267809613" sldId="7265"/>
            <ac:spMk id="179" creationId="{92FAE682-D12B-43C7-8584-86F101D085E7}"/>
          </ac:spMkLst>
        </pc:spChg>
        <pc:spChg chg="add mod">
          <ac:chgData name="Al Brooks" userId="34fc579134f071c1" providerId="LiveId" clId="{2C59DBB7-90A3-425F-9E5E-5AF17C851C17}" dt="2021-06-18T21:13:36.810" v="3488" actId="20577"/>
          <ac:spMkLst>
            <pc:docMk/>
            <pc:sldMk cId="1267809613" sldId="7265"/>
            <ac:spMk id="180" creationId="{B37468B9-9772-46B8-8EE4-4B25FF00616B}"/>
          </ac:spMkLst>
        </pc:spChg>
        <pc:spChg chg="add mod">
          <ac:chgData name="Al Brooks" userId="34fc579134f071c1" providerId="LiveId" clId="{2C59DBB7-90A3-425F-9E5E-5AF17C851C17}" dt="2021-06-18T21:14:16.141" v="3514" actId="1076"/>
          <ac:spMkLst>
            <pc:docMk/>
            <pc:sldMk cId="1267809613" sldId="7265"/>
            <ac:spMk id="181" creationId="{FA9AE7E3-B58E-463C-9CF9-3A17186A7EEC}"/>
          </ac:spMkLst>
        </pc:spChg>
        <pc:spChg chg="add mod">
          <ac:chgData name="Al Brooks" userId="34fc579134f071c1" providerId="LiveId" clId="{2C59DBB7-90A3-425F-9E5E-5AF17C851C17}" dt="2021-06-18T21:14:51.879" v="3539" actId="1076"/>
          <ac:spMkLst>
            <pc:docMk/>
            <pc:sldMk cId="1267809613" sldId="7265"/>
            <ac:spMk id="183" creationId="{4AD2F53B-FEE6-4143-AB06-DF2C5E1C0EB1}"/>
          </ac:spMkLst>
        </pc:spChg>
        <pc:spChg chg="add mod">
          <ac:chgData name="Al Brooks" userId="34fc579134f071c1" providerId="LiveId" clId="{2C59DBB7-90A3-425F-9E5E-5AF17C851C17}" dt="2021-06-18T21:15:55.015" v="3610" actId="20577"/>
          <ac:spMkLst>
            <pc:docMk/>
            <pc:sldMk cId="1267809613" sldId="7265"/>
            <ac:spMk id="184" creationId="{1CAE0D40-2906-4CBF-9F7A-A6F0FE23CD02}"/>
          </ac:spMkLst>
        </pc:spChg>
        <pc:spChg chg="add mod">
          <ac:chgData name="Al Brooks" userId="34fc579134f071c1" providerId="LiveId" clId="{2C59DBB7-90A3-425F-9E5E-5AF17C851C17}" dt="2021-06-18T21:15:43.019" v="3606" actId="571"/>
          <ac:spMkLst>
            <pc:docMk/>
            <pc:sldMk cId="1267809613" sldId="7265"/>
            <ac:spMk id="186" creationId="{7D252F52-FAD4-4458-AE07-9250889619F7}"/>
          </ac:spMkLst>
        </pc:spChg>
        <pc:spChg chg="add mod">
          <ac:chgData name="Al Brooks" userId="34fc579134f071c1" providerId="LiveId" clId="{2C59DBB7-90A3-425F-9E5E-5AF17C851C17}" dt="2021-06-18T21:16:10.482" v="3616" actId="571"/>
          <ac:spMkLst>
            <pc:docMk/>
            <pc:sldMk cId="1267809613" sldId="7265"/>
            <ac:spMk id="187" creationId="{7BFF1276-22FD-405A-9191-5CFC233FBD99}"/>
          </ac:spMkLst>
        </pc:spChg>
        <pc:spChg chg="add mod">
          <ac:chgData name="Al Brooks" userId="34fc579134f071c1" providerId="LiveId" clId="{2C59DBB7-90A3-425F-9E5E-5AF17C851C17}" dt="2021-06-18T21:16:16.375" v="3617" actId="571"/>
          <ac:spMkLst>
            <pc:docMk/>
            <pc:sldMk cId="1267809613" sldId="7265"/>
            <ac:spMk id="188" creationId="{C1DD74D3-4F43-46C0-AAEC-161035AF009D}"/>
          </ac:spMkLst>
        </pc:spChg>
        <pc:spChg chg="add mod">
          <ac:chgData name="Al Brooks" userId="34fc579134f071c1" providerId="LiveId" clId="{2C59DBB7-90A3-425F-9E5E-5AF17C851C17}" dt="2021-06-18T21:16:19.311" v="3618" actId="571"/>
          <ac:spMkLst>
            <pc:docMk/>
            <pc:sldMk cId="1267809613" sldId="7265"/>
            <ac:spMk id="189" creationId="{C7E03F64-1621-4D64-9C3D-807BB8147ACF}"/>
          </ac:spMkLst>
        </pc:spChg>
        <pc:spChg chg="add mod">
          <ac:chgData name="Al Brooks" userId="34fc579134f071c1" providerId="LiveId" clId="{2C59DBB7-90A3-425F-9E5E-5AF17C851C17}" dt="2021-06-18T21:16:21.401" v="3619" actId="571"/>
          <ac:spMkLst>
            <pc:docMk/>
            <pc:sldMk cId="1267809613" sldId="7265"/>
            <ac:spMk id="190" creationId="{5F6CC457-37D2-4D23-83B6-9B6951898300}"/>
          </ac:spMkLst>
        </pc:spChg>
        <pc:spChg chg="add mod">
          <ac:chgData name="Al Brooks" userId="34fc579134f071c1" providerId="LiveId" clId="{2C59DBB7-90A3-425F-9E5E-5AF17C851C17}" dt="2021-06-18T21:16:24.659" v="3620" actId="571"/>
          <ac:spMkLst>
            <pc:docMk/>
            <pc:sldMk cId="1267809613" sldId="7265"/>
            <ac:spMk id="191" creationId="{7E66ECBD-AC42-4EBA-90D7-BB8487634291}"/>
          </ac:spMkLst>
        </pc:spChg>
        <pc:spChg chg="add mod">
          <ac:chgData name="Al Brooks" userId="34fc579134f071c1" providerId="LiveId" clId="{2C59DBB7-90A3-425F-9E5E-5AF17C851C17}" dt="2021-06-18T21:16:27.843" v="3621" actId="571"/>
          <ac:spMkLst>
            <pc:docMk/>
            <pc:sldMk cId="1267809613" sldId="7265"/>
            <ac:spMk id="192" creationId="{A13EF441-DF4E-435F-8F86-B5E269EC7519}"/>
          </ac:spMkLst>
        </pc:spChg>
        <pc:spChg chg="add mod">
          <ac:chgData name="Al Brooks" userId="34fc579134f071c1" providerId="LiveId" clId="{2C59DBB7-90A3-425F-9E5E-5AF17C851C17}" dt="2021-06-18T21:16:30.206" v="3622" actId="571"/>
          <ac:spMkLst>
            <pc:docMk/>
            <pc:sldMk cId="1267809613" sldId="7265"/>
            <ac:spMk id="193" creationId="{53C9EB7F-A4ED-49F1-A4BE-590A3D741A98}"/>
          </ac:spMkLst>
        </pc:spChg>
        <pc:spChg chg="add mod">
          <ac:chgData name="Al Brooks" userId="34fc579134f071c1" providerId="LiveId" clId="{2C59DBB7-90A3-425F-9E5E-5AF17C851C17}" dt="2021-06-18T21:16:33.660" v="3623" actId="571"/>
          <ac:spMkLst>
            <pc:docMk/>
            <pc:sldMk cId="1267809613" sldId="7265"/>
            <ac:spMk id="194" creationId="{DF3B4FA2-B0C2-4848-8049-1689615DFE14}"/>
          </ac:spMkLst>
        </pc:spChg>
        <pc:spChg chg="add mod">
          <ac:chgData name="Al Brooks" userId="34fc579134f071c1" providerId="LiveId" clId="{2C59DBB7-90A3-425F-9E5E-5AF17C851C17}" dt="2021-06-18T21:16:35.869" v="3624" actId="571"/>
          <ac:spMkLst>
            <pc:docMk/>
            <pc:sldMk cId="1267809613" sldId="7265"/>
            <ac:spMk id="195" creationId="{85275F15-6E20-4BF4-B306-679C9549AFBE}"/>
          </ac:spMkLst>
        </pc:spChg>
        <pc:spChg chg="add mod">
          <ac:chgData name="Al Brooks" userId="34fc579134f071c1" providerId="LiveId" clId="{2C59DBB7-90A3-425F-9E5E-5AF17C851C17}" dt="2021-06-18T21:16:39.808" v="3625" actId="571"/>
          <ac:spMkLst>
            <pc:docMk/>
            <pc:sldMk cId="1267809613" sldId="7265"/>
            <ac:spMk id="196" creationId="{71D08BE1-65A9-44FB-B50E-28EAEAFAEFF1}"/>
          </ac:spMkLst>
        </pc:spChg>
        <pc:spChg chg="add mod">
          <ac:chgData name="Al Brooks" userId="34fc579134f071c1" providerId="LiveId" clId="{2C59DBB7-90A3-425F-9E5E-5AF17C851C17}" dt="2021-06-18T21:16:42.156" v="3626" actId="571"/>
          <ac:spMkLst>
            <pc:docMk/>
            <pc:sldMk cId="1267809613" sldId="7265"/>
            <ac:spMk id="197" creationId="{D59FBCB7-982D-4D88-955B-51005098DE0D}"/>
          </ac:spMkLst>
        </pc:spChg>
        <pc:spChg chg="add mod">
          <ac:chgData name="Al Brooks" userId="34fc579134f071c1" providerId="LiveId" clId="{2C59DBB7-90A3-425F-9E5E-5AF17C851C17}" dt="2021-06-18T21:16:44.357" v="3627" actId="571"/>
          <ac:spMkLst>
            <pc:docMk/>
            <pc:sldMk cId="1267809613" sldId="7265"/>
            <ac:spMk id="198" creationId="{2BA594D8-313D-4F99-80BC-8ACB4828D893}"/>
          </ac:spMkLst>
        </pc:spChg>
        <pc:spChg chg="add mod">
          <ac:chgData name="Al Brooks" userId="34fc579134f071c1" providerId="LiveId" clId="{2C59DBB7-90A3-425F-9E5E-5AF17C851C17}" dt="2021-06-18T21:16:52.942" v="3628" actId="571"/>
          <ac:spMkLst>
            <pc:docMk/>
            <pc:sldMk cId="1267809613" sldId="7265"/>
            <ac:spMk id="199" creationId="{E67F754C-3601-4765-BA94-BE9D75D4EEC4}"/>
          </ac:spMkLst>
        </pc:spChg>
        <pc:spChg chg="add mod">
          <ac:chgData name="Al Brooks" userId="34fc579134f071c1" providerId="LiveId" clId="{2C59DBB7-90A3-425F-9E5E-5AF17C851C17}" dt="2021-06-18T21:16:59.684" v="3630" actId="1076"/>
          <ac:spMkLst>
            <pc:docMk/>
            <pc:sldMk cId="1267809613" sldId="7265"/>
            <ac:spMk id="200" creationId="{18B1AD7B-504F-4389-BFE4-6D9BC1137831}"/>
          </ac:spMkLst>
        </pc:spChg>
        <pc:spChg chg="add mod">
          <ac:chgData name="Al Brooks" userId="34fc579134f071c1" providerId="LiveId" clId="{2C59DBB7-90A3-425F-9E5E-5AF17C851C17}" dt="2021-06-18T21:17:06.456" v="3631" actId="571"/>
          <ac:spMkLst>
            <pc:docMk/>
            <pc:sldMk cId="1267809613" sldId="7265"/>
            <ac:spMk id="201" creationId="{F97DCF2F-8678-4E79-A9BD-5938D587C76F}"/>
          </ac:spMkLst>
        </pc:spChg>
        <pc:spChg chg="add mod">
          <ac:chgData name="Al Brooks" userId="34fc579134f071c1" providerId="LiveId" clId="{2C59DBB7-90A3-425F-9E5E-5AF17C851C17}" dt="2021-06-18T21:17:10.589" v="3632" actId="571"/>
          <ac:spMkLst>
            <pc:docMk/>
            <pc:sldMk cId="1267809613" sldId="7265"/>
            <ac:spMk id="202" creationId="{82DC0E72-C14B-476C-92F7-48175C6A3F5F}"/>
          </ac:spMkLst>
        </pc:spChg>
        <pc:spChg chg="add mod">
          <ac:chgData name="Al Brooks" userId="34fc579134f071c1" providerId="LiveId" clId="{2C59DBB7-90A3-425F-9E5E-5AF17C851C17}" dt="2021-06-18T21:17:12.748" v="3633" actId="571"/>
          <ac:spMkLst>
            <pc:docMk/>
            <pc:sldMk cId="1267809613" sldId="7265"/>
            <ac:spMk id="203" creationId="{ED45E808-B7E8-4020-B8D6-B638D761841A}"/>
          </ac:spMkLst>
        </pc:spChg>
        <pc:spChg chg="add mod">
          <ac:chgData name="Al Brooks" userId="34fc579134f071c1" providerId="LiveId" clId="{2C59DBB7-90A3-425F-9E5E-5AF17C851C17}" dt="2021-06-18T21:17:14.993" v="3634" actId="571"/>
          <ac:spMkLst>
            <pc:docMk/>
            <pc:sldMk cId="1267809613" sldId="7265"/>
            <ac:spMk id="204" creationId="{E179E002-45B6-4DDE-B20F-B2E19742DE31}"/>
          </ac:spMkLst>
        </pc:spChg>
        <pc:spChg chg="add mod">
          <ac:chgData name="Al Brooks" userId="34fc579134f071c1" providerId="LiveId" clId="{2C59DBB7-90A3-425F-9E5E-5AF17C851C17}" dt="2021-06-18T21:17:18.840" v="3635" actId="571"/>
          <ac:spMkLst>
            <pc:docMk/>
            <pc:sldMk cId="1267809613" sldId="7265"/>
            <ac:spMk id="205" creationId="{3F7EC150-3FB2-40D1-A001-BB4FB0B1263D}"/>
          </ac:spMkLst>
        </pc:spChg>
        <pc:spChg chg="add mod">
          <ac:chgData name="Al Brooks" userId="34fc579134f071c1" providerId="LiveId" clId="{2C59DBB7-90A3-425F-9E5E-5AF17C851C17}" dt="2021-06-18T21:17:21.035" v="3636" actId="571"/>
          <ac:spMkLst>
            <pc:docMk/>
            <pc:sldMk cId="1267809613" sldId="7265"/>
            <ac:spMk id="206" creationId="{0C0DC457-C70B-47FD-AC31-6057CB122E36}"/>
          </ac:spMkLst>
        </pc:spChg>
        <pc:spChg chg="add mod">
          <ac:chgData name="Al Brooks" userId="34fc579134f071c1" providerId="LiveId" clId="{2C59DBB7-90A3-425F-9E5E-5AF17C851C17}" dt="2021-06-18T21:17:25.659" v="3637" actId="571"/>
          <ac:spMkLst>
            <pc:docMk/>
            <pc:sldMk cId="1267809613" sldId="7265"/>
            <ac:spMk id="207" creationId="{49598FD3-7370-487C-84F3-91CD3D8139E8}"/>
          </ac:spMkLst>
        </pc:spChg>
        <pc:spChg chg="add mod">
          <ac:chgData name="Al Brooks" userId="34fc579134f071c1" providerId="LiveId" clId="{2C59DBB7-90A3-425F-9E5E-5AF17C851C17}" dt="2021-06-18T21:17:33.291" v="3638" actId="571"/>
          <ac:spMkLst>
            <pc:docMk/>
            <pc:sldMk cId="1267809613" sldId="7265"/>
            <ac:spMk id="208" creationId="{F86853AD-6644-4895-A2B6-8BFE8C5AC72B}"/>
          </ac:spMkLst>
        </pc:spChg>
        <pc:spChg chg="add mod">
          <ac:chgData name="Al Brooks" userId="34fc579134f071c1" providerId="LiveId" clId="{2C59DBB7-90A3-425F-9E5E-5AF17C851C17}" dt="2021-06-18T21:17:37.225" v="3639" actId="571"/>
          <ac:spMkLst>
            <pc:docMk/>
            <pc:sldMk cId="1267809613" sldId="7265"/>
            <ac:spMk id="209" creationId="{AC07BE20-2EEC-4342-843E-6B7DA62714C3}"/>
          </ac:spMkLst>
        </pc:spChg>
        <pc:spChg chg="add mod">
          <ac:chgData name="Al Brooks" userId="34fc579134f071c1" providerId="LiveId" clId="{2C59DBB7-90A3-425F-9E5E-5AF17C851C17}" dt="2021-06-18T21:17:40.612" v="3640" actId="571"/>
          <ac:spMkLst>
            <pc:docMk/>
            <pc:sldMk cId="1267809613" sldId="7265"/>
            <ac:spMk id="210" creationId="{A694E897-CFB6-4B24-84C8-171C33D5CB32}"/>
          </ac:spMkLst>
        </pc:spChg>
        <pc:spChg chg="add mod">
          <ac:chgData name="Al Brooks" userId="34fc579134f071c1" providerId="LiveId" clId="{2C59DBB7-90A3-425F-9E5E-5AF17C851C17}" dt="2021-06-18T21:17:45.864" v="3641" actId="571"/>
          <ac:spMkLst>
            <pc:docMk/>
            <pc:sldMk cId="1267809613" sldId="7265"/>
            <ac:spMk id="211" creationId="{9788C2C1-E58B-42B0-AB1A-AE6F071670FD}"/>
          </ac:spMkLst>
        </pc:spChg>
        <pc:spChg chg="add mod">
          <ac:chgData name="Al Brooks" userId="34fc579134f071c1" providerId="LiveId" clId="{2C59DBB7-90A3-425F-9E5E-5AF17C851C17}" dt="2021-06-18T21:17:49.056" v="3642" actId="571"/>
          <ac:spMkLst>
            <pc:docMk/>
            <pc:sldMk cId="1267809613" sldId="7265"/>
            <ac:spMk id="212" creationId="{F9FCED00-D419-4E68-9CAD-B6F1FDF47364}"/>
          </ac:spMkLst>
        </pc:spChg>
        <pc:spChg chg="add mod">
          <ac:chgData name="Al Brooks" userId="34fc579134f071c1" providerId="LiveId" clId="{2C59DBB7-90A3-425F-9E5E-5AF17C851C17}" dt="2021-06-18T21:18:01.415" v="3643" actId="571"/>
          <ac:spMkLst>
            <pc:docMk/>
            <pc:sldMk cId="1267809613" sldId="7265"/>
            <ac:spMk id="217" creationId="{E69A7CFF-ACCD-4FC3-8B66-E0C4BCF3BBAC}"/>
          </ac:spMkLst>
        </pc:spChg>
        <pc:spChg chg="add mod">
          <ac:chgData name="Al Brooks" userId="34fc579134f071c1" providerId="LiveId" clId="{2C59DBB7-90A3-425F-9E5E-5AF17C851C17}" dt="2021-06-18T21:18:53.846" v="3647" actId="571"/>
          <ac:spMkLst>
            <pc:docMk/>
            <pc:sldMk cId="1267809613" sldId="7265"/>
            <ac:spMk id="219" creationId="{8C3B6A76-EBCE-40D6-9D82-B90165AAE4AC}"/>
          </ac:spMkLst>
        </pc:spChg>
        <pc:spChg chg="add mod">
          <ac:chgData name="Al Brooks" userId="34fc579134f071c1" providerId="LiveId" clId="{2C59DBB7-90A3-425F-9E5E-5AF17C851C17}" dt="2021-06-18T21:18:56.702" v="3648" actId="571"/>
          <ac:spMkLst>
            <pc:docMk/>
            <pc:sldMk cId="1267809613" sldId="7265"/>
            <ac:spMk id="220" creationId="{13E9BAD6-46F9-48A1-B10C-DD9DD6018C7A}"/>
          </ac:spMkLst>
        </pc:spChg>
        <pc:spChg chg="add mod">
          <ac:chgData name="Al Brooks" userId="34fc579134f071c1" providerId="LiveId" clId="{2C59DBB7-90A3-425F-9E5E-5AF17C851C17}" dt="2021-06-18T21:19:12.311" v="3651" actId="1076"/>
          <ac:spMkLst>
            <pc:docMk/>
            <pc:sldMk cId="1267809613" sldId="7265"/>
            <ac:spMk id="221" creationId="{B7568324-96A2-4A77-8FAB-8AB0F43EBF6A}"/>
          </ac:spMkLst>
        </pc:spChg>
        <pc:picChg chg="add mod">
          <ac:chgData name="Al Brooks" userId="34fc579134f071c1" providerId="LiveId" clId="{2C59DBB7-90A3-425F-9E5E-5AF17C851C17}" dt="2021-06-18T21:07:25.881" v="3327" actId="1076"/>
          <ac:picMkLst>
            <pc:docMk/>
            <pc:sldMk cId="1267809613" sldId="7265"/>
            <ac:picMk id="3" creationId="{8BFE045E-EEA5-4993-B543-EA11B444F5BF}"/>
          </ac:picMkLst>
        </pc:picChg>
        <pc:cxnChg chg="add mod">
          <ac:chgData name="Al Brooks" userId="34fc579134f071c1" providerId="LiveId" clId="{2C59DBB7-90A3-425F-9E5E-5AF17C851C17}" dt="2021-06-18T21:07:45.917" v="3332" actId="14100"/>
          <ac:cxnSpMkLst>
            <pc:docMk/>
            <pc:sldMk cId="1267809613" sldId="7265"/>
            <ac:cxnSpMk id="158" creationId="{E34750B5-BF1E-4F43-A956-F650BEC350BD}"/>
          </ac:cxnSpMkLst>
        </pc:cxnChg>
        <pc:cxnChg chg="add del mod">
          <ac:chgData name="Al Brooks" userId="34fc579134f071c1" providerId="LiveId" clId="{2C59DBB7-90A3-425F-9E5E-5AF17C851C17}" dt="2021-06-18T21:07:33.278" v="3329" actId="478"/>
          <ac:cxnSpMkLst>
            <pc:docMk/>
            <pc:sldMk cId="1267809613" sldId="7265"/>
            <ac:cxnSpMk id="159" creationId="{04250805-0646-4502-8A01-9FC76E28AB7B}"/>
          </ac:cxnSpMkLst>
        </pc:cxnChg>
        <pc:cxnChg chg="add mod">
          <ac:chgData name="Al Brooks" userId="34fc579134f071c1" providerId="LiveId" clId="{2C59DBB7-90A3-425F-9E5E-5AF17C851C17}" dt="2021-06-18T21:07:58.207" v="3334" actId="14100"/>
          <ac:cxnSpMkLst>
            <pc:docMk/>
            <pc:sldMk cId="1267809613" sldId="7265"/>
            <ac:cxnSpMk id="160" creationId="{B1552F93-2E2C-49D8-9744-A63C022FD3A8}"/>
          </ac:cxnSpMkLst>
        </pc:cxnChg>
        <pc:cxnChg chg="add mod">
          <ac:chgData name="Al Brooks" userId="34fc579134f071c1" providerId="LiveId" clId="{2C59DBB7-90A3-425F-9E5E-5AF17C851C17}" dt="2021-06-18T21:08:09.120" v="3336" actId="14100"/>
          <ac:cxnSpMkLst>
            <pc:docMk/>
            <pc:sldMk cId="1267809613" sldId="7265"/>
            <ac:cxnSpMk id="161" creationId="{FADBD76A-E387-439D-8720-D99179BE5304}"/>
          </ac:cxnSpMkLst>
        </pc:cxnChg>
        <pc:cxnChg chg="add mod">
          <ac:chgData name="Al Brooks" userId="34fc579134f071c1" providerId="LiveId" clId="{2C59DBB7-90A3-425F-9E5E-5AF17C851C17}" dt="2021-06-18T21:08:17.424" v="3338" actId="14100"/>
          <ac:cxnSpMkLst>
            <pc:docMk/>
            <pc:sldMk cId="1267809613" sldId="7265"/>
            <ac:cxnSpMk id="162" creationId="{5EEBE8D9-C154-454C-982C-AA0E0560021F}"/>
          </ac:cxnSpMkLst>
        </pc:cxnChg>
        <pc:cxnChg chg="add mod">
          <ac:chgData name="Al Brooks" userId="34fc579134f071c1" providerId="LiveId" clId="{2C59DBB7-90A3-425F-9E5E-5AF17C851C17}" dt="2021-06-18T21:08:31.123" v="3340" actId="14100"/>
          <ac:cxnSpMkLst>
            <pc:docMk/>
            <pc:sldMk cId="1267809613" sldId="7265"/>
            <ac:cxnSpMk id="164" creationId="{FB74F2B0-ED65-4AFC-BE10-A82283EE9D00}"/>
          </ac:cxnSpMkLst>
        </pc:cxnChg>
        <pc:cxnChg chg="add mod">
          <ac:chgData name="Al Brooks" userId="34fc579134f071c1" providerId="LiveId" clId="{2C59DBB7-90A3-425F-9E5E-5AF17C851C17}" dt="2021-06-18T21:09:03.586" v="3347" actId="14100"/>
          <ac:cxnSpMkLst>
            <pc:docMk/>
            <pc:sldMk cId="1267809613" sldId="7265"/>
            <ac:cxnSpMk id="165" creationId="{32AF3C68-C5A4-41F2-85FA-AF03FCD24C01}"/>
          </ac:cxnSpMkLst>
        </pc:cxnChg>
        <pc:cxnChg chg="add mod">
          <ac:chgData name="Al Brooks" userId="34fc579134f071c1" providerId="LiveId" clId="{2C59DBB7-90A3-425F-9E5E-5AF17C851C17}" dt="2021-06-18T21:08:57.353" v="3345" actId="14100"/>
          <ac:cxnSpMkLst>
            <pc:docMk/>
            <pc:sldMk cId="1267809613" sldId="7265"/>
            <ac:cxnSpMk id="166" creationId="{40B9E566-8E24-407C-9698-C903F9669B1A}"/>
          </ac:cxnSpMkLst>
        </pc:cxnChg>
        <pc:cxnChg chg="add mod">
          <ac:chgData name="Al Brooks" userId="34fc579134f071c1" providerId="LiveId" clId="{2C59DBB7-90A3-425F-9E5E-5AF17C851C17}" dt="2021-06-18T21:09:30.260" v="3350" actId="14100"/>
          <ac:cxnSpMkLst>
            <pc:docMk/>
            <pc:sldMk cId="1267809613" sldId="7265"/>
            <ac:cxnSpMk id="167" creationId="{075F54BF-7A76-4797-88DE-C1E07F58C889}"/>
          </ac:cxnSpMkLst>
        </pc:cxnChg>
        <pc:cxnChg chg="add mod">
          <ac:chgData name="Al Brooks" userId="34fc579134f071c1" providerId="LiveId" clId="{2C59DBB7-90A3-425F-9E5E-5AF17C851C17}" dt="2021-06-18T21:09:42.709" v="3352" actId="14100"/>
          <ac:cxnSpMkLst>
            <pc:docMk/>
            <pc:sldMk cId="1267809613" sldId="7265"/>
            <ac:cxnSpMk id="168" creationId="{AFD0F8D7-52BD-4C5F-843C-8B5368EA34C1}"/>
          </ac:cxnSpMkLst>
        </pc:cxnChg>
        <pc:cxnChg chg="add mod">
          <ac:chgData name="Al Brooks" userId="34fc579134f071c1" providerId="LiveId" clId="{2C59DBB7-90A3-425F-9E5E-5AF17C851C17}" dt="2021-06-18T21:16:05.567" v="3615" actId="1035"/>
          <ac:cxnSpMkLst>
            <pc:docMk/>
            <pc:sldMk cId="1267809613" sldId="7265"/>
            <ac:cxnSpMk id="175" creationId="{18B055C2-E964-493F-82B4-1E800084C06B}"/>
          </ac:cxnSpMkLst>
        </pc:cxnChg>
        <pc:cxnChg chg="add mod">
          <ac:chgData name="Al Brooks" userId="34fc579134f071c1" providerId="LiveId" clId="{2C59DBB7-90A3-425F-9E5E-5AF17C851C17}" dt="2021-06-18T21:12:55.593" v="3468" actId="14100"/>
          <ac:cxnSpMkLst>
            <pc:docMk/>
            <pc:sldMk cId="1267809613" sldId="7265"/>
            <ac:cxnSpMk id="176" creationId="{6CA6E62A-903C-45FF-8DBB-73073094F71E}"/>
          </ac:cxnSpMkLst>
        </pc:cxnChg>
        <pc:cxnChg chg="add mod">
          <ac:chgData name="Al Brooks" userId="34fc579134f071c1" providerId="LiveId" clId="{2C59DBB7-90A3-425F-9E5E-5AF17C851C17}" dt="2021-06-18T21:13:16.260" v="3474" actId="14100"/>
          <ac:cxnSpMkLst>
            <pc:docMk/>
            <pc:sldMk cId="1267809613" sldId="7265"/>
            <ac:cxnSpMk id="178" creationId="{E1A8CD50-A17C-4845-B718-A1980604E850}"/>
          </ac:cxnSpMkLst>
        </pc:cxnChg>
        <pc:cxnChg chg="add mod">
          <ac:chgData name="Al Brooks" userId="34fc579134f071c1" providerId="LiveId" clId="{2C59DBB7-90A3-425F-9E5E-5AF17C851C17}" dt="2021-06-18T21:14:12.254" v="3513" actId="14100"/>
          <ac:cxnSpMkLst>
            <pc:docMk/>
            <pc:sldMk cId="1267809613" sldId="7265"/>
            <ac:cxnSpMk id="182" creationId="{0F416470-9A29-44ED-847B-D403F95FD280}"/>
          </ac:cxnSpMkLst>
        </pc:cxnChg>
        <pc:cxnChg chg="add mod">
          <ac:chgData name="Al Brooks" userId="34fc579134f071c1" providerId="LiveId" clId="{2C59DBB7-90A3-425F-9E5E-5AF17C851C17}" dt="2021-06-18T21:15:37.128" v="3605" actId="14100"/>
          <ac:cxnSpMkLst>
            <pc:docMk/>
            <pc:sldMk cId="1267809613" sldId="7265"/>
            <ac:cxnSpMk id="185" creationId="{02085F8F-EBFA-4598-A650-7918953D142E}"/>
          </ac:cxnSpMkLst>
        </pc:cxnChg>
        <pc:cxnChg chg="add mod">
          <ac:chgData name="Al Brooks" userId="34fc579134f071c1" providerId="LiveId" clId="{2C59DBB7-90A3-425F-9E5E-5AF17C851C17}" dt="2021-06-18T21:18:29.730" v="3646" actId="1076"/>
          <ac:cxnSpMkLst>
            <pc:docMk/>
            <pc:sldMk cId="1267809613" sldId="7265"/>
            <ac:cxnSpMk id="218" creationId="{10BE8DE1-E0FD-4333-B781-435A3C732DE0}"/>
          </ac:cxnSpMkLst>
        </pc:cxnChg>
        <pc:cxnChg chg="add mod">
          <ac:chgData name="Al Brooks" userId="34fc579134f071c1" providerId="LiveId" clId="{2C59DBB7-90A3-425F-9E5E-5AF17C851C17}" dt="2021-06-18T21:19:08.896" v="3650" actId="571"/>
          <ac:cxnSpMkLst>
            <pc:docMk/>
            <pc:sldMk cId="1267809613" sldId="7265"/>
            <ac:cxnSpMk id="226" creationId="{C75AA29D-F84A-47BF-99E0-DF3F5A4DABC5}"/>
          </ac:cxnSpMkLst>
        </pc:cxnChg>
      </pc:sldChg>
      <pc:sldChg chg="addSp delSp modSp add del mod">
        <pc:chgData name="Al Brooks" userId="34fc579134f071c1" providerId="LiveId" clId="{2C59DBB7-90A3-425F-9E5E-5AF17C851C17}" dt="2021-06-22T19:41:24.556" v="7527" actId="47"/>
        <pc:sldMkLst>
          <pc:docMk/>
          <pc:sldMk cId="2995379374" sldId="7266"/>
        </pc:sldMkLst>
        <pc:spChg chg="mod">
          <ac:chgData name="Al Brooks" userId="34fc579134f071c1" providerId="LiveId" clId="{2C59DBB7-90A3-425F-9E5E-5AF17C851C17}" dt="2021-06-21T16:54:59.424" v="5566" actId="5793"/>
          <ac:spMkLst>
            <pc:docMk/>
            <pc:sldMk cId="2995379374" sldId="7266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8T18:08:40.079" v="2008" actId="20577"/>
          <ac:spMkLst>
            <pc:docMk/>
            <pc:sldMk cId="2995379374" sldId="7266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85" creationId="{BBF138A1-E506-4DA9-B59D-2EAAD5EACCBC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99" creationId="{BBEC3F2D-AA3B-48D4-8A46-3A492B671196}"/>
          </ac:spMkLst>
        </pc:spChg>
        <pc:spChg chg="add mod">
          <ac:chgData name="Al Brooks" userId="34fc579134f071c1" providerId="LiveId" clId="{2C59DBB7-90A3-425F-9E5E-5AF17C851C17}" dt="2021-06-21T20:21:34.684" v="5616" actId="571"/>
          <ac:spMkLst>
            <pc:docMk/>
            <pc:sldMk cId="2995379374" sldId="7266"/>
            <ac:spMk id="119" creationId="{3C36F097-A064-4BAB-8BF7-AB6CDBDFA2EB}"/>
          </ac:spMkLst>
        </pc:spChg>
        <pc:spChg chg="add mod">
          <ac:chgData name="Al Brooks" userId="34fc579134f071c1" providerId="LiveId" clId="{2C59DBB7-90A3-425F-9E5E-5AF17C851C17}" dt="2021-06-21T20:21:38.047" v="5617" actId="571"/>
          <ac:spMkLst>
            <pc:docMk/>
            <pc:sldMk cId="2995379374" sldId="7266"/>
            <ac:spMk id="120" creationId="{2F7422E7-5CF1-420E-B86E-5745C9252F53}"/>
          </ac:spMkLst>
        </pc:spChg>
        <pc:spChg chg="add mod">
          <ac:chgData name="Al Brooks" userId="34fc579134f071c1" providerId="LiveId" clId="{2C59DBB7-90A3-425F-9E5E-5AF17C851C17}" dt="2021-06-21T20:21:40.714" v="5618" actId="571"/>
          <ac:spMkLst>
            <pc:docMk/>
            <pc:sldMk cId="2995379374" sldId="7266"/>
            <ac:spMk id="121" creationId="{64227F07-31BD-4718-AA4D-D541C27B9DB4}"/>
          </ac:spMkLst>
        </pc:spChg>
        <pc:spChg chg="add mod">
          <ac:chgData name="Al Brooks" userId="34fc579134f071c1" providerId="LiveId" clId="{2C59DBB7-90A3-425F-9E5E-5AF17C851C17}" dt="2021-06-21T20:21:43.464" v="5619" actId="571"/>
          <ac:spMkLst>
            <pc:docMk/>
            <pc:sldMk cId="2995379374" sldId="7266"/>
            <ac:spMk id="122" creationId="{7CC15BCA-3D7D-44F9-B945-806ED61C5E83}"/>
          </ac:spMkLst>
        </pc:spChg>
        <pc:spChg chg="add mod">
          <ac:chgData name="Al Brooks" userId="34fc579134f071c1" providerId="LiveId" clId="{2C59DBB7-90A3-425F-9E5E-5AF17C851C17}" dt="2021-06-21T20:21:48.429" v="5620" actId="571"/>
          <ac:spMkLst>
            <pc:docMk/>
            <pc:sldMk cId="2995379374" sldId="7266"/>
            <ac:spMk id="123" creationId="{63A8842F-2BFE-4DE7-96AF-84B0EBC260B6}"/>
          </ac:spMkLst>
        </pc:spChg>
        <pc:spChg chg="add mod">
          <ac:chgData name="Al Brooks" userId="34fc579134f071c1" providerId="LiveId" clId="{2C59DBB7-90A3-425F-9E5E-5AF17C851C17}" dt="2021-06-21T20:21:51.237" v="5621" actId="571"/>
          <ac:spMkLst>
            <pc:docMk/>
            <pc:sldMk cId="2995379374" sldId="7266"/>
            <ac:spMk id="124" creationId="{6DAA9786-68A0-4FEF-8D1D-F1D97AABFBF9}"/>
          </ac:spMkLst>
        </pc:spChg>
        <pc:spChg chg="add mod">
          <ac:chgData name="Al Brooks" userId="34fc579134f071c1" providerId="LiveId" clId="{2C59DBB7-90A3-425F-9E5E-5AF17C851C17}" dt="2021-06-21T20:21:54.354" v="5622" actId="571"/>
          <ac:spMkLst>
            <pc:docMk/>
            <pc:sldMk cId="2995379374" sldId="7266"/>
            <ac:spMk id="125" creationId="{D80DEA55-2B24-477A-BA17-181F2B0FA7A9}"/>
          </ac:spMkLst>
        </pc:spChg>
        <pc:spChg chg="add mod">
          <ac:chgData name="Al Brooks" userId="34fc579134f071c1" providerId="LiveId" clId="{2C59DBB7-90A3-425F-9E5E-5AF17C851C17}" dt="2021-06-21T20:21:58.120" v="5623" actId="571"/>
          <ac:spMkLst>
            <pc:docMk/>
            <pc:sldMk cId="2995379374" sldId="7266"/>
            <ac:spMk id="126" creationId="{AD6DB1E6-F26B-48EB-BC73-1812147FADE4}"/>
          </ac:spMkLst>
        </pc:spChg>
        <pc:spChg chg="add mod">
          <ac:chgData name="Al Brooks" userId="34fc579134f071c1" providerId="LiveId" clId="{2C59DBB7-90A3-425F-9E5E-5AF17C851C17}" dt="2021-06-21T20:22:00.811" v="5624" actId="571"/>
          <ac:spMkLst>
            <pc:docMk/>
            <pc:sldMk cId="2995379374" sldId="7266"/>
            <ac:spMk id="127" creationId="{493C1943-F7A6-43BC-81A9-DD81B413AEF2}"/>
          </ac:spMkLst>
        </pc:spChg>
        <pc:spChg chg="add mod">
          <ac:chgData name="Al Brooks" userId="34fc579134f071c1" providerId="LiveId" clId="{2C59DBB7-90A3-425F-9E5E-5AF17C851C17}" dt="2021-06-21T20:22:09.856" v="5625" actId="571"/>
          <ac:spMkLst>
            <pc:docMk/>
            <pc:sldMk cId="2995379374" sldId="7266"/>
            <ac:spMk id="128" creationId="{1718935D-A587-4C68-AF15-3D7C1F87EE78}"/>
          </ac:spMkLst>
        </pc:spChg>
        <pc:spChg chg="add mod">
          <ac:chgData name="Al Brooks" userId="34fc579134f071c1" providerId="LiveId" clId="{2C59DBB7-90A3-425F-9E5E-5AF17C851C17}" dt="2021-06-21T20:22:27.423" v="5627" actId="1076"/>
          <ac:spMkLst>
            <pc:docMk/>
            <pc:sldMk cId="2995379374" sldId="7266"/>
            <ac:spMk id="129" creationId="{0B6A3C93-8BB5-4519-B1A5-0CCEBC687410}"/>
          </ac:spMkLst>
        </pc:spChg>
        <pc:spChg chg="add mod">
          <ac:chgData name="Al Brooks" userId="34fc579134f071c1" providerId="LiveId" clId="{2C59DBB7-90A3-425F-9E5E-5AF17C851C17}" dt="2021-06-21T20:22:35.584" v="5628" actId="571"/>
          <ac:spMkLst>
            <pc:docMk/>
            <pc:sldMk cId="2995379374" sldId="7266"/>
            <ac:spMk id="130" creationId="{71F6E299-521B-45D2-AEFF-B9CC46043B5E}"/>
          </ac:spMkLst>
        </pc:spChg>
        <pc:spChg chg="add del mod">
          <ac:chgData name="Al Brooks" userId="34fc579134f071c1" providerId="LiveId" clId="{2C59DBB7-90A3-425F-9E5E-5AF17C851C17}" dt="2021-06-21T20:22:59.939" v="5631" actId="478"/>
          <ac:spMkLst>
            <pc:docMk/>
            <pc:sldMk cId="2995379374" sldId="7266"/>
            <ac:spMk id="131" creationId="{92454FC0-D958-4EAA-8C56-2CE8D25A2AA5}"/>
          </ac:spMkLst>
        </pc:spChg>
        <pc:spChg chg="add mod">
          <ac:chgData name="Al Brooks" userId="34fc579134f071c1" providerId="LiveId" clId="{2C59DBB7-90A3-425F-9E5E-5AF17C851C17}" dt="2021-06-21T20:22:53.475" v="5630" actId="571"/>
          <ac:spMkLst>
            <pc:docMk/>
            <pc:sldMk cId="2995379374" sldId="7266"/>
            <ac:spMk id="132" creationId="{7B21033E-D804-4FEE-BA9F-A297B7F568BA}"/>
          </ac:spMkLst>
        </pc:spChg>
        <pc:spChg chg="add mod">
          <ac:chgData name="Al Brooks" userId="34fc579134f071c1" providerId="LiveId" clId="{2C59DBB7-90A3-425F-9E5E-5AF17C851C17}" dt="2021-06-21T20:23:13.215" v="5632" actId="571"/>
          <ac:spMkLst>
            <pc:docMk/>
            <pc:sldMk cId="2995379374" sldId="7266"/>
            <ac:spMk id="133" creationId="{102F9FC8-E409-4FD1-93DA-C4759A91D24B}"/>
          </ac:spMkLst>
        </pc:spChg>
        <pc:spChg chg="add mod">
          <ac:chgData name="Al Brooks" userId="34fc579134f071c1" providerId="LiveId" clId="{2C59DBB7-90A3-425F-9E5E-5AF17C851C17}" dt="2021-06-21T20:23:16.456" v="5633" actId="571"/>
          <ac:spMkLst>
            <pc:docMk/>
            <pc:sldMk cId="2995379374" sldId="7266"/>
            <ac:spMk id="134" creationId="{5D51A564-D718-4537-A663-DF2E3A6F3661}"/>
          </ac:spMkLst>
        </pc:spChg>
        <pc:spChg chg="add mod">
          <ac:chgData name="Al Brooks" userId="34fc579134f071c1" providerId="LiveId" clId="{2C59DBB7-90A3-425F-9E5E-5AF17C851C17}" dt="2021-06-21T20:23:20.019" v="5634" actId="571"/>
          <ac:spMkLst>
            <pc:docMk/>
            <pc:sldMk cId="2995379374" sldId="7266"/>
            <ac:spMk id="135" creationId="{F683482D-3280-4C68-B91B-E678B5CEA848}"/>
          </ac:spMkLst>
        </pc:spChg>
        <pc:spChg chg="add mod">
          <ac:chgData name="Al Brooks" userId="34fc579134f071c1" providerId="LiveId" clId="{2C59DBB7-90A3-425F-9E5E-5AF17C851C17}" dt="2021-06-21T20:23:22.281" v="5635" actId="571"/>
          <ac:spMkLst>
            <pc:docMk/>
            <pc:sldMk cId="2995379374" sldId="7266"/>
            <ac:spMk id="136" creationId="{2DF00EE3-07EA-4004-A37C-2193DEA15A58}"/>
          </ac:spMkLst>
        </pc:spChg>
        <pc:spChg chg="add mod">
          <ac:chgData name="Al Brooks" userId="34fc579134f071c1" providerId="LiveId" clId="{2C59DBB7-90A3-425F-9E5E-5AF17C851C17}" dt="2021-06-21T20:23:24.254" v="5636" actId="571"/>
          <ac:spMkLst>
            <pc:docMk/>
            <pc:sldMk cId="2995379374" sldId="7266"/>
            <ac:spMk id="137" creationId="{9658E26E-9163-46A5-B925-1FA662034631}"/>
          </ac:spMkLst>
        </pc:spChg>
        <pc:spChg chg="add mod">
          <ac:chgData name="Al Brooks" userId="34fc579134f071c1" providerId="LiveId" clId="{2C59DBB7-90A3-425F-9E5E-5AF17C851C17}" dt="2021-06-21T20:24:03.710" v="5639" actId="571"/>
          <ac:spMkLst>
            <pc:docMk/>
            <pc:sldMk cId="2995379374" sldId="7266"/>
            <ac:spMk id="140" creationId="{D87AC764-9F87-4395-8216-A6362FEDFB0C}"/>
          </ac:spMkLst>
        </pc:spChg>
        <pc:spChg chg="add mod">
          <ac:chgData name="Al Brooks" userId="34fc579134f071c1" providerId="LiveId" clId="{2C59DBB7-90A3-425F-9E5E-5AF17C851C17}" dt="2021-06-21T20:24:11.424" v="5640" actId="571"/>
          <ac:spMkLst>
            <pc:docMk/>
            <pc:sldMk cId="2995379374" sldId="7266"/>
            <ac:spMk id="141" creationId="{1D4ED856-B2EE-4712-A4DD-8FD494AE5283}"/>
          </ac:spMkLst>
        </pc:spChg>
        <pc:spChg chg="add mod">
          <ac:chgData name="Al Brooks" userId="34fc579134f071c1" providerId="LiveId" clId="{2C59DBB7-90A3-425F-9E5E-5AF17C851C17}" dt="2021-06-21T20:24:14.618" v="5641" actId="571"/>
          <ac:spMkLst>
            <pc:docMk/>
            <pc:sldMk cId="2995379374" sldId="7266"/>
            <ac:spMk id="142" creationId="{825999BD-F5C7-4AB0-B8AC-14BA3BEB6E3E}"/>
          </ac:spMkLst>
        </pc:spChg>
        <pc:spChg chg="add mod">
          <ac:chgData name="Al Brooks" userId="34fc579134f071c1" providerId="LiveId" clId="{2C59DBB7-90A3-425F-9E5E-5AF17C851C17}" dt="2021-06-21T20:24:17.644" v="5642" actId="571"/>
          <ac:spMkLst>
            <pc:docMk/>
            <pc:sldMk cId="2995379374" sldId="7266"/>
            <ac:spMk id="143" creationId="{85B45FBC-F212-4AFD-A504-71AD694DF4B9}"/>
          </ac:spMkLst>
        </pc:spChg>
        <pc:spChg chg="add mod">
          <ac:chgData name="Al Brooks" userId="34fc579134f071c1" providerId="LiveId" clId="{2C59DBB7-90A3-425F-9E5E-5AF17C851C17}" dt="2021-06-21T20:24:26.736" v="5643" actId="571"/>
          <ac:spMkLst>
            <pc:docMk/>
            <pc:sldMk cId="2995379374" sldId="7266"/>
            <ac:spMk id="144" creationId="{13358049-8DFE-4639-A437-1E043A4B8A31}"/>
          </ac:spMkLst>
        </pc:spChg>
        <pc:spChg chg="add mod">
          <ac:chgData name="Al Brooks" userId="34fc579134f071c1" providerId="LiveId" clId="{2C59DBB7-90A3-425F-9E5E-5AF17C851C17}" dt="2021-06-21T20:24:49.043" v="5644" actId="571"/>
          <ac:spMkLst>
            <pc:docMk/>
            <pc:sldMk cId="2995379374" sldId="7266"/>
            <ac:spMk id="145" creationId="{C005AE88-340C-4763-A4AD-F62DB5C9F547}"/>
          </ac:spMkLst>
        </pc:spChg>
        <pc:spChg chg="add mod">
          <ac:chgData name="Al Brooks" userId="34fc579134f071c1" providerId="LiveId" clId="{2C59DBB7-90A3-425F-9E5E-5AF17C851C17}" dt="2021-06-21T20:33:48.710" v="6166" actId="1076"/>
          <ac:spMkLst>
            <pc:docMk/>
            <pc:sldMk cId="2995379374" sldId="7266"/>
            <ac:spMk id="146" creationId="{799C518B-5DB0-48D1-B52E-DF6AF1D56F38}"/>
          </ac:spMkLst>
        </pc:spChg>
        <pc:spChg chg="add mod">
          <ac:chgData name="Al Brooks" userId="34fc579134f071c1" providerId="LiveId" clId="{2C59DBB7-90A3-425F-9E5E-5AF17C851C17}" dt="2021-06-21T20:28:15.844" v="5886" actId="108"/>
          <ac:spMkLst>
            <pc:docMk/>
            <pc:sldMk cId="2995379374" sldId="7266"/>
            <ac:spMk id="147" creationId="{1940D601-5A38-4934-86A2-0FCB5B94CF58}"/>
          </ac:spMkLst>
        </pc:spChg>
        <pc:spChg chg="add mod">
          <ac:chgData name="Al Brooks" userId="34fc579134f071c1" providerId="LiveId" clId="{2C59DBB7-90A3-425F-9E5E-5AF17C851C17}" dt="2021-06-21T20:27:40.185" v="5877" actId="1076"/>
          <ac:spMkLst>
            <pc:docMk/>
            <pc:sldMk cId="2995379374" sldId="7266"/>
            <ac:spMk id="150" creationId="{5A42320B-C3E6-40F5-86D7-E6CA7374F4C1}"/>
          </ac:spMkLst>
        </pc:spChg>
        <pc:spChg chg="add mod">
          <ac:chgData name="Al Brooks" userId="34fc579134f071c1" providerId="LiveId" clId="{2C59DBB7-90A3-425F-9E5E-5AF17C851C17}" dt="2021-06-21T20:28:29.065" v="5891" actId="14100"/>
          <ac:spMkLst>
            <pc:docMk/>
            <pc:sldMk cId="2995379374" sldId="7266"/>
            <ac:spMk id="152" creationId="{C9ADB825-C638-481C-82B8-513B3D4A2C2F}"/>
          </ac:spMkLst>
        </pc:spChg>
        <pc:spChg chg="add mod">
          <ac:chgData name="Al Brooks" userId="34fc579134f071c1" providerId="LiveId" clId="{2C59DBB7-90A3-425F-9E5E-5AF17C851C17}" dt="2021-06-21T20:29:33.220" v="6001" actId="108"/>
          <ac:spMkLst>
            <pc:docMk/>
            <pc:sldMk cId="2995379374" sldId="7266"/>
            <ac:spMk id="153" creationId="{D9EC1545-E4DE-4DEC-8C46-2838FCB8E598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21T20:30:52.236" v="6036" actId="1076"/>
          <ac:spMkLst>
            <pc:docMk/>
            <pc:sldMk cId="2995379374" sldId="7266"/>
            <ac:spMk id="156" creationId="{C694D276-A4E9-4C8A-8ABA-B6939DF1A78D}"/>
          </ac:spMkLst>
        </pc:spChg>
        <pc:spChg chg="add mod">
          <ac:chgData name="Al Brooks" userId="34fc579134f071c1" providerId="LiveId" clId="{2C59DBB7-90A3-425F-9E5E-5AF17C851C17}" dt="2021-06-21T20:31:54.418" v="6105" actId="1076"/>
          <ac:spMkLst>
            <pc:docMk/>
            <pc:sldMk cId="2995379374" sldId="7266"/>
            <ac:spMk id="157" creationId="{635BB5DF-72D5-4312-9070-03ED86545253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58" creationId="{59B60A44-069C-4D72-8675-6F6FD4BCB996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59" creationId="{482B1BFD-534F-493B-8D70-1E40CC88637F}"/>
          </ac:spMkLst>
        </pc:spChg>
        <pc:spChg chg="add mod">
          <ac:chgData name="Al Brooks" userId="34fc579134f071c1" providerId="LiveId" clId="{2C59DBB7-90A3-425F-9E5E-5AF17C851C17}" dt="2021-06-21T20:33:01.240" v="6133" actId="1076"/>
          <ac:spMkLst>
            <pc:docMk/>
            <pc:sldMk cId="2995379374" sldId="7266"/>
            <ac:spMk id="159" creationId="{9B656C04-D09A-462E-90D4-5A77F45FAC15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60" creationId="{D6B50469-49A4-461E-97E1-6228B77DE1D7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61" creationId="{EABF4EAD-2BBF-40A5-9040-6DA13CCC1617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62" creationId="{799E0A39-1329-476B-86CA-7718A74129CC}"/>
          </ac:spMkLst>
        </pc:spChg>
        <pc:spChg chg="add mod">
          <ac:chgData name="Al Brooks" userId="34fc579134f071c1" providerId="LiveId" clId="{2C59DBB7-90A3-425F-9E5E-5AF17C851C17}" dt="2021-06-21T20:32:58.921" v="6132" actId="1076"/>
          <ac:spMkLst>
            <pc:docMk/>
            <pc:sldMk cId="2995379374" sldId="7266"/>
            <ac:spMk id="163" creationId="{631BFAFE-199E-4257-AC7D-D5C399202978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64" creationId="{1FF9601E-C59F-4693-980D-1CA368F51AD5}"/>
          </ac:spMkLst>
        </pc:spChg>
        <pc:spChg chg="add mod">
          <ac:chgData name="Al Brooks" userId="34fc579134f071c1" providerId="LiveId" clId="{2C59DBB7-90A3-425F-9E5E-5AF17C851C17}" dt="2021-06-18T21:28:18.939" v="3716"/>
          <ac:spMkLst>
            <pc:docMk/>
            <pc:sldMk cId="2995379374" sldId="7266"/>
            <ac:spMk id="165" creationId="{0F3FF11D-1D83-48AE-8090-922706369D54}"/>
          </ac:spMkLst>
        </pc:spChg>
        <pc:spChg chg="add mod">
          <ac:chgData name="Al Brooks" userId="34fc579134f071c1" providerId="LiveId" clId="{2C59DBB7-90A3-425F-9E5E-5AF17C851C17}" dt="2021-06-21T20:33:25.372" v="6150" actId="1076"/>
          <ac:spMkLst>
            <pc:docMk/>
            <pc:sldMk cId="2995379374" sldId="7266"/>
            <ac:spMk id="165" creationId="{A98AC238-B0D2-4448-B558-C48C612194A0}"/>
          </ac:spMkLst>
        </pc:spChg>
        <pc:spChg chg="del">
          <ac:chgData name="Al Brooks" userId="34fc579134f071c1" providerId="LiveId" clId="{2C59DBB7-90A3-425F-9E5E-5AF17C851C17}" dt="2021-06-18T21:28:17.300" v="3715" actId="478"/>
          <ac:spMkLst>
            <pc:docMk/>
            <pc:sldMk cId="2995379374" sldId="7266"/>
            <ac:spMk id="215" creationId="{EC39CA8B-DBE1-47F3-BF1F-B67C6859BE85}"/>
          </ac:spMkLst>
        </pc:spChg>
        <pc:picChg chg="add mod">
          <ac:chgData name="Al Brooks" userId="34fc579134f071c1" providerId="LiveId" clId="{2C59DBB7-90A3-425F-9E5E-5AF17C851C17}" dt="2021-06-21T20:25:59.551" v="5754" actId="1076"/>
          <ac:picMkLst>
            <pc:docMk/>
            <pc:sldMk cId="2995379374" sldId="7266"/>
            <ac:picMk id="3" creationId="{B094B6A8-D19E-4632-A3DF-B037B148B810}"/>
          </ac:picMkLst>
        </pc:picChg>
        <pc:picChg chg="add mod">
          <ac:chgData name="Al Brooks" userId="34fc579134f071c1" providerId="LiveId" clId="{2C59DBB7-90A3-425F-9E5E-5AF17C851C17}" dt="2021-06-21T20:27:19.996" v="5870" actId="571"/>
          <ac:picMkLst>
            <pc:docMk/>
            <pc:sldMk cId="2995379374" sldId="7266"/>
            <ac:picMk id="149" creationId="{93A2A1B9-700A-40FB-9831-E7BA19F23CD6}"/>
          </ac:picMkLst>
        </pc:picChg>
        <pc:cxnChg chg="add mod">
          <ac:chgData name="Al Brooks" userId="34fc579134f071c1" providerId="LiveId" clId="{2C59DBB7-90A3-425F-9E5E-5AF17C851C17}" dt="2021-06-21T20:17:44.834" v="5572" actId="14100"/>
          <ac:cxnSpMkLst>
            <pc:docMk/>
            <pc:sldMk cId="2995379374" sldId="7266"/>
            <ac:cxnSpMk id="82" creationId="{A67D4074-3470-46F6-9C32-DA62D23426B1}"/>
          </ac:cxnSpMkLst>
        </pc:cxnChg>
        <pc:cxnChg chg="add mod">
          <ac:chgData name="Al Brooks" userId="34fc579134f071c1" providerId="LiveId" clId="{2C59DBB7-90A3-425F-9E5E-5AF17C851C17}" dt="2021-06-21T20:17:56.802" v="5575" actId="14100"/>
          <ac:cxnSpMkLst>
            <pc:docMk/>
            <pc:sldMk cId="2995379374" sldId="7266"/>
            <ac:cxnSpMk id="84" creationId="{1D663FE8-9B0A-419D-80EF-F06AC3AB32D0}"/>
          </ac:cxnSpMkLst>
        </pc:cxnChg>
        <pc:cxnChg chg="add mod">
          <ac:chgData name="Al Brooks" userId="34fc579134f071c1" providerId="LiveId" clId="{2C59DBB7-90A3-425F-9E5E-5AF17C851C17}" dt="2021-06-21T20:18:07.670" v="5577" actId="14100"/>
          <ac:cxnSpMkLst>
            <pc:docMk/>
            <pc:sldMk cId="2995379374" sldId="7266"/>
            <ac:cxnSpMk id="86" creationId="{8D15EF29-FAA6-4A65-9AB7-57D6CA189EE5}"/>
          </ac:cxnSpMkLst>
        </pc:cxnChg>
        <pc:cxnChg chg="add mod">
          <ac:chgData name="Al Brooks" userId="34fc579134f071c1" providerId="LiveId" clId="{2C59DBB7-90A3-425F-9E5E-5AF17C851C17}" dt="2021-06-21T20:18:17.221" v="5579" actId="14100"/>
          <ac:cxnSpMkLst>
            <pc:docMk/>
            <pc:sldMk cId="2995379374" sldId="7266"/>
            <ac:cxnSpMk id="88" creationId="{80A2D4F1-3D09-4B3B-A9EC-65FE20206078}"/>
          </ac:cxnSpMkLst>
        </pc:cxnChg>
        <pc:cxnChg chg="add mod">
          <ac:chgData name="Al Brooks" userId="34fc579134f071c1" providerId="LiveId" clId="{2C59DBB7-90A3-425F-9E5E-5AF17C851C17}" dt="2021-06-21T20:18:25.703" v="5581" actId="14100"/>
          <ac:cxnSpMkLst>
            <pc:docMk/>
            <pc:sldMk cId="2995379374" sldId="7266"/>
            <ac:cxnSpMk id="90" creationId="{961DEDB6-39C2-44AC-9388-C8368B9A8ECE}"/>
          </ac:cxnSpMkLst>
        </pc:cxnChg>
        <pc:cxnChg chg="add mod">
          <ac:chgData name="Al Brooks" userId="34fc579134f071c1" providerId="LiveId" clId="{2C59DBB7-90A3-425F-9E5E-5AF17C851C17}" dt="2021-06-21T20:18:36.593" v="5583" actId="14100"/>
          <ac:cxnSpMkLst>
            <pc:docMk/>
            <pc:sldMk cId="2995379374" sldId="7266"/>
            <ac:cxnSpMk id="92" creationId="{F7C0C256-AD2D-420A-AAE1-6E24F95676D7}"/>
          </ac:cxnSpMkLst>
        </pc:cxnChg>
        <pc:cxnChg chg="add mod">
          <ac:chgData name="Al Brooks" userId="34fc579134f071c1" providerId="LiveId" clId="{2C59DBB7-90A3-425F-9E5E-5AF17C851C17}" dt="2021-06-21T20:18:45.530" v="5585" actId="14100"/>
          <ac:cxnSpMkLst>
            <pc:docMk/>
            <pc:sldMk cId="2995379374" sldId="7266"/>
            <ac:cxnSpMk id="94" creationId="{D5FC6326-76EC-4074-8314-7E4976B667F4}"/>
          </ac:cxnSpMkLst>
        </pc:cxnChg>
        <pc:cxnChg chg="add mod">
          <ac:chgData name="Al Brooks" userId="34fc579134f071c1" providerId="LiveId" clId="{2C59DBB7-90A3-425F-9E5E-5AF17C851C17}" dt="2021-06-21T20:20:28.999" v="5609" actId="14100"/>
          <ac:cxnSpMkLst>
            <pc:docMk/>
            <pc:sldMk cId="2995379374" sldId="7266"/>
            <ac:cxnSpMk id="96" creationId="{066BF54F-5147-40FE-85B4-0A3F6B22A2B9}"/>
          </ac:cxnSpMkLst>
        </pc:cxnChg>
        <pc:cxnChg chg="add mod">
          <ac:chgData name="Al Brooks" userId="34fc579134f071c1" providerId="LiveId" clId="{2C59DBB7-90A3-425F-9E5E-5AF17C851C17}" dt="2021-06-21T20:19:19.583" v="5594" actId="14100"/>
          <ac:cxnSpMkLst>
            <pc:docMk/>
            <pc:sldMk cId="2995379374" sldId="7266"/>
            <ac:cxnSpMk id="98" creationId="{FC9EF09C-8EC7-46F1-BEF5-C4103229AF05}"/>
          </ac:cxnSpMkLst>
        </pc:cxnChg>
        <pc:cxnChg chg="add mod">
          <ac:chgData name="Al Brooks" userId="34fc579134f071c1" providerId="LiveId" clId="{2C59DBB7-90A3-425F-9E5E-5AF17C851C17}" dt="2021-06-21T20:19:34.902" v="5597" actId="14100"/>
          <ac:cxnSpMkLst>
            <pc:docMk/>
            <pc:sldMk cId="2995379374" sldId="7266"/>
            <ac:cxnSpMk id="103" creationId="{E381F8F2-2B12-49F0-BC3E-5C1B3D2EE47B}"/>
          </ac:cxnSpMkLst>
        </pc:cxnChg>
        <pc:cxnChg chg="add mod">
          <ac:chgData name="Al Brooks" userId="34fc579134f071c1" providerId="LiveId" clId="{2C59DBB7-90A3-425F-9E5E-5AF17C851C17}" dt="2021-06-21T20:19:41.472" v="5599" actId="14100"/>
          <ac:cxnSpMkLst>
            <pc:docMk/>
            <pc:sldMk cId="2995379374" sldId="7266"/>
            <ac:cxnSpMk id="105" creationId="{BB2DDAB6-39ED-4707-B677-979D983278D3}"/>
          </ac:cxnSpMkLst>
        </pc:cxnChg>
        <pc:cxnChg chg="add del mod">
          <ac:chgData name="Al Brooks" userId="34fc579134f071c1" providerId="LiveId" clId="{2C59DBB7-90A3-425F-9E5E-5AF17C851C17}" dt="2021-06-21T20:20:08.173" v="5606" actId="478"/>
          <ac:cxnSpMkLst>
            <pc:docMk/>
            <pc:sldMk cId="2995379374" sldId="7266"/>
            <ac:cxnSpMk id="107" creationId="{831E199B-DDD0-42E1-A8DE-C87006D8F3E8}"/>
          </ac:cxnSpMkLst>
        </pc:cxnChg>
        <pc:cxnChg chg="add mod">
          <ac:chgData name="Al Brooks" userId="34fc579134f071c1" providerId="LiveId" clId="{2C59DBB7-90A3-425F-9E5E-5AF17C851C17}" dt="2021-06-21T20:20:23.066" v="5608" actId="14100"/>
          <ac:cxnSpMkLst>
            <pc:docMk/>
            <pc:sldMk cId="2995379374" sldId="7266"/>
            <ac:cxnSpMk id="109" creationId="{096F126E-0222-4979-8058-4739E7631779}"/>
          </ac:cxnSpMkLst>
        </pc:cxnChg>
        <pc:cxnChg chg="add mod">
          <ac:chgData name="Al Brooks" userId="34fc579134f071c1" providerId="LiveId" clId="{2C59DBB7-90A3-425F-9E5E-5AF17C851C17}" dt="2021-06-21T20:20:42.731" v="5611" actId="14100"/>
          <ac:cxnSpMkLst>
            <pc:docMk/>
            <pc:sldMk cId="2995379374" sldId="7266"/>
            <ac:cxnSpMk id="113" creationId="{05F79DAC-9A57-4FB7-B39E-5F2FD3B352E7}"/>
          </ac:cxnSpMkLst>
        </pc:cxnChg>
        <pc:cxnChg chg="add mod">
          <ac:chgData name="Al Brooks" userId="34fc579134f071c1" providerId="LiveId" clId="{2C59DBB7-90A3-425F-9E5E-5AF17C851C17}" dt="2021-06-21T20:20:48.887" v="5613" actId="14100"/>
          <ac:cxnSpMkLst>
            <pc:docMk/>
            <pc:sldMk cId="2995379374" sldId="7266"/>
            <ac:cxnSpMk id="115" creationId="{E9C774C8-048A-4443-9C4A-98BD099DA57E}"/>
          </ac:cxnSpMkLst>
        </pc:cxnChg>
        <pc:cxnChg chg="add mod">
          <ac:chgData name="Al Brooks" userId="34fc579134f071c1" providerId="LiveId" clId="{2C59DBB7-90A3-425F-9E5E-5AF17C851C17}" dt="2021-06-21T20:21:22.543" v="5615" actId="14100"/>
          <ac:cxnSpMkLst>
            <pc:docMk/>
            <pc:sldMk cId="2995379374" sldId="7266"/>
            <ac:cxnSpMk id="117" creationId="{8C692AB2-CA1B-4856-A3D1-84F944EB78D0}"/>
          </ac:cxnSpMkLst>
        </pc:cxnChg>
        <pc:cxnChg chg="add mod">
          <ac:chgData name="Al Brooks" userId="34fc579134f071c1" providerId="LiveId" clId="{2C59DBB7-90A3-425F-9E5E-5AF17C851C17}" dt="2021-06-21T20:23:35.820" v="5638" actId="14100"/>
          <ac:cxnSpMkLst>
            <pc:docMk/>
            <pc:sldMk cId="2995379374" sldId="7266"/>
            <ac:cxnSpMk id="138" creationId="{2A903E90-37F3-461F-9BE0-DDB3423B8A12}"/>
          </ac:cxnSpMkLst>
        </pc:cxnChg>
        <pc:cxnChg chg="add mod">
          <ac:chgData name="Al Brooks" userId="34fc579134f071c1" providerId="LiveId" clId="{2C59DBB7-90A3-425F-9E5E-5AF17C851C17}" dt="2021-06-21T20:28:02.163" v="5884" actId="1076"/>
          <ac:cxnSpMkLst>
            <pc:docMk/>
            <pc:sldMk cId="2995379374" sldId="7266"/>
            <ac:cxnSpMk id="148" creationId="{480400F1-365C-4224-A4B5-7DE04FABCCD1}"/>
          </ac:cxnSpMkLst>
        </pc:cxnChg>
        <pc:cxnChg chg="add mod">
          <ac:chgData name="Al Brooks" userId="34fc579134f071c1" providerId="LiveId" clId="{2C59DBB7-90A3-425F-9E5E-5AF17C851C17}" dt="2021-06-21T20:29:22.864" v="5999" actId="571"/>
          <ac:cxnSpMkLst>
            <pc:docMk/>
            <pc:sldMk cId="2995379374" sldId="7266"/>
            <ac:cxnSpMk id="154" creationId="{EE0BFC4B-5C62-4A85-A65F-270F665345A6}"/>
          </ac:cxnSpMkLst>
        </pc:cxnChg>
        <pc:cxnChg chg="add mod">
          <ac:chgData name="Al Brooks" userId="34fc579134f071c1" providerId="LiveId" clId="{2C59DBB7-90A3-425F-9E5E-5AF17C851C17}" dt="2021-06-21T20:30:49.271" v="6035" actId="108"/>
          <ac:cxnSpMkLst>
            <pc:docMk/>
            <pc:sldMk cId="2995379374" sldId="7266"/>
            <ac:cxnSpMk id="155" creationId="{6142673C-4CDE-428C-B327-C238E76A0CBD}"/>
          </ac:cxnSpMkLst>
        </pc:cxnChg>
        <pc:cxnChg chg="add mod">
          <ac:chgData name="Al Brooks" userId="34fc579134f071c1" providerId="LiveId" clId="{2C59DBB7-90A3-425F-9E5E-5AF17C851C17}" dt="2021-06-21T20:32:00.033" v="6106" actId="1076"/>
          <ac:cxnSpMkLst>
            <pc:docMk/>
            <pc:sldMk cId="2995379374" sldId="7266"/>
            <ac:cxnSpMk id="158" creationId="{A9BF4DFE-EBCB-459C-A66C-3E32078E8C96}"/>
          </ac:cxnSpMkLst>
        </pc:cxnChg>
        <pc:cxnChg chg="add mod">
          <ac:chgData name="Al Brooks" userId="34fc579134f071c1" providerId="LiveId" clId="{2C59DBB7-90A3-425F-9E5E-5AF17C851C17}" dt="2021-06-21T20:32:44.541" v="6126" actId="14100"/>
          <ac:cxnSpMkLst>
            <pc:docMk/>
            <pc:sldMk cId="2995379374" sldId="7266"/>
            <ac:cxnSpMk id="160" creationId="{642E3D98-8275-48FE-8A18-6BB5A252F213}"/>
          </ac:cxnSpMkLst>
        </pc:cxnChg>
        <pc:cxnChg chg="add mod">
          <ac:chgData name="Al Brooks" userId="34fc579134f071c1" providerId="LiveId" clId="{2C59DBB7-90A3-425F-9E5E-5AF17C851C17}" dt="2021-06-21T20:33:05.747" v="6134" actId="14100"/>
          <ac:cxnSpMkLst>
            <pc:docMk/>
            <pc:sldMk cId="2995379374" sldId="7266"/>
            <ac:cxnSpMk id="161" creationId="{6D6D7F13-CD88-438C-8B02-BDCECC79CBC7}"/>
          </ac:cxnSpMkLst>
        </pc:cxnChg>
      </pc:sldChg>
      <pc:sldChg chg="addSp modSp add del mod">
        <pc:chgData name="Al Brooks" userId="34fc579134f071c1" providerId="LiveId" clId="{2C59DBB7-90A3-425F-9E5E-5AF17C851C17}" dt="2021-06-17T21:15:08.596" v="1021" actId="47"/>
        <pc:sldMkLst>
          <pc:docMk/>
          <pc:sldMk cId="3393609280" sldId="7266"/>
        </pc:sldMkLst>
        <pc:spChg chg="mod">
          <ac:chgData name="Al Brooks" userId="34fc579134f071c1" providerId="LiveId" clId="{2C59DBB7-90A3-425F-9E5E-5AF17C851C17}" dt="2021-06-17T21:14:56.492" v="1019" actId="21"/>
          <ac:spMkLst>
            <pc:docMk/>
            <pc:sldMk cId="3393609280" sldId="7266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7T21:03:35.800" v="1000" actId="167"/>
          <ac:spMkLst>
            <pc:docMk/>
            <pc:sldMk cId="3393609280" sldId="7266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17T19:26:18.410" v="468" actId="1076"/>
          <ac:spMkLst>
            <pc:docMk/>
            <pc:sldMk cId="3393609280" sldId="7266"/>
            <ac:spMk id="158" creationId="{F23E7454-F43B-4760-A342-BF908DAA27BC}"/>
          </ac:spMkLst>
        </pc:spChg>
        <pc:picChg chg="add mod ord">
          <ac:chgData name="Al Brooks" userId="34fc579134f071c1" providerId="LiveId" clId="{2C59DBB7-90A3-425F-9E5E-5AF17C851C17}" dt="2021-06-17T21:03:18.205" v="994" actId="167"/>
          <ac:picMkLst>
            <pc:docMk/>
            <pc:sldMk cId="3393609280" sldId="7266"/>
            <ac:picMk id="159" creationId="{08EC8434-349E-40EC-B51E-196D5207F886}"/>
          </ac:picMkLst>
        </pc:picChg>
      </pc:sldChg>
      <pc:sldChg chg="addSp delSp modSp add del mod">
        <pc:chgData name="Al Brooks" userId="34fc579134f071c1" providerId="LiveId" clId="{2C59DBB7-90A3-425F-9E5E-5AF17C851C17}" dt="2021-06-17T21:22:41.585" v="1108" actId="2696"/>
        <pc:sldMkLst>
          <pc:docMk/>
          <pc:sldMk cId="850276311" sldId="7267"/>
        </pc:sldMkLst>
        <pc:spChg chg="mod">
          <ac:chgData name="Al Brooks" userId="34fc579134f071c1" providerId="LiveId" clId="{2C59DBB7-90A3-425F-9E5E-5AF17C851C17}" dt="2021-06-17T21:22:13.337" v="1103" actId="20577"/>
          <ac:spMkLst>
            <pc:docMk/>
            <pc:sldMk cId="850276311" sldId="7267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7T21:22:34.304" v="1107" actId="167"/>
          <ac:spMkLst>
            <pc:docMk/>
            <pc:sldMk cId="850276311" sldId="7267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156" creationId="{2F29DF87-9EB9-4B8E-AC3E-688ECE59C9DE}"/>
          </ac:spMkLst>
        </pc:spChg>
        <pc:spChg chg="mod">
          <ac:chgData name="Al Brooks" userId="34fc579134f071c1" providerId="LiveId" clId="{2C59DBB7-90A3-425F-9E5E-5AF17C851C17}" dt="2021-06-17T21:15:55.165" v="1030" actId="1076"/>
          <ac:spMkLst>
            <pc:docMk/>
            <pc:sldMk cId="850276311" sldId="7267"/>
            <ac:spMk id="158" creationId="{F23E7454-F43B-4760-A342-BF908DAA27BC}"/>
          </ac:spMkLst>
        </pc:spChg>
        <pc:spChg chg="add mod">
          <ac:chgData name="Al Brooks" userId="34fc579134f071c1" providerId="LiveId" clId="{2C59DBB7-90A3-425F-9E5E-5AF17C851C17}" dt="2021-06-17T21:21:43.040" v="1079" actId="1076"/>
          <ac:spMkLst>
            <pc:docMk/>
            <pc:sldMk cId="850276311" sldId="7267"/>
            <ac:spMk id="159" creationId="{0C5B673F-D8CE-4A7D-8B7C-D556C419F24D}"/>
          </ac:spMkLst>
        </pc:spChg>
        <pc:spChg chg="add del mod">
          <ac:chgData name="Al Brooks" userId="34fc579134f071c1" providerId="LiveId" clId="{2C59DBB7-90A3-425F-9E5E-5AF17C851C17}" dt="2021-06-17T19:25:23.275" v="439" actId="478"/>
          <ac:spMkLst>
            <pc:docMk/>
            <pc:sldMk cId="850276311" sldId="7267"/>
            <ac:spMk id="160" creationId="{1C59C036-6E99-4BF3-8DD0-4495150FD803}"/>
          </ac:spMkLst>
        </pc:spChg>
        <pc:spChg chg="add del mod">
          <ac:chgData name="Al Brooks" userId="34fc579134f071c1" providerId="LiveId" clId="{2C59DBB7-90A3-425F-9E5E-5AF17C851C17}" dt="2021-06-17T21:16:48.229" v="1049" actId="478"/>
          <ac:spMkLst>
            <pc:docMk/>
            <pc:sldMk cId="850276311" sldId="7267"/>
            <ac:spMk id="161" creationId="{8BDB522F-1AFD-4EB3-856F-1F05F889CDA3}"/>
          </ac:spMkLst>
        </pc:spChg>
        <pc:spChg chg="add del mod">
          <ac:chgData name="Al Brooks" userId="34fc579134f071c1" providerId="LiveId" clId="{2C59DBB7-90A3-425F-9E5E-5AF17C851C17}" dt="2021-06-17T21:16:07.732" v="1034" actId="478"/>
          <ac:spMkLst>
            <pc:docMk/>
            <pc:sldMk cId="850276311" sldId="7267"/>
            <ac:spMk id="165" creationId="{1D4CE6D4-AF71-4037-9F56-13B0BBB5D826}"/>
          </ac:spMkLst>
        </pc:spChg>
        <pc:spChg chg="add del mod">
          <ac:chgData name="Al Brooks" userId="34fc579134f071c1" providerId="LiveId" clId="{2C59DBB7-90A3-425F-9E5E-5AF17C851C17}" dt="2021-06-17T21:16:08.658" v="1035" actId="478"/>
          <ac:spMkLst>
            <pc:docMk/>
            <pc:sldMk cId="850276311" sldId="7267"/>
            <ac:spMk id="166" creationId="{6634790C-3C49-4447-8FAA-F7C95485580D}"/>
          </ac:spMkLst>
        </pc:spChg>
        <pc:spChg chg="add del mod">
          <ac:chgData name="Al Brooks" userId="34fc579134f071c1" providerId="LiveId" clId="{2C59DBB7-90A3-425F-9E5E-5AF17C851C17}" dt="2021-06-17T21:16:09.964" v="1036" actId="478"/>
          <ac:spMkLst>
            <pc:docMk/>
            <pc:sldMk cId="850276311" sldId="7267"/>
            <ac:spMk id="167" creationId="{355081C3-1D60-4347-BF18-4E5270536CF5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68" creationId="{5CF80C81-D85D-4533-9F68-40579E85374C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69" creationId="{4765694B-1933-4D69-84E0-8C9BAB04EAB3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70" creationId="{C73F97B0-FF77-4717-844B-E1B2A70C3051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71" creationId="{3FCFECD1-B338-473F-A3E0-69D2D6C24CA9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72" creationId="{8EF8CBF9-6460-44BF-AF38-945D01908B74}"/>
          </ac:spMkLst>
        </pc:spChg>
        <pc:spChg chg="add mod">
          <ac:chgData name="Al Brooks" userId="34fc579134f071c1" providerId="LiveId" clId="{2C59DBB7-90A3-425F-9E5E-5AF17C851C17}" dt="2021-06-17T21:15:42.162" v="1027"/>
          <ac:spMkLst>
            <pc:docMk/>
            <pc:sldMk cId="850276311" sldId="7267"/>
            <ac:spMk id="173" creationId="{52E8CADE-BB3F-401B-850D-CBA6BEE5486B}"/>
          </ac:spMkLst>
        </pc:spChg>
        <pc:spChg chg="add del mod">
          <ac:chgData name="Al Brooks" userId="34fc579134f071c1" providerId="LiveId" clId="{2C59DBB7-90A3-425F-9E5E-5AF17C851C17}" dt="2021-06-17T21:16:02.647" v="1032" actId="478"/>
          <ac:spMkLst>
            <pc:docMk/>
            <pc:sldMk cId="850276311" sldId="7267"/>
            <ac:spMk id="176" creationId="{2B583C58-1FDD-4350-B3C6-FBB6CED70D63}"/>
          </ac:spMkLst>
        </pc:spChg>
        <pc:spChg chg="add mod ord">
          <ac:chgData name="Al Brooks" userId="34fc579134f071c1" providerId="LiveId" clId="{2C59DBB7-90A3-425F-9E5E-5AF17C851C17}" dt="2021-06-17T21:22:27.848" v="1105" actId="167"/>
          <ac:spMkLst>
            <pc:docMk/>
            <pc:sldMk cId="850276311" sldId="7267"/>
            <ac:spMk id="178" creationId="{BE1D20DB-5DEC-45FA-A392-9A63F78813A6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7T21:16:51.990" v="1050" actId="478"/>
          <ac:spMkLst>
            <pc:docMk/>
            <pc:sldMk cId="850276311" sldId="7267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7T21:22:30.208" v="1106" actId="167"/>
          <ac:picMkLst>
            <pc:docMk/>
            <pc:sldMk cId="850276311" sldId="7267"/>
            <ac:picMk id="162" creationId="{16B38D2D-8A20-4A3D-B55B-A2F6BAE6EAAA}"/>
          </ac:picMkLst>
        </pc:pic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7T21:15:42.162" v="1027"/>
          <ac:cxnSpMkLst>
            <pc:docMk/>
            <pc:sldMk cId="850276311" sldId="7267"/>
            <ac:cxnSpMk id="164" creationId="{3DC22A47-B1A5-4832-B665-AB114E59E0C1}"/>
          </ac:cxnSpMkLst>
        </pc:cxnChg>
        <pc:cxnChg chg="add mod">
          <ac:chgData name="Al Brooks" userId="34fc579134f071c1" providerId="LiveId" clId="{2C59DBB7-90A3-425F-9E5E-5AF17C851C17}" dt="2021-06-17T21:15:42.162" v="1027"/>
          <ac:cxnSpMkLst>
            <pc:docMk/>
            <pc:sldMk cId="850276311" sldId="7267"/>
            <ac:cxnSpMk id="174" creationId="{7B74C873-5A85-42D7-ADA6-3749D4F50078}"/>
          </ac:cxnSpMkLst>
        </pc:cxnChg>
        <pc:cxnChg chg="add mod">
          <ac:chgData name="Al Brooks" userId="34fc579134f071c1" providerId="LiveId" clId="{2C59DBB7-90A3-425F-9E5E-5AF17C851C17}" dt="2021-06-17T21:21:16.943" v="1065" actId="14100"/>
          <ac:cxnSpMkLst>
            <pc:docMk/>
            <pc:sldMk cId="850276311" sldId="7267"/>
            <ac:cxnSpMk id="175" creationId="{175F581A-8851-44C1-A722-44F09178D756}"/>
          </ac:cxnSpMkLst>
        </pc:cxnChg>
        <pc:cxnChg chg="add mod">
          <ac:chgData name="Al Brooks" userId="34fc579134f071c1" providerId="LiveId" clId="{2C59DBB7-90A3-425F-9E5E-5AF17C851C17}" dt="2021-06-17T21:16:32.712" v="1038"/>
          <ac:cxnSpMkLst>
            <pc:docMk/>
            <pc:sldMk cId="850276311" sldId="7267"/>
            <ac:cxnSpMk id="177" creationId="{8D345F1E-6F7F-490D-8E4E-E9074187ADA6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7T21:16:51.990" v="1050" actId="478"/>
          <ac:cxnSpMkLst>
            <pc:docMk/>
            <pc:sldMk cId="850276311" sldId="726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2C59DBB7-90A3-425F-9E5E-5AF17C851C17}" dt="2021-06-19T00:56:25.309" v="5461" actId="2696"/>
        <pc:sldMkLst>
          <pc:docMk/>
          <pc:sldMk cId="859555255" sldId="7267"/>
        </pc:sldMkLst>
        <pc:spChg chg="mod">
          <ac:chgData name="Al Brooks" userId="34fc579134f071c1" providerId="LiveId" clId="{2C59DBB7-90A3-425F-9E5E-5AF17C851C17}" dt="2021-06-18T18:15:23.574" v="2578" actId="20577"/>
          <ac:spMkLst>
            <pc:docMk/>
            <pc:sldMk cId="859555255" sldId="7267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8T21:35:45.191" v="3784" actId="167"/>
          <ac:spMkLst>
            <pc:docMk/>
            <pc:sldMk cId="859555255" sldId="7267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9T00:56:22.270" v="5460" actId="14100"/>
          <ac:spMkLst>
            <pc:docMk/>
            <pc:sldMk cId="859555255" sldId="7267"/>
            <ac:spMk id="158" creationId="{1C7CA1DB-7E52-48CE-8B03-4333F3D19DAE}"/>
          </ac:spMkLst>
        </pc:spChg>
        <pc:spChg chg="del mod">
          <ac:chgData name="Al Brooks" userId="34fc579134f071c1" providerId="LiveId" clId="{2C59DBB7-90A3-425F-9E5E-5AF17C851C17}" dt="2021-06-18T18:16:48.127" v="2733" actId="478"/>
          <ac:spMkLst>
            <pc:docMk/>
            <pc:sldMk cId="859555255" sldId="7267"/>
            <ac:spMk id="158" creationId="{CF7423CD-0AA1-49B0-ABEA-6CDB1E035013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59" creationId="{593754AD-BEE0-47C8-91E2-F20BAFB7872B}"/>
          </ac:spMkLst>
        </pc:spChg>
        <pc:spChg chg="del mod">
          <ac:chgData name="Al Brooks" userId="34fc579134f071c1" providerId="LiveId" clId="{2C59DBB7-90A3-425F-9E5E-5AF17C851C17}" dt="2021-06-18T18:36:46.069" v="3180" actId="478"/>
          <ac:spMkLst>
            <pc:docMk/>
            <pc:sldMk cId="859555255" sldId="7267"/>
            <ac:spMk id="159" creationId="{FA18BC29-7BE8-46A9-BE34-593159AF2318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0" creationId="{20ED2E9D-23B8-40CA-B6AC-D8E7CCC5E623}"/>
          </ac:spMkLst>
        </pc:spChg>
        <pc:spChg chg="del">
          <ac:chgData name="Al Brooks" userId="34fc579134f071c1" providerId="LiveId" clId="{2C59DBB7-90A3-425F-9E5E-5AF17C851C17}" dt="2021-06-18T18:15:28.371" v="2579" actId="478"/>
          <ac:spMkLst>
            <pc:docMk/>
            <pc:sldMk cId="859555255" sldId="7267"/>
            <ac:spMk id="160" creationId="{F935E542-9F7A-442D-AC8B-16C648429A9C}"/>
          </ac:spMkLst>
        </pc:spChg>
        <pc:spChg chg="add mod">
          <ac:chgData name="Al Brooks" userId="34fc579134f071c1" providerId="LiveId" clId="{2C59DBB7-90A3-425F-9E5E-5AF17C851C17}" dt="2021-06-19T00:56:19.454" v="5459" actId="108"/>
          <ac:spMkLst>
            <pc:docMk/>
            <pc:sldMk cId="859555255" sldId="7267"/>
            <ac:spMk id="161" creationId="{9ED8460D-3C2D-43C4-9989-3AFB46742A6E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2" creationId="{751A02B7-0674-4B2F-A526-AFF37D3D62BF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4" creationId="{824B402E-AC79-4A79-BF05-B2EAC1C49217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5" creationId="{7BC4D79F-1398-4A3E-B7DD-100BEBC38F03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6" creationId="{D1B1A492-42E6-4F56-9D03-EDD8439ADDD3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7" creationId="{60ED4362-3585-4901-9695-CD0BFD450A9D}"/>
          </ac:spMkLst>
        </pc:spChg>
        <pc:spChg chg="add del mod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168" creationId="{F8FD7E0C-F977-43D9-9A0B-557F8222D1A3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56:10.460" v="5458" actId="478"/>
          <ac:spMkLst>
            <pc:docMk/>
            <pc:sldMk cId="859555255" sldId="7267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8T21:27:43.202" v="3707" actId="478"/>
          <ac:spMkLst>
            <pc:docMk/>
            <pc:sldMk cId="859555255" sldId="7267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8T21:35:39.912" v="3782" actId="167"/>
          <ac:picMkLst>
            <pc:docMk/>
            <pc:sldMk cId="859555255" sldId="7267"/>
            <ac:picMk id="169" creationId="{676CF763-967F-447C-BAFF-2E0E7067C5FE}"/>
          </ac:picMkLst>
        </pc:pic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9T00:42:23.572" v="5034" actId="1076"/>
          <ac:cxnSpMkLst>
            <pc:docMk/>
            <pc:sldMk cId="859555255" sldId="7267"/>
            <ac:cxnSpMk id="170" creationId="{CDF0A119-041C-43FA-82E5-B5A16B714E80}"/>
          </ac:cxnSpMkLst>
        </pc:cxnChg>
        <pc:cxnChg chg="add mod">
          <ac:chgData name="Al Brooks" userId="34fc579134f071c1" providerId="LiveId" clId="{2C59DBB7-90A3-425F-9E5E-5AF17C851C17}" dt="2021-06-19T00:43:17.834" v="5110"/>
          <ac:cxnSpMkLst>
            <pc:docMk/>
            <pc:sldMk cId="859555255" sldId="7267"/>
            <ac:cxnSpMk id="171" creationId="{1E6E1C85-9B2D-42A4-8745-9C2E5B3F7703}"/>
          </ac:cxnSpMkLst>
        </pc:cxnChg>
        <pc:cxnChg chg="add mod">
          <ac:chgData name="Al Brooks" userId="34fc579134f071c1" providerId="LiveId" clId="{2C59DBB7-90A3-425F-9E5E-5AF17C851C17}" dt="2021-06-19T00:43:17.834" v="5110"/>
          <ac:cxnSpMkLst>
            <pc:docMk/>
            <pc:sldMk cId="859555255" sldId="7267"/>
            <ac:cxnSpMk id="172" creationId="{591AFC2B-258E-45F4-B417-BAE274E250B8}"/>
          </ac:cxnSpMkLst>
        </pc:cxnChg>
        <pc:cxnChg chg="add mod">
          <ac:chgData name="Al Brooks" userId="34fc579134f071c1" providerId="LiveId" clId="{2C59DBB7-90A3-425F-9E5E-5AF17C851C17}" dt="2021-06-19T00:43:37.326" v="5115" actId="1076"/>
          <ac:cxnSpMkLst>
            <pc:docMk/>
            <pc:sldMk cId="859555255" sldId="7267"/>
            <ac:cxnSpMk id="173" creationId="{490934D9-BF59-4AB0-B0AE-D962864C8A97}"/>
          </ac:cxnSpMkLst>
        </pc:cxnChg>
        <pc:cxnChg chg="add mod">
          <ac:chgData name="Al Brooks" userId="34fc579134f071c1" providerId="LiveId" clId="{2C59DBB7-90A3-425F-9E5E-5AF17C851C17}" dt="2021-06-19T00:43:56.213" v="5118" actId="1076"/>
          <ac:cxnSpMkLst>
            <pc:docMk/>
            <pc:sldMk cId="859555255" sldId="7267"/>
            <ac:cxnSpMk id="174" creationId="{53E568C6-4B6A-420A-AF12-74231F368295}"/>
          </ac:cxnSpMkLst>
        </pc:cxnChg>
        <pc:cxnChg chg="add del mod">
          <ac:chgData name="Al Brooks" userId="34fc579134f071c1" providerId="LiveId" clId="{2C59DBB7-90A3-425F-9E5E-5AF17C851C17}" dt="2021-06-19T00:46:43.595" v="5235" actId="21"/>
          <ac:cxnSpMkLst>
            <pc:docMk/>
            <pc:sldMk cId="859555255" sldId="7267"/>
            <ac:cxnSpMk id="175" creationId="{A3AD5A06-A431-4EF8-AA58-74AB25FC773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56:10.460" v="5458" actId="478"/>
          <ac:cxnSpMkLst>
            <pc:docMk/>
            <pc:sldMk cId="859555255" sldId="7267"/>
            <ac:cxnSpMk id="225" creationId="{3B2E5016-D6DA-482F-BCE2-B5A64CE1D387}"/>
          </ac:cxnSpMkLst>
        </pc:cxnChg>
      </pc:sldChg>
      <pc:sldChg chg="del">
        <pc:chgData name="Al Brooks" userId="34fc579134f071c1" providerId="LiveId" clId="{2C59DBB7-90A3-425F-9E5E-5AF17C851C17}" dt="2021-06-17T19:17:40.713" v="0" actId="47"/>
        <pc:sldMkLst>
          <pc:docMk/>
          <pc:sldMk cId="3650682642" sldId="7267"/>
        </pc:sldMkLst>
      </pc:sldChg>
      <pc:sldChg chg="addSp delSp modSp add del mod">
        <pc:chgData name="Al Brooks" userId="34fc579134f071c1" providerId="LiveId" clId="{2C59DBB7-90A3-425F-9E5E-5AF17C851C17}" dt="2021-06-23T18:32:48.282" v="9904" actId="47"/>
        <pc:sldMkLst>
          <pc:docMk/>
          <pc:sldMk cId="3900976416" sldId="7267"/>
        </pc:sldMkLst>
        <pc:spChg chg="mod">
          <ac:chgData name="Al Brooks" userId="34fc579134f071c1" providerId="LiveId" clId="{2C59DBB7-90A3-425F-9E5E-5AF17C851C17}" dt="2021-06-22T20:30:16.340" v="8680" actId="20577"/>
          <ac:spMkLst>
            <pc:docMk/>
            <pc:sldMk cId="3900976416" sldId="7267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2T19:41:43.685" v="7534" actId="20577"/>
          <ac:spMkLst>
            <pc:docMk/>
            <pc:sldMk cId="3900976416" sldId="7267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20:46:22.069" v="8724" actId="571"/>
          <ac:spMkLst>
            <pc:docMk/>
            <pc:sldMk cId="3900976416" sldId="7267"/>
            <ac:spMk id="121" creationId="{54318902-9160-4422-8098-68A0C4CA5338}"/>
          </ac:spMkLst>
        </pc:spChg>
        <pc:spChg chg="add mod">
          <ac:chgData name="Al Brooks" userId="34fc579134f071c1" providerId="LiveId" clId="{2C59DBB7-90A3-425F-9E5E-5AF17C851C17}" dt="2021-06-22T20:46:24.755" v="8725" actId="571"/>
          <ac:spMkLst>
            <pc:docMk/>
            <pc:sldMk cId="3900976416" sldId="7267"/>
            <ac:spMk id="122" creationId="{8F04A2B8-FD82-4516-8589-43AAE38BC5D4}"/>
          </ac:spMkLst>
        </pc:spChg>
        <pc:spChg chg="add mod">
          <ac:chgData name="Al Brooks" userId="34fc579134f071c1" providerId="LiveId" clId="{2C59DBB7-90A3-425F-9E5E-5AF17C851C17}" dt="2021-06-22T20:46:27.159" v="8726" actId="571"/>
          <ac:spMkLst>
            <pc:docMk/>
            <pc:sldMk cId="3900976416" sldId="7267"/>
            <ac:spMk id="123" creationId="{E069DF80-3A1F-4489-AAB0-CE5E74B35C70}"/>
          </ac:spMkLst>
        </pc:spChg>
        <pc:spChg chg="add mod">
          <ac:chgData name="Al Brooks" userId="34fc579134f071c1" providerId="LiveId" clId="{2C59DBB7-90A3-425F-9E5E-5AF17C851C17}" dt="2021-06-22T20:46:29.269" v="8727" actId="571"/>
          <ac:spMkLst>
            <pc:docMk/>
            <pc:sldMk cId="3900976416" sldId="7267"/>
            <ac:spMk id="124" creationId="{7150D7D9-974D-47FF-8566-97E66A0FC639}"/>
          </ac:spMkLst>
        </pc:spChg>
        <pc:spChg chg="add mod">
          <ac:chgData name="Al Brooks" userId="34fc579134f071c1" providerId="LiveId" clId="{2C59DBB7-90A3-425F-9E5E-5AF17C851C17}" dt="2021-06-22T20:46:31.502" v="8728" actId="571"/>
          <ac:spMkLst>
            <pc:docMk/>
            <pc:sldMk cId="3900976416" sldId="7267"/>
            <ac:spMk id="125" creationId="{43817B63-335D-4379-8AEA-DE72042F9E85}"/>
          </ac:spMkLst>
        </pc:spChg>
        <pc:spChg chg="add mod">
          <ac:chgData name="Al Brooks" userId="34fc579134f071c1" providerId="LiveId" clId="{2C59DBB7-90A3-425F-9E5E-5AF17C851C17}" dt="2021-06-22T20:46:33.893" v="8729" actId="571"/>
          <ac:spMkLst>
            <pc:docMk/>
            <pc:sldMk cId="3900976416" sldId="7267"/>
            <ac:spMk id="126" creationId="{52CBEE21-EC2F-44B3-8A9C-DDA43E5FAEF0}"/>
          </ac:spMkLst>
        </pc:spChg>
        <pc:spChg chg="add mod">
          <ac:chgData name="Al Brooks" userId="34fc579134f071c1" providerId="LiveId" clId="{2C59DBB7-90A3-425F-9E5E-5AF17C851C17}" dt="2021-06-22T20:46:38.502" v="8730" actId="571"/>
          <ac:spMkLst>
            <pc:docMk/>
            <pc:sldMk cId="3900976416" sldId="7267"/>
            <ac:spMk id="127" creationId="{EDDE16BB-C12B-4FA1-BF93-3092C99953EB}"/>
          </ac:spMkLst>
        </pc:spChg>
        <pc:spChg chg="add mod">
          <ac:chgData name="Al Brooks" userId="34fc579134f071c1" providerId="LiveId" clId="{2C59DBB7-90A3-425F-9E5E-5AF17C851C17}" dt="2021-06-22T20:46:41.480" v="8731" actId="571"/>
          <ac:spMkLst>
            <pc:docMk/>
            <pc:sldMk cId="3900976416" sldId="7267"/>
            <ac:spMk id="128" creationId="{0B4CB1AD-DD92-4701-9EEF-77076EE6C1FC}"/>
          </ac:spMkLst>
        </pc:spChg>
        <pc:spChg chg="add mod">
          <ac:chgData name="Al Brooks" userId="34fc579134f071c1" providerId="LiveId" clId="{2C59DBB7-90A3-425F-9E5E-5AF17C851C17}" dt="2021-06-22T20:46:54.207" v="8732" actId="571"/>
          <ac:spMkLst>
            <pc:docMk/>
            <pc:sldMk cId="3900976416" sldId="7267"/>
            <ac:spMk id="129" creationId="{7D08DF5F-61E5-468C-8966-E72A4B7BC0DB}"/>
          </ac:spMkLst>
        </pc:spChg>
        <pc:spChg chg="add mod">
          <ac:chgData name="Al Brooks" userId="34fc579134f071c1" providerId="LiveId" clId="{2C59DBB7-90A3-425F-9E5E-5AF17C851C17}" dt="2021-06-22T20:46:56.289" v="8733" actId="571"/>
          <ac:spMkLst>
            <pc:docMk/>
            <pc:sldMk cId="3900976416" sldId="7267"/>
            <ac:spMk id="130" creationId="{4A7A2276-6737-40E6-A724-AE05158167F0}"/>
          </ac:spMkLst>
        </pc:spChg>
        <pc:spChg chg="add mod">
          <ac:chgData name="Al Brooks" userId="34fc579134f071c1" providerId="LiveId" clId="{2C59DBB7-90A3-425F-9E5E-5AF17C851C17}" dt="2021-06-22T20:46:58.691" v="8734" actId="571"/>
          <ac:spMkLst>
            <pc:docMk/>
            <pc:sldMk cId="3900976416" sldId="7267"/>
            <ac:spMk id="131" creationId="{BFF0F4B5-3BE1-4BCA-A367-C41C88A57933}"/>
          </ac:spMkLst>
        </pc:spChg>
        <pc:spChg chg="add mod">
          <ac:chgData name="Al Brooks" userId="34fc579134f071c1" providerId="LiveId" clId="{2C59DBB7-90A3-425F-9E5E-5AF17C851C17}" dt="2021-06-22T20:47:00.115" v="8735" actId="571"/>
          <ac:spMkLst>
            <pc:docMk/>
            <pc:sldMk cId="3900976416" sldId="7267"/>
            <ac:spMk id="132" creationId="{1042D2C9-10DA-4E7A-97C4-5B2DF1D556E9}"/>
          </ac:spMkLst>
        </pc:spChg>
        <pc:spChg chg="add mod">
          <ac:chgData name="Al Brooks" userId="34fc579134f071c1" providerId="LiveId" clId="{2C59DBB7-90A3-425F-9E5E-5AF17C851C17}" dt="2021-06-22T20:47:01.946" v="8736" actId="571"/>
          <ac:spMkLst>
            <pc:docMk/>
            <pc:sldMk cId="3900976416" sldId="7267"/>
            <ac:spMk id="133" creationId="{F3DB8BDF-32FE-462F-8F0D-F7B9AEF53540}"/>
          </ac:spMkLst>
        </pc:spChg>
        <pc:spChg chg="add mod">
          <ac:chgData name="Al Brooks" userId="34fc579134f071c1" providerId="LiveId" clId="{2C59DBB7-90A3-425F-9E5E-5AF17C851C17}" dt="2021-06-22T20:47:04.402" v="8737" actId="571"/>
          <ac:spMkLst>
            <pc:docMk/>
            <pc:sldMk cId="3900976416" sldId="7267"/>
            <ac:spMk id="134" creationId="{55682F71-E2C9-48CF-B4CB-BCCC7AABC905}"/>
          </ac:spMkLst>
        </pc:spChg>
        <pc:spChg chg="add mod">
          <ac:chgData name="Al Brooks" userId="34fc579134f071c1" providerId="LiveId" clId="{2C59DBB7-90A3-425F-9E5E-5AF17C851C17}" dt="2021-06-22T20:47:06.363" v="8738" actId="571"/>
          <ac:spMkLst>
            <pc:docMk/>
            <pc:sldMk cId="3900976416" sldId="7267"/>
            <ac:spMk id="135" creationId="{FACC1716-A7F5-4FCB-8261-D5B1B70414E8}"/>
          </ac:spMkLst>
        </pc:spChg>
        <pc:spChg chg="add mod">
          <ac:chgData name="Al Brooks" userId="34fc579134f071c1" providerId="LiveId" clId="{2C59DBB7-90A3-425F-9E5E-5AF17C851C17}" dt="2021-06-22T20:47:08.192" v="8739" actId="571"/>
          <ac:spMkLst>
            <pc:docMk/>
            <pc:sldMk cId="3900976416" sldId="7267"/>
            <ac:spMk id="136" creationId="{0EB7B6B7-1647-401A-AC10-179C76C18C63}"/>
          </ac:spMkLst>
        </pc:spChg>
        <pc:spChg chg="add mod">
          <ac:chgData name="Al Brooks" userId="34fc579134f071c1" providerId="LiveId" clId="{2C59DBB7-90A3-425F-9E5E-5AF17C851C17}" dt="2021-06-22T20:47:11.273" v="8740" actId="571"/>
          <ac:spMkLst>
            <pc:docMk/>
            <pc:sldMk cId="3900976416" sldId="7267"/>
            <ac:spMk id="137" creationId="{EBC03CD8-0224-45DC-B813-1ABD146BA992}"/>
          </ac:spMkLst>
        </pc:spChg>
        <pc:spChg chg="add mod">
          <ac:chgData name="Al Brooks" userId="34fc579134f071c1" providerId="LiveId" clId="{2C59DBB7-90A3-425F-9E5E-5AF17C851C17}" dt="2021-06-22T20:47:14.133" v="8741" actId="571"/>
          <ac:spMkLst>
            <pc:docMk/>
            <pc:sldMk cId="3900976416" sldId="7267"/>
            <ac:spMk id="138" creationId="{9325A177-F32E-4AC9-923F-F4F46AFC436F}"/>
          </ac:spMkLst>
        </pc:spChg>
        <pc:spChg chg="add mod">
          <ac:chgData name="Al Brooks" userId="34fc579134f071c1" providerId="LiveId" clId="{2C59DBB7-90A3-425F-9E5E-5AF17C851C17}" dt="2021-06-22T20:47:16.125" v="8742" actId="571"/>
          <ac:spMkLst>
            <pc:docMk/>
            <pc:sldMk cId="3900976416" sldId="7267"/>
            <ac:spMk id="139" creationId="{8E4BFC99-6A95-4EB0-B764-D676C6A40FBA}"/>
          </ac:spMkLst>
        </pc:spChg>
        <pc:spChg chg="add mod">
          <ac:chgData name="Al Brooks" userId="34fc579134f071c1" providerId="LiveId" clId="{2C59DBB7-90A3-425F-9E5E-5AF17C851C17}" dt="2021-06-22T20:47:18.420" v="8743" actId="571"/>
          <ac:spMkLst>
            <pc:docMk/>
            <pc:sldMk cId="3900976416" sldId="7267"/>
            <ac:spMk id="140" creationId="{5986E618-0F81-41FC-B303-82DEF5A35931}"/>
          </ac:spMkLst>
        </pc:spChg>
        <pc:spChg chg="add mod">
          <ac:chgData name="Al Brooks" userId="34fc579134f071c1" providerId="LiveId" clId="{2C59DBB7-90A3-425F-9E5E-5AF17C851C17}" dt="2021-06-22T20:47:23.756" v="8744" actId="571"/>
          <ac:spMkLst>
            <pc:docMk/>
            <pc:sldMk cId="3900976416" sldId="7267"/>
            <ac:spMk id="141" creationId="{4B45513E-504B-4FD1-8E73-A6ECF034CB71}"/>
          </ac:spMkLst>
        </pc:spChg>
        <pc:spChg chg="add mod">
          <ac:chgData name="Al Brooks" userId="34fc579134f071c1" providerId="LiveId" clId="{2C59DBB7-90A3-425F-9E5E-5AF17C851C17}" dt="2021-06-22T20:47:29.871" v="8745" actId="571"/>
          <ac:spMkLst>
            <pc:docMk/>
            <pc:sldMk cId="3900976416" sldId="7267"/>
            <ac:spMk id="142" creationId="{B89D09FD-B836-4EA7-93FD-5C38C1C21DDE}"/>
          </ac:spMkLst>
        </pc:spChg>
        <pc:spChg chg="add mod">
          <ac:chgData name="Al Brooks" userId="34fc579134f071c1" providerId="LiveId" clId="{2C59DBB7-90A3-425F-9E5E-5AF17C851C17}" dt="2021-06-22T20:47:33.330" v="8746" actId="571"/>
          <ac:spMkLst>
            <pc:docMk/>
            <pc:sldMk cId="3900976416" sldId="7267"/>
            <ac:spMk id="143" creationId="{A1C07C21-A857-4E50-AACA-BD9F0A437B4D}"/>
          </ac:spMkLst>
        </pc:spChg>
        <pc:spChg chg="add mod">
          <ac:chgData name="Al Brooks" userId="34fc579134f071c1" providerId="LiveId" clId="{2C59DBB7-90A3-425F-9E5E-5AF17C851C17}" dt="2021-06-22T20:47:37.154" v="8747" actId="571"/>
          <ac:spMkLst>
            <pc:docMk/>
            <pc:sldMk cId="3900976416" sldId="7267"/>
            <ac:spMk id="144" creationId="{329E160F-CAC2-40CE-B838-6495BCB0F158}"/>
          </ac:spMkLst>
        </pc:spChg>
        <pc:spChg chg="add mod">
          <ac:chgData name="Al Brooks" userId="34fc579134f071c1" providerId="LiveId" clId="{2C59DBB7-90A3-425F-9E5E-5AF17C851C17}" dt="2021-06-22T20:47:40.271" v="8748" actId="571"/>
          <ac:spMkLst>
            <pc:docMk/>
            <pc:sldMk cId="3900976416" sldId="7267"/>
            <ac:spMk id="145" creationId="{D4320035-2768-4ED2-AE98-57CAB540EA5C}"/>
          </ac:spMkLst>
        </pc:spChg>
        <pc:spChg chg="add mod">
          <ac:chgData name="Al Brooks" userId="34fc579134f071c1" providerId="LiveId" clId="{2C59DBB7-90A3-425F-9E5E-5AF17C851C17}" dt="2021-06-22T20:47:42.438" v="8749" actId="571"/>
          <ac:spMkLst>
            <pc:docMk/>
            <pc:sldMk cId="3900976416" sldId="7267"/>
            <ac:spMk id="146" creationId="{F7FB2F65-54C2-4029-A248-5897E5328AAD}"/>
          </ac:spMkLst>
        </pc:spChg>
        <pc:spChg chg="add mod">
          <ac:chgData name="Al Brooks" userId="34fc579134f071c1" providerId="LiveId" clId="{2C59DBB7-90A3-425F-9E5E-5AF17C851C17}" dt="2021-06-22T20:47:51.580" v="8750" actId="571"/>
          <ac:spMkLst>
            <pc:docMk/>
            <pc:sldMk cId="3900976416" sldId="7267"/>
            <ac:spMk id="147" creationId="{DC1703A7-C1B0-4B2B-AFA6-3A18E84871D2}"/>
          </ac:spMkLst>
        </pc:spChg>
        <pc:spChg chg="add mod">
          <ac:chgData name="Al Brooks" userId="34fc579134f071c1" providerId="LiveId" clId="{2C59DBB7-90A3-425F-9E5E-5AF17C851C17}" dt="2021-06-22T20:48:01.859" v="8752" actId="14100"/>
          <ac:spMkLst>
            <pc:docMk/>
            <pc:sldMk cId="3900976416" sldId="7267"/>
            <ac:spMk id="148" creationId="{641A271D-500F-4795-8683-5D2C624618D5}"/>
          </ac:spMkLst>
        </pc:spChg>
        <pc:spChg chg="add del mod">
          <ac:chgData name="Al Brooks" userId="34fc579134f071c1" providerId="LiveId" clId="{2C59DBB7-90A3-425F-9E5E-5AF17C851C17}" dt="2021-06-22T20:48:16.726" v="8756" actId="478"/>
          <ac:spMkLst>
            <pc:docMk/>
            <pc:sldMk cId="3900976416" sldId="7267"/>
            <ac:spMk id="149" creationId="{58E28469-6BAF-4C32-8636-E920F34E2E9B}"/>
          </ac:spMkLst>
        </pc:spChg>
        <pc:spChg chg="add mod">
          <ac:chgData name="Al Brooks" userId="34fc579134f071c1" providerId="LiveId" clId="{2C59DBB7-90A3-425F-9E5E-5AF17C851C17}" dt="2021-06-22T20:52:41.710" v="9122" actId="1076"/>
          <ac:spMkLst>
            <pc:docMk/>
            <pc:sldMk cId="3900976416" sldId="7267"/>
            <ac:spMk id="150" creationId="{EB36EA00-01B2-471A-8622-7B2E5ABFFA23}"/>
          </ac:spMkLst>
        </pc:spChg>
        <pc:spChg chg="add mod">
          <ac:chgData name="Al Brooks" userId="34fc579134f071c1" providerId="LiveId" clId="{2C59DBB7-90A3-425F-9E5E-5AF17C851C17}" dt="2021-06-22T20:49:16.929" v="8823" actId="14100"/>
          <ac:spMkLst>
            <pc:docMk/>
            <pc:sldMk cId="3900976416" sldId="7267"/>
            <ac:spMk id="155" creationId="{F6EABEBB-2FCF-4FF6-A328-A12E6D331DCD}"/>
          </ac:spMkLst>
        </pc:spChg>
        <pc:spChg chg="add mod">
          <ac:chgData name="Al Brooks" userId="34fc579134f071c1" providerId="LiveId" clId="{2C59DBB7-90A3-425F-9E5E-5AF17C851C17}" dt="2021-06-22T20:56:01.852" v="9295" actId="20577"/>
          <ac:spMkLst>
            <pc:docMk/>
            <pc:sldMk cId="3900976416" sldId="7267"/>
            <ac:spMk id="156" creationId="{216EFD1C-D8D8-4717-AA9D-987E3FEE0461}"/>
          </ac:spMkLst>
        </pc:spChg>
        <pc:spChg chg="add mod">
          <ac:chgData name="Al Brooks" userId="34fc579134f071c1" providerId="LiveId" clId="{2C59DBB7-90A3-425F-9E5E-5AF17C851C17}" dt="2021-06-22T20:51:49.085" v="9108" actId="108"/>
          <ac:spMkLst>
            <pc:docMk/>
            <pc:sldMk cId="3900976416" sldId="7267"/>
            <ac:spMk id="160" creationId="{2841295B-B63B-46D3-B434-B050C2B67198}"/>
          </ac:spMkLst>
        </pc:spChg>
        <pc:spChg chg="add del mod">
          <ac:chgData name="Al Brooks" userId="34fc579134f071c1" providerId="LiveId" clId="{2C59DBB7-90A3-425F-9E5E-5AF17C851C17}" dt="2021-06-22T20:52:32.369" v="9120" actId="478"/>
          <ac:spMkLst>
            <pc:docMk/>
            <pc:sldMk cId="3900976416" sldId="7267"/>
            <ac:spMk id="165" creationId="{9FD77E51-3EFC-4A5F-8BFA-06FC3B741AB4}"/>
          </ac:spMkLst>
        </pc:spChg>
        <pc:spChg chg="add mod">
          <ac:chgData name="Al Brooks" userId="34fc579134f071c1" providerId="LiveId" clId="{2C59DBB7-90A3-425F-9E5E-5AF17C851C17}" dt="2021-06-22T20:53:29.637" v="9147" actId="1076"/>
          <ac:spMkLst>
            <pc:docMk/>
            <pc:sldMk cId="3900976416" sldId="7267"/>
            <ac:spMk id="171" creationId="{D522432E-EA56-4CC4-9EB1-71BD3ED46967}"/>
          </ac:spMkLst>
        </pc:spChg>
        <pc:spChg chg="add mod">
          <ac:chgData name="Al Brooks" userId="34fc579134f071c1" providerId="LiveId" clId="{2C59DBB7-90A3-425F-9E5E-5AF17C851C17}" dt="2021-06-22T20:55:16.760" v="9277" actId="1076"/>
          <ac:spMkLst>
            <pc:docMk/>
            <pc:sldMk cId="3900976416" sldId="7267"/>
            <ac:spMk id="172" creationId="{48248FEF-B08A-42B3-A19D-E1A59281EAAF}"/>
          </ac:spMkLst>
        </pc:spChg>
        <pc:spChg chg="add mod">
          <ac:chgData name="Al Brooks" userId="34fc579134f071c1" providerId="LiveId" clId="{2C59DBB7-90A3-425F-9E5E-5AF17C851C17}" dt="2021-06-22T20:55:29.898" v="9286" actId="1076"/>
          <ac:spMkLst>
            <pc:docMk/>
            <pc:sldMk cId="3900976416" sldId="7267"/>
            <ac:spMk id="173" creationId="{D5E509A9-A76B-482A-83FE-142A104E8D7C}"/>
          </ac:spMkLst>
        </pc:spChg>
        <pc:picChg chg="add mod">
          <ac:chgData name="Al Brooks" userId="34fc579134f071c1" providerId="LiveId" clId="{2C59DBB7-90A3-425F-9E5E-5AF17C851C17}" dt="2021-06-22T20:53:26.461" v="9146" actId="1076"/>
          <ac:picMkLst>
            <pc:docMk/>
            <pc:sldMk cId="3900976416" sldId="7267"/>
            <ac:picMk id="3" creationId="{B56BEAD0-FD41-4FB6-AAE3-64111DC969CE}"/>
          </ac:picMkLst>
        </pc:picChg>
        <pc:cxnChg chg="add mod">
          <ac:chgData name="Al Brooks" userId="34fc579134f071c1" providerId="LiveId" clId="{2C59DBB7-90A3-425F-9E5E-5AF17C851C17}" dt="2021-06-22T20:42:56.387" v="8687" actId="108"/>
          <ac:cxnSpMkLst>
            <pc:docMk/>
            <pc:sldMk cId="3900976416" sldId="7267"/>
            <ac:cxnSpMk id="82" creationId="{6AAA0948-A272-49EC-95FD-2ABBEF9C8C7F}"/>
          </ac:cxnSpMkLst>
        </pc:cxnChg>
        <pc:cxnChg chg="add mod">
          <ac:chgData name="Al Brooks" userId="34fc579134f071c1" providerId="LiveId" clId="{2C59DBB7-90A3-425F-9E5E-5AF17C851C17}" dt="2021-06-22T20:42:45.263" v="8684" actId="14100"/>
          <ac:cxnSpMkLst>
            <pc:docMk/>
            <pc:sldMk cId="3900976416" sldId="7267"/>
            <ac:cxnSpMk id="84" creationId="{9C2823B2-0C66-463D-88A4-BF1EE4E83A0C}"/>
          </ac:cxnSpMkLst>
        </pc:cxnChg>
        <pc:cxnChg chg="add mod">
          <ac:chgData name="Al Brooks" userId="34fc579134f071c1" providerId="LiveId" clId="{2C59DBB7-90A3-425F-9E5E-5AF17C851C17}" dt="2021-06-22T20:43:09.725" v="8689" actId="14100"/>
          <ac:cxnSpMkLst>
            <pc:docMk/>
            <pc:sldMk cId="3900976416" sldId="7267"/>
            <ac:cxnSpMk id="87" creationId="{7D2E63E9-2C18-4F7B-861C-20BC83B7E725}"/>
          </ac:cxnSpMkLst>
        </pc:cxnChg>
        <pc:cxnChg chg="add mod">
          <ac:chgData name="Al Brooks" userId="34fc579134f071c1" providerId="LiveId" clId="{2C59DBB7-90A3-425F-9E5E-5AF17C851C17}" dt="2021-06-22T20:43:17.742" v="8691" actId="14100"/>
          <ac:cxnSpMkLst>
            <pc:docMk/>
            <pc:sldMk cId="3900976416" sldId="7267"/>
            <ac:cxnSpMk id="89" creationId="{C1576589-4751-463F-83C7-969F602D75F5}"/>
          </ac:cxnSpMkLst>
        </pc:cxnChg>
        <pc:cxnChg chg="add mod">
          <ac:chgData name="Al Brooks" userId="34fc579134f071c1" providerId="LiveId" clId="{2C59DBB7-90A3-425F-9E5E-5AF17C851C17}" dt="2021-06-22T20:43:56.184" v="8697" actId="14100"/>
          <ac:cxnSpMkLst>
            <pc:docMk/>
            <pc:sldMk cId="3900976416" sldId="7267"/>
            <ac:cxnSpMk id="91" creationId="{0CF25703-F3EC-4701-AF8C-4EEB571C369B}"/>
          </ac:cxnSpMkLst>
        </pc:cxnChg>
        <pc:cxnChg chg="add mod">
          <ac:chgData name="Al Brooks" userId="34fc579134f071c1" providerId="LiveId" clId="{2C59DBB7-90A3-425F-9E5E-5AF17C851C17}" dt="2021-06-22T20:43:50.255" v="8696" actId="14100"/>
          <ac:cxnSpMkLst>
            <pc:docMk/>
            <pc:sldMk cId="3900976416" sldId="7267"/>
            <ac:cxnSpMk id="93" creationId="{368D0AA4-1EB1-44EB-B514-B84BB0E7003F}"/>
          </ac:cxnSpMkLst>
        </pc:cxnChg>
        <pc:cxnChg chg="add mod">
          <ac:chgData name="Al Brooks" userId="34fc579134f071c1" providerId="LiveId" clId="{2C59DBB7-90A3-425F-9E5E-5AF17C851C17}" dt="2021-06-22T20:44:09.939" v="8699" actId="14100"/>
          <ac:cxnSpMkLst>
            <pc:docMk/>
            <pc:sldMk cId="3900976416" sldId="7267"/>
            <ac:cxnSpMk id="97" creationId="{5ED3CCFB-7B36-4D19-8F96-689B551633B7}"/>
          </ac:cxnSpMkLst>
        </pc:cxnChg>
        <pc:cxnChg chg="add mod">
          <ac:chgData name="Al Brooks" userId="34fc579134f071c1" providerId="LiveId" clId="{2C59DBB7-90A3-425F-9E5E-5AF17C851C17}" dt="2021-06-22T20:44:18.174" v="8701" actId="14100"/>
          <ac:cxnSpMkLst>
            <pc:docMk/>
            <pc:sldMk cId="3900976416" sldId="7267"/>
            <ac:cxnSpMk id="99" creationId="{526382E5-6560-4A76-A2DF-9C72A99FC9F1}"/>
          </ac:cxnSpMkLst>
        </pc:cxnChg>
        <pc:cxnChg chg="add mod">
          <ac:chgData name="Al Brooks" userId="34fc579134f071c1" providerId="LiveId" clId="{2C59DBB7-90A3-425F-9E5E-5AF17C851C17}" dt="2021-06-22T20:44:30.625" v="8704" actId="14100"/>
          <ac:cxnSpMkLst>
            <pc:docMk/>
            <pc:sldMk cId="3900976416" sldId="7267"/>
            <ac:cxnSpMk id="101" creationId="{D81856F7-D89F-4321-B343-3B45349C4441}"/>
          </ac:cxnSpMkLst>
        </pc:cxnChg>
        <pc:cxnChg chg="add mod">
          <ac:chgData name="Al Brooks" userId="34fc579134f071c1" providerId="LiveId" clId="{2C59DBB7-90A3-425F-9E5E-5AF17C851C17}" dt="2021-06-22T20:44:40.724" v="8706" actId="14100"/>
          <ac:cxnSpMkLst>
            <pc:docMk/>
            <pc:sldMk cId="3900976416" sldId="7267"/>
            <ac:cxnSpMk id="104" creationId="{4171414E-175F-4E3F-987E-28BD1100CF63}"/>
          </ac:cxnSpMkLst>
        </pc:cxnChg>
        <pc:cxnChg chg="add mod">
          <ac:chgData name="Al Brooks" userId="34fc579134f071c1" providerId="LiveId" clId="{2C59DBB7-90A3-425F-9E5E-5AF17C851C17}" dt="2021-06-22T20:44:55.159" v="8708" actId="14100"/>
          <ac:cxnSpMkLst>
            <pc:docMk/>
            <pc:sldMk cId="3900976416" sldId="7267"/>
            <ac:cxnSpMk id="106" creationId="{97DB2ABD-A0F3-4EDF-A041-849B5E3282F8}"/>
          </ac:cxnSpMkLst>
        </pc:cxnChg>
        <pc:cxnChg chg="add mod">
          <ac:chgData name="Al Brooks" userId="34fc579134f071c1" providerId="LiveId" clId="{2C59DBB7-90A3-425F-9E5E-5AF17C851C17}" dt="2021-06-22T20:45:07.516" v="8710" actId="14100"/>
          <ac:cxnSpMkLst>
            <pc:docMk/>
            <pc:sldMk cId="3900976416" sldId="7267"/>
            <ac:cxnSpMk id="108" creationId="{8178ACE6-91B7-4B92-9875-041BF0051615}"/>
          </ac:cxnSpMkLst>
        </pc:cxnChg>
        <pc:cxnChg chg="add mod">
          <ac:chgData name="Al Brooks" userId="34fc579134f071c1" providerId="LiveId" clId="{2C59DBB7-90A3-425F-9E5E-5AF17C851C17}" dt="2021-06-22T20:45:25.412" v="8713" actId="14100"/>
          <ac:cxnSpMkLst>
            <pc:docMk/>
            <pc:sldMk cId="3900976416" sldId="7267"/>
            <ac:cxnSpMk id="110" creationId="{53791DD1-FC01-4BE9-977A-40648216775D}"/>
          </ac:cxnSpMkLst>
        </pc:cxnChg>
        <pc:cxnChg chg="add mod">
          <ac:chgData name="Al Brooks" userId="34fc579134f071c1" providerId="LiveId" clId="{2C59DBB7-90A3-425F-9E5E-5AF17C851C17}" dt="2021-06-22T20:45:34.515" v="8715" actId="14100"/>
          <ac:cxnSpMkLst>
            <pc:docMk/>
            <pc:sldMk cId="3900976416" sldId="7267"/>
            <ac:cxnSpMk id="112" creationId="{F4088E9C-F593-462F-8013-C50A9314F281}"/>
          </ac:cxnSpMkLst>
        </pc:cxnChg>
        <pc:cxnChg chg="add mod">
          <ac:chgData name="Al Brooks" userId="34fc579134f071c1" providerId="LiveId" clId="{2C59DBB7-90A3-425F-9E5E-5AF17C851C17}" dt="2021-06-22T20:45:39.311" v="8717" actId="14100"/>
          <ac:cxnSpMkLst>
            <pc:docMk/>
            <pc:sldMk cId="3900976416" sldId="7267"/>
            <ac:cxnSpMk id="114" creationId="{E9529716-3768-49D9-8E1B-A7B84FAFDD43}"/>
          </ac:cxnSpMkLst>
        </pc:cxnChg>
        <pc:cxnChg chg="add mod">
          <ac:chgData name="Al Brooks" userId="34fc579134f071c1" providerId="LiveId" clId="{2C59DBB7-90A3-425F-9E5E-5AF17C851C17}" dt="2021-06-22T20:45:46.554" v="8719" actId="14100"/>
          <ac:cxnSpMkLst>
            <pc:docMk/>
            <pc:sldMk cId="3900976416" sldId="7267"/>
            <ac:cxnSpMk id="116" creationId="{5B562628-6A90-4047-BC61-FE235C8D8EE6}"/>
          </ac:cxnSpMkLst>
        </pc:cxnChg>
        <pc:cxnChg chg="add del mod">
          <ac:chgData name="Al Brooks" userId="34fc579134f071c1" providerId="LiveId" clId="{2C59DBB7-90A3-425F-9E5E-5AF17C851C17}" dt="2021-06-22T20:46:04.045" v="8721" actId="478"/>
          <ac:cxnSpMkLst>
            <pc:docMk/>
            <pc:sldMk cId="3900976416" sldId="7267"/>
            <ac:cxnSpMk id="118" creationId="{3BE366A5-C777-412C-BBBE-17778AFF5F9E}"/>
          </ac:cxnSpMkLst>
        </pc:cxnChg>
        <pc:cxnChg chg="add mod">
          <ac:chgData name="Al Brooks" userId="34fc579134f071c1" providerId="LiveId" clId="{2C59DBB7-90A3-425F-9E5E-5AF17C851C17}" dt="2021-06-22T20:46:15.106" v="8723" actId="14100"/>
          <ac:cxnSpMkLst>
            <pc:docMk/>
            <pc:sldMk cId="3900976416" sldId="7267"/>
            <ac:cxnSpMk id="119" creationId="{81D3E05A-276F-4FB9-9300-E3AD4161A10D}"/>
          </ac:cxnSpMkLst>
        </pc:cxnChg>
        <pc:cxnChg chg="add mod">
          <ac:chgData name="Al Brooks" userId="34fc579134f071c1" providerId="LiveId" clId="{2C59DBB7-90A3-425F-9E5E-5AF17C851C17}" dt="2021-06-22T20:52:48.667" v="9139" actId="1036"/>
          <ac:cxnSpMkLst>
            <pc:docMk/>
            <pc:sldMk cId="3900976416" sldId="7267"/>
            <ac:cxnSpMk id="151" creationId="{3AFF13D4-730D-4C32-9097-7F68D8502ECD}"/>
          </ac:cxnSpMkLst>
        </pc:cxnChg>
        <pc:cxnChg chg="add mod">
          <ac:chgData name="Al Brooks" userId="34fc579134f071c1" providerId="LiveId" clId="{2C59DBB7-90A3-425F-9E5E-5AF17C851C17}" dt="2021-06-22T20:52:48.667" v="9139" actId="1036"/>
          <ac:cxnSpMkLst>
            <pc:docMk/>
            <pc:sldMk cId="3900976416" sldId="7267"/>
            <ac:cxnSpMk id="152" creationId="{A5C6ED99-A1D2-480F-8A56-C6360D5F07A2}"/>
          </ac:cxnSpMkLst>
        </pc:cxnChg>
        <pc:cxnChg chg="add mod">
          <ac:chgData name="Al Brooks" userId="34fc579134f071c1" providerId="LiveId" clId="{2C59DBB7-90A3-425F-9E5E-5AF17C851C17}" dt="2021-06-22T20:48:57.815" v="8818" actId="14100"/>
          <ac:cxnSpMkLst>
            <pc:docMk/>
            <pc:sldMk cId="3900976416" sldId="7267"/>
            <ac:cxnSpMk id="153" creationId="{5CEF9CC3-89D6-4419-8AAB-455DA76C5F3C}"/>
          </ac:cxnSpMkLst>
        </pc:cxnChg>
        <pc:cxnChg chg="add mod">
          <ac:chgData name="Al Brooks" userId="34fc579134f071c1" providerId="LiveId" clId="{2C59DBB7-90A3-425F-9E5E-5AF17C851C17}" dt="2021-06-22T20:52:57.038" v="9141" actId="14100"/>
          <ac:cxnSpMkLst>
            <pc:docMk/>
            <pc:sldMk cId="3900976416" sldId="7267"/>
            <ac:cxnSpMk id="157" creationId="{B6BD6649-A3F3-4CF1-88A8-F7F460196046}"/>
          </ac:cxnSpMkLst>
        </pc:cxnChg>
        <pc:cxnChg chg="add mod">
          <ac:chgData name="Al Brooks" userId="34fc579134f071c1" providerId="LiveId" clId="{2C59DBB7-90A3-425F-9E5E-5AF17C851C17}" dt="2021-06-22T20:51:56.534" v="9110" actId="14100"/>
          <ac:cxnSpMkLst>
            <pc:docMk/>
            <pc:sldMk cId="3900976416" sldId="7267"/>
            <ac:cxnSpMk id="161" creationId="{8EC30834-9EF1-4B0A-AA8C-B71F35100C15}"/>
          </ac:cxnSpMkLst>
        </pc:cxnChg>
        <pc:cxnChg chg="add mod">
          <ac:chgData name="Al Brooks" userId="34fc579134f071c1" providerId="LiveId" clId="{2C59DBB7-90A3-425F-9E5E-5AF17C851C17}" dt="2021-06-22T20:52:00.374" v="9111" actId="571"/>
          <ac:cxnSpMkLst>
            <pc:docMk/>
            <pc:sldMk cId="3900976416" sldId="7267"/>
            <ac:cxnSpMk id="163" creationId="{B218F3A7-05E6-4ECE-AB7B-EC43A2B55203}"/>
          </ac:cxnSpMkLst>
        </pc:cxnChg>
        <pc:cxnChg chg="add mod">
          <ac:chgData name="Al Brooks" userId="34fc579134f071c1" providerId="LiveId" clId="{2C59DBB7-90A3-425F-9E5E-5AF17C851C17}" dt="2021-06-22T20:53:00.598" v="9142" actId="14100"/>
          <ac:cxnSpMkLst>
            <pc:docMk/>
            <pc:sldMk cId="3900976416" sldId="7267"/>
            <ac:cxnSpMk id="164" creationId="{98CC40AC-7D93-4113-B9CB-89E95199756C}"/>
          </ac:cxnSpMkLst>
        </pc:cxnChg>
        <pc:cxnChg chg="add mod">
          <ac:chgData name="Al Brooks" userId="34fc579134f071c1" providerId="LiveId" clId="{2C59DBB7-90A3-425F-9E5E-5AF17C851C17}" dt="2021-06-22T20:53:08.866" v="9143" actId="571"/>
          <ac:cxnSpMkLst>
            <pc:docMk/>
            <pc:sldMk cId="3900976416" sldId="7267"/>
            <ac:cxnSpMk id="170" creationId="{3B84CC29-1DB8-4C88-8A06-D0862C67CD39}"/>
          </ac:cxnSpMkLst>
        </pc:cxnChg>
        <pc:cxnChg chg="add mod">
          <ac:chgData name="Al Brooks" userId="34fc579134f071c1" providerId="LiveId" clId="{2C59DBB7-90A3-425F-9E5E-5AF17C851C17}" dt="2021-06-22T20:54:55.340" v="9248" actId="14100"/>
          <ac:cxnSpMkLst>
            <pc:docMk/>
            <pc:sldMk cId="3900976416" sldId="7267"/>
            <ac:cxnSpMk id="174" creationId="{9C5E1884-75EF-40ED-BEC8-8EFCACD7305E}"/>
          </ac:cxnSpMkLst>
        </pc:cxnChg>
        <pc:cxnChg chg="add mod">
          <ac:chgData name="Al Brooks" userId="34fc579134f071c1" providerId="LiveId" clId="{2C59DBB7-90A3-425F-9E5E-5AF17C851C17}" dt="2021-06-22T20:55:25.528" v="9285" actId="14100"/>
          <ac:cxnSpMkLst>
            <pc:docMk/>
            <pc:sldMk cId="3900976416" sldId="7267"/>
            <ac:cxnSpMk id="175" creationId="{EF8FABAC-6920-48E8-99F2-4552E1DC0C21}"/>
          </ac:cxnSpMkLst>
        </pc:cxnChg>
        <pc:cxnChg chg="mod">
          <ac:chgData name="Al Brooks" userId="34fc579134f071c1" providerId="LiveId" clId="{2C59DBB7-90A3-425F-9E5E-5AF17C851C17}" dt="2021-06-22T20:42:53.128" v="8686" actId="1076"/>
          <ac:cxnSpMkLst>
            <pc:docMk/>
            <pc:sldMk cId="3900976416" sldId="7267"/>
            <ac:cxnSpMk id="305" creationId="{A664635F-257C-461C-9387-06569023B199}"/>
          </ac:cxnSpMkLst>
        </pc:cxnChg>
      </pc:sldChg>
      <pc:sldChg chg="addSp delSp modSp add del mod modClrScheme chgLayout">
        <pc:chgData name="Al Brooks" userId="34fc579134f071c1" providerId="LiveId" clId="{2C59DBB7-90A3-425F-9E5E-5AF17C851C17}" dt="2021-06-18T18:08:32.140" v="2003" actId="47"/>
        <pc:sldMkLst>
          <pc:docMk/>
          <pc:sldMk cId="1859928627" sldId="7268"/>
        </pc:sldMkLst>
        <pc:spChg chg="mod ord">
          <ac:chgData name="Al Brooks" userId="34fc579134f071c1" providerId="LiveId" clId="{2C59DBB7-90A3-425F-9E5E-5AF17C851C17}" dt="2021-06-17T20:59:53.233" v="984" actId="20577"/>
          <ac:spMkLst>
            <pc:docMk/>
            <pc:sldMk cId="1859928627" sldId="7268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7T21:17:28.244" v="1056" actId="1076"/>
          <ac:spMkLst>
            <pc:docMk/>
            <pc:sldMk cId="1859928627" sldId="7268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156" creationId="{2F29DF87-9EB9-4B8E-AC3E-688ECE59C9DE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67" creationId="{9D490E91-7861-4E66-BE0B-6CDA8FF07E4B}"/>
          </ac:spMkLst>
        </pc:spChg>
        <pc:spChg chg="add mod">
          <ac:chgData name="Al Brooks" userId="34fc579134f071c1" providerId="LiveId" clId="{2C59DBB7-90A3-425F-9E5E-5AF17C851C17}" dt="2021-06-17T21:02:42.729" v="985"/>
          <ac:spMkLst>
            <pc:docMk/>
            <pc:sldMk cId="1859928627" sldId="7268"/>
            <ac:spMk id="168" creationId="{7DB0A9D4-B19E-4AA7-A911-F6AFBBDD173A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69" creationId="{D736AEFD-602E-4A7F-9EF7-68B513006F1C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0" creationId="{97C83473-9FBA-4F5A-89C8-CBB8095E714F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1" creationId="{B07C775A-57FB-4C65-B609-C7155E81573D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2" creationId="{73B71CEC-5F43-4252-ADC9-F4873E38F464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3" creationId="{70CE6B20-C0B8-4889-819F-0E1FE0DD5E48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4" creationId="{E7F0F95C-502A-4014-8875-0BD727FFC1D5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5" creationId="{2B432E6D-06AF-431A-A246-8AED786E1C59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6" creationId="{C0D45508-D0C1-423A-B662-66AE9D9AC3D9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7" creationId="{C4FC6C4D-29AB-451F-8408-4FA9535F2CC0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8" creationId="{E0290C48-3979-4E1B-A098-DB60AEAF52F1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79" creationId="{8BE84E56-D448-4C52-98AA-E836816AB7FE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0" creationId="{D1E9D157-BF74-4501-8857-A5D811D62173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1" creationId="{D992F327-0D65-4D09-B652-13CC21B7A31D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2" creationId="{3AB5F374-BA78-435C-B53C-A75135C49110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3" creationId="{21DEBE2A-DCD7-418C-B2B9-F75FF5B4A39B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4" creationId="{9FD290B5-A53C-4DA0-B9B3-A0F0920A3D4C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5" creationId="{B392CAFF-9FCB-4629-BEC1-00B0440BC337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6" creationId="{6A571290-F96F-464A-9A2B-FD4FA4071BC9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7" creationId="{22B9A5D8-90A7-4BF9-9F3C-2F730EF89218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88" creationId="{09261117-C4C5-4CD1-8640-8BD9CF076D44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0" creationId="{8829437A-031E-4EC8-BBB0-2A4DAC412DD8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1" creationId="{5F29C44D-87EB-40E1-B93D-2C90AC92384E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2" creationId="{4A170080-C94F-4014-A7C4-F6592FD4C5D6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3" creationId="{D5B3F9B9-5239-4E44-B84F-88B360BF7E7E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4" creationId="{B50693AC-66E5-4B67-AC89-B7C0F3BD60CC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5" creationId="{A74416F1-5519-47DF-B97D-8112EAE38AA2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6" creationId="{C25BA06C-B624-401E-B7F1-3A98319BF52D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7" creationId="{FB807C04-8143-4832-9108-23A51A637022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8" creationId="{D7A0BDB9-16DD-442F-8337-9C24E63CF8A9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199" creationId="{7BDD6F8C-7C53-4877-9779-25CD578976A4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00" creationId="{C9DD074A-3299-4C1E-9025-BC63DBE9B81A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01" creationId="{564628F1-55EB-49B4-A22B-03015D31BAC5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03" creationId="{8A47971F-9DF9-4147-8B6D-2F31D7D97AA3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07" creationId="{8E697962-9C43-4200-9D50-41568263E533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08" creationId="{15F5FFD0-FEE7-44A3-9280-0B3A2CCE6572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10" creationId="{AFBD915C-7B32-4F57-A8C9-3D56B479DAE9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11" creationId="{81F8A505-235F-45D0-BD1B-B02627482651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7T21:03:04.797" v="990" actId="478"/>
          <ac:spMkLst>
            <pc:docMk/>
            <pc:sldMk cId="1859928627" sldId="7268"/>
            <ac:spMk id="215" creationId="{EC39CA8B-DBE1-47F3-BF1F-B67C6859BE85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17" creationId="{374BB445-933F-409F-A714-086CFAB62D93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18" creationId="{D5EAD0C7-56C4-4C3D-890E-99DE065A7681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19" creationId="{E794B803-26CE-48FE-B9B3-AFB8DE8B9E08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21" creationId="{3CA92301-B8EC-4509-BB10-B9128C63B712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26" creationId="{191CBB21-6930-4E3A-B94A-78D142DD13C4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28" creationId="{6A9B4B74-E743-4004-8A23-D79B434A612A}"/>
          </ac:spMkLst>
        </pc:spChg>
        <pc:spChg chg="del mod">
          <ac:chgData name="Al Brooks" userId="34fc579134f071c1" providerId="LiveId" clId="{2C59DBB7-90A3-425F-9E5E-5AF17C851C17}" dt="2021-06-17T21:02:58.893" v="988" actId="478"/>
          <ac:spMkLst>
            <pc:docMk/>
            <pc:sldMk cId="1859928627" sldId="7268"/>
            <ac:spMk id="229" creationId="{6B00DB67-77EB-4EAC-8E91-7F037591C761}"/>
          </ac:spMkLst>
        </pc:spChg>
        <pc:picChg chg="del mod modCrop">
          <ac:chgData name="Al Brooks" userId="34fc579134f071c1" providerId="LiveId" clId="{2C59DBB7-90A3-425F-9E5E-5AF17C851C17}" dt="2021-06-17T21:02:54.906" v="987" actId="21"/>
          <ac:picMkLst>
            <pc:docMk/>
            <pc:sldMk cId="1859928627" sldId="7268"/>
            <ac:picMk id="3" creationId="{C2098D52-F603-47E7-A0EC-AA5396531C10}"/>
          </ac:picMkLst>
        </pc:picChg>
        <pc:picChg chg="add mod">
          <ac:chgData name="Al Brooks" userId="34fc579134f071c1" providerId="LiveId" clId="{2C59DBB7-90A3-425F-9E5E-5AF17C851C17}" dt="2021-06-17T21:03:01.301" v="989"/>
          <ac:picMkLst>
            <pc:docMk/>
            <pc:sldMk cId="1859928627" sldId="7268"/>
            <ac:picMk id="189" creationId="{10F3B34B-E7F6-4DDA-A9DA-8152F31D759E}"/>
          </ac:picMkLst>
        </pc:pic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57" creationId="{85668601-C71B-437D-A6C8-64C4F3C134F5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58" creationId="{67C79A30-47A8-44E7-B586-8D4FEE32D049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59" creationId="{BE8F2E3D-EC4C-4E13-B1C3-B2F912746321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0" creationId="{C9810605-09A0-4241-B45C-0B9E659C8329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1" creationId="{E96E9A98-C2EF-4CD1-AB08-9AD8F4800321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2" creationId="{E17C89DD-A214-4630-A481-5C0CE77A7234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163" creationId="{208F37F3-ED42-4774-9E76-A32977372E66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4" creationId="{BE60FC4F-97AA-4D98-9523-FEC5A7B006DB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5" creationId="{8FCED943-84E0-4C55-8671-9DE9A8128EF8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166" creationId="{18482BBF-36D9-45FC-AE4D-4D303C7533B9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04" creationId="{D6E8EC43-4FA4-458C-B890-EC84F501FF77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05" creationId="{3DA7A007-6777-4740-A46F-7EBA55C23633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06" creationId="{44FF6F1D-A58C-489A-AE5D-C72913B226FC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09" creationId="{3A86F565-715E-487E-94F2-23A8EE17F732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12" creationId="{3E84D8C0-3155-4C1B-824C-E2524BE383F1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216" creationId="{DF1F8EA0-1A9E-4F9E-BE76-90158CC65E03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20" creationId="{37615D9E-4527-490A-A8D7-4230D013C80A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7T21:03:04.797" v="990" actId="478"/>
          <ac:cxnSpMkLst>
            <pc:docMk/>
            <pc:sldMk cId="1859928627" sldId="7268"/>
            <ac:cxnSpMk id="225" creationId="{3B2E5016-D6DA-482F-BCE2-B5A64CE1D387}"/>
          </ac:cxnSpMkLst>
        </pc:cxnChg>
        <pc:cxnChg chg="del mod">
          <ac:chgData name="Al Brooks" userId="34fc579134f071c1" providerId="LiveId" clId="{2C59DBB7-90A3-425F-9E5E-5AF17C851C17}" dt="2021-06-17T21:02:58.893" v="988" actId="478"/>
          <ac:cxnSpMkLst>
            <pc:docMk/>
            <pc:sldMk cId="1859928627" sldId="7268"/>
            <ac:cxnSpMk id="227" creationId="{1B8F3CB0-5675-4F19-8C04-3B4BEA6DF626}"/>
          </ac:cxnSpMkLst>
        </pc:cxnChg>
      </pc:sldChg>
      <pc:sldChg chg="del">
        <pc:chgData name="Al Brooks" userId="34fc579134f071c1" providerId="LiveId" clId="{2C59DBB7-90A3-425F-9E5E-5AF17C851C17}" dt="2021-06-17T19:17:40.713" v="0" actId="47"/>
        <pc:sldMkLst>
          <pc:docMk/>
          <pc:sldMk cId="2731682963" sldId="7268"/>
        </pc:sldMkLst>
      </pc:sldChg>
      <pc:sldChg chg="addSp delSp modSp add mod">
        <pc:chgData name="Al Brooks" userId="34fc579134f071c1" providerId="LiveId" clId="{2C59DBB7-90A3-425F-9E5E-5AF17C851C17}" dt="2021-06-23T21:43:34.447" v="10771" actId="571"/>
        <pc:sldMkLst>
          <pc:docMk/>
          <pc:sldMk cId="3582735440" sldId="7268"/>
        </pc:sldMkLst>
        <pc:spChg chg="mod">
          <ac:chgData name="Al Brooks" userId="34fc579134f071c1" providerId="LiveId" clId="{2C59DBB7-90A3-425F-9E5E-5AF17C851C17}" dt="2021-06-23T20:28:16.955" v="10386" actId="20577"/>
          <ac:spMkLst>
            <pc:docMk/>
            <pc:sldMk cId="3582735440" sldId="7268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2T19:41:38.783" v="7532" actId="20577"/>
          <ac:spMkLst>
            <pc:docMk/>
            <pc:sldMk cId="3582735440" sldId="7268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3T20:33:53.553" v="10451" actId="1076"/>
          <ac:spMkLst>
            <pc:docMk/>
            <pc:sldMk cId="3582735440" sldId="7268"/>
            <ac:spMk id="86" creationId="{E871A5CE-E692-4A0B-A6AD-BB478F33C0FA}"/>
          </ac:spMkLst>
        </pc:spChg>
        <pc:spChg chg="add mod">
          <ac:chgData name="Al Brooks" userId="34fc579134f071c1" providerId="LiveId" clId="{2C59DBB7-90A3-425F-9E5E-5AF17C851C17}" dt="2021-06-23T20:33:44.927" v="10450" actId="1076"/>
          <ac:spMkLst>
            <pc:docMk/>
            <pc:sldMk cId="3582735440" sldId="7268"/>
            <ac:spMk id="125" creationId="{79D5FFA6-37AB-4380-BD61-D95390A67D2F}"/>
          </ac:spMkLst>
        </pc:spChg>
        <pc:spChg chg="add mod">
          <ac:chgData name="Al Brooks" userId="34fc579134f071c1" providerId="LiveId" clId="{2C59DBB7-90A3-425F-9E5E-5AF17C851C17}" dt="2021-06-23T20:34:21.327" v="10456" actId="1076"/>
          <ac:spMkLst>
            <pc:docMk/>
            <pc:sldMk cId="3582735440" sldId="7268"/>
            <ac:spMk id="126" creationId="{4444643B-0E4B-443F-B9B0-04D02CA10E82}"/>
          </ac:spMkLst>
        </pc:spChg>
        <pc:spChg chg="add mod">
          <ac:chgData name="Al Brooks" userId="34fc579134f071c1" providerId="LiveId" clId="{2C59DBB7-90A3-425F-9E5E-5AF17C851C17}" dt="2021-06-23T20:34:39.359" v="10458" actId="14100"/>
          <ac:spMkLst>
            <pc:docMk/>
            <pc:sldMk cId="3582735440" sldId="7268"/>
            <ac:spMk id="127" creationId="{E6A92733-A831-4A30-8305-27CACEA21205}"/>
          </ac:spMkLst>
        </pc:spChg>
        <pc:spChg chg="add mod">
          <ac:chgData name="Al Brooks" userId="34fc579134f071c1" providerId="LiveId" clId="{2C59DBB7-90A3-425F-9E5E-5AF17C851C17}" dt="2021-06-23T20:34:55.547" v="10464" actId="1076"/>
          <ac:spMkLst>
            <pc:docMk/>
            <pc:sldMk cId="3582735440" sldId="7268"/>
            <ac:spMk id="128" creationId="{8C086CE0-5066-4DCD-96C4-A0C7755459D0}"/>
          </ac:spMkLst>
        </pc:spChg>
        <pc:spChg chg="add mod">
          <ac:chgData name="Al Brooks" userId="34fc579134f071c1" providerId="LiveId" clId="{2C59DBB7-90A3-425F-9E5E-5AF17C851C17}" dt="2021-06-23T20:35:10.604" v="10475" actId="1076"/>
          <ac:spMkLst>
            <pc:docMk/>
            <pc:sldMk cId="3582735440" sldId="7268"/>
            <ac:spMk id="129" creationId="{7F48F9A6-6AE3-4636-8356-EFAE2416759D}"/>
          </ac:spMkLst>
        </pc:spChg>
        <pc:spChg chg="add mod">
          <ac:chgData name="Al Brooks" userId="34fc579134f071c1" providerId="LiveId" clId="{2C59DBB7-90A3-425F-9E5E-5AF17C851C17}" dt="2021-06-23T20:35:29.277" v="10481" actId="1076"/>
          <ac:spMkLst>
            <pc:docMk/>
            <pc:sldMk cId="3582735440" sldId="7268"/>
            <ac:spMk id="130" creationId="{DF9AD8B4-55F6-4F1B-A02B-7C9DAECBA3FA}"/>
          </ac:spMkLst>
        </pc:spChg>
        <pc:spChg chg="add mod">
          <ac:chgData name="Al Brooks" userId="34fc579134f071c1" providerId="LiveId" clId="{2C59DBB7-90A3-425F-9E5E-5AF17C851C17}" dt="2021-06-23T20:37:04.749" v="10532" actId="108"/>
          <ac:spMkLst>
            <pc:docMk/>
            <pc:sldMk cId="3582735440" sldId="7268"/>
            <ac:spMk id="131" creationId="{B420DD8A-6899-43C2-8B13-31B5C4FB6963}"/>
          </ac:spMkLst>
        </pc:spChg>
        <pc:spChg chg="add mod">
          <ac:chgData name="Al Brooks" userId="34fc579134f071c1" providerId="LiveId" clId="{2C59DBB7-90A3-425F-9E5E-5AF17C851C17}" dt="2021-06-23T20:38:02.041" v="10550" actId="20577"/>
          <ac:spMkLst>
            <pc:docMk/>
            <pc:sldMk cId="3582735440" sldId="7268"/>
            <ac:spMk id="135" creationId="{8E797AED-FEDD-4062-B9FE-73AC8C5A8737}"/>
          </ac:spMkLst>
        </pc:spChg>
        <pc:spChg chg="add mod">
          <ac:chgData name="Al Brooks" userId="34fc579134f071c1" providerId="LiveId" clId="{2C59DBB7-90A3-425F-9E5E-5AF17C851C17}" dt="2021-06-23T20:38:18.922" v="10559" actId="108"/>
          <ac:spMkLst>
            <pc:docMk/>
            <pc:sldMk cId="3582735440" sldId="7268"/>
            <ac:spMk id="136" creationId="{C5B1860D-245C-4965-B4B8-03AD458D905F}"/>
          </ac:spMkLst>
        </pc:spChg>
        <pc:spChg chg="add mod">
          <ac:chgData name="Al Brooks" userId="34fc579134f071c1" providerId="LiveId" clId="{2C59DBB7-90A3-425F-9E5E-5AF17C851C17}" dt="2021-06-23T20:38:45.777" v="10581" actId="108"/>
          <ac:spMkLst>
            <pc:docMk/>
            <pc:sldMk cId="3582735440" sldId="7268"/>
            <ac:spMk id="137" creationId="{8291D22B-D84E-42B3-A36C-DEF0070C6CF4}"/>
          </ac:spMkLst>
        </pc:spChg>
        <pc:spChg chg="add mod">
          <ac:chgData name="Al Brooks" userId="34fc579134f071c1" providerId="LiveId" clId="{2C59DBB7-90A3-425F-9E5E-5AF17C851C17}" dt="2021-06-23T20:39:15.219" v="10591" actId="108"/>
          <ac:spMkLst>
            <pc:docMk/>
            <pc:sldMk cId="3582735440" sldId="7268"/>
            <ac:spMk id="138" creationId="{0F64995A-9E70-42E2-A924-558ADBAF3CBA}"/>
          </ac:spMkLst>
        </pc:spChg>
        <pc:spChg chg="add mod">
          <ac:chgData name="Al Brooks" userId="34fc579134f071c1" providerId="LiveId" clId="{2C59DBB7-90A3-425F-9E5E-5AF17C851C17}" dt="2021-06-23T20:39:22.204" v="10597" actId="20577"/>
          <ac:spMkLst>
            <pc:docMk/>
            <pc:sldMk cId="3582735440" sldId="7268"/>
            <ac:spMk id="139" creationId="{5640249F-59DE-4767-855A-0D9E4B5701FC}"/>
          </ac:spMkLst>
        </pc:spChg>
        <pc:spChg chg="add mod">
          <ac:chgData name="Al Brooks" userId="34fc579134f071c1" providerId="LiveId" clId="{2C59DBB7-90A3-425F-9E5E-5AF17C851C17}" dt="2021-06-23T20:40:00.346" v="10606" actId="207"/>
          <ac:spMkLst>
            <pc:docMk/>
            <pc:sldMk cId="3582735440" sldId="7268"/>
            <ac:spMk id="142" creationId="{578A07C3-0A40-459A-9A55-19FB9DE1AF9D}"/>
          </ac:spMkLst>
        </pc:spChg>
        <pc:spChg chg="add mod">
          <ac:chgData name="Al Brooks" userId="34fc579134f071c1" providerId="LiveId" clId="{2C59DBB7-90A3-425F-9E5E-5AF17C851C17}" dt="2021-06-23T21:38:18.584" v="10744" actId="1076"/>
          <ac:spMkLst>
            <pc:docMk/>
            <pc:sldMk cId="3582735440" sldId="7268"/>
            <ac:spMk id="143" creationId="{D2225E65-C10E-413A-8364-8D7ECD9BADA8}"/>
          </ac:spMkLst>
        </pc:spChg>
        <pc:spChg chg="add mod">
          <ac:chgData name="Al Brooks" userId="34fc579134f071c1" providerId="LiveId" clId="{2C59DBB7-90A3-425F-9E5E-5AF17C851C17}" dt="2021-06-23T21:38:23.749" v="10745" actId="571"/>
          <ac:spMkLst>
            <pc:docMk/>
            <pc:sldMk cId="3582735440" sldId="7268"/>
            <ac:spMk id="144" creationId="{5C3EA1B3-AFF6-48A8-8FFE-418C6D1EACF5}"/>
          </ac:spMkLst>
        </pc:spChg>
        <pc:spChg chg="add mod">
          <ac:chgData name="Al Brooks" userId="34fc579134f071c1" providerId="LiveId" clId="{2C59DBB7-90A3-425F-9E5E-5AF17C851C17}" dt="2021-06-23T21:38:26.243" v="10746" actId="571"/>
          <ac:spMkLst>
            <pc:docMk/>
            <pc:sldMk cId="3582735440" sldId="7268"/>
            <ac:spMk id="145" creationId="{269B8148-9669-46E7-9EBE-4FC4634A205B}"/>
          </ac:spMkLst>
        </pc:spChg>
        <pc:spChg chg="add mod">
          <ac:chgData name="Al Brooks" userId="34fc579134f071c1" providerId="LiveId" clId="{2C59DBB7-90A3-425F-9E5E-5AF17C851C17}" dt="2021-06-23T21:38:29.367" v="10747" actId="571"/>
          <ac:spMkLst>
            <pc:docMk/>
            <pc:sldMk cId="3582735440" sldId="7268"/>
            <ac:spMk id="146" creationId="{700D41D6-31A2-4EBD-8C55-587A9435F471}"/>
          </ac:spMkLst>
        </pc:spChg>
        <pc:spChg chg="add mod">
          <ac:chgData name="Al Brooks" userId="34fc579134f071c1" providerId="LiveId" clId="{2C59DBB7-90A3-425F-9E5E-5AF17C851C17}" dt="2021-06-23T21:38:31.343" v="10748" actId="571"/>
          <ac:spMkLst>
            <pc:docMk/>
            <pc:sldMk cId="3582735440" sldId="7268"/>
            <ac:spMk id="147" creationId="{79FF7D6D-1D09-492B-8DD4-A12D8D4F7CD5}"/>
          </ac:spMkLst>
        </pc:spChg>
        <pc:spChg chg="add mod">
          <ac:chgData name="Al Brooks" userId="34fc579134f071c1" providerId="LiveId" clId="{2C59DBB7-90A3-425F-9E5E-5AF17C851C17}" dt="2021-06-23T21:38:33.575" v="10749" actId="571"/>
          <ac:spMkLst>
            <pc:docMk/>
            <pc:sldMk cId="3582735440" sldId="7268"/>
            <ac:spMk id="148" creationId="{7AFAA76B-0643-4DEA-9CBA-374D57EDD484}"/>
          </ac:spMkLst>
        </pc:spChg>
        <pc:spChg chg="add mod">
          <ac:chgData name="Al Brooks" userId="34fc579134f071c1" providerId="LiveId" clId="{2C59DBB7-90A3-425F-9E5E-5AF17C851C17}" dt="2021-06-23T21:38:36.018" v="10750" actId="571"/>
          <ac:spMkLst>
            <pc:docMk/>
            <pc:sldMk cId="3582735440" sldId="7268"/>
            <ac:spMk id="149" creationId="{E11D8E38-5F9F-4691-925C-3C0F413E9DF6}"/>
          </ac:spMkLst>
        </pc:spChg>
        <pc:spChg chg="add mod">
          <ac:chgData name="Al Brooks" userId="34fc579134f071c1" providerId="LiveId" clId="{2C59DBB7-90A3-425F-9E5E-5AF17C851C17}" dt="2021-06-23T21:38:40.759" v="10751" actId="571"/>
          <ac:spMkLst>
            <pc:docMk/>
            <pc:sldMk cId="3582735440" sldId="7268"/>
            <ac:spMk id="150" creationId="{93ACD044-A6D1-4630-A4B5-6F2AC9F7EC4A}"/>
          </ac:spMkLst>
        </pc:spChg>
        <pc:spChg chg="add mod">
          <ac:chgData name="Al Brooks" userId="34fc579134f071c1" providerId="LiveId" clId="{2C59DBB7-90A3-425F-9E5E-5AF17C851C17}" dt="2021-06-23T21:38:53.749" v="10752" actId="571"/>
          <ac:spMkLst>
            <pc:docMk/>
            <pc:sldMk cId="3582735440" sldId="7268"/>
            <ac:spMk id="151" creationId="{09A1F971-F83E-4AC1-8256-0E70C7EAACFE}"/>
          </ac:spMkLst>
        </pc:spChg>
        <pc:spChg chg="add mod">
          <ac:chgData name="Al Brooks" userId="34fc579134f071c1" providerId="LiveId" clId="{2C59DBB7-90A3-425F-9E5E-5AF17C851C17}" dt="2021-06-23T21:38:58.775" v="10753" actId="571"/>
          <ac:spMkLst>
            <pc:docMk/>
            <pc:sldMk cId="3582735440" sldId="7268"/>
            <ac:spMk id="152" creationId="{92275CA8-3A98-4870-8A4C-932A6AD055F1}"/>
          </ac:spMkLst>
        </pc:spChg>
        <pc:spChg chg="add mod">
          <ac:chgData name="Al Brooks" userId="34fc579134f071c1" providerId="LiveId" clId="{2C59DBB7-90A3-425F-9E5E-5AF17C851C17}" dt="2021-06-23T21:39:01.105" v="10754" actId="571"/>
          <ac:spMkLst>
            <pc:docMk/>
            <pc:sldMk cId="3582735440" sldId="7268"/>
            <ac:spMk id="153" creationId="{1C5A99D2-EED9-4610-8AE9-1F24249AE772}"/>
          </ac:spMkLst>
        </pc:spChg>
        <pc:spChg chg="add mod">
          <ac:chgData name="Al Brooks" userId="34fc579134f071c1" providerId="LiveId" clId="{2C59DBB7-90A3-425F-9E5E-5AF17C851C17}" dt="2021-06-23T21:39:09.001" v="10756" actId="1076"/>
          <ac:spMkLst>
            <pc:docMk/>
            <pc:sldMk cId="3582735440" sldId="7268"/>
            <ac:spMk id="154" creationId="{CE6B9DF3-3775-410F-849E-F33500CAD8A6}"/>
          </ac:spMkLst>
        </pc:spChg>
        <pc:spChg chg="add mod">
          <ac:chgData name="Al Brooks" userId="34fc579134f071c1" providerId="LiveId" clId="{2C59DBB7-90A3-425F-9E5E-5AF17C851C17}" dt="2021-06-23T21:39:11.891" v="10757" actId="571"/>
          <ac:spMkLst>
            <pc:docMk/>
            <pc:sldMk cId="3582735440" sldId="7268"/>
            <ac:spMk id="155" creationId="{F5247D40-6864-4A01-A9B3-58556C691100}"/>
          </ac:spMkLst>
        </pc:spChg>
        <pc:spChg chg="add mod">
          <ac:chgData name="Al Brooks" userId="34fc579134f071c1" providerId="LiveId" clId="{2C59DBB7-90A3-425F-9E5E-5AF17C851C17}" dt="2021-06-23T21:39:22.459" v="10758" actId="571"/>
          <ac:spMkLst>
            <pc:docMk/>
            <pc:sldMk cId="3582735440" sldId="7268"/>
            <ac:spMk id="156" creationId="{52B40AAF-36FE-420A-8D62-E197CE6B0845}"/>
          </ac:spMkLst>
        </pc:spChg>
        <pc:spChg chg="add mod">
          <ac:chgData name="Al Brooks" userId="34fc579134f071c1" providerId="LiveId" clId="{2C59DBB7-90A3-425F-9E5E-5AF17C851C17}" dt="2021-06-23T21:39:24.546" v="10759" actId="571"/>
          <ac:spMkLst>
            <pc:docMk/>
            <pc:sldMk cId="3582735440" sldId="7268"/>
            <ac:spMk id="157" creationId="{4596C0EB-4C67-4A80-92EF-CC12E8C5B231}"/>
          </ac:spMkLst>
        </pc:spChg>
        <pc:spChg chg="add mod">
          <ac:chgData name="Al Brooks" userId="34fc579134f071c1" providerId="LiveId" clId="{2C59DBB7-90A3-425F-9E5E-5AF17C851C17}" dt="2021-06-23T21:39:32.813" v="10762" actId="14100"/>
          <ac:spMkLst>
            <pc:docMk/>
            <pc:sldMk cId="3582735440" sldId="7268"/>
            <ac:spMk id="158" creationId="{4E0F1266-3E67-4924-A27D-EF5277A183B7}"/>
          </ac:spMkLst>
        </pc:spChg>
        <pc:spChg chg="add mod">
          <ac:chgData name="Al Brooks" userId="34fc579134f071c1" providerId="LiveId" clId="{2C59DBB7-90A3-425F-9E5E-5AF17C851C17}" dt="2021-06-23T21:39:37.367" v="10763" actId="571"/>
          <ac:spMkLst>
            <pc:docMk/>
            <pc:sldMk cId="3582735440" sldId="7268"/>
            <ac:spMk id="159" creationId="{B79F1C52-9D71-4025-9162-D3415985E655}"/>
          </ac:spMkLst>
        </pc:spChg>
        <pc:spChg chg="add mod">
          <ac:chgData name="Al Brooks" userId="34fc579134f071c1" providerId="LiveId" clId="{2C59DBB7-90A3-425F-9E5E-5AF17C851C17}" dt="2021-06-23T21:39:40.855" v="10764" actId="571"/>
          <ac:spMkLst>
            <pc:docMk/>
            <pc:sldMk cId="3582735440" sldId="7268"/>
            <ac:spMk id="160" creationId="{4D037974-61E3-4E73-9619-8427802787D7}"/>
          </ac:spMkLst>
        </pc:spChg>
        <pc:spChg chg="add mod">
          <ac:chgData name="Al Brooks" userId="34fc579134f071c1" providerId="LiveId" clId="{2C59DBB7-90A3-425F-9E5E-5AF17C851C17}" dt="2021-06-23T21:40:16.687" v="10765" actId="571"/>
          <ac:spMkLst>
            <pc:docMk/>
            <pc:sldMk cId="3582735440" sldId="7268"/>
            <ac:spMk id="161" creationId="{A763690F-24CC-4FBB-A076-46BCF3AD6D58}"/>
          </ac:spMkLst>
        </pc:spChg>
        <pc:spChg chg="add mod">
          <ac:chgData name="Al Brooks" userId="34fc579134f071c1" providerId="LiveId" clId="{2C59DBB7-90A3-425F-9E5E-5AF17C851C17}" dt="2021-06-23T21:43:34.447" v="10771" actId="571"/>
          <ac:spMkLst>
            <pc:docMk/>
            <pc:sldMk cId="3582735440" sldId="7268"/>
            <ac:spMk id="162" creationId="{25025EB2-E353-4061-B740-240596A3E4A5}"/>
          </ac:spMkLst>
        </pc:spChg>
        <pc:picChg chg="add mod">
          <ac:chgData name="Al Brooks" userId="34fc579134f071c1" providerId="LiveId" clId="{2C59DBB7-90A3-425F-9E5E-5AF17C851C17}" dt="2021-06-23T20:28:03.514" v="10365" actId="14100"/>
          <ac:picMkLst>
            <pc:docMk/>
            <pc:sldMk cId="3582735440" sldId="7268"/>
            <ac:picMk id="3" creationId="{1FB82809-7928-42DD-95DC-39B67109ACBB}"/>
          </ac:picMkLst>
        </pc:picChg>
        <pc:cxnChg chg="add mod">
          <ac:chgData name="Al Brooks" userId="34fc579134f071c1" providerId="LiveId" clId="{2C59DBB7-90A3-425F-9E5E-5AF17C851C17}" dt="2021-06-23T20:28:52.699" v="10389" actId="14100"/>
          <ac:cxnSpMkLst>
            <pc:docMk/>
            <pc:sldMk cId="3582735440" sldId="7268"/>
            <ac:cxnSpMk id="82" creationId="{34505638-049E-40F3-98DD-EECDBA42B5CB}"/>
          </ac:cxnSpMkLst>
        </pc:cxnChg>
        <pc:cxnChg chg="add mod">
          <ac:chgData name="Al Brooks" userId="34fc579134f071c1" providerId="LiveId" clId="{2C59DBB7-90A3-425F-9E5E-5AF17C851C17}" dt="2021-06-23T20:29:02.850" v="10392" actId="1076"/>
          <ac:cxnSpMkLst>
            <pc:docMk/>
            <pc:sldMk cId="3582735440" sldId="7268"/>
            <ac:cxnSpMk id="84" creationId="{84588289-ABFA-418D-A5F4-6E91C4E4B637}"/>
          </ac:cxnSpMkLst>
        </pc:cxnChg>
        <pc:cxnChg chg="add mod">
          <ac:chgData name="Al Brooks" userId="34fc579134f071c1" providerId="LiveId" clId="{2C59DBB7-90A3-425F-9E5E-5AF17C851C17}" dt="2021-06-23T20:29:23.675" v="10396" actId="14100"/>
          <ac:cxnSpMkLst>
            <pc:docMk/>
            <pc:sldMk cId="3582735440" sldId="7268"/>
            <ac:cxnSpMk id="87" creationId="{B4779E4D-6106-4F2A-BFBF-778FF741A48B}"/>
          </ac:cxnSpMkLst>
        </pc:cxnChg>
        <pc:cxnChg chg="add mod">
          <ac:chgData name="Al Brooks" userId="34fc579134f071c1" providerId="LiveId" clId="{2C59DBB7-90A3-425F-9E5E-5AF17C851C17}" dt="2021-06-23T20:29:34.407" v="10398" actId="14100"/>
          <ac:cxnSpMkLst>
            <pc:docMk/>
            <pc:sldMk cId="3582735440" sldId="7268"/>
            <ac:cxnSpMk id="89" creationId="{E1A3304D-D1DC-4610-9F36-465DC94F80A7}"/>
          </ac:cxnSpMkLst>
        </pc:cxnChg>
        <pc:cxnChg chg="add mod">
          <ac:chgData name="Al Brooks" userId="34fc579134f071c1" providerId="LiveId" clId="{2C59DBB7-90A3-425F-9E5E-5AF17C851C17}" dt="2021-06-23T20:29:42.191" v="10400" actId="14100"/>
          <ac:cxnSpMkLst>
            <pc:docMk/>
            <pc:sldMk cId="3582735440" sldId="7268"/>
            <ac:cxnSpMk id="91" creationId="{F4184C83-7109-4E7C-8CD9-0F0E4DCB6EF2}"/>
          </ac:cxnSpMkLst>
        </pc:cxnChg>
        <pc:cxnChg chg="add mod">
          <ac:chgData name="Al Brooks" userId="34fc579134f071c1" providerId="LiveId" clId="{2C59DBB7-90A3-425F-9E5E-5AF17C851C17}" dt="2021-06-23T20:29:50.455" v="10402" actId="571"/>
          <ac:cxnSpMkLst>
            <pc:docMk/>
            <pc:sldMk cId="3582735440" sldId="7268"/>
            <ac:cxnSpMk id="93" creationId="{2ED71C13-2810-4916-BB44-0EF30998FE3B}"/>
          </ac:cxnSpMkLst>
        </pc:cxnChg>
        <pc:cxnChg chg="add mod">
          <ac:chgData name="Al Brooks" userId="34fc579134f071c1" providerId="LiveId" clId="{2C59DBB7-90A3-425F-9E5E-5AF17C851C17}" dt="2021-06-23T20:29:50.455" v="10402" actId="571"/>
          <ac:cxnSpMkLst>
            <pc:docMk/>
            <pc:sldMk cId="3582735440" sldId="7268"/>
            <ac:cxnSpMk id="94" creationId="{6D23DA66-2A05-4854-AFE3-678064DEA58B}"/>
          </ac:cxnSpMkLst>
        </pc:cxnChg>
        <pc:cxnChg chg="add mod">
          <ac:chgData name="Al Brooks" userId="34fc579134f071c1" providerId="LiveId" clId="{2C59DBB7-90A3-425F-9E5E-5AF17C851C17}" dt="2021-06-23T20:30:03.107" v="10406" actId="14100"/>
          <ac:cxnSpMkLst>
            <pc:docMk/>
            <pc:sldMk cId="3582735440" sldId="7268"/>
            <ac:cxnSpMk id="95" creationId="{3027F70E-0D3A-4E47-A9F7-EA6C30AF02D4}"/>
          </ac:cxnSpMkLst>
        </pc:cxnChg>
        <pc:cxnChg chg="add mod">
          <ac:chgData name="Al Brooks" userId="34fc579134f071c1" providerId="LiveId" clId="{2C59DBB7-90A3-425F-9E5E-5AF17C851C17}" dt="2021-06-23T20:30:23.068" v="10408" actId="14100"/>
          <ac:cxnSpMkLst>
            <pc:docMk/>
            <pc:sldMk cId="3582735440" sldId="7268"/>
            <ac:cxnSpMk id="97" creationId="{B08658E6-D592-4399-9079-C701C4F83804}"/>
          </ac:cxnSpMkLst>
        </pc:cxnChg>
        <pc:cxnChg chg="add mod">
          <ac:chgData name="Al Brooks" userId="34fc579134f071c1" providerId="LiveId" clId="{2C59DBB7-90A3-425F-9E5E-5AF17C851C17}" dt="2021-06-23T20:30:46.615" v="10410" actId="14100"/>
          <ac:cxnSpMkLst>
            <pc:docMk/>
            <pc:sldMk cId="3582735440" sldId="7268"/>
            <ac:cxnSpMk id="99" creationId="{2C74689E-64E8-47DF-8597-85BC3600256B}"/>
          </ac:cxnSpMkLst>
        </pc:cxnChg>
        <pc:cxnChg chg="add mod">
          <ac:chgData name="Al Brooks" userId="34fc579134f071c1" providerId="LiveId" clId="{2C59DBB7-90A3-425F-9E5E-5AF17C851C17}" dt="2021-06-23T20:31:01.766" v="10412" actId="14100"/>
          <ac:cxnSpMkLst>
            <pc:docMk/>
            <pc:sldMk cId="3582735440" sldId="7268"/>
            <ac:cxnSpMk id="101" creationId="{6DA7A720-9D91-4A79-B0DB-BDA6B8C8BDA0}"/>
          </ac:cxnSpMkLst>
        </pc:cxnChg>
        <pc:cxnChg chg="add mod">
          <ac:chgData name="Al Brooks" userId="34fc579134f071c1" providerId="LiveId" clId="{2C59DBB7-90A3-425F-9E5E-5AF17C851C17}" dt="2021-06-23T20:31:12.338" v="10414" actId="14100"/>
          <ac:cxnSpMkLst>
            <pc:docMk/>
            <pc:sldMk cId="3582735440" sldId="7268"/>
            <ac:cxnSpMk id="103" creationId="{9901D4E0-4A31-4445-81D3-A6D48BA77922}"/>
          </ac:cxnSpMkLst>
        </pc:cxnChg>
        <pc:cxnChg chg="add mod">
          <ac:chgData name="Al Brooks" userId="34fc579134f071c1" providerId="LiveId" clId="{2C59DBB7-90A3-425F-9E5E-5AF17C851C17}" dt="2021-06-23T20:31:29.359" v="10416" actId="14100"/>
          <ac:cxnSpMkLst>
            <pc:docMk/>
            <pc:sldMk cId="3582735440" sldId="7268"/>
            <ac:cxnSpMk id="105" creationId="{B8BE756C-1136-49A2-AF5F-D41B20BD5B43}"/>
          </ac:cxnSpMkLst>
        </pc:cxnChg>
        <pc:cxnChg chg="add mod">
          <ac:chgData name="Al Brooks" userId="34fc579134f071c1" providerId="LiveId" clId="{2C59DBB7-90A3-425F-9E5E-5AF17C851C17}" dt="2021-06-23T20:31:44.860" v="10418" actId="1076"/>
          <ac:cxnSpMkLst>
            <pc:docMk/>
            <pc:sldMk cId="3582735440" sldId="7268"/>
            <ac:cxnSpMk id="107" creationId="{9565DDC3-849C-40ED-B2F0-C17F0FF699D1}"/>
          </ac:cxnSpMkLst>
        </pc:cxnChg>
        <pc:cxnChg chg="add mod">
          <ac:chgData name="Al Brooks" userId="34fc579134f071c1" providerId="LiveId" clId="{2C59DBB7-90A3-425F-9E5E-5AF17C851C17}" dt="2021-06-23T20:32:02.965" v="10420" actId="14100"/>
          <ac:cxnSpMkLst>
            <pc:docMk/>
            <pc:sldMk cId="3582735440" sldId="7268"/>
            <ac:cxnSpMk id="108" creationId="{0A4DACC2-D4EE-438B-A951-78AB95C9E704}"/>
          </ac:cxnSpMkLst>
        </pc:cxnChg>
        <pc:cxnChg chg="add mod">
          <ac:chgData name="Al Brooks" userId="34fc579134f071c1" providerId="LiveId" clId="{2C59DBB7-90A3-425F-9E5E-5AF17C851C17}" dt="2021-06-23T20:32:20.146" v="10423" actId="14100"/>
          <ac:cxnSpMkLst>
            <pc:docMk/>
            <pc:sldMk cId="3582735440" sldId="7268"/>
            <ac:cxnSpMk id="110" creationId="{86F4B752-2F8F-4F91-BC57-C238AC3E6671}"/>
          </ac:cxnSpMkLst>
        </pc:cxnChg>
        <pc:cxnChg chg="add mod">
          <ac:chgData name="Al Brooks" userId="34fc579134f071c1" providerId="LiveId" clId="{2C59DBB7-90A3-425F-9E5E-5AF17C851C17}" dt="2021-06-23T20:32:31.310" v="10425" actId="14100"/>
          <ac:cxnSpMkLst>
            <pc:docMk/>
            <pc:sldMk cId="3582735440" sldId="7268"/>
            <ac:cxnSpMk id="113" creationId="{4C6C59F6-E777-4E91-B3B4-02C8E6EB3195}"/>
          </ac:cxnSpMkLst>
        </pc:cxnChg>
        <pc:cxnChg chg="add del mod">
          <ac:chgData name="Al Brooks" userId="34fc579134f071c1" providerId="LiveId" clId="{2C59DBB7-90A3-425F-9E5E-5AF17C851C17}" dt="2021-06-23T20:32:50.585" v="10429" actId="478"/>
          <ac:cxnSpMkLst>
            <pc:docMk/>
            <pc:sldMk cId="3582735440" sldId="7268"/>
            <ac:cxnSpMk id="115" creationId="{F0D37818-13AF-49D7-B734-C14D64874692}"/>
          </ac:cxnSpMkLst>
        </pc:cxnChg>
        <pc:cxnChg chg="add mod">
          <ac:chgData name="Al Brooks" userId="34fc579134f071c1" providerId="LiveId" clId="{2C59DBB7-90A3-425F-9E5E-5AF17C851C17}" dt="2021-06-23T20:32:57.985" v="10431" actId="14100"/>
          <ac:cxnSpMkLst>
            <pc:docMk/>
            <pc:sldMk cId="3582735440" sldId="7268"/>
            <ac:cxnSpMk id="118" creationId="{BF277779-493E-4A1B-A66F-D59185BCB1F8}"/>
          </ac:cxnSpMkLst>
        </pc:cxnChg>
        <pc:cxnChg chg="add mod">
          <ac:chgData name="Al Brooks" userId="34fc579134f071c1" providerId="LiveId" clId="{2C59DBB7-90A3-425F-9E5E-5AF17C851C17}" dt="2021-06-23T20:33:11.857" v="10433" actId="14100"/>
          <ac:cxnSpMkLst>
            <pc:docMk/>
            <pc:sldMk cId="3582735440" sldId="7268"/>
            <ac:cxnSpMk id="120" creationId="{6583756E-1F11-45FA-BE82-FB79AF56361D}"/>
          </ac:cxnSpMkLst>
        </pc:cxnChg>
        <pc:cxnChg chg="add mod">
          <ac:chgData name="Al Brooks" userId="34fc579134f071c1" providerId="LiveId" clId="{2C59DBB7-90A3-425F-9E5E-5AF17C851C17}" dt="2021-06-23T20:33:26.528" v="10437" actId="1076"/>
          <ac:cxnSpMkLst>
            <pc:docMk/>
            <pc:sldMk cId="3582735440" sldId="7268"/>
            <ac:cxnSpMk id="122" creationId="{004398DF-7F4B-4A3B-8725-19418B75B463}"/>
          </ac:cxnSpMkLst>
        </pc:cxnChg>
        <pc:cxnChg chg="add mod">
          <ac:chgData name="Al Brooks" userId="34fc579134f071c1" providerId="LiveId" clId="{2C59DBB7-90A3-425F-9E5E-5AF17C851C17}" dt="2021-06-23T20:36:56.214" v="10531" actId="14100"/>
          <ac:cxnSpMkLst>
            <pc:docMk/>
            <pc:sldMk cId="3582735440" sldId="7268"/>
            <ac:cxnSpMk id="132" creationId="{43556E68-684F-4112-90F1-8CB7DCFFE78E}"/>
          </ac:cxnSpMkLst>
        </pc:cxnChg>
        <pc:cxnChg chg="add mod">
          <ac:chgData name="Al Brooks" userId="34fc579134f071c1" providerId="LiveId" clId="{2C59DBB7-90A3-425F-9E5E-5AF17C851C17}" dt="2021-06-23T20:39:42.907" v="10599" actId="14100"/>
          <ac:cxnSpMkLst>
            <pc:docMk/>
            <pc:sldMk cId="3582735440" sldId="7268"/>
            <ac:cxnSpMk id="140" creationId="{2491EF32-8BC6-4CCA-B3C8-567A63D26944}"/>
          </ac:cxnSpMkLst>
        </pc:cxnChg>
      </pc:sldChg>
      <pc:sldChg chg="addSp delSp modSp add del mod">
        <pc:chgData name="Al Brooks" userId="34fc579134f071c1" providerId="LiveId" clId="{2C59DBB7-90A3-425F-9E5E-5AF17C851C17}" dt="2021-06-19T00:44:45.602" v="5212" actId="47"/>
        <pc:sldMkLst>
          <pc:docMk/>
          <pc:sldMk cId="3708016423" sldId="7268"/>
        </pc:sldMkLst>
        <pc:spChg chg="mod">
          <ac:chgData name="Al Brooks" userId="34fc579134f071c1" providerId="LiveId" clId="{2C59DBB7-90A3-425F-9E5E-5AF17C851C17}" dt="2021-06-19T00:44:32.926" v="5210" actId="21"/>
          <ac:spMkLst>
            <pc:docMk/>
            <pc:sldMk cId="3708016423" sldId="7268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8T21:35:36.468" v="3781" actId="167"/>
          <ac:spMkLst>
            <pc:docMk/>
            <pc:sldMk cId="3708016423" sldId="7268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8T18:36:43.327" v="3179"/>
          <ac:spMkLst>
            <pc:docMk/>
            <pc:sldMk cId="3708016423" sldId="7268"/>
            <ac:spMk id="158" creationId="{4A75AD5B-E29E-4411-8615-54E4AAD594D9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59" creationId="{A5B571F2-A90F-44B8-AC14-43BFA612A8CD}"/>
          </ac:spMkLst>
        </pc:spChg>
        <pc:spChg chg="del mod">
          <ac:chgData name="Al Brooks" userId="34fc579134f071c1" providerId="LiveId" clId="{2C59DBB7-90A3-425F-9E5E-5AF17C851C17}" dt="2021-06-18T18:36:41.876" v="3178" actId="478"/>
          <ac:spMkLst>
            <pc:docMk/>
            <pc:sldMk cId="3708016423" sldId="7268"/>
            <ac:spMk id="159" creationId="{FA18BC29-7BE8-46A9-BE34-593159AF2318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0" creationId="{4BF80266-9C85-4807-A95E-A07B665D5FF8}"/>
          </ac:spMkLst>
        </pc:spChg>
        <pc:spChg chg="mod">
          <ac:chgData name="Al Brooks" userId="34fc579134f071c1" providerId="LiveId" clId="{2C59DBB7-90A3-425F-9E5E-5AF17C851C17}" dt="2021-06-18T18:18:51.852" v="2945" actId="207"/>
          <ac:spMkLst>
            <pc:docMk/>
            <pc:sldMk cId="3708016423" sldId="7268"/>
            <ac:spMk id="161" creationId="{9ED8460D-3C2D-43C4-9989-3AFB46742A6E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2" creationId="{11568D27-1881-4DC3-8B22-0D145AF1FA3B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4" creationId="{BA3EF5B0-9E08-40AD-B401-32BC6194DA98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5" creationId="{7F9934FA-8045-4452-A5E8-50E8E7D073D3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6" creationId="{FAB97223-3FD1-476A-AC29-B5F3A4FF7AF4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7" creationId="{38F19FF4-32EE-495B-BF1C-C84EFDBEB4E9}"/>
          </ac:spMkLst>
        </pc:spChg>
        <pc:spChg chg="add mod">
          <ac:chgData name="Al Brooks" userId="34fc579134f071c1" providerId="LiveId" clId="{2C59DBB7-90A3-425F-9E5E-5AF17C851C17}" dt="2021-06-18T21:27:52.195" v="3710"/>
          <ac:spMkLst>
            <pc:docMk/>
            <pc:sldMk cId="3708016423" sldId="7268"/>
            <ac:spMk id="168" creationId="{0202C929-1C95-40CC-9A03-22CCED80558F}"/>
          </ac:spMkLst>
        </pc:spChg>
        <pc:spChg chg="del">
          <ac:chgData name="Al Brooks" userId="34fc579134f071c1" providerId="LiveId" clId="{2C59DBB7-90A3-425F-9E5E-5AF17C851C17}" dt="2021-06-18T21:27:50.228" v="3709" actId="478"/>
          <ac:spMkLst>
            <pc:docMk/>
            <pc:sldMk cId="3708016423" sldId="7268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8T21:35:28.714" v="3779" actId="167"/>
          <ac:picMkLst>
            <pc:docMk/>
            <pc:sldMk cId="3708016423" sldId="7268"/>
            <ac:picMk id="169" creationId="{6CE1D2E0-D86C-4259-96F5-92F581D34148}"/>
          </ac:picMkLst>
        </pc:picChg>
        <pc:picChg chg="add del mod">
          <ac:chgData name="Al Brooks" userId="34fc579134f071c1" providerId="LiveId" clId="{2C59DBB7-90A3-425F-9E5E-5AF17C851C17}" dt="2021-06-18T21:35:25.543" v="3778"/>
          <ac:picMkLst>
            <pc:docMk/>
            <pc:sldMk cId="3708016423" sldId="7268"/>
            <ac:picMk id="170" creationId="{F62D300A-783A-47E3-893E-3C481A5D6786}"/>
          </ac:picMkLst>
        </pc:picChg>
      </pc:sldChg>
      <pc:sldChg chg="addSp delSp modSp add del mod modClrScheme chgLayout">
        <pc:chgData name="Al Brooks" userId="34fc579134f071c1" providerId="LiveId" clId="{2C59DBB7-90A3-425F-9E5E-5AF17C851C17}" dt="2021-06-22T19:41:24.556" v="7527" actId="47"/>
        <pc:sldMkLst>
          <pc:docMk/>
          <pc:sldMk cId="4071977053" sldId="7268"/>
        </pc:sldMkLst>
        <pc:spChg chg="mod ord">
          <ac:chgData name="Al Brooks" userId="34fc579134f071c1" providerId="LiveId" clId="{2C59DBB7-90A3-425F-9E5E-5AF17C851C17}" dt="2021-06-21T21:32:50.643" v="6279" actId="1076"/>
          <ac:spMkLst>
            <pc:docMk/>
            <pc:sldMk cId="4071977053" sldId="7268"/>
            <ac:spMk id="5" creationId="{00000000-0000-0000-0000-000000000000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19" creationId="{3C36F097-A064-4BAB-8BF7-AB6CDBDFA2EB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0" creationId="{2F7422E7-5CF1-420E-B86E-5745C9252F53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1" creationId="{64227F07-31BD-4718-AA4D-D541C27B9DB4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2" creationId="{7CC15BCA-3D7D-44F9-B945-806ED61C5E83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3" creationId="{63A8842F-2BFE-4DE7-96AF-84B0EBC260B6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4" creationId="{6DAA9786-68A0-4FEF-8D1D-F1D97AABFBF9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5" creationId="{D80DEA55-2B24-477A-BA17-181F2B0FA7A9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6" creationId="{AD6DB1E6-F26B-48EB-BC73-1812147FADE4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7" creationId="{493C1943-F7A6-43BC-81A9-DD81B413AEF2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8" creationId="{1718935D-A587-4C68-AF15-3D7C1F87EE7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29" creationId="{0B6A3C93-8BB5-4519-B1A5-0CCEBC687410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0" creationId="{71F6E299-521B-45D2-AEFF-B9CC46043B5E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2" creationId="{7B21033E-D804-4FEE-BA9F-A297B7F568BA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3" creationId="{102F9FC8-E409-4FD1-93DA-C4759A91D24B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4" creationId="{5D51A564-D718-4537-A663-DF2E3A6F3661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5" creationId="{F683482D-3280-4C68-B91B-E678B5CEA84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6" creationId="{2DF00EE3-07EA-4004-A37C-2193DEA15A5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37" creationId="{9658E26E-9163-46A5-B925-1FA662034631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0" creationId="{D87AC764-9F87-4395-8216-A6362FEDFB0C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1" creationId="{1D4ED856-B2EE-4712-A4DD-8FD494AE5283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2" creationId="{825999BD-F5C7-4AB0-B8AC-14BA3BEB6E3E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3" creationId="{85B45FBC-F212-4AFD-A504-71AD694DF4B9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4" creationId="{13358049-8DFE-4639-A437-1E043A4B8A31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5" creationId="{C005AE88-340C-4763-A4AD-F62DB5C9F547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6" creationId="{799C518B-5DB0-48D1-B52E-DF6AF1D56F3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47" creationId="{1940D601-5A38-4934-86A2-0FCB5B94CF58}"/>
          </ac:spMkLst>
        </pc:spChg>
        <pc:spChg chg="add mod">
          <ac:chgData name="Al Brooks" userId="34fc579134f071c1" providerId="LiveId" clId="{2C59DBB7-90A3-425F-9E5E-5AF17C851C17}" dt="2021-06-21T21:33:10.281" v="6283"/>
          <ac:spMkLst>
            <pc:docMk/>
            <pc:sldMk cId="4071977053" sldId="7268"/>
            <ac:spMk id="149" creationId="{6000CDEA-3C7E-42F1-9079-920F4D62086C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0" creationId="{5A42320B-C3E6-40F5-86D7-E6CA7374F4C1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2" creationId="{C9ADB825-C638-481C-82B8-513B3D4A2C2F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3" creationId="{D9EC1545-E4DE-4DEC-8C46-2838FCB8E59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6" creationId="{C694D276-A4E9-4C8A-8ABA-B6939DF1A78D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7" creationId="{635BB5DF-72D5-4312-9070-03ED86545253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59" creationId="{9B656C04-D09A-462E-90D4-5A77F45FAC15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63" creationId="{631BFAFE-199E-4257-AC7D-D5C399202978}"/>
          </ac:spMkLst>
        </pc:spChg>
        <pc:spChg chg="del mod">
          <ac:chgData name="Al Brooks" userId="34fc579134f071c1" providerId="LiveId" clId="{2C59DBB7-90A3-425F-9E5E-5AF17C851C17}" dt="2021-06-21T21:32:57.155" v="6280" actId="478"/>
          <ac:spMkLst>
            <pc:docMk/>
            <pc:sldMk cId="4071977053" sldId="7268"/>
            <ac:spMk id="165" creationId="{A98AC238-B0D2-4448-B558-C48C612194A0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1T21:33:02.545" v="6282" actId="478"/>
          <ac:spMkLst>
            <pc:docMk/>
            <pc:sldMk cId="4071977053" sldId="7268"/>
            <ac:spMk id="317" creationId="{E6EF4A5C-0879-43F5-94E2-A241B5B69DFF}"/>
          </ac:spMkLst>
        </pc:spChg>
        <pc:picChg chg="del mod modCrop">
          <ac:chgData name="Al Brooks" userId="34fc579134f071c1" providerId="LiveId" clId="{2C59DBB7-90A3-425F-9E5E-5AF17C851C17}" dt="2021-06-21T21:32:45.768" v="6277" actId="21"/>
          <ac:picMkLst>
            <pc:docMk/>
            <pc:sldMk cId="4071977053" sldId="7268"/>
            <ac:picMk id="3" creationId="{B094B6A8-D19E-4632-A3DF-B037B148B810}"/>
          </ac:picMkLst>
        </pc:picChg>
        <pc:picChg chg="add mod">
          <ac:chgData name="Al Brooks" userId="34fc579134f071c1" providerId="LiveId" clId="{2C59DBB7-90A3-425F-9E5E-5AF17C851C17}" dt="2021-06-21T21:32:58.619" v="6281"/>
          <ac:picMkLst>
            <pc:docMk/>
            <pc:sldMk cId="4071977053" sldId="7268"/>
            <ac:picMk id="139" creationId="{8471F07E-B989-4E9E-B0A1-A1665814429B}"/>
          </ac:picMkLst>
        </pc:pic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82" creationId="{A67D4074-3470-46F6-9C32-DA62D23426B1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84" creationId="{1D663FE8-9B0A-419D-80EF-F06AC3AB32D0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86" creationId="{8D15EF29-FAA6-4A65-9AB7-57D6CA189EE5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88" creationId="{80A2D4F1-3D09-4B3B-A9EC-65FE20206078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90" creationId="{961DEDB6-39C2-44AC-9388-C8368B9A8ECE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92" creationId="{F7C0C256-AD2D-420A-AAE1-6E24F95676D7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94" creationId="{D5FC6326-76EC-4074-8314-7E4976B667F4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96" creationId="{066BF54F-5147-40FE-85B4-0A3F6B22A2B9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98" creationId="{FC9EF09C-8EC7-46F1-BEF5-C4103229AF05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03" creationId="{E381F8F2-2B12-49F0-BC3E-5C1B3D2EE47B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05" creationId="{BB2DDAB6-39ED-4707-B677-979D983278D3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09" creationId="{096F126E-0222-4979-8058-4739E7631779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13" creationId="{05F79DAC-9A57-4FB7-B39E-5F2FD3B352E7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15" creationId="{E9C774C8-048A-4443-9C4A-98BD099DA57E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17" creationId="{8C692AB2-CA1B-4856-A3D1-84F944EB78D0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38" creationId="{2A903E90-37F3-461F-9BE0-DDB3423B8A12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48" creationId="{480400F1-365C-4224-A4B5-7DE04FABCCD1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54" creationId="{EE0BFC4B-5C62-4A85-A65F-270F665345A6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55" creationId="{6142673C-4CDE-428C-B327-C238E76A0CBD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58" creationId="{A9BF4DFE-EBCB-459C-A66C-3E32078E8C96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60" creationId="{642E3D98-8275-48FE-8A18-6BB5A252F213}"/>
          </ac:cxnSpMkLst>
        </pc:cxnChg>
        <pc:cxnChg chg="del mod">
          <ac:chgData name="Al Brooks" userId="34fc579134f071c1" providerId="LiveId" clId="{2C59DBB7-90A3-425F-9E5E-5AF17C851C17}" dt="2021-06-21T21:32:57.155" v="6280" actId="478"/>
          <ac:cxnSpMkLst>
            <pc:docMk/>
            <pc:sldMk cId="4071977053" sldId="7268"/>
            <ac:cxnSpMk id="161" creationId="{6D6D7F13-CD88-438C-8B02-BDCECC79CBC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1T21:33:02.545" v="6282" actId="478"/>
          <ac:cxnSpMkLst>
            <pc:docMk/>
            <pc:sldMk cId="4071977053" sldId="7268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2C59DBB7-90A3-425F-9E5E-5AF17C851C17}" dt="2021-06-22T21:42:26.709" v="9646" actId="2696"/>
        <pc:sldMkLst>
          <pc:docMk/>
          <pc:sldMk cId="406094121" sldId="7269"/>
        </pc:sldMkLst>
        <pc:spChg chg="mod">
          <ac:chgData name="Al Brooks" userId="34fc579134f071c1" providerId="LiveId" clId="{2C59DBB7-90A3-425F-9E5E-5AF17C851C17}" dt="2021-06-22T19:42:31.011" v="7619" actId="113"/>
          <ac:spMkLst>
            <pc:docMk/>
            <pc:sldMk cId="406094121" sldId="7269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30:57.908" v="9526" actId="167"/>
          <ac:spMkLst>
            <pc:docMk/>
            <pc:sldMk cId="406094121" sldId="7269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21:41:42.983" v="9638" actId="1076"/>
          <ac:spMkLst>
            <pc:docMk/>
            <pc:sldMk cId="406094121" sldId="7269"/>
            <ac:spMk id="81" creationId="{E86B2236-2105-4BEC-816F-E3DEE7C1A476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87" creationId="{2D8396D8-186A-4352-81B1-ECD42D49AC47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88" creationId="{C49F76EC-7D5B-4490-8689-02E66610E052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89" creationId="{92780955-CA13-46FB-BFB1-32197AB209D1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90" creationId="{572B2777-04D3-4F16-90C0-05E0F2232DCF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91" creationId="{110978B3-A401-4B95-B85E-CA4D67E22F0B}"/>
          </ac:spMkLst>
        </pc:spChg>
        <pc:spChg chg="add mod">
          <ac:chgData name="Al Brooks" userId="34fc579134f071c1" providerId="LiveId" clId="{2C59DBB7-90A3-425F-9E5E-5AF17C851C17}" dt="2021-06-22T21:41:39.768" v="9637"/>
          <ac:spMkLst>
            <pc:docMk/>
            <pc:sldMk cId="406094121" sldId="7269"/>
            <ac:spMk id="92" creationId="{8B726581-6867-4169-9CF9-60CBDFBBC36B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58" creationId="{9F9BCAA4-9CFD-4961-8896-AF547AB2AB42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59" creationId="{DAC74C36-B60A-4EA6-AE90-0C768FAD59B9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60" creationId="{CFC56C27-7275-4DF7-8182-059B9CDB4FD1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61" creationId="{830B557B-94B2-4834-9DB7-A293FA254273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62" creationId="{C4E5C290-07BE-4790-B365-A501E2C378E3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64" creationId="{FA0374A8-3D94-4885-9967-DAF6AB6C89A5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66" creationId="{5162DCDB-30CC-4CD6-8F11-59351130B626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72" creationId="{304490D0-8447-41F2-8A21-7761D2BAF4C4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173" creationId="{EB406683-CF43-4F85-A4E5-F5C0DCB21F41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08" creationId="{0C6E9BF6-E250-4C04-8A60-30E0005F5516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09" creationId="{CA4C8DCA-074C-4EA2-B635-F26109E3B715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10" creationId="{1E921F10-81C0-4225-861A-EDE05519E14D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11" creationId="{A63CA762-4A2E-48E1-A7B8-BD5606F7B6F7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12" creationId="{849A18FC-E9D0-45C3-B052-2A5BE49634F8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17" creationId="{A419ED10-C592-454D-8689-51CDEF64A3D9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18" creationId="{9DFC6C0F-C799-4969-AFB8-1431364F2175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35" creationId="{B4329748-AB27-436D-B1F2-AF0E7F21B65B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36" creationId="{187EA899-4881-4EFE-9084-C07512E72ACD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37" creationId="{808EB946-CDF5-4F19-AD35-E767B153A172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38" creationId="{DAB8AAC6-B141-4D86-AE4B-C2E3356E9CDC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39" creationId="{5AD7A6EE-3EC6-496A-BDD8-1654F559F007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40" creationId="{C320ED75-BC09-4A80-ACB5-5C5699283A57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41" creationId="{DE843DD9-8F0C-4232-B572-5EB4F66E3831}"/>
          </ac:spMkLst>
        </pc:spChg>
        <pc:spChg chg="del">
          <ac:chgData name="Al Brooks" userId="34fc579134f071c1" providerId="LiveId" clId="{2C59DBB7-90A3-425F-9E5E-5AF17C851C17}" dt="2021-06-22T21:41:53.387" v="9639" actId="478"/>
          <ac:spMkLst>
            <pc:docMk/>
            <pc:sldMk cId="406094121" sldId="7269"/>
            <ac:spMk id="242" creationId="{0A4AD25B-2BDE-4C49-892D-97D2880D610F}"/>
          </ac:spMkLst>
        </pc:spChg>
        <pc:picChg chg="add del mod ord">
          <ac:chgData name="Al Brooks" userId="34fc579134f071c1" providerId="LiveId" clId="{2C59DBB7-90A3-425F-9E5E-5AF17C851C17}" dt="2021-06-22T21:30:48.430" v="9522" actId="478"/>
          <ac:picMkLst>
            <pc:docMk/>
            <pc:sldMk cId="406094121" sldId="7269"/>
            <ac:picMk id="82" creationId="{8649D226-28B2-43E8-A0B0-3089383DDC80}"/>
          </ac:picMkLst>
        </pc:picChg>
        <pc:picChg chg="add mod ord">
          <ac:chgData name="Al Brooks" userId="34fc579134f071c1" providerId="LiveId" clId="{2C59DBB7-90A3-425F-9E5E-5AF17C851C17}" dt="2021-06-22T21:30:52.024" v="9524" actId="167"/>
          <ac:picMkLst>
            <pc:docMk/>
            <pc:sldMk cId="406094121" sldId="7269"/>
            <ac:picMk id="83" creationId="{712285BF-6FBE-4283-A965-5DA8F2C31A66}"/>
          </ac:picMkLst>
        </pc:picChg>
        <pc:cxnChg chg="add mod">
          <ac:chgData name="Al Brooks" userId="34fc579134f071c1" providerId="LiveId" clId="{2C59DBB7-90A3-425F-9E5E-5AF17C851C17}" dt="2021-06-22T21:41:39.768" v="9637"/>
          <ac:cxnSpMkLst>
            <pc:docMk/>
            <pc:sldMk cId="406094121" sldId="7269"/>
            <ac:cxnSpMk id="84" creationId="{B18267E8-34E9-41BE-94E9-43DFA43C229E}"/>
          </ac:cxnSpMkLst>
        </pc:cxnChg>
        <pc:cxnChg chg="add mod">
          <ac:chgData name="Al Brooks" userId="34fc579134f071c1" providerId="LiveId" clId="{2C59DBB7-90A3-425F-9E5E-5AF17C851C17}" dt="2021-06-22T21:41:39.768" v="9637"/>
          <ac:cxnSpMkLst>
            <pc:docMk/>
            <pc:sldMk cId="406094121" sldId="7269"/>
            <ac:cxnSpMk id="85" creationId="{E155B2B8-5FC2-48D5-95D2-00F1838A705D}"/>
          </ac:cxnSpMkLst>
        </pc:cxnChg>
        <pc:cxnChg chg="add mod">
          <ac:chgData name="Al Brooks" userId="34fc579134f071c1" providerId="LiveId" clId="{2C59DBB7-90A3-425F-9E5E-5AF17C851C17}" dt="2021-06-22T21:41:39.768" v="9637"/>
          <ac:cxnSpMkLst>
            <pc:docMk/>
            <pc:sldMk cId="406094121" sldId="7269"/>
            <ac:cxnSpMk id="86" creationId="{097452DC-994E-43AB-A07D-6DA991433D9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65" creationId="{62C44FB3-3A06-496C-A53B-3DC362C39AAA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67" creationId="{2669ECD4-EE49-4B3A-8808-B5D22C354E07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68" creationId="{1E34171E-3C64-435B-A5E3-0775457695FD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69" creationId="{7F9C44FE-572A-43E0-A50D-2214D3261D2C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0" creationId="{E89BCDC8-D28D-417D-9BB6-87865E737B7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1" creationId="{3F024681-DADC-431D-9D89-2F95E8952E5C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4" creationId="{F223F4BA-FC8D-44D1-A89F-A8C381318B47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5" creationId="{82CB77B9-5E46-4709-AF7A-4FCF2094B081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6" creationId="{0142FAEE-9F4E-44D5-A090-58ADC9EFC74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7" creationId="{1E837B12-AEEF-4E31-93BB-4F910D7E4CD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8" creationId="{16386342-BC18-415E-BC75-D0A332946230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79" creationId="{CFCEB90D-B672-4A97-8C0A-8784583BDB6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0" creationId="{73051AD9-DF97-4CC6-A1EF-6F0C2144DCA8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1" creationId="{9884B0DC-8791-45C8-BE07-5820EED68C0C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2" creationId="{6D4813A1-FCD5-40F6-BA47-AD165BBC040D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3" creationId="{01F7FEB7-0405-4E5C-8A80-398A8DBF899B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4" creationId="{D8FAFD04-58B2-457A-A87D-B0C2BF5CBD22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5" creationId="{CA40910C-6075-4D04-A491-9E56F96B5CFF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6" creationId="{F4065F90-F501-4389-BF16-1E3C22F0284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7" creationId="{8F28A2EE-3C99-4907-9A89-AF7ED7EF6E2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8" creationId="{AA626887-D515-45ED-A383-DCBC814F333D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89" creationId="{BDD04B4A-CCAE-47A2-9B2A-80F75204AD4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0" creationId="{FE3A128C-2AA5-490F-8FAC-CCB6D803B319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1" creationId="{EA4B2AEF-0E62-4AC0-937F-A8F68942720B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2" creationId="{0691F67A-E197-414F-B796-1B318B352BAC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3" creationId="{28B626AB-8D2A-4DAA-B95E-69539579F7B8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4" creationId="{561E8627-439D-4991-B803-AC48306EFFCD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5" creationId="{0914CFD7-2496-4028-8DC9-0FA3433C7C59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6" creationId="{02709E93-7EB5-4461-B0BB-3042E01E71F7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7" creationId="{7DEE6AD2-8F93-4938-964E-B857B951F39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8" creationId="{8AAFB917-61D4-4EB6-9278-F1D33A9FBA5B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199" creationId="{FBACFCC8-3F97-49CF-B584-1E337325B3EA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0" creationId="{E787A1C7-6099-4600-9118-D12F5B31CC0B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1" creationId="{D10097A6-A1E9-4BD7-B587-5BC353028D98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2" creationId="{5BDE70B5-BF94-4806-9C23-B2AC4F5897A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3" creationId="{5EF00014-0F6D-459A-9E44-C69468444B22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4" creationId="{D9E3A8A6-CEAD-48CE-99B8-967FD1BAD63B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5" creationId="{5571B953-0AE2-475F-96FB-D705DA8CA78F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6" creationId="{9DB55B8D-2F55-4C79-AB59-8FE2D48B1C14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07" creationId="{1C742BC2-EE08-4B2A-BC52-4A2C36CC4809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19" creationId="{299B4EB4-13DD-4E84-9DF8-957ACAEEE22E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0" creationId="{011D0BC6-A717-4357-82C9-B2B724731E7A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1" creationId="{78AA1ED8-49CA-4084-8E47-2EB3DE4885E2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6" creationId="{895D02EB-F13F-4D7C-B75E-6A52128DC03D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7" creationId="{6BF646DD-4C89-4582-853D-E78E602F3AD0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8" creationId="{512E753E-C168-4DCD-91C9-CB10B5ECA048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29" creationId="{38F1E527-C58B-4D4A-A002-E49E2A892803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30" creationId="{94FCC1AD-5E0E-4CC6-9AA9-65363B6B0FF3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31" creationId="{2A70D220-1FC7-45A7-A9DC-A3E5DFAC0908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32" creationId="{21502B5D-B6E7-41F4-BD79-88427126D0F6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33" creationId="{0AC49E6F-89E6-4D8E-917F-9012A438A969}"/>
          </ac:cxnSpMkLst>
        </pc:cxnChg>
        <pc:cxnChg chg="del">
          <ac:chgData name="Al Brooks" userId="34fc579134f071c1" providerId="LiveId" clId="{2C59DBB7-90A3-425F-9E5E-5AF17C851C17}" dt="2021-06-22T21:41:53.387" v="9639" actId="478"/>
          <ac:cxnSpMkLst>
            <pc:docMk/>
            <pc:sldMk cId="406094121" sldId="7269"/>
            <ac:cxnSpMk id="234" creationId="{CA90ED45-55F9-40B8-BAEE-37577A7AC54A}"/>
          </ac:cxnSpMkLst>
        </pc:cxnChg>
      </pc:sldChg>
      <pc:sldChg chg="addSp delSp modSp add del mod">
        <pc:chgData name="Al Brooks" userId="34fc579134f071c1" providerId="LiveId" clId="{2C59DBB7-90A3-425F-9E5E-5AF17C851C17}" dt="2021-06-18T18:08:32.140" v="2003" actId="47"/>
        <pc:sldMkLst>
          <pc:docMk/>
          <pc:sldMk cId="840195514" sldId="7269"/>
        </pc:sldMkLst>
        <pc:spChg chg="mod ord">
          <ac:chgData name="Al Brooks" userId="34fc579134f071c1" providerId="LiveId" clId="{2C59DBB7-90A3-425F-9E5E-5AF17C851C17}" dt="2021-06-17T21:17:44.503" v="1060" actId="167"/>
          <ac:spMkLst>
            <pc:docMk/>
            <pc:sldMk cId="840195514" sldId="7269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47" creationId="{F2736467-F1E6-468B-8348-AED56431B18B}"/>
          </ac:spMkLst>
        </pc:spChg>
        <pc:spChg chg="del mod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156" creationId="{2F29DF87-9EB9-4B8E-AC3E-688ECE59C9DE}"/>
          </ac:spMkLst>
        </pc:spChg>
        <pc:spChg chg="mod">
          <ac:chgData name="Al Brooks" userId="34fc579134f071c1" providerId="LiveId" clId="{2C59DBB7-90A3-425F-9E5E-5AF17C851C17}" dt="2021-06-17T21:34:44.137" v="1544" actId="108"/>
          <ac:spMkLst>
            <pc:docMk/>
            <pc:sldMk cId="840195514" sldId="7269"/>
            <ac:spMk id="170" creationId="{97C83473-9FBA-4F5A-89C8-CBB8095E714F}"/>
          </ac:spMkLst>
        </pc:spChg>
        <pc:spChg chg="mod">
          <ac:chgData name="Al Brooks" userId="34fc579134f071c1" providerId="LiveId" clId="{2C59DBB7-90A3-425F-9E5E-5AF17C851C17}" dt="2021-06-17T21:34:44.976" v="1545" actId="108"/>
          <ac:spMkLst>
            <pc:docMk/>
            <pc:sldMk cId="840195514" sldId="7269"/>
            <ac:spMk id="171" creationId="{B07C775A-57FB-4C65-B609-C7155E81573D}"/>
          </ac:spMkLst>
        </pc:spChg>
        <pc:spChg chg="mod">
          <ac:chgData name="Al Brooks" userId="34fc579134f071c1" providerId="LiveId" clId="{2C59DBB7-90A3-425F-9E5E-5AF17C851C17}" dt="2021-06-17T21:34:57.458" v="1548" actId="108"/>
          <ac:spMkLst>
            <pc:docMk/>
            <pc:sldMk cId="840195514" sldId="7269"/>
            <ac:spMk id="174" creationId="{E7F0F95C-502A-4014-8875-0BD727FFC1D5}"/>
          </ac:spMkLst>
        </pc:spChg>
        <pc:spChg chg="mod">
          <ac:chgData name="Al Brooks" userId="34fc579134f071c1" providerId="LiveId" clId="{2C59DBB7-90A3-425F-9E5E-5AF17C851C17}" dt="2021-06-17T21:36:28.036" v="1560" actId="108"/>
          <ac:spMkLst>
            <pc:docMk/>
            <pc:sldMk cId="840195514" sldId="7269"/>
            <ac:spMk id="175" creationId="{2B432E6D-06AF-431A-A246-8AED786E1C59}"/>
          </ac:spMkLst>
        </pc:spChg>
        <pc:spChg chg="mod">
          <ac:chgData name="Al Brooks" userId="34fc579134f071c1" providerId="LiveId" clId="{2C59DBB7-90A3-425F-9E5E-5AF17C851C17}" dt="2021-06-17T21:35:00.222" v="1549" actId="108"/>
          <ac:spMkLst>
            <pc:docMk/>
            <pc:sldMk cId="840195514" sldId="7269"/>
            <ac:spMk id="177" creationId="{C4FC6C4D-29AB-451F-8408-4FA9535F2CC0}"/>
          </ac:spMkLst>
        </pc:spChg>
        <pc:spChg chg="mod">
          <ac:chgData name="Al Brooks" userId="34fc579134f071c1" providerId="LiveId" clId="{2C59DBB7-90A3-425F-9E5E-5AF17C851C17}" dt="2021-06-17T21:35:01.143" v="1550" actId="108"/>
          <ac:spMkLst>
            <pc:docMk/>
            <pc:sldMk cId="840195514" sldId="7269"/>
            <ac:spMk id="178" creationId="{E0290C48-3979-4E1B-A098-DB60AEAF52F1}"/>
          </ac:spMkLst>
        </pc:spChg>
        <pc:spChg chg="mod">
          <ac:chgData name="Al Brooks" userId="34fc579134f071c1" providerId="LiveId" clId="{2C59DBB7-90A3-425F-9E5E-5AF17C851C17}" dt="2021-06-17T21:35:09.432" v="1553" actId="108"/>
          <ac:spMkLst>
            <pc:docMk/>
            <pc:sldMk cId="840195514" sldId="7269"/>
            <ac:spMk id="186" creationId="{6A571290-F96F-464A-9A2B-FD4FA4071BC9}"/>
          </ac:spMkLst>
        </pc:spChg>
        <pc:spChg chg="add mod">
          <ac:chgData name="Al Brooks" userId="34fc579134f071c1" providerId="LiveId" clId="{2C59DBB7-90A3-425F-9E5E-5AF17C851C17}" dt="2021-06-17T21:27:53.223" v="1365" actId="1076"/>
          <ac:spMkLst>
            <pc:docMk/>
            <pc:sldMk cId="840195514" sldId="7269"/>
            <ac:spMk id="189" creationId="{B72134FB-0466-45B8-A7BB-39060351E803}"/>
          </ac:spMkLst>
        </pc:spChg>
        <pc:spChg chg="mod">
          <ac:chgData name="Al Brooks" userId="34fc579134f071c1" providerId="LiveId" clId="{2C59DBB7-90A3-425F-9E5E-5AF17C851C17}" dt="2021-06-17T21:35:45.959" v="1556" actId="108"/>
          <ac:spMkLst>
            <pc:docMk/>
            <pc:sldMk cId="840195514" sldId="7269"/>
            <ac:spMk id="192" creationId="{4A170080-C94F-4014-A7C4-F6592FD4C5D6}"/>
          </ac:spMkLst>
        </pc:spChg>
        <pc:spChg chg="mod">
          <ac:chgData name="Al Brooks" userId="34fc579134f071c1" providerId="LiveId" clId="{2C59DBB7-90A3-425F-9E5E-5AF17C851C17}" dt="2021-06-17T21:35:59.038" v="1557" actId="108"/>
          <ac:spMkLst>
            <pc:docMk/>
            <pc:sldMk cId="840195514" sldId="7269"/>
            <ac:spMk id="193" creationId="{D5B3F9B9-5239-4E44-B84F-88B360BF7E7E}"/>
          </ac:spMkLst>
        </pc:spChg>
        <pc:spChg chg="mod">
          <ac:chgData name="Al Brooks" userId="34fc579134f071c1" providerId="LiveId" clId="{2C59DBB7-90A3-425F-9E5E-5AF17C851C17}" dt="2021-06-17T21:36:01.311" v="1558" actId="108"/>
          <ac:spMkLst>
            <pc:docMk/>
            <pc:sldMk cId="840195514" sldId="7269"/>
            <ac:spMk id="195" creationId="{A74416F1-5519-47DF-B97D-8112EAE38AA2}"/>
          </ac:spMkLst>
        </pc:spChg>
        <pc:spChg chg="mod">
          <ac:chgData name="Al Brooks" userId="34fc579134f071c1" providerId="LiveId" clId="{2C59DBB7-90A3-425F-9E5E-5AF17C851C17}" dt="2021-06-17T21:36:05.140" v="1559" actId="108"/>
          <ac:spMkLst>
            <pc:docMk/>
            <pc:sldMk cId="840195514" sldId="7269"/>
            <ac:spMk id="196" creationId="{C25BA06C-B624-401E-B7F1-3A98319BF52D}"/>
          </ac:spMkLst>
        </pc:spChg>
        <pc:spChg chg="mod">
          <ac:chgData name="Al Brooks" userId="34fc579134f071c1" providerId="LiveId" clId="{2C59DBB7-90A3-425F-9E5E-5AF17C851C17}" dt="2021-06-17T21:36:41.816" v="1561" actId="108"/>
          <ac:spMkLst>
            <pc:docMk/>
            <pc:sldMk cId="840195514" sldId="7269"/>
            <ac:spMk id="199" creationId="{7BDD6F8C-7C53-4877-9779-25CD578976A4}"/>
          </ac:spMkLst>
        </pc:spChg>
        <pc:spChg chg="mod">
          <ac:chgData name="Al Brooks" userId="34fc579134f071c1" providerId="LiveId" clId="{2C59DBB7-90A3-425F-9E5E-5AF17C851C17}" dt="2021-06-17T21:37:04.624" v="1563" actId="13926"/>
          <ac:spMkLst>
            <pc:docMk/>
            <pc:sldMk cId="840195514" sldId="7269"/>
            <ac:spMk id="210" creationId="{AFBD915C-7B32-4F57-A8C9-3D56B479DAE9}"/>
          </ac:spMkLst>
        </pc:spChg>
        <pc:spChg chg="mod">
          <ac:chgData name="Al Brooks" userId="34fc579134f071c1" providerId="LiveId" clId="{2C59DBB7-90A3-425F-9E5E-5AF17C851C17}" dt="2021-06-17T21:37:14.235" v="1567" actId="13926"/>
          <ac:spMkLst>
            <pc:docMk/>
            <pc:sldMk cId="840195514" sldId="7269"/>
            <ac:spMk id="211" creationId="{81F8A505-235F-45D0-BD1B-B02627482651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7T21:38:20.481" v="1584" actId="478"/>
          <ac:spMkLst>
            <pc:docMk/>
            <pc:sldMk cId="840195514" sldId="7269"/>
            <ac:spMk id="215" creationId="{EC39CA8B-DBE1-47F3-BF1F-B67C6859BE85}"/>
          </ac:spMkLst>
        </pc:spChg>
        <pc:spChg chg="mod">
          <ac:chgData name="Al Brooks" userId="34fc579134f071c1" providerId="LiveId" clId="{2C59DBB7-90A3-425F-9E5E-5AF17C851C17}" dt="2021-06-17T21:37:19.318" v="1569" actId="13926"/>
          <ac:spMkLst>
            <pc:docMk/>
            <pc:sldMk cId="840195514" sldId="7269"/>
            <ac:spMk id="217" creationId="{374BB445-933F-409F-A714-086CFAB62D93}"/>
          </ac:spMkLst>
        </pc:spChg>
        <pc:spChg chg="mod">
          <ac:chgData name="Al Brooks" userId="34fc579134f071c1" providerId="LiveId" clId="{2C59DBB7-90A3-425F-9E5E-5AF17C851C17}" dt="2021-06-17T21:37:09.978" v="1565" actId="13926"/>
          <ac:spMkLst>
            <pc:docMk/>
            <pc:sldMk cId="840195514" sldId="7269"/>
            <ac:spMk id="218" creationId="{D5EAD0C7-56C4-4C3D-890E-99DE065A7681}"/>
          </ac:spMkLst>
        </pc:spChg>
        <pc:spChg chg="mod">
          <ac:chgData name="Al Brooks" userId="34fc579134f071c1" providerId="LiveId" clId="{2C59DBB7-90A3-425F-9E5E-5AF17C851C17}" dt="2021-06-17T21:37:51.151" v="1578" actId="13926"/>
          <ac:spMkLst>
            <pc:docMk/>
            <pc:sldMk cId="840195514" sldId="7269"/>
            <ac:spMk id="219" creationId="{E794B803-26CE-48FE-B9B3-AFB8DE8B9E08}"/>
          </ac:spMkLst>
        </pc:spChg>
        <pc:spChg chg="mod">
          <ac:chgData name="Al Brooks" userId="34fc579134f071c1" providerId="LiveId" clId="{2C59DBB7-90A3-425F-9E5E-5AF17C851C17}" dt="2021-06-17T21:38:09.881" v="1583" actId="14100"/>
          <ac:spMkLst>
            <pc:docMk/>
            <pc:sldMk cId="840195514" sldId="7269"/>
            <ac:spMk id="221" creationId="{3CA92301-B8EC-4509-BB10-B9128C63B712}"/>
          </ac:spMkLst>
        </pc:spChg>
        <pc:spChg chg="mod">
          <ac:chgData name="Al Brooks" userId="34fc579134f071c1" providerId="LiveId" clId="{2C59DBB7-90A3-425F-9E5E-5AF17C851C17}" dt="2021-06-17T21:37:57.061" v="1580" actId="13926"/>
          <ac:spMkLst>
            <pc:docMk/>
            <pc:sldMk cId="840195514" sldId="7269"/>
            <ac:spMk id="226" creationId="{191CBB21-6930-4E3A-B94A-78D142DD13C4}"/>
          </ac:spMkLst>
        </pc:spChg>
        <pc:spChg chg="mod">
          <ac:chgData name="Al Brooks" userId="34fc579134f071c1" providerId="LiveId" clId="{2C59DBB7-90A3-425F-9E5E-5AF17C851C17}" dt="2021-06-17T21:30:33.614" v="1408" actId="1076"/>
          <ac:spMkLst>
            <pc:docMk/>
            <pc:sldMk cId="840195514" sldId="7269"/>
            <ac:spMk id="229" creationId="{6B00DB67-77EB-4EAC-8E91-7F037591C761}"/>
          </ac:spMkLst>
        </pc:spChg>
        <pc:spChg chg="add mod ord">
          <ac:chgData name="Al Brooks" userId="34fc579134f071c1" providerId="LiveId" clId="{2C59DBB7-90A3-425F-9E5E-5AF17C851C17}" dt="2021-06-17T21:35:37.319" v="1555" actId="108"/>
          <ac:spMkLst>
            <pc:docMk/>
            <pc:sldMk cId="840195514" sldId="7269"/>
            <ac:spMk id="230" creationId="{826C7D83-6559-4E84-BC37-6715E8A53D46}"/>
          </ac:spMkLst>
        </pc:spChg>
        <pc:spChg chg="add mod">
          <ac:chgData name="Al Brooks" userId="34fc579134f071c1" providerId="LiveId" clId="{2C59DBB7-90A3-425F-9E5E-5AF17C851C17}" dt="2021-06-17T21:25:57.355" v="1230" actId="571"/>
          <ac:spMkLst>
            <pc:docMk/>
            <pc:sldMk cId="840195514" sldId="7269"/>
            <ac:spMk id="232" creationId="{D5CA6774-6DA2-483D-BAB3-E358BE4D47B2}"/>
          </ac:spMkLst>
        </pc:spChg>
        <pc:spChg chg="add mod">
          <ac:chgData name="Al Brooks" userId="34fc579134f071c1" providerId="LiveId" clId="{2C59DBB7-90A3-425F-9E5E-5AF17C851C17}" dt="2021-06-17T21:37:36.013" v="1573" actId="13926"/>
          <ac:spMkLst>
            <pc:docMk/>
            <pc:sldMk cId="840195514" sldId="7269"/>
            <ac:spMk id="234" creationId="{93800C85-2ECE-40E9-8FFE-C76C7EF0ADBD}"/>
          </ac:spMkLst>
        </pc:spChg>
        <pc:spChg chg="add mod">
          <ac:chgData name="Al Brooks" userId="34fc579134f071c1" providerId="LiveId" clId="{2C59DBB7-90A3-425F-9E5E-5AF17C851C17}" dt="2021-06-17T21:28:26.901" v="1372" actId="14100"/>
          <ac:spMkLst>
            <pc:docMk/>
            <pc:sldMk cId="840195514" sldId="7269"/>
            <ac:spMk id="236" creationId="{5ACF3DEB-F2A1-446C-86F2-65CA4589B36F}"/>
          </ac:spMkLst>
        </pc:spChg>
        <pc:spChg chg="add mod">
          <ac:chgData name="Al Brooks" userId="34fc579134f071c1" providerId="LiveId" clId="{2C59DBB7-90A3-425F-9E5E-5AF17C851C17}" dt="2021-06-17T21:31:07.385" v="1436" actId="20577"/>
          <ac:spMkLst>
            <pc:docMk/>
            <pc:sldMk cId="840195514" sldId="7269"/>
            <ac:spMk id="240" creationId="{17E275A9-3D2A-4A09-82BD-E65EA86C5BBB}"/>
          </ac:spMkLst>
        </pc:spChg>
        <pc:spChg chg="add mod">
          <ac:chgData name="Al Brooks" userId="34fc579134f071c1" providerId="LiveId" clId="{2C59DBB7-90A3-425F-9E5E-5AF17C851C17}" dt="2021-06-17T21:32:42.630" v="1468" actId="14100"/>
          <ac:spMkLst>
            <pc:docMk/>
            <pc:sldMk cId="840195514" sldId="7269"/>
            <ac:spMk id="241" creationId="{D2017368-5EE5-481E-80EC-12BEE28FB715}"/>
          </ac:spMkLst>
        </pc:spChg>
        <pc:spChg chg="add mod">
          <ac:chgData name="Al Brooks" userId="34fc579134f071c1" providerId="LiveId" clId="{2C59DBB7-90A3-425F-9E5E-5AF17C851C17}" dt="2021-06-17T21:37:31.354" v="1571" actId="13926"/>
          <ac:spMkLst>
            <pc:docMk/>
            <pc:sldMk cId="840195514" sldId="7269"/>
            <ac:spMk id="243" creationId="{079F07DF-60F6-4C3F-BE5D-03F61B58E89E}"/>
          </ac:spMkLst>
        </pc:spChg>
        <pc:picChg chg="mod ord">
          <ac:chgData name="Al Brooks" userId="34fc579134f071c1" providerId="LiveId" clId="{2C59DBB7-90A3-425F-9E5E-5AF17C851C17}" dt="2021-06-17T21:35:08.284" v="1552" actId="108"/>
          <ac:picMkLst>
            <pc:docMk/>
            <pc:sldMk cId="840195514" sldId="7269"/>
            <ac:picMk id="3" creationId="{C2098D52-F603-47E7-A0EC-AA5396531C10}"/>
          </ac:picMkLst>
        </pc:picChg>
        <pc:picChg chg="add mod">
          <ac:chgData name="Al Brooks" userId="34fc579134f071c1" providerId="LiveId" clId="{2C59DBB7-90A3-425F-9E5E-5AF17C851C17}" dt="2021-06-17T21:32:51.843" v="1470" actId="571"/>
          <ac:picMkLst>
            <pc:docMk/>
            <pc:sldMk cId="840195514" sldId="7269"/>
            <ac:picMk id="242" creationId="{A088DA2D-3D9B-4F7D-8B26-33381778856E}"/>
          </ac:picMkLst>
        </pc:pic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28" creationId="{584FF4AF-0494-41BE-88A7-F0BCAA3DBBA1}"/>
          </ac:cxnSpMkLst>
        </pc:cxnChg>
        <pc:cxnChg chg="del mod">
          <ac:chgData name="Al Brooks" userId="34fc579134f071c1" providerId="LiveId" clId="{2C59DBB7-90A3-425F-9E5E-5AF17C851C17}" dt="2021-06-17T21:27:41.927" v="1361" actId="478"/>
          <ac:cxnSpMkLst>
            <pc:docMk/>
            <pc:sldMk cId="840195514" sldId="7269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7T21:24:17.685" v="1128" actId="14100"/>
          <ac:cxnSpMkLst>
            <pc:docMk/>
            <pc:sldMk cId="840195514" sldId="7269"/>
            <ac:cxnSpMk id="202" creationId="{67199A66-D63B-447D-A3C7-6A0CC57587C7}"/>
          </ac:cxnSpMkLst>
        </pc:cxnChg>
        <pc:cxnChg chg="mod">
          <ac:chgData name="Al Brooks" userId="34fc579134f071c1" providerId="LiveId" clId="{2C59DBB7-90A3-425F-9E5E-5AF17C851C17}" dt="2021-06-17T21:34:54.188" v="1547" actId="108"/>
          <ac:cxnSpMkLst>
            <pc:docMk/>
            <pc:sldMk cId="840195514" sldId="7269"/>
            <ac:cxnSpMk id="206" creationId="{44FF6F1D-A58C-489A-AE5D-C72913B226FC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7T21:38:20.481" v="1584" actId="478"/>
          <ac:cxnSpMkLst>
            <pc:docMk/>
            <pc:sldMk cId="840195514" sldId="7269"/>
            <ac:cxnSpMk id="225" creationId="{3B2E5016-D6DA-482F-BCE2-B5A64CE1D387}"/>
          </ac:cxnSpMkLst>
        </pc:cxnChg>
        <pc:cxnChg chg="add mod">
          <ac:chgData name="Al Brooks" userId="34fc579134f071c1" providerId="LiveId" clId="{2C59DBB7-90A3-425F-9E5E-5AF17C851C17}" dt="2021-06-17T21:33:29.495" v="1504" actId="14100"/>
          <ac:cxnSpMkLst>
            <pc:docMk/>
            <pc:sldMk cId="840195514" sldId="7269"/>
            <ac:cxnSpMk id="231" creationId="{DCA601B2-A27B-4053-AAF5-1764EC37EF22}"/>
          </ac:cxnSpMkLst>
        </pc:cxnChg>
        <pc:cxnChg chg="add mod">
          <ac:chgData name="Al Brooks" userId="34fc579134f071c1" providerId="LiveId" clId="{2C59DBB7-90A3-425F-9E5E-5AF17C851C17}" dt="2021-06-17T21:31:14.533" v="1439" actId="14100"/>
          <ac:cxnSpMkLst>
            <pc:docMk/>
            <pc:sldMk cId="840195514" sldId="7269"/>
            <ac:cxnSpMk id="233" creationId="{8119E892-8710-41C1-A432-F841E907B575}"/>
          </ac:cxnSpMkLst>
        </pc:cxnChg>
        <pc:cxnChg chg="add mod">
          <ac:chgData name="Al Brooks" userId="34fc579134f071c1" providerId="LiveId" clId="{2C59DBB7-90A3-425F-9E5E-5AF17C851C17}" dt="2021-06-17T21:27:47.465" v="1363" actId="14100"/>
          <ac:cxnSpMkLst>
            <pc:docMk/>
            <pc:sldMk cId="840195514" sldId="7269"/>
            <ac:cxnSpMk id="235" creationId="{AF9EE63F-2E71-4974-B69D-A17AA0E3975C}"/>
          </ac:cxnSpMkLst>
        </pc:cxnChg>
        <pc:cxnChg chg="add mod">
          <ac:chgData name="Al Brooks" userId="34fc579134f071c1" providerId="LiveId" clId="{2C59DBB7-90A3-425F-9E5E-5AF17C851C17}" dt="2021-06-17T21:28:36.591" v="1375" actId="14100"/>
          <ac:cxnSpMkLst>
            <pc:docMk/>
            <pc:sldMk cId="840195514" sldId="7269"/>
            <ac:cxnSpMk id="237" creationId="{B576A400-25DB-462E-96C9-790FE3ABC9A1}"/>
          </ac:cxnSpMkLst>
        </pc:cxnChg>
        <pc:cxnChg chg="add mod">
          <ac:chgData name="Al Brooks" userId="34fc579134f071c1" providerId="LiveId" clId="{2C59DBB7-90A3-425F-9E5E-5AF17C851C17}" dt="2021-06-17T21:30:37.784" v="1409" actId="571"/>
          <ac:cxnSpMkLst>
            <pc:docMk/>
            <pc:sldMk cId="840195514" sldId="7269"/>
            <ac:cxnSpMk id="238" creationId="{BF7C795D-BC29-4C89-9EFE-D4652FC74011}"/>
          </ac:cxnSpMkLst>
        </pc:cxnChg>
        <pc:cxnChg chg="add mod">
          <ac:chgData name="Al Brooks" userId="34fc579134f071c1" providerId="LiveId" clId="{2C59DBB7-90A3-425F-9E5E-5AF17C851C17}" dt="2021-06-17T21:30:56.348" v="1413" actId="14100"/>
          <ac:cxnSpMkLst>
            <pc:docMk/>
            <pc:sldMk cId="840195514" sldId="7269"/>
            <ac:cxnSpMk id="239" creationId="{457ED7AD-818E-4217-8F4F-0CE0D67AEE11}"/>
          </ac:cxnSpMkLst>
        </pc:cxnChg>
        <pc:cxnChg chg="add mod">
          <ac:chgData name="Al Brooks" userId="34fc579134f071c1" providerId="LiveId" clId="{2C59DBB7-90A3-425F-9E5E-5AF17C851C17}" dt="2021-06-17T21:33:56.762" v="1532" actId="14100"/>
          <ac:cxnSpMkLst>
            <pc:docMk/>
            <pc:sldMk cId="840195514" sldId="7269"/>
            <ac:cxnSpMk id="244" creationId="{66810DCA-C8D3-4920-9DDF-792429C85876}"/>
          </ac:cxnSpMkLst>
        </pc:cxnChg>
        <pc:cxnChg chg="add mod">
          <ac:chgData name="Al Brooks" userId="34fc579134f071c1" providerId="LiveId" clId="{2C59DBB7-90A3-425F-9E5E-5AF17C851C17}" dt="2021-06-17T21:34:07.802" v="1535" actId="14100"/>
          <ac:cxnSpMkLst>
            <pc:docMk/>
            <pc:sldMk cId="840195514" sldId="7269"/>
            <ac:cxnSpMk id="245" creationId="{5BE54CB5-B51B-49FC-9403-D5A38ECCC9B5}"/>
          </ac:cxnSpMkLst>
        </pc:cxnChg>
        <pc:cxnChg chg="add mod">
          <ac:chgData name="Al Brooks" userId="34fc579134f071c1" providerId="LiveId" clId="{2C59DBB7-90A3-425F-9E5E-5AF17C851C17}" dt="2021-06-17T21:34:15.977" v="1537" actId="571"/>
          <ac:cxnSpMkLst>
            <pc:docMk/>
            <pc:sldMk cId="840195514" sldId="7269"/>
            <ac:cxnSpMk id="246" creationId="{DE8B7C01-188C-4ABB-B2AE-0C3CBC495C46}"/>
          </ac:cxnSpMkLst>
        </pc:cxnChg>
      </pc:sldChg>
      <pc:sldChg chg="addSp delSp modSp add del mod">
        <pc:chgData name="Al Brooks" userId="34fc579134f071c1" providerId="LiveId" clId="{2C59DBB7-90A3-425F-9E5E-5AF17C851C17}" dt="2021-06-19T00:45:51.092" v="5231" actId="47"/>
        <pc:sldMkLst>
          <pc:docMk/>
          <pc:sldMk cId="1054355935" sldId="7269"/>
        </pc:sldMkLst>
        <pc:spChg chg="mod">
          <ac:chgData name="Al Brooks" userId="34fc579134f071c1" providerId="LiveId" clId="{2C59DBB7-90A3-425F-9E5E-5AF17C851C17}" dt="2021-06-19T00:45:06.346" v="5218" actId="21"/>
          <ac:spMkLst>
            <pc:docMk/>
            <pc:sldMk cId="1054355935" sldId="7269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8T21:35:13.143" v="3774" actId="167"/>
          <ac:spMkLst>
            <pc:docMk/>
            <pc:sldMk cId="1054355935" sldId="7269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58" creationId="{D059EA18-04A8-4908-B2B5-047F7FCDC1C7}"/>
          </ac:spMkLst>
        </pc:spChg>
        <pc:spChg chg="mod">
          <ac:chgData name="Al Brooks" userId="34fc579134f071c1" providerId="LiveId" clId="{2C59DBB7-90A3-425F-9E5E-5AF17C851C17}" dt="2021-06-19T00:44:53.843" v="5214" actId="1076"/>
          <ac:spMkLst>
            <pc:docMk/>
            <pc:sldMk cId="1054355935" sldId="7269"/>
            <ac:spMk id="159" creationId="{FA18BC29-7BE8-46A9-BE34-593159AF2318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0" creationId="{1A3BF7C7-F2BD-4728-80BA-A6826C8A490C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2" creationId="{CC796860-AC0F-4D82-A17B-969E0F1030A0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4" creationId="{4961FDAB-4EF7-470D-AB47-EB7109280411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5" creationId="{038BB165-563F-4D3D-AD0D-9A2EDFF25BE9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6" creationId="{9275931F-A762-44D4-B228-5A895B8364EC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7" creationId="{93DCA3BF-133C-418A-B285-632BE7060748}"/>
          </ac:spMkLst>
        </pc:spChg>
        <pc:spChg chg="add mod">
          <ac:chgData name="Al Brooks" userId="34fc579134f071c1" providerId="LiveId" clId="{2C59DBB7-90A3-425F-9E5E-5AF17C851C17}" dt="2021-06-18T21:28:04.141" v="3712"/>
          <ac:spMkLst>
            <pc:docMk/>
            <pc:sldMk cId="1054355935" sldId="7269"/>
            <ac:spMk id="168" creationId="{97AF5E8E-C92E-4436-A2AE-5E3B816CD6FE}"/>
          </ac:spMkLst>
        </pc:spChg>
        <pc:spChg chg="del">
          <ac:chgData name="Al Brooks" userId="34fc579134f071c1" providerId="LiveId" clId="{2C59DBB7-90A3-425F-9E5E-5AF17C851C17}" dt="2021-06-18T21:28:02.416" v="3711" actId="478"/>
          <ac:spMkLst>
            <pc:docMk/>
            <pc:sldMk cId="1054355935" sldId="7269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8T21:35:08.527" v="3772" actId="167"/>
          <ac:picMkLst>
            <pc:docMk/>
            <pc:sldMk cId="1054355935" sldId="7269"/>
            <ac:picMk id="169" creationId="{6C0269E8-BC8E-4539-92BE-2003E5480215}"/>
          </ac:picMkLst>
        </pc:picChg>
      </pc:sldChg>
      <pc:sldChg chg="addSp delSp modSp add del mod">
        <pc:chgData name="Al Brooks" userId="34fc579134f071c1" providerId="LiveId" clId="{2C59DBB7-90A3-425F-9E5E-5AF17C851C17}" dt="2021-06-22T19:41:24.556" v="7527" actId="47"/>
        <pc:sldMkLst>
          <pc:docMk/>
          <pc:sldMk cId="4001570753" sldId="7269"/>
        </pc:sldMkLst>
        <pc:spChg chg="mod">
          <ac:chgData name="Al Brooks" userId="34fc579134f071c1" providerId="LiveId" clId="{2C59DBB7-90A3-425F-9E5E-5AF17C851C17}" dt="2021-06-21T21:32:41.947" v="6276"/>
          <ac:spMkLst>
            <pc:docMk/>
            <pc:sldMk cId="4001570753" sldId="7269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1T21:43:37.536" v="6337" actId="1076"/>
          <ac:spMkLst>
            <pc:docMk/>
            <pc:sldMk cId="4001570753" sldId="7269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21T21:54:03.553" v="6823" actId="108"/>
          <ac:spMkLst>
            <pc:docMk/>
            <pc:sldMk cId="4001570753" sldId="7269"/>
            <ac:spMk id="119" creationId="{3C36F097-A064-4BAB-8BF7-AB6CDBDFA2EB}"/>
          </ac:spMkLst>
        </pc:spChg>
        <pc:spChg chg="mod">
          <ac:chgData name="Al Brooks" userId="34fc579134f071c1" providerId="LiveId" clId="{2C59DBB7-90A3-425F-9E5E-5AF17C851C17}" dt="2021-06-21T21:54:04.885" v="6824" actId="108"/>
          <ac:spMkLst>
            <pc:docMk/>
            <pc:sldMk cId="4001570753" sldId="7269"/>
            <ac:spMk id="120" creationId="{2F7422E7-5CF1-420E-B86E-5745C9252F53}"/>
          </ac:spMkLst>
        </pc:spChg>
        <pc:spChg chg="mod">
          <ac:chgData name="Al Brooks" userId="34fc579134f071c1" providerId="LiveId" clId="{2C59DBB7-90A3-425F-9E5E-5AF17C851C17}" dt="2021-06-21T21:57:50.507" v="6909" actId="108"/>
          <ac:spMkLst>
            <pc:docMk/>
            <pc:sldMk cId="4001570753" sldId="7269"/>
            <ac:spMk id="121" creationId="{64227F07-31BD-4718-AA4D-D541C27B9DB4}"/>
          </ac:spMkLst>
        </pc:spChg>
        <pc:spChg chg="mod">
          <ac:chgData name="Al Brooks" userId="34fc579134f071c1" providerId="LiveId" clId="{2C59DBB7-90A3-425F-9E5E-5AF17C851C17}" dt="2021-06-21T21:54:15.366" v="6825" actId="108"/>
          <ac:spMkLst>
            <pc:docMk/>
            <pc:sldMk cId="4001570753" sldId="7269"/>
            <ac:spMk id="129" creationId="{0B6A3C93-8BB5-4519-B1A5-0CCEBC687410}"/>
          </ac:spMkLst>
        </pc:spChg>
        <pc:spChg chg="mod">
          <ac:chgData name="Al Brooks" userId="34fc579134f071c1" providerId="LiveId" clId="{2C59DBB7-90A3-425F-9E5E-5AF17C851C17}" dt="2021-06-21T21:54:18.039" v="6826" actId="108"/>
          <ac:spMkLst>
            <pc:docMk/>
            <pc:sldMk cId="4001570753" sldId="7269"/>
            <ac:spMk id="135" creationId="{F683482D-3280-4C68-B91B-E678B5CEA848}"/>
          </ac:spMkLst>
        </pc:spChg>
        <pc:spChg chg="mod">
          <ac:chgData name="Al Brooks" userId="34fc579134f071c1" providerId="LiveId" clId="{2C59DBB7-90A3-425F-9E5E-5AF17C851C17}" dt="2021-06-21T21:54:19.127" v="6827" actId="108"/>
          <ac:spMkLst>
            <pc:docMk/>
            <pc:sldMk cId="4001570753" sldId="7269"/>
            <ac:spMk id="136" creationId="{2DF00EE3-07EA-4004-A37C-2193DEA15A58}"/>
          </ac:spMkLst>
        </pc:spChg>
        <pc:spChg chg="add mod">
          <ac:chgData name="Al Brooks" userId="34fc579134f071c1" providerId="LiveId" clId="{2C59DBB7-90A3-425F-9E5E-5AF17C851C17}" dt="2021-06-21T21:33:12.777" v="6284"/>
          <ac:spMkLst>
            <pc:docMk/>
            <pc:sldMk cId="4001570753" sldId="7269"/>
            <ac:spMk id="139" creationId="{F4E373C4-E07C-4305-A504-65EB5A100E7B}"/>
          </ac:spMkLst>
        </pc:spChg>
        <pc:spChg chg="mod">
          <ac:chgData name="Al Brooks" userId="34fc579134f071c1" providerId="LiveId" clId="{2C59DBB7-90A3-425F-9E5E-5AF17C851C17}" dt="2021-06-21T21:54:41.843" v="6828" actId="108"/>
          <ac:spMkLst>
            <pc:docMk/>
            <pc:sldMk cId="4001570753" sldId="7269"/>
            <ac:spMk id="140" creationId="{D87AC764-9F87-4395-8216-A6362FEDFB0C}"/>
          </ac:spMkLst>
        </pc:spChg>
        <pc:spChg chg="mod">
          <ac:chgData name="Al Brooks" userId="34fc579134f071c1" providerId="LiveId" clId="{2C59DBB7-90A3-425F-9E5E-5AF17C851C17}" dt="2021-06-21T21:57:11.933" v="6907" actId="1076"/>
          <ac:spMkLst>
            <pc:docMk/>
            <pc:sldMk cId="4001570753" sldId="7269"/>
            <ac:spMk id="146" creationId="{799C518B-5DB0-48D1-B52E-DF6AF1D56F38}"/>
          </ac:spMkLst>
        </pc:spChg>
        <pc:spChg chg="del">
          <ac:chgData name="Al Brooks" userId="34fc579134f071c1" providerId="LiveId" clId="{2C59DBB7-90A3-425F-9E5E-5AF17C851C17}" dt="2021-06-21T21:43:13.895" v="6326" actId="478"/>
          <ac:spMkLst>
            <pc:docMk/>
            <pc:sldMk cId="4001570753" sldId="7269"/>
            <ac:spMk id="147" creationId="{1940D601-5A38-4934-86A2-0FCB5B94CF58}"/>
          </ac:spMkLst>
        </pc:spChg>
        <pc:spChg chg="add mod">
          <ac:chgData name="Al Brooks" userId="34fc579134f071c1" providerId="LiveId" clId="{2C59DBB7-90A3-425F-9E5E-5AF17C851C17}" dt="2021-06-21T21:56:19.214" v="6867" actId="13926"/>
          <ac:spMkLst>
            <pc:docMk/>
            <pc:sldMk cId="4001570753" sldId="7269"/>
            <ac:spMk id="149" creationId="{98BADBAA-DFCB-4E36-98A3-40D29FCF698E}"/>
          </ac:spMkLst>
        </pc:spChg>
        <pc:spChg chg="mod">
          <ac:chgData name="Al Brooks" userId="34fc579134f071c1" providerId="LiveId" clId="{2C59DBB7-90A3-425F-9E5E-5AF17C851C17}" dt="2021-06-21T21:56:11.757" v="6865" actId="13926"/>
          <ac:spMkLst>
            <pc:docMk/>
            <pc:sldMk cId="4001570753" sldId="7269"/>
            <ac:spMk id="150" creationId="{5A42320B-C3E6-40F5-86D7-E6CA7374F4C1}"/>
          </ac:spMkLst>
        </pc:spChg>
        <pc:spChg chg="add mod">
          <ac:chgData name="Al Brooks" userId="34fc579134f071c1" providerId="LiveId" clId="{2C59DBB7-90A3-425F-9E5E-5AF17C851C17}" dt="2021-06-21T21:43:48.418" v="6338"/>
          <ac:spMkLst>
            <pc:docMk/>
            <pc:sldMk cId="4001570753" sldId="7269"/>
            <ac:spMk id="151" creationId="{EF37B4E7-8B2A-4B53-B615-F2F0C1A095B4}"/>
          </ac:spMkLst>
        </pc:spChg>
        <pc:spChg chg="mod">
          <ac:chgData name="Al Brooks" userId="34fc579134f071c1" providerId="LiveId" clId="{2C59DBB7-90A3-425F-9E5E-5AF17C851C17}" dt="2021-06-21T21:56:07.362" v="6863" actId="13926"/>
          <ac:spMkLst>
            <pc:docMk/>
            <pc:sldMk cId="4001570753" sldId="7269"/>
            <ac:spMk id="153" creationId="{D9EC1545-E4DE-4DEC-8C46-2838FCB8E598}"/>
          </ac:spMkLst>
        </pc:spChg>
        <pc:spChg chg="mod">
          <ac:chgData name="Al Brooks" userId="34fc579134f071c1" providerId="LiveId" clId="{2C59DBB7-90A3-425F-9E5E-5AF17C851C17}" dt="2021-06-21T21:56:40.682" v="6871" actId="13926"/>
          <ac:spMkLst>
            <pc:docMk/>
            <pc:sldMk cId="4001570753" sldId="7269"/>
            <ac:spMk id="156" creationId="{C694D276-A4E9-4C8A-8ABA-B6939DF1A78D}"/>
          </ac:spMkLst>
        </pc:spChg>
        <pc:spChg chg="mod">
          <ac:chgData name="Al Brooks" userId="34fc579134f071c1" providerId="LiveId" clId="{2C59DBB7-90A3-425F-9E5E-5AF17C851C17}" dt="2021-06-21T21:56:31.374" v="6869" actId="13926"/>
          <ac:spMkLst>
            <pc:docMk/>
            <pc:sldMk cId="4001570753" sldId="7269"/>
            <ac:spMk id="157" creationId="{635BB5DF-72D5-4312-9070-03ED86545253}"/>
          </ac:spMkLst>
        </pc:spChg>
        <pc:spChg chg="add mod">
          <ac:chgData name="Al Brooks" userId="34fc579134f071c1" providerId="LiveId" clId="{2C59DBB7-90A3-425F-9E5E-5AF17C851C17}" dt="2021-06-21T21:49:58.562" v="6694" actId="14100"/>
          <ac:spMkLst>
            <pc:docMk/>
            <pc:sldMk cId="4001570753" sldId="7269"/>
            <ac:spMk id="162" creationId="{F4E8FD08-4963-465C-9202-7A5809CF0B4F}"/>
          </ac:spMkLst>
        </pc:spChg>
        <pc:spChg chg="add mod">
          <ac:chgData name="Al Brooks" userId="34fc579134f071c1" providerId="LiveId" clId="{2C59DBB7-90A3-425F-9E5E-5AF17C851C17}" dt="2021-06-21T21:46:32.310" v="6439" actId="14100"/>
          <ac:spMkLst>
            <pc:docMk/>
            <pc:sldMk cId="4001570753" sldId="7269"/>
            <ac:spMk id="166" creationId="{930D5138-6A7A-4526-9359-CD169AB863C1}"/>
          </ac:spMkLst>
        </pc:spChg>
        <pc:spChg chg="add mod">
          <ac:chgData name="Al Brooks" userId="34fc579134f071c1" providerId="LiveId" clId="{2C59DBB7-90A3-425F-9E5E-5AF17C851C17}" dt="2021-06-21T21:46:41.014" v="6441" actId="14100"/>
          <ac:spMkLst>
            <pc:docMk/>
            <pc:sldMk cId="4001570753" sldId="7269"/>
            <ac:spMk id="167" creationId="{A57FEA9C-7CBE-49BA-A9E6-224B91F9C1E9}"/>
          </ac:spMkLst>
        </pc:spChg>
        <pc:spChg chg="add mod">
          <ac:chgData name="Al Brooks" userId="34fc579134f071c1" providerId="LiveId" clId="{2C59DBB7-90A3-425F-9E5E-5AF17C851C17}" dt="2021-06-21T21:56:02.492" v="6861" actId="13926"/>
          <ac:spMkLst>
            <pc:docMk/>
            <pc:sldMk cId="4001570753" sldId="7269"/>
            <ac:spMk id="168" creationId="{1CC10001-E86B-46A4-92EB-A74A9BECFCC4}"/>
          </ac:spMkLst>
        </pc:spChg>
        <pc:spChg chg="add mod">
          <ac:chgData name="Al Brooks" userId="34fc579134f071c1" providerId="LiveId" clId="{2C59DBB7-90A3-425F-9E5E-5AF17C851C17}" dt="2021-06-21T21:49:35.359" v="6672" actId="1076"/>
          <ac:spMkLst>
            <pc:docMk/>
            <pc:sldMk cId="4001570753" sldId="7269"/>
            <ac:spMk id="171" creationId="{AA23F5BE-211A-4A90-AE7B-97CB31379D4D}"/>
          </ac:spMkLst>
        </pc:spChg>
        <pc:spChg chg="add mod">
          <ac:chgData name="Al Brooks" userId="34fc579134f071c1" providerId="LiveId" clId="{2C59DBB7-90A3-425F-9E5E-5AF17C851C17}" dt="2021-06-21T21:52:15.050" v="6784" actId="14100"/>
          <ac:spMkLst>
            <pc:docMk/>
            <pc:sldMk cId="4001570753" sldId="7269"/>
            <ac:spMk id="175" creationId="{1E9B698F-3E2B-4C17-990D-D14D2479C86C}"/>
          </ac:spMkLst>
        </pc:spChg>
        <pc:spChg chg="add mod">
          <ac:chgData name="Al Brooks" userId="34fc579134f071c1" providerId="LiveId" clId="{2C59DBB7-90A3-425F-9E5E-5AF17C851C17}" dt="2021-06-21T21:53:16.589" v="6822" actId="14100"/>
          <ac:spMkLst>
            <pc:docMk/>
            <pc:sldMk cId="4001570753" sldId="7269"/>
            <ac:spMk id="176" creationId="{3A624AB0-1AAC-4821-824E-9E26CB7F191F}"/>
          </ac:spMkLst>
        </pc:spChg>
        <pc:spChg chg="add mod">
          <ac:chgData name="Al Brooks" userId="34fc579134f071c1" providerId="LiveId" clId="{2C59DBB7-90A3-425F-9E5E-5AF17C851C17}" dt="2021-06-21T21:54:52.971" v="6830" actId="14100"/>
          <ac:spMkLst>
            <pc:docMk/>
            <pc:sldMk cId="4001570753" sldId="7269"/>
            <ac:spMk id="178" creationId="{5EC5932C-AE90-45B0-9A30-E9FCE99E9677}"/>
          </ac:spMkLst>
        </pc:spChg>
        <pc:spChg chg="add mod">
          <ac:chgData name="Al Brooks" userId="34fc579134f071c1" providerId="LiveId" clId="{2C59DBB7-90A3-425F-9E5E-5AF17C851C17}" dt="2021-06-21T21:55:33.550" v="6848" actId="6549"/>
          <ac:spMkLst>
            <pc:docMk/>
            <pc:sldMk cId="4001570753" sldId="7269"/>
            <ac:spMk id="179" creationId="{1E34E72F-EAC0-48F8-8BFE-0998E149FB11}"/>
          </ac:spMkLst>
        </pc:spChg>
        <pc:spChg chg="add mod">
          <ac:chgData name="Al Brooks" userId="34fc579134f071c1" providerId="LiveId" clId="{2C59DBB7-90A3-425F-9E5E-5AF17C851C17}" dt="2021-06-21T21:57:54.619" v="6910" actId="108"/>
          <ac:spMkLst>
            <pc:docMk/>
            <pc:sldMk cId="4001570753" sldId="7269"/>
            <ac:spMk id="181" creationId="{31B55584-9D99-40B6-80E9-B34BAB9D2FEB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1T21:58:57.763" v="6918" actId="478"/>
          <ac:spMkLst>
            <pc:docMk/>
            <pc:sldMk cId="4001570753" sldId="7269"/>
            <ac:spMk id="317" creationId="{E6EF4A5C-0879-43F5-94E2-A241B5B69DFF}"/>
          </ac:spMkLst>
        </pc:spChg>
        <pc:picChg chg="mod">
          <ac:chgData name="Al Brooks" userId="34fc579134f071c1" providerId="LiveId" clId="{2C59DBB7-90A3-425F-9E5E-5AF17C851C17}" dt="2021-06-21T21:51:07.109" v="6779" actId="1076"/>
          <ac:picMkLst>
            <pc:docMk/>
            <pc:sldMk cId="4001570753" sldId="7269"/>
            <ac:picMk id="3" creationId="{B094B6A8-D19E-4632-A3DF-B037B148B810}"/>
          </ac:picMkLst>
        </pc:picChg>
        <pc:cxnChg chg="del mod">
          <ac:chgData name="Al Brooks" userId="34fc579134f071c1" providerId="LiveId" clId="{2C59DBB7-90A3-425F-9E5E-5AF17C851C17}" dt="2021-06-21T21:49:20.055" v="6667" actId="478"/>
          <ac:cxnSpMkLst>
            <pc:docMk/>
            <pc:sldMk cId="4001570753" sldId="7269"/>
            <ac:cxnSpMk id="148" creationId="{480400F1-365C-4224-A4B5-7DE04FABCCD1}"/>
          </ac:cxnSpMkLst>
        </pc:cxnChg>
        <pc:cxnChg chg="del mod">
          <ac:chgData name="Al Brooks" userId="34fc579134f071c1" providerId="LiveId" clId="{2C59DBB7-90A3-425F-9E5E-5AF17C851C17}" dt="2021-06-21T21:45:39.434" v="6429" actId="478"/>
          <ac:cxnSpMkLst>
            <pc:docMk/>
            <pc:sldMk cId="4001570753" sldId="7269"/>
            <ac:cxnSpMk id="154" creationId="{EE0BFC4B-5C62-4A85-A65F-270F665345A6}"/>
          </ac:cxnSpMkLst>
        </pc:cxnChg>
        <pc:cxnChg chg="add mod">
          <ac:chgData name="Al Brooks" userId="34fc579134f071c1" providerId="LiveId" clId="{2C59DBB7-90A3-425F-9E5E-5AF17C851C17}" dt="2021-06-21T21:58:06.364" v="6912" actId="14100"/>
          <ac:cxnSpMkLst>
            <pc:docMk/>
            <pc:sldMk cId="4001570753" sldId="7269"/>
            <ac:cxnSpMk id="164" creationId="{37F2C850-6FAD-4BB5-84A0-82224989D1F3}"/>
          </ac:cxnSpMkLst>
        </pc:cxnChg>
        <pc:cxnChg chg="add mod">
          <ac:chgData name="Al Brooks" userId="34fc579134f071c1" providerId="LiveId" clId="{2C59DBB7-90A3-425F-9E5E-5AF17C851C17}" dt="2021-06-21T21:51:07.109" v="6779" actId="1076"/>
          <ac:cxnSpMkLst>
            <pc:docMk/>
            <pc:sldMk cId="4001570753" sldId="7269"/>
            <ac:cxnSpMk id="169" creationId="{4813E406-1E00-469F-9299-985674908757}"/>
          </ac:cxnSpMkLst>
        </pc:cxnChg>
        <pc:cxnChg chg="add mod">
          <ac:chgData name="Al Brooks" userId="34fc579134f071c1" providerId="LiveId" clId="{2C59DBB7-90A3-425F-9E5E-5AF17C851C17}" dt="2021-06-21T21:55:51.539" v="6858" actId="14100"/>
          <ac:cxnSpMkLst>
            <pc:docMk/>
            <pc:sldMk cId="4001570753" sldId="7269"/>
            <ac:cxnSpMk id="170" creationId="{BD584B65-335C-44A2-BCAD-FF3326375B60}"/>
          </ac:cxnSpMkLst>
        </pc:cxnChg>
        <pc:cxnChg chg="add mod">
          <ac:chgData name="Al Brooks" userId="34fc579134f071c1" providerId="LiveId" clId="{2C59DBB7-90A3-425F-9E5E-5AF17C851C17}" dt="2021-06-21T21:49:38.056" v="6674" actId="14100"/>
          <ac:cxnSpMkLst>
            <pc:docMk/>
            <pc:sldMk cId="4001570753" sldId="7269"/>
            <ac:cxnSpMk id="172" creationId="{166EB609-369A-499F-8A81-3E25BD799281}"/>
          </ac:cxnSpMkLst>
        </pc:cxnChg>
        <pc:cxnChg chg="add mod">
          <ac:chgData name="Al Brooks" userId="34fc579134f071c1" providerId="LiveId" clId="{2C59DBB7-90A3-425F-9E5E-5AF17C851C17}" dt="2021-06-21T21:49:29.983" v="6671" actId="14100"/>
          <ac:cxnSpMkLst>
            <pc:docMk/>
            <pc:sldMk cId="4001570753" sldId="7269"/>
            <ac:cxnSpMk id="173" creationId="{28B1A2F6-4449-48EF-AB0E-7A16518302CF}"/>
          </ac:cxnSpMkLst>
        </pc:cxnChg>
        <pc:cxnChg chg="add mod">
          <ac:chgData name="Al Brooks" userId="34fc579134f071c1" providerId="LiveId" clId="{2C59DBB7-90A3-425F-9E5E-5AF17C851C17}" dt="2021-06-21T21:49:52.809" v="6692" actId="1036"/>
          <ac:cxnSpMkLst>
            <pc:docMk/>
            <pc:sldMk cId="4001570753" sldId="7269"/>
            <ac:cxnSpMk id="174" creationId="{C7A08556-47C6-4D9D-B82B-0E903C4A1483}"/>
          </ac:cxnSpMkLst>
        </pc:cxnChg>
        <pc:cxnChg chg="add mod">
          <ac:chgData name="Al Brooks" userId="34fc579134f071c1" providerId="LiveId" clId="{2C59DBB7-90A3-425F-9E5E-5AF17C851C17}" dt="2021-06-21T21:53:11.321" v="6820" actId="14100"/>
          <ac:cxnSpMkLst>
            <pc:docMk/>
            <pc:sldMk cId="4001570753" sldId="7269"/>
            <ac:cxnSpMk id="177" creationId="{78191312-4AA0-4345-8950-B7DD7B1C871F}"/>
          </ac:cxnSpMkLst>
        </pc:cxnChg>
        <pc:cxnChg chg="add mod">
          <ac:chgData name="Al Brooks" userId="34fc579134f071c1" providerId="LiveId" clId="{2C59DBB7-90A3-425F-9E5E-5AF17C851C17}" dt="2021-06-21T21:55:25.735" v="6839" actId="14100"/>
          <ac:cxnSpMkLst>
            <pc:docMk/>
            <pc:sldMk cId="4001570753" sldId="7269"/>
            <ac:cxnSpMk id="180" creationId="{C325F40D-B603-48DA-9E3E-56B660350894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1" creationId="{1F4BF042-32E4-424E-8511-87DFEEA87475}"/>
          </ac:cxnSpMkLst>
        </pc:cxnChg>
        <pc:cxnChg chg="del mod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1T21:58:57.763" v="6918" actId="478"/>
          <ac:cxnSpMkLst>
            <pc:docMk/>
            <pc:sldMk cId="4001570753" sldId="7269"/>
            <ac:cxnSpMk id="309" creationId="{04E071BE-405F-4074-97F0-2F7B32AC1017}"/>
          </ac:cxnSpMkLst>
        </pc:cxnChg>
      </pc:sldChg>
      <pc:sldChg chg="modSp add mod">
        <pc:chgData name="Al Brooks" userId="34fc579134f071c1" providerId="LiveId" clId="{2C59DBB7-90A3-425F-9E5E-5AF17C851C17}" dt="2021-06-23T18:32:55.847" v="9909" actId="20577"/>
        <pc:sldMkLst>
          <pc:docMk/>
          <pc:sldMk cId="4203270938" sldId="7269"/>
        </pc:sldMkLst>
        <pc:spChg chg="mod">
          <ac:chgData name="Al Brooks" userId="34fc579134f071c1" providerId="LiveId" clId="{2C59DBB7-90A3-425F-9E5E-5AF17C851C17}" dt="2021-06-23T18:32:55.847" v="9909" actId="20577"/>
          <ac:spMkLst>
            <pc:docMk/>
            <pc:sldMk cId="4203270938" sldId="7269"/>
            <ac:spMk id="21" creationId="{D800B438-E78B-4C04-8812-E548DC25F1FB}"/>
          </ac:spMkLst>
        </pc:spChg>
      </pc:sldChg>
      <pc:sldChg chg="modSp add del mod">
        <pc:chgData name="Al Brooks" userId="34fc579134f071c1" providerId="LiveId" clId="{2C59DBB7-90A3-425F-9E5E-5AF17C851C17}" dt="2021-06-21T22:00:07.305" v="6938" actId="2696"/>
        <pc:sldMkLst>
          <pc:docMk/>
          <pc:sldMk cId="310015201" sldId="7270"/>
        </pc:sldMkLst>
        <pc:spChg chg="mod">
          <ac:chgData name="Al Brooks" userId="34fc579134f071c1" providerId="LiveId" clId="{2C59DBB7-90A3-425F-9E5E-5AF17C851C17}" dt="2021-06-21T21:59:26.159" v="6936" actId="20577"/>
          <ac:spMkLst>
            <pc:docMk/>
            <pc:sldMk cId="310015201" sldId="7270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2C59DBB7-90A3-425F-9E5E-5AF17C851C17}" dt="2021-06-22T21:44:23.931" v="9667" actId="2696"/>
        <pc:sldMkLst>
          <pc:docMk/>
          <pc:sldMk cId="1280312778" sldId="7270"/>
        </pc:sldMkLst>
        <pc:spChg chg="mod">
          <ac:chgData name="Al Brooks" userId="34fc579134f071c1" providerId="LiveId" clId="{2C59DBB7-90A3-425F-9E5E-5AF17C851C17}" dt="2021-06-22T21:43:42.044" v="9661" actId="113"/>
          <ac:spMkLst>
            <pc:docMk/>
            <pc:sldMk cId="1280312778" sldId="7270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31:10.087" v="9531" actId="167"/>
          <ac:spMkLst>
            <pc:docMk/>
            <pc:sldMk cId="1280312778" sldId="7270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21:43:17.125" v="9648" actId="1076"/>
          <ac:spMkLst>
            <pc:docMk/>
            <pc:sldMk cId="1280312778" sldId="7270"/>
            <ac:spMk id="81" creationId="{CF333F65-176A-4D9A-87CB-9D0964800BE3}"/>
          </ac:spMkLst>
        </pc:spChg>
        <pc:spChg chg="add del mod">
          <ac:chgData name="Al Brooks" userId="34fc579134f071c1" providerId="LiveId" clId="{2C59DBB7-90A3-425F-9E5E-5AF17C851C17}" dt="2021-06-22T21:44:07.785" v="9664" actId="478"/>
          <ac:spMkLst>
            <pc:docMk/>
            <pc:sldMk cId="1280312778" sldId="7270"/>
            <ac:spMk id="84" creationId="{0EA360BE-D286-4BE0-94A3-E981A8711AF4}"/>
          </ac:spMkLst>
        </pc:spChg>
        <pc:spChg chg="add del mod">
          <ac:chgData name="Al Brooks" userId="34fc579134f071c1" providerId="LiveId" clId="{2C59DBB7-90A3-425F-9E5E-5AF17C851C17}" dt="2021-06-22T21:44:10.698" v="9665" actId="478"/>
          <ac:spMkLst>
            <pc:docMk/>
            <pc:sldMk cId="1280312778" sldId="7270"/>
            <ac:spMk id="85" creationId="{5DC94F5A-411C-4087-B5E5-326E85F3C191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89" creationId="{9BCA6DC0-E7D8-48EC-9030-1C7F55E130E7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90" creationId="{38247A60-1365-4114-9399-668AEA7F2967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91" creationId="{942A3EA6-F9EA-4FFA-9307-CA4287A9CA6C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92" creationId="{62B4321B-6A2F-4613-A9E8-58C859B13887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93" creationId="{157C912E-8AEE-44AB-B99A-99361B9AF5DF}"/>
          </ac:spMkLst>
        </pc:spChg>
        <pc:spChg chg="add mod">
          <ac:chgData name="Al Brooks" userId="34fc579134f071c1" providerId="LiveId" clId="{2C59DBB7-90A3-425F-9E5E-5AF17C851C17}" dt="2021-06-22T21:44:03.684" v="9662"/>
          <ac:spMkLst>
            <pc:docMk/>
            <pc:sldMk cId="1280312778" sldId="7270"/>
            <ac:spMk id="94" creationId="{6F57674C-C1D0-49B4-900D-32AC7F8B2423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58" creationId="{9F9BCAA4-9CFD-4961-8896-AF547AB2AB42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59" creationId="{DAC74C36-B60A-4EA6-AE90-0C768FAD59B9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60" creationId="{CFC56C27-7275-4DF7-8182-059B9CDB4FD1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61" creationId="{830B557B-94B2-4834-9DB7-A293FA254273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62" creationId="{C4E5C290-07BE-4790-B365-A501E2C378E3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64" creationId="{FA0374A8-3D94-4885-9967-DAF6AB6C89A5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66" creationId="{5162DCDB-30CC-4CD6-8F11-59351130B626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72" creationId="{304490D0-8447-41F2-8A21-7761D2BAF4C4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173" creationId="{EB406683-CF43-4F85-A4E5-F5C0DCB21F41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08" creationId="{0C6E9BF6-E250-4C04-8A60-30E0005F5516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09" creationId="{CA4C8DCA-074C-4EA2-B635-F26109E3B715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10" creationId="{1E921F10-81C0-4225-861A-EDE05519E14D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11" creationId="{A63CA762-4A2E-48E1-A7B8-BD5606F7B6F7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12" creationId="{849A18FC-E9D0-45C3-B052-2A5BE49634F8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17" creationId="{A419ED10-C592-454D-8689-51CDEF64A3D9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18" creationId="{9DFC6C0F-C799-4969-AFB8-1431364F2175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35" creationId="{B4329748-AB27-436D-B1F2-AF0E7F21B65B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36" creationId="{187EA899-4881-4EFE-9084-C07512E72ACD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37" creationId="{808EB946-CDF5-4F19-AD35-E767B153A172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38" creationId="{DAB8AAC6-B141-4D86-AE4B-C2E3356E9CDC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39" creationId="{5AD7A6EE-3EC6-496A-BDD8-1654F559F007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40" creationId="{C320ED75-BC09-4A80-ACB5-5C5699283A57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41" creationId="{DE843DD9-8F0C-4232-B572-5EB4F66E3831}"/>
          </ac:spMkLst>
        </pc:spChg>
        <pc:spChg chg="del">
          <ac:chgData name="Al Brooks" userId="34fc579134f071c1" providerId="LiveId" clId="{2C59DBB7-90A3-425F-9E5E-5AF17C851C17}" dt="2021-06-22T21:44:17.753" v="9666" actId="478"/>
          <ac:spMkLst>
            <pc:docMk/>
            <pc:sldMk cId="1280312778" sldId="7270"/>
            <ac:spMk id="242" creationId="{0A4AD25B-2BDE-4C49-892D-97D2880D610F}"/>
          </ac:spMkLst>
        </pc:spChg>
        <pc:picChg chg="add del mod ord">
          <ac:chgData name="Al Brooks" userId="34fc579134f071c1" providerId="LiveId" clId="{2C59DBB7-90A3-425F-9E5E-5AF17C851C17}" dt="2021-06-22T21:31:00.612" v="9527" actId="478"/>
          <ac:picMkLst>
            <pc:docMk/>
            <pc:sldMk cId="1280312778" sldId="7270"/>
            <ac:picMk id="82" creationId="{512DC82C-5913-4272-8713-711DED0B7198}"/>
          </ac:picMkLst>
        </pc:picChg>
        <pc:picChg chg="add mod ord">
          <ac:chgData name="Al Brooks" userId="34fc579134f071c1" providerId="LiveId" clId="{2C59DBB7-90A3-425F-9E5E-5AF17C851C17}" dt="2021-06-22T21:31:05.240" v="9529" actId="167"/>
          <ac:picMkLst>
            <pc:docMk/>
            <pc:sldMk cId="1280312778" sldId="7270"/>
            <ac:picMk id="83" creationId="{F76655CA-3A00-4F09-8DD9-26444128AFED}"/>
          </ac:picMkLst>
        </pc:picChg>
        <pc:cxnChg chg="add mod">
          <ac:chgData name="Al Brooks" userId="34fc579134f071c1" providerId="LiveId" clId="{2C59DBB7-90A3-425F-9E5E-5AF17C851C17}" dt="2021-06-22T21:44:03.684" v="9662"/>
          <ac:cxnSpMkLst>
            <pc:docMk/>
            <pc:sldMk cId="1280312778" sldId="7270"/>
            <ac:cxnSpMk id="86" creationId="{1B1CA5DA-EF0D-4F41-B288-DA5B1309A01C}"/>
          </ac:cxnSpMkLst>
        </pc:cxnChg>
        <pc:cxnChg chg="add mod">
          <ac:chgData name="Al Brooks" userId="34fc579134f071c1" providerId="LiveId" clId="{2C59DBB7-90A3-425F-9E5E-5AF17C851C17}" dt="2021-06-22T21:44:03.684" v="9662"/>
          <ac:cxnSpMkLst>
            <pc:docMk/>
            <pc:sldMk cId="1280312778" sldId="7270"/>
            <ac:cxnSpMk id="87" creationId="{7210A664-66B2-459E-A50F-44294A91C814}"/>
          </ac:cxnSpMkLst>
        </pc:cxnChg>
        <pc:cxnChg chg="add mod">
          <ac:chgData name="Al Brooks" userId="34fc579134f071c1" providerId="LiveId" clId="{2C59DBB7-90A3-425F-9E5E-5AF17C851C17}" dt="2021-06-22T21:44:03.684" v="9662"/>
          <ac:cxnSpMkLst>
            <pc:docMk/>
            <pc:sldMk cId="1280312778" sldId="7270"/>
            <ac:cxnSpMk id="88" creationId="{C2C4F33D-12CA-4E79-8465-00D4B9C5B533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65" creationId="{62C44FB3-3A06-496C-A53B-3DC362C39AAA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67" creationId="{2669ECD4-EE49-4B3A-8808-B5D22C354E07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68" creationId="{1E34171E-3C64-435B-A5E3-0775457695FD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69" creationId="{7F9C44FE-572A-43E0-A50D-2214D3261D2C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0" creationId="{E89BCDC8-D28D-417D-9BB6-87865E737B7E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1" creationId="{3F024681-DADC-431D-9D89-2F95E8952E5C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4" creationId="{F223F4BA-FC8D-44D1-A89F-A8C381318B47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5" creationId="{82CB77B9-5E46-4709-AF7A-4FCF2094B081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6" creationId="{0142FAEE-9F4E-44D5-A090-58ADC9EFC74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7" creationId="{1E837B12-AEEF-4E31-93BB-4F910D7E4CDE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8" creationId="{16386342-BC18-415E-BC75-D0A332946230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79" creationId="{CFCEB90D-B672-4A97-8C0A-8784583BDB6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0" creationId="{73051AD9-DF97-4CC6-A1EF-6F0C2144DCA8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1" creationId="{9884B0DC-8791-45C8-BE07-5820EED68C0C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2" creationId="{6D4813A1-FCD5-40F6-BA47-AD165BBC040D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3" creationId="{01F7FEB7-0405-4E5C-8A80-398A8DBF899B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4" creationId="{D8FAFD04-58B2-457A-A87D-B0C2BF5CBD22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5" creationId="{CA40910C-6075-4D04-A491-9E56F96B5CFF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6" creationId="{F4065F90-F501-4389-BF16-1E3C22F0284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7" creationId="{8F28A2EE-3C99-4907-9A89-AF7ED7EF6E2E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8" creationId="{AA626887-D515-45ED-A383-DCBC814F333D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89" creationId="{BDD04B4A-CCAE-47A2-9B2A-80F75204AD4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0" creationId="{FE3A128C-2AA5-490F-8FAC-CCB6D803B319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1" creationId="{EA4B2AEF-0E62-4AC0-937F-A8F68942720B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2" creationId="{0691F67A-E197-414F-B796-1B318B352BAC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3" creationId="{28B626AB-8D2A-4DAA-B95E-69539579F7B8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4" creationId="{561E8627-439D-4991-B803-AC48306EFFCD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5" creationId="{0914CFD7-2496-4028-8DC9-0FA3433C7C59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6" creationId="{02709E93-7EB5-4461-B0BB-3042E01E71F7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7" creationId="{7DEE6AD2-8F93-4938-964E-B857B951F39E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8" creationId="{8AAFB917-61D4-4EB6-9278-F1D33A9FBA5B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199" creationId="{FBACFCC8-3F97-49CF-B584-1E337325B3EA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0" creationId="{E787A1C7-6099-4600-9118-D12F5B31CC0B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1" creationId="{D10097A6-A1E9-4BD7-B587-5BC353028D98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2" creationId="{5BDE70B5-BF94-4806-9C23-B2AC4F5897A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3" creationId="{5EF00014-0F6D-459A-9E44-C69468444B22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4" creationId="{D9E3A8A6-CEAD-48CE-99B8-967FD1BAD63B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5" creationId="{5571B953-0AE2-475F-96FB-D705DA8CA78F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6" creationId="{9DB55B8D-2F55-4C79-AB59-8FE2D48B1C14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07" creationId="{1C742BC2-EE08-4B2A-BC52-4A2C36CC4809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19" creationId="{299B4EB4-13DD-4E84-9DF8-957ACAEEE22E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0" creationId="{011D0BC6-A717-4357-82C9-B2B724731E7A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1" creationId="{78AA1ED8-49CA-4084-8E47-2EB3DE4885E2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6" creationId="{895D02EB-F13F-4D7C-B75E-6A52128DC03D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7" creationId="{6BF646DD-4C89-4582-853D-E78E602F3AD0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8" creationId="{512E753E-C168-4DCD-91C9-CB10B5ECA048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29" creationId="{38F1E527-C58B-4D4A-A002-E49E2A892803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30" creationId="{94FCC1AD-5E0E-4CC6-9AA9-65363B6B0FF3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31" creationId="{2A70D220-1FC7-45A7-A9DC-A3E5DFAC0908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32" creationId="{21502B5D-B6E7-41F4-BD79-88427126D0F6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33" creationId="{0AC49E6F-89E6-4D8E-917F-9012A438A969}"/>
          </ac:cxnSpMkLst>
        </pc:cxnChg>
        <pc:cxnChg chg="del">
          <ac:chgData name="Al Brooks" userId="34fc579134f071c1" providerId="LiveId" clId="{2C59DBB7-90A3-425F-9E5E-5AF17C851C17}" dt="2021-06-22T21:44:17.753" v="9666" actId="478"/>
          <ac:cxnSpMkLst>
            <pc:docMk/>
            <pc:sldMk cId="1280312778" sldId="7270"/>
            <ac:cxnSpMk id="234" creationId="{CA90ED45-55F9-40B8-BAEE-37577A7AC54A}"/>
          </ac:cxnSpMkLst>
        </pc:cxnChg>
      </pc:sldChg>
      <pc:sldChg chg="addSp delSp modSp add del mod">
        <pc:chgData name="Al Brooks" userId="34fc579134f071c1" providerId="LiveId" clId="{2C59DBB7-90A3-425F-9E5E-5AF17C851C17}" dt="2021-06-23T21:56:44.463" v="11070" actId="2696"/>
        <pc:sldMkLst>
          <pc:docMk/>
          <pc:sldMk cId="1975450205" sldId="7270"/>
        </pc:sldMkLst>
        <pc:spChg chg="mod">
          <ac:chgData name="Al Brooks" userId="34fc579134f071c1" providerId="LiveId" clId="{2C59DBB7-90A3-425F-9E5E-5AF17C851C17}" dt="2021-06-23T20:13:15.954" v="10052" actId="20577"/>
          <ac:spMkLst>
            <pc:docMk/>
            <pc:sldMk cId="1975450205" sldId="7270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3T21:45:23.218" v="10855" actId="167"/>
          <ac:spMkLst>
            <pc:docMk/>
            <pc:sldMk cId="1975450205" sldId="7270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23T20:13:19.036" v="10053" actId="478"/>
          <ac:spMkLst>
            <pc:docMk/>
            <pc:sldMk cId="1975450205" sldId="7270"/>
            <ac:spMk id="81" creationId="{93780ECC-7900-4ABC-B21D-C4EDFA720355}"/>
          </ac:spMkLst>
        </pc:spChg>
        <pc:spChg chg="mod">
          <ac:chgData name="Al Brooks" userId="34fc579134f071c1" providerId="LiveId" clId="{2C59DBB7-90A3-425F-9E5E-5AF17C851C17}" dt="2021-06-23T21:52:54.339" v="10998" actId="1076"/>
          <ac:spMkLst>
            <pc:docMk/>
            <pc:sldMk cId="1975450205" sldId="7270"/>
            <ac:spMk id="82" creationId="{C7566EDA-6AD6-4443-A1AF-26A8DB735857}"/>
          </ac:spMkLst>
        </pc:spChg>
        <pc:spChg chg="add del mod">
          <ac:chgData name="Al Brooks" userId="34fc579134f071c1" providerId="LiveId" clId="{2C59DBB7-90A3-425F-9E5E-5AF17C851C17}" dt="2021-06-23T20:45:49.841" v="10737" actId="478"/>
          <ac:spMkLst>
            <pc:docMk/>
            <pc:sldMk cId="1975450205" sldId="7270"/>
            <ac:spMk id="83" creationId="{6E1DA20B-69D9-442D-B5F9-1BAA0F8978D6}"/>
          </ac:spMkLst>
        </pc:spChg>
        <pc:spChg chg="add del mod">
          <ac:chgData name="Al Brooks" userId="34fc579134f071c1" providerId="LiveId" clId="{2C59DBB7-90A3-425F-9E5E-5AF17C851C17}" dt="2021-06-23T21:46:22.758" v="10868" actId="478"/>
          <ac:spMkLst>
            <pc:docMk/>
            <pc:sldMk cId="1975450205" sldId="7270"/>
            <ac:spMk id="87" creationId="{9F5E5D6B-6101-4EE8-BBD3-434CC4EC2C5C}"/>
          </ac:spMkLst>
        </pc:spChg>
        <pc:spChg chg="add mod">
          <ac:chgData name="Al Brooks" userId="34fc579134f071c1" providerId="LiveId" clId="{2C59DBB7-90A3-425F-9E5E-5AF17C851C17}" dt="2021-06-23T21:46:31.657" v="10871" actId="1076"/>
          <ac:spMkLst>
            <pc:docMk/>
            <pc:sldMk cId="1975450205" sldId="7270"/>
            <ac:spMk id="91" creationId="{8C6CE6DF-35BC-417D-A5AB-42ECDBBA24DF}"/>
          </ac:spMkLst>
        </pc:spChg>
        <pc:spChg chg="add mod">
          <ac:chgData name="Al Brooks" userId="34fc579134f071c1" providerId="LiveId" clId="{2C59DBB7-90A3-425F-9E5E-5AF17C851C17}" dt="2021-06-23T21:52:34.203" v="10994"/>
          <ac:spMkLst>
            <pc:docMk/>
            <pc:sldMk cId="1975450205" sldId="7270"/>
            <ac:spMk id="95" creationId="{DFC74EA3-30C9-4F1A-AC2E-4E667FC4F00E}"/>
          </ac:spMkLst>
        </pc:spChg>
        <pc:spChg chg="add mod">
          <ac:chgData name="Al Brooks" userId="34fc579134f071c1" providerId="LiveId" clId="{2C59DBB7-90A3-425F-9E5E-5AF17C851C17}" dt="2021-06-23T21:52:34.203" v="10994"/>
          <ac:spMkLst>
            <pc:docMk/>
            <pc:sldMk cId="1975450205" sldId="7270"/>
            <ac:spMk id="96" creationId="{953EB02B-1F13-417A-A679-5584CB6105C9}"/>
          </ac:spMkLst>
        </pc:spChg>
        <pc:spChg chg="add mod">
          <ac:chgData name="Al Brooks" userId="34fc579134f071c1" providerId="LiveId" clId="{2C59DBB7-90A3-425F-9E5E-5AF17C851C17}" dt="2021-06-23T21:52:34.203" v="10994"/>
          <ac:spMkLst>
            <pc:docMk/>
            <pc:sldMk cId="1975450205" sldId="7270"/>
            <ac:spMk id="97" creationId="{FE8EE88A-3561-4F48-9440-78011391D243}"/>
          </ac:spMkLst>
        </pc:spChg>
        <pc:spChg chg="add mod">
          <ac:chgData name="Al Brooks" userId="34fc579134f071c1" providerId="LiveId" clId="{2C59DBB7-90A3-425F-9E5E-5AF17C851C17}" dt="2021-06-23T21:52:34.203" v="10994"/>
          <ac:spMkLst>
            <pc:docMk/>
            <pc:sldMk cId="1975450205" sldId="7270"/>
            <ac:spMk id="98" creationId="{D88164AD-F413-48DC-9493-AF04F7570AB1}"/>
          </ac:spMkLst>
        </pc:spChg>
        <pc:spChg chg="add mod">
          <ac:chgData name="Al Brooks" userId="34fc579134f071c1" providerId="LiveId" clId="{2C59DBB7-90A3-425F-9E5E-5AF17C851C17}" dt="2021-06-23T21:52:34.203" v="10994"/>
          <ac:spMkLst>
            <pc:docMk/>
            <pc:sldMk cId="1975450205" sldId="7270"/>
            <ac:spMk id="99" creationId="{5DA08388-2155-4545-BD8A-05204BB497B8}"/>
          </ac:spMkLst>
        </pc:spChg>
        <pc:spChg chg="add del mod">
          <ac:chgData name="Al Brooks" userId="34fc579134f071c1" providerId="LiveId" clId="{2C59DBB7-90A3-425F-9E5E-5AF17C851C17}" dt="2021-06-23T21:55:37.707" v="11064" actId="478"/>
          <ac:spMkLst>
            <pc:docMk/>
            <pc:sldMk cId="1975450205" sldId="7270"/>
            <ac:spMk id="100" creationId="{A8B649AC-E6C5-4250-8C23-30C3759251C4}"/>
          </ac:spMkLst>
        </pc:spChg>
        <pc:spChg chg="add mod">
          <ac:chgData name="Al Brooks" userId="34fc579134f071c1" providerId="LiveId" clId="{2C59DBB7-90A3-425F-9E5E-5AF17C851C17}" dt="2021-06-23T21:55:39.714" v="11065"/>
          <ac:spMkLst>
            <pc:docMk/>
            <pc:sldMk cId="1975450205" sldId="7270"/>
            <ac:spMk id="102" creationId="{0E7BF585-9941-43FB-94DE-D0691B41990A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58" creationId="{F3241D2D-EC92-4BC7-898F-A277DCC1915A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59" creationId="{0E87F247-610E-4DA7-809D-475EDB88BF4D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60" creationId="{AE7ADC01-ABEF-48B6-86F1-83F14193C5FD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61" creationId="{D6DD7017-6C62-47DB-98E7-B585D82F8282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62" creationId="{A7634544-88DC-49BB-9E31-DA4000A05960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64" creationId="{141DD9D0-2C99-4F8D-9447-FDCFC623BD1A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66" creationId="{54791D3F-C1C8-43F7-8192-27D0D3C24138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72" creationId="{06297850-CCE1-43C2-BC0B-8E87F067CA7E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173" creationId="{5E2432F8-4736-4BE8-A282-BCAF6D4410EE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08" creationId="{307C3CD6-BDBB-4E4F-9854-C219D098C7D5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09" creationId="{0F92095E-9824-4FA2-9E6E-A920D82B8200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10" creationId="{08AEBE8F-9E05-438C-907A-272F7BFDFB82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11" creationId="{BEDCC9BA-B6BE-4294-BE16-5A0F14A3A7B8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12" creationId="{101E534E-AFBF-4770-86B5-DE5FB9097FCF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17" creationId="{A8766E1B-CA6E-4855-B032-73A106AE84AC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18" creationId="{BE15341D-E6B4-48D4-B4F7-E1853101B04E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35" creationId="{8765AA56-873A-430A-B3D4-3F054F3BB64B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36" creationId="{B612F086-41EC-4293-88A3-4D48AE2CA5A9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37" creationId="{BBC2ABDA-2B6C-4ACE-B1AB-09652A3F7CFA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38" creationId="{3A1A261B-97DC-40EB-9F86-EF02C73DD596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39" creationId="{46182147-3CFA-4724-A463-E5FE90C138B6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40" creationId="{D5EF8039-8264-45DE-960E-0961392FE540}"/>
          </ac:spMkLst>
        </pc:spChg>
        <pc:spChg chg="del">
          <ac:chgData name="Al Brooks" userId="34fc579134f071c1" providerId="LiveId" clId="{2C59DBB7-90A3-425F-9E5E-5AF17C851C17}" dt="2021-06-23T21:54:20.974" v="11014" actId="478"/>
          <ac:spMkLst>
            <pc:docMk/>
            <pc:sldMk cId="1975450205" sldId="7270"/>
            <ac:spMk id="241" creationId="{FAC6A921-90FE-4CA0-A5D0-060FE3EE2F50}"/>
          </ac:spMkLst>
        </pc:spChg>
        <pc:picChg chg="add del mod ord">
          <ac:chgData name="Al Brooks" userId="34fc579134f071c1" providerId="LiveId" clId="{2C59DBB7-90A3-425F-9E5E-5AF17C851C17}" dt="2021-06-23T21:45:12.247" v="10852" actId="478"/>
          <ac:picMkLst>
            <pc:docMk/>
            <pc:sldMk cId="1975450205" sldId="7270"/>
            <ac:picMk id="86" creationId="{A9966CA6-C0B7-4FA0-8EB2-E0FD6812D731}"/>
          </ac:picMkLst>
        </pc:picChg>
        <pc:picChg chg="add mod ord">
          <ac:chgData name="Al Brooks" userId="34fc579134f071c1" providerId="LiveId" clId="{2C59DBB7-90A3-425F-9E5E-5AF17C851C17}" dt="2021-06-23T21:52:12.519" v="10992" actId="1076"/>
          <ac:picMkLst>
            <pc:docMk/>
            <pc:sldMk cId="1975450205" sldId="7270"/>
            <ac:picMk id="89" creationId="{BB15F2DA-D5F7-4CBB-B19A-CC4FF1AAF007}"/>
          </ac:picMkLst>
        </pc:picChg>
        <pc:cxnChg chg="add del mod">
          <ac:chgData name="Al Brooks" userId="34fc579134f071c1" providerId="LiveId" clId="{2C59DBB7-90A3-425F-9E5E-5AF17C851C17}" dt="2021-06-23T20:45:48.393" v="10736" actId="478"/>
          <ac:cxnSpMkLst>
            <pc:docMk/>
            <pc:sldMk cId="1975450205" sldId="7270"/>
            <ac:cxnSpMk id="84" creationId="{221F2FC0-D9E8-4B7A-A25C-281248B71D9B}"/>
          </ac:cxnSpMkLst>
        </pc:cxnChg>
        <pc:cxnChg chg="add del mod">
          <ac:chgData name="Al Brooks" userId="34fc579134f071c1" providerId="LiveId" clId="{2C59DBB7-90A3-425F-9E5E-5AF17C851C17}" dt="2021-06-23T21:46:23.883" v="10869" actId="478"/>
          <ac:cxnSpMkLst>
            <pc:docMk/>
            <pc:sldMk cId="1975450205" sldId="7270"/>
            <ac:cxnSpMk id="88" creationId="{946439FB-4765-4DF6-83DE-09F5922B3322}"/>
          </ac:cxnSpMkLst>
        </pc:cxnChg>
        <pc:cxnChg chg="add mod">
          <ac:chgData name="Al Brooks" userId="34fc579134f071c1" providerId="LiveId" clId="{2C59DBB7-90A3-425F-9E5E-5AF17C851C17}" dt="2021-06-23T21:46:25.769" v="10870"/>
          <ac:cxnSpMkLst>
            <pc:docMk/>
            <pc:sldMk cId="1975450205" sldId="7270"/>
            <ac:cxnSpMk id="90" creationId="{C732E2CB-1A8A-49F5-BC29-186BA73EACAE}"/>
          </ac:cxnSpMkLst>
        </pc:cxnChg>
        <pc:cxnChg chg="add mod">
          <ac:chgData name="Al Brooks" userId="34fc579134f071c1" providerId="LiveId" clId="{2C59DBB7-90A3-425F-9E5E-5AF17C851C17}" dt="2021-06-23T21:52:34.203" v="10994"/>
          <ac:cxnSpMkLst>
            <pc:docMk/>
            <pc:sldMk cId="1975450205" sldId="7270"/>
            <ac:cxnSpMk id="92" creationId="{39BA9505-1BB3-4EF7-BF19-9CFECDC58595}"/>
          </ac:cxnSpMkLst>
        </pc:cxnChg>
        <pc:cxnChg chg="add mod">
          <ac:chgData name="Al Brooks" userId="34fc579134f071c1" providerId="LiveId" clId="{2C59DBB7-90A3-425F-9E5E-5AF17C851C17}" dt="2021-06-23T21:52:34.203" v="10994"/>
          <ac:cxnSpMkLst>
            <pc:docMk/>
            <pc:sldMk cId="1975450205" sldId="7270"/>
            <ac:cxnSpMk id="93" creationId="{55B01A2B-38C9-4C00-B8D9-A098BB45A528}"/>
          </ac:cxnSpMkLst>
        </pc:cxnChg>
        <pc:cxnChg chg="add mod">
          <ac:chgData name="Al Brooks" userId="34fc579134f071c1" providerId="LiveId" clId="{2C59DBB7-90A3-425F-9E5E-5AF17C851C17}" dt="2021-06-23T21:52:34.203" v="10994"/>
          <ac:cxnSpMkLst>
            <pc:docMk/>
            <pc:sldMk cId="1975450205" sldId="7270"/>
            <ac:cxnSpMk id="94" creationId="{846A326B-3368-44D5-9C03-5E9A182371F7}"/>
          </ac:cxnSpMkLst>
        </pc:cxnChg>
        <pc:cxnChg chg="add mod">
          <ac:chgData name="Al Brooks" userId="34fc579134f071c1" providerId="LiveId" clId="{2C59DBB7-90A3-425F-9E5E-5AF17C851C17}" dt="2021-06-23T21:53:07.736" v="10999"/>
          <ac:cxnSpMkLst>
            <pc:docMk/>
            <pc:sldMk cId="1975450205" sldId="7270"/>
            <ac:cxnSpMk id="101" creationId="{C93EA4C2-E606-4706-AE3A-C2A2230DDD36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65" creationId="{62188834-CEAD-483F-B319-D8F341FE64B7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67" creationId="{F06F2A76-7A57-4DF5-A699-2F941BBE9DE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68" creationId="{CDB23A50-6DF0-4DB8-A517-55637A861C63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69" creationId="{05DEBC97-A796-405C-BBA9-3E7751CA5561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0" creationId="{F55E8455-78BF-4F05-9960-57761765AD61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1" creationId="{3E69737D-F87F-4C5B-8FBB-6A83906AA12E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4" creationId="{55762748-F6AF-4D31-9B8F-6D6D375A0168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5" creationId="{0654BA2D-F9C0-4A3B-AE7D-37C0836B675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6" creationId="{5B7A34CB-2E2D-491D-837A-F175A164EF32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7" creationId="{2EEA07CA-A355-4C61-BE4D-FF683FF62C2B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8" creationId="{709CFA88-19B5-4495-8FC8-9E0493EF2DA4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79" creationId="{D4752AA7-367B-4650-A0A5-9EFE16308B96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0" creationId="{BA6DDBA8-D857-42DF-A07F-A4996990655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1" creationId="{D9E11967-830B-471A-9134-CBAED31AF66F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2" creationId="{B44149EF-0173-474A-96CD-3407AD60CBE3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3" creationId="{AADC8CC9-BB18-4F14-AF40-9D4B6594068E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4" creationId="{F0968F96-EC50-4FF6-9E14-1FDC9C62CFCC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5" creationId="{A69D9A5A-DF1C-4BFE-AEEB-AA8F2EDDDBAD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6" creationId="{F6AE9E61-28EE-4042-8631-D4E9C188843A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7" creationId="{84019FD5-D32F-49E7-897F-C6243694E06B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8" creationId="{B4908118-C845-4718-B17B-883E8FC317BB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89" creationId="{248B2594-5E5E-417C-A5D4-C82C886B6BE2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0" creationId="{91234B70-F76B-48B9-B24B-A378716AD456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1" creationId="{2415B5DA-9F4E-4059-AD35-86767BD5606A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2" creationId="{7B392822-1C3F-445C-8B2C-2E8B816EEB41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3" creationId="{2082B273-B4FE-4655-999F-56F411C543E6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4" creationId="{F117C17B-C69A-4AA3-9609-04CF16E53204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5" creationId="{0D298315-14A2-4010-B0D5-14BA92FA0CF8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6" creationId="{69476CBA-DBFE-4403-9C38-4B9B450E35FD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7" creationId="{52947681-F8B8-4017-BFF1-626CF25CF28F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8" creationId="{D23B3611-16E4-48B8-86FE-BC848766C1B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199" creationId="{F2EE5A95-B60B-4C15-B087-AC75EED3584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0" creationId="{E9F4CDA1-5973-49F3-BA36-7CC506AD9CDA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1" creationId="{6922801F-C662-4CAB-B534-73C9409C28A9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2" creationId="{E98C3784-FF5F-47B9-839F-1F94BDCAD0FE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3" creationId="{A311D458-DDB5-4E0A-85E2-1C76045AD0E2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4" creationId="{238A2013-6C7A-4C96-B563-B3DD53A4D208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5" creationId="{7396CC15-9935-4E07-ACED-011DEB8D9E59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6" creationId="{4E755723-E662-41FB-8FBB-D7B8A6962433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07" creationId="{053EAC58-7BEC-4B7B-A1DB-4EE077AC4BEA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19" creationId="{E4181BF4-DE85-4793-BB4C-F52F9B67FD8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0" creationId="{7C1FAC68-913A-4D22-88C1-F5CD046763D5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1" creationId="{E1D9AC4A-3436-449A-902B-9F5FE089C4D1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6" creationId="{24EBC421-573F-4C07-AFE0-5005BAC8E460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7" creationId="{05BEF08E-0A65-4B2D-81C5-6F289DD71739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8" creationId="{90FFA187-BDA8-4E7E-AD0D-5131DCD596F9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29" creationId="{7E07F155-0C31-44CB-B1D2-A345D1B34611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30" creationId="{9905537E-7D46-416D-8A36-D868CF6C1082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31" creationId="{F5DF1256-5951-4092-8E3E-3AED0ACE7247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32" creationId="{CF66F203-EDEC-42A9-9C80-3729FBB1ECF4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33" creationId="{0889CF73-4838-4732-9D35-7BE01DFBAD39}"/>
          </ac:cxnSpMkLst>
        </pc:cxnChg>
        <pc:cxnChg chg="del">
          <ac:chgData name="Al Brooks" userId="34fc579134f071c1" providerId="LiveId" clId="{2C59DBB7-90A3-425F-9E5E-5AF17C851C17}" dt="2021-06-23T21:54:20.974" v="11014" actId="478"/>
          <ac:cxnSpMkLst>
            <pc:docMk/>
            <pc:sldMk cId="1975450205" sldId="7270"/>
            <ac:cxnSpMk id="234" creationId="{1F5DD77C-96F3-4E68-AC40-13A8FB639FE3}"/>
          </ac:cxnSpMkLst>
        </pc:cxnChg>
      </pc:sldChg>
      <pc:sldChg chg="new del">
        <pc:chgData name="Al Brooks" userId="34fc579134f071c1" providerId="LiveId" clId="{2C59DBB7-90A3-425F-9E5E-5AF17C851C17}" dt="2021-06-21T21:59:11.877" v="6920" actId="680"/>
        <pc:sldMkLst>
          <pc:docMk/>
          <pc:sldMk cId="3128439590" sldId="7270"/>
        </pc:sldMkLst>
      </pc:sldChg>
      <pc:sldChg chg="addSp delSp modSp add del mod">
        <pc:chgData name="Al Brooks" userId="34fc579134f071c1" providerId="LiveId" clId="{2C59DBB7-90A3-425F-9E5E-5AF17C851C17}" dt="2021-06-19T00:51:05.913" v="5340" actId="47"/>
        <pc:sldMkLst>
          <pc:docMk/>
          <pc:sldMk cId="3500802040" sldId="7270"/>
        </pc:sldMkLst>
        <pc:spChg chg="mod">
          <ac:chgData name="Al Brooks" userId="34fc579134f071c1" providerId="LiveId" clId="{2C59DBB7-90A3-425F-9E5E-5AF17C851C17}" dt="2021-06-18T19:24:05.122" v="3205" actId="20577"/>
          <ac:spMkLst>
            <pc:docMk/>
            <pc:sldMk cId="3500802040" sldId="7270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18T21:35:19.628" v="3776" actId="167"/>
          <ac:spMkLst>
            <pc:docMk/>
            <pc:sldMk cId="3500802040" sldId="7270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156" creationId="{2F29DF87-9EB9-4B8E-AC3E-688ECE59C9DE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58" creationId="{7BF2F497-3305-4E4A-9B17-68B748BFD100}"/>
          </ac:spMkLst>
        </pc:spChg>
        <pc:spChg chg="mod">
          <ac:chgData name="Al Brooks" userId="34fc579134f071c1" providerId="LiveId" clId="{2C59DBB7-90A3-425F-9E5E-5AF17C851C17}" dt="2021-06-19T00:48:29.152" v="5306" actId="20577"/>
          <ac:spMkLst>
            <pc:docMk/>
            <pc:sldMk cId="3500802040" sldId="7270"/>
            <ac:spMk id="159" creationId="{FA18BC29-7BE8-46A9-BE34-593159AF2318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0" creationId="{7B0736B8-C8AA-4AAC-9C72-B5B4FCF3356F}"/>
          </ac:spMkLst>
        </pc:spChg>
        <pc:spChg chg="del">
          <ac:chgData name="Al Brooks" userId="34fc579134f071c1" providerId="LiveId" clId="{2C59DBB7-90A3-425F-9E5E-5AF17C851C17}" dt="2021-06-18T19:24:52.499" v="3288" actId="478"/>
          <ac:spMkLst>
            <pc:docMk/>
            <pc:sldMk cId="3500802040" sldId="7270"/>
            <ac:spMk id="161" creationId="{9ED8460D-3C2D-43C4-9989-3AFB46742A6E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1" creationId="{D6FB28FD-7C33-4215-974C-93581984929B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2" creationId="{86073960-6DFC-4E38-94D5-3101909410C8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4" creationId="{059E345D-D991-495B-A4A1-B86584967949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5" creationId="{20E8DDAF-288C-478C-A4E7-CBAA35CABB26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6" creationId="{B393B711-10D7-4459-AD9D-C703EBEB91E7}"/>
          </ac:spMkLst>
        </pc:spChg>
        <pc:spChg chg="add del mod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167" creationId="{62FC2516-BB76-46BF-9505-D8B96B626A87}"/>
          </ac:spMkLst>
        </pc:spChg>
        <pc:spChg chg="add mod">
          <ac:chgData name="Al Brooks" userId="34fc579134f071c1" providerId="LiveId" clId="{2C59DBB7-90A3-425F-9E5E-5AF17C851C17}" dt="2021-06-19T00:47:04.157" v="5236"/>
          <ac:spMkLst>
            <pc:docMk/>
            <pc:sldMk cId="3500802040" sldId="7270"/>
            <ac:spMk id="172" creationId="{29A39004-82B9-4697-9D17-4554D6BE2F4A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49:11.403" v="5339" actId="478"/>
          <ac:spMkLst>
            <pc:docMk/>
            <pc:sldMk cId="3500802040" sldId="7270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8T21:28:11.097" v="3713" actId="478"/>
          <ac:spMkLst>
            <pc:docMk/>
            <pc:sldMk cId="3500802040" sldId="7270"/>
            <ac:spMk id="215" creationId="{EC39CA8B-DBE1-47F3-BF1F-B67C6859BE85}"/>
          </ac:spMkLst>
        </pc:spChg>
        <pc:picChg chg="add mod ord">
          <ac:chgData name="Al Brooks" userId="34fc579134f071c1" providerId="LiveId" clId="{2C59DBB7-90A3-425F-9E5E-5AF17C851C17}" dt="2021-06-18T21:35:05.541" v="3771" actId="167"/>
          <ac:picMkLst>
            <pc:docMk/>
            <pc:sldMk cId="3500802040" sldId="7270"/>
            <ac:picMk id="168" creationId="{FEFFF868-5B74-4A8C-A68F-112BE400DDB5}"/>
          </ac:picMkLst>
        </pc:pic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163" creationId="{208F37F3-ED42-4774-9E76-A32977372E66}"/>
          </ac:cxnSpMkLst>
        </pc:cxnChg>
        <pc:cxnChg chg="add mod">
          <ac:chgData name="Al Brooks" userId="34fc579134f071c1" providerId="LiveId" clId="{2C59DBB7-90A3-425F-9E5E-5AF17C851C17}" dt="2021-06-19T00:47:04.157" v="5236"/>
          <ac:cxnSpMkLst>
            <pc:docMk/>
            <pc:sldMk cId="3500802040" sldId="7270"/>
            <ac:cxnSpMk id="169" creationId="{1588D92B-2576-4859-A368-9757A9D27577}"/>
          </ac:cxnSpMkLst>
        </pc:cxnChg>
        <pc:cxnChg chg="add mod">
          <ac:chgData name="Al Brooks" userId="34fc579134f071c1" providerId="LiveId" clId="{2C59DBB7-90A3-425F-9E5E-5AF17C851C17}" dt="2021-06-19T00:47:04.157" v="5236"/>
          <ac:cxnSpMkLst>
            <pc:docMk/>
            <pc:sldMk cId="3500802040" sldId="7270"/>
            <ac:cxnSpMk id="170" creationId="{E00E0860-893A-4D4E-8BEC-665F9473D093}"/>
          </ac:cxnSpMkLst>
        </pc:cxnChg>
        <pc:cxnChg chg="add mod">
          <ac:chgData name="Al Brooks" userId="34fc579134f071c1" providerId="LiveId" clId="{2C59DBB7-90A3-425F-9E5E-5AF17C851C17}" dt="2021-06-19T00:47:04.157" v="5236"/>
          <ac:cxnSpMkLst>
            <pc:docMk/>
            <pc:sldMk cId="3500802040" sldId="7270"/>
            <ac:cxnSpMk id="171" creationId="{2DEDBC7D-A2B5-4167-B7E7-9B76772970C2}"/>
          </ac:cxnSpMkLst>
        </pc:cxnChg>
        <pc:cxnChg chg="add mod">
          <ac:chgData name="Al Brooks" userId="34fc579134f071c1" providerId="LiveId" clId="{2C59DBB7-90A3-425F-9E5E-5AF17C851C17}" dt="2021-06-19T00:48:17.145" v="5304" actId="14100"/>
          <ac:cxnSpMkLst>
            <pc:docMk/>
            <pc:sldMk cId="3500802040" sldId="7270"/>
            <ac:cxnSpMk id="173" creationId="{59E69CEA-83C9-41BC-9971-62AA219FA18E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49:11.403" v="5339" actId="478"/>
          <ac:cxnSpMkLst>
            <pc:docMk/>
            <pc:sldMk cId="3500802040" sldId="7270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2C59DBB7-90A3-425F-9E5E-5AF17C851C17}" dt="2021-06-17T21:19:25.496" v="1062" actId="2696"/>
        <pc:sldMkLst>
          <pc:docMk/>
          <pc:sldMk cId="4126866734" sldId="7270"/>
        </pc:sldMkLst>
        <pc:spChg chg="mod">
          <ac:chgData name="Al Brooks" userId="34fc579134f071c1" providerId="LiveId" clId="{2C59DBB7-90A3-425F-9E5E-5AF17C851C17}" dt="2021-06-17T21:15:14.357" v="1026" actId="20577"/>
          <ac:spMkLst>
            <pc:docMk/>
            <pc:sldMk cId="4126866734" sldId="7270"/>
            <ac:spMk id="5" creationId="{00000000-0000-0000-0000-000000000000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156" creationId="{2F29DF87-9EB9-4B8E-AC3E-688ECE59C9DE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7T21:16:58.344" v="1051" actId="478"/>
          <ac:spMkLst>
            <pc:docMk/>
            <pc:sldMk cId="4126866734" sldId="7270"/>
            <ac:spMk id="215" creationId="{EC39CA8B-DBE1-47F3-BF1F-B67C6859BE85}"/>
          </ac:spMkLst>
        </pc:sp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163" creationId="{208F37F3-ED42-4774-9E76-A32977372E66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7T21:16:58.344" v="1051" actId="478"/>
          <ac:cxnSpMkLst>
            <pc:docMk/>
            <pc:sldMk cId="4126866734" sldId="7270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2C59DBB7-90A3-425F-9E5E-5AF17C851C17}" dt="2021-06-21T16:53:46.060" v="5490" actId="47"/>
        <pc:sldMkLst>
          <pc:docMk/>
          <pc:sldMk cId="1565644350" sldId="7271"/>
        </pc:sldMkLst>
        <pc:spChg chg="mod ord">
          <ac:chgData name="Al Brooks" userId="34fc579134f071c1" providerId="LiveId" clId="{2C59DBB7-90A3-425F-9E5E-5AF17C851C17}" dt="2021-06-18T21:25:06.190" v="3670" actId="20577"/>
          <ac:spMkLst>
            <pc:docMk/>
            <pc:sldMk cId="1565644350" sldId="7271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18T21:25:34.416" v="3676" actId="1076"/>
          <ac:spMkLst>
            <pc:docMk/>
            <pc:sldMk cId="1565644350" sldId="7271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88" creationId="{12CA4C67-0A37-404F-B485-F65A820CB432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89" creationId="{BB1DDB05-2129-457F-8000-814DFD28FB0B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0" creationId="{6A62748E-6172-4685-B09D-9512D22AE63A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55" creationId="{F3FEA192-85DF-4E39-9864-0C9B8A5C8D8C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156" creationId="{2F29DF87-9EB9-4B8E-AC3E-688ECE59C9DE}"/>
          </ac:spMkLst>
        </pc:spChg>
        <pc:spChg chg="add mod">
          <ac:chgData name="Al Brooks" userId="34fc579134f071c1" providerId="LiveId" clId="{2C59DBB7-90A3-425F-9E5E-5AF17C851C17}" dt="2021-06-18T21:25:18.420" v="3671"/>
          <ac:spMkLst>
            <pc:docMk/>
            <pc:sldMk cId="1565644350" sldId="7271"/>
            <ac:spMk id="159" creationId="{E88BDC07-9229-414A-B1B9-BA5C79033B25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69" creationId="{A2AE80C8-D20E-4CA7-B9ED-B851D58B8CD3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0" creationId="{36738BDE-79C7-41A2-A3B5-6D667A4C0FB0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1" creationId="{151E93CB-4F52-46F9-99BA-BC60AED0FD7E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2" creationId="{DDD1EFA0-A2F1-4D7F-8BDC-7EED6B47B8B4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3" creationId="{FFFD7D71-7C00-457E-A262-E290002D5D05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4" creationId="{7B7B3E3A-9865-4F33-8B6C-176A1902731F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7" creationId="{AB06FF18-D896-41F0-9B57-88B134129D3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79" creationId="{92FAE682-D12B-43C7-8584-86F101D085E7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0" creationId="{B37468B9-9772-46B8-8EE4-4B25FF00616B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1" creationId="{FA9AE7E3-B58E-463C-9CF9-3A17186A7EEC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3" creationId="{4AD2F53B-FEE6-4143-AB06-DF2C5E1C0EB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4" creationId="{1CAE0D40-2906-4CBF-9F7A-A6F0FE23CD02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6" creationId="{7D252F52-FAD4-4458-AE07-9250889619F7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7" creationId="{7BFF1276-22FD-405A-9191-5CFC233FBD99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8" creationId="{C1DD74D3-4F43-46C0-AAEC-161035AF009D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89" creationId="{C7E03F64-1621-4D64-9C3D-807BB8147ACF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0" creationId="{5F6CC457-37D2-4D23-83B6-9B6951898300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1" creationId="{7E66ECBD-AC42-4EBA-90D7-BB848763429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2" creationId="{A13EF441-DF4E-435F-8F86-B5E269EC7519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3" creationId="{53C9EB7F-A4ED-49F1-A4BE-590A3D741A98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4" creationId="{DF3B4FA2-B0C2-4848-8049-1689615DFE14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5" creationId="{85275F15-6E20-4BF4-B306-679C9549AFBE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6" creationId="{71D08BE1-65A9-44FB-B50E-28EAEAFAEFF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7" creationId="{D59FBCB7-982D-4D88-955B-51005098DE0D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8" creationId="{2BA594D8-313D-4F99-80BC-8ACB4828D893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199" creationId="{E67F754C-3601-4765-BA94-BE9D75D4EEC4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0" creationId="{18B1AD7B-504F-4389-BFE4-6D9BC113783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1" creationId="{F97DCF2F-8678-4E79-A9BD-5938D587C76F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2" creationId="{82DC0E72-C14B-476C-92F7-48175C6A3F5F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3" creationId="{ED45E808-B7E8-4020-B8D6-B638D761841A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4" creationId="{E179E002-45B6-4DDE-B20F-B2E19742DE31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5" creationId="{3F7EC150-3FB2-40D1-A001-BB4FB0B1263D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6" creationId="{0C0DC457-C70B-47FD-AC31-6057CB122E36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7" creationId="{49598FD3-7370-487C-84F3-91CD3D8139E8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8" creationId="{F86853AD-6644-4895-A2B6-8BFE8C5AC72B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09" creationId="{AC07BE20-2EEC-4342-843E-6B7DA62714C3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10" creationId="{A694E897-CFB6-4B24-84C8-171C33D5CB32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11" creationId="{9788C2C1-E58B-42B0-AB1A-AE6F071670FD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12" creationId="{F9FCED00-D419-4E68-9CAD-B6F1FDF47364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8T21:25:38.524" v="3677" actId="478"/>
          <ac:spMkLst>
            <pc:docMk/>
            <pc:sldMk cId="1565644350" sldId="7271"/>
            <ac:spMk id="215" creationId="{EC39CA8B-DBE1-47F3-BF1F-B67C6859BE85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17" creationId="{E69A7CFF-ACCD-4FC3-8B66-E0C4BCF3BBAC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19" creationId="{8C3B6A76-EBCE-40D6-9D82-B90165AAE4AC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20" creationId="{13E9BAD6-46F9-48A1-B10C-DD9DD6018C7A}"/>
          </ac:spMkLst>
        </pc:spChg>
        <pc:spChg chg="del">
          <ac:chgData name="Al Brooks" userId="34fc579134f071c1" providerId="LiveId" clId="{2C59DBB7-90A3-425F-9E5E-5AF17C851C17}" dt="2021-06-18T21:25:29.910" v="3674" actId="478"/>
          <ac:spMkLst>
            <pc:docMk/>
            <pc:sldMk cId="1565644350" sldId="7271"/>
            <ac:spMk id="221" creationId="{B7568324-96A2-4A77-8FAB-8AB0F43EBF6A}"/>
          </ac:spMkLst>
        </pc:spChg>
        <pc:picChg chg="del mod modCrop">
          <ac:chgData name="Al Brooks" userId="34fc579134f071c1" providerId="LiveId" clId="{2C59DBB7-90A3-425F-9E5E-5AF17C851C17}" dt="2021-06-18T21:25:25.495" v="3673" actId="21"/>
          <ac:picMkLst>
            <pc:docMk/>
            <pc:sldMk cId="1565644350" sldId="7271"/>
            <ac:picMk id="3" creationId="{8BFE045E-EEA5-4993-B543-EA11B444F5BF}"/>
          </ac:picMkLst>
        </pc:picChg>
        <pc:picChg chg="add mod">
          <ac:chgData name="Al Brooks" userId="34fc579134f071c1" providerId="LiveId" clId="{2C59DBB7-90A3-425F-9E5E-5AF17C851C17}" dt="2021-06-18T21:25:31.358" v="3675"/>
          <ac:picMkLst>
            <pc:docMk/>
            <pc:sldMk cId="1565644350" sldId="7271"/>
            <ac:picMk id="227" creationId="{5C830234-125A-4A2A-898C-207E7705C5B6}"/>
          </ac:picMkLst>
        </pc:pic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58" creationId="{E34750B5-BF1E-4F43-A956-F650BEC350BD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0" creationId="{B1552F93-2E2C-49D8-9744-A63C022FD3A8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1" creationId="{FADBD76A-E387-439D-8720-D99179BE5304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2" creationId="{5EEBE8D9-C154-454C-982C-AA0E0560021F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163" creationId="{208F37F3-ED42-4774-9E76-A32977372E66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4" creationId="{FB74F2B0-ED65-4AFC-BE10-A82283EE9D00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5" creationId="{32AF3C68-C5A4-41F2-85FA-AF03FCD24C01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6" creationId="{40B9E566-8E24-407C-9698-C903F9669B1A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7" creationId="{075F54BF-7A76-4797-88DE-C1E07F58C889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68" creationId="{AFD0F8D7-52BD-4C5F-843C-8B5368EA34C1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75" creationId="{18B055C2-E964-493F-82B4-1E800084C06B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76" creationId="{6CA6E62A-903C-45FF-8DBB-73073094F71E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78" creationId="{E1A8CD50-A17C-4845-B718-A1980604E850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82" creationId="{0F416470-9A29-44ED-847B-D403F95FD280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185" creationId="{02085F8F-EBFA-4598-A650-7918953D142E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218" creationId="{10BE8DE1-E0FD-4333-B781-435A3C732DE0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8T21:25:38.524" v="3677" actId="478"/>
          <ac:cxnSpMkLst>
            <pc:docMk/>
            <pc:sldMk cId="1565644350" sldId="7271"/>
            <ac:cxnSpMk id="225" creationId="{3B2E5016-D6DA-482F-BCE2-B5A64CE1D387}"/>
          </ac:cxnSpMkLst>
        </pc:cxnChg>
        <pc:cxnChg chg="del">
          <ac:chgData name="Al Brooks" userId="34fc579134f071c1" providerId="LiveId" clId="{2C59DBB7-90A3-425F-9E5E-5AF17C851C17}" dt="2021-06-18T21:25:29.910" v="3674" actId="478"/>
          <ac:cxnSpMkLst>
            <pc:docMk/>
            <pc:sldMk cId="1565644350" sldId="7271"/>
            <ac:cxnSpMk id="226" creationId="{C75AA29D-F84A-47BF-99E0-DF3F5A4DABC5}"/>
          </ac:cxnSpMkLst>
        </pc:cxnChg>
      </pc:sldChg>
      <pc:sldChg chg="addSp delSp modSp add del mod">
        <pc:chgData name="Al Brooks" userId="34fc579134f071c1" providerId="LiveId" clId="{2C59DBB7-90A3-425F-9E5E-5AF17C851C17}" dt="2021-06-23T21:55:34.254" v="11062" actId="47"/>
        <pc:sldMkLst>
          <pc:docMk/>
          <pc:sldMk cId="3193428574" sldId="7271"/>
        </pc:sldMkLst>
        <pc:spChg chg="mod">
          <ac:chgData name="Al Brooks" userId="34fc579134f071c1" providerId="LiveId" clId="{2C59DBB7-90A3-425F-9E5E-5AF17C851C17}" dt="2021-06-23T21:54:33.575" v="11016" actId="21"/>
          <ac:spMkLst>
            <pc:docMk/>
            <pc:sldMk cId="3193428574" sldId="7271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3T21:45:41.392" v="10862" actId="167"/>
          <ac:spMkLst>
            <pc:docMk/>
            <pc:sldMk cId="3193428574" sldId="7271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23T20:15:36.312" v="10286" actId="1076"/>
          <ac:spMkLst>
            <pc:docMk/>
            <pc:sldMk cId="3193428574" sldId="7271"/>
            <ac:spMk id="82" creationId="{C7566EDA-6AD6-4443-A1AF-26A8DB735857}"/>
          </ac:spMkLst>
        </pc:spChg>
        <pc:spChg chg="del mod">
          <ac:chgData name="Al Brooks" userId="34fc579134f071c1" providerId="LiveId" clId="{2C59DBB7-90A3-425F-9E5E-5AF17C851C17}" dt="2021-06-23T21:45:43.962" v="10863" actId="478"/>
          <ac:spMkLst>
            <pc:docMk/>
            <pc:sldMk cId="3193428574" sldId="7271"/>
            <ac:spMk id="83" creationId="{6E1DA20B-69D9-442D-B5F9-1BAA0F8978D6}"/>
          </ac:spMkLst>
        </pc:spChg>
        <pc:spChg chg="add del mod">
          <ac:chgData name="Al Brooks" userId="34fc579134f071c1" providerId="LiveId" clId="{2C59DBB7-90A3-425F-9E5E-5AF17C851C17}" dt="2021-06-23T21:54:44.991" v="11018" actId="21"/>
          <ac:spMkLst>
            <pc:docMk/>
            <pc:sldMk cId="3193428574" sldId="7271"/>
            <ac:spMk id="85" creationId="{E8681A7B-D69B-41EA-AEB6-065833A5ADCE}"/>
          </ac:spMkLst>
        </pc:spChg>
        <pc:spChg chg="add mod">
          <ac:chgData name="Al Brooks" userId="34fc579134f071c1" providerId="LiveId" clId="{2C59DBB7-90A3-425F-9E5E-5AF17C851C17}" dt="2021-06-23T21:46:38.683" v="10873" actId="1076"/>
          <ac:spMkLst>
            <pc:docMk/>
            <pc:sldMk cId="3193428574" sldId="7271"/>
            <ac:spMk id="90" creationId="{249F0C53-6E0D-4856-83CC-D83C2EAD3850}"/>
          </ac:spMkLst>
        </pc:spChg>
        <pc:picChg chg="add del mod ord">
          <ac:chgData name="Al Brooks" userId="34fc579134f071c1" providerId="LiveId" clId="{2C59DBB7-90A3-425F-9E5E-5AF17C851C17}" dt="2021-06-23T21:45:27.069" v="10856" actId="478"/>
          <ac:picMkLst>
            <pc:docMk/>
            <pc:sldMk cId="3193428574" sldId="7271"/>
            <ac:picMk id="86" creationId="{B92551C6-5CD9-4564-8BCE-79B4AD9CD703}"/>
          </ac:picMkLst>
        </pc:picChg>
        <pc:picChg chg="add mod ord">
          <ac:chgData name="Al Brooks" userId="34fc579134f071c1" providerId="LiveId" clId="{2C59DBB7-90A3-425F-9E5E-5AF17C851C17}" dt="2021-06-23T21:45:30.788" v="10858" actId="167"/>
          <ac:picMkLst>
            <pc:docMk/>
            <pc:sldMk cId="3193428574" sldId="7271"/>
            <ac:picMk id="87" creationId="{0E837BA9-51DF-4BF9-B4CC-5D663E751D2E}"/>
          </ac:picMkLst>
        </pc:picChg>
        <pc:picChg chg="add del mod">
          <ac:chgData name="Al Brooks" userId="34fc579134f071c1" providerId="LiveId" clId="{2C59DBB7-90A3-425F-9E5E-5AF17C851C17}" dt="2021-06-23T21:45:38.987" v="10861"/>
          <ac:picMkLst>
            <pc:docMk/>
            <pc:sldMk cId="3193428574" sldId="7271"/>
            <ac:picMk id="88" creationId="{6C03EA86-7F10-4E87-8E93-453E690FC231}"/>
          </ac:picMkLst>
        </pc:picChg>
        <pc:cxnChg chg="del mod">
          <ac:chgData name="Al Brooks" userId="34fc579134f071c1" providerId="LiveId" clId="{2C59DBB7-90A3-425F-9E5E-5AF17C851C17}" dt="2021-06-23T21:45:45.254" v="10864" actId="478"/>
          <ac:cxnSpMkLst>
            <pc:docMk/>
            <pc:sldMk cId="3193428574" sldId="7271"/>
            <ac:cxnSpMk id="84" creationId="{221F2FC0-D9E8-4B7A-A25C-281248B71D9B}"/>
          </ac:cxnSpMkLst>
        </pc:cxnChg>
        <pc:cxnChg chg="add mod">
          <ac:chgData name="Al Brooks" userId="34fc579134f071c1" providerId="LiveId" clId="{2C59DBB7-90A3-425F-9E5E-5AF17C851C17}" dt="2021-06-23T21:46:34.629" v="10872"/>
          <ac:cxnSpMkLst>
            <pc:docMk/>
            <pc:sldMk cId="3193428574" sldId="7271"/>
            <ac:cxnSpMk id="89" creationId="{38F29D67-01BF-455F-820F-96DE452EF133}"/>
          </ac:cxnSpMkLst>
        </pc:cxnChg>
      </pc:sldChg>
      <pc:sldChg chg="addSp delSp modSp add del mod ord">
        <pc:chgData name="Al Brooks" userId="34fc579134f071c1" providerId="LiveId" clId="{2C59DBB7-90A3-425F-9E5E-5AF17C851C17}" dt="2021-06-22T21:38:34.896" v="9630" actId="2696"/>
        <pc:sldMkLst>
          <pc:docMk/>
          <pc:sldMk cId="3541876729" sldId="7271"/>
        </pc:sldMkLst>
        <pc:spChg chg="mod">
          <ac:chgData name="Al Brooks" userId="34fc579134f071c1" providerId="LiveId" clId="{2C59DBB7-90A3-425F-9E5E-5AF17C851C17}" dt="2021-06-22T19:43:17.072" v="7673" actId="20577"/>
          <ac:spMkLst>
            <pc:docMk/>
            <pc:sldMk cId="3541876729" sldId="7271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30:45.783" v="9520" actId="167"/>
          <ac:spMkLst>
            <pc:docMk/>
            <pc:sldMk cId="3541876729" sldId="7271"/>
            <ac:spMk id="21" creationId="{D800B438-E78B-4C04-8812-E548DC25F1FB}"/>
          </ac:spMkLst>
        </pc:spChg>
        <pc:spChg chg="add del mod">
          <ac:chgData name="Al Brooks" userId="34fc579134f071c1" providerId="LiveId" clId="{2C59DBB7-90A3-425F-9E5E-5AF17C851C17}" dt="2021-06-22T21:33:14.354" v="9562" actId="478"/>
          <ac:spMkLst>
            <pc:docMk/>
            <pc:sldMk cId="3541876729" sldId="7271"/>
            <ac:spMk id="81" creationId="{C657FDCE-F3C5-4D44-BD72-3AB4C8930763}"/>
          </ac:spMkLst>
        </pc:spChg>
        <pc:spChg chg="add del mod">
          <ac:chgData name="Al Brooks" userId="34fc579134f071c1" providerId="LiveId" clId="{2C59DBB7-90A3-425F-9E5E-5AF17C851C17}" dt="2021-06-22T21:32:21.762" v="9548" actId="478"/>
          <ac:spMkLst>
            <pc:docMk/>
            <pc:sldMk cId="3541876729" sldId="7271"/>
            <ac:spMk id="88" creationId="{0D2A6FF6-1BC2-47D8-BCF7-DDF909B8EFA2}"/>
          </ac:spMkLst>
        </pc:spChg>
        <pc:spChg chg="add del mod">
          <ac:chgData name="Al Brooks" userId="34fc579134f071c1" providerId="LiveId" clId="{2C59DBB7-90A3-425F-9E5E-5AF17C851C17}" dt="2021-06-22T21:32:22.293" v="9549" actId="478"/>
          <ac:spMkLst>
            <pc:docMk/>
            <pc:sldMk cId="3541876729" sldId="7271"/>
            <ac:spMk id="89" creationId="{BC1BE6C8-C7C7-45E2-870E-56834656B1AB}"/>
          </ac:spMkLst>
        </pc:spChg>
        <pc:spChg chg="add del mod">
          <ac:chgData name="Al Brooks" userId="34fc579134f071c1" providerId="LiveId" clId="{2C59DBB7-90A3-425F-9E5E-5AF17C851C17}" dt="2021-06-22T21:32:23.196" v="9550" actId="478"/>
          <ac:spMkLst>
            <pc:docMk/>
            <pc:sldMk cId="3541876729" sldId="7271"/>
            <ac:spMk id="90" creationId="{23CAEB7F-C036-48BD-BDDC-7651E08EE663}"/>
          </ac:spMkLst>
        </pc:spChg>
        <pc:spChg chg="add del mod">
          <ac:chgData name="Al Brooks" userId="34fc579134f071c1" providerId="LiveId" clId="{2C59DBB7-90A3-425F-9E5E-5AF17C851C17}" dt="2021-06-22T21:32:23.941" v="9551" actId="478"/>
          <ac:spMkLst>
            <pc:docMk/>
            <pc:sldMk cId="3541876729" sldId="7271"/>
            <ac:spMk id="91" creationId="{DDB4772F-56BC-45A1-A83A-51A7135F2087}"/>
          </ac:spMkLst>
        </pc:spChg>
        <pc:spChg chg="add del mod">
          <ac:chgData name="Al Brooks" userId="34fc579134f071c1" providerId="LiveId" clId="{2C59DBB7-90A3-425F-9E5E-5AF17C851C17}" dt="2021-06-22T21:32:24.795" v="9552" actId="478"/>
          <ac:spMkLst>
            <pc:docMk/>
            <pc:sldMk cId="3541876729" sldId="7271"/>
            <ac:spMk id="92" creationId="{87A280EB-8BE2-46BB-A36E-A7E7E614FC72}"/>
          </ac:spMkLst>
        </pc:spChg>
        <pc:spChg chg="add del mod">
          <ac:chgData name="Al Brooks" userId="34fc579134f071c1" providerId="LiveId" clId="{2C59DBB7-90A3-425F-9E5E-5AF17C851C17}" dt="2021-06-22T21:32:27.017" v="9553" actId="478"/>
          <ac:spMkLst>
            <pc:docMk/>
            <pc:sldMk cId="3541876729" sldId="7271"/>
            <ac:spMk id="93" creationId="{5CD26A1C-A508-4F2F-9FCA-D6A4242998C4}"/>
          </ac:spMkLst>
        </pc:spChg>
        <pc:spChg chg="add del mod">
          <ac:chgData name="Al Brooks" userId="34fc579134f071c1" providerId="LiveId" clId="{2C59DBB7-90A3-425F-9E5E-5AF17C851C17}" dt="2021-06-22T21:32:31.045" v="9555" actId="478"/>
          <ac:spMkLst>
            <pc:docMk/>
            <pc:sldMk cId="3541876729" sldId="7271"/>
            <ac:spMk id="94" creationId="{F77CEDD3-FE98-47A3-877F-C4E57B57959C}"/>
          </ac:spMkLst>
        </pc:spChg>
        <pc:spChg chg="add mod">
          <ac:chgData name="Al Brooks" userId="34fc579134f071c1" providerId="LiveId" clId="{2C59DBB7-90A3-425F-9E5E-5AF17C851C17}" dt="2021-06-22T21:32:13.773" v="9544"/>
          <ac:spMkLst>
            <pc:docMk/>
            <pc:sldMk cId="3541876729" sldId="7271"/>
            <ac:spMk id="95" creationId="{D4D47433-5CEF-4403-9525-5C2D9875BB5C}"/>
          </ac:spMkLst>
        </pc:spChg>
        <pc:spChg chg="add del mod">
          <ac:chgData name="Al Brooks" userId="34fc579134f071c1" providerId="LiveId" clId="{2C59DBB7-90A3-425F-9E5E-5AF17C851C17}" dt="2021-06-22T21:32:20.470" v="9546" actId="478"/>
          <ac:spMkLst>
            <pc:docMk/>
            <pc:sldMk cId="3541876729" sldId="7271"/>
            <ac:spMk id="96" creationId="{B5B6A574-8842-44EC-8BC8-5748E434AEFF}"/>
          </ac:spMkLst>
        </pc:spChg>
        <pc:spChg chg="add mod">
          <ac:chgData name="Al Brooks" userId="34fc579134f071c1" providerId="LiveId" clId="{2C59DBB7-90A3-425F-9E5E-5AF17C851C17}" dt="2021-06-22T21:32:34.719" v="9556" actId="1076"/>
          <ac:spMkLst>
            <pc:docMk/>
            <pc:sldMk cId="3541876729" sldId="7271"/>
            <ac:spMk id="97" creationId="{F2A252F6-2C2F-44F7-B6EA-D675275441CA}"/>
          </ac:spMkLst>
        </pc:spChg>
        <pc:spChg chg="add del mod">
          <ac:chgData name="Al Brooks" userId="34fc579134f071c1" providerId="LiveId" clId="{2C59DBB7-90A3-425F-9E5E-5AF17C851C17}" dt="2021-06-22T21:36:19.312" v="9594" actId="478"/>
          <ac:spMkLst>
            <pc:docMk/>
            <pc:sldMk cId="3541876729" sldId="7271"/>
            <ac:spMk id="98" creationId="{58B7C570-5C55-48BE-A127-8731B434984D}"/>
          </ac:spMkLst>
        </pc:spChg>
        <pc:spChg chg="add mod">
          <ac:chgData name="Al Brooks" userId="34fc579134f071c1" providerId="LiveId" clId="{2C59DBB7-90A3-425F-9E5E-5AF17C851C17}" dt="2021-06-22T21:37:51.653" v="9625" actId="1076"/>
          <ac:spMkLst>
            <pc:docMk/>
            <pc:sldMk cId="3541876729" sldId="7271"/>
            <ac:spMk id="104" creationId="{3B7AE171-C151-4105-8628-399A30CC5219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58" creationId="{9F9BCAA4-9CFD-4961-8896-AF547AB2AB42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59" creationId="{DAC74C36-B60A-4EA6-AE90-0C768FAD59B9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60" creationId="{CFC56C27-7275-4DF7-8182-059B9CDB4FD1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61" creationId="{830B557B-94B2-4834-9DB7-A293FA254273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62" creationId="{C4E5C290-07BE-4790-B365-A501E2C378E3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64" creationId="{FA0374A8-3D94-4885-9967-DAF6AB6C89A5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66" creationId="{5162DCDB-30CC-4CD6-8F11-59351130B626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72" creationId="{304490D0-8447-41F2-8A21-7761D2BAF4C4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173" creationId="{EB406683-CF43-4F85-A4E5-F5C0DCB21F41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08" creationId="{0C6E9BF6-E250-4C04-8A60-30E0005F5516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09" creationId="{CA4C8DCA-074C-4EA2-B635-F26109E3B715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10" creationId="{1E921F10-81C0-4225-861A-EDE05519E14D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11" creationId="{A63CA762-4A2E-48E1-A7B8-BD5606F7B6F7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12" creationId="{849A18FC-E9D0-45C3-B052-2A5BE49634F8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17" creationId="{A419ED10-C592-454D-8689-51CDEF64A3D9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18" creationId="{9DFC6C0F-C799-4969-AFB8-1431364F2175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35" creationId="{B4329748-AB27-436D-B1F2-AF0E7F21B65B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36" creationId="{187EA899-4881-4EFE-9084-C07512E72ACD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37" creationId="{808EB946-CDF5-4F19-AD35-E767B153A172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38" creationId="{DAB8AAC6-B141-4D86-AE4B-C2E3356E9CDC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39" creationId="{5AD7A6EE-3EC6-496A-BDD8-1654F559F007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40" creationId="{C320ED75-BC09-4A80-ACB5-5C5699283A57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41" creationId="{DE843DD9-8F0C-4232-B572-5EB4F66E3831}"/>
          </ac:spMkLst>
        </pc:spChg>
        <pc:spChg chg="del">
          <ac:chgData name="Al Brooks" userId="34fc579134f071c1" providerId="LiveId" clId="{2C59DBB7-90A3-425F-9E5E-5AF17C851C17}" dt="2021-06-22T21:34:00.635" v="9574" actId="478"/>
          <ac:spMkLst>
            <pc:docMk/>
            <pc:sldMk cId="3541876729" sldId="7271"/>
            <ac:spMk id="242" creationId="{0A4AD25B-2BDE-4C49-892D-97D2880D610F}"/>
          </ac:spMkLst>
        </pc:spChg>
        <pc:picChg chg="add del mod ord">
          <ac:chgData name="Al Brooks" userId="34fc579134f071c1" providerId="LiveId" clId="{2C59DBB7-90A3-425F-9E5E-5AF17C851C17}" dt="2021-06-22T21:30:37.170" v="9516" actId="478"/>
          <ac:picMkLst>
            <pc:docMk/>
            <pc:sldMk cId="3541876729" sldId="7271"/>
            <ac:picMk id="82" creationId="{CB0F5738-7B88-4610-9606-7F3915AB108A}"/>
          </ac:picMkLst>
        </pc:picChg>
        <pc:picChg chg="add mod ord">
          <ac:chgData name="Al Brooks" userId="34fc579134f071c1" providerId="LiveId" clId="{2C59DBB7-90A3-425F-9E5E-5AF17C851C17}" dt="2021-06-22T21:36:16.667" v="9592" actId="1076"/>
          <ac:picMkLst>
            <pc:docMk/>
            <pc:sldMk cId="3541876729" sldId="7271"/>
            <ac:picMk id="83" creationId="{4263583F-855D-489E-BE44-7C9ECFBB126B}"/>
          </ac:picMkLst>
        </pc:picChg>
        <pc:cxnChg chg="add mod">
          <ac:chgData name="Al Brooks" userId="34fc579134f071c1" providerId="LiveId" clId="{2C59DBB7-90A3-425F-9E5E-5AF17C851C17}" dt="2021-06-22T21:32:13.773" v="9544"/>
          <ac:cxnSpMkLst>
            <pc:docMk/>
            <pc:sldMk cId="3541876729" sldId="7271"/>
            <ac:cxnSpMk id="84" creationId="{56BFBE83-4AF8-4A81-8A8C-2F8A935941DA}"/>
          </ac:cxnSpMkLst>
        </pc:cxnChg>
        <pc:cxnChg chg="add mod">
          <ac:chgData name="Al Brooks" userId="34fc579134f071c1" providerId="LiveId" clId="{2C59DBB7-90A3-425F-9E5E-5AF17C851C17}" dt="2021-06-22T21:32:13.773" v="9544"/>
          <ac:cxnSpMkLst>
            <pc:docMk/>
            <pc:sldMk cId="3541876729" sldId="7271"/>
            <ac:cxnSpMk id="85" creationId="{46BC2E16-64F6-4B7D-AF8E-C359884DC7DE}"/>
          </ac:cxnSpMkLst>
        </pc:cxnChg>
        <pc:cxnChg chg="add mod">
          <ac:chgData name="Al Brooks" userId="34fc579134f071c1" providerId="LiveId" clId="{2C59DBB7-90A3-425F-9E5E-5AF17C851C17}" dt="2021-06-22T21:32:13.773" v="9544"/>
          <ac:cxnSpMkLst>
            <pc:docMk/>
            <pc:sldMk cId="3541876729" sldId="7271"/>
            <ac:cxnSpMk id="86" creationId="{DD9B602C-C403-4594-8D0A-57D78E20620A}"/>
          </ac:cxnSpMkLst>
        </pc:cxnChg>
        <pc:cxnChg chg="add mod">
          <ac:chgData name="Al Brooks" userId="34fc579134f071c1" providerId="LiveId" clId="{2C59DBB7-90A3-425F-9E5E-5AF17C851C17}" dt="2021-06-22T21:32:13.773" v="9544"/>
          <ac:cxnSpMkLst>
            <pc:docMk/>
            <pc:sldMk cId="3541876729" sldId="7271"/>
            <ac:cxnSpMk id="87" creationId="{93EED51D-E7BD-483A-A024-696831C43FD7}"/>
          </ac:cxnSpMkLst>
        </pc:cxnChg>
        <pc:cxnChg chg="add mod">
          <ac:chgData name="Al Brooks" userId="34fc579134f071c1" providerId="LiveId" clId="{2C59DBB7-90A3-425F-9E5E-5AF17C851C17}" dt="2021-06-22T21:33:26.061" v="9565" actId="14100"/>
          <ac:cxnSpMkLst>
            <pc:docMk/>
            <pc:sldMk cId="3541876729" sldId="7271"/>
            <ac:cxnSpMk id="99" creationId="{D44F562E-C83F-454F-912C-1B982DB0B71E}"/>
          </ac:cxnSpMkLst>
        </pc:cxnChg>
        <pc:cxnChg chg="add del mod">
          <ac:chgData name="Al Brooks" userId="34fc579134f071c1" providerId="LiveId" clId="{2C59DBB7-90A3-425F-9E5E-5AF17C851C17}" dt="2021-06-22T21:33:31.588" v="9566" actId="478"/>
          <ac:cxnSpMkLst>
            <pc:docMk/>
            <pc:sldMk cId="3541876729" sldId="7271"/>
            <ac:cxnSpMk id="100" creationId="{9CA0A0BB-BA3D-4980-9785-435FCB9EEB8C}"/>
          </ac:cxnSpMkLst>
        </pc:cxnChg>
        <pc:cxnChg chg="add del mod">
          <ac:chgData name="Al Brooks" userId="34fc579134f071c1" providerId="LiveId" clId="{2C59DBB7-90A3-425F-9E5E-5AF17C851C17}" dt="2021-06-22T21:32:19.429" v="9545" actId="478"/>
          <ac:cxnSpMkLst>
            <pc:docMk/>
            <pc:sldMk cId="3541876729" sldId="7271"/>
            <ac:cxnSpMk id="101" creationId="{1394E9D8-9DB7-4411-82F1-0CFF85AB6B3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65" creationId="{62C44FB3-3A06-496C-A53B-3DC362C39AAA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67" creationId="{2669ECD4-EE49-4B3A-8808-B5D22C354E07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68" creationId="{1E34171E-3C64-435B-A5E3-0775457695FD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69" creationId="{7F9C44FE-572A-43E0-A50D-2214D3261D2C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0" creationId="{E89BCDC8-D28D-417D-9BB6-87865E737B7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1" creationId="{3F024681-DADC-431D-9D89-2F95E8952E5C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4" creationId="{F223F4BA-FC8D-44D1-A89F-A8C381318B47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5" creationId="{82CB77B9-5E46-4709-AF7A-4FCF2094B081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6" creationId="{0142FAEE-9F4E-44D5-A090-58ADC9EFC74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7" creationId="{1E837B12-AEEF-4E31-93BB-4F910D7E4CD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8" creationId="{16386342-BC18-415E-BC75-D0A332946230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79" creationId="{CFCEB90D-B672-4A97-8C0A-8784583BDB6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0" creationId="{73051AD9-DF97-4CC6-A1EF-6F0C2144DCA8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1" creationId="{9884B0DC-8791-45C8-BE07-5820EED68C0C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2" creationId="{6D4813A1-FCD5-40F6-BA47-AD165BBC040D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3" creationId="{01F7FEB7-0405-4E5C-8A80-398A8DBF899B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4" creationId="{D8FAFD04-58B2-457A-A87D-B0C2BF5CBD22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5" creationId="{CA40910C-6075-4D04-A491-9E56F96B5CFF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6" creationId="{F4065F90-F501-4389-BF16-1E3C22F0284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7" creationId="{8F28A2EE-3C99-4907-9A89-AF7ED7EF6E2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8" creationId="{AA626887-D515-45ED-A383-DCBC814F333D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89" creationId="{BDD04B4A-CCAE-47A2-9B2A-80F75204AD4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0" creationId="{FE3A128C-2AA5-490F-8FAC-CCB6D803B319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1" creationId="{EA4B2AEF-0E62-4AC0-937F-A8F68942720B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2" creationId="{0691F67A-E197-414F-B796-1B318B352BAC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3" creationId="{28B626AB-8D2A-4DAA-B95E-69539579F7B8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4" creationId="{561E8627-439D-4991-B803-AC48306EFFCD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5" creationId="{0914CFD7-2496-4028-8DC9-0FA3433C7C59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6" creationId="{02709E93-7EB5-4461-B0BB-3042E01E71F7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7" creationId="{7DEE6AD2-8F93-4938-964E-B857B951F39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8" creationId="{8AAFB917-61D4-4EB6-9278-F1D33A9FBA5B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199" creationId="{FBACFCC8-3F97-49CF-B584-1E337325B3EA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0" creationId="{E787A1C7-6099-4600-9118-D12F5B31CC0B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1" creationId="{D10097A6-A1E9-4BD7-B587-5BC353028D98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2" creationId="{5BDE70B5-BF94-4806-9C23-B2AC4F5897A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3" creationId="{5EF00014-0F6D-459A-9E44-C69468444B22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4" creationId="{D9E3A8A6-CEAD-48CE-99B8-967FD1BAD63B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5" creationId="{5571B953-0AE2-475F-96FB-D705DA8CA78F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6" creationId="{9DB55B8D-2F55-4C79-AB59-8FE2D48B1C14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07" creationId="{1C742BC2-EE08-4B2A-BC52-4A2C36CC4809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19" creationId="{299B4EB4-13DD-4E84-9DF8-957ACAEEE22E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0" creationId="{011D0BC6-A717-4357-82C9-B2B724731E7A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1" creationId="{78AA1ED8-49CA-4084-8E47-2EB3DE4885E2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6" creationId="{895D02EB-F13F-4D7C-B75E-6A52128DC03D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7" creationId="{6BF646DD-4C89-4582-853D-E78E602F3AD0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8" creationId="{512E753E-C168-4DCD-91C9-CB10B5ECA048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29" creationId="{38F1E527-C58B-4D4A-A002-E49E2A892803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30" creationId="{94FCC1AD-5E0E-4CC6-9AA9-65363B6B0FF3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31" creationId="{2A70D220-1FC7-45A7-A9DC-A3E5DFAC0908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32" creationId="{21502B5D-B6E7-41F4-BD79-88427126D0F6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33" creationId="{0AC49E6F-89E6-4D8E-917F-9012A438A969}"/>
          </ac:cxnSpMkLst>
        </pc:cxnChg>
        <pc:cxnChg chg="del">
          <ac:chgData name="Al Brooks" userId="34fc579134f071c1" providerId="LiveId" clId="{2C59DBB7-90A3-425F-9E5E-5AF17C851C17}" dt="2021-06-22T21:34:00.635" v="9574" actId="478"/>
          <ac:cxnSpMkLst>
            <pc:docMk/>
            <pc:sldMk cId="3541876729" sldId="7271"/>
            <ac:cxnSpMk id="234" creationId="{CA90ED45-55F9-40B8-BAEE-37577A7AC54A}"/>
          </ac:cxnSpMkLst>
        </pc:cxnChg>
      </pc:sldChg>
      <pc:sldChg chg="addSp delSp modSp add del mod">
        <pc:chgData name="Al Brooks" userId="34fc579134f071c1" providerId="LiveId" clId="{2C59DBB7-90A3-425F-9E5E-5AF17C851C17}" dt="2021-06-21T16:53:46.060" v="5490" actId="47"/>
        <pc:sldMkLst>
          <pc:docMk/>
          <pc:sldMk cId="228716307" sldId="7272"/>
        </pc:sldMkLst>
        <pc:spChg chg="mod">
          <ac:chgData name="Al Brooks" userId="34fc579134f071c1" providerId="LiveId" clId="{2C59DBB7-90A3-425F-9E5E-5AF17C851C17}" dt="2021-06-18T21:25:45.052" v="3678" actId="1076"/>
          <ac:spMkLst>
            <pc:docMk/>
            <pc:sldMk cId="228716307" sldId="7272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87" creationId="{25666F5D-E49B-4620-A216-5557EA6513F4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88" creationId="{12CA4C67-0A37-404F-B485-F65A820CB432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89" creationId="{BB1DDB05-2129-457F-8000-814DFD28FB0B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0" creationId="{6A62748E-6172-4685-B09D-9512D22AE63A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1" creationId="{89A036D1-206C-41C2-ACF8-D2EF38F29368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8" creationId="{F30D672F-1FF6-44A5-9B1F-1AB938394C41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99" creationId="{BBEC3F2D-AA3B-48D4-8A46-3A492B671196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49" creationId="{FEF9E929-9AEA-4F0A-9E1C-DDB1B16B8211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55" creationId="{F3FEA192-85DF-4E39-9864-0C9B8A5C8D8C}"/>
          </ac:spMkLst>
        </pc:spChg>
        <pc:spChg chg="del mod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156" creationId="{2F29DF87-9EB9-4B8E-AC3E-688ECE59C9DE}"/>
          </ac:spMkLst>
        </pc:spChg>
        <pc:spChg chg="mod">
          <ac:chgData name="Al Brooks" userId="34fc579134f071c1" providerId="LiveId" clId="{2C59DBB7-90A3-425F-9E5E-5AF17C851C17}" dt="2021-06-19T00:58:36.580" v="5478" actId="13926"/>
          <ac:spMkLst>
            <pc:docMk/>
            <pc:sldMk cId="228716307" sldId="7272"/>
            <ac:spMk id="169" creationId="{A2AE80C8-D20E-4CA7-B9ED-B851D58B8CD3}"/>
          </ac:spMkLst>
        </pc:spChg>
        <pc:spChg chg="del mod">
          <ac:chgData name="Al Brooks" userId="34fc579134f071c1" providerId="LiveId" clId="{2C59DBB7-90A3-425F-9E5E-5AF17C851C17}" dt="2021-06-19T00:52:27.335" v="5424" actId="478"/>
          <ac:spMkLst>
            <pc:docMk/>
            <pc:sldMk cId="228716307" sldId="7272"/>
            <ac:spMk id="170" creationId="{36738BDE-79C7-41A2-A3B5-6D667A4C0FB0}"/>
          </ac:spMkLst>
        </pc:spChg>
        <pc:spChg chg="mod">
          <ac:chgData name="Al Brooks" userId="34fc579134f071c1" providerId="LiveId" clId="{2C59DBB7-90A3-425F-9E5E-5AF17C851C17}" dt="2021-06-19T00:58:25.568" v="5474" actId="13926"/>
          <ac:spMkLst>
            <pc:docMk/>
            <pc:sldMk cId="228716307" sldId="7272"/>
            <ac:spMk id="177" creationId="{AB06FF18-D896-41F0-9B57-88B134129D31}"/>
          </ac:spMkLst>
        </pc:spChg>
        <pc:spChg chg="del mod">
          <ac:chgData name="Al Brooks" userId="34fc579134f071c1" providerId="LiveId" clId="{2C59DBB7-90A3-425F-9E5E-5AF17C851C17}" dt="2021-06-19T00:58:30.406" v="5475" actId="478"/>
          <ac:spMkLst>
            <pc:docMk/>
            <pc:sldMk cId="228716307" sldId="7272"/>
            <ac:spMk id="181" creationId="{FA9AE7E3-B58E-463C-9CF9-3A17186A7EEC}"/>
          </ac:spMkLst>
        </pc:spChg>
        <pc:spChg chg="del">
          <ac:chgData name="Al Brooks" userId="34fc579134f071c1" providerId="LiveId" clId="{2C59DBB7-90A3-425F-9E5E-5AF17C851C17}" dt="2021-06-19T00:48:42.127" v="5308" actId="478"/>
          <ac:spMkLst>
            <pc:docMk/>
            <pc:sldMk cId="228716307" sldId="7272"/>
            <ac:spMk id="183" creationId="{4AD2F53B-FEE6-4143-AB06-DF2C5E1C0EB1}"/>
          </ac:spMkLst>
        </pc:spChg>
        <pc:spChg chg="mod">
          <ac:chgData name="Al Brooks" userId="34fc579134f071c1" providerId="LiveId" clId="{2C59DBB7-90A3-425F-9E5E-5AF17C851C17}" dt="2021-06-19T00:59:02.556" v="5485" actId="108"/>
          <ac:spMkLst>
            <pc:docMk/>
            <pc:sldMk cId="228716307" sldId="7272"/>
            <ac:spMk id="188" creationId="{C1DD74D3-4F43-46C0-AAEC-161035AF009D}"/>
          </ac:spMkLst>
        </pc:spChg>
        <pc:spChg chg="mod">
          <ac:chgData name="Al Brooks" userId="34fc579134f071c1" providerId="LiveId" clId="{2C59DBB7-90A3-425F-9E5E-5AF17C851C17}" dt="2021-06-19T00:59:04.838" v="5486" actId="108"/>
          <ac:spMkLst>
            <pc:docMk/>
            <pc:sldMk cId="228716307" sldId="7272"/>
            <ac:spMk id="190" creationId="{5F6CC457-37D2-4D23-83B6-9B6951898300}"/>
          </ac:spMkLst>
        </pc:spChg>
        <pc:spChg chg="mod">
          <ac:chgData name="Al Brooks" userId="34fc579134f071c1" providerId="LiveId" clId="{2C59DBB7-90A3-425F-9E5E-5AF17C851C17}" dt="2021-06-19T00:59:06.550" v="5487" actId="108"/>
          <ac:spMkLst>
            <pc:docMk/>
            <pc:sldMk cId="228716307" sldId="7272"/>
            <ac:spMk id="194" creationId="{DF3B4FA2-B0C2-4848-8049-1689615DFE14}"/>
          </ac:spMkLst>
        </pc:spChg>
        <pc:spChg chg="mod">
          <ac:chgData name="Al Brooks" userId="34fc579134f071c1" providerId="LiveId" clId="{2C59DBB7-90A3-425F-9E5E-5AF17C851C17}" dt="2021-06-19T00:59:11.364" v="5488" actId="108"/>
          <ac:spMkLst>
            <pc:docMk/>
            <pc:sldMk cId="228716307" sldId="7272"/>
            <ac:spMk id="196" creationId="{71D08BE1-65A9-44FB-B50E-28EAEAFAEFF1}"/>
          </ac:spMkLst>
        </pc:spChg>
        <pc:spChg chg="mod">
          <ac:chgData name="Al Brooks" userId="34fc579134f071c1" providerId="LiveId" clId="{2C59DBB7-90A3-425F-9E5E-5AF17C851C17}" dt="2021-06-19T00:58:47.211" v="5481" actId="108"/>
          <ac:spMkLst>
            <pc:docMk/>
            <pc:sldMk cId="228716307" sldId="7272"/>
            <ac:spMk id="200" creationId="{18B1AD7B-504F-4389-BFE4-6D9BC1137831}"/>
          </ac:spMkLst>
        </pc:spChg>
        <pc:spChg chg="mod">
          <ac:chgData name="Al Brooks" userId="34fc579134f071c1" providerId="LiveId" clId="{2C59DBB7-90A3-425F-9E5E-5AF17C851C17}" dt="2021-06-19T00:58:48.890" v="5482" actId="108"/>
          <ac:spMkLst>
            <pc:docMk/>
            <pc:sldMk cId="228716307" sldId="7272"/>
            <ac:spMk id="202" creationId="{82DC0E72-C14B-476C-92F7-48175C6A3F5F}"/>
          </ac:spMkLst>
        </pc:spChg>
        <pc:spChg chg="mod">
          <ac:chgData name="Al Brooks" userId="34fc579134f071c1" providerId="LiveId" clId="{2C59DBB7-90A3-425F-9E5E-5AF17C851C17}" dt="2021-06-19T00:58:53.285" v="5483" actId="108"/>
          <ac:spMkLst>
            <pc:docMk/>
            <pc:sldMk cId="228716307" sldId="7272"/>
            <ac:spMk id="207" creationId="{49598FD3-7370-487C-84F3-91CD3D8139E8}"/>
          </ac:spMkLst>
        </pc:spChg>
        <pc:spChg chg="mod">
          <ac:chgData name="Al Brooks" userId="34fc579134f071c1" providerId="LiveId" clId="{2C59DBB7-90A3-425F-9E5E-5AF17C851C17}" dt="2021-06-19T00:58:55.291" v="5484" actId="108"/>
          <ac:spMkLst>
            <pc:docMk/>
            <pc:sldMk cId="228716307" sldId="7272"/>
            <ac:spMk id="211" creationId="{9788C2C1-E58B-42B0-AB1A-AE6F071670FD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214" creationId="{E9C62E5E-37AF-493F-A569-7F117C392307}"/>
          </ac:spMkLst>
        </pc:spChg>
        <pc:spChg chg="del">
          <ac:chgData name="Al Brooks" userId="34fc579134f071c1" providerId="LiveId" clId="{2C59DBB7-90A3-425F-9E5E-5AF17C851C17}" dt="2021-06-19T00:59:26.302" v="5489" actId="478"/>
          <ac:spMkLst>
            <pc:docMk/>
            <pc:sldMk cId="228716307" sldId="7272"/>
            <ac:spMk id="215" creationId="{EC39CA8B-DBE1-47F3-BF1F-B67C6859BE85}"/>
          </ac:spMkLst>
        </pc:spChg>
        <pc:spChg chg="add mod">
          <ac:chgData name="Al Brooks" userId="34fc579134f071c1" providerId="LiveId" clId="{2C59DBB7-90A3-425F-9E5E-5AF17C851C17}" dt="2021-06-19T00:58:20.401" v="5472" actId="13926"/>
          <ac:spMkLst>
            <pc:docMk/>
            <pc:sldMk cId="228716307" sldId="7272"/>
            <ac:spMk id="227" creationId="{6F90FE39-3D8E-42DF-8703-4FE3A41891D8}"/>
          </ac:spMkLst>
        </pc:spChg>
        <pc:spChg chg="add mod">
          <ac:chgData name="Al Brooks" userId="34fc579134f071c1" providerId="LiveId" clId="{2C59DBB7-90A3-425F-9E5E-5AF17C851C17}" dt="2021-06-19T00:58:40.771" v="5480" actId="13926"/>
          <ac:spMkLst>
            <pc:docMk/>
            <pc:sldMk cId="228716307" sldId="7272"/>
            <ac:spMk id="229" creationId="{646EAC86-AEE4-44D8-9652-6803B9E8585A}"/>
          </ac:spMkLst>
        </pc:spChg>
        <pc:spChg chg="add mod">
          <ac:chgData name="Al Brooks" userId="34fc579134f071c1" providerId="LiveId" clId="{2C59DBB7-90A3-425F-9E5E-5AF17C851C17}" dt="2021-06-19T00:57:58.301" v="5467" actId="13926"/>
          <ac:spMkLst>
            <pc:docMk/>
            <pc:sldMk cId="228716307" sldId="7272"/>
            <ac:spMk id="231" creationId="{DFF542B0-5DDF-400D-99FA-05EA0DAFAB0E}"/>
          </ac:spMkLst>
        </pc:spChg>
        <pc:spChg chg="add mod">
          <ac:chgData name="Al Brooks" userId="34fc579134f071c1" providerId="LiveId" clId="{2C59DBB7-90A3-425F-9E5E-5AF17C851C17}" dt="2021-06-19T00:58:11.465" v="5470" actId="14100"/>
          <ac:spMkLst>
            <pc:docMk/>
            <pc:sldMk cId="228716307" sldId="7272"/>
            <ac:spMk id="233" creationId="{F22E6902-A240-4434-9934-7EAB1D320BBE}"/>
          </ac:spMkLst>
        </pc:spChg>
        <pc:picChg chg="mod">
          <ac:chgData name="Al Brooks" userId="34fc579134f071c1" providerId="LiveId" clId="{2C59DBB7-90A3-425F-9E5E-5AF17C851C17}" dt="2021-06-19T00:52:07.270" v="5420" actId="1076"/>
          <ac:picMkLst>
            <pc:docMk/>
            <pc:sldMk cId="228716307" sldId="7272"/>
            <ac:picMk id="3" creationId="{8BFE045E-EEA5-4993-B543-EA11B444F5BF}"/>
          </ac:picMkLst>
        </pc:pic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163" creationId="{208F37F3-ED42-4774-9E76-A32977372E66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59:26.302" v="5489" actId="478"/>
          <ac:cxnSpMkLst>
            <pc:docMk/>
            <pc:sldMk cId="228716307" sldId="7272"/>
            <ac:cxnSpMk id="225" creationId="{3B2E5016-D6DA-482F-BCE2-B5A64CE1D387}"/>
          </ac:cxnSpMkLst>
        </pc:cxnChg>
        <pc:cxnChg chg="add mod">
          <ac:chgData name="Al Brooks" userId="34fc579134f071c1" providerId="LiveId" clId="{2C59DBB7-90A3-425F-9E5E-5AF17C851C17}" dt="2021-06-19T00:48:37.606" v="5307"/>
          <ac:cxnSpMkLst>
            <pc:docMk/>
            <pc:sldMk cId="228716307" sldId="7272"/>
            <ac:cxnSpMk id="228" creationId="{BBCFEF6C-D405-47B1-8A07-6025BD3FA5FC}"/>
          </ac:cxnSpMkLst>
        </pc:cxnChg>
        <pc:cxnChg chg="add mod">
          <ac:chgData name="Al Brooks" userId="34fc579134f071c1" providerId="LiveId" clId="{2C59DBB7-90A3-425F-9E5E-5AF17C851C17}" dt="2021-06-19T00:49:04.891" v="5338" actId="571"/>
          <ac:cxnSpMkLst>
            <pc:docMk/>
            <pc:sldMk cId="228716307" sldId="7272"/>
            <ac:cxnSpMk id="230" creationId="{95260B15-5FBE-417D-BB01-D1EF8B86E354}"/>
          </ac:cxnSpMkLst>
        </pc:cxnChg>
        <pc:cxnChg chg="add mod">
          <ac:chgData name="Al Brooks" userId="34fc579134f071c1" providerId="LiveId" clId="{2C59DBB7-90A3-425F-9E5E-5AF17C851C17}" dt="2021-06-19T00:52:24.849" v="5423" actId="571"/>
          <ac:cxnSpMkLst>
            <pc:docMk/>
            <pc:sldMk cId="228716307" sldId="7272"/>
            <ac:cxnSpMk id="232" creationId="{2D24CB2A-E778-4803-AE5B-EC3416458459}"/>
          </ac:cxnSpMkLst>
        </pc:cxnChg>
        <pc:cxnChg chg="add mod">
          <ac:chgData name="Al Brooks" userId="34fc579134f071c1" providerId="LiveId" clId="{2C59DBB7-90A3-425F-9E5E-5AF17C851C17}" dt="2021-06-19T00:54:08.260" v="5430"/>
          <ac:cxnSpMkLst>
            <pc:docMk/>
            <pc:sldMk cId="228716307" sldId="7272"/>
            <ac:cxnSpMk id="234" creationId="{CA2C63A0-A943-48C4-8715-03D3A6466A4E}"/>
          </ac:cxnSpMkLst>
        </pc:cxnChg>
        <pc:cxnChg chg="add mod">
          <ac:chgData name="Al Brooks" userId="34fc579134f071c1" providerId="LiveId" clId="{2C59DBB7-90A3-425F-9E5E-5AF17C851C17}" dt="2021-06-19T00:55:04.983" v="5455" actId="108"/>
          <ac:cxnSpMkLst>
            <pc:docMk/>
            <pc:sldMk cId="228716307" sldId="7272"/>
            <ac:cxnSpMk id="235" creationId="{D5510289-3E90-499D-ABB4-419B0CBEA7CC}"/>
          </ac:cxnSpMkLst>
        </pc:cxnChg>
      </pc:sldChg>
      <pc:sldChg chg="addSp delSp modSp add del mod">
        <pc:chgData name="Al Brooks" userId="34fc579134f071c1" providerId="LiveId" clId="{2C59DBB7-90A3-425F-9E5E-5AF17C851C17}" dt="2021-06-22T21:48:30.977" v="9797" actId="2696"/>
        <pc:sldMkLst>
          <pc:docMk/>
          <pc:sldMk cId="359591506" sldId="7272"/>
        </pc:sldMkLst>
        <pc:spChg chg="mod">
          <ac:chgData name="Al Brooks" userId="34fc579134f071c1" providerId="LiveId" clId="{2C59DBB7-90A3-425F-9E5E-5AF17C851C17}" dt="2021-06-22T19:43:49.913" v="7728" actId="6549"/>
          <ac:spMkLst>
            <pc:docMk/>
            <pc:sldMk cId="359591506" sldId="7272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31:28.236" v="9537" actId="167"/>
          <ac:spMkLst>
            <pc:docMk/>
            <pc:sldMk cId="359591506" sldId="7272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21:46:40.662" v="9742" actId="14100"/>
          <ac:spMkLst>
            <pc:docMk/>
            <pc:sldMk cId="359591506" sldId="7272"/>
            <ac:spMk id="81" creationId="{8CC989D8-2DF8-49C2-B99A-3EA125A527CC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86" creationId="{3D6C99E0-D55C-4A25-8D05-2D053C83BF61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87" creationId="{C9F40241-0292-4182-8E39-04E34B121C48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88" creationId="{6FE2DF2A-BA39-405D-947D-83C2AFA40DBC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89" creationId="{4992CDD4-4F79-409F-839F-95B34F2CB320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90" creationId="{7037F94C-599F-406D-B9B0-E7789D4CEDA4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91" creationId="{5FAB2D0E-3E08-44CB-87AD-26CBA68287DF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92" creationId="{1EC4CFC4-B5CE-4A22-BD79-CCEE11102D69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93" creationId="{AA236D2F-98E2-4640-A56F-305B3D7D533D}"/>
          </ac:spMkLst>
        </pc:spChg>
        <pc:spChg chg="add mod">
          <ac:chgData name="Al Brooks" userId="34fc579134f071c1" providerId="LiveId" clId="{2C59DBB7-90A3-425F-9E5E-5AF17C851C17}" dt="2021-06-22T21:45:10.467" v="9668"/>
          <ac:spMkLst>
            <pc:docMk/>
            <pc:sldMk cId="359591506" sldId="7272"/>
            <ac:spMk id="94" creationId="{A0FF0320-850C-40E7-9BA3-FBCFF08AD0A0}"/>
          </ac:spMkLst>
        </pc:spChg>
        <pc:spChg chg="add mod">
          <ac:chgData name="Al Brooks" userId="34fc579134f071c1" providerId="LiveId" clId="{2C59DBB7-90A3-425F-9E5E-5AF17C851C17}" dt="2021-06-22T21:45:42.875" v="9726" actId="1036"/>
          <ac:spMkLst>
            <pc:docMk/>
            <pc:sldMk cId="359591506" sldId="7272"/>
            <ac:spMk id="95" creationId="{DB3284C4-499E-4613-9B11-FD900B79966C}"/>
          </ac:spMkLst>
        </pc:spChg>
        <pc:spChg chg="add del mod">
          <ac:chgData name="Al Brooks" userId="34fc579134f071c1" providerId="LiveId" clId="{2C59DBB7-90A3-425F-9E5E-5AF17C851C17}" dt="2021-06-22T21:46:06.141" v="9729" actId="478"/>
          <ac:spMkLst>
            <pc:docMk/>
            <pc:sldMk cId="359591506" sldId="7272"/>
            <ac:spMk id="96" creationId="{4C3F9ABB-477C-4034-903A-0309F2B96621}"/>
          </ac:spMkLst>
        </pc:spChg>
        <pc:spChg chg="add del mod">
          <ac:chgData name="Al Brooks" userId="34fc579134f071c1" providerId="LiveId" clId="{2C59DBB7-90A3-425F-9E5E-5AF17C851C17}" dt="2021-06-22T21:46:27.903" v="9735" actId="478"/>
          <ac:spMkLst>
            <pc:docMk/>
            <pc:sldMk cId="359591506" sldId="7272"/>
            <ac:spMk id="104" creationId="{D73F2955-B4D2-469E-AA61-3D0932D18D95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58" creationId="{9F9BCAA4-9CFD-4961-8896-AF547AB2AB42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59" creationId="{DAC74C36-B60A-4EA6-AE90-0C768FAD59B9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60" creationId="{CFC56C27-7275-4DF7-8182-059B9CDB4FD1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61" creationId="{830B557B-94B2-4834-9DB7-A293FA254273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62" creationId="{C4E5C290-07BE-4790-B365-A501E2C378E3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64" creationId="{FA0374A8-3D94-4885-9967-DAF6AB6C89A5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66" creationId="{5162DCDB-30CC-4CD6-8F11-59351130B626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72" creationId="{304490D0-8447-41F2-8A21-7761D2BAF4C4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173" creationId="{EB406683-CF43-4F85-A4E5-F5C0DCB21F41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08" creationId="{0C6E9BF6-E250-4C04-8A60-30E0005F5516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09" creationId="{CA4C8DCA-074C-4EA2-B635-F26109E3B715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10" creationId="{1E921F10-81C0-4225-861A-EDE05519E14D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11" creationId="{A63CA762-4A2E-48E1-A7B8-BD5606F7B6F7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12" creationId="{849A18FC-E9D0-45C3-B052-2A5BE49634F8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17" creationId="{A419ED10-C592-454D-8689-51CDEF64A3D9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18" creationId="{9DFC6C0F-C799-4969-AFB8-1431364F2175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35" creationId="{B4329748-AB27-436D-B1F2-AF0E7F21B65B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36" creationId="{187EA899-4881-4EFE-9084-C07512E72ACD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37" creationId="{808EB946-CDF5-4F19-AD35-E767B153A172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38" creationId="{DAB8AAC6-B141-4D86-AE4B-C2E3356E9CDC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39" creationId="{5AD7A6EE-3EC6-496A-BDD8-1654F559F007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40" creationId="{C320ED75-BC09-4A80-ACB5-5C5699283A57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41" creationId="{DE843DD9-8F0C-4232-B572-5EB4F66E3831}"/>
          </ac:spMkLst>
        </pc:spChg>
        <pc:spChg chg="del">
          <ac:chgData name="Al Brooks" userId="34fc579134f071c1" providerId="LiveId" clId="{2C59DBB7-90A3-425F-9E5E-5AF17C851C17}" dt="2021-06-22T21:46:51.958" v="9743" actId="478"/>
          <ac:spMkLst>
            <pc:docMk/>
            <pc:sldMk cId="359591506" sldId="7272"/>
            <ac:spMk id="242" creationId="{0A4AD25B-2BDE-4C49-892D-97D2880D610F}"/>
          </ac:spMkLst>
        </pc:spChg>
        <pc:picChg chg="add del mod ord">
          <ac:chgData name="Al Brooks" userId="34fc579134f071c1" providerId="LiveId" clId="{2C59DBB7-90A3-425F-9E5E-5AF17C851C17}" dt="2021-06-22T21:31:13.779" v="9532" actId="478"/>
          <ac:picMkLst>
            <pc:docMk/>
            <pc:sldMk cId="359591506" sldId="7272"/>
            <ac:picMk id="82" creationId="{468BC1A8-5824-4B32-9834-B5CA97658F2B}"/>
          </ac:picMkLst>
        </pc:picChg>
        <pc:picChg chg="add mod ord">
          <ac:chgData name="Al Brooks" userId="34fc579134f071c1" providerId="LiveId" clId="{2C59DBB7-90A3-425F-9E5E-5AF17C851C17}" dt="2021-06-22T21:31:17.846" v="9534" actId="167"/>
          <ac:picMkLst>
            <pc:docMk/>
            <pc:sldMk cId="359591506" sldId="7272"/>
            <ac:picMk id="83" creationId="{D0414515-ED4E-4CC4-900A-5DDBE40AB409}"/>
          </ac:picMkLst>
        </pc:picChg>
        <pc:cxnChg chg="add mod">
          <ac:chgData name="Al Brooks" userId="34fc579134f071c1" providerId="LiveId" clId="{2C59DBB7-90A3-425F-9E5E-5AF17C851C17}" dt="2021-06-22T21:45:10.467" v="9668"/>
          <ac:cxnSpMkLst>
            <pc:docMk/>
            <pc:sldMk cId="359591506" sldId="7272"/>
            <ac:cxnSpMk id="84" creationId="{98E41457-724C-49ED-98F5-BA2034F1E853}"/>
          </ac:cxnSpMkLst>
        </pc:cxnChg>
        <pc:cxnChg chg="add mod">
          <ac:chgData name="Al Brooks" userId="34fc579134f071c1" providerId="LiveId" clId="{2C59DBB7-90A3-425F-9E5E-5AF17C851C17}" dt="2021-06-22T21:45:10.467" v="9668"/>
          <ac:cxnSpMkLst>
            <pc:docMk/>
            <pc:sldMk cId="359591506" sldId="7272"/>
            <ac:cxnSpMk id="85" creationId="{2874D4A7-937D-43E1-9CF0-0C48331D1DF2}"/>
          </ac:cxnSpMkLst>
        </pc:cxnChg>
        <pc:cxnChg chg="add mod">
          <ac:chgData name="Al Brooks" userId="34fc579134f071c1" providerId="LiveId" clId="{2C59DBB7-90A3-425F-9E5E-5AF17C851C17}" dt="2021-06-22T21:45:10.467" v="9668"/>
          <ac:cxnSpMkLst>
            <pc:docMk/>
            <pc:sldMk cId="359591506" sldId="7272"/>
            <ac:cxnSpMk id="97" creationId="{8D9BD9F4-94E2-425D-8802-C4701931A90E}"/>
          </ac:cxnSpMkLst>
        </pc:cxnChg>
        <pc:cxnChg chg="add mod">
          <ac:chgData name="Al Brooks" userId="34fc579134f071c1" providerId="LiveId" clId="{2C59DBB7-90A3-425F-9E5E-5AF17C851C17}" dt="2021-06-22T21:45:10.467" v="9668"/>
          <ac:cxnSpMkLst>
            <pc:docMk/>
            <pc:sldMk cId="359591506" sldId="7272"/>
            <ac:cxnSpMk id="98" creationId="{93CFE97A-CDCB-464C-B4AB-B69985D1AD2C}"/>
          </ac:cxnSpMkLst>
        </pc:cxnChg>
        <pc:cxnChg chg="add mod">
          <ac:chgData name="Al Brooks" userId="34fc579134f071c1" providerId="LiveId" clId="{2C59DBB7-90A3-425F-9E5E-5AF17C851C17}" dt="2021-06-22T21:45:27.955" v="9674" actId="14100"/>
          <ac:cxnSpMkLst>
            <pc:docMk/>
            <pc:sldMk cId="359591506" sldId="7272"/>
            <ac:cxnSpMk id="99" creationId="{5FCC2837-7FC9-47AC-ABB9-C14FB2067528}"/>
          </ac:cxnSpMkLst>
        </pc:cxnChg>
        <pc:cxnChg chg="add del mod">
          <ac:chgData name="Al Brooks" userId="34fc579134f071c1" providerId="LiveId" clId="{2C59DBB7-90A3-425F-9E5E-5AF17C851C17}" dt="2021-06-22T21:46:04.986" v="9728" actId="478"/>
          <ac:cxnSpMkLst>
            <pc:docMk/>
            <pc:sldMk cId="359591506" sldId="7272"/>
            <ac:cxnSpMk id="100" creationId="{B9B1F613-7BC7-42A1-8517-D31A9C4E3448}"/>
          </ac:cxnSpMkLst>
        </pc:cxnChg>
        <pc:cxnChg chg="add mod">
          <ac:chgData name="Al Brooks" userId="34fc579134f071c1" providerId="LiveId" clId="{2C59DBB7-90A3-425F-9E5E-5AF17C851C17}" dt="2021-06-22T21:46:26.459" v="9734" actId="1076"/>
          <ac:cxnSpMkLst>
            <pc:docMk/>
            <pc:sldMk cId="359591506" sldId="7272"/>
            <ac:cxnSpMk id="103" creationId="{02D2E765-3AA4-4F43-8DF0-6F37753B074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65" creationId="{62C44FB3-3A06-496C-A53B-3DC362C39AAA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67" creationId="{2669ECD4-EE49-4B3A-8808-B5D22C354E07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68" creationId="{1E34171E-3C64-435B-A5E3-0775457695F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69" creationId="{7F9C44FE-572A-43E0-A50D-2214D3261D2C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0" creationId="{E89BCDC8-D28D-417D-9BB6-87865E737B7E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1" creationId="{3F024681-DADC-431D-9D89-2F95E8952E5C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4" creationId="{F223F4BA-FC8D-44D1-A89F-A8C381318B47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5" creationId="{82CB77B9-5E46-4709-AF7A-4FCF2094B081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6" creationId="{0142FAEE-9F4E-44D5-A090-58ADC9EFC74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7" creationId="{1E837B12-AEEF-4E31-93BB-4F910D7E4CDE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8" creationId="{16386342-BC18-415E-BC75-D0A332946230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79" creationId="{CFCEB90D-B672-4A97-8C0A-8784583BDB6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0" creationId="{73051AD9-DF97-4CC6-A1EF-6F0C2144DCA8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1" creationId="{9884B0DC-8791-45C8-BE07-5820EED68C0C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2" creationId="{6D4813A1-FCD5-40F6-BA47-AD165BBC040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3" creationId="{01F7FEB7-0405-4E5C-8A80-398A8DBF899B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4" creationId="{D8FAFD04-58B2-457A-A87D-B0C2BF5CBD22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5" creationId="{CA40910C-6075-4D04-A491-9E56F96B5CFF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6" creationId="{F4065F90-F501-4389-BF16-1E3C22F0284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7" creationId="{8F28A2EE-3C99-4907-9A89-AF7ED7EF6E2E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8" creationId="{AA626887-D515-45ED-A383-DCBC814F333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89" creationId="{BDD04B4A-CCAE-47A2-9B2A-80F75204AD4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0" creationId="{FE3A128C-2AA5-490F-8FAC-CCB6D803B319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1" creationId="{EA4B2AEF-0E62-4AC0-937F-A8F68942720B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2" creationId="{0691F67A-E197-414F-B796-1B318B352BAC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3" creationId="{28B626AB-8D2A-4DAA-B95E-69539579F7B8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4" creationId="{561E8627-439D-4991-B803-AC48306EFFC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5" creationId="{0914CFD7-2496-4028-8DC9-0FA3433C7C59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6" creationId="{02709E93-7EB5-4461-B0BB-3042E01E71F7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7" creationId="{7DEE6AD2-8F93-4938-964E-B857B951F39E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8" creationId="{8AAFB917-61D4-4EB6-9278-F1D33A9FBA5B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199" creationId="{FBACFCC8-3F97-49CF-B584-1E337325B3EA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0" creationId="{E787A1C7-6099-4600-9118-D12F5B31CC0B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1" creationId="{D10097A6-A1E9-4BD7-B587-5BC353028D98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2" creationId="{5BDE70B5-BF94-4806-9C23-B2AC4F5897A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3" creationId="{5EF00014-0F6D-459A-9E44-C69468444B22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4" creationId="{D9E3A8A6-CEAD-48CE-99B8-967FD1BAD63B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5" creationId="{5571B953-0AE2-475F-96FB-D705DA8CA78F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6" creationId="{9DB55B8D-2F55-4C79-AB59-8FE2D48B1C14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07" creationId="{1C742BC2-EE08-4B2A-BC52-4A2C36CC4809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19" creationId="{299B4EB4-13DD-4E84-9DF8-957ACAEEE22E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0" creationId="{011D0BC6-A717-4357-82C9-B2B724731E7A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1" creationId="{78AA1ED8-49CA-4084-8E47-2EB3DE4885E2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6" creationId="{895D02EB-F13F-4D7C-B75E-6A52128DC03D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7" creationId="{6BF646DD-4C89-4582-853D-E78E602F3AD0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8" creationId="{512E753E-C168-4DCD-91C9-CB10B5ECA048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29" creationId="{38F1E527-C58B-4D4A-A002-E49E2A892803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30" creationId="{94FCC1AD-5E0E-4CC6-9AA9-65363B6B0FF3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31" creationId="{2A70D220-1FC7-45A7-A9DC-A3E5DFAC0908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32" creationId="{21502B5D-B6E7-41F4-BD79-88427126D0F6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33" creationId="{0AC49E6F-89E6-4D8E-917F-9012A438A969}"/>
          </ac:cxnSpMkLst>
        </pc:cxnChg>
        <pc:cxnChg chg="del">
          <ac:chgData name="Al Brooks" userId="34fc579134f071c1" providerId="LiveId" clId="{2C59DBB7-90A3-425F-9E5E-5AF17C851C17}" dt="2021-06-22T21:46:51.958" v="9743" actId="478"/>
          <ac:cxnSpMkLst>
            <pc:docMk/>
            <pc:sldMk cId="359591506" sldId="7272"/>
            <ac:cxnSpMk id="234" creationId="{CA90ED45-55F9-40B8-BAEE-37577A7AC54A}"/>
          </ac:cxnSpMkLst>
        </pc:cxnChg>
      </pc:sldChg>
      <pc:sldChg chg="addSp delSp modSp add del mod modClrScheme chgLayout">
        <pc:chgData name="Al Brooks" userId="34fc579134f071c1" providerId="LiveId" clId="{2C59DBB7-90A3-425F-9E5E-5AF17C851C17}" dt="2021-06-23T21:44:05.495" v="10775" actId="47"/>
        <pc:sldMkLst>
          <pc:docMk/>
          <pc:sldMk cId="1231778845" sldId="7272"/>
        </pc:sldMkLst>
        <pc:spChg chg="mod ord">
          <ac:chgData name="Al Brooks" userId="34fc579134f071c1" providerId="LiveId" clId="{2C59DBB7-90A3-425F-9E5E-5AF17C851C17}" dt="2021-06-23T20:44:01.783" v="10708" actId="113"/>
          <ac:spMkLst>
            <pc:docMk/>
            <pc:sldMk cId="1231778845" sldId="7272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3T20:45:23.829" v="10731" actId="1076"/>
          <ac:spMkLst>
            <pc:docMk/>
            <pc:sldMk cId="1231778845" sldId="7272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86" creationId="{E871A5CE-E692-4A0B-A6AD-BB478F33C0FA}"/>
          </ac:spMkLst>
        </pc:spChg>
        <pc:spChg chg="add mod">
          <ac:chgData name="Al Brooks" userId="34fc579134f071c1" providerId="LiveId" clId="{2C59DBB7-90A3-425F-9E5E-5AF17C851C17}" dt="2021-06-23T20:45:11.812" v="10728"/>
          <ac:spMkLst>
            <pc:docMk/>
            <pc:sldMk cId="1231778845" sldId="7272"/>
            <ac:spMk id="115" creationId="{0B8594DB-0DC8-4CB7-B924-0A7C3A15F5E7}"/>
          </ac:spMkLst>
        </pc:spChg>
        <pc:spChg chg="add mod">
          <ac:chgData name="Al Brooks" userId="34fc579134f071c1" providerId="LiveId" clId="{2C59DBB7-90A3-425F-9E5E-5AF17C851C17}" dt="2021-06-23T20:46:09.112" v="10742"/>
          <ac:spMkLst>
            <pc:docMk/>
            <pc:sldMk cId="1231778845" sldId="7272"/>
            <ac:spMk id="116" creationId="{4A3FC29D-F21F-4F06-B4F4-3A6E0ABF85AB}"/>
          </ac:spMkLst>
        </pc:spChg>
        <pc:spChg chg="del mod">
          <ac:chgData name="Al Brooks" userId="34fc579134f071c1" providerId="LiveId" clId="{2C59DBB7-90A3-425F-9E5E-5AF17C851C17}" dt="2021-06-23T20:46:03.925" v="10739" actId="478"/>
          <ac:spMkLst>
            <pc:docMk/>
            <pc:sldMk cId="1231778845" sldId="7272"/>
            <ac:spMk id="125" creationId="{79D5FFA6-37AB-4380-BD61-D95390A67D2F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26" creationId="{4444643B-0E4B-443F-B9B0-04D02CA10E82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27" creationId="{E6A92733-A831-4A30-8305-27CACEA21205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28" creationId="{8C086CE0-5066-4DCD-96C4-A0C7755459D0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29" creationId="{7F48F9A6-6AE3-4636-8356-EFAE2416759D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0" creationId="{DF9AD8B4-55F6-4F1B-A02B-7C9DAECBA3FA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1" creationId="{B420DD8A-6899-43C2-8B13-31B5C4FB6963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5" creationId="{8E797AED-FEDD-4062-B9FE-73AC8C5A8737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6" creationId="{C5B1860D-245C-4965-B4B8-03AD458D905F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7" creationId="{8291D22B-D84E-42B3-A36C-DEF0070C6CF4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8" creationId="{0F64995A-9E70-42E2-A924-558ADBAF3CBA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39" creationId="{5640249F-59DE-4767-855A-0D9E4B5701FC}"/>
          </ac:spMkLst>
        </pc:spChg>
        <pc:spChg chg="mod">
          <ac:chgData name="Al Brooks" userId="34fc579134f071c1" providerId="LiveId" clId="{2C59DBB7-90A3-425F-9E5E-5AF17C851C17}" dt="2021-06-23T20:43:33.152" v="10673" actId="1036"/>
          <ac:spMkLst>
            <pc:docMk/>
            <pc:sldMk cId="1231778845" sldId="7272"/>
            <ac:spMk id="142" creationId="{578A07C3-0A40-459A-9A55-19FB9DE1AF9D}"/>
          </ac:spMkLst>
        </pc:spChg>
        <pc:picChg chg="mod modCrop">
          <ac:chgData name="Al Brooks" userId="34fc579134f071c1" providerId="LiveId" clId="{2C59DBB7-90A3-425F-9E5E-5AF17C851C17}" dt="2021-06-23T20:43:33.152" v="10673" actId="1036"/>
          <ac:picMkLst>
            <pc:docMk/>
            <pc:sldMk cId="1231778845" sldId="7272"/>
            <ac:picMk id="3" creationId="{1FB82809-7928-42DD-95DC-39B67109ACBB}"/>
          </ac:picMkLst>
        </pc:pic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82" creationId="{34505638-049E-40F3-98DD-EECDBA42B5CB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84" creationId="{84588289-ABFA-418D-A5F4-6E91C4E4B637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87" creationId="{B4779E4D-6106-4F2A-BFBF-778FF741A48B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89" creationId="{E1A3304D-D1DC-4610-9F36-465DC94F80A7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91" creationId="{F4184C83-7109-4E7C-8CD9-0F0E4DCB6EF2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95" creationId="{3027F70E-0D3A-4E47-A9F7-EA6C30AF02D4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97" creationId="{B08658E6-D592-4399-9079-C701C4F83804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99" creationId="{2C74689E-64E8-47DF-8597-85BC3600256B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01" creationId="{6DA7A720-9D91-4A79-B0DB-BDA6B8C8BDA0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03" creationId="{9901D4E0-4A31-4445-81D3-A6D48BA77922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05" creationId="{B8BE756C-1136-49A2-AF5F-D41B20BD5B43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07" creationId="{9565DDC3-849C-40ED-B2F0-C17F0FF699D1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08" creationId="{0A4DACC2-D4EE-438B-A951-78AB95C9E704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10" creationId="{86F4B752-2F8F-4F91-BC57-C238AC3E6671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13" creationId="{4C6C59F6-E777-4E91-B3B4-02C8E6EB3195}"/>
          </ac:cxnSpMkLst>
        </pc:cxnChg>
        <pc:cxnChg chg="add mod">
          <ac:chgData name="Al Brooks" userId="34fc579134f071c1" providerId="LiveId" clId="{2C59DBB7-90A3-425F-9E5E-5AF17C851C17}" dt="2021-06-23T20:46:09.112" v="10742"/>
          <ac:cxnSpMkLst>
            <pc:docMk/>
            <pc:sldMk cId="1231778845" sldId="7272"/>
            <ac:cxnSpMk id="117" creationId="{47E13667-BD0B-4623-B632-CC09B3EF4B67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18" creationId="{BF277779-493E-4A1B-A66F-D59185BCB1F8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20" creationId="{6583756E-1F11-45FA-BE82-FB79AF56361D}"/>
          </ac:cxnSpMkLst>
        </pc:cxnChg>
        <pc:cxnChg chg="del mod">
          <ac:chgData name="Al Brooks" userId="34fc579134f071c1" providerId="LiveId" clId="{2C59DBB7-90A3-425F-9E5E-5AF17C851C17}" dt="2021-06-23T20:46:04.925" v="10741" actId="478"/>
          <ac:cxnSpMkLst>
            <pc:docMk/>
            <pc:sldMk cId="1231778845" sldId="7272"/>
            <ac:cxnSpMk id="122" creationId="{004398DF-7F4B-4A3B-8725-19418B75B463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32" creationId="{43556E68-684F-4112-90F1-8CB7DCFFE78E}"/>
          </ac:cxnSpMkLst>
        </pc:cxnChg>
        <pc:cxnChg chg="mod">
          <ac:chgData name="Al Brooks" userId="34fc579134f071c1" providerId="LiveId" clId="{2C59DBB7-90A3-425F-9E5E-5AF17C851C17}" dt="2021-06-23T20:43:33.152" v="10673" actId="1036"/>
          <ac:cxnSpMkLst>
            <pc:docMk/>
            <pc:sldMk cId="1231778845" sldId="7272"/>
            <ac:cxnSpMk id="140" creationId="{2491EF32-8BC6-4CCA-B3C8-567A63D26944}"/>
          </ac:cxnSpMkLst>
        </pc:cxnChg>
      </pc:sldChg>
      <pc:sldChg chg="delSp modSp add del mod">
        <pc:chgData name="Al Brooks" userId="34fc579134f071c1" providerId="LiveId" clId="{2C59DBB7-90A3-425F-9E5E-5AF17C851C17}" dt="2021-06-19T00:55:21.678" v="5457" actId="2696"/>
        <pc:sldMkLst>
          <pc:docMk/>
          <pc:sldMk cId="130896094" sldId="7273"/>
        </pc:sldMkLst>
        <pc:spChg chg="mod">
          <ac:chgData name="Al Brooks" userId="34fc579134f071c1" providerId="LiveId" clId="{2C59DBB7-90A3-425F-9E5E-5AF17C851C17}" dt="2021-06-19T00:44:40.066" v="5211"/>
          <ac:spMkLst>
            <pc:docMk/>
            <pc:sldMk cId="130896094" sldId="7273"/>
            <ac:spMk id="5" creationId="{00000000-0000-0000-0000-000000000000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59" creationId="{593754AD-BEE0-47C8-91E2-F20BAFB7872B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0" creationId="{20ED2E9D-23B8-40CA-B6AC-D8E7CCC5E623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2" creationId="{751A02B7-0674-4B2F-A526-AFF37D3D62BF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4" creationId="{824B402E-AC79-4A79-BF05-B2EAC1C49217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5" creationId="{7BC4D79F-1398-4A3E-B7DD-100BEBC38F03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6" creationId="{D1B1A492-42E6-4F56-9D03-EDD8439ADDD3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7" creationId="{60ED4362-3585-4901-9695-CD0BFD450A9D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168" creationId="{F8FD7E0C-F977-43D9-9A0B-557F8222D1A3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55:16.797" v="5456" actId="478"/>
          <ac:spMkLst>
            <pc:docMk/>
            <pc:sldMk cId="130896094" sldId="7273"/>
            <ac:spMk id="214" creationId="{E9C62E5E-37AF-493F-A569-7F117C392307}"/>
          </ac:spMkLst>
        </pc:sp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163" creationId="{208F37F3-ED42-4774-9E76-A32977372E66}"/>
          </ac:cxnSpMkLst>
        </pc:cxnChg>
        <pc:cxnChg chg="mod">
          <ac:chgData name="Al Brooks" userId="34fc579134f071c1" providerId="LiveId" clId="{2C59DBB7-90A3-425F-9E5E-5AF17C851C17}" dt="2021-06-19T00:53:48.354" v="5429" actId="1036"/>
          <ac:cxnSpMkLst>
            <pc:docMk/>
            <pc:sldMk cId="130896094" sldId="7273"/>
            <ac:cxnSpMk id="170" creationId="{CDF0A119-041C-43FA-82E5-B5A16B714E80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55:16.797" v="5456" actId="478"/>
          <ac:cxnSpMkLst>
            <pc:docMk/>
            <pc:sldMk cId="130896094" sldId="7273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2C59DBB7-90A3-425F-9E5E-5AF17C851C17}" dt="2021-06-22T21:38:25.994" v="9629" actId="47"/>
        <pc:sldMkLst>
          <pc:docMk/>
          <pc:sldMk cId="1064450742" sldId="7273"/>
        </pc:sldMkLst>
        <pc:spChg chg="mod">
          <ac:chgData name="Al Brooks" userId="34fc579134f071c1" providerId="LiveId" clId="{2C59DBB7-90A3-425F-9E5E-5AF17C851C17}" dt="2021-06-22T21:38:14.850" v="9627" actId="21"/>
          <ac:spMkLst>
            <pc:docMk/>
            <pc:sldMk cId="1064450742" sldId="7273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31:43.026" v="9542" actId="167"/>
          <ac:spMkLst>
            <pc:docMk/>
            <pc:sldMk cId="1064450742" sldId="7273"/>
            <ac:spMk id="21" creationId="{D800B438-E78B-4C04-8812-E548DC25F1FB}"/>
          </ac:spMkLst>
        </pc:spChg>
        <pc:spChg chg="add mod">
          <ac:chgData name="Al Brooks" userId="34fc579134f071c1" providerId="LiveId" clId="{2C59DBB7-90A3-425F-9E5E-5AF17C851C17}" dt="2021-06-22T19:47:43.196" v="8097" actId="108"/>
          <ac:spMkLst>
            <pc:docMk/>
            <pc:sldMk cId="1064450742" sldId="7273"/>
            <ac:spMk id="81" creationId="{F83C6794-C2BE-47A1-83EA-E6AEE88DDEBD}"/>
          </ac:spMkLst>
        </pc:spChg>
        <pc:spChg chg="add mod">
          <ac:chgData name="Al Brooks" userId="34fc579134f071c1" providerId="LiveId" clId="{2C59DBB7-90A3-425F-9E5E-5AF17C851C17}" dt="2021-06-22T21:34:20.918" v="9577" actId="1076"/>
          <ac:spMkLst>
            <pc:docMk/>
            <pc:sldMk cId="1064450742" sldId="7273"/>
            <ac:spMk id="82" creationId="{D015E969-AEAA-47A2-922A-90F1D0202232}"/>
          </ac:spMkLst>
        </pc:spChg>
        <pc:picChg chg="add del mod ord">
          <ac:chgData name="Al Brooks" userId="34fc579134f071c1" providerId="LiveId" clId="{2C59DBB7-90A3-425F-9E5E-5AF17C851C17}" dt="2021-06-22T21:31:32.818" v="9538" actId="478"/>
          <ac:picMkLst>
            <pc:docMk/>
            <pc:sldMk cId="1064450742" sldId="7273"/>
            <ac:picMk id="83" creationId="{309F3AD5-C31B-4A3E-8BC0-F733B11083BB}"/>
          </ac:picMkLst>
        </pc:picChg>
        <pc:picChg chg="add mod ord">
          <ac:chgData name="Al Brooks" userId="34fc579134f071c1" providerId="LiveId" clId="{2C59DBB7-90A3-425F-9E5E-5AF17C851C17}" dt="2021-06-22T21:31:36.723" v="9540" actId="167"/>
          <ac:picMkLst>
            <pc:docMk/>
            <pc:sldMk cId="1064450742" sldId="7273"/>
            <ac:picMk id="84" creationId="{2A0CB5ED-7F9E-43A8-860D-8CC8C507F6A9}"/>
          </ac:picMkLst>
        </pc:picChg>
      </pc:sldChg>
      <pc:sldChg chg="addSp delSp modSp add del mod ord">
        <pc:chgData name="Al Brooks" userId="34fc579134f071c1" providerId="LiveId" clId="{2C59DBB7-90A3-425F-9E5E-5AF17C851C17}" dt="2021-06-23T21:44:05.495" v="10775" actId="47"/>
        <pc:sldMkLst>
          <pc:docMk/>
          <pc:sldMk cId="2329956166" sldId="7273"/>
        </pc:sldMkLst>
        <pc:spChg chg="mod">
          <ac:chgData name="Al Brooks" userId="34fc579134f071c1" providerId="LiveId" clId="{2C59DBB7-90A3-425F-9E5E-5AF17C851C17}" dt="2021-06-23T20:45:18.010" v="10730" actId="1076"/>
          <ac:spMkLst>
            <pc:docMk/>
            <pc:sldMk cId="2329956166" sldId="7273"/>
            <ac:spMk id="21" creationId="{D800B438-E78B-4C04-8812-E548DC25F1FB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86" creationId="{E871A5CE-E692-4A0B-A6AD-BB478F33C0FA}"/>
          </ac:spMkLst>
        </pc:spChg>
        <pc:spChg chg="add mod">
          <ac:chgData name="Al Brooks" userId="34fc579134f071c1" providerId="LiveId" clId="{2C59DBB7-90A3-425F-9E5E-5AF17C851C17}" dt="2021-06-23T20:45:13.812" v="10729"/>
          <ac:spMkLst>
            <pc:docMk/>
            <pc:sldMk cId="2329956166" sldId="7273"/>
            <ac:spMk id="116" creationId="{35875085-9F4D-4B5F-861E-437276A0373C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25" creationId="{79D5FFA6-37AB-4380-BD61-D95390A67D2F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26" creationId="{4444643B-0E4B-443F-B9B0-04D02CA10E82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27" creationId="{E6A92733-A831-4A30-8305-27CACEA21205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28" creationId="{8C086CE0-5066-4DCD-96C4-A0C7755459D0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29" creationId="{7F48F9A6-6AE3-4636-8356-EFAE2416759D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0" creationId="{DF9AD8B4-55F6-4F1B-A02B-7C9DAECBA3FA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1" creationId="{B420DD8A-6899-43C2-8B13-31B5C4FB6963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5" creationId="{8E797AED-FEDD-4062-B9FE-73AC8C5A8737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6" creationId="{C5B1860D-245C-4965-B4B8-03AD458D905F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7" creationId="{8291D22B-D84E-42B3-A36C-DEF0070C6CF4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8" creationId="{0F64995A-9E70-42E2-A924-558ADBAF3CBA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39" creationId="{5640249F-59DE-4767-855A-0D9E4B5701FC}"/>
          </ac:spMkLst>
        </pc:spChg>
        <pc:spChg chg="del">
          <ac:chgData name="Al Brooks" userId="34fc579134f071c1" providerId="LiveId" clId="{2C59DBB7-90A3-425F-9E5E-5AF17C851C17}" dt="2021-06-23T20:44:14.817" v="10711" actId="478"/>
          <ac:spMkLst>
            <pc:docMk/>
            <pc:sldMk cId="2329956166" sldId="7273"/>
            <ac:spMk id="142" creationId="{578A07C3-0A40-459A-9A55-19FB9DE1AF9D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3T20:44:19.328" v="10713" actId="478"/>
          <ac:spMkLst>
            <pc:docMk/>
            <pc:sldMk cId="2329956166" sldId="7273"/>
            <ac:spMk id="317" creationId="{E6EF4A5C-0879-43F5-94E2-A241B5B69DFF}"/>
          </ac:spMkLst>
        </pc:spChg>
        <pc:picChg chg="del">
          <ac:chgData name="Al Brooks" userId="34fc579134f071c1" providerId="LiveId" clId="{2C59DBB7-90A3-425F-9E5E-5AF17C851C17}" dt="2021-06-23T20:44:11.613" v="10710" actId="21"/>
          <ac:picMkLst>
            <pc:docMk/>
            <pc:sldMk cId="2329956166" sldId="7273"/>
            <ac:picMk id="3" creationId="{1FB82809-7928-42DD-95DC-39B67109ACBB}"/>
          </ac:picMkLst>
        </pc:picChg>
        <pc:picChg chg="add mod">
          <ac:chgData name="Al Brooks" userId="34fc579134f071c1" providerId="LiveId" clId="{2C59DBB7-90A3-425F-9E5E-5AF17C851C17}" dt="2021-06-23T20:44:16.269" v="10712"/>
          <ac:picMkLst>
            <pc:docMk/>
            <pc:sldMk cId="2329956166" sldId="7273"/>
            <ac:picMk id="115" creationId="{4DE2A765-F04C-4732-9EE3-4E2D76642AAF}"/>
          </ac:picMkLst>
        </pc:pic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82" creationId="{34505638-049E-40F3-98DD-EECDBA42B5CB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84" creationId="{84588289-ABFA-418D-A5F4-6E91C4E4B637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87" creationId="{B4779E4D-6106-4F2A-BFBF-778FF741A48B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89" creationId="{E1A3304D-D1DC-4610-9F36-465DC94F80A7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91" creationId="{F4184C83-7109-4E7C-8CD9-0F0E4DCB6EF2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95" creationId="{3027F70E-0D3A-4E47-A9F7-EA6C30AF02D4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97" creationId="{B08658E6-D592-4399-9079-C701C4F83804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99" creationId="{2C74689E-64E8-47DF-8597-85BC3600256B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01" creationId="{6DA7A720-9D91-4A79-B0DB-BDA6B8C8BDA0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03" creationId="{9901D4E0-4A31-4445-81D3-A6D48BA77922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05" creationId="{B8BE756C-1136-49A2-AF5F-D41B20BD5B43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07" creationId="{9565DDC3-849C-40ED-B2F0-C17F0FF699D1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08" creationId="{0A4DACC2-D4EE-438B-A951-78AB95C9E704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10" creationId="{86F4B752-2F8F-4F91-BC57-C238AC3E6671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13" creationId="{4C6C59F6-E777-4E91-B3B4-02C8E6EB3195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18" creationId="{BF277779-493E-4A1B-A66F-D59185BCB1F8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20" creationId="{6583756E-1F11-45FA-BE82-FB79AF56361D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22" creationId="{004398DF-7F4B-4A3B-8725-19418B75B463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32" creationId="{43556E68-684F-4112-90F1-8CB7DCFFE78E}"/>
          </ac:cxnSpMkLst>
        </pc:cxnChg>
        <pc:cxnChg chg="del">
          <ac:chgData name="Al Brooks" userId="34fc579134f071c1" providerId="LiveId" clId="{2C59DBB7-90A3-425F-9E5E-5AF17C851C17}" dt="2021-06-23T20:44:14.817" v="10711" actId="478"/>
          <ac:cxnSpMkLst>
            <pc:docMk/>
            <pc:sldMk cId="2329956166" sldId="7273"/>
            <ac:cxnSpMk id="140" creationId="{2491EF32-8BC6-4CCA-B3C8-567A63D26944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3T20:44:19.328" v="10713" actId="478"/>
          <ac:cxnSpMkLst>
            <pc:docMk/>
            <pc:sldMk cId="2329956166" sldId="7273"/>
            <ac:cxnSpMk id="309" creationId="{04E071BE-405F-4074-97F0-2F7B32AC1017}"/>
          </ac:cxnSpMkLst>
        </pc:cxnChg>
      </pc:sldChg>
      <pc:sldChg chg="addSp delSp modSp add del mod modClrScheme chgLayout">
        <pc:chgData name="Al Brooks" userId="34fc579134f071c1" providerId="LiveId" clId="{2C59DBB7-90A3-425F-9E5E-5AF17C851C17}" dt="2021-06-23T18:32:48.282" v="9904" actId="47"/>
        <pc:sldMkLst>
          <pc:docMk/>
          <pc:sldMk cId="567990291" sldId="7274"/>
        </pc:sldMkLst>
        <pc:spChg chg="mod ord">
          <ac:chgData name="Al Brooks" userId="34fc579134f071c1" providerId="LiveId" clId="{2C59DBB7-90A3-425F-9E5E-5AF17C851C17}" dt="2021-06-22T21:53:48.581" v="9893"/>
          <ac:spMkLst>
            <pc:docMk/>
            <pc:sldMk cId="567990291" sldId="7274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2T21:07:51.167" v="9341" actId="1076"/>
          <ac:spMkLst>
            <pc:docMk/>
            <pc:sldMk cId="567990291" sldId="7274"/>
            <ac:spMk id="21" creationId="{D800B438-E78B-4C04-8812-E548DC25F1FB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1" creationId="{54318902-9160-4422-8098-68A0C4CA5338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2" creationId="{8F04A2B8-FD82-4516-8589-43AAE38BC5D4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3" creationId="{E069DF80-3A1F-4489-AAB0-CE5E74B35C70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4" creationId="{7150D7D9-974D-47FF-8566-97E66A0FC639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5" creationId="{43817B63-335D-4379-8AEA-DE72042F9E85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6" creationId="{52CBEE21-EC2F-44B3-8A9C-DDA43E5FAEF0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7" creationId="{EDDE16BB-C12B-4FA1-BF93-3092C99953EB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8" creationId="{0B4CB1AD-DD92-4701-9EEF-77076EE6C1FC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29" creationId="{7D08DF5F-61E5-468C-8966-E72A4B7BC0DB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0" creationId="{4A7A2276-6737-40E6-A724-AE05158167F0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1" creationId="{BFF0F4B5-3BE1-4BCA-A367-C41C88A57933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2" creationId="{1042D2C9-10DA-4E7A-97C4-5B2DF1D556E9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3" creationId="{F3DB8BDF-32FE-462F-8F0D-F7B9AEF53540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4" creationId="{55682F71-E2C9-48CF-B4CB-BCCC7AABC905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5" creationId="{FACC1716-A7F5-4FCB-8261-D5B1B70414E8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6" creationId="{0EB7B6B7-1647-401A-AC10-179C76C18C63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7" creationId="{EBC03CD8-0224-45DC-B813-1ABD146BA992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8" creationId="{9325A177-F32E-4AC9-923F-F4F46AFC436F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39" creationId="{8E4BFC99-6A95-4EB0-B764-D676C6A40FBA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0" creationId="{5986E618-0F81-41FC-B303-82DEF5A35931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1" creationId="{4B45513E-504B-4FD1-8E73-A6ECF034CB71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2" creationId="{B89D09FD-B836-4EA7-93FD-5C38C1C21DDE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3" creationId="{A1C07C21-A857-4E50-AACA-BD9F0A437B4D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4" creationId="{329E160F-CAC2-40CE-B838-6495BCB0F158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5" creationId="{D4320035-2768-4ED2-AE98-57CAB540EA5C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6" creationId="{F7FB2F65-54C2-4029-A248-5897E5328AAD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7" creationId="{DC1703A7-C1B0-4B2B-AFA6-3A18E84871D2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48" creationId="{641A271D-500F-4795-8683-5D2C624618D5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50" creationId="{EB36EA00-01B2-471A-8622-7B2E5ABFFA23}"/>
          </ac:spMkLst>
        </pc:spChg>
        <pc:spChg chg="add mod">
          <ac:chgData name="Al Brooks" userId="34fc579134f071c1" providerId="LiveId" clId="{2C59DBB7-90A3-425F-9E5E-5AF17C851C17}" dt="2021-06-22T21:10:41.951" v="9367"/>
          <ac:spMkLst>
            <pc:docMk/>
            <pc:sldMk cId="567990291" sldId="7274"/>
            <ac:spMk id="154" creationId="{87F4AB6A-BE01-4604-8835-CD6D9AB1D873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55" creationId="{F6EABEBB-2FCF-4FF6-A328-A12E6D331DCD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56" creationId="{216EFD1C-D8D8-4717-AA9D-987E3FEE0461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60" creationId="{2841295B-B63B-46D3-B434-B050C2B67198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71" creationId="{D522432E-EA56-4CC4-9EB1-71BD3ED46967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72" creationId="{48248FEF-B08A-42B3-A19D-E1A59281EAAF}"/>
          </ac:spMkLst>
        </pc:spChg>
        <pc:spChg chg="del mod">
          <ac:chgData name="Al Brooks" userId="34fc579134f071c1" providerId="LiveId" clId="{2C59DBB7-90A3-425F-9E5E-5AF17C851C17}" dt="2021-06-22T21:07:46.009" v="9339" actId="478"/>
          <ac:spMkLst>
            <pc:docMk/>
            <pc:sldMk cId="567990291" sldId="7274"/>
            <ac:spMk id="173" creationId="{D5E509A9-A76B-482A-83FE-142A104E8D7C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2T21:54:00.263" v="9895" actId="478"/>
          <ac:spMkLst>
            <pc:docMk/>
            <pc:sldMk cId="567990291" sldId="7274"/>
            <ac:spMk id="317" creationId="{E6EF4A5C-0879-43F5-94E2-A241B5B69DFF}"/>
          </ac:spMkLst>
        </pc:spChg>
        <pc:picChg chg="del mod modCrop">
          <ac:chgData name="Al Brooks" userId="34fc579134f071c1" providerId="LiveId" clId="{2C59DBB7-90A3-425F-9E5E-5AF17C851C17}" dt="2021-06-22T21:07:40.433" v="9338" actId="21"/>
          <ac:picMkLst>
            <pc:docMk/>
            <pc:sldMk cId="567990291" sldId="7274"/>
            <ac:picMk id="3" creationId="{B56BEAD0-FD41-4FB6-AAE3-64111DC969CE}"/>
          </ac:picMkLst>
        </pc:picChg>
        <pc:picChg chg="add del mod">
          <ac:chgData name="Al Brooks" userId="34fc579134f071c1" providerId="LiveId" clId="{2C59DBB7-90A3-425F-9E5E-5AF17C851C17}" dt="2021-06-22T21:51:36.673" v="9826" actId="478"/>
          <ac:picMkLst>
            <pc:docMk/>
            <pc:sldMk cId="567990291" sldId="7274"/>
            <ac:picMk id="149" creationId="{89FA143C-7288-4752-98AE-F72E66B0F111}"/>
          </ac:picMkLst>
        </pc:picChg>
        <pc:picChg chg="add mod">
          <ac:chgData name="Al Brooks" userId="34fc579134f071c1" providerId="LiveId" clId="{2C59DBB7-90A3-425F-9E5E-5AF17C851C17}" dt="2021-06-22T21:51:38.667" v="9827"/>
          <ac:picMkLst>
            <pc:docMk/>
            <pc:sldMk cId="567990291" sldId="7274"/>
            <ac:picMk id="158" creationId="{D222E807-FCE0-4808-B63A-9EB6EB9E6B07}"/>
          </ac:picMkLst>
        </pc:pic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82" creationId="{6AAA0948-A272-49EC-95FD-2ABBEF9C8C7F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84" creationId="{9C2823B2-0C66-463D-88A4-BF1EE4E83A0C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87" creationId="{7D2E63E9-2C18-4F7B-861C-20BC83B7E725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89" creationId="{C1576589-4751-463F-83C7-969F602D75F5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91" creationId="{0CF25703-F3EC-4701-AF8C-4EEB571C369B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93" creationId="{368D0AA4-1EB1-44EB-B514-B84BB0E7003F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97" creationId="{5ED3CCFB-7B36-4D19-8F96-689B551633B7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99" creationId="{526382E5-6560-4A76-A2DF-9C72A99FC9F1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01" creationId="{D81856F7-D89F-4321-B343-3B45349C4441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04" creationId="{4171414E-175F-4E3F-987E-28BD1100CF63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06" creationId="{97DB2ABD-A0F3-4EDF-A041-849B5E3282F8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08" creationId="{8178ACE6-91B7-4B92-9875-041BF0051615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10" creationId="{53791DD1-FC01-4BE9-977A-40648216775D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12" creationId="{F4088E9C-F593-462F-8013-C50A9314F281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14" creationId="{E9529716-3768-49D9-8E1B-A7B84FAFDD43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16" creationId="{5B562628-6A90-4047-BC61-FE235C8D8EE6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19" creationId="{81D3E05A-276F-4FB9-9300-E3AD4161A10D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51" creationId="{3AFF13D4-730D-4C32-9097-7F68D8502ECD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52" creationId="{A5C6ED99-A1D2-480F-8A56-C6360D5F07A2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53" creationId="{5CEF9CC3-89D6-4419-8AAB-455DA76C5F3C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57" creationId="{B6BD6649-A3F3-4CF1-88A8-F7F460196046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61" creationId="{8EC30834-9EF1-4B0A-AA8C-B71F35100C15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63" creationId="{B218F3A7-05E6-4ECE-AB7B-EC43A2B55203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64" creationId="{98CC40AC-7D93-4113-B9CB-89E95199756C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70" creationId="{3B84CC29-1DB8-4C88-8A06-D0862C67CD39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74" creationId="{9C5E1884-75EF-40ED-BEC8-8EFCACD7305E}"/>
          </ac:cxnSpMkLst>
        </pc:cxnChg>
        <pc:cxnChg chg="del mod">
          <ac:chgData name="Al Brooks" userId="34fc579134f071c1" providerId="LiveId" clId="{2C59DBB7-90A3-425F-9E5E-5AF17C851C17}" dt="2021-06-22T21:07:46.009" v="9339" actId="478"/>
          <ac:cxnSpMkLst>
            <pc:docMk/>
            <pc:sldMk cId="567990291" sldId="7274"/>
            <ac:cxnSpMk id="175" creationId="{EF8FABAC-6920-48E8-99F2-4552E1DC0C21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2T21:54:00.263" v="9895" actId="478"/>
          <ac:cxnSpMkLst>
            <pc:docMk/>
            <pc:sldMk cId="567990291" sldId="7274"/>
            <ac:cxnSpMk id="309" creationId="{04E071BE-405F-4074-97F0-2F7B32AC1017}"/>
          </ac:cxnSpMkLst>
        </pc:cxnChg>
      </pc:sldChg>
      <pc:sldChg chg="delSp modSp add del mod ord">
        <pc:chgData name="Al Brooks" userId="34fc579134f071c1" providerId="LiveId" clId="{2C59DBB7-90A3-425F-9E5E-5AF17C851C17}" dt="2021-06-19T00:52:34.122" v="5425" actId="2696"/>
        <pc:sldMkLst>
          <pc:docMk/>
          <pc:sldMk cId="1446279310" sldId="7274"/>
        </pc:sldMkLst>
        <pc:spChg chg="mod">
          <ac:chgData name="Al Brooks" userId="34fc579134f071c1" providerId="LiveId" clId="{2C59DBB7-90A3-425F-9E5E-5AF17C851C17}" dt="2021-06-19T00:45:12.043" v="5219"/>
          <ac:spMkLst>
            <pc:docMk/>
            <pc:sldMk cId="1446279310" sldId="7274"/>
            <ac:spMk id="5" creationId="{00000000-0000-0000-0000-000000000000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87" creationId="{25666F5D-E49B-4620-A216-5557EA6513F4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2" creationId="{6BE242B7-DD74-48C2-A163-DCC11B6D731F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3" creationId="{9112DB26-7A4F-4E3C-A6F9-2789CFFD14D0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4" creationId="{889A4E9F-EDD3-4D5E-AE26-F2BC56FAABD4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5" creationId="{84D68F5F-119D-44F4-8425-78F3A706B829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6" creationId="{6F8A9BB8-AB55-445F-881B-01D86E16B616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98" creationId="{F30D672F-1FF6-44A5-9B1F-1AB938394C41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05" creationId="{6F14A4C8-D66D-487A-9C12-C615E38945E5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06" creationId="{2827A353-D259-47E2-AAAF-94ECE97C99F9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45" creationId="{0F1A6D27-170C-474D-B13F-25A4FC329532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46" creationId="{3A3B5A73-734D-4F14-AF03-59E49C1393B4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47" creationId="{F2736467-F1E6-468B-8348-AED56431B18B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48" creationId="{1D762EF8-5793-45F2-9CB0-5F6EE9FD273A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49" creationId="{FEF9E929-9AEA-4F0A-9E1C-DDB1B16B8211}"/>
          </ac:spMkLst>
        </pc:spChg>
        <pc:spChg chg="del">
          <ac:chgData name="Al Brooks" userId="34fc579134f071c1" providerId="LiveId" clId="{2C59DBB7-90A3-425F-9E5E-5AF17C851C17}" dt="2021-06-19T00:45:32.748" v="5229" actId="478"/>
          <ac:spMkLst>
            <pc:docMk/>
            <pc:sldMk cId="1446279310" sldId="7274"/>
            <ac:spMk id="158" creationId="{CF7423CD-0AA1-49B0-ABEA-6CDB1E035013}"/>
          </ac:spMkLst>
        </pc:spChg>
        <pc:spChg chg="mod">
          <ac:chgData name="Al Brooks" userId="34fc579134f071c1" providerId="LiveId" clId="{2C59DBB7-90A3-425F-9E5E-5AF17C851C17}" dt="2021-06-19T00:51:47.506" v="5416" actId="108"/>
          <ac:spMkLst>
            <pc:docMk/>
            <pc:sldMk cId="1446279310" sldId="7274"/>
            <ac:spMk id="159" creationId="{FA18BC29-7BE8-46A9-BE34-593159AF2318}"/>
          </ac:spMkLst>
        </pc:spChg>
        <pc:spChg chg="del">
          <ac:chgData name="Al Brooks" userId="34fc579134f071c1" providerId="LiveId" clId="{2C59DBB7-90A3-425F-9E5E-5AF17C851C17}" dt="2021-06-19T00:45:28.127" v="5227" actId="478"/>
          <ac:spMkLst>
            <pc:docMk/>
            <pc:sldMk cId="1446279310" sldId="7274"/>
            <ac:spMk id="160" creationId="{F935E542-9F7A-442D-AC8B-16C648429A9C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1" creationId="{07024C90-F692-4D15-8A32-6FD623DF0A34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2" creationId="{F15D8562-6561-4A3D-A328-4EB28C6222D6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4" creationId="{DFF82FFF-28B2-403E-BD77-6A9628E358CC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5" creationId="{D145EF19-0838-4C06-B067-910148B4CA7D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6" creationId="{BDB4A19A-C096-44B1-90E8-A4929EABE08A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7" creationId="{763DB9F0-94A7-44B9-B12D-3FD455FC2747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8" creationId="{AC42555F-9CAA-4300-8D98-C58AF76E5757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169" creationId="{0D1BA518-4B2E-472A-B0C9-68AA3DDDF25F}"/>
          </ac:spMkLst>
        </pc:spChg>
        <pc:spChg chg="del">
          <ac:chgData name="Al Brooks" userId="34fc579134f071c1" providerId="LiveId" clId="{2C59DBB7-90A3-425F-9E5E-5AF17C851C17}" dt="2021-06-19T00:45:24.364" v="5226" actId="478"/>
          <ac:spMkLst>
            <pc:docMk/>
            <pc:sldMk cId="1446279310" sldId="7274"/>
            <ac:spMk id="180" creationId="{E63A7C40-15A7-4C40-B1D8-B98BD8EF48E2}"/>
          </ac:spMkLst>
        </pc:spChg>
        <pc:spChg chg="del">
          <ac:chgData name="Al Brooks" userId="34fc579134f071c1" providerId="LiveId" clId="{2C59DBB7-90A3-425F-9E5E-5AF17C851C17}" dt="2021-06-19T00:45:17.099" v="5222" actId="478"/>
          <ac:spMkLst>
            <pc:docMk/>
            <pc:sldMk cId="1446279310" sldId="7274"/>
            <ac:spMk id="193" creationId="{F2EEA9EF-F2A9-4956-AB6C-D230DCDF7DB2}"/>
          </ac:spMkLst>
        </pc:spChg>
        <pc:spChg chg="del">
          <ac:chgData name="Al Brooks" userId="34fc579134f071c1" providerId="LiveId" clId="{2C59DBB7-90A3-425F-9E5E-5AF17C851C17}" dt="2021-06-19T00:45:23.536" v="5225" actId="478"/>
          <ac:spMkLst>
            <pc:docMk/>
            <pc:sldMk cId="1446279310" sldId="7274"/>
            <ac:spMk id="196" creationId="{7368C53E-F737-495D-9B96-7885A8150F6B}"/>
          </ac:spMkLst>
        </pc:spChg>
        <pc:spChg chg="del">
          <ac:chgData name="Al Brooks" userId="34fc579134f071c1" providerId="LiveId" clId="{2C59DBB7-90A3-425F-9E5E-5AF17C851C17}" dt="2021-06-19T00:45:22.393" v="5224" actId="478"/>
          <ac:spMkLst>
            <pc:docMk/>
            <pc:sldMk cId="1446279310" sldId="7274"/>
            <ac:spMk id="197" creationId="{C9A2D517-864D-4A96-B270-E1673EF44CCC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213" creationId="{028B65B0-1B1D-4722-BB86-B0B46EEBBCD9}"/>
          </ac:spMkLst>
        </pc:spChg>
        <pc:spChg chg="del">
          <ac:chgData name="Al Brooks" userId="34fc579134f071c1" providerId="LiveId" clId="{2C59DBB7-90A3-425F-9E5E-5AF17C851C17}" dt="2021-06-19T00:51:11.414" v="5341" actId="478"/>
          <ac:spMkLst>
            <pc:docMk/>
            <pc:sldMk cId="1446279310" sldId="7274"/>
            <ac:spMk id="214" creationId="{E9C62E5E-37AF-493F-A569-7F117C392307}"/>
          </ac:spMkLst>
        </pc:sp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86" creationId="{9E371C52-21E3-44DC-A4C6-8B883834DDE7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97" creationId="{5AA68552-46EC-4C0C-B1FD-5CAB5BD42F8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0" creationId="{F759106E-02AC-415C-B1C6-456F6EDA939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1" creationId="{964E8F1B-21D9-453D-8E73-F231FDDF52E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2" creationId="{EDCFD4AD-A9B4-4A46-A602-01B9AF10A98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3" creationId="{EE382338-E9C5-495C-B48B-ADE777DB33C0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4" creationId="{C606584E-0FDA-407E-8E2D-DC45656BE53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7" creationId="{8A18C700-D29C-40F2-8C9F-B2BCBD0A3695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8" creationId="{D4B4885C-D2F4-430E-A03A-4B47E0CCB144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09" creationId="{D8C349FD-7878-4ED5-86CE-1F355277E417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0" creationId="{0348CF81-B42C-4495-92D1-097578FB8CB7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1" creationId="{768AC6C1-D392-4006-8F94-FCC4050DE774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2" creationId="{83610BD8-B3A2-4B73-B6AA-95792E35403F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3" creationId="{B380E40D-F517-40F7-946B-405BE73B859A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4" creationId="{4336F9E6-6C34-4935-BFDE-008AF976E582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5" creationId="{0FD2888E-04D8-41E5-BE3A-B865D265107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6" creationId="{B25CCE26-6E97-49ED-AD90-C1F8AC71C8EE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7" creationId="{3B8D053C-EC70-4374-837A-D0E215D24E9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8" creationId="{CB5D8626-3FD5-4C87-8426-486F47CACE3E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19" creationId="{ABDE5666-007D-40D7-A6FF-16A3E3389D9E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0" creationId="{70457ECF-45C0-4627-8685-E4BC09AAF019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1" creationId="{A2799C76-3522-4CDF-81A0-9E731E9A4A2B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2" creationId="{E03534DE-3FEE-40AF-A111-16ED8153BE44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3" creationId="{C8BF34F4-0710-4B34-A034-BE8C8056E0B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4" creationId="{E7143F38-2625-4D99-A4F4-1CC84603E8D6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5" creationId="{7478570E-4596-4297-9E85-07636A99E602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6" creationId="{822F0BC5-4BB1-4BC8-9433-2D6A616233E7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7" creationId="{204E2BBA-776E-418C-922E-C1DA63D05A8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8" creationId="{584FF4AF-0494-41BE-88A7-F0BCAA3DBBA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29" creationId="{7EB345C3-0487-40BE-9890-E277615BDE79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0" creationId="{6A75D8BA-BAC0-44D4-8208-E7F0C229D596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1" creationId="{F3A08AD2-E0BA-4FF4-B482-00CE640FDD69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2" creationId="{A5644FA9-F0AE-4E3E-BB81-09172A69685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3" creationId="{28E122BD-0D11-4B54-BF5E-C34593B0E7E4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4" creationId="{621A5F96-D755-4B23-BC2E-9DE0F9614A37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5" creationId="{AC671925-0620-41DB-ABD8-819BFEF51F2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6" creationId="{7383A2A8-7D85-4752-A4FF-9E6D9ADAF795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7" creationId="{319BC358-F9F4-43A1-9E5D-E39937087DF9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8" creationId="{B86DF8DE-2CFC-4500-8A80-F71CC3C0A81B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39" creationId="{9275A5CF-D2A1-467A-ACEC-A5F002C5C9E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40" creationId="{5077BC83-F767-4E88-913F-624BBB539905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41" creationId="{ED88220F-6BAA-4B73-A694-8DEEFE4C5B61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42" creationId="{2DDB1431-ED6E-49EB-BBB5-992D9A37B2DC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43" creationId="{64E68D0E-BDAA-4703-BA85-E06F63406D94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44" creationId="{7C52B283-A076-4E65-8E08-307651D53BE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0" creationId="{0F90BE6E-89F8-4CAA-9E0F-0D8906E56B2F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1" creationId="{4EE8E456-BE82-411E-99E5-C00A5D7ECD2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2" creationId="{64AF23E9-C27D-4A0F-91C0-6B2328258519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3" creationId="{C45700B3-9F6C-4624-AD10-C7FB69C12C18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4" creationId="{CA235BAA-2538-4CF7-A032-5905A0E6D39A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57" creationId="{85668601-C71B-437D-A6C8-64C4F3C134F5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163" creationId="{208F37F3-ED42-4774-9E76-A32977372E66}"/>
          </ac:cxnSpMkLst>
        </pc:cxnChg>
        <pc:cxnChg chg="del mod">
          <ac:chgData name="Al Brooks" userId="34fc579134f071c1" providerId="LiveId" clId="{2C59DBB7-90A3-425F-9E5E-5AF17C851C17}" dt="2021-06-19T00:45:15.364" v="5221" actId="478"/>
          <ac:cxnSpMkLst>
            <pc:docMk/>
            <pc:sldMk cId="1446279310" sldId="7274"/>
            <ac:cxnSpMk id="178" creationId="{151DA264-DB0A-4693-A3EA-DB6EF36F4652}"/>
          </ac:cxnSpMkLst>
        </pc:cxnChg>
        <pc:cxnChg chg="del">
          <ac:chgData name="Al Brooks" userId="34fc579134f071c1" providerId="LiveId" clId="{2C59DBB7-90A3-425F-9E5E-5AF17C851C17}" dt="2021-06-19T00:45:19.881" v="5223" actId="478"/>
          <ac:cxnSpMkLst>
            <pc:docMk/>
            <pc:sldMk cId="1446279310" sldId="7274"/>
            <ac:cxnSpMk id="188" creationId="{995B7007-E9B2-47F2-81AA-6C2589FDDF4C}"/>
          </ac:cxnSpMkLst>
        </pc:cxnChg>
        <pc:cxnChg chg="del">
          <ac:chgData name="Al Brooks" userId="34fc579134f071c1" providerId="LiveId" clId="{2C59DBB7-90A3-425F-9E5E-5AF17C851C17}" dt="2021-06-19T00:45:30.853" v="5228" actId="478"/>
          <ac:cxnSpMkLst>
            <pc:docMk/>
            <pc:sldMk cId="1446279310" sldId="7274"/>
            <ac:cxnSpMk id="194" creationId="{7E8A0813-DBA6-4C96-B84C-1759CC8980E8}"/>
          </ac:cxnSpMkLst>
        </pc:cxnChg>
        <pc:cxnChg chg="mod">
          <ac:chgData name="Al Brooks" userId="34fc579134f071c1" providerId="LiveId" clId="{2C59DBB7-90A3-425F-9E5E-5AF17C851C17}" dt="2021-06-19T00:51:42.811" v="5415" actId="1076"/>
          <ac:cxnSpMkLst>
            <pc:docMk/>
            <pc:sldMk cId="1446279310" sldId="7274"/>
            <ac:cxnSpMk id="195" creationId="{F6C18F93-DF49-4D55-AAA2-B2C426CC327A}"/>
          </ac:cxnSpMkLst>
        </pc:cxnChg>
        <pc:cxnChg chg="del">
          <ac:chgData name="Al Brooks" userId="34fc579134f071c1" providerId="LiveId" clId="{2C59DBB7-90A3-425F-9E5E-5AF17C851C17}" dt="2021-06-19T00:45:42.453" v="5230" actId="478"/>
          <ac:cxnSpMkLst>
            <pc:docMk/>
            <pc:sldMk cId="1446279310" sldId="7274"/>
            <ac:cxnSpMk id="198" creationId="{396D78EC-D5AE-4E42-9C39-B53C297775BF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216" creationId="{DF1F8EA0-1A9E-4F9E-BE76-90158CC65E03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222" creationId="{9A62064B-5623-4C4D-8A10-8AFB06FEC105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223" creationId="{1738B617-5693-4B06-AC9B-89582C43D81C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224" creationId="{EEC20263-9EDB-4055-B68D-103AC3620A00}"/>
          </ac:cxnSpMkLst>
        </pc:cxnChg>
        <pc:cxnChg chg="del">
          <ac:chgData name="Al Brooks" userId="34fc579134f071c1" providerId="LiveId" clId="{2C59DBB7-90A3-425F-9E5E-5AF17C851C17}" dt="2021-06-19T00:51:11.414" v="5341" actId="478"/>
          <ac:cxnSpMkLst>
            <pc:docMk/>
            <pc:sldMk cId="1446279310" sldId="7274"/>
            <ac:cxnSpMk id="225" creationId="{3B2E5016-D6DA-482F-BCE2-B5A64CE1D387}"/>
          </ac:cxnSpMkLst>
        </pc:cxnChg>
      </pc:sldChg>
      <pc:sldChg chg="addSp delSp modSp add mod modClrScheme chgLayout">
        <pc:chgData name="Al Brooks" userId="34fc579134f071c1" providerId="LiveId" clId="{2C59DBB7-90A3-425F-9E5E-5AF17C851C17}" dt="2021-06-23T21:45:57.427" v="10866"/>
        <pc:sldMkLst>
          <pc:docMk/>
          <pc:sldMk cId="1506096343" sldId="7274"/>
        </pc:sldMkLst>
        <pc:spChg chg="mod ord">
          <ac:chgData name="Al Brooks" userId="34fc579134f071c1" providerId="LiveId" clId="{2C59DBB7-90A3-425F-9E5E-5AF17C851C17}" dt="2021-06-23T21:44:20.257" v="10778" actId="1076"/>
          <ac:spMkLst>
            <pc:docMk/>
            <pc:sldMk cId="1506096343" sldId="7274"/>
            <ac:spMk id="5" creationId="{00000000-0000-0000-0000-000000000000}"/>
          </ac:spMkLst>
        </pc:spChg>
        <pc:spChg chg="mod">
          <ac:chgData name="Al Brooks" userId="34fc579134f071c1" providerId="LiveId" clId="{2C59DBB7-90A3-425F-9E5E-5AF17C851C17}" dt="2021-06-23T21:44:57.838" v="10847" actId="1076"/>
          <ac:spMkLst>
            <pc:docMk/>
            <pc:sldMk cId="1506096343" sldId="7274"/>
            <ac:spMk id="21" creationId="{D800B438-E78B-4C04-8812-E548DC25F1FB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86" creationId="{E871A5CE-E692-4A0B-A6AD-BB478F33C0FA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25" creationId="{79D5FFA6-37AB-4380-BD61-D95390A67D2F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26" creationId="{4444643B-0E4B-443F-B9B0-04D02CA10E82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27" creationId="{E6A92733-A831-4A30-8305-27CACEA21205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28" creationId="{8C086CE0-5066-4DCD-96C4-A0C7755459D0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29" creationId="{7F48F9A6-6AE3-4636-8356-EFAE2416759D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0" creationId="{DF9AD8B4-55F6-4F1B-A02B-7C9DAECBA3FA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1" creationId="{B420DD8A-6899-43C2-8B13-31B5C4FB6963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5" creationId="{8E797AED-FEDD-4062-B9FE-73AC8C5A8737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6" creationId="{C5B1860D-245C-4965-B4B8-03AD458D905F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7" creationId="{8291D22B-D84E-42B3-A36C-DEF0070C6CF4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8" creationId="{0F64995A-9E70-42E2-A924-558ADBAF3CBA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39" creationId="{5640249F-59DE-4767-855A-0D9E4B5701FC}"/>
          </ac:spMkLst>
        </pc:spChg>
        <pc:spChg chg="add mod">
          <ac:chgData name="Al Brooks" userId="34fc579134f071c1" providerId="LiveId" clId="{2C59DBB7-90A3-425F-9E5E-5AF17C851C17}" dt="2021-06-23T21:45:57.427" v="10866"/>
          <ac:spMkLst>
            <pc:docMk/>
            <pc:sldMk cId="1506096343" sldId="7274"/>
            <ac:spMk id="141" creationId="{38D1C011-D303-4C7E-8F9F-7FCBFE3C0069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2" creationId="{578A07C3-0A40-459A-9A55-19FB9DE1AF9D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3" creationId="{D2225E65-C10E-413A-8364-8D7ECD9BADA8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4" creationId="{5C3EA1B3-AFF6-48A8-8FFE-418C6D1EACF5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5" creationId="{269B8148-9669-46E7-9EBE-4FC4634A205B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6" creationId="{700D41D6-31A2-4EBD-8C55-587A9435F471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7" creationId="{79FF7D6D-1D09-492B-8DD4-A12D8D4F7CD5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8" creationId="{7AFAA76B-0643-4DEA-9CBA-374D57EDD484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49" creationId="{E11D8E38-5F9F-4691-925C-3C0F413E9DF6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0" creationId="{93ACD044-A6D1-4630-A4B5-6F2AC9F7EC4A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1" creationId="{09A1F971-F83E-4AC1-8256-0E70C7EAACFE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2" creationId="{92275CA8-3A98-4870-8A4C-932A6AD055F1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3" creationId="{1C5A99D2-EED9-4610-8AE9-1F24249AE772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4" creationId="{CE6B9DF3-3775-410F-849E-F33500CAD8A6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5" creationId="{F5247D40-6864-4A01-A9B3-58556C691100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6" creationId="{52B40AAF-36FE-420A-8D62-E197CE6B0845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7" creationId="{4596C0EB-4C67-4A80-92EF-CC12E8C5B231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8" creationId="{4E0F1266-3E67-4924-A27D-EF5277A183B7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59" creationId="{B79F1C52-9D71-4025-9162-D3415985E655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60" creationId="{4D037974-61E3-4E73-9619-8427802787D7}"/>
          </ac:spMkLst>
        </pc:spChg>
        <pc:spChg chg="del mod">
          <ac:chgData name="Al Brooks" userId="34fc579134f071c1" providerId="LiveId" clId="{2C59DBB7-90A3-425F-9E5E-5AF17C851C17}" dt="2021-06-23T21:44:50.395" v="10844" actId="478"/>
          <ac:spMkLst>
            <pc:docMk/>
            <pc:sldMk cId="1506096343" sldId="7274"/>
            <ac:spMk id="161" creationId="{A763690F-24CC-4FBB-A076-46BCF3AD6D58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3T21:44:53.329" v="10845" actId="478"/>
          <ac:spMkLst>
            <pc:docMk/>
            <pc:sldMk cId="1506096343" sldId="7274"/>
            <ac:spMk id="317" creationId="{E6EF4A5C-0879-43F5-94E2-A241B5B69DFF}"/>
          </ac:spMkLst>
        </pc:spChg>
        <pc:picChg chg="del mod modCrop">
          <ac:chgData name="Al Brooks" userId="34fc579134f071c1" providerId="LiveId" clId="{2C59DBB7-90A3-425F-9E5E-5AF17C851C17}" dt="2021-06-23T21:44:45.847" v="10843" actId="21"/>
          <ac:picMkLst>
            <pc:docMk/>
            <pc:sldMk cId="1506096343" sldId="7274"/>
            <ac:picMk id="3" creationId="{1FB82809-7928-42DD-95DC-39B67109ACBB}"/>
          </ac:picMkLst>
        </pc:picChg>
        <pc:picChg chg="add mod">
          <ac:chgData name="Al Brooks" userId="34fc579134f071c1" providerId="LiveId" clId="{2C59DBB7-90A3-425F-9E5E-5AF17C851C17}" dt="2021-06-23T21:44:54.662" v="10846"/>
          <ac:picMkLst>
            <pc:docMk/>
            <pc:sldMk cId="1506096343" sldId="7274"/>
            <ac:picMk id="134" creationId="{8FC6CA9D-A19C-46C8-9BA0-643437120EA6}"/>
          </ac:picMkLst>
        </pc:pic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82" creationId="{34505638-049E-40F3-98DD-EECDBA42B5CB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84" creationId="{84588289-ABFA-418D-A5F4-6E91C4E4B637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87" creationId="{B4779E4D-6106-4F2A-BFBF-778FF741A48B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89" creationId="{E1A3304D-D1DC-4610-9F36-465DC94F80A7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91" creationId="{F4184C83-7109-4E7C-8CD9-0F0E4DCB6EF2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95" creationId="{3027F70E-0D3A-4E47-A9F7-EA6C30AF02D4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97" creationId="{B08658E6-D592-4399-9079-C701C4F83804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99" creationId="{2C74689E-64E8-47DF-8597-85BC3600256B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01" creationId="{6DA7A720-9D91-4A79-B0DB-BDA6B8C8BDA0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03" creationId="{9901D4E0-4A31-4445-81D3-A6D48BA77922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05" creationId="{B8BE756C-1136-49A2-AF5F-D41B20BD5B43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07" creationId="{9565DDC3-849C-40ED-B2F0-C17F0FF699D1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08" creationId="{0A4DACC2-D4EE-438B-A951-78AB95C9E704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10" creationId="{86F4B752-2F8F-4F91-BC57-C238AC3E6671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13" creationId="{4C6C59F6-E777-4E91-B3B4-02C8E6EB3195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18" creationId="{BF277779-493E-4A1B-A66F-D59185BCB1F8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20" creationId="{6583756E-1F11-45FA-BE82-FB79AF56361D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22" creationId="{004398DF-7F4B-4A3B-8725-19418B75B463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32" creationId="{43556E68-684F-4112-90F1-8CB7DCFFE78E}"/>
          </ac:cxnSpMkLst>
        </pc:cxnChg>
        <pc:cxnChg chg="del mod">
          <ac:chgData name="Al Brooks" userId="34fc579134f071c1" providerId="LiveId" clId="{2C59DBB7-90A3-425F-9E5E-5AF17C851C17}" dt="2021-06-23T21:44:50.395" v="10844" actId="478"/>
          <ac:cxnSpMkLst>
            <pc:docMk/>
            <pc:sldMk cId="1506096343" sldId="7274"/>
            <ac:cxnSpMk id="140" creationId="{2491EF32-8BC6-4CCA-B3C8-567A63D26944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3T21:44:53.329" v="10845" actId="478"/>
          <ac:cxnSpMkLst>
            <pc:docMk/>
            <pc:sldMk cId="1506096343" sldId="7274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2C59DBB7-90A3-425F-9E5E-5AF17C851C17}" dt="2021-06-23T18:32:48.282" v="9904" actId="47"/>
        <pc:sldMkLst>
          <pc:docMk/>
          <pc:sldMk cId="193970339" sldId="7275"/>
        </pc:sldMkLst>
        <pc:spChg chg="mod">
          <ac:chgData name="Al Brooks" userId="34fc579134f071c1" providerId="LiveId" clId="{2C59DBB7-90A3-425F-9E5E-5AF17C851C17}" dt="2021-06-22T21:53:35.448" v="9891" actId="113"/>
          <ac:spMkLst>
            <pc:docMk/>
            <pc:sldMk cId="193970339" sldId="7275"/>
            <ac:spMk id="5" creationId="{00000000-0000-0000-0000-000000000000}"/>
          </ac:spMkLst>
        </pc:spChg>
        <pc:spChg chg="mod ord">
          <ac:chgData name="Al Brooks" userId="34fc579134f071c1" providerId="LiveId" clId="{2C59DBB7-90A3-425F-9E5E-5AF17C851C17}" dt="2021-06-22T21:50:39.202" v="9818" actId="167"/>
          <ac:spMkLst>
            <pc:docMk/>
            <pc:sldMk cId="193970339" sldId="7275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22T21:49:13.544" v="9798" actId="108"/>
          <ac:spMkLst>
            <pc:docMk/>
            <pc:sldMk cId="193970339" sldId="7275"/>
            <ac:spMk id="121" creationId="{54318902-9160-4422-8098-68A0C4CA5338}"/>
          </ac:spMkLst>
        </pc:spChg>
        <pc:spChg chg="mod">
          <ac:chgData name="Al Brooks" userId="34fc579134f071c1" providerId="LiveId" clId="{2C59DBB7-90A3-425F-9E5E-5AF17C851C17}" dt="2021-06-22T21:50:40.949" v="9819" actId="1076"/>
          <ac:spMkLst>
            <pc:docMk/>
            <pc:sldMk cId="193970339" sldId="7275"/>
            <ac:spMk id="122" creationId="{8F04A2B8-FD82-4516-8589-43AAE38BC5D4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3" creationId="{E069DF80-3A1F-4489-AAB0-CE5E74B35C70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4" creationId="{7150D7D9-974D-47FF-8566-97E66A0FC639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5" creationId="{43817B63-335D-4379-8AEA-DE72042F9E85}"/>
          </ac:spMkLst>
        </pc:spChg>
        <pc:spChg chg="mod">
          <ac:chgData name="Al Brooks" userId="34fc579134f071c1" providerId="LiveId" clId="{2C59DBB7-90A3-425F-9E5E-5AF17C851C17}" dt="2021-06-22T21:50:47.375" v="9820" actId="108"/>
          <ac:spMkLst>
            <pc:docMk/>
            <pc:sldMk cId="193970339" sldId="7275"/>
            <ac:spMk id="126" creationId="{52CBEE21-EC2F-44B3-8A9C-DDA43E5FAEF0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7" creationId="{EDDE16BB-C12B-4FA1-BF93-3092C99953EB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8" creationId="{0B4CB1AD-DD92-4701-9EEF-77076EE6C1FC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29" creationId="{7D08DF5F-61E5-468C-8966-E72A4B7BC0DB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0" creationId="{4A7A2276-6737-40E6-A724-AE05158167F0}"/>
          </ac:spMkLst>
        </pc:spChg>
        <pc:spChg chg="mod">
          <ac:chgData name="Al Brooks" userId="34fc579134f071c1" providerId="LiveId" clId="{2C59DBB7-90A3-425F-9E5E-5AF17C851C17}" dt="2021-06-22T21:50:58.509" v="9822" actId="108"/>
          <ac:spMkLst>
            <pc:docMk/>
            <pc:sldMk cId="193970339" sldId="7275"/>
            <ac:spMk id="131" creationId="{BFF0F4B5-3BE1-4BCA-A367-C41C88A57933}"/>
          </ac:spMkLst>
        </pc:spChg>
        <pc:spChg chg="mod">
          <ac:chgData name="Al Brooks" userId="34fc579134f071c1" providerId="LiveId" clId="{2C59DBB7-90A3-425F-9E5E-5AF17C851C17}" dt="2021-06-22T21:51:01.734" v="9823" actId="108"/>
          <ac:spMkLst>
            <pc:docMk/>
            <pc:sldMk cId="193970339" sldId="7275"/>
            <ac:spMk id="132" creationId="{1042D2C9-10DA-4E7A-97C4-5B2DF1D556E9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3" creationId="{F3DB8BDF-32FE-462F-8F0D-F7B9AEF53540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4" creationId="{55682F71-E2C9-48CF-B4CB-BCCC7AABC905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5" creationId="{FACC1716-A7F5-4FCB-8261-D5B1B70414E8}"/>
          </ac:spMkLst>
        </pc:spChg>
        <pc:spChg chg="mod">
          <ac:chgData name="Al Brooks" userId="34fc579134f071c1" providerId="LiveId" clId="{2C59DBB7-90A3-425F-9E5E-5AF17C851C17}" dt="2021-06-22T21:51:11.596" v="9824" actId="108"/>
          <ac:spMkLst>
            <pc:docMk/>
            <pc:sldMk cId="193970339" sldId="7275"/>
            <ac:spMk id="136" creationId="{0EB7B6B7-1647-401A-AC10-179C76C18C63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7" creationId="{EBC03CD8-0224-45DC-B813-1ABD146BA992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8" creationId="{9325A177-F32E-4AC9-923F-F4F46AFC436F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39" creationId="{8E4BFC99-6A95-4EB0-B764-D676C6A40FBA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0" creationId="{5986E618-0F81-41FC-B303-82DEF5A35931}"/>
          </ac:spMkLst>
        </pc:spChg>
        <pc:spChg chg="mod">
          <ac:chgData name="Al Brooks" userId="34fc579134f071c1" providerId="LiveId" clId="{2C59DBB7-90A3-425F-9E5E-5AF17C851C17}" dt="2021-06-22T21:54:32.736" v="9900" actId="108"/>
          <ac:spMkLst>
            <pc:docMk/>
            <pc:sldMk cId="193970339" sldId="7275"/>
            <ac:spMk id="141" creationId="{4B45513E-504B-4FD1-8E73-A6ECF034CB71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2" creationId="{B89D09FD-B836-4EA7-93FD-5C38C1C21DDE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3" creationId="{A1C07C21-A857-4E50-AACA-BD9F0A437B4D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4" creationId="{329E160F-CAC2-40CE-B838-6495BCB0F158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5" creationId="{D4320035-2768-4ED2-AE98-57CAB540EA5C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46" creationId="{F7FB2F65-54C2-4029-A248-5897E5328AAD}"/>
          </ac:spMkLst>
        </pc:spChg>
        <pc:spChg chg="del">
          <ac:chgData name="Al Brooks" userId="34fc579134f071c1" providerId="LiveId" clId="{2C59DBB7-90A3-425F-9E5E-5AF17C851C17}" dt="2021-06-22T21:28:43.771" v="9452" actId="478"/>
          <ac:spMkLst>
            <pc:docMk/>
            <pc:sldMk cId="193970339" sldId="7275"/>
            <ac:spMk id="147" creationId="{DC1703A7-C1B0-4B2B-AFA6-3A18E84871D2}"/>
          </ac:spMkLst>
        </pc:spChg>
        <pc:spChg chg="del mod">
          <ac:chgData name="Al Brooks" userId="34fc579134f071c1" providerId="LiveId" clId="{2C59DBB7-90A3-425F-9E5E-5AF17C851C17}" dt="2021-06-22T21:50:14.841" v="9809" actId="478"/>
          <ac:spMkLst>
            <pc:docMk/>
            <pc:sldMk cId="193970339" sldId="7275"/>
            <ac:spMk id="148" creationId="{641A271D-500F-4795-8683-5D2C624618D5}"/>
          </ac:spMkLst>
        </pc:spChg>
        <pc:spChg chg="add mod">
          <ac:chgData name="Al Brooks" userId="34fc579134f071c1" providerId="LiveId" clId="{2C59DBB7-90A3-425F-9E5E-5AF17C851C17}" dt="2021-06-22T21:10:45.823" v="9368"/>
          <ac:spMkLst>
            <pc:docMk/>
            <pc:sldMk cId="193970339" sldId="7275"/>
            <ac:spMk id="149" creationId="{910B573E-A28D-40E7-84A5-2FB493A90073}"/>
          </ac:spMkLst>
        </pc:spChg>
        <pc:spChg chg="mod">
          <ac:chgData name="Al Brooks" userId="34fc579134f071c1" providerId="LiveId" clId="{2C59DBB7-90A3-425F-9E5E-5AF17C851C17}" dt="2021-06-22T21:53:17.147" v="9859" actId="13926"/>
          <ac:spMkLst>
            <pc:docMk/>
            <pc:sldMk cId="193970339" sldId="7275"/>
            <ac:spMk id="150" creationId="{EB36EA00-01B2-471A-8622-7B2E5ABFFA23}"/>
          </ac:spMkLst>
        </pc:spChg>
        <pc:spChg chg="add mod">
          <ac:chgData name="Al Brooks" userId="34fc579134f071c1" providerId="LiveId" clId="{2C59DBB7-90A3-425F-9E5E-5AF17C851C17}" dt="2021-06-22T21:52:38.887" v="9847" actId="13926"/>
          <ac:spMkLst>
            <pc:docMk/>
            <pc:sldMk cId="193970339" sldId="7275"/>
            <ac:spMk id="154" creationId="{CE795991-D05D-48A5-8E92-BDECC84B7AEE}"/>
          </ac:spMkLst>
        </pc:spChg>
        <pc:spChg chg="add del mod ord">
          <ac:chgData name="Al Brooks" userId="34fc579134f071c1" providerId="LiveId" clId="{2C59DBB7-90A3-425F-9E5E-5AF17C851C17}" dt="2021-06-22T21:50:30.292" v="9816" actId="167"/>
          <ac:spMkLst>
            <pc:docMk/>
            <pc:sldMk cId="193970339" sldId="7275"/>
            <ac:spMk id="155" creationId="{F6EABEBB-2FCF-4FF6-A328-A12E6D331DCD}"/>
          </ac:spMkLst>
        </pc:spChg>
        <pc:spChg chg="del mod">
          <ac:chgData name="Al Brooks" userId="34fc579134f071c1" providerId="LiveId" clId="{2C59DBB7-90A3-425F-9E5E-5AF17C851C17}" dt="2021-06-22T21:33:41.833" v="9569" actId="478"/>
          <ac:spMkLst>
            <pc:docMk/>
            <pc:sldMk cId="193970339" sldId="7275"/>
            <ac:spMk id="156" creationId="{216EFD1C-D8D8-4717-AA9D-987E3FEE0461}"/>
          </ac:spMkLst>
        </pc:spChg>
        <pc:spChg chg="del mod">
          <ac:chgData name="Al Brooks" userId="34fc579134f071c1" providerId="LiveId" clId="{2C59DBB7-90A3-425F-9E5E-5AF17C851C17}" dt="2021-06-22T21:47:19.565" v="9746" actId="478"/>
          <ac:spMkLst>
            <pc:docMk/>
            <pc:sldMk cId="193970339" sldId="7275"/>
            <ac:spMk id="160" creationId="{2841295B-B63B-46D3-B434-B050C2B67198}"/>
          </ac:spMkLst>
        </pc:spChg>
        <pc:spChg chg="add del mod">
          <ac:chgData name="Al Brooks" userId="34fc579134f071c1" providerId="LiveId" clId="{2C59DBB7-90A3-425F-9E5E-5AF17C851C17}" dt="2021-06-22T21:36:52.403" v="9600" actId="478"/>
          <ac:spMkLst>
            <pc:docMk/>
            <pc:sldMk cId="193970339" sldId="7275"/>
            <ac:spMk id="162" creationId="{94B06CB1-2C72-4E48-9BC0-5CBD7DCA7818}"/>
          </ac:spMkLst>
        </pc:spChg>
        <pc:spChg chg="add mod">
          <ac:chgData name="Al Brooks" userId="34fc579134f071c1" providerId="LiveId" clId="{2C59DBB7-90A3-425F-9E5E-5AF17C851C17}" dt="2021-06-22T21:54:44.600" v="9903" actId="6549"/>
          <ac:spMkLst>
            <pc:docMk/>
            <pc:sldMk cId="193970339" sldId="7275"/>
            <ac:spMk id="166" creationId="{AFB432B4-7665-4D79-84FB-BFDD6E230D9E}"/>
          </ac:spMkLst>
        </pc:spChg>
        <pc:spChg chg="add mod">
          <ac:chgData name="Al Brooks" userId="34fc579134f071c1" providerId="LiveId" clId="{2C59DBB7-90A3-425F-9E5E-5AF17C851C17}" dt="2021-06-22T21:52:49.983" v="9851" actId="13926"/>
          <ac:spMkLst>
            <pc:docMk/>
            <pc:sldMk cId="193970339" sldId="7275"/>
            <ac:spMk id="167" creationId="{940A88AE-F9D6-443D-84F5-D03EFC8B2F20}"/>
          </ac:spMkLst>
        </pc:spChg>
        <pc:spChg chg="add mod">
          <ac:chgData name="Al Brooks" userId="34fc579134f071c1" providerId="LiveId" clId="{2C59DBB7-90A3-425F-9E5E-5AF17C851C17}" dt="2021-06-22T21:52:43.822" v="9849" actId="13926"/>
          <ac:spMkLst>
            <pc:docMk/>
            <pc:sldMk cId="193970339" sldId="7275"/>
            <ac:spMk id="168" creationId="{863E00BD-2FE0-457C-93EB-069C0694649D}"/>
          </ac:spMkLst>
        </pc:spChg>
        <pc:spChg chg="mod">
          <ac:chgData name="Al Brooks" userId="34fc579134f071c1" providerId="LiveId" clId="{2C59DBB7-90A3-425F-9E5E-5AF17C851C17}" dt="2021-06-22T21:47:44.422" v="9788" actId="1038"/>
          <ac:spMkLst>
            <pc:docMk/>
            <pc:sldMk cId="193970339" sldId="7275"/>
            <ac:spMk id="171" creationId="{D522432E-EA56-4CC4-9EB1-71BD3ED46967}"/>
          </ac:spMkLst>
        </pc:spChg>
        <pc:spChg chg="mod">
          <ac:chgData name="Al Brooks" userId="34fc579134f071c1" providerId="LiveId" clId="{2C59DBB7-90A3-425F-9E5E-5AF17C851C17}" dt="2021-06-22T21:53:12.049" v="9857" actId="13926"/>
          <ac:spMkLst>
            <pc:docMk/>
            <pc:sldMk cId="193970339" sldId="7275"/>
            <ac:spMk id="172" creationId="{48248FEF-B08A-42B3-A19D-E1A59281EAAF}"/>
          </ac:spMkLst>
        </pc:spChg>
        <pc:spChg chg="mod">
          <ac:chgData name="Al Brooks" userId="34fc579134f071c1" providerId="LiveId" clId="{2C59DBB7-90A3-425F-9E5E-5AF17C851C17}" dt="2021-06-22T21:53:05.408" v="9855" actId="13926"/>
          <ac:spMkLst>
            <pc:docMk/>
            <pc:sldMk cId="193970339" sldId="7275"/>
            <ac:spMk id="173" creationId="{D5E509A9-A76B-482A-83FE-142A104E8D7C}"/>
          </ac:spMkLst>
        </pc:spChg>
        <pc:spChg chg="add mod ord">
          <ac:chgData name="Al Brooks" userId="34fc579134f071c1" providerId="LiveId" clId="{2C59DBB7-90A3-425F-9E5E-5AF17C851C17}" dt="2021-06-22T21:50:12.556" v="9808" actId="167"/>
          <ac:spMkLst>
            <pc:docMk/>
            <pc:sldMk cId="193970339" sldId="7275"/>
            <ac:spMk id="176" creationId="{FBBE0720-4116-4D26-B7E8-BFC138E705C6}"/>
          </ac:spMkLst>
        </pc:spChg>
        <pc:spChg chg="add del mod">
          <ac:chgData name="Al Brooks" userId="34fc579134f071c1" providerId="LiveId" clId="{2C59DBB7-90A3-425F-9E5E-5AF17C851C17}" dt="2021-06-22T21:50:16.032" v="9810" actId="478"/>
          <ac:spMkLst>
            <pc:docMk/>
            <pc:sldMk cId="193970339" sldId="7275"/>
            <ac:spMk id="177" creationId="{5C02B9D9-1DEA-4374-8F37-68C9A7A1055A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2" creationId="{413805A4-1BD1-4A76-9746-7984FBCA80E8}"/>
          </ac:spMkLst>
        </pc:spChg>
        <pc:spChg chg="del mod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4" creationId="{A80E90CB-FE2B-45E0-BCB7-124030B3EF66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2T21:53:56.125" v="9894" actId="478"/>
          <ac:spMkLst>
            <pc:docMk/>
            <pc:sldMk cId="193970339" sldId="7275"/>
            <ac:spMk id="317" creationId="{E6EF4A5C-0879-43F5-94E2-A241B5B69DFF}"/>
          </ac:spMkLst>
        </pc:spChg>
        <pc:picChg chg="mod ord">
          <ac:chgData name="Al Brooks" userId="34fc579134f071c1" providerId="LiveId" clId="{2C59DBB7-90A3-425F-9E5E-5AF17C851C17}" dt="2021-06-22T21:51:29.362" v="9825" actId="108"/>
          <ac:picMkLst>
            <pc:docMk/>
            <pc:sldMk cId="193970339" sldId="7275"/>
            <ac:picMk id="3" creationId="{B56BEAD0-FD41-4FB6-AAE3-64111DC969CE}"/>
          </ac:picMkLst>
        </pc:pic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82" creationId="{6AAA0948-A272-49EC-95FD-2ABBEF9C8C7F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84" creationId="{9C2823B2-0C66-463D-88A4-BF1EE4E83A0C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87" creationId="{7D2E63E9-2C18-4F7B-861C-20BC83B7E725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89" creationId="{C1576589-4751-463F-83C7-969F602D75F5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91" creationId="{0CF25703-F3EC-4701-AF8C-4EEB571C369B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93" creationId="{368D0AA4-1EB1-44EB-B514-B84BB0E7003F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97" creationId="{5ED3CCFB-7B36-4D19-8F96-689B551633B7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99" creationId="{526382E5-6560-4A76-A2DF-9C72A99FC9F1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01" creationId="{D81856F7-D89F-4321-B343-3B45349C4441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04" creationId="{4171414E-175F-4E3F-987E-28BD1100CF63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06" creationId="{97DB2ABD-A0F3-4EDF-A041-849B5E3282F8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08" creationId="{8178ACE6-91B7-4B92-9875-041BF0051615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10" creationId="{53791DD1-FC01-4BE9-977A-40648216775D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12" creationId="{F4088E9C-F593-462F-8013-C50A9314F281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14" creationId="{E9529716-3768-49D9-8E1B-A7B84FAFDD43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16" creationId="{5B562628-6A90-4047-BC61-FE235C8D8EE6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19" creationId="{81D3E05A-276F-4FB9-9300-E3AD4161A10D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51" creationId="{3AFF13D4-730D-4C32-9097-7F68D8502ECD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52" creationId="{A5C6ED99-A1D2-480F-8A56-C6360D5F07A2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53" creationId="{5CEF9CC3-89D6-4419-8AAB-455DA76C5F3C}"/>
          </ac:cxnSpMkLst>
        </pc:cxnChg>
        <pc:cxnChg chg="del mod">
          <ac:chgData name="Al Brooks" userId="34fc579134f071c1" providerId="LiveId" clId="{2C59DBB7-90A3-425F-9E5E-5AF17C851C17}" dt="2021-06-22T21:33:39.693" v="9568" actId="478"/>
          <ac:cxnSpMkLst>
            <pc:docMk/>
            <pc:sldMk cId="193970339" sldId="7275"/>
            <ac:cxnSpMk id="157" creationId="{B6BD6649-A3F3-4CF1-88A8-F7F460196046}"/>
          </ac:cxnSpMkLst>
        </pc:cxnChg>
        <pc:cxnChg chg="add del mod">
          <ac:chgData name="Al Brooks" userId="34fc579134f071c1" providerId="LiveId" clId="{2C59DBB7-90A3-425F-9E5E-5AF17C851C17}" dt="2021-06-22T21:29:23.126" v="9479" actId="478"/>
          <ac:cxnSpMkLst>
            <pc:docMk/>
            <pc:sldMk cId="193970339" sldId="7275"/>
            <ac:cxnSpMk id="158" creationId="{60F724B3-FB50-4180-9211-52AB872BC70B}"/>
          </ac:cxnSpMkLst>
        </pc:cxnChg>
        <pc:cxnChg chg="add mod">
          <ac:chgData name="Al Brooks" userId="34fc579134f071c1" providerId="LiveId" clId="{2C59DBB7-90A3-425F-9E5E-5AF17C851C17}" dt="2021-06-22T21:47:59.933" v="9793" actId="14100"/>
          <ac:cxnSpMkLst>
            <pc:docMk/>
            <pc:sldMk cId="193970339" sldId="7275"/>
            <ac:cxnSpMk id="159" creationId="{C5985526-D9DB-455C-A4A8-05878C1BD4DB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61" creationId="{8EC30834-9EF1-4B0A-AA8C-B71F35100C15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63" creationId="{B218F3A7-05E6-4ECE-AB7B-EC43A2B55203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64" creationId="{98CC40AC-7D93-4113-B9CB-89E95199756C}"/>
          </ac:cxnSpMkLst>
        </pc:cxnChg>
        <pc:cxnChg chg="add 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65" creationId="{C3F27390-071A-4F79-80C1-C9F2768263C4}"/>
          </ac:cxnSpMkLst>
        </pc:cxnChg>
        <pc:cxnChg chg="add del mod">
          <ac:chgData name="Al Brooks" userId="34fc579134f071c1" providerId="LiveId" clId="{2C59DBB7-90A3-425F-9E5E-5AF17C851C17}" dt="2021-06-22T21:48:06.133" v="9794" actId="478"/>
          <ac:cxnSpMkLst>
            <pc:docMk/>
            <pc:sldMk cId="193970339" sldId="7275"/>
            <ac:cxnSpMk id="169" creationId="{516D3B00-4FD6-493A-8E7F-D7C4BAE2594A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70" creationId="{3B84CC29-1DB8-4C88-8A06-D0862C67CD39}"/>
          </ac:cxnSpMkLst>
        </pc:cxnChg>
        <pc:cxnChg chg="mod">
          <ac:chgData name="Al Brooks" userId="34fc579134f071c1" providerId="LiveId" clId="{2C59DBB7-90A3-425F-9E5E-5AF17C851C17}" dt="2021-06-22T21:47:44.422" v="9788" actId="1038"/>
          <ac:cxnSpMkLst>
            <pc:docMk/>
            <pc:sldMk cId="193970339" sldId="7275"/>
            <ac:cxnSpMk id="174" creationId="{9C5E1884-75EF-40ED-BEC8-8EFCACD7305E}"/>
          </ac:cxnSpMkLst>
        </pc:cxnChg>
        <pc:cxnChg chg="mod">
          <ac:chgData name="Al Brooks" userId="34fc579134f071c1" providerId="LiveId" clId="{2C59DBB7-90A3-425F-9E5E-5AF17C851C17}" dt="2021-06-22T21:53:00.454" v="9853" actId="14100"/>
          <ac:cxnSpMkLst>
            <pc:docMk/>
            <pc:sldMk cId="193970339" sldId="7275"/>
            <ac:cxnSpMk id="175" creationId="{EF8FABAC-6920-48E8-99F2-4552E1DC0C21}"/>
          </ac:cxnSpMkLst>
        </pc:cxnChg>
        <pc:cxnChg chg="del mod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4" creationId="{AF805F54-5795-4ECB-8889-3D4AF3B8BDFD}"/>
          </ac:cxnSpMkLst>
        </pc:cxnChg>
        <pc:cxnChg chg="del mod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2" creationId="{1D18D804-48BE-406E-956D-28CB8B3E74E7}"/>
          </ac:cxnSpMkLst>
        </pc:cxnChg>
        <pc:cxnChg chg="del mod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8" creationId="{84B9151D-A35A-4406-B487-2ACF332FF045}"/>
          </ac:cxnSpMkLst>
        </pc:cxnChg>
        <pc:cxnChg chg="del mod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2T21:53:56.125" v="9894" actId="478"/>
          <ac:cxnSpMkLst>
            <pc:docMk/>
            <pc:sldMk cId="193970339" sldId="7275"/>
            <ac:cxnSpMk id="309" creationId="{04E071BE-405F-4074-97F0-2F7B32AC1017}"/>
          </ac:cxnSpMkLst>
        </pc:cxnChg>
      </pc:sldChg>
      <pc:sldChg chg="addSp delSp modSp add mod">
        <pc:chgData name="Al Brooks" userId="34fc579134f071c1" providerId="LiveId" clId="{2C59DBB7-90A3-425F-9E5E-5AF17C851C17}" dt="2021-06-23T22:04:56.185" v="11102" actId="478"/>
        <pc:sldMkLst>
          <pc:docMk/>
          <pc:sldMk cId="1237409196" sldId="7275"/>
        </pc:sldMkLst>
        <pc:spChg chg="mod">
          <ac:chgData name="Al Brooks" userId="34fc579134f071c1" providerId="LiveId" clId="{2C59DBB7-90A3-425F-9E5E-5AF17C851C17}" dt="2021-06-23T21:46:54.772" v="10875" actId="1076"/>
          <ac:spMkLst>
            <pc:docMk/>
            <pc:sldMk cId="1237409196" sldId="7275"/>
            <ac:spMk id="21" creationId="{D800B438-E78B-4C04-8812-E548DC25F1FB}"/>
          </ac:spMkLst>
        </pc:spChg>
        <pc:spChg chg="mod">
          <ac:chgData name="Al Brooks" userId="34fc579134f071c1" providerId="LiveId" clId="{2C59DBB7-90A3-425F-9E5E-5AF17C851C17}" dt="2021-06-23T22:04:26.181" v="11097" actId="1076"/>
          <ac:spMkLst>
            <pc:docMk/>
            <pc:sldMk cId="1237409196" sldId="7275"/>
            <ac:spMk id="125" creationId="{79D5FFA6-37AB-4380-BD61-D95390A67D2F}"/>
          </ac:spMkLst>
        </pc:spChg>
        <pc:spChg chg="mod">
          <ac:chgData name="Al Brooks" userId="34fc579134f071c1" providerId="LiveId" clId="{2C59DBB7-90A3-425F-9E5E-5AF17C851C17}" dt="2021-06-23T22:04:03.626" v="11090" actId="13926"/>
          <ac:spMkLst>
            <pc:docMk/>
            <pc:sldMk cId="1237409196" sldId="7275"/>
            <ac:spMk id="129" creationId="{7F48F9A6-6AE3-4636-8356-EFAE2416759D}"/>
          </ac:spMkLst>
        </pc:spChg>
        <pc:spChg chg="mod">
          <ac:chgData name="Al Brooks" userId="34fc579134f071c1" providerId="LiveId" clId="{2C59DBB7-90A3-425F-9E5E-5AF17C851C17}" dt="2021-06-23T22:04:08.330" v="11092" actId="13926"/>
          <ac:spMkLst>
            <pc:docMk/>
            <pc:sldMk cId="1237409196" sldId="7275"/>
            <ac:spMk id="130" creationId="{DF9AD8B4-55F6-4F1B-A02B-7C9DAECBA3FA}"/>
          </ac:spMkLst>
        </pc:spChg>
        <pc:spChg chg="mod">
          <ac:chgData name="Al Brooks" userId="34fc579134f071c1" providerId="LiveId" clId="{2C59DBB7-90A3-425F-9E5E-5AF17C851C17}" dt="2021-06-23T22:04:49.392" v="11101" actId="13926"/>
          <ac:spMkLst>
            <pc:docMk/>
            <pc:sldMk cId="1237409196" sldId="7275"/>
            <ac:spMk id="131" creationId="{B420DD8A-6899-43C2-8B13-31B5C4FB6963}"/>
          </ac:spMkLst>
        </pc:spChg>
        <pc:spChg chg="add mod">
          <ac:chgData name="Al Brooks" userId="34fc579134f071c1" providerId="LiveId" clId="{2C59DBB7-90A3-425F-9E5E-5AF17C851C17}" dt="2021-06-23T21:45:55.295" v="10865"/>
          <ac:spMkLst>
            <pc:docMk/>
            <pc:sldMk cId="1237409196" sldId="7275"/>
            <ac:spMk id="134" creationId="{487CEFF5-C178-4980-A2C6-A34513DE1EFB}"/>
          </ac:spMkLst>
        </pc:spChg>
        <pc:spChg chg="mod">
          <ac:chgData name="Al Brooks" userId="34fc579134f071c1" providerId="LiveId" clId="{2C59DBB7-90A3-425F-9E5E-5AF17C851C17}" dt="2021-06-23T22:03:52.290" v="11086" actId="13926"/>
          <ac:spMkLst>
            <pc:docMk/>
            <pc:sldMk cId="1237409196" sldId="7275"/>
            <ac:spMk id="135" creationId="{8E797AED-FEDD-4062-B9FE-73AC8C5A8737}"/>
          </ac:spMkLst>
        </pc:spChg>
        <pc:spChg chg="mod">
          <ac:chgData name="Al Brooks" userId="34fc579134f071c1" providerId="LiveId" clId="{2C59DBB7-90A3-425F-9E5E-5AF17C851C17}" dt="2021-06-23T22:03:34.318" v="11082" actId="14100"/>
          <ac:spMkLst>
            <pc:docMk/>
            <pc:sldMk cId="1237409196" sldId="7275"/>
            <ac:spMk id="136" creationId="{C5B1860D-245C-4965-B4B8-03AD458D905F}"/>
          </ac:spMkLst>
        </pc:spChg>
        <pc:spChg chg="del">
          <ac:chgData name="Al Brooks" userId="34fc579134f071c1" providerId="LiveId" clId="{2C59DBB7-90A3-425F-9E5E-5AF17C851C17}" dt="2021-06-23T21:55:44.136" v="11066" actId="478"/>
          <ac:spMkLst>
            <pc:docMk/>
            <pc:sldMk cId="1237409196" sldId="7275"/>
            <ac:spMk id="137" creationId="{8291D22B-D84E-42B3-A36C-DEF0070C6CF4}"/>
          </ac:spMkLst>
        </pc:spChg>
        <pc:spChg chg="add mod">
          <ac:chgData name="Al Brooks" userId="34fc579134f071c1" providerId="LiveId" clId="{2C59DBB7-90A3-425F-9E5E-5AF17C851C17}" dt="2021-06-23T21:48:10.865" v="10899"/>
          <ac:spMkLst>
            <pc:docMk/>
            <pc:sldMk cId="1237409196" sldId="7275"/>
            <ac:spMk id="141" creationId="{6C510BF8-6106-427C-96EC-9E30AE3E676A}"/>
          </ac:spMkLst>
        </pc:spChg>
        <pc:spChg chg="mod">
          <ac:chgData name="Al Brooks" userId="34fc579134f071c1" providerId="LiveId" clId="{2C59DBB7-90A3-425F-9E5E-5AF17C851C17}" dt="2021-06-23T21:58:42.739" v="11076" actId="108"/>
          <ac:spMkLst>
            <pc:docMk/>
            <pc:sldMk cId="1237409196" sldId="7275"/>
            <ac:spMk id="144" creationId="{5C3EA1B3-AFF6-48A8-8FFE-418C6D1EACF5}"/>
          </ac:spMkLst>
        </pc:spChg>
        <pc:spChg chg="mod">
          <ac:chgData name="Al Brooks" userId="34fc579134f071c1" providerId="LiveId" clId="{2C59DBB7-90A3-425F-9E5E-5AF17C851C17}" dt="2021-06-23T21:58:44.913" v="11077" actId="108"/>
          <ac:spMkLst>
            <pc:docMk/>
            <pc:sldMk cId="1237409196" sldId="7275"/>
            <ac:spMk id="146" creationId="{700D41D6-31A2-4EBD-8C55-587A9435F471}"/>
          </ac:spMkLst>
        </pc:spChg>
        <pc:spChg chg="mod">
          <ac:chgData name="Al Brooks" userId="34fc579134f071c1" providerId="LiveId" clId="{2C59DBB7-90A3-425F-9E5E-5AF17C851C17}" dt="2021-06-23T21:58:46.434" v="11078" actId="108"/>
          <ac:spMkLst>
            <pc:docMk/>
            <pc:sldMk cId="1237409196" sldId="7275"/>
            <ac:spMk id="147" creationId="{79FF7D6D-1D09-492B-8DD4-A12D8D4F7CD5}"/>
          </ac:spMkLst>
        </pc:spChg>
        <pc:spChg chg="mod">
          <ac:chgData name="Al Brooks" userId="34fc579134f071c1" providerId="LiveId" clId="{2C59DBB7-90A3-425F-9E5E-5AF17C851C17}" dt="2021-06-23T21:58:48.598" v="11079" actId="108"/>
          <ac:spMkLst>
            <pc:docMk/>
            <pc:sldMk cId="1237409196" sldId="7275"/>
            <ac:spMk id="150" creationId="{93ACD044-A6D1-4630-A4B5-6F2AC9F7EC4A}"/>
          </ac:spMkLst>
        </pc:spChg>
        <pc:spChg chg="mod">
          <ac:chgData name="Al Brooks" userId="34fc579134f071c1" providerId="LiveId" clId="{2C59DBB7-90A3-425F-9E5E-5AF17C851C17}" dt="2021-06-23T21:58:19.925" v="11072" actId="108"/>
          <ac:spMkLst>
            <pc:docMk/>
            <pc:sldMk cId="1237409196" sldId="7275"/>
            <ac:spMk id="152" creationId="{92275CA8-3A98-4870-8A4C-932A6AD055F1}"/>
          </ac:spMkLst>
        </pc:spChg>
        <pc:spChg chg="mod">
          <ac:chgData name="Al Brooks" userId="34fc579134f071c1" providerId="LiveId" clId="{2C59DBB7-90A3-425F-9E5E-5AF17C851C17}" dt="2021-06-23T21:58:28.735" v="11073" actId="108"/>
          <ac:spMkLst>
            <pc:docMk/>
            <pc:sldMk cId="1237409196" sldId="7275"/>
            <ac:spMk id="153" creationId="{1C5A99D2-EED9-4610-8AE9-1F24249AE772}"/>
          </ac:spMkLst>
        </pc:spChg>
        <pc:spChg chg="mod">
          <ac:chgData name="Al Brooks" userId="34fc579134f071c1" providerId="LiveId" clId="{2C59DBB7-90A3-425F-9E5E-5AF17C851C17}" dt="2021-06-23T21:58:32.046" v="11074" actId="108"/>
          <ac:spMkLst>
            <pc:docMk/>
            <pc:sldMk cId="1237409196" sldId="7275"/>
            <ac:spMk id="156" creationId="{52B40AAF-36FE-420A-8D62-E197CE6B0845}"/>
          </ac:spMkLst>
        </pc:spChg>
        <pc:spChg chg="mod">
          <ac:chgData name="Al Brooks" userId="34fc579134f071c1" providerId="LiveId" clId="{2C59DBB7-90A3-425F-9E5E-5AF17C851C17}" dt="2021-06-23T21:58:33.054" v="11075" actId="108"/>
          <ac:spMkLst>
            <pc:docMk/>
            <pc:sldMk cId="1237409196" sldId="7275"/>
            <ac:spMk id="157" creationId="{4596C0EB-4C67-4A80-92EF-CC12E8C5B231}"/>
          </ac:spMkLst>
        </pc:spChg>
        <pc:spChg chg="add mod">
          <ac:chgData name="Al Brooks" userId="34fc579134f071c1" providerId="LiveId" clId="{2C59DBB7-90A3-425F-9E5E-5AF17C851C17}" dt="2021-06-23T22:03:39.714" v="11084" actId="13926"/>
          <ac:spMkLst>
            <pc:docMk/>
            <pc:sldMk cId="1237409196" sldId="7275"/>
            <ac:spMk id="162" creationId="{EE3D473D-F53C-43BC-AA62-7C342B7D7446}"/>
          </ac:spMkLst>
        </pc:spChg>
        <pc:spChg chg="add mod">
          <ac:chgData name="Al Brooks" userId="34fc579134f071c1" providerId="LiveId" clId="{2C59DBB7-90A3-425F-9E5E-5AF17C851C17}" dt="2021-06-23T22:03:59.420" v="11088" actId="13926"/>
          <ac:spMkLst>
            <pc:docMk/>
            <pc:sldMk cId="1237409196" sldId="7275"/>
            <ac:spMk id="164" creationId="{4A59EB94-A01C-4026-BCF7-4F71DA1A5418}"/>
          </ac:spMkLst>
        </pc:spChg>
        <pc:spChg chg="add mod">
          <ac:chgData name="Al Brooks" userId="34fc579134f071c1" providerId="LiveId" clId="{2C59DBB7-90A3-425F-9E5E-5AF17C851C17}" dt="2021-06-23T22:04:17.868" v="11095" actId="14100"/>
          <ac:spMkLst>
            <pc:docMk/>
            <pc:sldMk cId="1237409196" sldId="7275"/>
            <ac:spMk id="167" creationId="{C45D559B-0628-4586-9E16-F68D01F0358F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2" creationId="{2E786367-FD66-44EF-835A-1EE236DC6092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3" creationId="{B376AA0B-FA32-47C6-AF39-A43FCB22C56A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4" creationId="{7B797479-69A7-4CA3-A462-4F9D1035F30B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5" creationId="{95F2134E-38FB-4CD9-AA6F-DE5E608720FB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6" creationId="{0BA4C33B-6128-4C5B-9483-95E1CC8CBE94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7" creationId="{725E75DC-7FD9-43F0-B805-8D00FA98430D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49" creationId="{8835DEDD-C0A5-4A1D-A7B2-70D8A468942E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55" creationId="{9D8CB418-4366-4E75-810A-C249B3ACD5A6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56" creationId="{529A9465-963E-4EB7-940F-93ADD5AA31BC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1" creationId="{2AE92A20-492A-4A98-8EBD-E879F3DFDE87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2" creationId="{413805A4-1BD1-4A76-9746-7984FBCA80E8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3" creationId="{C3306888-8273-437D-B5C5-442BE7C678FF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4" creationId="{A80E90CB-FE2B-45E0-BCB7-124030B3EF66}"/>
          </ac:spMkLst>
        </pc:spChg>
        <pc:spChg chg="del mod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5" creationId="{88579CC4-25B7-4055-A3EA-5A3C01C04407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6" creationId="{739BB9DA-EB11-46CB-AF5D-47F174E369C7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297" creationId="{65103CF6-B5EF-4131-A44A-0C3A5BD2811F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0" creationId="{1D4E7143-2237-465C-BB67-F13F87063A75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1" creationId="{E47AB3D2-1E60-4C30-A07A-6AC869A476A9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2" creationId="{079E0658-8F2A-4BD4-AA8D-E22DF8E8D312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3" creationId="{F9A9760D-4163-4ADA-B37E-B67BADE7BF2B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4" creationId="{36DBBDC8-9B2B-4B98-B052-77C8A92F17B3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5" creationId="{35673250-1A61-4E8F-ABF5-7F4290C7E0A6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6" creationId="{D49286B2-4E76-417C-AD32-3AAE0F3233E9}"/>
          </ac:spMkLst>
        </pc:spChg>
        <pc:spChg chg="del">
          <ac:chgData name="Al Brooks" userId="34fc579134f071c1" providerId="LiveId" clId="{2C59DBB7-90A3-425F-9E5E-5AF17C851C17}" dt="2021-06-23T22:04:56.185" v="11102" actId="478"/>
          <ac:spMkLst>
            <pc:docMk/>
            <pc:sldMk cId="1237409196" sldId="7275"/>
            <ac:spMk id="317" creationId="{E6EF4A5C-0879-43F5-94E2-A241B5B69DFF}"/>
          </ac:spMkLst>
        </pc:spChg>
        <pc:cxnChg chg="mod">
          <ac:chgData name="Al Brooks" userId="34fc579134f071c1" providerId="LiveId" clId="{2C59DBB7-90A3-425F-9E5E-5AF17C851C17}" dt="2021-06-23T22:04:22.283" v="11096" actId="14100"/>
          <ac:cxnSpMkLst>
            <pc:docMk/>
            <pc:sldMk cId="1237409196" sldId="7275"/>
            <ac:cxnSpMk id="122" creationId="{004398DF-7F4B-4A3B-8725-19418B75B463}"/>
          </ac:cxnSpMkLst>
        </pc:cxnChg>
        <pc:cxnChg chg="add mod">
          <ac:chgData name="Al Brooks" userId="34fc579134f071c1" providerId="LiveId" clId="{2C59DBB7-90A3-425F-9E5E-5AF17C851C17}" dt="2021-06-23T21:50:25.612" v="10988" actId="14100"/>
          <ac:cxnSpMkLst>
            <pc:docMk/>
            <pc:sldMk cId="1237409196" sldId="7275"/>
            <ac:cxnSpMk id="163" creationId="{D72AFA36-6717-4D9E-8201-98FA9927BF5B}"/>
          </ac:cxnSpMkLst>
        </pc:cxnChg>
        <pc:cxnChg chg="add mod">
          <ac:chgData name="Al Brooks" userId="34fc579134f071c1" providerId="LiveId" clId="{2C59DBB7-90A3-425F-9E5E-5AF17C851C17}" dt="2021-06-23T21:53:40.016" v="11005" actId="571"/>
          <ac:cxnSpMkLst>
            <pc:docMk/>
            <pc:sldMk cId="1237409196" sldId="7275"/>
            <ac:cxnSpMk id="165" creationId="{64E5F3B6-80E6-4E5A-8260-C791B742FAF2}"/>
          </ac:cxnSpMkLst>
        </pc:cxnChg>
        <pc:cxnChg chg="add mod">
          <ac:chgData name="Al Brooks" userId="34fc579134f071c1" providerId="LiveId" clId="{2C59DBB7-90A3-425F-9E5E-5AF17C851C17}" dt="2021-06-23T21:54:12.866" v="11013" actId="14100"/>
          <ac:cxnSpMkLst>
            <pc:docMk/>
            <pc:sldMk cId="1237409196" sldId="7275"/>
            <ac:cxnSpMk id="166" creationId="{A01A05FB-42BE-4B93-BA91-0AAF3082E085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48" creationId="{388ADE76-B0AC-40C5-8D37-DA6D15A6B14F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0" creationId="{ACF6B955-4DB9-4ECE-9B07-56F83317B32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1" creationId="{D0C006ED-F667-4F80-BE87-93C389419010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2" creationId="{F1FB5AC6-4993-4E3E-A3F1-D5214872D43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3" creationId="{50A742A9-126A-446E-9B6E-5DFD27F93F0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4" creationId="{AF805F54-5795-4ECB-8889-3D4AF3B8BDFD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7" creationId="{D79DF3C6-2ECC-4CFE-B4B3-354A9B9E20CF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8" creationId="{8DC9D365-92B8-4BDC-924F-1A806DA0C9D0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59" creationId="{8E143E01-E3EC-4A99-BA78-27EBE0B306D8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0" creationId="{177C7EE0-8C92-48C9-B3FE-57DEF986DACA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1" creationId="{58B17F56-026A-4F9C-84FB-7962731A16DF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2" creationId="{1D18D804-48BE-406E-956D-28CB8B3E74E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3" creationId="{EBB19684-9B6B-4586-AE47-64EF9EAE1DA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4" creationId="{B049034C-F032-4281-AE66-5F478D3BED44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5" creationId="{3F958686-ACD9-4744-9EE1-7436AF7D2A4E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6" creationId="{5F6EF09A-29D2-43DE-8A2E-9123A7E625A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7" creationId="{3F908735-6002-403E-9361-9C2D98913EF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8" creationId="{84B9151D-A35A-4406-B487-2ACF332FF045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69" creationId="{3D2C23E2-E6C8-45ED-AE35-20E73559F250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0" creationId="{C4251AF2-5F60-4672-AA7F-5F1993C1848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1" creationId="{4F3ACD9B-57E3-4A41-93E5-0F5BECB9CC1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2" creationId="{417E4714-F349-4ECF-9295-89546691B3D9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3" creationId="{8E822DC0-7751-4A25-9C1B-4D9EEBE347C9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4" creationId="{54683641-BA5A-4D3B-BFA6-671E36374ED2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5" creationId="{256D2C7E-B116-4943-94DA-0C5FD767B651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6" creationId="{FD5B4AEE-DD74-4E7E-90FA-9CA2A63F520D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7" creationId="{5B1C65D4-F332-4CEF-8F5A-78C5608CBD86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8" creationId="{2EE49241-2597-4282-85FA-E4A68103869B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79" creationId="{051691D2-BFC8-4A82-AFBA-23867748549E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0" creationId="{EA435FB3-B057-45A1-820B-17671AC0A3A4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1" creationId="{1F4BF042-32E4-424E-8511-87DFEEA87475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2" creationId="{4F4CCA0C-9150-4A27-A620-BB88BC40264F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3" creationId="{F0DA196F-ED40-46FE-A1D5-AFE11B96E373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4" creationId="{5CFC5B70-1779-4ED9-B19E-7D6FA812E4C8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5" creationId="{3B94CFAF-66F3-4095-BE9A-66546C5E515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6" creationId="{D5360A92-7637-4383-A9D2-F065107FA49B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7" creationId="{1A8716FE-E0FF-4D53-ADDA-13F637B69CEA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8" creationId="{FF7125CA-9347-4F23-91E4-59EF04C08FAA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89" creationId="{C6A83396-486E-4071-84BA-F781F23BC649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90" creationId="{9843C35A-7953-41F7-BFA8-CC58E1AF0561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98" creationId="{9B6F6607-45B5-48B2-9D36-A352F46FE536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299" creationId="{C8B85B27-3834-4066-838C-9C55DB124191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0" creationId="{9AC2E7E4-8A93-4D42-8917-162EFF525484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1" creationId="{7D2F60E8-5AE4-48C9-AA27-8D60538EDA40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2" creationId="{80BFA803-A0C7-4D71-95DB-02A649691878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3" creationId="{E4779205-251F-4954-9CD7-37948D9FB7A7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4" creationId="{6BFEB235-E394-4514-96E9-F4193FE75236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5" creationId="{A664635F-257C-461C-9387-06569023B199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6" creationId="{FD40F6FD-4A1D-42E5-8D29-E5EBCB44A0DF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7" creationId="{68188EA7-354A-454A-9C8F-8CFB8BFFE4E9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8" creationId="{96FF08D6-F0DF-447B-AFE7-DC8CC750DBC3}"/>
          </ac:cxnSpMkLst>
        </pc:cxnChg>
        <pc:cxnChg chg="del">
          <ac:chgData name="Al Brooks" userId="34fc579134f071c1" providerId="LiveId" clId="{2C59DBB7-90A3-425F-9E5E-5AF17C851C17}" dt="2021-06-23T22:04:56.185" v="11102" actId="478"/>
          <ac:cxnSpMkLst>
            <pc:docMk/>
            <pc:sldMk cId="1237409196" sldId="7275"/>
            <ac:cxnSpMk id="309" creationId="{04E071BE-405F-4074-97F0-2F7B32AC1017}"/>
          </ac:cxnSpMkLst>
        </pc:cxnChg>
      </pc:sldChg>
      <pc:sldChg chg="add del">
        <pc:chgData name="Al Brooks" userId="34fc579134f071c1" providerId="LiveId" clId="{2C59DBB7-90A3-425F-9E5E-5AF17C851C17}" dt="2021-06-22T21:42:55.785" v="9647" actId="2696"/>
        <pc:sldMkLst>
          <pc:docMk/>
          <pc:sldMk cId="356967166" sldId="7276"/>
        </pc:sldMkLst>
      </pc:sldChg>
      <pc:sldChg chg="modSp add del mod">
        <pc:chgData name="Al Brooks" userId="34fc579134f071c1" providerId="LiveId" clId="{2C59DBB7-90A3-425F-9E5E-5AF17C851C17}" dt="2021-06-22T21:39:27.037" v="9631" actId="2696"/>
        <pc:sldMkLst>
          <pc:docMk/>
          <pc:sldMk cId="3189323438" sldId="7276"/>
        </pc:sldMkLst>
        <pc:spChg chg="mod">
          <ac:chgData name="Al Brooks" userId="34fc579134f071c1" providerId="LiveId" clId="{2C59DBB7-90A3-425F-9E5E-5AF17C851C17}" dt="2021-06-22T21:38:20.214" v="9628"/>
          <ac:spMkLst>
            <pc:docMk/>
            <pc:sldMk cId="3189323438" sldId="7276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2C59DBB7-90A3-425F-9E5E-5AF17C851C17}" dt="2021-06-23T21:55:57.857" v="11069" actId="2696"/>
        <pc:sldMkLst>
          <pc:docMk/>
          <pc:sldMk cId="3570057029" sldId="7276"/>
        </pc:sldMkLst>
        <pc:spChg chg="mod">
          <ac:chgData name="Al Brooks" userId="34fc579134f071c1" providerId="LiveId" clId="{2C59DBB7-90A3-425F-9E5E-5AF17C851C17}" dt="2021-06-23T21:54:37.869" v="11017"/>
          <ac:spMkLst>
            <pc:docMk/>
            <pc:sldMk cId="3570057029" sldId="7276"/>
            <ac:spMk id="5" creationId="{00000000-0000-0000-0000-000000000000}"/>
          </ac:spMkLst>
        </pc:spChg>
        <pc:spChg chg="add mod">
          <ac:chgData name="Al Brooks" userId="34fc579134f071c1" providerId="LiveId" clId="{2C59DBB7-90A3-425F-9E5E-5AF17C851C17}" dt="2021-06-23T21:55:11.671" v="11040" actId="1076"/>
          <ac:spMkLst>
            <pc:docMk/>
            <pc:sldMk cId="3570057029" sldId="7276"/>
            <ac:spMk id="20" creationId="{E90819A0-D437-4471-B435-E395E3FE82DF}"/>
          </ac:spMkLst>
        </pc:spChg>
        <pc:spChg chg="mod">
          <ac:chgData name="Al Brooks" userId="34fc579134f071c1" providerId="LiveId" clId="{2C59DBB7-90A3-425F-9E5E-5AF17C851C17}" dt="2021-06-23T21:55:28.004" v="11061" actId="108"/>
          <ac:spMkLst>
            <pc:docMk/>
            <pc:sldMk cId="3570057029" sldId="7276"/>
            <ac:spMk id="100" creationId="{A8B649AC-E6C5-4250-8C23-30C3759251C4}"/>
          </ac:spMkLst>
        </pc:spChg>
        <pc:spChg chg="del">
          <ac:chgData name="Al Brooks" userId="34fc579134f071c1" providerId="LiveId" clId="{2C59DBB7-90A3-425F-9E5E-5AF17C851C17}" dt="2021-06-23T21:55:55.026" v="11068" actId="478"/>
          <ac:spMkLst>
            <pc:docMk/>
            <pc:sldMk cId="3570057029" sldId="7276"/>
            <ac:spMk id="242" creationId="{24A5A99D-5A35-4EC0-9E31-4DB6A07D989B}"/>
          </ac:spMkLst>
        </pc:spChg>
      </pc:sldChg>
    </pc:docChg>
  </pc:docChgLst>
  <pc:docChgLst>
    <pc:chgData name="Al Brooks" userId="34fc579134f071c1" providerId="LiveId" clId="{0A7218F2-E400-42C1-8652-A4E8C440D270}"/>
    <pc:docChg chg="undo redo custSel addSld delSld modSld sldOrd modSection">
      <pc:chgData name="Al Brooks" userId="34fc579134f071c1" providerId="LiveId" clId="{0A7218F2-E400-42C1-8652-A4E8C440D270}" dt="2021-02-04T13:26:42.969" v="13031" actId="20577"/>
      <pc:docMkLst>
        <pc:docMk/>
      </pc:docMkLst>
      <pc:sldChg chg="addSp modSp">
        <pc:chgData name="Al Brooks" userId="34fc579134f071c1" providerId="LiveId" clId="{0A7218F2-E400-42C1-8652-A4E8C440D270}" dt="2021-02-04T00:01:09.540" v="12701"/>
        <pc:sldMkLst>
          <pc:docMk/>
          <pc:sldMk cId="2472390223" sldId="969"/>
        </pc:sldMkLst>
        <pc:cxnChg chg="add mod">
          <ac:chgData name="Al Brooks" userId="34fc579134f071c1" providerId="LiveId" clId="{0A7218F2-E400-42C1-8652-A4E8C440D270}" dt="2021-02-04T00:01:09.540" v="12701"/>
          <ac:cxnSpMkLst>
            <pc:docMk/>
            <pc:sldMk cId="2472390223" sldId="969"/>
            <ac:cxnSpMk id="80" creationId="{F2B45786-0C9F-4720-8E70-B5F2180F09DA}"/>
          </ac:cxnSpMkLst>
        </pc:cxnChg>
        <pc:cxnChg chg="add mod">
          <ac:chgData name="Al Brooks" userId="34fc579134f071c1" providerId="LiveId" clId="{0A7218F2-E400-42C1-8652-A4E8C440D270}" dt="2021-02-04T00:01:09.540" v="12701"/>
          <ac:cxnSpMkLst>
            <pc:docMk/>
            <pc:sldMk cId="2472390223" sldId="969"/>
            <ac:cxnSpMk id="81" creationId="{A704A2D3-E556-44BA-95BE-7E5DE7746C4D}"/>
          </ac:cxnSpMkLst>
        </pc:cxnChg>
        <pc:cxnChg chg="add mod">
          <ac:chgData name="Al Brooks" userId="34fc579134f071c1" providerId="LiveId" clId="{0A7218F2-E400-42C1-8652-A4E8C440D270}" dt="2021-02-04T00:01:09.540" v="12701"/>
          <ac:cxnSpMkLst>
            <pc:docMk/>
            <pc:sldMk cId="2472390223" sldId="969"/>
            <ac:cxnSpMk id="82" creationId="{355FF835-332A-4BC8-9024-505271546C25}"/>
          </ac:cxnSpMkLst>
        </pc:cxnChg>
        <pc:cxnChg chg="add mod">
          <ac:chgData name="Al Brooks" userId="34fc579134f071c1" providerId="LiveId" clId="{0A7218F2-E400-42C1-8652-A4E8C440D270}" dt="2021-02-04T00:01:09.540" v="12701"/>
          <ac:cxnSpMkLst>
            <pc:docMk/>
            <pc:sldMk cId="2472390223" sldId="969"/>
            <ac:cxnSpMk id="84" creationId="{F4BEC432-6AF6-4192-9DF8-9F5DF15C7F7C}"/>
          </ac:cxnSpMkLst>
        </pc:cxnChg>
      </pc:sldChg>
      <pc:sldChg chg="addSp modSp">
        <pc:chgData name="Al Brooks" userId="34fc579134f071c1" providerId="LiveId" clId="{0A7218F2-E400-42C1-8652-A4E8C440D270}" dt="2021-02-04T00:01:07.303" v="12700"/>
        <pc:sldMkLst>
          <pc:docMk/>
          <pc:sldMk cId="1772390177" sldId="5084"/>
        </pc:sldMkLst>
        <pc:cxnChg chg="add mod">
          <ac:chgData name="Al Brooks" userId="34fc579134f071c1" providerId="LiveId" clId="{0A7218F2-E400-42C1-8652-A4E8C440D270}" dt="2021-02-04T00:01:07.303" v="12700"/>
          <ac:cxnSpMkLst>
            <pc:docMk/>
            <pc:sldMk cId="1772390177" sldId="5084"/>
            <ac:cxnSpMk id="81" creationId="{6AE2E21B-3911-4D22-9D58-50F240AFEBD3}"/>
          </ac:cxnSpMkLst>
        </pc:cxnChg>
        <pc:cxnChg chg="add mod">
          <ac:chgData name="Al Brooks" userId="34fc579134f071c1" providerId="LiveId" clId="{0A7218F2-E400-42C1-8652-A4E8C440D270}" dt="2021-02-04T00:01:07.303" v="12700"/>
          <ac:cxnSpMkLst>
            <pc:docMk/>
            <pc:sldMk cId="1772390177" sldId="5084"/>
            <ac:cxnSpMk id="82" creationId="{94EB5EE1-FF5D-4EC6-8EFA-9CD808DB2E65}"/>
          </ac:cxnSpMkLst>
        </pc:cxnChg>
        <pc:cxnChg chg="add mod">
          <ac:chgData name="Al Brooks" userId="34fc579134f071c1" providerId="LiveId" clId="{0A7218F2-E400-42C1-8652-A4E8C440D270}" dt="2021-02-04T00:01:07.303" v="12700"/>
          <ac:cxnSpMkLst>
            <pc:docMk/>
            <pc:sldMk cId="1772390177" sldId="5084"/>
            <ac:cxnSpMk id="83" creationId="{676C5B6C-CAB9-4694-9996-012798C7F564}"/>
          </ac:cxnSpMkLst>
        </pc:cxnChg>
        <pc:cxnChg chg="add mod">
          <ac:chgData name="Al Brooks" userId="34fc579134f071c1" providerId="LiveId" clId="{0A7218F2-E400-42C1-8652-A4E8C440D270}" dt="2021-02-04T00:01:07.303" v="12700"/>
          <ac:cxnSpMkLst>
            <pc:docMk/>
            <pc:sldMk cId="1772390177" sldId="5084"/>
            <ac:cxnSpMk id="84" creationId="{62740027-F76E-4627-BD9A-291976EE7C3E}"/>
          </ac:cxnSpMkLst>
        </pc:cxnChg>
      </pc:sldChg>
      <pc:sldChg chg="addSp delSp modSp mod">
        <pc:chgData name="Al Brooks" userId="34fc579134f071c1" providerId="LiveId" clId="{0A7218F2-E400-42C1-8652-A4E8C440D270}" dt="2021-02-04T00:02:47.645" v="12726"/>
        <pc:sldMkLst>
          <pc:docMk/>
          <pc:sldMk cId="729202585" sldId="5393"/>
        </pc:sldMkLst>
        <pc:cxnChg chg="add mod">
          <ac:chgData name="Al Brooks" userId="34fc579134f071c1" providerId="LiveId" clId="{0A7218F2-E400-42C1-8652-A4E8C440D270}" dt="2021-02-04T00:00:08.887" v="12687"/>
          <ac:cxnSpMkLst>
            <pc:docMk/>
            <pc:sldMk cId="729202585" sldId="5393"/>
            <ac:cxnSpMk id="225" creationId="{3D59F4F5-D0A6-4E1B-98F8-829E738F12CC}"/>
          </ac:cxnSpMkLst>
        </pc:cxnChg>
        <pc:cxnChg chg="add del mod">
          <ac:chgData name="Al Brooks" userId="34fc579134f071c1" providerId="LiveId" clId="{0A7218F2-E400-42C1-8652-A4E8C440D270}" dt="2021-02-04T00:02:45.831" v="12725" actId="478"/>
          <ac:cxnSpMkLst>
            <pc:docMk/>
            <pc:sldMk cId="729202585" sldId="5393"/>
            <ac:cxnSpMk id="232" creationId="{EB027538-8F68-4C05-9953-0FBF7C3CBFDA}"/>
          </ac:cxnSpMkLst>
        </pc:cxnChg>
        <pc:cxnChg chg="add mod">
          <ac:chgData name="Al Brooks" userId="34fc579134f071c1" providerId="LiveId" clId="{0A7218F2-E400-42C1-8652-A4E8C440D270}" dt="2021-02-04T00:00:08.887" v="12687"/>
          <ac:cxnSpMkLst>
            <pc:docMk/>
            <pc:sldMk cId="729202585" sldId="5393"/>
            <ac:cxnSpMk id="233" creationId="{0A0DB410-D29C-40FC-BBB9-3E01E2384674}"/>
          </ac:cxnSpMkLst>
        </pc:cxnChg>
        <pc:cxnChg chg="add mod">
          <ac:chgData name="Al Brooks" userId="34fc579134f071c1" providerId="LiveId" clId="{0A7218F2-E400-42C1-8652-A4E8C440D270}" dt="2021-02-04T00:00:08.887" v="12687"/>
          <ac:cxnSpMkLst>
            <pc:docMk/>
            <pc:sldMk cId="729202585" sldId="5393"/>
            <ac:cxnSpMk id="239" creationId="{97D154DF-26C5-453B-AACF-DB6866A15C0F}"/>
          </ac:cxnSpMkLst>
        </pc:cxnChg>
        <pc:cxnChg chg="add mod">
          <ac:chgData name="Al Brooks" userId="34fc579134f071c1" providerId="LiveId" clId="{0A7218F2-E400-42C1-8652-A4E8C440D270}" dt="2021-02-04T00:02:47.645" v="12726"/>
          <ac:cxnSpMkLst>
            <pc:docMk/>
            <pc:sldMk cId="729202585" sldId="5393"/>
            <ac:cxnSpMk id="240" creationId="{FDBDEFCB-2DA2-4751-88E4-82FF729D9597}"/>
          </ac:cxnSpMkLst>
        </pc:cxnChg>
      </pc:sldChg>
      <pc:sldChg chg="addSp delSp modSp mod">
        <pc:chgData name="Al Brooks" userId="34fc579134f071c1" providerId="LiveId" clId="{0A7218F2-E400-42C1-8652-A4E8C440D270}" dt="2021-01-29T22:28:09.136" v="5195" actId="6549"/>
        <pc:sldMkLst>
          <pc:docMk/>
          <pc:sldMk cId="742038980" sldId="5880"/>
        </pc:sldMkLst>
        <pc:spChg chg="mod">
          <ac:chgData name="Al Brooks" userId="34fc579134f071c1" providerId="LiveId" clId="{0A7218F2-E400-42C1-8652-A4E8C440D270}" dt="2021-01-29T22:26:02.167" v="4971" actId="20577"/>
          <ac:spMkLst>
            <pc:docMk/>
            <pc:sldMk cId="742038980" sldId="5880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2:28:09.136" v="5195" actId="6549"/>
          <ac:spMkLst>
            <pc:docMk/>
            <pc:sldMk cId="742038980" sldId="5880"/>
            <ac:spMk id="83" creationId="{B0E95ADF-89B4-4BB9-800C-A5E5A8FF5641}"/>
          </ac:spMkLst>
        </pc:spChg>
        <pc:spChg chg="add mod">
          <ac:chgData name="Al Brooks" userId="34fc579134f071c1" providerId="LiveId" clId="{0A7218F2-E400-42C1-8652-A4E8C440D270}" dt="2021-01-29T22:23:52.249" v="4828" actId="14100"/>
          <ac:spMkLst>
            <pc:docMk/>
            <pc:sldMk cId="742038980" sldId="5880"/>
            <ac:spMk id="84" creationId="{D8D4E502-F60D-4F17-8006-480481DD3F0C}"/>
          </ac:spMkLst>
        </pc:spChg>
        <pc:picChg chg="del">
          <ac:chgData name="Al Brooks" userId="34fc579134f071c1" providerId="LiveId" clId="{0A7218F2-E400-42C1-8652-A4E8C440D270}" dt="2021-01-29T22:23:23.651" v="4820" actId="478"/>
          <ac:picMkLst>
            <pc:docMk/>
            <pc:sldMk cId="742038980" sldId="5880"/>
            <ac:picMk id="2" creationId="{343EAAF9-8B28-4578-BE7A-C2784B4A40D0}"/>
          </ac:picMkLst>
        </pc:picChg>
        <pc:picChg chg="add mod">
          <ac:chgData name="Al Brooks" userId="34fc579134f071c1" providerId="LiveId" clId="{0A7218F2-E400-42C1-8652-A4E8C440D270}" dt="2021-01-29T22:23:32.500" v="4823" actId="14100"/>
          <ac:picMkLst>
            <pc:docMk/>
            <pc:sldMk cId="742038980" sldId="5880"/>
            <ac:picMk id="4" creationId="{0036F7C6-0BAE-4E74-9555-C300447C6791}"/>
          </ac:picMkLst>
        </pc:picChg>
      </pc:sldChg>
      <pc:sldChg chg="addSp delSp modSp mod">
        <pc:chgData name="Al Brooks" userId="34fc579134f071c1" providerId="LiveId" clId="{0A7218F2-E400-42C1-8652-A4E8C440D270}" dt="2021-02-04T00:03:10.678" v="12734"/>
        <pc:sldMkLst>
          <pc:docMk/>
          <pc:sldMk cId="2609294670" sldId="6182"/>
        </pc:sldMkLst>
        <pc:cxnChg chg="add mod">
          <ac:chgData name="Al Brooks" userId="34fc579134f071c1" providerId="LiveId" clId="{0A7218F2-E400-42C1-8652-A4E8C440D270}" dt="2021-02-04T00:00:28.250" v="12692"/>
          <ac:cxnSpMkLst>
            <pc:docMk/>
            <pc:sldMk cId="2609294670" sldId="6182"/>
            <ac:cxnSpMk id="211" creationId="{3A94847F-D066-499E-9764-3053D14E5138}"/>
          </ac:cxnSpMkLst>
        </pc:cxnChg>
        <pc:cxnChg chg="add del mod">
          <ac:chgData name="Al Brooks" userId="34fc579134f071c1" providerId="LiveId" clId="{0A7218F2-E400-42C1-8652-A4E8C440D270}" dt="2021-02-04T00:03:09.066" v="12733" actId="478"/>
          <ac:cxnSpMkLst>
            <pc:docMk/>
            <pc:sldMk cId="2609294670" sldId="6182"/>
            <ac:cxnSpMk id="223" creationId="{E7CB49EF-2F1C-4768-BB64-D3B47DB8030A}"/>
          </ac:cxnSpMkLst>
        </pc:cxnChg>
        <pc:cxnChg chg="add mod">
          <ac:chgData name="Al Brooks" userId="34fc579134f071c1" providerId="LiveId" clId="{0A7218F2-E400-42C1-8652-A4E8C440D270}" dt="2021-02-04T00:00:28.250" v="12692"/>
          <ac:cxnSpMkLst>
            <pc:docMk/>
            <pc:sldMk cId="2609294670" sldId="6182"/>
            <ac:cxnSpMk id="225" creationId="{8481D919-8A4A-4C15-BD3E-CF5B8D264EAB}"/>
          </ac:cxnSpMkLst>
        </pc:cxnChg>
        <pc:cxnChg chg="add mod">
          <ac:chgData name="Al Brooks" userId="34fc579134f071c1" providerId="LiveId" clId="{0A7218F2-E400-42C1-8652-A4E8C440D270}" dt="2021-02-04T00:00:28.250" v="12692"/>
          <ac:cxnSpMkLst>
            <pc:docMk/>
            <pc:sldMk cId="2609294670" sldId="6182"/>
            <ac:cxnSpMk id="232" creationId="{5E5992F0-0902-401D-98CE-8E26B3E883B8}"/>
          </ac:cxnSpMkLst>
        </pc:cxnChg>
        <pc:cxnChg chg="add mod">
          <ac:chgData name="Al Brooks" userId="34fc579134f071c1" providerId="LiveId" clId="{0A7218F2-E400-42C1-8652-A4E8C440D270}" dt="2021-02-04T00:03:10.678" v="12734"/>
          <ac:cxnSpMkLst>
            <pc:docMk/>
            <pc:sldMk cId="2609294670" sldId="6182"/>
            <ac:cxnSpMk id="233" creationId="{ABA68A52-8AA1-4E1F-A377-FD28C0810649}"/>
          </ac:cxnSpMkLst>
        </pc:cxnChg>
      </pc:sldChg>
      <pc:sldChg chg="addSp delSp modSp mod">
        <pc:chgData name="Al Brooks" userId="34fc579134f071c1" providerId="LiveId" clId="{0A7218F2-E400-42C1-8652-A4E8C440D270}" dt="2021-02-04T00:03:32.285" v="12740"/>
        <pc:sldMkLst>
          <pc:docMk/>
          <pc:sldMk cId="385670288" sldId="6297"/>
        </pc:sldMkLst>
        <pc:cxnChg chg="add mod">
          <ac:chgData name="Al Brooks" userId="34fc579134f071c1" providerId="LiveId" clId="{0A7218F2-E400-42C1-8652-A4E8C440D270}" dt="2021-02-04T00:01:11.680" v="12702"/>
          <ac:cxnSpMkLst>
            <pc:docMk/>
            <pc:sldMk cId="385670288" sldId="6297"/>
            <ac:cxnSpMk id="156" creationId="{C6780143-A5E2-4920-ABED-0782442F67C6}"/>
          </ac:cxnSpMkLst>
        </pc:cxnChg>
        <pc:cxnChg chg="add del mod">
          <ac:chgData name="Al Brooks" userId="34fc579134f071c1" providerId="LiveId" clId="{0A7218F2-E400-42C1-8652-A4E8C440D270}" dt="2021-02-04T00:03:30.452" v="12739" actId="478"/>
          <ac:cxnSpMkLst>
            <pc:docMk/>
            <pc:sldMk cId="385670288" sldId="6297"/>
            <ac:cxnSpMk id="157" creationId="{B1295E89-F717-4F34-94AF-498F7D335974}"/>
          </ac:cxnSpMkLst>
        </pc:cxnChg>
        <pc:cxnChg chg="add mod">
          <ac:chgData name="Al Brooks" userId="34fc579134f071c1" providerId="LiveId" clId="{0A7218F2-E400-42C1-8652-A4E8C440D270}" dt="2021-02-04T00:01:11.680" v="12702"/>
          <ac:cxnSpMkLst>
            <pc:docMk/>
            <pc:sldMk cId="385670288" sldId="6297"/>
            <ac:cxnSpMk id="158" creationId="{AA4CE841-20C7-406A-A72B-5D23AC5E2872}"/>
          </ac:cxnSpMkLst>
        </pc:cxnChg>
        <pc:cxnChg chg="add mod">
          <ac:chgData name="Al Brooks" userId="34fc579134f071c1" providerId="LiveId" clId="{0A7218F2-E400-42C1-8652-A4E8C440D270}" dt="2021-02-04T00:01:11.680" v="12702"/>
          <ac:cxnSpMkLst>
            <pc:docMk/>
            <pc:sldMk cId="385670288" sldId="6297"/>
            <ac:cxnSpMk id="159" creationId="{95D79B1C-7270-4CB0-8228-91E2A9712479}"/>
          </ac:cxnSpMkLst>
        </pc:cxnChg>
        <pc:cxnChg chg="add mod">
          <ac:chgData name="Al Brooks" userId="34fc579134f071c1" providerId="LiveId" clId="{0A7218F2-E400-42C1-8652-A4E8C440D270}" dt="2021-02-04T00:03:32.285" v="12740"/>
          <ac:cxnSpMkLst>
            <pc:docMk/>
            <pc:sldMk cId="385670288" sldId="6297"/>
            <ac:cxnSpMk id="160" creationId="{14CA76E1-446B-44C5-8B30-9F392EC8008D}"/>
          </ac:cxnSpMkLst>
        </pc:cxnChg>
      </pc:sldChg>
      <pc:sldChg chg="addSp delSp modSp mod">
        <pc:chgData name="Al Brooks" userId="34fc579134f071c1" providerId="LiveId" clId="{0A7218F2-E400-42C1-8652-A4E8C440D270}" dt="2021-02-04T00:03:18.593" v="12736"/>
        <pc:sldMkLst>
          <pc:docMk/>
          <pc:sldMk cId="2102414862" sldId="6310"/>
        </pc:sldMkLst>
        <pc:cxnChg chg="add mod">
          <ac:chgData name="Al Brooks" userId="34fc579134f071c1" providerId="LiveId" clId="{0A7218F2-E400-42C1-8652-A4E8C440D270}" dt="2021-02-04T00:00:34.701" v="12693"/>
          <ac:cxnSpMkLst>
            <pc:docMk/>
            <pc:sldMk cId="2102414862" sldId="6310"/>
            <ac:cxnSpMk id="211" creationId="{761673B3-DE0F-4C72-B409-801EB2D0F926}"/>
          </ac:cxnSpMkLst>
        </pc:cxnChg>
        <pc:cxnChg chg="add del mod">
          <ac:chgData name="Al Brooks" userId="34fc579134f071c1" providerId="LiveId" clId="{0A7218F2-E400-42C1-8652-A4E8C440D270}" dt="2021-02-04T00:03:17.024" v="12735" actId="478"/>
          <ac:cxnSpMkLst>
            <pc:docMk/>
            <pc:sldMk cId="2102414862" sldId="6310"/>
            <ac:cxnSpMk id="223" creationId="{C825F3E4-765C-4AFD-9B17-591A7CA84C86}"/>
          </ac:cxnSpMkLst>
        </pc:cxnChg>
        <pc:cxnChg chg="add mod">
          <ac:chgData name="Al Brooks" userId="34fc579134f071c1" providerId="LiveId" clId="{0A7218F2-E400-42C1-8652-A4E8C440D270}" dt="2021-02-04T00:00:34.701" v="12693"/>
          <ac:cxnSpMkLst>
            <pc:docMk/>
            <pc:sldMk cId="2102414862" sldId="6310"/>
            <ac:cxnSpMk id="225" creationId="{69B03620-2FD9-4C09-81AA-7E4E1994169C}"/>
          </ac:cxnSpMkLst>
        </pc:cxnChg>
        <pc:cxnChg chg="add mod">
          <ac:chgData name="Al Brooks" userId="34fc579134f071c1" providerId="LiveId" clId="{0A7218F2-E400-42C1-8652-A4E8C440D270}" dt="2021-02-04T00:00:34.701" v="12693"/>
          <ac:cxnSpMkLst>
            <pc:docMk/>
            <pc:sldMk cId="2102414862" sldId="6310"/>
            <ac:cxnSpMk id="232" creationId="{FBF5E9C2-F022-4769-AF3D-49E577524C57}"/>
          </ac:cxnSpMkLst>
        </pc:cxnChg>
        <pc:cxnChg chg="add mod">
          <ac:chgData name="Al Brooks" userId="34fc579134f071c1" providerId="LiveId" clId="{0A7218F2-E400-42C1-8652-A4E8C440D270}" dt="2021-02-04T00:03:18.593" v="12736"/>
          <ac:cxnSpMkLst>
            <pc:docMk/>
            <pc:sldMk cId="2102414862" sldId="6310"/>
            <ac:cxnSpMk id="233" creationId="{A31FE74D-E0DE-4FF7-A070-053FCDC49CEB}"/>
          </ac:cxnSpMkLst>
        </pc:cxnChg>
      </pc:sldChg>
      <pc:sldChg chg="addSp modSp">
        <pc:chgData name="Al Brooks" userId="34fc579134f071c1" providerId="LiveId" clId="{0A7218F2-E400-42C1-8652-A4E8C440D270}" dt="2021-02-04T00:00:41.901" v="12694"/>
        <pc:sldMkLst>
          <pc:docMk/>
          <pc:sldMk cId="1589056895" sldId="6312"/>
        </pc:sldMkLst>
        <pc:cxnChg chg="add mod">
          <ac:chgData name="Al Brooks" userId="34fc579134f071c1" providerId="LiveId" clId="{0A7218F2-E400-42C1-8652-A4E8C440D270}" dt="2021-02-04T00:00:41.901" v="12694"/>
          <ac:cxnSpMkLst>
            <pc:docMk/>
            <pc:sldMk cId="1589056895" sldId="6312"/>
            <ac:cxnSpMk id="211" creationId="{A503C79C-84B6-404A-9322-A9E3D610F996}"/>
          </ac:cxnSpMkLst>
        </pc:cxnChg>
        <pc:cxnChg chg="add mod">
          <ac:chgData name="Al Brooks" userId="34fc579134f071c1" providerId="LiveId" clId="{0A7218F2-E400-42C1-8652-A4E8C440D270}" dt="2021-02-04T00:00:41.901" v="12694"/>
          <ac:cxnSpMkLst>
            <pc:docMk/>
            <pc:sldMk cId="1589056895" sldId="6312"/>
            <ac:cxnSpMk id="218" creationId="{16B0ADB9-44A9-4AB6-8975-022F86A59F10}"/>
          </ac:cxnSpMkLst>
        </pc:cxnChg>
        <pc:cxnChg chg="add mod">
          <ac:chgData name="Al Brooks" userId="34fc579134f071c1" providerId="LiveId" clId="{0A7218F2-E400-42C1-8652-A4E8C440D270}" dt="2021-02-04T00:00:41.901" v="12694"/>
          <ac:cxnSpMkLst>
            <pc:docMk/>
            <pc:sldMk cId="1589056895" sldId="6312"/>
            <ac:cxnSpMk id="223" creationId="{9D351347-597E-41F1-A255-FB85A04AAD91}"/>
          </ac:cxnSpMkLst>
        </pc:cxnChg>
        <pc:cxnChg chg="add mod">
          <ac:chgData name="Al Brooks" userId="34fc579134f071c1" providerId="LiveId" clId="{0A7218F2-E400-42C1-8652-A4E8C440D270}" dt="2021-02-04T00:00:41.901" v="12694"/>
          <ac:cxnSpMkLst>
            <pc:docMk/>
            <pc:sldMk cId="1589056895" sldId="6312"/>
            <ac:cxnSpMk id="238" creationId="{859BA683-48FB-4153-9BCF-1C738A4B67BF}"/>
          </ac:cxnSpMkLst>
        </pc:cxnChg>
      </pc:sldChg>
      <pc:sldChg chg="addSp modSp">
        <pc:chgData name="Al Brooks" userId="34fc579134f071c1" providerId="LiveId" clId="{0A7218F2-E400-42C1-8652-A4E8C440D270}" dt="2021-02-04T00:00:48.498" v="12695"/>
        <pc:sldMkLst>
          <pc:docMk/>
          <pc:sldMk cId="950534350" sldId="6313"/>
        </pc:sldMkLst>
        <pc:cxnChg chg="add mod">
          <ac:chgData name="Al Brooks" userId="34fc579134f071c1" providerId="LiveId" clId="{0A7218F2-E400-42C1-8652-A4E8C440D270}" dt="2021-02-04T00:00:48.498" v="12695"/>
          <ac:cxnSpMkLst>
            <pc:docMk/>
            <pc:sldMk cId="950534350" sldId="6313"/>
            <ac:cxnSpMk id="211" creationId="{088A715B-B931-46F6-B29B-A1F85454B3EB}"/>
          </ac:cxnSpMkLst>
        </pc:cxnChg>
        <pc:cxnChg chg="add mod">
          <ac:chgData name="Al Brooks" userId="34fc579134f071c1" providerId="LiveId" clId="{0A7218F2-E400-42C1-8652-A4E8C440D270}" dt="2021-02-04T00:00:48.498" v="12695"/>
          <ac:cxnSpMkLst>
            <pc:docMk/>
            <pc:sldMk cId="950534350" sldId="6313"/>
            <ac:cxnSpMk id="223" creationId="{E7836988-74FA-4218-8784-539FDFC18653}"/>
          </ac:cxnSpMkLst>
        </pc:cxnChg>
        <pc:cxnChg chg="add mod">
          <ac:chgData name="Al Brooks" userId="34fc579134f071c1" providerId="LiveId" clId="{0A7218F2-E400-42C1-8652-A4E8C440D270}" dt="2021-02-04T00:00:48.498" v="12695"/>
          <ac:cxnSpMkLst>
            <pc:docMk/>
            <pc:sldMk cId="950534350" sldId="6313"/>
            <ac:cxnSpMk id="225" creationId="{FF19FDB0-B176-426C-ABE2-CBC6AC33876A}"/>
          </ac:cxnSpMkLst>
        </pc:cxnChg>
        <pc:cxnChg chg="add mod">
          <ac:chgData name="Al Brooks" userId="34fc579134f071c1" providerId="LiveId" clId="{0A7218F2-E400-42C1-8652-A4E8C440D270}" dt="2021-02-04T00:00:48.498" v="12695"/>
          <ac:cxnSpMkLst>
            <pc:docMk/>
            <pc:sldMk cId="950534350" sldId="6313"/>
            <ac:cxnSpMk id="232" creationId="{55DA1DB4-1663-414F-BD1A-BCD021EA94D7}"/>
          </ac:cxnSpMkLst>
        </pc:cxnChg>
      </pc:sldChg>
      <pc:sldChg chg="addSp modSp">
        <pc:chgData name="Al Brooks" userId="34fc579134f071c1" providerId="LiveId" clId="{0A7218F2-E400-42C1-8652-A4E8C440D270}" dt="2021-02-04T00:00:51.497" v="12696"/>
        <pc:sldMkLst>
          <pc:docMk/>
          <pc:sldMk cId="3529569133" sldId="6314"/>
        </pc:sldMkLst>
        <pc:cxnChg chg="add mod">
          <ac:chgData name="Al Brooks" userId="34fc579134f071c1" providerId="LiveId" clId="{0A7218F2-E400-42C1-8652-A4E8C440D270}" dt="2021-02-04T00:00:51.497" v="12696"/>
          <ac:cxnSpMkLst>
            <pc:docMk/>
            <pc:sldMk cId="3529569133" sldId="6314"/>
            <ac:cxnSpMk id="211" creationId="{4BFB7484-1B74-4FD7-9741-9935B4272C69}"/>
          </ac:cxnSpMkLst>
        </pc:cxnChg>
        <pc:cxnChg chg="add mod">
          <ac:chgData name="Al Brooks" userId="34fc579134f071c1" providerId="LiveId" clId="{0A7218F2-E400-42C1-8652-A4E8C440D270}" dt="2021-02-04T00:00:51.497" v="12696"/>
          <ac:cxnSpMkLst>
            <pc:docMk/>
            <pc:sldMk cId="3529569133" sldId="6314"/>
            <ac:cxnSpMk id="223" creationId="{7DAE761E-836D-4040-A903-52D563834066}"/>
          </ac:cxnSpMkLst>
        </pc:cxnChg>
        <pc:cxnChg chg="add mod">
          <ac:chgData name="Al Brooks" userId="34fc579134f071c1" providerId="LiveId" clId="{0A7218F2-E400-42C1-8652-A4E8C440D270}" dt="2021-02-04T00:00:51.497" v="12696"/>
          <ac:cxnSpMkLst>
            <pc:docMk/>
            <pc:sldMk cId="3529569133" sldId="6314"/>
            <ac:cxnSpMk id="225" creationId="{6CBDA15C-82F1-4582-98D2-6EEACDC167EE}"/>
          </ac:cxnSpMkLst>
        </pc:cxnChg>
        <pc:cxnChg chg="add mod">
          <ac:chgData name="Al Brooks" userId="34fc579134f071c1" providerId="LiveId" clId="{0A7218F2-E400-42C1-8652-A4E8C440D270}" dt="2021-02-04T00:00:51.497" v="12696"/>
          <ac:cxnSpMkLst>
            <pc:docMk/>
            <pc:sldMk cId="3529569133" sldId="6314"/>
            <ac:cxnSpMk id="232" creationId="{DEAB3F85-9E0E-44DF-8F4C-CF037632B4BF}"/>
          </ac:cxnSpMkLst>
        </pc:cxnChg>
      </pc:sldChg>
      <pc:sldChg chg="addSp delSp modSp mod">
        <pc:chgData name="Al Brooks" userId="34fc579134f071c1" providerId="LiveId" clId="{0A7218F2-E400-42C1-8652-A4E8C440D270}" dt="2021-02-04T00:03:41.372" v="12742"/>
        <pc:sldMkLst>
          <pc:docMk/>
          <pc:sldMk cId="3932374673" sldId="6315"/>
        </pc:sldMkLst>
        <pc:cxnChg chg="add mod">
          <ac:chgData name="Al Brooks" userId="34fc579134f071c1" providerId="LiveId" clId="{0A7218F2-E400-42C1-8652-A4E8C440D270}" dt="2021-02-04T00:00:55.326" v="12697"/>
          <ac:cxnSpMkLst>
            <pc:docMk/>
            <pc:sldMk cId="3932374673" sldId="6315"/>
            <ac:cxnSpMk id="211" creationId="{82559EDC-CCAB-429A-A05A-44253FF378FF}"/>
          </ac:cxnSpMkLst>
        </pc:cxnChg>
        <pc:cxnChg chg="add del mod">
          <ac:chgData name="Al Brooks" userId="34fc579134f071c1" providerId="LiveId" clId="{0A7218F2-E400-42C1-8652-A4E8C440D270}" dt="2021-02-04T00:03:39.421" v="12741" actId="478"/>
          <ac:cxnSpMkLst>
            <pc:docMk/>
            <pc:sldMk cId="3932374673" sldId="6315"/>
            <ac:cxnSpMk id="223" creationId="{41ACED90-4FC9-43D8-9D26-93BD6DFBE514}"/>
          </ac:cxnSpMkLst>
        </pc:cxnChg>
        <pc:cxnChg chg="add mod">
          <ac:chgData name="Al Brooks" userId="34fc579134f071c1" providerId="LiveId" clId="{0A7218F2-E400-42C1-8652-A4E8C440D270}" dt="2021-02-04T00:00:55.326" v="12697"/>
          <ac:cxnSpMkLst>
            <pc:docMk/>
            <pc:sldMk cId="3932374673" sldId="6315"/>
            <ac:cxnSpMk id="225" creationId="{0E197984-057B-447B-8B34-A37BFC01564F}"/>
          </ac:cxnSpMkLst>
        </pc:cxnChg>
        <pc:cxnChg chg="add mod">
          <ac:chgData name="Al Brooks" userId="34fc579134f071c1" providerId="LiveId" clId="{0A7218F2-E400-42C1-8652-A4E8C440D270}" dt="2021-02-04T00:00:55.326" v="12697"/>
          <ac:cxnSpMkLst>
            <pc:docMk/>
            <pc:sldMk cId="3932374673" sldId="6315"/>
            <ac:cxnSpMk id="232" creationId="{13B2115C-D300-45D1-99B5-E5D5023539B9}"/>
          </ac:cxnSpMkLst>
        </pc:cxnChg>
        <pc:cxnChg chg="add mod">
          <ac:chgData name="Al Brooks" userId="34fc579134f071c1" providerId="LiveId" clId="{0A7218F2-E400-42C1-8652-A4E8C440D270}" dt="2021-02-04T00:03:41.372" v="12742"/>
          <ac:cxnSpMkLst>
            <pc:docMk/>
            <pc:sldMk cId="3932374673" sldId="6315"/>
            <ac:cxnSpMk id="233" creationId="{48FF6C18-3E00-4BE0-8F6D-AE78D6FF5FB9}"/>
          </ac:cxnSpMkLst>
        </pc:cxnChg>
      </pc:sldChg>
      <pc:sldChg chg="addSp modSp">
        <pc:chgData name="Al Brooks" userId="34fc579134f071c1" providerId="LiveId" clId="{0A7218F2-E400-42C1-8652-A4E8C440D270}" dt="2021-02-04T00:01:00.226" v="12698"/>
        <pc:sldMkLst>
          <pc:docMk/>
          <pc:sldMk cId="1027166943" sldId="6316"/>
        </pc:sldMkLst>
        <pc:cxnChg chg="add mod">
          <ac:chgData name="Al Brooks" userId="34fc579134f071c1" providerId="LiveId" clId="{0A7218F2-E400-42C1-8652-A4E8C440D270}" dt="2021-02-04T00:01:00.226" v="12698"/>
          <ac:cxnSpMkLst>
            <pc:docMk/>
            <pc:sldMk cId="1027166943" sldId="6316"/>
            <ac:cxnSpMk id="211" creationId="{B054F607-9C41-4130-B096-9201ECB46A8A}"/>
          </ac:cxnSpMkLst>
        </pc:cxnChg>
        <pc:cxnChg chg="add mod">
          <ac:chgData name="Al Brooks" userId="34fc579134f071c1" providerId="LiveId" clId="{0A7218F2-E400-42C1-8652-A4E8C440D270}" dt="2021-02-04T00:01:00.226" v="12698"/>
          <ac:cxnSpMkLst>
            <pc:docMk/>
            <pc:sldMk cId="1027166943" sldId="6316"/>
            <ac:cxnSpMk id="223" creationId="{22ABBA7D-FA6F-4C26-A032-0565F06CA4CC}"/>
          </ac:cxnSpMkLst>
        </pc:cxnChg>
        <pc:cxnChg chg="add mod">
          <ac:chgData name="Al Brooks" userId="34fc579134f071c1" providerId="LiveId" clId="{0A7218F2-E400-42C1-8652-A4E8C440D270}" dt="2021-02-04T00:01:00.226" v="12698"/>
          <ac:cxnSpMkLst>
            <pc:docMk/>
            <pc:sldMk cId="1027166943" sldId="6316"/>
            <ac:cxnSpMk id="225" creationId="{12AEDEF2-5FE1-4C18-BD55-0BC0552BE8B5}"/>
          </ac:cxnSpMkLst>
        </pc:cxnChg>
        <pc:cxnChg chg="add mod">
          <ac:chgData name="Al Brooks" userId="34fc579134f071c1" providerId="LiveId" clId="{0A7218F2-E400-42C1-8652-A4E8C440D270}" dt="2021-02-04T00:01:00.226" v="12698"/>
          <ac:cxnSpMkLst>
            <pc:docMk/>
            <pc:sldMk cId="1027166943" sldId="6316"/>
            <ac:cxnSpMk id="232" creationId="{09E9A100-A849-40C1-9DBC-FFAC6E607552}"/>
          </ac:cxnSpMkLst>
        </pc:cxnChg>
      </pc:sldChg>
      <pc:sldChg chg="addSp delSp modSp mod">
        <pc:chgData name="Al Brooks" userId="34fc579134f071c1" providerId="LiveId" clId="{0A7218F2-E400-42C1-8652-A4E8C440D270}" dt="2021-01-29T22:41:31.724" v="5586" actId="113"/>
        <pc:sldMkLst>
          <pc:docMk/>
          <pc:sldMk cId="710350263" sldId="6542"/>
        </pc:sldMkLst>
        <pc:spChg chg="mod">
          <ac:chgData name="Al Brooks" userId="34fc579134f071c1" providerId="LiveId" clId="{0A7218F2-E400-42C1-8652-A4E8C440D270}" dt="2021-01-29T22:41:31.724" v="5586" actId="113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2:41:12.750" v="5536" actId="207"/>
          <ac:spMkLst>
            <pc:docMk/>
            <pc:sldMk cId="710350263" sldId="6542"/>
            <ac:spMk id="7" creationId="{06ABEF3B-ABC1-4B76-8DC9-9BED300F1E4A}"/>
          </ac:spMkLst>
        </pc:spChg>
        <pc:picChg chg="add mod">
          <ac:chgData name="Al Brooks" userId="34fc579134f071c1" providerId="LiveId" clId="{0A7218F2-E400-42C1-8652-A4E8C440D270}" dt="2021-01-29T22:39:53.212" v="5382" actId="14100"/>
          <ac:picMkLst>
            <pc:docMk/>
            <pc:sldMk cId="710350263" sldId="6542"/>
            <ac:picMk id="3" creationId="{B25AE54C-9814-4D0D-AE51-F1B897EB34E5}"/>
          </ac:picMkLst>
        </pc:picChg>
        <pc:picChg chg="del">
          <ac:chgData name="Al Brooks" userId="34fc579134f071c1" providerId="LiveId" clId="{0A7218F2-E400-42C1-8652-A4E8C440D270}" dt="2021-01-29T22:39:44.853" v="5379" actId="478"/>
          <ac:picMkLst>
            <pc:docMk/>
            <pc:sldMk cId="710350263" sldId="6542"/>
            <ac:picMk id="12" creationId="{4F181D20-4D06-4DFE-826B-34A8E047723F}"/>
          </ac:picMkLst>
        </pc:picChg>
      </pc:sldChg>
      <pc:sldChg chg="addSp delSp modSp mod">
        <pc:chgData name="Al Brooks" userId="34fc579134f071c1" providerId="LiveId" clId="{0A7218F2-E400-42C1-8652-A4E8C440D270}" dt="2021-01-29T22:32:31.675" v="5219" actId="478"/>
        <pc:sldMkLst>
          <pc:docMk/>
          <pc:sldMk cId="2128965958" sldId="6599"/>
        </pc:sldMkLst>
        <pc:spChg chg="mod">
          <ac:chgData name="Al Brooks" userId="34fc579134f071c1" providerId="LiveId" clId="{0A7218F2-E400-42C1-8652-A4E8C440D270}" dt="2021-01-29T22:32:21.785" v="5216" actId="20577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2:32:01.324" v="5211" actId="14100"/>
          <ac:spMkLst>
            <pc:docMk/>
            <pc:sldMk cId="2128965958" sldId="6599"/>
            <ac:spMk id="91" creationId="{80ED655E-80B8-439A-8C54-7D6D4DEE3B8B}"/>
          </ac:spMkLst>
        </pc:spChg>
        <pc:picChg chg="add mod ord">
          <ac:chgData name="Al Brooks" userId="34fc579134f071c1" providerId="LiveId" clId="{0A7218F2-E400-42C1-8652-A4E8C440D270}" dt="2021-01-29T22:31:47.296" v="5208" actId="1076"/>
          <ac:picMkLst>
            <pc:docMk/>
            <pc:sldMk cId="2128965958" sldId="6599"/>
            <ac:picMk id="3" creationId="{8F78963A-711C-457E-98DE-6BC8332FD0F1}"/>
          </ac:picMkLst>
        </pc:picChg>
        <pc:picChg chg="del mod">
          <ac:chgData name="Al Brooks" userId="34fc579134f071c1" providerId="LiveId" clId="{0A7218F2-E400-42C1-8652-A4E8C440D270}" dt="2021-01-29T22:30:44.735" v="5197" actId="478"/>
          <ac:picMkLst>
            <pc:docMk/>
            <pc:sldMk cId="2128965958" sldId="6599"/>
            <ac:picMk id="4" creationId="{C480358E-419A-4726-BFF4-A1F2F0B9B279}"/>
          </ac:picMkLst>
        </pc:picChg>
        <pc:cxnChg chg="del">
          <ac:chgData name="Al Brooks" userId="34fc579134f071c1" providerId="LiveId" clId="{0A7218F2-E400-42C1-8652-A4E8C440D270}" dt="2021-01-29T22:32:31.675" v="5219" actId="478"/>
          <ac:cxnSpMkLst>
            <pc:docMk/>
            <pc:sldMk cId="2128965958" sldId="6599"/>
            <ac:cxnSpMk id="83" creationId="{72CDEC35-EA4B-4C99-80D7-262CE7AF4A24}"/>
          </ac:cxnSpMkLst>
        </pc:cxnChg>
        <pc:cxnChg chg="del">
          <ac:chgData name="Al Brooks" userId="34fc579134f071c1" providerId="LiveId" clId="{0A7218F2-E400-42C1-8652-A4E8C440D270}" dt="2021-01-29T22:32:30.062" v="5218" actId="478"/>
          <ac:cxnSpMkLst>
            <pc:docMk/>
            <pc:sldMk cId="2128965958" sldId="6599"/>
            <ac:cxnSpMk id="87" creationId="{10F30F31-5CBC-43B0-8626-6E12D6B4E9D9}"/>
          </ac:cxnSpMkLst>
        </pc:cxnChg>
        <pc:cxnChg chg="del">
          <ac:chgData name="Al Brooks" userId="34fc579134f071c1" providerId="LiveId" clId="{0A7218F2-E400-42C1-8652-A4E8C440D270}" dt="2021-01-29T22:32:28.823" v="5217" actId="478"/>
          <ac:cxnSpMkLst>
            <pc:docMk/>
            <pc:sldMk cId="2128965958" sldId="6599"/>
            <ac:cxnSpMk id="89" creationId="{D713290E-E764-4E7D-B094-248E3A50ADE4}"/>
          </ac:cxnSpMkLst>
        </pc:cxnChg>
      </pc:sldChg>
      <pc:sldChg chg="addSp delSp modSp mod">
        <pc:chgData name="Al Brooks" userId="34fc579134f071c1" providerId="LiveId" clId="{0A7218F2-E400-42C1-8652-A4E8C440D270}" dt="2021-01-29T22:37:16.477" v="5378" actId="20577"/>
        <pc:sldMkLst>
          <pc:docMk/>
          <pc:sldMk cId="1350758701" sldId="6744"/>
        </pc:sldMkLst>
        <pc:spChg chg="mod">
          <ac:chgData name="Al Brooks" userId="34fc579134f071c1" providerId="LiveId" clId="{0A7218F2-E400-42C1-8652-A4E8C440D270}" dt="2021-01-29T22:37:16.477" v="5378" actId="20577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2:36:57.885" v="5366" actId="20577"/>
          <ac:spMkLst>
            <pc:docMk/>
            <pc:sldMk cId="1350758701" sldId="6744"/>
            <ac:spMk id="15" creationId="{3A07500E-BB65-48CB-9C0D-28451345BA86}"/>
          </ac:spMkLst>
        </pc:spChg>
        <pc:picChg chg="add mod ord">
          <ac:chgData name="Al Brooks" userId="34fc579134f071c1" providerId="LiveId" clId="{0A7218F2-E400-42C1-8652-A4E8C440D270}" dt="2021-01-29T22:35:28.324" v="5224" actId="167"/>
          <ac:picMkLst>
            <pc:docMk/>
            <pc:sldMk cId="1350758701" sldId="6744"/>
            <ac:picMk id="3" creationId="{C6154083-C053-42D6-80C7-344BEB9E79D9}"/>
          </ac:picMkLst>
        </pc:picChg>
        <pc:picChg chg="del">
          <ac:chgData name="Al Brooks" userId="34fc579134f071c1" providerId="LiveId" clId="{0A7218F2-E400-42C1-8652-A4E8C440D270}" dt="2021-01-29T22:35:13.261" v="5220" actId="478"/>
          <ac:picMkLst>
            <pc:docMk/>
            <pc:sldMk cId="1350758701" sldId="6744"/>
            <ac:picMk id="6" creationId="{22BC9EA5-30F3-4B93-B7D0-92A9F1C2E31E}"/>
          </ac:picMkLst>
        </pc:picChg>
      </pc:sldChg>
      <pc:sldChg chg="addSp delSp modSp mod">
        <pc:chgData name="Al Brooks" userId="34fc579134f071c1" providerId="LiveId" clId="{0A7218F2-E400-42C1-8652-A4E8C440D270}" dt="2021-01-29T23:40:04.088" v="6256" actId="20577"/>
        <pc:sldMkLst>
          <pc:docMk/>
          <pc:sldMk cId="1096977330" sldId="6759"/>
        </pc:sldMkLst>
        <pc:spChg chg="mod">
          <ac:chgData name="Al Brooks" userId="34fc579134f071c1" providerId="LiveId" clId="{0A7218F2-E400-42C1-8652-A4E8C440D270}" dt="2021-01-29T22:45:40.940" v="5741" actId="20577"/>
          <ac:spMkLst>
            <pc:docMk/>
            <pc:sldMk cId="1096977330" sldId="6759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9T23:40:04.088" v="6256" actId="20577"/>
          <ac:spMkLst>
            <pc:docMk/>
            <pc:sldMk cId="1096977330" sldId="6759"/>
            <ac:spMk id="7" creationId="{06ABEF3B-ABC1-4B76-8DC9-9BED300F1E4A}"/>
          </ac:spMkLst>
        </pc:spChg>
        <pc:spChg chg="add mod">
          <ac:chgData name="Al Brooks" userId="34fc579134f071c1" providerId="LiveId" clId="{0A7218F2-E400-42C1-8652-A4E8C440D270}" dt="2021-01-29T23:35:27.883" v="5864" actId="14100"/>
          <ac:spMkLst>
            <pc:docMk/>
            <pc:sldMk cId="1096977330" sldId="6759"/>
            <ac:spMk id="84" creationId="{21EE6AA7-52DD-4EDE-9BD5-F1FAF381728B}"/>
          </ac:spMkLst>
        </pc:spChg>
        <pc:spChg chg="add mod">
          <ac:chgData name="Al Brooks" userId="34fc579134f071c1" providerId="LiveId" clId="{0A7218F2-E400-42C1-8652-A4E8C440D270}" dt="2021-01-29T23:35:44.856" v="5867" actId="14100"/>
          <ac:spMkLst>
            <pc:docMk/>
            <pc:sldMk cId="1096977330" sldId="6759"/>
            <ac:spMk id="85" creationId="{BAA2DC31-08E9-4F1D-962C-733213270190}"/>
          </ac:spMkLst>
        </pc:spChg>
        <pc:spChg chg="add mod">
          <ac:chgData name="Al Brooks" userId="34fc579134f071c1" providerId="LiveId" clId="{0A7218F2-E400-42C1-8652-A4E8C440D270}" dt="2021-01-29T23:38:54.301" v="6185" actId="14100"/>
          <ac:spMkLst>
            <pc:docMk/>
            <pc:sldMk cId="1096977330" sldId="6759"/>
            <ac:spMk id="86" creationId="{C5307299-74B5-46DE-9704-35B75419C7DB}"/>
          </ac:spMkLst>
        </pc:spChg>
        <pc:picChg chg="add del mod">
          <ac:chgData name="Al Brooks" userId="34fc579134f071c1" providerId="LiveId" clId="{0A7218F2-E400-42C1-8652-A4E8C440D270}" dt="2021-01-29T23:34:56.823" v="5857" actId="478"/>
          <ac:picMkLst>
            <pc:docMk/>
            <pc:sldMk cId="1096977330" sldId="6759"/>
            <ac:picMk id="3" creationId="{CD4AE322-F4CB-46F2-A430-EDD8EEBFC918}"/>
          </ac:picMkLst>
        </pc:picChg>
        <pc:picChg chg="add mod ord">
          <ac:chgData name="Al Brooks" userId="34fc579134f071c1" providerId="LiveId" clId="{0A7218F2-E400-42C1-8652-A4E8C440D270}" dt="2021-01-29T23:39:04.192" v="6187" actId="166"/>
          <ac:picMkLst>
            <pc:docMk/>
            <pc:sldMk cId="1096977330" sldId="6759"/>
            <ac:picMk id="6" creationId="{090667B4-E162-452E-AFC0-D514F931D633}"/>
          </ac:picMkLst>
        </pc:picChg>
        <pc:picChg chg="del mod">
          <ac:chgData name="Al Brooks" userId="34fc579134f071c1" providerId="LiveId" clId="{0A7218F2-E400-42C1-8652-A4E8C440D270}" dt="2021-01-29T22:44:05.941" v="5588" actId="478"/>
          <ac:picMkLst>
            <pc:docMk/>
            <pc:sldMk cId="1096977330" sldId="6759"/>
            <ac:picMk id="80" creationId="{431DF3B9-4468-4D55-8773-79A4AE9BC714}"/>
          </ac:picMkLst>
        </pc:picChg>
      </pc:sldChg>
      <pc:sldChg chg="addSp delSp modSp mod">
        <pc:chgData name="Al Brooks" userId="34fc579134f071c1" providerId="LiveId" clId="{0A7218F2-E400-42C1-8652-A4E8C440D270}" dt="2021-02-04T13:26:42.969" v="13031" actId="20577"/>
        <pc:sldMkLst>
          <pc:docMk/>
          <pc:sldMk cId="117956122" sldId="6818"/>
        </pc:sldMkLst>
        <pc:spChg chg="mod">
          <ac:chgData name="Al Brooks" userId="34fc579134f071c1" providerId="LiveId" clId="{0A7218F2-E400-42C1-8652-A4E8C440D270}" dt="2021-02-04T13:26:32.414" v="13029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4T13:26:42.969" v="13031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0A7218F2-E400-42C1-8652-A4E8C440D270}" dt="2021-02-03T13:23:36.240" v="11300" actId="478"/>
          <ac:picMkLst>
            <pc:docMk/>
            <pc:sldMk cId="117956122" sldId="6818"/>
            <ac:picMk id="3" creationId="{7269E542-3022-4076-9548-A0E0C4EBFAAD}"/>
          </ac:picMkLst>
        </pc:picChg>
        <pc:picChg chg="add del mod">
          <ac:chgData name="Al Brooks" userId="34fc579134f071c1" providerId="LiveId" clId="{0A7218F2-E400-42C1-8652-A4E8C440D270}" dt="2021-02-01T13:35:47.458" v="6701" actId="478"/>
          <ac:picMkLst>
            <pc:docMk/>
            <pc:sldMk cId="117956122" sldId="6818"/>
            <ac:picMk id="3" creationId="{A13190C7-F575-47EE-A11E-0921AD142903}"/>
          </ac:picMkLst>
        </pc:picChg>
        <pc:picChg chg="add mod">
          <ac:chgData name="Al Brooks" userId="34fc579134f071c1" providerId="LiveId" clId="{0A7218F2-E400-42C1-8652-A4E8C440D270}" dt="2021-02-04T13:24:53.981" v="12939" actId="14100"/>
          <ac:picMkLst>
            <pc:docMk/>
            <pc:sldMk cId="117956122" sldId="6818"/>
            <ac:picMk id="3" creationId="{F5A55F7F-AD84-4D65-A1DE-BE654DE0871A}"/>
          </ac:picMkLst>
        </pc:picChg>
        <pc:picChg chg="del mod">
          <ac:chgData name="Al Brooks" userId="34fc579134f071c1" providerId="LiveId" clId="{0A7218F2-E400-42C1-8652-A4E8C440D270}" dt="2021-01-29T13:17:19.812" v="3155" actId="478"/>
          <ac:picMkLst>
            <pc:docMk/>
            <pc:sldMk cId="117956122" sldId="6818"/>
            <ac:picMk id="4" creationId="{67E8723C-271B-4995-86C7-F94AF173B483}"/>
          </ac:picMkLst>
        </pc:picChg>
        <pc:picChg chg="add del mod">
          <ac:chgData name="Al Brooks" userId="34fc579134f071c1" providerId="LiveId" clId="{0A7218F2-E400-42C1-8652-A4E8C440D270}" dt="2021-02-02T13:20:17.949" v="8750" actId="478"/>
          <ac:picMkLst>
            <pc:docMk/>
            <pc:sldMk cId="117956122" sldId="6818"/>
            <ac:picMk id="4" creationId="{6EA6614F-B608-4F68-AF02-6F750F2F3E64}"/>
          </ac:picMkLst>
        </pc:picChg>
        <pc:picChg chg="add del mod">
          <ac:chgData name="Al Brooks" userId="34fc579134f071c1" providerId="LiveId" clId="{0A7218F2-E400-42C1-8652-A4E8C440D270}" dt="2021-02-04T13:24:26.032" v="12935" actId="478"/>
          <ac:picMkLst>
            <pc:docMk/>
            <pc:sldMk cId="117956122" sldId="6818"/>
            <ac:picMk id="4" creationId="{F7472F98-82AA-4722-A335-BC2AD481E1F1}"/>
          </ac:picMkLst>
        </pc:picChg>
        <pc:cxnChg chg="add mod">
          <ac:chgData name="Al Brooks" userId="34fc579134f071c1" providerId="LiveId" clId="{0A7218F2-E400-42C1-8652-A4E8C440D270}" dt="2021-02-04T00:01:04.609" v="12699"/>
          <ac:cxnSpMkLst>
            <pc:docMk/>
            <pc:sldMk cId="117956122" sldId="6818"/>
            <ac:cxnSpMk id="81" creationId="{2FF2DBFA-F713-43BA-8D18-251B9DCD2BB2}"/>
          </ac:cxnSpMkLst>
        </pc:cxnChg>
        <pc:cxnChg chg="add del mod">
          <ac:chgData name="Al Brooks" userId="34fc579134f071c1" providerId="LiveId" clId="{0A7218F2-E400-42C1-8652-A4E8C440D270}" dt="2021-02-04T00:03:25.392" v="12737" actId="478"/>
          <ac:cxnSpMkLst>
            <pc:docMk/>
            <pc:sldMk cId="117956122" sldId="6818"/>
            <ac:cxnSpMk id="82" creationId="{E470E860-D4A4-4A0E-97B1-25C82F9C7F27}"/>
          </ac:cxnSpMkLst>
        </pc:cxnChg>
        <pc:cxnChg chg="add mod">
          <ac:chgData name="Al Brooks" userId="34fc579134f071c1" providerId="LiveId" clId="{0A7218F2-E400-42C1-8652-A4E8C440D270}" dt="2021-02-04T00:01:04.609" v="12699"/>
          <ac:cxnSpMkLst>
            <pc:docMk/>
            <pc:sldMk cId="117956122" sldId="6818"/>
            <ac:cxnSpMk id="83" creationId="{9B7D87DC-90EB-4EC5-9F00-89E391167F98}"/>
          </ac:cxnSpMkLst>
        </pc:cxnChg>
        <pc:cxnChg chg="add mod">
          <ac:chgData name="Al Brooks" userId="34fc579134f071c1" providerId="LiveId" clId="{0A7218F2-E400-42C1-8652-A4E8C440D270}" dt="2021-02-04T00:01:04.609" v="12699"/>
          <ac:cxnSpMkLst>
            <pc:docMk/>
            <pc:sldMk cId="117956122" sldId="6818"/>
            <ac:cxnSpMk id="84" creationId="{E5F2BAA1-1AAB-48CC-BED0-FBFFA4AE54C9}"/>
          </ac:cxnSpMkLst>
        </pc:cxnChg>
        <pc:cxnChg chg="add mod">
          <ac:chgData name="Al Brooks" userId="34fc579134f071c1" providerId="LiveId" clId="{0A7218F2-E400-42C1-8652-A4E8C440D270}" dt="2021-02-04T00:03:27.370" v="12738"/>
          <ac:cxnSpMkLst>
            <pc:docMk/>
            <pc:sldMk cId="117956122" sldId="6818"/>
            <ac:cxnSpMk id="85" creationId="{9EB267FD-E171-4D72-B238-FFC8785E974A}"/>
          </ac:cxnSpMkLst>
        </pc:cxnChg>
      </pc:sldChg>
      <pc:sldChg chg="addSp modSp del mod ord">
        <pc:chgData name="Al Brooks" userId="34fc579134f071c1" providerId="LiveId" clId="{0A7218F2-E400-42C1-8652-A4E8C440D270}" dt="2021-01-28T22:46:59.615" v="2047" actId="47"/>
        <pc:sldMkLst>
          <pc:docMk/>
          <pc:sldMk cId="844205409" sldId="6846"/>
        </pc:sldMkLst>
        <pc:spChg chg="mod">
          <ac:chgData name="Al Brooks" userId="34fc579134f071c1" providerId="LiveId" clId="{0A7218F2-E400-42C1-8652-A4E8C440D270}" dt="2021-01-28T22:46:51.854" v="2045" actId="21"/>
          <ac:spMkLst>
            <pc:docMk/>
            <pc:sldMk cId="844205409" sldId="6846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8T22:35:36.566" v="1859" actId="167"/>
          <ac:spMkLst>
            <pc:docMk/>
            <pc:sldMk cId="844205409" sldId="6846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1-28T20:30:51.931" v="136" actId="108"/>
          <ac:spMkLst>
            <pc:docMk/>
            <pc:sldMk cId="844205409" sldId="6846"/>
            <ac:spMk id="81" creationId="{EF4E1E20-0B10-4C18-ADAA-9A8131748AC5}"/>
          </ac:spMkLst>
        </pc:spChg>
        <pc:picChg chg="add mod ord">
          <ac:chgData name="Al Brooks" userId="34fc579134f071c1" providerId="LiveId" clId="{0A7218F2-E400-42C1-8652-A4E8C440D270}" dt="2021-01-28T22:35:31.312" v="1857" actId="167"/>
          <ac:picMkLst>
            <pc:docMk/>
            <pc:sldMk cId="844205409" sldId="6846"/>
            <ac:picMk id="82" creationId="{183D43F0-29E0-4142-B5AB-C546D9EBAA8A}"/>
          </ac:picMkLst>
        </pc:picChg>
      </pc:sldChg>
      <pc:sldChg chg="addSp delSp modSp del mod ord">
        <pc:chgData name="Al Brooks" userId="34fc579134f071c1" providerId="LiveId" clId="{0A7218F2-E400-42C1-8652-A4E8C440D270}" dt="2021-01-30T01:49:12.054" v="6283" actId="2696"/>
        <pc:sldMkLst>
          <pc:docMk/>
          <pc:sldMk cId="1659655674" sldId="6847"/>
        </pc:sldMkLst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9T20:13:48.457" v="3191" actId="20577"/>
          <ac:spMkLst>
            <pc:docMk/>
            <pc:sldMk cId="1659655674" sldId="6847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9T22:55:09.455" v="5833" actId="167"/>
          <ac:spMkLst>
            <pc:docMk/>
            <pc:sldMk cId="1659655674" sldId="6847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1-30T01:47:29.439" v="6263" actId="1076"/>
          <ac:spMkLst>
            <pc:docMk/>
            <pc:sldMk cId="1659655674" sldId="6847"/>
            <ac:spMk id="81" creationId="{641FEEB9-8A2B-47B0-B952-805EB0550055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86" creationId="{852E99A4-9C84-4A09-8CBD-4AF14D0100F2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87" creationId="{5799E5F7-2C03-442F-8D90-638F50B67FAA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88" creationId="{70333711-01E5-469F-AC85-6BBD21DA50C3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89" creationId="{910EBA56-4D11-4E3F-BEE2-4AC8AE317E4F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0" creationId="{5DE84BA0-8728-4231-91F0-8968B442A8DA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1" creationId="{B588EE0D-5837-4507-A327-8234E96AE614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2" creationId="{5AE32F81-3EDB-4B00-9043-EFAD6ACFA2D3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3" creationId="{9C701022-BC4A-404C-8607-D28C6EE78A36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4" creationId="{2884F211-5FC8-4DA3-84B6-41E1DAECF89A}"/>
          </ac:spMkLst>
        </pc:spChg>
        <pc:spChg chg="add del mod">
          <ac:chgData name="Al Brooks" userId="34fc579134f071c1" providerId="LiveId" clId="{0A7218F2-E400-42C1-8652-A4E8C440D270}" dt="2021-01-30T01:21:33.506" v="6259" actId="478"/>
          <ac:spMkLst>
            <pc:docMk/>
            <pc:sldMk cId="1659655674" sldId="6847"/>
            <ac:spMk id="95" creationId="{B585C9CF-84A0-4446-9B93-018064EEC726}"/>
          </ac:spMkLst>
        </pc:spChg>
        <pc:spChg chg="add mod">
          <ac:chgData name="Al Brooks" userId="34fc579134f071c1" providerId="LiveId" clId="{0A7218F2-E400-42C1-8652-A4E8C440D270}" dt="2021-01-30T01:21:27.301" v="6258"/>
          <ac:spMkLst>
            <pc:docMk/>
            <pc:sldMk cId="1659655674" sldId="6847"/>
            <ac:spMk id="96" creationId="{A4723ED4-3D02-41F5-AC2B-454EF2BD4FB7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1:49:05.674" v="6282" actId="478"/>
          <ac:spMkLst>
            <pc:docMk/>
            <pc:sldMk cId="1659655674" sldId="6847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1-29T22:55:04.497" v="5831" actId="167"/>
          <ac:picMkLst>
            <pc:docMk/>
            <pc:sldMk cId="1659655674" sldId="6847"/>
            <ac:picMk id="82" creationId="{55E49051-3FC2-470E-AEBA-7A2F4881C8D6}"/>
          </ac:picMkLst>
        </pc:picChg>
        <pc:cxnChg chg="add mod">
          <ac:chgData name="Al Brooks" userId="34fc579134f071c1" providerId="LiveId" clId="{0A7218F2-E400-42C1-8652-A4E8C440D270}" dt="2021-01-30T01:22:02.494" v="6261" actId="108"/>
          <ac:cxnSpMkLst>
            <pc:docMk/>
            <pc:sldMk cId="1659655674" sldId="6847"/>
            <ac:cxnSpMk id="83" creationId="{70BD1B73-EB04-43D5-94CF-B11D6CA1BE65}"/>
          </ac:cxnSpMkLst>
        </pc:cxnChg>
        <pc:cxnChg chg="add mod">
          <ac:chgData name="Al Brooks" userId="34fc579134f071c1" providerId="LiveId" clId="{0A7218F2-E400-42C1-8652-A4E8C440D270}" dt="2021-01-30T01:21:27.301" v="6258"/>
          <ac:cxnSpMkLst>
            <pc:docMk/>
            <pc:sldMk cId="1659655674" sldId="6847"/>
            <ac:cxnSpMk id="84" creationId="{121B216F-C7C6-43A3-B2AC-2E8E8C01D1E1}"/>
          </ac:cxnSpMkLst>
        </pc:cxnChg>
        <pc:cxnChg chg="add mod">
          <ac:chgData name="Al Brooks" userId="34fc579134f071c1" providerId="LiveId" clId="{0A7218F2-E400-42C1-8652-A4E8C440D270}" dt="2021-01-30T01:21:27.301" v="6258"/>
          <ac:cxnSpMkLst>
            <pc:docMk/>
            <pc:sldMk cId="1659655674" sldId="6847"/>
            <ac:cxnSpMk id="85" creationId="{4B812277-5BF2-4218-8F20-B4DDDD14EF94}"/>
          </ac:cxnSpMkLst>
        </pc:cxnChg>
        <pc:cxnChg chg="add mod">
          <ac:chgData name="Al Brooks" userId="34fc579134f071c1" providerId="LiveId" clId="{0A7218F2-E400-42C1-8652-A4E8C440D270}" dt="2021-01-30T01:21:27.301" v="6258"/>
          <ac:cxnSpMkLst>
            <pc:docMk/>
            <pc:sldMk cId="1659655674" sldId="6847"/>
            <ac:cxnSpMk id="97" creationId="{258C255A-D713-4940-A8D3-69728EED909C}"/>
          </ac:cxnSpMkLst>
        </pc:cxnChg>
        <pc:cxnChg chg="add mod">
          <ac:chgData name="Al Brooks" userId="34fc579134f071c1" providerId="LiveId" clId="{0A7218F2-E400-42C1-8652-A4E8C440D270}" dt="2021-01-30T01:22:06.515" v="6262" actId="108"/>
          <ac:cxnSpMkLst>
            <pc:docMk/>
            <pc:sldMk cId="1659655674" sldId="6847"/>
            <ac:cxnSpMk id="98" creationId="{908E2D10-5BD5-48B6-ADDD-1B0168A735A3}"/>
          </ac:cxnSpMkLst>
        </pc:cxnChg>
        <pc:cxnChg chg="add mod">
          <ac:chgData name="Al Brooks" userId="34fc579134f071c1" providerId="LiveId" clId="{0A7218F2-E400-42C1-8652-A4E8C440D270}" dt="2021-01-30T01:47:35.988" v="6265" actId="14100"/>
          <ac:cxnSpMkLst>
            <pc:docMk/>
            <pc:sldMk cId="1659655674" sldId="6847"/>
            <ac:cxnSpMk id="99" creationId="{5670C26E-C58E-4423-9611-FA430A2081F1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1:49:05.674" v="6282" actId="478"/>
          <ac:cxnSpMkLst>
            <pc:docMk/>
            <pc:sldMk cId="1659655674" sldId="6847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A7218F2-E400-42C1-8652-A4E8C440D270}" dt="2021-02-02T00:53:29.630" v="8614" actId="2696"/>
        <pc:sldMkLst>
          <pc:docMk/>
          <pc:sldMk cId="2792556711" sldId="6848"/>
        </pc:sldMkLst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1T16:36:52.758" v="6818" actId="20577"/>
          <ac:spMkLst>
            <pc:docMk/>
            <pc:sldMk cId="2792556711" sldId="6848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2-01T21:49:24.471" v="7482" actId="167"/>
          <ac:spMkLst>
            <pc:docMk/>
            <pc:sldMk cId="2792556711" sldId="6848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2-01T23:09:23.125" v="7526" actId="1076"/>
          <ac:spMkLst>
            <pc:docMk/>
            <pc:sldMk cId="2792556711" sldId="6848"/>
            <ac:spMk id="81" creationId="{2F2FAA50-E8BD-40E7-A306-BB489DD1A3B9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86" creationId="{81B70ACF-22CC-457B-9AE1-F3C3F67F96DB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87" creationId="{72F1EE36-D87E-405D-BE52-EBACD1754917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88" creationId="{D46706E5-0217-45D8-ACC6-4C4275DAA57F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89" creationId="{DA4DCFF3-83DC-4EF1-BAC3-8F9F674ED0B2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90" creationId="{DC44D38A-7B38-4E87-A9BA-E5E4C4EB045F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91" creationId="{B31AC67A-93E9-49D4-9684-0A15C05B971D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92" creationId="{1843E162-2780-4B0D-A911-44C5E34C0D91}"/>
          </ac:spMkLst>
        </pc:spChg>
        <pc:spChg chg="add mod">
          <ac:chgData name="Al Brooks" userId="34fc579134f071c1" providerId="LiveId" clId="{0A7218F2-E400-42C1-8652-A4E8C440D270}" dt="2021-02-01T23:07:45.188" v="7485"/>
          <ac:spMkLst>
            <pc:docMk/>
            <pc:sldMk cId="2792556711" sldId="6848"/>
            <ac:spMk id="93" creationId="{434A1D18-A8BF-4680-AB18-F89160F95D1A}"/>
          </ac:spMkLst>
        </pc:spChg>
        <pc:spChg chg="add del mod">
          <ac:chgData name="Al Brooks" userId="34fc579134f071c1" providerId="LiveId" clId="{0A7218F2-E400-42C1-8652-A4E8C440D270}" dt="2021-02-01T23:09:04.205" v="7523" actId="478"/>
          <ac:spMkLst>
            <pc:docMk/>
            <pc:sldMk cId="2792556711" sldId="6848"/>
            <ac:spMk id="94" creationId="{2C5AEB68-48C8-46A1-B7BC-72796A8A794E}"/>
          </ac:spMkLst>
        </pc:spChg>
        <pc:spChg chg="add mod">
          <ac:chgData name="Al Brooks" userId="34fc579134f071c1" providerId="LiveId" clId="{0A7218F2-E400-42C1-8652-A4E8C440D270}" dt="2021-02-01T23:08:20.455" v="7493" actId="14100"/>
          <ac:spMkLst>
            <pc:docMk/>
            <pc:sldMk cId="2792556711" sldId="6848"/>
            <ac:spMk id="96" creationId="{4133B43D-CAD9-476B-97CF-B9B6647658C0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00:00:58.092" v="7552" actId="478"/>
          <ac:spMkLst>
            <pc:docMk/>
            <pc:sldMk cId="2792556711" sldId="6848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2-01T21:49:19.025" v="7480" actId="167"/>
          <ac:picMkLst>
            <pc:docMk/>
            <pc:sldMk cId="2792556711" sldId="6848"/>
            <ac:picMk id="82" creationId="{4C858D49-EE3E-42CB-97B8-20D35AD870C3}"/>
          </ac:picMkLst>
        </pc:picChg>
        <pc:cxnChg chg="add mod">
          <ac:chgData name="Al Brooks" userId="34fc579134f071c1" providerId="LiveId" clId="{0A7218F2-E400-42C1-8652-A4E8C440D270}" dt="2021-02-01T23:07:45.188" v="7485"/>
          <ac:cxnSpMkLst>
            <pc:docMk/>
            <pc:sldMk cId="2792556711" sldId="6848"/>
            <ac:cxnSpMk id="83" creationId="{226BEFC4-D828-47D6-8A35-BF2DD177BB5D}"/>
          </ac:cxnSpMkLst>
        </pc:cxnChg>
        <pc:cxnChg chg="add mod">
          <ac:chgData name="Al Brooks" userId="34fc579134f071c1" providerId="LiveId" clId="{0A7218F2-E400-42C1-8652-A4E8C440D270}" dt="2021-02-01T23:07:45.188" v="7485"/>
          <ac:cxnSpMkLst>
            <pc:docMk/>
            <pc:sldMk cId="2792556711" sldId="6848"/>
            <ac:cxnSpMk id="84" creationId="{94A4FA7E-D928-4978-9AF7-2FD7D7265985}"/>
          </ac:cxnSpMkLst>
        </pc:cxnChg>
        <pc:cxnChg chg="add mod">
          <ac:chgData name="Al Brooks" userId="34fc579134f071c1" providerId="LiveId" clId="{0A7218F2-E400-42C1-8652-A4E8C440D270}" dt="2021-02-01T23:07:45.188" v="7485"/>
          <ac:cxnSpMkLst>
            <pc:docMk/>
            <pc:sldMk cId="2792556711" sldId="6848"/>
            <ac:cxnSpMk id="85" creationId="{69BDC978-CF4D-4D3C-BD1A-D7A61094659F}"/>
          </ac:cxnSpMkLst>
        </pc:cxnChg>
        <pc:cxnChg chg="add mod">
          <ac:chgData name="Al Brooks" userId="34fc579134f071c1" providerId="LiveId" clId="{0A7218F2-E400-42C1-8652-A4E8C440D270}" dt="2021-02-01T23:07:58.373" v="7487"/>
          <ac:cxnSpMkLst>
            <pc:docMk/>
            <pc:sldMk cId="2792556711" sldId="6848"/>
            <ac:cxnSpMk id="95" creationId="{3B851B62-F22F-4CA4-A437-782377BF5B05}"/>
          </ac:cxnSpMkLst>
        </pc:cxnChg>
        <pc:cxnChg chg="add mod">
          <ac:chgData name="Al Brooks" userId="34fc579134f071c1" providerId="LiveId" clId="{0A7218F2-E400-42C1-8652-A4E8C440D270}" dt="2021-02-02T00:00:48.490" v="7551" actId="14100"/>
          <ac:cxnSpMkLst>
            <pc:docMk/>
            <pc:sldMk cId="2792556711" sldId="6848"/>
            <ac:cxnSpMk id="97" creationId="{A40EF25F-2709-4681-91A7-A1309CBDEAFD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0" creationId="{AE224048-0836-4560-9864-23FF85E992E0}"/>
          </ac:cxnSpMkLst>
        </pc:cxnChg>
        <pc:cxnChg chg="mod">
          <ac:chgData name="Al Brooks" userId="34fc579134f071c1" providerId="LiveId" clId="{0A7218F2-E400-42C1-8652-A4E8C440D270}" dt="2021-02-02T00:00:40.048" v="7549" actId="1076"/>
          <ac:cxnSpMkLst>
            <pc:docMk/>
            <pc:sldMk cId="2792556711" sldId="6848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00:00:58.092" v="7552" actId="478"/>
          <ac:cxnSpMkLst>
            <pc:docMk/>
            <pc:sldMk cId="2792556711" sldId="6848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A7218F2-E400-42C1-8652-A4E8C440D270}" dt="2021-02-02T23:10:19.615" v="11243" actId="2696"/>
        <pc:sldMkLst>
          <pc:docMk/>
          <pc:sldMk cId="3390449677" sldId="6849"/>
        </pc:sldMkLst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2T22:59:29.924" v="10545" actId="20577"/>
          <ac:spMkLst>
            <pc:docMk/>
            <pc:sldMk cId="3390449677" sldId="6849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2T23:05:58.099" v="11108" actId="1038"/>
          <ac:spMkLst>
            <pc:docMk/>
            <pc:sldMk cId="3390449677" sldId="6849"/>
            <ac:spMk id="21" creationId="{D800B438-E78B-4C04-8812-E548DC25F1FB}"/>
          </ac:spMkLst>
        </pc:spChg>
        <pc:spChg chg="add del mod">
          <ac:chgData name="Al Brooks" userId="34fc579134f071c1" providerId="LiveId" clId="{0A7218F2-E400-42C1-8652-A4E8C440D270}" dt="2021-02-02T23:00:33.355" v="10738" actId="478"/>
          <ac:spMkLst>
            <pc:docMk/>
            <pc:sldMk cId="3390449677" sldId="6849"/>
            <ac:spMk id="84" creationId="{DB83218E-E065-4F19-B846-85DF95F7DB2C}"/>
          </ac:spMkLst>
        </pc:spChg>
        <pc:spChg chg="add mod">
          <ac:chgData name="Al Brooks" userId="34fc579134f071c1" providerId="LiveId" clId="{0A7218F2-E400-42C1-8652-A4E8C440D270}" dt="2021-02-02T23:07:46.545" v="11171" actId="1037"/>
          <ac:spMkLst>
            <pc:docMk/>
            <pc:sldMk cId="3390449677" sldId="6849"/>
            <ac:spMk id="85" creationId="{249C265E-6B3C-445C-AC2D-2EDEB0CAFD46}"/>
          </ac:spMkLst>
        </pc:spChg>
        <pc:spChg chg="add mod">
          <ac:chgData name="Al Brooks" userId="34fc579134f071c1" providerId="LiveId" clId="{0A7218F2-E400-42C1-8652-A4E8C440D270}" dt="2021-02-02T23:08:00.182" v="11187" actId="1035"/>
          <ac:spMkLst>
            <pc:docMk/>
            <pc:sldMk cId="3390449677" sldId="6849"/>
            <ac:spMk id="86" creationId="{E0226516-D840-44C2-836D-2CFBFD21B631}"/>
          </ac:spMkLst>
        </pc:spChg>
        <pc:spChg chg="add del mod">
          <ac:chgData name="Al Brooks" userId="34fc579134f071c1" providerId="LiveId" clId="{0A7218F2-E400-42C1-8652-A4E8C440D270}" dt="2021-02-02T23:04:53.971" v="11002" actId="478"/>
          <ac:spMkLst>
            <pc:docMk/>
            <pc:sldMk cId="3390449677" sldId="6849"/>
            <ac:spMk id="87" creationId="{869D92E9-93D7-4BD0-A901-A307FC38A364}"/>
          </ac:spMkLst>
        </pc:spChg>
        <pc:spChg chg="add del mod">
          <ac:chgData name="Al Brooks" userId="34fc579134f071c1" providerId="LiveId" clId="{0A7218F2-E400-42C1-8652-A4E8C440D270}" dt="2021-02-02T23:04:56.927" v="11006" actId="478"/>
          <ac:spMkLst>
            <pc:docMk/>
            <pc:sldMk cId="3390449677" sldId="6849"/>
            <ac:spMk id="88" creationId="{C25348AE-4F8E-44B7-9392-B7CBC4CF2BD0}"/>
          </ac:spMkLst>
        </pc:spChg>
        <pc:spChg chg="add del mod">
          <ac:chgData name="Al Brooks" userId="34fc579134f071c1" providerId="LiveId" clId="{0A7218F2-E400-42C1-8652-A4E8C440D270}" dt="2021-02-02T23:04:57.648" v="11007" actId="478"/>
          <ac:spMkLst>
            <pc:docMk/>
            <pc:sldMk cId="3390449677" sldId="6849"/>
            <ac:spMk id="89" creationId="{00A789E8-3B16-42B0-A0EE-A9BAFF7FE9C6}"/>
          </ac:spMkLst>
        </pc:spChg>
        <pc:spChg chg="add del mod">
          <ac:chgData name="Al Brooks" userId="34fc579134f071c1" providerId="LiveId" clId="{0A7218F2-E400-42C1-8652-A4E8C440D270}" dt="2021-02-02T23:04:58.341" v="11008" actId="478"/>
          <ac:spMkLst>
            <pc:docMk/>
            <pc:sldMk cId="3390449677" sldId="6849"/>
            <ac:spMk id="90" creationId="{DA488A28-D94D-4109-836B-8745FFE30E5E}"/>
          </ac:spMkLst>
        </pc:spChg>
        <pc:spChg chg="add del mod">
          <ac:chgData name="Al Brooks" userId="34fc579134f071c1" providerId="LiveId" clId="{0A7218F2-E400-42C1-8652-A4E8C440D270}" dt="2021-02-02T23:04:58.883" v="11009" actId="478"/>
          <ac:spMkLst>
            <pc:docMk/>
            <pc:sldMk cId="3390449677" sldId="6849"/>
            <ac:spMk id="91" creationId="{B51518E6-9B03-41D8-AF71-109A65074313}"/>
          </ac:spMkLst>
        </pc:spChg>
        <pc:spChg chg="add del mod">
          <ac:chgData name="Al Brooks" userId="34fc579134f071c1" providerId="LiveId" clId="{0A7218F2-E400-42C1-8652-A4E8C440D270}" dt="2021-02-02T23:10:12.742" v="11239" actId="478"/>
          <ac:spMkLst>
            <pc:docMk/>
            <pc:sldMk cId="3390449677" sldId="6849"/>
            <ac:spMk id="92" creationId="{D797D30D-91A7-4CF9-8CFE-9991779D9408}"/>
          </ac:spMkLst>
        </pc:spChg>
        <pc:spChg chg="add del mod">
          <ac:chgData name="Al Brooks" userId="34fc579134f071c1" providerId="LiveId" clId="{0A7218F2-E400-42C1-8652-A4E8C440D270}" dt="2021-02-02T23:10:13.776" v="11240" actId="478"/>
          <ac:spMkLst>
            <pc:docMk/>
            <pc:sldMk cId="3390449677" sldId="6849"/>
            <ac:spMk id="93" creationId="{15C83CC7-2280-435E-A317-AC501635DD64}"/>
          </ac:spMkLst>
        </pc:spChg>
        <pc:spChg chg="add del mod">
          <ac:chgData name="Al Brooks" userId="34fc579134f071c1" providerId="LiveId" clId="{0A7218F2-E400-42C1-8652-A4E8C440D270}" dt="2021-02-02T23:04:55.070" v="11003" actId="478"/>
          <ac:spMkLst>
            <pc:docMk/>
            <pc:sldMk cId="3390449677" sldId="6849"/>
            <ac:spMk id="94" creationId="{D2C94D76-188A-4E74-AA03-5511EF728591}"/>
          </ac:spMkLst>
        </pc:spChg>
        <pc:spChg chg="add del mod">
          <ac:chgData name="Al Brooks" userId="34fc579134f071c1" providerId="LiveId" clId="{0A7218F2-E400-42C1-8652-A4E8C440D270}" dt="2021-02-02T23:10:14.665" v="11242" actId="478"/>
          <ac:spMkLst>
            <pc:docMk/>
            <pc:sldMk cId="3390449677" sldId="6849"/>
            <ac:spMk id="95" creationId="{4FF0D53E-FFA4-460F-99DF-0CB9BA67910F}"/>
          </ac:spMkLst>
        </pc:spChg>
        <pc:spChg chg="add mod ord">
          <ac:chgData name="Al Brooks" userId="34fc579134f071c1" providerId="LiveId" clId="{0A7218F2-E400-42C1-8652-A4E8C440D270}" dt="2021-02-02T23:08:38.837" v="11198" actId="1076"/>
          <ac:spMkLst>
            <pc:docMk/>
            <pc:sldMk cId="3390449677" sldId="6849"/>
            <ac:spMk id="97" creationId="{4703B1C5-0579-4A28-8D58-26B70018ECC0}"/>
          </ac:spMkLst>
        </pc:spChg>
        <pc:spChg chg="add del mod">
          <ac:chgData name="Al Brooks" userId="34fc579134f071c1" providerId="LiveId" clId="{0A7218F2-E400-42C1-8652-A4E8C440D270}" dt="2021-02-02T22:59:34.846" v="10546" actId="478"/>
          <ac:spMkLst>
            <pc:docMk/>
            <pc:sldMk cId="3390449677" sldId="6849"/>
            <ac:spMk id="98" creationId="{52A69EC6-BF4E-4347-A3EA-0CC592277FF4}"/>
          </ac:spMkLst>
        </pc:spChg>
        <pc:spChg chg="add mod">
          <ac:chgData name="Al Brooks" userId="34fc579134f071c1" providerId="LiveId" clId="{0A7218F2-E400-42C1-8652-A4E8C440D270}" dt="2021-02-02T23:08:22.121" v="11195" actId="1076"/>
          <ac:spMkLst>
            <pc:docMk/>
            <pc:sldMk cId="3390449677" sldId="6849"/>
            <ac:spMk id="99" creationId="{9EB20544-4485-48E0-8432-884FE26158AC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1" creationId="{354909AA-808B-4651-B6A7-660B7F63123A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2" creationId="{E57DCAB2-0C71-45B3-B788-B5FA6F7315FD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3" creationId="{4C0A2316-0DA9-479C-B681-8C7054E7F617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4" creationId="{8AB70831-C72A-4272-98C1-8AF0942FDC91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5" creationId="{2B4610A3-8615-448B-B3FC-7AB49E210FAB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6" creationId="{B9BF2A88-36BE-4112-B3B5-8358805A81A5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7" creationId="{770AFDFF-6822-4389-B878-DB921FF12C2A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8" creationId="{22C2BF41-BCD2-4107-BDC3-AF6CCBD675CC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09" creationId="{39CB279B-CDF2-4F8F-A240-ED98AFDF5652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10" creationId="{B735EDAB-F23F-4636-87FD-09248E1EBF9C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12" creationId="{9E06D534-C6E3-4E55-9615-1F6360719A38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13" creationId="{12592E92-3DAB-43AE-9CC0-26F9D6A1D653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19" creationId="{418DB994-14A6-4333-8567-5EAFD1C0330A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20" creationId="{B22679B4-914E-477D-B0E9-0E1B2499C972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55" creationId="{FD3EAC06-625F-4A1C-86BB-62190425D46C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56" creationId="{FC2B8AF8-34E7-4910-B2B7-543365C60D8C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57" creationId="{6A204ECC-6FA8-4CD8-A007-FFCFDDF6410B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2" creationId="{814AAE56-483D-4393-958F-62AC024E2BD2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163" creationId="{B3585709-B900-432B-9259-4129AC544ED9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178" creationId="{58AD4589-C940-4B3A-B426-E89BB9859B64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13" creationId="{AF0211A4-D533-4D56-852A-DCB334ABDE80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14" creationId="{B5E5C626-1C87-4CFC-98D8-76036A83F9F7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15" creationId="{65FB6583-108D-48CE-9522-EE01B39D3BD6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16" creationId="{1ADD3D3A-6264-4C5F-BB9C-D7B6F56407D3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21" creationId="{68FD4F3E-0F63-4A17-BC12-C80420F32F69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22" creationId="{31BE2099-C628-4B14-AE1D-36F96BBFE307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22:57:54.617" v="10477" actId="478"/>
          <ac:spMkLst>
            <pc:docMk/>
            <pc:sldMk cId="3390449677" sldId="6849"/>
            <ac:spMk id="232" creationId="{819AFA96-EEDE-4161-BAAB-3CEFDF1596C7}"/>
          </ac:spMkLst>
        </pc:spChg>
        <pc:spChg chg="add del mod">
          <ac:chgData name="Al Brooks" userId="34fc579134f071c1" providerId="LiveId" clId="{0A7218F2-E400-42C1-8652-A4E8C440D270}" dt="2021-02-02T23:08:52.320" v="11199" actId="478"/>
          <ac:spMkLst>
            <pc:docMk/>
            <pc:sldMk cId="3390449677" sldId="6849"/>
            <ac:spMk id="251" creationId="{6CDD4E66-DF43-4006-A389-96264DF83D51}"/>
          </ac:spMkLst>
        </pc:spChg>
        <pc:spChg chg="add mod">
          <ac:chgData name="Al Brooks" userId="34fc579134f071c1" providerId="LiveId" clId="{0A7218F2-E400-42C1-8652-A4E8C440D270}" dt="2021-02-02T23:05:58.099" v="11108" actId="1038"/>
          <ac:spMkLst>
            <pc:docMk/>
            <pc:sldMk cId="3390449677" sldId="6849"/>
            <ac:spMk id="252" creationId="{6C773F86-52E5-468E-B8A0-03D128F46A48}"/>
          </ac:spMkLst>
        </pc:spChg>
        <pc:spChg chg="add mod">
          <ac:chgData name="Al Brooks" userId="34fc579134f071c1" providerId="LiveId" clId="{0A7218F2-E400-42C1-8652-A4E8C440D270}" dt="2021-02-02T23:05:58.099" v="11108" actId="1038"/>
          <ac:spMkLst>
            <pc:docMk/>
            <pc:sldMk cId="3390449677" sldId="6849"/>
            <ac:spMk id="253" creationId="{5A1418D8-DE37-4691-AD87-00E1C6434718}"/>
          </ac:spMkLst>
        </pc:spChg>
        <pc:spChg chg="add mod">
          <ac:chgData name="Al Brooks" userId="34fc579134f071c1" providerId="LiveId" clId="{0A7218F2-E400-42C1-8652-A4E8C440D270}" dt="2021-02-02T23:06:18.436" v="11141" actId="14100"/>
          <ac:spMkLst>
            <pc:docMk/>
            <pc:sldMk cId="3390449677" sldId="6849"/>
            <ac:spMk id="259" creationId="{E1C75F6C-DC30-464E-9CF0-F549BD80919D}"/>
          </ac:spMkLst>
        </pc:spChg>
        <pc:spChg chg="add mod">
          <ac:chgData name="Al Brooks" userId="34fc579134f071c1" providerId="LiveId" clId="{0A7218F2-E400-42C1-8652-A4E8C440D270}" dt="2021-02-02T23:06:59.302" v="11152" actId="1076"/>
          <ac:spMkLst>
            <pc:docMk/>
            <pc:sldMk cId="3390449677" sldId="6849"/>
            <ac:spMk id="261" creationId="{A2FF0511-EB0F-4E43-B433-4097D8CDF68F}"/>
          </ac:spMkLst>
        </pc:spChg>
        <pc:picChg chg="add mod ord modCrop">
          <ac:chgData name="Al Brooks" userId="34fc579134f071c1" providerId="LiveId" clId="{0A7218F2-E400-42C1-8652-A4E8C440D270}" dt="2021-02-02T23:07:00.089" v="11153" actId="1076"/>
          <ac:picMkLst>
            <pc:docMk/>
            <pc:sldMk cId="3390449677" sldId="6849"/>
            <ac:picMk id="81" creationId="{A216D0EC-725F-4A5A-8B4F-F4A1017CA8AF}"/>
          </ac:picMkLst>
        </pc:picChg>
        <pc:cxnChg chg="add del mod">
          <ac:chgData name="Al Brooks" userId="34fc579134f071c1" providerId="LiveId" clId="{0A7218F2-E400-42C1-8652-A4E8C440D270}" dt="2021-02-02T23:04:46.117" v="11000" actId="478"/>
          <ac:cxnSpMkLst>
            <pc:docMk/>
            <pc:sldMk cId="3390449677" sldId="6849"/>
            <ac:cxnSpMk id="82" creationId="{85B79FA2-7A64-481E-B9F5-E9F8D3DAD30D}"/>
          </ac:cxnSpMkLst>
        </pc:cxnChg>
        <pc:cxnChg chg="add del mod">
          <ac:chgData name="Al Brooks" userId="34fc579134f071c1" providerId="LiveId" clId="{0A7218F2-E400-42C1-8652-A4E8C440D270}" dt="2021-02-02T23:04:56.121" v="11005" actId="478"/>
          <ac:cxnSpMkLst>
            <pc:docMk/>
            <pc:sldMk cId="3390449677" sldId="6849"/>
            <ac:cxnSpMk id="83" creationId="{46E1565E-89EC-4AEA-AAA1-24963309B2C8}"/>
          </ac:cxnSpMkLst>
        </pc:cxnChg>
        <pc:cxnChg chg="add del mod">
          <ac:chgData name="Al Brooks" userId="34fc579134f071c1" providerId="LiveId" clId="{0A7218F2-E400-42C1-8652-A4E8C440D270}" dt="2021-02-02T23:00:36.911" v="10740" actId="478"/>
          <ac:cxnSpMkLst>
            <pc:docMk/>
            <pc:sldMk cId="3390449677" sldId="6849"/>
            <ac:cxnSpMk id="96" creationId="{7932C721-8641-4F51-8BCC-F24EC939683B}"/>
          </ac:cxnSpMkLst>
        </pc:cxnChg>
        <pc:cxnChg chg="add del mod">
          <ac:chgData name="Al Brooks" userId="34fc579134f071c1" providerId="LiveId" clId="{0A7218F2-E400-42C1-8652-A4E8C440D270}" dt="2021-02-02T23:01:52.848" v="10796" actId="478"/>
          <ac:cxnSpMkLst>
            <pc:docMk/>
            <pc:sldMk cId="3390449677" sldId="6849"/>
            <ac:cxnSpMk id="100" creationId="{66B1E975-7A86-4AC1-B23A-146783442BFF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1" creationId="{F005B0F5-953A-4B05-AE5C-1873A2F571B6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4" creationId="{3792D1EF-418A-4AF9-A01B-F8707FBCB0BB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5" creationId="{FBE55034-AA6C-4092-969F-C7A711583D0F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6" creationId="{B2123119-8666-48E4-AB61-72C76C09C8AE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7" creationId="{019C17A3-B8A2-4265-BD61-781729F137F5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18" creationId="{C47BE6AA-49D8-4301-81ED-6F8FAA424819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1" creationId="{723543C3-FF8F-4321-9D5B-A7CCAD6DE1F3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2" creationId="{7E942F44-34FC-4BB1-A031-C008A76B3CE2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3" creationId="{52799368-3FB4-4B8E-A2BC-724533967979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4" creationId="{51591470-CB01-460B-BD38-878E6AAA09BD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5" creationId="{B621C11E-1EC3-44E0-97EF-3F40484A0358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6" creationId="{087B91D6-78CB-40B1-90BA-1B9AACB39B98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7" creationId="{74FA1466-0B57-49C7-AE8A-9D9EA1182983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8" creationId="{45D1B74A-592B-4640-826A-91A61410F5A2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29" creationId="{0AA2B58F-95BA-4A67-A637-168B3E9CD577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0" creationId="{F3FA647C-3194-4CBE-8971-2ACCC429F53C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1" creationId="{AD5D6C71-A3CD-4979-9A18-EB5A74D7F7D2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2" creationId="{38B287F6-2B6D-4F1F-9D5B-8F0A6F09F050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3" creationId="{F8C8FD5E-981B-4F0E-AFDB-251657E50EE3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4" creationId="{EAD02B94-3F13-4609-B51A-5B48D8B6F57E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5" creationId="{1B64FF2F-06EB-4ABE-99F0-007E5862FC56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6" creationId="{D15309F3-BA24-4A81-93A7-ED95F02B0356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7" creationId="{1783D668-0F5B-4D50-A041-458D132B42D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8" creationId="{E6B25D65-B051-48F1-8083-EC522015E8C1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39" creationId="{3A97987F-E9E9-4A69-80A2-B753E05D75DF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0" creationId="{6B4C3891-EF62-4AD5-8A54-170BB983B461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1" creationId="{6BC1CA05-B24B-4FFB-AFC6-35B751CB9C4E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2" creationId="{D403E3FB-9B8B-4D0E-B707-8F6C04D803D6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3" creationId="{03B0D001-4A17-4FCD-8527-E26A5A1442D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4" creationId="{3FD47D43-8FC6-4E98-9526-A4103F2FCD12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5" creationId="{672201EA-9077-440C-90C1-E7AE13BF0EA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6" creationId="{22CDF0EE-9901-478D-8D4D-5C9C41C30F64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7" creationId="{4C3C4993-C430-4324-9BC8-553021091B0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8" creationId="{E35EA84C-DA21-4003-8DF0-B453183CD06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49" creationId="{79FA361C-53AF-4498-8417-4C6FC53B553E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50" creationId="{0D04F457-431D-44F7-A1F7-2DA960EBF548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51" creationId="{F4E362A3-DBA3-4780-AD62-387BA492DDB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52" creationId="{8933B2A4-AC4B-4798-83F8-7CF7A0648A1D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53" creationId="{23E40AD4-726F-4259-80B7-457FBC5303AB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154" creationId="{B8959EDF-8BD7-46A8-8F3D-BF470EBE8D0B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12" creationId="{49561F36-F7AA-4C0F-96BF-FE4D01C1EBD9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23" creationId="{690A67C3-1DA4-4F35-82B2-23ED0E0B53C0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24" creationId="{90F3941C-211B-4105-9B7E-630F4F87AA0B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25" creationId="{4C4AE373-D092-4031-AEFD-7EB6341F59E4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26" creationId="{E05637E0-2413-4F18-A76E-C2DA86CE4C95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29" creationId="{BA285910-36D5-4E9D-90BF-B99D93A14A6B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30" creationId="{F7FFABD5-0B58-4C2C-862E-5AFEC748619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22:57:54.617" v="10477" actId="478"/>
          <ac:cxnSpMkLst>
            <pc:docMk/>
            <pc:sldMk cId="3390449677" sldId="6849"/>
            <ac:cxnSpMk id="244" creationId="{A01D7C86-0024-44FE-BA74-69C0E0D0D261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45" creationId="{9ED72E1A-C9D9-44C3-A38F-8833A2AFF7B4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46" creationId="{8EFF124F-C3AA-497A-958F-F448104C8340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47" creationId="{901B0B38-B29A-40B5-8B0C-91B0D19A9168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48" creationId="{41BDA8EA-38A8-497E-9B10-CF5111AD844A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49" creationId="{0F062D9F-BE0F-4EC9-8EEA-ED776C1A0179}"/>
          </ac:cxnSpMkLst>
        </pc:cxnChg>
        <pc:cxnChg chg="add del mod">
          <ac:chgData name="Al Brooks" userId="34fc579134f071c1" providerId="LiveId" clId="{0A7218F2-E400-42C1-8652-A4E8C440D270}" dt="2021-02-02T23:08:52.320" v="11199" actId="478"/>
          <ac:cxnSpMkLst>
            <pc:docMk/>
            <pc:sldMk cId="3390449677" sldId="6849"/>
            <ac:cxnSpMk id="250" creationId="{3BB42C75-F3B9-44F2-A4E9-B87C48A0E017}"/>
          </ac:cxnSpMkLst>
        </pc:cxnChg>
        <pc:cxnChg chg="add del mod">
          <ac:chgData name="Al Brooks" userId="34fc579134f071c1" providerId="LiveId" clId="{0A7218F2-E400-42C1-8652-A4E8C440D270}" dt="2021-02-02T23:02:56.156" v="10854" actId="478"/>
          <ac:cxnSpMkLst>
            <pc:docMk/>
            <pc:sldMk cId="3390449677" sldId="6849"/>
            <ac:cxnSpMk id="254" creationId="{F20CE889-37E9-449B-AAAB-F955F2B958EF}"/>
          </ac:cxnSpMkLst>
        </pc:cxnChg>
        <pc:cxnChg chg="add mod">
          <ac:chgData name="Al Brooks" userId="34fc579134f071c1" providerId="LiveId" clId="{0A7218F2-E400-42C1-8652-A4E8C440D270}" dt="2021-02-02T23:08:25.488" v="11196" actId="14100"/>
          <ac:cxnSpMkLst>
            <pc:docMk/>
            <pc:sldMk cId="3390449677" sldId="6849"/>
            <ac:cxnSpMk id="255" creationId="{C0F64378-BB47-4DC7-96CA-EACCA6E24128}"/>
          </ac:cxnSpMkLst>
        </pc:cxnChg>
        <pc:cxnChg chg="add mod">
          <ac:chgData name="Al Brooks" userId="34fc579134f071c1" providerId="LiveId" clId="{0A7218F2-E400-42C1-8652-A4E8C440D270}" dt="2021-02-02T23:05:58.099" v="11108" actId="1038"/>
          <ac:cxnSpMkLst>
            <pc:docMk/>
            <pc:sldMk cId="3390449677" sldId="6849"/>
            <ac:cxnSpMk id="256" creationId="{2AB4FD37-0331-4A59-8929-6F7A925BFEC8}"/>
          </ac:cxnSpMkLst>
        </pc:cxnChg>
        <pc:cxnChg chg="add mod">
          <ac:chgData name="Al Brooks" userId="34fc579134f071c1" providerId="LiveId" clId="{0A7218F2-E400-42C1-8652-A4E8C440D270}" dt="2021-02-02T23:07:06.282" v="11155" actId="14100"/>
          <ac:cxnSpMkLst>
            <pc:docMk/>
            <pc:sldMk cId="3390449677" sldId="6849"/>
            <ac:cxnSpMk id="257" creationId="{D0EAA183-F6EA-4A84-AF16-6AF4C05BE901}"/>
          </ac:cxnSpMkLst>
        </pc:cxnChg>
        <pc:cxnChg chg="add mod">
          <ac:chgData name="Al Brooks" userId="34fc579134f071c1" providerId="LiveId" clId="{0A7218F2-E400-42C1-8652-A4E8C440D270}" dt="2021-02-02T23:07:03.633" v="11154" actId="14100"/>
          <ac:cxnSpMkLst>
            <pc:docMk/>
            <pc:sldMk cId="3390449677" sldId="6849"/>
            <ac:cxnSpMk id="258" creationId="{31E21D7B-14A4-4002-86BD-EACC5A8D6DCC}"/>
          </ac:cxnSpMkLst>
        </pc:cxnChg>
        <pc:cxnChg chg="add mod">
          <ac:chgData name="Al Brooks" userId="34fc579134f071c1" providerId="LiveId" clId="{0A7218F2-E400-42C1-8652-A4E8C440D270}" dt="2021-02-02T23:06:27.502" v="11145" actId="14100"/>
          <ac:cxnSpMkLst>
            <pc:docMk/>
            <pc:sldMk cId="3390449677" sldId="6849"/>
            <ac:cxnSpMk id="260" creationId="{4E1E2369-3792-42F5-9EFC-24E9596149DA}"/>
          </ac:cxnSpMkLst>
        </pc:cxnChg>
        <pc:cxnChg chg="add mod">
          <ac:chgData name="Al Brooks" userId="34fc579134f071c1" providerId="LiveId" clId="{0A7218F2-E400-42C1-8652-A4E8C440D270}" dt="2021-02-02T23:07:41.231" v="11165" actId="14100"/>
          <ac:cxnSpMkLst>
            <pc:docMk/>
            <pc:sldMk cId="3390449677" sldId="6849"/>
            <ac:cxnSpMk id="262" creationId="{28D4E738-17DF-481B-91AF-A87315ECDF86}"/>
          </ac:cxnSpMkLst>
        </pc:cxnChg>
        <pc:cxnChg chg="add mod">
          <ac:chgData name="Al Brooks" userId="34fc579134f071c1" providerId="LiveId" clId="{0A7218F2-E400-42C1-8652-A4E8C440D270}" dt="2021-02-02T23:07:56.317" v="11173" actId="1076"/>
          <ac:cxnSpMkLst>
            <pc:docMk/>
            <pc:sldMk cId="3390449677" sldId="6849"/>
            <ac:cxnSpMk id="263" creationId="{C1928218-B554-4858-A417-12494523C915}"/>
          </ac:cxnSpMkLst>
        </pc:cxnChg>
      </pc:sldChg>
      <pc:sldChg chg="addSp delSp modSp del mod ord">
        <pc:chgData name="Al Brooks" userId="34fc579134f071c1" providerId="LiveId" clId="{0A7218F2-E400-42C1-8652-A4E8C440D270}" dt="2021-02-04T00:10:12.950" v="12873" actId="2696"/>
        <pc:sldMkLst>
          <pc:docMk/>
          <pc:sldMk cId="3861719859" sldId="6850"/>
        </pc:sldMkLst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4T00:10:01.744" v="12871" actId="20577"/>
          <ac:spMkLst>
            <pc:docMk/>
            <pc:sldMk cId="3861719859" sldId="6850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2-03T23:23:24.908" v="12103" actId="167"/>
          <ac:spMkLst>
            <pc:docMk/>
            <pc:sldMk cId="3861719859" sldId="6850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2-03T23:23:50.366" v="12109" actId="1076"/>
          <ac:spMkLst>
            <pc:docMk/>
            <pc:sldMk cId="3861719859" sldId="6850"/>
            <ac:spMk id="81" creationId="{59C748BD-74CC-46AB-B4B8-615806450297}"/>
          </ac:spMkLst>
        </pc:spChg>
        <pc:spChg chg="add mod">
          <ac:chgData name="Al Brooks" userId="34fc579134f071c1" providerId="LiveId" clId="{0A7218F2-E400-42C1-8652-A4E8C440D270}" dt="2021-02-03T23:24:24.820" v="12117" actId="1076"/>
          <ac:spMkLst>
            <pc:docMk/>
            <pc:sldMk cId="3861719859" sldId="6850"/>
            <ac:spMk id="83" creationId="{14F0D16F-4304-4830-B7A3-CEA0333CD902}"/>
          </ac:spMkLst>
        </pc:spChg>
        <pc:spChg chg="add mod">
          <ac:chgData name="Al Brooks" userId="34fc579134f071c1" providerId="LiveId" clId="{0A7218F2-E400-42C1-8652-A4E8C440D270}" dt="2021-02-03T23:24:24.820" v="12117" actId="1076"/>
          <ac:spMkLst>
            <pc:docMk/>
            <pc:sldMk cId="3861719859" sldId="6850"/>
            <ac:spMk id="84" creationId="{F2B363AA-3B33-4F70-962E-BE146325C4E4}"/>
          </ac:spMkLst>
        </pc:spChg>
        <pc:spChg chg="add mod">
          <ac:chgData name="Al Brooks" userId="34fc579134f071c1" providerId="LiveId" clId="{0A7218F2-E400-42C1-8652-A4E8C440D270}" dt="2021-02-03T23:26:29.120" v="12119"/>
          <ac:spMkLst>
            <pc:docMk/>
            <pc:sldMk cId="3861719859" sldId="6850"/>
            <ac:spMk id="87" creationId="{26AB9554-A796-40CE-99ED-82C818AA5513}"/>
          </ac:spMkLst>
        </pc:spChg>
        <pc:spChg chg="add mod">
          <ac:chgData name="Al Brooks" userId="34fc579134f071c1" providerId="LiveId" clId="{0A7218F2-E400-42C1-8652-A4E8C440D270}" dt="2021-02-03T23:26:29.120" v="12119"/>
          <ac:spMkLst>
            <pc:docMk/>
            <pc:sldMk cId="3861719859" sldId="6850"/>
            <ac:spMk id="88" creationId="{3F6DCE09-97F0-42CC-8EFC-C778EE20F05B}"/>
          </ac:spMkLst>
        </pc:spChg>
        <pc:spChg chg="add mod">
          <ac:chgData name="Al Brooks" userId="34fc579134f071c1" providerId="LiveId" clId="{0A7218F2-E400-42C1-8652-A4E8C440D270}" dt="2021-02-03T23:26:29.120" v="12119"/>
          <ac:spMkLst>
            <pc:docMk/>
            <pc:sldMk cId="3861719859" sldId="6850"/>
            <ac:spMk id="89" creationId="{311E0EE8-B1D2-4A29-9E39-AB32C1E3A5CE}"/>
          </ac:spMkLst>
        </pc:spChg>
        <pc:spChg chg="add mod">
          <ac:chgData name="Al Brooks" userId="34fc579134f071c1" providerId="LiveId" clId="{0A7218F2-E400-42C1-8652-A4E8C440D270}" dt="2021-02-03T23:26:29.120" v="12119"/>
          <ac:spMkLst>
            <pc:docMk/>
            <pc:sldMk cId="3861719859" sldId="6850"/>
            <ac:spMk id="90" creationId="{77C1F37E-922A-4F6F-92A2-F212F5649435}"/>
          </ac:spMkLst>
        </pc:spChg>
        <pc:spChg chg="add mod">
          <ac:chgData name="Al Brooks" userId="34fc579134f071c1" providerId="LiveId" clId="{0A7218F2-E400-42C1-8652-A4E8C440D270}" dt="2021-02-03T23:26:29.120" v="12119"/>
          <ac:spMkLst>
            <pc:docMk/>
            <pc:sldMk cId="3861719859" sldId="6850"/>
            <ac:spMk id="91" creationId="{91C0F69C-0C1E-4694-ADF4-C057A51ED76F}"/>
          </ac:spMkLst>
        </pc:spChg>
        <pc:spChg chg="add del mod">
          <ac:chgData name="Al Brooks" userId="34fc579134f071c1" providerId="LiveId" clId="{0A7218F2-E400-42C1-8652-A4E8C440D270}" dt="2021-02-03T23:36:10.797" v="12135" actId="478"/>
          <ac:spMkLst>
            <pc:docMk/>
            <pc:sldMk cId="3861719859" sldId="6850"/>
            <ac:spMk id="92" creationId="{DD89C5E5-3C2C-4A60-9FE7-3329130A396E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4T00:10:08.630" v="12872" actId="478"/>
          <ac:spMkLst>
            <pc:docMk/>
            <pc:sldMk cId="3861719859" sldId="6850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2-03T23:23:20.002" v="12101" actId="167"/>
          <ac:picMkLst>
            <pc:docMk/>
            <pc:sldMk cId="3861719859" sldId="6850"/>
            <ac:picMk id="82" creationId="{B6DFD7FA-4596-4660-9C2D-81C4D229F60C}"/>
          </ac:picMkLst>
        </pc:picChg>
        <pc:cxnChg chg="add mod">
          <ac:chgData name="Al Brooks" userId="34fc579134f071c1" providerId="LiveId" clId="{0A7218F2-E400-42C1-8652-A4E8C440D270}" dt="2021-02-03T23:26:29.120" v="12119"/>
          <ac:cxnSpMkLst>
            <pc:docMk/>
            <pc:sldMk cId="3861719859" sldId="6850"/>
            <ac:cxnSpMk id="85" creationId="{99D870EC-B8E0-4AE4-84BD-EBDD84354E17}"/>
          </ac:cxnSpMkLst>
        </pc:cxnChg>
        <pc:cxnChg chg="add mod">
          <ac:chgData name="Al Brooks" userId="34fc579134f071c1" providerId="LiveId" clId="{0A7218F2-E400-42C1-8652-A4E8C440D270}" dt="2021-02-03T23:26:29.120" v="12119"/>
          <ac:cxnSpMkLst>
            <pc:docMk/>
            <pc:sldMk cId="3861719859" sldId="6850"/>
            <ac:cxnSpMk id="86" creationId="{46531D76-810A-4859-807C-FF032FCC935F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4T00:10:08.630" v="12872" actId="478"/>
          <ac:cxnSpMkLst>
            <pc:docMk/>
            <pc:sldMk cId="3861719859" sldId="6850"/>
            <ac:cxnSpMk id="244" creationId="{A01D7C86-0024-44FE-BA74-69C0E0D0D261}"/>
          </ac:cxnSpMkLst>
        </pc:cxnChg>
      </pc:sldChg>
      <pc:sldChg chg="addSp delSp modSp mod">
        <pc:chgData name="Al Brooks" userId="34fc579134f071c1" providerId="LiveId" clId="{0A7218F2-E400-42C1-8652-A4E8C440D270}" dt="2021-02-04T00:02:53.474" v="12728"/>
        <pc:sldMkLst>
          <pc:docMk/>
          <pc:sldMk cId="3338429914" sldId="6851"/>
        </pc:sldMkLst>
        <pc:cxnChg chg="add mod">
          <ac:chgData name="Al Brooks" userId="34fc579134f071c1" providerId="LiveId" clId="{0A7218F2-E400-42C1-8652-A4E8C440D270}" dt="2021-02-04T00:00:12.040" v="12688"/>
          <ac:cxnSpMkLst>
            <pc:docMk/>
            <pc:sldMk cId="3338429914" sldId="6851"/>
            <ac:cxnSpMk id="81" creationId="{06861964-D619-434D-8DBF-C450750C1810}"/>
          </ac:cxnSpMkLst>
        </pc:cxnChg>
        <pc:cxnChg chg="add del mod">
          <ac:chgData name="Al Brooks" userId="34fc579134f071c1" providerId="LiveId" clId="{0A7218F2-E400-42C1-8652-A4E8C440D270}" dt="2021-02-04T00:02:51.752" v="12727" actId="478"/>
          <ac:cxnSpMkLst>
            <pc:docMk/>
            <pc:sldMk cId="3338429914" sldId="6851"/>
            <ac:cxnSpMk id="82" creationId="{C0C3BF43-1AFA-44F2-804A-35676DCB8A2F}"/>
          </ac:cxnSpMkLst>
        </pc:cxnChg>
        <pc:cxnChg chg="add mod">
          <ac:chgData name="Al Brooks" userId="34fc579134f071c1" providerId="LiveId" clId="{0A7218F2-E400-42C1-8652-A4E8C440D270}" dt="2021-02-04T00:00:12.040" v="12688"/>
          <ac:cxnSpMkLst>
            <pc:docMk/>
            <pc:sldMk cId="3338429914" sldId="6851"/>
            <ac:cxnSpMk id="83" creationId="{8FB866C4-FBDB-4FE6-A147-726426E12B86}"/>
          </ac:cxnSpMkLst>
        </pc:cxnChg>
        <pc:cxnChg chg="add mod">
          <ac:chgData name="Al Brooks" userId="34fc579134f071c1" providerId="LiveId" clId="{0A7218F2-E400-42C1-8652-A4E8C440D270}" dt="2021-02-04T00:00:12.040" v="12688"/>
          <ac:cxnSpMkLst>
            <pc:docMk/>
            <pc:sldMk cId="3338429914" sldId="6851"/>
            <ac:cxnSpMk id="84" creationId="{148E4E3B-11D3-45E6-921C-28A4CB1C0BB8}"/>
          </ac:cxnSpMkLst>
        </pc:cxnChg>
        <pc:cxnChg chg="add mod">
          <ac:chgData name="Al Brooks" userId="34fc579134f071c1" providerId="LiveId" clId="{0A7218F2-E400-42C1-8652-A4E8C440D270}" dt="2021-02-04T00:02:53.474" v="12728"/>
          <ac:cxnSpMkLst>
            <pc:docMk/>
            <pc:sldMk cId="3338429914" sldId="6851"/>
            <ac:cxnSpMk id="85" creationId="{E54A4FFB-2897-4AAB-B848-BA1BDABB886D}"/>
          </ac:cxnSpMkLst>
        </pc:cxnChg>
      </pc:sldChg>
      <pc:sldChg chg="addSp delSp modSp mod">
        <pc:chgData name="Al Brooks" userId="34fc579134f071c1" providerId="LiveId" clId="{0A7218F2-E400-42C1-8652-A4E8C440D270}" dt="2021-02-04T00:02:58.749" v="12730"/>
        <pc:sldMkLst>
          <pc:docMk/>
          <pc:sldMk cId="155622267" sldId="6852"/>
        </pc:sldMkLst>
        <pc:cxnChg chg="add mod">
          <ac:chgData name="Al Brooks" userId="34fc579134f071c1" providerId="LiveId" clId="{0A7218F2-E400-42C1-8652-A4E8C440D270}" dt="2021-02-04T00:00:16.355" v="12689"/>
          <ac:cxnSpMkLst>
            <pc:docMk/>
            <pc:sldMk cId="155622267" sldId="6852"/>
            <ac:cxnSpMk id="81" creationId="{7B57BE3A-153A-41BA-A4D2-A3078660F7C9}"/>
          </ac:cxnSpMkLst>
        </pc:cxnChg>
        <pc:cxnChg chg="add del mod">
          <ac:chgData name="Al Brooks" userId="34fc579134f071c1" providerId="LiveId" clId="{0A7218F2-E400-42C1-8652-A4E8C440D270}" dt="2021-02-04T00:02:56.915" v="12729" actId="478"/>
          <ac:cxnSpMkLst>
            <pc:docMk/>
            <pc:sldMk cId="155622267" sldId="6852"/>
            <ac:cxnSpMk id="82" creationId="{BF1AF264-2C38-45FE-917C-FD32A7990B6A}"/>
          </ac:cxnSpMkLst>
        </pc:cxnChg>
        <pc:cxnChg chg="add mod">
          <ac:chgData name="Al Brooks" userId="34fc579134f071c1" providerId="LiveId" clId="{0A7218F2-E400-42C1-8652-A4E8C440D270}" dt="2021-02-04T00:00:16.355" v="12689"/>
          <ac:cxnSpMkLst>
            <pc:docMk/>
            <pc:sldMk cId="155622267" sldId="6852"/>
            <ac:cxnSpMk id="83" creationId="{CEDE9A32-94BB-422B-AAA7-C825F4ECABAD}"/>
          </ac:cxnSpMkLst>
        </pc:cxnChg>
        <pc:cxnChg chg="add mod">
          <ac:chgData name="Al Brooks" userId="34fc579134f071c1" providerId="LiveId" clId="{0A7218F2-E400-42C1-8652-A4E8C440D270}" dt="2021-02-04T00:00:16.355" v="12689"/>
          <ac:cxnSpMkLst>
            <pc:docMk/>
            <pc:sldMk cId="155622267" sldId="6852"/>
            <ac:cxnSpMk id="84" creationId="{0D080D5A-8AAB-4ED2-933C-03F1E776011A}"/>
          </ac:cxnSpMkLst>
        </pc:cxnChg>
        <pc:cxnChg chg="add mod">
          <ac:chgData name="Al Brooks" userId="34fc579134f071c1" providerId="LiveId" clId="{0A7218F2-E400-42C1-8652-A4E8C440D270}" dt="2021-02-04T00:02:58.749" v="12730"/>
          <ac:cxnSpMkLst>
            <pc:docMk/>
            <pc:sldMk cId="155622267" sldId="6852"/>
            <ac:cxnSpMk id="85" creationId="{36A684E3-D974-4E7F-83A1-4A1BA02533B0}"/>
          </ac:cxnSpMkLst>
        </pc:cxnChg>
      </pc:sldChg>
      <pc:sldChg chg="del">
        <pc:chgData name="Al Brooks" userId="34fc579134f071c1" providerId="LiveId" clId="{0A7218F2-E400-42C1-8652-A4E8C440D270}" dt="2021-01-28T20:29:25.542" v="0" actId="47"/>
        <pc:sldMkLst>
          <pc:docMk/>
          <pc:sldMk cId="3798748358" sldId="6919"/>
        </pc:sldMkLst>
      </pc:sldChg>
      <pc:sldChg chg="addSp modSp">
        <pc:chgData name="Al Brooks" userId="34fc579134f071c1" providerId="LiveId" clId="{0A7218F2-E400-42C1-8652-A4E8C440D270}" dt="2021-02-04T00:00:24.910" v="12691"/>
        <pc:sldMkLst>
          <pc:docMk/>
          <pc:sldMk cId="296705242" sldId="6943"/>
        </pc:sldMkLst>
        <pc:cxnChg chg="add mod">
          <ac:chgData name="Al Brooks" userId="34fc579134f071c1" providerId="LiveId" clId="{0A7218F2-E400-42C1-8652-A4E8C440D270}" dt="2021-02-04T00:00:24.910" v="12691"/>
          <ac:cxnSpMkLst>
            <pc:docMk/>
            <pc:sldMk cId="296705242" sldId="6943"/>
            <ac:cxnSpMk id="81" creationId="{00AB9AD4-A69C-427E-9EDD-08FEE309592D}"/>
          </ac:cxnSpMkLst>
        </pc:cxnChg>
        <pc:cxnChg chg="add mod">
          <ac:chgData name="Al Brooks" userId="34fc579134f071c1" providerId="LiveId" clId="{0A7218F2-E400-42C1-8652-A4E8C440D270}" dt="2021-02-04T00:00:24.910" v="12691"/>
          <ac:cxnSpMkLst>
            <pc:docMk/>
            <pc:sldMk cId="296705242" sldId="6943"/>
            <ac:cxnSpMk id="82" creationId="{70B85103-FCBA-4502-B505-D908EBABD74B}"/>
          </ac:cxnSpMkLst>
        </pc:cxnChg>
        <pc:cxnChg chg="add mod">
          <ac:chgData name="Al Brooks" userId="34fc579134f071c1" providerId="LiveId" clId="{0A7218F2-E400-42C1-8652-A4E8C440D270}" dt="2021-02-04T00:00:24.910" v="12691"/>
          <ac:cxnSpMkLst>
            <pc:docMk/>
            <pc:sldMk cId="296705242" sldId="6943"/>
            <ac:cxnSpMk id="83" creationId="{72548FA8-45EF-42C2-BC0D-7ED8B3CB074C}"/>
          </ac:cxnSpMkLst>
        </pc:cxnChg>
        <pc:cxnChg chg="add mod">
          <ac:chgData name="Al Brooks" userId="34fc579134f071c1" providerId="LiveId" clId="{0A7218F2-E400-42C1-8652-A4E8C440D270}" dt="2021-02-04T00:00:24.910" v="12691"/>
          <ac:cxnSpMkLst>
            <pc:docMk/>
            <pc:sldMk cId="296705242" sldId="6943"/>
            <ac:cxnSpMk id="84" creationId="{5A4EDF11-6B7C-491C-8B2C-60B6B9ED7815}"/>
          </ac:cxnSpMkLst>
        </pc:cxnChg>
      </pc:sldChg>
      <pc:sldChg chg="addSp delSp modSp mod">
        <pc:chgData name="Al Brooks" userId="34fc579134f071c1" providerId="LiveId" clId="{0A7218F2-E400-42C1-8652-A4E8C440D270}" dt="2021-02-04T00:03:06.259" v="12732"/>
        <pc:sldMkLst>
          <pc:docMk/>
          <pc:sldMk cId="1062630272" sldId="6944"/>
        </pc:sldMkLst>
        <pc:cxnChg chg="add mod">
          <ac:chgData name="Al Brooks" userId="34fc579134f071c1" providerId="LiveId" clId="{0A7218F2-E400-42C1-8652-A4E8C440D270}" dt="2021-02-04T00:00:22.232" v="12690"/>
          <ac:cxnSpMkLst>
            <pc:docMk/>
            <pc:sldMk cId="1062630272" sldId="6944"/>
            <ac:cxnSpMk id="81" creationId="{333F400A-2ACC-4F4F-935B-9D96FD1772B2}"/>
          </ac:cxnSpMkLst>
        </pc:cxnChg>
        <pc:cxnChg chg="add del mod">
          <ac:chgData name="Al Brooks" userId="34fc579134f071c1" providerId="LiveId" clId="{0A7218F2-E400-42C1-8652-A4E8C440D270}" dt="2021-02-04T00:03:04.640" v="12731" actId="478"/>
          <ac:cxnSpMkLst>
            <pc:docMk/>
            <pc:sldMk cId="1062630272" sldId="6944"/>
            <ac:cxnSpMk id="82" creationId="{22D8696B-C0C9-41BE-A3A1-D85C3A5282E4}"/>
          </ac:cxnSpMkLst>
        </pc:cxnChg>
        <pc:cxnChg chg="add mod">
          <ac:chgData name="Al Brooks" userId="34fc579134f071c1" providerId="LiveId" clId="{0A7218F2-E400-42C1-8652-A4E8C440D270}" dt="2021-02-04T00:00:22.232" v="12690"/>
          <ac:cxnSpMkLst>
            <pc:docMk/>
            <pc:sldMk cId="1062630272" sldId="6944"/>
            <ac:cxnSpMk id="83" creationId="{EC82A9EB-EB01-499D-8BAA-260C2719ADB1}"/>
          </ac:cxnSpMkLst>
        </pc:cxnChg>
        <pc:cxnChg chg="add mod">
          <ac:chgData name="Al Brooks" userId="34fc579134f071c1" providerId="LiveId" clId="{0A7218F2-E400-42C1-8652-A4E8C440D270}" dt="2021-02-04T00:00:22.232" v="12690"/>
          <ac:cxnSpMkLst>
            <pc:docMk/>
            <pc:sldMk cId="1062630272" sldId="6944"/>
            <ac:cxnSpMk id="84" creationId="{C93B9F88-8778-4CF4-BDEB-E79B7AD03645}"/>
          </ac:cxnSpMkLst>
        </pc:cxnChg>
        <pc:cxnChg chg="add mod">
          <ac:chgData name="Al Brooks" userId="34fc579134f071c1" providerId="LiveId" clId="{0A7218F2-E400-42C1-8652-A4E8C440D270}" dt="2021-02-04T00:03:06.259" v="12732"/>
          <ac:cxnSpMkLst>
            <pc:docMk/>
            <pc:sldMk cId="1062630272" sldId="6944"/>
            <ac:cxnSpMk id="85" creationId="{0B206C27-E387-4824-8E75-75BD53111081}"/>
          </ac:cxnSpMkLst>
        </pc:cxnChg>
      </pc:sldChg>
      <pc:sldChg chg="addSp delSp modSp del mod">
        <pc:chgData name="Al Brooks" userId="34fc579134f071c1" providerId="LiveId" clId="{0A7218F2-E400-42C1-8652-A4E8C440D270}" dt="2021-01-29T20:12:15.969" v="3161" actId="47"/>
        <pc:sldMkLst>
          <pc:docMk/>
          <pc:sldMk cId="1780763629" sldId="6945"/>
        </pc:sldMkLst>
        <pc:spChg chg="mod">
          <ac:chgData name="Al Brooks" userId="34fc579134f071c1" providerId="LiveId" clId="{0A7218F2-E400-42C1-8652-A4E8C440D270}" dt="2021-01-28T22:00:51.067" v="1588" actId="20577"/>
          <ac:spMkLst>
            <pc:docMk/>
            <pc:sldMk cId="1780763629" sldId="6945"/>
            <ac:spMk id="5" creationId="{00000000-0000-0000-0000-000000000000}"/>
          </ac:spMkLst>
        </pc:spChg>
        <pc:spChg chg="add del mod">
          <ac:chgData name="Al Brooks" userId="34fc579134f071c1" providerId="LiveId" clId="{0A7218F2-E400-42C1-8652-A4E8C440D270}" dt="2021-01-28T21:50:41.792" v="1291" actId="478"/>
          <ac:spMkLst>
            <pc:docMk/>
            <pc:sldMk cId="1780763629" sldId="6945"/>
            <ac:spMk id="98" creationId="{44A35D4D-9953-4DB8-AC52-D1A2CD882008}"/>
          </ac:spMkLst>
        </pc:spChg>
        <pc:spChg chg="add mod">
          <ac:chgData name="Al Brooks" userId="34fc579134f071c1" providerId="LiveId" clId="{0A7218F2-E400-42C1-8652-A4E8C440D270}" dt="2021-01-28T21:52:56.317" v="1323" actId="1076"/>
          <ac:spMkLst>
            <pc:docMk/>
            <pc:sldMk cId="1780763629" sldId="6945"/>
            <ac:spMk id="102" creationId="{4FDB39CC-144A-405F-BC93-033EB21CA2C3}"/>
          </ac:spMkLst>
        </pc:spChg>
        <pc:spChg chg="add mod">
          <ac:chgData name="Al Brooks" userId="34fc579134f071c1" providerId="LiveId" clId="{0A7218F2-E400-42C1-8652-A4E8C440D270}" dt="2021-01-28T21:52:58.182" v="1324" actId="1076"/>
          <ac:spMkLst>
            <pc:docMk/>
            <pc:sldMk cId="1780763629" sldId="6945"/>
            <ac:spMk id="103" creationId="{966C8BA0-E8D3-4DEF-8B5C-BCF21A6BCE2D}"/>
          </ac:spMkLst>
        </pc:spChg>
        <pc:spChg chg="add mod">
          <ac:chgData name="Al Brooks" userId="34fc579134f071c1" providerId="LiveId" clId="{0A7218F2-E400-42C1-8652-A4E8C440D270}" dt="2021-01-28T21:53:01.264" v="1325" actId="1076"/>
          <ac:spMkLst>
            <pc:docMk/>
            <pc:sldMk cId="1780763629" sldId="6945"/>
            <ac:spMk id="104" creationId="{8CF02A17-07C0-48EE-B6FD-D7139B127405}"/>
          </ac:spMkLst>
        </pc:spChg>
        <pc:spChg chg="add mod">
          <ac:chgData name="Al Brooks" userId="34fc579134f071c1" providerId="LiveId" clId="{0A7218F2-E400-42C1-8652-A4E8C440D270}" dt="2021-01-28T21:53:14.421" v="1329" actId="1076"/>
          <ac:spMkLst>
            <pc:docMk/>
            <pc:sldMk cId="1780763629" sldId="6945"/>
            <ac:spMk id="105" creationId="{DF8FEFFE-412E-44E8-8A91-2C3E6DFA95DD}"/>
          </ac:spMkLst>
        </pc:spChg>
        <pc:spChg chg="add mod">
          <ac:chgData name="Al Brooks" userId="34fc579134f071c1" providerId="LiveId" clId="{0A7218F2-E400-42C1-8652-A4E8C440D270}" dt="2021-01-28T21:53:29.282" v="1335" actId="1076"/>
          <ac:spMkLst>
            <pc:docMk/>
            <pc:sldMk cId="1780763629" sldId="6945"/>
            <ac:spMk id="106" creationId="{9D56A826-AF7A-4D29-B116-5E575D1E51EB}"/>
          </ac:spMkLst>
        </pc:spChg>
        <pc:spChg chg="add mod">
          <ac:chgData name="Al Brooks" userId="34fc579134f071c1" providerId="LiveId" clId="{0A7218F2-E400-42C1-8652-A4E8C440D270}" dt="2021-01-28T21:53:32.898" v="1336" actId="1076"/>
          <ac:spMkLst>
            <pc:docMk/>
            <pc:sldMk cId="1780763629" sldId="6945"/>
            <ac:spMk id="107" creationId="{8E208A2E-6B3C-4A9E-834E-2A824FE18E9B}"/>
          </ac:spMkLst>
        </pc:spChg>
        <pc:spChg chg="add mod">
          <ac:chgData name="Al Brooks" userId="34fc579134f071c1" providerId="LiveId" clId="{0A7218F2-E400-42C1-8652-A4E8C440D270}" dt="2021-01-28T21:53:43.581" v="1338" actId="1076"/>
          <ac:spMkLst>
            <pc:docMk/>
            <pc:sldMk cId="1780763629" sldId="6945"/>
            <ac:spMk id="108" creationId="{91D6CE44-70A1-4251-AB43-DC4F6881B1E5}"/>
          </ac:spMkLst>
        </pc:spChg>
        <pc:spChg chg="add mod">
          <ac:chgData name="Al Brooks" userId="34fc579134f071c1" providerId="LiveId" clId="{0A7218F2-E400-42C1-8652-A4E8C440D270}" dt="2021-01-28T21:56:21.916" v="1378" actId="1076"/>
          <ac:spMkLst>
            <pc:docMk/>
            <pc:sldMk cId="1780763629" sldId="6945"/>
            <ac:spMk id="109" creationId="{FD4B5C2F-2017-40F2-B382-2E5D6E7B2EBF}"/>
          </ac:spMkLst>
        </pc:spChg>
        <pc:spChg chg="add mod">
          <ac:chgData name="Al Brooks" userId="34fc579134f071c1" providerId="LiveId" clId="{0A7218F2-E400-42C1-8652-A4E8C440D270}" dt="2021-01-28T21:53:47.712" v="1340" actId="1076"/>
          <ac:spMkLst>
            <pc:docMk/>
            <pc:sldMk cId="1780763629" sldId="6945"/>
            <ac:spMk id="110" creationId="{13A2794D-E069-4223-A966-EE866A4A3839}"/>
          </ac:spMkLst>
        </pc:spChg>
        <pc:spChg chg="add mod">
          <ac:chgData name="Al Brooks" userId="34fc579134f071c1" providerId="LiveId" clId="{0A7218F2-E400-42C1-8652-A4E8C440D270}" dt="2021-01-28T21:53:52.766" v="1342" actId="1076"/>
          <ac:spMkLst>
            <pc:docMk/>
            <pc:sldMk cId="1780763629" sldId="6945"/>
            <ac:spMk id="111" creationId="{97006D66-23AB-4C70-ADFC-8FE14C55E47F}"/>
          </ac:spMkLst>
        </pc:spChg>
        <pc:spChg chg="add mod">
          <ac:chgData name="Al Brooks" userId="34fc579134f071c1" providerId="LiveId" clId="{0A7218F2-E400-42C1-8652-A4E8C440D270}" dt="2021-01-28T21:53:57.235" v="1343" actId="1076"/>
          <ac:spMkLst>
            <pc:docMk/>
            <pc:sldMk cId="1780763629" sldId="6945"/>
            <ac:spMk id="112" creationId="{8F13EC1F-87A5-4C26-8F88-3D7DE9F23B2A}"/>
          </ac:spMkLst>
        </pc:spChg>
        <pc:spChg chg="add mod">
          <ac:chgData name="Al Brooks" userId="34fc579134f071c1" providerId="LiveId" clId="{0A7218F2-E400-42C1-8652-A4E8C440D270}" dt="2021-01-28T21:54:26.612" v="1349" actId="1076"/>
          <ac:spMkLst>
            <pc:docMk/>
            <pc:sldMk cId="1780763629" sldId="6945"/>
            <ac:spMk id="113" creationId="{21CF6F02-9D90-4D0A-8695-344408EA3C6B}"/>
          </ac:spMkLst>
        </pc:spChg>
        <pc:spChg chg="add mod">
          <ac:chgData name="Al Brooks" userId="34fc579134f071c1" providerId="LiveId" clId="{0A7218F2-E400-42C1-8652-A4E8C440D270}" dt="2021-01-28T21:54:28.332" v="1350" actId="1076"/>
          <ac:spMkLst>
            <pc:docMk/>
            <pc:sldMk cId="1780763629" sldId="6945"/>
            <ac:spMk id="114" creationId="{7119AD46-1765-4F87-BBDC-8FEA27D6F7BE}"/>
          </ac:spMkLst>
        </pc:spChg>
        <pc:spChg chg="add mod">
          <ac:chgData name="Al Brooks" userId="34fc579134f071c1" providerId="LiveId" clId="{0A7218F2-E400-42C1-8652-A4E8C440D270}" dt="2021-01-28T21:54:49.367" v="1356" actId="1076"/>
          <ac:spMkLst>
            <pc:docMk/>
            <pc:sldMk cId="1780763629" sldId="6945"/>
            <ac:spMk id="115" creationId="{2C7F475E-74F6-4EC2-8C68-591EE59F0F33}"/>
          </ac:spMkLst>
        </pc:spChg>
        <pc:spChg chg="add mod">
          <ac:chgData name="Al Brooks" userId="34fc579134f071c1" providerId="LiveId" clId="{0A7218F2-E400-42C1-8652-A4E8C440D270}" dt="2021-01-28T21:52:49.085" v="1320" actId="1076"/>
          <ac:spMkLst>
            <pc:docMk/>
            <pc:sldMk cId="1780763629" sldId="6945"/>
            <ac:spMk id="116" creationId="{7318AD4B-5522-4C1D-AC0C-B063AC952682}"/>
          </ac:spMkLst>
        </pc:spChg>
        <pc:spChg chg="add mod">
          <ac:chgData name="Al Brooks" userId="34fc579134f071c1" providerId="LiveId" clId="{0A7218F2-E400-42C1-8652-A4E8C440D270}" dt="2021-01-28T21:53:03.277" v="1326" actId="1076"/>
          <ac:spMkLst>
            <pc:docMk/>
            <pc:sldMk cId="1780763629" sldId="6945"/>
            <ac:spMk id="117" creationId="{EE3F2CEF-EA7F-4A4A-B0FC-87444F5A8BAB}"/>
          </ac:spMkLst>
        </pc:spChg>
        <pc:spChg chg="add mod">
          <ac:chgData name="Al Brooks" userId="34fc579134f071c1" providerId="LiveId" clId="{0A7218F2-E400-42C1-8652-A4E8C440D270}" dt="2021-01-28T21:53:35.565" v="1337" actId="1076"/>
          <ac:spMkLst>
            <pc:docMk/>
            <pc:sldMk cId="1780763629" sldId="6945"/>
            <ac:spMk id="118" creationId="{3FD527E4-4D2D-49AC-A189-C18CB10EB9C7}"/>
          </ac:spMkLst>
        </pc:spChg>
        <pc:spChg chg="add mod">
          <ac:chgData name="Al Brooks" userId="34fc579134f071c1" providerId="LiveId" clId="{0A7218F2-E400-42C1-8652-A4E8C440D270}" dt="2021-01-28T21:54:39.467" v="1352" actId="1076"/>
          <ac:spMkLst>
            <pc:docMk/>
            <pc:sldMk cId="1780763629" sldId="6945"/>
            <ac:spMk id="119" creationId="{5B1666E0-C731-4785-BDC9-3277EF76E7B7}"/>
          </ac:spMkLst>
        </pc:spChg>
        <pc:spChg chg="add mod">
          <ac:chgData name="Al Brooks" userId="34fc579134f071c1" providerId="LiveId" clId="{0A7218F2-E400-42C1-8652-A4E8C440D270}" dt="2021-01-28T21:54:42.417" v="1354" actId="1076"/>
          <ac:spMkLst>
            <pc:docMk/>
            <pc:sldMk cId="1780763629" sldId="6945"/>
            <ac:spMk id="120" creationId="{37922A6D-87BE-4026-82DB-595C370AF049}"/>
          </ac:spMkLst>
        </pc:spChg>
        <pc:spChg chg="add mod">
          <ac:chgData name="Al Brooks" userId="34fc579134f071c1" providerId="LiveId" clId="{0A7218F2-E400-42C1-8652-A4E8C440D270}" dt="2021-01-28T21:55:01.929" v="1360" actId="1076"/>
          <ac:spMkLst>
            <pc:docMk/>
            <pc:sldMk cId="1780763629" sldId="6945"/>
            <ac:spMk id="121" creationId="{4A732312-CE60-40B0-8615-C5936DACA0F2}"/>
          </ac:spMkLst>
        </pc:spChg>
        <pc:spChg chg="add mod">
          <ac:chgData name="Al Brooks" userId="34fc579134f071c1" providerId="LiveId" clId="{0A7218F2-E400-42C1-8652-A4E8C440D270}" dt="2021-01-28T21:55:07.423" v="1362" actId="1076"/>
          <ac:spMkLst>
            <pc:docMk/>
            <pc:sldMk cId="1780763629" sldId="6945"/>
            <ac:spMk id="122" creationId="{8212E2D0-C6E3-4426-998C-24AFD84CF90F}"/>
          </ac:spMkLst>
        </pc:spChg>
        <pc:spChg chg="add mod">
          <ac:chgData name="Al Brooks" userId="34fc579134f071c1" providerId="LiveId" clId="{0A7218F2-E400-42C1-8652-A4E8C440D270}" dt="2021-01-28T21:55:09.640" v="1363" actId="1076"/>
          <ac:spMkLst>
            <pc:docMk/>
            <pc:sldMk cId="1780763629" sldId="6945"/>
            <ac:spMk id="123" creationId="{0DB3D4D6-769D-4AC7-A6AF-D58285DDDA8A}"/>
          </ac:spMkLst>
        </pc:spChg>
        <pc:spChg chg="add mod">
          <ac:chgData name="Al Brooks" userId="34fc579134f071c1" providerId="LiveId" clId="{0A7218F2-E400-42C1-8652-A4E8C440D270}" dt="2021-01-28T21:55:11.993" v="1364" actId="1076"/>
          <ac:spMkLst>
            <pc:docMk/>
            <pc:sldMk cId="1780763629" sldId="6945"/>
            <ac:spMk id="124" creationId="{13124ADB-52D3-4C36-A00B-2D17190D2F7F}"/>
          </ac:spMkLst>
        </pc:spChg>
        <pc:spChg chg="add mod">
          <ac:chgData name="Al Brooks" userId="34fc579134f071c1" providerId="LiveId" clId="{0A7218F2-E400-42C1-8652-A4E8C440D270}" dt="2021-01-28T21:55:14.623" v="1365" actId="1076"/>
          <ac:spMkLst>
            <pc:docMk/>
            <pc:sldMk cId="1780763629" sldId="6945"/>
            <ac:spMk id="125" creationId="{7C03FE98-1D3D-4C15-85F8-40DC353BCA43}"/>
          </ac:spMkLst>
        </pc:spChg>
        <pc:spChg chg="add mod">
          <ac:chgData name="Al Brooks" userId="34fc579134f071c1" providerId="LiveId" clId="{0A7218F2-E400-42C1-8652-A4E8C440D270}" dt="2021-01-28T21:55:45.275" v="1371" actId="14100"/>
          <ac:spMkLst>
            <pc:docMk/>
            <pc:sldMk cId="1780763629" sldId="6945"/>
            <ac:spMk id="132" creationId="{D0451D8C-997F-4073-9087-641966309CB5}"/>
          </ac:spMkLst>
        </pc:spChg>
        <pc:spChg chg="add mod">
          <ac:chgData name="Al Brooks" userId="34fc579134f071c1" providerId="LiveId" clId="{0A7218F2-E400-42C1-8652-A4E8C440D270}" dt="2021-01-28T21:59:46.388" v="1493" actId="14100"/>
          <ac:spMkLst>
            <pc:docMk/>
            <pc:sldMk cId="1780763629" sldId="6945"/>
            <ac:spMk id="133" creationId="{E2AF5CAE-120E-4258-A4A1-8A7E70A131B7}"/>
          </ac:spMkLst>
        </pc:spChg>
        <pc:spChg chg="add mod">
          <ac:chgData name="Al Brooks" userId="34fc579134f071c1" providerId="LiveId" clId="{0A7218F2-E400-42C1-8652-A4E8C440D270}" dt="2021-01-28T21:56:35.293" v="1381" actId="14100"/>
          <ac:spMkLst>
            <pc:docMk/>
            <pc:sldMk cId="1780763629" sldId="6945"/>
            <ac:spMk id="134" creationId="{3FE4FFD3-7285-4798-A01D-90991BB66517}"/>
          </ac:spMkLst>
        </pc:spChg>
        <pc:spChg chg="add del mod">
          <ac:chgData name="Al Brooks" userId="34fc579134f071c1" providerId="LiveId" clId="{0A7218F2-E400-42C1-8652-A4E8C440D270}" dt="2021-01-28T21:56:24.323" v="1379" actId="478"/>
          <ac:spMkLst>
            <pc:docMk/>
            <pc:sldMk cId="1780763629" sldId="6945"/>
            <ac:spMk id="135" creationId="{8553B1B7-BE19-40E3-96A0-C28A65B30150}"/>
          </ac:spMkLst>
        </pc:spChg>
        <pc:spChg chg="add mod">
          <ac:chgData name="Al Brooks" userId="34fc579134f071c1" providerId="LiveId" clId="{0A7218F2-E400-42C1-8652-A4E8C440D270}" dt="2021-01-28T21:56:52.988" v="1384" actId="14100"/>
          <ac:spMkLst>
            <pc:docMk/>
            <pc:sldMk cId="1780763629" sldId="6945"/>
            <ac:spMk id="136" creationId="{50BDFD76-D171-4E20-88E0-05D31AD68021}"/>
          </ac:spMkLst>
        </pc:spChg>
        <pc:spChg chg="add mod">
          <ac:chgData name="Al Brooks" userId="34fc579134f071c1" providerId="LiveId" clId="{0A7218F2-E400-42C1-8652-A4E8C440D270}" dt="2021-01-28T21:57:25.156" v="1405" actId="1076"/>
          <ac:spMkLst>
            <pc:docMk/>
            <pc:sldMk cId="1780763629" sldId="6945"/>
            <ac:spMk id="137" creationId="{BA5EA69D-B041-4046-9D57-C1BA63DC487E}"/>
          </ac:spMkLst>
        </pc:spChg>
        <pc:spChg chg="add mod">
          <ac:chgData name="Al Brooks" userId="34fc579134f071c1" providerId="LiveId" clId="{0A7218F2-E400-42C1-8652-A4E8C440D270}" dt="2021-01-28T21:57:49.466" v="1418" actId="1076"/>
          <ac:spMkLst>
            <pc:docMk/>
            <pc:sldMk cId="1780763629" sldId="6945"/>
            <ac:spMk id="138" creationId="{654842E2-0C53-4D78-9811-19715CBB063C}"/>
          </ac:spMkLst>
        </pc:spChg>
        <pc:spChg chg="add mod">
          <ac:chgData name="Al Brooks" userId="34fc579134f071c1" providerId="LiveId" clId="{0A7218F2-E400-42C1-8652-A4E8C440D270}" dt="2021-01-28T21:58:23.809" v="1449" actId="14100"/>
          <ac:spMkLst>
            <pc:docMk/>
            <pc:sldMk cId="1780763629" sldId="6945"/>
            <ac:spMk id="139" creationId="{2B7E4E1D-DA35-4E2D-B0DF-F428894498BC}"/>
          </ac:spMkLst>
        </pc:spChg>
        <pc:spChg chg="add mod">
          <ac:chgData name="Al Brooks" userId="34fc579134f071c1" providerId="LiveId" clId="{0A7218F2-E400-42C1-8652-A4E8C440D270}" dt="2021-01-28T21:59:06.743" v="1489" actId="1076"/>
          <ac:spMkLst>
            <pc:docMk/>
            <pc:sldMk cId="1780763629" sldId="6945"/>
            <ac:spMk id="140" creationId="{9D13DFAB-8664-4B64-9528-D5A4C61B84CA}"/>
          </ac:spMkLst>
        </pc:spChg>
        <pc:spChg chg="add mod">
          <ac:chgData name="Al Brooks" userId="34fc579134f071c1" providerId="LiveId" clId="{0A7218F2-E400-42C1-8652-A4E8C440D270}" dt="2021-01-28T22:00:04.505" v="1497" actId="14100"/>
          <ac:spMkLst>
            <pc:docMk/>
            <pc:sldMk cId="1780763629" sldId="6945"/>
            <ac:spMk id="142" creationId="{A3BEAA14-C89E-4B65-901B-2BE6E9E8F3F3}"/>
          </ac:spMkLst>
        </pc:spChg>
        <pc:spChg chg="add mod">
          <ac:chgData name="Al Brooks" userId="34fc579134f071c1" providerId="LiveId" clId="{0A7218F2-E400-42C1-8652-A4E8C440D270}" dt="2021-01-28T22:00:40.694" v="1575" actId="1076"/>
          <ac:spMkLst>
            <pc:docMk/>
            <pc:sldMk cId="1780763629" sldId="6945"/>
            <ac:spMk id="143" creationId="{C5EAF361-2203-4097-B75C-0A1A5D259561}"/>
          </ac:spMkLst>
        </pc:spChg>
        <pc:picChg chg="add mod ord">
          <ac:chgData name="Al Brooks" userId="34fc579134f071c1" providerId="LiveId" clId="{0A7218F2-E400-42C1-8652-A4E8C440D270}" dt="2021-01-28T22:34:00.227" v="1833" actId="167"/>
          <ac:picMkLst>
            <pc:docMk/>
            <pc:sldMk cId="1780763629" sldId="6945"/>
            <ac:picMk id="4" creationId="{1131423A-3CCC-4CB4-8F0F-92282345C847}"/>
          </ac:picMkLst>
        </pc:picChg>
        <pc:cxnChg chg="add mod">
          <ac:chgData name="Al Brooks" userId="34fc579134f071c1" providerId="LiveId" clId="{0A7218F2-E400-42C1-8652-A4E8C440D270}" dt="2021-01-28T21:53:10.012" v="1327" actId="14100"/>
          <ac:cxnSpMkLst>
            <pc:docMk/>
            <pc:sldMk cId="1780763629" sldId="6945"/>
            <ac:cxnSpMk id="82" creationId="{A44146CA-5D43-4506-A18D-C30AC04E752B}"/>
          </ac:cxnSpMkLst>
        </pc:cxnChg>
        <pc:cxnChg chg="add mod">
          <ac:chgData name="Al Brooks" userId="34fc579134f071c1" providerId="LiveId" clId="{0A7218F2-E400-42C1-8652-A4E8C440D270}" dt="2021-01-28T21:53:22.894" v="1331" actId="14100"/>
          <ac:cxnSpMkLst>
            <pc:docMk/>
            <pc:sldMk cId="1780763629" sldId="6945"/>
            <ac:cxnSpMk id="85" creationId="{70321B43-A42F-4594-838B-98FD51278326}"/>
          </ac:cxnSpMkLst>
        </pc:cxnChg>
        <pc:cxnChg chg="add mod">
          <ac:chgData name="Al Brooks" userId="34fc579134f071c1" providerId="LiveId" clId="{0A7218F2-E400-42C1-8652-A4E8C440D270}" dt="2021-01-28T21:54:06.895" v="1344" actId="14100"/>
          <ac:cxnSpMkLst>
            <pc:docMk/>
            <pc:sldMk cId="1780763629" sldId="6945"/>
            <ac:cxnSpMk id="87" creationId="{4BB468BF-D908-419D-A35B-93967FD93F19}"/>
          </ac:cxnSpMkLst>
        </pc:cxnChg>
        <pc:cxnChg chg="add mod">
          <ac:chgData name="Al Brooks" userId="34fc579134f071c1" providerId="LiveId" clId="{0A7218F2-E400-42C1-8652-A4E8C440D270}" dt="2021-01-28T21:54:18.017" v="1347" actId="14100"/>
          <ac:cxnSpMkLst>
            <pc:docMk/>
            <pc:sldMk cId="1780763629" sldId="6945"/>
            <ac:cxnSpMk id="89" creationId="{A4606C85-CABA-4EA1-A7F0-74691918AE36}"/>
          </ac:cxnSpMkLst>
        </pc:cxnChg>
        <pc:cxnChg chg="add mod">
          <ac:chgData name="Al Brooks" userId="34fc579134f071c1" providerId="LiveId" clId="{0A7218F2-E400-42C1-8652-A4E8C440D270}" dt="2021-01-28T21:54:57.820" v="1358" actId="14100"/>
          <ac:cxnSpMkLst>
            <pc:docMk/>
            <pc:sldMk cId="1780763629" sldId="6945"/>
            <ac:cxnSpMk id="91" creationId="{F9C9C032-0612-4CE1-83F9-1D083771FB68}"/>
          </ac:cxnSpMkLst>
        </pc:cxnChg>
        <pc:cxnChg chg="add mod">
          <ac:chgData name="Al Brooks" userId="34fc579134f071c1" providerId="LiveId" clId="{0A7218F2-E400-42C1-8652-A4E8C440D270}" dt="2021-01-28T21:54:37.484" v="1351" actId="1076"/>
          <ac:cxnSpMkLst>
            <pc:docMk/>
            <pc:sldMk cId="1780763629" sldId="6945"/>
            <ac:cxnSpMk id="93" creationId="{B6D77A7C-2E2B-4F62-8B6F-ABEF6B7EFBE5}"/>
          </ac:cxnSpMkLst>
        </pc:cxnChg>
        <pc:cxnChg chg="add mod">
          <ac:chgData name="Al Brooks" userId="34fc579134f071c1" providerId="LiveId" clId="{0A7218F2-E400-42C1-8652-A4E8C440D270}" dt="2021-01-28T21:54:59.709" v="1359" actId="1076"/>
          <ac:cxnSpMkLst>
            <pc:docMk/>
            <pc:sldMk cId="1780763629" sldId="6945"/>
            <ac:cxnSpMk id="95" creationId="{86FCFC03-34D7-43A0-A7E5-3050090FF9D8}"/>
          </ac:cxnSpMkLst>
        </pc:cxnChg>
        <pc:cxnChg chg="add mod">
          <ac:chgData name="Al Brooks" userId="34fc579134f071c1" providerId="LiveId" clId="{0A7218F2-E400-42C1-8652-A4E8C440D270}" dt="2021-01-28T21:50:40.378" v="1290" actId="1076"/>
          <ac:cxnSpMkLst>
            <pc:docMk/>
            <pc:sldMk cId="1780763629" sldId="6945"/>
            <ac:cxnSpMk id="97" creationId="{4E6C9626-7BC4-4ADA-943A-6C282F074783}"/>
          </ac:cxnSpMkLst>
        </pc:cxnChg>
        <pc:cxnChg chg="add mod">
          <ac:chgData name="Al Brooks" userId="34fc579134f071c1" providerId="LiveId" clId="{0A7218F2-E400-42C1-8652-A4E8C440D270}" dt="2021-01-28T21:54:51.927" v="1357" actId="1076"/>
          <ac:cxnSpMkLst>
            <pc:docMk/>
            <pc:sldMk cId="1780763629" sldId="6945"/>
            <ac:cxnSpMk id="99" creationId="{0125C500-1FC2-466E-8FAF-EAD3084D5AC3}"/>
          </ac:cxnSpMkLst>
        </pc:cxnChg>
        <pc:cxnChg chg="add mod">
          <ac:chgData name="Al Brooks" userId="34fc579134f071c1" providerId="LiveId" clId="{0A7218F2-E400-42C1-8652-A4E8C440D270}" dt="2021-01-28T21:54:24.529" v="1348" actId="14100"/>
          <ac:cxnSpMkLst>
            <pc:docMk/>
            <pc:sldMk cId="1780763629" sldId="6945"/>
            <ac:cxnSpMk id="100" creationId="{72F8B468-00B6-4EC7-B754-C176443E504F}"/>
          </ac:cxnSpMkLst>
        </pc:cxnChg>
        <pc:cxnChg chg="add mod">
          <ac:chgData name="Al Brooks" userId="34fc579134f071c1" providerId="LiveId" clId="{0A7218F2-E400-42C1-8652-A4E8C440D270}" dt="2021-01-28T21:59:03.972" v="1488" actId="571"/>
          <ac:cxnSpMkLst>
            <pc:docMk/>
            <pc:sldMk cId="1780763629" sldId="6945"/>
            <ac:cxnSpMk id="141" creationId="{E2855A54-CCC7-4140-8963-412C84023E22}"/>
          </ac:cxnSpMkLst>
        </pc:cxnChg>
        <pc:cxnChg chg="add mod">
          <ac:chgData name="Al Brooks" userId="34fc579134f071c1" providerId="LiveId" clId="{0A7218F2-E400-42C1-8652-A4E8C440D270}" dt="2021-01-28T22:00:36.646" v="1574" actId="1036"/>
          <ac:cxnSpMkLst>
            <pc:docMk/>
            <pc:sldMk cId="1780763629" sldId="6945"/>
            <ac:cxnSpMk id="144" creationId="{D5C137D9-517E-4CA2-A779-608C1AD020BF}"/>
          </ac:cxnSpMkLst>
        </pc:cxnChg>
      </pc:sldChg>
      <pc:sldChg chg="addSp delSp modSp add del mod">
        <pc:chgData name="Al Brooks" userId="34fc579134f071c1" providerId="LiveId" clId="{0A7218F2-E400-42C1-8652-A4E8C440D270}" dt="2021-01-29T00:50:41.015" v="3153" actId="2696"/>
        <pc:sldMkLst>
          <pc:docMk/>
          <pc:sldMk cId="1457462816" sldId="6946"/>
        </pc:sldMkLst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9T00:34:01.857" v="2518" actId="20577"/>
          <ac:spMkLst>
            <pc:docMk/>
            <pc:sldMk cId="1457462816" sldId="6946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8T20:29:31.902" v="3" actId="20577"/>
          <ac:spMkLst>
            <pc:docMk/>
            <pc:sldMk cId="1457462816" sldId="6946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1-29T00:42:00.109" v="2575" actId="6549"/>
          <ac:spMkLst>
            <pc:docMk/>
            <pc:sldMk cId="1457462816" sldId="6946"/>
            <ac:spMk id="85" creationId="{37F4C889-193C-41E6-8DB8-258257802BC9}"/>
          </ac:spMkLst>
        </pc:spChg>
        <pc:spChg chg="add mod">
          <ac:chgData name="Al Brooks" userId="34fc579134f071c1" providerId="LiveId" clId="{0A7218F2-E400-42C1-8652-A4E8C440D270}" dt="2021-01-29T00:42:23.131" v="2585" actId="6549"/>
          <ac:spMkLst>
            <pc:docMk/>
            <pc:sldMk cId="1457462816" sldId="6946"/>
            <ac:spMk id="87" creationId="{70AAB683-12B1-4AC8-89F8-DBEEC7015156}"/>
          </ac:spMkLst>
        </pc:spChg>
        <pc:spChg chg="add mod">
          <ac:chgData name="Al Brooks" userId="34fc579134f071c1" providerId="LiveId" clId="{0A7218F2-E400-42C1-8652-A4E8C440D270}" dt="2021-01-29T00:42:19.729" v="2583" actId="20577"/>
          <ac:spMkLst>
            <pc:docMk/>
            <pc:sldMk cId="1457462816" sldId="6946"/>
            <ac:spMk id="92" creationId="{6A02A3CD-B998-4B1B-96B6-80E147942B6D}"/>
          </ac:spMkLst>
        </pc:spChg>
        <pc:spChg chg="add mod">
          <ac:chgData name="Al Brooks" userId="34fc579134f071c1" providerId="LiveId" clId="{0A7218F2-E400-42C1-8652-A4E8C440D270}" dt="2021-01-29T00:49:47.014" v="3146" actId="14100"/>
          <ac:spMkLst>
            <pc:docMk/>
            <pc:sldMk cId="1457462816" sldId="6946"/>
            <ac:spMk id="93" creationId="{EE1B932E-72B2-4929-8AE2-F4F1B2F8E5BB}"/>
          </ac:spMkLst>
        </pc:spChg>
        <pc:spChg chg="add mod">
          <ac:chgData name="Al Brooks" userId="34fc579134f071c1" providerId="LiveId" clId="{0A7218F2-E400-42C1-8652-A4E8C440D270}" dt="2021-01-29T00:44:14.169" v="2637" actId="1076"/>
          <ac:spMkLst>
            <pc:docMk/>
            <pc:sldMk cId="1457462816" sldId="6946"/>
            <ac:spMk id="94" creationId="{B1DCFFDD-E273-497A-ADBC-0724A2240F8F}"/>
          </ac:spMkLst>
        </pc:spChg>
        <pc:spChg chg="add mod">
          <ac:chgData name="Al Brooks" userId="34fc579134f071c1" providerId="LiveId" clId="{0A7218F2-E400-42C1-8652-A4E8C440D270}" dt="2021-01-29T00:44:51.603" v="2694" actId="20577"/>
          <ac:spMkLst>
            <pc:docMk/>
            <pc:sldMk cId="1457462816" sldId="6946"/>
            <ac:spMk id="97" creationId="{AF9F86DB-0E6C-453B-9FA5-A568D89F3E55}"/>
          </ac:spMkLst>
        </pc:spChg>
        <pc:spChg chg="add mod">
          <ac:chgData name="Al Brooks" userId="34fc579134f071c1" providerId="LiveId" clId="{0A7218F2-E400-42C1-8652-A4E8C440D270}" dt="2021-01-29T00:50:12.732" v="3151" actId="108"/>
          <ac:spMkLst>
            <pc:docMk/>
            <pc:sldMk cId="1457462816" sldId="6946"/>
            <ac:spMk id="98" creationId="{FBDE34C4-D15D-4DC8-AE7E-4EB1509342C4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9T00:50:37.980" v="3152" actId="478"/>
          <ac:spMkLst>
            <pc:docMk/>
            <pc:sldMk cId="1457462816" sldId="6946"/>
            <ac:spMk id="232" creationId="{819AFA96-EEDE-4161-BAAB-3CEFDF1596C7}"/>
          </ac:spMkLst>
        </pc:spChg>
        <pc:picChg chg="add del mod">
          <ac:chgData name="Al Brooks" userId="34fc579134f071c1" providerId="LiveId" clId="{0A7218F2-E400-42C1-8652-A4E8C440D270}" dt="2021-01-29T00:39:42.740" v="2521" actId="478"/>
          <ac:picMkLst>
            <pc:docMk/>
            <pc:sldMk cId="1457462816" sldId="6946"/>
            <ac:picMk id="4" creationId="{C975A77A-154C-46DD-AA5B-D87801633CDE}"/>
          </ac:picMkLst>
        </pc:picChg>
        <pc:picChg chg="add mod">
          <ac:chgData name="Al Brooks" userId="34fc579134f071c1" providerId="LiveId" clId="{0A7218F2-E400-42C1-8652-A4E8C440D270}" dt="2021-01-29T00:39:55.398" v="2525" actId="1076"/>
          <ac:picMkLst>
            <pc:docMk/>
            <pc:sldMk cId="1457462816" sldId="6946"/>
            <ac:picMk id="7" creationId="{86CED3C9-57C6-46D1-AF63-9A1E0D21CBFB}"/>
          </ac:picMkLst>
        </pc:picChg>
        <pc:cxnChg chg="add mod">
          <ac:chgData name="Al Brooks" userId="34fc579134f071c1" providerId="LiveId" clId="{0A7218F2-E400-42C1-8652-A4E8C440D270}" dt="2021-01-29T00:40:42.125" v="2546" actId="14100"/>
          <ac:cxnSpMkLst>
            <pc:docMk/>
            <pc:sldMk cId="1457462816" sldId="6946"/>
            <ac:cxnSpMk id="84" creationId="{67041603-83C2-457C-91FE-D1A61333DD52}"/>
          </ac:cxnSpMkLst>
        </pc:cxnChg>
        <pc:cxnChg chg="add mod">
          <ac:chgData name="Al Brooks" userId="34fc579134f071c1" providerId="LiveId" clId="{0A7218F2-E400-42C1-8652-A4E8C440D270}" dt="2021-01-29T00:41:29.462" v="2571" actId="14100"/>
          <ac:cxnSpMkLst>
            <pc:docMk/>
            <pc:sldMk cId="1457462816" sldId="6946"/>
            <ac:cxnSpMk id="88" creationId="{B2D62D03-51C6-4059-8588-A29F49FD5D9C}"/>
          </ac:cxnSpMkLst>
        </pc:cxnChg>
        <pc:cxnChg chg="add mod">
          <ac:chgData name="Al Brooks" userId="34fc579134f071c1" providerId="LiveId" clId="{0A7218F2-E400-42C1-8652-A4E8C440D270}" dt="2021-01-29T00:42:06.313" v="2577" actId="1076"/>
          <ac:cxnSpMkLst>
            <pc:docMk/>
            <pc:sldMk cId="1457462816" sldId="6946"/>
            <ac:cxnSpMk id="90" creationId="{2A1241AC-005C-4099-AEB6-96F51378D179}"/>
          </ac:cxnSpMkLst>
        </pc:cxnChg>
        <pc:cxnChg chg="add del mod">
          <ac:chgData name="Al Brooks" userId="34fc579134f071c1" providerId="LiveId" clId="{0A7218F2-E400-42C1-8652-A4E8C440D270}" dt="2021-01-29T00:49:54.409" v="3148" actId="478"/>
          <ac:cxnSpMkLst>
            <pc:docMk/>
            <pc:sldMk cId="1457462816" sldId="6946"/>
            <ac:cxnSpMk id="95" creationId="{0D75282D-3D59-4AFF-8A7C-D861B40E5104}"/>
          </ac:cxnSpMkLst>
        </pc:cxnChg>
        <pc:cxnChg chg="add mod">
          <ac:chgData name="Al Brooks" userId="34fc579134f071c1" providerId="LiveId" clId="{0A7218F2-E400-42C1-8652-A4E8C440D270}" dt="2021-01-29T00:44:10.999" v="2636" actId="571"/>
          <ac:cxnSpMkLst>
            <pc:docMk/>
            <pc:sldMk cId="1457462816" sldId="6946"/>
            <ac:cxnSpMk id="96" creationId="{7D920D54-8EA3-4BBC-93B2-8E2150939028}"/>
          </ac:cxnSpMkLst>
        </pc:cxnChg>
        <pc:cxnChg chg="add mod">
          <ac:chgData name="Al Brooks" userId="34fc579134f071c1" providerId="LiveId" clId="{0A7218F2-E400-42C1-8652-A4E8C440D270}" dt="2021-01-29T00:49:51.966" v="3147" actId="571"/>
          <ac:cxnSpMkLst>
            <pc:docMk/>
            <pc:sldMk cId="1457462816" sldId="6946"/>
            <ac:cxnSpMk id="99" creationId="{6FBC9B2D-2982-4C60-A684-040AB636D5E1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9T00:50:37.980" v="3152" actId="478"/>
          <ac:cxnSpMkLst>
            <pc:docMk/>
            <pc:sldMk cId="1457462816" sldId="6946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A7218F2-E400-42C1-8652-A4E8C440D270}" dt="2021-01-28T23:13:01.954" v="2404" actId="2696"/>
        <pc:sldMkLst>
          <pc:docMk/>
          <pc:sldMk cId="2203557177" sldId="6947"/>
        </pc:sldMkLst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8T22:47:28.285" v="2051" actId="1076"/>
          <ac:spMkLst>
            <pc:docMk/>
            <pc:sldMk cId="2203557177" sldId="6947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8T22:47:36.286" v="2052" actId="404"/>
          <ac:spMkLst>
            <pc:docMk/>
            <pc:sldMk cId="2203557177" sldId="6947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1-28T22:51:04.528" v="2123" actId="20577"/>
          <ac:spMkLst>
            <pc:docMk/>
            <pc:sldMk cId="2203557177" sldId="6947"/>
            <ac:spMk id="81" creationId="{EF4E1E20-0B10-4C18-ADAA-9A8131748AC5}"/>
          </ac:spMkLst>
        </pc:spChg>
        <pc:spChg chg="add mod">
          <ac:chgData name="Al Brooks" userId="34fc579134f071c1" providerId="LiveId" clId="{0A7218F2-E400-42C1-8652-A4E8C440D270}" dt="2021-01-28T23:06:35.716" v="2314" actId="20577"/>
          <ac:spMkLst>
            <pc:docMk/>
            <pc:sldMk cId="2203557177" sldId="6947"/>
            <ac:spMk id="82" creationId="{34A99952-747D-4AE7-8AAD-6C0B840CD748}"/>
          </ac:spMkLst>
        </pc:spChg>
        <pc:spChg chg="add mod">
          <ac:chgData name="Al Brooks" userId="34fc579134f071c1" providerId="LiveId" clId="{0A7218F2-E400-42C1-8652-A4E8C440D270}" dt="2021-01-28T22:56:42.566" v="2263" actId="1076"/>
          <ac:spMkLst>
            <pc:docMk/>
            <pc:sldMk cId="2203557177" sldId="6947"/>
            <ac:spMk id="83" creationId="{CB886FDB-DE9B-4DC0-9EC7-D3D82633E9B0}"/>
          </ac:spMkLst>
        </pc:spChg>
        <pc:spChg chg="add mod">
          <ac:chgData name="Al Brooks" userId="34fc579134f071c1" providerId="LiveId" clId="{0A7218F2-E400-42C1-8652-A4E8C440D270}" dt="2021-01-28T23:07:47.748" v="2324" actId="108"/>
          <ac:spMkLst>
            <pc:docMk/>
            <pc:sldMk cId="2203557177" sldId="6947"/>
            <ac:spMk id="84" creationId="{8C2AA567-2E49-49A7-A0D0-1CC99FDA7C4F}"/>
          </ac:spMkLst>
        </pc:spChg>
        <pc:spChg chg="add mod">
          <ac:chgData name="Al Brooks" userId="34fc579134f071c1" providerId="LiveId" clId="{0A7218F2-E400-42C1-8652-A4E8C440D270}" dt="2021-01-28T22:48:16.715" v="2063" actId="14100"/>
          <ac:spMkLst>
            <pc:docMk/>
            <pc:sldMk cId="2203557177" sldId="6947"/>
            <ac:spMk id="86" creationId="{CCD49B96-F0DF-44CA-B938-307EE5059584}"/>
          </ac:spMkLst>
        </pc:spChg>
        <pc:spChg chg="add mod">
          <ac:chgData name="Al Brooks" userId="34fc579134f071c1" providerId="LiveId" clId="{0A7218F2-E400-42C1-8652-A4E8C440D270}" dt="2021-01-28T22:49:36.414" v="2113"/>
          <ac:spMkLst>
            <pc:docMk/>
            <pc:sldMk cId="2203557177" sldId="6947"/>
            <ac:spMk id="90" creationId="{71D27878-6A79-437E-9EA9-869A65615932}"/>
          </ac:spMkLst>
        </pc:spChg>
        <pc:spChg chg="add del mod">
          <ac:chgData name="Al Brooks" userId="34fc579134f071c1" providerId="LiveId" clId="{0A7218F2-E400-42C1-8652-A4E8C440D270}" dt="2021-01-28T22:51:18.288" v="2125" actId="478"/>
          <ac:spMkLst>
            <pc:docMk/>
            <pc:sldMk cId="2203557177" sldId="6947"/>
            <ac:spMk id="93" creationId="{D2AD6653-F9C9-4728-8064-FA216DCC1795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95" creationId="{DC2FE72D-FDD6-4C29-88DC-B610FC0483E8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96" creationId="{2E86A5C4-4CD0-43E8-BA0D-F464E14464F6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97" creationId="{9DE63CD7-8ED0-425B-998D-942756E17E9C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98" creationId="{772B9692-AAA2-4B16-8F05-18A7EB43A801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99" creationId="{5AC31156-7B60-4F5E-9C01-392A02087204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0" creationId="{EE9DB4B0-CC5C-4F3A-9956-752384564101}"/>
          </ac:spMkLst>
        </pc:spChg>
        <pc:spChg chg="add del mod">
          <ac:chgData name="Al Brooks" userId="34fc579134f071c1" providerId="LiveId" clId="{0A7218F2-E400-42C1-8652-A4E8C440D270}" dt="2021-01-28T22:55:25.023" v="2209" actId="478"/>
          <ac:spMkLst>
            <pc:docMk/>
            <pc:sldMk cId="2203557177" sldId="6947"/>
            <ac:spMk id="101" creationId="{B73AE660-0E1D-4A21-972B-39A48A82F376}"/>
          </ac:spMkLst>
        </pc:spChg>
        <pc:spChg chg="add del mod">
          <ac:chgData name="Al Brooks" userId="34fc579134f071c1" providerId="LiveId" clId="{0A7218F2-E400-42C1-8652-A4E8C440D270}" dt="2021-01-28T22:55:26.412" v="2210" actId="478"/>
          <ac:spMkLst>
            <pc:docMk/>
            <pc:sldMk cId="2203557177" sldId="6947"/>
            <ac:spMk id="102" creationId="{CC5B4493-FDD9-49E5-808B-C064AB7F172E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3" creationId="{42D16A7B-C9C6-4C0B-8381-B82A22361667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4" creationId="{79228D2A-BE78-44EA-8C0D-BF728542CE51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5" creationId="{E10CBC43-ADD0-4C1A-B748-C2AD1F5E7D83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6" creationId="{B5E243CB-0E05-495A-BD12-034194F36416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7" creationId="{D670104C-118D-4760-BA8C-7ABC1D27CC29}"/>
          </ac:spMkLst>
        </pc:spChg>
        <pc:spChg chg="add del mod">
          <ac:chgData name="Al Brooks" userId="34fc579134f071c1" providerId="LiveId" clId="{0A7218F2-E400-42C1-8652-A4E8C440D270}" dt="2021-01-28T22:55:13.153" v="2208" actId="478"/>
          <ac:spMkLst>
            <pc:docMk/>
            <pc:sldMk cId="2203557177" sldId="6947"/>
            <ac:spMk id="108" creationId="{249D9AFE-3E0E-4B86-8A14-236715BF519B}"/>
          </ac:spMkLst>
        </pc:spChg>
        <pc:spChg chg="add mod">
          <ac:chgData name="Al Brooks" userId="34fc579134f071c1" providerId="LiveId" clId="{0A7218F2-E400-42C1-8652-A4E8C440D270}" dt="2021-01-28T22:50:47.607" v="2119"/>
          <ac:spMkLst>
            <pc:docMk/>
            <pc:sldMk cId="2203557177" sldId="6947"/>
            <ac:spMk id="109" creationId="{10350F79-A44B-4D3F-AE49-06E6C32263A1}"/>
          </ac:spMkLst>
        </pc:spChg>
        <pc:spChg chg="add mod">
          <ac:chgData name="Al Brooks" userId="34fc579134f071c1" providerId="LiveId" clId="{0A7218F2-E400-42C1-8652-A4E8C440D270}" dt="2021-01-28T22:58:12.835" v="2278"/>
          <ac:spMkLst>
            <pc:docMk/>
            <pc:sldMk cId="2203557177" sldId="6947"/>
            <ac:spMk id="115" creationId="{A30BAF79-5C89-42D6-AB29-6FD651327691}"/>
          </ac:spMkLst>
        </pc:spChg>
        <pc:spChg chg="add mod">
          <ac:chgData name="Al Brooks" userId="34fc579134f071c1" providerId="LiveId" clId="{0A7218F2-E400-42C1-8652-A4E8C440D270}" dt="2021-01-28T22:58:12.835" v="2278"/>
          <ac:spMkLst>
            <pc:docMk/>
            <pc:sldMk cId="2203557177" sldId="6947"/>
            <ac:spMk id="116" creationId="{9C729841-2BB5-4AA9-899C-A63BCA7924EE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3:08:27.778" v="2326" actId="478"/>
          <ac:spMkLst>
            <pc:docMk/>
            <pc:sldMk cId="2203557177" sldId="6947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1-28T22:50:58.819" v="2121" actId="1076"/>
          <ac:picMkLst>
            <pc:docMk/>
            <pc:sldMk cId="2203557177" sldId="6947"/>
            <ac:picMk id="85" creationId="{A6FD709A-19B7-4ABC-BEA3-C39B60F5F926}"/>
          </ac:picMkLst>
        </pc:picChg>
        <pc:cxnChg chg="add mod">
          <ac:chgData name="Al Brooks" userId="34fc579134f071c1" providerId="LiveId" clId="{0A7218F2-E400-42C1-8652-A4E8C440D270}" dt="2021-01-28T22:48:43.592" v="2105" actId="1036"/>
          <ac:cxnSpMkLst>
            <pc:docMk/>
            <pc:sldMk cId="2203557177" sldId="6947"/>
            <ac:cxnSpMk id="87" creationId="{B1E903AA-E0DC-489E-A50E-A1EA5E1F8769}"/>
          </ac:cxnSpMkLst>
        </pc:cxnChg>
        <pc:cxnChg chg="add mod">
          <ac:chgData name="Al Brooks" userId="34fc579134f071c1" providerId="LiveId" clId="{0A7218F2-E400-42C1-8652-A4E8C440D270}" dt="2021-01-28T22:51:11.517" v="2124" actId="14100"/>
          <ac:cxnSpMkLst>
            <pc:docMk/>
            <pc:sldMk cId="2203557177" sldId="6947"/>
            <ac:cxnSpMk id="88" creationId="{041A0B6E-18A8-4DC2-9636-20F3722DA0BC}"/>
          </ac:cxnSpMkLst>
        </pc:cxnChg>
        <pc:cxnChg chg="add mod">
          <ac:chgData name="Al Brooks" userId="34fc579134f071c1" providerId="LiveId" clId="{0A7218F2-E400-42C1-8652-A4E8C440D270}" dt="2021-01-28T22:49:43.131" v="2115" actId="14100"/>
          <ac:cxnSpMkLst>
            <pc:docMk/>
            <pc:sldMk cId="2203557177" sldId="6947"/>
            <ac:cxnSpMk id="91" creationId="{E1D56370-0919-4FCA-910B-FFFEA3E459FE}"/>
          </ac:cxnSpMkLst>
        </pc:cxnChg>
        <pc:cxnChg chg="add mod">
          <ac:chgData name="Al Brooks" userId="34fc579134f071c1" providerId="LiveId" clId="{0A7218F2-E400-42C1-8652-A4E8C440D270}" dt="2021-01-28T22:50:47.607" v="2119"/>
          <ac:cxnSpMkLst>
            <pc:docMk/>
            <pc:sldMk cId="2203557177" sldId="6947"/>
            <ac:cxnSpMk id="94" creationId="{A24A8230-465A-4AC3-8268-2C7973EAEAFC}"/>
          </ac:cxnSpMkLst>
        </pc:cxnChg>
        <pc:cxnChg chg="add mod">
          <ac:chgData name="Al Brooks" userId="34fc579134f071c1" providerId="LiveId" clId="{0A7218F2-E400-42C1-8652-A4E8C440D270}" dt="2021-01-28T22:51:37.163" v="2128" actId="14100"/>
          <ac:cxnSpMkLst>
            <pc:docMk/>
            <pc:sldMk cId="2203557177" sldId="6947"/>
            <ac:cxnSpMk id="111" creationId="{F587D8BF-F8A3-436D-AB41-37375B3CAF42}"/>
          </ac:cxnSpMkLst>
        </pc:cxnChg>
        <pc:cxnChg chg="add mod">
          <ac:chgData name="Al Brooks" userId="34fc579134f071c1" providerId="LiveId" clId="{0A7218F2-E400-42C1-8652-A4E8C440D270}" dt="2021-01-28T22:52:02.144" v="2135" actId="14100"/>
          <ac:cxnSpMkLst>
            <pc:docMk/>
            <pc:sldMk cId="2203557177" sldId="6947"/>
            <ac:cxnSpMk id="113" creationId="{18DED2C1-F432-46EC-9D86-455FC5C1C554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3:08:27.778" v="2326" actId="478"/>
          <ac:cxnSpMkLst>
            <pc:docMk/>
            <pc:sldMk cId="2203557177" sldId="694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A7218F2-E400-42C1-8652-A4E8C440D270}" dt="2021-01-28T23:13:57.742" v="2405" actId="2696"/>
        <pc:sldMkLst>
          <pc:docMk/>
          <pc:sldMk cId="3521944504" sldId="6948"/>
        </pc:sldMkLst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8T20:38:19.351" v="843" actId="20577"/>
          <ac:spMkLst>
            <pc:docMk/>
            <pc:sldMk cId="3521944504" sldId="6948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8T22:35:12.809" v="1851" actId="167"/>
          <ac:spMkLst>
            <pc:docMk/>
            <pc:sldMk cId="3521944504" sldId="6948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1-28T20:39:28.899" v="1029" actId="478"/>
          <ac:spMkLst>
            <pc:docMk/>
            <pc:sldMk cId="3521944504" sldId="6948"/>
            <ac:spMk id="81" creationId="{EF4E1E20-0B10-4C18-ADAA-9A8131748AC5}"/>
          </ac:spMkLst>
        </pc:spChg>
        <pc:spChg chg="del">
          <ac:chgData name="Al Brooks" userId="34fc579134f071c1" providerId="LiveId" clId="{0A7218F2-E400-42C1-8652-A4E8C440D270}" dt="2021-01-28T20:39:25.113" v="1027" actId="478"/>
          <ac:spMkLst>
            <pc:docMk/>
            <pc:sldMk cId="3521944504" sldId="6948"/>
            <ac:spMk id="82" creationId="{34A99952-747D-4AE7-8AAD-6C0B840CD748}"/>
          </ac:spMkLst>
        </pc:spChg>
        <pc:spChg chg="del">
          <ac:chgData name="Al Brooks" userId="34fc579134f071c1" providerId="LiveId" clId="{0A7218F2-E400-42C1-8652-A4E8C440D270}" dt="2021-01-28T20:39:26.601" v="1028" actId="478"/>
          <ac:spMkLst>
            <pc:docMk/>
            <pc:sldMk cId="3521944504" sldId="6948"/>
            <ac:spMk id="83" creationId="{CB886FDB-DE9B-4DC0-9EC7-D3D82633E9B0}"/>
          </ac:spMkLst>
        </pc:spChg>
        <pc:spChg chg="mod">
          <ac:chgData name="Al Brooks" userId="34fc579134f071c1" providerId="LiveId" clId="{0A7218F2-E400-42C1-8652-A4E8C440D270}" dt="2021-01-28T23:08:53.648" v="2328" actId="1076"/>
          <ac:spMkLst>
            <pc:docMk/>
            <pc:sldMk cId="3521944504" sldId="6948"/>
            <ac:spMk id="84" creationId="{8C2AA567-2E49-49A7-A0D0-1CC99FDA7C4F}"/>
          </ac:spMkLst>
        </pc:spChg>
        <pc:spChg chg="add mod">
          <ac:chgData name="Al Brooks" userId="34fc579134f071c1" providerId="LiveId" clId="{0A7218F2-E400-42C1-8652-A4E8C440D270}" dt="2021-01-28T23:09:45.497" v="2332" actId="108"/>
          <ac:spMkLst>
            <pc:docMk/>
            <pc:sldMk cId="3521944504" sldId="6948"/>
            <ac:spMk id="86" creationId="{A8B83806-7CF6-4B8D-80D7-F20927766D3F}"/>
          </ac:spMkLst>
        </pc:spChg>
        <pc:spChg chg="add mod">
          <ac:chgData name="Al Brooks" userId="34fc579134f071c1" providerId="LiveId" clId="{0A7218F2-E400-42C1-8652-A4E8C440D270}" dt="2021-01-28T23:08:49.187" v="2327"/>
          <ac:spMkLst>
            <pc:docMk/>
            <pc:sldMk cId="3521944504" sldId="6948"/>
            <ac:spMk id="87" creationId="{C59BC69A-0DC2-40E7-BFA3-0AB074F8F559}"/>
          </ac:spMkLst>
        </pc:spChg>
        <pc:spChg chg="add mod">
          <ac:chgData name="Al Brooks" userId="34fc579134f071c1" providerId="LiveId" clId="{0A7218F2-E400-42C1-8652-A4E8C440D270}" dt="2021-01-28T23:08:49.187" v="2327"/>
          <ac:spMkLst>
            <pc:docMk/>
            <pc:sldMk cId="3521944504" sldId="6948"/>
            <ac:spMk id="88" creationId="{DEF5A01E-278D-40AD-9B9B-4F274BD129DF}"/>
          </ac:spMkLst>
        </pc:spChg>
        <pc:spChg chg="add mod">
          <ac:chgData name="Al Brooks" userId="34fc579134f071c1" providerId="LiveId" clId="{0A7218F2-E400-42C1-8652-A4E8C440D270}" dt="2021-01-28T23:10:15.846" v="2338" actId="1076"/>
          <ac:spMkLst>
            <pc:docMk/>
            <pc:sldMk cId="3521944504" sldId="6948"/>
            <ac:spMk id="89" creationId="{575545DD-0AB4-4B9B-AA6D-E8E32F9BD7B2}"/>
          </ac:spMkLst>
        </pc:spChg>
        <pc:spChg chg="add mod">
          <ac:chgData name="Al Brooks" userId="34fc579134f071c1" providerId="LiveId" clId="{0A7218F2-E400-42C1-8652-A4E8C440D270}" dt="2021-01-28T23:10:07.165" v="2335" actId="1076"/>
          <ac:spMkLst>
            <pc:docMk/>
            <pc:sldMk cId="3521944504" sldId="6948"/>
            <ac:spMk id="90" creationId="{C13C1BEE-9243-43B1-9826-2A8A0EC77CFF}"/>
          </ac:spMkLst>
        </pc:spChg>
        <pc:spChg chg="add del mod">
          <ac:chgData name="Al Brooks" userId="34fc579134f071c1" providerId="LiveId" clId="{0A7218F2-E400-42C1-8652-A4E8C440D270}" dt="2021-01-28T23:10:09.872" v="2336" actId="478"/>
          <ac:spMkLst>
            <pc:docMk/>
            <pc:sldMk cId="3521944504" sldId="6948"/>
            <ac:spMk id="91" creationId="{C3F83451-F143-4AC5-8816-BAC9E1C8D4E8}"/>
          </ac:spMkLst>
        </pc:spChg>
        <pc:spChg chg="add mod">
          <ac:chgData name="Al Brooks" userId="34fc579134f071c1" providerId="LiveId" clId="{0A7218F2-E400-42C1-8652-A4E8C440D270}" dt="2021-01-28T23:10:12.644" v="2337" actId="1076"/>
          <ac:spMkLst>
            <pc:docMk/>
            <pc:sldMk cId="3521944504" sldId="6948"/>
            <ac:spMk id="92" creationId="{96496267-E3F9-4E9F-90C8-F330BCF7E6B1}"/>
          </ac:spMkLst>
        </pc:spChg>
        <pc:spChg chg="add del mod">
          <ac:chgData name="Al Brooks" userId="34fc579134f071c1" providerId="LiveId" clId="{0A7218F2-E400-42C1-8652-A4E8C440D270}" dt="2021-01-28T23:09:59.110" v="2333" actId="478"/>
          <ac:spMkLst>
            <pc:docMk/>
            <pc:sldMk cId="3521944504" sldId="6948"/>
            <ac:spMk id="93" creationId="{D9BBB11C-20D8-4E24-88AE-CBD2F919CCCA}"/>
          </ac:spMkLst>
        </pc:spChg>
        <pc:spChg chg="add mod">
          <ac:chgData name="Al Brooks" userId="34fc579134f071c1" providerId="LiveId" clId="{0A7218F2-E400-42C1-8652-A4E8C440D270}" dt="2021-01-28T23:10:39.798" v="2340" actId="108"/>
          <ac:spMkLst>
            <pc:docMk/>
            <pc:sldMk cId="3521944504" sldId="6948"/>
            <ac:spMk id="96" creationId="{2C6610EE-BF24-4C24-9437-59E66767FFF4}"/>
          </ac:spMkLst>
        </pc:spChg>
        <pc:spChg chg="add mod">
          <ac:chgData name="Al Brooks" userId="34fc579134f071c1" providerId="LiveId" clId="{0A7218F2-E400-42C1-8652-A4E8C440D270}" dt="2021-01-28T23:11:27.105" v="2349" actId="1076"/>
          <ac:spMkLst>
            <pc:docMk/>
            <pc:sldMk cId="3521944504" sldId="6948"/>
            <ac:spMk id="97" creationId="{9C76C5E1-BC0E-4223-8B95-F3EA5B5A17B7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3:11:37.506" v="2350" actId="478"/>
          <ac:spMkLst>
            <pc:docMk/>
            <pc:sldMk cId="3521944504" sldId="6948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1-28T22:35:07.018" v="1849" actId="167"/>
          <ac:picMkLst>
            <pc:docMk/>
            <pc:sldMk cId="3521944504" sldId="6948"/>
            <ac:picMk id="85" creationId="{85895B26-BDEB-4EA9-9093-E62E38927B65}"/>
          </ac:picMkLst>
        </pc:picChg>
        <pc:cxnChg chg="add mod">
          <ac:chgData name="Al Brooks" userId="34fc579134f071c1" providerId="LiveId" clId="{0A7218F2-E400-42C1-8652-A4E8C440D270}" dt="2021-01-28T23:09:35.505" v="2331" actId="14100"/>
          <ac:cxnSpMkLst>
            <pc:docMk/>
            <pc:sldMk cId="3521944504" sldId="6948"/>
            <ac:cxnSpMk id="94" creationId="{00D619CD-B864-4E95-B25B-F952497CE810}"/>
          </ac:cxnSpMkLst>
        </pc:cxnChg>
        <pc:cxnChg chg="add mod">
          <ac:chgData name="Al Brooks" userId="34fc579134f071c1" providerId="LiveId" clId="{0A7218F2-E400-42C1-8652-A4E8C440D270}" dt="2021-01-28T23:11:24.738" v="2348" actId="14100"/>
          <ac:cxnSpMkLst>
            <pc:docMk/>
            <pc:sldMk cId="3521944504" sldId="6948"/>
            <ac:cxnSpMk id="98" creationId="{0EB8CFEF-37AD-4046-880C-6862BBAC317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3:11:37.506" v="2350" actId="478"/>
          <ac:cxnSpMkLst>
            <pc:docMk/>
            <pc:sldMk cId="3521944504" sldId="6948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A7218F2-E400-42C1-8652-A4E8C440D270}" dt="2021-01-28T23:12:45.920" v="2403" actId="47"/>
        <pc:sldMkLst>
          <pc:docMk/>
          <pc:sldMk cId="3019372351" sldId="6949"/>
        </pc:sldMkLst>
        <pc:spChg chg="mod">
          <ac:chgData name="Al Brooks" userId="34fc579134f071c1" providerId="LiveId" clId="{0A7218F2-E400-42C1-8652-A4E8C440D270}" dt="2021-01-28T20:43:03.542" v="1128" actId="20577"/>
          <ac:spMkLst>
            <pc:docMk/>
            <pc:sldMk cId="3019372351" sldId="6949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8T22:35:26.157" v="1855" actId="167"/>
          <ac:spMkLst>
            <pc:docMk/>
            <pc:sldMk cId="3019372351" sldId="6949"/>
            <ac:spMk id="21" creationId="{D800B438-E78B-4C04-8812-E548DC25F1FB}"/>
          </ac:spMkLst>
        </pc:spChg>
        <pc:spChg chg="del">
          <ac:chgData name="Al Brooks" userId="34fc579134f071c1" providerId="LiveId" clId="{0A7218F2-E400-42C1-8652-A4E8C440D270}" dt="2021-01-28T20:43:12.180" v="1130" actId="478"/>
          <ac:spMkLst>
            <pc:docMk/>
            <pc:sldMk cId="3019372351" sldId="6949"/>
            <ac:spMk id="81" creationId="{EF4E1E20-0B10-4C18-ADAA-9A8131748AC5}"/>
          </ac:spMkLst>
        </pc:spChg>
        <pc:spChg chg="del">
          <ac:chgData name="Al Brooks" userId="34fc579134f071c1" providerId="LiveId" clId="{0A7218F2-E400-42C1-8652-A4E8C440D270}" dt="2021-01-28T20:43:25.928" v="1133" actId="478"/>
          <ac:spMkLst>
            <pc:docMk/>
            <pc:sldMk cId="3019372351" sldId="6949"/>
            <ac:spMk id="82" creationId="{34A99952-747D-4AE7-8AAD-6C0B840CD748}"/>
          </ac:spMkLst>
        </pc:spChg>
        <pc:spChg chg="mod">
          <ac:chgData name="Al Brooks" userId="34fc579134f071c1" providerId="LiveId" clId="{0A7218F2-E400-42C1-8652-A4E8C440D270}" dt="2021-01-28T20:43:22.186" v="1132" actId="1076"/>
          <ac:spMkLst>
            <pc:docMk/>
            <pc:sldMk cId="3019372351" sldId="6949"/>
            <ac:spMk id="83" creationId="{CB886FDB-DE9B-4DC0-9EC7-D3D82633E9B0}"/>
          </ac:spMkLst>
        </pc:spChg>
        <pc:spChg chg="del">
          <ac:chgData name="Al Brooks" userId="34fc579134f071c1" providerId="LiveId" clId="{0A7218F2-E400-42C1-8652-A4E8C440D270}" dt="2021-01-28T20:43:08.681" v="1129" actId="478"/>
          <ac:spMkLst>
            <pc:docMk/>
            <pc:sldMk cId="3019372351" sldId="6949"/>
            <ac:spMk id="84" creationId="{8C2AA567-2E49-49A7-A0D0-1CC99FDA7C4F}"/>
          </ac:spMkLst>
        </pc:spChg>
        <pc:picChg chg="add mod ord">
          <ac:chgData name="Al Brooks" userId="34fc579134f071c1" providerId="LiveId" clId="{0A7218F2-E400-42C1-8652-A4E8C440D270}" dt="2021-01-28T23:12:41.652" v="2402" actId="1076"/>
          <ac:picMkLst>
            <pc:docMk/>
            <pc:sldMk cId="3019372351" sldId="6949"/>
            <ac:picMk id="85" creationId="{8C3D1258-84FF-4A2F-AE38-4B40F03A52B9}"/>
          </ac:picMkLst>
        </pc:picChg>
      </pc:sldChg>
      <pc:sldChg chg="addSp delSp modSp add del mod ord">
        <pc:chgData name="Al Brooks" userId="34fc579134f071c1" providerId="LiveId" clId="{0A7218F2-E400-42C1-8652-A4E8C440D270}" dt="2021-01-28T23:16:27.951" v="2409" actId="2696"/>
        <pc:sldMkLst>
          <pc:docMk/>
          <pc:sldMk cId="827777195" sldId="6950"/>
        </pc:sldMkLst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8T20:44:15.029" v="1170" actId="20577"/>
          <ac:spMkLst>
            <pc:docMk/>
            <pc:sldMk cId="827777195" sldId="6950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8T22:35:50.699" v="1863" actId="167"/>
          <ac:spMkLst>
            <pc:docMk/>
            <pc:sldMk cId="827777195" sldId="6950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1-28T22:46:18.292" v="2040" actId="1076"/>
          <ac:spMkLst>
            <pc:docMk/>
            <pc:sldMk cId="827777195" sldId="6950"/>
            <ac:spMk id="81" creationId="{EF4E1E20-0B10-4C18-ADAA-9A8131748AC5}"/>
          </ac:spMkLst>
        </pc:spChg>
        <pc:spChg chg="add del mod">
          <ac:chgData name="Al Brooks" userId="34fc579134f071c1" providerId="LiveId" clId="{0A7218F2-E400-42C1-8652-A4E8C440D270}" dt="2021-01-28T22:39:11.450" v="1931" actId="478"/>
          <ac:spMkLst>
            <pc:docMk/>
            <pc:sldMk cId="827777195" sldId="6950"/>
            <ac:spMk id="82" creationId="{C180A0C9-65C0-4289-B8E0-EB1B6423090E}"/>
          </ac:spMkLst>
        </pc:spChg>
        <pc:spChg chg="add del mod">
          <ac:chgData name="Al Brooks" userId="34fc579134f071c1" providerId="LiveId" clId="{0A7218F2-E400-42C1-8652-A4E8C440D270}" dt="2021-01-28T22:41:35.528" v="1977" actId="478"/>
          <ac:spMkLst>
            <pc:docMk/>
            <pc:sldMk cId="827777195" sldId="6950"/>
            <ac:spMk id="85" creationId="{4F248768-77A8-42C6-9602-408E5466E724}"/>
          </ac:spMkLst>
        </pc:spChg>
        <pc:spChg chg="add del mod">
          <ac:chgData name="Al Brooks" userId="34fc579134f071c1" providerId="LiveId" clId="{0A7218F2-E400-42C1-8652-A4E8C440D270}" dt="2021-01-28T22:42:53.360" v="1986" actId="478"/>
          <ac:spMkLst>
            <pc:docMk/>
            <pc:sldMk cId="827777195" sldId="6950"/>
            <ac:spMk id="86" creationId="{79EF9F68-E0FF-4D34-9578-3D9224D263B9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2" creationId="{FC939E3C-FCCF-4230-B15A-8B107D705EE5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3" creationId="{69206E49-B166-4314-BDF2-97DB65A8AF30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4" creationId="{A3B224EF-75EB-4B54-BB0C-459F699B9D42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5" creationId="{7888D7C9-C742-4E1A-86FE-01439FBB4F5D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6" creationId="{DADB85E5-0DE8-43CF-B86B-A043FAE74F7C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7" creationId="{99D8452A-F8B9-42FF-B3AA-68174C8B0AA8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8" creationId="{7E95FC20-52D5-4631-AEA7-BB7ED69A01DD}"/>
          </ac:spMkLst>
        </pc:spChg>
        <pc:spChg chg="add del mod">
          <ac:chgData name="Al Brooks" userId="34fc579134f071c1" providerId="LiveId" clId="{0A7218F2-E400-42C1-8652-A4E8C440D270}" dt="2021-01-28T22:40:23.283" v="1966"/>
          <ac:spMkLst>
            <pc:docMk/>
            <pc:sldMk cId="827777195" sldId="6950"/>
            <ac:spMk id="99" creationId="{DB85EF9B-89EA-468A-BEFA-FD0DEE1F3AB3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06" creationId="{E56CC0B6-E083-4293-A264-726FB8C54AE0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07" creationId="{8BD4AE3A-703B-4861-97A4-CE3E1C254567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08" creationId="{40DE8EA3-31F5-4C88-A8F2-1BD14D945F73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09" creationId="{8ECE2803-D8BA-46E6-B173-4A040DF7E97A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10" creationId="{4B309845-69B5-4D95-BB0D-CCF04144862C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11" creationId="{E95CBF37-41B8-4F03-A334-C1B881EF9C1B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12" creationId="{269ADA59-BE6E-428C-988D-A6ECBFD91B10}"/>
          </ac:spMkLst>
        </pc:spChg>
        <pc:spChg chg="add del mod">
          <ac:chgData name="Al Brooks" userId="34fc579134f071c1" providerId="LiveId" clId="{0A7218F2-E400-42C1-8652-A4E8C440D270}" dt="2021-01-28T22:41:05.685" v="1969"/>
          <ac:spMkLst>
            <pc:docMk/>
            <pc:sldMk cId="827777195" sldId="6950"/>
            <ac:spMk id="113" creationId="{F5500C61-ABB5-4188-BA15-7816F812E1A8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3" creationId="{F239EC02-9AB8-4DE2-A1B5-E06732FB072F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4" creationId="{441C6FCC-0BF6-4890-9431-670CF2C88D7B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5" creationId="{AB20B120-84D9-44E4-9F88-D33D4F1A701E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6" creationId="{04B58381-BDFA-4E3B-AD20-EB14475E946E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7" creationId="{82BAB7B8-238A-4FAC-9FB3-1FEFCAB17195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8" creationId="{0E30A27B-E99B-49EA-A311-806BA6D148EC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29" creationId="{BA710828-66A3-42B5-9546-EF816DC3F5C7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0" creationId="{F23A2E69-32FF-4719-81A3-C11422880102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1" creationId="{4D57D445-D82A-46EA-845D-43F9A076C64D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2" creationId="{2F23829E-0423-40FF-B8CF-A8EB98CF4F87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3" creationId="{D4C8BA98-D436-44A8-B6C5-16BB1C9CADAA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4" creationId="{7EE996C8-3A2F-4D6D-AD52-4B5DBBF32E96}"/>
          </ac:spMkLst>
        </pc:spChg>
        <pc:spChg chg="add del mod">
          <ac:chgData name="Al Brooks" userId="34fc579134f071c1" providerId="LiveId" clId="{0A7218F2-E400-42C1-8652-A4E8C440D270}" dt="2021-01-28T22:42:17.284" v="1980"/>
          <ac:spMkLst>
            <pc:docMk/>
            <pc:sldMk cId="827777195" sldId="6950"/>
            <ac:spMk id="136" creationId="{3C1455DA-05BE-4BC1-AD58-5DB360F0D3AB}"/>
          </ac:spMkLst>
        </pc:spChg>
        <pc:spChg chg="add del mod">
          <ac:chgData name="Al Brooks" userId="34fc579134f071c1" providerId="LiveId" clId="{0A7218F2-E400-42C1-8652-A4E8C440D270}" dt="2021-01-28T22:43:01.272" v="1991" actId="478"/>
          <ac:spMkLst>
            <pc:docMk/>
            <pc:sldMk cId="827777195" sldId="6950"/>
            <ac:spMk id="145" creationId="{07569581-FD1D-46B7-9349-CC5BBB3572BA}"/>
          </ac:spMkLst>
        </pc:spChg>
        <pc:spChg chg="add del mod">
          <ac:chgData name="Al Brooks" userId="34fc579134f071c1" providerId="LiveId" clId="{0A7218F2-E400-42C1-8652-A4E8C440D270}" dt="2021-01-28T22:43:00.593" v="1990" actId="478"/>
          <ac:spMkLst>
            <pc:docMk/>
            <pc:sldMk cId="827777195" sldId="6950"/>
            <ac:spMk id="146" creationId="{6C0A58D5-BD78-4C12-9A46-3DCD09D23ECC}"/>
          </ac:spMkLst>
        </pc:spChg>
        <pc:spChg chg="add del mod">
          <ac:chgData name="Al Brooks" userId="34fc579134f071c1" providerId="LiveId" clId="{0A7218F2-E400-42C1-8652-A4E8C440D270}" dt="2021-01-28T22:43:02.319" v="1992" actId="478"/>
          <ac:spMkLst>
            <pc:docMk/>
            <pc:sldMk cId="827777195" sldId="6950"/>
            <ac:spMk id="147" creationId="{E39C310E-BA12-4B0C-A050-BAA12FB3B4D0}"/>
          </ac:spMkLst>
        </pc:spChg>
        <pc:spChg chg="add del mod">
          <ac:chgData name="Al Brooks" userId="34fc579134f071c1" providerId="LiveId" clId="{0A7218F2-E400-42C1-8652-A4E8C440D270}" dt="2021-01-28T22:43:03.160" v="1993" actId="478"/>
          <ac:spMkLst>
            <pc:docMk/>
            <pc:sldMk cId="827777195" sldId="6950"/>
            <ac:spMk id="148" creationId="{F305A1EC-D72F-4D29-AEF1-32899B71FC2D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49" creationId="{0ECB3A87-43CE-4D86-8386-A1F68F678618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0" creationId="{E0C32DBD-0BF2-46BF-8029-7A1AB0DF62C5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1" creationId="{5292DE93-C9D0-4DAB-8296-905D207A0EC8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2" creationId="{8AD45354-7C91-4FB0-ACD5-5D7B568504F2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3" creationId="{6223BCC8-4BA3-4CB4-92B8-9EEAFB5A8268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4" creationId="{6A1E1B81-3556-4883-9A59-9AB3585FA3EA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5" creationId="{565F8F0B-6205-4D55-8278-FE5493AAC3B8}"/>
          </ac:spMkLst>
        </pc:spChg>
        <pc:spChg chg="add del mod">
          <ac:chgData name="Al Brooks" userId="34fc579134f071c1" providerId="LiveId" clId="{0A7218F2-E400-42C1-8652-A4E8C440D270}" dt="2021-01-28T22:42:57.232" v="1988" actId="478"/>
          <ac:spMkLst>
            <pc:docMk/>
            <pc:sldMk cId="827777195" sldId="6950"/>
            <ac:spMk id="156" creationId="{05D0D742-3ACA-4399-BF48-C0AC664014BE}"/>
          </ac:spMkLst>
        </pc:spChg>
        <pc:spChg chg="add mod">
          <ac:chgData name="Al Brooks" userId="34fc579134f071c1" providerId="LiveId" clId="{0A7218F2-E400-42C1-8652-A4E8C440D270}" dt="2021-01-28T22:42:45.560" v="1985"/>
          <ac:spMkLst>
            <pc:docMk/>
            <pc:sldMk cId="827777195" sldId="6950"/>
            <ac:spMk id="157" creationId="{2B292031-73DB-4D07-834B-B1BDE3D4FB35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2" creationId="{814AAE56-483D-4393-958F-62AC024E2BD2}"/>
          </ac:spMkLst>
        </pc:spChg>
        <pc:spChg chg="add del mod">
          <ac:chgData name="Al Brooks" userId="34fc579134f071c1" providerId="LiveId" clId="{0A7218F2-E400-42C1-8652-A4E8C440D270}" dt="2021-01-28T22:42:55.662" v="1987" actId="478"/>
          <ac:spMkLst>
            <pc:docMk/>
            <pc:sldMk cId="827777195" sldId="6950"/>
            <ac:spMk id="163" creationId="{65E767EC-47A7-40D7-9655-90C5ACEB074F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178" creationId="{58AD4589-C940-4B3A-B426-E89BB9859B64}"/>
          </ac:spMkLst>
        </pc:spChg>
        <pc:spChg chg="add del mod">
          <ac:chgData name="Al Brooks" userId="34fc579134f071c1" providerId="LiveId" clId="{0A7218F2-E400-42C1-8652-A4E8C440D270}" dt="2021-01-28T22:43:14.092" v="1995" actId="478"/>
          <ac:spMkLst>
            <pc:docMk/>
            <pc:sldMk cId="827777195" sldId="6950"/>
            <ac:spMk id="214" creationId="{495783C9-97E5-4660-8A4F-8AB22C8AB50A}"/>
          </ac:spMkLst>
        </pc:spChg>
        <pc:spChg chg="add mod">
          <ac:chgData name="Al Brooks" userId="34fc579134f071c1" providerId="LiveId" clId="{0A7218F2-E400-42C1-8652-A4E8C440D270}" dt="2021-01-28T22:45:28.290" v="2026" actId="404"/>
          <ac:spMkLst>
            <pc:docMk/>
            <pc:sldMk cId="827777195" sldId="6950"/>
            <ac:spMk id="215" creationId="{D5D202D4-E9CD-4297-A00D-528595AF498B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21" creationId="{68FD4F3E-0F63-4A17-BC12-C80420F32F69}"/>
          </ac:spMkLst>
        </pc:spChg>
        <pc:spChg chg="add mod">
          <ac:chgData name="Al Brooks" userId="34fc579134f071c1" providerId="LiveId" clId="{0A7218F2-E400-42C1-8652-A4E8C440D270}" dt="2021-01-28T22:46:27.539" v="2041" actId="571"/>
          <ac:spMkLst>
            <pc:docMk/>
            <pc:sldMk cId="827777195" sldId="6950"/>
            <ac:spMk id="224" creationId="{E760F317-BE7C-4163-A919-79D2B1BC7B23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3:16:17.438" v="2407" actId="478"/>
          <ac:spMkLst>
            <pc:docMk/>
            <pc:sldMk cId="827777195" sldId="6950"/>
            <ac:spMk id="232" creationId="{819AFA96-EEDE-4161-BAAB-3CEFDF1596C7}"/>
          </ac:spMkLst>
        </pc:spChg>
        <pc:picChg chg="add del">
          <ac:chgData name="Al Brooks" userId="34fc579134f071c1" providerId="LiveId" clId="{0A7218F2-E400-42C1-8652-A4E8C440D270}" dt="2021-01-28T22:41:10.412" v="1971"/>
          <ac:picMkLst>
            <pc:docMk/>
            <pc:sldMk cId="827777195" sldId="6950"/>
            <ac:picMk id="3" creationId="{3A4501AD-3920-4FE6-B35F-21960E27EE0E}"/>
          </ac:picMkLst>
        </pc:picChg>
        <pc:picChg chg="add mod ord">
          <ac:chgData name="Al Brooks" userId="34fc579134f071c1" providerId="LiveId" clId="{0A7218F2-E400-42C1-8652-A4E8C440D270}" dt="2021-01-28T22:35:42.267" v="1861" actId="167"/>
          <ac:picMkLst>
            <pc:docMk/>
            <pc:sldMk cId="827777195" sldId="6950"/>
            <ac:picMk id="83" creationId="{65B1B22C-A2B2-4645-B199-620C81446EA7}"/>
          </ac:picMkLst>
        </pc:picChg>
        <pc:cxnChg chg="add del mod">
          <ac:chgData name="Al Brooks" userId="34fc579134f071c1" providerId="LiveId" clId="{0A7218F2-E400-42C1-8652-A4E8C440D270}" dt="2021-01-28T22:42:04.856" v="1978" actId="478"/>
          <ac:cxnSpMkLst>
            <pc:docMk/>
            <pc:sldMk cId="827777195" sldId="6950"/>
            <ac:cxnSpMk id="84" creationId="{43B23A36-F010-4114-B6B0-7735A7523F6C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87" creationId="{57291882-F4A7-4B27-B64C-4364A585F70C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88" creationId="{E6F96815-3AAA-40D8-AB8D-A35036104455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89" creationId="{19A23940-AFB8-472D-85D3-4F58C85909F8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90" creationId="{CE3AA958-A023-441D-ABBA-321ACAF633FF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91" creationId="{BBE35CA6-67FE-495F-8CA3-CA70E2260A87}"/>
          </ac:cxnSpMkLst>
        </pc:cxnChg>
        <pc:cxnChg chg="add del mod">
          <ac:chgData name="Al Brooks" userId="34fc579134f071c1" providerId="LiveId" clId="{0A7218F2-E400-42C1-8652-A4E8C440D270}" dt="2021-01-28T22:40:23.283" v="1966"/>
          <ac:cxnSpMkLst>
            <pc:docMk/>
            <pc:sldMk cId="827777195" sldId="6950"/>
            <ac:cxnSpMk id="100" creationId="{D355BC2C-4DDD-44A7-9123-23BA009737E9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01" creationId="{8A533793-F927-4719-BA9E-9EF7B0681B0E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02" creationId="{4C84B90A-2094-445B-98E6-9076989D8698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03" creationId="{6592D0E4-DA3D-4B3A-93F1-3006C6ACD177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04" creationId="{2753C633-85FB-4398-9F35-DED6E7CF226F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05" creationId="{F304898F-72C4-4422-AC08-BC152BE4F035}"/>
          </ac:cxnSpMkLst>
        </pc:cxnChg>
        <pc:cxnChg chg="add del mod">
          <ac:chgData name="Al Brooks" userId="34fc579134f071c1" providerId="LiveId" clId="{0A7218F2-E400-42C1-8652-A4E8C440D270}" dt="2021-01-28T22:41:05.685" v="1969"/>
          <ac:cxnSpMkLst>
            <pc:docMk/>
            <pc:sldMk cId="827777195" sldId="6950"/>
            <ac:cxnSpMk id="114" creationId="{642241CD-3386-4CCB-A088-D545A189BB04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16" creationId="{92D34020-843C-42DC-AC86-0EAED384AD23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17" creationId="{4809771C-AA80-462C-8AAE-96574F992400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18" creationId="{558909EB-B30A-4CF1-924D-50FE2751316A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19" creationId="{FB1590CB-A11D-456F-87AD-5EECCEC03F52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20" creationId="{6D9F175F-3AE3-4A5D-9D04-D1B8931E5D13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21" creationId="{21BF4345-30ED-4A1B-9B94-D8C7214FC8DB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22" creationId="{1246728C-F6B9-4F58-969E-49932D15D0AB}"/>
          </ac:cxnSpMkLst>
        </pc:cxnChg>
        <pc:cxnChg chg="add del mod">
          <ac:chgData name="Al Brooks" userId="34fc579134f071c1" providerId="LiveId" clId="{0A7218F2-E400-42C1-8652-A4E8C440D270}" dt="2021-01-28T22:42:17.284" v="1980"/>
          <ac:cxnSpMkLst>
            <pc:docMk/>
            <pc:sldMk cId="827777195" sldId="6950"/>
            <ac:cxnSpMk id="135" creationId="{45ABEB34-45FA-48BC-AA54-E76DBB05A004}"/>
          </ac:cxnSpMkLst>
        </pc:cxnChg>
        <pc:cxnChg chg="add del mod">
          <ac:chgData name="Al Brooks" userId="34fc579134f071c1" providerId="LiveId" clId="{0A7218F2-E400-42C1-8652-A4E8C440D270}" dt="2021-01-28T22:42:59.786" v="1989" actId="478"/>
          <ac:cxnSpMkLst>
            <pc:docMk/>
            <pc:sldMk cId="827777195" sldId="6950"/>
            <ac:cxnSpMk id="137" creationId="{2ECE46E7-7A5D-4D76-86BD-DB3F0465A8D3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38" creationId="{FEFB97C0-3C91-4040-BFBD-02212FB32B27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39" creationId="{6D9C4A16-2CE3-48AC-B171-6D4D8CC16DC5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40" creationId="{78AF30AA-2A00-47FC-A8D3-AEEE846C3F71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41" creationId="{40937B46-4252-49E1-9D88-AC938C31AB26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42" creationId="{24F82F6F-AA0B-483A-ABF7-9974DDEDEDF6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43" creationId="{D70371B5-B428-4FD9-934D-B9A974CA51D4}"/>
          </ac:cxnSpMkLst>
        </pc:cxnChg>
        <pc:cxnChg chg="add mod">
          <ac:chgData name="Al Brooks" userId="34fc579134f071c1" providerId="LiveId" clId="{0A7218F2-E400-42C1-8652-A4E8C440D270}" dt="2021-01-28T22:42:45.560" v="1985"/>
          <ac:cxnSpMkLst>
            <pc:docMk/>
            <pc:sldMk cId="827777195" sldId="6950"/>
            <ac:cxnSpMk id="144" creationId="{A7D62CD4-FFCD-48E1-BAC0-02ADD03FAEAD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3:16:19.949" v="2408" actId="478"/>
          <ac:cxnSpMkLst>
            <pc:docMk/>
            <pc:sldMk cId="827777195" sldId="6950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3:16:19.949" v="2408" actId="478"/>
          <ac:cxnSpMkLst>
            <pc:docMk/>
            <pc:sldMk cId="827777195" sldId="6950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3:16:19.949" v="2408" actId="478"/>
          <ac:cxnSpMkLst>
            <pc:docMk/>
            <pc:sldMk cId="827777195" sldId="6950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3:16:19.949" v="2408" actId="478"/>
          <ac:cxnSpMkLst>
            <pc:docMk/>
            <pc:sldMk cId="827777195" sldId="6950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3:16:19.949" v="2408" actId="478"/>
          <ac:cxnSpMkLst>
            <pc:docMk/>
            <pc:sldMk cId="827777195" sldId="6950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12" creationId="{49561F36-F7AA-4C0F-96BF-FE4D01C1EBD9}"/>
          </ac:cxnSpMkLst>
        </pc:cxnChg>
        <pc:cxnChg chg="add mod">
          <ac:chgData name="Al Brooks" userId="34fc579134f071c1" providerId="LiveId" clId="{0A7218F2-E400-42C1-8652-A4E8C440D270}" dt="2021-01-28T22:43:48.423" v="2002" actId="14100"/>
          <ac:cxnSpMkLst>
            <pc:docMk/>
            <pc:sldMk cId="827777195" sldId="6950"/>
            <ac:cxnSpMk id="213" creationId="{247F476C-632B-4245-8C03-164C3746E668}"/>
          </ac:cxnSpMkLst>
        </pc:cxnChg>
        <pc:cxnChg chg="add del mod">
          <ac:chgData name="Al Brooks" userId="34fc579134f071c1" providerId="LiveId" clId="{0A7218F2-E400-42C1-8652-A4E8C440D270}" dt="2021-01-28T22:45:47.715" v="2031" actId="478"/>
          <ac:cxnSpMkLst>
            <pc:docMk/>
            <pc:sldMk cId="827777195" sldId="6950"/>
            <ac:cxnSpMk id="216" creationId="{416C5819-858A-46EA-BE79-76334C79095C}"/>
          </ac:cxnSpMkLst>
        </pc:cxnChg>
        <pc:cxnChg chg="add mod">
          <ac:chgData name="Al Brooks" userId="34fc579134f071c1" providerId="LiveId" clId="{0A7218F2-E400-42C1-8652-A4E8C440D270}" dt="2021-01-28T22:45:57.738" v="2034" actId="14100"/>
          <ac:cxnSpMkLst>
            <pc:docMk/>
            <pc:sldMk cId="827777195" sldId="6950"/>
            <ac:cxnSpMk id="222" creationId="{2D1B1C0E-68FE-4AF0-9FF2-B43FDE451033}"/>
          </ac:cxnSpMkLst>
        </pc:cxnChg>
        <pc:cxnChg chg="add mod">
          <ac:chgData name="Al Brooks" userId="34fc579134f071c1" providerId="LiveId" clId="{0A7218F2-E400-42C1-8652-A4E8C440D270}" dt="2021-01-28T22:46:11.746" v="2039" actId="14100"/>
          <ac:cxnSpMkLst>
            <pc:docMk/>
            <pc:sldMk cId="827777195" sldId="6950"/>
            <ac:cxnSpMk id="223" creationId="{E3D243DC-2609-49F3-AD62-9B4B94168F4B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3:16:17.438" v="2407" actId="478"/>
          <ac:cxnSpMkLst>
            <pc:docMk/>
            <pc:sldMk cId="827777195" sldId="6950"/>
            <ac:cxnSpMk id="244" creationId="{A01D7C86-0024-44FE-BA74-69C0E0D0D261}"/>
          </ac:cxnSpMkLst>
        </pc:cxnChg>
      </pc:sldChg>
      <pc:sldChg chg="del">
        <pc:chgData name="Al Brooks" userId="34fc579134f071c1" providerId="LiveId" clId="{0A7218F2-E400-42C1-8652-A4E8C440D270}" dt="2021-01-28T20:29:25.542" v="0" actId="47"/>
        <pc:sldMkLst>
          <pc:docMk/>
          <pc:sldMk cId="2149128287" sldId="6950"/>
        </pc:sldMkLst>
      </pc:sldChg>
      <pc:sldChg chg="addSp delSp modSp add del mod modClrScheme chgLayout">
        <pc:chgData name="Al Brooks" userId="34fc579134f071c1" providerId="LiveId" clId="{0A7218F2-E400-42C1-8652-A4E8C440D270}" dt="2021-01-29T20:12:15.969" v="3161" actId="47"/>
        <pc:sldMkLst>
          <pc:docMk/>
          <pc:sldMk cId="1702042432" sldId="6951"/>
        </pc:sldMkLst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1-28T22:32:43.449" v="1731" actId="20577"/>
          <ac:spMkLst>
            <pc:docMk/>
            <pc:sldMk cId="1702042432" sldId="6951"/>
            <ac:spMk id="5" creationId="{00000000-0000-0000-0000-000000000000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2" creationId="{4FDB39CC-144A-405F-BC93-033EB21CA2C3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3" creationId="{966C8BA0-E8D3-4DEF-8B5C-BCF21A6BCE2D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4" creationId="{8CF02A17-07C0-48EE-B6FD-D7139B127405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5" creationId="{DF8FEFFE-412E-44E8-8A91-2C3E6DFA95DD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6" creationId="{9D56A826-AF7A-4D29-B116-5E575D1E51EB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7" creationId="{8E208A2E-6B3C-4A9E-834E-2A824FE18E9B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8" creationId="{91D6CE44-70A1-4251-AB43-DC4F6881B1E5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09" creationId="{FD4B5C2F-2017-40F2-B382-2E5D6E7B2EBF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0" creationId="{13A2794D-E069-4223-A966-EE866A4A3839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1" creationId="{97006D66-23AB-4C70-ADFC-8FE14C55E47F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2" creationId="{8F13EC1F-87A5-4C26-8F88-3D7DE9F23B2A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3" creationId="{21CF6F02-9D90-4D0A-8695-344408EA3C6B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4" creationId="{7119AD46-1765-4F87-BBDC-8FEA27D6F7BE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5" creationId="{2C7F475E-74F6-4EC2-8C68-591EE59F0F33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6" creationId="{7318AD4B-5522-4C1D-AC0C-B063AC952682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7" creationId="{EE3F2CEF-EA7F-4A4A-B0FC-87444F5A8BAB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8" creationId="{3FD527E4-4D2D-49AC-A189-C18CB10EB9C7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19" creationId="{5B1666E0-C731-4785-BDC9-3277EF76E7B7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0" creationId="{37922A6D-87BE-4026-82DB-595C370AF049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1" creationId="{4A732312-CE60-40B0-8615-C5936DACA0F2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2" creationId="{8212E2D0-C6E3-4426-998C-24AFD84CF90F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3" creationId="{0DB3D4D6-769D-4AC7-A6AF-D58285DDDA8A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4" creationId="{13124ADB-52D3-4C36-A00B-2D17190D2F7F}"/>
          </ac:spMkLst>
        </pc:spChg>
        <pc:spChg chg="del mod">
          <ac:chgData name="Al Brooks" userId="34fc579134f071c1" providerId="LiveId" clId="{0A7218F2-E400-42C1-8652-A4E8C440D270}" dt="2021-01-28T22:32:04.448" v="1689" actId="478"/>
          <ac:spMkLst>
            <pc:docMk/>
            <pc:sldMk cId="1702042432" sldId="6951"/>
            <ac:spMk id="125" creationId="{7C03FE98-1D3D-4C15-85F8-40DC353BCA43}"/>
          </ac:spMkLst>
        </pc:spChg>
        <pc:spChg chg="add 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29" creationId="{6E24DA3E-410A-4A9F-9730-D3EDCC7EC9E0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2" creationId="{D0451D8C-997F-4073-9087-641966309CB5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3" creationId="{E2AF5CAE-120E-4258-A4A1-8A7E70A131B7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4" creationId="{3FE4FFD3-7285-4798-A01D-90991BB66517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6" creationId="{50BDFD76-D171-4E20-88E0-05D31AD68021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7" creationId="{BA5EA69D-B041-4046-9D57-C1BA63DC487E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8" creationId="{654842E2-0C53-4D78-9811-19715CBB063C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39" creationId="{2B7E4E1D-DA35-4E2D-B0DF-F428894498BC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40" creationId="{9D13DFAB-8664-4B64-9528-D5A4C61B84CA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42" creationId="{A3BEAA14-C89E-4B65-901B-2BE6E9E8F3F3}"/>
          </ac:spMkLst>
        </pc:spChg>
        <pc:spChg chg="del mod">
          <ac:chgData name="Al Brooks" userId="34fc579134f071c1" providerId="LiveId" clId="{0A7218F2-E400-42C1-8652-A4E8C440D270}" dt="2021-01-28T22:34:25.720" v="1838" actId="478"/>
          <ac:spMkLst>
            <pc:docMk/>
            <pc:sldMk cId="1702042432" sldId="6951"/>
            <ac:spMk id="143" creationId="{C5EAF361-2203-4097-B75C-0A1A5D259561}"/>
          </ac:spMkLst>
        </pc:spChg>
        <pc:spChg chg="add del mod">
          <ac:chgData name="Al Brooks" userId="34fc579134f071c1" providerId="LiveId" clId="{0A7218F2-E400-42C1-8652-A4E8C440D270}" dt="2021-01-28T22:32:26.353" v="1705" actId="478"/>
          <ac:spMkLst>
            <pc:docMk/>
            <pc:sldMk cId="1702042432" sldId="6951"/>
            <ac:spMk id="145" creationId="{8DA1D12D-C404-4EE0-9A12-0F2AEB84C422}"/>
          </ac:spMkLst>
        </pc:spChg>
        <pc:spChg chg="add mod">
          <ac:chgData name="Al Brooks" userId="34fc579134f071c1" providerId="LiveId" clId="{0A7218F2-E400-42C1-8652-A4E8C440D270}" dt="2021-01-28T22:34:30.996" v="1840" actId="1076"/>
          <ac:spMkLst>
            <pc:docMk/>
            <pc:sldMk cId="1702042432" sldId="6951"/>
            <ac:spMk id="146" creationId="{C16C230E-E4A9-40C5-A35B-A5A0D023E8FC}"/>
          </ac:spMkLst>
        </pc:spChg>
        <pc:spChg chg="add mod">
          <ac:chgData name="Al Brooks" userId="34fc579134f071c1" providerId="LiveId" clId="{0A7218F2-E400-42C1-8652-A4E8C440D270}" dt="2021-01-28T22:34:14.418" v="1835"/>
          <ac:spMkLst>
            <pc:docMk/>
            <pc:sldMk cId="1702042432" sldId="6951"/>
            <ac:spMk id="147" creationId="{38D86273-9225-4B28-B8A7-5EA164406203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2:34:38.184" v="1841" actId="478"/>
          <ac:spMkLst>
            <pc:docMk/>
            <pc:sldMk cId="1702042432" sldId="6951"/>
            <ac:spMk id="232" creationId="{819AFA96-EEDE-4161-BAAB-3CEFDF1596C7}"/>
          </ac:spMkLst>
        </pc:spChg>
        <pc:picChg chg="del mod modCrop">
          <ac:chgData name="Al Brooks" userId="34fc579134f071c1" providerId="LiveId" clId="{0A7218F2-E400-42C1-8652-A4E8C440D270}" dt="2021-01-28T22:34:21.684" v="1837" actId="21"/>
          <ac:picMkLst>
            <pc:docMk/>
            <pc:sldMk cId="1702042432" sldId="6951"/>
            <ac:picMk id="4" creationId="{1131423A-3CCC-4CB4-8F0F-92282345C847}"/>
          </ac:picMkLst>
        </pc:picChg>
        <pc:picChg chg="add mod">
          <ac:chgData name="Al Brooks" userId="34fc579134f071c1" providerId="LiveId" clId="{0A7218F2-E400-42C1-8652-A4E8C440D270}" dt="2021-01-28T22:34:27.370" v="1839"/>
          <ac:picMkLst>
            <pc:docMk/>
            <pc:sldMk cId="1702042432" sldId="6951"/>
            <ac:picMk id="148" creationId="{78DE9742-7522-44FF-946F-C1196F302241}"/>
          </ac:picMkLst>
        </pc:pic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82" creationId="{A44146CA-5D43-4506-A18D-C30AC04E752B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85" creationId="{70321B43-A42F-4594-838B-98FD51278326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87" creationId="{4BB468BF-D908-419D-A35B-93967FD93F19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89" creationId="{A4606C85-CABA-4EA1-A7F0-74691918AE36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91" creationId="{F9C9C032-0612-4CE1-83F9-1D083771FB68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93" creationId="{B6D77A7C-2E2B-4F62-8B6F-ABEF6B7EFBE5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95" creationId="{86FCFC03-34D7-43A0-A7E5-3050090FF9D8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97" creationId="{4E6C9626-7BC4-4ADA-943A-6C282F074783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99" creationId="{0125C500-1FC2-466E-8FAF-EAD3084D5AC3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100" creationId="{72F8B468-00B6-4EC7-B754-C176443E504F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141" creationId="{E2855A54-CCC7-4140-8963-412C84023E22}"/>
          </ac:cxnSpMkLst>
        </pc:cxnChg>
        <pc:cxnChg chg="del mod">
          <ac:chgData name="Al Brooks" userId="34fc579134f071c1" providerId="LiveId" clId="{0A7218F2-E400-42C1-8652-A4E8C440D270}" dt="2021-01-28T22:34:25.720" v="1838" actId="478"/>
          <ac:cxnSpMkLst>
            <pc:docMk/>
            <pc:sldMk cId="1702042432" sldId="6951"/>
            <ac:cxnSpMk id="144" creationId="{D5C137D9-517E-4CA2-A779-608C1AD020BF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2:34:38.184" v="1841" actId="478"/>
          <ac:cxnSpMkLst>
            <pc:docMk/>
            <pc:sldMk cId="1702042432" sldId="6951"/>
            <ac:cxnSpMk id="244" creationId="{A01D7C86-0024-44FE-BA74-69C0E0D0D261}"/>
          </ac:cxnSpMkLst>
        </pc:cxnChg>
      </pc:sldChg>
      <pc:sldChg chg="del">
        <pc:chgData name="Al Brooks" userId="34fc579134f071c1" providerId="LiveId" clId="{0A7218F2-E400-42C1-8652-A4E8C440D270}" dt="2021-01-28T20:29:25.542" v="0" actId="47"/>
        <pc:sldMkLst>
          <pc:docMk/>
          <pc:sldMk cId="3297252548" sldId="6951"/>
        </pc:sldMkLst>
      </pc:sldChg>
      <pc:sldChg chg="add del ord">
        <pc:chgData name="Al Brooks" userId="34fc579134f071c1" providerId="LiveId" clId="{0A7218F2-E400-42C1-8652-A4E8C440D270}" dt="2021-01-28T22:33:20.209" v="1739" actId="47"/>
        <pc:sldMkLst>
          <pc:docMk/>
          <pc:sldMk cId="1211083428" sldId="6952"/>
        </pc:sldMkLst>
      </pc:sldChg>
      <pc:sldChg chg="addSp delSp modSp add del mod">
        <pc:chgData name="Al Brooks" userId="34fc579134f071c1" providerId="LiveId" clId="{0A7218F2-E400-42C1-8652-A4E8C440D270}" dt="2021-01-29T20:12:15.969" v="3161" actId="47"/>
        <pc:sldMkLst>
          <pc:docMk/>
          <pc:sldMk cId="4036513741" sldId="6952"/>
        </pc:sldMkLst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8T23:18:28.852" v="2417" actId="108"/>
          <ac:spMkLst>
            <pc:docMk/>
            <pc:sldMk cId="4036513741" sldId="6952"/>
            <ac:spMk id="102" creationId="{4FDB39CC-144A-405F-BC93-033EB21CA2C3}"/>
          </ac:spMkLst>
        </pc:spChg>
        <pc:spChg chg="mod">
          <ac:chgData name="Al Brooks" userId="34fc579134f071c1" providerId="LiveId" clId="{0A7218F2-E400-42C1-8652-A4E8C440D270}" dt="2021-01-28T23:17:50.316" v="2412" actId="108"/>
          <ac:spMkLst>
            <pc:docMk/>
            <pc:sldMk cId="4036513741" sldId="6952"/>
            <ac:spMk id="103" creationId="{966C8BA0-E8D3-4DEF-8B5C-BCF21A6BCE2D}"/>
          </ac:spMkLst>
        </pc:spChg>
        <pc:spChg chg="mod">
          <ac:chgData name="Al Brooks" userId="34fc579134f071c1" providerId="LiveId" clId="{0A7218F2-E400-42C1-8652-A4E8C440D270}" dt="2021-01-28T23:18:42.716" v="2418" actId="108"/>
          <ac:spMkLst>
            <pc:docMk/>
            <pc:sldMk cId="4036513741" sldId="6952"/>
            <ac:spMk id="109" creationId="{FD4B5C2F-2017-40F2-B382-2E5D6E7B2EBF}"/>
          </ac:spMkLst>
        </pc:spChg>
        <pc:spChg chg="mod">
          <ac:chgData name="Al Brooks" userId="34fc579134f071c1" providerId="LiveId" clId="{0A7218F2-E400-42C1-8652-A4E8C440D270}" dt="2021-01-28T23:18:47.596" v="2419" actId="108"/>
          <ac:spMkLst>
            <pc:docMk/>
            <pc:sldMk cId="4036513741" sldId="6952"/>
            <ac:spMk id="113" creationId="{21CF6F02-9D90-4D0A-8695-344408EA3C6B}"/>
          </ac:spMkLst>
        </pc:spChg>
        <pc:spChg chg="mod">
          <ac:chgData name="Al Brooks" userId="34fc579134f071c1" providerId="LiveId" clId="{0A7218F2-E400-42C1-8652-A4E8C440D270}" dt="2021-01-28T23:18:54.269" v="2420" actId="108"/>
          <ac:spMkLst>
            <pc:docMk/>
            <pc:sldMk cId="4036513741" sldId="6952"/>
            <ac:spMk id="117" creationId="{EE3F2CEF-EA7F-4A4A-B0FC-87444F5A8BAB}"/>
          </ac:spMkLst>
        </pc:spChg>
        <pc:spChg chg="mod">
          <ac:chgData name="Al Brooks" userId="34fc579134f071c1" providerId="LiveId" clId="{0A7218F2-E400-42C1-8652-A4E8C440D270}" dt="2021-01-28T23:18:58.080" v="2421" actId="108"/>
          <ac:spMkLst>
            <pc:docMk/>
            <pc:sldMk cId="4036513741" sldId="6952"/>
            <ac:spMk id="118" creationId="{3FD527E4-4D2D-49AC-A189-C18CB10EB9C7}"/>
          </ac:spMkLst>
        </pc:spChg>
        <pc:spChg chg="mod">
          <ac:chgData name="Al Brooks" userId="34fc579134f071c1" providerId="LiveId" clId="{0A7218F2-E400-42C1-8652-A4E8C440D270}" dt="2021-01-28T23:19:06.440" v="2422" actId="108"/>
          <ac:spMkLst>
            <pc:docMk/>
            <pc:sldMk cId="4036513741" sldId="6952"/>
            <ac:spMk id="119" creationId="{5B1666E0-C731-4785-BDC9-3277EF76E7B7}"/>
          </ac:spMkLst>
        </pc:spChg>
        <pc:spChg chg="mod">
          <ac:chgData name="Al Brooks" userId="34fc579134f071c1" providerId="LiveId" clId="{0A7218F2-E400-42C1-8652-A4E8C440D270}" dt="2021-01-28T23:19:43.985" v="2447" actId="108"/>
          <ac:spMkLst>
            <pc:docMk/>
            <pc:sldMk cId="4036513741" sldId="6952"/>
            <ac:spMk id="122" creationId="{8212E2D0-C6E3-4426-998C-24AFD84CF90F}"/>
          </ac:spMkLst>
        </pc:spChg>
        <pc:spChg chg="add del mod">
          <ac:chgData name="Al Brooks" userId="34fc579134f071c1" providerId="LiveId" clId="{0A7218F2-E400-42C1-8652-A4E8C440D270}" dt="2021-01-28T22:45:10.984" v="2023" actId="478"/>
          <ac:spMkLst>
            <pc:docMk/>
            <pc:sldMk cId="4036513741" sldId="6952"/>
            <ac:spMk id="130" creationId="{3E59A813-57EB-4E87-8344-FB8B862DC188}"/>
          </ac:spMkLst>
        </pc:spChg>
        <pc:spChg chg="add mod">
          <ac:chgData name="Al Brooks" userId="34fc579134f071c1" providerId="LiveId" clId="{0A7218F2-E400-42C1-8652-A4E8C440D270}" dt="2021-01-28T23:19:56.521" v="2449" actId="13926"/>
          <ac:spMkLst>
            <pc:docMk/>
            <pc:sldMk cId="4036513741" sldId="6952"/>
            <ac:spMk id="131" creationId="{36EF1AD1-FF8E-48E3-B947-BBA03248C7FA}"/>
          </ac:spMkLst>
        </pc:spChg>
        <pc:spChg chg="add mod">
          <ac:chgData name="Al Brooks" userId="34fc579134f071c1" providerId="LiveId" clId="{0A7218F2-E400-42C1-8652-A4E8C440D270}" dt="2021-01-28T23:20:47.162" v="2459" actId="13926"/>
          <ac:spMkLst>
            <pc:docMk/>
            <pc:sldMk cId="4036513741" sldId="6952"/>
            <ac:spMk id="135" creationId="{5E78B82A-227D-4A93-B37B-2B463FD8858C}"/>
          </ac:spMkLst>
        </pc:spChg>
        <pc:spChg chg="del">
          <ac:chgData name="Al Brooks" userId="34fc579134f071c1" providerId="LiveId" clId="{0A7218F2-E400-42C1-8652-A4E8C440D270}" dt="2021-01-28T22:37:24.797" v="1916" actId="478"/>
          <ac:spMkLst>
            <pc:docMk/>
            <pc:sldMk cId="4036513741" sldId="6952"/>
            <ac:spMk id="139" creationId="{2B7E4E1D-DA35-4E2D-B0DF-F428894498BC}"/>
          </ac:spMkLst>
        </pc:spChg>
        <pc:spChg chg="del">
          <ac:chgData name="Al Brooks" userId="34fc579134f071c1" providerId="LiveId" clId="{0A7218F2-E400-42C1-8652-A4E8C440D270}" dt="2021-01-28T22:38:15.765" v="1924" actId="478"/>
          <ac:spMkLst>
            <pc:docMk/>
            <pc:sldMk cId="4036513741" sldId="6952"/>
            <ac:spMk id="140" creationId="{9D13DFAB-8664-4B64-9528-D5A4C61B84CA}"/>
          </ac:spMkLst>
        </pc:spChg>
        <pc:spChg chg="del">
          <ac:chgData name="Al Brooks" userId="34fc579134f071c1" providerId="LiveId" clId="{0A7218F2-E400-42C1-8652-A4E8C440D270}" dt="2021-01-28T22:52:45.990" v="2139" actId="478"/>
          <ac:spMkLst>
            <pc:docMk/>
            <pc:sldMk cId="4036513741" sldId="6952"/>
            <ac:spMk id="143" creationId="{C5EAF361-2203-4097-B75C-0A1A5D259561}"/>
          </ac:spMkLst>
        </pc:spChg>
        <pc:spChg chg="mod ord">
          <ac:chgData name="Al Brooks" userId="34fc579134f071c1" providerId="LiveId" clId="{0A7218F2-E400-42C1-8652-A4E8C440D270}" dt="2021-01-28T22:34:50.154" v="1843" actId="167"/>
          <ac:spMkLst>
            <pc:docMk/>
            <pc:sldMk cId="4036513741" sldId="6952"/>
            <ac:spMk id="146" creationId="{C16C230E-E4A9-40C5-A35B-A5A0D023E8FC}"/>
          </ac:spMkLst>
        </pc:spChg>
        <pc:spChg chg="add mod">
          <ac:chgData name="Al Brooks" userId="34fc579134f071c1" providerId="LiveId" clId="{0A7218F2-E400-42C1-8652-A4E8C440D270}" dt="2021-01-28T23:07:22.113" v="2322" actId="1076"/>
          <ac:spMkLst>
            <pc:docMk/>
            <pc:sldMk cId="4036513741" sldId="6952"/>
            <ac:spMk id="148" creationId="{CF482357-1721-47C2-9DCD-9E0ACD036FF5}"/>
          </ac:spMkLst>
        </pc:spChg>
        <pc:spChg chg="add mod">
          <ac:chgData name="Al Brooks" userId="34fc579134f071c1" providerId="LiveId" clId="{0A7218F2-E400-42C1-8652-A4E8C440D270}" dt="2021-01-28T23:20:03.871" v="2451" actId="13926"/>
          <ac:spMkLst>
            <pc:docMk/>
            <pc:sldMk cId="4036513741" sldId="6952"/>
            <ac:spMk id="149" creationId="{824E7924-32FA-4AF8-B7BB-DDF99140D18C}"/>
          </ac:spMkLst>
        </pc:spChg>
        <pc:spChg chg="add del mod">
          <ac:chgData name="Al Brooks" userId="34fc579134f071c1" providerId="LiveId" clId="{0A7218F2-E400-42C1-8652-A4E8C440D270}" dt="2021-01-28T22:57:15.022" v="2264" actId="478"/>
          <ac:spMkLst>
            <pc:docMk/>
            <pc:sldMk cId="4036513741" sldId="6952"/>
            <ac:spMk id="150" creationId="{74EC5E86-654F-448E-9287-01C8D49C733A}"/>
          </ac:spMkLst>
        </pc:spChg>
        <pc:spChg chg="add del mod">
          <ac:chgData name="Al Brooks" userId="34fc579134f071c1" providerId="LiveId" clId="{0A7218F2-E400-42C1-8652-A4E8C440D270}" dt="2021-01-28T23:20:10.713" v="2453" actId="13926"/>
          <ac:spMkLst>
            <pc:docMk/>
            <pc:sldMk cId="4036513741" sldId="6952"/>
            <ac:spMk id="151" creationId="{D3865662-D8FD-4AE9-A3AB-D447DDAE409A}"/>
          </ac:spMkLst>
        </pc:spChg>
        <pc:spChg chg="add mod">
          <ac:chgData name="Al Brooks" userId="34fc579134f071c1" providerId="LiveId" clId="{0A7218F2-E400-42C1-8652-A4E8C440D270}" dt="2021-01-28T22:52:37.565" v="2137"/>
          <ac:spMkLst>
            <pc:docMk/>
            <pc:sldMk cId="4036513741" sldId="6952"/>
            <ac:spMk id="152" creationId="{2247013F-6784-4F90-8006-40FC3E707545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2" creationId="{814AAE56-483D-4393-958F-62AC024E2BD2}"/>
          </ac:spMkLst>
        </pc:spChg>
        <pc:spChg chg="add mod">
          <ac:chgData name="Al Brooks" userId="34fc579134f071c1" providerId="LiveId" clId="{0A7218F2-E400-42C1-8652-A4E8C440D270}" dt="2021-01-28T23:20:31.729" v="2457" actId="13926"/>
          <ac:spMkLst>
            <pc:docMk/>
            <pc:sldMk cId="4036513741" sldId="6952"/>
            <ac:spMk id="163" creationId="{3D76E9F2-6CD1-4325-86CF-C8B34F614732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178" creationId="{58AD4589-C940-4B3A-B426-E89BB9859B64}"/>
          </ac:spMkLst>
        </pc:spChg>
        <pc:spChg chg="add del mod">
          <ac:chgData name="Al Brooks" userId="34fc579134f071c1" providerId="LiveId" clId="{0A7218F2-E400-42C1-8652-A4E8C440D270}" dt="2021-01-28T23:18:06.059" v="2416" actId="478"/>
          <ac:spMkLst>
            <pc:docMk/>
            <pc:sldMk cId="4036513741" sldId="6952"/>
            <ac:spMk id="214" creationId="{CBD06B04-C8AC-434B-AE4A-B1C69378081C}"/>
          </ac:spMkLst>
        </pc:spChg>
        <pc:spChg chg="add mod">
          <ac:chgData name="Al Brooks" userId="34fc579134f071c1" providerId="LiveId" clId="{0A7218F2-E400-42C1-8652-A4E8C440D270}" dt="2021-01-28T22:57:58.218" v="2274" actId="571"/>
          <ac:spMkLst>
            <pc:docMk/>
            <pc:sldMk cId="4036513741" sldId="6952"/>
            <ac:spMk id="215" creationId="{4467E6F2-D81A-435C-9FD9-3EC3F3A7162E}"/>
          </ac:spMkLst>
        </pc:spChg>
        <pc:spChg chg="add mod">
          <ac:chgData name="Al Brooks" userId="34fc579134f071c1" providerId="LiveId" clId="{0A7218F2-E400-42C1-8652-A4E8C440D270}" dt="2021-01-28T22:58:05.124" v="2277" actId="14100"/>
          <ac:spMkLst>
            <pc:docMk/>
            <pc:sldMk cId="4036513741" sldId="6952"/>
            <ac:spMk id="216" creationId="{DF6C1543-FDED-454D-A282-B7F018945EDD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20" creationId="{2BDC4574-1E35-4361-BCAA-718249F2FCAE}"/>
          </ac:spMkLst>
        </pc:spChg>
        <pc:spChg chg="del mod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21" creationId="{68FD4F3E-0F63-4A17-BC12-C80420F32F69}"/>
          </ac:spMkLst>
        </pc:spChg>
        <pc:spChg chg="add mod">
          <ac:chgData name="Al Brooks" userId="34fc579134f071c1" providerId="LiveId" clId="{0A7218F2-E400-42C1-8652-A4E8C440D270}" dt="2021-01-28T23:17:56.354" v="2413" actId="571"/>
          <ac:spMkLst>
            <pc:docMk/>
            <pc:sldMk cId="4036513741" sldId="6952"/>
            <ac:spMk id="222" creationId="{D4903183-49F6-45A1-8BBB-0384F65C7E40}"/>
          </ac:spMkLst>
        </pc:spChg>
        <pc:spChg chg="add mod">
          <ac:chgData name="Al Brooks" userId="34fc579134f071c1" providerId="LiveId" clId="{0A7218F2-E400-42C1-8652-A4E8C440D270}" dt="2021-01-28T23:19:40.002" v="2446" actId="108"/>
          <ac:spMkLst>
            <pc:docMk/>
            <pc:sldMk cId="4036513741" sldId="6952"/>
            <ac:spMk id="223" creationId="{CC47622E-5E9C-439C-9439-A3412D86ED63}"/>
          </ac:spMkLst>
        </pc:spChg>
        <pc:spChg chg="add mod">
          <ac:chgData name="Al Brooks" userId="34fc579134f071c1" providerId="LiveId" clId="{0A7218F2-E400-42C1-8652-A4E8C440D270}" dt="2021-01-28T23:21:02.047" v="2461" actId="571"/>
          <ac:spMkLst>
            <pc:docMk/>
            <pc:sldMk cId="4036513741" sldId="6952"/>
            <ac:spMk id="224" creationId="{4D4506C1-E246-434B-9EF4-BE5809B9C266}"/>
          </ac:spMkLst>
        </pc:spChg>
        <pc:spChg chg="add mod">
          <ac:chgData name="Al Brooks" userId="34fc579134f071c1" providerId="LiveId" clId="{0A7218F2-E400-42C1-8652-A4E8C440D270}" dt="2021-01-28T23:21:23.733" v="2484" actId="14100"/>
          <ac:spMkLst>
            <pc:docMk/>
            <pc:sldMk cId="4036513741" sldId="6952"/>
            <ac:spMk id="225" creationId="{2302065B-03DE-4ED2-9BF8-C67AFFFD4117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3:21:30.231" v="2485" actId="478"/>
          <ac:spMkLst>
            <pc:docMk/>
            <pc:sldMk cId="4036513741" sldId="6952"/>
            <ac:spMk id="232" creationId="{819AFA96-EEDE-4161-BAAB-3CEFDF1596C7}"/>
          </ac:spMkLst>
        </pc:spChg>
        <pc:cxnChg chg="mod">
          <ac:chgData name="Al Brooks" userId="34fc579134f071c1" providerId="LiveId" clId="{0A7218F2-E400-42C1-8652-A4E8C440D270}" dt="2021-01-28T22:38:46.701" v="1930" actId="14100"/>
          <ac:cxnSpMkLst>
            <pc:docMk/>
            <pc:sldMk cId="4036513741" sldId="6952"/>
            <ac:cxnSpMk id="141" creationId="{E2855A54-CCC7-4140-8963-412C84023E22}"/>
          </ac:cxnSpMkLst>
        </pc:cxnChg>
        <pc:cxnChg chg="del">
          <ac:chgData name="Al Brooks" userId="34fc579134f071c1" providerId="LiveId" clId="{0A7218F2-E400-42C1-8652-A4E8C440D270}" dt="2021-01-28T22:52:58.575" v="2143" actId="478"/>
          <ac:cxnSpMkLst>
            <pc:docMk/>
            <pc:sldMk cId="4036513741" sldId="6952"/>
            <ac:cxnSpMk id="144" creationId="{D5C137D9-517E-4CA2-A779-608C1AD020BF}"/>
          </ac:cxnSpMkLst>
        </pc:cxnChg>
        <pc:cxnChg chg="add mod">
          <ac:chgData name="Al Brooks" userId="34fc579134f071c1" providerId="LiveId" clId="{0A7218F2-E400-42C1-8652-A4E8C440D270}" dt="2021-01-28T22:45:03.071" v="2021" actId="1037"/>
          <ac:cxnSpMkLst>
            <pc:docMk/>
            <pc:sldMk cId="4036513741" sldId="6952"/>
            <ac:cxnSpMk id="145" creationId="{EBF15200-D208-4235-91DD-21A9E54F3C2C}"/>
          </ac:cxnSpMkLst>
        </pc:cxnChg>
        <pc:cxnChg chg="add mod">
          <ac:chgData name="Al Brooks" userId="34fc579134f071c1" providerId="LiveId" clId="{0A7218F2-E400-42C1-8652-A4E8C440D270}" dt="2021-01-28T22:52:37.565" v="2137"/>
          <ac:cxnSpMkLst>
            <pc:docMk/>
            <pc:sldMk cId="4036513741" sldId="6952"/>
            <ac:cxnSpMk id="153" creationId="{9D208B04-F698-40DA-8324-48F7F43F535C}"/>
          </ac:cxnSpMkLst>
        </pc:cxnChg>
        <pc:cxnChg chg="add mod">
          <ac:chgData name="Al Brooks" userId="34fc579134f071c1" providerId="LiveId" clId="{0A7218F2-E400-42C1-8652-A4E8C440D270}" dt="2021-01-28T23:07:26.091" v="2323" actId="14100"/>
          <ac:cxnSpMkLst>
            <pc:docMk/>
            <pc:sldMk cId="4036513741" sldId="6952"/>
            <ac:cxnSpMk id="154" creationId="{0ABCC805-ACA4-457D-9BED-5CEEC1179762}"/>
          </ac:cxnSpMkLst>
        </pc:cxnChg>
        <pc:cxnChg chg="add mod">
          <ac:chgData name="Al Brooks" userId="34fc579134f071c1" providerId="LiveId" clId="{0A7218F2-E400-42C1-8652-A4E8C440D270}" dt="2021-01-28T22:52:37.565" v="2137"/>
          <ac:cxnSpMkLst>
            <pc:docMk/>
            <pc:sldMk cId="4036513741" sldId="6952"/>
            <ac:cxnSpMk id="155" creationId="{27D44414-C5F8-4C85-A9ED-B2524EDAF4A2}"/>
          </ac:cxnSpMkLst>
        </pc:cxnChg>
        <pc:cxnChg chg="add mod">
          <ac:chgData name="Al Brooks" userId="34fc579134f071c1" providerId="LiveId" clId="{0A7218F2-E400-42C1-8652-A4E8C440D270}" dt="2021-01-28T23:07:04.631" v="2319" actId="14100"/>
          <ac:cxnSpMkLst>
            <pc:docMk/>
            <pc:sldMk cId="4036513741" sldId="6952"/>
            <ac:cxnSpMk id="156" creationId="{00D45E16-0F85-4518-B291-513E9DF27173}"/>
          </ac:cxnSpMkLst>
        </pc:cxnChg>
        <pc:cxnChg chg="add mod">
          <ac:chgData name="Al Brooks" userId="34fc579134f071c1" providerId="LiveId" clId="{0A7218F2-E400-42C1-8652-A4E8C440D270}" dt="2021-01-28T23:17:59.914" v="2414" actId="1076"/>
          <ac:cxnSpMkLst>
            <pc:docMk/>
            <pc:sldMk cId="4036513741" sldId="6952"/>
            <ac:cxnSpMk id="157" creationId="{3DC75C17-C2E1-4BEF-8AB2-31014F65610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12" creationId="{49561F36-F7AA-4C0F-96BF-FE4D01C1EBD9}"/>
          </ac:cxnSpMkLst>
        </pc:cxnChg>
        <pc:cxnChg chg="add del mod">
          <ac:chgData name="Al Brooks" userId="34fc579134f071c1" providerId="LiveId" clId="{0A7218F2-E400-42C1-8652-A4E8C440D270}" dt="2021-01-28T22:57:22.589" v="2266" actId="478"/>
          <ac:cxnSpMkLst>
            <pc:docMk/>
            <pc:sldMk cId="4036513741" sldId="6952"/>
            <ac:cxnSpMk id="213" creationId="{8D5332F4-6221-4C25-97A8-7AB6091D36F5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3:21:30.231" v="2485" actId="478"/>
          <ac:cxnSpMkLst>
            <pc:docMk/>
            <pc:sldMk cId="4036513741" sldId="695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1T21:30:44.889" v="7094" actId="47"/>
        <pc:sldMkLst>
          <pc:docMk/>
          <pc:sldMk cId="1728274405" sldId="6953"/>
        </pc:sldMkLst>
        <pc:spChg chg="mod">
          <ac:chgData name="Al Brooks" userId="34fc579134f071c1" providerId="LiveId" clId="{0A7218F2-E400-42C1-8652-A4E8C440D270}" dt="2021-01-29T21:57:15.648" v="4517" actId="20577"/>
          <ac:spMkLst>
            <pc:docMk/>
            <pc:sldMk cId="1728274405" sldId="6953"/>
            <ac:spMk id="5" creationId="{00000000-0000-0000-0000-000000000000}"/>
          </ac:spMkLst>
        </pc:spChg>
        <pc:spChg chg="add mod">
          <ac:chgData name="Al Brooks" userId="34fc579134f071c1" providerId="LiveId" clId="{0A7218F2-E400-42C1-8652-A4E8C440D270}" dt="2021-01-29T22:01:58.353" v="4588" actId="1076"/>
          <ac:spMkLst>
            <pc:docMk/>
            <pc:sldMk cId="1728274405" sldId="6953"/>
            <ac:spMk id="112" creationId="{168C0CE1-D792-4151-AC4C-D1467E176DC3}"/>
          </ac:spMkLst>
        </pc:spChg>
        <pc:spChg chg="add mod">
          <ac:chgData name="Al Brooks" userId="34fc579134f071c1" providerId="LiveId" clId="{0A7218F2-E400-42C1-8652-A4E8C440D270}" dt="2021-01-29T22:02:02.757" v="4590" actId="1076"/>
          <ac:spMkLst>
            <pc:docMk/>
            <pc:sldMk cId="1728274405" sldId="6953"/>
            <ac:spMk id="113" creationId="{B51CBF54-717F-4EBF-B90B-80C34AE2EE1C}"/>
          </ac:spMkLst>
        </pc:spChg>
        <pc:spChg chg="add mod">
          <ac:chgData name="Al Brooks" userId="34fc579134f071c1" providerId="LiveId" clId="{0A7218F2-E400-42C1-8652-A4E8C440D270}" dt="2021-01-29T22:02:05.189" v="4591" actId="1076"/>
          <ac:spMkLst>
            <pc:docMk/>
            <pc:sldMk cId="1728274405" sldId="6953"/>
            <ac:spMk id="114" creationId="{48DB10C5-B3D3-4075-91B9-04687D0E34F1}"/>
          </ac:spMkLst>
        </pc:spChg>
        <pc:spChg chg="add mod">
          <ac:chgData name="Al Brooks" userId="34fc579134f071c1" providerId="LiveId" clId="{0A7218F2-E400-42C1-8652-A4E8C440D270}" dt="2021-01-29T22:02:07.399" v="4592" actId="1076"/>
          <ac:spMkLst>
            <pc:docMk/>
            <pc:sldMk cId="1728274405" sldId="6953"/>
            <ac:spMk id="115" creationId="{6362BC2F-5E8E-4AF7-A72F-2A6FD31DC016}"/>
          </ac:spMkLst>
        </pc:spChg>
        <pc:spChg chg="add mod">
          <ac:chgData name="Al Brooks" userId="34fc579134f071c1" providerId="LiveId" clId="{0A7218F2-E400-42C1-8652-A4E8C440D270}" dt="2021-01-29T22:02:14.003" v="4595" actId="1076"/>
          <ac:spMkLst>
            <pc:docMk/>
            <pc:sldMk cId="1728274405" sldId="6953"/>
            <ac:spMk id="116" creationId="{18FE7910-D03F-4965-A291-D36A66C32B20}"/>
          </ac:spMkLst>
        </pc:spChg>
        <pc:spChg chg="add mod">
          <ac:chgData name="Al Brooks" userId="34fc579134f071c1" providerId="LiveId" clId="{0A7218F2-E400-42C1-8652-A4E8C440D270}" dt="2021-01-29T22:02:18.494" v="4597" actId="1076"/>
          <ac:spMkLst>
            <pc:docMk/>
            <pc:sldMk cId="1728274405" sldId="6953"/>
            <ac:spMk id="117" creationId="{D188C4C8-4C57-4BB6-898A-F3DE3F4AFACB}"/>
          </ac:spMkLst>
        </pc:spChg>
        <pc:spChg chg="add mod">
          <ac:chgData name="Al Brooks" userId="34fc579134f071c1" providerId="LiveId" clId="{0A7218F2-E400-42C1-8652-A4E8C440D270}" dt="2021-01-29T22:02:29.141" v="4600" actId="1076"/>
          <ac:spMkLst>
            <pc:docMk/>
            <pc:sldMk cId="1728274405" sldId="6953"/>
            <ac:spMk id="118" creationId="{A0C7F9B8-7CE7-4F8A-8E2C-70C5FCEAC451}"/>
          </ac:spMkLst>
        </pc:spChg>
        <pc:spChg chg="add mod">
          <ac:chgData name="Al Brooks" userId="34fc579134f071c1" providerId="LiveId" clId="{0A7218F2-E400-42C1-8652-A4E8C440D270}" dt="2021-01-29T22:01:32.228" v="4580" actId="1076"/>
          <ac:spMkLst>
            <pc:docMk/>
            <pc:sldMk cId="1728274405" sldId="6953"/>
            <ac:spMk id="119" creationId="{FD6FFBF8-328C-4496-87A3-2C99B4DD87C2}"/>
          </ac:spMkLst>
        </pc:spChg>
        <pc:spChg chg="add mod">
          <ac:chgData name="Al Brooks" userId="34fc579134f071c1" providerId="LiveId" clId="{0A7218F2-E400-42C1-8652-A4E8C440D270}" dt="2021-01-29T22:02:35.444" v="4602" actId="1076"/>
          <ac:spMkLst>
            <pc:docMk/>
            <pc:sldMk cId="1728274405" sldId="6953"/>
            <ac:spMk id="120" creationId="{963DC3E8-A028-488D-B223-B10686843CCC}"/>
          </ac:spMkLst>
        </pc:spChg>
        <pc:spChg chg="add mod">
          <ac:chgData name="Al Brooks" userId="34fc579134f071c1" providerId="LiveId" clId="{0A7218F2-E400-42C1-8652-A4E8C440D270}" dt="2021-01-29T22:02:41.725" v="4605" actId="1076"/>
          <ac:spMkLst>
            <pc:docMk/>
            <pc:sldMk cId="1728274405" sldId="6953"/>
            <ac:spMk id="121" creationId="{BBCD8DF8-2384-4C5A-9271-F7DE5D3E2151}"/>
          </ac:spMkLst>
        </pc:spChg>
        <pc:spChg chg="add mod">
          <ac:chgData name="Al Brooks" userId="34fc579134f071c1" providerId="LiveId" clId="{0A7218F2-E400-42C1-8652-A4E8C440D270}" dt="2021-01-29T22:02:57.422" v="4609" actId="1076"/>
          <ac:spMkLst>
            <pc:docMk/>
            <pc:sldMk cId="1728274405" sldId="6953"/>
            <ac:spMk id="122" creationId="{E9F8715D-BD8E-410C-97B2-F27092AE9A09}"/>
          </ac:spMkLst>
        </pc:spChg>
        <pc:spChg chg="add mod">
          <ac:chgData name="Al Brooks" userId="34fc579134f071c1" providerId="LiveId" clId="{0A7218F2-E400-42C1-8652-A4E8C440D270}" dt="2021-01-29T22:03:00.246" v="4610" actId="1076"/>
          <ac:spMkLst>
            <pc:docMk/>
            <pc:sldMk cId="1728274405" sldId="6953"/>
            <ac:spMk id="123" creationId="{F73177F8-42D4-4FB2-A730-B8308DBE978D}"/>
          </ac:spMkLst>
        </pc:spChg>
        <pc:spChg chg="add mod">
          <ac:chgData name="Al Brooks" userId="34fc579134f071c1" providerId="LiveId" clId="{0A7218F2-E400-42C1-8652-A4E8C440D270}" dt="2021-01-29T22:03:04.348" v="4612" actId="1076"/>
          <ac:spMkLst>
            <pc:docMk/>
            <pc:sldMk cId="1728274405" sldId="6953"/>
            <ac:spMk id="124" creationId="{F8EC072C-8B00-4C49-99C0-A774A7A784C2}"/>
          </ac:spMkLst>
        </pc:spChg>
        <pc:spChg chg="add mod">
          <ac:chgData name="Al Brooks" userId="34fc579134f071c1" providerId="LiveId" clId="{0A7218F2-E400-42C1-8652-A4E8C440D270}" dt="2021-01-29T22:03:09.273" v="4614" actId="1076"/>
          <ac:spMkLst>
            <pc:docMk/>
            <pc:sldMk cId="1728274405" sldId="6953"/>
            <ac:spMk id="125" creationId="{0F042158-B903-4102-89A1-C71B90279B61}"/>
          </ac:spMkLst>
        </pc:spChg>
        <pc:spChg chg="add mod">
          <ac:chgData name="Al Brooks" userId="34fc579134f071c1" providerId="LiveId" clId="{0A7218F2-E400-42C1-8652-A4E8C440D270}" dt="2021-01-29T22:03:17.407" v="4615" actId="1076"/>
          <ac:spMkLst>
            <pc:docMk/>
            <pc:sldMk cId="1728274405" sldId="6953"/>
            <ac:spMk id="126" creationId="{DC598F25-CE25-4871-8E12-B9D1BCFE0C68}"/>
          </ac:spMkLst>
        </pc:spChg>
        <pc:spChg chg="add mod">
          <ac:chgData name="Al Brooks" userId="34fc579134f071c1" providerId="LiveId" clId="{0A7218F2-E400-42C1-8652-A4E8C440D270}" dt="2021-01-29T22:04:49.613" v="4646" actId="1076"/>
          <ac:spMkLst>
            <pc:docMk/>
            <pc:sldMk cId="1728274405" sldId="6953"/>
            <ac:spMk id="127" creationId="{8F457AB5-7FAD-4EDD-AF7E-56F2B245912F}"/>
          </ac:spMkLst>
        </pc:spChg>
        <pc:spChg chg="add mod">
          <ac:chgData name="Al Brooks" userId="34fc579134f071c1" providerId="LiveId" clId="{0A7218F2-E400-42C1-8652-A4E8C440D270}" dt="2021-01-29T22:04:55.643" v="4647" actId="1076"/>
          <ac:spMkLst>
            <pc:docMk/>
            <pc:sldMk cId="1728274405" sldId="6953"/>
            <ac:spMk id="128" creationId="{ADDA5AA4-11E6-4C0D-815C-E330F6E0C622}"/>
          </ac:spMkLst>
        </pc:spChg>
        <pc:spChg chg="add mod">
          <ac:chgData name="Al Brooks" userId="34fc579134f071c1" providerId="LiveId" clId="{0A7218F2-E400-42C1-8652-A4E8C440D270}" dt="2021-01-29T22:01:35.995" v="4582" actId="1076"/>
          <ac:spMkLst>
            <pc:docMk/>
            <pc:sldMk cId="1728274405" sldId="6953"/>
            <ac:spMk id="129" creationId="{7376AF6E-7303-4F3C-87F7-EB1593381180}"/>
          </ac:spMkLst>
        </pc:spChg>
        <pc:spChg chg="add mod">
          <ac:chgData name="Al Brooks" userId="34fc579134f071c1" providerId="LiveId" clId="{0A7218F2-E400-42C1-8652-A4E8C440D270}" dt="2021-01-29T22:01:41.179" v="4584" actId="1076"/>
          <ac:spMkLst>
            <pc:docMk/>
            <pc:sldMk cId="1728274405" sldId="6953"/>
            <ac:spMk id="130" creationId="{EC093BAF-BDBC-4F8E-92CC-B9011031ABBD}"/>
          </ac:spMkLst>
        </pc:spChg>
        <pc:spChg chg="add mod">
          <ac:chgData name="Al Brooks" userId="34fc579134f071c1" providerId="LiveId" clId="{0A7218F2-E400-42C1-8652-A4E8C440D270}" dt="2021-01-29T22:01:45.301" v="4585" actId="1076"/>
          <ac:spMkLst>
            <pc:docMk/>
            <pc:sldMk cId="1728274405" sldId="6953"/>
            <ac:spMk id="131" creationId="{DB65F6E3-E962-41F6-87A2-A99433AC889B}"/>
          </ac:spMkLst>
        </pc:spChg>
        <pc:spChg chg="add mod">
          <ac:chgData name="Al Brooks" userId="34fc579134f071c1" providerId="LiveId" clId="{0A7218F2-E400-42C1-8652-A4E8C440D270}" dt="2021-01-29T22:02:11.768" v="4594" actId="1076"/>
          <ac:spMkLst>
            <pc:docMk/>
            <pc:sldMk cId="1728274405" sldId="6953"/>
            <ac:spMk id="132" creationId="{4ACA0752-9893-4D95-B8FE-5D98EE7767A9}"/>
          </ac:spMkLst>
        </pc:spChg>
        <pc:spChg chg="add mod">
          <ac:chgData name="Al Brooks" userId="34fc579134f071c1" providerId="LiveId" clId="{0A7218F2-E400-42C1-8652-A4E8C440D270}" dt="2021-01-29T22:02:48.618" v="4606" actId="1076"/>
          <ac:spMkLst>
            <pc:docMk/>
            <pc:sldMk cId="1728274405" sldId="6953"/>
            <ac:spMk id="133" creationId="{8DCC4A13-7D3D-4182-B1BD-3168DD3DA18C}"/>
          </ac:spMkLst>
        </pc:spChg>
        <pc:spChg chg="add mod">
          <ac:chgData name="Al Brooks" userId="34fc579134f071c1" providerId="LiveId" clId="{0A7218F2-E400-42C1-8652-A4E8C440D270}" dt="2021-01-29T22:03:37.642" v="4622" actId="1076"/>
          <ac:spMkLst>
            <pc:docMk/>
            <pc:sldMk cId="1728274405" sldId="6953"/>
            <ac:spMk id="134" creationId="{33353CCE-5AEF-4887-83CE-722128263EDB}"/>
          </ac:spMkLst>
        </pc:spChg>
        <pc:spChg chg="add mod">
          <ac:chgData name="Al Brooks" userId="34fc579134f071c1" providerId="LiveId" clId="{0A7218F2-E400-42C1-8652-A4E8C440D270}" dt="2021-01-29T22:03:49.069" v="4626" actId="1076"/>
          <ac:spMkLst>
            <pc:docMk/>
            <pc:sldMk cId="1728274405" sldId="6953"/>
            <ac:spMk id="135" creationId="{CD08B620-51FE-490A-AB34-DD5BBACDD06E}"/>
          </ac:spMkLst>
        </pc:spChg>
        <pc:spChg chg="add mod">
          <ac:chgData name="Al Brooks" userId="34fc579134f071c1" providerId="LiveId" clId="{0A7218F2-E400-42C1-8652-A4E8C440D270}" dt="2021-01-29T22:03:51.726" v="4627" actId="1076"/>
          <ac:spMkLst>
            <pc:docMk/>
            <pc:sldMk cId="1728274405" sldId="6953"/>
            <ac:spMk id="136" creationId="{8C3B82FC-1158-4071-8DBF-52C528CD018D}"/>
          </ac:spMkLst>
        </pc:spChg>
        <pc:spChg chg="add mod">
          <ac:chgData name="Al Brooks" userId="34fc579134f071c1" providerId="LiveId" clId="{0A7218F2-E400-42C1-8652-A4E8C440D270}" dt="2021-01-29T22:04:22.549" v="4637" actId="1076"/>
          <ac:spMkLst>
            <pc:docMk/>
            <pc:sldMk cId="1728274405" sldId="6953"/>
            <ac:spMk id="137" creationId="{3BD76BF9-9B9B-420E-8777-77352410D792}"/>
          </ac:spMkLst>
        </pc:spChg>
        <pc:spChg chg="add mod">
          <ac:chgData name="Al Brooks" userId="34fc579134f071c1" providerId="LiveId" clId="{0A7218F2-E400-42C1-8652-A4E8C440D270}" dt="2021-01-29T22:04:26.106" v="4638" actId="1076"/>
          <ac:spMkLst>
            <pc:docMk/>
            <pc:sldMk cId="1728274405" sldId="6953"/>
            <ac:spMk id="138" creationId="{46686B7D-2598-45C6-A244-508B00AF7BB9}"/>
          </ac:spMkLst>
        </pc:spChg>
        <pc:spChg chg="add mod">
          <ac:chgData name="Al Brooks" userId="34fc579134f071c1" providerId="LiveId" clId="{0A7218F2-E400-42C1-8652-A4E8C440D270}" dt="2021-01-29T22:04:01.773" v="4630" actId="1076"/>
          <ac:spMkLst>
            <pc:docMk/>
            <pc:sldMk cId="1728274405" sldId="6953"/>
            <ac:spMk id="139" creationId="{F11E257C-CB10-46F8-ABB8-0C23F2B61CCE}"/>
          </ac:spMkLst>
        </pc:spChg>
        <pc:spChg chg="add mod">
          <ac:chgData name="Al Brooks" userId="34fc579134f071c1" providerId="LiveId" clId="{0A7218F2-E400-42C1-8652-A4E8C440D270}" dt="2021-01-29T22:04:15.867" v="4635" actId="1076"/>
          <ac:spMkLst>
            <pc:docMk/>
            <pc:sldMk cId="1728274405" sldId="6953"/>
            <ac:spMk id="140" creationId="{7B3B1594-21BC-4A9F-A089-E529CF34573B}"/>
          </ac:spMkLst>
        </pc:spChg>
        <pc:spChg chg="add mod">
          <ac:chgData name="Al Brooks" userId="34fc579134f071c1" providerId="LiveId" clId="{0A7218F2-E400-42C1-8652-A4E8C440D270}" dt="2021-01-29T22:05:39.644" v="4679" actId="207"/>
          <ac:spMkLst>
            <pc:docMk/>
            <pc:sldMk cId="1728274405" sldId="6953"/>
            <ac:spMk id="156" creationId="{D29E0783-D6B1-4EA7-9B84-515359E4613D}"/>
          </ac:spMkLst>
        </pc:spChg>
        <pc:spChg chg="add mod">
          <ac:chgData name="Al Brooks" userId="34fc579134f071c1" providerId="LiveId" clId="{0A7218F2-E400-42C1-8652-A4E8C440D270}" dt="2021-01-29T22:05:59.325" v="4683" actId="14100"/>
          <ac:spMkLst>
            <pc:docMk/>
            <pc:sldMk cId="1728274405" sldId="6953"/>
            <ac:spMk id="163" creationId="{3537BB52-9E90-4803-9F56-DC6889603A55}"/>
          </ac:spMkLst>
        </pc:spChg>
        <pc:spChg chg="add mod">
          <ac:chgData name="Al Brooks" userId="34fc579134f071c1" providerId="LiveId" clId="{0A7218F2-E400-42C1-8652-A4E8C440D270}" dt="2021-01-29T22:06:59.521" v="4777" actId="1076"/>
          <ac:spMkLst>
            <pc:docMk/>
            <pc:sldMk cId="1728274405" sldId="6953"/>
            <ac:spMk id="213" creationId="{647BC170-0681-4E47-A6D4-8931958306A2}"/>
          </ac:spMkLst>
        </pc:spChg>
        <pc:spChg chg="add mod">
          <ac:chgData name="Al Brooks" userId="34fc579134f071c1" providerId="LiveId" clId="{0A7218F2-E400-42C1-8652-A4E8C440D270}" dt="2021-01-29T22:08:13.889" v="4818" actId="1076"/>
          <ac:spMkLst>
            <pc:docMk/>
            <pc:sldMk cId="1728274405" sldId="6953"/>
            <ac:spMk id="215" creationId="{54EB725C-7612-4A49-BFED-8D25FAC34080}"/>
          </ac:spMkLst>
        </pc:spChg>
        <pc:spChg chg="add mod">
          <ac:chgData name="Al Brooks" userId="34fc579134f071c1" providerId="LiveId" clId="{0A7218F2-E400-42C1-8652-A4E8C440D270}" dt="2021-01-29T22:08:16.686" v="4819" actId="1076"/>
          <ac:spMkLst>
            <pc:docMk/>
            <pc:sldMk cId="1728274405" sldId="6953"/>
            <ac:spMk id="216" creationId="{B5437E3F-6BF8-46A5-AFB6-F76C7EFC0357}"/>
          </ac:spMkLst>
        </pc:spChg>
        <pc:spChg chg="add mod">
          <ac:chgData name="Al Brooks" userId="34fc579134f071c1" providerId="LiveId" clId="{0A7218F2-E400-42C1-8652-A4E8C440D270}" dt="2021-01-29T22:08:05.080" v="4816" actId="1076"/>
          <ac:spMkLst>
            <pc:docMk/>
            <pc:sldMk cId="1728274405" sldId="6953"/>
            <ac:spMk id="223" creationId="{6BB23734-E7EB-41D7-917F-97E01730F43F}"/>
          </ac:spMkLst>
        </pc:spChg>
        <pc:spChg chg="add del mod">
          <ac:chgData name="Al Brooks" userId="34fc579134f071c1" providerId="LiveId" clId="{0A7218F2-E400-42C1-8652-A4E8C440D270}" dt="2021-01-30T01:47:54.300" v="6267"/>
          <ac:spMkLst>
            <pc:docMk/>
            <pc:sldMk cId="1728274405" sldId="6953"/>
            <ac:spMk id="224" creationId="{7A1EC639-A15A-43F5-BF51-F10C14315930}"/>
          </ac:spMkLst>
        </pc:spChg>
        <pc:picChg chg="add mod">
          <ac:chgData name="Al Brooks" userId="34fc579134f071c1" providerId="LiveId" clId="{0A7218F2-E400-42C1-8652-A4E8C440D270}" dt="2021-01-29T22:04:13.137" v="4634" actId="1076"/>
          <ac:picMkLst>
            <pc:docMk/>
            <pc:sldMk cId="1728274405" sldId="6953"/>
            <ac:picMk id="4" creationId="{9E5F836B-8FFF-4258-B904-7729E8CCA172}"/>
          </ac:picMkLst>
        </pc:picChg>
        <pc:cxnChg chg="add mod">
          <ac:chgData name="Al Brooks" userId="34fc579134f071c1" providerId="LiveId" clId="{0A7218F2-E400-42C1-8652-A4E8C440D270}" dt="2021-01-29T22:01:51.318" v="4586" actId="14100"/>
          <ac:cxnSpMkLst>
            <pc:docMk/>
            <pc:sldMk cId="1728274405" sldId="6953"/>
            <ac:cxnSpMk id="82" creationId="{1C8959B6-3C32-409F-94C3-0D8D1BF5B624}"/>
          </ac:cxnSpMkLst>
        </pc:cxnChg>
        <pc:cxnChg chg="add mod">
          <ac:chgData name="Al Brooks" userId="34fc579134f071c1" providerId="LiveId" clId="{0A7218F2-E400-42C1-8652-A4E8C440D270}" dt="2021-01-29T22:01:56.414" v="4587" actId="14100"/>
          <ac:cxnSpMkLst>
            <pc:docMk/>
            <pc:sldMk cId="1728274405" sldId="6953"/>
            <ac:cxnSpMk id="84" creationId="{6A7DF33B-FCD8-4C7B-B172-F9AC64D33F3D}"/>
          </ac:cxnSpMkLst>
        </pc:cxnChg>
        <pc:cxnChg chg="add mod">
          <ac:chgData name="Al Brooks" userId="34fc579134f071c1" providerId="LiveId" clId="{0A7218F2-E400-42C1-8652-A4E8C440D270}" dt="2021-01-29T22:02:25.470" v="4599" actId="14100"/>
          <ac:cxnSpMkLst>
            <pc:docMk/>
            <pc:sldMk cId="1728274405" sldId="6953"/>
            <ac:cxnSpMk id="86" creationId="{480AAAAC-BCA6-4586-AB7D-6B3FF7CFF23B}"/>
          </ac:cxnSpMkLst>
        </pc:cxnChg>
        <pc:cxnChg chg="add mod">
          <ac:chgData name="Al Brooks" userId="34fc579134f071c1" providerId="LiveId" clId="{0A7218F2-E400-42C1-8652-A4E8C440D270}" dt="2021-01-29T22:02:53.964" v="4608" actId="14100"/>
          <ac:cxnSpMkLst>
            <pc:docMk/>
            <pc:sldMk cId="1728274405" sldId="6953"/>
            <ac:cxnSpMk id="88" creationId="{62F77CF8-B04D-4D48-BE9D-F4D1667E8B05}"/>
          </ac:cxnSpMkLst>
        </pc:cxnChg>
        <pc:cxnChg chg="add mod">
          <ac:chgData name="Al Brooks" userId="34fc579134f071c1" providerId="LiveId" clId="{0A7218F2-E400-42C1-8652-A4E8C440D270}" dt="2021-01-29T22:03:21.758" v="4616" actId="14100"/>
          <ac:cxnSpMkLst>
            <pc:docMk/>
            <pc:sldMk cId="1728274405" sldId="6953"/>
            <ac:cxnSpMk id="91" creationId="{158E4BD1-2AAE-4897-9766-6476D7693C40}"/>
          </ac:cxnSpMkLst>
        </pc:cxnChg>
        <pc:cxnChg chg="add mod">
          <ac:chgData name="Al Brooks" userId="34fc579134f071c1" providerId="LiveId" clId="{0A7218F2-E400-42C1-8652-A4E8C440D270}" dt="2021-01-29T22:03:59.436" v="4629" actId="14100"/>
          <ac:cxnSpMkLst>
            <pc:docMk/>
            <pc:sldMk cId="1728274405" sldId="6953"/>
            <ac:cxnSpMk id="93" creationId="{81284308-B0FD-4D48-9797-94AE50BB66FD}"/>
          </ac:cxnSpMkLst>
        </pc:cxnChg>
        <pc:cxnChg chg="add mod">
          <ac:chgData name="Al Brooks" userId="34fc579134f071c1" providerId="LiveId" clId="{0A7218F2-E400-42C1-8652-A4E8C440D270}" dt="2021-01-29T22:04:33.953" v="4641" actId="14100"/>
          <ac:cxnSpMkLst>
            <pc:docMk/>
            <pc:sldMk cId="1728274405" sldId="6953"/>
            <ac:cxnSpMk id="95" creationId="{7CC9F56B-FFB3-4321-A57D-F1E5C9200F92}"/>
          </ac:cxnSpMkLst>
        </pc:cxnChg>
        <pc:cxnChg chg="add mod">
          <ac:chgData name="Al Brooks" userId="34fc579134f071c1" providerId="LiveId" clId="{0A7218F2-E400-42C1-8652-A4E8C440D270}" dt="2021-01-29T22:04:20.513" v="4636" actId="14100"/>
          <ac:cxnSpMkLst>
            <pc:docMk/>
            <pc:sldMk cId="1728274405" sldId="6953"/>
            <ac:cxnSpMk id="97" creationId="{3621D560-CE7D-4E5B-8BA5-35747044123F}"/>
          </ac:cxnSpMkLst>
        </pc:cxnChg>
        <pc:cxnChg chg="add mod">
          <ac:chgData name="Al Brooks" userId="34fc579134f071c1" providerId="LiveId" clId="{0A7218F2-E400-42C1-8652-A4E8C440D270}" dt="2021-01-29T22:03:45.362" v="4625" actId="14100"/>
          <ac:cxnSpMkLst>
            <pc:docMk/>
            <pc:sldMk cId="1728274405" sldId="6953"/>
            <ac:cxnSpMk id="99" creationId="{121D0A1B-BEFD-4101-A48F-21B106B328A5}"/>
          </ac:cxnSpMkLst>
        </pc:cxnChg>
        <pc:cxnChg chg="add mod">
          <ac:chgData name="Al Brooks" userId="34fc579134f071c1" providerId="LiveId" clId="{0A7218F2-E400-42C1-8652-A4E8C440D270}" dt="2021-01-29T22:02:38.924" v="4604" actId="14100"/>
          <ac:cxnSpMkLst>
            <pc:docMk/>
            <pc:sldMk cId="1728274405" sldId="6953"/>
            <ac:cxnSpMk id="101" creationId="{C9A989B5-579F-4229-8A1F-9ADB695571D3}"/>
          </ac:cxnSpMkLst>
        </pc:cxnChg>
        <pc:cxnChg chg="add del mod">
          <ac:chgData name="Al Brooks" userId="34fc579134f071c1" providerId="LiveId" clId="{0A7218F2-E400-42C1-8652-A4E8C440D270}" dt="2021-01-29T21:59:01.682" v="4540" actId="478"/>
          <ac:cxnSpMkLst>
            <pc:docMk/>
            <pc:sldMk cId="1728274405" sldId="6953"/>
            <ac:cxnSpMk id="103" creationId="{5D7119AA-CEEE-4395-BDA6-4252D36464F6}"/>
          </ac:cxnSpMkLst>
        </pc:cxnChg>
        <pc:cxnChg chg="add mod">
          <ac:chgData name="Al Brooks" userId="34fc579134f071c1" providerId="LiveId" clId="{0A7218F2-E400-42C1-8652-A4E8C440D270}" dt="2021-01-29T22:03:26.196" v="4618" actId="14100"/>
          <ac:cxnSpMkLst>
            <pc:docMk/>
            <pc:sldMk cId="1728274405" sldId="6953"/>
            <ac:cxnSpMk id="104" creationId="{DF3E201C-79FB-485C-8909-0628318ACD3C}"/>
          </ac:cxnSpMkLst>
        </pc:cxnChg>
        <pc:cxnChg chg="add mod">
          <ac:chgData name="Al Brooks" userId="34fc579134f071c1" providerId="LiveId" clId="{0A7218F2-E400-42C1-8652-A4E8C440D270}" dt="2021-01-29T22:03:30.320" v="4620" actId="14100"/>
          <ac:cxnSpMkLst>
            <pc:docMk/>
            <pc:sldMk cId="1728274405" sldId="6953"/>
            <ac:cxnSpMk id="106" creationId="{7E8F02D2-F4D3-493C-921F-1A706FFADF7C}"/>
          </ac:cxnSpMkLst>
        </pc:cxnChg>
        <pc:cxnChg chg="add mod">
          <ac:chgData name="Al Brooks" userId="34fc579134f071c1" providerId="LiveId" clId="{0A7218F2-E400-42C1-8652-A4E8C440D270}" dt="2021-01-29T22:04:46.547" v="4645" actId="14100"/>
          <ac:cxnSpMkLst>
            <pc:docMk/>
            <pc:sldMk cId="1728274405" sldId="6953"/>
            <ac:cxnSpMk id="108" creationId="{38AECFDE-2AD5-43A3-BB5C-81E9BCFD3D17}"/>
          </ac:cxnSpMkLst>
        </pc:cxnChg>
        <pc:cxnChg chg="add mod">
          <ac:chgData name="Al Brooks" userId="34fc579134f071c1" providerId="LiveId" clId="{0A7218F2-E400-42C1-8652-A4E8C440D270}" dt="2021-01-29T22:04:39.577" v="4643" actId="14100"/>
          <ac:cxnSpMkLst>
            <pc:docMk/>
            <pc:sldMk cId="1728274405" sldId="6953"/>
            <ac:cxnSpMk id="110" creationId="{79288B1F-9A8F-4C64-8907-F609CAE037E0}"/>
          </ac:cxnSpMkLst>
        </pc:cxnChg>
        <pc:cxnChg chg="add mod">
          <ac:chgData name="Al Brooks" userId="34fc579134f071c1" providerId="LiveId" clId="{0A7218F2-E400-42C1-8652-A4E8C440D270}" dt="2021-01-29T22:05:34.703" v="4678" actId="14100"/>
          <ac:cxnSpMkLst>
            <pc:docMk/>
            <pc:sldMk cId="1728274405" sldId="6953"/>
            <ac:cxnSpMk id="157" creationId="{1E77A6D0-4C73-4623-9433-6BDF1BC73234}"/>
          </ac:cxnSpMkLst>
        </pc:cxnChg>
        <pc:cxnChg chg="add mod">
          <ac:chgData name="Al Brooks" userId="34fc579134f071c1" providerId="LiveId" clId="{0A7218F2-E400-42C1-8652-A4E8C440D270}" dt="2021-01-29T22:06:56.427" v="4776" actId="14100"/>
          <ac:cxnSpMkLst>
            <pc:docMk/>
            <pc:sldMk cId="1728274405" sldId="6953"/>
            <ac:cxnSpMk id="214" creationId="{45E16666-2868-4B8D-A875-846F68ED1C2B}"/>
          </ac:cxnSpMkLst>
        </pc:cxnChg>
        <pc:cxnChg chg="add mod">
          <ac:chgData name="Al Brooks" userId="34fc579134f071c1" providerId="LiveId" clId="{0A7218F2-E400-42C1-8652-A4E8C440D270}" dt="2021-01-29T22:07:37.255" v="4801" actId="14100"/>
          <ac:cxnSpMkLst>
            <pc:docMk/>
            <pc:sldMk cId="1728274405" sldId="6953"/>
            <ac:cxnSpMk id="222" creationId="{BBECBE38-AEE0-4D7D-B5BC-CEFC70E762B6}"/>
          </ac:cxnSpMkLst>
        </pc:cxnChg>
        <pc:cxnChg chg="add del mod">
          <ac:chgData name="Al Brooks" userId="34fc579134f071c1" providerId="LiveId" clId="{0A7218F2-E400-42C1-8652-A4E8C440D270}" dt="2021-01-30T01:47:54.300" v="6267"/>
          <ac:cxnSpMkLst>
            <pc:docMk/>
            <pc:sldMk cId="1728274405" sldId="6953"/>
            <ac:cxnSpMk id="225" creationId="{72A02E68-83AD-4817-8637-5EFAB4B9C93A}"/>
          </ac:cxnSpMkLst>
        </pc:cxnChg>
      </pc:sldChg>
      <pc:sldChg chg="delSp modSp add del mod">
        <pc:chgData name="Al Brooks" userId="34fc579134f071c1" providerId="LiveId" clId="{0A7218F2-E400-42C1-8652-A4E8C440D270}" dt="2021-01-28T23:17:08.311" v="2411" actId="2696"/>
        <pc:sldMkLst>
          <pc:docMk/>
          <pc:sldMk cId="2780446578" sldId="6953"/>
        </pc:sldMkLst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8T22:46:56.615" v="2046"/>
          <ac:spMkLst>
            <pc:docMk/>
            <pc:sldMk cId="2780446578" sldId="6953"/>
            <ac:spMk id="5" creationId="{00000000-0000-0000-0000-000000000000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8T23:16:54.213" v="2410" actId="478"/>
          <ac:spMkLst>
            <pc:docMk/>
            <pc:sldMk cId="2780446578" sldId="6953"/>
            <ac:spMk id="232" creationId="{819AFA96-EEDE-4161-BAAB-3CEFDF1596C7}"/>
          </ac:spMkLst>
        </pc:sp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8T23:16:54.213" v="2410" actId="478"/>
          <ac:cxnSpMkLst>
            <pc:docMk/>
            <pc:sldMk cId="2780446578" sldId="695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2T21:18:09.624" v="8840" actId="47"/>
        <pc:sldMkLst>
          <pc:docMk/>
          <pc:sldMk cId="495227432" sldId="6954"/>
        </pc:sldMkLst>
        <pc:spChg chg="mod">
          <ac:chgData name="Al Brooks" userId="34fc579134f071c1" providerId="LiveId" clId="{0A7218F2-E400-42C1-8652-A4E8C440D270}" dt="2021-02-01T21:32:26.934" v="7140" actId="113"/>
          <ac:spMkLst>
            <pc:docMk/>
            <pc:sldMk cId="495227432" sldId="6954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0:12:41.561" v="3169" actId="6549"/>
          <ac:spMkLst>
            <pc:docMk/>
            <pc:sldMk cId="495227432" sldId="6954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2-01T21:35:25.802" v="7193" actId="1076"/>
          <ac:spMkLst>
            <pc:docMk/>
            <pc:sldMk cId="495227432" sldId="6954"/>
            <ac:spMk id="102" creationId="{5CDC4B31-C1C7-4C87-A772-376DF76B9D03}"/>
          </ac:spMkLst>
        </pc:spChg>
        <pc:spChg chg="add mod">
          <ac:chgData name="Al Brooks" userId="34fc579134f071c1" providerId="LiveId" clId="{0A7218F2-E400-42C1-8652-A4E8C440D270}" dt="2021-02-01T21:35:28.560" v="7194" actId="1076"/>
          <ac:spMkLst>
            <pc:docMk/>
            <pc:sldMk cId="495227432" sldId="6954"/>
            <ac:spMk id="103" creationId="{ADCEE71B-18D0-4B18-836F-6763CFE448CD}"/>
          </ac:spMkLst>
        </pc:spChg>
        <pc:spChg chg="add mod">
          <ac:chgData name="Al Brooks" userId="34fc579134f071c1" providerId="LiveId" clId="{0A7218F2-E400-42C1-8652-A4E8C440D270}" dt="2021-02-01T21:35:36.910" v="7197" actId="1076"/>
          <ac:spMkLst>
            <pc:docMk/>
            <pc:sldMk cId="495227432" sldId="6954"/>
            <ac:spMk id="104" creationId="{39F4090A-C019-440A-8E1F-4190C637DEFF}"/>
          </ac:spMkLst>
        </pc:spChg>
        <pc:spChg chg="add mod">
          <ac:chgData name="Al Brooks" userId="34fc579134f071c1" providerId="LiveId" clId="{0A7218F2-E400-42C1-8652-A4E8C440D270}" dt="2021-02-01T21:35:39.231" v="7198" actId="1076"/>
          <ac:spMkLst>
            <pc:docMk/>
            <pc:sldMk cId="495227432" sldId="6954"/>
            <ac:spMk id="105" creationId="{DABF0686-8BF8-4C85-ABE1-12F1994D88C6}"/>
          </ac:spMkLst>
        </pc:spChg>
        <pc:spChg chg="add mod">
          <ac:chgData name="Al Brooks" userId="34fc579134f071c1" providerId="LiveId" clId="{0A7218F2-E400-42C1-8652-A4E8C440D270}" dt="2021-02-01T21:35:41.168" v="7199" actId="1076"/>
          <ac:spMkLst>
            <pc:docMk/>
            <pc:sldMk cId="495227432" sldId="6954"/>
            <ac:spMk id="106" creationId="{1933D740-1C89-4A79-A879-60BD24776013}"/>
          </ac:spMkLst>
        </pc:spChg>
        <pc:spChg chg="add mod">
          <ac:chgData name="Al Brooks" userId="34fc579134f071c1" providerId="LiveId" clId="{0A7218F2-E400-42C1-8652-A4E8C440D270}" dt="2021-02-01T21:35:56.612" v="7202" actId="1076"/>
          <ac:spMkLst>
            <pc:docMk/>
            <pc:sldMk cId="495227432" sldId="6954"/>
            <ac:spMk id="107" creationId="{60769B89-A290-468F-9F5A-E98053191B0D}"/>
          </ac:spMkLst>
        </pc:spChg>
        <pc:spChg chg="add mod">
          <ac:chgData name="Al Brooks" userId="34fc579134f071c1" providerId="LiveId" clId="{0A7218F2-E400-42C1-8652-A4E8C440D270}" dt="2021-02-01T21:35:58.858" v="7203" actId="1076"/>
          <ac:spMkLst>
            <pc:docMk/>
            <pc:sldMk cId="495227432" sldId="6954"/>
            <ac:spMk id="108" creationId="{5E233301-314C-4F1E-9FDF-D6AF1918CB57}"/>
          </ac:spMkLst>
        </pc:spChg>
        <pc:spChg chg="add mod">
          <ac:chgData name="Al Brooks" userId="34fc579134f071c1" providerId="LiveId" clId="{0A7218F2-E400-42C1-8652-A4E8C440D270}" dt="2021-02-01T21:36:01.273" v="7204" actId="1076"/>
          <ac:spMkLst>
            <pc:docMk/>
            <pc:sldMk cId="495227432" sldId="6954"/>
            <ac:spMk id="109" creationId="{C8CF23A3-0B77-4A7F-9A6F-F669A84815BD}"/>
          </ac:spMkLst>
        </pc:spChg>
        <pc:spChg chg="add mod">
          <ac:chgData name="Al Brooks" userId="34fc579134f071c1" providerId="LiveId" clId="{0A7218F2-E400-42C1-8652-A4E8C440D270}" dt="2021-02-01T21:36:03.910" v="7205" actId="1076"/>
          <ac:spMkLst>
            <pc:docMk/>
            <pc:sldMk cId="495227432" sldId="6954"/>
            <ac:spMk id="110" creationId="{52649C28-64A4-4728-BE9C-1B3B0A126405}"/>
          </ac:spMkLst>
        </pc:spChg>
        <pc:spChg chg="add mod">
          <ac:chgData name="Al Brooks" userId="34fc579134f071c1" providerId="LiveId" clId="{0A7218F2-E400-42C1-8652-A4E8C440D270}" dt="2021-02-01T21:36:06.121" v="7206" actId="1076"/>
          <ac:spMkLst>
            <pc:docMk/>
            <pc:sldMk cId="495227432" sldId="6954"/>
            <ac:spMk id="111" creationId="{18E403CC-FBB8-4E8C-B7DD-5664708300D2}"/>
          </ac:spMkLst>
        </pc:spChg>
        <pc:spChg chg="add mod">
          <ac:chgData name="Al Brooks" userId="34fc579134f071c1" providerId="LiveId" clId="{0A7218F2-E400-42C1-8652-A4E8C440D270}" dt="2021-02-01T21:36:15.064" v="7209" actId="1076"/>
          <ac:spMkLst>
            <pc:docMk/>
            <pc:sldMk cId="495227432" sldId="6954"/>
            <ac:spMk id="112" creationId="{4D901AC1-B312-4BCA-A6A1-EDBA3F69777F}"/>
          </ac:spMkLst>
        </pc:spChg>
        <pc:spChg chg="add mod">
          <ac:chgData name="Al Brooks" userId="34fc579134f071c1" providerId="LiveId" clId="{0A7218F2-E400-42C1-8652-A4E8C440D270}" dt="2021-02-01T21:36:20.338" v="7210" actId="1076"/>
          <ac:spMkLst>
            <pc:docMk/>
            <pc:sldMk cId="495227432" sldId="6954"/>
            <ac:spMk id="113" creationId="{0A65923A-FEAA-4299-8B11-B478B59A828F}"/>
          </ac:spMkLst>
        </pc:spChg>
        <pc:spChg chg="add mod">
          <ac:chgData name="Al Brooks" userId="34fc579134f071c1" providerId="LiveId" clId="{0A7218F2-E400-42C1-8652-A4E8C440D270}" dt="2021-02-01T21:36:36.487" v="7214" actId="1076"/>
          <ac:spMkLst>
            <pc:docMk/>
            <pc:sldMk cId="495227432" sldId="6954"/>
            <ac:spMk id="114" creationId="{3D2E2288-DA83-4661-A2BE-F5DC20D7422E}"/>
          </ac:spMkLst>
        </pc:spChg>
        <pc:spChg chg="add mod">
          <ac:chgData name="Al Brooks" userId="34fc579134f071c1" providerId="LiveId" clId="{0A7218F2-E400-42C1-8652-A4E8C440D270}" dt="2021-02-01T21:36:38.131" v="7215" actId="1076"/>
          <ac:spMkLst>
            <pc:docMk/>
            <pc:sldMk cId="495227432" sldId="6954"/>
            <ac:spMk id="115" creationId="{53BBC695-9AE0-4DCB-9BF8-C380234111B8}"/>
          </ac:spMkLst>
        </pc:spChg>
        <pc:spChg chg="add mod">
          <ac:chgData name="Al Brooks" userId="34fc579134f071c1" providerId="LiveId" clId="{0A7218F2-E400-42C1-8652-A4E8C440D270}" dt="2021-02-01T21:36:41.539" v="7216" actId="1076"/>
          <ac:spMkLst>
            <pc:docMk/>
            <pc:sldMk cId="495227432" sldId="6954"/>
            <ac:spMk id="116" creationId="{CA3108F0-EA89-44F1-A86E-C50858DDD0FD}"/>
          </ac:spMkLst>
        </pc:spChg>
        <pc:spChg chg="add mod">
          <ac:chgData name="Al Brooks" userId="34fc579134f071c1" providerId="LiveId" clId="{0A7218F2-E400-42C1-8652-A4E8C440D270}" dt="2021-02-01T21:37:01.503" v="7220" actId="1076"/>
          <ac:spMkLst>
            <pc:docMk/>
            <pc:sldMk cId="495227432" sldId="6954"/>
            <ac:spMk id="117" creationId="{0B071B4C-E8BD-4FA2-A052-ED345F633042}"/>
          </ac:spMkLst>
        </pc:spChg>
        <pc:spChg chg="add mod">
          <ac:chgData name="Al Brooks" userId="34fc579134f071c1" providerId="LiveId" clId="{0A7218F2-E400-42C1-8652-A4E8C440D270}" dt="2021-02-01T21:37:03.655" v="7221" actId="1076"/>
          <ac:spMkLst>
            <pc:docMk/>
            <pc:sldMk cId="495227432" sldId="6954"/>
            <ac:spMk id="118" creationId="{C083C5B8-5080-4220-9A8D-FB683A58218E}"/>
          </ac:spMkLst>
        </pc:spChg>
        <pc:spChg chg="add mod">
          <ac:chgData name="Al Brooks" userId="34fc579134f071c1" providerId="LiveId" clId="{0A7218F2-E400-42C1-8652-A4E8C440D270}" dt="2021-02-01T21:37:05.365" v="7222" actId="1076"/>
          <ac:spMkLst>
            <pc:docMk/>
            <pc:sldMk cId="495227432" sldId="6954"/>
            <ac:spMk id="119" creationId="{64A022E1-D258-4DED-894B-ACB86025480A}"/>
          </ac:spMkLst>
        </pc:spChg>
        <pc:spChg chg="add del mod">
          <ac:chgData name="Al Brooks" userId="34fc579134f071c1" providerId="LiveId" clId="{0A7218F2-E400-42C1-8652-A4E8C440D270}" dt="2021-02-01T21:34:32.880" v="7181" actId="478"/>
          <ac:spMkLst>
            <pc:docMk/>
            <pc:sldMk cId="495227432" sldId="6954"/>
            <ac:spMk id="120" creationId="{71652664-F66F-4CC6-82DB-4BE2310B3FEF}"/>
          </ac:spMkLst>
        </pc:spChg>
        <pc:spChg chg="add mod">
          <ac:chgData name="Al Brooks" userId="34fc579134f071c1" providerId="LiveId" clId="{0A7218F2-E400-42C1-8652-A4E8C440D270}" dt="2021-02-01T21:35:19.849" v="7190" actId="1076"/>
          <ac:spMkLst>
            <pc:docMk/>
            <pc:sldMk cId="495227432" sldId="6954"/>
            <ac:spMk id="121" creationId="{5B8376B4-8E5B-4977-A27B-70D6D8CFB901}"/>
          </ac:spMkLst>
        </pc:spChg>
        <pc:spChg chg="add mod">
          <ac:chgData name="Al Brooks" userId="34fc579134f071c1" providerId="LiveId" clId="{0A7218F2-E400-42C1-8652-A4E8C440D270}" dt="2021-02-01T21:36:28.040" v="7213" actId="1076"/>
          <ac:spMkLst>
            <pc:docMk/>
            <pc:sldMk cId="495227432" sldId="6954"/>
            <ac:spMk id="122" creationId="{0A7BBF9D-FF2F-4437-BC9D-E3F6DBD185A2}"/>
          </ac:spMkLst>
        </pc:spChg>
        <pc:spChg chg="add mod">
          <ac:chgData name="Al Brooks" userId="34fc579134f071c1" providerId="LiveId" clId="{0A7218F2-E400-42C1-8652-A4E8C440D270}" dt="2021-02-01T21:37:39.236" v="7229" actId="1076"/>
          <ac:spMkLst>
            <pc:docMk/>
            <pc:sldMk cId="495227432" sldId="6954"/>
            <ac:spMk id="123" creationId="{036E12BF-286D-4FCF-8764-BD28D929A170}"/>
          </ac:spMkLst>
        </pc:spChg>
        <pc:spChg chg="add mod">
          <ac:chgData name="Al Brooks" userId="34fc579134f071c1" providerId="LiveId" clId="{0A7218F2-E400-42C1-8652-A4E8C440D270}" dt="2021-02-01T21:37:47.135" v="7230" actId="1076"/>
          <ac:spMkLst>
            <pc:docMk/>
            <pc:sldMk cId="495227432" sldId="6954"/>
            <ac:spMk id="124" creationId="{9ECFE1D4-A1E5-45D4-9920-D176646C832D}"/>
          </ac:spMkLst>
        </pc:spChg>
        <pc:spChg chg="add mod">
          <ac:chgData name="Al Brooks" userId="34fc579134f071c1" providerId="LiveId" clId="{0A7218F2-E400-42C1-8652-A4E8C440D270}" dt="2021-02-01T21:37:15.489" v="7223" actId="571"/>
          <ac:spMkLst>
            <pc:docMk/>
            <pc:sldMk cId="495227432" sldId="6954"/>
            <ac:spMk id="132" creationId="{42B7A832-0850-4A1D-B6A5-FAEFBD68AE9A}"/>
          </ac:spMkLst>
        </pc:spChg>
        <pc:spChg chg="add mod">
          <ac:chgData name="Al Brooks" userId="34fc579134f071c1" providerId="LiveId" clId="{0A7218F2-E400-42C1-8652-A4E8C440D270}" dt="2021-02-01T21:37:24.363" v="7226" actId="1076"/>
          <ac:spMkLst>
            <pc:docMk/>
            <pc:sldMk cId="495227432" sldId="6954"/>
            <ac:spMk id="133" creationId="{CE2FF7F7-86A5-41B0-A5AA-84AFCD7B25BC}"/>
          </ac:spMkLst>
        </pc:spChg>
        <pc:spChg chg="add mod">
          <ac:chgData name="Al Brooks" userId="34fc579134f071c1" providerId="LiveId" clId="{0A7218F2-E400-42C1-8652-A4E8C440D270}" dt="2021-02-01T21:38:13.503" v="7247" actId="1076"/>
          <ac:spMkLst>
            <pc:docMk/>
            <pc:sldMk cId="495227432" sldId="6954"/>
            <ac:spMk id="136" creationId="{225BBC1C-1D2D-4B20-BAAC-F2751F2D3873}"/>
          </ac:spMkLst>
        </pc:spChg>
        <pc:spChg chg="add mod">
          <ac:chgData name="Al Brooks" userId="34fc579134f071c1" providerId="LiveId" clId="{0A7218F2-E400-42C1-8652-A4E8C440D270}" dt="2021-02-01T21:38:48.575" v="7278" actId="1076"/>
          <ac:spMkLst>
            <pc:docMk/>
            <pc:sldMk cId="495227432" sldId="6954"/>
            <ac:spMk id="137" creationId="{7450C65D-576C-4D9E-8FDE-6581B422B417}"/>
          </ac:spMkLst>
        </pc:spChg>
        <pc:spChg chg="add mod">
          <ac:chgData name="Al Brooks" userId="34fc579134f071c1" providerId="LiveId" clId="{0A7218F2-E400-42C1-8652-A4E8C440D270}" dt="2021-02-01T21:39:34.134" v="7325" actId="1076"/>
          <ac:spMkLst>
            <pc:docMk/>
            <pc:sldMk cId="495227432" sldId="6954"/>
            <ac:spMk id="138" creationId="{479AAAAD-432A-4691-82EC-F927A90C0862}"/>
          </ac:spMkLst>
        </pc:spChg>
        <pc:spChg chg="add mod">
          <ac:chgData name="Al Brooks" userId="34fc579134f071c1" providerId="LiveId" clId="{0A7218F2-E400-42C1-8652-A4E8C440D270}" dt="2021-02-01T21:40:34.285" v="7389" actId="1076"/>
          <ac:spMkLst>
            <pc:docMk/>
            <pc:sldMk cId="495227432" sldId="6954"/>
            <ac:spMk id="140" creationId="{DE01CE2C-EE09-4599-8D14-F9B90A175406}"/>
          </ac:spMkLst>
        </pc:spChg>
        <pc:picChg chg="add">
          <ac:chgData name="Al Brooks" userId="34fc579134f071c1" providerId="LiveId" clId="{0A7218F2-E400-42C1-8652-A4E8C440D270}" dt="2021-02-01T21:32:01.598" v="7095" actId="22"/>
          <ac:picMkLst>
            <pc:docMk/>
            <pc:sldMk cId="495227432" sldId="6954"/>
            <ac:picMk id="4" creationId="{4A686C00-9FCE-4015-9B8B-2BFDF6F3F8F2}"/>
          </ac:picMkLst>
        </pc:picChg>
        <pc:cxnChg chg="add mod">
          <ac:chgData name="Al Brooks" userId="34fc579134f071c1" providerId="LiveId" clId="{0A7218F2-E400-42C1-8652-A4E8C440D270}" dt="2021-02-01T21:35:33.970" v="7196" actId="14100"/>
          <ac:cxnSpMkLst>
            <pc:docMk/>
            <pc:sldMk cId="495227432" sldId="6954"/>
            <ac:cxnSpMk id="82" creationId="{BD716ACC-4D27-429C-A528-FC841C9336E5}"/>
          </ac:cxnSpMkLst>
        </pc:cxnChg>
        <pc:cxnChg chg="add mod">
          <ac:chgData name="Al Brooks" userId="34fc579134f071c1" providerId="LiveId" clId="{0A7218F2-E400-42C1-8652-A4E8C440D270}" dt="2021-02-01T21:36:10.152" v="7207" actId="14100"/>
          <ac:cxnSpMkLst>
            <pc:docMk/>
            <pc:sldMk cId="495227432" sldId="6954"/>
            <ac:cxnSpMk id="84" creationId="{2A9478A9-7F0C-4406-A311-F9DC9DA48075}"/>
          </ac:cxnSpMkLst>
        </pc:cxnChg>
        <pc:cxnChg chg="add mod">
          <ac:chgData name="Al Brooks" userId="34fc579134f071c1" providerId="LiveId" clId="{0A7218F2-E400-42C1-8652-A4E8C440D270}" dt="2021-02-01T21:36:23.912" v="7211" actId="14100"/>
          <ac:cxnSpMkLst>
            <pc:docMk/>
            <pc:sldMk cId="495227432" sldId="6954"/>
            <ac:cxnSpMk id="86" creationId="{FD59B835-AC38-4183-BD40-1CEF0FF67826}"/>
          </ac:cxnSpMkLst>
        </pc:cxnChg>
        <pc:cxnChg chg="add mod">
          <ac:chgData name="Al Brooks" userId="34fc579134f071c1" providerId="LiveId" clId="{0A7218F2-E400-42C1-8652-A4E8C440D270}" dt="2021-02-01T21:36:48.768" v="7217" actId="14100"/>
          <ac:cxnSpMkLst>
            <pc:docMk/>
            <pc:sldMk cId="495227432" sldId="6954"/>
            <ac:cxnSpMk id="88" creationId="{ABAD3626-FDE3-46FF-B3EC-3CE89D0D462B}"/>
          </ac:cxnSpMkLst>
        </pc:cxnChg>
        <pc:cxnChg chg="add mod">
          <ac:chgData name="Al Brooks" userId="34fc579134f071c1" providerId="LiveId" clId="{0A7218F2-E400-42C1-8652-A4E8C440D270}" dt="2021-02-01T21:37:22.189" v="7225" actId="14100"/>
          <ac:cxnSpMkLst>
            <pc:docMk/>
            <pc:sldMk cId="495227432" sldId="6954"/>
            <ac:cxnSpMk id="90" creationId="{D7684397-BA04-46E8-9C68-55BC5AF477CE}"/>
          </ac:cxnSpMkLst>
        </pc:cxnChg>
        <pc:cxnChg chg="add mod">
          <ac:chgData name="Al Brooks" userId="34fc579134f071c1" providerId="LiveId" clId="{0A7218F2-E400-42C1-8652-A4E8C440D270}" dt="2021-02-01T21:37:36.099" v="7228" actId="14100"/>
          <ac:cxnSpMkLst>
            <pc:docMk/>
            <pc:sldMk cId="495227432" sldId="6954"/>
            <ac:cxnSpMk id="92" creationId="{B6D8C0D5-EB5D-4E26-B315-A6202FABC6F4}"/>
          </ac:cxnSpMkLst>
        </pc:cxnChg>
        <pc:cxnChg chg="add mod">
          <ac:chgData name="Al Brooks" userId="34fc579134f071c1" providerId="LiveId" clId="{0A7218F2-E400-42C1-8652-A4E8C440D270}" dt="2021-02-01T21:35:48.335" v="7200" actId="14100"/>
          <ac:cxnSpMkLst>
            <pc:docMk/>
            <pc:sldMk cId="495227432" sldId="6954"/>
            <ac:cxnSpMk id="94" creationId="{28015BFB-9F1B-42B1-AC74-0DBC968DCB70}"/>
          </ac:cxnSpMkLst>
        </pc:cxnChg>
        <pc:cxnChg chg="add mod">
          <ac:chgData name="Al Brooks" userId="34fc579134f071c1" providerId="LiveId" clId="{0A7218F2-E400-42C1-8652-A4E8C440D270}" dt="2021-02-01T21:36:55.394" v="7219" actId="14100"/>
          <ac:cxnSpMkLst>
            <pc:docMk/>
            <pc:sldMk cId="495227432" sldId="6954"/>
            <ac:cxnSpMk id="96" creationId="{C9360FDD-2B65-464B-A556-8467C49C52B5}"/>
          </ac:cxnSpMkLst>
        </pc:cxnChg>
        <pc:cxnChg chg="add mod">
          <ac:chgData name="Al Brooks" userId="34fc579134f071c1" providerId="LiveId" clId="{0A7218F2-E400-42C1-8652-A4E8C440D270}" dt="2021-02-01T21:35:14.332" v="7188" actId="14100"/>
          <ac:cxnSpMkLst>
            <pc:docMk/>
            <pc:sldMk cId="495227432" sldId="6954"/>
            <ac:cxnSpMk id="98" creationId="{507F8F87-5170-40EE-B056-952DBF9C3FA2}"/>
          </ac:cxnSpMkLst>
        </pc:cxnChg>
        <pc:cxnChg chg="add mod">
          <ac:chgData name="Al Brooks" userId="34fc579134f071c1" providerId="LiveId" clId="{0A7218F2-E400-42C1-8652-A4E8C440D270}" dt="2021-02-01T21:35:02.139" v="7186" actId="1076"/>
          <ac:cxnSpMkLst>
            <pc:docMk/>
            <pc:sldMk cId="495227432" sldId="6954"/>
            <ac:cxnSpMk id="100" creationId="{1E301236-3192-436D-B792-E400BC3D306F}"/>
          </ac:cxnSpMkLst>
        </pc:cxnChg>
        <pc:cxnChg chg="add mod">
          <ac:chgData name="Al Brooks" userId="34fc579134f071c1" providerId="LiveId" clId="{0A7218F2-E400-42C1-8652-A4E8C440D270}" dt="2021-02-01T21:39:40.775" v="7326" actId="571"/>
          <ac:cxnSpMkLst>
            <pc:docMk/>
            <pc:sldMk cId="495227432" sldId="6954"/>
            <ac:cxnSpMk id="139" creationId="{693D85B0-015C-47B4-ABB5-298739F9E9EE}"/>
          </ac:cxnSpMkLst>
        </pc:cxnChg>
        <pc:cxnChg chg="add mod">
          <ac:chgData name="Al Brooks" userId="34fc579134f071c1" providerId="LiveId" clId="{0A7218F2-E400-42C1-8652-A4E8C440D270}" dt="2021-02-01T21:40:38.040" v="7390" actId="14100"/>
          <ac:cxnSpMkLst>
            <pc:docMk/>
            <pc:sldMk cId="495227432" sldId="6954"/>
            <ac:cxnSpMk id="141" creationId="{DEA0C17A-03BE-4F96-B01D-04BE4E66BB1D}"/>
          </ac:cxnSpMkLst>
        </pc:cxnChg>
        <pc:cxnChg chg="add mod">
          <ac:chgData name="Al Brooks" userId="34fc579134f071c1" providerId="LiveId" clId="{0A7218F2-E400-42C1-8652-A4E8C440D270}" dt="2021-02-01T21:40:41.188" v="7392" actId="14100"/>
          <ac:cxnSpMkLst>
            <pc:docMk/>
            <pc:sldMk cId="495227432" sldId="6954"/>
            <ac:cxnSpMk id="142" creationId="{DFECD1CF-3B0F-4456-93A7-6B954664EEFB}"/>
          </ac:cxnSpMkLst>
        </pc:cxnChg>
      </pc:sldChg>
      <pc:sldChg chg="modSp add del mod ord">
        <pc:chgData name="Al Brooks" userId="34fc579134f071c1" providerId="LiveId" clId="{0A7218F2-E400-42C1-8652-A4E8C440D270}" dt="2021-01-28T23:15:44.045" v="2406" actId="2696"/>
        <pc:sldMkLst>
          <pc:docMk/>
          <pc:sldMk cId="3994982127" sldId="6954"/>
        </pc:sldMkLst>
        <pc:spChg chg="mod">
          <ac:chgData name="Al Brooks" userId="34fc579134f071c1" providerId="LiveId" clId="{0A7218F2-E400-42C1-8652-A4E8C440D270}" dt="2021-01-28T23:12:18.775" v="2399" actId="113"/>
          <ac:spMkLst>
            <pc:docMk/>
            <pc:sldMk cId="3994982127" sldId="6954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0A7218F2-E400-42C1-8652-A4E8C440D270}" dt="2021-01-30T01:56:39.707" v="6472" actId="2696"/>
        <pc:sldMkLst>
          <pc:docMk/>
          <pc:sldMk cId="1036229536" sldId="6955"/>
        </pc:sldMkLst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9T20:17:23.427" v="3675" actId="20577"/>
          <ac:spMkLst>
            <pc:docMk/>
            <pc:sldMk cId="1036229536" sldId="6955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30T01:52:29.458" v="6409" actId="167"/>
          <ac:spMkLst>
            <pc:docMk/>
            <pc:sldMk cId="1036229536" sldId="6955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1-30T01:52:53.451" v="6416" actId="14100"/>
          <ac:spMkLst>
            <pc:docMk/>
            <pc:sldMk cId="1036229536" sldId="6955"/>
            <ac:spMk id="81" creationId="{641FEEB9-8A2B-47B0-B952-805EB0550055}"/>
          </ac:spMkLst>
        </pc:spChg>
        <pc:spChg chg="add del mod">
          <ac:chgData name="Al Brooks" userId="34fc579134f071c1" providerId="LiveId" clId="{0A7218F2-E400-42C1-8652-A4E8C440D270}" dt="2021-01-30T01:52:16.108" v="6407" actId="478"/>
          <ac:spMkLst>
            <pc:docMk/>
            <pc:sldMk cId="1036229536" sldId="6955"/>
            <ac:spMk id="83" creationId="{C01BEC22-C0F9-4CAA-86F5-8FA41448CEB0}"/>
          </ac:spMkLst>
        </pc:spChg>
        <pc:spChg chg="add mod">
          <ac:chgData name="Al Brooks" userId="34fc579134f071c1" providerId="LiveId" clId="{0A7218F2-E400-42C1-8652-A4E8C440D270}" dt="2021-01-30T01:56:23.813" v="6470" actId="1076"/>
          <ac:spMkLst>
            <pc:docMk/>
            <pc:sldMk cId="1036229536" sldId="6955"/>
            <ac:spMk id="88" creationId="{3308DF54-3FF3-4586-839B-6E6D493633DF}"/>
          </ac:spMkLst>
        </pc:spChg>
        <pc:spChg chg="add del mod">
          <ac:chgData name="Al Brooks" userId="34fc579134f071c1" providerId="LiveId" clId="{0A7218F2-E400-42C1-8652-A4E8C440D270}" dt="2021-01-30T01:53:09.419" v="6420" actId="478"/>
          <ac:spMkLst>
            <pc:docMk/>
            <pc:sldMk cId="1036229536" sldId="6955"/>
            <ac:spMk id="101" creationId="{2BDF9079-E1F1-43AD-A4F9-9C43E6255D09}"/>
          </ac:spMkLst>
        </pc:spChg>
        <pc:spChg chg="add del mod">
          <ac:chgData name="Al Brooks" userId="34fc579134f071c1" providerId="LiveId" clId="{0A7218F2-E400-42C1-8652-A4E8C440D270}" dt="2021-01-30T01:53:10.113" v="6421" actId="478"/>
          <ac:spMkLst>
            <pc:docMk/>
            <pc:sldMk cId="1036229536" sldId="6955"/>
            <ac:spMk id="102" creationId="{61B8523F-08A2-47F7-88BF-3CDF31DF84BD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3" creationId="{F8A4982A-1768-41EA-970B-8B5E9D42E43A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4" creationId="{730AEA24-1C4D-4F04-99C4-FBB280C118F0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5" creationId="{2CD86917-26FD-435A-9779-D410AEA85FEE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6" creationId="{40F2A4AB-58F2-454D-94D1-588914EC0427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7" creationId="{44D96185-6984-49C5-8074-6EF7729A419B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8" creationId="{AF13CE7E-962B-4B1B-ABEF-56ABE62D4C9A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09" creationId="{F107DC22-EFBA-436D-9176-28BA13D6EBA5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10" creationId="{88474837-11F5-4E57-AF14-E30467E0AFBF}"/>
          </ac:spMkLst>
        </pc:spChg>
        <pc:spChg chg="add del mod">
          <ac:chgData name="Al Brooks" userId="34fc579134f071c1" providerId="LiveId" clId="{0A7218F2-E400-42C1-8652-A4E8C440D270}" dt="2021-01-30T01:52:15.186" v="6405" actId="478"/>
          <ac:spMkLst>
            <pc:docMk/>
            <pc:sldMk cId="1036229536" sldId="6955"/>
            <ac:spMk id="111" creationId="{5C6F8E44-8C2F-42F8-8A8F-02545773F033}"/>
          </ac:spMkLst>
        </pc:spChg>
        <pc:spChg chg="add mod">
          <ac:chgData name="Al Brooks" userId="34fc579134f071c1" providerId="LiveId" clId="{0A7218F2-E400-42C1-8652-A4E8C440D270}" dt="2021-01-30T01:52:06.086" v="6402" actId="1035"/>
          <ac:spMkLst>
            <pc:docMk/>
            <pc:sldMk cId="1036229536" sldId="6955"/>
            <ac:spMk id="112" creationId="{6AB40E60-B20C-4F1C-A77E-B0EF52A7A227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1:55:38.990" v="6453" actId="478"/>
          <ac:spMkLst>
            <pc:docMk/>
            <pc:sldMk cId="1036229536" sldId="6955"/>
            <ac:spMk id="232" creationId="{819AFA96-EEDE-4161-BAAB-3CEFDF1596C7}"/>
          </ac:spMkLst>
        </pc:spChg>
        <pc:picChg chg="add del mod ord">
          <ac:chgData name="Al Brooks" userId="34fc579134f071c1" providerId="LiveId" clId="{0A7218F2-E400-42C1-8652-A4E8C440D270}" dt="2021-01-30T01:52:12.939" v="6403" actId="478"/>
          <ac:picMkLst>
            <pc:docMk/>
            <pc:sldMk cId="1036229536" sldId="6955"/>
            <ac:picMk id="82" creationId="{59C49429-7432-4742-B328-EED1FB9BD9C5}"/>
          </ac:picMkLst>
        </pc:picChg>
        <pc:picChg chg="add mod ord">
          <ac:chgData name="Al Brooks" userId="34fc579134f071c1" providerId="LiveId" clId="{0A7218F2-E400-42C1-8652-A4E8C440D270}" dt="2021-01-30T01:52:25.129" v="6408" actId="167"/>
          <ac:picMkLst>
            <pc:docMk/>
            <pc:sldMk cId="1036229536" sldId="6955"/>
            <ac:picMk id="91" creationId="{8EABBAA8-C712-4F6A-BD91-F63F3A693880}"/>
          </ac:picMkLst>
        </pc:picChg>
        <pc:cxnChg chg="add del mod">
          <ac:chgData name="Al Brooks" userId="34fc579134f071c1" providerId="LiveId" clId="{0A7218F2-E400-42C1-8652-A4E8C440D270}" dt="2021-01-30T01:51:08.512" v="6297" actId="478"/>
          <ac:cxnSpMkLst>
            <pc:docMk/>
            <pc:sldMk cId="1036229536" sldId="6955"/>
            <ac:cxnSpMk id="84" creationId="{114A3E5C-E6EC-4644-A02B-84D4011D339C}"/>
          </ac:cxnSpMkLst>
        </pc:cxnChg>
        <pc:cxnChg chg="add mod">
          <ac:chgData name="Al Brooks" userId="34fc579134f071c1" providerId="LiveId" clId="{0A7218F2-E400-42C1-8652-A4E8C440D270}" dt="2021-01-30T01:53:15.778" v="6422" actId="1076"/>
          <ac:cxnSpMkLst>
            <pc:docMk/>
            <pc:sldMk cId="1036229536" sldId="6955"/>
            <ac:cxnSpMk id="86" creationId="{11329BE3-1F6E-42D3-89D9-45149617A6D9}"/>
          </ac:cxnSpMkLst>
        </pc:cxnChg>
        <pc:cxnChg chg="add del mod">
          <ac:chgData name="Al Brooks" userId="34fc579134f071c1" providerId="LiveId" clId="{0A7218F2-E400-42C1-8652-A4E8C440D270}" dt="2021-01-30T01:52:59.592" v="6419" actId="478"/>
          <ac:cxnSpMkLst>
            <pc:docMk/>
            <pc:sldMk cId="1036229536" sldId="6955"/>
            <ac:cxnSpMk id="89" creationId="{093A7EB0-9D31-4A47-B7E1-D798BE252278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2" creationId="{71F502FF-1EAE-48D1-AC44-9B4C3A80E1C8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3" creationId="{20F50EE4-DC0F-4277-B02F-D5B53A9B6920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4" creationId="{430D9EFD-03C6-4A40-8EFC-8F13FD79C2B3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5" creationId="{F667C234-6894-4112-8CDD-28B3EE362479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6" creationId="{043E4BBB-16F7-4E29-85B6-133BA1466CF0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7" creationId="{33850445-D912-417F-90A8-BEB019773455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98" creationId="{A4AB966C-76E2-4D54-A327-6431C5915C46}"/>
          </ac:cxnSpMkLst>
        </pc:cxnChg>
        <pc:cxnChg chg="add del mod">
          <ac:chgData name="Al Brooks" userId="34fc579134f071c1" providerId="LiveId" clId="{0A7218F2-E400-42C1-8652-A4E8C440D270}" dt="2021-01-30T01:53:20.840" v="6425" actId="478"/>
          <ac:cxnSpMkLst>
            <pc:docMk/>
            <pc:sldMk cId="1036229536" sldId="6955"/>
            <ac:cxnSpMk id="99" creationId="{876AC20D-2B2A-4344-9D1D-BDFB46886A1C}"/>
          </ac:cxnSpMkLst>
        </pc:cxnChg>
        <pc:cxnChg chg="add del mod">
          <ac:chgData name="Al Brooks" userId="34fc579134f071c1" providerId="LiveId" clId="{0A7218F2-E400-42C1-8652-A4E8C440D270}" dt="2021-01-30T01:53:19.425" v="6424" actId="478"/>
          <ac:cxnSpMkLst>
            <pc:docMk/>
            <pc:sldMk cId="1036229536" sldId="6955"/>
            <ac:cxnSpMk id="100" creationId="{24354F9C-4240-4ABD-865A-9D97A478E5C4}"/>
          </ac:cxnSpMkLst>
        </pc:cxnChg>
        <pc:cxnChg chg="add mod">
          <ac:chgData name="Al Brooks" userId="34fc579134f071c1" providerId="LiveId" clId="{0A7218F2-E400-42C1-8652-A4E8C440D270}" dt="2021-01-30T01:52:06.086" v="6402" actId="1035"/>
          <ac:cxnSpMkLst>
            <pc:docMk/>
            <pc:sldMk cId="1036229536" sldId="6955"/>
            <ac:cxnSpMk id="113" creationId="{5431E4D8-BB6F-43A9-A8AE-3517309E346E}"/>
          </ac:cxnSpMkLst>
        </pc:cxnChg>
        <pc:cxnChg chg="add mod">
          <ac:chgData name="Al Brooks" userId="34fc579134f071c1" providerId="LiveId" clId="{0A7218F2-E400-42C1-8652-A4E8C440D270}" dt="2021-01-30T01:52:56.200" v="6418" actId="14100"/>
          <ac:cxnSpMkLst>
            <pc:docMk/>
            <pc:sldMk cId="1036229536" sldId="6955"/>
            <ac:cxnSpMk id="114" creationId="{DC0D7400-1E46-4772-BD55-A58E6E9955D1}"/>
          </ac:cxnSpMkLst>
        </pc:cxnChg>
        <pc:cxnChg chg="add mod">
          <ac:chgData name="Al Brooks" userId="34fc579134f071c1" providerId="LiveId" clId="{0A7218F2-E400-42C1-8652-A4E8C440D270}" dt="2021-01-30T01:56:30.836" v="6471" actId="108"/>
          <ac:cxnSpMkLst>
            <pc:docMk/>
            <pc:sldMk cId="1036229536" sldId="6955"/>
            <ac:cxnSpMk id="117" creationId="{D3AC0DD1-2978-4C95-92B2-47BF68C431D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1:55:38.990" v="6453" actId="478"/>
          <ac:cxnSpMkLst>
            <pc:docMk/>
            <pc:sldMk cId="1036229536" sldId="6955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1-30T02:06:42.034" v="6625" actId="2696"/>
        <pc:sldMkLst>
          <pc:docMk/>
          <pc:sldMk cId="1464953325" sldId="6956"/>
        </pc:sldMkLst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9T20:19:17.635" v="3838" actId="20577"/>
          <ac:spMkLst>
            <pc:docMk/>
            <pc:sldMk cId="1464953325" sldId="6956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9T22:56:03.142" v="5850" actId="167"/>
          <ac:spMkLst>
            <pc:docMk/>
            <pc:sldMk cId="1464953325" sldId="6956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1-30T02:06:14.219" v="6621" actId="1076"/>
          <ac:spMkLst>
            <pc:docMk/>
            <pc:sldMk cId="1464953325" sldId="6956"/>
            <ac:spMk id="81" creationId="{641FEEB9-8A2B-47B0-B952-805EB0550055}"/>
          </ac:spMkLst>
        </pc:spChg>
        <pc:spChg chg="add mod">
          <ac:chgData name="Al Brooks" userId="34fc579134f071c1" providerId="LiveId" clId="{0A7218F2-E400-42C1-8652-A4E8C440D270}" dt="2021-01-30T02:02:45.103" v="6547"/>
          <ac:spMkLst>
            <pc:docMk/>
            <pc:sldMk cId="1464953325" sldId="6956"/>
            <ac:spMk id="87" creationId="{7C77DDDB-8BA7-4F95-B6B5-E3BE8198A0FE}"/>
          </ac:spMkLst>
        </pc:spChg>
        <pc:spChg chg="add mod">
          <ac:chgData name="Al Brooks" userId="34fc579134f071c1" providerId="LiveId" clId="{0A7218F2-E400-42C1-8652-A4E8C440D270}" dt="2021-01-30T02:02:45.103" v="6547"/>
          <ac:spMkLst>
            <pc:docMk/>
            <pc:sldMk cId="1464953325" sldId="6956"/>
            <ac:spMk id="88" creationId="{3C6BA608-D245-4080-91E2-F75C3BC9F89B}"/>
          </ac:spMkLst>
        </pc:spChg>
        <pc:spChg chg="add mod">
          <ac:chgData name="Al Brooks" userId="34fc579134f071c1" providerId="LiveId" clId="{0A7218F2-E400-42C1-8652-A4E8C440D270}" dt="2021-01-30T02:02:45.103" v="6547"/>
          <ac:spMkLst>
            <pc:docMk/>
            <pc:sldMk cId="1464953325" sldId="6956"/>
            <ac:spMk id="89" creationId="{14019D86-A1CB-4AF9-820B-11993827B369}"/>
          </ac:spMkLst>
        </pc:spChg>
        <pc:spChg chg="add mod">
          <ac:chgData name="Al Brooks" userId="34fc579134f071c1" providerId="LiveId" clId="{0A7218F2-E400-42C1-8652-A4E8C440D270}" dt="2021-01-30T02:02:45.103" v="6547"/>
          <ac:spMkLst>
            <pc:docMk/>
            <pc:sldMk cId="1464953325" sldId="6956"/>
            <ac:spMk id="90" creationId="{80FD83F0-6E38-4120-98C4-3ABAF3D81C9D}"/>
          </ac:spMkLst>
        </pc:spChg>
        <pc:spChg chg="add del mod">
          <ac:chgData name="Al Brooks" userId="34fc579134f071c1" providerId="LiveId" clId="{0A7218F2-E400-42C1-8652-A4E8C440D270}" dt="2021-01-30T02:02:48.908" v="6548" actId="478"/>
          <ac:spMkLst>
            <pc:docMk/>
            <pc:sldMk cId="1464953325" sldId="6956"/>
            <ac:spMk id="91" creationId="{0DCA0190-0D31-4511-B805-3A2ADED512C0}"/>
          </ac:spMkLst>
        </pc:spChg>
        <pc:spChg chg="add del mod">
          <ac:chgData name="Al Brooks" userId="34fc579134f071c1" providerId="LiveId" clId="{0A7218F2-E400-42C1-8652-A4E8C440D270}" dt="2021-01-30T02:03:20.857" v="6552" actId="478"/>
          <ac:spMkLst>
            <pc:docMk/>
            <pc:sldMk cId="1464953325" sldId="6956"/>
            <ac:spMk id="92" creationId="{DEB79E61-A7F3-4415-91C1-278A1B093C6C}"/>
          </ac:spMkLst>
        </pc:spChg>
        <pc:spChg chg="add del mod">
          <ac:chgData name="Al Brooks" userId="34fc579134f071c1" providerId="LiveId" clId="{0A7218F2-E400-42C1-8652-A4E8C440D270}" dt="2021-01-30T02:03:09.555" v="6550" actId="478"/>
          <ac:spMkLst>
            <pc:docMk/>
            <pc:sldMk cId="1464953325" sldId="6956"/>
            <ac:spMk id="93" creationId="{B1554E0A-5911-4885-A015-DEDF03C2819B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2:06:39.043" v="6624" actId="478"/>
          <ac:spMkLst>
            <pc:docMk/>
            <pc:sldMk cId="1464953325" sldId="6956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1-29T22:55:57.764" v="5848" actId="167"/>
          <ac:picMkLst>
            <pc:docMk/>
            <pc:sldMk cId="1464953325" sldId="6956"/>
            <ac:picMk id="82" creationId="{04B3A18A-4D1C-4FD5-9CE3-17FD10FA3EA7}"/>
          </ac:picMkLst>
        </pc:picChg>
        <pc:cxnChg chg="add mod">
          <ac:chgData name="Al Brooks" userId="34fc579134f071c1" providerId="LiveId" clId="{0A7218F2-E400-42C1-8652-A4E8C440D270}" dt="2021-01-30T02:02:45.103" v="6547"/>
          <ac:cxnSpMkLst>
            <pc:docMk/>
            <pc:sldMk cId="1464953325" sldId="6956"/>
            <ac:cxnSpMk id="83" creationId="{3A23CF32-6FB8-4A04-9BF2-2A124B2427BD}"/>
          </ac:cxnSpMkLst>
        </pc:cxnChg>
        <pc:cxnChg chg="add mod">
          <ac:chgData name="Al Brooks" userId="34fc579134f071c1" providerId="LiveId" clId="{0A7218F2-E400-42C1-8652-A4E8C440D270}" dt="2021-01-30T02:02:45.103" v="6547"/>
          <ac:cxnSpMkLst>
            <pc:docMk/>
            <pc:sldMk cId="1464953325" sldId="6956"/>
            <ac:cxnSpMk id="84" creationId="{548598D7-EE95-4746-85BA-BB317A4BF139}"/>
          </ac:cxnSpMkLst>
        </pc:cxnChg>
        <pc:cxnChg chg="add mod">
          <ac:chgData name="Al Brooks" userId="34fc579134f071c1" providerId="LiveId" clId="{0A7218F2-E400-42C1-8652-A4E8C440D270}" dt="2021-01-30T02:02:45.103" v="6547"/>
          <ac:cxnSpMkLst>
            <pc:docMk/>
            <pc:sldMk cId="1464953325" sldId="6956"/>
            <ac:cxnSpMk id="85" creationId="{AB7F6555-F23B-4B4D-9D35-1BE9DA30297B}"/>
          </ac:cxnSpMkLst>
        </pc:cxnChg>
        <pc:cxnChg chg="add mod">
          <ac:chgData name="Al Brooks" userId="34fc579134f071c1" providerId="LiveId" clId="{0A7218F2-E400-42C1-8652-A4E8C440D270}" dt="2021-01-30T02:02:45.103" v="6547"/>
          <ac:cxnSpMkLst>
            <pc:docMk/>
            <pc:sldMk cId="1464953325" sldId="6956"/>
            <ac:cxnSpMk id="86" creationId="{4C694F38-5272-437E-BDD1-1C5F6233E5BD}"/>
          </ac:cxnSpMkLst>
        </pc:cxnChg>
        <pc:cxnChg chg="add mod">
          <ac:chgData name="Al Brooks" userId="34fc579134f071c1" providerId="LiveId" clId="{0A7218F2-E400-42C1-8652-A4E8C440D270}" dt="2021-01-30T02:02:45.103" v="6547"/>
          <ac:cxnSpMkLst>
            <pc:docMk/>
            <pc:sldMk cId="1464953325" sldId="6956"/>
            <ac:cxnSpMk id="94" creationId="{F3A2374C-FB50-48C2-9E71-148093D0CD56}"/>
          </ac:cxnSpMkLst>
        </pc:cxnChg>
        <pc:cxnChg chg="add del mod">
          <ac:chgData name="Al Brooks" userId="34fc579134f071c1" providerId="LiveId" clId="{0A7218F2-E400-42C1-8652-A4E8C440D270}" dt="2021-01-30T02:03:50.698" v="6557" actId="478"/>
          <ac:cxnSpMkLst>
            <pc:docMk/>
            <pc:sldMk cId="1464953325" sldId="6956"/>
            <ac:cxnSpMk id="95" creationId="{1FDCDDAE-09D3-46FF-A7DD-43D577D356ED}"/>
          </ac:cxnSpMkLst>
        </pc:cxnChg>
        <pc:cxnChg chg="add del mod">
          <ac:chgData name="Al Brooks" userId="34fc579134f071c1" providerId="LiveId" clId="{0A7218F2-E400-42C1-8652-A4E8C440D270}" dt="2021-01-30T02:06:20.514" v="6622" actId="14100"/>
          <ac:cxnSpMkLst>
            <pc:docMk/>
            <pc:sldMk cId="1464953325" sldId="6956"/>
            <ac:cxnSpMk id="96" creationId="{85FDF4CE-5CF4-4B79-99C6-7D1BB78A007A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79" creationId="{87275C67-8898-4D6C-A118-19A7544BEFBF}"/>
          </ac:cxnSpMkLst>
        </pc:cxnChg>
        <pc:cxnChg chg="mod">
          <ac:chgData name="Al Brooks" userId="34fc579134f071c1" providerId="LiveId" clId="{0A7218F2-E400-42C1-8652-A4E8C440D270}" dt="2021-01-30T02:04:09.798" v="6561" actId="108"/>
          <ac:cxnSpMkLst>
            <pc:docMk/>
            <pc:sldMk cId="1464953325" sldId="6956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2:06:39.043" v="6624" actId="478"/>
          <ac:cxnSpMkLst>
            <pc:docMk/>
            <pc:sldMk cId="1464953325" sldId="695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1-30T02:10:11.760" v="6656" actId="2696"/>
        <pc:sldMkLst>
          <pc:docMk/>
          <pc:sldMk cId="2673816635" sldId="6957"/>
        </pc:sldMkLst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29T20:27:48.923" v="4251" actId="20577"/>
          <ac:spMkLst>
            <pc:docMk/>
            <pc:sldMk cId="2673816635" sldId="6957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9T22:56:17.325" v="5854" actId="167"/>
          <ac:spMkLst>
            <pc:docMk/>
            <pc:sldMk cId="2673816635" sldId="6957"/>
            <ac:spMk id="21" creationId="{D800B438-E78B-4C04-8812-E548DC25F1FB}"/>
          </ac:spMkLst>
        </pc:spChg>
        <pc:spChg chg="del">
          <ac:chgData name="Al Brooks" userId="34fc579134f071c1" providerId="LiveId" clId="{0A7218F2-E400-42C1-8652-A4E8C440D270}" dt="2021-01-29T20:27:55.247" v="4252" actId="478"/>
          <ac:spMkLst>
            <pc:docMk/>
            <pc:sldMk cId="2673816635" sldId="6957"/>
            <ac:spMk id="81" creationId="{641FEEB9-8A2B-47B0-B952-805EB0550055}"/>
          </ac:spMkLst>
        </pc:spChg>
        <pc:spChg chg="add del mod">
          <ac:chgData name="Al Brooks" userId="34fc579134f071c1" providerId="LiveId" clId="{0A7218F2-E400-42C1-8652-A4E8C440D270}" dt="2021-01-30T02:08:22.141" v="6632" actId="478"/>
          <ac:spMkLst>
            <pc:docMk/>
            <pc:sldMk cId="2673816635" sldId="6957"/>
            <ac:spMk id="82" creationId="{C1AC4B49-AC57-4B29-9869-52DF398C8F1F}"/>
          </ac:spMkLst>
        </pc:spChg>
        <pc:spChg chg="add mod">
          <ac:chgData name="Al Brooks" userId="34fc579134f071c1" providerId="LiveId" clId="{0A7218F2-E400-42C1-8652-A4E8C440D270}" dt="2021-01-30T02:09:30.781" v="6646" actId="108"/>
          <ac:spMkLst>
            <pc:docMk/>
            <pc:sldMk cId="2673816635" sldId="6957"/>
            <ac:spMk id="83" creationId="{0513B7AC-217F-42C9-ACF5-D0593773BA33}"/>
          </ac:spMkLst>
        </pc:spChg>
        <pc:spChg chg="add del mod">
          <ac:chgData name="Al Brooks" userId="34fc579134f071c1" providerId="LiveId" clId="{0A7218F2-E400-42C1-8652-A4E8C440D270}" dt="2021-01-30T02:08:34.193" v="6638" actId="478"/>
          <ac:spMkLst>
            <pc:docMk/>
            <pc:sldMk cId="2673816635" sldId="6957"/>
            <ac:spMk id="84" creationId="{809E9E53-4AB2-422A-B893-8973321FF412}"/>
          </ac:spMkLst>
        </pc:spChg>
        <pc:spChg chg="add del mod">
          <ac:chgData name="Al Brooks" userId="34fc579134f071c1" providerId="LiveId" clId="{0A7218F2-E400-42C1-8652-A4E8C440D270}" dt="2021-01-30T02:09:48.525" v="6651" actId="478"/>
          <ac:spMkLst>
            <pc:docMk/>
            <pc:sldMk cId="2673816635" sldId="6957"/>
            <ac:spMk id="95" creationId="{2B67D511-AADF-4A54-AB16-B5A7D01E3FD2}"/>
          </ac:spMkLst>
        </pc:spChg>
        <pc:spChg chg="add del mod">
          <ac:chgData name="Al Brooks" userId="34fc579134f071c1" providerId="LiveId" clId="{0A7218F2-E400-42C1-8652-A4E8C440D270}" dt="2021-01-30T02:09:47.588" v="6650" actId="478"/>
          <ac:spMkLst>
            <pc:docMk/>
            <pc:sldMk cId="2673816635" sldId="6957"/>
            <ac:spMk id="96" creationId="{FA7E61E7-8362-42BE-AF59-C2FE918E2F68}"/>
          </ac:spMkLst>
        </pc:spChg>
        <pc:spChg chg="add mod">
          <ac:chgData name="Al Brooks" userId="34fc579134f071c1" providerId="LiveId" clId="{0A7218F2-E400-42C1-8652-A4E8C440D270}" dt="2021-01-30T02:08:13.871" v="6631"/>
          <ac:spMkLst>
            <pc:docMk/>
            <pc:sldMk cId="2673816635" sldId="6957"/>
            <ac:spMk id="97" creationId="{1F9AA292-C5BA-4B06-9B7B-786C991C641D}"/>
          </ac:spMkLst>
        </pc:spChg>
        <pc:spChg chg="add mod">
          <ac:chgData name="Al Brooks" userId="34fc579134f071c1" providerId="LiveId" clId="{0A7218F2-E400-42C1-8652-A4E8C440D270}" dt="2021-01-30T02:08:13.871" v="6631"/>
          <ac:spMkLst>
            <pc:docMk/>
            <pc:sldMk cId="2673816635" sldId="6957"/>
            <ac:spMk id="98" creationId="{EF5F61F9-F25D-4BA8-90D1-A0A96BD5C4A5}"/>
          </ac:spMkLst>
        </pc:spChg>
        <pc:spChg chg="add mod">
          <ac:chgData name="Al Brooks" userId="34fc579134f071c1" providerId="LiveId" clId="{0A7218F2-E400-42C1-8652-A4E8C440D270}" dt="2021-01-30T02:08:13.871" v="6631"/>
          <ac:spMkLst>
            <pc:docMk/>
            <pc:sldMk cId="2673816635" sldId="6957"/>
            <ac:spMk id="99" creationId="{B2A4BC0F-CFDD-4CDF-8B29-466CEB5E7AD0}"/>
          </ac:spMkLst>
        </pc:spChg>
        <pc:spChg chg="add del mod">
          <ac:chgData name="Al Brooks" userId="34fc579134f071c1" providerId="LiveId" clId="{0A7218F2-E400-42C1-8652-A4E8C440D270}" dt="2021-01-30T02:08:26.682" v="6635" actId="478"/>
          <ac:spMkLst>
            <pc:docMk/>
            <pc:sldMk cId="2673816635" sldId="6957"/>
            <ac:spMk id="100" creationId="{8080A8C1-1AAB-445F-A6F7-9494D0AB7472}"/>
          </ac:spMkLst>
        </pc:spChg>
        <pc:spChg chg="add del mod">
          <ac:chgData name="Al Brooks" userId="34fc579134f071c1" providerId="LiveId" clId="{0A7218F2-E400-42C1-8652-A4E8C440D270}" dt="2021-01-30T02:09:53.395" v="6652" actId="478"/>
          <ac:spMkLst>
            <pc:docMk/>
            <pc:sldMk cId="2673816635" sldId="6957"/>
            <ac:spMk id="101" creationId="{BAE4EB6C-91B9-4E35-B097-1A4D59CF400A}"/>
          </ac:spMkLst>
        </pc:spChg>
        <pc:spChg chg="add mod">
          <ac:chgData name="Al Brooks" userId="34fc579134f071c1" providerId="LiveId" clId="{0A7218F2-E400-42C1-8652-A4E8C440D270}" dt="2021-01-30T02:08:13.871" v="6631"/>
          <ac:spMkLst>
            <pc:docMk/>
            <pc:sldMk cId="2673816635" sldId="6957"/>
            <ac:spMk id="102" creationId="{73F37C9A-30C0-4201-BEB2-79BAFF09237E}"/>
          </ac:spMkLst>
        </pc:spChg>
        <pc:spChg chg="add mod">
          <ac:chgData name="Al Brooks" userId="34fc579134f071c1" providerId="LiveId" clId="{0A7218F2-E400-42C1-8652-A4E8C440D270}" dt="2021-01-30T02:08:13.871" v="6631"/>
          <ac:spMkLst>
            <pc:docMk/>
            <pc:sldMk cId="2673816635" sldId="6957"/>
            <ac:spMk id="103" creationId="{E3B8D0ED-15BB-4BB0-998A-F254BB1279BA}"/>
          </ac:spMkLst>
        </pc:spChg>
        <pc:spChg chg="add mod">
          <ac:chgData name="Al Brooks" userId="34fc579134f071c1" providerId="LiveId" clId="{0A7218F2-E400-42C1-8652-A4E8C440D270}" dt="2021-01-30T02:09:43.552" v="6649" actId="108"/>
          <ac:spMkLst>
            <pc:docMk/>
            <pc:sldMk cId="2673816635" sldId="6957"/>
            <ac:spMk id="104" creationId="{9B703C05-65CC-415E-916C-6462A7A94B80}"/>
          </ac:spMkLst>
        </pc:spChg>
        <pc:spChg chg="add del mod">
          <ac:chgData name="Al Brooks" userId="34fc579134f071c1" providerId="LiveId" clId="{0A7218F2-E400-42C1-8652-A4E8C440D270}" dt="2021-01-30T02:08:29.701" v="6636" actId="478"/>
          <ac:spMkLst>
            <pc:docMk/>
            <pc:sldMk cId="2673816635" sldId="6957"/>
            <ac:spMk id="105" creationId="{1E4AFCFB-FBBC-479F-B8E5-2233FEE24317}"/>
          </ac:spMkLst>
        </pc:spChg>
        <pc:spChg chg="add mod">
          <ac:chgData name="Al Brooks" userId="34fc579134f071c1" providerId="LiveId" clId="{0A7218F2-E400-42C1-8652-A4E8C440D270}" dt="2021-01-30T02:08:51.363" v="6639"/>
          <ac:spMkLst>
            <pc:docMk/>
            <pc:sldMk cId="2673816635" sldId="6957"/>
            <ac:spMk id="110" creationId="{B7A31B85-99A3-4716-A744-D323EF2B04C2}"/>
          </ac:spMkLst>
        </pc:spChg>
        <pc:spChg chg="add mod">
          <ac:chgData name="Al Brooks" userId="34fc579134f071c1" providerId="LiveId" clId="{0A7218F2-E400-42C1-8652-A4E8C440D270}" dt="2021-01-30T02:09:35.922" v="6648" actId="14100"/>
          <ac:spMkLst>
            <pc:docMk/>
            <pc:sldMk cId="2673816635" sldId="6957"/>
            <ac:spMk id="111" creationId="{4CCA4904-4C22-4997-9814-B23C0F89EB81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2:10:07.768" v="6655" actId="478"/>
          <ac:spMkLst>
            <pc:docMk/>
            <pc:sldMk cId="2673816635" sldId="6957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1-29T22:56:10.190" v="5852" actId="167"/>
          <ac:picMkLst>
            <pc:docMk/>
            <pc:sldMk cId="2673816635" sldId="6957"/>
            <ac:picMk id="85" creationId="{A263AE70-7A6A-45E0-A730-C7B02B1F81A9}"/>
          </ac:picMkLst>
        </pc:picChg>
        <pc:cxnChg chg="add mod">
          <ac:chgData name="Al Brooks" userId="34fc579134f071c1" providerId="LiveId" clId="{0A7218F2-E400-42C1-8652-A4E8C440D270}" dt="2021-01-30T02:09:26.444" v="6645" actId="108"/>
          <ac:cxnSpMkLst>
            <pc:docMk/>
            <pc:sldMk cId="2673816635" sldId="6957"/>
            <ac:cxnSpMk id="86" creationId="{6E78233D-62E8-404D-A172-269F43D8C1B4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87" creationId="{5971967F-4EF2-46C8-A4CF-8B0214330470}"/>
          </ac:cxnSpMkLst>
        </pc:cxnChg>
        <pc:cxnChg chg="add del mod">
          <ac:chgData name="Al Brooks" userId="34fc579134f071c1" providerId="LiveId" clId="{0A7218F2-E400-42C1-8652-A4E8C440D270}" dt="2021-01-30T02:09:53.395" v="6652" actId="478"/>
          <ac:cxnSpMkLst>
            <pc:docMk/>
            <pc:sldMk cId="2673816635" sldId="6957"/>
            <ac:cxnSpMk id="88" creationId="{19AB8E89-C371-4508-ABC9-697E66FEAD72}"/>
          </ac:cxnSpMkLst>
        </pc:cxnChg>
        <pc:cxnChg chg="add del mod">
          <ac:chgData name="Al Brooks" userId="34fc579134f071c1" providerId="LiveId" clId="{0A7218F2-E400-42C1-8652-A4E8C440D270}" dt="2021-01-30T02:09:59.656" v="6654" actId="478"/>
          <ac:cxnSpMkLst>
            <pc:docMk/>
            <pc:sldMk cId="2673816635" sldId="6957"/>
            <ac:cxnSpMk id="89" creationId="{BFB54B19-B0DD-4BB3-B769-8A7B6F741863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90" creationId="{1AC58D10-0419-499F-8AE7-D3043F565806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91" creationId="{8DA7FA7C-8397-461B-ACC0-939DCEEA6FF4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92" creationId="{665A16F2-03B3-4A83-B9F7-5BB204128D46}"/>
          </ac:cxnSpMkLst>
        </pc:cxnChg>
        <pc:cxnChg chg="add del mod">
          <ac:chgData name="Al Brooks" userId="34fc579134f071c1" providerId="LiveId" clId="{0A7218F2-E400-42C1-8652-A4E8C440D270}" dt="2021-01-30T02:09:53.395" v="6652" actId="478"/>
          <ac:cxnSpMkLst>
            <pc:docMk/>
            <pc:sldMk cId="2673816635" sldId="6957"/>
            <ac:cxnSpMk id="93" creationId="{6380626E-A729-44B7-A49F-90F57BD87367}"/>
          </ac:cxnSpMkLst>
        </pc:cxnChg>
        <pc:cxnChg chg="add del mod">
          <ac:chgData name="Al Brooks" userId="34fc579134f071c1" providerId="LiveId" clId="{0A7218F2-E400-42C1-8652-A4E8C440D270}" dt="2021-01-30T02:09:53.395" v="6652" actId="478"/>
          <ac:cxnSpMkLst>
            <pc:docMk/>
            <pc:sldMk cId="2673816635" sldId="6957"/>
            <ac:cxnSpMk id="94" creationId="{669B4F0B-B8A5-4812-8349-3D0C012D9775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106" creationId="{BCC5D590-EEE2-4FEF-B2B1-F452247B5239}"/>
          </ac:cxnSpMkLst>
        </pc:cxnChg>
        <pc:cxnChg chg="add mod">
          <ac:chgData name="Al Brooks" userId="34fc579134f071c1" providerId="LiveId" clId="{0A7218F2-E400-42C1-8652-A4E8C440D270}" dt="2021-01-30T02:08:13.871" v="6631"/>
          <ac:cxnSpMkLst>
            <pc:docMk/>
            <pc:sldMk cId="2673816635" sldId="6957"/>
            <ac:cxnSpMk id="107" creationId="{31339BC0-C5B9-4748-B5A7-5F95FFEF5552}"/>
          </ac:cxnSpMkLst>
        </pc:cxnChg>
        <pc:cxnChg chg="add del mod">
          <ac:chgData name="Al Brooks" userId="34fc579134f071c1" providerId="LiveId" clId="{0A7218F2-E400-42C1-8652-A4E8C440D270}" dt="2021-01-30T02:08:25.673" v="6634" actId="478"/>
          <ac:cxnSpMkLst>
            <pc:docMk/>
            <pc:sldMk cId="2673816635" sldId="6957"/>
            <ac:cxnSpMk id="108" creationId="{46548DF8-DF69-4269-A0C4-A5B25022B22E}"/>
          </ac:cxnSpMkLst>
        </pc:cxnChg>
        <pc:cxnChg chg="add del mod">
          <ac:chgData name="Al Brooks" userId="34fc579134f071c1" providerId="LiveId" clId="{0A7218F2-E400-42C1-8652-A4E8C440D270}" dt="2021-01-30T02:08:23.859" v="6633" actId="478"/>
          <ac:cxnSpMkLst>
            <pc:docMk/>
            <pc:sldMk cId="2673816635" sldId="6957"/>
            <ac:cxnSpMk id="109" creationId="{72898C2E-D0FC-4C6C-AD6C-BA7A6FFCC652}"/>
          </ac:cxnSpMkLst>
        </pc:cxnChg>
        <pc:cxnChg chg="add mod">
          <ac:chgData name="Al Brooks" userId="34fc579134f071c1" providerId="LiveId" clId="{0A7218F2-E400-42C1-8652-A4E8C440D270}" dt="2021-01-30T02:09:15.656" v="6643" actId="571"/>
          <ac:cxnSpMkLst>
            <pc:docMk/>
            <pc:sldMk cId="2673816635" sldId="6957"/>
            <ac:cxnSpMk id="112" creationId="{DB805BF7-386C-43E3-9D92-8A65FC61BAD5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2:10:07.768" v="6655" actId="478"/>
          <ac:cxnSpMkLst>
            <pc:docMk/>
            <pc:sldMk cId="2673816635" sldId="695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1-30T02:00:43.628" v="6536" actId="47"/>
        <pc:sldMkLst>
          <pc:docMk/>
          <pc:sldMk cId="2309732775" sldId="6958"/>
        </pc:sldMkLst>
        <pc:spChg chg="mod">
          <ac:chgData name="Al Brooks" userId="34fc579134f071c1" providerId="LiveId" clId="{0A7218F2-E400-42C1-8652-A4E8C440D270}" dt="2021-01-30T02:00:36.877" v="6534" actId="21"/>
          <ac:spMkLst>
            <pc:docMk/>
            <pc:sldMk cId="2309732775" sldId="6958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81" creationId="{641FEEB9-8A2B-47B0-B952-805EB0550055}"/>
          </ac:spMkLst>
        </pc:spChg>
        <pc:spChg chg="add del mod">
          <ac:chgData name="Al Brooks" userId="34fc579134f071c1" providerId="LiveId" clId="{0A7218F2-E400-42C1-8652-A4E8C440D270}" dt="2021-01-30T01:59:16.578" v="6525" actId="478"/>
          <ac:spMkLst>
            <pc:docMk/>
            <pc:sldMk cId="2309732775" sldId="6958"/>
            <ac:spMk id="92" creationId="{58850180-94B7-437E-B4D7-8397D2A678E4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3" creationId="{51A10AB4-FB65-41E9-AEFE-056504C6FE2D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4" creationId="{CA8455B7-BC5A-4902-B3BB-6A6BA93F5881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5" creationId="{D97F6F76-DFF0-4E72-BF55-A19A0D3443AA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6" creationId="{32E04C33-06E7-42C5-A02B-96FB5D4F746D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7" creationId="{5AB4F4F1-3FE2-4927-BABA-6D6952736D7C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8" creationId="{C671865C-BAEC-4568-BDAA-54FC1BE91ACB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99" creationId="{B5114882-D0B1-4544-80B3-A73861A17568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100" creationId="{2A3A85F7-D98F-48A3-AD33-2759F3010701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101" creationId="{0F19E203-840E-41E9-8073-ED43A65818D4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102" creationId="{5AD7045C-8620-40F0-A88A-533A98953DD5}"/>
          </ac:spMkLst>
        </pc:spChg>
        <pc:spChg chg="add mod">
          <ac:chgData name="Al Brooks" userId="34fc579134f071c1" providerId="LiveId" clId="{0A7218F2-E400-42C1-8652-A4E8C440D270}" dt="2021-01-30T01:58:17.833" v="6505" actId="1035"/>
          <ac:spMkLst>
            <pc:docMk/>
            <pc:sldMk cId="2309732775" sldId="6958"/>
            <ac:spMk id="103" creationId="{A900B5E3-6CCE-4B29-8FC8-75A5CA3027E3}"/>
          </ac:spMkLst>
        </pc:spChg>
        <pc:spChg chg="add mod">
          <ac:chgData name="Al Brooks" userId="34fc579134f071c1" providerId="LiveId" clId="{0A7218F2-E400-42C1-8652-A4E8C440D270}" dt="2021-01-30T01:59:13.609" v="6524" actId="1076"/>
          <ac:spMkLst>
            <pc:docMk/>
            <pc:sldMk cId="2309732775" sldId="6958"/>
            <ac:spMk id="104" creationId="{B7FAA349-C900-44AE-8392-450FBE59DA9A}"/>
          </ac:spMkLst>
        </pc:spChg>
        <pc:spChg chg="add del mod">
          <ac:chgData name="Al Brooks" userId="34fc579134f071c1" providerId="LiveId" clId="{0A7218F2-E400-42C1-8652-A4E8C440D270}" dt="2021-01-30T01:58:11.404" v="6476" actId="478"/>
          <ac:spMkLst>
            <pc:docMk/>
            <pc:sldMk cId="2309732775" sldId="6958"/>
            <ac:spMk id="106" creationId="{F52BFA01-DDCA-425A-B6D3-437FA79D36C9}"/>
          </ac:spMkLst>
        </pc:spChg>
        <pc:picChg chg="add mod ord">
          <ac:chgData name="Al Brooks" userId="34fc579134f071c1" providerId="LiveId" clId="{0A7218F2-E400-42C1-8652-A4E8C440D270}" dt="2021-01-30T01:58:17.833" v="6505" actId="1035"/>
          <ac:picMkLst>
            <pc:docMk/>
            <pc:sldMk cId="2309732775" sldId="6958"/>
            <ac:picMk id="82" creationId="{9132E376-5FEC-430C-A048-60FD0CFB4840}"/>
          </ac:picMkLst>
        </pc:picChg>
        <pc:cxnChg chg="add del mod">
          <ac:chgData name="Al Brooks" userId="34fc579134f071c1" providerId="LiveId" clId="{0A7218F2-E400-42C1-8652-A4E8C440D270}" dt="2021-01-30T01:56:06.454" v="6465" actId="21"/>
          <ac:cxnSpMkLst>
            <pc:docMk/>
            <pc:sldMk cId="2309732775" sldId="6958"/>
            <ac:cxnSpMk id="83" creationId="{6AB86BD6-0A2B-494C-8EBD-6A708FE43E19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4" creationId="{B1671595-D435-43EE-BEE4-AB1C699FE96D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5" creationId="{5C431A15-5601-46CD-A611-FE80B76117BD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6" creationId="{641584F6-2D36-451A-ADAC-96818A2312E0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7" creationId="{A2BA97CA-F86E-464A-8E1C-9D950904A4FD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8" creationId="{39F7C633-8627-4609-B866-6C3911E2F99D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89" creationId="{78130119-D8FC-4095-B57A-6AEA1DA64801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90" creationId="{2A6B1FC7-84D5-417C-9289-D84F760276F7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91" creationId="{B4B63746-ADDF-45B9-B71F-A07AC26C65D6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105" creationId="{56621A2D-909F-4288-8694-1C988AC5F8BE}"/>
          </ac:cxnSpMkLst>
        </pc:cxnChg>
        <pc:cxnChg chg="add del mod">
          <ac:chgData name="Al Brooks" userId="34fc579134f071c1" providerId="LiveId" clId="{0A7218F2-E400-42C1-8652-A4E8C440D270}" dt="2021-01-30T01:58:09.586" v="6475" actId="478"/>
          <ac:cxnSpMkLst>
            <pc:docMk/>
            <pc:sldMk cId="2309732775" sldId="6958"/>
            <ac:cxnSpMk id="107" creationId="{3BC3397E-5151-4711-816A-71EE33E5EBF6}"/>
          </ac:cxnSpMkLst>
        </pc:cxnChg>
        <pc:cxnChg chg="add mod">
          <ac:chgData name="Al Brooks" userId="34fc579134f071c1" providerId="LiveId" clId="{0A7218F2-E400-42C1-8652-A4E8C440D270}" dt="2021-01-30T01:58:17.833" v="6505" actId="1035"/>
          <ac:cxnSpMkLst>
            <pc:docMk/>
            <pc:sldMk cId="2309732775" sldId="6958"/>
            <ac:cxnSpMk id="108" creationId="{3A37D8D8-A3A2-4194-8C57-C8CCB92D28F5}"/>
          </ac:cxnSpMkLst>
        </pc:cxnChg>
      </pc:sldChg>
      <pc:sldChg chg="addSp modSp add del mod">
        <pc:chgData name="Al Brooks" userId="34fc579134f071c1" providerId="LiveId" clId="{0A7218F2-E400-42C1-8652-A4E8C440D270}" dt="2021-01-30T01:59:46.219" v="6529" actId="47"/>
        <pc:sldMkLst>
          <pc:docMk/>
          <pc:sldMk cId="1473280710" sldId="6959"/>
        </pc:sldMkLst>
        <pc:spChg chg="mod">
          <ac:chgData name="Al Brooks" userId="34fc579134f071c1" providerId="LiveId" clId="{0A7218F2-E400-42C1-8652-A4E8C440D270}" dt="2021-01-30T01:59:35.517" v="6527" actId="21"/>
          <ac:spMkLst>
            <pc:docMk/>
            <pc:sldMk cId="1473280710" sldId="6959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1-29T22:55:50.255" v="5846" actId="167"/>
          <ac:spMkLst>
            <pc:docMk/>
            <pc:sldMk cId="1473280710" sldId="6959"/>
            <ac:spMk id="21" creationId="{D800B438-E78B-4C04-8812-E548DC25F1FB}"/>
          </ac:spMkLst>
        </pc:spChg>
        <pc:picChg chg="add mod ord">
          <ac:chgData name="Al Brooks" userId="34fc579134f071c1" providerId="LiveId" clId="{0A7218F2-E400-42C1-8652-A4E8C440D270}" dt="2021-01-29T22:55:42.878" v="5844" actId="167"/>
          <ac:picMkLst>
            <pc:docMk/>
            <pc:sldMk cId="1473280710" sldId="6959"/>
            <ac:picMk id="82" creationId="{270C6763-8853-422E-861A-92898C1F431D}"/>
          </ac:picMkLst>
        </pc:picChg>
      </pc:sldChg>
      <pc:sldChg chg="addSp delSp modSp add del mod modClrScheme chgLayout">
        <pc:chgData name="Al Brooks" userId="34fc579134f071c1" providerId="LiveId" clId="{0A7218F2-E400-42C1-8652-A4E8C440D270}" dt="2021-02-01T21:30:44.889" v="7094" actId="47"/>
        <pc:sldMkLst>
          <pc:docMk/>
          <pc:sldMk cId="3142415650" sldId="6960"/>
        </pc:sldMkLst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1-30T02:11:18.352" v="6685"/>
          <ac:spMkLst>
            <pc:docMk/>
            <pc:sldMk cId="3142415650" sldId="6960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29T22:54:52.086" v="5828" actId="1076"/>
          <ac:spMkLst>
            <pc:docMk/>
            <pc:sldMk cId="3142415650" sldId="6960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2" creationId="{168C0CE1-D792-4151-AC4C-D1467E176DC3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3" creationId="{B51CBF54-717F-4EBF-B90B-80C34AE2EE1C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4" creationId="{48DB10C5-B3D3-4075-91B9-04687D0E34F1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5" creationId="{6362BC2F-5E8E-4AF7-A72F-2A6FD31DC016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6" creationId="{18FE7910-D03F-4965-A291-D36A66C32B20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7" creationId="{D188C4C8-4C57-4BB6-898A-F3DE3F4AFACB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8" creationId="{A0C7F9B8-7CE7-4F8A-8E2C-70C5FCEAC451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19" creationId="{FD6FFBF8-328C-4496-87A3-2C99B4DD87C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0" creationId="{963DC3E8-A028-488D-B223-B10686843CCC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1" creationId="{BBCD8DF8-2384-4C5A-9271-F7DE5D3E2151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2" creationId="{E9F8715D-BD8E-410C-97B2-F27092AE9A09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3" creationId="{F73177F8-42D4-4FB2-A730-B8308DBE978D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4" creationId="{F8EC072C-8B00-4C49-99C0-A774A7A784C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5" creationId="{0F042158-B903-4102-89A1-C71B90279B61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6" creationId="{DC598F25-CE25-4871-8E12-B9D1BCFE0C68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7" creationId="{8F457AB5-7FAD-4EDD-AF7E-56F2B245912F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8" creationId="{ADDA5AA4-11E6-4C0D-815C-E330F6E0C62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29" creationId="{7376AF6E-7303-4F3C-87F7-EB1593381180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0" creationId="{EC093BAF-BDBC-4F8E-92CC-B9011031ABBD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1" creationId="{DB65F6E3-E962-41F6-87A2-A99433AC889B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2" creationId="{4ACA0752-9893-4D95-B8FE-5D98EE7767A9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3" creationId="{8DCC4A13-7D3D-4182-B1BD-3168DD3DA18C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4" creationId="{33353CCE-5AEF-4887-83CE-722128263EDB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5" creationId="{CD08B620-51FE-490A-AB34-DD5BBACDD06E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6" creationId="{8C3B82FC-1158-4071-8DBF-52C528CD018D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7" creationId="{3BD76BF9-9B9B-420E-8777-77352410D79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8" creationId="{46686B7D-2598-45C6-A244-508B00AF7BB9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39" creationId="{F11E257C-CB10-46F8-ABB8-0C23F2B61CCE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40" creationId="{7B3B1594-21BC-4A9F-A089-E529CF34573B}"/>
          </ac:spMkLst>
        </pc:spChg>
        <pc:spChg chg="add mod">
          <ac:chgData name="Al Brooks" userId="34fc579134f071c1" providerId="LiveId" clId="{0A7218F2-E400-42C1-8652-A4E8C440D270}" dt="2021-01-29T22:56:31.423" v="5856"/>
          <ac:spMkLst>
            <pc:docMk/>
            <pc:sldMk cId="3142415650" sldId="6960"/>
            <ac:spMk id="142" creationId="{CC4DECDC-C8F6-4871-94BD-9BB4A08292CA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56" creationId="{D29E0783-D6B1-4EA7-9B84-515359E4613D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2" creationId="{814AAE56-483D-4393-958F-62AC024E2BD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163" creationId="{3537BB52-9E90-4803-9F56-DC6889603A55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178" creationId="{58AD4589-C940-4B3A-B426-E89BB9859B64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213" creationId="{647BC170-0681-4E47-A6D4-8931958306A2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215" creationId="{54EB725C-7612-4A49-BFED-8D25FAC34080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216" creationId="{B5437E3F-6BF8-46A5-AFB6-F76C7EFC0357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21" creationId="{68FD4F3E-0F63-4A17-BC12-C80420F32F69}"/>
          </ac:spMkLst>
        </pc:spChg>
        <pc:spChg chg="del mod">
          <ac:chgData name="Al Brooks" userId="34fc579134f071c1" providerId="LiveId" clId="{0A7218F2-E400-42C1-8652-A4E8C440D270}" dt="2021-01-29T22:54:47.536" v="5826" actId="478"/>
          <ac:spMkLst>
            <pc:docMk/>
            <pc:sldMk cId="3142415650" sldId="6960"/>
            <ac:spMk id="223" creationId="{6BB23734-E7EB-41D7-917F-97E01730F43F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29T22:54:56.142" v="5829" actId="478"/>
          <ac:spMkLst>
            <pc:docMk/>
            <pc:sldMk cId="3142415650" sldId="6960"/>
            <ac:spMk id="232" creationId="{819AFA96-EEDE-4161-BAAB-3CEFDF1596C7}"/>
          </ac:spMkLst>
        </pc:spChg>
        <pc:picChg chg="del mod modCrop">
          <ac:chgData name="Al Brooks" userId="34fc579134f071c1" providerId="LiveId" clId="{0A7218F2-E400-42C1-8652-A4E8C440D270}" dt="2021-01-29T22:54:42.060" v="5825" actId="21"/>
          <ac:picMkLst>
            <pc:docMk/>
            <pc:sldMk cId="3142415650" sldId="6960"/>
            <ac:picMk id="4" creationId="{9E5F836B-8FFF-4258-B904-7729E8CCA172}"/>
          </ac:picMkLst>
        </pc:picChg>
        <pc:picChg chg="add mod">
          <ac:chgData name="Al Brooks" userId="34fc579134f071c1" providerId="LiveId" clId="{0A7218F2-E400-42C1-8652-A4E8C440D270}" dt="2021-01-29T22:54:49.159" v="5827"/>
          <ac:picMkLst>
            <pc:docMk/>
            <pc:sldMk cId="3142415650" sldId="6960"/>
            <ac:picMk id="141" creationId="{F7BFD4B6-654C-4A72-84C6-C407C5DE97EF}"/>
          </ac:picMkLst>
        </pc:pic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82" creationId="{1C8959B6-3C32-409F-94C3-0D8D1BF5B624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84" creationId="{6A7DF33B-FCD8-4C7B-B172-F9AC64D33F3D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86" creationId="{480AAAAC-BCA6-4586-AB7D-6B3FF7CFF23B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88" creationId="{62F77CF8-B04D-4D48-BE9D-F4D1667E8B05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91" creationId="{158E4BD1-2AAE-4897-9766-6476D7693C40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93" creationId="{81284308-B0FD-4D48-9797-94AE50BB66FD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95" creationId="{7CC9F56B-FFB3-4321-A57D-F1E5C9200F92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97" creationId="{3621D560-CE7D-4E5B-8BA5-35747044123F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99" creationId="{121D0A1B-BEFD-4101-A48F-21B106B328A5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01" creationId="{C9A989B5-579F-4229-8A1F-9ADB695571D3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04" creationId="{DF3E201C-79FB-485C-8909-0628318ACD3C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06" creationId="{7E8F02D2-F4D3-493C-921F-1A706FFADF7C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08" creationId="{38AECFDE-2AD5-43A3-BB5C-81E9BCFD3D17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10" creationId="{79288B1F-9A8F-4C64-8907-F609CAE037E0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157" creationId="{1E77A6D0-4C73-4623-9433-6BDF1BC73234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12" creationId="{49561F36-F7AA-4C0F-96BF-FE4D01C1EBD9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214" creationId="{45E16666-2868-4B8D-A875-846F68ED1C2B}"/>
          </ac:cxnSpMkLst>
        </pc:cxnChg>
        <pc:cxnChg chg="del mod">
          <ac:chgData name="Al Brooks" userId="34fc579134f071c1" providerId="LiveId" clId="{0A7218F2-E400-42C1-8652-A4E8C440D270}" dt="2021-01-29T22:54:47.536" v="5826" actId="478"/>
          <ac:cxnSpMkLst>
            <pc:docMk/>
            <pc:sldMk cId="3142415650" sldId="6960"/>
            <ac:cxnSpMk id="222" creationId="{BBECBE38-AEE0-4D7D-B5BC-CEFC70E762B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29T22:54:56.142" v="5829" actId="478"/>
          <ac:cxnSpMkLst>
            <pc:docMk/>
            <pc:sldMk cId="3142415650" sldId="696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1-30T02:14:04.252" v="6699" actId="47"/>
        <pc:sldMkLst>
          <pc:docMk/>
          <pc:sldMk cId="3561602316" sldId="6961"/>
        </pc:sldMkLst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30T02:11:09.418" v="6684" actId="6549"/>
          <ac:spMkLst>
            <pc:docMk/>
            <pc:sldMk cId="3561602316" sldId="6961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1-30T01:48:07.202" v="6270" actId="1076"/>
          <ac:spMkLst>
            <pc:docMk/>
            <pc:sldMk cId="3561602316" sldId="6961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1-29T22:56:28.348" v="5855"/>
          <ac:spMkLst>
            <pc:docMk/>
            <pc:sldMk cId="3561602316" sldId="6961"/>
            <ac:spMk id="141" creationId="{EB8D4217-EA77-4CB2-8B12-71FCADE54C5F}"/>
          </ac:spMkLst>
        </pc:spChg>
        <pc:spChg chg="add mod">
          <ac:chgData name="Al Brooks" userId="34fc579134f071c1" providerId="LiveId" clId="{0A7218F2-E400-42C1-8652-A4E8C440D270}" dt="2021-01-30T02:11:30.238" v="6688" actId="13926"/>
          <ac:spMkLst>
            <pc:docMk/>
            <pc:sldMk cId="3561602316" sldId="6961"/>
            <ac:spMk id="142" creationId="{6D51A00A-7B9A-4F79-8472-41D25B589A72}"/>
          </ac:spMkLst>
        </pc:spChg>
        <pc:spChg chg="add mod">
          <ac:chgData name="Al Brooks" userId="34fc579134f071c1" providerId="LiveId" clId="{0A7218F2-E400-42C1-8652-A4E8C440D270}" dt="2021-01-30T02:10:49.819" v="6658" actId="13926"/>
          <ac:spMkLst>
            <pc:docMk/>
            <pc:sldMk cId="3561602316" sldId="6961"/>
            <ac:spMk id="144" creationId="{D488110B-804A-455E-9E35-B560D9733574}"/>
          </ac:spMkLst>
        </pc:spChg>
        <pc:spChg chg="add del mod">
          <ac:chgData name="Al Brooks" userId="34fc579134f071c1" providerId="LiveId" clId="{0A7218F2-E400-42C1-8652-A4E8C440D270}" dt="2021-01-30T01:54:43.967" v="6442" actId="478"/>
          <ac:spMkLst>
            <pc:docMk/>
            <pc:sldMk cId="3561602316" sldId="6961"/>
            <ac:spMk id="145" creationId="{B808632E-A818-417C-8858-291E7B4741D7}"/>
          </ac:spMkLst>
        </pc:spChg>
        <pc:spChg chg="add mod">
          <ac:chgData name="Al Brooks" userId="34fc579134f071c1" providerId="LiveId" clId="{0A7218F2-E400-42C1-8652-A4E8C440D270}" dt="2021-01-30T02:11:37.120" v="6690" actId="13926"/>
          <ac:spMkLst>
            <pc:docMk/>
            <pc:sldMk cId="3561602316" sldId="6961"/>
            <ac:spMk id="149" creationId="{01DE6A76-D6C1-4165-936A-FE6800862BE1}"/>
          </ac:spMkLst>
        </pc:spChg>
        <pc:spChg chg="del">
          <ac:chgData name="Al Brooks" userId="34fc579134f071c1" providerId="LiveId" clId="{0A7218F2-E400-42C1-8652-A4E8C440D270}" dt="2021-01-30T01:48:19.518" v="6272" actId="478"/>
          <ac:spMkLst>
            <pc:docMk/>
            <pc:sldMk cId="3561602316" sldId="6961"/>
            <ac:spMk id="156" creationId="{D29E0783-D6B1-4EA7-9B84-515359E4613D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178" creationId="{58AD4589-C940-4B3A-B426-E89BB9859B64}"/>
          </ac:spMkLst>
        </pc:spChg>
        <pc:spChg chg="del mod">
          <ac:chgData name="Al Brooks" userId="34fc579134f071c1" providerId="LiveId" clId="{0A7218F2-E400-42C1-8652-A4E8C440D270}" dt="2021-01-30T01:54:08.488" v="6432" actId="478"/>
          <ac:spMkLst>
            <pc:docMk/>
            <pc:sldMk cId="3561602316" sldId="6961"/>
            <ac:spMk id="213" creationId="{647BC170-0681-4E47-A6D4-8931958306A2}"/>
          </ac:spMkLst>
        </pc:spChg>
        <pc:spChg chg="mod">
          <ac:chgData name="Al Brooks" userId="34fc579134f071c1" providerId="LiveId" clId="{0A7218F2-E400-42C1-8652-A4E8C440D270}" dt="2021-01-30T02:11:48.221" v="6696" actId="13926"/>
          <ac:spMkLst>
            <pc:docMk/>
            <pc:sldMk cId="3561602316" sldId="6961"/>
            <ac:spMk id="215" creationId="{54EB725C-7612-4A49-BFED-8D25FAC34080}"/>
          </ac:spMkLst>
        </pc:spChg>
        <pc:spChg chg="mod">
          <ac:chgData name="Al Brooks" userId="34fc579134f071c1" providerId="LiveId" clId="{0A7218F2-E400-42C1-8652-A4E8C440D270}" dt="2021-01-30T02:11:43.031" v="6693" actId="13926"/>
          <ac:spMkLst>
            <pc:docMk/>
            <pc:sldMk cId="3561602316" sldId="6961"/>
            <ac:spMk id="216" creationId="{B5437E3F-6BF8-46A5-AFB6-F76C7EFC0357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21" creationId="{68FD4F3E-0F63-4A17-BC12-C80420F32F69}"/>
          </ac:spMkLst>
        </pc:spChg>
        <pc:spChg chg="mod">
          <ac:chgData name="Al Brooks" userId="34fc579134f071c1" providerId="LiveId" clId="{0A7218F2-E400-42C1-8652-A4E8C440D270}" dt="2021-01-30T02:11:24.141" v="6686" actId="13926"/>
          <ac:spMkLst>
            <pc:docMk/>
            <pc:sldMk cId="3561602316" sldId="6961"/>
            <ac:spMk id="223" creationId="{6BB23734-E7EB-41D7-917F-97E01730F43F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2:11:54.522" v="6697" actId="478"/>
          <ac:spMkLst>
            <pc:docMk/>
            <pc:sldMk cId="3561602316" sldId="6961"/>
            <ac:spMk id="232" creationId="{819AFA96-EEDE-4161-BAAB-3CEFDF1596C7}"/>
          </ac:spMkLst>
        </pc:spChg>
        <pc:picChg chg="mod">
          <ac:chgData name="Al Brooks" userId="34fc579134f071c1" providerId="LiveId" clId="{0A7218F2-E400-42C1-8652-A4E8C440D270}" dt="2021-01-30T01:55:10.131" v="6450" actId="1076"/>
          <ac:picMkLst>
            <pc:docMk/>
            <pc:sldMk cId="3561602316" sldId="6961"/>
            <ac:picMk id="4" creationId="{9E5F836B-8FFF-4258-B904-7729E8CCA172}"/>
          </ac:picMkLst>
        </pc:picChg>
        <pc:cxnChg chg="add mod">
          <ac:chgData name="Al Brooks" userId="34fc579134f071c1" providerId="LiveId" clId="{0A7218F2-E400-42C1-8652-A4E8C440D270}" dt="2021-01-30T01:48:46.322" v="6277" actId="14100"/>
          <ac:cxnSpMkLst>
            <pc:docMk/>
            <pc:sldMk cId="3561602316" sldId="6961"/>
            <ac:cxnSpMk id="143" creationId="{673336B5-29BC-46DB-99D5-DD53C105E627}"/>
          </ac:cxnSpMkLst>
        </pc:cxnChg>
        <pc:cxnChg chg="add mod">
          <ac:chgData name="Al Brooks" userId="34fc579134f071c1" providerId="LiveId" clId="{0A7218F2-E400-42C1-8652-A4E8C440D270}" dt="2021-01-30T01:55:01.066" v="6447" actId="14100"/>
          <ac:cxnSpMkLst>
            <pc:docMk/>
            <pc:sldMk cId="3561602316" sldId="6961"/>
            <ac:cxnSpMk id="146" creationId="{C2BF2065-FA0D-4071-A0F8-3F24FB11D57C}"/>
          </ac:cxnSpMkLst>
        </pc:cxnChg>
        <pc:cxnChg chg="add mod">
          <ac:chgData name="Al Brooks" userId="34fc579134f071c1" providerId="LiveId" clId="{0A7218F2-E400-42C1-8652-A4E8C440D270}" dt="2021-01-30T01:55:14.100" v="6451" actId="14100"/>
          <ac:cxnSpMkLst>
            <pc:docMk/>
            <pc:sldMk cId="3561602316" sldId="6961"/>
            <ac:cxnSpMk id="147" creationId="{7FD7FE1F-4248-42B2-9DD0-64CA05806164}"/>
          </ac:cxnSpMkLst>
        </pc:cxnChg>
        <pc:cxnChg chg="add mod">
          <ac:chgData name="Al Brooks" userId="34fc579134f071c1" providerId="LiveId" clId="{0A7218F2-E400-42C1-8652-A4E8C440D270}" dt="2021-01-30T02:06:30.885" v="6623" actId="14100"/>
          <ac:cxnSpMkLst>
            <pc:docMk/>
            <pc:sldMk cId="3561602316" sldId="6961"/>
            <ac:cxnSpMk id="148" creationId="{31A00B9F-5FFE-4ABA-BEF8-277B5074B4AC}"/>
          </ac:cxnSpMkLst>
        </pc:cxnChg>
        <pc:cxnChg chg="add del mod">
          <ac:chgData name="Al Brooks" userId="34fc579134f071c1" providerId="LiveId" clId="{0A7218F2-E400-42C1-8652-A4E8C440D270}" dt="2021-01-30T02:05:43.068" v="6605" actId="478"/>
          <ac:cxnSpMkLst>
            <pc:docMk/>
            <pc:sldMk cId="3561602316" sldId="6961"/>
            <ac:cxnSpMk id="150" creationId="{BA5D21A0-E633-4508-A45B-6FA8D70D9B9C}"/>
          </ac:cxnSpMkLst>
        </pc:cxnChg>
        <pc:cxnChg chg="add mod">
          <ac:chgData name="Al Brooks" userId="34fc579134f071c1" providerId="LiveId" clId="{0A7218F2-E400-42C1-8652-A4E8C440D270}" dt="2021-01-30T02:05:39.700" v="6604" actId="1037"/>
          <ac:cxnSpMkLst>
            <pc:docMk/>
            <pc:sldMk cId="3561602316" sldId="6961"/>
            <ac:cxnSpMk id="151" creationId="{F6418F87-8528-4AC9-91F2-94F562DBD53A}"/>
          </ac:cxnSpMkLst>
        </pc:cxnChg>
        <pc:cxnChg chg="add mod">
          <ac:chgData name="Al Brooks" userId="34fc579134f071c1" providerId="LiveId" clId="{0A7218F2-E400-42C1-8652-A4E8C440D270}" dt="2021-01-30T02:05:53.419" v="6618" actId="1035"/>
          <ac:cxnSpMkLst>
            <pc:docMk/>
            <pc:sldMk cId="3561602316" sldId="6961"/>
            <ac:cxnSpMk id="152" creationId="{A58DB246-8638-4008-AB3A-FCAF6041599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1:53:48.981" v="6427" actId="478"/>
          <ac:cxnSpMkLst>
            <pc:docMk/>
            <pc:sldMk cId="3561602316" sldId="6961"/>
            <ac:cxnSpMk id="214" creationId="{45E16666-2868-4B8D-A875-846F68ED1C2B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2:11:54.522" v="6697" actId="478"/>
          <ac:cxnSpMkLst>
            <pc:docMk/>
            <pc:sldMk cId="3561602316" sldId="6961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0A7218F2-E400-42C1-8652-A4E8C440D270}" dt="2021-02-01T21:30:44.889" v="7094" actId="47"/>
        <pc:sldMkLst>
          <pc:docMk/>
          <pc:sldMk cId="147973342" sldId="6962"/>
        </pc:sldMkLst>
      </pc:sldChg>
      <pc:sldChg chg="delSp modSp add del mod">
        <pc:chgData name="Al Brooks" userId="34fc579134f071c1" providerId="LiveId" clId="{0A7218F2-E400-42C1-8652-A4E8C440D270}" dt="2021-01-30T02:00:50.282" v="6537" actId="2696"/>
        <pc:sldMkLst>
          <pc:docMk/>
          <pc:sldMk cId="2567798482" sldId="6962"/>
        </pc:sldMkLst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1-30T01:59:42.245" v="6528"/>
          <ac:spMkLst>
            <pc:docMk/>
            <pc:sldMk cId="2567798482" sldId="6962"/>
            <ac:spMk id="5" creationId="{00000000-0000-0000-0000-000000000000}"/>
          </ac:spMkLst>
        </pc:spChg>
        <pc:spChg chg="del">
          <ac:chgData name="Al Brooks" userId="34fc579134f071c1" providerId="LiveId" clId="{0A7218F2-E400-42C1-8652-A4E8C440D270}" dt="2021-01-30T02:00:03.286" v="6530" actId="478"/>
          <ac:spMkLst>
            <pc:docMk/>
            <pc:sldMk cId="2567798482" sldId="6962"/>
            <ac:spMk id="81" creationId="{641FEEB9-8A2B-47B0-B952-805EB0550055}"/>
          </ac:spMkLst>
        </pc:spChg>
        <pc:spChg chg="mod">
          <ac:chgData name="Al Brooks" userId="34fc579134f071c1" providerId="LiveId" clId="{0A7218F2-E400-42C1-8652-A4E8C440D270}" dt="2021-01-30T02:00:14.988" v="6531" actId="108"/>
          <ac:spMkLst>
            <pc:docMk/>
            <pc:sldMk cId="2567798482" sldId="6962"/>
            <ac:spMk id="104" creationId="{B7FAA349-C900-44AE-8392-450FBE59DA9A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1-30T02:00:19.443" v="6532" actId="478"/>
          <ac:spMkLst>
            <pc:docMk/>
            <pc:sldMk cId="2567798482" sldId="6962"/>
            <ac:spMk id="232" creationId="{819AFA96-EEDE-4161-BAAB-3CEFDF1596C7}"/>
          </ac:spMkLst>
        </pc:sp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1-30T02:00:19.443" v="6532" actId="478"/>
          <ac:cxnSpMkLst>
            <pc:docMk/>
            <pc:sldMk cId="2567798482" sldId="6962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0A7218F2-E400-42C1-8652-A4E8C440D270}" dt="2021-01-30T02:01:15.887" v="6538" actId="2696"/>
        <pc:sldMkLst>
          <pc:docMk/>
          <pc:sldMk cId="730554662" sldId="6963"/>
        </pc:sldMkLst>
        <pc:spChg chg="mod">
          <ac:chgData name="Al Brooks" userId="34fc579134f071c1" providerId="LiveId" clId="{0A7218F2-E400-42C1-8652-A4E8C440D270}" dt="2021-01-30T02:00:42.033" v="6535"/>
          <ac:spMkLst>
            <pc:docMk/>
            <pc:sldMk cId="730554662" sldId="6963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0A7218F2-E400-42C1-8652-A4E8C440D270}" dt="2021-02-03T20:56:19.384" v="11490" actId="47"/>
        <pc:sldMkLst>
          <pc:docMk/>
          <pc:sldMk cId="3108751704" sldId="6963"/>
        </pc:sldMkLst>
        <pc:spChg chg="mod">
          <ac:chgData name="Al Brooks" userId="34fc579134f071c1" providerId="LiveId" clId="{0A7218F2-E400-42C1-8652-A4E8C440D270}" dt="2021-02-02T21:19:34.351" v="8895" actId="27636"/>
          <ac:spMkLst>
            <pc:docMk/>
            <pc:sldMk cId="3108751704" sldId="6963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1T16:36:14.391" v="6775" actId="20577"/>
          <ac:spMkLst>
            <pc:docMk/>
            <pc:sldMk cId="3108751704" sldId="6963"/>
            <ac:spMk id="21" creationId="{D800B438-E78B-4C04-8812-E548DC25F1FB}"/>
          </ac:spMkLst>
        </pc:spChg>
        <pc:spChg chg="add del">
          <ac:chgData name="Al Brooks" userId="34fc579134f071c1" providerId="LiveId" clId="{0A7218F2-E400-42C1-8652-A4E8C440D270}" dt="2021-02-02T21:18:32.257" v="8853" actId="22"/>
          <ac:spMkLst>
            <pc:docMk/>
            <pc:sldMk cId="3108751704" sldId="6963"/>
            <ac:spMk id="81" creationId="{6DDA4F95-4D9C-4D83-A5C9-53E2CCEA51C6}"/>
          </ac:spMkLst>
        </pc:spChg>
        <pc:spChg chg="add del mod">
          <ac:chgData name="Al Brooks" userId="34fc579134f071c1" providerId="LiveId" clId="{0A7218F2-E400-42C1-8652-A4E8C440D270}" dt="2021-02-02T21:20:01.276" v="8902" actId="478"/>
          <ac:spMkLst>
            <pc:docMk/>
            <pc:sldMk cId="3108751704" sldId="6963"/>
            <ac:spMk id="86" creationId="{DDDF36CA-ADC6-4952-A968-3CA075549599}"/>
          </ac:spMkLst>
        </pc:spChg>
        <pc:spChg chg="add mod">
          <ac:chgData name="Al Brooks" userId="34fc579134f071c1" providerId="LiveId" clId="{0A7218F2-E400-42C1-8652-A4E8C440D270}" dt="2021-02-02T21:23:00.737" v="8958" actId="1076"/>
          <ac:spMkLst>
            <pc:docMk/>
            <pc:sldMk cId="3108751704" sldId="6963"/>
            <ac:spMk id="105" creationId="{6C05EFA3-D7A2-4EEC-9FD9-87386325C968}"/>
          </ac:spMkLst>
        </pc:spChg>
        <pc:spChg chg="add mod">
          <ac:chgData name="Al Brooks" userId="34fc579134f071c1" providerId="LiveId" clId="{0A7218F2-E400-42C1-8652-A4E8C440D270}" dt="2021-02-02T21:21:41.580" v="8930" actId="571"/>
          <ac:spMkLst>
            <pc:docMk/>
            <pc:sldMk cId="3108751704" sldId="6963"/>
            <ac:spMk id="106" creationId="{7EE39774-63DE-436C-A5C0-769538D22F7B}"/>
          </ac:spMkLst>
        </pc:spChg>
        <pc:spChg chg="add mod">
          <ac:chgData name="Al Brooks" userId="34fc579134f071c1" providerId="LiveId" clId="{0A7218F2-E400-42C1-8652-A4E8C440D270}" dt="2021-02-02T21:23:09.066" v="8961" actId="1076"/>
          <ac:spMkLst>
            <pc:docMk/>
            <pc:sldMk cId="3108751704" sldId="6963"/>
            <ac:spMk id="107" creationId="{98E1D2E2-7749-4962-A3AA-BFC216FBBAFC}"/>
          </ac:spMkLst>
        </pc:spChg>
        <pc:spChg chg="add mod">
          <ac:chgData name="Al Brooks" userId="34fc579134f071c1" providerId="LiveId" clId="{0A7218F2-E400-42C1-8652-A4E8C440D270}" dt="2021-02-02T21:23:14.022" v="8963" actId="1076"/>
          <ac:spMkLst>
            <pc:docMk/>
            <pc:sldMk cId="3108751704" sldId="6963"/>
            <ac:spMk id="108" creationId="{80644224-89B1-4015-BDAF-75A796378C62}"/>
          </ac:spMkLst>
        </pc:spChg>
        <pc:spChg chg="add mod">
          <ac:chgData name="Al Brooks" userId="34fc579134f071c1" providerId="LiveId" clId="{0A7218F2-E400-42C1-8652-A4E8C440D270}" dt="2021-02-02T21:23:27.247" v="8967" actId="1076"/>
          <ac:spMkLst>
            <pc:docMk/>
            <pc:sldMk cId="3108751704" sldId="6963"/>
            <ac:spMk id="109" creationId="{2E4DD093-9131-40E3-9CB9-0FBEB100F3AD}"/>
          </ac:spMkLst>
        </pc:spChg>
        <pc:spChg chg="add mod">
          <ac:chgData name="Al Brooks" userId="34fc579134f071c1" providerId="LiveId" clId="{0A7218F2-E400-42C1-8652-A4E8C440D270}" dt="2021-02-02T21:23:44.807" v="8973" actId="1076"/>
          <ac:spMkLst>
            <pc:docMk/>
            <pc:sldMk cId="3108751704" sldId="6963"/>
            <ac:spMk id="110" creationId="{D2CCD0EA-87A1-4EBB-A2D3-764D5EA8B38C}"/>
          </ac:spMkLst>
        </pc:spChg>
        <pc:spChg chg="add mod">
          <ac:chgData name="Al Brooks" userId="34fc579134f071c1" providerId="LiveId" clId="{0A7218F2-E400-42C1-8652-A4E8C440D270}" dt="2021-02-02T21:23:49.196" v="8975" actId="1076"/>
          <ac:spMkLst>
            <pc:docMk/>
            <pc:sldMk cId="3108751704" sldId="6963"/>
            <ac:spMk id="111" creationId="{56C06568-ABBB-4C2D-8835-AC637EC8FCF2}"/>
          </ac:spMkLst>
        </pc:spChg>
        <pc:spChg chg="add mod">
          <ac:chgData name="Al Brooks" userId="34fc579134f071c1" providerId="LiveId" clId="{0A7218F2-E400-42C1-8652-A4E8C440D270}" dt="2021-02-02T21:23:50.769" v="8976" actId="1076"/>
          <ac:spMkLst>
            <pc:docMk/>
            <pc:sldMk cId="3108751704" sldId="6963"/>
            <ac:spMk id="112" creationId="{74AFBA1A-C3F7-457F-B795-5FD64B198F0E}"/>
          </ac:spMkLst>
        </pc:spChg>
        <pc:spChg chg="add mod">
          <ac:chgData name="Al Brooks" userId="34fc579134f071c1" providerId="LiveId" clId="{0A7218F2-E400-42C1-8652-A4E8C440D270}" dt="2021-02-02T21:21:59.611" v="8937" actId="571"/>
          <ac:spMkLst>
            <pc:docMk/>
            <pc:sldMk cId="3108751704" sldId="6963"/>
            <ac:spMk id="113" creationId="{0FDCB4AF-9E0C-44BA-9971-9B97221BD674}"/>
          </ac:spMkLst>
        </pc:spChg>
        <pc:spChg chg="add mod">
          <ac:chgData name="Al Brooks" userId="34fc579134f071c1" providerId="LiveId" clId="{0A7218F2-E400-42C1-8652-A4E8C440D270}" dt="2021-02-02T21:24:05.523" v="8979" actId="1076"/>
          <ac:spMkLst>
            <pc:docMk/>
            <pc:sldMk cId="3108751704" sldId="6963"/>
            <ac:spMk id="114" creationId="{07635C3E-6FF2-4BD7-859E-9BD3B069250A}"/>
          </ac:spMkLst>
        </pc:spChg>
        <pc:spChg chg="add mod">
          <ac:chgData name="Al Brooks" userId="34fc579134f071c1" providerId="LiveId" clId="{0A7218F2-E400-42C1-8652-A4E8C440D270}" dt="2021-02-02T21:24:12.673" v="8980" actId="1076"/>
          <ac:spMkLst>
            <pc:docMk/>
            <pc:sldMk cId="3108751704" sldId="6963"/>
            <ac:spMk id="115" creationId="{02A131DE-3A8A-4C88-A330-E037A16C63D0}"/>
          </ac:spMkLst>
        </pc:spChg>
        <pc:spChg chg="add mod">
          <ac:chgData name="Al Brooks" userId="34fc579134f071c1" providerId="LiveId" clId="{0A7218F2-E400-42C1-8652-A4E8C440D270}" dt="2021-02-02T21:24:36.655" v="8989" actId="1076"/>
          <ac:spMkLst>
            <pc:docMk/>
            <pc:sldMk cId="3108751704" sldId="6963"/>
            <ac:spMk id="116" creationId="{1742F8EA-BD45-48BB-A76C-4BAC27731D37}"/>
          </ac:spMkLst>
        </pc:spChg>
        <pc:spChg chg="add mod">
          <ac:chgData name="Al Brooks" userId="34fc579134f071c1" providerId="LiveId" clId="{0A7218F2-E400-42C1-8652-A4E8C440D270}" dt="2021-02-02T21:24:50.289" v="8992" actId="1076"/>
          <ac:spMkLst>
            <pc:docMk/>
            <pc:sldMk cId="3108751704" sldId="6963"/>
            <ac:spMk id="117" creationId="{CF4EF197-387C-4F73-A607-B20D8D6E21BF}"/>
          </ac:spMkLst>
        </pc:spChg>
        <pc:spChg chg="add mod">
          <ac:chgData name="Al Brooks" userId="34fc579134f071c1" providerId="LiveId" clId="{0A7218F2-E400-42C1-8652-A4E8C440D270}" dt="2021-02-02T21:24:52.200" v="8993" actId="1076"/>
          <ac:spMkLst>
            <pc:docMk/>
            <pc:sldMk cId="3108751704" sldId="6963"/>
            <ac:spMk id="118" creationId="{C0913BD8-76CA-45CF-858D-06D6C4BC884B}"/>
          </ac:spMkLst>
        </pc:spChg>
        <pc:spChg chg="add mod">
          <ac:chgData name="Al Brooks" userId="34fc579134f071c1" providerId="LiveId" clId="{0A7218F2-E400-42C1-8652-A4E8C440D270}" dt="2021-02-02T21:24:54.827" v="8994" actId="1076"/>
          <ac:spMkLst>
            <pc:docMk/>
            <pc:sldMk cId="3108751704" sldId="6963"/>
            <ac:spMk id="119" creationId="{FE209B0B-C336-4F32-B70C-D39417B80EF7}"/>
          </ac:spMkLst>
        </pc:spChg>
        <pc:spChg chg="add mod">
          <ac:chgData name="Al Brooks" userId="34fc579134f071c1" providerId="LiveId" clId="{0A7218F2-E400-42C1-8652-A4E8C440D270}" dt="2021-02-02T21:25:16.190" v="9001" actId="1076"/>
          <ac:spMkLst>
            <pc:docMk/>
            <pc:sldMk cId="3108751704" sldId="6963"/>
            <ac:spMk id="120" creationId="{6A5C5AF6-D565-452D-BC82-AAFC0678DBFC}"/>
          </ac:spMkLst>
        </pc:spChg>
        <pc:spChg chg="add mod">
          <ac:chgData name="Al Brooks" userId="34fc579134f071c1" providerId="LiveId" clId="{0A7218F2-E400-42C1-8652-A4E8C440D270}" dt="2021-02-02T21:25:13.629" v="9000" actId="1076"/>
          <ac:spMkLst>
            <pc:docMk/>
            <pc:sldMk cId="3108751704" sldId="6963"/>
            <ac:spMk id="121" creationId="{D202A6CC-3751-40C1-AD55-4F89EDA68D1D}"/>
          </ac:spMkLst>
        </pc:spChg>
        <pc:spChg chg="add del mod">
          <ac:chgData name="Al Brooks" userId="34fc579134f071c1" providerId="LiveId" clId="{0A7218F2-E400-42C1-8652-A4E8C440D270}" dt="2021-02-02T21:22:21.635" v="8947" actId="478"/>
          <ac:spMkLst>
            <pc:docMk/>
            <pc:sldMk cId="3108751704" sldId="6963"/>
            <ac:spMk id="122" creationId="{1913B667-F415-4F91-89DA-3A322096CA7F}"/>
          </ac:spMkLst>
        </pc:spChg>
        <pc:spChg chg="add mod">
          <ac:chgData name="Al Brooks" userId="34fc579134f071c1" providerId="LiveId" clId="{0A7218F2-E400-42C1-8652-A4E8C440D270}" dt="2021-02-02T21:25:45.003" v="9009" actId="14100"/>
          <ac:spMkLst>
            <pc:docMk/>
            <pc:sldMk cId="3108751704" sldId="6963"/>
            <ac:spMk id="123" creationId="{CD599B15-8EE6-4DA9-94E1-A471197FA123}"/>
          </ac:spMkLst>
        </pc:spChg>
        <pc:spChg chg="add mod">
          <ac:chgData name="Al Brooks" userId="34fc579134f071c1" providerId="LiveId" clId="{0A7218F2-E400-42C1-8652-A4E8C440D270}" dt="2021-02-02T21:23:02.686" v="8959" actId="1076"/>
          <ac:spMkLst>
            <pc:docMk/>
            <pc:sldMk cId="3108751704" sldId="6963"/>
            <ac:spMk id="124" creationId="{70953986-F8E3-4AA9-B40E-8B72255DECE9}"/>
          </ac:spMkLst>
        </pc:spChg>
        <pc:spChg chg="add mod">
          <ac:chgData name="Al Brooks" userId="34fc579134f071c1" providerId="LiveId" clId="{0A7218F2-E400-42C1-8652-A4E8C440D270}" dt="2021-02-02T21:23:38.370" v="8970" actId="1076"/>
          <ac:spMkLst>
            <pc:docMk/>
            <pc:sldMk cId="3108751704" sldId="6963"/>
            <ac:spMk id="125" creationId="{9D957949-054D-49A0-8900-199A7902AFC3}"/>
          </ac:spMkLst>
        </pc:spChg>
        <pc:spChg chg="add mod">
          <ac:chgData name="Al Brooks" userId="34fc579134f071c1" providerId="LiveId" clId="{0A7218F2-E400-42C1-8652-A4E8C440D270}" dt="2021-02-02T21:24:28.835" v="8986" actId="1076"/>
          <ac:spMkLst>
            <pc:docMk/>
            <pc:sldMk cId="3108751704" sldId="6963"/>
            <ac:spMk id="126" creationId="{46B77C95-4EC7-42B5-992F-FC9B3AF5CEA8}"/>
          </ac:spMkLst>
        </pc:spChg>
        <pc:spChg chg="add mod">
          <ac:chgData name="Al Brooks" userId="34fc579134f071c1" providerId="LiveId" clId="{0A7218F2-E400-42C1-8652-A4E8C440D270}" dt="2021-02-02T21:24:46.862" v="8990" actId="1076"/>
          <ac:spMkLst>
            <pc:docMk/>
            <pc:sldMk cId="3108751704" sldId="6963"/>
            <ac:spMk id="127" creationId="{62815836-BB29-4E45-93A2-866CD434BDD3}"/>
          </ac:spMkLst>
        </pc:spChg>
        <pc:spChg chg="add mod">
          <ac:chgData name="Al Brooks" userId="34fc579134f071c1" providerId="LiveId" clId="{0A7218F2-E400-42C1-8652-A4E8C440D270}" dt="2021-02-02T21:24:48.857" v="8991" actId="1076"/>
          <ac:spMkLst>
            <pc:docMk/>
            <pc:sldMk cId="3108751704" sldId="6963"/>
            <ac:spMk id="128" creationId="{9154FB3C-38BD-4A36-A8DD-B7FE7924A3AB}"/>
          </ac:spMkLst>
        </pc:spChg>
        <pc:spChg chg="add mod">
          <ac:chgData name="Al Brooks" userId="34fc579134f071c1" providerId="LiveId" clId="{0A7218F2-E400-42C1-8652-A4E8C440D270}" dt="2021-02-02T21:26:18.750" v="9012" actId="1076"/>
          <ac:spMkLst>
            <pc:docMk/>
            <pc:sldMk cId="3108751704" sldId="6963"/>
            <ac:spMk id="129" creationId="{BE5FC7FC-F904-421B-BD65-326CA4DDE240}"/>
          </ac:spMkLst>
        </pc:spChg>
        <pc:spChg chg="add mod">
          <ac:chgData name="Al Brooks" userId="34fc579134f071c1" providerId="LiveId" clId="{0A7218F2-E400-42C1-8652-A4E8C440D270}" dt="2021-02-02T21:26:41.402" v="9018" actId="1076"/>
          <ac:spMkLst>
            <pc:docMk/>
            <pc:sldMk cId="3108751704" sldId="6963"/>
            <ac:spMk id="130" creationId="{DDD01E43-47D3-4BF5-A4C6-887B0AD7FBA1}"/>
          </ac:spMkLst>
        </pc:spChg>
        <pc:spChg chg="add mod">
          <ac:chgData name="Al Brooks" userId="34fc579134f071c1" providerId="LiveId" clId="{0A7218F2-E400-42C1-8652-A4E8C440D270}" dt="2021-02-02T21:26:53.332" v="9020" actId="1076"/>
          <ac:spMkLst>
            <pc:docMk/>
            <pc:sldMk cId="3108751704" sldId="6963"/>
            <ac:spMk id="131" creationId="{9B00CB10-CF9E-4DF6-8F81-1CC802671DA4}"/>
          </ac:spMkLst>
        </pc:spChg>
        <pc:spChg chg="add mod">
          <ac:chgData name="Al Brooks" userId="34fc579134f071c1" providerId="LiveId" clId="{0A7218F2-E400-42C1-8652-A4E8C440D270}" dt="2021-02-02T21:24:34.037" v="8988" actId="1076"/>
          <ac:spMkLst>
            <pc:docMk/>
            <pc:sldMk cId="3108751704" sldId="6963"/>
            <ac:spMk id="138" creationId="{48EE188E-DBEF-42C2-9A07-B4DEEACC1A6C}"/>
          </ac:spMkLst>
        </pc:spChg>
        <pc:spChg chg="add mod">
          <ac:chgData name="Al Brooks" userId="34fc579134f071c1" providerId="LiveId" clId="{0A7218F2-E400-42C1-8652-A4E8C440D270}" dt="2021-02-02T21:25:08.250" v="8999" actId="1038"/>
          <ac:spMkLst>
            <pc:docMk/>
            <pc:sldMk cId="3108751704" sldId="6963"/>
            <ac:spMk id="139" creationId="{D0914AE1-8EAA-4456-A5D8-DEB93342160F}"/>
          </ac:spMkLst>
        </pc:spChg>
        <pc:spChg chg="add mod">
          <ac:chgData name="Al Brooks" userId="34fc579134f071c1" providerId="LiveId" clId="{0A7218F2-E400-42C1-8652-A4E8C440D270}" dt="2021-02-02T21:28:17.953" v="9125" actId="1076"/>
          <ac:spMkLst>
            <pc:docMk/>
            <pc:sldMk cId="3108751704" sldId="6963"/>
            <ac:spMk id="147" creationId="{22F2774A-CF60-4215-BFC1-301070EDE81B}"/>
          </ac:spMkLst>
        </pc:spChg>
        <pc:spChg chg="add mod">
          <ac:chgData name="Al Brooks" userId="34fc579134f071c1" providerId="LiveId" clId="{0A7218F2-E400-42C1-8652-A4E8C440D270}" dt="2021-02-02T21:29:55.524" v="9228" actId="1076"/>
          <ac:spMkLst>
            <pc:docMk/>
            <pc:sldMk cId="3108751704" sldId="6963"/>
            <ac:spMk id="151" creationId="{BE9BE505-9C1D-4991-B906-5C295494CDD9}"/>
          </ac:spMkLst>
        </pc:spChg>
        <pc:spChg chg="add mod">
          <ac:chgData name="Al Brooks" userId="34fc579134f071c1" providerId="LiveId" clId="{0A7218F2-E400-42C1-8652-A4E8C440D270}" dt="2021-02-02T21:31:09.013" v="9264" actId="14100"/>
          <ac:spMkLst>
            <pc:docMk/>
            <pc:sldMk cId="3108751704" sldId="6963"/>
            <ac:spMk id="153" creationId="{29905F25-7ACE-42CD-BE85-FCC6FD4E7A81}"/>
          </ac:spMkLst>
        </pc:spChg>
        <pc:spChg chg="add mod">
          <ac:chgData name="Al Brooks" userId="34fc579134f071c1" providerId="LiveId" clId="{0A7218F2-E400-42C1-8652-A4E8C440D270}" dt="2021-02-02T21:32:48.975" v="9274" actId="108"/>
          <ac:spMkLst>
            <pc:docMk/>
            <pc:sldMk cId="3108751704" sldId="6963"/>
            <ac:spMk id="156" creationId="{3542D193-5F24-46EB-86A1-E390E5C75647}"/>
          </ac:spMkLst>
        </pc:spChg>
        <pc:spChg chg="add mod">
          <ac:chgData name="Al Brooks" userId="34fc579134f071c1" providerId="LiveId" clId="{0A7218F2-E400-42C1-8652-A4E8C440D270}" dt="2021-02-02T21:32:53.235" v="9275" actId="571"/>
          <ac:spMkLst>
            <pc:docMk/>
            <pc:sldMk cId="3108751704" sldId="6963"/>
            <ac:spMk id="157" creationId="{AF994364-0577-4317-B988-746C9BCDF481}"/>
          </ac:spMkLst>
        </pc:spChg>
        <pc:picChg chg="add mod">
          <ac:chgData name="Al Brooks" userId="34fc579134f071c1" providerId="LiveId" clId="{0A7218F2-E400-42C1-8652-A4E8C440D270}" dt="2021-02-02T21:28:12.116" v="9124" actId="1076"/>
          <ac:picMkLst>
            <pc:docMk/>
            <pc:sldMk cId="3108751704" sldId="6963"/>
            <ac:picMk id="6" creationId="{0CD5961F-7845-415F-B73B-2F3B01EFD6F4}"/>
          </ac:picMkLst>
        </pc:picChg>
        <pc:cxnChg chg="add mod">
          <ac:chgData name="Al Brooks" userId="34fc579134f071c1" providerId="LiveId" clId="{0A7218F2-E400-42C1-8652-A4E8C440D270}" dt="2021-02-02T21:23:23.581" v="8966" actId="14100"/>
          <ac:cxnSpMkLst>
            <pc:docMk/>
            <pc:sldMk cId="3108751704" sldId="6963"/>
            <ac:cxnSpMk id="84" creationId="{6CD8536E-F3C6-43A4-BF26-99F9A2999869}"/>
          </ac:cxnSpMkLst>
        </pc:cxnChg>
        <pc:cxnChg chg="add mod">
          <ac:chgData name="Al Brooks" userId="34fc579134f071c1" providerId="LiveId" clId="{0A7218F2-E400-42C1-8652-A4E8C440D270}" dt="2021-02-02T21:24:02.489" v="8978" actId="14100"/>
          <ac:cxnSpMkLst>
            <pc:docMk/>
            <pc:sldMk cId="3108751704" sldId="6963"/>
            <ac:cxnSpMk id="87" creationId="{41E10FB3-D2EF-4EAB-BAC3-79029756BB06}"/>
          </ac:cxnSpMkLst>
        </pc:cxnChg>
        <pc:cxnChg chg="add del mod">
          <ac:chgData name="Al Brooks" userId="34fc579134f071c1" providerId="LiveId" clId="{0A7218F2-E400-42C1-8652-A4E8C440D270}" dt="2021-02-02T21:21:26.940" v="8926" actId="478"/>
          <ac:cxnSpMkLst>
            <pc:docMk/>
            <pc:sldMk cId="3108751704" sldId="6963"/>
            <ac:cxnSpMk id="88" creationId="{1D5B656B-3AE0-4775-A311-42D1CD5684BA}"/>
          </ac:cxnSpMkLst>
        </pc:cxnChg>
        <pc:cxnChg chg="add mod">
          <ac:chgData name="Al Brooks" userId="34fc579134f071c1" providerId="LiveId" clId="{0A7218F2-E400-42C1-8652-A4E8C440D270}" dt="2021-02-02T21:26:27.832" v="9015" actId="14100"/>
          <ac:cxnSpMkLst>
            <pc:docMk/>
            <pc:sldMk cId="3108751704" sldId="6963"/>
            <ac:cxnSpMk id="90" creationId="{1915A951-0E79-4E06-8C9C-EB5564274E4C}"/>
          </ac:cxnSpMkLst>
        </pc:cxnChg>
        <pc:cxnChg chg="add mod">
          <ac:chgData name="Al Brooks" userId="34fc579134f071c1" providerId="LiveId" clId="{0A7218F2-E400-42C1-8652-A4E8C440D270}" dt="2021-02-02T21:26:59.490" v="9021" actId="14100"/>
          <ac:cxnSpMkLst>
            <pc:docMk/>
            <pc:sldMk cId="3108751704" sldId="6963"/>
            <ac:cxnSpMk id="92" creationId="{E040FD30-2640-415F-84AF-EBA519A5D1CA}"/>
          </ac:cxnSpMkLst>
        </pc:cxnChg>
        <pc:cxnChg chg="add mod">
          <ac:chgData name="Al Brooks" userId="34fc579134f071c1" providerId="LiveId" clId="{0A7218F2-E400-42C1-8652-A4E8C440D270}" dt="2021-02-02T21:23:34.861" v="8969" actId="14100"/>
          <ac:cxnSpMkLst>
            <pc:docMk/>
            <pc:sldMk cId="3108751704" sldId="6963"/>
            <ac:cxnSpMk id="94" creationId="{2291261F-59DD-46DB-8816-720E58D28123}"/>
          </ac:cxnSpMkLst>
        </pc:cxnChg>
        <pc:cxnChg chg="add mod">
          <ac:chgData name="Al Brooks" userId="34fc579134f071c1" providerId="LiveId" clId="{0A7218F2-E400-42C1-8652-A4E8C440D270}" dt="2021-02-02T21:20:54.327" v="8914" actId="14100"/>
          <ac:cxnSpMkLst>
            <pc:docMk/>
            <pc:sldMk cId="3108751704" sldId="6963"/>
            <ac:cxnSpMk id="96" creationId="{032DFF68-B3D9-4A15-85B2-4CD6C1D71F6A}"/>
          </ac:cxnSpMkLst>
        </pc:cxnChg>
        <pc:cxnChg chg="add mod">
          <ac:chgData name="Al Brooks" userId="34fc579134f071c1" providerId="LiveId" clId="{0A7218F2-E400-42C1-8652-A4E8C440D270}" dt="2021-02-02T21:26:35.507" v="9017" actId="1076"/>
          <ac:cxnSpMkLst>
            <pc:docMk/>
            <pc:sldMk cId="3108751704" sldId="6963"/>
            <ac:cxnSpMk id="98" creationId="{361384B6-E1B2-4384-9BC7-BAA77E3215F3}"/>
          </ac:cxnSpMkLst>
        </pc:cxnChg>
        <pc:cxnChg chg="add mod">
          <ac:chgData name="Al Brooks" userId="34fc579134f071c1" providerId="LiveId" clId="{0A7218F2-E400-42C1-8652-A4E8C440D270}" dt="2021-02-02T21:26:05.584" v="9011" actId="14100"/>
          <ac:cxnSpMkLst>
            <pc:docMk/>
            <pc:sldMk cId="3108751704" sldId="6963"/>
            <ac:cxnSpMk id="100" creationId="{7165E648-8B30-44C3-AC7C-4AF03F3EDDD0}"/>
          </ac:cxnSpMkLst>
        </pc:cxnChg>
        <pc:cxnChg chg="add mod">
          <ac:chgData name="Al Brooks" userId="34fc579134f071c1" providerId="LiveId" clId="{0A7218F2-E400-42C1-8652-A4E8C440D270}" dt="2021-02-02T21:24:24.174" v="8984" actId="14100"/>
          <ac:cxnSpMkLst>
            <pc:docMk/>
            <pc:sldMk cId="3108751704" sldId="6963"/>
            <ac:cxnSpMk id="102" creationId="{F7CB04D8-8BB4-4501-8047-CDCD28DC76DA}"/>
          </ac:cxnSpMkLst>
        </pc:cxnChg>
        <pc:cxnChg chg="add mod">
          <ac:chgData name="Al Brooks" userId="34fc579134f071c1" providerId="LiveId" clId="{0A7218F2-E400-42C1-8652-A4E8C440D270}" dt="2021-02-02T21:25:32.360" v="9005" actId="14100"/>
          <ac:cxnSpMkLst>
            <pc:docMk/>
            <pc:sldMk cId="3108751704" sldId="6963"/>
            <ac:cxnSpMk id="140" creationId="{A3E6D568-E029-42BC-9684-644638794306}"/>
          </ac:cxnSpMkLst>
        </pc:cxnChg>
        <pc:cxnChg chg="add mod">
          <ac:chgData name="Al Brooks" userId="34fc579134f071c1" providerId="LiveId" clId="{0A7218F2-E400-42C1-8652-A4E8C440D270}" dt="2021-02-02T21:28:21.865" v="9126" actId="14100"/>
          <ac:cxnSpMkLst>
            <pc:docMk/>
            <pc:sldMk cId="3108751704" sldId="6963"/>
            <ac:cxnSpMk id="148" creationId="{1229A381-850B-4060-969C-919E26F7EA40}"/>
          </ac:cxnSpMkLst>
        </pc:cxnChg>
        <pc:cxnChg chg="add mod">
          <ac:chgData name="Al Brooks" userId="34fc579134f071c1" providerId="LiveId" clId="{0A7218F2-E400-42C1-8652-A4E8C440D270}" dt="2021-02-02T21:29:39.811" v="9226" actId="1035"/>
          <ac:cxnSpMkLst>
            <pc:docMk/>
            <pc:sldMk cId="3108751704" sldId="6963"/>
            <ac:cxnSpMk id="152" creationId="{8B2EBE44-D0F3-4E92-A0EC-06D170724679}"/>
          </ac:cxnSpMkLst>
        </pc:cxnChg>
        <pc:cxnChg chg="add mod">
          <ac:chgData name="Al Brooks" userId="34fc579134f071c1" providerId="LiveId" clId="{0A7218F2-E400-42C1-8652-A4E8C440D270}" dt="2021-02-02T21:30:50.557" v="9246" actId="14100"/>
          <ac:cxnSpMkLst>
            <pc:docMk/>
            <pc:sldMk cId="3108751704" sldId="6963"/>
            <ac:cxnSpMk id="154" creationId="{37A9FB75-D43C-4C2A-97BC-319C74423059}"/>
          </ac:cxnSpMkLst>
        </pc:cxnChg>
      </pc:sldChg>
      <pc:sldChg chg="addSp delSp modSp add del mod modClrScheme chgLayout">
        <pc:chgData name="Al Brooks" userId="34fc579134f071c1" providerId="LiveId" clId="{0A7218F2-E400-42C1-8652-A4E8C440D270}" dt="2021-02-02T21:18:09.624" v="8840" actId="47"/>
        <pc:sldMkLst>
          <pc:docMk/>
          <pc:sldMk cId="314827632" sldId="6964"/>
        </pc:sldMkLst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2-01T21:48:26.759" v="7468" actId="20577"/>
          <ac:spMkLst>
            <pc:docMk/>
            <pc:sldMk cId="314827632" sldId="6964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2-01T21:49:08.883" v="7477" actId="167"/>
          <ac:spMkLst>
            <pc:docMk/>
            <pc:sldMk cId="314827632" sldId="6964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2" creationId="{5CDC4B31-C1C7-4C87-A772-376DF76B9D03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3" creationId="{ADCEE71B-18D0-4B18-836F-6763CFE448CD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4" creationId="{39F4090A-C019-440A-8E1F-4190C637DEFF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5" creationId="{DABF0686-8BF8-4C85-ABE1-12F1994D88C6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6" creationId="{1933D740-1C89-4A79-A879-60BD24776013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7" creationId="{60769B89-A290-468F-9F5A-E98053191B0D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8" creationId="{5E233301-314C-4F1E-9FDF-D6AF1918CB57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09" creationId="{C8CF23A3-0B77-4A7F-9A6F-F669A84815BD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0" creationId="{52649C28-64A4-4728-BE9C-1B3B0A126405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1" creationId="{18E403CC-FBB8-4E8C-B7DD-5664708300D2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2" creationId="{4D901AC1-B312-4BCA-A6A1-EDBA3F69777F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3" creationId="{0A65923A-FEAA-4299-8B11-B478B59A828F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4" creationId="{3D2E2288-DA83-4661-A2BE-F5DC20D7422E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5" creationId="{53BBC695-9AE0-4DCB-9BF8-C380234111B8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6" creationId="{CA3108F0-EA89-44F1-A86E-C50858DDD0FD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7" creationId="{0B071B4C-E8BD-4FA2-A052-ED345F633042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8" creationId="{C083C5B8-5080-4220-9A8D-FB683A58218E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19" creationId="{64A022E1-D258-4DED-894B-ACB86025480A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21" creationId="{5B8376B4-8E5B-4977-A27B-70D6D8CFB901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22" creationId="{0A7BBF9D-FF2F-4437-BC9D-E3F6DBD185A2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23" creationId="{036E12BF-286D-4FCF-8764-BD28D929A170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24" creationId="{9ECFE1D4-A1E5-45D4-9920-D176646C832D}"/>
          </ac:spMkLst>
        </pc:spChg>
        <pc:spChg chg="add mod">
          <ac:chgData name="Al Brooks" userId="34fc579134f071c1" providerId="LiveId" clId="{0A7218F2-E400-42C1-8652-A4E8C440D270}" dt="2021-02-01T21:48:45.312" v="7471"/>
          <ac:spMkLst>
            <pc:docMk/>
            <pc:sldMk cId="314827632" sldId="6964"/>
            <ac:spMk id="125" creationId="{75CF7339-7BE5-4366-AAC2-0DAA35E8E786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32" creationId="{42B7A832-0850-4A1D-B6A5-FAEFBD68AE9A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33" creationId="{CE2FF7F7-86A5-41B0-A5AA-84AFCD7B25BC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36" creationId="{225BBC1C-1D2D-4B20-BAAC-F2751F2D3873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37" creationId="{7450C65D-576C-4D9E-8FDE-6581B422B417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38" creationId="{479AAAAD-432A-4691-82EC-F927A90C0862}"/>
          </ac:spMkLst>
        </pc:spChg>
        <pc:spChg chg="del mod">
          <ac:chgData name="Al Brooks" userId="34fc579134f071c1" providerId="LiveId" clId="{0A7218F2-E400-42C1-8652-A4E8C440D270}" dt="2021-02-01T21:48:54.372" v="7473" actId="478"/>
          <ac:spMkLst>
            <pc:docMk/>
            <pc:sldMk cId="314827632" sldId="6964"/>
            <ac:spMk id="140" creationId="{DE01CE2C-EE09-4599-8D14-F9B90A175406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1T21:49:13.074" v="7478" actId="478"/>
          <ac:spMkLst>
            <pc:docMk/>
            <pc:sldMk cId="314827632" sldId="6964"/>
            <ac:spMk id="232" creationId="{819AFA96-EEDE-4161-BAAB-3CEFDF1596C7}"/>
          </ac:spMkLst>
        </pc:spChg>
        <pc:picChg chg="del mod modCrop">
          <ac:chgData name="Al Brooks" userId="34fc579134f071c1" providerId="LiveId" clId="{0A7218F2-E400-42C1-8652-A4E8C440D270}" dt="2021-02-01T21:48:49.049" v="7472" actId="21"/>
          <ac:picMkLst>
            <pc:docMk/>
            <pc:sldMk cId="314827632" sldId="6964"/>
            <ac:picMk id="4" creationId="{4A686C00-9FCE-4015-9B8B-2BFDF6F3F8F2}"/>
          </ac:picMkLst>
        </pc:picChg>
        <pc:picChg chg="add mod ord">
          <ac:chgData name="Al Brooks" userId="34fc579134f071c1" providerId="LiveId" clId="{0A7218F2-E400-42C1-8652-A4E8C440D270}" dt="2021-02-01T21:48:59.517" v="7475" actId="167"/>
          <ac:picMkLst>
            <pc:docMk/>
            <pc:sldMk cId="314827632" sldId="6964"/>
            <ac:picMk id="126" creationId="{4E14567B-BE3E-4E0C-9F1A-A5D069D8D250}"/>
          </ac:picMkLst>
        </pc:pic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82" creationId="{BD716ACC-4D27-429C-A528-FC841C9336E5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84" creationId="{2A9478A9-7F0C-4406-A311-F9DC9DA48075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86" creationId="{FD59B835-AC38-4183-BD40-1CEF0FF67826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88" creationId="{ABAD3626-FDE3-46FF-B3EC-3CE89D0D462B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90" creationId="{D7684397-BA04-46E8-9C68-55BC5AF477CE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92" creationId="{B6D8C0D5-EB5D-4E26-B315-A6202FABC6F4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94" creationId="{28015BFB-9F1B-42B1-AC74-0DBC968DCB70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96" creationId="{C9360FDD-2B65-464B-A556-8467C49C52B5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98" creationId="{507F8F87-5170-40EE-B056-952DBF9C3FA2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100" creationId="{1E301236-3192-436D-B792-E400BC3D306F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139" creationId="{693D85B0-015C-47B4-ABB5-298739F9E9EE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141" creationId="{DEA0C17A-03BE-4F96-B01D-04BE4E66BB1D}"/>
          </ac:cxnSpMkLst>
        </pc:cxnChg>
        <pc:cxnChg chg="del mod">
          <ac:chgData name="Al Brooks" userId="34fc579134f071c1" providerId="LiveId" clId="{0A7218F2-E400-42C1-8652-A4E8C440D270}" dt="2021-02-01T21:48:54.372" v="7473" actId="478"/>
          <ac:cxnSpMkLst>
            <pc:docMk/>
            <pc:sldMk cId="314827632" sldId="6964"/>
            <ac:cxnSpMk id="142" creationId="{DFECD1CF-3B0F-4456-93A7-6B954664EEFB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1T21:49:13.074" v="7478" actId="478"/>
          <ac:cxnSpMkLst>
            <pc:docMk/>
            <pc:sldMk cId="314827632" sldId="6964"/>
            <ac:cxnSpMk id="244" creationId="{A01D7C86-0024-44FE-BA74-69C0E0D0D261}"/>
          </ac:cxnSpMkLst>
        </pc:cxnChg>
      </pc:sldChg>
      <pc:sldChg chg="addSp modSp add mod">
        <pc:chgData name="Al Brooks" userId="34fc579134f071c1" providerId="LiveId" clId="{0A7218F2-E400-42C1-8652-A4E8C440D270}" dt="2021-02-03T21:42:17.621" v="11966" actId="1076"/>
        <pc:sldMkLst>
          <pc:docMk/>
          <pc:sldMk cId="3929212078" sldId="6964"/>
        </pc:sldMkLst>
        <pc:spChg chg="mod">
          <ac:chgData name="Al Brooks" userId="34fc579134f071c1" providerId="LiveId" clId="{0A7218F2-E400-42C1-8652-A4E8C440D270}" dt="2021-02-02T21:18:23.110" v="8851" actId="6549"/>
          <ac:spMkLst>
            <pc:docMk/>
            <pc:sldMk cId="3929212078" sldId="6964"/>
            <ac:spMk id="21" creationId="{D800B438-E78B-4C04-8812-E548DC25F1FB}"/>
          </ac:spMkLst>
        </pc:spChg>
        <pc:spChg chg="add mod">
          <ac:chgData name="Al Brooks" userId="34fc579134f071c1" providerId="LiveId" clId="{0A7218F2-E400-42C1-8652-A4E8C440D270}" dt="2021-02-03T21:39:47.016" v="11929" actId="1076"/>
          <ac:spMkLst>
            <pc:docMk/>
            <pc:sldMk cId="3929212078" sldId="6964"/>
            <ac:spMk id="100" creationId="{29E57C38-17C9-4C8E-9684-4C099641AD17}"/>
          </ac:spMkLst>
        </pc:spChg>
        <pc:spChg chg="add mod">
          <ac:chgData name="Al Brooks" userId="34fc579134f071c1" providerId="LiveId" clId="{0A7218F2-E400-42C1-8652-A4E8C440D270}" dt="2021-02-03T21:39:49.701" v="11930" actId="1076"/>
          <ac:spMkLst>
            <pc:docMk/>
            <pc:sldMk cId="3929212078" sldId="6964"/>
            <ac:spMk id="101" creationId="{6E9D5B74-3420-4147-ACB5-9AEC53E85AAC}"/>
          </ac:spMkLst>
        </pc:spChg>
        <pc:spChg chg="add mod">
          <ac:chgData name="Al Brooks" userId="34fc579134f071c1" providerId="LiveId" clId="{0A7218F2-E400-42C1-8652-A4E8C440D270}" dt="2021-02-03T21:39:51.802" v="11931" actId="1076"/>
          <ac:spMkLst>
            <pc:docMk/>
            <pc:sldMk cId="3929212078" sldId="6964"/>
            <ac:spMk id="102" creationId="{94578453-0BFB-4A8D-837B-DB39AB8D2330}"/>
          </ac:spMkLst>
        </pc:spChg>
        <pc:spChg chg="add mod">
          <ac:chgData name="Al Brooks" userId="34fc579134f071c1" providerId="LiveId" clId="{0A7218F2-E400-42C1-8652-A4E8C440D270}" dt="2021-02-03T21:40:00.497" v="11933" actId="1076"/>
          <ac:spMkLst>
            <pc:docMk/>
            <pc:sldMk cId="3929212078" sldId="6964"/>
            <ac:spMk id="103" creationId="{A39CC345-11AE-402C-934B-6D5D020F7491}"/>
          </ac:spMkLst>
        </pc:spChg>
        <pc:spChg chg="add mod">
          <ac:chgData name="Al Brooks" userId="34fc579134f071c1" providerId="LiveId" clId="{0A7218F2-E400-42C1-8652-A4E8C440D270}" dt="2021-02-03T21:40:03.671" v="11934" actId="1076"/>
          <ac:spMkLst>
            <pc:docMk/>
            <pc:sldMk cId="3929212078" sldId="6964"/>
            <ac:spMk id="104" creationId="{5AF51146-DAF6-4277-BEE9-BF7FD98ADE4D}"/>
          </ac:spMkLst>
        </pc:spChg>
        <pc:spChg chg="add mod">
          <ac:chgData name="Al Brooks" userId="34fc579134f071c1" providerId="LiveId" clId="{0A7218F2-E400-42C1-8652-A4E8C440D270}" dt="2021-02-03T21:40:06.021" v="11935" actId="1076"/>
          <ac:spMkLst>
            <pc:docMk/>
            <pc:sldMk cId="3929212078" sldId="6964"/>
            <ac:spMk id="105" creationId="{750C324D-3A78-47F6-9C90-C247685FB287}"/>
          </ac:spMkLst>
        </pc:spChg>
        <pc:spChg chg="add mod">
          <ac:chgData name="Al Brooks" userId="34fc579134f071c1" providerId="LiveId" clId="{0A7218F2-E400-42C1-8652-A4E8C440D270}" dt="2021-02-03T21:40:12.192" v="11936" actId="1076"/>
          <ac:spMkLst>
            <pc:docMk/>
            <pc:sldMk cId="3929212078" sldId="6964"/>
            <ac:spMk id="106" creationId="{BE22B7BC-5052-4A91-9ED1-A005E9FE6D28}"/>
          </ac:spMkLst>
        </pc:spChg>
        <pc:spChg chg="add mod">
          <ac:chgData name="Al Brooks" userId="34fc579134f071c1" providerId="LiveId" clId="{0A7218F2-E400-42C1-8652-A4E8C440D270}" dt="2021-02-03T21:40:21.197" v="11939" actId="1076"/>
          <ac:spMkLst>
            <pc:docMk/>
            <pc:sldMk cId="3929212078" sldId="6964"/>
            <ac:spMk id="107" creationId="{2353359B-5069-415F-8EB7-372FBAF16102}"/>
          </ac:spMkLst>
        </pc:spChg>
        <pc:spChg chg="add mod">
          <ac:chgData name="Al Brooks" userId="34fc579134f071c1" providerId="LiveId" clId="{0A7218F2-E400-42C1-8652-A4E8C440D270}" dt="2021-02-03T21:40:25.003" v="11941" actId="1076"/>
          <ac:spMkLst>
            <pc:docMk/>
            <pc:sldMk cId="3929212078" sldId="6964"/>
            <ac:spMk id="108" creationId="{8326C82A-DF66-4A33-A5DE-86EAB35EAAFB}"/>
          </ac:spMkLst>
        </pc:spChg>
        <pc:spChg chg="add mod">
          <ac:chgData name="Al Brooks" userId="34fc579134f071c1" providerId="LiveId" clId="{0A7218F2-E400-42C1-8652-A4E8C440D270}" dt="2021-02-03T21:40:40.601" v="11944" actId="1076"/>
          <ac:spMkLst>
            <pc:docMk/>
            <pc:sldMk cId="3929212078" sldId="6964"/>
            <ac:spMk id="109" creationId="{8EDD96C6-ECBD-4DEB-81C7-2D80CA9A6E69}"/>
          </ac:spMkLst>
        </pc:spChg>
        <pc:spChg chg="add mod">
          <ac:chgData name="Al Brooks" userId="34fc579134f071c1" providerId="LiveId" clId="{0A7218F2-E400-42C1-8652-A4E8C440D270}" dt="2021-02-03T21:40:43.402" v="11945" actId="1076"/>
          <ac:spMkLst>
            <pc:docMk/>
            <pc:sldMk cId="3929212078" sldId="6964"/>
            <ac:spMk id="110" creationId="{0C051555-5E39-40A0-98A0-26D61FFEC0CE}"/>
          </ac:spMkLst>
        </pc:spChg>
        <pc:spChg chg="add mod">
          <ac:chgData name="Al Brooks" userId="34fc579134f071c1" providerId="LiveId" clId="{0A7218F2-E400-42C1-8652-A4E8C440D270}" dt="2021-02-03T21:40:47.003" v="11946" actId="1076"/>
          <ac:spMkLst>
            <pc:docMk/>
            <pc:sldMk cId="3929212078" sldId="6964"/>
            <ac:spMk id="111" creationId="{3ECABFED-F3AB-48B3-AD48-E1299805005C}"/>
          </ac:spMkLst>
        </pc:spChg>
        <pc:spChg chg="add mod">
          <ac:chgData name="Al Brooks" userId="34fc579134f071c1" providerId="LiveId" clId="{0A7218F2-E400-42C1-8652-A4E8C440D270}" dt="2021-02-03T21:40:49.677" v="11947" actId="1076"/>
          <ac:spMkLst>
            <pc:docMk/>
            <pc:sldMk cId="3929212078" sldId="6964"/>
            <ac:spMk id="112" creationId="{7A04311E-E878-4E9B-9827-B6756A47F984}"/>
          </ac:spMkLst>
        </pc:spChg>
        <pc:spChg chg="add mod">
          <ac:chgData name="Al Brooks" userId="34fc579134f071c1" providerId="LiveId" clId="{0A7218F2-E400-42C1-8652-A4E8C440D270}" dt="2021-02-03T21:41:04.956" v="11951" actId="1076"/>
          <ac:spMkLst>
            <pc:docMk/>
            <pc:sldMk cId="3929212078" sldId="6964"/>
            <ac:spMk id="113" creationId="{4A1BB4EB-CBF8-47DA-B04B-1908AD77DA61}"/>
          </ac:spMkLst>
        </pc:spChg>
        <pc:spChg chg="add mod">
          <ac:chgData name="Al Brooks" userId="34fc579134f071c1" providerId="LiveId" clId="{0A7218F2-E400-42C1-8652-A4E8C440D270}" dt="2021-02-03T21:42:17.621" v="11966" actId="1076"/>
          <ac:spMkLst>
            <pc:docMk/>
            <pc:sldMk cId="3929212078" sldId="6964"/>
            <ac:spMk id="114" creationId="{22A599B8-B5A3-478A-8397-6F700AA0A52C}"/>
          </ac:spMkLst>
        </pc:spChg>
        <pc:spChg chg="add mod">
          <ac:chgData name="Al Brooks" userId="34fc579134f071c1" providerId="LiveId" clId="{0A7218F2-E400-42C1-8652-A4E8C440D270}" dt="2021-02-03T21:39:32.625" v="11924" actId="1076"/>
          <ac:spMkLst>
            <pc:docMk/>
            <pc:sldMk cId="3929212078" sldId="6964"/>
            <ac:spMk id="115" creationId="{78C1C7E3-2457-4068-92D7-AC1D952F3C80}"/>
          </ac:spMkLst>
        </pc:spChg>
        <pc:spChg chg="add mod">
          <ac:chgData name="Al Brooks" userId="34fc579134f071c1" providerId="LiveId" clId="{0A7218F2-E400-42C1-8652-A4E8C440D270}" dt="2021-02-03T21:39:34.780" v="11925" actId="1076"/>
          <ac:spMkLst>
            <pc:docMk/>
            <pc:sldMk cId="3929212078" sldId="6964"/>
            <ac:spMk id="116" creationId="{AAB9501E-8A67-4EF0-8302-FCFB753721A2}"/>
          </ac:spMkLst>
        </pc:spChg>
        <pc:spChg chg="add mod">
          <ac:chgData name="Al Brooks" userId="34fc579134f071c1" providerId="LiveId" clId="{0A7218F2-E400-42C1-8652-A4E8C440D270}" dt="2021-02-03T21:39:37.767" v="11926" actId="1076"/>
          <ac:spMkLst>
            <pc:docMk/>
            <pc:sldMk cId="3929212078" sldId="6964"/>
            <ac:spMk id="117" creationId="{875C629E-5DB0-42C9-8FB5-8719C6989C95}"/>
          </ac:spMkLst>
        </pc:spChg>
        <pc:spChg chg="add mod">
          <ac:chgData name="Al Brooks" userId="34fc579134f071c1" providerId="LiveId" clId="{0A7218F2-E400-42C1-8652-A4E8C440D270}" dt="2021-02-03T21:41:03.025" v="11950" actId="1076"/>
          <ac:spMkLst>
            <pc:docMk/>
            <pc:sldMk cId="3929212078" sldId="6964"/>
            <ac:spMk id="118" creationId="{C82089B2-6072-4310-A6A4-79C82D2718E0}"/>
          </ac:spMkLst>
        </pc:spChg>
        <pc:spChg chg="add mod">
          <ac:chgData name="Al Brooks" userId="34fc579134f071c1" providerId="LiveId" clId="{0A7218F2-E400-42C1-8652-A4E8C440D270}" dt="2021-02-03T21:41:07.496" v="11952" actId="1076"/>
          <ac:spMkLst>
            <pc:docMk/>
            <pc:sldMk cId="3929212078" sldId="6964"/>
            <ac:spMk id="119" creationId="{B06BE50A-A593-4573-BD27-9F14036DA02B}"/>
          </ac:spMkLst>
        </pc:spChg>
        <pc:spChg chg="add mod">
          <ac:chgData name="Al Brooks" userId="34fc579134f071c1" providerId="LiveId" clId="{0A7218F2-E400-42C1-8652-A4E8C440D270}" dt="2021-02-03T21:41:09.886" v="11953" actId="1076"/>
          <ac:spMkLst>
            <pc:docMk/>
            <pc:sldMk cId="3929212078" sldId="6964"/>
            <ac:spMk id="120" creationId="{8BA4EC88-A8E6-4AF9-870B-B3D756ECA998}"/>
          </ac:spMkLst>
        </pc:spChg>
        <pc:spChg chg="add mod">
          <ac:chgData name="Al Brooks" userId="34fc579134f071c1" providerId="LiveId" clId="{0A7218F2-E400-42C1-8652-A4E8C440D270}" dt="2021-02-03T21:41:13.078" v="11954" actId="1076"/>
          <ac:spMkLst>
            <pc:docMk/>
            <pc:sldMk cId="3929212078" sldId="6964"/>
            <ac:spMk id="121" creationId="{60D1EBF9-15B4-493D-A696-79306FCD3006}"/>
          </ac:spMkLst>
        </pc:spChg>
        <pc:spChg chg="add mod">
          <ac:chgData name="Al Brooks" userId="34fc579134f071c1" providerId="LiveId" clId="{0A7218F2-E400-42C1-8652-A4E8C440D270}" dt="2021-02-03T21:41:18.314" v="11955" actId="1076"/>
          <ac:spMkLst>
            <pc:docMk/>
            <pc:sldMk cId="3929212078" sldId="6964"/>
            <ac:spMk id="122" creationId="{D4D75111-B72F-482F-BBF1-95A2E2676B55}"/>
          </ac:spMkLst>
        </pc:spChg>
        <pc:spChg chg="add mod">
          <ac:chgData name="Al Brooks" userId="34fc579134f071c1" providerId="LiveId" clId="{0A7218F2-E400-42C1-8652-A4E8C440D270}" dt="2021-02-03T21:41:31.312" v="11957" actId="1076"/>
          <ac:spMkLst>
            <pc:docMk/>
            <pc:sldMk cId="3929212078" sldId="6964"/>
            <ac:spMk id="123" creationId="{EB67F413-11D3-4D59-8BD6-76FFB6428A08}"/>
          </ac:spMkLst>
        </pc:spChg>
        <pc:spChg chg="add mod">
          <ac:chgData name="Al Brooks" userId="34fc579134f071c1" providerId="LiveId" clId="{0A7218F2-E400-42C1-8652-A4E8C440D270}" dt="2021-02-03T21:42:14.663" v="11965" actId="1076"/>
          <ac:spMkLst>
            <pc:docMk/>
            <pc:sldMk cId="3929212078" sldId="6964"/>
            <ac:spMk id="124" creationId="{DEB32C8E-7811-4DB2-83B7-05E967321C29}"/>
          </ac:spMkLst>
        </pc:spChg>
        <pc:spChg chg="add mod">
          <ac:chgData name="Al Brooks" userId="34fc579134f071c1" providerId="LiveId" clId="{0A7218F2-E400-42C1-8652-A4E8C440D270}" dt="2021-02-03T21:41:25.878" v="11956" actId="571"/>
          <ac:spMkLst>
            <pc:docMk/>
            <pc:sldMk cId="3929212078" sldId="6964"/>
            <ac:spMk id="133" creationId="{38A8A7CD-3693-4E5F-B63B-725D2E896BFA}"/>
          </ac:spMkLst>
        </pc:spChg>
        <pc:picChg chg="add mod">
          <ac:chgData name="Al Brooks" userId="34fc579134f071c1" providerId="LiveId" clId="{0A7218F2-E400-42C1-8652-A4E8C440D270}" dt="2021-02-03T21:36:00.005" v="11867" actId="1076"/>
          <ac:picMkLst>
            <pc:docMk/>
            <pc:sldMk cId="3929212078" sldId="6964"/>
            <ac:picMk id="4" creationId="{2EF1242E-E7B7-4EBA-B260-8250F85D69BF}"/>
          </ac:picMkLst>
        </pc:picChg>
        <pc:cxnChg chg="add mod">
          <ac:chgData name="Al Brooks" userId="34fc579134f071c1" providerId="LiveId" clId="{0A7218F2-E400-42C1-8652-A4E8C440D270}" dt="2021-02-03T21:39:16.436" v="11919" actId="14100"/>
          <ac:cxnSpMkLst>
            <pc:docMk/>
            <pc:sldMk cId="3929212078" sldId="6964"/>
            <ac:cxnSpMk id="82" creationId="{EF874BA9-1ABE-4EA5-8F76-C8498A9440EE}"/>
          </ac:cxnSpMkLst>
        </pc:cxnChg>
        <pc:cxnChg chg="add mod">
          <ac:chgData name="Al Brooks" userId="34fc579134f071c1" providerId="LiveId" clId="{0A7218F2-E400-42C1-8652-A4E8C440D270}" dt="2021-02-03T21:39:44.704" v="11928" actId="14100"/>
          <ac:cxnSpMkLst>
            <pc:docMk/>
            <pc:sldMk cId="3929212078" sldId="6964"/>
            <ac:cxnSpMk id="84" creationId="{BE0629DB-893E-4FBA-96B7-505031C6F92C}"/>
          </ac:cxnSpMkLst>
        </pc:cxnChg>
        <pc:cxnChg chg="add mod">
          <ac:chgData name="Al Brooks" userId="34fc579134f071c1" providerId="LiveId" clId="{0A7218F2-E400-42C1-8652-A4E8C440D270}" dt="2021-02-03T21:41:00.242" v="11949" actId="14100"/>
          <ac:cxnSpMkLst>
            <pc:docMk/>
            <pc:sldMk cId="3929212078" sldId="6964"/>
            <ac:cxnSpMk id="86" creationId="{045A982B-3F28-4A85-BEE1-55E8F984031F}"/>
          </ac:cxnSpMkLst>
        </pc:cxnChg>
        <pc:cxnChg chg="add mod">
          <ac:chgData name="Al Brooks" userId="34fc579134f071c1" providerId="LiveId" clId="{0A7218F2-E400-42C1-8652-A4E8C440D270}" dt="2021-02-03T21:40:30.086" v="11942" actId="14100"/>
          <ac:cxnSpMkLst>
            <pc:docMk/>
            <pc:sldMk cId="3929212078" sldId="6964"/>
            <ac:cxnSpMk id="88" creationId="{97651AF9-BB5E-4B8F-AB12-02C33032EC9B}"/>
          </ac:cxnSpMkLst>
        </pc:cxnChg>
        <pc:cxnChg chg="add mod">
          <ac:chgData name="Al Brooks" userId="34fc579134f071c1" providerId="LiveId" clId="{0A7218F2-E400-42C1-8652-A4E8C440D270}" dt="2021-02-03T21:41:37.207" v="11959" actId="14100"/>
          <ac:cxnSpMkLst>
            <pc:docMk/>
            <pc:sldMk cId="3929212078" sldId="6964"/>
            <ac:cxnSpMk id="90" creationId="{CB4D3B14-008C-4163-BF06-CA53471E77C0}"/>
          </ac:cxnSpMkLst>
        </pc:cxnChg>
        <pc:cxnChg chg="add mod">
          <ac:chgData name="Al Brooks" userId="34fc579134f071c1" providerId="LiveId" clId="{0A7218F2-E400-42C1-8652-A4E8C440D270}" dt="2021-02-03T21:40:18.307" v="11938" actId="14100"/>
          <ac:cxnSpMkLst>
            <pc:docMk/>
            <pc:sldMk cId="3929212078" sldId="6964"/>
            <ac:cxnSpMk id="92" creationId="{62748313-27C1-457D-BFBD-EEFDE179631F}"/>
          </ac:cxnSpMkLst>
        </pc:cxnChg>
        <pc:cxnChg chg="add mod">
          <ac:chgData name="Al Brooks" userId="34fc579134f071c1" providerId="LiveId" clId="{0A7218F2-E400-42C1-8652-A4E8C440D270}" dt="2021-02-03T21:40:38.384" v="11943" actId="14100"/>
          <ac:cxnSpMkLst>
            <pc:docMk/>
            <pc:sldMk cId="3929212078" sldId="6964"/>
            <ac:cxnSpMk id="94" creationId="{0A7EADB9-D4FE-4EE2-9536-927F87C08F2D}"/>
          </ac:cxnSpMkLst>
        </pc:cxnChg>
        <pc:cxnChg chg="add mod">
          <ac:chgData name="Al Brooks" userId="34fc579134f071c1" providerId="LiveId" clId="{0A7218F2-E400-42C1-8652-A4E8C440D270}" dt="2021-02-03T21:39:21.830" v="11921" actId="1076"/>
          <ac:cxnSpMkLst>
            <pc:docMk/>
            <pc:sldMk cId="3929212078" sldId="6964"/>
            <ac:cxnSpMk id="96" creationId="{4016B0F1-A200-4519-8D3D-C23E8AE52FE8}"/>
          </ac:cxnSpMkLst>
        </pc:cxnChg>
        <pc:cxnChg chg="add mod">
          <ac:chgData name="Al Brooks" userId="34fc579134f071c1" providerId="LiveId" clId="{0A7218F2-E400-42C1-8652-A4E8C440D270}" dt="2021-02-03T21:39:30.513" v="11923" actId="1076"/>
          <ac:cxnSpMkLst>
            <pc:docMk/>
            <pc:sldMk cId="3929212078" sldId="6964"/>
            <ac:cxnSpMk id="98" creationId="{5D5A157E-4BDD-47F0-94C1-B502A8D6B5D3}"/>
          </ac:cxnSpMkLst>
        </pc:cxnChg>
        <pc:cxnChg chg="add mod">
          <ac:chgData name="Al Brooks" userId="34fc579134f071c1" providerId="LiveId" clId="{0A7218F2-E400-42C1-8652-A4E8C440D270}" dt="2021-02-03T21:42:11.875" v="11964" actId="14100"/>
          <ac:cxnSpMkLst>
            <pc:docMk/>
            <pc:sldMk cId="3929212078" sldId="6964"/>
            <ac:cxnSpMk id="125" creationId="{B29ECAE7-E32C-4AC5-8A0E-7AC9AFEBBB7C}"/>
          </ac:cxnSpMkLst>
        </pc:cxnChg>
      </pc:sldChg>
      <pc:sldChg chg="addSp delSp modSp add del mod">
        <pc:chgData name="Al Brooks" userId="34fc579134f071c1" providerId="LiveId" clId="{0A7218F2-E400-42C1-8652-A4E8C440D270}" dt="2021-02-02T21:18:09.624" v="8840" actId="47"/>
        <pc:sldMkLst>
          <pc:docMk/>
          <pc:sldMk cId="927466575" sldId="6965"/>
        </pc:sldMkLst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2-02T00:27:02.944" v="8539" actId="167"/>
          <ac:spMkLst>
            <pc:docMk/>
            <pc:sldMk cId="927466575" sldId="6965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2-02T01:04:01.910" v="8719" actId="108"/>
          <ac:spMkLst>
            <pc:docMk/>
            <pc:sldMk cId="927466575" sldId="6965"/>
            <ac:spMk id="103" creationId="{ADCEE71B-18D0-4B18-836F-6763CFE448CD}"/>
          </ac:spMkLst>
        </pc:spChg>
        <pc:spChg chg="mod">
          <ac:chgData name="Al Brooks" userId="34fc579134f071c1" providerId="LiveId" clId="{0A7218F2-E400-42C1-8652-A4E8C440D270}" dt="2021-02-02T01:04:15.752" v="8721" actId="108"/>
          <ac:spMkLst>
            <pc:docMk/>
            <pc:sldMk cId="927466575" sldId="6965"/>
            <ac:spMk id="108" creationId="{5E233301-314C-4F1E-9FDF-D6AF1918CB57}"/>
          </ac:spMkLst>
        </pc:spChg>
        <pc:spChg chg="mod">
          <ac:chgData name="Al Brooks" userId="34fc579134f071c1" providerId="LiveId" clId="{0A7218F2-E400-42C1-8652-A4E8C440D270}" dt="2021-02-02T01:04:14.029" v="8720" actId="108"/>
          <ac:spMkLst>
            <pc:docMk/>
            <pc:sldMk cId="927466575" sldId="6965"/>
            <ac:spMk id="109" creationId="{C8CF23A3-0B77-4A7F-9A6F-F669A84815BD}"/>
          </ac:spMkLst>
        </pc:spChg>
        <pc:spChg chg="mod">
          <ac:chgData name="Al Brooks" userId="34fc579134f071c1" providerId="LiveId" clId="{0A7218F2-E400-42C1-8652-A4E8C440D270}" dt="2021-02-02T01:04:33.750" v="8722" actId="108"/>
          <ac:spMkLst>
            <pc:docMk/>
            <pc:sldMk cId="927466575" sldId="6965"/>
            <ac:spMk id="117" creationId="{0B071B4C-E8BD-4FA2-A052-ED345F633042}"/>
          </ac:spMkLst>
        </pc:spChg>
        <pc:spChg chg="add del mod">
          <ac:chgData name="Al Brooks" userId="34fc579134f071c1" providerId="LiveId" clId="{0A7218F2-E400-42C1-8652-A4E8C440D270}" dt="2021-02-02T01:04:57.777" v="8725" actId="108"/>
          <ac:spMkLst>
            <pc:docMk/>
            <pc:sldMk cId="927466575" sldId="6965"/>
            <ac:spMk id="122" creationId="{0A7BBF9D-FF2F-4437-BC9D-E3F6DBD185A2}"/>
          </ac:spMkLst>
        </pc:spChg>
        <pc:spChg chg="add mod">
          <ac:chgData name="Al Brooks" userId="34fc579134f071c1" providerId="LiveId" clId="{0A7218F2-E400-42C1-8652-A4E8C440D270}" dt="2021-02-01T21:48:42.466" v="7470"/>
          <ac:spMkLst>
            <pc:docMk/>
            <pc:sldMk cId="927466575" sldId="6965"/>
            <ac:spMk id="125" creationId="{66F956D3-194C-4045-B3EA-2DC14120B840}"/>
          </ac:spMkLst>
        </pc:spChg>
        <pc:spChg chg="add mod">
          <ac:chgData name="Al Brooks" userId="34fc579134f071c1" providerId="LiveId" clId="{0A7218F2-E400-42C1-8652-A4E8C440D270}" dt="2021-02-01T23:08:25.589" v="7494"/>
          <ac:spMkLst>
            <pc:docMk/>
            <pc:sldMk cId="927466575" sldId="6965"/>
            <ac:spMk id="126" creationId="{0B98424E-287A-4898-A37F-AF71718A6F6F}"/>
          </ac:spMkLst>
        </pc:spChg>
        <pc:spChg chg="add mod">
          <ac:chgData name="Al Brooks" userId="34fc579134f071c1" providerId="LiveId" clId="{0A7218F2-E400-42C1-8652-A4E8C440D270}" dt="2021-02-02T01:02:25.938" v="8693" actId="13926"/>
          <ac:spMkLst>
            <pc:docMk/>
            <pc:sldMk cId="927466575" sldId="6965"/>
            <ac:spMk id="127" creationId="{B235EED8-EE14-4D8C-94BA-54BBB19A4550}"/>
          </ac:spMkLst>
        </pc:spChg>
        <pc:spChg chg="add mod">
          <ac:chgData name="Al Brooks" userId="34fc579134f071c1" providerId="LiveId" clId="{0A7218F2-E400-42C1-8652-A4E8C440D270}" dt="2021-02-01T23:10:18.489" v="7543" actId="1076"/>
          <ac:spMkLst>
            <pc:docMk/>
            <pc:sldMk cId="927466575" sldId="6965"/>
            <ac:spMk id="129" creationId="{1B4DAA7F-6401-44B9-B2D3-987A08B054CD}"/>
          </ac:spMkLst>
        </pc:spChg>
        <pc:spChg chg="add mod">
          <ac:chgData name="Al Brooks" userId="34fc579134f071c1" providerId="LiveId" clId="{0A7218F2-E400-42C1-8652-A4E8C440D270}" dt="2021-02-01T23:10:12.482" v="7541" actId="571"/>
          <ac:spMkLst>
            <pc:docMk/>
            <pc:sldMk cId="927466575" sldId="6965"/>
            <ac:spMk id="130" creationId="{65B3047B-C504-4132-81AD-C97C96FBC808}"/>
          </ac:spMkLst>
        </pc:spChg>
        <pc:spChg chg="add mod">
          <ac:chgData name="Al Brooks" userId="34fc579134f071c1" providerId="LiveId" clId="{0A7218F2-E400-42C1-8652-A4E8C440D270}" dt="2021-02-02T01:01:41.781" v="8680" actId="13926"/>
          <ac:spMkLst>
            <pc:docMk/>
            <pc:sldMk cId="927466575" sldId="6965"/>
            <ac:spMk id="135" creationId="{DBD9D91E-4118-4F73-8897-83407DAE6780}"/>
          </ac:spMkLst>
        </pc:spChg>
        <pc:spChg chg="mod">
          <ac:chgData name="Al Brooks" userId="34fc579134f071c1" providerId="LiveId" clId="{0A7218F2-E400-42C1-8652-A4E8C440D270}" dt="2021-02-02T01:02:14.072" v="8691" actId="14100"/>
          <ac:spMkLst>
            <pc:docMk/>
            <pc:sldMk cId="927466575" sldId="6965"/>
            <ac:spMk id="136" creationId="{225BBC1C-1D2D-4B20-BAAC-F2751F2D3873}"/>
          </ac:spMkLst>
        </pc:spChg>
        <pc:spChg chg="del">
          <ac:chgData name="Al Brooks" userId="34fc579134f071c1" providerId="LiveId" clId="{0A7218F2-E400-42C1-8652-A4E8C440D270}" dt="2021-02-01T23:09:33.620" v="7527" actId="478"/>
          <ac:spMkLst>
            <pc:docMk/>
            <pc:sldMk cId="927466575" sldId="6965"/>
            <ac:spMk id="137" creationId="{7450C65D-576C-4D9E-8FDE-6581B422B417}"/>
          </ac:spMkLst>
        </pc:spChg>
        <pc:spChg chg="del mod">
          <ac:chgData name="Al Brooks" userId="34fc579134f071c1" providerId="LiveId" clId="{0A7218F2-E400-42C1-8652-A4E8C440D270}" dt="2021-02-02T00:26:12.740" v="8530" actId="478"/>
          <ac:spMkLst>
            <pc:docMk/>
            <pc:sldMk cId="927466575" sldId="6965"/>
            <ac:spMk id="138" creationId="{479AAAAD-432A-4691-82EC-F927A90C0862}"/>
          </ac:spMkLst>
        </pc:spChg>
        <pc:spChg chg="mod">
          <ac:chgData name="Al Brooks" userId="34fc579134f071c1" providerId="LiveId" clId="{0A7218F2-E400-42C1-8652-A4E8C440D270}" dt="2021-02-02T01:02:33.394" v="8695" actId="13926"/>
          <ac:spMkLst>
            <pc:docMk/>
            <pc:sldMk cId="927466575" sldId="6965"/>
            <ac:spMk id="140" creationId="{DE01CE2C-EE09-4599-8D14-F9B90A175406}"/>
          </ac:spMkLst>
        </pc:spChg>
        <pc:spChg chg="add mod">
          <ac:chgData name="Al Brooks" userId="34fc579134f071c1" providerId="LiveId" clId="{0A7218F2-E400-42C1-8652-A4E8C440D270}" dt="2021-02-02T01:01:32.284" v="8677" actId="13926"/>
          <ac:spMkLst>
            <pc:docMk/>
            <pc:sldMk cId="927466575" sldId="6965"/>
            <ac:spMk id="144" creationId="{D5E1E1D7-B177-4400-8283-AF3EE782A4F2}"/>
          </ac:spMkLst>
        </pc:spChg>
        <pc:spChg chg="add mod ord">
          <ac:chgData name="Al Brooks" userId="34fc579134f071c1" providerId="LiveId" clId="{0A7218F2-E400-42C1-8652-A4E8C440D270}" dt="2021-02-02T00:26:54.618" v="8537" actId="167"/>
          <ac:spMkLst>
            <pc:docMk/>
            <pc:sldMk cId="927466575" sldId="6965"/>
            <ac:spMk id="147" creationId="{E9AA4E8B-A4FE-4E32-80CE-E800C2ECD90C}"/>
          </ac:spMkLst>
        </pc:spChg>
        <pc:spChg chg="add mod ord">
          <ac:chgData name="Al Brooks" userId="34fc579134f071c1" providerId="LiveId" clId="{0A7218F2-E400-42C1-8652-A4E8C440D270}" dt="2021-02-02T00:26:54.618" v="8537" actId="167"/>
          <ac:spMkLst>
            <pc:docMk/>
            <pc:sldMk cId="927466575" sldId="6965"/>
            <ac:spMk id="148" creationId="{E130E2DB-0EC3-482A-9D1C-B3DEB948B339}"/>
          </ac:spMkLst>
        </pc:spChg>
        <pc:spChg chg="add mod">
          <ac:chgData name="Al Brooks" userId="34fc579134f071c1" providerId="LiveId" clId="{0A7218F2-E400-42C1-8652-A4E8C440D270}" dt="2021-02-02T00:57:12.506" v="8649" actId="404"/>
          <ac:spMkLst>
            <pc:docMk/>
            <pc:sldMk cId="927466575" sldId="6965"/>
            <ac:spMk id="149" creationId="{AADF835A-844D-4EE7-8F29-FBDEC19A73BA}"/>
          </ac:spMkLst>
        </pc:spChg>
        <pc:spChg chg="add mod">
          <ac:chgData name="Al Brooks" userId="34fc579134f071c1" providerId="LiveId" clId="{0A7218F2-E400-42C1-8652-A4E8C440D270}" dt="2021-02-02T00:57:06.881" v="8648"/>
          <ac:spMkLst>
            <pc:docMk/>
            <pc:sldMk cId="927466575" sldId="6965"/>
            <ac:spMk id="150" creationId="{B68AA2EC-DFA5-4F14-8B7A-FD282C04FA2B}"/>
          </ac:spMkLst>
        </pc:spChg>
        <pc:spChg chg="add mod">
          <ac:chgData name="Al Brooks" userId="34fc579134f071c1" providerId="LiveId" clId="{0A7218F2-E400-42C1-8652-A4E8C440D270}" dt="2021-02-02T01:01:19.637" v="8673" actId="14100"/>
          <ac:spMkLst>
            <pc:docMk/>
            <pc:sldMk cId="927466575" sldId="6965"/>
            <ac:spMk id="152" creationId="{DE4956B3-A20E-4947-93D4-1D357BEC0E9A}"/>
          </ac:spMkLst>
        </pc:spChg>
        <pc:spChg chg="add del mod">
          <ac:chgData name="Al Brooks" userId="34fc579134f071c1" providerId="LiveId" clId="{0A7218F2-E400-42C1-8652-A4E8C440D270}" dt="2021-02-02T01:03:14.521" v="8702" actId="478"/>
          <ac:spMkLst>
            <pc:docMk/>
            <pc:sldMk cId="927466575" sldId="6965"/>
            <ac:spMk id="157" creationId="{12C864B5-827F-446F-8EF2-E8A4BF3D0C6E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2" creationId="{814AAE56-483D-4393-958F-62AC024E2BD2}"/>
          </ac:spMkLst>
        </pc:spChg>
        <pc:spChg chg="add mod">
          <ac:chgData name="Al Brooks" userId="34fc579134f071c1" providerId="LiveId" clId="{0A7218F2-E400-42C1-8652-A4E8C440D270}" dt="2021-02-02T01:03:46.790" v="8717" actId="13926"/>
          <ac:spMkLst>
            <pc:docMk/>
            <pc:sldMk cId="927466575" sldId="6965"/>
            <ac:spMk id="163" creationId="{2F798C50-9397-4AE1-A023-F89BE5347065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178" creationId="{58AD4589-C940-4B3A-B426-E89BB9859B64}"/>
          </ac:spMkLst>
        </pc:spChg>
        <pc:spChg chg="add mod">
          <ac:chgData name="Al Brooks" userId="34fc579134f071c1" providerId="LiveId" clId="{0A7218F2-E400-42C1-8652-A4E8C440D270}" dt="2021-02-02T01:05:42.486" v="8748" actId="14100"/>
          <ac:spMkLst>
            <pc:docMk/>
            <pc:sldMk cId="927466575" sldId="6965"/>
            <ac:spMk id="213" creationId="{FFED01A4-8361-4A61-81A2-BD4C32FA08E6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19" creationId="{5EFBABB6-9E84-4DDD-8DCC-3C1181DD9B0F}"/>
          </ac:spMkLst>
        </pc:spChg>
        <pc:spChg chg="del mod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01:05:48.774" v="8749" actId="478"/>
          <ac:spMkLst>
            <pc:docMk/>
            <pc:sldMk cId="927466575" sldId="6965"/>
            <ac:spMk id="232" creationId="{819AFA96-EEDE-4161-BAAB-3CEFDF1596C7}"/>
          </ac:spMkLst>
        </pc:spChg>
        <pc:picChg chg="mod ord">
          <ac:chgData name="Al Brooks" userId="34fc579134f071c1" providerId="LiveId" clId="{0A7218F2-E400-42C1-8652-A4E8C440D270}" dt="2021-02-02T01:03:39.908" v="8714" actId="1076"/>
          <ac:picMkLst>
            <pc:docMk/>
            <pc:sldMk cId="927466575" sldId="6965"/>
            <ac:picMk id="4" creationId="{4A686C00-9FCE-4015-9B8B-2BFDF6F3F8F2}"/>
          </ac:picMkLst>
        </pc:picChg>
        <pc:cxnChg chg="add mod">
          <ac:chgData name="Al Brooks" userId="34fc579134f071c1" providerId="LiveId" clId="{0A7218F2-E400-42C1-8652-A4E8C440D270}" dt="2021-02-01T23:09:53.529" v="7534" actId="14100"/>
          <ac:cxnSpMkLst>
            <pc:docMk/>
            <pc:sldMk cId="927466575" sldId="6965"/>
            <ac:cxnSpMk id="128" creationId="{3FA1FB6A-A024-403A-89A5-3863F71DED4A}"/>
          </ac:cxnSpMkLst>
        </pc:cxnChg>
        <pc:cxnChg chg="add mod">
          <ac:chgData name="Al Brooks" userId="34fc579134f071c1" providerId="LiveId" clId="{0A7218F2-E400-42C1-8652-A4E8C440D270}" dt="2021-02-02T00:01:21.875" v="7553"/>
          <ac:cxnSpMkLst>
            <pc:docMk/>
            <pc:sldMk cId="927466575" sldId="6965"/>
            <ac:cxnSpMk id="131" creationId="{8AEAF400-5CEC-4608-9A3D-432D325F4B9F}"/>
          </ac:cxnSpMkLst>
        </pc:cxnChg>
        <pc:cxnChg chg="add mod">
          <ac:chgData name="Al Brooks" userId="34fc579134f071c1" providerId="LiveId" clId="{0A7218F2-E400-42C1-8652-A4E8C440D270}" dt="2021-02-02T00:01:28.134" v="7554" actId="14100"/>
          <ac:cxnSpMkLst>
            <pc:docMk/>
            <pc:sldMk cId="927466575" sldId="6965"/>
            <ac:cxnSpMk id="134" creationId="{90C59085-6421-4E83-9781-2D485064CC13}"/>
          </ac:cxnSpMkLst>
        </pc:cxnChg>
        <pc:cxnChg chg="del">
          <ac:chgData name="Al Brooks" userId="34fc579134f071c1" providerId="LiveId" clId="{0A7218F2-E400-42C1-8652-A4E8C440D270}" dt="2021-02-02T00:26:14.039" v="8531" actId="478"/>
          <ac:cxnSpMkLst>
            <pc:docMk/>
            <pc:sldMk cId="927466575" sldId="6965"/>
            <ac:cxnSpMk id="139" creationId="{693D85B0-015C-47B4-ABB5-298739F9E9EE}"/>
          </ac:cxnSpMkLst>
        </pc:cxnChg>
        <pc:cxnChg chg="del mod">
          <ac:chgData name="Al Brooks" userId="34fc579134f071c1" providerId="LiveId" clId="{0A7218F2-E400-42C1-8652-A4E8C440D270}" dt="2021-02-02T00:57:52.196" v="8666" actId="478"/>
          <ac:cxnSpMkLst>
            <pc:docMk/>
            <pc:sldMk cId="927466575" sldId="6965"/>
            <ac:cxnSpMk id="141" creationId="{DEA0C17A-03BE-4F96-B01D-04BE4E66BB1D}"/>
          </ac:cxnSpMkLst>
        </pc:cxnChg>
        <pc:cxnChg chg="del">
          <ac:chgData name="Al Brooks" userId="34fc579134f071c1" providerId="LiveId" clId="{0A7218F2-E400-42C1-8652-A4E8C440D270}" dt="2021-02-02T00:57:53.383" v="8667" actId="478"/>
          <ac:cxnSpMkLst>
            <pc:docMk/>
            <pc:sldMk cId="927466575" sldId="6965"/>
            <ac:cxnSpMk id="142" creationId="{DFECD1CF-3B0F-4456-93A7-6B954664EEFB}"/>
          </ac:cxnSpMkLst>
        </pc:cxnChg>
        <pc:cxnChg chg="add mod">
          <ac:chgData name="Al Brooks" userId="34fc579134f071c1" providerId="LiveId" clId="{0A7218F2-E400-42C1-8652-A4E8C440D270}" dt="2021-02-02T00:24:19.287" v="8505"/>
          <ac:cxnSpMkLst>
            <pc:docMk/>
            <pc:sldMk cId="927466575" sldId="6965"/>
            <ac:cxnSpMk id="143" creationId="{6112BED5-38A1-41D1-9B28-040CE74CDC43}"/>
          </ac:cxnSpMkLst>
        </pc:cxnChg>
        <pc:cxnChg chg="add mod">
          <ac:chgData name="Al Brooks" userId="34fc579134f071c1" providerId="LiveId" clId="{0A7218F2-E400-42C1-8652-A4E8C440D270}" dt="2021-02-02T00:26:16.017" v="8532"/>
          <ac:cxnSpMkLst>
            <pc:docMk/>
            <pc:sldMk cId="927466575" sldId="6965"/>
            <ac:cxnSpMk id="145" creationId="{E80F1BD7-2CD6-431C-8EE5-F3175B8500C7}"/>
          </ac:cxnSpMkLst>
        </pc:cxnChg>
        <pc:cxnChg chg="add mod">
          <ac:chgData name="Al Brooks" userId="34fc579134f071c1" providerId="LiveId" clId="{0A7218F2-E400-42C1-8652-A4E8C440D270}" dt="2021-02-02T00:26:16.017" v="8532"/>
          <ac:cxnSpMkLst>
            <pc:docMk/>
            <pc:sldMk cId="927466575" sldId="6965"/>
            <ac:cxnSpMk id="146" creationId="{DDC7EAC8-0A8F-42B6-8EF8-F90D31994C3D}"/>
          </ac:cxnSpMkLst>
        </pc:cxnChg>
        <pc:cxnChg chg="add mod">
          <ac:chgData name="Al Brooks" userId="34fc579134f071c1" providerId="LiveId" clId="{0A7218F2-E400-42C1-8652-A4E8C440D270}" dt="2021-02-02T00:57:06.881" v="8648"/>
          <ac:cxnSpMkLst>
            <pc:docMk/>
            <pc:sldMk cId="927466575" sldId="6965"/>
            <ac:cxnSpMk id="151" creationId="{760CA707-3BFA-4D46-8A57-09355C4C149D}"/>
          </ac:cxnSpMkLst>
        </pc:cxnChg>
        <pc:cxnChg chg="add mod">
          <ac:chgData name="Al Brooks" userId="34fc579134f071c1" providerId="LiveId" clId="{0A7218F2-E400-42C1-8652-A4E8C440D270}" dt="2021-02-02T01:01:24.801" v="8675" actId="14100"/>
          <ac:cxnSpMkLst>
            <pc:docMk/>
            <pc:sldMk cId="927466575" sldId="6965"/>
            <ac:cxnSpMk id="153" creationId="{24BA0481-F425-459D-9B67-8A46ED78C74E}"/>
          </ac:cxnSpMkLst>
        </pc:cxnChg>
        <pc:cxnChg chg="add mod">
          <ac:chgData name="Al Brooks" userId="34fc579134f071c1" providerId="LiveId" clId="{0A7218F2-E400-42C1-8652-A4E8C440D270}" dt="2021-02-02T01:03:00.399" v="8697" actId="14100"/>
          <ac:cxnSpMkLst>
            <pc:docMk/>
            <pc:sldMk cId="927466575" sldId="6965"/>
            <ac:cxnSpMk id="154" creationId="{707A54E4-4F30-48E9-B164-AC5424724D00}"/>
          </ac:cxnSpMkLst>
        </pc:cxnChg>
        <pc:cxnChg chg="add mod">
          <ac:chgData name="Al Brooks" userId="34fc579134f071c1" providerId="LiveId" clId="{0A7218F2-E400-42C1-8652-A4E8C440D270}" dt="2021-02-02T01:03:02.782" v="8698" actId="571"/>
          <ac:cxnSpMkLst>
            <pc:docMk/>
            <pc:sldMk cId="927466575" sldId="6965"/>
            <ac:cxnSpMk id="155" creationId="{45824B59-55CB-4CD5-AFEE-48A07A084B5E}"/>
          </ac:cxnSpMkLst>
        </pc:cxnChg>
        <pc:cxnChg chg="add mod">
          <ac:chgData name="Al Brooks" userId="34fc579134f071c1" providerId="LiveId" clId="{0A7218F2-E400-42C1-8652-A4E8C440D270}" dt="2021-02-02T01:03:13.726" v="8701" actId="1076"/>
          <ac:cxnSpMkLst>
            <pc:docMk/>
            <pc:sldMk cId="927466575" sldId="6965"/>
            <ac:cxnSpMk id="156" creationId="{8AA28D8C-A7E0-4F69-8E01-FAA913D62991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12" creationId="{49561F36-F7AA-4C0F-96BF-FE4D01C1EBD9}"/>
          </ac:cxnSpMkLst>
        </pc:cxnChg>
        <pc:cxnChg chg="add mod">
          <ac:chgData name="Al Brooks" userId="34fc579134f071c1" providerId="LiveId" clId="{0A7218F2-E400-42C1-8652-A4E8C440D270}" dt="2021-02-02T01:05:34.945" v="8745" actId="14100"/>
          <ac:cxnSpMkLst>
            <pc:docMk/>
            <pc:sldMk cId="927466575" sldId="6965"/>
            <ac:cxnSpMk id="214" creationId="{5CF9B6BF-34EB-43F3-90FF-B1C9D037B70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01:05:48.774" v="8749" actId="478"/>
          <ac:cxnSpMkLst>
            <pc:docMk/>
            <pc:sldMk cId="927466575" sldId="6965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0A7218F2-E400-42C1-8652-A4E8C440D270}" dt="2021-02-04T00:02:42.258" v="12724"/>
        <pc:sldMkLst>
          <pc:docMk/>
          <pc:sldMk cId="2601306168" sldId="6965"/>
        </pc:sldMkLst>
        <pc:spChg chg="mod">
          <ac:chgData name="Al Brooks" userId="34fc579134f071c1" providerId="LiveId" clId="{0A7218F2-E400-42C1-8652-A4E8C440D270}" dt="2021-02-03T20:56:24.828" v="11493" actId="20577"/>
          <ac:spMkLst>
            <pc:docMk/>
            <pc:sldMk cId="2601306168" sldId="6965"/>
            <ac:spMk id="21" creationId="{D800B438-E78B-4C04-8812-E548DC25F1FB}"/>
          </ac:spMkLst>
        </pc:spChg>
        <pc:cxnChg chg="add mod">
          <ac:chgData name="Al Brooks" userId="34fc579134f071c1" providerId="LiveId" clId="{0A7218F2-E400-42C1-8652-A4E8C440D270}" dt="2021-02-04T00:00:05.417" v="12686"/>
          <ac:cxnSpMkLst>
            <pc:docMk/>
            <pc:sldMk cId="2601306168" sldId="6965"/>
            <ac:cxnSpMk id="80" creationId="{E28DF20B-7EBB-46BF-9FE5-D985EF76479E}"/>
          </ac:cxnSpMkLst>
        </pc:cxnChg>
        <pc:cxnChg chg="add del mod">
          <ac:chgData name="Al Brooks" userId="34fc579134f071c1" providerId="LiveId" clId="{0A7218F2-E400-42C1-8652-A4E8C440D270}" dt="2021-02-04T00:02:40.477" v="12723" actId="478"/>
          <ac:cxnSpMkLst>
            <pc:docMk/>
            <pc:sldMk cId="2601306168" sldId="6965"/>
            <ac:cxnSpMk id="81" creationId="{18841261-2127-43D0-963C-471BBA1E7669}"/>
          </ac:cxnSpMkLst>
        </pc:cxnChg>
        <pc:cxnChg chg="add mod">
          <ac:chgData name="Al Brooks" userId="34fc579134f071c1" providerId="LiveId" clId="{0A7218F2-E400-42C1-8652-A4E8C440D270}" dt="2021-02-04T00:00:05.417" v="12686"/>
          <ac:cxnSpMkLst>
            <pc:docMk/>
            <pc:sldMk cId="2601306168" sldId="6965"/>
            <ac:cxnSpMk id="82" creationId="{4F0D4AC9-08A7-408B-AB7F-50A4425AEF9B}"/>
          </ac:cxnSpMkLst>
        </pc:cxnChg>
        <pc:cxnChg chg="add mod">
          <ac:chgData name="Al Brooks" userId="34fc579134f071c1" providerId="LiveId" clId="{0A7218F2-E400-42C1-8652-A4E8C440D270}" dt="2021-02-04T00:00:05.417" v="12686"/>
          <ac:cxnSpMkLst>
            <pc:docMk/>
            <pc:sldMk cId="2601306168" sldId="6965"/>
            <ac:cxnSpMk id="83" creationId="{46185823-2FF7-4BCA-A32C-354C2DF33679}"/>
          </ac:cxnSpMkLst>
        </pc:cxnChg>
        <pc:cxnChg chg="add mod">
          <ac:chgData name="Al Brooks" userId="34fc579134f071c1" providerId="LiveId" clId="{0A7218F2-E400-42C1-8652-A4E8C440D270}" dt="2021-02-04T00:02:42.258" v="12724"/>
          <ac:cxnSpMkLst>
            <pc:docMk/>
            <pc:sldMk cId="2601306168" sldId="6965"/>
            <ac:cxnSpMk id="84" creationId="{56D49874-88C1-41E9-B02A-C89471A975AA}"/>
          </ac:cxnSpMkLst>
        </pc:cxnChg>
      </pc:sldChg>
      <pc:sldChg chg="addSp delSp modSp add del mod modClrScheme chgLayout">
        <pc:chgData name="Al Brooks" userId="34fc579134f071c1" providerId="LiveId" clId="{0A7218F2-E400-42C1-8652-A4E8C440D270}" dt="2021-02-03T20:56:19.384" v="11490" actId="47"/>
        <pc:sldMkLst>
          <pc:docMk/>
          <pc:sldMk cId="3582716599" sldId="6965"/>
        </pc:sldMkLst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2-02T22:36:17.316" v="9358" actId="113"/>
          <ac:spMkLst>
            <pc:docMk/>
            <pc:sldMk cId="3582716599" sldId="6965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2T22:30:44.020" v="9329" actId="1076"/>
          <ac:spMkLst>
            <pc:docMk/>
            <pc:sldMk cId="3582716599" sldId="6965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05" creationId="{6C05EFA3-D7A2-4EEC-9FD9-87386325C968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07" creationId="{98E1D2E2-7749-4962-A3AA-BFC216FBBAFC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08" creationId="{80644224-89B1-4015-BDAF-75A796378C62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09" creationId="{2E4DD093-9131-40E3-9CB9-0FBEB100F3AD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0" creationId="{D2CCD0EA-87A1-4EBB-A2D3-764D5EA8B38C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1" creationId="{56C06568-ABBB-4C2D-8835-AC637EC8FCF2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2" creationId="{74AFBA1A-C3F7-457F-B795-5FD64B198F0E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3" creationId="{0FDCB4AF-9E0C-44BA-9971-9B97221BD674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4" creationId="{07635C3E-6FF2-4BD7-859E-9BD3B069250A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5" creationId="{02A131DE-3A8A-4C88-A330-E037A16C63D0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6" creationId="{1742F8EA-BD45-48BB-A76C-4BAC27731D37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7" creationId="{CF4EF197-387C-4F73-A607-B20D8D6E21BF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8" creationId="{C0913BD8-76CA-45CF-858D-06D6C4BC884B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19" creationId="{FE209B0B-C336-4F32-B70C-D39417B80EF7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0" creationId="{6A5C5AF6-D565-452D-BC82-AAFC0678DBFC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1" creationId="{D202A6CC-3751-40C1-AD55-4F89EDA68D1D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3" creationId="{CD599B15-8EE6-4DA9-94E1-A471197FA123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4" creationId="{70953986-F8E3-4AA9-B40E-8B72255DECE9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5" creationId="{9D957949-054D-49A0-8900-199A7902AFC3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6" creationId="{46B77C95-4EC7-42B5-992F-FC9B3AF5CEA8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7" creationId="{62815836-BB29-4E45-93A2-866CD434BDD3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8" creationId="{9154FB3C-38BD-4A36-A8DD-B7FE7924A3AB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29" creationId="{BE5FC7FC-F904-421B-BD65-326CA4DDE240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30" creationId="{DDD01E43-47D3-4BF5-A4C6-887B0AD7FBA1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31" creationId="{9B00CB10-CF9E-4DF6-8F81-1CC802671DA4}"/>
          </ac:spMkLst>
        </pc:spChg>
        <pc:spChg chg="add mod">
          <ac:chgData name="Al Brooks" userId="34fc579134f071c1" providerId="LiveId" clId="{0A7218F2-E400-42C1-8652-A4E8C440D270}" dt="2021-02-02T22:31:07.551" v="9334"/>
          <ac:spMkLst>
            <pc:docMk/>
            <pc:sldMk cId="3582716599" sldId="6965"/>
            <ac:spMk id="133" creationId="{F1983627-EAA9-4E07-999B-C713E3DCB4E1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38" creationId="{48EE188E-DBEF-42C2-9A07-B4DEEACC1A6C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39" creationId="{D0914AE1-8EAA-4456-A5D8-DEB93342160F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47" creationId="{22F2774A-CF60-4215-BFC1-301070EDE81B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51" creationId="{BE9BE505-9C1D-4991-B906-5C295494CDD9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53" creationId="{29905F25-7ACE-42CD-BE85-FCC6FD4E7A81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56" creationId="{3542D193-5F24-46EB-86A1-E390E5C75647}"/>
          </ac:spMkLst>
        </pc:spChg>
        <pc:spChg chg="del mod">
          <ac:chgData name="Al Brooks" userId="34fc579134f071c1" providerId="LiveId" clId="{0A7218F2-E400-42C1-8652-A4E8C440D270}" dt="2021-02-02T22:30:39.616" v="9327" actId="478"/>
          <ac:spMkLst>
            <pc:docMk/>
            <pc:sldMk cId="3582716599" sldId="6965"/>
            <ac:spMk id="157" creationId="{AF994364-0577-4317-B988-746C9BCDF481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22:30:47.421" v="9330" actId="478"/>
          <ac:spMkLst>
            <pc:docMk/>
            <pc:sldMk cId="3582716599" sldId="6965"/>
            <ac:spMk id="232" creationId="{819AFA96-EEDE-4161-BAAB-3CEFDF1596C7}"/>
          </ac:spMkLst>
        </pc:spChg>
        <pc:picChg chg="del mod modCrop">
          <ac:chgData name="Al Brooks" userId="34fc579134f071c1" providerId="LiveId" clId="{0A7218F2-E400-42C1-8652-A4E8C440D270}" dt="2021-02-02T22:30:28.711" v="9325" actId="21"/>
          <ac:picMkLst>
            <pc:docMk/>
            <pc:sldMk cId="3582716599" sldId="6965"/>
            <ac:picMk id="6" creationId="{0CD5961F-7845-415F-B73B-2F3B01EFD6F4}"/>
          </ac:picMkLst>
        </pc:picChg>
        <pc:picChg chg="add mod">
          <ac:chgData name="Al Brooks" userId="34fc579134f071c1" providerId="LiveId" clId="{0A7218F2-E400-42C1-8652-A4E8C440D270}" dt="2021-02-02T22:30:41.307" v="9328"/>
          <ac:picMkLst>
            <pc:docMk/>
            <pc:sldMk cId="3582716599" sldId="6965"/>
            <ac:picMk id="132" creationId="{04B30052-F19F-4CCF-8F89-45EAC8F59BB6}"/>
          </ac:picMkLst>
        </pc:pic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84" creationId="{6CD8536E-F3C6-43A4-BF26-99F9A2999869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87" creationId="{41E10FB3-D2EF-4EAB-BAC3-79029756BB06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90" creationId="{1915A951-0E79-4E06-8C9C-EB5564274E4C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92" creationId="{E040FD30-2640-415F-84AF-EBA519A5D1CA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94" creationId="{2291261F-59DD-46DB-8816-720E58D28123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96" creationId="{032DFF68-B3D9-4A15-85B2-4CD6C1D71F6A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98" creationId="{361384B6-E1B2-4384-9BC7-BAA77E3215F3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00" creationId="{7165E648-8B30-44C3-AC7C-4AF03F3EDDD0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02" creationId="{F7CB04D8-8BB4-4501-8047-CDCD28DC76DA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40" creationId="{A3E6D568-E029-42BC-9684-644638794306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48" creationId="{1229A381-850B-4060-969C-919E26F7EA40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52" creationId="{8B2EBE44-D0F3-4E92-A0EC-06D170724679}"/>
          </ac:cxnSpMkLst>
        </pc:cxnChg>
        <pc:cxnChg chg="del mod">
          <ac:chgData name="Al Brooks" userId="34fc579134f071c1" providerId="LiveId" clId="{0A7218F2-E400-42C1-8652-A4E8C440D270}" dt="2021-02-02T22:30:39.616" v="9327" actId="478"/>
          <ac:cxnSpMkLst>
            <pc:docMk/>
            <pc:sldMk cId="3582716599" sldId="6965"/>
            <ac:cxnSpMk id="154" creationId="{37A9FB75-D43C-4C2A-97BC-319C74423059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22:30:47.421" v="9330" actId="478"/>
          <ac:cxnSpMkLst>
            <pc:docMk/>
            <pc:sldMk cId="3582716599" sldId="6965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4T00:11:01.943" v="12875" actId="2696"/>
        <pc:sldMkLst>
          <pc:docMk/>
          <pc:sldMk cId="897358530" sldId="6966"/>
        </pc:sldMkLst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3T20:58:06.316" v="11659" actId="20577"/>
          <ac:spMkLst>
            <pc:docMk/>
            <pc:sldMk cId="897358530" sldId="6966"/>
            <ac:spMk id="5" creationId="{00000000-0000-0000-0000-000000000000}"/>
          </ac:spMkLst>
        </pc:spChg>
        <pc:spChg chg="mod ord">
          <ac:chgData name="Al Brooks" userId="34fc579134f071c1" providerId="LiveId" clId="{0A7218F2-E400-42C1-8652-A4E8C440D270}" dt="2021-02-03T23:23:35.581" v="12107" actId="167"/>
          <ac:spMkLst>
            <pc:docMk/>
            <pc:sldMk cId="897358530" sldId="6966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2-03T23:28:00.300" v="12133" actId="1076"/>
          <ac:spMkLst>
            <pc:docMk/>
            <pc:sldMk cId="897358530" sldId="6966"/>
            <ac:spMk id="81" creationId="{59C748BD-74CC-46AB-B4B8-615806450297}"/>
          </ac:spMkLst>
        </pc:spChg>
        <pc:spChg chg="add mod">
          <ac:chgData name="Al Brooks" userId="34fc579134f071c1" providerId="LiveId" clId="{0A7218F2-E400-42C1-8652-A4E8C440D270}" dt="2021-02-03T23:27:11.945" v="12127" actId="108"/>
          <ac:spMkLst>
            <pc:docMk/>
            <pc:sldMk cId="897358530" sldId="6966"/>
            <ac:spMk id="87" creationId="{AA0661EA-8C36-4B1E-8D39-EFBD199DCBB8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88" creationId="{8498E73D-A67C-4D62-826F-A1F9AAAD4802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89" creationId="{314B765A-A8EF-4DE0-8E63-76A49C1C0DCA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0" creationId="{FD0B7B99-EC5C-4860-9580-0ED50F9B0068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1" creationId="{7343D598-DC93-4EB5-8D53-D3CF91E0742B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2" creationId="{2AA245B0-485C-4CA8-8230-7A4DA1EA14D4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3" creationId="{132C0BA3-45B1-4989-B1F2-060CE128CEFF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4" creationId="{D3DC4AFC-F055-4927-8613-2B276EAE43B2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5" creationId="{A68D7DCD-D62B-48A9-9AB7-51BAA00EB0F1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6" creationId="{EDB04EEE-9175-42B3-B6B9-F950BBAC37F9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7" creationId="{CC9F62AA-E145-4D95-AFE0-C3114AEEF460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8" creationId="{2F343669-F0DD-4756-A681-87E5F5A43669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99" creationId="{E4A5FAFE-CACB-4B4A-85A5-C7279DDF04CF}"/>
          </ac:spMkLst>
        </pc:spChg>
        <pc:spChg chg="add del mod">
          <ac:chgData name="Al Brooks" userId="34fc579134f071c1" providerId="LiveId" clId="{0A7218F2-E400-42C1-8652-A4E8C440D270}" dt="2021-02-03T23:27:00.056" v="12125" actId="478"/>
          <ac:spMkLst>
            <pc:docMk/>
            <pc:sldMk cId="897358530" sldId="6966"/>
            <ac:spMk id="100" creationId="{DCBB3C60-E6A6-48E8-A44C-37D2C0995875}"/>
          </ac:spMkLst>
        </pc:spChg>
        <pc:spChg chg="add del mod">
          <ac:chgData name="Al Brooks" userId="34fc579134f071c1" providerId="LiveId" clId="{0A7218F2-E400-42C1-8652-A4E8C440D270}" dt="2021-02-03T23:26:59.322" v="12124" actId="478"/>
          <ac:spMkLst>
            <pc:docMk/>
            <pc:sldMk cId="897358530" sldId="6966"/>
            <ac:spMk id="101" creationId="{8433A79C-F404-4BFF-9AD8-EFA9E338DF95}"/>
          </ac:spMkLst>
        </pc:spChg>
        <pc:spChg chg="add del mod">
          <ac:chgData name="Al Brooks" userId="34fc579134f071c1" providerId="LiveId" clId="{0A7218F2-E400-42C1-8652-A4E8C440D270}" dt="2021-02-03T23:26:58.421" v="12122" actId="478"/>
          <ac:spMkLst>
            <pc:docMk/>
            <pc:sldMk cId="897358530" sldId="6966"/>
            <ac:spMk id="102" creationId="{C8466A1F-F0EF-4FC0-B70B-ACC29B8A2861}"/>
          </ac:spMkLst>
        </pc:spChg>
        <pc:spChg chg="add mod">
          <ac:chgData name="Al Brooks" userId="34fc579134f071c1" providerId="LiveId" clId="{0A7218F2-E400-42C1-8652-A4E8C440D270}" dt="2021-02-03T23:26:54.495" v="12120"/>
          <ac:spMkLst>
            <pc:docMk/>
            <pc:sldMk cId="897358530" sldId="6966"/>
            <ac:spMk id="103" creationId="{AE95A261-32E5-4AD0-9F73-F6070D329A0F}"/>
          </ac:spMkLst>
        </pc:spChg>
        <pc:spChg chg="add mod">
          <ac:chgData name="Al Brooks" userId="34fc579134f071c1" providerId="LiveId" clId="{0A7218F2-E400-42C1-8652-A4E8C440D270}" dt="2021-02-03T23:27:28.618" v="12129" actId="1076"/>
          <ac:spMkLst>
            <pc:docMk/>
            <pc:sldMk cId="897358530" sldId="6966"/>
            <ac:spMk id="104" creationId="{A696C5B9-5DB3-40DB-BAD2-BBAF4F275B49}"/>
          </ac:spMkLst>
        </pc:spChg>
        <pc:spChg chg="add mod">
          <ac:chgData name="Al Brooks" userId="34fc579134f071c1" providerId="LiveId" clId="{0A7218F2-E400-42C1-8652-A4E8C440D270}" dt="2021-02-03T23:36:47.601" v="12143" actId="14100"/>
          <ac:spMkLst>
            <pc:docMk/>
            <pc:sldMk cId="897358530" sldId="6966"/>
            <ac:spMk id="105" creationId="{0E6846F2-2B7D-485D-B2CB-B837DD762C9A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4T00:10:57.697" v="12874" actId="478"/>
          <ac:spMkLst>
            <pc:docMk/>
            <pc:sldMk cId="897358530" sldId="6966"/>
            <ac:spMk id="232" creationId="{819AFA96-EEDE-4161-BAAB-3CEFDF1596C7}"/>
          </ac:spMkLst>
        </pc:spChg>
        <pc:picChg chg="add mod ord">
          <ac:chgData name="Al Brooks" userId="34fc579134f071c1" providerId="LiveId" clId="{0A7218F2-E400-42C1-8652-A4E8C440D270}" dt="2021-02-03T23:23:30.260" v="12105" actId="167"/>
          <ac:picMkLst>
            <pc:docMk/>
            <pc:sldMk cId="897358530" sldId="6966"/>
            <ac:picMk id="82" creationId="{866A67BE-3592-4FC2-9290-768E85EA9515}"/>
          </ac:picMkLst>
        </pc:picChg>
        <pc:cxnChg chg="add mod">
          <ac:chgData name="Al Brooks" userId="34fc579134f071c1" providerId="LiveId" clId="{0A7218F2-E400-42C1-8652-A4E8C440D270}" dt="2021-02-03T23:26:54.495" v="12120"/>
          <ac:cxnSpMkLst>
            <pc:docMk/>
            <pc:sldMk cId="897358530" sldId="6966"/>
            <ac:cxnSpMk id="83" creationId="{B3885B77-26D6-4BE8-B310-8677B5A7FB24}"/>
          </ac:cxnSpMkLst>
        </pc:cxnChg>
        <pc:cxnChg chg="add mod">
          <ac:chgData name="Al Brooks" userId="34fc579134f071c1" providerId="LiveId" clId="{0A7218F2-E400-42C1-8652-A4E8C440D270}" dt="2021-02-03T23:26:54.495" v="12120"/>
          <ac:cxnSpMkLst>
            <pc:docMk/>
            <pc:sldMk cId="897358530" sldId="6966"/>
            <ac:cxnSpMk id="84" creationId="{CB9B7C55-0C47-4F15-A190-A363975619E9}"/>
          </ac:cxnSpMkLst>
        </pc:cxnChg>
        <pc:cxnChg chg="add mod">
          <ac:chgData name="Al Brooks" userId="34fc579134f071c1" providerId="LiveId" clId="{0A7218F2-E400-42C1-8652-A4E8C440D270}" dt="2021-02-03T23:26:54.495" v="12120"/>
          <ac:cxnSpMkLst>
            <pc:docMk/>
            <pc:sldMk cId="897358530" sldId="6966"/>
            <ac:cxnSpMk id="85" creationId="{ED155542-0B44-4F71-B70F-67D40699211B}"/>
          </ac:cxnSpMkLst>
        </pc:cxnChg>
        <pc:cxnChg chg="add mod">
          <ac:chgData name="Al Brooks" userId="34fc579134f071c1" providerId="LiveId" clId="{0A7218F2-E400-42C1-8652-A4E8C440D270}" dt="2021-02-03T23:26:54.495" v="12120"/>
          <ac:cxnSpMkLst>
            <pc:docMk/>
            <pc:sldMk cId="897358530" sldId="6966"/>
            <ac:cxnSpMk id="86" creationId="{B403A848-66E9-45D0-8364-C4750537AFB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4T00:10:57.697" v="12874" actId="478"/>
          <ac:cxnSpMkLst>
            <pc:docMk/>
            <pc:sldMk cId="897358530" sldId="696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2T00:55:38.457" v="8619" actId="2696"/>
        <pc:sldMkLst>
          <pc:docMk/>
          <pc:sldMk cId="1103186402" sldId="6966"/>
        </pc:sldMkLst>
        <pc:spChg chg="mod">
          <ac:chgData name="Al Brooks" userId="34fc579134f071c1" providerId="LiveId" clId="{0A7218F2-E400-42C1-8652-A4E8C440D270}" dt="2021-02-02T00:05:07.838" v="7610" actId="20577"/>
          <ac:spMkLst>
            <pc:docMk/>
            <pc:sldMk cId="1103186402" sldId="6966"/>
            <ac:spMk id="5" creationId="{00000000-0000-0000-0000-000000000000}"/>
          </ac:spMkLst>
        </pc:spChg>
        <pc:spChg chg="ord">
          <ac:chgData name="Al Brooks" userId="34fc579134f071c1" providerId="LiveId" clId="{0A7218F2-E400-42C1-8652-A4E8C440D270}" dt="2021-02-02T00:25:10.087" v="8522" actId="167"/>
          <ac:spMkLst>
            <pc:docMk/>
            <pc:sldMk cId="1103186402" sldId="6966"/>
            <ac:spMk id="21" creationId="{D800B438-E78B-4C04-8812-E548DC25F1FB}"/>
          </ac:spMkLst>
        </pc:spChg>
        <pc:spChg chg="add del mod">
          <ac:chgData name="Al Brooks" userId="34fc579134f071c1" providerId="LiveId" clId="{0A7218F2-E400-42C1-8652-A4E8C440D270}" dt="2021-02-02T00:05:42.634" v="7612" actId="478"/>
          <ac:spMkLst>
            <pc:docMk/>
            <pc:sldMk cId="1103186402" sldId="6966"/>
            <ac:spMk id="26" creationId="{7E1AC19C-79C9-4793-B9BD-613918BCE6BE}"/>
          </ac:spMkLst>
        </pc:spChg>
        <pc:spChg chg="add del mod">
          <ac:chgData name="Al Brooks" userId="34fc579134f071c1" providerId="LiveId" clId="{0A7218F2-E400-42C1-8652-A4E8C440D270}" dt="2021-02-02T00:05:57.503" v="7618" actId="478"/>
          <ac:spMkLst>
            <pc:docMk/>
            <pc:sldMk cId="1103186402" sldId="6966"/>
            <ac:spMk id="27" creationId="{6DE6806C-168D-476A-8207-13A9B5C56E9D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28" creationId="{B34A10B1-29C1-4072-AC19-8C4B958CD557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29" creationId="{D3CEDFC0-7AB0-4130-931D-7EBAF4BBE633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0" creationId="{5C2A6E02-4ABB-4771-8922-E53392B4C4CA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1" creationId="{0F9EF426-3188-47F1-A369-4CB4033E3C51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2" creationId="{4201E28F-87EC-441C-BEAA-E3D9B79CE7B1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3" creationId="{45354FF8-F263-49B8-99CA-B6AC4B6C2A92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4" creationId="{000D6FB5-81D6-40A7-9F80-4185FCB4D748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5" creationId="{EC00E6C3-DF58-4212-B9C2-7253993732E7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6" creationId="{0B0C9F65-8B58-49C6-A7AD-78DE4B9E223C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7" creationId="{C5A94291-AD5F-456D-B628-1FAA66ADAE69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39" creationId="{84387D39-5028-49A7-8238-46FF05CD3209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40" creationId="{AE619248-1AD6-485D-878C-C540BC430CD6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46" creationId="{D00BE1EC-8471-4414-9A47-EECFAB0952DD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47" creationId="{DA1A19E7-E7B1-47A6-A55A-D4DF14BAEAE3}"/>
          </ac:spMkLst>
        </pc:spChg>
        <pc:spChg chg="mod">
          <ac:chgData name="Al Brooks" userId="34fc579134f071c1" providerId="LiveId" clId="{0A7218F2-E400-42C1-8652-A4E8C440D270}" dt="2021-02-02T00:09:36.408" v="7862" actId="20577"/>
          <ac:spMkLst>
            <pc:docMk/>
            <pc:sldMk cId="1103186402" sldId="6966"/>
            <ac:spMk id="81" creationId="{2F2FAA50-E8BD-40E7-A306-BB489DD1A3B9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99" creationId="{DD542134-631B-491E-B984-C7F18A0827DB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0" creationId="{DA685236-FA7A-46B6-B326-3DE97BF3249A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1" creationId="{4A7E4A4A-7384-4B20-9F0A-362935659985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2" creationId="{2E10E4FB-7EE7-4390-B8D5-BD9C6E57C48D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3" creationId="{BAAA7A07-C895-43E6-AA9E-8C3ACAD2A48A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4" creationId="{ADF4E608-480C-48F1-9DA1-7882EF56F306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5" creationId="{2821C26D-6BC6-479A-93D1-21D19C11F54A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6" creationId="{98BA4DCC-F17D-4132-A564-8547162B450E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07" creationId="{12045DA9-17A0-4FCB-85D7-9FA0000576DA}"/>
          </ac:spMkLst>
        </pc:spChg>
        <pc:spChg chg="add del mod">
          <ac:chgData name="Al Brooks" userId="34fc579134f071c1" providerId="LiveId" clId="{0A7218F2-E400-42C1-8652-A4E8C440D270}" dt="2021-02-02T00:55:23.875" v="8615" actId="478"/>
          <ac:spMkLst>
            <pc:docMk/>
            <pc:sldMk cId="1103186402" sldId="6966"/>
            <ac:spMk id="120" creationId="{854EE7F4-5639-464E-8851-2141C14A8B65}"/>
          </ac:spMkLst>
        </pc:spChg>
        <pc:spChg chg="add mod">
          <ac:chgData name="Al Brooks" userId="34fc579134f071c1" providerId="LiveId" clId="{0A7218F2-E400-42C1-8652-A4E8C440D270}" dt="2021-02-02T00:55:32.937" v="8618" actId="1076"/>
          <ac:spMkLst>
            <pc:docMk/>
            <pc:sldMk cId="1103186402" sldId="6966"/>
            <ac:spMk id="121" creationId="{6FB3C387-B80F-4029-B1E9-01B27E846B2B}"/>
          </ac:spMkLst>
        </pc:spChg>
        <pc:picChg chg="del mod">
          <ac:chgData name="Al Brooks" userId="34fc579134f071c1" providerId="LiveId" clId="{0A7218F2-E400-42C1-8652-A4E8C440D270}" dt="2021-02-02T00:25:02.215" v="8519" actId="478"/>
          <ac:picMkLst>
            <pc:docMk/>
            <pc:sldMk cId="1103186402" sldId="6966"/>
            <ac:picMk id="82" creationId="{4C858D49-EE3E-42CB-97B8-20D35AD870C3}"/>
          </ac:picMkLst>
        </pc:picChg>
        <pc:picChg chg="add mod ord">
          <ac:chgData name="Al Brooks" userId="34fc579134f071c1" providerId="LiveId" clId="{0A7218F2-E400-42C1-8652-A4E8C440D270}" dt="2021-02-02T00:25:06.514" v="8521" actId="167"/>
          <ac:picMkLst>
            <pc:docMk/>
            <pc:sldMk cId="1103186402" sldId="6966"/>
            <ac:picMk id="123" creationId="{3A2A2662-5FEA-4281-A62C-8C27C4AEC286}"/>
          </ac:picMkLst>
        </pc:picChg>
        <pc:cxnChg chg="add del mod">
          <ac:chgData name="Al Brooks" userId="34fc579134f071c1" providerId="LiveId" clId="{0A7218F2-E400-42C1-8652-A4E8C440D270}" dt="2021-02-02T00:05:51.292" v="7616" actId="478"/>
          <ac:cxnSpMkLst>
            <pc:docMk/>
            <pc:sldMk cId="1103186402" sldId="6966"/>
            <ac:cxnSpMk id="22" creationId="{D85AE1BA-AC89-4E82-AAF1-771587383BA5}"/>
          </ac:cxnSpMkLst>
        </pc:cxnChg>
        <pc:cxnChg chg="add mod">
          <ac:chgData name="Al Brooks" userId="34fc579134f071c1" providerId="LiveId" clId="{0A7218F2-E400-42C1-8652-A4E8C440D270}" dt="2021-02-02T00:05:37.549" v="7611"/>
          <ac:cxnSpMkLst>
            <pc:docMk/>
            <pc:sldMk cId="1103186402" sldId="6966"/>
            <ac:cxnSpMk id="23" creationId="{CD6B5EC1-D09E-4B6B-A7E6-63B50E2C74EF}"/>
          </ac:cxnSpMkLst>
        </pc:cxnChg>
        <pc:cxnChg chg="add del mod">
          <ac:chgData name="Al Brooks" userId="34fc579134f071c1" providerId="LiveId" clId="{0A7218F2-E400-42C1-8652-A4E8C440D270}" dt="2021-02-02T00:05:47.104" v="7614" actId="478"/>
          <ac:cxnSpMkLst>
            <pc:docMk/>
            <pc:sldMk cId="1103186402" sldId="6966"/>
            <ac:cxnSpMk id="24" creationId="{2C2F8DF5-4B54-47B0-83DD-CCAABE599C81}"/>
          </ac:cxnSpMkLst>
        </pc:cxnChg>
        <pc:cxnChg chg="add del mod">
          <ac:chgData name="Al Brooks" userId="34fc579134f071c1" providerId="LiveId" clId="{0A7218F2-E400-42C1-8652-A4E8C440D270}" dt="2021-02-02T00:05:45.199" v="7613" actId="478"/>
          <ac:cxnSpMkLst>
            <pc:docMk/>
            <pc:sldMk cId="1103186402" sldId="6966"/>
            <ac:cxnSpMk id="25" creationId="{A246CE7B-9186-4157-BD83-6C1D5FEB9B34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38" creationId="{688FC25B-4EF7-4AB0-8213-2887D13FDE54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1" creationId="{2E3CD85C-5D76-4329-92C2-F48C76C575D2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2" creationId="{F566CC85-D6EB-49A6-B6F3-25CB83E38A3C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3" creationId="{D5534B0D-BC77-498C-A1A9-5B3CEB6EC81B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4" creationId="{628E9A4F-7496-438E-8682-7B0DFA190FC9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5" creationId="{0E749CFA-3D7D-4CD7-B0FA-AB029A03823F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8" creationId="{A70DDD7D-5DA9-46B8-BC04-BD08FAAC174D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49" creationId="{1E859C2D-6362-4193-B7AC-1C6C2439DC74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0" creationId="{A2548DE1-D10D-42D3-9ED6-A3CC5ACA8756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1" creationId="{CBE4175D-5D0C-4EEA-B883-C96DF44B73D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2" creationId="{2476D03F-4EAE-43D1-AFB5-79288AF46EAB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3" creationId="{6BCBC34D-97DA-4366-933A-6973FE21F03A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4" creationId="{4E0C8662-6070-4917-8265-DC80850D76B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5" creationId="{92843FD0-057F-4541-B4DA-5B63A959C8E9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6" creationId="{F67570B1-3C13-4771-85BD-A67A9E5EED3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7" creationId="{0B33C38C-6603-4CE6-9AFE-D82E2B6FC0DF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8" creationId="{B5B172AD-12E4-4BB0-9613-89AAED7A56E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59" creationId="{F48BB8C7-7BB3-4560-89CC-A1A4062B653F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0" creationId="{67CBB278-086F-403C-823D-147E9552B78C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1" creationId="{197DB2F5-3700-41A4-A778-C784C6C02513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2" creationId="{A3B7C415-F699-47AD-A392-3F97D2D618DB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3" creationId="{611A869A-5B96-4993-A57C-BA6DD6342CB2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4" creationId="{C51825CE-B34C-42B1-902E-1FE31CEC01C9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5" creationId="{493F226E-3DF8-41B2-A8BB-E6AB0A79AF41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6" creationId="{887A4AAF-825D-4375-9C2B-750DE930339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7" creationId="{B3E093DD-F25E-4D31-809C-54A90C924981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8" creationId="{75747404-82E8-441B-A1DB-50ABBDD15C2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69" creationId="{C97FEA73-1808-410F-AF92-0D485283579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1" creationId="{7F12EA09-AB6C-47DD-85E5-1BF373124A9A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2" creationId="{39072BE9-3F18-4225-B0BE-2868684DCB3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3" creationId="{0AEF899B-8B45-450E-BB49-57FD3E4ACAED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4" creationId="{263ED464-A4C1-4E27-BBBC-054F457D928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5" creationId="{B529238A-6111-4CD8-A5EF-D0CF07B868D4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6" creationId="{0EB8DD37-095A-4BD7-8FD6-3941ED884178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7" creationId="{B7E30915-C4DC-4347-9279-A2C62F57ACFE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8" creationId="{B1195F12-40C8-4C4C-9954-DC9348F3FA77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79" creationId="{EEE732AD-6B60-47B2-85CC-233F45596F43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80" creationId="{D38D3647-D149-4DB3-A534-097EC3A0F148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94" creationId="{1808248B-5DFD-424F-ADDF-A49B5DFE117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98" creationId="{F96B6632-3F47-4B58-97E8-72D4F086C76B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08" creationId="{335D10AE-3DC2-4749-A065-639793AF5F38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09" creationId="{76820D19-7A3D-4883-8D8E-C67413332531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0" creationId="{54C2710C-64A6-4569-A91D-E88C7B9037E3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1" creationId="{B496AE55-567F-4264-89D3-0114FA631948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2" creationId="{CFC9C3EE-4CFD-4565-BEA1-5609EB4ABE8A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3" creationId="{B64B1B64-FC3B-43A3-B768-1FC053AB84B5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4" creationId="{E41FFDF0-94A6-46C3-9479-487F48822452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5" creationId="{819B2EA5-27DF-4D43-A137-D2B9D6FF42F0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6" creationId="{1D428EAE-80E3-4EA9-8F8D-BE4A7F348B4C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7" creationId="{A4ED3976-2D18-4180-86DF-E76B8D725F03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8" creationId="{7A633296-C5E8-4ED1-AE17-2C262343DF0C}"/>
          </ac:cxnSpMkLst>
        </pc:cxnChg>
        <pc:cxnChg chg="add del mod">
          <ac:chgData name="Al Brooks" userId="34fc579134f071c1" providerId="LiveId" clId="{0A7218F2-E400-42C1-8652-A4E8C440D270}" dt="2021-02-02T00:55:23.875" v="8615" actId="478"/>
          <ac:cxnSpMkLst>
            <pc:docMk/>
            <pc:sldMk cId="1103186402" sldId="6966"/>
            <ac:cxnSpMk id="119" creationId="{7141FD8D-572D-4CDB-B899-E474338F8924}"/>
          </ac:cxnSpMkLst>
        </pc:cxnChg>
        <pc:cxnChg chg="add mod">
          <ac:chgData name="Al Brooks" userId="34fc579134f071c1" providerId="LiveId" clId="{0A7218F2-E400-42C1-8652-A4E8C440D270}" dt="2021-02-02T00:24:12.106" v="8504" actId="1076"/>
          <ac:cxnSpMkLst>
            <pc:docMk/>
            <pc:sldMk cId="1103186402" sldId="6966"/>
            <ac:cxnSpMk id="122" creationId="{EAAFA552-FD4C-446F-B2C6-569EE6F3EB1A}"/>
          </ac:cxnSpMkLst>
        </pc:cxnChg>
      </pc:sldChg>
      <pc:sldChg chg="addSp delSp modSp add del mod">
        <pc:chgData name="Al Brooks" userId="34fc579134f071c1" providerId="LiveId" clId="{0A7218F2-E400-42C1-8652-A4E8C440D270}" dt="2021-02-03T20:56:19.384" v="11490" actId="47"/>
        <pc:sldMkLst>
          <pc:docMk/>
          <pc:sldMk cId="2770862762" sldId="6966"/>
        </pc:sldMkLst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2T22:37:37.366" v="9397"/>
          <ac:spMkLst>
            <pc:docMk/>
            <pc:sldMk cId="2770862762" sldId="6966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2T22:30:52.154" v="9331" actId="1076"/>
          <ac:spMkLst>
            <pc:docMk/>
            <pc:sldMk cId="2770862762" sldId="6966"/>
            <ac:spMk id="21" creationId="{D800B438-E78B-4C04-8812-E548DC25F1FB}"/>
          </ac:spMkLst>
        </pc:spChg>
        <pc:spChg chg="mod">
          <ac:chgData name="Al Brooks" userId="34fc579134f071c1" providerId="LiveId" clId="{0A7218F2-E400-42C1-8652-A4E8C440D270}" dt="2021-02-02T23:15:51.901" v="11279" actId="108"/>
          <ac:spMkLst>
            <pc:docMk/>
            <pc:sldMk cId="2770862762" sldId="6966"/>
            <ac:spMk id="107" creationId="{98E1D2E2-7749-4962-A3AA-BFC216FBBAFC}"/>
          </ac:spMkLst>
        </pc:spChg>
        <pc:spChg chg="mod">
          <ac:chgData name="Al Brooks" userId="34fc579134f071c1" providerId="LiveId" clId="{0A7218F2-E400-42C1-8652-A4E8C440D270}" dt="2021-02-02T23:16:30.552" v="11285" actId="108"/>
          <ac:spMkLst>
            <pc:docMk/>
            <pc:sldMk cId="2770862762" sldId="6966"/>
            <ac:spMk id="109" creationId="{2E4DD093-9131-40E3-9CB9-0FBEB100F3AD}"/>
          </ac:spMkLst>
        </pc:spChg>
        <pc:spChg chg="mod">
          <ac:chgData name="Al Brooks" userId="34fc579134f071c1" providerId="LiveId" clId="{0A7218F2-E400-42C1-8652-A4E8C440D270}" dt="2021-02-02T23:16:34.430" v="11286" actId="108"/>
          <ac:spMkLst>
            <pc:docMk/>
            <pc:sldMk cId="2770862762" sldId="6966"/>
            <ac:spMk id="110" creationId="{D2CCD0EA-87A1-4EBB-A2D3-764D5EA8B38C}"/>
          </ac:spMkLst>
        </pc:spChg>
        <pc:spChg chg="mod">
          <ac:chgData name="Al Brooks" userId="34fc579134f071c1" providerId="LiveId" clId="{0A7218F2-E400-42C1-8652-A4E8C440D270}" dt="2021-02-02T23:15:55.046" v="11281" actId="108"/>
          <ac:spMkLst>
            <pc:docMk/>
            <pc:sldMk cId="2770862762" sldId="6966"/>
            <ac:spMk id="111" creationId="{56C06568-ABBB-4C2D-8835-AC637EC8FCF2}"/>
          </ac:spMkLst>
        </pc:spChg>
        <pc:spChg chg="mod">
          <ac:chgData name="Al Brooks" userId="34fc579134f071c1" providerId="LiveId" clId="{0A7218F2-E400-42C1-8652-A4E8C440D270}" dt="2021-02-02T23:16:51.475" v="11287" actId="108"/>
          <ac:spMkLst>
            <pc:docMk/>
            <pc:sldMk cId="2770862762" sldId="6966"/>
            <ac:spMk id="118" creationId="{C0913BD8-76CA-45CF-858D-06D6C4BC884B}"/>
          </ac:spMkLst>
        </pc:spChg>
        <pc:spChg chg="mod">
          <ac:chgData name="Al Brooks" userId="34fc579134f071c1" providerId="LiveId" clId="{0A7218F2-E400-42C1-8652-A4E8C440D270}" dt="2021-02-02T23:18:02.764" v="11292" actId="108"/>
          <ac:spMkLst>
            <pc:docMk/>
            <pc:sldMk cId="2770862762" sldId="6966"/>
            <ac:spMk id="125" creationId="{9D957949-054D-49A0-8900-199A7902AFC3}"/>
          </ac:spMkLst>
        </pc:spChg>
        <pc:spChg chg="mod">
          <ac:chgData name="Al Brooks" userId="34fc579134f071c1" providerId="LiveId" clId="{0A7218F2-E400-42C1-8652-A4E8C440D270}" dt="2021-02-02T23:17:02.032" v="11289" actId="108"/>
          <ac:spMkLst>
            <pc:docMk/>
            <pc:sldMk cId="2770862762" sldId="6966"/>
            <ac:spMk id="126" creationId="{46B77C95-4EC7-42B5-992F-FC9B3AF5CEA8}"/>
          </ac:spMkLst>
        </pc:spChg>
        <pc:spChg chg="mod">
          <ac:chgData name="Al Brooks" userId="34fc579134f071c1" providerId="LiveId" clId="{0A7218F2-E400-42C1-8652-A4E8C440D270}" dt="2021-02-02T23:18:35.721" v="11293" actId="108"/>
          <ac:spMkLst>
            <pc:docMk/>
            <pc:sldMk cId="2770862762" sldId="6966"/>
            <ac:spMk id="127" creationId="{62815836-BB29-4E45-93A2-866CD434BDD3}"/>
          </ac:spMkLst>
        </pc:spChg>
        <pc:spChg chg="mod">
          <ac:chgData name="Al Brooks" userId="34fc579134f071c1" providerId="LiveId" clId="{0A7218F2-E400-42C1-8652-A4E8C440D270}" dt="2021-02-02T23:17:04.225" v="11290" actId="108"/>
          <ac:spMkLst>
            <pc:docMk/>
            <pc:sldMk cId="2770862762" sldId="6966"/>
            <ac:spMk id="128" creationId="{9154FB3C-38BD-4A36-A8DD-B7FE7924A3AB}"/>
          </ac:spMkLst>
        </pc:spChg>
        <pc:spChg chg="mod">
          <ac:chgData name="Al Brooks" userId="34fc579134f071c1" providerId="LiveId" clId="{0A7218F2-E400-42C1-8652-A4E8C440D270}" dt="2021-02-02T23:16:59.796" v="11288" actId="108"/>
          <ac:spMkLst>
            <pc:docMk/>
            <pc:sldMk cId="2770862762" sldId="6966"/>
            <ac:spMk id="129" creationId="{BE5FC7FC-F904-421B-BD65-326CA4DDE240}"/>
          </ac:spMkLst>
        </pc:spChg>
        <pc:spChg chg="add mod">
          <ac:chgData name="Al Brooks" userId="34fc579134f071c1" providerId="LiveId" clId="{0A7218F2-E400-42C1-8652-A4E8C440D270}" dt="2021-02-02T22:31:05.222" v="9333"/>
          <ac:spMkLst>
            <pc:docMk/>
            <pc:sldMk cId="2770862762" sldId="6966"/>
            <ac:spMk id="132" creationId="{806ACA72-1631-4DBE-AF7C-0D8C814ACC05}"/>
          </ac:spMkLst>
        </pc:spChg>
        <pc:spChg chg="add mod">
          <ac:chgData name="Al Brooks" userId="34fc579134f071c1" providerId="LiveId" clId="{0A7218F2-E400-42C1-8652-A4E8C440D270}" dt="2021-02-02T23:19:02.040" v="11298" actId="20577"/>
          <ac:spMkLst>
            <pc:docMk/>
            <pc:sldMk cId="2770862762" sldId="6966"/>
            <ac:spMk id="134" creationId="{AA33041E-AEC5-4700-9A17-71717126FA83}"/>
          </ac:spMkLst>
        </pc:spChg>
        <pc:spChg chg="add del mod">
          <ac:chgData name="Al Brooks" userId="34fc579134f071c1" providerId="LiveId" clId="{0A7218F2-E400-42C1-8652-A4E8C440D270}" dt="2021-02-02T22:42:06.620" v="9725" actId="478"/>
          <ac:spMkLst>
            <pc:docMk/>
            <pc:sldMk cId="2770862762" sldId="6966"/>
            <ac:spMk id="141" creationId="{B627DAD3-88D5-4C59-996E-46A386E8A05E}"/>
          </ac:spMkLst>
        </pc:spChg>
        <pc:spChg chg="add mod">
          <ac:chgData name="Al Brooks" userId="34fc579134f071c1" providerId="LiveId" clId="{0A7218F2-E400-42C1-8652-A4E8C440D270}" dt="2021-02-02T23:15:35.879" v="11278" actId="13926"/>
          <ac:spMkLst>
            <pc:docMk/>
            <pc:sldMk cId="2770862762" sldId="6966"/>
            <ac:spMk id="142" creationId="{96A5740E-0A19-4AFD-A5E7-B5471DA38657}"/>
          </ac:spMkLst>
        </pc:spChg>
        <pc:spChg chg="add mod">
          <ac:chgData name="Al Brooks" userId="34fc579134f071c1" providerId="LiveId" clId="{0A7218F2-E400-42C1-8652-A4E8C440D270}" dt="2021-02-02T22:44:16.293" v="9843" actId="207"/>
          <ac:spMkLst>
            <pc:docMk/>
            <pc:sldMk cId="2770862762" sldId="6966"/>
            <ac:spMk id="144" creationId="{1F1E5CE5-EBDC-4770-9695-DA11ECABFCED}"/>
          </ac:spMkLst>
        </pc:spChg>
        <pc:spChg chg="add mod">
          <ac:chgData name="Al Brooks" userId="34fc579134f071c1" providerId="LiveId" clId="{0A7218F2-E400-42C1-8652-A4E8C440D270}" dt="2021-02-02T23:13:48.107" v="11255" actId="14100"/>
          <ac:spMkLst>
            <pc:docMk/>
            <pc:sldMk cId="2770862762" sldId="6966"/>
            <ac:spMk id="146" creationId="{0547EE32-093F-4BAE-8423-1D55DA6B6D34}"/>
          </ac:spMkLst>
        </pc:spChg>
        <pc:spChg chg="mod">
          <ac:chgData name="Al Brooks" userId="34fc579134f071c1" providerId="LiveId" clId="{0A7218F2-E400-42C1-8652-A4E8C440D270}" dt="2021-02-02T23:13:39.540" v="11252" actId="13926"/>
          <ac:spMkLst>
            <pc:docMk/>
            <pc:sldMk cId="2770862762" sldId="6966"/>
            <ac:spMk id="147" creationId="{22F2774A-CF60-4215-BFC1-301070EDE81B}"/>
          </ac:spMkLst>
        </pc:spChg>
        <pc:spChg chg="add mod">
          <ac:chgData name="Al Brooks" userId="34fc579134f071c1" providerId="LiveId" clId="{0A7218F2-E400-42C1-8652-A4E8C440D270}" dt="2021-02-02T23:14:05.894" v="11257" actId="13926"/>
          <ac:spMkLst>
            <pc:docMk/>
            <pc:sldMk cId="2770862762" sldId="6966"/>
            <ac:spMk id="150" creationId="{0BCF11FD-2553-403A-9BCD-5FD9DB17255E}"/>
          </ac:spMkLst>
        </pc:spChg>
        <pc:spChg chg="mod">
          <ac:chgData name="Al Brooks" userId="34fc579134f071c1" providerId="LiveId" clId="{0A7218F2-E400-42C1-8652-A4E8C440D270}" dt="2021-02-02T22:42:31.039" v="9727" actId="404"/>
          <ac:spMkLst>
            <pc:docMk/>
            <pc:sldMk cId="2770862762" sldId="6966"/>
            <ac:spMk id="151" creationId="{BE9BE505-9C1D-4991-B906-5C295494CDD9}"/>
          </ac:spMkLst>
        </pc:spChg>
        <pc:spChg chg="mod">
          <ac:chgData name="Al Brooks" userId="34fc579134f071c1" providerId="LiveId" clId="{0A7218F2-E400-42C1-8652-A4E8C440D270}" dt="2021-02-02T23:15:10.805" v="11274" actId="14100"/>
          <ac:spMkLst>
            <pc:docMk/>
            <pc:sldMk cId="2770862762" sldId="6966"/>
            <ac:spMk id="153" creationId="{29905F25-7ACE-42CD-BE85-FCC6FD4E7A81}"/>
          </ac:spMkLst>
        </pc:spChg>
        <pc:spChg chg="add mod">
          <ac:chgData name="Al Brooks" userId="34fc579134f071c1" providerId="LiveId" clId="{0A7218F2-E400-42C1-8652-A4E8C440D270}" dt="2021-02-02T23:14:43.585" v="11265" actId="1076"/>
          <ac:spMkLst>
            <pc:docMk/>
            <pc:sldMk cId="2770862762" sldId="6966"/>
            <ac:spMk id="155" creationId="{78811C8E-98C8-4CD2-BFD5-1CAC438D1B5F}"/>
          </ac:spMkLst>
        </pc:spChg>
        <pc:spChg chg="mod">
          <ac:chgData name="Al Brooks" userId="34fc579134f071c1" providerId="LiveId" clId="{0A7218F2-E400-42C1-8652-A4E8C440D270}" dt="2021-02-02T22:44:32.421" v="9845" actId="255"/>
          <ac:spMkLst>
            <pc:docMk/>
            <pc:sldMk cId="2770862762" sldId="6966"/>
            <ac:spMk id="156" creationId="{3542D193-5F24-46EB-86A1-E390E5C75647}"/>
          </ac:spMkLst>
        </pc:spChg>
        <pc:spChg chg="mod">
          <ac:chgData name="Al Brooks" userId="34fc579134f071c1" providerId="LiveId" clId="{0A7218F2-E400-42C1-8652-A4E8C440D270}" dt="2021-02-02T23:15:21.948" v="11276" actId="13926"/>
          <ac:spMkLst>
            <pc:docMk/>
            <pc:sldMk cId="2770862762" sldId="6966"/>
            <ac:spMk id="157" creationId="{AF994364-0577-4317-B988-746C9BCDF481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20" creationId="{2BDC4574-1E35-4361-BCAA-718249F2FCAE}"/>
          </ac:spMkLst>
        </pc:spChg>
        <pc:spChg chg="del mod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23:18:42.658" v="11294" actId="478"/>
          <ac:spMkLst>
            <pc:docMk/>
            <pc:sldMk cId="2770862762" sldId="6966"/>
            <ac:spMk id="232" creationId="{819AFA96-EEDE-4161-BAAB-3CEFDF1596C7}"/>
          </ac:spMkLst>
        </pc:spChg>
        <pc:cxnChg chg="add mod">
          <ac:chgData name="Al Brooks" userId="34fc579134f071c1" providerId="LiveId" clId="{0A7218F2-E400-42C1-8652-A4E8C440D270}" dt="2021-02-02T22:58:32.054" v="10511" actId="14100"/>
          <ac:cxnSpMkLst>
            <pc:docMk/>
            <pc:sldMk cId="2770862762" sldId="6966"/>
            <ac:cxnSpMk id="133" creationId="{333B9125-E078-4679-9DBB-E304E3C0BCB7}"/>
          </ac:cxnSpMkLst>
        </pc:cxnChg>
        <pc:cxnChg chg="add mod">
          <ac:chgData name="Al Brooks" userId="34fc579134f071c1" providerId="LiveId" clId="{0A7218F2-E400-42C1-8652-A4E8C440D270}" dt="2021-02-02T22:41:38.489" v="9717" actId="1076"/>
          <ac:cxnSpMkLst>
            <pc:docMk/>
            <pc:sldMk cId="2770862762" sldId="6966"/>
            <ac:cxnSpMk id="135" creationId="{EE501BB1-403A-4E4D-BFB2-87981F97D34E}"/>
          </ac:cxnSpMkLst>
        </pc:cxnChg>
        <pc:cxnChg chg="add mod">
          <ac:chgData name="Al Brooks" userId="34fc579134f071c1" providerId="LiveId" clId="{0A7218F2-E400-42C1-8652-A4E8C440D270}" dt="2021-02-02T23:16:22.315" v="11284" actId="108"/>
          <ac:cxnSpMkLst>
            <pc:docMk/>
            <pc:sldMk cId="2770862762" sldId="6966"/>
            <ac:cxnSpMk id="136" creationId="{6F8A12EF-8B6E-479E-ADD2-7F5527A28943}"/>
          </ac:cxnSpMkLst>
        </pc:cxnChg>
        <pc:cxnChg chg="add mod">
          <ac:chgData name="Al Brooks" userId="34fc579134f071c1" providerId="LiveId" clId="{0A7218F2-E400-42C1-8652-A4E8C440D270}" dt="2021-02-02T22:42:04.199" v="9724" actId="1076"/>
          <ac:cxnSpMkLst>
            <pc:docMk/>
            <pc:sldMk cId="2770862762" sldId="6966"/>
            <ac:cxnSpMk id="137" creationId="{075B3303-1EAF-4207-BB31-5713087EE163}"/>
          </ac:cxnSpMkLst>
        </pc:cxnChg>
        <pc:cxnChg chg="mod">
          <ac:chgData name="Al Brooks" userId="34fc579134f071c1" providerId="LiveId" clId="{0A7218F2-E400-42C1-8652-A4E8C440D270}" dt="2021-02-02T22:45:37.041" v="9885" actId="108"/>
          <ac:cxnSpMkLst>
            <pc:docMk/>
            <pc:sldMk cId="2770862762" sldId="6966"/>
            <ac:cxnSpMk id="140" creationId="{A3E6D568-E029-42BC-9684-644638794306}"/>
          </ac:cxnSpMkLst>
        </pc:cxnChg>
        <pc:cxnChg chg="add mod">
          <ac:chgData name="Al Brooks" userId="34fc579134f071c1" providerId="LiveId" clId="{0A7218F2-E400-42C1-8652-A4E8C440D270}" dt="2021-02-02T22:42:59.301" v="9773" actId="571"/>
          <ac:cxnSpMkLst>
            <pc:docMk/>
            <pc:sldMk cId="2770862762" sldId="6966"/>
            <ac:cxnSpMk id="143" creationId="{5C23E0D4-9B21-495D-8DC7-92EF3FF954CA}"/>
          </ac:cxnSpMkLst>
        </pc:cxnChg>
        <pc:cxnChg chg="add mod">
          <ac:chgData name="Al Brooks" userId="34fc579134f071c1" providerId="LiveId" clId="{0A7218F2-E400-42C1-8652-A4E8C440D270}" dt="2021-02-02T22:43:57.101" v="9827" actId="571"/>
          <ac:cxnSpMkLst>
            <pc:docMk/>
            <pc:sldMk cId="2770862762" sldId="6966"/>
            <ac:cxnSpMk id="145" creationId="{4BC86212-9E02-4F77-BF10-6FFDA4D7F42C}"/>
          </ac:cxnSpMkLst>
        </pc:cxnChg>
        <pc:cxnChg chg="mod">
          <ac:chgData name="Al Brooks" userId="34fc579134f071c1" providerId="LiveId" clId="{0A7218F2-E400-42C1-8652-A4E8C440D270}" dt="2021-02-02T22:41:33.066" v="9715" actId="108"/>
          <ac:cxnSpMkLst>
            <pc:docMk/>
            <pc:sldMk cId="2770862762" sldId="6966"/>
            <ac:cxnSpMk id="148" creationId="{1229A381-850B-4060-969C-919E26F7EA40}"/>
          </ac:cxnSpMkLst>
        </pc:cxnChg>
        <pc:cxnChg chg="add mod">
          <ac:chgData name="Al Brooks" userId="34fc579134f071c1" providerId="LiveId" clId="{0A7218F2-E400-42C1-8652-A4E8C440D270}" dt="2021-02-02T22:46:15.550" v="9928" actId="571"/>
          <ac:cxnSpMkLst>
            <pc:docMk/>
            <pc:sldMk cId="2770862762" sldId="6966"/>
            <ac:cxnSpMk id="149" creationId="{B3E6FEB5-9A15-48ED-B644-9E3B953B13D8}"/>
          </ac:cxnSpMkLst>
        </pc:cxnChg>
        <pc:cxnChg chg="add mod">
          <ac:chgData name="Al Brooks" userId="34fc579134f071c1" providerId="LiveId" clId="{0A7218F2-E400-42C1-8652-A4E8C440D270}" dt="2021-02-02T22:50:16.549" v="10225" actId="1076"/>
          <ac:cxnSpMkLst>
            <pc:docMk/>
            <pc:sldMk cId="2770862762" sldId="6966"/>
            <ac:cxnSpMk id="163" creationId="{81C8CF1E-95A5-433E-99BF-B0A0C162A14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5" creationId="{80E4954D-8E80-4F70-9641-FE71A80E26BE}"/>
          </ac:cxnSpMkLst>
        </pc:cxnChg>
        <pc:cxnChg chg="del mod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12" creationId="{49561F36-F7AA-4C0F-96BF-FE4D01C1EBD9}"/>
          </ac:cxnSpMkLst>
        </pc:cxnChg>
        <pc:cxnChg chg="add mod">
          <ac:chgData name="Al Brooks" userId="34fc579134f071c1" providerId="LiveId" clId="{0A7218F2-E400-42C1-8652-A4E8C440D270}" dt="2021-02-02T23:09:37.984" v="11219" actId="1038"/>
          <ac:cxnSpMkLst>
            <pc:docMk/>
            <pc:sldMk cId="2770862762" sldId="6966"/>
            <ac:cxnSpMk id="213" creationId="{82F17BC8-C66B-4A48-AF3E-88E29AF832C0}"/>
          </ac:cxnSpMkLst>
        </pc:cxnChg>
        <pc:cxnChg chg="add mod">
          <ac:chgData name="Al Brooks" userId="34fc579134f071c1" providerId="LiveId" clId="{0A7218F2-E400-42C1-8652-A4E8C440D270}" dt="2021-02-02T23:09:45.647" v="11236" actId="1038"/>
          <ac:cxnSpMkLst>
            <pc:docMk/>
            <pc:sldMk cId="2770862762" sldId="6966"/>
            <ac:cxnSpMk id="214" creationId="{ED6F74EA-3150-46DF-AB07-0272747E1231}"/>
          </ac:cxnSpMkLst>
        </pc:cxnChg>
        <pc:cxnChg chg="add mod">
          <ac:chgData name="Al Brooks" userId="34fc579134f071c1" providerId="LiveId" clId="{0A7218F2-E400-42C1-8652-A4E8C440D270}" dt="2021-02-02T23:15:06.438" v="11272" actId="571"/>
          <ac:cxnSpMkLst>
            <pc:docMk/>
            <pc:sldMk cId="2770862762" sldId="6966"/>
            <ac:cxnSpMk id="215" creationId="{5DE4D7ED-FA92-4916-A86E-D6C7A4C6854F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23:18:42.658" v="11294" actId="478"/>
          <ac:cxnSpMkLst>
            <pc:docMk/>
            <pc:sldMk cId="2770862762" sldId="696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2T23:12:03.609" v="11245" actId="2696"/>
        <pc:sldMkLst>
          <pc:docMk/>
          <pc:sldMk cId="2177710007" sldId="6967"/>
        </pc:sldMkLst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2T22:53:12.786" v="10298" actId="20577"/>
          <ac:spMkLst>
            <pc:docMk/>
            <pc:sldMk cId="2177710007" sldId="6967"/>
            <ac:spMk id="5" creationId="{00000000-0000-0000-0000-000000000000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21" creationId="{D800B438-E78B-4C04-8812-E548DC25F1FB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4" creationId="{DB83218E-E065-4F19-B846-85DF95F7DB2C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5" creationId="{249C265E-6B3C-445C-AC2D-2EDEB0CAFD46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6" creationId="{E0226516-D840-44C2-836D-2CFBFD21B631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7" creationId="{869D92E9-93D7-4BD0-A901-A307FC38A364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8" creationId="{C25348AE-4F8E-44B7-9392-B7CBC4CF2BD0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89" creationId="{00A789E8-3B16-42B0-A0EE-A9BAFF7FE9C6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0" creationId="{DA488A28-D94D-4109-836B-8745FFE30E5E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1" creationId="{B51518E6-9B03-41D8-AF71-109A65074313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2" creationId="{D797D30D-91A7-4CF9-8CFE-9991779D9408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3" creationId="{15C83CC7-2280-435E-A317-AC501635DD64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4" creationId="{D2C94D76-188A-4E74-AA03-5511EF728591}"/>
          </ac:spMkLst>
        </pc:spChg>
        <pc:spChg chg="del">
          <ac:chgData name="Al Brooks" userId="34fc579134f071c1" providerId="LiveId" clId="{0A7218F2-E400-42C1-8652-A4E8C440D270}" dt="2021-02-02T22:53:20.512" v="10299" actId="478"/>
          <ac:spMkLst>
            <pc:docMk/>
            <pc:sldMk cId="2177710007" sldId="6967"/>
            <ac:spMk id="95" creationId="{4FF0D53E-FFA4-460F-99DF-0CB9BA67910F}"/>
          </ac:spMkLst>
        </pc:spChg>
        <pc:spChg chg="add mod ord">
          <ac:chgData name="Al Brooks" userId="34fc579134f071c1" providerId="LiveId" clId="{0A7218F2-E400-42C1-8652-A4E8C440D270}" dt="2021-02-02T22:53:44.989" v="10306" actId="167"/>
          <ac:spMkLst>
            <pc:docMk/>
            <pc:sldMk cId="2177710007" sldId="6967"/>
            <ac:spMk id="96" creationId="{D7F477FE-35C3-46DD-BFC3-8890477C27EB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1" creationId="{16B0A742-255D-4DBE-AE19-414B46237CA5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2" creationId="{72CDF813-1110-48C5-8E05-2274DFCDFBF8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3" creationId="{DC75389D-6A7A-4198-BA3F-DA36FB9F23A2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4" creationId="{AE1575B3-49FF-4784-B789-1CCA4B95264E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5" creationId="{AA5257B9-CAA7-451E-8630-86057A972941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6" creationId="{1C3B66B0-D130-4D22-81AE-0D1FE2C9CDE5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7" creationId="{250DA5C5-FFB0-4BF5-AFE5-6051C35C2440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8" creationId="{8C647B9F-BA65-41ED-AE50-E553A1D2A68A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09" creationId="{974E5875-BDED-44AF-A41A-E8A567B03CA1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0" creationId="{43CD4D78-1896-4833-9185-61567E93543E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1" creationId="{F2E2D78B-A0CA-4D5A-9AF0-25811BF1BFE3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2" creationId="{727B21E2-9E8C-48D7-9591-451D8CA357BD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3" creationId="{AFF9CF26-B79A-474A-AC27-668C90F0842A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4" creationId="{B48A0915-4772-4065-9196-C8FEBA240722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5" creationId="{B39E4EF1-0E09-42F2-B0FE-1C7DD8370118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18" creationId="{D64B510F-5230-41D1-9583-6A4031743938}"/>
          </ac:spMkLst>
        </pc:spChg>
        <pc:spChg chg="add del mod">
          <ac:chgData name="Al Brooks" userId="34fc579134f071c1" providerId="LiveId" clId="{0A7218F2-E400-42C1-8652-A4E8C440D270}" dt="2021-02-02T22:54:19.567" v="10309"/>
          <ac:spMkLst>
            <pc:docMk/>
            <pc:sldMk cId="2177710007" sldId="6967"/>
            <ac:spMk id="120" creationId="{B97744B8-BA10-46F7-849C-F9F459C95F01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27" creationId="{E6BC2E88-C0D3-4E4E-B0C7-6FB7C8D30B6D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28" creationId="{28406E01-73AA-468D-AC7E-EAB4779AF9BD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29" creationId="{BB7FEBAB-9DE6-4CBC-BC64-91EF60DF0470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0" creationId="{D2D92B74-51B6-47FB-AE17-9A1E2D16961F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1" creationId="{58FA76A6-10E2-425B-B942-800B18967E9A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2" creationId="{55032A98-C065-41B1-A1FB-DD0053A71008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3" creationId="{587BE5A9-A631-42E4-BA12-2400BCFB98EF}"/>
          </ac:spMkLst>
        </pc:spChg>
        <pc:spChg chg="add mod">
          <ac:chgData name="Al Brooks" userId="34fc579134f071c1" providerId="LiveId" clId="{0A7218F2-E400-42C1-8652-A4E8C440D270}" dt="2021-02-02T22:54:46.473" v="10419" actId="1037"/>
          <ac:spMkLst>
            <pc:docMk/>
            <pc:sldMk cId="2177710007" sldId="6967"/>
            <ac:spMk id="134" creationId="{9DF44A77-BE52-4990-82BF-58C3316F5EC9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5" creationId="{C6C51F52-BA97-4959-928B-2092122FCBEE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6" creationId="{7489F8E5-3599-435C-B0CE-5A58FD5ADD3A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37" creationId="{A861E4D4-A6E0-488E-8FF0-7403BC93D391}"/>
          </ac:spMkLst>
        </pc:spChg>
        <pc:spChg chg="add mod">
          <ac:chgData name="Al Brooks" userId="34fc579134f071c1" providerId="LiveId" clId="{0A7218F2-E400-42C1-8652-A4E8C440D270}" dt="2021-02-02T22:54:46.473" v="10419" actId="1037"/>
          <ac:spMkLst>
            <pc:docMk/>
            <pc:sldMk cId="2177710007" sldId="6967"/>
            <ac:spMk id="138" creationId="{B84A169E-86CF-42C4-8A07-A88A17C6CE5B}"/>
          </ac:spMkLst>
        </pc:spChg>
        <pc:spChg chg="add mod">
          <ac:chgData name="Al Brooks" userId="34fc579134f071c1" providerId="LiveId" clId="{0A7218F2-E400-42C1-8652-A4E8C440D270}" dt="2021-02-02T22:54:46.473" v="10419" actId="1037"/>
          <ac:spMkLst>
            <pc:docMk/>
            <pc:sldMk cId="2177710007" sldId="6967"/>
            <ac:spMk id="139" creationId="{50501C48-765B-4B6C-849C-DBF2BB4D9C58}"/>
          </ac:spMkLst>
        </pc:spChg>
        <pc:spChg chg="add mod">
          <ac:chgData name="Al Brooks" userId="34fc579134f071c1" providerId="LiveId" clId="{0A7218F2-E400-42C1-8652-A4E8C440D270}" dt="2021-02-02T22:54:46.473" v="10419" actId="1037"/>
          <ac:spMkLst>
            <pc:docMk/>
            <pc:sldMk cId="2177710007" sldId="6967"/>
            <ac:spMk id="140" creationId="{A926B9E4-AE26-4640-AE07-8F1B09FF8F3A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41" creationId="{37FAC6A3-1EF2-411F-9441-332D4DE78405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42" creationId="{92521DAF-CA62-4756-B40C-62B039B2CA13}"/>
          </ac:spMkLst>
        </pc:spChg>
        <pc:spChg chg="add del mod">
          <ac:chgData name="Al Brooks" userId="34fc579134f071c1" providerId="LiveId" clId="{0A7218F2-E400-42C1-8652-A4E8C440D270}" dt="2021-02-02T22:54:57.793" v="10420" actId="478"/>
          <ac:spMkLst>
            <pc:docMk/>
            <pc:sldMk cId="2177710007" sldId="6967"/>
            <ac:spMk id="144" creationId="{917D1F34-6121-4AE8-AD98-19FD4A6E0681}"/>
          </ac:spMkLst>
        </pc:spChg>
        <pc:spChg chg="add mod">
          <ac:chgData name="Al Brooks" userId="34fc579134f071c1" providerId="LiveId" clId="{0A7218F2-E400-42C1-8652-A4E8C440D270}" dt="2021-02-02T22:56:36.247" v="10472" actId="1076"/>
          <ac:spMkLst>
            <pc:docMk/>
            <pc:sldMk cId="2177710007" sldId="6967"/>
            <ac:spMk id="146" creationId="{9ADDBA81-41FA-4C73-B954-C3BBADC1DADD}"/>
          </ac:spMkLst>
        </pc:spChg>
        <pc:spChg chg="add del mod">
          <ac:chgData name="Al Brooks" userId="34fc579134f071c1" providerId="LiveId" clId="{0A7218F2-E400-42C1-8652-A4E8C440D270}" dt="2021-02-02T22:55:00.895" v="10422" actId="478"/>
          <ac:spMkLst>
            <pc:docMk/>
            <pc:sldMk cId="2177710007" sldId="6967"/>
            <ac:spMk id="148" creationId="{15B54F4C-60D8-4AF3-9A22-0AD68A83F65C}"/>
          </ac:spMkLst>
        </pc:spChg>
        <pc:spChg chg="add del mod">
          <ac:chgData name="Al Brooks" userId="34fc579134f071c1" providerId="LiveId" clId="{0A7218F2-E400-42C1-8652-A4E8C440D270}" dt="2021-02-02T22:55:03.257" v="10423" actId="478"/>
          <ac:spMkLst>
            <pc:docMk/>
            <pc:sldMk cId="2177710007" sldId="6967"/>
            <ac:spMk id="149" creationId="{81DF1FF1-72B2-44A6-8680-80956A091741}"/>
          </ac:spMkLst>
        </pc:spChg>
        <pc:spChg chg="add mod">
          <ac:chgData name="Al Brooks" userId="34fc579134f071c1" providerId="LiveId" clId="{0A7218F2-E400-42C1-8652-A4E8C440D270}" dt="2021-02-02T22:56:11.993" v="10466" actId="1076"/>
          <ac:spMkLst>
            <pc:docMk/>
            <pc:sldMk cId="2177710007" sldId="6967"/>
            <ac:spMk id="152" creationId="{E7BAFBAA-544B-4D90-A2F9-C6EBAAED71B5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2T23:12:00.350" v="11244" actId="478"/>
          <ac:spMkLst>
            <pc:docMk/>
            <pc:sldMk cId="2177710007" sldId="6967"/>
            <ac:spMk id="232" creationId="{819AFA96-EEDE-4161-BAAB-3CEFDF1596C7}"/>
          </ac:spMkLst>
        </pc:spChg>
        <pc:picChg chg="del mod ord">
          <ac:chgData name="Al Brooks" userId="34fc579134f071c1" providerId="LiveId" clId="{0A7218F2-E400-42C1-8652-A4E8C440D270}" dt="2021-02-02T22:54:22.339" v="10310" actId="478"/>
          <ac:picMkLst>
            <pc:docMk/>
            <pc:sldMk cId="2177710007" sldId="6967"/>
            <ac:picMk id="81" creationId="{A216D0EC-725F-4A5A-8B4F-F4A1017CA8AF}"/>
          </ac:picMkLst>
        </pc:picChg>
        <pc:picChg chg="add mod">
          <ac:chgData name="Al Brooks" userId="34fc579134f071c1" providerId="LiveId" clId="{0A7218F2-E400-42C1-8652-A4E8C440D270}" dt="2021-02-02T22:54:46.473" v="10419" actId="1037"/>
          <ac:picMkLst>
            <pc:docMk/>
            <pc:sldMk cId="2177710007" sldId="6967"/>
            <ac:picMk id="122" creationId="{6C9C5309-432B-4C14-9080-A124FD130FED}"/>
          </ac:picMkLst>
        </pc:picChg>
        <pc:cxnChg chg="del">
          <ac:chgData name="Al Brooks" userId="34fc579134f071c1" providerId="LiveId" clId="{0A7218F2-E400-42C1-8652-A4E8C440D270}" dt="2021-02-02T22:53:20.512" v="10299" actId="478"/>
          <ac:cxnSpMkLst>
            <pc:docMk/>
            <pc:sldMk cId="2177710007" sldId="6967"/>
            <ac:cxnSpMk id="82" creationId="{85B79FA2-7A64-481E-B9F5-E9F8D3DAD30D}"/>
          </ac:cxnSpMkLst>
        </pc:cxnChg>
        <pc:cxnChg chg="del">
          <ac:chgData name="Al Brooks" userId="34fc579134f071c1" providerId="LiveId" clId="{0A7218F2-E400-42C1-8652-A4E8C440D270}" dt="2021-02-02T22:53:20.512" v="10299" actId="478"/>
          <ac:cxnSpMkLst>
            <pc:docMk/>
            <pc:sldMk cId="2177710007" sldId="6967"/>
            <ac:cxnSpMk id="83" creationId="{46E1565E-89EC-4AEA-AAA1-24963309B2C8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97" creationId="{7DD193A3-089E-4F3A-A07D-8B8CC5273A0D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98" creationId="{4F2DC808-AD84-411D-89CE-23B23893851B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99" creationId="{2C9BE9F3-A0F6-41A9-A6F3-9D2DDDBC82F1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100" creationId="{FC73E339-47FB-427E-8099-06012FCE7AC1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116" creationId="{6C61ACA5-DC0A-45B6-B826-967835BA60A2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117" creationId="{DCF70AFE-5B66-4872-B5BB-7F5F05C28D19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119" creationId="{0B1A052D-D679-4191-81E0-BE42DA54E7D1}"/>
          </ac:cxnSpMkLst>
        </pc:cxnChg>
        <pc:cxnChg chg="add del mod">
          <ac:chgData name="Al Brooks" userId="34fc579134f071c1" providerId="LiveId" clId="{0A7218F2-E400-42C1-8652-A4E8C440D270}" dt="2021-02-02T22:54:19.567" v="10309"/>
          <ac:cxnSpMkLst>
            <pc:docMk/>
            <pc:sldMk cId="2177710007" sldId="6967"/>
            <ac:cxnSpMk id="121" creationId="{B8D61D03-899D-4074-BCAC-80F6385B2036}"/>
          </ac:cxnSpMkLst>
        </pc:cxnChg>
        <pc:cxnChg chg="add mod">
          <ac:chgData name="Al Brooks" userId="34fc579134f071c1" providerId="LiveId" clId="{0A7218F2-E400-42C1-8652-A4E8C440D270}" dt="2021-02-02T22:54:46.473" v="10419" actId="1037"/>
          <ac:cxnSpMkLst>
            <pc:docMk/>
            <pc:sldMk cId="2177710007" sldId="6967"/>
            <ac:cxnSpMk id="123" creationId="{E82F8ECD-B296-49CD-A527-AF057EB6152B}"/>
          </ac:cxnSpMkLst>
        </pc:cxnChg>
        <pc:cxnChg chg="add mod">
          <ac:chgData name="Al Brooks" userId="34fc579134f071c1" providerId="LiveId" clId="{0A7218F2-E400-42C1-8652-A4E8C440D270}" dt="2021-02-02T22:54:46.473" v="10419" actId="1037"/>
          <ac:cxnSpMkLst>
            <pc:docMk/>
            <pc:sldMk cId="2177710007" sldId="6967"/>
            <ac:cxnSpMk id="124" creationId="{3B6C9BB0-5B75-49F1-8661-4C6D101768E7}"/>
          </ac:cxnSpMkLst>
        </pc:cxnChg>
        <pc:cxnChg chg="add mod">
          <ac:chgData name="Al Brooks" userId="34fc579134f071c1" providerId="LiveId" clId="{0A7218F2-E400-42C1-8652-A4E8C440D270}" dt="2021-02-02T22:54:46.473" v="10419" actId="1037"/>
          <ac:cxnSpMkLst>
            <pc:docMk/>
            <pc:sldMk cId="2177710007" sldId="6967"/>
            <ac:cxnSpMk id="125" creationId="{1F5539F8-BDD2-4592-ADC9-F518C4D93168}"/>
          </ac:cxnSpMkLst>
        </pc:cxnChg>
        <pc:cxnChg chg="add mod">
          <ac:chgData name="Al Brooks" userId="34fc579134f071c1" providerId="LiveId" clId="{0A7218F2-E400-42C1-8652-A4E8C440D270}" dt="2021-02-02T22:54:46.473" v="10419" actId="1037"/>
          <ac:cxnSpMkLst>
            <pc:docMk/>
            <pc:sldMk cId="2177710007" sldId="6967"/>
            <ac:cxnSpMk id="126" creationId="{6B791E57-B3C5-4EA6-98D0-6AA27BFE67DB}"/>
          </ac:cxnSpMkLst>
        </pc:cxnChg>
        <pc:cxnChg chg="add del mod">
          <ac:chgData name="Al Brooks" userId="34fc579134f071c1" providerId="LiveId" clId="{0A7218F2-E400-42C1-8652-A4E8C440D270}" dt="2021-02-02T22:54:57.793" v="10420" actId="478"/>
          <ac:cxnSpMkLst>
            <pc:docMk/>
            <pc:sldMk cId="2177710007" sldId="6967"/>
            <ac:cxnSpMk id="143" creationId="{D39C7D39-41EF-41FF-808D-268501410DF5}"/>
          </ac:cxnSpMkLst>
        </pc:cxnChg>
        <pc:cxnChg chg="add del mod">
          <ac:chgData name="Al Brooks" userId="34fc579134f071c1" providerId="LiveId" clId="{0A7218F2-E400-42C1-8652-A4E8C440D270}" dt="2021-02-02T22:54:57.793" v="10420" actId="478"/>
          <ac:cxnSpMkLst>
            <pc:docMk/>
            <pc:sldMk cId="2177710007" sldId="6967"/>
            <ac:cxnSpMk id="145" creationId="{7104E6FD-4A78-4E7C-BA2E-E600E3F13689}"/>
          </ac:cxnSpMkLst>
        </pc:cxnChg>
        <pc:cxnChg chg="add mod">
          <ac:chgData name="Al Brooks" userId="34fc579134f071c1" providerId="LiveId" clId="{0A7218F2-E400-42C1-8652-A4E8C440D270}" dt="2021-02-02T22:54:46.473" v="10419" actId="1037"/>
          <ac:cxnSpMkLst>
            <pc:docMk/>
            <pc:sldMk cId="2177710007" sldId="6967"/>
            <ac:cxnSpMk id="147" creationId="{2A3F6662-CB24-4E24-AF6A-0F313EE29298}"/>
          </ac:cxnSpMkLst>
        </pc:cxnChg>
        <pc:cxnChg chg="add mod">
          <ac:chgData name="Al Brooks" userId="34fc579134f071c1" providerId="LiveId" clId="{0A7218F2-E400-42C1-8652-A4E8C440D270}" dt="2021-02-02T22:56:16.102" v="10468" actId="14100"/>
          <ac:cxnSpMkLst>
            <pc:docMk/>
            <pc:sldMk cId="2177710007" sldId="6967"/>
            <ac:cxnSpMk id="150" creationId="{289A437C-6E81-4409-93A8-20E10A0DC19B}"/>
          </ac:cxnSpMkLst>
        </pc:cxnChg>
        <pc:cxnChg chg="add mod">
          <ac:chgData name="Al Brooks" userId="34fc579134f071c1" providerId="LiveId" clId="{0A7218F2-E400-42C1-8652-A4E8C440D270}" dt="2021-02-02T22:56:32.210" v="10471" actId="108"/>
          <ac:cxnSpMkLst>
            <pc:docMk/>
            <pc:sldMk cId="2177710007" sldId="6967"/>
            <ac:cxnSpMk id="151" creationId="{629B325E-14AE-4D6C-A4B9-2A23327E893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5" creationId="{B226F4F7-537A-4E74-AF38-813EF79CDFDD}"/>
          </ac:cxnSpMkLst>
        </pc:cxnChg>
        <pc:cxnChg chg="del mod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2T23:12:00.350" v="11244" actId="478"/>
          <ac:cxnSpMkLst>
            <pc:docMk/>
            <pc:sldMk cId="2177710007" sldId="6967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0A7218F2-E400-42C1-8652-A4E8C440D270}" dt="2021-02-03T23:23:07.148" v="12098"/>
        <pc:sldMkLst>
          <pc:docMk/>
          <pc:sldMk cId="3004987541" sldId="6967"/>
        </pc:sldMkLst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" creationId="{BC1EA356-AA12-4342-A103-DCF6D5B50FEE}"/>
          </ac:spMkLst>
        </pc:spChg>
        <pc:spChg chg="mod ord">
          <ac:chgData name="Al Brooks" userId="34fc579134f071c1" providerId="LiveId" clId="{0A7218F2-E400-42C1-8652-A4E8C440D270}" dt="2021-02-03T23:22:28.304" v="12090" actId="113"/>
          <ac:spMkLst>
            <pc:docMk/>
            <pc:sldMk cId="3004987541" sldId="6967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3T23:22:49.505" v="12095" actId="1076"/>
          <ac:spMkLst>
            <pc:docMk/>
            <pc:sldMk cId="3004987541" sldId="6967"/>
            <ac:spMk id="21" creationId="{D800B438-E78B-4C04-8812-E548DC25F1FB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0" creationId="{29E57C38-17C9-4C8E-9684-4C099641AD17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1" creationId="{6E9D5B74-3420-4147-ACB5-9AEC53E85AAC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2" creationId="{94578453-0BFB-4A8D-837B-DB39AB8D2330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3" creationId="{A39CC345-11AE-402C-934B-6D5D020F7491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4" creationId="{5AF51146-DAF6-4277-BEE9-BF7FD98ADE4D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5" creationId="{750C324D-3A78-47F6-9C90-C247685FB287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6" creationId="{BE22B7BC-5052-4A91-9ED1-A005E9FE6D28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7" creationId="{2353359B-5069-415F-8EB7-372FBAF16102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8" creationId="{8326C82A-DF66-4A33-A5DE-86EAB35EAAFB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09" creationId="{8EDD96C6-ECBD-4DEB-81C7-2D80CA9A6E69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0" creationId="{0C051555-5E39-40A0-98A0-26D61FFEC0CE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1" creationId="{3ECABFED-F3AB-48B3-AD48-E1299805005C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2" creationId="{7A04311E-E878-4E9B-9827-B6756A47F984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3" creationId="{4A1BB4EB-CBF8-47DA-B04B-1908AD77DA61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4" creationId="{22A599B8-B5A3-478A-8397-6F700AA0A52C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5" creationId="{78C1C7E3-2457-4068-92D7-AC1D952F3C80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6" creationId="{AAB9501E-8A67-4EF0-8302-FCFB753721A2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7" creationId="{875C629E-5DB0-42C9-8FB5-8719C6989C95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8" creationId="{C82089B2-6072-4310-A6A4-79C82D2718E0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19" creationId="{B06BE50A-A593-4573-BD27-9F14036DA02B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20" creationId="{8BA4EC88-A8E6-4AF9-870B-B3D756ECA998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21" creationId="{60D1EBF9-15B4-493D-A696-79306FCD3006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22" creationId="{D4D75111-B72F-482F-BBF1-95A2E2676B55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23" creationId="{EB67F413-11D3-4D59-8BD6-76FFB6428A08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24" creationId="{DEB32C8E-7811-4DB2-83B7-05E967321C29}"/>
          </ac:spMkLst>
        </pc:spChg>
        <pc:spChg chg="add mod">
          <ac:chgData name="Al Brooks" userId="34fc579134f071c1" providerId="LiveId" clId="{0A7218F2-E400-42C1-8652-A4E8C440D270}" dt="2021-02-03T23:23:07.148" v="12098"/>
          <ac:spMkLst>
            <pc:docMk/>
            <pc:sldMk cId="3004987541" sldId="6967"/>
            <ac:spMk id="127" creationId="{11B5C8A6-9502-44CD-A943-7E7BD9F61120}"/>
          </ac:spMkLst>
        </pc:spChg>
        <pc:spChg chg="del mod">
          <ac:chgData name="Al Brooks" userId="34fc579134f071c1" providerId="LiveId" clId="{0A7218F2-E400-42C1-8652-A4E8C440D270}" dt="2021-02-03T23:22:44.735" v="12093" actId="478"/>
          <ac:spMkLst>
            <pc:docMk/>
            <pc:sldMk cId="3004987541" sldId="6967"/>
            <ac:spMk id="133" creationId="{38A8A7CD-3693-4E5F-B63B-725D2E896BFA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3T23:22:53.539" v="12096" actId="478"/>
          <ac:spMkLst>
            <pc:docMk/>
            <pc:sldMk cId="3004987541" sldId="6967"/>
            <ac:spMk id="232" creationId="{819AFA96-EEDE-4161-BAAB-3CEFDF1596C7}"/>
          </ac:spMkLst>
        </pc:spChg>
        <pc:picChg chg="del mod modCrop">
          <ac:chgData name="Al Brooks" userId="34fc579134f071c1" providerId="LiveId" clId="{0A7218F2-E400-42C1-8652-A4E8C440D270}" dt="2021-02-03T23:22:39.166" v="12092" actId="21"/>
          <ac:picMkLst>
            <pc:docMk/>
            <pc:sldMk cId="3004987541" sldId="6967"/>
            <ac:picMk id="4" creationId="{2EF1242E-E7B7-4EBA-B260-8250F85D69BF}"/>
          </ac:picMkLst>
        </pc:picChg>
        <pc:picChg chg="add mod">
          <ac:chgData name="Al Brooks" userId="34fc579134f071c1" providerId="LiveId" clId="{0A7218F2-E400-42C1-8652-A4E8C440D270}" dt="2021-02-03T23:22:46.446" v="12094"/>
          <ac:picMkLst>
            <pc:docMk/>
            <pc:sldMk cId="3004987541" sldId="6967"/>
            <ac:picMk id="126" creationId="{D9AD5598-00D8-44E1-8CB1-6176618A5072}"/>
          </ac:picMkLst>
        </pc:pic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82" creationId="{EF874BA9-1ABE-4EA5-8F76-C8498A9440EE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84" creationId="{BE0629DB-893E-4FBA-96B7-505031C6F92C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86" creationId="{045A982B-3F28-4A85-BEE1-55E8F984031F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88" creationId="{97651AF9-BB5E-4B8F-AB12-02C33032EC9B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90" creationId="{CB4D3B14-008C-4163-BF06-CA53471E77C0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92" creationId="{62748313-27C1-457D-BFBD-EEFDE179631F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94" creationId="{0A7EADB9-D4FE-4EE2-9536-927F87C08F2D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96" creationId="{4016B0F1-A200-4519-8D3D-C23E8AE52FE8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98" creationId="{5D5A157E-4BDD-47F0-94C1-B502A8D6B5D3}"/>
          </ac:cxnSpMkLst>
        </pc:cxnChg>
        <pc:cxnChg chg="del mod">
          <ac:chgData name="Al Brooks" userId="34fc579134f071c1" providerId="LiveId" clId="{0A7218F2-E400-42C1-8652-A4E8C440D270}" dt="2021-02-03T23:22:44.735" v="12093" actId="478"/>
          <ac:cxnSpMkLst>
            <pc:docMk/>
            <pc:sldMk cId="3004987541" sldId="6967"/>
            <ac:cxnSpMk id="125" creationId="{B29ECAE7-E32C-4AC5-8A0E-7AC9AFEBBB7C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3T23:22:53.539" v="12096" actId="478"/>
          <ac:cxnSpMkLst>
            <pc:docMk/>
            <pc:sldMk cId="3004987541" sldId="696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A7218F2-E400-42C1-8652-A4E8C440D270}" dt="2021-02-02T00:58:06.141" v="8669" actId="2696"/>
        <pc:sldMkLst>
          <pc:docMk/>
          <pc:sldMk cId="3182423286" sldId="6967"/>
        </pc:sldMkLst>
        <pc:spChg chg="mod">
          <ac:chgData name="Al Brooks" userId="34fc579134f071c1" providerId="LiveId" clId="{0A7218F2-E400-42C1-8652-A4E8C440D270}" dt="2021-02-02T00:22:17.420" v="8472" actId="20577"/>
          <ac:spMkLst>
            <pc:docMk/>
            <pc:sldMk cId="3182423286" sldId="6967"/>
            <ac:spMk id="5" creationId="{00000000-0000-0000-0000-000000000000}"/>
          </ac:spMkLst>
        </pc:spChg>
        <pc:spChg chg="ord">
          <ac:chgData name="Al Brooks" userId="34fc579134f071c1" providerId="LiveId" clId="{0A7218F2-E400-42C1-8652-A4E8C440D270}" dt="2021-02-02T00:25:38.015" v="8528" actId="167"/>
          <ac:spMkLst>
            <pc:docMk/>
            <pc:sldMk cId="3182423286" sldId="6967"/>
            <ac:spMk id="21" creationId="{D800B438-E78B-4C04-8812-E548DC25F1FB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28" creationId="{B34A10B1-29C1-4072-AC19-8C4B958CD557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29" creationId="{D3CEDFC0-7AB0-4130-931D-7EBAF4BBE633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0" creationId="{5C2A6E02-4ABB-4771-8922-E53392B4C4CA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1" creationId="{0F9EF426-3188-47F1-A369-4CB4033E3C51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2" creationId="{4201E28F-87EC-441C-BEAA-E3D9B79CE7B1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3" creationId="{45354FF8-F263-49B8-99CA-B6AC4B6C2A92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4" creationId="{000D6FB5-81D6-40A7-9F80-4185FCB4D748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5" creationId="{EC00E6C3-DF58-4212-B9C2-7253993732E7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6" creationId="{0B0C9F65-8B58-49C6-A7AD-78DE4B9E223C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7" creationId="{C5A94291-AD5F-456D-B628-1FAA66ADAE69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39" creationId="{84387D39-5028-49A7-8238-46FF05CD3209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40" creationId="{AE619248-1AD6-485D-878C-C540BC430CD6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46" creationId="{D00BE1EC-8471-4414-9A47-EECFAB0952DD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47" creationId="{DA1A19E7-E7B1-47A6-A55A-D4DF14BAEAE3}"/>
          </ac:spMkLst>
        </pc:spChg>
        <pc:spChg chg="add del mod">
          <ac:chgData name="Al Brooks" userId="34fc579134f071c1" providerId="LiveId" clId="{0A7218F2-E400-42C1-8652-A4E8C440D270}" dt="2021-02-02T00:56:44.014" v="8626" actId="478"/>
          <ac:spMkLst>
            <pc:docMk/>
            <pc:sldMk cId="3182423286" sldId="6967"/>
            <ac:spMk id="81" creationId="{2F2FAA50-E8BD-40E7-A306-BB489DD1A3B9}"/>
          </ac:spMkLst>
        </pc:spChg>
        <pc:spChg chg="del">
          <ac:chgData name="Al Brooks" userId="34fc579134f071c1" providerId="LiveId" clId="{0A7218F2-E400-42C1-8652-A4E8C440D270}" dt="2021-02-02T00:10:37.743" v="7868" actId="478"/>
          <ac:spMkLst>
            <pc:docMk/>
            <pc:sldMk cId="3182423286" sldId="6967"/>
            <ac:spMk id="96" creationId="{4133B43D-CAD9-476B-97CF-B9B6647658C0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99" creationId="{DD542134-631B-491E-B984-C7F18A0827DB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0" creationId="{DA685236-FA7A-46B6-B326-3DE97BF3249A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1" creationId="{4A7E4A4A-7384-4B20-9F0A-362935659985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2" creationId="{2E10E4FB-7EE7-4390-B8D5-BD9C6E57C48D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3" creationId="{BAAA7A07-C895-43E6-AA9E-8C3ACAD2A48A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4" creationId="{ADF4E608-480C-48F1-9DA1-7882EF56F306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5" creationId="{2821C26D-6BC6-479A-93D1-21D19C11F54A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6" creationId="{98BA4DCC-F17D-4132-A564-8547162B450E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07" creationId="{12045DA9-17A0-4FCB-85D7-9FA0000576DA}"/>
          </ac:spMkLst>
        </pc:spChg>
        <pc:spChg chg="del">
          <ac:chgData name="Al Brooks" userId="34fc579134f071c1" providerId="LiveId" clId="{0A7218F2-E400-42C1-8652-A4E8C440D270}" dt="2021-02-02T00:57:59.727" v="8668" actId="478"/>
          <ac:spMkLst>
            <pc:docMk/>
            <pc:sldMk cId="3182423286" sldId="6967"/>
            <ac:spMk id="120" creationId="{854EE7F4-5639-464E-8851-2141C14A8B65}"/>
          </ac:spMkLst>
        </pc:spChg>
        <pc:spChg chg="del">
          <ac:chgData name="Al Brooks" userId="34fc579134f071c1" providerId="LiveId" clId="{0A7218F2-E400-42C1-8652-A4E8C440D270}" dt="2021-02-02T00:10:41.778" v="7871" actId="478"/>
          <ac:spMkLst>
            <pc:docMk/>
            <pc:sldMk cId="3182423286" sldId="6967"/>
            <ac:spMk id="121" creationId="{6FB3C387-B80F-4029-B1E9-01B27E846B2B}"/>
          </ac:spMkLst>
        </pc:spChg>
        <pc:spChg chg="add mod">
          <ac:chgData name="Al Brooks" userId="34fc579134f071c1" providerId="LiveId" clId="{0A7218F2-E400-42C1-8652-A4E8C440D270}" dt="2021-02-02T00:56:52.127" v="8645" actId="1036"/>
          <ac:spMkLst>
            <pc:docMk/>
            <pc:sldMk cId="3182423286" sldId="6967"/>
            <ac:spMk id="123" creationId="{4FEDF733-4465-4EBA-B60F-C6D6E0041C99}"/>
          </ac:spMkLst>
        </pc:spChg>
        <pc:spChg chg="add mod ord">
          <ac:chgData name="Al Brooks" userId="34fc579134f071c1" providerId="LiveId" clId="{0A7218F2-E400-42C1-8652-A4E8C440D270}" dt="2021-02-02T00:25:27.836" v="8526" actId="167"/>
          <ac:spMkLst>
            <pc:docMk/>
            <pc:sldMk cId="3182423286" sldId="6967"/>
            <ac:spMk id="125" creationId="{5AF62D89-82D9-4B74-B998-470041A0C6D7}"/>
          </ac:spMkLst>
        </pc:spChg>
        <pc:spChg chg="add mod">
          <ac:chgData name="Al Brooks" userId="34fc579134f071c1" providerId="LiveId" clId="{0A7218F2-E400-42C1-8652-A4E8C440D270}" dt="2021-02-02T00:23:28.571" v="8502" actId="1076"/>
          <ac:spMkLst>
            <pc:docMk/>
            <pc:sldMk cId="3182423286" sldId="6967"/>
            <ac:spMk id="127" creationId="{4E6EC84B-4F5C-4CDA-BB36-F6DC037A7140}"/>
          </ac:spMkLst>
        </pc:spChg>
        <pc:spChg chg="add mod ord">
          <ac:chgData name="Al Brooks" userId="34fc579134f071c1" providerId="LiveId" clId="{0A7218F2-E400-42C1-8652-A4E8C440D270}" dt="2021-02-02T00:25:27.836" v="8526" actId="167"/>
          <ac:spMkLst>
            <pc:docMk/>
            <pc:sldMk cId="3182423286" sldId="6967"/>
            <ac:spMk id="128" creationId="{FFF88772-95EB-453D-880B-AB0D1E775E50}"/>
          </ac:spMkLst>
        </pc:spChg>
        <pc:spChg chg="add del mod">
          <ac:chgData name="Al Brooks" userId="34fc579134f071c1" providerId="LiveId" clId="{0A7218F2-E400-42C1-8652-A4E8C440D270}" dt="2021-02-02T00:56:33.612" v="8622" actId="478"/>
          <ac:spMkLst>
            <pc:docMk/>
            <pc:sldMk cId="3182423286" sldId="6967"/>
            <ac:spMk id="134" creationId="{A586C7C0-11C8-4C37-98E5-9B62527E1AA6}"/>
          </ac:spMkLst>
        </pc:spChg>
        <pc:spChg chg="add mod">
          <ac:chgData name="Al Brooks" userId="34fc579134f071c1" providerId="LiveId" clId="{0A7218F2-E400-42C1-8652-A4E8C440D270}" dt="2021-02-02T00:56:54.433" v="8646" actId="571"/>
          <ac:spMkLst>
            <pc:docMk/>
            <pc:sldMk cId="3182423286" sldId="6967"/>
            <ac:spMk id="136" creationId="{B69C19BD-6A9B-4D58-A5B1-780D96F3FDDA}"/>
          </ac:spMkLst>
        </pc:spChg>
        <pc:picChg chg="del mod">
          <ac:chgData name="Al Brooks" userId="34fc579134f071c1" providerId="LiveId" clId="{0A7218F2-E400-42C1-8652-A4E8C440D270}" dt="2021-02-02T00:25:17.706" v="8523" actId="478"/>
          <ac:picMkLst>
            <pc:docMk/>
            <pc:sldMk cId="3182423286" sldId="6967"/>
            <ac:picMk id="82" creationId="{4C858D49-EE3E-42CB-97B8-20D35AD870C3}"/>
          </ac:picMkLst>
        </pc:picChg>
        <pc:picChg chg="add mod ord">
          <ac:chgData name="Al Brooks" userId="34fc579134f071c1" providerId="LiveId" clId="{0A7218F2-E400-42C1-8652-A4E8C440D270}" dt="2021-02-02T00:25:33.761" v="8527" actId="167"/>
          <ac:picMkLst>
            <pc:docMk/>
            <pc:sldMk cId="3182423286" sldId="6967"/>
            <ac:picMk id="133" creationId="{3DFB5DF3-DAB5-4864-B7BE-CB888B74BF3E}"/>
          </ac:picMkLst>
        </pc:picChg>
        <pc:cxnChg chg="del">
          <ac:chgData name="Al Brooks" userId="34fc579134f071c1" providerId="LiveId" clId="{0A7218F2-E400-42C1-8652-A4E8C440D270}" dt="2021-02-02T00:10:36.604" v="7867" actId="478"/>
          <ac:cxnSpMkLst>
            <pc:docMk/>
            <pc:sldMk cId="3182423286" sldId="6967"/>
            <ac:cxnSpMk id="22" creationId="{D85AE1BA-AC89-4E82-AAF1-771587383BA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38" creationId="{688FC25B-4EF7-4AB0-8213-2887D13FDE54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1" creationId="{2E3CD85C-5D76-4329-92C2-F48C76C575D2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2" creationId="{F566CC85-D6EB-49A6-B6F3-25CB83E38A3C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3" creationId="{D5534B0D-BC77-498C-A1A9-5B3CEB6EC81B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4" creationId="{628E9A4F-7496-438E-8682-7B0DFA190FC9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5" creationId="{0E749CFA-3D7D-4CD7-B0FA-AB029A03823F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8" creationId="{A70DDD7D-5DA9-46B8-BC04-BD08FAAC174D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49" creationId="{1E859C2D-6362-4193-B7AC-1C6C2439DC74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0" creationId="{A2548DE1-D10D-42D3-9ED6-A3CC5ACA8756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1" creationId="{CBE4175D-5D0C-4EEA-B883-C96DF44B73D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2" creationId="{2476D03F-4EAE-43D1-AFB5-79288AF46EAB}"/>
          </ac:cxnSpMkLst>
        </pc:cxnChg>
        <pc:cxnChg chg="del mod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3" creationId="{6BCBC34D-97DA-4366-933A-6973FE21F03A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4" creationId="{4E0C8662-6070-4917-8265-DC80850D76B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5" creationId="{92843FD0-057F-4541-B4DA-5B63A959C8E9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6" creationId="{F67570B1-3C13-4771-85BD-A67A9E5EED3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7" creationId="{0B33C38C-6603-4CE6-9AFE-D82E2B6FC0DF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8" creationId="{B5B172AD-12E4-4BB0-9613-89AAED7A56E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59" creationId="{F48BB8C7-7BB3-4560-89CC-A1A4062B653F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0" creationId="{67CBB278-086F-403C-823D-147E9552B78C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1" creationId="{197DB2F5-3700-41A4-A778-C784C6C02513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2" creationId="{A3B7C415-F699-47AD-A392-3F97D2D618DB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3" creationId="{611A869A-5B96-4993-A57C-BA6DD6342CB2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4" creationId="{C51825CE-B34C-42B1-902E-1FE31CEC01C9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5" creationId="{493F226E-3DF8-41B2-A8BB-E6AB0A79AF41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6" creationId="{887A4AAF-825D-4375-9C2B-750DE930339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7" creationId="{B3E093DD-F25E-4D31-809C-54A90C924981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8" creationId="{75747404-82E8-441B-A1DB-50ABBDD15C2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69" creationId="{C97FEA73-1808-410F-AF92-0D485283579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1" creationId="{7F12EA09-AB6C-47DD-85E5-1BF373124A9A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2" creationId="{39072BE9-3F18-4225-B0BE-2868684DCB3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3" creationId="{0AEF899B-8B45-450E-BB49-57FD3E4ACAED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4" creationId="{263ED464-A4C1-4E27-BBBC-054F457D928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5" creationId="{B529238A-6111-4CD8-A5EF-D0CF07B868D4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6" creationId="{0EB8DD37-095A-4BD7-8FD6-3941ED884178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7" creationId="{B7E30915-C4DC-4347-9279-A2C62F57ACFE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8" creationId="{B1195F12-40C8-4C4C-9954-DC9348F3FA77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79" creationId="{EEE732AD-6B60-47B2-85CC-233F45596F43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80" creationId="{D38D3647-D149-4DB3-A534-097EC3A0F148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94" creationId="{1808248B-5DFD-424F-ADDF-A49B5DFE1175}"/>
          </ac:cxnSpMkLst>
        </pc:cxnChg>
        <pc:cxnChg chg="del">
          <ac:chgData name="Al Brooks" userId="34fc579134f071c1" providerId="LiveId" clId="{0A7218F2-E400-42C1-8652-A4E8C440D270}" dt="2021-02-02T00:10:40.528" v="7870" actId="478"/>
          <ac:cxnSpMkLst>
            <pc:docMk/>
            <pc:sldMk cId="3182423286" sldId="6967"/>
            <ac:cxnSpMk id="95" creationId="{3B851B62-F22F-4CA4-A437-782377BF5B05}"/>
          </ac:cxnSpMkLst>
        </pc:cxnChg>
        <pc:cxnChg chg="del">
          <ac:chgData name="Al Brooks" userId="34fc579134f071c1" providerId="LiveId" clId="{0A7218F2-E400-42C1-8652-A4E8C440D270}" dt="2021-02-02T00:10:32.502" v="7865" actId="478"/>
          <ac:cxnSpMkLst>
            <pc:docMk/>
            <pc:sldMk cId="3182423286" sldId="6967"/>
            <ac:cxnSpMk id="97" creationId="{A40EF25F-2709-4681-91A7-A1309CBDEAFD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98" creationId="{F96B6632-3F47-4B58-97E8-72D4F086C76B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08" creationId="{335D10AE-3DC2-4749-A065-639793AF5F38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09" creationId="{76820D19-7A3D-4883-8D8E-C67413332531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0" creationId="{54C2710C-64A6-4569-A91D-E88C7B9037E3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1" creationId="{B496AE55-567F-4264-89D3-0114FA631948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2" creationId="{CFC9C3EE-4CFD-4565-BEA1-5609EB4ABE8A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3" creationId="{B64B1B64-FC3B-43A3-B768-1FC053AB84B5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4" creationId="{E41FFDF0-94A6-46C3-9479-487F48822452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5" creationId="{819B2EA5-27DF-4D43-A137-D2B9D6FF42F0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6" creationId="{1D428EAE-80E3-4EA9-8F8D-BE4A7F348B4C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7" creationId="{A4ED3976-2D18-4180-86DF-E76B8D725F03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8" creationId="{7A633296-C5E8-4ED1-AE17-2C262343DF0C}"/>
          </ac:cxnSpMkLst>
        </pc:cxnChg>
        <pc:cxnChg chg="del">
          <ac:chgData name="Al Brooks" userId="34fc579134f071c1" providerId="LiveId" clId="{0A7218F2-E400-42C1-8652-A4E8C440D270}" dt="2021-02-02T00:57:59.727" v="8668" actId="478"/>
          <ac:cxnSpMkLst>
            <pc:docMk/>
            <pc:sldMk cId="3182423286" sldId="6967"/>
            <ac:cxnSpMk id="119" creationId="{7141FD8D-572D-4CDB-B899-E474338F8924}"/>
          </ac:cxnSpMkLst>
        </pc:cxnChg>
        <pc:cxnChg chg="del">
          <ac:chgData name="Al Brooks" userId="34fc579134f071c1" providerId="LiveId" clId="{0A7218F2-E400-42C1-8652-A4E8C440D270}" dt="2021-02-02T00:10:39.353" v="7869" actId="478"/>
          <ac:cxnSpMkLst>
            <pc:docMk/>
            <pc:sldMk cId="3182423286" sldId="6967"/>
            <ac:cxnSpMk id="122" creationId="{EAAFA552-FD4C-446F-B2C6-569EE6F3EB1A}"/>
          </ac:cxnSpMkLst>
        </pc:cxnChg>
        <pc:cxnChg chg="add mod">
          <ac:chgData name="Al Brooks" userId="34fc579134f071c1" providerId="LiveId" clId="{0A7218F2-E400-42C1-8652-A4E8C440D270}" dt="2021-02-02T00:15:24.714" v="8334" actId="14100"/>
          <ac:cxnSpMkLst>
            <pc:docMk/>
            <pc:sldMk cId="3182423286" sldId="6967"/>
            <ac:cxnSpMk id="124" creationId="{33849E4B-22AA-4F9C-A254-4B881763490A}"/>
          </ac:cxnSpMkLst>
        </pc:cxnChg>
        <pc:cxnChg chg="add del mod">
          <ac:chgData name="Al Brooks" userId="34fc579134f071c1" providerId="LiveId" clId="{0A7218F2-E400-42C1-8652-A4E8C440D270}" dt="2021-02-02T00:23:05.459" v="8475" actId="478"/>
          <ac:cxnSpMkLst>
            <pc:docMk/>
            <pc:sldMk cId="3182423286" sldId="6967"/>
            <ac:cxnSpMk id="126" creationId="{62C94665-D17B-4B63-AF8A-C2E693810367}"/>
          </ac:cxnSpMkLst>
        </pc:cxnChg>
        <pc:cxnChg chg="add mod">
          <ac:chgData name="Al Brooks" userId="34fc579134f071c1" providerId="LiveId" clId="{0A7218F2-E400-42C1-8652-A4E8C440D270}" dt="2021-02-02T00:22:44.835" v="8473"/>
          <ac:cxnSpMkLst>
            <pc:docMk/>
            <pc:sldMk cId="3182423286" sldId="6967"/>
            <ac:cxnSpMk id="129" creationId="{481A9C3C-9576-49CA-A0A2-FB7D70A89D5E}"/>
          </ac:cxnSpMkLst>
        </pc:cxnChg>
        <pc:cxnChg chg="add mod">
          <ac:chgData name="Al Brooks" userId="34fc579134f071c1" providerId="LiveId" clId="{0A7218F2-E400-42C1-8652-A4E8C440D270}" dt="2021-02-02T00:23:19.379" v="8500" actId="1035"/>
          <ac:cxnSpMkLst>
            <pc:docMk/>
            <pc:sldMk cId="3182423286" sldId="6967"/>
            <ac:cxnSpMk id="130" creationId="{3142C0FF-0758-45B7-9A96-8AE61B695D15}"/>
          </ac:cxnSpMkLst>
        </pc:cxnChg>
        <pc:cxnChg chg="add mod">
          <ac:chgData name="Al Brooks" userId="34fc579134f071c1" providerId="LiveId" clId="{0A7218F2-E400-42C1-8652-A4E8C440D270}" dt="2021-02-02T00:25:54.306" v="8529" actId="1076"/>
          <ac:cxnSpMkLst>
            <pc:docMk/>
            <pc:sldMk cId="3182423286" sldId="6967"/>
            <ac:cxnSpMk id="131" creationId="{2FB141F5-868E-4A30-BC2F-51F236A426DE}"/>
          </ac:cxnSpMkLst>
        </pc:cxnChg>
        <pc:cxnChg chg="add mod">
          <ac:chgData name="Al Brooks" userId="34fc579134f071c1" providerId="LiveId" clId="{0A7218F2-E400-42C1-8652-A4E8C440D270}" dt="2021-02-02T00:23:37.901" v="8503"/>
          <ac:cxnSpMkLst>
            <pc:docMk/>
            <pc:sldMk cId="3182423286" sldId="6967"/>
            <ac:cxnSpMk id="132" creationId="{8C9D4F2B-343C-4E7B-9C43-E54F065A281C}"/>
          </ac:cxnSpMkLst>
        </pc:cxnChg>
        <pc:cxnChg chg="add del mod">
          <ac:chgData name="Al Brooks" userId="34fc579134f071c1" providerId="LiveId" clId="{0A7218F2-E400-42C1-8652-A4E8C440D270}" dt="2021-02-02T00:56:38.822" v="8624" actId="478"/>
          <ac:cxnSpMkLst>
            <pc:docMk/>
            <pc:sldMk cId="3182423286" sldId="6967"/>
            <ac:cxnSpMk id="135" creationId="{90746472-345B-487C-87AD-0CB713A6BD0E}"/>
          </ac:cxnSpMkLst>
        </pc:cxnChg>
        <pc:cxnChg chg="add mod">
          <ac:chgData name="Al Brooks" userId="34fc579134f071c1" providerId="LiveId" clId="{0A7218F2-E400-42C1-8652-A4E8C440D270}" dt="2021-02-02T00:56:54.433" v="8646" actId="571"/>
          <ac:cxnSpMkLst>
            <pc:docMk/>
            <pc:sldMk cId="3182423286" sldId="6967"/>
            <ac:cxnSpMk id="137" creationId="{F955F89F-634E-435A-8FD7-093921F8D6CE}"/>
          </ac:cxnSpMkLst>
        </pc:cxnChg>
        <pc:cxnChg chg="del">
          <ac:chgData name="Al Brooks" userId="34fc579134f071c1" providerId="LiveId" clId="{0A7218F2-E400-42C1-8652-A4E8C440D270}" dt="2021-02-02T00:10:34.142" v="7866" actId="478"/>
          <ac:cxnSpMkLst>
            <pc:docMk/>
            <pc:sldMk cId="3182423286" sldId="6967"/>
            <ac:cxnSpMk id="191" creationId="{E4515319-115B-4BF6-AD98-88C4B34EE1EE}"/>
          </ac:cxnSpMkLst>
        </pc:cxnChg>
      </pc:sldChg>
      <pc:sldChg chg="addSp modSp add del mod">
        <pc:chgData name="Al Brooks" userId="34fc579134f071c1" providerId="LiveId" clId="{0A7218F2-E400-42C1-8652-A4E8C440D270}" dt="2021-02-02T23:12:58.879" v="11250" actId="2696"/>
        <pc:sldMkLst>
          <pc:docMk/>
          <pc:sldMk cId="38231622" sldId="6968"/>
        </pc:sldMkLst>
        <pc:cxnChg chg="add mod">
          <ac:chgData name="Al Brooks" userId="34fc579134f071c1" providerId="LiveId" clId="{0A7218F2-E400-42C1-8652-A4E8C440D270}" dt="2021-02-02T23:12:48.210" v="11249" actId="1076"/>
          <ac:cxnSpMkLst>
            <pc:docMk/>
            <pc:sldMk cId="38231622" sldId="6968"/>
            <ac:cxnSpMk id="25" creationId="{245FA409-DEC7-4F35-8B62-7DB782F73E31}"/>
          </ac:cxnSpMkLst>
        </pc:cxnChg>
        <pc:cxnChg chg="add mod">
          <ac:chgData name="Al Brooks" userId="34fc579134f071c1" providerId="LiveId" clId="{0A7218F2-E400-42C1-8652-A4E8C440D270}" dt="2021-02-02T23:12:48.210" v="11249" actId="1076"/>
          <ac:cxnSpMkLst>
            <pc:docMk/>
            <pc:sldMk cId="38231622" sldId="6968"/>
            <ac:cxnSpMk id="26" creationId="{8FAE97D4-6454-438A-B5F7-44EDDAA9623F}"/>
          </ac:cxnSpMkLst>
        </pc:cxnChg>
      </pc:sldChg>
      <pc:sldChg chg="addSp delSp modSp add mod">
        <pc:chgData name="Al Brooks" userId="34fc579134f071c1" providerId="LiveId" clId="{0A7218F2-E400-42C1-8652-A4E8C440D270}" dt="2021-02-04T00:17:34.751" v="12933" actId="478"/>
        <pc:sldMkLst>
          <pc:docMk/>
          <pc:sldMk cId="3776291200" sldId="6968"/>
        </pc:sldMkLst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3T23:22:57.770" v="12097" actId="1076"/>
          <ac:spMkLst>
            <pc:docMk/>
            <pc:sldMk cId="3776291200" sldId="6968"/>
            <ac:spMk id="21" creationId="{D800B438-E78B-4C04-8812-E548DC25F1FB}"/>
          </ac:spMkLst>
        </pc:spChg>
        <pc:spChg chg="del">
          <ac:chgData name="Al Brooks" userId="34fc579134f071c1" providerId="LiveId" clId="{0A7218F2-E400-42C1-8652-A4E8C440D270}" dt="2021-02-03T23:37:00.280" v="12144" actId="478"/>
          <ac:spMkLst>
            <pc:docMk/>
            <pc:sldMk cId="3776291200" sldId="6968"/>
            <ac:spMk id="100" creationId="{29E57C38-17C9-4C8E-9684-4C099641AD17}"/>
          </ac:spMkLst>
        </pc:spChg>
        <pc:spChg chg="mod">
          <ac:chgData name="Al Brooks" userId="34fc579134f071c1" providerId="LiveId" clId="{0A7218F2-E400-42C1-8652-A4E8C440D270}" dt="2021-02-04T00:16:29.715" v="12925" actId="108"/>
          <ac:spMkLst>
            <pc:docMk/>
            <pc:sldMk cId="3776291200" sldId="6968"/>
            <ac:spMk id="101" creationId="{6E9D5B74-3420-4147-ACB5-9AEC53E85AAC}"/>
          </ac:spMkLst>
        </pc:spChg>
        <pc:spChg chg="mod">
          <ac:chgData name="Al Brooks" userId="34fc579134f071c1" providerId="LiveId" clId="{0A7218F2-E400-42C1-8652-A4E8C440D270}" dt="2021-02-04T00:16:33.402" v="12926" actId="108"/>
          <ac:spMkLst>
            <pc:docMk/>
            <pc:sldMk cId="3776291200" sldId="6968"/>
            <ac:spMk id="103" creationId="{A39CC345-11AE-402C-934B-6D5D020F7491}"/>
          </ac:spMkLst>
        </pc:spChg>
        <pc:spChg chg="mod">
          <ac:chgData name="Al Brooks" userId="34fc579134f071c1" providerId="LiveId" clId="{0A7218F2-E400-42C1-8652-A4E8C440D270}" dt="2021-02-04T00:17:17.068" v="12930" actId="108"/>
          <ac:spMkLst>
            <pc:docMk/>
            <pc:sldMk cId="3776291200" sldId="6968"/>
            <ac:spMk id="106" creationId="{BE22B7BC-5052-4A91-9ED1-A005E9FE6D28}"/>
          </ac:spMkLst>
        </pc:spChg>
        <pc:spChg chg="mod">
          <ac:chgData name="Al Brooks" userId="34fc579134f071c1" providerId="LiveId" clId="{0A7218F2-E400-42C1-8652-A4E8C440D270}" dt="2021-02-04T00:17:23.017" v="12931" actId="108"/>
          <ac:spMkLst>
            <pc:docMk/>
            <pc:sldMk cId="3776291200" sldId="6968"/>
            <ac:spMk id="107" creationId="{2353359B-5069-415F-8EB7-372FBAF16102}"/>
          </ac:spMkLst>
        </pc:spChg>
        <pc:spChg chg="mod">
          <ac:chgData name="Al Brooks" userId="34fc579134f071c1" providerId="LiveId" clId="{0A7218F2-E400-42C1-8652-A4E8C440D270}" dt="2021-02-04T00:17:28.891" v="12932" actId="108"/>
          <ac:spMkLst>
            <pc:docMk/>
            <pc:sldMk cId="3776291200" sldId="6968"/>
            <ac:spMk id="108" creationId="{8326C82A-DF66-4A33-A5DE-86EAB35EAAFB}"/>
          </ac:spMkLst>
        </pc:spChg>
        <pc:spChg chg="mod">
          <ac:chgData name="Al Brooks" userId="34fc579134f071c1" providerId="LiveId" clId="{0A7218F2-E400-42C1-8652-A4E8C440D270}" dt="2021-02-04T00:16:43.438" v="12929" actId="108"/>
          <ac:spMkLst>
            <pc:docMk/>
            <pc:sldMk cId="3776291200" sldId="6968"/>
            <ac:spMk id="109" creationId="{8EDD96C6-ECBD-4DEB-81C7-2D80CA9A6E69}"/>
          </ac:spMkLst>
        </pc:spChg>
        <pc:spChg chg="mod">
          <ac:chgData name="Al Brooks" userId="34fc579134f071c1" providerId="LiveId" clId="{0A7218F2-E400-42C1-8652-A4E8C440D270}" dt="2021-02-04T00:16:08.167" v="12920" actId="108"/>
          <ac:spMkLst>
            <pc:docMk/>
            <pc:sldMk cId="3776291200" sldId="6968"/>
            <ac:spMk id="116" creationId="{AAB9501E-8A67-4EF0-8302-FCFB753721A2}"/>
          </ac:spMkLst>
        </pc:spChg>
        <pc:spChg chg="mod">
          <ac:chgData name="Al Brooks" userId="34fc579134f071c1" providerId="LiveId" clId="{0A7218F2-E400-42C1-8652-A4E8C440D270}" dt="2021-02-04T00:16:09.666" v="12921" actId="108"/>
          <ac:spMkLst>
            <pc:docMk/>
            <pc:sldMk cId="3776291200" sldId="6968"/>
            <ac:spMk id="117" creationId="{875C629E-5DB0-42C9-8FB5-8719C6989C95}"/>
          </ac:spMkLst>
        </pc:spChg>
        <pc:spChg chg="mod">
          <ac:chgData name="Al Brooks" userId="34fc579134f071c1" providerId="LiveId" clId="{0A7218F2-E400-42C1-8652-A4E8C440D270}" dt="2021-02-04T00:16:15.462" v="12922" actId="108"/>
          <ac:spMkLst>
            <pc:docMk/>
            <pc:sldMk cId="3776291200" sldId="6968"/>
            <ac:spMk id="118" creationId="{C82089B2-6072-4310-A6A4-79C82D2718E0}"/>
          </ac:spMkLst>
        </pc:spChg>
        <pc:spChg chg="mod">
          <ac:chgData name="Al Brooks" userId="34fc579134f071c1" providerId="LiveId" clId="{0A7218F2-E400-42C1-8652-A4E8C440D270}" dt="2021-02-04T00:16:16.831" v="12923" actId="108"/>
          <ac:spMkLst>
            <pc:docMk/>
            <pc:sldMk cId="3776291200" sldId="6968"/>
            <ac:spMk id="120" creationId="{8BA4EC88-A8E6-4AF9-870B-B3D756ECA998}"/>
          </ac:spMkLst>
        </pc:spChg>
        <pc:spChg chg="mod">
          <ac:chgData name="Al Brooks" userId="34fc579134f071c1" providerId="LiveId" clId="{0A7218F2-E400-42C1-8652-A4E8C440D270}" dt="2021-02-04T00:16:18.371" v="12924" actId="108"/>
          <ac:spMkLst>
            <pc:docMk/>
            <pc:sldMk cId="3776291200" sldId="6968"/>
            <ac:spMk id="121" creationId="{60D1EBF9-15B4-493D-A696-79306FCD3006}"/>
          </ac:spMkLst>
        </pc:spChg>
        <pc:spChg chg="add mod">
          <ac:chgData name="Al Brooks" userId="34fc579134f071c1" providerId="LiveId" clId="{0A7218F2-E400-42C1-8652-A4E8C440D270}" dt="2021-02-03T23:23:09.285" v="12099"/>
          <ac:spMkLst>
            <pc:docMk/>
            <pc:sldMk cId="3776291200" sldId="6968"/>
            <ac:spMk id="126" creationId="{CE49B8B9-EB22-405E-8499-066A9FB0B2E4}"/>
          </ac:spMkLst>
        </pc:spChg>
        <pc:spChg chg="add mod">
          <ac:chgData name="Al Brooks" userId="34fc579134f071c1" providerId="LiveId" clId="{0A7218F2-E400-42C1-8652-A4E8C440D270}" dt="2021-02-03T23:37:36.464" v="12149" actId="207"/>
          <ac:spMkLst>
            <pc:docMk/>
            <pc:sldMk cId="3776291200" sldId="6968"/>
            <ac:spMk id="127" creationId="{DF868D17-1C21-4CA6-BF06-120AB85BFE2F}"/>
          </ac:spMkLst>
        </pc:spChg>
        <pc:spChg chg="add mod">
          <ac:chgData name="Al Brooks" userId="34fc579134f071c1" providerId="LiveId" clId="{0A7218F2-E400-42C1-8652-A4E8C440D270}" dt="2021-02-03T23:37:39.254" v="12150" actId="207"/>
          <ac:spMkLst>
            <pc:docMk/>
            <pc:sldMk cId="3776291200" sldId="6968"/>
            <ac:spMk id="128" creationId="{669B60A2-B928-4B98-BCE1-C4F073A7CCF8}"/>
          </ac:spMkLst>
        </pc:spChg>
        <pc:spChg chg="add mod">
          <ac:chgData name="Al Brooks" userId="34fc579134f071c1" providerId="LiveId" clId="{0A7218F2-E400-42C1-8652-A4E8C440D270}" dt="2021-02-04T00:12:21.497" v="12879" actId="13926"/>
          <ac:spMkLst>
            <pc:docMk/>
            <pc:sldMk cId="3776291200" sldId="6968"/>
            <ac:spMk id="129" creationId="{3DA46730-0B36-4952-866C-26B0900F0FAB}"/>
          </ac:spMkLst>
        </pc:spChg>
        <pc:spChg chg="add mod">
          <ac:chgData name="Al Brooks" userId="34fc579134f071c1" providerId="LiveId" clId="{0A7218F2-E400-42C1-8652-A4E8C440D270}" dt="2021-02-04T00:14:51.236" v="12907" actId="1076"/>
          <ac:spMkLst>
            <pc:docMk/>
            <pc:sldMk cId="3776291200" sldId="6968"/>
            <ac:spMk id="131" creationId="{D02216CE-9782-4A02-94EB-4E9CA587F0AA}"/>
          </ac:spMkLst>
        </pc:spChg>
        <pc:spChg chg="add mod">
          <ac:chgData name="Al Brooks" userId="34fc579134f071c1" providerId="LiveId" clId="{0A7218F2-E400-42C1-8652-A4E8C440D270}" dt="2021-02-03T23:37:02.267" v="12145"/>
          <ac:spMkLst>
            <pc:docMk/>
            <pc:sldMk cId="3776291200" sldId="6968"/>
            <ac:spMk id="132" creationId="{556AF61D-641C-48F8-A8F4-712A731C4FF1}"/>
          </ac:spMkLst>
        </pc:spChg>
        <pc:spChg chg="add mod">
          <ac:chgData name="Al Brooks" userId="34fc579134f071c1" providerId="LiveId" clId="{0A7218F2-E400-42C1-8652-A4E8C440D270}" dt="2021-02-03T23:37:02.267" v="12145"/>
          <ac:spMkLst>
            <pc:docMk/>
            <pc:sldMk cId="3776291200" sldId="6968"/>
            <ac:spMk id="134" creationId="{3E57BEE3-7414-477C-B9A9-E00681BF7A78}"/>
          </ac:spMkLst>
        </pc:spChg>
        <pc:spChg chg="add mod">
          <ac:chgData name="Al Brooks" userId="34fc579134f071c1" providerId="LiveId" clId="{0A7218F2-E400-42C1-8652-A4E8C440D270}" dt="2021-02-03T23:37:02.267" v="12145"/>
          <ac:spMkLst>
            <pc:docMk/>
            <pc:sldMk cId="3776291200" sldId="6968"/>
            <ac:spMk id="135" creationId="{ECCC9F01-1552-4103-AFE3-CEEE1620CB0E}"/>
          </ac:spMkLst>
        </pc:spChg>
        <pc:spChg chg="add mod">
          <ac:chgData name="Al Brooks" userId="34fc579134f071c1" providerId="LiveId" clId="{0A7218F2-E400-42C1-8652-A4E8C440D270}" dt="2021-02-04T00:15:51.207" v="12918" actId="13926"/>
          <ac:spMkLst>
            <pc:docMk/>
            <pc:sldMk cId="3776291200" sldId="6968"/>
            <ac:spMk id="137" creationId="{24F22C3E-1EC7-4731-8B69-E4BDECC10227}"/>
          </ac:spMkLst>
        </pc:spChg>
        <pc:spChg chg="add mod">
          <ac:chgData name="Al Brooks" userId="34fc579134f071c1" providerId="LiveId" clId="{0A7218F2-E400-42C1-8652-A4E8C440D270}" dt="2021-02-04T00:14:44.948" v="12905" actId="1076"/>
          <ac:spMkLst>
            <pc:docMk/>
            <pc:sldMk cId="3776291200" sldId="6968"/>
            <ac:spMk id="143" creationId="{626A35C8-B064-4A09-B7D1-6A0BDB430BC6}"/>
          </ac:spMkLst>
        </pc:spChg>
        <pc:spChg chg="add mod">
          <ac:chgData name="Al Brooks" userId="34fc579134f071c1" providerId="LiveId" clId="{0A7218F2-E400-42C1-8652-A4E8C440D270}" dt="2021-02-04T00:15:30.370" v="12913" actId="13926"/>
          <ac:spMkLst>
            <pc:docMk/>
            <pc:sldMk cId="3776291200" sldId="6968"/>
            <ac:spMk id="145" creationId="{D3520FC6-FF29-4D3D-8762-A4431A03EEFB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20" creationId="{2BDC4574-1E35-4361-BCAA-718249F2FCAE}"/>
          </ac:spMkLst>
        </pc:spChg>
        <pc:spChg chg="del mod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4T00:17:34.751" v="12933" actId="478"/>
          <ac:spMkLst>
            <pc:docMk/>
            <pc:sldMk cId="3776291200" sldId="6968"/>
            <ac:spMk id="232" creationId="{819AFA96-EEDE-4161-BAAB-3CEFDF1596C7}"/>
          </ac:spMkLst>
        </pc:spChg>
        <pc:picChg chg="mod">
          <ac:chgData name="Al Brooks" userId="34fc579134f071c1" providerId="LiveId" clId="{0A7218F2-E400-42C1-8652-A4E8C440D270}" dt="2021-02-04T00:16:37.941" v="12928" actId="108"/>
          <ac:picMkLst>
            <pc:docMk/>
            <pc:sldMk cId="3776291200" sldId="6968"/>
            <ac:picMk id="4" creationId="{2EF1242E-E7B7-4EBA-B260-8250F85D69BF}"/>
          </ac:picMkLst>
        </pc:picChg>
        <pc:cxnChg chg="add mod">
          <ac:chgData name="Al Brooks" userId="34fc579134f071c1" providerId="LiveId" clId="{0A7218F2-E400-42C1-8652-A4E8C440D270}" dt="2021-02-03T23:36:42.386" v="12142" actId="14100"/>
          <ac:cxnSpMkLst>
            <pc:docMk/>
            <pc:sldMk cId="3776291200" sldId="6968"/>
            <ac:cxnSpMk id="130" creationId="{F9356391-5D21-4CF4-959D-14FDD7143AEC}"/>
          </ac:cxnSpMkLst>
        </pc:cxnChg>
        <pc:cxnChg chg="add mod">
          <ac:chgData name="Al Brooks" userId="34fc579134f071c1" providerId="LiveId" clId="{0A7218F2-E400-42C1-8652-A4E8C440D270}" dt="2021-02-04T00:12:38.706" v="12885" actId="14100"/>
          <ac:cxnSpMkLst>
            <pc:docMk/>
            <pc:sldMk cId="3776291200" sldId="6968"/>
            <ac:cxnSpMk id="136" creationId="{C597D9E9-F23B-4EB1-9B62-95708F2321A5}"/>
          </ac:cxnSpMkLst>
        </pc:cxnChg>
        <pc:cxnChg chg="add mod">
          <ac:chgData name="Al Brooks" userId="34fc579134f071c1" providerId="LiveId" clId="{0A7218F2-E400-42C1-8652-A4E8C440D270}" dt="2021-02-04T00:04:40.310" v="12749"/>
          <ac:cxnSpMkLst>
            <pc:docMk/>
            <pc:sldMk cId="3776291200" sldId="6968"/>
            <ac:cxnSpMk id="138" creationId="{74BDDF52-DB11-4594-8367-E16EFCD666D3}"/>
          </ac:cxnSpMkLst>
        </pc:cxnChg>
        <pc:cxnChg chg="add mod">
          <ac:chgData name="Al Brooks" userId="34fc579134f071c1" providerId="LiveId" clId="{0A7218F2-E400-42C1-8652-A4E8C440D270}" dt="2021-02-04T00:04:40.310" v="12749"/>
          <ac:cxnSpMkLst>
            <pc:docMk/>
            <pc:sldMk cId="3776291200" sldId="6968"/>
            <ac:cxnSpMk id="139" creationId="{73790A3D-E201-43C4-B67B-5A5A6031068A}"/>
          </ac:cxnSpMkLst>
        </pc:cxnChg>
        <pc:cxnChg chg="add mod">
          <ac:chgData name="Al Brooks" userId="34fc579134f071c1" providerId="LiveId" clId="{0A7218F2-E400-42C1-8652-A4E8C440D270}" dt="2021-02-04T00:07:44.853" v="12867" actId="14100"/>
          <ac:cxnSpMkLst>
            <pc:docMk/>
            <pc:sldMk cId="3776291200" sldId="6968"/>
            <ac:cxnSpMk id="140" creationId="{1E6F9257-A097-4161-81BF-E3BC912D8650}"/>
          </ac:cxnSpMkLst>
        </pc:cxnChg>
        <pc:cxnChg chg="add mod">
          <ac:chgData name="Al Brooks" userId="34fc579134f071c1" providerId="LiveId" clId="{0A7218F2-E400-42C1-8652-A4E8C440D270}" dt="2021-02-04T00:04:40.310" v="12749"/>
          <ac:cxnSpMkLst>
            <pc:docMk/>
            <pc:sldMk cId="3776291200" sldId="6968"/>
            <ac:cxnSpMk id="141" creationId="{ABA90D91-662F-4CF2-A97F-39FC211C78FA}"/>
          </ac:cxnSpMkLst>
        </pc:cxnChg>
        <pc:cxnChg chg="add mod">
          <ac:chgData name="Al Brooks" userId="34fc579134f071c1" providerId="LiveId" clId="{0A7218F2-E400-42C1-8652-A4E8C440D270}" dt="2021-02-04T00:04:57.136" v="12753" actId="1076"/>
          <ac:cxnSpMkLst>
            <pc:docMk/>
            <pc:sldMk cId="3776291200" sldId="6968"/>
            <ac:cxnSpMk id="142" creationId="{C8C3C4E5-FF3C-477F-A6D4-0976F1C5F79C}"/>
          </ac:cxnSpMkLst>
        </pc:cxnChg>
        <pc:cxnChg chg="add mod">
          <ac:chgData name="Al Brooks" userId="34fc579134f071c1" providerId="LiveId" clId="{0A7218F2-E400-42C1-8652-A4E8C440D270}" dt="2021-02-04T00:14:47.412" v="12906" actId="14100"/>
          <ac:cxnSpMkLst>
            <pc:docMk/>
            <pc:sldMk cId="3776291200" sldId="6968"/>
            <ac:cxnSpMk id="144" creationId="{E361EC59-E5A0-47C6-9958-CA23D69B65D8}"/>
          </ac:cxnSpMkLst>
        </pc:cxnChg>
        <pc:cxnChg chg="add mod">
          <ac:chgData name="Al Brooks" userId="34fc579134f071c1" providerId="LiveId" clId="{0A7218F2-E400-42C1-8652-A4E8C440D270}" dt="2021-02-04T00:15:23.320" v="12911" actId="14100"/>
          <ac:cxnSpMkLst>
            <pc:docMk/>
            <pc:sldMk cId="3776291200" sldId="6968"/>
            <ac:cxnSpMk id="146" creationId="{46974DE4-8F0F-43FF-8A5B-68A4488603F5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4T00:17:34.751" v="12933" actId="478"/>
          <ac:cxnSpMkLst>
            <pc:docMk/>
            <pc:sldMk cId="3776291200" sldId="6968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A7218F2-E400-42C1-8652-A4E8C440D270}" dt="2021-02-04T00:08:13.435" v="12869" actId="2696"/>
        <pc:sldMkLst>
          <pc:docMk/>
          <pc:sldMk cId="1408716181" sldId="6969"/>
        </pc:sldMkLst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3T23:52:51.512" v="12231" actId="20577"/>
          <ac:spMkLst>
            <pc:docMk/>
            <pc:sldMk cId="1408716181" sldId="6969"/>
            <ac:spMk id="5" creationId="{00000000-0000-0000-0000-000000000000}"/>
          </ac:spMkLst>
        </pc:spChg>
        <pc:spChg chg="mod">
          <ac:chgData name="Al Brooks" userId="34fc579134f071c1" providerId="LiveId" clId="{0A7218F2-E400-42C1-8652-A4E8C440D270}" dt="2021-02-04T00:06:13.782" v="12817" actId="1076"/>
          <ac:spMkLst>
            <pc:docMk/>
            <pc:sldMk cId="1408716181" sldId="6969"/>
            <ac:spMk id="81" creationId="{59C748BD-74CC-46AB-B4B8-615806450297}"/>
          </ac:spMkLst>
        </pc:spChg>
        <pc:spChg chg="del">
          <ac:chgData name="Al Brooks" userId="34fc579134f071c1" providerId="LiveId" clId="{0A7218F2-E400-42C1-8652-A4E8C440D270}" dt="2021-02-03T23:53:44.999" v="12242" actId="478"/>
          <ac:spMkLst>
            <pc:docMk/>
            <pc:sldMk cId="1408716181" sldId="6969"/>
            <ac:spMk id="87" creationId="{AA0661EA-8C36-4B1E-8D39-EFBD199DCBB8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88" creationId="{8498E73D-A67C-4D62-826F-A1F9AAAD4802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89" creationId="{314B765A-A8EF-4DE0-8E63-76A49C1C0DCA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0" creationId="{FD0B7B99-EC5C-4860-9580-0ED50F9B0068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1" creationId="{7343D598-DC93-4EB5-8D53-D3CF91E0742B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2" creationId="{2AA245B0-485C-4CA8-8230-7A4DA1EA14D4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3" creationId="{132C0BA3-45B1-4989-B1F2-060CE128CEFF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4" creationId="{D3DC4AFC-F055-4927-8613-2B276EAE43B2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5" creationId="{A68D7DCD-D62B-48A9-9AB7-51BAA00EB0F1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6" creationId="{EDB04EEE-9175-42B3-B6B9-F950BBAC37F9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7" creationId="{CC9F62AA-E145-4D95-AFE0-C3114AEEF460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8" creationId="{2F343669-F0DD-4756-A681-87E5F5A43669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99" creationId="{E4A5FAFE-CACB-4B4A-85A5-C7279DDF04CF}"/>
          </ac:spMkLst>
        </pc:spChg>
        <pc:spChg chg="del">
          <ac:chgData name="Al Brooks" userId="34fc579134f071c1" providerId="LiveId" clId="{0A7218F2-E400-42C1-8652-A4E8C440D270}" dt="2021-02-03T23:53:18.246" v="12232" actId="478"/>
          <ac:spMkLst>
            <pc:docMk/>
            <pc:sldMk cId="1408716181" sldId="6969"/>
            <ac:spMk id="103" creationId="{AE95A261-32E5-4AD0-9F73-F6070D329A0F}"/>
          </ac:spMkLst>
        </pc:spChg>
        <pc:spChg chg="del">
          <ac:chgData name="Al Brooks" userId="34fc579134f071c1" providerId="LiveId" clId="{0A7218F2-E400-42C1-8652-A4E8C440D270}" dt="2021-02-03T23:53:32.855" v="12237" actId="478"/>
          <ac:spMkLst>
            <pc:docMk/>
            <pc:sldMk cId="1408716181" sldId="6969"/>
            <ac:spMk id="104" creationId="{A696C5B9-5DB3-40DB-BAD2-BBAF4F275B49}"/>
          </ac:spMkLst>
        </pc:spChg>
        <pc:spChg chg="del">
          <ac:chgData name="Al Brooks" userId="34fc579134f071c1" providerId="LiveId" clId="{0A7218F2-E400-42C1-8652-A4E8C440D270}" dt="2021-02-03T23:53:30.212" v="12236" actId="478"/>
          <ac:spMkLst>
            <pc:docMk/>
            <pc:sldMk cId="1408716181" sldId="6969"/>
            <ac:spMk id="105" creationId="{0E6846F2-2B7D-485D-B2CB-B837DD762C9A}"/>
          </ac:spMkLst>
        </pc:spChg>
        <pc:spChg chg="add del mod">
          <ac:chgData name="Al Brooks" userId="34fc579134f071c1" providerId="LiveId" clId="{0A7218F2-E400-42C1-8652-A4E8C440D270}" dt="2021-02-03T23:53:37.089" v="12238" actId="478"/>
          <ac:spMkLst>
            <pc:docMk/>
            <pc:sldMk cId="1408716181" sldId="6969"/>
            <ac:spMk id="109" creationId="{2AF5AD96-BB93-4BD2-9C6E-3C824001585A}"/>
          </ac:spMkLst>
        </pc:spChg>
        <pc:spChg chg="add del mod">
          <ac:chgData name="Al Brooks" userId="34fc579134f071c1" providerId="LiveId" clId="{0A7218F2-E400-42C1-8652-A4E8C440D270}" dt="2021-02-03T23:53:38.134" v="12239" actId="478"/>
          <ac:spMkLst>
            <pc:docMk/>
            <pc:sldMk cId="1408716181" sldId="6969"/>
            <ac:spMk id="110" creationId="{BE94475C-C7C4-40EF-9409-4E2CDCD21F32}"/>
          </ac:spMkLst>
        </pc:spChg>
        <pc:spChg chg="add del mod">
          <ac:chgData name="Al Brooks" userId="34fc579134f071c1" providerId="LiveId" clId="{0A7218F2-E400-42C1-8652-A4E8C440D270}" dt="2021-02-03T23:53:39.530" v="12240" actId="478"/>
          <ac:spMkLst>
            <pc:docMk/>
            <pc:sldMk cId="1408716181" sldId="6969"/>
            <ac:spMk id="111" creationId="{AA72358E-D0D9-4A40-9EBC-83B5C45FFBF6}"/>
          </ac:spMkLst>
        </pc:spChg>
        <pc:spChg chg="add del mod">
          <ac:chgData name="Al Brooks" userId="34fc579134f071c1" providerId="LiveId" clId="{0A7218F2-E400-42C1-8652-A4E8C440D270}" dt="2021-02-03T23:53:40.483" v="12241" actId="478"/>
          <ac:spMkLst>
            <pc:docMk/>
            <pc:sldMk cId="1408716181" sldId="6969"/>
            <ac:spMk id="112" creationId="{5B21CCE3-D382-418B-94A5-A3F875A7E815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3" creationId="{F97C038A-C5B6-4224-8F9E-9562DDC3BF7E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4" creationId="{E6AD9E42-64EF-4C23-9AE9-5CC38BE14EA8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5" creationId="{C9993E57-D1E7-4383-8372-9519A4656FF3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6" creationId="{EE23FCD1-E914-4B97-8605-6CD978C625D2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7" creationId="{C7333D8F-DD26-438F-8F01-3768CAAF2DAB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8" creationId="{7D168ABB-D376-44F6-9CB8-91697DC8B261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19" creationId="{5896A8BE-204A-4462-BE86-8A0DF82A66CB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20" creationId="{A8D11DCA-EE01-4C45-B7D9-B1094BC471EF}"/>
          </ac:spMkLst>
        </pc:spChg>
        <pc:spChg chg="add mod">
          <ac:chgData name="Al Brooks" userId="34fc579134f071c1" providerId="LiveId" clId="{0A7218F2-E400-42C1-8652-A4E8C440D270}" dt="2021-02-03T23:53:26.201" v="12235"/>
          <ac:spMkLst>
            <pc:docMk/>
            <pc:sldMk cId="1408716181" sldId="6969"/>
            <ac:spMk id="122" creationId="{832BE2A6-F0C1-4942-BA68-D304C8985781}"/>
          </ac:spMkLst>
        </pc:spChg>
        <pc:spChg chg="add mod">
          <ac:chgData name="Al Brooks" userId="34fc579134f071c1" providerId="LiveId" clId="{0A7218F2-E400-42C1-8652-A4E8C440D270}" dt="2021-02-03T23:55:29.828" v="12418" actId="1076"/>
          <ac:spMkLst>
            <pc:docMk/>
            <pc:sldMk cId="1408716181" sldId="6969"/>
            <ac:spMk id="123" creationId="{B6605660-3C63-4C9D-8FA5-3DBFA59D8322}"/>
          </ac:spMkLst>
        </pc:spChg>
        <pc:spChg chg="add del mod">
          <ac:chgData name="Al Brooks" userId="34fc579134f071c1" providerId="LiveId" clId="{0A7218F2-E400-42C1-8652-A4E8C440D270}" dt="2021-02-03T23:56:57.574" v="12564" actId="478"/>
          <ac:spMkLst>
            <pc:docMk/>
            <pc:sldMk cId="1408716181" sldId="6969"/>
            <ac:spMk id="127" creationId="{AAA981A2-5A37-4255-86D3-9F58F88D0880}"/>
          </ac:spMkLst>
        </pc:spChg>
        <pc:spChg chg="add mod">
          <ac:chgData name="Al Brooks" userId="34fc579134f071c1" providerId="LiveId" clId="{0A7218F2-E400-42C1-8652-A4E8C440D270}" dt="2021-02-04T00:06:06.269" v="12816"/>
          <ac:spMkLst>
            <pc:docMk/>
            <pc:sldMk cId="1408716181" sldId="6969"/>
            <ac:spMk id="144" creationId="{4F804A30-07A8-4601-8395-54F695B68DCA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21" creationId="{68FD4F3E-0F63-4A17-BC12-C80420F32F69}"/>
          </ac:spMkLst>
        </pc:spChg>
        <pc:spChg chg="mod">
          <ac:chgData name="Al Brooks" userId="34fc579134f071c1" providerId="LiveId" clId="{0A7218F2-E400-42C1-8652-A4E8C440D270}" dt="2021-02-03T23:58:04.081" v="12639" actId="1076"/>
          <ac:spMkLst>
            <pc:docMk/>
            <pc:sldMk cId="1408716181" sldId="6969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4T00:08:10.323" v="12868" actId="478"/>
          <ac:spMkLst>
            <pc:docMk/>
            <pc:sldMk cId="1408716181" sldId="6969"/>
            <ac:spMk id="232" creationId="{819AFA96-EEDE-4161-BAAB-3CEFDF1596C7}"/>
          </ac:spMkLst>
        </pc:spChg>
        <pc:picChg chg="mod ord">
          <ac:chgData name="Al Brooks" userId="34fc579134f071c1" providerId="LiveId" clId="{0A7218F2-E400-42C1-8652-A4E8C440D270}" dt="2021-02-03T23:55:25.143" v="12417" actId="1076"/>
          <ac:picMkLst>
            <pc:docMk/>
            <pc:sldMk cId="1408716181" sldId="6969"/>
            <ac:picMk id="82" creationId="{866A67BE-3592-4FC2-9290-768E85EA9515}"/>
          </ac:picMkLst>
        </pc:picChg>
        <pc:cxnChg chg="del">
          <ac:chgData name="Al Brooks" userId="34fc579134f071c1" providerId="LiveId" clId="{0A7218F2-E400-42C1-8652-A4E8C440D270}" dt="2021-02-03T23:53:18.246" v="12232" actId="478"/>
          <ac:cxnSpMkLst>
            <pc:docMk/>
            <pc:sldMk cId="1408716181" sldId="6969"/>
            <ac:cxnSpMk id="84" creationId="{CB9B7C55-0C47-4F15-A190-A363975619E9}"/>
          </ac:cxnSpMkLst>
        </pc:cxnChg>
        <pc:cxnChg chg="del">
          <ac:chgData name="Al Brooks" userId="34fc579134f071c1" providerId="LiveId" clId="{0A7218F2-E400-42C1-8652-A4E8C440D270}" dt="2021-02-03T23:53:18.246" v="12232" actId="478"/>
          <ac:cxnSpMkLst>
            <pc:docMk/>
            <pc:sldMk cId="1408716181" sldId="6969"/>
            <ac:cxnSpMk id="85" creationId="{ED155542-0B44-4F71-B70F-67D40699211B}"/>
          </ac:cxnSpMkLst>
        </pc:cxnChg>
        <pc:cxnChg chg="del">
          <ac:chgData name="Al Brooks" userId="34fc579134f071c1" providerId="LiveId" clId="{0A7218F2-E400-42C1-8652-A4E8C440D270}" dt="2021-02-03T23:53:18.246" v="12232" actId="478"/>
          <ac:cxnSpMkLst>
            <pc:docMk/>
            <pc:sldMk cId="1408716181" sldId="6969"/>
            <ac:cxnSpMk id="86" creationId="{B403A848-66E9-45D0-8364-C4750537AFB8}"/>
          </ac:cxnSpMkLst>
        </pc:cxnChg>
        <pc:cxnChg chg="add mod">
          <ac:chgData name="Al Brooks" userId="34fc579134f071c1" providerId="LiveId" clId="{0A7218F2-E400-42C1-8652-A4E8C440D270}" dt="2021-02-03T23:53:26.201" v="12235"/>
          <ac:cxnSpMkLst>
            <pc:docMk/>
            <pc:sldMk cId="1408716181" sldId="6969"/>
            <ac:cxnSpMk id="106" creationId="{3202DA94-7C32-42E8-AD7D-94724FC475F2}"/>
          </ac:cxnSpMkLst>
        </pc:cxnChg>
        <pc:cxnChg chg="add mod">
          <ac:chgData name="Al Brooks" userId="34fc579134f071c1" providerId="LiveId" clId="{0A7218F2-E400-42C1-8652-A4E8C440D270}" dt="2021-02-03T23:53:26.201" v="12235"/>
          <ac:cxnSpMkLst>
            <pc:docMk/>
            <pc:sldMk cId="1408716181" sldId="6969"/>
            <ac:cxnSpMk id="107" creationId="{ADA301C4-56A8-46CE-8CB2-7430C58C3110}"/>
          </ac:cxnSpMkLst>
        </pc:cxnChg>
        <pc:cxnChg chg="add mod">
          <ac:chgData name="Al Brooks" userId="34fc579134f071c1" providerId="LiveId" clId="{0A7218F2-E400-42C1-8652-A4E8C440D270}" dt="2021-02-03T23:53:26.201" v="12235"/>
          <ac:cxnSpMkLst>
            <pc:docMk/>
            <pc:sldMk cId="1408716181" sldId="6969"/>
            <ac:cxnSpMk id="108" creationId="{0EC8A72E-E11C-425F-AB09-099FD2556974}"/>
          </ac:cxnSpMkLst>
        </pc:cxnChg>
        <pc:cxnChg chg="add mod">
          <ac:chgData name="Al Brooks" userId="34fc579134f071c1" providerId="LiveId" clId="{0A7218F2-E400-42C1-8652-A4E8C440D270}" dt="2021-02-03T23:53:26.201" v="12235"/>
          <ac:cxnSpMkLst>
            <pc:docMk/>
            <pc:sldMk cId="1408716181" sldId="6969"/>
            <ac:cxnSpMk id="121" creationId="{1A0B06EC-1F4A-45FE-BABC-6C8F34792B7F}"/>
          </ac:cxnSpMkLst>
        </pc:cxnChg>
        <pc:cxnChg chg="add mod">
          <ac:chgData name="Al Brooks" userId="34fc579134f071c1" providerId="LiveId" clId="{0A7218F2-E400-42C1-8652-A4E8C440D270}" dt="2021-02-03T23:56:39.273" v="12557" actId="14100"/>
          <ac:cxnSpMkLst>
            <pc:docMk/>
            <pc:sldMk cId="1408716181" sldId="6969"/>
            <ac:cxnSpMk id="124" creationId="{23FCDE18-4974-449E-9080-CDB9A8ED354B}"/>
          </ac:cxnSpMkLst>
        </pc:cxnChg>
        <pc:cxnChg chg="add mod">
          <ac:chgData name="Al Brooks" userId="34fc579134f071c1" providerId="LiveId" clId="{0A7218F2-E400-42C1-8652-A4E8C440D270}" dt="2021-02-03T23:56:44.178" v="12559" actId="14100"/>
          <ac:cxnSpMkLst>
            <pc:docMk/>
            <pc:sldMk cId="1408716181" sldId="6969"/>
            <ac:cxnSpMk id="125" creationId="{FA0842D8-FB38-4BDB-82A5-E1A6EC09A77D}"/>
          </ac:cxnSpMkLst>
        </pc:cxnChg>
        <pc:cxnChg chg="add mod">
          <ac:chgData name="Al Brooks" userId="34fc579134f071c1" providerId="LiveId" clId="{0A7218F2-E400-42C1-8652-A4E8C440D270}" dt="2021-02-03T23:56:47.863" v="12560" actId="571"/>
          <ac:cxnSpMkLst>
            <pc:docMk/>
            <pc:sldMk cId="1408716181" sldId="6969"/>
            <ac:cxnSpMk id="126" creationId="{47BB58B7-3576-44C0-B6BD-826134CACC5A}"/>
          </ac:cxnSpMkLst>
        </pc:cxnChg>
        <pc:cxnChg chg="add mod">
          <ac:chgData name="Al Brooks" userId="34fc579134f071c1" providerId="LiveId" clId="{0A7218F2-E400-42C1-8652-A4E8C440D270}" dt="2021-02-03T23:57:09.141" v="12566" actId="14100"/>
          <ac:cxnSpMkLst>
            <pc:docMk/>
            <pc:sldMk cId="1408716181" sldId="6969"/>
            <ac:cxnSpMk id="128" creationId="{060A226A-597A-495E-AF27-8C11C85949F5}"/>
          </ac:cxnSpMkLst>
        </pc:cxnChg>
        <pc:cxnChg chg="add del mod">
          <ac:chgData name="Al Brooks" userId="34fc579134f071c1" providerId="LiveId" clId="{0A7218F2-E400-42C1-8652-A4E8C440D270}" dt="2021-02-04T00:01:24.138" v="12703" actId="478"/>
          <ac:cxnSpMkLst>
            <pc:docMk/>
            <pc:sldMk cId="1408716181" sldId="6969"/>
            <ac:cxnSpMk id="129" creationId="{DD3D44DA-4088-4B3B-90C5-379B0BB3D928}"/>
          </ac:cxnSpMkLst>
        </pc:cxnChg>
        <pc:cxnChg chg="add del mod">
          <ac:chgData name="Al Brooks" userId="34fc579134f071c1" providerId="LiveId" clId="{0A7218F2-E400-42C1-8652-A4E8C440D270}" dt="2021-02-04T00:04:22.925" v="12747" actId="478"/>
          <ac:cxnSpMkLst>
            <pc:docMk/>
            <pc:sldMk cId="1408716181" sldId="6969"/>
            <ac:cxnSpMk id="131" creationId="{631741B3-6D8A-4E04-9223-2759EE003AD5}"/>
          </ac:cxnSpMkLst>
        </pc:cxnChg>
        <pc:cxnChg chg="add del mod">
          <ac:chgData name="Al Brooks" userId="34fc579134f071c1" providerId="LiveId" clId="{0A7218F2-E400-42C1-8652-A4E8C440D270}" dt="2021-02-04T00:01:59.382" v="12716" actId="478"/>
          <ac:cxnSpMkLst>
            <pc:docMk/>
            <pc:sldMk cId="1408716181" sldId="6969"/>
            <ac:cxnSpMk id="132" creationId="{73BADD9A-ECC1-42C7-876B-6AB249551A42}"/>
          </ac:cxnSpMkLst>
        </pc:cxnChg>
        <pc:cxnChg chg="add del mod">
          <ac:chgData name="Al Brooks" userId="34fc579134f071c1" providerId="LiveId" clId="{0A7218F2-E400-42C1-8652-A4E8C440D270}" dt="2021-02-03T23:59:47.934" v="12683" actId="478"/>
          <ac:cxnSpMkLst>
            <pc:docMk/>
            <pc:sldMk cId="1408716181" sldId="6969"/>
            <ac:cxnSpMk id="133" creationId="{DCDB3DEE-41EC-492E-B1E7-5B92D58A6438}"/>
          </ac:cxnSpMkLst>
        </pc:cxnChg>
        <pc:cxnChg chg="add del mod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34" creationId="{2B9C2526-8D61-449C-955B-5D74A4AD9228}"/>
          </ac:cxnSpMkLst>
        </pc:cxnChg>
        <pc:cxnChg chg="add del mod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35" creationId="{2ACDF48E-BA3D-43CA-90D9-851D84B7E21C}"/>
          </ac:cxnSpMkLst>
        </pc:cxnChg>
        <pc:cxnChg chg="add mod">
          <ac:chgData name="Al Brooks" userId="34fc579134f071c1" providerId="LiveId" clId="{0A7218F2-E400-42C1-8652-A4E8C440D270}" dt="2021-02-03T23:59:56.734" v="12685" actId="571"/>
          <ac:cxnSpMkLst>
            <pc:docMk/>
            <pc:sldMk cId="1408716181" sldId="6969"/>
            <ac:cxnSpMk id="136" creationId="{94E08775-B15C-40C2-9C3A-4EAF27B4FA4F}"/>
          </ac:cxnSpMkLst>
        </pc:cxnChg>
        <pc:cxnChg chg="add mod">
          <ac:chgData name="Al Brooks" userId="34fc579134f071c1" providerId="LiveId" clId="{0A7218F2-E400-42C1-8652-A4E8C440D270}" dt="2021-02-03T23:59:56.734" v="12685" actId="571"/>
          <ac:cxnSpMkLst>
            <pc:docMk/>
            <pc:sldMk cId="1408716181" sldId="6969"/>
            <ac:cxnSpMk id="137" creationId="{E2A50CAC-E348-46B0-B4DC-D827B05410B0}"/>
          </ac:cxnSpMkLst>
        </pc:cxnChg>
        <pc:cxnChg chg="add mod">
          <ac:chgData name="Al Brooks" userId="34fc579134f071c1" providerId="LiveId" clId="{0A7218F2-E400-42C1-8652-A4E8C440D270}" dt="2021-02-03T23:59:56.734" v="12685" actId="571"/>
          <ac:cxnSpMkLst>
            <pc:docMk/>
            <pc:sldMk cId="1408716181" sldId="6969"/>
            <ac:cxnSpMk id="138" creationId="{3D0F47C7-2628-4D7C-A3CF-5DEDEA7537DB}"/>
          </ac:cxnSpMkLst>
        </pc:cxnChg>
        <pc:cxnChg chg="add del mod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39" creationId="{0B5C8585-6AA6-45D0-9F8E-D2F0E63594C4}"/>
          </ac:cxnSpMkLst>
        </pc:cxnChg>
        <pc:cxnChg chg="add del mod">
          <ac:chgData name="Al Brooks" userId="34fc579134f071c1" providerId="LiveId" clId="{0A7218F2-E400-42C1-8652-A4E8C440D270}" dt="2021-02-04T00:02:33.188" v="12722" actId="478"/>
          <ac:cxnSpMkLst>
            <pc:docMk/>
            <pc:sldMk cId="1408716181" sldId="6969"/>
            <ac:cxnSpMk id="141" creationId="{52FA211C-0B2C-494F-B00C-B019F3A12927}"/>
          </ac:cxnSpMkLst>
        </pc:cxnChg>
        <pc:cxnChg chg="add mod">
          <ac:chgData name="Al Brooks" userId="34fc579134f071c1" providerId="LiveId" clId="{0A7218F2-E400-42C1-8652-A4E8C440D270}" dt="2021-02-04T00:04:27.315" v="12748" actId="571"/>
          <ac:cxnSpMkLst>
            <pc:docMk/>
            <pc:sldMk cId="1408716181" sldId="6969"/>
            <ac:cxnSpMk id="143" creationId="{6F7F63BF-D2B8-451F-BBFC-229C4D2EFEBD}"/>
          </ac:cxnSpMkLst>
        </pc:cxnChg>
        <pc:cxnChg chg="add mod">
          <ac:chgData name="Al Brooks" userId="34fc579134f071c1" providerId="LiveId" clId="{0A7218F2-E400-42C1-8652-A4E8C440D270}" dt="2021-02-04T00:06:06.269" v="12816"/>
          <ac:cxnSpMkLst>
            <pc:docMk/>
            <pc:sldMk cId="1408716181" sldId="6969"/>
            <ac:cxnSpMk id="145" creationId="{754FE731-DD08-4832-94DF-0FB1B1DF2985}"/>
          </ac:cxnSpMkLst>
        </pc:cxnChg>
        <pc:cxnChg chg="add mod">
          <ac:chgData name="Al Brooks" userId="34fc579134f071c1" providerId="LiveId" clId="{0A7218F2-E400-42C1-8652-A4E8C440D270}" dt="2021-02-04T00:06:26.080" v="12819" actId="14100"/>
          <ac:cxnSpMkLst>
            <pc:docMk/>
            <pc:sldMk cId="1408716181" sldId="6969"/>
            <ac:cxnSpMk id="146" creationId="{6130044E-C0BC-4EBD-90CA-AF10D37EFFA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10" creationId="{8F42FD2F-DAF4-46F8-AA6A-2E3623722139}"/>
          </ac:cxnSpMkLst>
        </pc:cxnChg>
        <pc:cxnChg chg="del mod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42" creationId="{E241BB0C-924E-4371-BB95-5228258E0534}"/>
          </ac:cxnSpMkLst>
        </pc:cxnChg>
        <pc:cxnChg chg="del mod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4T00:08:10.323" v="12868" actId="478"/>
          <ac:cxnSpMkLst>
            <pc:docMk/>
            <pc:sldMk cId="1408716181" sldId="6969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0A7218F2-E400-42C1-8652-A4E8C440D270}" dt="2021-02-04T00:08:54.265" v="12870" actId="2696"/>
        <pc:sldMkLst>
          <pc:docMk/>
          <pc:sldMk cId="3297199497" sldId="6970"/>
        </pc:sldMkLst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" creationId="{BC1EA356-AA12-4342-A103-DCF6D5B50FEE}"/>
          </ac:spMkLst>
        </pc:spChg>
        <pc:spChg chg="mod">
          <ac:chgData name="Al Brooks" userId="34fc579134f071c1" providerId="LiveId" clId="{0A7218F2-E400-42C1-8652-A4E8C440D270}" dt="2021-02-04T00:06:52.995" v="12855" actId="20577"/>
          <ac:spMkLst>
            <pc:docMk/>
            <pc:sldMk cId="3297199497" sldId="6970"/>
            <ac:spMk id="5" creationId="{00000000-0000-0000-0000-000000000000}"/>
          </ac:spMkLst>
        </pc:spChg>
        <pc:spChg chg="del">
          <ac:chgData name="Al Brooks" userId="34fc579134f071c1" providerId="LiveId" clId="{0A7218F2-E400-42C1-8652-A4E8C440D270}" dt="2021-02-04T00:07:04.226" v="12856" actId="478"/>
          <ac:spMkLst>
            <pc:docMk/>
            <pc:sldMk cId="3297199497" sldId="6970"/>
            <ac:spMk id="81" creationId="{59C748BD-74CC-46AB-B4B8-615806450297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13" creationId="{F97C038A-C5B6-4224-8F9E-9562DDC3BF7E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17" creationId="{C7333D8F-DD26-438F-8F01-3768CAAF2DAB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18" creationId="{7D168ABB-D376-44F6-9CB8-91697DC8B261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19" creationId="{5896A8BE-204A-4462-BE86-8A0DF82A66CB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20" creationId="{A8D11DCA-EE01-4C45-B7D9-B1094BC471EF}"/>
          </ac:spMkLst>
        </pc:spChg>
        <pc:spChg chg="del">
          <ac:chgData name="Al Brooks" userId="34fc579134f071c1" providerId="LiveId" clId="{0A7218F2-E400-42C1-8652-A4E8C440D270}" dt="2021-02-04T00:07:12.405" v="12861" actId="478"/>
          <ac:spMkLst>
            <pc:docMk/>
            <pc:sldMk cId="3297199497" sldId="6970"/>
            <ac:spMk id="122" creationId="{832BE2A6-F0C1-4942-BA68-D304C8985781}"/>
          </ac:spMkLst>
        </pc:spChg>
        <pc:spChg chg="del mod">
          <ac:chgData name="Al Brooks" userId="34fc579134f071c1" providerId="LiveId" clId="{0A7218F2-E400-42C1-8652-A4E8C440D270}" dt="2021-02-04T00:07:08.999" v="12860" actId="478"/>
          <ac:spMkLst>
            <pc:docMk/>
            <pc:sldMk cId="3297199497" sldId="6970"/>
            <ac:spMk id="123" creationId="{B6605660-3C63-4C9D-8FA5-3DBFA59D8322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58" creationId="{69AC446D-A1B2-498F-99B9-75972ECA085D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59" creationId="{75FC4C08-F234-475F-87AD-E38CDCAD7B7B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0" creationId="{CDDD7A47-5148-4149-ACFC-0C40C7F26033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1" creationId="{F8E5FECB-7DF8-4590-A88D-9691DBD210BE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2" creationId="{814AAE56-483D-4393-958F-62AC024E2BD2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4" creationId="{A452D66C-5B54-4A71-8F80-DE9B3B8EAA37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5" creationId="{3CB4E3E2-FCD2-42A9-BD5E-829080524493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6" creationId="{D09D73CD-753E-41F3-BB5E-A9BED794DA0F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7" creationId="{4CEFDCB2-0653-45E1-922E-FD3653B4450E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68" creationId="{4CCF1CA0-AE0F-4B9D-9967-69A6429A12F6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70" creationId="{1AF72436-6A32-49B6-856C-65C298B52169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71" creationId="{05488AF1-DE14-4EDE-AF19-65F70D399052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77" creationId="{05678C6E-5CF1-4AC8-93CC-068DF662523D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178" creationId="{58AD4589-C940-4B3A-B426-E89BB9859B64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17" creationId="{2B80C3F3-5C50-4D7C-A902-D06A91D61ADD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18" creationId="{B86F65C0-FBE0-4F04-ABF6-5D7B002669F3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19" creationId="{5EFBABB6-9E84-4DDD-8DCC-3C1181DD9B0F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20" creationId="{2BDC4574-1E35-4361-BCAA-718249F2FCAE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21" creationId="{68FD4F3E-0F63-4A17-BC12-C80420F32F69}"/>
          </ac:spMkLst>
        </pc:spChg>
        <pc:spChg chg="del">
          <ac:chgData name="Al Brooks" userId="34fc579134f071c1" providerId="LiveId" clId="{0A7218F2-E400-42C1-8652-A4E8C440D270}" dt="2021-02-04T00:07:20.427" v="12864" actId="478"/>
          <ac:spMkLst>
            <pc:docMk/>
            <pc:sldMk cId="3297199497" sldId="6970"/>
            <ac:spMk id="227" creationId="{7A50927F-93E9-46A1-8001-7910C7D6BDAC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28" creationId="{22168355-CB25-468F-BA04-EFAEEA21BDB1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31" creationId="{FFFA4444-92B2-46C3-ACD3-BF607266E68D}"/>
          </ac:spMkLst>
        </pc:spChg>
        <pc:spChg chg="del">
          <ac:chgData name="Al Brooks" userId="34fc579134f071c1" providerId="LiveId" clId="{0A7218F2-E400-42C1-8652-A4E8C440D270}" dt="2021-02-04T00:07:37.261" v="12866" actId="478"/>
          <ac:spMkLst>
            <pc:docMk/>
            <pc:sldMk cId="3297199497" sldId="6970"/>
            <ac:spMk id="232" creationId="{819AFA96-EEDE-4161-BAAB-3CEFDF1596C7}"/>
          </ac:spMkLst>
        </pc:spChg>
        <pc:cxnChg chg="del">
          <ac:chgData name="Al Brooks" userId="34fc579134f071c1" providerId="LiveId" clId="{0A7218F2-E400-42C1-8652-A4E8C440D270}" dt="2021-02-04T00:07:12.405" v="12861" actId="478"/>
          <ac:cxnSpMkLst>
            <pc:docMk/>
            <pc:sldMk cId="3297199497" sldId="6970"/>
            <ac:cxnSpMk id="107" creationId="{ADA301C4-56A8-46CE-8CB2-7430C58C3110}"/>
          </ac:cxnSpMkLst>
        </pc:cxnChg>
        <pc:cxnChg chg="del">
          <ac:chgData name="Al Brooks" userId="34fc579134f071c1" providerId="LiveId" clId="{0A7218F2-E400-42C1-8652-A4E8C440D270}" dt="2021-02-04T00:07:06.905" v="12858" actId="478"/>
          <ac:cxnSpMkLst>
            <pc:docMk/>
            <pc:sldMk cId="3297199497" sldId="6970"/>
            <ac:cxnSpMk id="108" creationId="{0EC8A72E-E11C-425F-AB09-099FD2556974}"/>
          </ac:cxnSpMkLst>
        </pc:cxnChg>
        <pc:cxnChg chg="del">
          <ac:chgData name="Al Brooks" userId="34fc579134f071c1" providerId="LiveId" clId="{0A7218F2-E400-42C1-8652-A4E8C440D270}" dt="2021-02-04T00:07:12.405" v="12861" actId="478"/>
          <ac:cxnSpMkLst>
            <pc:docMk/>
            <pc:sldMk cId="3297199497" sldId="6970"/>
            <ac:cxnSpMk id="121" creationId="{1A0B06EC-1F4A-45FE-BABC-6C8F34792B7F}"/>
          </ac:cxnSpMkLst>
        </pc:cxnChg>
        <pc:cxnChg chg="mod">
          <ac:chgData name="Al Brooks" userId="34fc579134f071c1" providerId="LiveId" clId="{0A7218F2-E400-42C1-8652-A4E8C440D270}" dt="2021-02-04T00:07:24.555" v="12865" actId="14100"/>
          <ac:cxnSpMkLst>
            <pc:docMk/>
            <pc:sldMk cId="3297199497" sldId="6970"/>
            <ac:cxnSpMk id="126" creationId="{47BB58B7-3576-44C0-B6BD-826134CACC5A}"/>
          </ac:cxnSpMkLst>
        </pc:cxnChg>
        <pc:cxnChg chg="del">
          <ac:chgData name="Al Brooks" userId="34fc579134f071c1" providerId="LiveId" clId="{0A7218F2-E400-42C1-8652-A4E8C440D270}" dt="2021-02-04T00:07:17.599" v="12862" actId="478"/>
          <ac:cxnSpMkLst>
            <pc:docMk/>
            <pc:sldMk cId="3297199497" sldId="6970"/>
            <ac:cxnSpMk id="128" creationId="{060A226A-597A-495E-AF27-8C11C85949F5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34" creationId="{2B9C2526-8D61-449C-955B-5D74A4AD922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35" creationId="{2ACDF48E-BA3D-43CA-90D9-851D84B7E21C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39" creationId="{0B5C8585-6AA6-45D0-9F8E-D2F0E63594C4}"/>
          </ac:cxnSpMkLst>
        </pc:cxnChg>
        <pc:cxnChg chg="del">
          <ac:chgData name="Al Brooks" userId="34fc579134f071c1" providerId="LiveId" clId="{0A7218F2-E400-42C1-8652-A4E8C440D270}" dt="2021-02-04T00:07:18.570" v="12863" actId="478"/>
          <ac:cxnSpMkLst>
            <pc:docMk/>
            <pc:sldMk cId="3297199497" sldId="6970"/>
            <ac:cxnSpMk id="143" creationId="{6F7F63BF-D2B8-451F-BBFC-229C4D2EFEBD}"/>
          </ac:cxnSpMkLst>
        </pc:cxnChg>
        <pc:cxnChg chg="del">
          <ac:chgData name="Al Brooks" userId="34fc579134f071c1" providerId="LiveId" clId="{0A7218F2-E400-42C1-8652-A4E8C440D270}" dt="2021-02-04T00:07:05.680" v="12857" actId="478"/>
          <ac:cxnSpMkLst>
            <pc:docMk/>
            <pc:sldMk cId="3297199497" sldId="6970"/>
            <ac:cxnSpMk id="146" creationId="{6130044E-C0BC-4EBD-90CA-AF10D37EFFA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69" creationId="{1000721F-1CBA-415F-87D8-E50192FEBAD2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2" creationId="{B4E7C761-78CF-452B-A9A0-7239A3E44640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3" creationId="{96C6F820-08B5-45F8-86E4-6C47D35DB1C1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4" creationId="{459369D7-8F99-4599-BEAF-1064562A6321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5" creationId="{76F58F6B-3A80-49C7-8769-5FD9D6A9047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6" creationId="{97092311-B394-424A-92C6-F0A5F02FB93D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79" creationId="{87275C67-8898-4D6C-A118-19A7544BEFBF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0" creationId="{01DC14C0-60BD-400C-BF1C-FB1AA9688F13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1" creationId="{9DA7F2D2-EE7D-4EAF-BC01-4C21AD97EE3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2" creationId="{8468AD5B-9C77-476F-A979-49FA35B3D11B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3" creationId="{D10DEE59-4A47-4886-ACD8-4D00CA70815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4" creationId="{846D34FE-9901-41B9-B81D-8B6A785303B9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5" creationId="{8795A602-4797-498C-9B25-9B5788B7FC32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6" creationId="{511E9C7E-AFF1-4A7B-A6A5-E7B7CF733F8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7" creationId="{D1B86294-2481-4E1A-B43E-835A9BD7F80A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8" creationId="{C4A654E7-6547-45EB-8A5F-86FDF55EC913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89" creationId="{BE7383FF-7B68-4298-A564-7265BA1DB642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0" creationId="{AE224048-0836-4560-9864-23FF85E992E0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1" creationId="{E4515319-115B-4BF6-AD98-88C4B34EE1E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2" creationId="{ED02DDBB-EA54-46C3-8230-F5213DE7E23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3" creationId="{31A46D14-6420-4048-A95A-F17E7AA2B6F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4" creationId="{8E4A707F-DDF0-4432-BC7B-81F9BEB29AC3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5" creationId="{B226F4F7-537A-4E74-AF38-813EF79CDFDD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6" creationId="{F1217272-44AF-411F-A825-FF0FA6BE4E9A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7" creationId="{E2AEF486-9013-4458-BA56-ADC84BF007EC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8" creationId="{7B1720E6-A41F-4E34-B6A4-4EF9AA658687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199" creationId="{268D942B-C670-4545-B66A-CF82739B2010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0" creationId="{6174EA17-3480-44F5-9D8E-11E4496A55B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1" creationId="{09B75AC4-45D1-44E7-921B-28280E23D891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2" creationId="{BFA2A683-FF69-467B-B762-298B8F866E43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3" creationId="{19BA1F10-69A6-49DD-B7A2-7558F3CBFB7A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4" creationId="{762F0696-4C6C-49DE-AF60-C239A2EAABE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5" creationId="{80E4954D-8E80-4F70-9641-FE71A80E26B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6" creationId="{20F2216D-D50B-4778-AD2C-58230BF786BF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7" creationId="{DF617BC4-9739-4AAD-A488-964E18AA14AB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8" creationId="{2D90207B-D375-41B4-B0F3-5DD36C83E447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09" creationId="{3C5A8ECD-794F-4182-8672-5F7C69511C7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10" creationId="{8F42FD2F-DAF4-46F8-AA6A-2E3623722139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11" creationId="{7AE67B0B-1B7D-4337-ADD0-E60EF658705D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12" creationId="{49561F36-F7AA-4C0F-96BF-FE4D01C1EBD9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3" creationId="{FC8C0C58-DDEC-4109-90B2-EF2F92A75BD7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4" creationId="{C702E7E5-8274-4B1C-BF3A-1D13CE17525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5" creationId="{5E06AE52-A781-4E63-9EBC-F8567FCAEECE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6" creationId="{7E357666-D3DB-44D9-AA4F-1BEBC8E4A02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7" creationId="{8FD268D7-8860-432C-B492-804ABD592598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8" creationId="{D4FC7ABE-C595-438A-A3D9-83A2B9320061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39" creationId="{D4FB568E-B0AA-469E-803E-DCCF8FD80DE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40" creationId="{E522CA4B-7E56-4BCF-8B71-96041B5EF346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41" creationId="{67D6C62C-30C9-4173-91A9-20E505410897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42" creationId="{E241BB0C-924E-4371-BB95-5228258E0534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43" creationId="{2925CFCC-9C5D-4D7E-803E-1332F5773243}"/>
          </ac:cxnSpMkLst>
        </pc:cxnChg>
        <pc:cxnChg chg="del">
          <ac:chgData name="Al Brooks" userId="34fc579134f071c1" providerId="LiveId" clId="{0A7218F2-E400-42C1-8652-A4E8C440D270}" dt="2021-02-04T00:07:37.261" v="12866" actId="478"/>
          <ac:cxnSpMkLst>
            <pc:docMk/>
            <pc:sldMk cId="3297199497" sldId="6970"/>
            <ac:cxnSpMk id="244" creationId="{A01D7C86-0024-44FE-BA74-69C0E0D0D261}"/>
          </ac:cxnSpMkLst>
        </pc:cxnChg>
      </pc:sldChg>
    </pc:docChg>
  </pc:docChgLst>
  <pc:docChgLst>
    <pc:chgData name="Al Brooks" userId="34fc579134f071c1" providerId="LiveId" clId="{D74D8467-B137-458C-82A3-842DD30299E8}"/>
    <pc:docChg chg="undo custSel addSld delSld modSld sldOrd modSection">
      <pc:chgData name="Al Brooks" userId="34fc579134f071c1" providerId="LiveId" clId="{D74D8467-B137-458C-82A3-842DD30299E8}" dt="2021-03-18T12:32:58.799" v="9547" actId="6549"/>
      <pc:docMkLst>
        <pc:docMk/>
      </pc:docMkLst>
      <pc:sldChg chg="addSp delSp modSp mod">
        <pc:chgData name="Al Brooks" userId="34fc579134f071c1" providerId="LiveId" clId="{D74D8467-B137-458C-82A3-842DD30299E8}" dt="2021-03-12T22:02:51.389" v="2423" actId="20577"/>
        <pc:sldMkLst>
          <pc:docMk/>
          <pc:sldMk cId="3700525309" sldId="2044"/>
        </pc:sldMkLst>
        <pc:spChg chg="mod">
          <ac:chgData name="Al Brooks" userId="34fc579134f071c1" providerId="LiveId" clId="{D74D8467-B137-458C-82A3-842DD30299E8}" dt="2021-03-12T22:02:51.389" v="2423" actId="20577"/>
          <ac:spMkLst>
            <pc:docMk/>
            <pc:sldMk cId="3700525309" sldId="2044"/>
            <ac:spMk id="9" creationId="{EE3DBA20-43CB-4AC6-BCB4-4D345B3E499E}"/>
          </ac:spMkLst>
        </pc:spChg>
        <pc:picChg chg="del">
          <ac:chgData name="Al Brooks" userId="34fc579134f071c1" providerId="LiveId" clId="{D74D8467-B137-458C-82A3-842DD30299E8}" dt="2021-03-12T21:58:25.810" v="2091" actId="478"/>
          <ac:picMkLst>
            <pc:docMk/>
            <pc:sldMk cId="3700525309" sldId="2044"/>
            <ac:picMk id="3" creationId="{88885644-6805-42D6-BA6C-205658297CFA}"/>
          </ac:picMkLst>
        </pc:picChg>
        <pc:picChg chg="add mod ord">
          <ac:chgData name="Al Brooks" userId="34fc579134f071c1" providerId="LiveId" clId="{D74D8467-B137-458C-82A3-842DD30299E8}" dt="2021-03-12T22:00:22.978" v="2292" actId="167"/>
          <ac:picMkLst>
            <pc:docMk/>
            <pc:sldMk cId="3700525309" sldId="2044"/>
            <ac:picMk id="4" creationId="{1C3D64AF-39AF-4CC0-93D6-6C8AE8867092}"/>
          </ac:picMkLst>
        </pc:picChg>
        <pc:cxnChg chg="add del mod">
          <ac:chgData name="Al Brooks" userId="34fc579134f071c1" providerId="LiveId" clId="{D74D8467-B137-458C-82A3-842DD30299E8}" dt="2021-03-12T21:58:29.436" v="2093" actId="478"/>
          <ac:cxnSpMkLst>
            <pc:docMk/>
            <pc:sldMk cId="3700525309" sldId="2044"/>
            <ac:cxnSpMk id="81" creationId="{8076928E-069C-4972-BAC5-5C06CE0F02EE}"/>
          </ac:cxnSpMkLst>
        </pc:cxnChg>
      </pc:sldChg>
      <pc:sldChg chg="addSp delSp modSp mod">
        <pc:chgData name="Al Brooks" userId="34fc579134f071c1" providerId="LiveId" clId="{D74D8467-B137-458C-82A3-842DD30299E8}" dt="2021-03-12T22:13:27.479" v="2857" actId="20577"/>
        <pc:sldMkLst>
          <pc:docMk/>
          <pc:sldMk cId="710350263" sldId="6542"/>
        </pc:sldMkLst>
        <pc:spChg chg="mod">
          <ac:chgData name="Al Brooks" userId="34fc579134f071c1" providerId="LiveId" clId="{D74D8467-B137-458C-82A3-842DD30299E8}" dt="2021-03-12T22:12:52.607" v="2847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2:13:27.479" v="2857" actId="20577"/>
          <ac:spMkLst>
            <pc:docMk/>
            <pc:sldMk cId="710350263" sldId="6542"/>
            <ac:spMk id="7" creationId="{06ABEF3B-ABC1-4B76-8DC9-9BED300F1E4A}"/>
          </ac:spMkLst>
        </pc:spChg>
        <pc:spChg chg="del mod">
          <ac:chgData name="Al Brooks" userId="34fc579134f071c1" providerId="LiveId" clId="{D74D8467-B137-458C-82A3-842DD30299E8}" dt="2021-03-12T22:11:55.404" v="2689" actId="478"/>
          <ac:spMkLst>
            <pc:docMk/>
            <pc:sldMk cId="710350263" sldId="6542"/>
            <ac:spMk id="83" creationId="{357141D7-AFE0-493F-B8C0-345BE91EB62B}"/>
          </ac:spMkLst>
        </pc:spChg>
        <pc:picChg chg="del mod">
          <ac:chgData name="Al Brooks" userId="34fc579134f071c1" providerId="LiveId" clId="{D74D8467-B137-458C-82A3-842DD30299E8}" dt="2021-03-12T22:11:41.912" v="2682" actId="478"/>
          <ac:picMkLst>
            <pc:docMk/>
            <pc:sldMk cId="710350263" sldId="6542"/>
            <ac:picMk id="3" creationId="{52135B4C-4E3E-43B6-9984-2A52D4D7AA4F}"/>
          </ac:picMkLst>
        </pc:picChg>
        <pc:picChg chg="add mod ord">
          <ac:chgData name="Al Brooks" userId="34fc579134f071c1" providerId="LiveId" clId="{D74D8467-B137-458C-82A3-842DD30299E8}" dt="2021-03-12T22:11:52.858" v="2686" actId="167"/>
          <ac:picMkLst>
            <pc:docMk/>
            <pc:sldMk cId="710350263" sldId="6542"/>
            <ac:picMk id="4" creationId="{7EA49A35-8783-4D1F-82F2-5668B2C18CFE}"/>
          </ac:picMkLst>
        </pc:picChg>
        <pc:cxnChg chg="del">
          <ac:chgData name="Al Brooks" userId="34fc579134f071c1" providerId="LiveId" clId="{D74D8467-B137-458C-82A3-842DD30299E8}" dt="2021-03-12T22:11:54.653" v="2687" actId="478"/>
          <ac:cxnSpMkLst>
            <pc:docMk/>
            <pc:sldMk cId="710350263" sldId="6542"/>
            <ac:cxnSpMk id="84" creationId="{B22B7A12-059C-4D45-BF37-AC3C0973D881}"/>
          </ac:cxnSpMkLst>
        </pc:cxnChg>
      </pc:sldChg>
      <pc:sldChg chg="addSp delSp modSp mod">
        <pc:chgData name="Al Brooks" userId="34fc579134f071c1" providerId="LiveId" clId="{D74D8467-B137-458C-82A3-842DD30299E8}" dt="2021-03-12T22:07:54.235" v="2680" actId="20577"/>
        <pc:sldMkLst>
          <pc:docMk/>
          <pc:sldMk cId="2915896299" sldId="6598"/>
        </pc:sldMkLst>
        <pc:spChg chg="mod">
          <ac:chgData name="Al Brooks" userId="34fc579134f071c1" providerId="LiveId" clId="{D74D8467-B137-458C-82A3-842DD30299E8}" dt="2021-03-12T22:07:19.586" v="2644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2:07:54.235" v="2680" actId="20577"/>
          <ac:spMkLst>
            <pc:docMk/>
            <pc:sldMk cId="2915896299" sldId="6598"/>
            <ac:spMk id="30" creationId="{00000000-0000-0000-0000-000000000000}"/>
          </ac:spMkLst>
        </pc:spChg>
        <pc:picChg chg="add mod ord">
          <ac:chgData name="Al Brooks" userId="34fc579134f071c1" providerId="LiveId" clId="{D74D8467-B137-458C-82A3-842DD30299E8}" dt="2021-03-12T22:06:41.489" v="2546" actId="167"/>
          <ac:picMkLst>
            <pc:docMk/>
            <pc:sldMk cId="2915896299" sldId="6598"/>
            <ac:picMk id="3" creationId="{5B5E7645-7156-44CA-85F8-4833961D4E88}"/>
          </ac:picMkLst>
        </pc:picChg>
        <pc:picChg chg="del">
          <ac:chgData name="Al Brooks" userId="34fc579134f071c1" providerId="LiveId" clId="{D74D8467-B137-458C-82A3-842DD30299E8}" dt="2021-03-12T22:05:24.706" v="2424" actId="478"/>
          <ac:picMkLst>
            <pc:docMk/>
            <pc:sldMk cId="2915896299" sldId="6598"/>
            <ac:picMk id="4" creationId="{DE0A20EA-6452-491E-9C9B-85BC3BB525E9}"/>
          </ac:picMkLst>
        </pc:picChg>
      </pc:sldChg>
      <pc:sldChg chg="addSp delSp modSp mod">
        <pc:chgData name="Al Brooks" userId="34fc579134f071c1" providerId="LiveId" clId="{D74D8467-B137-458C-82A3-842DD30299E8}" dt="2021-03-12T22:17:03.564" v="2974" actId="6549"/>
        <pc:sldMkLst>
          <pc:docMk/>
          <pc:sldMk cId="1350758701" sldId="6744"/>
        </pc:sldMkLst>
        <pc:spChg chg="mod">
          <ac:chgData name="Al Brooks" userId="34fc579134f071c1" providerId="LiveId" clId="{D74D8467-B137-458C-82A3-842DD30299E8}" dt="2021-03-12T22:17:03.564" v="2974" actId="6549"/>
          <ac:spMkLst>
            <pc:docMk/>
            <pc:sldMk cId="1350758701" sldId="6744"/>
            <ac:spMk id="15" creationId="{3A07500E-BB65-48CB-9C0D-28451345BA86}"/>
          </ac:spMkLst>
        </pc:spChg>
        <pc:picChg chg="add mod ord">
          <ac:chgData name="Al Brooks" userId="34fc579134f071c1" providerId="LiveId" clId="{D74D8467-B137-458C-82A3-842DD30299E8}" dt="2021-03-12T22:16:22.617" v="2906" actId="167"/>
          <ac:picMkLst>
            <pc:docMk/>
            <pc:sldMk cId="1350758701" sldId="6744"/>
            <ac:picMk id="3" creationId="{8ADFEE1A-99D1-42CC-ADD7-84D321467D6B}"/>
          </ac:picMkLst>
        </pc:picChg>
        <pc:picChg chg="del">
          <ac:chgData name="Al Brooks" userId="34fc579134f071c1" providerId="LiveId" clId="{D74D8467-B137-458C-82A3-842DD30299E8}" dt="2021-03-12T22:15:55.129" v="2858" actId="478"/>
          <ac:picMkLst>
            <pc:docMk/>
            <pc:sldMk cId="1350758701" sldId="6744"/>
            <ac:picMk id="7" creationId="{50952EDC-F439-40F7-9652-1E2D8EFE2E8C}"/>
          </ac:picMkLst>
        </pc:picChg>
      </pc:sldChg>
      <pc:sldChg chg="addSp delSp modSp mod">
        <pc:chgData name="Al Brooks" userId="34fc579134f071c1" providerId="LiveId" clId="{D74D8467-B137-458C-82A3-842DD30299E8}" dt="2021-03-13T00:15:33.219" v="3857" actId="1076"/>
        <pc:sldMkLst>
          <pc:docMk/>
          <pc:sldMk cId="1096977330" sldId="6759"/>
        </pc:sldMkLst>
        <pc:spChg chg="mod">
          <ac:chgData name="Al Brooks" userId="34fc579134f071c1" providerId="LiveId" clId="{D74D8467-B137-458C-82A3-842DD30299E8}" dt="2021-03-12T22:22:15.523" v="3181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2:21:54.394" v="3138" actId="20577"/>
          <ac:spMkLst>
            <pc:docMk/>
            <pc:sldMk cId="1096977330" sldId="6759"/>
            <ac:spMk id="7" creationId="{06ABEF3B-ABC1-4B76-8DC9-9BED300F1E4A}"/>
          </ac:spMkLst>
        </pc:spChg>
        <pc:picChg chg="add del mod ord">
          <ac:chgData name="Al Brooks" userId="34fc579134f071c1" providerId="LiveId" clId="{D74D8467-B137-458C-82A3-842DD30299E8}" dt="2021-03-13T00:11:32.444" v="3850" actId="478"/>
          <ac:picMkLst>
            <pc:docMk/>
            <pc:sldMk cId="1096977330" sldId="6759"/>
            <ac:picMk id="3" creationId="{DB00399A-32F1-48EE-9251-4F593AF09969}"/>
          </ac:picMkLst>
        </pc:picChg>
        <pc:picChg chg="add del mod">
          <ac:chgData name="Al Brooks" userId="34fc579134f071c1" providerId="LiveId" clId="{D74D8467-B137-458C-82A3-842DD30299E8}" dt="2021-03-13T00:15:25.402" v="3854" actId="478"/>
          <ac:picMkLst>
            <pc:docMk/>
            <pc:sldMk cId="1096977330" sldId="6759"/>
            <ac:picMk id="4" creationId="{4A2DB6E8-D042-43C3-9554-5F2880FD1903}"/>
          </ac:picMkLst>
        </pc:picChg>
        <pc:picChg chg="del mod">
          <ac:chgData name="Al Brooks" userId="34fc579134f071c1" providerId="LiveId" clId="{D74D8467-B137-458C-82A3-842DD30299E8}" dt="2021-03-12T22:20:07.138" v="2976" actId="478"/>
          <ac:picMkLst>
            <pc:docMk/>
            <pc:sldMk cId="1096977330" sldId="6759"/>
            <ac:picMk id="4" creationId="{CA4E0652-7BBB-4782-BBA5-F8FE5AD8D3A3}"/>
          </ac:picMkLst>
        </pc:picChg>
        <pc:picChg chg="add mod">
          <ac:chgData name="Al Brooks" userId="34fc579134f071c1" providerId="LiveId" clId="{D74D8467-B137-458C-82A3-842DD30299E8}" dt="2021-03-13T00:15:33.219" v="3857" actId="1076"/>
          <ac:picMkLst>
            <pc:docMk/>
            <pc:sldMk cId="1096977330" sldId="6759"/>
            <ac:picMk id="8" creationId="{D0C4B1E8-AF2C-4D62-A8AC-E9A6DBEA93A5}"/>
          </ac:picMkLst>
        </pc:picChg>
      </pc:sldChg>
      <pc:sldChg chg="addSp delSp modSp mod">
        <pc:chgData name="Al Brooks" userId="34fc579134f071c1" providerId="LiveId" clId="{D74D8467-B137-458C-82A3-842DD30299E8}" dt="2021-03-18T12:32:58.799" v="9547" actId="6549"/>
        <pc:sldMkLst>
          <pc:docMk/>
          <pc:sldMk cId="117956122" sldId="6818"/>
        </pc:sldMkLst>
        <pc:spChg chg="mod">
          <ac:chgData name="Al Brooks" userId="34fc579134f071c1" providerId="LiveId" clId="{D74D8467-B137-458C-82A3-842DD30299E8}" dt="2021-03-18T12:32:50.910" v="9540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8T12:32:58.799" v="9547" actId="6549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D74D8467-B137-458C-82A3-842DD30299E8}" dt="2021-03-17T12:28:18.904" v="7141" actId="478"/>
          <ac:picMkLst>
            <pc:docMk/>
            <pc:sldMk cId="117956122" sldId="6818"/>
            <ac:picMk id="3" creationId="{2D7E58ED-DEB3-4441-8AB5-0B6A5F40812C}"/>
          </ac:picMkLst>
        </pc:picChg>
        <pc:picChg chg="add del mod ord">
          <ac:chgData name="Al Brooks" userId="34fc579134f071c1" providerId="LiveId" clId="{D74D8467-B137-458C-82A3-842DD30299E8}" dt="2021-03-15T12:25:57.822" v="3859" actId="478"/>
          <ac:picMkLst>
            <pc:docMk/>
            <pc:sldMk cId="117956122" sldId="6818"/>
            <ac:picMk id="3" creationId="{78B5B834-B941-4D3F-A152-7DC859AD7333}"/>
          </ac:picMkLst>
        </pc:picChg>
        <pc:picChg chg="add mod">
          <ac:chgData name="Al Brooks" userId="34fc579134f071c1" providerId="LiveId" clId="{D74D8467-B137-458C-82A3-842DD30299E8}" dt="2021-03-18T12:30:23.644" v="9250" actId="14100"/>
          <ac:picMkLst>
            <pc:docMk/>
            <pc:sldMk cId="117956122" sldId="6818"/>
            <ac:picMk id="3" creationId="{A4081E35-6E4C-433B-8D46-87D29AEB10F3}"/>
          </ac:picMkLst>
        </pc:picChg>
        <pc:picChg chg="add del mod">
          <ac:chgData name="Al Brooks" userId="34fc579134f071c1" providerId="LiveId" clId="{D74D8467-B137-458C-82A3-842DD30299E8}" dt="2021-03-18T12:29:45.107" v="9245" actId="478"/>
          <ac:picMkLst>
            <pc:docMk/>
            <pc:sldMk cId="117956122" sldId="6818"/>
            <ac:picMk id="4" creationId="{21CF66F0-8C48-4C12-B3A4-5A960EF399E5}"/>
          </ac:picMkLst>
        </pc:picChg>
        <pc:picChg chg="add del mod ord">
          <ac:chgData name="Al Brooks" userId="34fc579134f071c1" providerId="LiveId" clId="{D74D8467-B137-458C-82A3-842DD30299E8}" dt="2021-03-16T12:28:44.760" v="5709" actId="478"/>
          <ac:picMkLst>
            <pc:docMk/>
            <pc:sldMk cId="117956122" sldId="6818"/>
            <ac:picMk id="4" creationId="{B99C7FDC-F48E-4FE3-B28B-DFA0F6EF8575}"/>
          </ac:picMkLst>
        </pc:picChg>
        <pc:picChg chg="del">
          <ac:chgData name="Al Brooks" userId="34fc579134f071c1" providerId="LiveId" clId="{D74D8467-B137-458C-82A3-842DD30299E8}" dt="2021-03-12T13:21:18.197" v="1192" actId="478"/>
          <ac:picMkLst>
            <pc:docMk/>
            <pc:sldMk cId="117956122" sldId="6818"/>
            <ac:picMk id="7" creationId="{2098FA69-3C2D-4BAE-ACAE-C051887BB9DB}"/>
          </ac:picMkLst>
        </pc:picChg>
      </pc:sldChg>
      <pc:sldChg chg="addSp delSp modSp del mod ord">
        <pc:chgData name="Al Brooks" userId="34fc579134f071c1" providerId="LiveId" clId="{D74D8467-B137-458C-82A3-842DD30299E8}" dt="2021-03-11T21:40:54.653" v="709" actId="2696"/>
        <pc:sldMkLst>
          <pc:docMk/>
          <pc:sldMk cId="296705242" sldId="6943"/>
        </pc:sldMkLst>
        <pc:spChg chg="mod">
          <ac:chgData name="Al Brooks" userId="34fc579134f071c1" providerId="LiveId" clId="{D74D8467-B137-458C-82A3-842DD30299E8}" dt="2021-03-11T16:20:48.660" v="33" actId="20577"/>
          <ac:spMkLst>
            <pc:docMk/>
            <pc:sldMk cId="296705242" sldId="6943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1T21:26:38.994" v="684" actId="167"/>
          <ac:spMkLst>
            <pc:docMk/>
            <pc:sldMk cId="296705242" sldId="6943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86" creationId="{D2C123C3-801F-48D6-A2FF-08D38234399B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87" creationId="{145E8631-39FA-4DA4-A8D4-1F54EB431CC1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88" creationId="{6E61467D-0E46-4BBF-98CF-98217F437AA0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89" creationId="{6E7412BA-734E-4338-82D1-A3D004719F94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0" creationId="{84CACAA0-AC43-4D54-8618-C9EE4019FEE9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1" creationId="{540F2570-D324-4231-A812-6DF030C930A3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2" creationId="{3295A08A-0A5C-4E44-BE20-E7B1481900A3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3" creationId="{D0B44732-D59A-444D-9E81-0EAF6F87E058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4" creationId="{DA48EB21-507F-47B7-9BBE-21B5CC8DDB4C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5" creationId="{DC755EB8-1795-4662-9E8B-CCC588D958F9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7" creationId="{9D8CC996-7652-4405-B08E-07FB387B603D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98" creationId="{02FDBFB9-5626-4144-B32C-29D16DF47615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04" creationId="{C353E8AE-DB42-4C22-B6A4-B682B56DC082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05" creationId="{DDBA38A1-59A4-478E-AF9B-DC4619D4F396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44" creationId="{1816A3A5-3B1C-4225-9B08-5E1C0E30143F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45" creationId="{01C77874-7890-48AB-BC56-E37DA4AA93AB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46" creationId="{B687F4BC-9803-4019-87B6-065B50671BC1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47" creationId="{6ADB01FC-6687-4D33-A889-D4C8A041370E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48" creationId="{011D5D60-7ADB-4FC6-B679-4E5974648FBE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54" creationId="{90DCA811-D62C-4BF0-AF5C-502235FB318E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55" creationId="{47A61BBF-AB65-4A59-8FE9-3B6B049FEF71}"/>
          </ac:spMkLst>
        </pc:spChg>
        <pc:spChg chg="add mod">
          <ac:chgData name="Al Brooks" userId="34fc579134f071c1" providerId="LiveId" clId="{D74D8467-B137-458C-82A3-842DD30299E8}" dt="2021-03-11T21:40:01.182" v="694" actId="1076"/>
          <ac:spMkLst>
            <pc:docMk/>
            <pc:sldMk cId="296705242" sldId="6943"/>
            <ac:spMk id="158" creationId="{3FAE2715-B52A-4721-B295-69B9C6A1FA87}"/>
          </ac:spMkLst>
        </pc:spChg>
        <pc:spChg chg="add del mod">
          <ac:chgData name="Al Brooks" userId="34fc579134f071c1" providerId="LiveId" clId="{D74D8467-B137-458C-82A3-842DD30299E8}" dt="2021-03-11T21:40:08.435" v="699" actId="478"/>
          <ac:spMkLst>
            <pc:docMk/>
            <pc:sldMk cId="296705242" sldId="6943"/>
            <ac:spMk id="161" creationId="{07C4BFD4-B87E-4E25-9E45-D136834DFB15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163" creationId="{BDCBFA14-BF9F-4EDE-BFBF-D38A073668C6}"/>
          </ac:spMkLst>
        </pc:spChg>
        <pc:spChg chg="add del mod">
          <ac:chgData name="Al Brooks" userId="34fc579134f071c1" providerId="LiveId" clId="{D74D8467-B137-458C-82A3-842DD30299E8}" dt="2021-03-11T21:39:58.370" v="693" actId="478"/>
          <ac:spMkLst>
            <pc:docMk/>
            <pc:sldMk cId="296705242" sldId="6943"/>
            <ac:spMk id="164" creationId="{F60D224F-F6A2-4E01-8878-2FB7BD488097}"/>
          </ac:spMkLst>
        </pc:spChg>
        <pc:spChg chg="add del mod">
          <ac:chgData name="Al Brooks" userId="34fc579134f071c1" providerId="LiveId" clId="{D74D8467-B137-458C-82A3-842DD30299E8}" dt="2021-03-11T21:40:02.483" v="695" actId="478"/>
          <ac:spMkLst>
            <pc:docMk/>
            <pc:sldMk cId="296705242" sldId="6943"/>
            <ac:spMk id="168" creationId="{CD7F5C53-169C-411B-9C30-54BDE1D29488}"/>
          </ac:spMkLst>
        </pc:spChg>
        <pc:spChg chg="add del mod">
          <ac:chgData name="Al Brooks" userId="34fc579134f071c1" providerId="LiveId" clId="{D74D8467-B137-458C-82A3-842DD30299E8}" dt="2021-03-11T21:40:03.376" v="696" actId="478"/>
          <ac:spMkLst>
            <pc:docMk/>
            <pc:sldMk cId="296705242" sldId="6943"/>
            <ac:spMk id="169" creationId="{1EFD20EE-947F-4BD1-8EB2-AEB8E1694331}"/>
          </ac:spMkLst>
        </pc:spChg>
        <pc:spChg chg="add del mod">
          <ac:chgData name="Al Brooks" userId="34fc579134f071c1" providerId="LiveId" clId="{D74D8467-B137-458C-82A3-842DD30299E8}" dt="2021-03-11T21:40:04.585" v="697" actId="478"/>
          <ac:spMkLst>
            <pc:docMk/>
            <pc:sldMk cId="296705242" sldId="6943"/>
            <ac:spMk id="170" creationId="{BE70C323-2D2E-4838-8B2C-93A259CD7916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1" creationId="{BD089F7C-FF00-4947-BFEB-7BB3EB388554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2" creationId="{EFB7C1BB-5FC6-40F6-84EC-F94E0643AFC5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3" creationId="{B98CFF01-9D87-49D6-A800-0CFF90E0D70D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4" creationId="{64D5EA83-BACB-4C84-8A61-37F8644BE427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5" creationId="{AB5DCBBD-81B2-4F3A-B21B-9676854D0018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6" creationId="{E973EDC2-9AB0-46EF-80D7-3ABFF08CCD5A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7" creationId="{5C9D52EF-FFC2-43A8-A0D2-A324E9A6D393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8" creationId="{4B9D6317-809A-4B31-B0B0-3D2C871F1342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79" creationId="{AA273E89-4E26-48BB-A4B1-3B78C40411FF}"/>
          </ac:spMkLst>
        </pc:spChg>
        <pc:spChg chg="add mod">
          <ac:chgData name="Al Brooks" userId="34fc579134f071c1" providerId="LiveId" clId="{D74D8467-B137-458C-82A3-842DD30299E8}" dt="2021-03-11T21:39:49.145" v="691"/>
          <ac:spMkLst>
            <pc:docMk/>
            <pc:sldMk cId="296705242" sldId="6943"/>
            <ac:spMk id="180" creationId="{27157464-7E2C-4E9B-82EC-D4F13B24D87E}"/>
          </ac:spMkLst>
        </pc:spChg>
        <pc:spChg chg="add del mod">
          <ac:chgData name="Al Brooks" userId="34fc579134f071c1" providerId="LiveId" clId="{D74D8467-B137-458C-82A3-842DD30299E8}" dt="2021-03-11T21:40:18.370" v="703" actId="478"/>
          <ac:spMkLst>
            <pc:docMk/>
            <pc:sldMk cId="296705242" sldId="6943"/>
            <ac:spMk id="181" creationId="{87C174E4-2AB3-4247-A2B2-5E89C88322B2}"/>
          </ac:spMkLst>
        </pc:spChg>
        <pc:spChg chg="add del mod">
          <ac:chgData name="Al Brooks" userId="34fc579134f071c1" providerId="LiveId" clId="{D74D8467-B137-458C-82A3-842DD30299E8}" dt="2021-03-11T21:40:14.342" v="701" actId="478"/>
          <ac:spMkLst>
            <pc:docMk/>
            <pc:sldMk cId="296705242" sldId="6943"/>
            <ac:spMk id="182" creationId="{C9FF14C2-7379-4A80-B4D5-EF7B405A7CF5}"/>
          </ac:spMkLst>
        </pc:spChg>
        <pc:spChg chg="add del mod">
          <ac:chgData name="Al Brooks" userId="34fc579134f071c1" providerId="LiveId" clId="{D74D8467-B137-458C-82A3-842DD30299E8}" dt="2021-03-11T21:40:16.908" v="702" actId="478"/>
          <ac:spMkLst>
            <pc:docMk/>
            <pc:sldMk cId="296705242" sldId="6943"/>
            <ac:spMk id="183" creationId="{98490694-9154-45D9-964A-A154D4BBA79C}"/>
          </ac:spMkLst>
        </pc:spChg>
        <pc:spChg chg="add del mod">
          <ac:chgData name="Al Brooks" userId="34fc579134f071c1" providerId="LiveId" clId="{D74D8467-B137-458C-82A3-842DD30299E8}" dt="2021-03-11T21:40:06.417" v="698" actId="478"/>
          <ac:spMkLst>
            <pc:docMk/>
            <pc:sldMk cId="296705242" sldId="6943"/>
            <ac:spMk id="184" creationId="{9FED9DC0-AC00-4D83-AB23-3428311DE577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213" creationId="{B2D30D59-1A4E-420F-B4D2-D8087D13CE02}"/>
          </ac:spMkLst>
        </pc:spChg>
        <pc:spChg chg="del">
          <ac:chgData name="Al Brooks" userId="34fc579134f071c1" providerId="LiveId" clId="{D74D8467-B137-458C-82A3-842DD30299E8}" dt="2021-03-11T21:40:41.918" v="708" actId="478"/>
          <ac:spMkLst>
            <pc:docMk/>
            <pc:sldMk cId="296705242" sldId="6943"/>
            <ac:spMk id="214" creationId="{DD0FEC38-2768-48FB-877C-9440F25F03E9}"/>
          </ac:spMkLst>
        </pc:spChg>
        <pc:picChg chg="add del mod">
          <ac:chgData name="Al Brooks" userId="34fc579134f071c1" providerId="LiveId" clId="{D74D8467-B137-458C-82A3-842DD30299E8}" dt="2021-03-11T21:25:39.223" v="606" actId="478"/>
          <ac:picMkLst>
            <pc:docMk/>
            <pc:sldMk cId="296705242" sldId="6943"/>
            <ac:picMk id="159" creationId="{F812BDF4-70CC-43B5-BBC4-AE8149F9ABCC}"/>
          </ac:picMkLst>
        </pc:picChg>
        <pc:picChg chg="add mod ord">
          <ac:chgData name="Al Brooks" userId="34fc579134f071c1" providerId="LiveId" clId="{D74D8467-B137-458C-82A3-842DD30299E8}" dt="2021-03-11T21:26:16.739" v="677" actId="167"/>
          <ac:picMkLst>
            <pc:docMk/>
            <pc:sldMk cId="296705242" sldId="6943"/>
            <ac:picMk id="160" creationId="{65DAA37D-0A6D-4D6C-A5E1-10FFD2921833}"/>
          </ac:picMkLst>
        </pc:pic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85" creationId="{3F978C97-2E97-4D43-B872-60C0780ABA37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96" creationId="{74F47202-972C-4CCF-AB6A-C143987E9BEE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99" creationId="{FD61B4DE-D545-46E0-AFBB-BA17AE5CE94D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0" creationId="{6B7E6A31-D974-4E66-B684-2D501D03AECB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1" creationId="{FCE0E5AC-B5C1-41B2-B930-DBA515B7D77E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2" creationId="{ED8B6C51-4271-4D00-B4E0-4E468E3CC763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3" creationId="{2C07A3E4-C3F7-4733-85B2-F38544A2CF19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6" creationId="{2EED0FEB-0027-49F8-877E-A2CD1D45C554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7" creationId="{94CEDE90-DCAC-4116-8823-6C2E584145DF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8" creationId="{79266D3D-0ECB-41BC-8586-841681B966E7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09" creationId="{3602CF90-D9F4-4D62-A55F-AE2DE9707E9D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0" creationId="{82F013EB-630B-45B3-B02D-09C17CF4383F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1" creationId="{A688EE1E-F91B-47C6-8E96-117583738E85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2" creationId="{A1FC4958-CBD8-4F7A-BF1E-1BFFF8F94C80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3" creationId="{E14C0355-BE54-4BA0-83D5-059F7B773ED4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4" creationId="{DB057FF9-8994-4132-91EF-5EA6BA31ACE9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5" creationId="{D4182D12-E8BC-4213-B1BD-F390E74DCCC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6" creationId="{87CBECD9-D3E1-4F21-930F-2A7FDFE87775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7" creationId="{AAB3FC72-22E2-4E67-84ED-8AD2B2B7DEBA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8" creationId="{D5A24210-B18E-4E47-9B26-FA8461340B19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19" creationId="{FA3DD1C9-7948-47F0-90CC-FD877CFF324F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0" creationId="{2907D134-0976-419F-84F2-2EFA11D5DD0E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1" creationId="{912959F5-6FB5-4370-B773-8A88368F5826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2" creationId="{68E27E4E-EA8E-4057-9778-D1807FBA08FC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3" creationId="{1B90C0C1-6321-4EA5-8D39-AAF22854F009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4" creationId="{F3FFDB34-6D50-4341-8EEA-9C8635F775F0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5" creationId="{DF0E90F2-5180-49EE-AE0E-A85D04514A90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6" creationId="{EE1745AD-C616-4F95-A96D-A884292FFC51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7" creationId="{18D6D781-E1A9-4CF2-8C78-A87F8ABD2137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8" creationId="{F3F8A817-3729-4004-8D98-A45085C15AB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29" creationId="{11555CAA-9D73-4174-9BC4-A1573E4F8BF1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0" creationId="{65060FD9-A34A-4220-8B79-77FECDA1574E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1" creationId="{C346B82A-3E96-4DBE-80A5-2B5229F55408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2" creationId="{781522CB-BD7C-4D5D-815E-74833958BB29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3" creationId="{9A40C5CE-DD00-4A90-BFB0-7191DF1FCC63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4" creationId="{02D79C33-0F27-40E1-8F53-A25E7449F7C1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5" creationId="{A071989D-B288-44AB-A185-D6C2F65C924A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6" creationId="{9260C36C-E5A7-462D-B142-5742B5CF99CC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7" creationId="{CBA77E1F-3016-4BD4-8704-DFB3C3434F94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8" creationId="{EA9E6744-FB61-4938-AA92-8A48C0AC2945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39" creationId="{2A5F0EB7-706E-4BFE-B87F-2B62730ECA37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40" creationId="{D9F09ADF-FFE6-411C-8682-42FC481C6C2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41" creationId="{FA9D56BC-89EE-4378-9016-CA187702413A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42" creationId="{17949845-4C77-4E93-8115-A1CD572251F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43" creationId="{DF7A95F2-4F53-4187-B1D1-43E6EF6A8C4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49" creationId="{5FE5AE63-4781-45A2-A52C-D0E46E8B821A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0" creationId="{47AB7FAF-6343-426C-9319-63F4968CFE44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1" creationId="{6EF13E57-E78D-484C-B9C4-AB46627066EC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2" creationId="{B62907B4-BFF0-4803-8732-8F26A4513761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3" creationId="{89E9222B-C66B-4EE9-9F84-59BD117F572F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6" creationId="{996667EA-FAEC-4059-9070-908BDB3D2773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157" creationId="{689489AF-912F-4A9E-B1B5-EDDF1BEFE8FA}"/>
          </ac:cxnSpMkLst>
        </pc:cxnChg>
        <pc:cxnChg chg="add mod">
          <ac:chgData name="Al Brooks" userId="34fc579134f071c1" providerId="LiveId" clId="{D74D8467-B137-458C-82A3-842DD30299E8}" dt="2021-03-11T21:39:49.145" v="691"/>
          <ac:cxnSpMkLst>
            <pc:docMk/>
            <pc:sldMk cId="296705242" sldId="6943"/>
            <ac:cxnSpMk id="162" creationId="{AC8F118A-5805-4893-AE6F-5196ABD1D1A8}"/>
          </ac:cxnSpMkLst>
        </pc:cxnChg>
        <pc:cxnChg chg="add mod">
          <ac:chgData name="Al Brooks" userId="34fc579134f071c1" providerId="LiveId" clId="{D74D8467-B137-458C-82A3-842DD30299E8}" dt="2021-03-11T21:39:49.145" v="691"/>
          <ac:cxnSpMkLst>
            <pc:docMk/>
            <pc:sldMk cId="296705242" sldId="6943"/>
            <ac:cxnSpMk id="165" creationId="{46F4BD15-776B-4AD1-B432-2D6ADC89991E}"/>
          </ac:cxnSpMkLst>
        </pc:cxnChg>
        <pc:cxnChg chg="add del mod">
          <ac:chgData name="Al Brooks" userId="34fc579134f071c1" providerId="LiveId" clId="{D74D8467-B137-458C-82A3-842DD30299E8}" dt="2021-03-11T21:40:19.209" v="704" actId="478"/>
          <ac:cxnSpMkLst>
            <pc:docMk/>
            <pc:sldMk cId="296705242" sldId="6943"/>
            <ac:cxnSpMk id="166" creationId="{E3EA39F1-51A9-4C6D-A1BF-EC1042049F9E}"/>
          </ac:cxnSpMkLst>
        </pc:cxnChg>
        <pc:cxnChg chg="add del mod">
          <ac:chgData name="Al Brooks" userId="34fc579134f071c1" providerId="LiveId" clId="{D74D8467-B137-458C-82A3-842DD30299E8}" dt="2021-03-11T21:40:20.375" v="705" actId="478"/>
          <ac:cxnSpMkLst>
            <pc:docMk/>
            <pc:sldMk cId="296705242" sldId="6943"/>
            <ac:cxnSpMk id="167" creationId="{E907DD88-9B72-41D4-B524-D3F2FA4876F5}"/>
          </ac:cxnSpMkLst>
        </pc:cxnChg>
        <pc:cxnChg chg="add del mod">
          <ac:chgData name="Al Brooks" userId="34fc579134f071c1" providerId="LiveId" clId="{D74D8467-B137-458C-82A3-842DD30299E8}" dt="2021-03-11T21:40:10.617" v="700" actId="478"/>
          <ac:cxnSpMkLst>
            <pc:docMk/>
            <pc:sldMk cId="296705242" sldId="6943"/>
            <ac:cxnSpMk id="185" creationId="{FF034E55-AFDA-4E83-8CBA-BBE54DC020B2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215" creationId="{B195A155-2BCB-4164-A42C-05D2BE6B6248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216" creationId="{4DE01CDE-6F27-493E-854F-FA3B88345FB3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222" creationId="{017FE1AC-5973-48E0-98BE-C6F2859A4128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223" creationId="{4CB0C982-3B60-40C3-ABE2-8FB88A0CDFA0}"/>
          </ac:cxnSpMkLst>
        </pc:cxnChg>
        <pc:cxnChg chg="del">
          <ac:chgData name="Al Brooks" userId="34fc579134f071c1" providerId="LiveId" clId="{D74D8467-B137-458C-82A3-842DD30299E8}" dt="2021-03-11T21:40:41.918" v="708" actId="478"/>
          <ac:cxnSpMkLst>
            <pc:docMk/>
            <pc:sldMk cId="296705242" sldId="6943"/>
            <ac:cxnSpMk id="224" creationId="{C79A9F12-493A-47B3-AC40-F7E42F937005}"/>
          </ac:cxnSpMkLst>
        </pc:cxnChg>
      </pc:sldChg>
      <pc:sldChg chg="addSp delSp modSp del mod ord">
        <pc:chgData name="Al Brooks" userId="34fc579134f071c1" providerId="LiveId" clId="{D74D8467-B137-458C-82A3-842DD30299E8}" dt="2021-03-12T23:54:11.565" v="3846" actId="2696"/>
        <pc:sldMkLst>
          <pc:docMk/>
          <pc:sldMk cId="1062630272" sldId="6944"/>
        </pc:sldMkLst>
        <pc:spChg chg="mod">
          <ac:chgData name="Al Brooks" userId="34fc579134f071c1" providerId="LiveId" clId="{D74D8467-B137-458C-82A3-842DD30299E8}" dt="2021-03-12T21:30:44.702" v="1651" actId="20577"/>
          <ac:spMkLst>
            <pc:docMk/>
            <pc:sldMk cId="1062630272" sldId="6944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3:54:05.137" v="3844" actId="1076"/>
          <ac:spMkLst>
            <pc:docMk/>
            <pc:sldMk cId="1062630272" sldId="6944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87" creationId="{66812810-FEB7-47B7-92D2-3C5E09E9D888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88" creationId="{B479AFE4-0257-4F13-8FA0-112B756D6705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89" creationId="{B90FEB58-32FA-45F2-8F60-B760823DD0F9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0" creationId="{A72EAC10-41E2-446D-949F-37D8F9915CF1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1" creationId="{409CF347-85E4-4400-9B05-273C3364A808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2" creationId="{35A62161-4289-4835-BD4D-4EDDBC95130B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3" creationId="{BF309BF5-72BA-4C3F-9FED-5867B4295D2E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4" creationId="{DA0765E1-E9B1-4CD1-A3D8-2F45078BD9BB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5" creationId="{7AAD6859-B985-49F5-9D24-690D8089A702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6" creationId="{41068892-7A12-4F5A-8509-26CAE437E24E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8" creationId="{8946DAC5-1744-49E9-A940-EC46736599E2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99" creationId="{C260B1CD-A089-4BEF-BD2D-7FADF6E528A3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05" creationId="{CBD9D67A-E221-4199-A86D-84D8DBC625D1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06" creationId="{FEA04AD7-4D3B-406C-8CE7-DF7972BE05CE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45" creationId="{55C9C370-481D-4333-BE0B-230A45B171C6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46" creationId="{CA0FE49F-5BEC-470F-980F-6EA10DC7C706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47" creationId="{ACEA87C7-AEB2-4BF9-9B34-59C0033169B8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48" creationId="{554FF24D-11F6-446C-87B7-0632510F2D15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49" creationId="{100E5D50-8584-4CA0-8943-E78C74705D5B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55" creationId="{2EF6CA47-B63A-4F4B-8838-6ECC301C009D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156" creationId="{0DF61294-7F54-4BA4-96BD-FDBE71D92FAF}"/>
          </ac:spMkLst>
        </pc:spChg>
        <pc:spChg chg="add mod">
          <ac:chgData name="Al Brooks" userId="34fc579134f071c1" providerId="LiveId" clId="{D74D8467-B137-458C-82A3-842DD30299E8}" dt="2021-03-12T21:47:31.477" v="2026"/>
          <ac:spMkLst>
            <pc:docMk/>
            <pc:sldMk cId="1062630272" sldId="6944"/>
            <ac:spMk id="161" creationId="{00A9EBAA-3D37-4092-8EB9-250793CAEF7D}"/>
          </ac:spMkLst>
        </pc:spChg>
        <pc:spChg chg="add mod">
          <ac:chgData name="Al Brooks" userId="34fc579134f071c1" providerId="LiveId" clId="{D74D8467-B137-458C-82A3-842DD30299E8}" dt="2021-03-12T23:54:02.079" v="3843" actId="1076"/>
          <ac:spMkLst>
            <pc:docMk/>
            <pc:sldMk cId="1062630272" sldId="6944"/>
            <ac:spMk id="162" creationId="{39AA8D3D-71CE-42BB-B2A1-0838FBBB19AF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213" creationId="{984B9197-1A22-441D-8B50-4D8E53C0A4AA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214" creationId="{5F583574-E6EC-4C09-ACB1-A72147E99A08}"/>
          </ac:spMkLst>
        </pc:spChg>
        <pc:spChg chg="del">
          <ac:chgData name="Al Brooks" userId="34fc579134f071c1" providerId="LiveId" clId="{D74D8467-B137-458C-82A3-842DD30299E8}" dt="2021-03-12T23:54:08.398" v="3845" actId="478"/>
          <ac:spMkLst>
            <pc:docMk/>
            <pc:sldMk cId="1062630272" sldId="6944"/>
            <ac:spMk id="215" creationId="{0D842706-3CDE-40E5-86CB-CBFE53AFD507}"/>
          </ac:spMkLst>
        </pc:spChg>
        <pc:picChg chg="add mod">
          <ac:chgData name="Al Brooks" userId="34fc579134f071c1" providerId="LiveId" clId="{D74D8467-B137-458C-82A3-842DD30299E8}" dt="2021-03-12T21:47:13.781" v="2024"/>
          <ac:picMkLst>
            <pc:docMk/>
            <pc:sldMk cId="1062630272" sldId="6944"/>
            <ac:picMk id="158" creationId="{33CC33EB-2831-46B3-B041-5506F1432A40}"/>
          </ac:picMkLst>
        </pc:pic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86" creationId="{B806E38B-350D-4612-97E3-0B09D1B9DDA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97" creationId="{CF12507F-4006-4465-BE73-8B5C33BA24EA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0" creationId="{4C42ACBA-4309-4A4F-A395-82083A194D66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1" creationId="{8E18126A-6BD8-4CF4-BFE2-8BD16D957113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2" creationId="{09ECF5DE-9452-4660-863D-9AF8C94B2C1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3" creationId="{5AAD217A-C850-4F23-9DBF-7DB6E2F001F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4" creationId="{2A41A8AF-30E0-46D2-BCDF-8E414B974E80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7" creationId="{2F85745C-441F-454B-A95B-A3FAA975BEF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8" creationId="{C812C4C7-5E28-4F19-A067-295136BAE29C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09" creationId="{3746F08A-EE73-4752-A879-DFE820FCEF5F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0" creationId="{E556692E-94BA-4A43-A687-2E895E17217F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1" creationId="{3AF36922-BB8A-453D-A5D8-215DA5628C2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2" creationId="{E7275BF8-2399-4704-BE1B-0FE8D816F45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3" creationId="{320BA38D-51C8-4184-8E50-C215C3C4F1E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4" creationId="{4D0849CB-0F7F-478D-A67D-20D1C4FD4F5F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5" creationId="{F1403CD8-E553-480D-B424-F232A67865F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6" creationId="{2E162791-1203-44E8-8B4E-1FE22ED2FF4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7" creationId="{17CB26BA-DC57-4BF8-A99F-1D87D4B5103E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8" creationId="{A41FA055-4EEF-465E-954A-10BBDDEE21C0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19" creationId="{BAD167EE-C2C6-4D66-9645-1E3A9B8493A3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0" creationId="{BBEE0FF5-B535-44BE-B828-689B34E68B8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1" creationId="{40D92B65-6467-4A42-A6D7-BA1D0646CB73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2" creationId="{B0681874-4B5E-4440-8983-FDB12407C1E0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3" creationId="{730A9D56-F902-4A13-BE14-7F1A3B5DF53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4" creationId="{557EC777-AAC2-49D5-A137-7F94941CF878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5" creationId="{06C7373F-7C67-4A1E-BA6D-4ED4C41EA24C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6" creationId="{7A0F594B-700E-40B6-9521-F6ACAA1C3623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7" creationId="{7DCE54F3-01E8-4FC0-B253-0FADB7B6161E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8" creationId="{2E9C23C6-D53D-4352-8995-DB3B599DFF68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29" creationId="{48E6EAE7-B058-430C-8EF0-DB2212957D6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0" creationId="{85902406-9D66-4487-B803-5F39CECBE29F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1" creationId="{B66D3A0A-D34B-4ADE-87F8-47AF45840B55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2" creationId="{9F565418-C7B8-4070-BF9F-6D570BE5C74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3" creationId="{BB507415-2EC8-4A24-841F-7C4E1FC8CB6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4" creationId="{D04FA246-F27D-4C73-A78D-C67077FD869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5" creationId="{02BEDD0B-6504-4514-A03A-4FCD851ACD9F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6" creationId="{C2EF436C-3F87-46D5-B22B-4F89B32FC486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7" creationId="{4BE4A60C-98B1-4A0C-9F64-F039592760C3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8" creationId="{AE188EF7-CB0F-4F50-9210-274C9EC8E005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39" creationId="{C57D457A-66EA-471B-BB6A-092CD06104D2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40" creationId="{81ED7F8E-0B3C-4C41-8664-7B2931E89ECD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41" creationId="{FFCB77E3-351F-4BAC-8A99-478EFAC48AD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42" creationId="{C3AC34EB-66F6-4894-AD5F-DB96ADA9C52B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43" creationId="{64366C79-507B-45EC-9CE1-85CB4D1C27B1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44" creationId="{B2B24F66-286C-4D23-997B-190FD621D4A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0" creationId="{55A2DEB2-A5F4-4437-953D-6A32142BEBC9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1" creationId="{DE01F5D7-C160-46BB-BF59-A4E24983B22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2" creationId="{73A77F5F-5A99-47CC-9CA4-E24D2B82EDCC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3" creationId="{D4E931DB-633A-4A8B-A9E3-7DDA1F000B04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4" creationId="{35B6F28D-EE9F-49A5-8CD7-4823A5E71E9C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57" creationId="{0BF1A4AC-7E80-4819-B248-7B8AADD8A975}"/>
          </ac:cxnSpMkLst>
        </pc:cxnChg>
        <pc:cxnChg chg="add mod">
          <ac:chgData name="Al Brooks" userId="34fc579134f071c1" providerId="LiveId" clId="{D74D8467-B137-458C-82A3-842DD30299E8}" dt="2021-03-12T21:47:31.477" v="2026"/>
          <ac:cxnSpMkLst>
            <pc:docMk/>
            <pc:sldMk cId="1062630272" sldId="6944"/>
            <ac:cxnSpMk id="159" creationId="{8D290904-E89A-4197-8450-49DB5008E88B}"/>
          </ac:cxnSpMkLst>
        </pc:cxnChg>
        <pc:cxnChg chg="add mod">
          <ac:chgData name="Al Brooks" userId="34fc579134f071c1" providerId="LiveId" clId="{D74D8467-B137-458C-82A3-842DD30299E8}" dt="2021-03-12T21:47:31.477" v="2026"/>
          <ac:cxnSpMkLst>
            <pc:docMk/>
            <pc:sldMk cId="1062630272" sldId="6944"/>
            <ac:cxnSpMk id="160" creationId="{9B3E0EEC-B9BB-484F-B3B6-D0F30A2CED11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163" creationId="{911D7528-D272-4B57-99BD-A259CD0A2817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216" creationId="{31DE25EA-5326-4FA4-AAF8-C1D178F45C15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222" creationId="{138CF6F4-0EA6-4450-8AF5-90ACDA01C8DE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223" creationId="{10C251A4-B584-4CB2-B2E1-FE32C9E8A9DB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224" creationId="{2BC5A137-3078-40D6-B210-9F40BD1BEC6A}"/>
          </ac:cxnSpMkLst>
        </pc:cxnChg>
        <pc:cxnChg chg="del">
          <ac:chgData name="Al Brooks" userId="34fc579134f071c1" providerId="LiveId" clId="{D74D8467-B137-458C-82A3-842DD30299E8}" dt="2021-03-12T23:54:08.398" v="3845" actId="478"/>
          <ac:cxnSpMkLst>
            <pc:docMk/>
            <pc:sldMk cId="1062630272" sldId="6944"/>
            <ac:cxnSpMk id="225" creationId="{9839EB2C-42D1-468C-9AC8-DD9B336E3B90}"/>
          </ac:cxnSpMkLst>
        </pc:cxnChg>
      </pc:sldChg>
      <pc:sldChg chg="addSp delSp modSp del mod ord">
        <pc:chgData name="Al Brooks" userId="34fc579134f071c1" providerId="LiveId" clId="{D74D8467-B137-458C-82A3-842DD30299E8}" dt="2021-03-15T21:08:31.683" v="5418" actId="2696"/>
        <pc:sldMkLst>
          <pc:docMk/>
          <pc:sldMk cId="2389292817" sldId="7002"/>
        </pc:sldMkLst>
        <pc:spChg chg="mod">
          <ac:chgData name="Al Brooks" userId="34fc579134f071c1" providerId="LiveId" clId="{D74D8467-B137-458C-82A3-842DD30299E8}" dt="2021-03-15T18:08:41.017" v="4024" actId="20577"/>
          <ac:spMkLst>
            <pc:docMk/>
            <pc:sldMk cId="2389292817" sldId="7002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5T20:45:23.509" v="5334" actId="167"/>
          <ac:spMkLst>
            <pc:docMk/>
            <pc:sldMk cId="2389292817" sldId="7002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87" creationId="{3C74F53E-FD42-4813-9313-AEC106C7D513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88" creationId="{F964176A-B337-4A2F-9FFB-CB9EC02B68C5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89" creationId="{777529EE-6306-49E6-8B33-FC33BA13D1B6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0" creationId="{3768D385-50B0-468F-AAA9-85BB3D7EFBFC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1" creationId="{E8266E7B-E280-471A-A539-F276B8B5BF5A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2" creationId="{7C8B8DB9-F65B-4E50-9CAF-BFBC61981CCE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3" creationId="{E8CE6F6A-BB03-42DC-B0B7-AA13B153B521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4" creationId="{5C8A9489-AC49-484E-B741-2605F259B406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5" creationId="{7C969971-652F-4A3D-B824-5DF23A51A62A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6" creationId="{1C4C28FC-D366-411F-938C-81A02F53D11A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8" creationId="{C3B3603C-0D41-43C6-8186-239D3ADC3992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99" creationId="{3E794FB2-3C36-43AB-BF28-1B0C4D58306F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05" creationId="{BDDA11F5-B141-40C6-9C95-3A813B9B89E7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06" creationId="{3EA308B9-72B3-4C72-AC08-ED9A7BA582AD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45" creationId="{CEDEF142-5563-411D-AB1D-3FFA44A322D6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46" creationId="{B58EA7C5-C2E9-4E92-A848-372499A53CD3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47" creationId="{031096DA-20F0-48F4-A8E3-D3AB72544E7B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48" creationId="{B2C38911-7179-4156-B9F8-6AFF2709FFEB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49" creationId="{39DB800C-6AA5-4B19-9541-A7088BF08B0F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55" creationId="{55BB6AFE-B841-4412-9097-8B519A0CFA11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156" creationId="{87FB27CD-04CD-4F2A-B78B-3C24007510F1}"/>
          </ac:spMkLst>
        </pc:spChg>
        <pc:spChg chg="add mod">
          <ac:chgData name="Al Brooks" userId="34fc579134f071c1" providerId="LiveId" clId="{D74D8467-B137-458C-82A3-842DD30299E8}" dt="2021-03-15T21:07:50.585" v="5411" actId="20577"/>
          <ac:spMkLst>
            <pc:docMk/>
            <pc:sldMk cId="2389292817" sldId="7002"/>
            <ac:spMk id="158" creationId="{FB9C51B1-6FA0-4F05-8F82-40081CCA5FEC}"/>
          </ac:spMkLst>
        </pc:spChg>
        <pc:spChg chg="add del mod">
          <ac:chgData name="Al Brooks" userId="34fc579134f071c1" providerId="LiveId" clId="{D74D8467-B137-458C-82A3-842DD30299E8}" dt="2021-03-15T21:07:30.886" v="5406" actId="478"/>
          <ac:spMkLst>
            <pc:docMk/>
            <pc:sldMk cId="2389292817" sldId="7002"/>
            <ac:spMk id="160" creationId="{CC9CBE01-8641-4E26-A02D-8E72A8B89623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66" creationId="{47701CFA-B56F-4E78-8916-CFB29ADF2729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67" creationId="{15AED1D3-4D7F-4092-9072-5EC0ACE77586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68" creationId="{4328A4D7-4ED9-4BAC-910B-0F0DD6A99C84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69" creationId="{E5062E9C-7B46-4D8F-AEDA-291592B87DB3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70" creationId="{556AE43D-1879-45E3-B4DE-233B208F4259}"/>
          </ac:spMkLst>
        </pc:spChg>
        <pc:spChg chg="add del mod">
          <ac:chgData name="Al Brooks" userId="34fc579134f071c1" providerId="LiveId" clId="{D74D8467-B137-458C-82A3-842DD30299E8}" dt="2021-03-15T21:07:33.740" v="5408" actId="478"/>
          <ac:spMkLst>
            <pc:docMk/>
            <pc:sldMk cId="2389292817" sldId="7002"/>
            <ac:spMk id="171" creationId="{26D53FF1-374B-47E6-885D-D4D4876C4845}"/>
          </ac:spMkLst>
        </pc:spChg>
        <pc:spChg chg="add mod">
          <ac:chgData name="Al Brooks" userId="34fc579134f071c1" providerId="LiveId" clId="{D74D8467-B137-458C-82A3-842DD30299E8}" dt="2021-03-15T21:07:25.042" v="5405"/>
          <ac:spMkLst>
            <pc:docMk/>
            <pc:sldMk cId="2389292817" sldId="7002"/>
            <ac:spMk id="172" creationId="{706E77B3-E327-49BB-B62F-FDD532B28372}"/>
          </ac:spMkLst>
        </pc:spChg>
        <pc:spChg chg="add del mod">
          <ac:chgData name="Al Brooks" userId="34fc579134f071c1" providerId="LiveId" clId="{D74D8467-B137-458C-82A3-842DD30299E8}" dt="2021-03-15T21:07:32.369" v="5407" actId="478"/>
          <ac:spMkLst>
            <pc:docMk/>
            <pc:sldMk cId="2389292817" sldId="7002"/>
            <ac:spMk id="173" creationId="{DF47FB98-CC03-44AB-98D3-60C6E7F340A8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213" creationId="{0E603CE3-FE04-43E8-9E58-9D29C5A6FFDF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214" creationId="{5E4A7211-206B-466C-84B1-370BAC5890C4}"/>
          </ac:spMkLst>
        </pc:spChg>
        <pc:spChg chg="del">
          <ac:chgData name="Al Brooks" userId="34fc579134f071c1" providerId="LiveId" clId="{D74D8467-B137-458C-82A3-842DD30299E8}" dt="2021-03-15T21:08:24.766" v="5417" actId="478"/>
          <ac:spMkLst>
            <pc:docMk/>
            <pc:sldMk cId="2389292817" sldId="7002"/>
            <ac:spMk id="215" creationId="{D6996518-7143-43F3-8495-4E7F80495864}"/>
          </ac:spMkLst>
        </pc:spChg>
        <pc:picChg chg="add mod ord">
          <ac:chgData name="Al Brooks" userId="34fc579134f071c1" providerId="LiveId" clId="{D74D8467-B137-458C-82A3-842DD30299E8}" dt="2021-03-15T20:45:18.082" v="5331" actId="167"/>
          <ac:picMkLst>
            <pc:docMk/>
            <pc:sldMk cId="2389292817" sldId="7002"/>
            <ac:picMk id="159" creationId="{47BD3C41-E84D-4B89-8294-75BD2C13FF29}"/>
          </ac:picMkLst>
        </pc:pic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86" creationId="{E75AF531-E9A5-46E5-903B-A0E2D8E24B28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97" creationId="{01475586-6646-43CA-8DA2-E5DE001CD28A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0" creationId="{4FA19DB5-7672-4291-AAAA-DC15854B89F0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1" creationId="{AFFC4E10-BFDC-4422-8C0A-57092D7AAB2A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2" creationId="{1AD80C0F-765D-427F-9EE4-F87849F6B96F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3" creationId="{EB79848E-3865-4A8C-A0FF-259978A150FD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4" creationId="{8D5BBCEC-F561-4859-B3F7-BCF26EBB6B86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7" creationId="{193B1C18-A785-4C58-876E-4923D6A1E8D4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8" creationId="{F4FA7FF7-310C-4219-8759-18EB45BBA0D3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09" creationId="{A5717518-9F27-4EB2-91BC-078C8788EE5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0" creationId="{BAFDF9F4-6A71-4198-8D59-C6865E7DEAA1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1" creationId="{3F38C3DA-46CB-4FBF-AAFE-F2A8872E1C2E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2" creationId="{EA64C65E-BCA4-4FFD-8986-7C4CC79D76BC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3" creationId="{0F77B07A-0B3E-4BDC-A374-3E047C1CEAB6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4" creationId="{069806F9-759D-435F-93BB-63B485CB7F50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5" creationId="{9DA7F881-EDD4-4D39-BE7F-DDF496EA4C18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6" creationId="{1DA0CB8E-D2D1-449E-A389-C946E014D217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7" creationId="{DC466845-B01C-403D-A30D-2B65FD683604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8" creationId="{238171BE-8988-4E85-A3E2-83B168D88148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19" creationId="{3FF767CC-CFF2-4CD1-842F-61509DA51E46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0" creationId="{07520900-489B-47F6-BB35-D69AE1ECB961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1" creationId="{02693BCA-0EDE-487E-B724-13872609C109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2" creationId="{E6D209F8-FA5B-434C-8767-072E604C052C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3" creationId="{DF354D18-FB8C-45F5-ACC3-942BF80683E1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4" creationId="{FA2BE984-9F9E-4C17-8E71-AA28A0EAC7C3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5" creationId="{094286EA-24F5-47C7-8261-C965FE35ADA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6" creationId="{9DEDDA07-BC6A-48B9-A664-561E039B580F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7" creationId="{7252BA1E-9380-4550-9CE6-421C8EE10CC4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8" creationId="{6F08CB8E-3A48-462E-8B21-04B02DB01A79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29" creationId="{52290B60-E85F-47D5-B16A-E607460FE508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0" creationId="{880FC258-B8F4-40DB-9272-E5C9E188C5B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1" creationId="{BB0B8A43-45D3-4586-81EA-08FD1AC80ABE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2" creationId="{64652DF4-A699-422A-9674-CD6459E0A846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3" creationId="{866924B7-C7A9-4DD7-A984-DFF88601A2D4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4" creationId="{28679B0E-F13C-408E-BC1A-EA38CAA3ADD0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5" creationId="{3A816D17-D5E6-4524-87FB-D640A9F9317D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6" creationId="{8286DD91-0778-4A17-98E4-C22EF9D5B117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7" creationId="{8F2AAD7B-FB4B-41A0-9F94-14D21AF9E123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8" creationId="{0EE7156D-81F6-4B72-9B47-DE1EDC1F528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39" creationId="{C2EC1514-E591-470E-91D2-BD6063EACFE1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40" creationId="{23589947-47AF-41AD-B806-49F97F8C8A0F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41" creationId="{5E7AE4C8-2804-4076-8981-3DA6FA7A30E9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42" creationId="{DF54E1B8-6758-4984-B93F-4DA9F30147CA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43" creationId="{832DA5F4-71A5-40AB-9910-6D034550307F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44" creationId="{8B205145-71A2-4384-A73F-4FB478CE193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0" creationId="{D6557E9D-AC92-4CB8-8EC1-78C8C2F9E806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1" creationId="{FB3752BE-B431-4CC3-8329-5C152F383E7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2" creationId="{A8FB7F66-48E7-43F7-BFE7-219A66D7223F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3" creationId="{BDA81070-1413-48E4-8EA1-5BA1F2FA21EC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4" creationId="{1CA95A17-82D5-4493-A6C8-42F77F9376E2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57" creationId="{EF01823A-EEEF-4E04-888C-F574774AC038}"/>
          </ac:cxnSpMkLst>
        </pc:cxnChg>
        <pc:cxnChg chg="add mod">
          <ac:chgData name="Al Brooks" userId="34fc579134f071c1" providerId="LiveId" clId="{D74D8467-B137-458C-82A3-842DD30299E8}" dt="2021-03-15T21:07:25.042" v="5405"/>
          <ac:cxnSpMkLst>
            <pc:docMk/>
            <pc:sldMk cId="2389292817" sldId="7002"/>
            <ac:cxnSpMk id="161" creationId="{FFAB1680-E85F-4293-91F4-7AF1AC87AF88}"/>
          </ac:cxnSpMkLst>
        </pc:cxnChg>
        <pc:cxnChg chg="add mod">
          <ac:chgData name="Al Brooks" userId="34fc579134f071c1" providerId="LiveId" clId="{D74D8467-B137-458C-82A3-842DD30299E8}" dt="2021-03-15T21:07:25.042" v="5405"/>
          <ac:cxnSpMkLst>
            <pc:docMk/>
            <pc:sldMk cId="2389292817" sldId="7002"/>
            <ac:cxnSpMk id="162" creationId="{2BCB0372-3C23-483A-B565-884FE3747E8B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163" creationId="{D89512B4-2D9E-4455-98CF-06FB693E3818}"/>
          </ac:cxnSpMkLst>
        </pc:cxnChg>
        <pc:cxnChg chg="add mod">
          <ac:chgData name="Al Brooks" userId="34fc579134f071c1" providerId="LiveId" clId="{D74D8467-B137-458C-82A3-842DD30299E8}" dt="2021-03-15T21:07:25.042" v="5405"/>
          <ac:cxnSpMkLst>
            <pc:docMk/>
            <pc:sldMk cId="2389292817" sldId="7002"/>
            <ac:cxnSpMk id="164" creationId="{CDBC77C0-1FE3-41B3-8595-C698333DAB7A}"/>
          </ac:cxnSpMkLst>
        </pc:cxnChg>
        <pc:cxnChg chg="add mod">
          <ac:chgData name="Al Brooks" userId="34fc579134f071c1" providerId="LiveId" clId="{D74D8467-B137-458C-82A3-842DD30299E8}" dt="2021-03-15T21:07:25.042" v="5405"/>
          <ac:cxnSpMkLst>
            <pc:docMk/>
            <pc:sldMk cId="2389292817" sldId="7002"/>
            <ac:cxnSpMk id="165" creationId="{7E37B455-E20B-43D5-BE6D-838A09EEF78B}"/>
          </ac:cxnSpMkLst>
        </pc:cxnChg>
        <pc:cxnChg chg="add mod">
          <ac:chgData name="Al Brooks" userId="34fc579134f071c1" providerId="LiveId" clId="{D74D8467-B137-458C-82A3-842DD30299E8}" dt="2021-03-15T21:07:45.248" v="5409" actId="571"/>
          <ac:cxnSpMkLst>
            <pc:docMk/>
            <pc:sldMk cId="2389292817" sldId="7002"/>
            <ac:cxnSpMk id="174" creationId="{06D283FC-79AD-4A3F-B378-E7DD17C82D50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216" creationId="{E175A885-EFF0-4842-9941-A4A06952A5A5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222" creationId="{3CC1647A-A316-49B5-B765-317C24179CBE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223" creationId="{F0AEF88E-173F-4D5C-AF19-A88C4CABE2F1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224" creationId="{1BC451E6-82BE-4031-833F-7E29C9C36297}"/>
          </ac:cxnSpMkLst>
        </pc:cxnChg>
        <pc:cxnChg chg="del">
          <ac:chgData name="Al Brooks" userId="34fc579134f071c1" providerId="LiveId" clId="{D74D8467-B137-458C-82A3-842DD30299E8}" dt="2021-03-15T21:08:24.766" v="5417" actId="478"/>
          <ac:cxnSpMkLst>
            <pc:docMk/>
            <pc:sldMk cId="2389292817" sldId="7002"/>
            <ac:cxnSpMk id="225" creationId="{B88D46D4-F7D4-40C2-B47F-DCB4583EC44D}"/>
          </ac:cxnSpMkLst>
        </pc:cxnChg>
      </pc:sldChg>
      <pc:sldChg chg="addSp delSp modSp del mod ord">
        <pc:chgData name="Al Brooks" userId="34fc579134f071c1" providerId="LiveId" clId="{D74D8467-B137-458C-82A3-842DD30299E8}" dt="2021-03-16T21:40:07.783" v="6621" actId="2696"/>
        <pc:sldMkLst>
          <pc:docMk/>
          <pc:sldMk cId="3540057383" sldId="7003"/>
        </pc:sldMkLst>
        <pc:spChg chg="mod">
          <ac:chgData name="Al Brooks" userId="34fc579134f071c1" providerId="LiveId" clId="{D74D8467-B137-458C-82A3-842DD30299E8}" dt="2021-03-16T18:29:57.557" v="5804" actId="20577"/>
          <ac:spMkLst>
            <pc:docMk/>
            <pc:sldMk cId="3540057383" sldId="7003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87" creationId="{9CB30757-7C6B-4B03-BCCF-ED43FD1E4E04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88" creationId="{B914C555-D805-4BE4-888D-B1C5C6BC0299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89" creationId="{67BEA78B-5F14-491B-A19D-17B4EDAC3162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0" creationId="{87461338-89B7-425D-94E7-470220F7679A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1" creationId="{C244EA20-405B-479F-A344-25100CA8EF3A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2" creationId="{8B3CB556-07CA-4D81-8C6F-4542F89AD5FF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3" creationId="{46F3D846-C9AC-4EF1-864F-27A64EF54E9D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4" creationId="{2094EBEC-3B41-45F7-A170-C723F8E121B8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5" creationId="{EAC99A8D-738F-4CD5-8404-339F14E113CB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6" creationId="{2FE7DF64-73E9-4A14-9A88-92D7125A13CE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8" creationId="{6B0830EB-5DB8-44F5-9FE7-CBAE2899CB56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99" creationId="{CF21F3DD-7950-4A16-A971-0E3D4CC1D62C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05" creationId="{38476A76-CF05-4AB7-9860-48727AE754A7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06" creationId="{731968E5-0774-475C-A6FF-8D7B33F278FC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45" creationId="{B12111BE-6D8D-4674-96AA-C4AC0FD47FE3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46" creationId="{72230B95-3C0D-4688-9B87-70F46C6B7203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47" creationId="{D258AA94-6D2F-4B83-95E8-211A5AFDC8DF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48" creationId="{AA6057D3-9431-421C-8211-15FD42C31B63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49" creationId="{20AD85F7-9330-4D95-8C49-F0AC68F16508}"/>
          </ac:spMkLst>
        </pc:spChg>
        <pc:spChg chg="del mod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55" creationId="{5A486CA7-3176-45CC-A9CF-F44F2BBCC456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156" creationId="{31D04E26-6CBB-4F4F-8F5D-360FBB5B39D2}"/>
          </ac:spMkLst>
        </pc:spChg>
        <pc:spChg chg="add mod">
          <ac:chgData name="Al Brooks" userId="34fc579134f071c1" providerId="LiveId" clId="{D74D8467-B137-458C-82A3-842DD30299E8}" dt="2021-03-16T21:37:28.526" v="6581" actId="1076"/>
          <ac:spMkLst>
            <pc:docMk/>
            <pc:sldMk cId="3540057383" sldId="7003"/>
            <ac:spMk id="158" creationId="{C18669FB-17C0-4D60-9BF0-95D1044D35FD}"/>
          </ac:spMkLst>
        </pc:spChg>
        <pc:spChg chg="add mod">
          <ac:chgData name="Al Brooks" userId="34fc579134f071c1" providerId="LiveId" clId="{D74D8467-B137-458C-82A3-842DD30299E8}" dt="2021-03-16T21:36:53.757" v="6574" actId="1076"/>
          <ac:spMkLst>
            <pc:docMk/>
            <pc:sldMk cId="3540057383" sldId="7003"/>
            <ac:spMk id="159" creationId="{7D4F6237-0E03-4978-AB90-D53B6D221528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61" creationId="{A349ED7F-342C-4ED9-9F1A-AA45A69A39D8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68" creationId="{E4315874-C308-4960-8050-6F3F4DF5CEC9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69" creationId="{B2C9CA24-462B-470F-9A21-4F30CFEF699C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0" creationId="{103E4016-DB4D-44BD-A511-2997EF0AD09A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1" creationId="{CDB3E016-57A1-4EDC-9727-2B6000A0AF0B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2" creationId="{FC14A904-225A-453E-BFEC-9C3B1A1E66E7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3" creationId="{54B0FB51-FD7C-415C-B316-62FB6EED75E6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4" creationId="{92BBFD27-10A0-4867-9455-1F4ADD6CD95A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5" creationId="{E0AD80F7-BF8A-4D99-A494-495834208054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6" creationId="{2397E9CD-16CE-488D-AF33-6F34E8C47A5B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7" creationId="{D731BC22-02AB-49E4-A792-322C31401A2D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8" creationId="{A6CCAB59-A6B7-4343-B185-5793F2AB4B70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79" creationId="{B825A356-FA7B-4E09-9EFA-FC460E690DD2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0" creationId="{93999288-6390-47C4-9975-4E01133FB256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1" creationId="{34CBE365-FEE2-40BB-95E4-50231CD7C6F5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2" creationId="{9D5C6882-4D86-417F-BA09-C8F4FA06517A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4" creationId="{3C0AA753-93F2-4605-93EA-ACC42BE44B4A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5" creationId="{9DC66E0E-4170-4D8E-9816-88E02EF328A7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7" creationId="{81E7763C-6D1B-43EF-9892-2A13A82BB6ED}"/>
          </ac:spMkLst>
        </pc:spChg>
        <pc:spChg chg="add del mod">
          <ac:chgData name="Al Brooks" userId="34fc579134f071c1" providerId="LiveId" clId="{D74D8467-B137-458C-82A3-842DD30299E8}" dt="2021-03-16T21:34:30.545" v="6477"/>
          <ac:spMkLst>
            <pc:docMk/>
            <pc:sldMk cId="3540057383" sldId="7003"/>
            <ac:spMk id="188" creationId="{27BDC618-7497-43A4-AC20-1F979D72250F}"/>
          </ac:spMkLst>
        </pc:spChg>
        <pc:spChg chg="add del mod">
          <ac:chgData name="Al Brooks" userId="34fc579134f071c1" providerId="LiveId" clId="{D74D8467-B137-458C-82A3-842DD30299E8}" dt="2021-03-16T21:35:02.958" v="6484" actId="478"/>
          <ac:spMkLst>
            <pc:docMk/>
            <pc:sldMk cId="3540057383" sldId="7003"/>
            <ac:spMk id="189" creationId="{CCD63ACB-6B3F-4F8D-AD29-5211300798ED}"/>
          </ac:spMkLst>
        </pc:spChg>
        <pc:spChg chg="add del mod">
          <ac:chgData name="Al Brooks" userId="34fc579134f071c1" providerId="LiveId" clId="{D74D8467-B137-458C-82A3-842DD30299E8}" dt="2021-03-16T21:36:43.111" v="6571" actId="478"/>
          <ac:spMkLst>
            <pc:docMk/>
            <pc:sldMk cId="3540057383" sldId="7003"/>
            <ac:spMk id="194" creationId="{CD081CA9-6D36-41B4-9D4F-4D2AD20C82D1}"/>
          </ac:spMkLst>
        </pc:spChg>
        <pc:spChg chg="add del mod">
          <ac:chgData name="Al Brooks" userId="34fc579134f071c1" providerId="LiveId" clId="{D74D8467-B137-458C-82A3-842DD30299E8}" dt="2021-03-16T21:36:47.303" v="6573" actId="478"/>
          <ac:spMkLst>
            <pc:docMk/>
            <pc:sldMk cId="3540057383" sldId="7003"/>
            <ac:spMk id="195" creationId="{02E1F5F9-24EA-467E-BEC1-2F1807BDC7B8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196" creationId="{7B332F32-62FE-49B4-9698-D7A90ED57C98}"/>
          </ac:spMkLst>
        </pc:spChg>
        <pc:spChg chg="add del mod">
          <ac:chgData name="Al Brooks" userId="34fc579134f071c1" providerId="LiveId" clId="{D74D8467-B137-458C-82A3-842DD30299E8}" dt="2021-03-16T21:36:44.461" v="6572" actId="478"/>
          <ac:spMkLst>
            <pc:docMk/>
            <pc:sldMk cId="3540057383" sldId="7003"/>
            <ac:spMk id="197" creationId="{E4B3C616-CBB3-4B9D-AA91-CE70915DD0AB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198" creationId="{DD3646BA-75D3-416C-B6C8-1F5FB803CBD0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199" creationId="{833A04EE-D8AB-48F6-8949-3EB941FA48AB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0" creationId="{C02F0133-6A7F-4A6A-978A-5F67632A558D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1" creationId="{8AE696A3-7621-4758-B9E5-A3E2CBA61902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2" creationId="{9B982AF9-28C4-4AC8-925F-22D54851129B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3" creationId="{934D38E6-353E-4952-B015-E396D78353CE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4" creationId="{AA821B5A-C130-4302-9C42-3789E7E268BA}"/>
          </ac:spMkLst>
        </pc:spChg>
        <pc:spChg chg="add mod">
          <ac:chgData name="Al Brooks" userId="34fc579134f071c1" providerId="LiveId" clId="{D74D8467-B137-458C-82A3-842DD30299E8}" dt="2021-03-16T21:35:10.200" v="6546" actId="1038"/>
          <ac:spMkLst>
            <pc:docMk/>
            <pc:sldMk cId="3540057383" sldId="7003"/>
            <ac:spMk id="205" creationId="{EC4C9A8D-19E6-47D2-AD83-AA82616B610E}"/>
          </ac:spMkLst>
        </pc:spChg>
        <pc:spChg chg="add del mod">
          <ac:chgData name="Al Brooks" userId="34fc579134f071c1" providerId="LiveId" clId="{D74D8467-B137-458C-82A3-842DD30299E8}" dt="2021-03-16T21:36:34.327" v="6567" actId="478"/>
          <ac:spMkLst>
            <pc:docMk/>
            <pc:sldMk cId="3540057383" sldId="7003"/>
            <ac:spMk id="206" creationId="{7261AB9D-0D37-4803-AB64-D6EFF0D4C75B}"/>
          </ac:spMkLst>
        </pc:spChg>
        <pc:spChg chg="add del mod">
          <ac:chgData name="Al Brooks" userId="34fc579134f071c1" providerId="LiveId" clId="{D74D8467-B137-458C-82A3-842DD30299E8}" dt="2021-03-16T21:35:26.786" v="6549" actId="478"/>
          <ac:spMkLst>
            <pc:docMk/>
            <pc:sldMk cId="3540057383" sldId="7003"/>
            <ac:spMk id="207" creationId="{3F0ECA25-FC8B-42FB-B822-2BF42CA30C58}"/>
          </ac:spMkLst>
        </pc:spChg>
        <pc:spChg chg="add del mod">
          <ac:chgData name="Al Brooks" userId="34fc579134f071c1" providerId="LiveId" clId="{D74D8467-B137-458C-82A3-842DD30299E8}" dt="2021-03-16T21:36:21.270" v="6563" actId="478"/>
          <ac:spMkLst>
            <pc:docMk/>
            <pc:sldMk cId="3540057383" sldId="7003"/>
            <ac:spMk id="209" creationId="{24AC10E2-D24F-4611-AF40-A9CFF22AFA73}"/>
          </ac:spMkLst>
        </pc:spChg>
        <pc:spChg chg="add del mod">
          <ac:chgData name="Al Brooks" userId="34fc579134f071c1" providerId="LiveId" clId="{D74D8467-B137-458C-82A3-842DD30299E8}" dt="2021-03-16T21:36:40.354" v="6570" actId="478"/>
          <ac:spMkLst>
            <pc:docMk/>
            <pc:sldMk cId="3540057383" sldId="7003"/>
            <ac:spMk id="210" creationId="{F1870AB1-BA91-4E13-9A36-F10242A282E6}"/>
          </ac:spMkLst>
        </pc:spChg>
        <pc:spChg chg="add del mod">
          <ac:chgData name="Al Brooks" userId="34fc579134f071c1" providerId="LiveId" clId="{D74D8467-B137-458C-82A3-842DD30299E8}" dt="2021-03-16T21:36:33.134" v="6566" actId="478"/>
          <ac:spMkLst>
            <pc:docMk/>
            <pc:sldMk cId="3540057383" sldId="7003"/>
            <ac:spMk id="212" creationId="{9CC6A644-C29E-40C1-9AA4-EA5F83AF6312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213" creationId="{53D0E31D-A626-4C29-BAA4-1B7CB561CFCD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214" creationId="{BD10BFE7-6F05-4944-B0E8-E40A1EB0C4AB}"/>
          </ac:spMkLst>
        </pc:spChg>
        <pc:spChg chg="del">
          <ac:chgData name="Al Brooks" userId="34fc579134f071c1" providerId="LiveId" clId="{D74D8467-B137-458C-82A3-842DD30299E8}" dt="2021-03-16T21:39:24.881" v="6616" actId="478"/>
          <ac:spMkLst>
            <pc:docMk/>
            <pc:sldMk cId="3540057383" sldId="7003"/>
            <ac:spMk id="215" creationId="{DB477728-AC64-408B-BA9C-CE7CDC7DE88A}"/>
          </ac:spMkLst>
        </pc:spChg>
        <pc:picChg chg="add mod ord">
          <ac:chgData name="Al Brooks" userId="34fc579134f071c1" providerId="LiveId" clId="{D74D8467-B137-458C-82A3-842DD30299E8}" dt="2021-03-16T21:35:10.200" v="6546" actId="1038"/>
          <ac:picMkLst>
            <pc:docMk/>
            <pc:sldMk cId="3540057383" sldId="7003"/>
            <ac:picMk id="160" creationId="{70AC304A-014A-4871-B9EB-4BC5181331E0}"/>
          </ac:picMkLst>
        </pc:pic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86" creationId="{5F68A867-11D6-4703-8E96-4C39710A77CF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97" creationId="{585899EF-B177-44C9-8EA7-321DE8560091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0" creationId="{EB12AB11-44F9-473A-A587-99F2FB07BDE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1" creationId="{F5025ED4-56B8-42DE-9984-3CA1D8DC8DA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2" creationId="{FA29DB86-9781-4525-A908-52C8DE0AFFBC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3" creationId="{E80AD077-9D94-41B3-82B3-5D0069522358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4" creationId="{D40FF8C8-531E-461C-80D1-0244EA3231F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7" creationId="{B663691A-4A14-4E1E-B575-71556DBAA85F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8" creationId="{DE3A9684-50D1-4A9F-9E1B-9EE1A38241B2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09" creationId="{2334C16C-9BBA-4E6D-85BF-0E1BD259229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0" creationId="{55BFEF96-BFAA-4857-BC8C-DB48C161733F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1" creationId="{3253C739-009F-4EEC-A62E-B82BAB078604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2" creationId="{19F4524F-9EE0-4C11-BE1E-825787517773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3" creationId="{CF03CA46-2430-42A8-90B2-A875250706AC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4" creationId="{FD29DEE9-96CF-40B8-8D18-1790F2E0BDAF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5" creationId="{19726A3D-A707-40DE-A5F6-80D079DE0674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6" creationId="{58DCF526-8DC8-43D6-9131-3EBFBBE9BA3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7" creationId="{60486A20-3D53-4887-8FFE-E2E5CA394ED5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8" creationId="{AF5745B8-4217-4627-8E39-777D9C009A8F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19" creationId="{3F365D0C-E239-4BE9-9583-A35EE2D40DA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0" creationId="{6081B139-FEBB-4180-9A89-0D181E910F5E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1" creationId="{8F94C08F-4D7A-40BD-9469-F4A24F1D60D0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2" creationId="{57432911-6D25-41FD-BA6B-57A9C181862E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3" creationId="{63E7F121-1109-4951-9581-5EAA137DE54A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4" creationId="{98E427B4-DD67-4F9F-B169-1404C72DE889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5" creationId="{F5981D27-94B8-4898-BD47-88DDD50636B1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6" creationId="{7AEA7BF8-AC22-49F7-AC2D-D6B2BD677463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7" creationId="{D5ADC1C3-77B7-4C9A-8031-B3B4BEBFB36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8" creationId="{0B90369E-A812-461B-80A7-38660F1F36A8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29" creationId="{EA3534BC-37B8-488F-966A-CF2988A75A73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0" creationId="{A39E3A33-5279-4F98-9107-9749E19D4022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1" creationId="{641D29B1-CD11-4282-93AC-1CC1DFD191DC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2" creationId="{3CD9B97D-08AF-406D-AF5B-E7D7A29B7FC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3" creationId="{FDF745F2-7D40-4E5C-B64C-DCB72478FF1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4" creationId="{DBC73A2D-9972-4250-B56F-B6EA3BEFF1F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5" creationId="{633AA4E0-78AF-443A-8508-A95D7D16CB6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6" creationId="{6CCCC543-E905-4CD2-8B3F-FC1E1EBFCE0E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7" creationId="{E138F45A-E17E-4D93-9B32-2EFD43015DB5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8" creationId="{C1DB2497-BA6B-48CE-80EB-A7B02D2FF648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39" creationId="{3BD1A3AC-3076-4771-B87B-3034DD3E330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40" creationId="{00132EDB-C081-4715-9EBC-4C704C843E9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41" creationId="{2014F7B6-93ED-40F6-B809-29F0D82DB685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42" creationId="{4B234CE3-AFF2-474F-9B71-D67093889EA2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43" creationId="{ED5027AB-B42A-4AAF-94A8-7CBACBC18876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44" creationId="{DCFB49DB-8E83-473B-B7E6-ADAE9C37A43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0" creationId="{CBB15E06-C824-4461-9889-E239A5EED249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1" creationId="{ECB2E94A-70F3-4CAA-A4AE-70A6F463194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2" creationId="{98356848-A0D7-4EE0-8040-975192695266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3" creationId="{3289F30A-1864-4DDC-B564-006F0589291D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4" creationId="{458C6304-C38D-49A2-9E3B-E34E8F3130FA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57" creationId="{08DA0244-A870-4D0B-ABA9-60643AFFFA0B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62" creationId="{6BEB2EDC-8F56-43D4-83BC-BB9259F31F59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163" creationId="{39BF73DB-B99B-43D4-84E1-A9FB4AD52EFA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64" creationId="{C28EB77F-E892-46D2-83B4-1B73021090D1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65" creationId="{F23ADC28-327F-420B-A857-28CA13449A9B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66" creationId="{42D190C9-CED8-43B2-9D6A-2D816A856A1C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67" creationId="{1800CFCA-6520-4129-AE43-0E16EC33423D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83" creationId="{918A51AF-9EB5-42B6-B848-58BFA4DA490C}"/>
          </ac:cxnSpMkLst>
        </pc:cxnChg>
        <pc:cxnChg chg="add del mod">
          <ac:chgData name="Al Brooks" userId="34fc579134f071c1" providerId="LiveId" clId="{D74D8467-B137-458C-82A3-842DD30299E8}" dt="2021-03-16T21:34:30.545" v="6477"/>
          <ac:cxnSpMkLst>
            <pc:docMk/>
            <pc:sldMk cId="3540057383" sldId="7003"/>
            <ac:cxnSpMk id="186" creationId="{376F0CC5-C6EB-49F8-BE16-51B5B09F09DD}"/>
          </ac:cxnSpMkLst>
        </pc:cxnChg>
        <pc:cxnChg chg="add mod">
          <ac:chgData name="Al Brooks" userId="34fc579134f071c1" providerId="LiveId" clId="{D74D8467-B137-458C-82A3-842DD30299E8}" dt="2021-03-16T21:35:10.200" v="6546" actId="1038"/>
          <ac:cxnSpMkLst>
            <pc:docMk/>
            <pc:sldMk cId="3540057383" sldId="7003"/>
            <ac:cxnSpMk id="190" creationId="{62C71079-9F29-4F00-A2FC-F8776A276622}"/>
          </ac:cxnSpMkLst>
        </pc:cxnChg>
        <pc:cxnChg chg="add mod">
          <ac:chgData name="Al Brooks" userId="34fc579134f071c1" providerId="LiveId" clId="{D74D8467-B137-458C-82A3-842DD30299E8}" dt="2021-03-16T21:35:10.200" v="6546" actId="1038"/>
          <ac:cxnSpMkLst>
            <pc:docMk/>
            <pc:sldMk cId="3540057383" sldId="7003"/>
            <ac:cxnSpMk id="191" creationId="{C91644B5-B955-4187-A000-0876D1F04B23}"/>
          </ac:cxnSpMkLst>
        </pc:cxnChg>
        <pc:cxnChg chg="add mod">
          <ac:chgData name="Al Brooks" userId="34fc579134f071c1" providerId="LiveId" clId="{D74D8467-B137-458C-82A3-842DD30299E8}" dt="2021-03-16T21:35:10.200" v="6546" actId="1038"/>
          <ac:cxnSpMkLst>
            <pc:docMk/>
            <pc:sldMk cId="3540057383" sldId="7003"/>
            <ac:cxnSpMk id="192" creationId="{314A8D44-C3A1-447E-8192-B755195405FC}"/>
          </ac:cxnSpMkLst>
        </pc:cxnChg>
        <pc:cxnChg chg="add del mod">
          <ac:chgData name="Al Brooks" userId="34fc579134f071c1" providerId="LiveId" clId="{D74D8467-B137-458C-82A3-842DD30299E8}" dt="2021-03-16T21:36:36.202" v="6568" actId="478"/>
          <ac:cxnSpMkLst>
            <pc:docMk/>
            <pc:sldMk cId="3540057383" sldId="7003"/>
            <ac:cxnSpMk id="193" creationId="{6097D133-C855-48D2-9835-0F14B79B61C9}"/>
          </ac:cxnSpMkLst>
        </pc:cxnChg>
        <pc:cxnChg chg="add mod">
          <ac:chgData name="Al Brooks" userId="34fc579134f071c1" providerId="LiveId" clId="{D74D8467-B137-458C-82A3-842DD30299E8}" dt="2021-03-16T21:36:18.450" v="6562" actId="14100"/>
          <ac:cxnSpMkLst>
            <pc:docMk/>
            <pc:sldMk cId="3540057383" sldId="7003"/>
            <ac:cxnSpMk id="208" creationId="{75CB25A7-396D-41DE-A488-CFB893369AC1}"/>
          </ac:cxnSpMkLst>
        </pc:cxnChg>
        <pc:cxnChg chg="add del mod">
          <ac:chgData name="Al Brooks" userId="34fc579134f071c1" providerId="LiveId" clId="{D74D8467-B137-458C-82A3-842DD30299E8}" dt="2021-03-16T21:36:38.536" v="6569" actId="478"/>
          <ac:cxnSpMkLst>
            <pc:docMk/>
            <pc:sldMk cId="3540057383" sldId="7003"/>
            <ac:cxnSpMk id="211" creationId="{695C33D8-AA0E-43E4-A887-B99A0901C5F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216" creationId="{CEFF447C-F4BB-4F84-B55A-1559A2BAA5C0}"/>
          </ac:cxnSpMkLst>
        </pc:cxnChg>
        <pc:cxnChg chg="add mod">
          <ac:chgData name="Al Brooks" userId="34fc579134f071c1" providerId="LiveId" clId="{D74D8467-B137-458C-82A3-842DD30299E8}" dt="2021-03-16T21:36:07.825" v="6560" actId="1076"/>
          <ac:cxnSpMkLst>
            <pc:docMk/>
            <pc:sldMk cId="3540057383" sldId="7003"/>
            <ac:cxnSpMk id="217" creationId="{52AF1E63-7D8F-4774-A7A7-0BAF3AA3D498}"/>
          </ac:cxnSpMkLst>
        </pc:cxnChg>
        <pc:cxnChg chg="add mod">
          <ac:chgData name="Al Brooks" userId="34fc579134f071c1" providerId="LiveId" clId="{D74D8467-B137-458C-82A3-842DD30299E8}" dt="2021-03-16T21:37:26.047" v="6580" actId="14100"/>
          <ac:cxnSpMkLst>
            <pc:docMk/>
            <pc:sldMk cId="3540057383" sldId="7003"/>
            <ac:cxnSpMk id="218" creationId="{B770BAD0-5FD1-42DB-9EBC-DCA57D6C9E79}"/>
          </ac:cxnSpMkLst>
        </pc:cxnChg>
        <pc:cxnChg chg="add mod">
          <ac:chgData name="Al Brooks" userId="34fc579134f071c1" providerId="LiveId" clId="{D74D8467-B137-458C-82A3-842DD30299E8}" dt="2021-03-16T21:37:08.808" v="6576" actId="1076"/>
          <ac:cxnSpMkLst>
            <pc:docMk/>
            <pc:sldMk cId="3540057383" sldId="7003"/>
            <ac:cxnSpMk id="219" creationId="{35A9C2FD-0D9D-45A2-8356-8A70ED460F5B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222" creationId="{69A06745-4835-4E41-B446-72023D5D3DC9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223" creationId="{A592123D-BB49-4581-AE50-5E748D424F71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224" creationId="{A8785CB1-BDD7-41C6-80BC-A4F0A4854A57}"/>
          </ac:cxnSpMkLst>
        </pc:cxnChg>
        <pc:cxnChg chg="del">
          <ac:chgData name="Al Brooks" userId="34fc579134f071c1" providerId="LiveId" clId="{D74D8467-B137-458C-82A3-842DD30299E8}" dt="2021-03-16T21:39:24.881" v="6616" actId="478"/>
          <ac:cxnSpMkLst>
            <pc:docMk/>
            <pc:sldMk cId="3540057383" sldId="7003"/>
            <ac:cxnSpMk id="225" creationId="{DC98278D-BC23-4434-9E6F-9F07AB347B9F}"/>
          </ac:cxnSpMkLst>
        </pc:cxnChg>
      </pc:sldChg>
      <pc:sldChg chg="addSp delSp modSp del mod ord">
        <pc:chgData name="Al Brooks" userId="34fc579134f071c1" providerId="LiveId" clId="{D74D8467-B137-458C-82A3-842DD30299E8}" dt="2021-03-17T21:22:06.994" v="8896" actId="2696"/>
        <pc:sldMkLst>
          <pc:docMk/>
          <pc:sldMk cId="2659769944" sldId="7004"/>
        </pc:sldMkLst>
        <pc:spChg chg="mod">
          <ac:chgData name="Al Brooks" userId="34fc579134f071c1" providerId="LiveId" clId="{D74D8467-B137-458C-82A3-842DD30299E8}" dt="2021-03-17T15:43:23.646" v="7352" actId="20577"/>
          <ac:spMkLst>
            <pc:docMk/>
            <pc:sldMk cId="2659769944" sldId="7004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7T20:51:12.467" v="8402" actId="167"/>
          <ac:spMkLst>
            <pc:docMk/>
            <pc:sldMk cId="2659769944" sldId="7004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87" creationId="{DFC34A23-7FCB-4F86-ACE7-95F45E744E61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88" creationId="{C441B56C-023C-4659-A859-2901C608B051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89" creationId="{E796C8F7-B908-4DAB-859C-E17EBE93F3DA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0" creationId="{442B8866-3781-474F-B636-111C49CCCD46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1" creationId="{A0361EA5-22D3-461E-BDE9-85070F9FDD16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2" creationId="{731C3FEC-3CF4-4408-97CF-1B6DF957396B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3" creationId="{267CA901-EF88-4C07-A3AD-40C42C744B61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4" creationId="{97D9644F-827D-4B72-9849-58D5857C3654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5" creationId="{4A96C1F2-0F23-4CAF-A05B-48ED52A0795A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6" creationId="{765FAA7C-98D9-4951-8604-B1492FF3AB00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8" creationId="{222AF5F9-9CCD-4948-B74B-79DCFE9E4F7B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99" creationId="{D537C04F-EC56-4BA3-94EE-5620FEF38BDD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05" creationId="{52689B68-DC73-4FA3-A168-DB114D4B4B78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06" creationId="{E9B10FF8-A6D0-46F3-9DDE-A4D0C78A5A0B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45" creationId="{631EB7C1-7561-447D-A2BA-A77C6206984F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46" creationId="{ED71F636-FC24-4E39-A97B-14E0CBF6B5B8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47" creationId="{F4F9882B-2834-4A9B-A686-56DAB1C3C613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48" creationId="{F78D1D26-7968-43F1-AD1E-AF2034F04289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49" creationId="{13D3B5C7-377C-44E3-88CB-38B58E4930CB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55" creationId="{94F2F9A7-6EEE-41C1-90CB-E7CEDFE91199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156" creationId="{8ABB8D6F-40DD-4FFE-BE12-194BFC278CE8}"/>
          </ac:spMkLst>
        </pc:spChg>
        <pc:spChg chg="add mod">
          <ac:chgData name="Al Brooks" userId="34fc579134f071c1" providerId="LiveId" clId="{D74D8467-B137-458C-82A3-842DD30299E8}" dt="2021-03-17T21:13:12.495" v="8582" actId="1076"/>
          <ac:spMkLst>
            <pc:docMk/>
            <pc:sldMk cId="2659769944" sldId="7004"/>
            <ac:spMk id="158" creationId="{0C5F5E11-516A-4A87-B1FE-6EA1966EA5B0}"/>
          </ac:spMkLst>
        </pc:spChg>
        <pc:spChg chg="add del mod">
          <ac:chgData name="Al Brooks" userId="34fc579134f071c1" providerId="LiveId" clId="{D74D8467-B137-458C-82A3-842DD30299E8}" dt="2021-03-17T21:16:49.076" v="8700" actId="478"/>
          <ac:spMkLst>
            <pc:docMk/>
            <pc:sldMk cId="2659769944" sldId="7004"/>
            <ac:spMk id="159" creationId="{C1051EFE-1853-4BD2-AB92-FA43DC08DCEC}"/>
          </ac:spMkLst>
        </pc:spChg>
        <pc:spChg chg="add mod">
          <ac:chgData name="Al Brooks" userId="34fc579134f071c1" providerId="LiveId" clId="{D74D8467-B137-458C-82A3-842DD30299E8}" dt="2021-03-17T21:07:54.690" v="8411"/>
          <ac:spMkLst>
            <pc:docMk/>
            <pc:sldMk cId="2659769944" sldId="7004"/>
            <ac:spMk id="164" creationId="{5174EC71-C74E-4D89-9C47-086774C2C685}"/>
          </ac:spMkLst>
        </pc:spChg>
        <pc:spChg chg="add mod">
          <ac:chgData name="Al Brooks" userId="34fc579134f071c1" providerId="LiveId" clId="{D74D8467-B137-458C-82A3-842DD30299E8}" dt="2021-03-17T21:07:54.690" v="8411"/>
          <ac:spMkLst>
            <pc:docMk/>
            <pc:sldMk cId="2659769944" sldId="7004"/>
            <ac:spMk id="165" creationId="{26C79FC8-026B-4A8D-84F3-AC8EDBF86386}"/>
          </ac:spMkLst>
        </pc:spChg>
        <pc:spChg chg="add del mod">
          <ac:chgData name="Al Brooks" userId="34fc579134f071c1" providerId="LiveId" clId="{D74D8467-B137-458C-82A3-842DD30299E8}" dt="2021-03-17T21:16:50.807" v="8701" actId="478"/>
          <ac:spMkLst>
            <pc:docMk/>
            <pc:sldMk cId="2659769944" sldId="7004"/>
            <ac:spMk id="168" creationId="{755328EB-305E-4C92-86F9-38C44160A33B}"/>
          </ac:spMkLst>
        </pc:spChg>
        <pc:spChg chg="add del mod">
          <ac:chgData name="Al Brooks" userId="34fc579134f071c1" providerId="LiveId" clId="{D74D8467-B137-458C-82A3-842DD30299E8}" dt="2021-03-17T21:16:56.728" v="8703" actId="478"/>
          <ac:spMkLst>
            <pc:docMk/>
            <pc:sldMk cId="2659769944" sldId="7004"/>
            <ac:spMk id="169" creationId="{8C762DC3-A426-448F-999A-4A0CDA86565A}"/>
          </ac:spMkLst>
        </pc:spChg>
        <pc:spChg chg="add del mod">
          <ac:chgData name="Al Brooks" userId="34fc579134f071c1" providerId="LiveId" clId="{D74D8467-B137-458C-82A3-842DD30299E8}" dt="2021-03-17T21:12:44.469" v="8577" actId="478"/>
          <ac:spMkLst>
            <pc:docMk/>
            <pc:sldMk cId="2659769944" sldId="7004"/>
            <ac:spMk id="170" creationId="{6C4D6FD9-7194-4EAE-9881-97655DD206FB}"/>
          </ac:spMkLst>
        </pc:spChg>
        <pc:spChg chg="add mod">
          <ac:chgData name="Al Brooks" userId="34fc579134f071c1" providerId="LiveId" clId="{D74D8467-B137-458C-82A3-842DD30299E8}" dt="2021-03-17T21:17:16.246" v="8725" actId="1035"/>
          <ac:spMkLst>
            <pc:docMk/>
            <pc:sldMk cId="2659769944" sldId="7004"/>
            <ac:spMk id="174" creationId="{F222C0AD-6CDA-49CF-B779-1758A46D62F0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213" creationId="{B69AF55F-D230-42A9-AB11-0B828CE7481E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214" creationId="{2DE93CBD-9789-4DC4-839F-63BF859A7835}"/>
          </ac:spMkLst>
        </pc:spChg>
        <pc:spChg chg="del">
          <ac:chgData name="Al Brooks" userId="34fc579134f071c1" providerId="LiveId" clId="{D74D8467-B137-458C-82A3-842DD30299E8}" dt="2021-03-17T21:22:02.766" v="8895" actId="478"/>
          <ac:spMkLst>
            <pc:docMk/>
            <pc:sldMk cId="2659769944" sldId="7004"/>
            <ac:spMk id="215" creationId="{0066774F-645E-4CD6-969A-E9CCE89FAD91}"/>
          </ac:spMkLst>
        </pc:spChg>
        <pc:picChg chg="add mod ord">
          <ac:chgData name="Al Brooks" userId="34fc579134f071c1" providerId="LiveId" clId="{D74D8467-B137-458C-82A3-842DD30299E8}" dt="2021-03-17T20:51:06.027" v="8400" actId="167"/>
          <ac:picMkLst>
            <pc:docMk/>
            <pc:sldMk cId="2659769944" sldId="7004"/>
            <ac:picMk id="160" creationId="{696535B2-D2DE-4154-B715-5A827E4DD6DC}"/>
          </ac:picMkLst>
        </pc:pic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86" creationId="{E6F523CE-BA6B-4153-9957-76948ADDD90F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97" creationId="{7DD9EB06-EC59-4AEA-BF9D-A9AB17FC01C1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0" creationId="{A8B86A8E-00BC-445C-B100-8E36ED714F4D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1" creationId="{D81222FF-FEBD-4025-8B9E-B2D7A12438B9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2" creationId="{4A4B9A0D-86F2-45C6-92E7-18128825D728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3" creationId="{99E15C9D-C998-4FAC-8672-7FA852527D8A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4" creationId="{EF7E7CDB-0880-48E0-AA2C-7BF193E86AD3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7" creationId="{322A79AE-AD67-4AC8-A72A-DA72A4DAC92E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8" creationId="{A26831FA-D356-458D-BA05-1A102070CE2E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09" creationId="{A2B37FDA-847C-4DEF-AC41-CA08E07D391B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0" creationId="{4E75A82F-5221-4B97-9914-B5BB90A934CE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1" creationId="{C8359C0F-8622-43F0-AD01-F92128761E4D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2" creationId="{C83D04C8-FB03-4D67-A978-66B020D2559C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3" creationId="{EF3D8D6F-CC05-436F-953C-D37FE7349A2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4" creationId="{D5AB5108-B4F9-4FFF-B10D-A97D15EABC87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5" creationId="{6469EFE7-3AEB-4772-92CB-835B70B72007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6" creationId="{3111F97B-E401-475F-B42E-BC8B2B4DC77B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7" creationId="{6A6D0207-E91E-4627-B8D7-A4AB0AB94EF3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8" creationId="{6B9ED127-822E-4E82-AE22-A7EBD6915E56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19" creationId="{C4EBCF27-BBB6-49D2-A780-F514BEB7B1A2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0" creationId="{212BEC9D-57BC-4C6D-918F-48450466867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1" creationId="{2DF10E36-246A-4F24-9871-1C01F9370BD8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2" creationId="{0CFFF74C-BA2E-4D38-8E46-F4B6716E36C0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3" creationId="{786C0FFD-0DE3-45F2-AE79-8941F028852E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4" creationId="{E6BEBECB-1000-4C73-8B4C-C5502CFABD83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5" creationId="{046A9452-9908-4A2C-AB2C-E5B16833E198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6" creationId="{200514F4-6752-4055-A3D0-84F9F14BE1E7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7" creationId="{2021F599-043C-4822-87A0-36605540F09B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8" creationId="{A89E5951-0E1D-4961-8580-023D15671D70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29" creationId="{91F7BAED-C907-4469-95DA-2F4D174E9936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0" creationId="{A094B923-C36B-4C1F-98F7-2250F66FCED7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1" creationId="{66E4B5AE-960E-427F-A2D7-946EFF48FA20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2" creationId="{5B7FB43D-58A8-47B8-BB10-3B94B730DD9B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3" creationId="{E68221DA-F59D-411C-B9FF-9BB710D67357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4" creationId="{3CA823AF-4BF5-4B3B-BD8F-172CF9592429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5" creationId="{EB54237E-17E3-43D6-B571-331D7CCEDB78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6" creationId="{AA30D4A2-B165-4AB0-BCA4-1C54AEE6E743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7" creationId="{936CD74E-8DF7-487A-9AA0-FAA69162B90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8" creationId="{64613AF3-FDEE-4314-BC3D-22EB2AC7A45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39" creationId="{9C4CF2E0-B6DB-4DAD-89A4-A2A4584A75C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40" creationId="{4E8DCAB4-54F6-45FC-9BA2-2E06E747652A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41" creationId="{80595D03-282C-4430-A831-9E8A8B2433E0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42" creationId="{1DC80B81-9C6C-410C-9D43-719427EEAD62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43" creationId="{A266561E-90CA-47DF-A256-12DB4E184011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44" creationId="{206CC80B-B5D7-46A5-9D69-419E0E3BA77A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0" creationId="{5AD89B1E-2923-4F4D-8982-E7FB7850FD6E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1" creationId="{86D82603-F18A-4BEC-9FF3-5811A53D4244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2" creationId="{A5893717-BA3A-4B69-A711-75574CFDF5CC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3" creationId="{3D56A6F1-CE3F-4CF3-B9AD-27704A5D2E91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4" creationId="{778FBDDD-D1AD-40C4-BF79-22883E910BBC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57" creationId="{530EC129-4502-490D-9B53-2697071F2BE0}"/>
          </ac:cxnSpMkLst>
        </pc:cxnChg>
        <pc:cxnChg chg="add mod">
          <ac:chgData name="Al Brooks" userId="34fc579134f071c1" providerId="LiveId" clId="{D74D8467-B137-458C-82A3-842DD30299E8}" dt="2021-03-17T21:07:54.690" v="8411"/>
          <ac:cxnSpMkLst>
            <pc:docMk/>
            <pc:sldMk cId="2659769944" sldId="7004"/>
            <ac:cxnSpMk id="161" creationId="{D83A6166-B2EB-4A68-BB9A-D76A0DC2EB79}"/>
          </ac:cxnSpMkLst>
        </pc:cxnChg>
        <pc:cxnChg chg="add mod">
          <ac:chgData name="Al Brooks" userId="34fc579134f071c1" providerId="LiveId" clId="{D74D8467-B137-458C-82A3-842DD30299E8}" dt="2021-03-17T21:07:54.690" v="8411"/>
          <ac:cxnSpMkLst>
            <pc:docMk/>
            <pc:sldMk cId="2659769944" sldId="7004"/>
            <ac:cxnSpMk id="162" creationId="{225647B0-92F2-40A4-B925-28C58CE058F3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163" creationId="{B2B4AB8E-767C-46A2-9B4F-7FF98CABB4CA}"/>
          </ac:cxnSpMkLst>
        </pc:cxnChg>
        <pc:cxnChg chg="add mod">
          <ac:chgData name="Al Brooks" userId="34fc579134f071c1" providerId="LiveId" clId="{D74D8467-B137-458C-82A3-842DD30299E8}" dt="2021-03-17T21:09:33.766" v="8443"/>
          <ac:cxnSpMkLst>
            <pc:docMk/>
            <pc:sldMk cId="2659769944" sldId="7004"/>
            <ac:cxnSpMk id="166" creationId="{AA047EF6-F800-4CA9-8F2F-432BF034FEB7}"/>
          </ac:cxnSpMkLst>
        </pc:cxnChg>
        <pc:cxnChg chg="add mod">
          <ac:chgData name="Al Brooks" userId="34fc579134f071c1" providerId="LiveId" clId="{D74D8467-B137-458C-82A3-842DD30299E8}" dt="2021-03-17T21:09:33.766" v="8443"/>
          <ac:cxnSpMkLst>
            <pc:docMk/>
            <pc:sldMk cId="2659769944" sldId="7004"/>
            <ac:cxnSpMk id="167" creationId="{C8BFF882-A7E6-40DD-B8EC-13CD1887BB2E}"/>
          </ac:cxnSpMkLst>
        </pc:cxnChg>
        <pc:cxnChg chg="add del mod">
          <ac:chgData name="Al Brooks" userId="34fc579134f071c1" providerId="LiveId" clId="{D74D8467-B137-458C-82A3-842DD30299E8}" dt="2021-03-17T21:16:55.429" v="8702" actId="478"/>
          <ac:cxnSpMkLst>
            <pc:docMk/>
            <pc:sldMk cId="2659769944" sldId="7004"/>
            <ac:cxnSpMk id="171" creationId="{3DD454D3-3FCC-423C-920C-FCBF138BA072}"/>
          </ac:cxnSpMkLst>
        </pc:cxnChg>
        <pc:cxnChg chg="add mod">
          <ac:chgData name="Al Brooks" userId="34fc579134f071c1" providerId="LiveId" clId="{D74D8467-B137-458C-82A3-842DD30299E8}" dt="2021-03-17T21:13:03.411" v="8581" actId="1076"/>
          <ac:cxnSpMkLst>
            <pc:docMk/>
            <pc:sldMk cId="2659769944" sldId="7004"/>
            <ac:cxnSpMk id="172" creationId="{C655381B-DB44-4A61-BB3D-35E91C686621}"/>
          </ac:cxnSpMkLst>
        </pc:cxnChg>
        <pc:cxnChg chg="add del mod">
          <ac:chgData name="Al Brooks" userId="34fc579134f071c1" providerId="LiveId" clId="{D74D8467-B137-458C-82A3-842DD30299E8}" dt="2021-03-17T21:16:46.962" v="8699" actId="478"/>
          <ac:cxnSpMkLst>
            <pc:docMk/>
            <pc:sldMk cId="2659769944" sldId="7004"/>
            <ac:cxnSpMk id="173" creationId="{0F83A63B-33CB-4362-A82F-28EFC248E975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216" creationId="{35BE3EEC-81F9-458C-B50F-C293E2D8284C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222" creationId="{7D3C0855-873C-4132-A65A-D0C303D425A2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223" creationId="{FA9B827B-D44B-4A7A-96E0-136B8720D188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224" creationId="{7D8E0858-BBB4-4FF1-A7B9-23863BE5361C}"/>
          </ac:cxnSpMkLst>
        </pc:cxnChg>
        <pc:cxnChg chg="del">
          <ac:chgData name="Al Brooks" userId="34fc579134f071c1" providerId="LiveId" clId="{D74D8467-B137-458C-82A3-842DD30299E8}" dt="2021-03-17T21:22:02.766" v="8895" actId="478"/>
          <ac:cxnSpMkLst>
            <pc:docMk/>
            <pc:sldMk cId="2659769944" sldId="7004"/>
            <ac:cxnSpMk id="225" creationId="{54969981-F6DA-4D22-A1FF-4D8D4AAB09E2}"/>
          </ac:cxnSpMkLst>
        </pc:cxnChg>
      </pc:sldChg>
      <pc:sldChg chg="del">
        <pc:chgData name="Al Brooks" userId="34fc579134f071c1" providerId="LiveId" clId="{D74D8467-B137-458C-82A3-842DD30299E8}" dt="2021-03-11T21:16:03.508" v="349" actId="47"/>
        <pc:sldMkLst>
          <pc:docMk/>
          <pc:sldMk cId="3730995394" sldId="7052"/>
        </pc:sldMkLst>
      </pc:sldChg>
      <pc:sldChg chg="addSp delSp modSp del mod">
        <pc:chgData name="Al Brooks" userId="34fc579134f071c1" providerId="LiveId" clId="{D74D8467-B137-458C-82A3-842DD30299E8}" dt="2021-03-12T21:29:34.506" v="1572" actId="47"/>
        <pc:sldMkLst>
          <pc:docMk/>
          <pc:sldMk cId="163969650" sldId="7053"/>
        </pc:sldMkLst>
        <pc:spChg chg="mod">
          <ac:chgData name="Al Brooks" userId="34fc579134f071c1" providerId="LiveId" clId="{D74D8467-B137-458C-82A3-842DD30299E8}" dt="2021-03-11T21:22:21.354" v="575" actId="20577"/>
          <ac:spMkLst>
            <pc:docMk/>
            <pc:sldMk cId="163969650" sldId="7053"/>
            <ac:spMk id="5" creationId="{00000000-0000-0000-0000-000000000000}"/>
          </ac:spMkLst>
        </pc:spChg>
        <pc:spChg chg="add mod">
          <ac:chgData name="Al Brooks" userId="34fc579134f071c1" providerId="LiveId" clId="{D74D8467-B137-458C-82A3-842DD30299E8}" dt="2021-03-11T21:22:00.844" v="521" actId="14100"/>
          <ac:spMkLst>
            <pc:docMk/>
            <pc:sldMk cId="163969650" sldId="7053"/>
            <ac:spMk id="84" creationId="{36E5A1E2-ED20-43AC-8605-F67C2A77835A}"/>
          </ac:spMkLst>
        </pc:spChg>
        <pc:spChg chg="add mod">
          <ac:chgData name="Al Brooks" userId="34fc579134f071c1" providerId="LiveId" clId="{D74D8467-B137-458C-82A3-842DD30299E8}" dt="2021-03-11T21:21:50.018" v="518" actId="14100"/>
          <ac:spMkLst>
            <pc:docMk/>
            <pc:sldMk cId="163969650" sldId="7053"/>
            <ac:spMk id="91" creationId="{7CA5EE19-73A9-402C-9B63-6DFF412A5AE2}"/>
          </ac:spMkLst>
        </pc:spChg>
        <pc:spChg chg="add mod">
          <ac:chgData name="Al Brooks" userId="34fc579134f071c1" providerId="LiveId" clId="{D74D8467-B137-458C-82A3-842DD30299E8}" dt="2021-03-11T21:21:57.100" v="520" actId="14100"/>
          <ac:spMkLst>
            <pc:docMk/>
            <pc:sldMk cId="163969650" sldId="7053"/>
            <ac:spMk id="92" creationId="{BD750FB5-2BE5-474B-9898-ADF559DBB1E5}"/>
          </ac:spMkLst>
        </pc:spChg>
        <pc:spChg chg="add mod">
          <ac:chgData name="Al Brooks" userId="34fc579134f071c1" providerId="LiveId" clId="{D74D8467-B137-458C-82A3-842DD30299E8}" dt="2021-03-11T21:21:53.064" v="519" actId="14100"/>
          <ac:spMkLst>
            <pc:docMk/>
            <pc:sldMk cId="163969650" sldId="7053"/>
            <ac:spMk id="93" creationId="{8300F629-2495-44DA-97CD-8C5D7A8A1E57}"/>
          </ac:spMkLst>
        </pc:spChg>
        <pc:spChg chg="add mod">
          <ac:chgData name="Al Brooks" userId="34fc579134f071c1" providerId="LiveId" clId="{D74D8467-B137-458C-82A3-842DD30299E8}" dt="2021-03-11T21:19:10.790" v="451" actId="1076"/>
          <ac:spMkLst>
            <pc:docMk/>
            <pc:sldMk cId="163969650" sldId="7053"/>
            <ac:spMk id="94" creationId="{5008F7EE-A69C-4E2F-8A74-DB09DF172627}"/>
          </ac:spMkLst>
        </pc:spChg>
        <pc:spChg chg="add mod">
          <ac:chgData name="Al Brooks" userId="34fc579134f071c1" providerId="LiveId" clId="{D74D8467-B137-458C-82A3-842DD30299E8}" dt="2021-03-11T21:19:13.981" v="452" actId="571"/>
          <ac:spMkLst>
            <pc:docMk/>
            <pc:sldMk cId="163969650" sldId="7053"/>
            <ac:spMk id="95" creationId="{AC179FD4-B5EE-4EF8-AF99-41DBB6C9168E}"/>
          </ac:spMkLst>
        </pc:spChg>
        <pc:spChg chg="add mod">
          <ac:chgData name="Al Brooks" userId="34fc579134f071c1" providerId="LiveId" clId="{D74D8467-B137-458C-82A3-842DD30299E8}" dt="2021-03-11T21:19:17.235" v="453" actId="571"/>
          <ac:spMkLst>
            <pc:docMk/>
            <pc:sldMk cId="163969650" sldId="7053"/>
            <ac:spMk id="96" creationId="{B0F8BC90-6FB3-4E16-B128-FFD851BDC100}"/>
          </ac:spMkLst>
        </pc:spChg>
        <pc:spChg chg="add mod">
          <ac:chgData name="Al Brooks" userId="34fc579134f071c1" providerId="LiveId" clId="{D74D8467-B137-458C-82A3-842DD30299E8}" dt="2021-03-11T21:19:24.369" v="454" actId="571"/>
          <ac:spMkLst>
            <pc:docMk/>
            <pc:sldMk cId="163969650" sldId="7053"/>
            <ac:spMk id="97" creationId="{B11E97A1-36F0-4468-B3A5-A239A9BD755B}"/>
          </ac:spMkLst>
        </pc:spChg>
        <pc:spChg chg="add mod">
          <ac:chgData name="Al Brooks" userId="34fc579134f071c1" providerId="LiveId" clId="{D74D8467-B137-458C-82A3-842DD30299E8}" dt="2021-03-11T21:19:34.423" v="455" actId="571"/>
          <ac:spMkLst>
            <pc:docMk/>
            <pc:sldMk cId="163969650" sldId="7053"/>
            <ac:spMk id="98" creationId="{978CF603-EE43-477A-96C4-41B67D78E46F}"/>
          </ac:spMkLst>
        </pc:spChg>
        <pc:spChg chg="add mod">
          <ac:chgData name="Al Brooks" userId="34fc579134f071c1" providerId="LiveId" clId="{D74D8467-B137-458C-82A3-842DD30299E8}" dt="2021-03-11T21:19:36.829" v="456" actId="571"/>
          <ac:spMkLst>
            <pc:docMk/>
            <pc:sldMk cId="163969650" sldId="7053"/>
            <ac:spMk id="99" creationId="{F612F5C9-A252-4280-8126-5423BE324873}"/>
          </ac:spMkLst>
        </pc:spChg>
        <pc:spChg chg="add mod">
          <ac:chgData name="Al Brooks" userId="34fc579134f071c1" providerId="LiveId" clId="{D74D8467-B137-458C-82A3-842DD30299E8}" dt="2021-03-11T21:19:41.368" v="457" actId="571"/>
          <ac:spMkLst>
            <pc:docMk/>
            <pc:sldMk cId="163969650" sldId="7053"/>
            <ac:spMk id="100" creationId="{2172D0B4-E57C-45C0-9554-6D69E1A715AA}"/>
          </ac:spMkLst>
        </pc:spChg>
        <pc:spChg chg="add mod">
          <ac:chgData name="Al Brooks" userId="34fc579134f071c1" providerId="LiveId" clId="{D74D8467-B137-458C-82A3-842DD30299E8}" dt="2021-03-11T21:19:44.847" v="458" actId="571"/>
          <ac:spMkLst>
            <pc:docMk/>
            <pc:sldMk cId="163969650" sldId="7053"/>
            <ac:spMk id="101" creationId="{60E7A97F-4336-4ED3-B006-A87F403AB114}"/>
          </ac:spMkLst>
        </pc:spChg>
        <pc:spChg chg="add mod">
          <ac:chgData name="Al Brooks" userId="34fc579134f071c1" providerId="LiveId" clId="{D74D8467-B137-458C-82A3-842DD30299E8}" dt="2021-03-11T21:19:52.136" v="461" actId="1076"/>
          <ac:spMkLst>
            <pc:docMk/>
            <pc:sldMk cId="163969650" sldId="7053"/>
            <ac:spMk id="102" creationId="{CC3F9CA1-EAEE-41E2-A3D9-D4E98A9C8ADC}"/>
          </ac:spMkLst>
        </pc:spChg>
        <pc:spChg chg="add mod">
          <ac:chgData name="Al Brooks" userId="34fc579134f071c1" providerId="LiveId" clId="{D74D8467-B137-458C-82A3-842DD30299E8}" dt="2021-03-11T21:20:00.010" v="463" actId="1076"/>
          <ac:spMkLst>
            <pc:docMk/>
            <pc:sldMk cId="163969650" sldId="7053"/>
            <ac:spMk id="103" creationId="{55994EC5-F5BF-4FC2-92B7-7CC64EA3AADA}"/>
          </ac:spMkLst>
        </pc:spChg>
        <pc:spChg chg="add mod">
          <ac:chgData name="Al Brooks" userId="34fc579134f071c1" providerId="LiveId" clId="{D74D8467-B137-458C-82A3-842DD30299E8}" dt="2021-03-11T21:20:07.648" v="465" actId="1076"/>
          <ac:spMkLst>
            <pc:docMk/>
            <pc:sldMk cId="163969650" sldId="7053"/>
            <ac:spMk id="104" creationId="{AF8BEDB4-3FBB-4887-8D88-8C51AABFE8FF}"/>
          </ac:spMkLst>
        </pc:spChg>
        <pc:spChg chg="add mod">
          <ac:chgData name="Al Brooks" userId="34fc579134f071c1" providerId="LiveId" clId="{D74D8467-B137-458C-82A3-842DD30299E8}" dt="2021-03-11T21:20:15.066" v="467" actId="1076"/>
          <ac:spMkLst>
            <pc:docMk/>
            <pc:sldMk cId="163969650" sldId="7053"/>
            <ac:spMk id="105" creationId="{45B7085B-35AD-48EB-B5AB-19883181E3F1}"/>
          </ac:spMkLst>
        </pc:spChg>
        <pc:spChg chg="add mod">
          <ac:chgData name="Al Brooks" userId="34fc579134f071c1" providerId="LiveId" clId="{D74D8467-B137-458C-82A3-842DD30299E8}" dt="2021-03-11T21:20:19.172" v="468" actId="571"/>
          <ac:spMkLst>
            <pc:docMk/>
            <pc:sldMk cId="163969650" sldId="7053"/>
            <ac:spMk id="106" creationId="{B88AEF2B-D258-4314-A771-80A00871C6BC}"/>
          </ac:spMkLst>
        </pc:spChg>
        <pc:spChg chg="add mod">
          <ac:chgData name="Al Brooks" userId="34fc579134f071c1" providerId="LiveId" clId="{D74D8467-B137-458C-82A3-842DD30299E8}" dt="2021-03-11T21:20:21.422" v="469" actId="571"/>
          <ac:spMkLst>
            <pc:docMk/>
            <pc:sldMk cId="163969650" sldId="7053"/>
            <ac:spMk id="107" creationId="{4BDE32A6-3BE5-4948-A04C-3A10498049B6}"/>
          </ac:spMkLst>
        </pc:spChg>
        <pc:spChg chg="add mod">
          <ac:chgData name="Al Brooks" userId="34fc579134f071c1" providerId="LiveId" clId="{D74D8467-B137-458C-82A3-842DD30299E8}" dt="2021-03-11T21:20:26.990" v="471" actId="1076"/>
          <ac:spMkLst>
            <pc:docMk/>
            <pc:sldMk cId="163969650" sldId="7053"/>
            <ac:spMk id="108" creationId="{928DDB73-1127-4E85-B6F3-CEFC7D5C59FD}"/>
          </ac:spMkLst>
        </pc:spChg>
        <pc:spChg chg="add mod">
          <ac:chgData name="Al Brooks" userId="34fc579134f071c1" providerId="LiveId" clId="{D74D8467-B137-458C-82A3-842DD30299E8}" dt="2021-03-11T21:20:29.655" v="472" actId="571"/>
          <ac:spMkLst>
            <pc:docMk/>
            <pc:sldMk cId="163969650" sldId="7053"/>
            <ac:spMk id="109" creationId="{99FFFC14-7B19-438C-8141-8AA9B26B08C4}"/>
          </ac:spMkLst>
        </pc:spChg>
        <pc:spChg chg="add mod">
          <ac:chgData name="Al Brooks" userId="34fc579134f071c1" providerId="LiveId" clId="{D74D8467-B137-458C-82A3-842DD30299E8}" dt="2021-03-11T21:20:32.839" v="473" actId="571"/>
          <ac:spMkLst>
            <pc:docMk/>
            <pc:sldMk cId="163969650" sldId="7053"/>
            <ac:spMk id="110" creationId="{87FF2A13-6C03-4140-9EA7-2FB54A196CA5}"/>
          </ac:spMkLst>
        </pc:spChg>
        <pc:spChg chg="add mod">
          <ac:chgData name="Al Brooks" userId="34fc579134f071c1" providerId="LiveId" clId="{D74D8467-B137-458C-82A3-842DD30299E8}" dt="2021-03-11T21:20:35.152" v="474" actId="571"/>
          <ac:spMkLst>
            <pc:docMk/>
            <pc:sldMk cId="163969650" sldId="7053"/>
            <ac:spMk id="111" creationId="{14421492-11D4-45A6-AA44-53544B71AE0F}"/>
          </ac:spMkLst>
        </pc:spChg>
        <pc:spChg chg="add mod">
          <ac:chgData name="Al Brooks" userId="34fc579134f071c1" providerId="LiveId" clId="{D74D8467-B137-458C-82A3-842DD30299E8}" dt="2021-03-11T21:20:40.120" v="476" actId="1076"/>
          <ac:spMkLst>
            <pc:docMk/>
            <pc:sldMk cId="163969650" sldId="7053"/>
            <ac:spMk id="112" creationId="{6B3D9CD2-33F5-4590-B696-F02F4457197D}"/>
          </ac:spMkLst>
        </pc:spChg>
        <pc:spChg chg="add mod">
          <ac:chgData name="Al Brooks" userId="34fc579134f071c1" providerId="LiveId" clId="{D74D8467-B137-458C-82A3-842DD30299E8}" dt="2021-03-11T21:20:44.674" v="478" actId="1076"/>
          <ac:spMkLst>
            <pc:docMk/>
            <pc:sldMk cId="163969650" sldId="7053"/>
            <ac:spMk id="113" creationId="{D60B6829-ABA4-41AB-9A87-1B1658DE56F0}"/>
          </ac:spMkLst>
        </pc:spChg>
        <pc:spChg chg="add mod">
          <ac:chgData name="Al Brooks" userId="34fc579134f071c1" providerId="LiveId" clId="{D74D8467-B137-458C-82A3-842DD30299E8}" dt="2021-03-11T21:20:49.268" v="479" actId="571"/>
          <ac:spMkLst>
            <pc:docMk/>
            <pc:sldMk cId="163969650" sldId="7053"/>
            <ac:spMk id="114" creationId="{C7972FF2-EF4B-40D3-B903-5568852ED8AC}"/>
          </ac:spMkLst>
        </pc:spChg>
        <pc:spChg chg="add mod">
          <ac:chgData name="Al Brooks" userId="34fc579134f071c1" providerId="LiveId" clId="{D74D8467-B137-458C-82A3-842DD30299E8}" dt="2021-03-11T21:20:56.086" v="482" actId="1076"/>
          <ac:spMkLst>
            <pc:docMk/>
            <pc:sldMk cId="163969650" sldId="7053"/>
            <ac:spMk id="115" creationId="{5F0F93C7-4867-4809-BDA1-94B0261E12D3}"/>
          </ac:spMkLst>
        </pc:spChg>
        <pc:spChg chg="add mod">
          <ac:chgData name="Al Brooks" userId="34fc579134f071c1" providerId="LiveId" clId="{D74D8467-B137-458C-82A3-842DD30299E8}" dt="2021-03-12T14:04:25.005" v="1571" actId="1076"/>
          <ac:spMkLst>
            <pc:docMk/>
            <pc:sldMk cId="163969650" sldId="7053"/>
            <ac:spMk id="116" creationId="{56363727-7AB5-45B7-AD19-7CEF1BE246E3}"/>
          </ac:spMkLst>
        </pc:spChg>
        <pc:spChg chg="add del mod">
          <ac:chgData name="Al Brooks" userId="34fc579134f071c1" providerId="LiveId" clId="{D74D8467-B137-458C-82A3-842DD30299E8}" dt="2021-03-11T21:21:08.464" v="485" actId="478"/>
          <ac:spMkLst>
            <pc:docMk/>
            <pc:sldMk cId="163969650" sldId="7053"/>
            <ac:spMk id="117" creationId="{FA53A2EA-3293-47F4-98E0-6DDD1F374FEB}"/>
          </ac:spMkLst>
        </pc:spChg>
        <pc:spChg chg="add mod">
          <ac:chgData name="Al Brooks" userId="34fc579134f071c1" providerId="LiveId" clId="{D74D8467-B137-458C-82A3-842DD30299E8}" dt="2021-03-11T21:21:47.165" v="517" actId="14100"/>
          <ac:spMkLst>
            <pc:docMk/>
            <pc:sldMk cId="163969650" sldId="7053"/>
            <ac:spMk id="118" creationId="{9B197537-634F-4C04-A82F-D24CA49F7A01}"/>
          </ac:spMkLst>
        </pc:spChg>
        <pc:spChg chg="add mod">
          <ac:chgData name="Al Brooks" userId="34fc579134f071c1" providerId="LiveId" clId="{D74D8467-B137-458C-82A3-842DD30299E8}" dt="2021-03-12T14:04:22.659" v="1570" actId="1037"/>
          <ac:spMkLst>
            <pc:docMk/>
            <pc:sldMk cId="163969650" sldId="7053"/>
            <ac:spMk id="119" creationId="{C1661D47-8AB4-4487-A3A1-62F05C7B8253}"/>
          </ac:spMkLst>
        </pc:spChg>
        <pc:spChg chg="add mod">
          <ac:chgData name="Al Brooks" userId="34fc579134f071c1" providerId="LiveId" clId="{D74D8467-B137-458C-82A3-842DD30299E8}" dt="2021-03-12T14:04:22.659" v="1570" actId="1037"/>
          <ac:spMkLst>
            <pc:docMk/>
            <pc:sldMk cId="163969650" sldId="7053"/>
            <ac:spMk id="120" creationId="{8A7E4548-18D2-420A-8BE9-D5191B7A4C15}"/>
          </ac:spMkLst>
        </pc:spChg>
        <pc:spChg chg="add mod">
          <ac:chgData name="Al Brooks" userId="34fc579134f071c1" providerId="LiveId" clId="{D74D8467-B137-458C-82A3-842DD30299E8}" dt="2021-03-11T21:23:58.823" v="594" actId="1076"/>
          <ac:spMkLst>
            <pc:docMk/>
            <pc:sldMk cId="163969650" sldId="7053"/>
            <ac:spMk id="128" creationId="{DFFBE4A8-C90A-465C-8BF0-629283AC6541}"/>
          </ac:spMkLst>
        </pc:spChg>
        <pc:spChg chg="add mod">
          <ac:chgData name="Al Brooks" userId="34fc579134f071c1" providerId="LiveId" clId="{D74D8467-B137-458C-82A3-842DD30299E8}" dt="2021-03-11T21:24:34.343" v="596" actId="571"/>
          <ac:spMkLst>
            <pc:docMk/>
            <pc:sldMk cId="163969650" sldId="7053"/>
            <ac:spMk id="129" creationId="{DDABDD3C-1F8B-4526-8DD1-E93C8290ABF2}"/>
          </ac:spMkLst>
        </pc:spChg>
        <pc:picChg chg="add mod">
          <ac:chgData name="Al Brooks" userId="34fc579134f071c1" providerId="LiveId" clId="{D74D8467-B137-458C-82A3-842DD30299E8}" dt="2021-03-11T21:16:45.574" v="352" actId="1076"/>
          <ac:picMkLst>
            <pc:docMk/>
            <pc:sldMk cId="163969650" sldId="7053"/>
            <ac:picMk id="4" creationId="{F27801C1-BF1F-44FA-A2AE-A567518B0736}"/>
          </ac:picMkLst>
        </pc:picChg>
        <pc:cxnChg chg="add mod">
          <ac:chgData name="Al Brooks" userId="34fc579134f071c1" providerId="LiveId" clId="{D74D8467-B137-458C-82A3-842DD30299E8}" dt="2021-03-11T21:22:32.572" v="576" actId="1076"/>
          <ac:cxnSpMkLst>
            <pc:docMk/>
            <pc:sldMk cId="163969650" sldId="7053"/>
            <ac:cxnSpMk id="82" creationId="{78CC3E98-9CA5-492D-A9FD-5C33D8BD5436}"/>
          </ac:cxnSpMkLst>
        </pc:cxnChg>
        <pc:cxnChg chg="add mod">
          <ac:chgData name="Al Brooks" userId="34fc579134f071c1" providerId="LiveId" clId="{D74D8467-B137-458C-82A3-842DD30299E8}" dt="2021-03-11T21:17:19.940" v="385" actId="14100"/>
          <ac:cxnSpMkLst>
            <pc:docMk/>
            <pc:sldMk cId="163969650" sldId="7053"/>
            <ac:cxnSpMk id="85" creationId="{8C7A1EEC-3AA4-4E95-BF94-714D7FCE769F}"/>
          </ac:cxnSpMkLst>
        </pc:cxnChg>
        <pc:cxnChg chg="add mod">
          <ac:chgData name="Al Brooks" userId="34fc579134f071c1" providerId="LiveId" clId="{D74D8467-B137-458C-82A3-842DD30299E8}" dt="2021-03-11T21:22:40.369" v="578" actId="14100"/>
          <ac:cxnSpMkLst>
            <pc:docMk/>
            <pc:sldMk cId="163969650" sldId="7053"/>
            <ac:cxnSpMk id="87" creationId="{6CBE035D-4D56-48B1-9417-CCD59FD8BF73}"/>
          </ac:cxnSpMkLst>
        </pc:cxnChg>
        <pc:cxnChg chg="add mod">
          <ac:chgData name="Al Brooks" userId="34fc579134f071c1" providerId="LiveId" clId="{D74D8467-B137-458C-82A3-842DD30299E8}" dt="2021-03-11T21:22:52.384" v="580" actId="14100"/>
          <ac:cxnSpMkLst>
            <pc:docMk/>
            <pc:sldMk cId="163969650" sldId="7053"/>
            <ac:cxnSpMk id="89" creationId="{8016B1B7-CE12-4D20-BE30-7990D13ADBF0}"/>
          </ac:cxnSpMkLst>
        </pc:cxnChg>
        <pc:cxnChg chg="add mod">
          <ac:chgData name="Al Brooks" userId="34fc579134f071c1" providerId="LiveId" clId="{D74D8467-B137-458C-82A3-842DD30299E8}" dt="2021-03-11T21:23:09.064" v="582" actId="14100"/>
          <ac:cxnSpMkLst>
            <pc:docMk/>
            <pc:sldMk cId="163969650" sldId="7053"/>
            <ac:cxnSpMk id="122" creationId="{4ECDE580-C889-4A62-8766-946030BB2E1C}"/>
          </ac:cxnSpMkLst>
        </pc:cxnChg>
        <pc:cxnChg chg="add mod">
          <ac:chgData name="Al Brooks" userId="34fc579134f071c1" providerId="LiveId" clId="{D74D8467-B137-458C-82A3-842DD30299E8}" dt="2021-03-11T21:23:25.775" v="584" actId="14100"/>
          <ac:cxnSpMkLst>
            <pc:docMk/>
            <pc:sldMk cId="163969650" sldId="7053"/>
            <ac:cxnSpMk id="124" creationId="{DD457DAC-C867-4277-B2CA-ACB17722C9BE}"/>
          </ac:cxnSpMkLst>
        </pc:cxnChg>
        <pc:cxnChg chg="add mod">
          <ac:chgData name="Al Brooks" userId="34fc579134f071c1" providerId="LiveId" clId="{D74D8467-B137-458C-82A3-842DD30299E8}" dt="2021-03-11T21:24:02.555" v="595" actId="1076"/>
          <ac:cxnSpMkLst>
            <pc:docMk/>
            <pc:sldMk cId="163969650" sldId="7053"/>
            <ac:cxnSpMk id="126" creationId="{28FD8230-D270-4C79-BDD7-D1B137EFA870}"/>
          </ac:cxnSpMkLst>
        </pc:cxnChg>
      </pc:sldChg>
      <pc:sldChg chg="addSp modSp add del mod">
        <pc:chgData name="Al Brooks" userId="34fc579134f071c1" providerId="LiveId" clId="{D74D8467-B137-458C-82A3-842DD30299E8}" dt="2021-03-15T18:07:53.030" v="3981" actId="47"/>
        <pc:sldMkLst>
          <pc:docMk/>
          <pc:sldMk cId="4052919251" sldId="7054"/>
        </pc:sldMkLst>
        <pc:spChg chg="mod">
          <ac:chgData name="Al Brooks" userId="34fc579134f071c1" providerId="LiveId" clId="{D74D8467-B137-458C-82A3-842DD30299E8}" dt="2021-03-12T21:30:05.540" v="1615" actId="20577"/>
          <ac:spMkLst>
            <pc:docMk/>
            <pc:sldMk cId="4052919251" sldId="7054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1T16:20:29.646" v="2" actId="6549"/>
          <ac:spMkLst>
            <pc:docMk/>
            <pc:sldMk cId="4052919251" sldId="7054"/>
            <ac:spMk id="21" creationId="{D800B438-E78B-4C04-8812-E548DC25F1FB}"/>
          </ac:spMkLst>
        </pc:spChg>
        <pc:spChg chg="add mod">
          <ac:chgData name="Al Brooks" userId="34fc579134f071c1" providerId="LiveId" clId="{D74D8467-B137-458C-82A3-842DD30299E8}" dt="2021-03-12T21:34:50.982" v="1707" actId="1076"/>
          <ac:spMkLst>
            <pc:docMk/>
            <pc:sldMk cId="4052919251" sldId="7054"/>
            <ac:spMk id="110" creationId="{DF8BF787-A257-4243-8799-AEBD55C738C0}"/>
          </ac:spMkLst>
        </pc:spChg>
        <pc:spChg chg="add mod">
          <ac:chgData name="Al Brooks" userId="34fc579134f071c1" providerId="LiveId" clId="{D74D8467-B137-458C-82A3-842DD30299E8}" dt="2021-03-12T21:35:07.222" v="1712" actId="1076"/>
          <ac:spMkLst>
            <pc:docMk/>
            <pc:sldMk cId="4052919251" sldId="7054"/>
            <ac:spMk id="111" creationId="{10DFC77B-FF84-4E5A-9358-8531E0097F20}"/>
          </ac:spMkLst>
        </pc:spChg>
        <pc:spChg chg="add mod">
          <ac:chgData name="Al Brooks" userId="34fc579134f071c1" providerId="LiveId" clId="{D74D8467-B137-458C-82A3-842DD30299E8}" dt="2021-03-12T21:35:09.737" v="1713" actId="1076"/>
          <ac:spMkLst>
            <pc:docMk/>
            <pc:sldMk cId="4052919251" sldId="7054"/>
            <ac:spMk id="112" creationId="{2617EDF2-1133-450E-B016-0DEED16661E1}"/>
          </ac:spMkLst>
        </pc:spChg>
        <pc:spChg chg="add mod">
          <ac:chgData name="Al Brooks" userId="34fc579134f071c1" providerId="LiveId" clId="{D74D8467-B137-458C-82A3-842DD30299E8}" dt="2021-03-12T21:35:43.627" v="1724" actId="1076"/>
          <ac:spMkLst>
            <pc:docMk/>
            <pc:sldMk cId="4052919251" sldId="7054"/>
            <ac:spMk id="113" creationId="{01BBEBB7-AAE5-4D95-81AF-8E9470A11C80}"/>
          </ac:spMkLst>
        </pc:spChg>
        <pc:spChg chg="add mod">
          <ac:chgData name="Al Brooks" userId="34fc579134f071c1" providerId="LiveId" clId="{D74D8467-B137-458C-82A3-842DD30299E8}" dt="2021-03-12T21:35:52.973" v="1725" actId="1076"/>
          <ac:spMkLst>
            <pc:docMk/>
            <pc:sldMk cId="4052919251" sldId="7054"/>
            <ac:spMk id="114" creationId="{9C736200-AC05-4A1D-9699-F6DF47C5222C}"/>
          </ac:spMkLst>
        </pc:spChg>
        <pc:spChg chg="add mod">
          <ac:chgData name="Al Brooks" userId="34fc579134f071c1" providerId="LiveId" clId="{D74D8467-B137-458C-82A3-842DD30299E8}" dt="2021-03-12T21:33:52.239" v="1688" actId="571"/>
          <ac:spMkLst>
            <pc:docMk/>
            <pc:sldMk cId="4052919251" sldId="7054"/>
            <ac:spMk id="115" creationId="{3C071CC1-879C-4995-B269-B05AD55C950F}"/>
          </ac:spMkLst>
        </pc:spChg>
        <pc:spChg chg="add mod">
          <ac:chgData name="Al Brooks" userId="34fc579134f071c1" providerId="LiveId" clId="{D74D8467-B137-458C-82A3-842DD30299E8}" dt="2021-03-12T21:36:11.719" v="1730" actId="1076"/>
          <ac:spMkLst>
            <pc:docMk/>
            <pc:sldMk cId="4052919251" sldId="7054"/>
            <ac:spMk id="116" creationId="{27C050F0-43B9-40BC-9A2B-B6FE635481A6}"/>
          </ac:spMkLst>
        </pc:spChg>
        <pc:spChg chg="add mod">
          <ac:chgData name="Al Brooks" userId="34fc579134f071c1" providerId="LiveId" clId="{D74D8467-B137-458C-82A3-842DD30299E8}" dt="2021-03-12T21:36:14.677" v="1731" actId="1076"/>
          <ac:spMkLst>
            <pc:docMk/>
            <pc:sldMk cId="4052919251" sldId="7054"/>
            <ac:spMk id="117" creationId="{5B823802-3CDD-40D6-8694-E109C71FF4B8}"/>
          </ac:spMkLst>
        </pc:spChg>
        <pc:spChg chg="add mod">
          <ac:chgData name="Al Brooks" userId="34fc579134f071c1" providerId="LiveId" clId="{D74D8467-B137-458C-82A3-842DD30299E8}" dt="2021-03-12T21:36:17.929" v="1732" actId="1076"/>
          <ac:spMkLst>
            <pc:docMk/>
            <pc:sldMk cId="4052919251" sldId="7054"/>
            <ac:spMk id="118" creationId="{35C2FB41-8484-4FC1-90F0-90566CF0FC05}"/>
          </ac:spMkLst>
        </pc:spChg>
        <pc:spChg chg="add mod">
          <ac:chgData name="Al Brooks" userId="34fc579134f071c1" providerId="LiveId" clId="{D74D8467-B137-458C-82A3-842DD30299E8}" dt="2021-03-12T21:36:22.515" v="1734" actId="1076"/>
          <ac:spMkLst>
            <pc:docMk/>
            <pc:sldMk cId="4052919251" sldId="7054"/>
            <ac:spMk id="119" creationId="{D02E7071-A219-428B-A292-E99F7D43C768}"/>
          </ac:spMkLst>
        </pc:spChg>
        <pc:spChg chg="add mod">
          <ac:chgData name="Al Brooks" userId="34fc579134f071c1" providerId="LiveId" clId="{D74D8467-B137-458C-82A3-842DD30299E8}" dt="2021-03-12T21:36:33.118" v="1737" actId="1076"/>
          <ac:spMkLst>
            <pc:docMk/>
            <pc:sldMk cId="4052919251" sldId="7054"/>
            <ac:spMk id="120" creationId="{1AE7D92C-4608-4290-8E39-7177DC9231C2}"/>
          </ac:spMkLst>
        </pc:spChg>
        <pc:spChg chg="add mod">
          <ac:chgData name="Al Brooks" userId="34fc579134f071c1" providerId="LiveId" clId="{D74D8467-B137-458C-82A3-842DD30299E8}" dt="2021-03-12T21:36:35.295" v="1738" actId="1076"/>
          <ac:spMkLst>
            <pc:docMk/>
            <pc:sldMk cId="4052919251" sldId="7054"/>
            <ac:spMk id="121" creationId="{21ED0224-613A-4E54-8DDF-36965A1406D9}"/>
          </ac:spMkLst>
        </pc:spChg>
        <pc:spChg chg="add mod">
          <ac:chgData name="Al Brooks" userId="34fc579134f071c1" providerId="LiveId" clId="{D74D8467-B137-458C-82A3-842DD30299E8}" dt="2021-03-12T21:36:39.519" v="1740" actId="1076"/>
          <ac:spMkLst>
            <pc:docMk/>
            <pc:sldMk cId="4052919251" sldId="7054"/>
            <ac:spMk id="122" creationId="{3E271DC5-1686-4192-8C57-C60860E1DD23}"/>
          </ac:spMkLst>
        </pc:spChg>
        <pc:spChg chg="add mod">
          <ac:chgData name="Al Brooks" userId="34fc579134f071c1" providerId="LiveId" clId="{D74D8467-B137-458C-82A3-842DD30299E8}" dt="2021-03-12T21:37:09.234" v="1749" actId="1076"/>
          <ac:spMkLst>
            <pc:docMk/>
            <pc:sldMk cId="4052919251" sldId="7054"/>
            <ac:spMk id="123" creationId="{B1A5585D-4583-46F9-BA57-20415A017A9A}"/>
          </ac:spMkLst>
        </pc:spChg>
        <pc:spChg chg="add mod">
          <ac:chgData name="Al Brooks" userId="34fc579134f071c1" providerId="LiveId" clId="{D74D8467-B137-458C-82A3-842DD30299E8}" dt="2021-03-12T21:34:17.340" v="1697" actId="571"/>
          <ac:spMkLst>
            <pc:docMk/>
            <pc:sldMk cId="4052919251" sldId="7054"/>
            <ac:spMk id="124" creationId="{6C64D00C-AD41-4F58-A4A5-E0F467CF65AD}"/>
          </ac:spMkLst>
        </pc:spChg>
        <pc:spChg chg="add mod">
          <ac:chgData name="Al Brooks" userId="34fc579134f071c1" providerId="LiveId" clId="{D74D8467-B137-458C-82A3-842DD30299E8}" dt="2021-03-12T21:37:39.021" v="1757" actId="1076"/>
          <ac:spMkLst>
            <pc:docMk/>
            <pc:sldMk cId="4052919251" sldId="7054"/>
            <ac:spMk id="125" creationId="{E4A57B25-ECA4-42E9-AEF3-FC0586E3A264}"/>
          </ac:spMkLst>
        </pc:spChg>
        <pc:spChg chg="add mod">
          <ac:chgData name="Al Brooks" userId="34fc579134f071c1" providerId="LiveId" clId="{D74D8467-B137-458C-82A3-842DD30299E8}" dt="2021-03-12T21:37:42.334" v="1758" actId="1076"/>
          <ac:spMkLst>
            <pc:docMk/>
            <pc:sldMk cId="4052919251" sldId="7054"/>
            <ac:spMk id="126" creationId="{66FC4B06-9CFE-476A-8E6B-61432F024B10}"/>
          </ac:spMkLst>
        </pc:spChg>
        <pc:spChg chg="add mod">
          <ac:chgData name="Al Brooks" userId="34fc579134f071c1" providerId="LiveId" clId="{D74D8467-B137-458C-82A3-842DD30299E8}" dt="2021-03-12T21:37:44.950" v="1759" actId="1076"/>
          <ac:spMkLst>
            <pc:docMk/>
            <pc:sldMk cId="4052919251" sldId="7054"/>
            <ac:spMk id="127" creationId="{893E1FE6-BE09-403A-B32C-39701DFD3783}"/>
          </ac:spMkLst>
        </pc:spChg>
        <pc:spChg chg="add mod">
          <ac:chgData name="Al Brooks" userId="34fc579134f071c1" providerId="LiveId" clId="{D74D8467-B137-458C-82A3-842DD30299E8}" dt="2021-03-12T21:38:00.223" v="1764" actId="1076"/>
          <ac:spMkLst>
            <pc:docMk/>
            <pc:sldMk cId="4052919251" sldId="7054"/>
            <ac:spMk id="128" creationId="{9F9A6318-7D07-4C1C-BD50-ECC734EAF7DC}"/>
          </ac:spMkLst>
        </pc:spChg>
        <pc:spChg chg="add mod">
          <ac:chgData name="Al Brooks" userId="34fc579134f071c1" providerId="LiveId" clId="{D74D8467-B137-458C-82A3-842DD30299E8}" dt="2021-03-12T21:35:12.987" v="1714" actId="1076"/>
          <ac:spMkLst>
            <pc:docMk/>
            <pc:sldMk cId="4052919251" sldId="7054"/>
            <ac:spMk id="129" creationId="{14E47C6E-3593-47EF-A659-EFD4DFCE9364}"/>
          </ac:spMkLst>
        </pc:spChg>
        <pc:spChg chg="add mod">
          <ac:chgData name="Al Brooks" userId="34fc579134f071c1" providerId="LiveId" clId="{D74D8467-B137-458C-82A3-842DD30299E8}" dt="2021-03-12T21:35:21.531" v="1717" actId="1076"/>
          <ac:spMkLst>
            <pc:docMk/>
            <pc:sldMk cId="4052919251" sldId="7054"/>
            <ac:spMk id="130" creationId="{53876A19-8ED3-42F8-B4A9-4D908B148433}"/>
          </ac:spMkLst>
        </pc:spChg>
        <pc:spChg chg="add mod">
          <ac:chgData name="Al Brooks" userId="34fc579134f071c1" providerId="LiveId" clId="{D74D8467-B137-458C-82A3-842DD30299E8}" dt="2021-03-12T21:37:36.294" v="1756" actId="1076"/>
          <ac:spMkLst>
            <pc:docMk/>
            <pc:sldMk cId="4052919251" sldId="7054"/>
            <ac:spMk id="131" creationId="{FD5FFD42-A87F-488D-8E62-C715181F4558}"/>
          </ac:spMkLst>
        </pc:spChg>
        <pc:spChg chg="add mod">
          <ac:chgData name="Al Brooks" userId="34fc579134f071c1" providerId="LiveId" clId="{D74D8467-B137-458C-82A3-842DD30299E8}" dt="2021-03-12T21:34:41.834" v="1705" actId="571"/>
          <ac:spMkLst>
            <pc:docMk/>
            <pc:sldMk cId="4052919251" sldId="7054"/>
            <ac:spMk id="132" creationId="{797BC154-005E-4BC6-A253-7F7F87A876C3}"/>
          </ac:spMkLst>
        </pc:spChg>
        <pc:spChg chg="add mod">
          <ac:chgData name="Al Brooks" userId="34fc579134f071c1" providerId="LiveId" clId="{D74D8467-B137-458C-82A3-842DD30299E8}" dt="2021-03-12T21:37:54.715" v="1762" actId="1076"/>
          <ac:spMkLst>
            <pc:docMk/>
            <pc:sldMk cId="4052919251" sldId="7054"/>
            <ac:spMk id="133" creationId="{90FFBDC4-B5FA-4FA2-A114-CB464FC93C01}"/>
          </ac:spMkLst>
        </pc:spChg>
        <pc:spChg chg="add mod">
          <ac:chgData name="Al Brooks" userId="34fc579134f071c1" providerId="LiveId" clId="{D74D8467-B137-458C-82A3-842DD30299E8}" dt="2021-03-12T21:38:24.428" v="1770" actId="14100"/>
          <ac:spMkLst>
            <pc:docMk/>
            <pc:sldMk cId="4052919251" sldId="7054"/>
            <ac:spMk id="148" creationId="{4E65ABFB-CC86-4FE6-879A-DD00AAD34DF4}"/>
          </ac:spMkLst>
        </pc:spChg>
        <pc:spChg chg="add mod">
          <ac:chgData name="Al Brooks" userId="34fc579134f071c1" providerId="LiveId" clId="{D74D8467-B137-458C-82A3-842DD30299E8}" dt="2021-03-12T21:38:36.300" v="1773" actId="14100"/>
          <ac:spMkLst>
            <pc:docMk/>
            <pc:sldMk cId="4052919251" sldId="7054"/>
            <ac:spMk id="149" creationId="{1964EB90-9D29-4A37-8478-43C548F55A8B}"/>
          </ac:spMkLst>
        </pc:spChg>
        <pc:spChg chg="add mod">
          <ac:chgData name="Al Brooks" userId="34fc579134f071c1" providerId="LiveId" clId="{D74D8467-B137-458C-82A3-842DD30299E8}" dt="2021-03-12T21:38:53.505" v="1781" actId="14100"/>
          <ac:spMkLst>
            <pc:docMk/>
            <pc:sldMk cId="4052919251" sldId="7054"/>
            <ac:spMk id="150" creationId="{764F0FDA-5456-4D62-9497-4889B2228FBE}"/>
          </ac:spMkLst>
        </pc:spChg>
        <pc:spChg chg="add mod">
          <ac:chgData name="Al Brooks" userId="34fc579134f071c1" providerId="LiveId" clId="{D74D8467-B137-458C-82A3-842DD30299E8}" dt="2021-03-12T21:39:04.536" v="1787" actId="14100"/>
          <ac:spMkLst>
            <pc:docMk/>
            <pc:sldMk cId="4052919251" sldId="7054"/>
            <ac:spMk id="151" creationId="{A5472428-7EB7-4B7A-A30E-297782FAC5BF}"/>
          </ac:spMkLst>
        </pc:spChg>
        <pc:spChg chg="add mod">
          <ac:chgData name="Al Brooks" userId="34fc579134f071c1" providerId="LiveId" clId="{D74D8467-B137-458C-82A3-842DD30299E8}" dt="2021-03-12T21:39:16.801" v="1795" actId="1038"/>
          <ac:spMkLst>
            <pc:docMk/>
            <pc:sldMk cId="4052919251" sldId="7054"/>
            <ac:spMk id="152" creationId="{09D35A0B-EDFE-43FA-A061-D81FF58B5EBC}"/>
          </ac:spMkLst>
        </pc:spChg>
        <pc:spChg chg="add mod">
          <ac:chgData name="Al Brooks" userId="34fc579134f071c1" providerId="LiveId" clId="{D74D8467-B137-458C-82A3-842DD30299E8}" dt="2021-03-12T21:39:38.340" v="1798" actId="14100"/>
          <ac:spMkLst>
            <pc:docMk/>
            <pc:sldMk cId="4052919251" sldId="7054"/>
            <ac:spMk id="153" creationId="{65C8D38E-EE1F-4EA5-B17D-36FB7AF5137A}"/>
          </ac:spMkLst>
        </pc:spChg>
        <pc:spChg chg="add mod">
          <ac:chgData name="Al Brooks" userId="34fc579134f071c1" providerId="LiveId" clId="{D74D8467-B137-458C-82A3-842DD30299E8}" dt="2021-03-12T21:40:08.129" v="1804" actId="14100"/>
          <ac:spMkLst>
            <pc:docMk/>
            <pc:sldMk cId="4052919251" sldId="7054"/>
            <ac:spMk id="154" creationId="{7B092783-F37B-4870-9785-E55882B7B2B7}"/>
          </ac:spMkLst>
        </pc:spChg>
        <pc:spChg chg="add mod">
          <ac:chgData name="Al Brooks" userId="34fc579134f071c1" providerId="LiveId" clId="{D74D8467-B137-458C-82A3-842DD30299E8}" dt="2021-03-12T21:41:51.212" v="1841" actId="20577"/>
          <ac:spMkLst>
            <pc:docMk/>
            <pc:sldMk cId="4052919251" sldId="7054"/>
            <ac:spMk id="155" creationId="{F8952560-B53D-4068-8AC7-53FE158724F3}"/>
          </ac:spMkLst>
        </pc:spChg>
        <pc:spChg chg="add mod">
          <ac:chgData name="Al Brooks" userId="34fc579134f071c1" providerId="LiveId" clId="{D74D8467-B137-458C-82A3-842DD30299E8}" dt="2021-03-12T21:40:35.105" v="1813" actId="571"/>
          <ac:spMkLst>
            <pc:docMk/>
            <pc:sldMk cId="4052919251" sldId="7054"/>
            <ac:spMk id="156" creationId="{A7B2A6BB-BDF7-448B-8CED-F23DB79569AE}"/>
          </ac:spMkLst>
        </pc:spChg>
        <pc:spChg chg="add mod">
          <ac:chgData name="Al Brooks" userId="34fc579134f071c1" providerId="LiveId" clId="{D74D8467-B137-458C-82A3-842DD30299E8}" dt="2021-03-12T21:40:45.662" v="1816" actId="571"/>
          <ac:spMkLst>
            <pc:docMk/>
            <pc:sldMk cId="4052919251" sldId="7054"/>
            <ac:spMk id="163" creationId="{DF277765-6336-4C93-B880-EF66E91327F9}"/>
          </ac:spMkLst>
        </pc:spChg>
        <pc:spChg chg="add mod">
          <ac:chgData name="Al Brooks" userId="34fc579134f071c1" providerId="LiveId" clId="{D74D8467-B137-458C-82A3-842DD30299E8}" dt="2021-03-12T21:41:00.104" v="1820" actId="1076"/>
          <ac:spMkLst>
            <pc:docMk/>
            <pc:sldMk cId="4052919251" sldId="7054"/>
            <ac:spMk id="213" creationId="{C251DBFB-D08F-4C18-8C39-BF9C815E984E}"/>
          </ac:spMkLst>
        </pc:spChg>
        <pc:spChg chg="add mod">
          <ac:chgData name="Al Brooks" userId="34fc579134f071c1" providerId="LiveId" clId="{D74D8467-B137-458C-82A3-842DD30299E8}" dt="2021-03-12T21:41:04.749" v="1821" actId="571"/>
          <ac:spMkLst>
            <pc:docMk/>
            <pc:sldMk cId="4052919251" sldId="7054"/>
            <ac:spMk id="214" creationId="{7B35F043-D0C0-4CD6-B328-84F5DE8DD3C0}"/>
          </ac:spMkLst>
        </pc:spChg>
        <pc:spChg chg="add mod">
          <ac:chgData name="Al Brooks" userId="34fc579134f071c1" providerId="LiveId" clId="{D74D8467-B137-458C-82A3-842DD30299E8}" dt="2021-03-12T21:41:09.851" v="1822" actId="571"/>
          <ac:spMkLst>
            <pc:docMk/>
            <pc:sldMk cId="4052919251" sldId="7054"/>
            <ac:spMk id="215" creationId="{353E62BF-4D72-4477-834D-032ADA5C7468}"/>
          </ac:spMkLst>
        </pc:spChg>
        <pc:spChg chg="add mod">
          <ac:chgData name="Al Brooks" userId="34fc579134f071c1" providerId="LiveId" clId="{D74D8467-B137-458C-82A3-842DD30299E8}" dt="2021-03-12T21:41:33.498" v="1829" actId="1076"/>
          <ac:spMkLst>
            <pc:docMk/>
            <pc:sldMk cId="4052919251" sldId="7054"/>
            <ac:spMk id="222" creationId="{3FAE5D25-58CD-45F8-B062-94F8C5630880}"/>
          </ac:spMkLst>
        </pc:spChg>
        <pc:spChg chg="add mod">
          <ac:chgData name="Al Brooks" userId="34fc579134f071c1" providerId="LiveId" clId="{D74D8467-B137-458C-82A3-842DD30299E8}" dt="2021-03-12T21:42:19.302" v="1858" actId="1076"/>
          <ac:spMkLst>
            <pc:docMk/>
            <pc:sldMk cId="4052919251" sldId="7054"/>
            <ac:spMk id="223" creationId="{3A86FF17-3AD0-4EC4-93AA-F166D8A6BE44}"/>
          </ac:spMkLst>
        </pc:spChg>
        <pc:spChg chg="add mod">
          <ac:chgData name="Al Brooks" userId="34fc579134f071c1" providerId="LiveId" clId="{D74D8467-B137-458C-82A3-842DD30299E8}" dt="2021-03-12T21:42:36.769" v="1866" actId="1076"/>
          <ac:spMkLst>
            <pc:docMk/>
            <pc:sldMk cId="4052919251" sldId="7054"/>
            <ac:spMk id="224" creationId="{5AEF1165-8522-4EE3-9413-7ABFD87DDEF0}"/>
          </ac:spMkLst>
        </pc:spChg>
        <pc:spChg chg="add mod">
          <ac:chgData name="Al Brooks" userId="34fc579134f071c1" providerId="LiveId" clId="{D74D8467-B137-458C-82A3-842DD30299E8}" dt="2021-03-12T21:43:09.426" v="1890" actId="108"/>
          <ac:spMkLst>
            <pc:docMk/>
            <pc:sldMk cId="4052919251" sldId="7054"/>
            <ac:spMk id="225" creationId="{504544D7-C771-4F9E-A3D8-FCCD35472E64}"/>
          </ac:spMkLst>
        </pc:spChg>
        <pc:spChg chg="add mod">
          <ac:chgData name="Al Brooks" userId="34fc579134f071c1" providerId="LiveId" clId="{D74D8467-B137-458C-82A3-842DD30299E8}" dt="2021-03-12T23:41:00.271" v="3234" actId="1076"/>
          <ac:spMkLst>
            <pc:docMk/>
            <pc:sldMk cId="4052919251" sldId="7054"/>
            <ac:spMk id="226" creationId="{EC5DF0CF-72F3-4D7B-A9FB-B2048BEAC2F4}"/>
          </ac:spMkLst>
        </pc:spChg>
        <pc:spChg chg="add mod">
          <ac:chgData name="Al Brooks" userId="34fc579134f071c1" providerId="LiveId" clId="{D74D8467-B137-458C-82A3-842DD30299E8}" dt="2021-03-12T23:41:48.220" v="3315" actId="108"/>
          <ac:spMkLst>
            <pc:docMk/>
            <pc:sldMk cId="4052919251" sldId="7054"/>
            <ac:spMk id="229" creationId="{83E9A10D-CC15-4BB1-887C-007B532855E1}"/>
          </ac:spMkLst>
        </pc:spChg>
        <pc:picChg chg="add mod">
          <ac:chgData name="Al Brooks" userId="34fc579134f071c1" providerId="LiveId" clId="{D74D8467-B137-458C-82A3-842DD30299E8}" dt="2021-03-12T21:34:57.381" v="1709" actId="1076"/>
          <ac:picMkLst>
            <pc:docMk/>
            <pc:sldMk cId="4052919251" sldId="7054"/>
            <ac:picMk id="4" creationId="{FA753E20-C6E5-460A-B7C6-90885F699A80}"/>
          </ac:picMkLst>
        </pc:picChg>
        <pc:picChg chg="add mod">
          <ac:chgData name="Al Brooks" userId="34fc579134f071c1" providerId="LiveId" clId="{D74D8467-B137-458C-82A3-842DD30299E8}" dt="2021-03-12T21:40:39.970" v="1815" actId="571"/>
          <ac:picMkLst>
            <pc:docMk/>
            <pc:sldMk cId="4052919251" sldId="7054"/>
            <ac:picMk id="157" creationId="{531620D7-D533-414C-ADD8-21C27677140A}"/>
          </ac:picMkLst>
        </pc:picChg>
        <pc:picChg chg="add mod">
          <ac:chgData name="Al Brooks" userId="34fc579134f071c1" providerId="LiveId" clId="{D74D8467-B137-458C-82A3-842DD30299E8}" dt="2021-03-12T21:41:15.369" v="1824" actId="571"/>
          <ac:picMkLst>
            <pc:docMk/>
            <pc:sldMk cId="4052919251" sldId="7054"/>
            <ac:picMk id="216" creationId="{9D79761C-A1C5-4036-A9A0-028495CCEBE7}"/>
          </ac:picMkLst>
        </pc:picChg>
        <pc:cxnChg chg="add mod">
          <ac:chgData name="Al Brooks" userId="34fc579134f071c1" providerId="LiveId" clId="{D74D8467-B137-458C-82A3-842DD30299E8}" dt="2021-03-12T21:35:05.247" v="1711" actId="14100"/>
          <ac:cxnSpMkLst>
            <pc:docMk/>
            <pc:sldMk cId="4052919251" sldId="7054"/>
            <ac:cxnSpMk id="82" creationId="{17474410-2CA4-4D37-BE74-733B1B88E938}"/>
          </ac:cxnSpMkLst>
        </pc:cxnChg>
        <pc:cxnChg chg="add mod">
          <ac:chgData name="Al Brooks" userId="34fc579134f071c1" providerId="LiveId" clId="{D74D8467-B137-458C-82A3-842DD30299E8}" dt="2021-03-12T21:35:19.218" v="1716" actId="14100"/>
          <ac:cxnSpMkLst>
            <pc:docMk/>
            <pc:sldMk cId="4052919251" sldId="7054"/>
            <ac:cxnSpMk id="84" creationId="{C1536FFD-D94E-4E25-AE67-694D815A7E17}"/>
          </ac:cxnSpMkLst>
        </pc:cxnChg>
        <pc:cxnChg chg="add mod">
          <ac:chgData name="Al Brooks" userId="34fc579134f071c1" providerId="LiveId" clId="{D74D8467-B137-458C-82A3-842DD30299E8}" dt="2021-03-12T21:35:29.499" v="1719" actId="14100"/>
          <ac:cxnSpMkLst>
            <pc:docMk/>
            <pc:sldMk cId="4052919251" sldId="7054"/>
            <ac:cxnSpMk id="86" creationId="{A0C36F9A-8483-4AB2-9D65-1DD0AA5EA220}"/>
          </ac:cxnSpMkLst>
        </pc:cxnChg>
        <pc:cxnChg chg="add mod">
          <ac:chgData name="Al Brooks" userId="34fc579134f071c1" providerId="LiveId" clId="{D74D8467-B137-458C-82A3-842DD30299E8}" dt="2021-03-12T21:36:09.901" v="1729" actId="14100"/>
          <ac:cxnSpMkLst>
            <pc:docMk/>
            <pc:sldMk cId="4052919251" sldId="7054"/>
            <ac:cxnSpMk id="88" creationId="{F9832824-276A-4FE3-83A1-B951065F68FB}"/>
          </ac:cxnSpMkLst>
        </pc:cxnChg>
        <pc:cxnChg chg="add mod">
          <ac:chgData name="Al Brooks" userId="34fc579134f071c1" providerId="LiveId" clId="{D74D8467-B137-458C-82A3-842DD30299E8}" dt="2021-03-12T21:36:30.690" v="1736" actId="14100"/>
          <ac:cxnSpMkLst>
            <pc:docMk/>
            <pc:sldMk cId="4052919251" sldId="7054"/>
            <ac:cxnSpMk id="90" creationId="{0E63986F-D9D8-4FC9-9831-8311A61375C8}"/>
          </ac:cxnSpMkLst>
        </pc:cxnChg>
        <pc:cxnChg chg="add mod">
          <ac:chgData name="Al Brooks" userId="34fc579134f071c1" providerId="LiveId" clId="{D74D8467-B137-458C-82A3-842DD30299E8}" dt="2021-03-12T21:36:49.340" v="1743" actId="14100"/>
          <ac:cxnSpMkLst>
            <pc:docMk/>
            <pc:sldMk cId="4052919251" sldId="7054"/>
            <ac:cxnSpMk id="92" creationId="{6EE4602F-BEA1-477E-A30C-CF7AD64D084D}"/>
          </ac:cxnSpMkLst>
        </pc:cxnChg>
        <pc:cxnChg chg="add mod">
          <ac:chgData name="Al Brooks" userId="34fc579134f071c1" providerId="LiveId" clId="{D74D8467-B137-458C-82A3-842DD30299E8}" dt="2021-03-12T21:36:55.974" v="1745" actId="14100"/>
          <ac:cxnSpMkLst>
            <pc:docMk/>
            <pc:sldMk cId="4052919251" sldId="7054"/>
            <ac:cxnSpMk id="94" creationId="{3518C06E-13FF-4B16-AFA2-D6579DADB8F6}"/>
          </ac:cxnSpMkLst>
        </pc:cxnChg>
        <pc:cxnChg chg="add mod">
          <ac:chgData name="Al Brooks" userId="34fc579134f071c1" providerId="LiveId" clId="{D74D8467-B137-458C-82A3-842DD30299E8}" dt="2021-03-12T21:37:04.152" v="1747" actId="14100"/>
          <ac:cxnSpMkLst>
            <pc:docMk/>
            <pc:sldMk cId="4052919251" sldId="7054"/>
            <ac:cxnSpMk id="96" creationId="{A75AE594-BEED-417F-BA1E-EE2E88FD7A8B}"/>
          </ac:cxnSpMkLst>
        </pc:cxnChg>
        <pc:cxnChg chg="add mod">
          <ac:chgData name="Al Brooks" userId="34fc579134f071c1" providerId="LiveId" clId="{D74D8467-B137-458C-82A3-842DD30299E8}" dt="2021-03-12T21:37:14.793" v="1751" actId="14100"/>
          <ac:cxnSpMkLst>
            <pc:docMk/>
            <pc:sldMk cId="4052919251" sldId="7054"/>
            <ac:cxnSpMk id="98" creationId="{AD54E9F0-7B69-4998-BD6E-B16BD258F859}"/>
          </ac:cxnSpMkLst>
        </pc:cxnChg>
        <pc:cxnChg chg="add mod">
          <ac:chgData name="Al Brooks" userId="34fc579134f071c1" providerId="LiveId" clId="{D74D8467-B137-458C-82A3-842DD30299E8}" dt="2021-03-12T21:37:32.501" v="1755" actId="14100"/>
          <ac:cxnSpMkLst>
            <pc:docMk/>
            <pc:sldMk cId="4052919251" sldId="7054"/>
            <ac:cxnSpMk id="100" creationId="{DF21F8A8-6CBD-4384-B59A-AD4537327F05}"/>
          </ac:cxnSpMkLst>
        </pc:cxnChg>
        <pc:cxnChg chg="add mod">
          <ac:chgData name="Al Brooks" userId="34fc579134f071c1" providerId="LiveId" clId="{D74D8467-B137-458C-82A3-842DD30299E8}" dt="2021-03-12T21:37:22.097" v="1753" actId="14100"/>
          <ac:cxnSpMkLst>
            <pc:docMk/>
            <pc:sldMk cId="4052919251" sldId="7054"/>
            <ac:cxnSpMk id="102" creationId="{55AAE0C5-7615-4516-ACE8-E463BABFF05D}"/>
          </ac:cxnSpMkLst>
        </pc:cxnChg>
        <pc:cxnChg chg="add mod">
          <ac:chgData name="Al Brooks" userId="34fc579134f071c1" providerId="LiveId" clId="{D74D8467-B137-458C-82A3-842DD30299E8}" dt="2021-03-12T21:37:51.612" v="1761" actId="14100"/>
          <ac:cxnSpMkLst>
            <pc:docMk/>
            <pc:sldMk cId="4052919251" sldId="7054"/>
            <ac:cxnSpMk id="104" creationId="{95257A56-604B-4536-8457-DE3ED6D9B436}"/>
          </ac:cxnSpMkLst>
        </pc:cxnChg>
        <pc:cxnChg chg="add mod">
          <ac:chgData name="Al Brooks" userId="34fc579134f071c1" providerId="LiveId" clId="{D74D8467-B137-458C-82A3-842DD30299E8}" dt="2021-03-12T21:36:04.203" v="1728" actId="1076"/>
          <ac:cxnSpMkLst>
            <pc:docMk/>
            <pc:sldMk cId="4052919251" sldId="7054"/>
            <ac:cxnSpMk id="106" creationId="{416FC495-1654-42E8-A998-F965C4985E40}"/>
          </ac:cxnSpMkLst>
        </pc:cxnChg>
        <pc:cxnChg chg="add mod">
          <ac:chgData name="Al Brooks" userId="34fc579134f071c1" providerId="LiveId" clId="{D74D8467-B137-458C-82A3-842DD30299E8}" dt="2021-03-12T21:35:37.004" v="1721" actId="14100"/>
          <ac:cxnSpMkLst>
            <pc:docMk/>
            <pc:sldMk cId="4052919251" sldId="7054"/>
            <ac:cxnSpMk id="108" creationId="{9A18FC1D-80DB-4F41-9098-CE57AED61B19}"/>
          </ac:cxnSpMkLst>
        </pc:cxnChg>
      </pc:sldChg>
      <pc:sldChg chg="addSp delSp modSp add del mod">
        <pc:chgData name="Al Brooks" userId="34fc579134f071c1" providerId="LiveId" clId="{D74D8467-B137-458C-82A3-842DD30299E8}" dt="2021-03-11T21:46:56.804" v="835" actId="2696"/>
        <pc:sldMkLst>
          <pc:docMk/>
          <pc:sldMk cId="2150943987" sldId="7055"/>
        </pc:sldMkLst>
        <pc:spChg chg="mod">
          <ac:chgData name="Al Brooks" userId="34fc579134f071c1" providerId="LiveId" clId="{D74D8467-B137-458C-82A3-842DD30299E8}" dt="2021-03-11T16:28:39.934" v="196" actId="20577"/>
          <ac:spMkLst>
            <pc:docMk/>
            <pc:sldMk cId="2150943987" sldId="7055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1T21:26:29.743" v="682" actId="167"/>
          <ac:spMkLst>
            <pc:docMk/>
            <pc:sldMk cId="2150943987" sldId="7055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86" creationId="{D2C123C3-801F-48D6-A2FF-08D38234399B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87" creationId="{145E8631-39FA-4DA4-A8D4-1F54EB431CC1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88" creationId="{6E61467D-0E46-4BBF-98CF-98217F437AA0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89" creationId="{6E7412BA-734E-4338-82D1-A3D004719F94}"/>
          </ac:spMkLst>
        </pc:spChg>
        <pc:spChg chg="del mod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0" creationId="{84CACAA0-AC43-4D54-8618-C9EE4019FEE9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1" creationId="{540F2570-D324-4231-A812-6DF030C930A3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2" creationId="{3295A08A-0A5C-4E44-BE20-E7B1481900A3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3" creationId="{D0B44732-D59A-444D-9E81-0EAF6F87E058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4" creationId="{DA48EB21-507F-47B7-9BBE-21B5CC8DDB4C}"/>
          </ac:spMkLst>
        </pc:spChg>
        <pc:spChg chg="mod">
          <ac:chgData name="Al Brooks" userId="34fc579134f071c1" providerId="LiveId" clId="{D74D8467-B137-458C-82A3-842DD30299E8}" dt="2021-03-11T21:42:10.511" v="715" actId="14100"/>
          <ac:spMkLst>
            <pc:docMk/>
            <pc:sldMk cId="2150943987" sldId="7055"/>
            <ac:spMk id="95" creationId="{DC755EB8-1795-4662-9E8B-CCC588D958F9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7" creationId="{9D8CC996-7652-4405-B08E-07FB387B603D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98" creationId="{02FDBFB9-5626-4144-B32C-29D16DF47615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04" creationId="{C353E8AE-DB42-4C22-B6A4-B682B56DC082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05" creationId="{DDBA38A1-59A4-478E-AF9B-DC4619D4F396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44" creationId="{1816A3A5-3B1C-4225-9B08-5E1C0E30143F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45" creationId="{01C77874-7890-48AB-BC56-E37DA4AA93AB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46" creationId="{B687F4BC-9803-4019-87B6-065B50671BC1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47" creationId="{6ADB01FC-6687-4D33-A889-D4C8A041370E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48" creationId="{011D5D60-7ADB-4FC6-B679-4E5974648FBE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54" creationId="{90DCA811-D62C-4BF0-AF5C-502235FB318E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55" creationId="{47A61BBF-AB65-4A59-8FE9-3B6B049FEF71}"/>
          </ac:spMkLst>
        </pc:spChg>
        <pc:spChg chg="mod">
          <ac:chgData name="Al Brooks" userId="34fc579134f071c1" providerId="LiveId" clId="{D74D8467-B137-458C-82A3-842DD30299E8}" dt="2021-03-11T21:42:45.867" v="718" actId="14100"/>
          <ac:spMkLst>
            <pc:docMk/>
            <pc:sldMk cId="2150943987" sldId="7055"/>
            <ac:spMk id="158" creationId="{3FAE2715-B52A-4721-B295-69B9C6A1FA87}"/>
          </ac:spMkLst>
        </pc:spChg>
        <pc:spChg chg="add mod">
          <ac:chgData name="Al Brooks" userId="34fc579134f071c1" providerId="LiveId" clId="{D74D8467-B137-458C-82A3-842DD30299E8}" dt="2021-03-11T21:42:33.772" v="716"/>
          <ac:spMkLst>
            <pc:docMk/>
            <pc:sldMk cId="2150943987" sldId="7055"/>
            <ac:spMk id="160" creationId="{07E2C255-99A7-4D79-A5C0-E8D1CFC598D7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163" creationId="{BDCBFA14-BF9F-4EDE-BFBF-D38A073668C6}"/>
          </ac:spMkLst>
        </pc:spChg>
        <pc:spChg chg="add mod">
          <ac:chgData name="Al Brooks" userId="34fc579134f071c1" providerId="LiveId" clId="{D74D8467-B137-458C-82A3-842DD30299E8}" dt="2021-03-11T21:42:56.744" v="719"/>
          <ac:spMkLst>
            <pc:docMk/>
            <pc:sldMk cId="2150943987" sldId="7055"/>
            <ac:spMk id="164" creationId="{E11B87E8-AADE-449D-9B43-1A1CFFB9BAFD}"/>
          </ac:spMkLst>
        </pc:spChg>
        <pc:spChg chg="add mod">
          <ac:chgData name="Al Brooks" userId="34fc579134f071c1" providerId="LiveId" clId="{D74D8467-B137-458C-82A3-842DD30299E8}" dt="2021-03-11T21:46:45.501" v="833"/>
          <ac:spMkLst>
            <pc:docMk/>
            <pc:sldMk cId="2150943987" sldId="7055"/>
            <ac:spMk id="168" creationId="{115770D4-8428-4CE0-9125-6F9BBEBF80D2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213" creationId="{B2D30D59-1A4E-420F-B4D2-D8087D13CE02}"/>
          </ac:spMkLst>
        </pc:spChg>
        <pc:spChg chg="del">
          <ac:chgData name="Al Brooks" userId="34fc579134f071c1" providerId="LiveId" clId="{D74D8467-B137-458C-82A3-842DD30299E8}" dt="2021-03-11T21:46:53.166" v="834" actId="478"/>
          <ac:spMkLst>
            <pc:docMk/>
            <pc:sldMk cId="2150943987" sldId="7055"/>
            <ac:spMk id="214" creationId="{DD0FEC38-2768-48FB-877C-9440F25F03E9}"/>
          </ac:spMkLst>
        </pc:spChg>
        <pc:picChg chg="add mod ord">
          <ac:chgData name="Al Brooks" userId="34fc579134f071c1" providerId="LiveId" clId="{D74D8467-B137-458C-82A3-842DD30299E8}" dt="2021-03-11T21:26:22.632" v="679" actId="167"/>
          <ac:picMkLst>
            <pc:docMk/>
            <pc:sldMk cId="2150943987" sldId="7055"/>
            <ac:picMk id="159" creationId="{6A853917-AD9A-44F6-A53B-5B2B243C1AF8}"/>
          </ac:picMkLst>
        </pc:pic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85" creationId="{3F978C97-2E97-4D43-B872-60C0780ABA37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96" creationId="{74F47202-972C-4CCF-AB6A-C143987E9BEE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99" creationId="{FD61B4DE-D545-46E0-AFBB-BA17AE5CE94D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0" creationId="{6B7E6A31-D974-4E66-B684-2D501D03AECB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1" creationId="{FCE0E5AC-B5C1-41B2-B930-DBA515B7D77E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2" creationId="{ED8B6C51-4271-4D00-B4E0-4E468E3CC763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3" creationId="{2C07A3E4-C3F7-4733-85B2-F38544A2CF19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6" creationId="{2EED0FEB-0027-49F8-877E-A2CD1D45C554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7" creationId="{94CEDE90-DCAC-4116-8823-6C2E584145DF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8" creationId="{79266D3D-0ECB-41BC-8586-841681B966E7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09" creationId="{3602CF90-D9F4-4D62-A55F-AE2DE9707E9D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0" creationId="{82F013EB-630B-45B3-B02D-09C17CF4383F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1" creationId="{A688EE1E-F91B-47C6-8E96-117583738E85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2" creationId="{A1FC4958-CBD8-4F7A-BF1E-1BFFF8F94C80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3" creationId="{E14C0355-BE54-4BA0-83D5-059F7B773ED4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4" creationId="{DB057FF9-8994-4132-91EF-5EA6BA31ACE9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5" creationId="{D4182D12-E8BC-4213-B1BD-F390E74DCCC2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6" creationId="{87CBECD9-D3E1-4F21-930F-2A7FDFE87775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7" creationId="{AAB3FC72-22E2-4E67-84ED-8AD2B2B7DEBA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8" creationId="{D5A24210-B18E-4E47-9B26-FA8461340B19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19" creationId="{FA3DD1C9-7948-47F0-90CC-FD877CFF324F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0" creationId="{2907D134-0976-419F-84F2-2EFA11D5DD0E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1" creationId="{912959F5-6FB5-4370-B773-8A88368F5826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2" creationId="{68E27E4E-EA8E-4057-9778-D1807FBA08FC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3" creationId="{1B90C0C1-6321-4EA5-8D39-AAF22854F009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4" creationId="{F3FFDB34-6D50-4341-8EEA-9C8635F775F0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5" creationId="{DF0E90F2-5180-49EE-AE0E-A85D04514A90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6" creationId="{EE1745AD-C616-4F95-A96D-A884292FFC51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7" creationId="{18D6D781-E1A9-4CF2-8C78-A87F8ABD2137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8" creationId="{F3F8A817-3729-4004-8D98-A45085C15AB2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29" creationId="{11555CAA-9D73-4174-9BC4-A1573E4F8BF1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0" creationId="{65060FD9-A34A-4220-8B79-77FECDA1574E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1" creationId="{C346B82A-3E96-4DBE-80A5-2B5229F55408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2" creationId="{781522CB-BD7C-4D5D-815E-74833958BB29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3" creationId="{9A40C5CE-DD00-4A90-BFB0-7191DF1FCC63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4" creationId="{02D79C33-0F27-40E1-8F53-A25E7449F7C1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5" creationId="{A071989D-B288-44AB-A185-D6C2F65C924A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6" creationId="{9260C36C-E5A7-462D-B142-5742B5CF99CC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7" creationId="{CBA77E1F-3016-4BD4-8704-DFB3C3434F94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8" creationId="{EA9E6744-FB61-4938-AA92-8A48C0AC2945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39" creationId="{2A5F0EB7-706E-4BFE-B87F-2B62730ECA37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40" creationId="{D9F09ADF-FFE6-411C-8682-42FC481C6C22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41" creationId="{FA9D56BC-89EE-4378-9016-CA187702413A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42" creationId="{17949845-4C77-4E93-8115-A1CD572251F2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43" creationId="{DF7A95F2-4F53-4187-B1D1-43E6EF6A8C42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49" creationId="{5FE5AE63-4781-45A2-A52C-D0E46E8B821A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0" creationId="{47AB7FAF-6343-426C-9319-63F4968CFE44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1" creationId="{6EF13E57-E78D-484C-B9C4-AB46627066EC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2" creationId="{B62907B4-BFF0-4803-8732-8F26A4513761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3" creationId="{89E9222B-C66B-4EE9-9F84-59BD117F572F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6" creationId="{996667EA-FAEC-4059-9070-908BDB3D2773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157" creationId="{689489AF-912F-4A9E-B1B5-EDDF1BEFE8FA}"/>
          </ac:cxnSpMkLst>
        </pc:cxnChg>
        <pc:cxnChg chg="add mod">
          <ac:chgData name="Al Brooks" userId="34fc579134f071c1" providerId="LiveId" clId="{D74D8467-B137-458C-82A3-842DD30299E8}" dt="2021-03-11T21:42:56.744" v="719"/>
          <ac:cxnSpMkLst>
            <pc:docMk/>
            <pc:sldMk cId="2150943987" sldId="7055"/>
            <ac:cxnSpMk id="161" creationId="{47E9893A-8797-4D61-B1D3-1FCB92672437}"/>
          </ac:cxnSpMkLst>
        </pc:cxnChg>
        <pc:cxnChg chg="add mod">
          <ac:chgData name="Al Brooks" userId="34fc579134f071c1" providerId="LiveId" clId="{D74D8467-B137-458C-82A3-842DD30299E8}" dt="2021-03-11T21:42:56.744" v="719"/>
          <ac:cxnSpMkLst>
            <pc:docMk/>
            <pc:sldMk cId="2150943987" sldId="7055"/>
            <ac:cxnSpMk id="162" creationId="{B2E0FB16-3BAD-4907-81DA-121CD49EE7D2}"/>
          </ac:cxnSpMkLst>
        </pc:cxnChg>
        <pc:cxnChg chg="add mod">
          <ac:chgData name="Al Brooks" userId="34fc579134f071c1" providerId="LiveId" clId="{D74D8467-B137-458C-82A3-842DD30299E8}" dt="2021-03-11T21:43:15.578" v="721" actId="14100"/>
          <ac:cxnSpMkLst>
            <pc:docMk/>
            <pc:sldMk cId="2150943987" sldId="7055"/>
            <ac:cxnSpMk id="165" creationId="{091B2CFD-A3BC-41EE-AE14-5417F6F91A09}"/>
          </ac:cxnSpMkLst>
        </pc:cxnChg>
        <pc:cxnChg chg="add mod">
          <ac:chgData name="Al Brooks" userId="34fc579134f071c1" providerId="LiveId" clId="{D74D8467-B137-458C-82A3-842DD30299E8}" dt="2021-03-11T21:46:45.501" v="833"/>
          <ac:cxnSpMkLst>
            <pc:docMk/>
            <pc:sldMk cId="2150943987" sldId="7055"/>
            <ac:cxnSpMk id="166" creationId="{9BDB321F-5519-441E-84A0-6648106E3E84}"/>
          </ac:cxnSpMkLst>
        </pc:cxnChg>
        <pc:cxnChg chg="add mod">
          <ac:chgData name="Al Brooks" userId="34fc579134f071c1" providerId="LiveId" clId="{D74D8467-B137-458C-82A3-842DD30299E8}" dt="2021-03-11T21:46:45.501" v="833"/>
          <ac:cxnSpMkLst>
            <pc:docMk/>
            <pc:sldMk cId="2150943987" sldId="7055"/>
            <ac:cxnSpMk id="167" creationId="{43029097-BFA2-4DA1-9053-D22CBEC7E40F}"/>
          </ac:cxnSpMkLst>
        </pc:cxnChg>
        <pc:cxnChg chg="add mod">
          <ac:chgData name="Al Brooks" userId="34fc579134f071c1" providerId="LiveId" clId="{D74D8467-B137-458C-82A3-842DD30299E8}" dt="2021-03-11T21:46:45.501" v="833"/>
          <ac:cxnSpMkLst>
            <pc:docMk/>
            <pc:sldMk cId="2150943987" sldId="7055"/>
            <ac:cxnSpMk id="169" creationId="{4FE73FB4-E831-4F1C-B904-4213E82BEFEA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215" creationId="{B195A155-2BCB-4164-A42C-05D2BE6B6248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216" creationId="{4DE01CDE-6F27-493E-854F-FA3B88345FB3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222" creationId="{017FE1AC-5973-48E0-98BE-C6F2859A4128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223" creationId="{4CB0C982-3B60-40C3-ABE2-8FB88A0CDFA0}"/>
          </ac:cxnSpMkLst>
        </pc:cxnChg>
        <pc:cxnChg chg="del">
          <ac:chgData name="Al Brooks" userId="34fc579134f071c1" providerId="LiveId" clId="{D74D8467-B137-458C-82A3-842DD30299E8}" dt="2021-03-11T21:46:53.166" v="834" actId="478"/>
          <ac:cxnSpMkLst>
            <pc:docMk/>
            <pc:sldMk cId="2150943987" sldId="7055"/>
            <ac:cxnSpMk id="224" creationId="{C79A9F12-493A-47B3-AC40-F7E42F937005}"/>
          </ac:cxnSpMkLst>
        </pc:cxnChg>
      </pc:sldChg>
      <pc:sldChg chg="addSp modSp add del mod">
        <pc:chgData name="Al Brooks" userId="34fc579134f071c1" providerId="LiveId" clId="{D74D8467-B137-458C-82A3-842DD30299E8}" dt="2021-03-16T18:29:16.572" v="5763" actId="47"/>
        <pc:sldMkLst>
          <pc:docMk/>
          <pc:sldMk cId="2584083441" sldId="7055"/>
        </pc:sldMkLst>
        <pc:spChg chg="mod">
          <ac:chgData name="Al Brooks" userId="34fc579134f071c1" providerId="LiveId" clId="{D74D8467-B137-458C-82A3-842DD30299E8}" dt="2021-03-15T18:08:08.049" v="4003" actId="20577"/>
          <ac:spMkLst>
            <pc:docMk/>
            <pc:sldMk cId="2584083441" sldId="7055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1:29:42.232" v="1575" actId="20577"/>
          <ac:spMkLst>
            <pc:docMk/>
            <pc:sldMk cId="2584083441" sldId="7055"/>
            <ac:spMk id="21" creationId="{D800B438-E78B-4C04-8812-E548DC25F1FB}"/>
          </ac:spMkLst>
        </pc:spChg>
        <pc:spChg chg="add mod">
          <ac:chgData name="Al Brooks" userId="34fc579134f071c1" providerId="LiveId" clId="{D74D8467-B137-458C-82A3-842DD30299E8}" dt="2021-03-15T20:33:51.987" v="5030" actId="571"/>
          <ac:spMkLst>
            <pc:docMk/>
            <pc:sldMk cId="2584083441" sldId="7055"/>
            <ac:spMk id="118" creationId="{C3BDF643-2597-430C-A0CA-87894AA6949F}"/>
          </ac:spMkLst>
        </pc:spChg>
        <pc:spChg chg="add mod">
          <ac:chgData name="Al Brooks" userId="34fc579134f071c1" providerId="LiveId" clId="{D74D8467-B137-458C-82A3-842DD30299E8}" dt="2021-03-15T20:33:58.864" v="5032" actId="1076"/>
          <ac:spMkLst>
            <pc:docMk/>
            <pc:sldMk cId="2584083441" sldId="7055"/>
            <ac:spMk id="119" creationId="{9049CD44-2197-47B9-A176-354168AD89A8}"/>
          </ac:spMkLst>
        </pc:spChg>
        <pc:spChg chg="add mod">
          <ac:chgData name="Al Brooks" userId="34fc579134f071c1" providerId="LiveId" clId="{D74D8467-B137-458C-82A3-842DD30299E8}" dt="2021-03-15T20:34:01.012" v="5033" actId="571"/>
          <ac:spMkLst>
            <pc:docMk/>
            <pc:sldMk cId="2584083441" sldId="7055"/>
            <ac:spMk id="120" creationId="{8EFC32E6-A84A-4BF9-B6E6-6F8D441F4CC0}"/>
          </ac:spMkLst>
        </pc:spChg>
        <pc:spChg chg="add mod">
          <ac:chgData name="Al Brooks" userId="34fc579134f071c1" providerId="LiveId" clId="{D74D8467-B137-458C-82A3-842DD30299E8}" dt="2021-03-15T20:34:03.340" v="5034" actId="571"/>
          <ac:spMkLst>
            <pc:docMk/>
            <pc:sldMk cId="2584083441" sldId="7055"/>
            <ac:spMk id="121" creationId="{A80F5AE2-8047-4453-B5F5-17CCC47D50FE}"/>
          </ac:spMkLst>
        </pc:spChg>
        <pc:spChg chg="add mod">
          <ac:chgData name="Al Brooks" userId="34fc579134f071c1" providerId="LiveId" clId="{D74D8467-B137-458C-82A3-842DD30299E8}" dt="2021-03-15T20:34:05.792" v="5035" actId="571"/>
          <ac:spMkLst>
            <pc:docMk/>
            <pc:sldMk cId="2584083441" sldId="7055"/>
            <ac:spMk id="122" creationId="{D85EE80B-D093-4937-A2E6-6C907FBF6FD4}"/>
          </ac:spMkLst>
        </pc:spChg>
        <pc:spChg chg="add mod">
          <ac:chgData name="Al Brooks" userId="34fc579134f071c1" providerId="LiveId" clId="{D74D8467-B137-458C-82A3-842DD30299E8}" dt="2021-03-15T20:34:08.352" v="5036" actId="571"/>
          <ac:spMkLst>
            <pc:docMk/>
            <pc:sldMk cId="2584083441" sldId="7055"/>
            <ac:spMk id="123" creationId="{D4194D2B-8AA0-489D-8602-4FF19394A724}"/>
          </ac:spMkLst>
        </pc:spChg>
        <pc:spChg chg="add mod">
          <ac:chgData name="Al Brooks" userId="34fc579134f071c1" providerId="LiveId" clId="{D74D8467-B137-458C-82A3-842DD30299E8}" dt="2021-03-15T20:34:14.626" v="5038" actId="1076"/>
          <ac:spMkLst>
            <pc:docMk/>
            <pc:sldMk cId="2584083441" sldId="7055"/>
            <ac:spMk id="124" creationId="{86244086-388E-45BC-8A1A-EFF10AE84319}"/>
          </ac:spMkLst>
        </pc:spChg>
        <pc:spChg chg="add mod">
          <ac:chgData name="Al Brooks" userId="34fc579134f071c1" providerId="LiveId" clId="{D74D8467-B137-458C-82A3-842DD30299E8}" dt="2021-03-15T20:34:17.516" v="5039" actId="571"/>
          <ac:spMkLst>
            <pc:docMk/>
            <pc:sldMk cId="2584083441" sldId="7055"/>
            <ac:spMk id="125" creationId="{405F1F40-DB04-43D1-9E03-9AAE51E84CCD}"/>
          </ac:spMkLst>
        </pc:spChg>
        <pc:spChg chg="add mod">
          <ac:chgData name="Al Brooks" userId="34fc579134f071c1" providerId="LiveId" clId="{D74D8467-B137-458C-82A3-842DD30299E8}" dt="2021-03-15T20:34:22.917" v="5040" actId="571"/>
          <ac:spMkLst>
            <pc:docMk/>
            <pc:sldMk cId="2584083441" sldId="7055"/>
            <ac:spMk id="126" creationId="{C4D3EC36-6166-46CC-85DF-4C7FEA81EA9F}"/>
          </ac:spMkLst>
        </pc:spChg>
        <pc:spChg chg="add mod">
          <ac:chgData name="Al Brooks" userId="34fc579134f071c1" providerId="LiveId" clId="{D74D8467-B137-458C-82A3-842DD30299E8}" dt="2021-03-15T20:34:26.329" v="5041" actId="571"/>
          <ac:spMkLst>
            <pc:docMk/>
            <pc:sldMk cId="2584083441" sldId="7055"/>
            <ac:spMk id="127" creationId="{7636BEE7-DA80-4CEB-B9A1-E2700ED83520}"/>
          </ac:spMkLst>
        </pc:spChg>
        <pc:spChg chg="add mod">
          <ac:chgData name="Al Brooks" userId="34fc579134f071c1" providerId="LiveId" clId="{D74D8467-B137-458C-82A3-842DD30299E8}" dt="2021-03-15T20:34:29.732" v="5042" actId="571"/>
          <ac:spMkLst>
            <pc:docMk/>
            <pc:sldMk cId="2584083441" sldId="7055"/>
            <ac:spMk id="128" creationId="{34389F68-3009-4415-B49D-A1A6734AC09E}"/>
          </ac:spMkLst>
        </pc:spChg>
        <pc:spChg chg="add mod">
          <ac:chgData name="Al Brooks" userId="34fc579134f071c1" providerId="LiveId" clId="{D74D8467-B137-458C-82A3-842DD30299E8}" dt="2021-03-15T20:34:31.922" v="5043" actId="571"/>
          <ac:spMkLst>
            <pc:docMk/>
            <pc:sldMk cId="2584083441" sldId="7055"/>
            <ac:spMk id="129" creationId="{E4E23A5D-0EE5-4356-8C33-C71FB8E1A565}"/>
          </ac:spMkLst>
        </pc:spChg>
        <pc:spChg chg="add mod">
          <ac:chgData name="Al Brooks" userId="34fc579134f071c1" providerId="LiveId" clId="{D74D8467-B137-458C-82A3-842DD30299E8}" dt="2021-03-15T20:34:33.419" v="5044" actId="571"/>
          <ac:spMkLst>
            <pc:docMk/>
            <pc:sldMk cId="2584083441" sldId="7055"/>
            <ac:spMk id="130" creationId="{726EE993-C845-4236-853B-D6CCFFCBC2C3}"/>
          </ac:spMkLst>
        </pc:spChg>
        <pc:spChg chg="add mod">
          <ac:chgData name="Al Brooks" userId="34fc579134f071c1" providerId="LiveId" clId="{D74D8467-B137-458C-82A3-842DD30299E8}" dt="2021-03-15T20:34:35.673" v="5045" actId="571"/>
          <ac:spMkLst>
            <pc:docMk/>
            <pc:sldMk cId="2584083441" sldId="7055"/>
            <ac:spMk id="131" creationId="{2C56CF70-1D92-4787-96BA-BA7C927F0A5A}"/>
          </ac:spMkLst>
        </pc:spChg>
        <pc:spChg chg="add mod">
          <ac:chgData name="Al Brooks" userId="34fc579134f071c1" providerId="LiveId" clId="{D74D8467-B137-458C-82A3-842DD30299E8}" dt="2021-03-15T20:34:40.655" v="5047" actId="1076"/>
          <ac:spMkLst>
            <pc:docMk/>
            <pc:sldMk cId="2584083441" sldId="7055"/>
            <ac:spMk id="132" creationId="{BD5915C1-CFCF-4BC0-998A-A9FE319B70AC}"/>
          </ac:spMkLst>
        </pc:spChg>
        <pc:spChg chg="add mod">
          <ac:chgData name="Al Brooks" userId="34fc579134f071c1" providerId="LiveId" clId="{D74D8467-B137-458C-82A3-842DD30299E8}" dt="2021-03-15T20:34:44.387" v="5049" actId="1076"/>
          <ac:spMkLst>
            <pc:docMk/>
            <pc:sldMk cId="2584083441" sldId="7055"/>
            <ac:spMk id="133" creationId="{DF27A53D-076D-4BBD-B88B-1860112C7297}"/>
          </ac:spMkLst>
        </pc:spChg>
        <pc:spChg chg="add mod">
          <ac:chgData name="Al Brooks" userId="34fc579134f071c1" providerId="LiveId" clId="{D74D8467-B137-458C-82A3-842DD30299E8}" dt="2021-03-15T20:34:48.427" v="5051" actId="1076"/>
          <ac:spMkLst>
            <pc:docMk/>
            <pc:sldMk cId="2584083441" sldId="7055"/>
            <ac:spMk id="134" creationId="{C428264B-C382-4431-BF1A-CEBC59525295}"/>
          </ac:spMkLst>
        </pc:spChg>
        <pc:spChg chg="add mod">
          <ac:chgData name="Al Brooks" userId="34fc579134f071c1" providerId="LiveId" clId="{D74D8467-B137-458C-82A3-842DD30299E8}" dt="2021-03-15T20:34:54.534" v="5052" actId="571"/>
          <ac:spMkLst>
            <pc:docMk/>
            <pc:sldMk cId="2584083441" sldId="7055"/>
            <ac:spMk id="135" creationId="{0277A87E-17C1-4D9C-BECF-7ED332DEBB3D}"/>
          </ac:spMkLst>
        </pc:spChg>
        <pc:spChg chg="add mod">
          <ac:chgData name="Al Brooks" userId="34fc579134f071c1" providerId="LiveId" clId="{D74D8467-B137-458C-82A3-842DD30299E8}" dt="2021-03-15T20:35:01.142" v="5054" actId="1076"/>
          <ac:spMkLst>
            <pc:docMk/>
            <pc:sldMk cId="2584083441" sldId="7055"/>
            <ac:spMk id="136" creationId="{B470CC2B-9FF3-413C-8E07-8CE4C90959B9}"/>
          </ac:spMkLst>
        </pc:spChg>
        <pc:spChg chg="add mod">
          <ac:chgData name="Al Brooks" userId="34fc579134f071c1" providerId="LiveId" clId="{D74D8467-B137-458C-82A3-842DD30299E8}" dt="2021-03-15T20:35:02.801" v="5055" actId="571"/>
          <ac:spMkLst>
            <pc:docMk/>
            <pc:sldMk cId="2584083441" sldId="7055"/>
            <ac:spMk id="137" creationId="{18149DFD-B133-42B1-A7E3-6F1D845ABC97}"/>
          </ac:spMkLst>
        </pc:spChg>
        <pc:spChg chg="add mod">
          <ac:chgData name="Al Brooks" userId="34fc579134f071c1" providerId="LiveId" clId="{D74D8467-B137-458C-82A3-842DD30299E8}" dt="2021-03-15T20:35:04.618" v="5056" actId="571"/>
          <ac:spMkLst>
            <pc:docMk/>
            <pc:sldMk cId="2584083441" sldId="7055"/>
            <ac:spMk id="138" creationId="{29512FBE-B02C-4133-8F48-62F6C7B4DE7E}"/>
          </ac:spMkLst>
        </pc:spChg>
        <pc:spChg chg="add mod">
          <ac:chgData name="Al Brooks" userId="34fc579134f071c1" providerId="LiveId" clId="{D74D8467-B137-458C-82A3-842DD30299E8}" dt="2021-03-15T20:35:06.535" v="5057" actId="571"/>
          <ac:spMkLst>
            <pc:docMk/>
            <pc:sldMk cId="2584083441" sldId="7055"/>
            <ac:spMk id="139" creationId="{B1CF9996-31C8-4502-8A9C-B7A2EDDF94A9}"/>
          </ac:spMkLst>
        </pc:spChg>
        <pc:spChg chg="add mod">
          <ac:chgData name="Al Brooks" userId="34fc579134f071c1" providerId="LiveId" clId="{D74D8467-B137-458C-82A3-842DD30299E8}" dt="2021-03-15T20:35:08.036" v="5058" actId="571"/>
          <ac:spMkLst>
            <pc:docMk/>
            <pc:sldMk cId="2584083441" sldId="7055"/>
            <ac:spMk id="140" creationId="{4D366BA8-D98E-485A-8835-D8AE2EC1175F}"/>
          </ac:spMkLst>
        </pc:spChg>
        <pc:spChg chg="add mod">
          <ac:chgData name="Al Brooks" userId="34fc579134f071c1" providerId="LiveId" clId="{D74D8467-B137-458C-82A3-842DD30299E8}" dt="2021-03-15T20:35:09.818" v="5059" actId="571"/>
          <ac:spMkLst>
            <pc:docMk/>
            <pc:sldMk cId="2584083441" sldId="7055"/>
            <ac:spMk id="141" creationId="{328D162E-90D9-46E8-BDE7-EF73CC3EBF4F}"/>
          </ac:spMkLst>
        </pc:spChg>
        <pc:spChg chg="add mod">
          <ac:chgData name="Al Brooks" userId="34fc579134f071c1" providerId="LiveId" clId="{D74D8467-B137-458C-82A3-842DD30299E8}" dt="2021-03-15T20:35:12.897" v="5060" actId="571"/>
          <ac:spMkLst>
            <pc:docMk/>
            <pc:sldMk cId="2584083441" sldId="7055"/>
            <ac:spMk id="142" creationId="{07EDBFF1-B806-4348-B070-12DB5E499F9D}"/>
          </ac:spMkLst>
        </pc:spChg>
        <pc:spChg chg="add mod">
          <ac:chgData name="Al Brooks" userId="34fc579134f071c1" providerId="LiveId" clId="{D74D8467-B137-458C-82A3-842DD30299E8}" dt="2021-03-15T20:35:15.953" v="5061" actId="571"/>
          <ac:spMkLst>
            <pc:docMk/>
            <pc:sldMk cId="2584083441" sldId="7055"/>
            <ac:spMk id="143" creationId="{DD353D96-F60C-4167-AD3F-D3DFB3AF882E}"/>
          </ac:spMkLst>
        </pc:spChg>
        <pc:spChg chg="add mod">
          <ac:chgData name="Al Brooks" userId="34fc579134f071c1" providerId="LiveId" clId="{D74D8467-B137-458C-82A3-842DD30299E8}" dt="2021-03-15T20:35:18.164" v="5062" actId="571"/>
          <ac:spMkLst>
            <pc:docMk/>
            <pc:sldMk cId="2584083441" sldId="7055"/>
            <ac:spMk id="144" creationId="{8E4E2777-0DC6-4B95-BD12-78DFB5B92462}"/>
          </ac:spMkLst>
        </pc:spChg>
        <pc:spChg chg="add mod">
          <ac:chgData name="Al Brooks" userId="34fc579134f071c1" providerId="LiveId" clId="{D74D8467-B137-458C-82A3-842DD30299E8}" dt="2021-03-15T20:35:20.467" v="5063" actId="571"/>
          <ac:spMkLst>
            <pc:docMk/>
            <pc:sldMk cId="2584083441" sldId="7055"/>
            <ac:spMk id="145" creationId="{F79C5CDB-4518-4DDD-84BD-B9F82564FDF3}"/>
          </ac:spMkLst>
        </pc:spChg>
        <pc:spChg chg="add mod">
          <ac:chgData name="Al Brooks" userId="34fc579134f071c1" providerId="LiveId" clId="{D74D8467-B137-458C-82A3-842DD30299E8}" dt="2021-03-15T20:35:28.067" v="5064" actId="571"/>
          <ac:spMkLst>
            <pc:docMk/>
            <pc:sldMk cId="2584083441" sldId="7055"/>
            <ac:spMk id="146" creationId="{F9B63273-000D-48CD-BE9F-0EDA7FBC5E65}"/>
          </ac:spMkLst>
        </pc:spChg>
        <pc:spChg chg="add mod">
          <ac:chgData name="Al Brooks" userId="34fc579134f071c1" providerId="LiveId" clId="{D74D8467-B137-458C-82A3-842DD30299E8}" dt="2021-03-15T20:35:30.193" v="5065" actId="571"/>
          <ac:spMkLst>
            <pc:docMk/>
            <pc:sldMk cId="2584083441" sldId="7055"/>
            <ac:spMk id="147" creationId="{5C5EB692-EBEA-4B07-827A-C28A502AF2E4}"/>
          </ac:spMkLst>
        </pc:spChg>
        <pc:spChg chg="add mod">
          <ac:chgData name="Al Brooks" userId="34fc579134f071c1" providerId="LiveId" clId="{D74D8467-B137-458C-82A3-842DD30299E8}" dt="2021-03-15T20:35:31.939" v="5066" actId="571"/>
          <ac:spMkLst>
            <pc:docMk/>
            <pc:sldMk cId="2584083441" sldId="7055"/>
            <ac:spMk id="148" creationId="{DFEA6982-8453-4B07-B658-34EBAC7F821C}"/>
          </ac:spMkLst>
        </pc:spChg>
        <pc:spChg chg="add mod">
          <ac:chgData name="Al Brooks" userId="34fc579134f071c1" providerId="LiveId" clId="{D74D8467-B137-458C-82A3-842DD30299E8}" dt="2021-03-15T20:35:34.380" v="5067" actId="571"/>
          <ac:spMkLst>
            <pc:docMk/>
            <pc:sldMk cId="2584083441" sldId="7055"/>
            <ac:spMk id="149" creationId="{85E0833E-4163-4234-9250-1AC36BC1FBAF}"/>
          </ac:spMkLst>
        </pc:spChg>
        <pc:spChg chg="add mod">
          <ac:chgData name="Al Brooks" userId="34fc579134f071c1" providerId="LiveId" clId="{D74D8467-B137-458C-82A3-842DD30299E8}" dt="2021-03-15T20:35:53.292" v="5071" actId="14100"/>
          <ac:spMkLst>
            <pc:docMk/>
            <pc:sldMk cId="2584083441" sldId="7055"/>
            <ac:spMk id="150" creationId="{4F88F25D-7780-4BC0-A794-6B800A937778}"/>
          </ac:spMkLst>
        </pc:spChg>
        <pc:spChg chg="add mod">
          <ac:chgData name="Al Brooks" userId="34fc579134f071c1" providerId="LiveId" clId="{D74D8467-B137-458C-82A3-842DD30299E8}" dt="2021-03-15T20:36:04.784" v="5073" actId="14100"/>
          <ac:spMkLst>
            <pc:docMk/>
            <pc:sldMk cId="2584083441" sldId="7055"/>
            <ac:spMk id="151" creationId="{93201490-FA52-4036-829B-53826F822D19}"/>
          </ac:spMkLst>
        </pc:spChg>
        <pc:spChg chg="add mod">
          <ac:chgData name="Al Brooks" userId="34fc579134f071c1" providerId="LiveId" clId="{D74D8467-B137-458C-82A3-842DD30299E8}" dt="2021-03-15T20:37:32.115" v="5126" actId="6549"/>
          <ac:spMkLst>
            <pc:docMk/>
            <pc:sldMk cId="2584083441" sldId="7055"/>
            <ac:spMk id="152" creationId="{862888F8-6E64-4D0A-9819-144D541BD1EA}"/>
          </ac:spMkLst>
        </pc:spChg>
        <pc:spChg chg="add mod">
          <ac:chgData name="Al Brooks" userId="34fc579134f071c1" providerId="LiveId" clId="{D74D8467-B137-458C-82A3-842DD30299E8}" dt="2021-03-15T20:37:50.130" v="5139" actId="1076"/>
          <ac:spMkLst>
            <pc:docMk/>
            <pc:sldMk cId="2584083441" sldId="7055"/>
            <ac:spMk id="153" creationId="{4C6C5248-0A4A-4D3B-87B7-1729F55E46E0}"/>
          </ac:spMkLst>
        </pc:spChg>
        <pc:spChg chg="add mod ord">
          <ac:chgData name="Al Brooks" userId="34fc579134f071c1" providerId="LiveId" clId="{D74D8467-B137-458C-82A3-842DD30299E8}" dt="2021-03-15T20:39:00.403" v="5153" actId="167"/>
          <ac:spMkLst>
            <pc:docMk/>
            <pc:sldMk cId="2584083441" sldId="7055"/>
            <ac:spMk id="154" creationId="{7867C562-03C3-4069-A4CB-83E18B21F753}"/>
          </ac:spMkLst>
        </pc:spChg>
        <pc:spChg chg="add mod">
          <ac:chgData name="Al Brooks" userId="34fc579134f071c1" providerId="LiveId" clId="{D74D8467-B137-458C-82A3-842DD30299E8}" dt="2021-03-15T20:39:34.730" v="5201" actId="1076"/>
          <ac:spMkLst>
            <pc:docMk/>
            <pc:sldMk cId="2584083441" sldId="7055"/>
            <ac:spMk id="155" creationId="{1559E45F-8015-4B55-8899-BEC891EC3620}"/>
          </ac:spMkLst>
        </pc:spChg>
        <pc:spChg chg="add mod">
          <ac:chgData name="Al Brooks" userId="34fc579134f071c1" providerId="LiveId" clId="{D74D8467-B137-458C-82A3-842DD30299E8}" dt="2021-03-15T20:40:28.593" v="5256" actId="108"/>
          <ac:spMkLst>
            <pc:docMk/>
            <pc:sldMk cId="2584083441" sldId="7055"/>
            <ac:spMk id="156" creationId="{224558AC-7873-417B-A211-4536E963F1E1}"/>
          </ac:spMkLst>
        </pc:spChg>
        <pc:spChg chg="add mod">
          <ac:chgData name="Al Brooks" userId="34fc579134f071c1" providerId="LiveId" clId="{D74D8467-B137-458C-82A3-842DD30299E8}" dt="2021-03-15T20:40:08.413" v="5241" actId="1037"/>
          <ac:spMkLst>
            <pc:docMk/>
            <pc:sldMk cId="2584083441" sldId="7055"/>
            <ac:spMk id="157" creationId="{8A952468-C45A-4171-ADDD-7DFF5E9F085C}"/>
          </ac:spMkLst>
        </pc:spChg>
        <pc:picChg chg="add mod ord">
          <ac:chgData name="Al Brooks" userId="34fc579134f071c1" providerId="LiveId" clId="{D74D8467-B137-458C-82A3-842DD30299E8}" dt="2021-03-15T20:40:35.103" v="5257" actId="1076"/>
          <ac:picMkLst>
            <pc:docMk/>
            <pc:sldMk cId="2584083441" sldId="7055"/>
            <ac:picMk id="4" creationId="{5810EF4D-5D62-4601-9FE5-60F63644EBE7}"/>
          </ac:picMkLst>
        </pc:picChg>
        <pc:cxnChg chg="add mod">
          <ac:chgData name="Al Brooks" userId="34fc579134f071c1" providerId="LiveId" clId="{D74D8467-B137-458C-82A3-842DD30299E8}" dt="2021-03-15T20:32:00.519" v="5002" actId="14100"/>
          <ac:cxnSpMkLst>
            <pc:docMk/>
            <pc:sldMk cId="2584083441" sldId="7055"/>
            <ac:cxnSpMk id="82" creationId="{1BD0174B-5533-49E1-8B42-9B93448CCA3B}"/>
          </ac:cxnSpMkLst>
        </pc:cxnChg>
        <pc:cxnChg chg="add mod">
          <ac:chgData name="Al Brooks" userId="34fc579134f071c1" providerId="LiveId" clId="{D74D8467-B137-458C-82A3-842DD30299E8}" dt="2021-03-15T20:32:21.884" v="5009" actId="1076"/>
          <ac:cxnSpMkLst>
            <pc:docMk/>
            <pc:sldMk cId="2584083441" sldId="7055"/>
            <ac:cxnSpMk id="84" creationId="{CC78BC43-0870-47A4-B9BB-8D6C2CCB7B23}"/>
          </ac:cxnSpMkLst>
        </pc:cxnChg>
        <pc:cxnChg chg="add mod">
          <ac:chgData name="Al Brooks" userId="34fc579134f071c1" providerId="LiveId" clId="{D74D8467-B137-458C-82A3-842DD30299E8}" dt="2021-03-15T20:32:27.829" v="5011" actId="14100"/>
          <ac:cxnSpMkLst>
            <pc:docMk/>
            <pc:sldMk cId="2584083441" sldId="7055"/>
            <ac:cxnSpMk id="86" creationId="{9F01B981-896B-4422-8ABB-90D5C7B2F3AC}"/>
          </ac:cxnSpMkLst>
        </pc:cxnChg>
        <pc:cxnChg chg="add mod">
          <ac:chgData name="Al Brooks" userId="34fc579134f071c1" providerId="LiveId" clId="{D74D8467-B137-458C-82A3-842DD30299E8}" dt="2021-03-15T20:32:33.215" v="5013" actId="14100"/>
          <ac:cxnSpMkLst>
            <pc:docMk/>
            <pc:sldMk cId="2584083441" sldId="7055"/>
            <ac:cxnSpMk id="88" creationId="{0EA80478-AECF-4678-BB0E-B893C5E2A645}"/>
          </ac:cxnSpMkLst>
        </pc:cxnChg>
        <pc:cxnChg chg="add mod">
          <ac:chgData name="Al Brooks" userId="34fc579134f071c1" providerId="LiveId" clId="{D74D8467-B137-458C-82A3-842DD30299E8}" dt="2021-03-15T20:32:39.855" v="5015" actId="14100"/>
          <ac:cxnSpMkLst>
            <pc:docMk/>
            <pc:sldMk cId="2584083441" sldId="7055"/>
            <ac:cxnSpMk id="90" creationId="{9AB067E1-6541-4A18-8448-4ACFE2AC20CA}"/>
          </ac:cxnSpMkLst>
        </pc:cxnChg>
        <pc:cxnChg chg="add mod">
          <ac:chgData name="Al Brooks" userId="34fc579134f071c1" providerId="LiveId" clId="{D74D8467-B137-458C-82A3-842DD30299E8}" dt="2021-03-15T20:33:12.520" v="5023" actId="14100"/>
          <ac:cxnSpMkLst>
            <pc:docMk/>
            <pc:sldMk cId="2584083441" sldId="7055"/>
            <ac:cxnSpMk id="92" creationId="{172BAFB7-FE27-441C-B6FF-C73A6F982E8E}"/>
          </ac:cxnSpMkLst>
        </pc:cxnChg>
        <pc:cxnChg chg="add mod">
          <ac:chgData name="Al Brooks" userId="34fc579134f071c1" providerId="LiveId" clId="{D74D8467-B137-458C-82A3-842DD30299E8}" dt="2021-03-15T20:32:12.947" v="5006" actId="14100"/>
          <ac:cxnSpMkLst>
            <pc:docMk/>
            <pc:sldMk cId="2584083441" sldId="7055"/>
            <ac:cxnSpMk id="94" creationId="{145CB373-20CD-4338-9B2F-17B86AFEF144}"/>
          </ac:cxnSpMkLst>
        </pc:cxnChg>
        <pc:cxnChg chg="add mod">
          <ac:chgData name="Al Brooks" userId="34fc579134f071c1" providerId="LiveId" clId="{D74D8467-B137-458C-82A3-842DD30299E8}" dt="2021-03-15T20:32:19.376" v="5008" actId="14100"/>
          <ac:cxnSpMkLst>
            <pc:docMk/>
            <pc:sldMk cId="2584083441" sldId="7055"/>
            <ac:cxnSpMk id="96" creationId="{62BB4B13-73EF-476B-B95F-758069ABD683}"/>
          </ac:cxnSpMkLst>
        </pc:cxnChg>
        <pc:cxnChg chg="add mod">
          <ac:chgData name="Al Brooks" userId="34fc579134f071c1" providerId="LiveId" clId="{D74D8467-B137-458C-82A3-842DD30299E8}" dt="2021-03-15T20:32:09.312" v="5005" actId="1076"/>
          <ac:cxnSpMkLst>
            <pc:docMk/>
            <pc:sldMk cId="2584083441" sldId="7055"/>
            <ac:cxnSpMk id="98" creationId="{3BA2C600-C28F-4B74-853C-A051D35198F6}"/>
          </ac:cxnSpMkLst>
        </pc:cxnChg>
        <pc:cxnChg chg="add mod">
          <ac:chgData name="Al Brooks" userId="34fc579134f071c1" providerId="LiveId" clId="{D74D8467-B137-458C-82A3-842DD30299E8}" dt="2021-03-15T20:32:50.534" v="5017" actId="14100"/>
          <ac:cxnSpMkLst>
            <pc:docMk/>
            <pc:sldMk cId="2584083441" sldId="7055"/>
            <ac:cxnSpMk id="107" creationId="{7AA6D464-E1C3-4EAB-B95F-73F6085698BE}"/>
          </ac:cxnSpMkLst>
        </pc:cxnChg>
        <pc:cxnChg chg="add mod">
          <ac:chgData name="Al Brooks" userId="34fc579134f071c1" providerId="LiveId" clId="{D74D8467-B137-458C-82A3-842DD30299E8}" dt="2021-03-15T20:33:03.561" v="5020" actId="14100"/>
          <ac:cxnSpMkLst>
            <pc:docMk/>
            <pc:sldMk cId="2584083441" sldId="7055"/>
            <ac:cxnSpMk id="109" creationId="{9CA8B0F7-E08B-4BC7-A343-D4943A630E50}"/>
          </ac:cxnSpMkLst>
        </pc:cxnChg>
        <pc:cxnChg chg="add mod">
          <ac:chgData name="Al Brooks" userId="34fc579134f071c1" providerId="LiveId" clId="{D74D8467-B137-458C-82A3-842DD30299E8}" dt="2021-03-15T20:33:20.167" v="5025" actId="14100"/>
          <ac:cxnSpMkLst>
            <pc:docMk/>
            <pc:sldMk cId="2584083441" sldId="7055"/>
            <ac:cxnSpMk id="113" creationId="{D0E27924-43D7-446F-9444-06A414B4F553}"/>
          </ac:cxnSpMkLst>
        </pc:cxnChg>
        <pc:cxnChg chg="add mod">
          <ac:chgData name="Al Brooks" userId="34fc579134f071c1" providerId="LiveId" clId="{D74D8467-B137-458C-82A3-842DD30299E8}" dt="2021-03-15T20:33:43.833" v="5029" actId="14100"/>
          <ac:cxnSpMkLst>
            <pc:docMk/>
            <pc:sldMk cId="2584083441" sldId="7055"/>
            <ac:cxnSpMk id="115" creationId="{5E3A63A5-3BF7-4251-A122-FA047EA21187}"/>
          </ac:cxnSpMkLst>
        </pc:cxnChg>
      </pc:sldChg>
      <pc:sldChg chg="addSp delSp modSp add del mod">
        <pc:chgData name="Al Brooks" userId="34fc579134f071c1" providerId="LiveId" clId="{D74D8467-B137-458C-82A3-842DD30299E8}" dt="2021-03-17T15:42:50.453" v="7309" actId="47"/>
        <pc:sldMkLst>
          <pc:docMk/>
          <pc:sldMk cId="1479919181" sldId="7056"/>
        </pc:sldMkLst>
        <pc:spChg chg="mod">
          <ac:chgData name="Al Brooks" userId="34fc579134f071c1" providerId="LiveId" clId="{D74D8467-B137-458C-82A3-842DD30299E8}" dt="2021-03-16T20:28:18.131" v="6352" actId="20577"/>
          <ac:spMkLst>
            <pc:docMk/>
            <pc:sldMk cId="1479919181" sldId="7056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5T18:07:58.989" v="3984" actId="20577"/>
          <ac:spMkLst>
            <pc:docMk/>
            <pc:sldMk cId="1479919181" sldId="7056"/>
            <ac:spMk id="21" creationId="{D800B438-E78B-4C04-8812-E548DC25F1FB}"/>
          </ac:spMkLst>
        </pc:spChg>
        <pc:spChg chg="add mod">
          <ac:chgData name="Al Brooks" userId="34fc579134f071c1" providerId="LiveId" clId="{D74D8467-B137-458C-82A3-842DD30299E8}" dt="2021-03-16T20:22:18.661" v="6229" actId="571"/>
          <ac:spMkLst>
            <pc:docMk/>
            <pc:sldMk cId="1479919181" sldId="7056"/>
            <ac:spMk id="114" creationId="{D74229EB-4F9B-4022-9B2B-E6794C9EAF51}"/>
          </ac:spMkLst>
        </pc:spChg>
        <pc:spChg chg="add mod">
          <ac:chgData name="Al Brooks" userId="34fc579134f071c1" providerId="LiveId" clId="{D74D8467-B137-458C-82A3-842DD30299E8}" dt="2021-03-16T20:22:21.106" v="6230" actId="571"/>
          <ac:spMkLst>
            <pc:docMk/>
            <pc:sldMk cId="1479919181" sldId="7056"/>
            <ac:spMk id="115" creationId="{543FECA1-DB28-4FBD-9A62-F068372E0915}"/>
          </ac:spMkLst>
        </pc:spChg>
        <pc:spChg chg="add mod">
          <ac:chgData name="Al Brooks" userId="34fc579134f071c1" providerId="LiveId" clId="{D74D8467-B137-458C-82A3-842DD30299E8}" dt="2021-03-16T20:22:27.804" v="6231" actId="571"/>
          <ac:spMkLst>
            <pc:docMk/>
            <pc:sldMk cId="1479919181" sldId="7056"/>
            <ac:spMk id="116" creationId="{CD49D944-CC21-4C3A-ACCD-4625C0ED82FD}"/>
          </ac:spMkLst>
        </pc:spChg>
        <pc:spChg chg="add mod">
          <ac:chgData name="Al Brooks" userId="34fc579134f071c1" providerId="LiveId" clId="{D74D8467-B137-458C-82A3-842DD30299E8}" dt="2021-03-16T20:22:32.931" v="6233" actId="1076"/>
          <ac:spMkLst>
            <pc:docMk/>
            <pc:sldMk cId="1479919181" sldId="7056"/>
            <ac:spMk id="117" creationId="{548472D9-D926-4977-B068-2E3F54C04D3F}"/>
          </ac:spMkLst>
        </pc:spChg>
        <pc:spChg chg="add mod">
          <ac:chgData name="Al Brooks" userId="34fc579134f071c1" providerId="LiveId" clId="{D74D8467-B137-458C-82A3-842DD30299E8}" dt="2021-03-16T20:22:35.814" v="6234" actId="571"/>
          <ac:spMkLst>
            <pc:docMk/>
            <pc:sldMk cId="1479919181" sldId="7056"/>
            <ac:spMk id="118" creationId="{58C7BEA2-BBB2-4F36-BB70-4F142CC0624C}"/>
          </ac:spMkLst>
        </pc:spChg>
        <pc:spChg chg="add mod">
          <ac:chgData name="Al Brooks" userId="34fc579134f071c1" providerId="LiveId" clId="{D74D8467-B137-458C-82A3-842DD30299E8}" dt="2021-03-16T20:22:45.143" v="6236" actId="1076"/>
          <ac:spMkLst>
            <pc:docMk/>
            <pc:sldMk cId="1479919181" sldId="7056"/>
            <ac:spMk id="119" creationId="{DDBC1615-494A-4D03-A071-96CF87E30C51}"/>
          </ac:spMkLst>
        </pc:spChg>
        <pc:spChg chg="add mod">
          <ac:chgData name="Al Brooks" userId="34fc579134f071c1" providerId="LiveId" clId="{D74D8467-B137-458C-82A3-842DD30299E8}" dt="2021-03-16T20:22:54.180" v="6238" actId="1076"/>
          <ac:spMkLst>
            <pc:docMk/>
            <pc:sldMk cId="1479919181" sldId="7056"/>
            <ac:spMk id="120" creationId="{62B5EC36-1F22-4A07-8E62-091D8E93C3D9}"/>
          </ac:spMkLst>
        </pc:spChg>
        <pc:spChg chg="add mod">
          <ac:chgData name="Al Brooks" userId="34fc579134f071c1" providerId="LiveId" clId="{D74D8467-B137-458C-82A3-842DD30299E8}" dt="2021-03-16T20:23:07.430" v="6239" actId="571"/>
          <ac:spMkLst>
            <pc:docMk/>
            <pc:sldMk cId="1479919181" sldId="7056"/>
            <ac:spMk id="121" creationId="{CE874FB0-95BC-4B1E-B031-5921768D3FF6}"/>
          </ac:spMkLst>
        </pc:spChg>
        <pc:spChg chg="add mod">
          <ac:chgData name="Al Brooks" userId="34fc579134f071c1" providerId="LiveId" clId="{D74D8467-B137-458C-82A3-842DD30299E8}" dt="2021-03-16T20:23:45.793" v="6244" actId="1076"/>
          <ac:spMkLst>
            <pc:docMk/>
            <pc:sldMk cId="1479919181" sldId="7056"/>
            <ac:spMk id="124" creationId="{A17594C2-1FE3-42D0-819C-651B787EADAF}"/>
          </ac:spMkLst>
        </pc:spChg>
        <pc:spChg chg="add mod">
          <ac:chgData name="Al Brooks" userId="34fc579134f071c1" providerId="LiveId" clId="{D74D8467-B137-458C-82A3-842DD30299E8}" dt="2021-03-16T20:23:52.454" v="6247" actId="1076"/>
          <ac:spMkLst>
            <pc:docMk/>
            <pc:sldMk cId="1479919181" sldId="7056"/>
            <ac:spMk id="125" creationId="{6BF898B4-0BCB-4321-BBC7-9C930CB7CE67}"/>
          </ac:spMkLst>
        </pc:spChg>
        <pc:spChg chg="add mod">
          <ac:chgData name="Al Brooks" userId="34fc579134f071c1" providerId="LiveId" clId="{D74D8467-B137-458C-82A3-842DD30299E8}" dt="2021-03-16T20:23:55.251" v="6248" actId="571"/>
          <ac:spMkLst>
            <pc:docMk/>
            <pc:sldMk cId="1479919181" sldId="7056"/>
            <ac:spMk id="126" creationId="{6E00A61F-6780-43E9-9EBB-947A795970C2}"/>
          </ac:spMkLst>
        </pc:spChg>
        <pc:spChg chg="add mod">
          <ac:chgData name="Al Brooks" userId="34fc579134f071c1" providerId="LiveId" clId="{D74D8467-B137-458C-82A3-842DD30299E8}" dt="2021-03-16T20:24:04.395" v="6252" actId="1076"/>
          <ac:spMkLst>
            <pc:docMk/>
            <pc:sldMk cId="1479919181" sldId="7056"/>
            <ac:spMk id="127" creationId="{2B72BB8E-452D-4585-AA35-847B5401057E}"/>
          </ac:spMkLst>
        </pc:spChg>
        <pc:spChg chg="add mod">
          <ac:chgData name="Al Brooks" userId="34fc579134f071c1" providerId="LiveId" clId="{D74D8467-B137-458C-82A3-842DD30299E8}" dt="2021-03-16T20:24:08.299" v="6253" actId="571"/>
          <ac:spMkLst>
            <pc:docMk/>
            <pc:sldMk cId="1479919181" sldId="7056"/>
            <ac:spMk id="128" creationId="{80C220A4-1910-4F64-997E-AF69E5644A8B}"/>
          </ac:spMkLst>
        </pc:spChg>
        <pc:spChg chg="add mod">
          <ac:chgData name="Al Brooks" userId="34fc579134f071c1" providerId="LiveId" clId="{D74D8467-B137-458C-82A3-842DD30299E8}" dt="2021-03-16T20:24:10.633" v="6254" actId="571"/>
          <ac:spMkLst>
            <pc:docMk/>
            <pc:sldMk cId="1479919181" sldId="7056"/>
            <ac:spMk id="129" creationId="{D0E9ABC2-9465-4390-BE47-CE558B64D7C3}"/>
          </ac:spMkLst>
        </pc:spChg>
        <pc:spChg chg="add mod">
          <ac:chgData name="Al Brooks" userId="34fc579134f071c1" providerId="LiveId" clId="{D74D8467-B137-458C-82A3-842DD30299E8}" dt="2021-03-16T20:24:14.905" v="6255" actId="571"/>
          <ac:spMkLst>
            <pc:docMk/>
            <pc:sldMk cId="1479919181" sldId="7056"/>
            <ac:spMk id="130" creationId="{6A4B94C4-1513-4C1D-A054-F2FA41394084}"/>
          </ac:spMkLst>
        </pc:spChg>
        <pc:spChg chg="add mod">
          <ac:chgData name="Al Brooks" userId="34fc579134f071c1" providerId="LiveId" clId="{D74D8467-B137-458C-82A3-842DD30299E8}" dt="2021-03-16T20:24:18.920" v="6257" actId="1076"/>
          <ac:spMkLst>
            <pc:docMk/>
            <pc:sldMk cId="1479919181" sldId="7056"/>
            <ac:spMk id="131" creationId="{D94FA252-1636-49BE-B7DB-B2832AB9CAC8}"/>
          </ac:spMkLst>
        </pc:spChg>
        <pc:spChg chg="add mod">
          <ac:chgData name="Al Brooks" userId="34fc579134f071c1" providerId="LiveId" clId="{D74D8467-B137-458C-82A3-842DD30299E8}" dt="2021-03-16T20:24:21.347" v="6258" actId="571"/>
          <ac:spMkLst>
            <pc:docMk/>
            <pc:sldMk cId="1479919181" sldId="7056"/>
            <ac:spMk id="132" creationId="{E7721EBF-9AD1-412B-92D3-7653C7C5E377}"/>
          </ac:spMkLst>
        </pc:spChg>
        <pc:spChg chg="add mod">
          <ac:chgData name="Al Brooks" userId="34fc579134f071c1" providerId="LiveId" clId="{D74D8467-B137-458C-82A3-842DD30299E8}" dt="2021-03-16T20:24:24.914" v="6259" actId="571"/>
          <ac:spMkLst>
            <pc:docMk/>
            <pc:sldMk cId="1479919181" sldId="7056"/>
            <ac:spMk id="133" creationId="{60BFC824-1FB1-4396-AD52-5F3F222FD0D1}"/>
          </ac:spMkLst>
        </pc:spChg>
        <pc:spChg chg="add mod">
          <ac:chgData name="Al Brooks" userId="34fc579134f071c1" providerId="LiveId" clId="{D74D8467-B137-458C-82A3-842DD30299E8}" dt="2021-03-16T20:24:32.049" v="6260" actId="571"/>
          <ac:spMkLst>
            <pc:docMk/>
            <pc:sldMk cId="1479919181" sldId="7056"/>
            <ac:spMk id="134" creationId="{BB96389C-EF37-4260-AAA2-E8F650200BE3}"/>
          </ac:spMkLst>
        </pc:spChg>
        <pc:spChg chg="add mod">
          <ac:chgData name="Al Brooks" userId="34fc579134f071c1" providerId="LiveId" clId="{D74D8467-B137-458C-82A3-842DD30299E8}" dt="2021-03-16T20:24:34.260" v="6261" actId="571"/>
          <ac:spMkLst>
            <pc:docMk/>
            <pc:sldMk cId="1479919181" sldId="7056"/>
            <ac:spMk id="135" creationId="{1F7E3BD3-DE8F-44DA-A069-C3583721A3A7}"/>
          </ac:spMkLst>
        </pc:spChg>
        <pc:spChg chg="add mod">
          <ac:chgData name="Al Brooks" userId="34fc579134f071c1" providerId="LiveId" clId="{D74D8467-B137-458C-82A3-842DD30299E8}" dt="2021-03-16T20:24:36.619" v="6262" actId="571"/>
          <ac:spMkLst>
            <pc:docMk/>
            <pc:sldMk cId="1479919181" sldId="7056"/>
            <ac:spMk id="136" creationId="{F11D9F8E-5F0E-4655-A0FF-372E4B338983}"/>
          </ac:spMkLst>
        </pc:spChg>
        <pc:spChg chg="add mod">
          <ac:chgData name="Al Brooks" userId="34fc579134f071c1" providerId="LiveId" clId="{D74D8467-B137-458C-82A3-842DD30299E8}" dt="2021-03-16T20:24:41.539" v="6264" actId="1076"/>
          <ac:spMkLst>
            <pc:docMk/>
            <pc:sldMk cId="1479919181" sldId="7056"/>
            <ac:spMk id="137" creationId="{36327499-7263-4059-8AB9-E30724F871FF}"/>
          </ac:spMkLst>
        </pc:spChg>
        <pc:spChg chg="add mod">
          <ac:chgData name="Al Brooks" userId="34fc579134f071c1" providerId="LiveId" clId="{D74D8467-B137-458C-82A3-842DD30299E8}" dt="2021-03-16T20:24:49.061" v="6266" actId="1076"/>
          <ac:spMkLst>
            <pc:docMk/>
            <pc:sldMk cId="1479919181" sldId="7056"/>
            <ac:spMk id="138" creationId="{E3FCEE04-E6E0-4349-9146-A795986E2908}"/>
          </ac:spMkLst>
        </pc:spChg>
        <pc:spChg chg="add mod">
          <ac:chgData name="Al Brooks" userId="34fc579134f071c1" providerId="LiveId" clId="{D74D8467-B137-458C-82A3-842DD30299E8}" dt="2021-03-16T20:24:54.769" v="6268" actId="1076"/>
          <ac:spMkLst>
            <pc:docMk/>
            <pc:sldMk cId="1479919181" sldId="7056"/>
            <ac:spMk id="139" creationId="{5903965C-A61D-4F1C-99C9-3B70652126DE}"/>
          </ac:spMkLst>
        </pc:spChg>
        <pc:spChg chg="add mod">
          <ac:chgData name="Al Brooks" userId="34fc579134f071c1" providerId="LiveId" clId="{D74D8467-B137-458C-82A3-842DD30299E8}" dt="2021-03-16T20:24:59.080" v="6270" actId="1076"/>
          <ac:spMkLst>
            <pc:docMk/>
            <pc:sldMk cId="1479919181" sldId="7056"/>
            <ac:spMk id="140" creationId="{98424DE9-F923-45B2-821F-8FE882ADC638}"/>
          </ac:spMkLst>
        </pc:spChg>
        <pc:spChg chg="add mod">
          <ac:chgData name="Al Brooks" userId="34fc579134f071c1" providerId="LiveId" clId="{D74D8467-B137-458C-82A3-842DD30299E8}" dt="2021-03-16T20:25:02.218" v="6271" actId="571"/>
          <ac:spMkLst>
            <pc:docMk/>
            <pc:sldMk cId="1479919181" sldId="7056"/>
            <ac:spMk id="141" creationId="{32AF4461-29CB-4BF4-BE0E-5258401705F9}"/>
          </ac:spMkLst>
        </pc:spChg>
        <pc:spChg chg="add mod">
          <ac:chgData name="Al Brooks" userId="34fc579134f071c1" providerId="LiveId" clId="{D74D8467-B137-458C-82A3-842DD30299E8}" dt="2021-03-16T20:25:06.807" v="6272" actId="571"/>
          <ac:spMkLst>
            <pc:docMk/>
            <pc:sldMk cId="1479919181" sldId="7056"/>
            <ac:spMk id="142" creationId="{97646E0F-90AA-468B-9457-5A43F70780A5}"/>
          </ac:spMkLst>
        </pc:spChg>
        <pc:spChg chg="add mod">
          <ac:chgData name="Al Brooks" userId="34fc579134f071c1" providerId="LiveId" clId="{D74D8467-B137-458C-82A3-842DD30299E8}" dt="2021-03-16T20:25:17.490" v="6275" actId="14100"/>
          <ac:spMkLst>
            <pc:docMk/>
            <pc:sldMk cId="1479919181" sldId="7056"/>
            <ac:spMk id="143" creationId="{56C5F0F3-5616-4BA4-8517-091105513D01}"/>
          </ac:spMkLst>
        </pc:spChg>
        <pc:spChg chg="add mod">
          <ac:chgData name="Al Brooks" userId="34fc579134f071c1" providerId="LiveId" clId="{D74D8467-B137-458C-82A3-842DD30299E8}" dt="2021-03-16T20:25:30.288" v="6277" actId="14100"/>
          <ac:spMkLst>
            <pc:docMk/>
            <pc:sldMk cId="1479919181" sldId="7056"/>
            <ac:spMk id="144" creationId="{627DF67F-4986-4806-947A-2CB71E9C47FB}"/>
          </ac:spMkLst>
        </pc:spChg>
        <pc:spChg chg="add mod">
          <ac:chgData name="Al Brooks" userId="34fc579134f071c1" providerId="LiveId" clId="{D74D8467-B137-458C-82A3-842DD30299E8}" dt="2021-03-16T20:25:42.620" v="6281" actId="14100"/>
          <ac:spMkLst>
            <pc:docMk/>
            <pc:sldMk cId="1479919181" sldId="7056"/>
            <ac:spMk id="145" creationId="{76F47124-1835-4275-8361-D9A7FF2E71C4}"/>
          </ac:spMkLst>
        </pc:spChg>
        <pc:spChg chg="add mod">
          <ac:chgData name="Al Brooks" userId="34fc579134f071c1" providerId="LiveId" clId="{D74D8467-B137-458C-82A3-842DD30299E8}" dt="2021-03-16T20:25:51.437" v="6283" actId="14100"/>
          <ac:spMkLst>
            <pc:docMk/>
            <pc:sldMk cId="1479919181" sldId="7056"/>
            <ac:spMk id="146" creationId="{49DE6EDC-C2A8-48F0-A606-DFBF160B4B9E}"/>
          </ac:spMkLst>
        </pc:spChg>
        <pc:spChg chg="add mod">
          <ac:chgData name="Al Brooks" userId="34fc579134f071c1" providerId="LiveId" clId="{D74D8467-B137-458C-82A3-842DD30299E8}" dt="2021-03-16T20:26:37.965" v="6298" actId="1076"/>
          <ac:spMkLst>
            <pc:docMk/>
            <pc:sldMk cId="1479919181" sldId="7056"/>
            <ac:spMk id="147" creationId="{D9FB0610-1F5A-4410-A21E-4AA53BBE92D2}"/>
          </ac:spMkLst>
        </pc:spChg>
        <pc:spChg chg="add mod">
          <ac:chgData name="Al Brooks" userId="34fc579134f071c1" providerId="LiveId" clId="{D74D8467-B137-458C-82A3-842DD30299E8}" dt="2021-03-16T20:27:25.405" v="6315" actId="1076"/>
          <ac:spMkLst>
            <pc:docMk/>
            <pc:sldMk cId="1479919181" sldId="7056"/>
            <ac:spMk id="150" creationId="{758893FE-568F-41C0-86DE-8CB0A7C47929}"/>
          </ac:spMkLst>
        </pc:spChg>
        <pc:spChg chg="add mod">
          <ac:chgData name="Al Brooks" userId="34fc579134f071c1" providerId="LiveId" clId="{D74D8467-B137-458C-82A3-842DD30299E8}" dt="2021-03-16T20:26:51.335" v="6300" actId="571"/>
          <ac:spMkLst>
            <pc:docMk/>
            <pc:sldMk cId="1479919181" sldId="7056"/>
            <ac:spMk id="151" creationId="{4ABDE11A-55C8-4B38-AF3C-065BDFE0688D}"/>
          </ac:spMkLst>
        </pc:spChg>
        <pc:spChg chg="add mod">
          <ac:chgData name="Al Brooks" userId="34fc579134f071c1" providerId="LiveId" clId="{D74D8467-B137-458C-82A3-842DD30299E8}" dt="2021-03-16T20:27:15.626" v="6313" actId="1076"/>
          <ac:spMkLst>
            <pc:docMk/>
            <pc:sldMk cId="1479919181" sldId="7056"/>
            <ac:spMk id="153" creationId="{05A1B889-7B57-400D-82CB-AC807291BB1B}"/>
          </ac:spMkLst>
        </pc:spChg>
        <pc:spChg chg="add mod">
          <ac:chgData name="Al Brooks" userId="34fc579134f071c1" providerId="LiveId" clId="{D74D8467-B137-458C-82A3-842DD30299E8}" dt="2021-03-16T20:27:22.644" v="6314" actId="571"/>
          <ac:spMkLst>
            <pc:docMk/>
            <pc:sldMk cId="1479919181" sldId="7056"/>
            <ac:spMk id="154" creationId="{A5832CF8-DEE6-4DF9-AE76-BB84E05E023B}"/>
          </ac:spMkLst>
        </pc:spChg>
        <pc:spChg chg="add mod">
          <ac:chgData name="Al Brooks" userId="34fc579134f071c1" providerId="LiveId" clId="{D74D8467-B137-458C-82A3-842DD30299E8}" dt="2021-03-16T20:27:40.223" v="6326" actId="1076"/>
          <ac:spMkLst>
            <pc:docMk/>
            <pc:sldMk cId="1479919181" sldId="7056"/>
            <ac:spMk id="155" creationId="{6FC5EAAE-6901-452B-9BFE-C09C9E760089}"/>
          </ac:spMkLst>
        </pc:spChg>
        <pc:spChg chg="add mod">
          <ac:chgData name="Al Brooks" userId="34fc579134f071c1" providerId="LiveId" clId="{D74D8467-B137-458C-82A3-842DD30299E8}" dt="2021-03-16T20:27:58.373" v="6340" actId="6549"/>
          <ac:spMkLst>
            <pc:docMk/>
            <pc:sldMk cId="1479919181" sldId="7056"/>
            <ac:spMk id="156" creationId="{BC2D42F1-ABC3-4A13-9209-BE466F71ED76}"/>
          </ac:spMkLst>
        </pc:spChg>
        <pc:spChg chg="add mod">
          <ac:chgData name="Al Brooks" userId="34fc579134f071c1" providerId="LiveId" clId="{D74D8467-B137-458C-82A3-842DD30299E8}" dt="2021-03-16T21:55:47.415" v="7118" actId="1038"/>
          <ac:spMkLst>
            <pc:docMk/>
            <pc:sldMk cId="1479919181" sldId="7056"/>
            <ac:spMk id="157" creationId="{2BA47B80-17BA-433B-8432-CBC20BC1469C}"/>
          </ac:spMkLst>
        </pc:spChg>
        <pc:spChg chg="mod">
          <ac:chgData name="Al Brooks" userId="34fc579134f071c1" providerId="LiveId" clId="{D74D8467-B137-458C-82A3-842DD30299E8}" dt="2021-03-16T20:22:11.727" v="6228" actId="1076"/>
          <ac:spMkLst>
            <pc:docMk/>
            <pc:sldMk cId="1479919181" sldId="7056"/>
            <ac:spMk id="232" creationId="{819AFA96-EEDE-4161-BAAB-3CEFDF1596C7}"/>
          </ac:spMkLst>
        </pc:spChg>
        <pc:picChg chg="add mod">
          <ac:chgData name="Al Brooks" userId="34fc579134f071c1" providerId="LiveId" clId="{D74D8467-B137-458C-82A3-842DD30299E8}" dt="2021-03-16T20:18:00.329" v="6188" actId="14100"/>
          <ac:picMkLst>
            <pc:docMk/>
            <pc:sldMk cId="1479919181" sldId="7056"/>
            <ac:picMk id="4" creationId="{CA1D207D-6F79-41D2-B5AB-0D7BE4AB707D}"/>
          </ac:picMkLst>
        </pc:picChg>
        <pc:cxnChg chg="add mod">
          <ac:chgData name="Al Brooks" userId="34fc579134f071c1" providerId="LiveId" clId="{D74D8467-B137-458C-82A3-842DD30299E8}" dt="2021-03-16T20:21:07.637" v="6213" actId="14100"/>
          <ac:cxnSpMkLst>
            <pc:docMk/>
            <pc:sldMk cId="1479919181" sldId="7056"/>
            <ac:cxnSpMk id="82" creationId="{869CAF1B-E2EF-470E-A279-9EEA19764C5F}"/>
          </ac:cxnSpMkLst>
        </pc:cxnChg>
        <pc:cxnChg chg="add mod">
          <ac:chgData name="Al Brooks" userId="34fc579134f071c1" providerId="LiveId" clId="{D74D8467-B137-458C-82A3-842DD30299E8}" dt="2021-03-16T20:21:14.028" v="6215" actId="14100"/>
          <ac:cxnSpMkLst>
            <pc:docMk/>
            <pc:sldMk cId="1479919181" sldId="7056"/>
            <ac:cxnSpMk id="84" creationId="{024CF68F-291B-49A5-B703-2E8563E36A66}"/>
          </ac:cxnSpMkLst>
        </pc:cxnChg>
        <pc:cxnChg chg="add mod">
          <ac:chgData name="Al Brooks" userId="34fc579134f071c1" providerId="LiveId" clId="{D74D8467-B137-458C-82A3-842DD30299E8}" dt="2021-03-16T20:21:21.329" v="6217" actId="14100"/>
          <ac:cxnSpMkLst>
            <pc:docMk/>
            <pc:sldMk cId="1479919181" sldId="7056"/>
            <ac:cxnSpMk id="86" creationId="{B4745C26-224C-4BF7-8549-9CBA1EA2826D}"/>
          </ac:cxnSpMkLst>
        </pc:cxnChg>
        <pc:cxnChg chg="add mod">
          <ac:chgData name="Al Brooks" userId="34fc579134f071c1" providerId="LiveId" clId="{D74D8467-B137-458C-82A3-842DD30299E8}" dt="2021-03-16T20:20:58.631" v="6211" actId="14100"/>
          <ac:cxnSpMkLst>
            <pc:docMk/>
            <pc:sldMk cId="1479919181" sldId="7056"/>
            <ac:cxnSpMk id="88" creationId="{B961FB3D-DE47-42F9-A7BA-36699A2E6D21}"/>
          </ac:cxnSpMkLst>
        </pc:cxnChg>
        <pc:cxnChg chg="add mod">
          <ac:chgData name="Al Brooks" userId="34fc579134f071c1" providerId="LiveId" clId="{D74D8467-B137-458C-82A3-842DD30299E8}" dt="2021-03-16T20:21:57.175" v="6225" actId="14100"/>
          <ac:cxnSpMkLst>
            <pc:docMk/>
            <pc:sldMk cId="1479919181" sldId="7056"/>
            <ac:cxnSpMk id="90" creationId="{3CC55A4A-998D-4677-BAA0-199ACEC8856E}"/>
          </ac:cxnSpMkLst>
        </pc:cxnChg>
        <pc:cxnChg chg="add del mod">
          <ac:chgData name="Al Brooks" userId="34fc579134f071c1" providerId="LiveId" clId="{D74D8467-B137-458C-82A3-842DD30299E8}" dt="2021-03-16T20:19:18.885" v="6198" actId="478"/>
          <ac:cxnSpMkLst>
            <pc:docMk/>
            <pc:sldMk cId="1479919181" sldId="7056"/>
            <ac:cxnSpMk id="91" creationId="{9C53B788-33EB-4469-A457-BF4092C8E4BE}"/>
          </ac:cxnSpMkLst>
        </pc:cxnChg>
        <pc:cxnChg chg="add mod">
          <ac:chgData name="Al Brooks" userId="34fc579134f071c1" providerId="LiveId" clId="{D74D8467-B137-458C-82A3-842DD30299E8}" dt="2021-03-16T20:22:04.061" v="6227" actId="14100"/>
          <ac:cxnSpMkLst>
            <pc:docMk/>
            <pc:sldMk cId="1479919181" sldId="7056"/>
            <ac:cxnSpMk id="93" creationId="{D782D1D7-E1F6-4A0A-8160-61CEBA9895C5}"/>
          </ac:cxnSpMkLst>
        </pc:cxnChg>
        <pc:cxnChg chg="add mod">
          <ac:chgData name="Al Brooks" userId="34fc579134f071c1" providerId="LiveId" clId="{D74D8467-B137-458C-82A3-842DD30299E8}" dt="2021-03-16T20:21:40.766" v="6222" actId="14100"/>
          <ac:cxnSpMkLst>
            <pc:docMk/>
            <pc:sldMk cId="1479919181" sldId="7056"/>
            <ac:cxnSpMk id="95" creationId="{AB5BA360-5C0E-45DA-B204-129908E47DAF}"/>
          </ac:cxnSpMkLst>
        </pc:cxnChg>
        <pc:cxnChg chg="add mod">
          <ac:chgData name="Al Brooks" userId="34fc579134f071c1" providerId="LiveId" clId="{D74D8467-B137-458C-82A3-842DD30299E8}" dt="2021-03-16T20:21:44.218" v="6223" actId="14100"/>
          <ac:cxnSpMkLst>
            <pc:docMk/>
            <pc:sldMk cId="1479919181" sldId="7056"/>
            <ac:cxnSpMk id="97" creationId="{BD2B71E1-B267-4A12-A883-2B9E0D33485F}"/>
          </ac:cxnSpMkLst>
        </pc:cxnChg>
        <pc:cxnChg chg="add mod">
          <ac:chgData name="Al Brooks" userId="34fc579134f071c1" providerId="LiveId" clId="{D74D8467-B137-458C-82A3-842DD30299E8}" dt="2021-03-16T20:21:30.693" v="6219" actId="1076"/>
          <ac:cxnSpMkLst>
            <pc:docMk/>
            <pc:sldMk cId="1479919181" sldId="7056"/>
            <ac:cxnSpMk id="99" creationId="{5AC98137-1943-494A-8201-00DA643C8B01}"/>
          </ac:cxnSpMkLst>
        </pc:cxnChg>
        <pc:cxnChg chg="add mod">
          <ac:chgData name="Al Brooks" userId="34fc579134f071c1" providerId="LiveId" clId="{D74D8467-B137-458C-82A3-842DD30299E8}" dt="2021-03-16T20:20:10.465" v="6209" actId="14100"/>
          <ac:cxnSpMkLst>
            <pc:docMk/>
            <pc:sldMk cId="1479919181" sldId="7056"/>
            <ac:cxnSpMk id="101" creationId="{C8DA6B1C-2736-4DBB-B1CC-F9086102DA56}"/>
          </ac:cxnSpMkLst>
        </pc:cxnChg>
        <pc:cxnChg chg="add mod">
          <ac:chgData name="Al Brooks" userId="34fc579134f071c1" providerId="LiveId" clId="{D74D8467-B137-458C-82A3-842DD30299E8}" dt="2021-03-16T20:23:24.688" v="6242" actId="14100"/>
          <ac:cxnSpMkLst>
            <pc:docMk/>
            <pc:sldMk cId="1479919181" sldId="7056"/>
            <ac:cxnSpMk id="122" creationId="{58129F09-6884-41A8-A5C0-0B4D037357AB}"/>
          </ac:cxnSpMkLst>
        </pc:cxnChg>
        <pc:cxnChg chg="add mod">
          <ac:chgData name="Al Brooks" userId="34fc579134f071c1" providerId="LiveId" clId="{D74D8467-B137-458C-82A3-842DD30299E8}" dt="2021-03-16T20:26:35.332" v="6297" actId="14100"/>
          <ac:cxnSpMkLst>
            <pc:docMk/>
            <pc:sldMk cId="1479919181" sldId="7056"/>
            <ac:cxnSpMk id="148" creationId="{FB3780D2-1DD2-4C42-8B98-305376D8090F}"/>
          </ac:cxnSpMkLst>
        </pc:cxnChg>
        <pc:cxnChg chg="add mod">
          <ac:chgData name="Al Brooks" userId="34fc579134f071c1" providerId="LiveId" clId="{D74D8467-B137-458C-82A3-842DD30299E8}" dt="2021-03-16T20:26:56.368" v="6301" actId="571"/>
          <ac:cxnSpMkLst>
            <pc:docMk/>
            <pc:sldMk cId="1479919181" sldId="7056"/>
            <ac:cxnSpMk id="152" creationId="{44D06D52-0F3D-46DC-89AF-E151B7DC3AC1}"/>
          </ac:cxnSpMkLst>
        </pc:cxnChg>
      </pc:sldChg>
      <pc:sldChg chg="delSp modSp add del mod modClrScheme chgLayout">
        <pc:chgData name="Al Brooks" userId="34fc579134f071c1" providerId="LiveId" clId="{D74D8467-B137-458C-82A3-842DD30299E8}" dt="2021-03-11T21:25:43.579" v="607" actId="47"/>
        <pc:sldMkLst>
          <pc:docMk/>
          <pc:sldMk cId="3532052533" sldId="7056"/>
        </pc:sldMkLst>
        <pc:spChg chg="mod ord">
          <ac:chgData name="Al Brooks" userId="34fc579134f071c1" providerId="LiveId" clId="{D74D8467-B137-458C-82A3-842DD30299E8}" dt="2021-03-11T21:25:04.472" v="598" actId="700"/>
          <ac:spMkLst>
            <pc:docMk/>
            <pc:sldMk cId="3532052533" sldId="7056"/>
            <ac:spMk id="5" creationId="{00000000-0000-0000-0000-000000000000}"/>
          </ac:spMkLst>
        </pc:spChg>
        <pc:picChg chg="del mod modCrop">
          <ac:chgData name="Al Brooks" userId="34fc579134f071c1" providerId="LiveId" clId="{D74D8467-B137-458C-82A3-842DD30299E8}" dt="2021-03-11T21:25:32.096" v="604" actId="21"/>
          <ac:picMkLst>
            <pc:docMk/>
            <pc:sldMk cId="3532052533" sldId="7056"/>
            <ac:picMk id="4" creationId="{F27801C1-BF1F-44FA-A2AE-A567518B0736}"/>
          </ac:picMkLst>
        </pc:picChg>
      </pc:sldChg>
      <pc:sldChg chg="addSp delSp modSp add del mod modClrScheme chgLayout">
        <pc:chgData name="Al Brooks" userId="34fc579134f071c1" providerId="LiveId" clId="{D74D8467-B137-458C-82A3-842DD30299E8}" dt="2021-03-15T18:07:53.030" v="3981" actId="47"/>
        <pc:sldMkLst>
          <pc:docMk/>
          <pc:sldMk cId="4285349997" sldId="7056"/>
        </pc:sldMkLst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" creationId="{BC1EA356-AA12-4342-A103-DCF6D5B50FEE}"/>
          </ac:spMkLst>
        </pc:spChg>
        <pc:spChg chg="mod ord">
          <ac:chgData name="Al Brooks" userId="34fc579134f071c1" providerId="LiveId" clId="{D74D8467-B137-458C-82A3-842DD30299E8}" dt="2021-03-12T21:46:30.853" v="2014" actId="113"/>
          <ac:spMkLst>
            <pc:docMk/>
            <pc:sldMk cId="4285349997" sldId="7056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3:42:23.871" v="3318" actId="1076"/>
          <ac:spMkLst>
            <pc:docMk/>
            <pc:sldMk cId="4285349997" sldId="7056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0" creationId="{DF8BF787-A257-4243-8799-AEBD55C738C0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1" creationId="{10DFC77B-FF84-4E5A-9358-8531E0097F20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2" creationId="{2617EDF2-1133-450E-B016-0DEED16661E1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3" creationId="{01BBEBB7-AAE5-4D95-81AF-8E9470A11C80}"/>
          </ac:spMkLst>
        </pc:spChg>
        <pc:spChg chg="mod">
          <ac:chgData name="Al Brooks" userId="34fc579134f071c1" providerId="LiveId" clId="{D74D8467-B137-458C-82A3-842DD30299E8}" dt="2021-03-12T23:50:49.734" v="3733" actId="108"/>
          <ac:spMkLst>
            <pc:docMk/>
            <pc:sldMk cId="4285349997" sldId="7056"/>
            <ac:spMk id="114" creationId="{9C736200-AC05-4A1D-9699-F6DF47C5222C}"/>
          </ac:spMkLst>
        </pc:spChg>
        <pc:spChg chg="mod">
          <ac:chgData name="Al Brooks" userId="34fc579134f071c1" providerId="LiveId" clId="{D74D8467-B137-458C-82A3-842DD30299E8}" dt="2021-03-12T23:50:52.328" v="3734" actId="108"/>
          <ac:spMkLst>
            <pc:docMk/>
            <pc:sldMk cId="4285349997" sldId="7056"/>
            <ac:spMk id="115" creationId="{3C071CC1-879C-4995-B269-B05AD55C950F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6" creationId="{27C050F0-43B9-40BC-9A2B-B6FE635481A6}"/>
          </ac:spMkLst>
        </pc:spChg>
        <pc:spChg chg="mod">
          <ac:chgData name="Al Brooks" userId="34fc579134f071c1" providerId="LiveId" clId="{D74D8467-B137-458C-82A3-842DD30299E8}" dt="2021-03-12T23:50:54.780" v="3735" actId="108"/>
          <ac:spMkLst>
            <pc:docMk/>
            <pc:sldMk cId="4285349997" sldId="7056"/>
            <ac:spMk id="117" creationId="{5B823802-3CDD-40D6-8694-E109C71FF4B8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18" creationId="{35C2FB41-8484-4FC1-90F0-90566CF0FC05}"/>
          </ac:spMkLst>
        </pc:spChg>
        <pc:spChg chg="mod">
          <ac:chgData name="Al Brooks" userId="34fc579134f071c1" providerId="LiveId" clId="{D74D8467-B137-458C-82A3-842DD30299E8}" dt="2021-03-12T23:51:19.587" v="3739" actId="108"/>
          <ac:spMkLst>
            <pc:docMk/>
            <pc:sldMk cId="4285349997" sldId="7056"/>
            <ac:spMk id="119" creationId="{D02E7071-A219-428B-A292-E99F7D43C768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0" creationId="{1AE7D92C-4608-4290-8E39-7177DC9231C2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1" creationId="{21ED0224-613A-4E54-8DDF-36965A1406D9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2" creationId="{3E271DC5-1686-4192-8C57-C60860E1DD23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3" creationId="{B1A5585D-4583-46F9-BA57-20415A017A9A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4" creationId="{6C64D00C-AD41-4F58-A4A5-E0F467CF65AD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5" creationId="{E4A57B25-ECA4-42E9-AEF3-FC0586E3A264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6" creationId="{66FC4B06-9CFE-476A-8E6B-61432F024B10}"/>
          </ac:spMkLst>
        </pc:spChg>
        <pc:spChg chg="mod">
          <ac:chgData name="Al Brooks" userId="34fc579134f071c1" providerId="LiveId" clId="{D74D8467-B137-458C-82A3-842DD30299E8}" dt="2021-03-12T23:51:10.540" v="3736" actId="108"/>
          <ac:spMkLst>
            <pc:docMk/>
            <pc:sldMk cId="4285349997" sldId="7056"/>
            <ac:spMk id="127" creationId="{893E1FE6-BE09-403A-B32C-39701DFD3783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28" creationId="{9F9A6318-7D07-4C1C-BD50-ECC734EAF7DC}"/>
          </ac:spMkLst>
        </pc:spChg>
        <pc:spChg chg="mod">
          <ac:chgData name="Al Brooks" userId="34fc579134f071c1" providerId="LiveId" clId="{D74D8467-B137-458C-82A3-842DD30299E8}" dt="2021-03-12T23:51:30.322" v="3741" actId="108"/>
          <ac:spMkLst>
            <pc:docMk/>
            <pc:sldMk cId="4285349997" sldId="7056"/>
            <ac:spMk id="129" creationId="{14E47C6E-3593-47EF-A659-EFD4DFCE9364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30" creationId="{53876A19-8ED3-42F8-B4A9-4D908B148433}"/>
          </ac:spMkLst>
        </pc:spChg>
        <pc:spChg chg="mod">
          <ac:chgData name="Al Brooks" userId="34fc579134f071c1" providerId="LiveId" clId="{D74D8467-B137-458C-82A3-842DD30299E8}" dt="2021-03-12T23:51:35.039" v="3742" actId="108"/>
          <ac:spMkLst>
            <pc:docMk/>
            <pc:sldMk cId="4285349997" sldId="7056"/>
            <ac:spMk id="131" creationId="{FD5FFD42-A87F-488D-8E62-C715181F4558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32" creationId="{797BC154-005E-4BC6-A253-7F7F87A876C3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33" creationId="{90FFBDC4-B5FA-4FA2-A114-CB464FC93C01}"/>
          </ac:spMkLst>
        </pc:spChg>
        <pc:spChg chg="add mod">
          <ac:chgData name="Al Brooks" userId="34fc579134f071c1" providerId="LiveId" clId="{D74D8467-B137-458C-82A3-842DD30299E8}" dt="2021-03-12T21:46:46.477" v="2015"/>
          <ac:spMkLst>
            <pc:docMk/>
            <pc:sldMk cId="4285349997" sldId="7056"/>
            <ac:spMk id="136" creationId="{A2EF9CBE-897A-4152-9525-FE0DB597FEC7}"/>
          </ac:spMkLst>
        </pc:spChg>
        <pc:spChg chg="add mod">
          <ac:chgData name="Al Brooks" userId="34fc579134f071c1" providerId="LiveId" clId="{D74D8467-B137-458C-82A3-842DD30299E8}" dt="2021-03-12T23:50:30.727" v="3728" actId="13926"/>
          <ac:spMkLst>
            <pc:docMk/>
            <pc:sldMk cId="4285349997" sldId="7056"/>
            <ac:spMk id="137" creationId="{02FE5B25-672E-457B-A474-3EE275E97395}"/>
          </ac:spMkLst>
        </pc:spChg>
        <pc:spChg chg="add mod">
          <ac:chgData name="Al Brooks" userId="34fc579134f071c1" providerId="LiveId" clId="{D74D8467-B137-458C-82A3-842DD30299E8}" dt="2021-03-12T23:50:42.137" v="3732" actId="13926"/>
          <ac:spMkLst>
            <pc:docMk/>
            <pc:sldMk cId="4285349997" sldId="7056"/>
            <ac:spMk id="138" creationId="{DC92EA62-905F-46E7-963D-D8A610A0E064}"/>
          </ac:spMkLst>
        </pc:spChg>
        <pc:spChg chg="add mod">
          <ac:chgData name="Al Brooks" userId="34fc579134f071c1" providerId="LiveId" clId="{D74D8467-B137-458C-82A3-842DD30299E8}" dt="2021-03-12T23:48:46.279" v="3686" actId="13926"/>
          <ac:spMkLst>
            <pc:docMk/>
            <pc:sldMk cId="4285349997" sldId="7056"/>
            <ac:spMk id="139" creationId="{2A6CAD22-CC46-48CA-80FA-7333C4535551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48" creationId="{4E65ABFB-CC86-4FE6-879A-DD00AAD34DF4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49" creationId="{1964EB90-9D29-4A37-8478-43C548F55A8B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50" creationId="{764F0FDA-5456-4D62-9497-4889B2228FBE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51" creationId="{A5472428-7EB7-4B7A-A30E-297782FAC5BF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52" creationId="{09D35A0B-EDFE-43FA-A061-D81FF58B5EBC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53" creationId="{65C8D38E-EE1F-4EA5-B17D-36FB7AF5137A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54" creationId="{7B092783-F37B-4870-9785-E55882B7B2B7}"/>
          </ac:spMkLst>
        </pc:spChg>
        <pc:spChg chg="mod">
          <ac:chgData name="Al Brooks" userId="34fc579134f071c1" providerId="LiveId" clId="{D74D8467-B137-458C-82A3-842DD30299E8}" dt="2021-03-12T23:48:52.414" v="3688" actId="13926"/>
          <ac:spMkLst>
            <pc:docMk/>
            <pc:sldMk cId="4285349997" sldId="7056"/>
            <ac:spMk id="155" creationId="{F8952560-B53D-4068-8AC7-53FE158724F3}"/>
          </ac:spMkLst>
        </pc:spChg>
        <pc:spChg chg="mod">
          <ac:chgData name="Al Brooks" userId="34fc579134f071c1" providerId="LiveId" clId="{D74D8467-B137-458C-82A3-842DD30299E8}" dt="2021-03-12T23:45:21.122" v="3513" actId="1076"/>
          <ac:spMkLst>
            <pc:docMk/>
            <pc:sldMk cId="4285349997" sldId="7056"/>
            <ac:spMk id="156" creationId="{A7B2A6BB-BDF7-448B-8CED-F23DB79569AE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2" creationId="{814AAE56-483D-4393-958F-62AC024E2BD2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163" creationId="{DF277765-6336-4C93-B880-EF66E91327F9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178" creationId="{58AD4589-C940-4B3A-B426-E89BB9859B64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213" creationId="{C251DBFB-D08F-4C18-8C39-BF9C815E984E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214" creationId="{7B35F043-D0C0-4CD6-B328-84F5DE8DD3C0}"/>
          </ac:spMkLst>
        </pc:spChg>
        <pc:spChg chg="mod">
          <ac:chgData name="Al Brooks" userId="34fc579134f071c1" providerId="LiveId" clId="{D74D8467-B137-458C-82A3-842DD30299E8}" dt="2021-03-12T21:46:19.161" v="2010" actId="1037"/>
          <ac:spMkLst>
            <pc:docMk/>
            <pc:sldMk cId="4285349997" sldId="7056"/>
            <ac:spMk id="215" creationId="{353E62BF-4D72-4477-834D-032ADA5C7468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20" creationId="{2BDC4574-1E35-4361-BCAA-718249F2FCAE}"/>
          </ac:spMkLst>
        </pc:spChg>
        <pc:spChg chg="del mod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21" creationId="{68FD4F3E-0F63-4A17-BC12-C80420F32F69}"/>
          </ac:spMkLst>
        </pc:spChg>
        <pc:spChg chg="mod">
          <ac:chgData name="Al Brooks" userId="34fc579134f071c1" providerId="LiveId" clId="{D74D8467-B137-458C-82A3-842DD30299E8}" dt="2021-03-12T23:51:17.590" v="3738" actId="108"/>
          <ac:spMkLst>
            <pc:docMk/>
            <pc:sldMk cId="4285349997" sldId="7056"/>
            <ac:spMk id="222" creationId="{3FAE5D25-58CD-45F8-B062-94F8C5630880}"/>
          </ac:spMkLst>
        </pc:spChg>
        <pc:spChg chg="mod">
          <ac:chgData name="Al Brooks" userId="34fc579134f071c1" providerId="LiveId" clId="{D74D8467-B137-458C-82A3-842DD30299E8}" dt="2021-03-12T23:50:34.923" v="3730" actId="13926"/>
          <ac:spMkLst>
            <pc:docMk/>
            <pc:sldMk cId="4285349997" sldId="7056"/>
            <ac:spMk id="223" creationId="{3A86FF17-3AD0-4EC4-93AA-F166D8A6BE44}"/>
          </ac:spMkLst>
        </pc:spChg>
        <pc:spChg chg="mod">
          <ac:chgData name="Al Brooks" userId="34fc579134f071c1" providerId="LiveId" clId="{D74D8467-B137-458C-82A3-842DD30299E8}" dt="2021-03-12T23:48:16.810" v="3680" actId="108"/>
          <ac:spMkLst>
            <pc:docMk/>
            <pc:sldMk cId="4285349997" sldId="7056"/>
            <ac:spMk id="224" creationId="{5AEF1165-8522-4EE3-9413-7ABFD87DDEF0}"/>
          </ac:spMkLst>
        </pc:spChg>
        <pc:spChg chg="mod">
          <ac:chgData name="Al Brooks" userId="34fc579134f071c1" providerId="LiveId" clId="{D74D8467-B137-458C-82A3-842DD30299E8}" dt="2021-03-12T23:48:36.619" v="3684" actId="13926"/>
          <ac:spMkLst>
            <pc:docMk/>
            <pc:sldMk cId="4285349997" sldId="7056"/>
            <ac:spMk id="225" creationId="{504544D7-C771-4F9E-A3D8-FCCD35472E64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2T23:55:28.565" v="3849" actId="478"/>
          <ac:spMkLst>
            <pc:docMk/>
            <pc:sldMk cId="4285349997" sldId="7056"/>
            <ac:spMk id="232" creationId="{819AFA96-EEDE-4161-BAAB-3CEFDF1596C7}"/>
          </ac:spMkLst>
        </pc:spChg>
        <pc:spChg chg="add mod">
          <ac:chgData name="Al Brooks" userId="34fc579134f071c1" providerId="LiveId" clId="{D74D8467-B137-458C-82A3-842DD30299E8}" dt="2021-03-12T23:49:00.780" v="3690" actId="13926"/>
          <ac:spMkLst>
            <pc:docMk/>
            <pc:sldMk cId="4285349997" sldId="7056"/>
            <ac:spMk id="246" creationId="{24F30948-111C-4E90-ACF1-C54AE5CE831F}"/>
          </ac:spMkLst>
        </pc:spChg>
        <pc:spChg chg="add mod">
          <ac:chgData name="Al Brooks" userId="34fc579134f071c1" providerId="LiveId" clId="{D74D8467-B137-458C-82A3-842DD30299E8}" dt="2021-03-12T23:52:26.519" v="3816" actId="13926"/>
          <ac:spMkLst>
            <pc:docMk/>
            <pc:sldMk cId="4285349997" sldId="7056"/>
            <ac:spMk id="248" creationId="{DB509D4B-ADD3-4B44-B246-1BC52F867136}"/>
          </ac:spMkLst>
        </pc:spChg>
        <pc:picChg chg="mod modCrop">
          <ac:chgData name="Al Brooks" userId="34fc579134f071c1" providerId="LiveId" clId="{D74D8467-B137-458C-82A3-842DD30299E8}" dt="2021-03-12T23:49:36.604" v="3701" actId="1076"/>
          <ac:picMkLst>
            <pc:docMk/>
            <pc:sldMk cId="4285349997" sldId="7056"/>
            <ac:picMk id="4" creationId="{FA753E20-C6E5-460A-B7C6-90885F699A80}"/>
          </ac:picMkLst>
        </pc:pic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82" creationId="{17474410-2CA4-4D37-BE74-733B1B88E938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84" creationId="{C1536FFD-D94E-4E25-AE67-694D815A7E17}"/>
          </ac:cxnSpMkLst>
        </pc:cxnChg>
        <pc:cxnChg chg="mod">
          <ac:chgData name="Al Brooks" userId="34fc579134f071c1" providerId="LiveId" clId="{D74D8467-B137-458C-82A3-842DD30299E8}" dt="2021-03-12T21:47:20.190" v="2025" actId="1076"/>
          <ac:cxnSpMkLst>
            <pc:docMk/>
            <pc:sldMk cId="4285349997" sldId="7056"/>
            <ac:cxnSpMk id="86" creationId="{A0C36F9A-8483-4AB2-9D65-1DD0AA5EA220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88" creationId="{F9832824-276A-4FE3-83A1-B951065F68FB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90" creationId="{0E63986F-D9D8-4FC9-9831-8311A61375C8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92" creationId="{6EE4602F-BEA1-477E-A30C-CF7AD64D084D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94" creationId="{3518C06E-13FF-4B16-AFA2-D6579DADB8F6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96" creationId="{A75AE594-BEED-417F-BA1E-EE2E88FD7A8B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98" creationId="{AD54E9F0-7B69-4998-BD6E-B16BD258F859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100" creationId="{DF21F8A8-6CBD-4384-B59A-AD4537327F05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102" creationId="{55AAE0C5-7615-4516-ACE8-E463BABFF05D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104" creationId="{95257A56-604B-4536-8457-DE3ED6D9B436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106" creationId="{416FC495-1654-42E8-A998-F965C4985E40}"/>
          </ac:cxnSpMkLst>
        </pc:cxnChg>
        <pc:cxnChg chg="mod">
          <ac:chgData name="Al Brooks" userId="34fc579134f071c1" providerId="LiveId" clId="{D74D8467-B137-458C-82A3-842DD30299E8}" dt="2021-03-12T21:46:19.161" v="2010" actId="1037"/>
          <ac:cxnSpMkLst>
            <pc:docMk/>
            <pc:sldMk cId="4285349997" sldId="7056"/>
            <ac:cxnSpMk id="108" creationId="{9A18FC1D-80DB-4F41-9098-CE57AED61B19}"/>
          </ac:cxnSpMkLst>
        </pc:cxnChg>
        <pc:cxnChg chg="add mod">
          <ac:chgData name="Al Brooks" userId="34fc579134f071c1" providerId="LiveId" clId="{D74D8467-B137-458C-82A3-842DD30299E8}" dt="2021-03-12T23:44:15.870" v="3465" actId="1076"/>
          <ac:cxnSpMkLst>
            <pc:docMk/>
            <pc:sldMk cId="4285349997" sldId="7056"/>
            <ac:cxnSpMk id="140" creationId="{CC1C69BE-B451-4F94-BCEB-1FB2AE2F2E63}"/>
          </ac:cxnSpMkLst>
        </pc:cxnChg>
        <pc:cxnChg chg="add mod">
          <ac:chgData name="Al Brooks" userId="34fc579134f071c1" providerId="LiveId" clId="{D74D8467-B137-458C-82A3-842DD30299E8}" dt="2021-03-12T23:43:51.807" v="3460" actId="14100"/>
          <ac:cxnSpMkLst>
            <pc:docMk/>
            <pc:sldMk cId="4285349997" sldId="7056"/>
            <ac:cxnSpMk id="143" creationId="{07C9ACC6-0383-48BF-851D-96A8E2E08CE9}"/>
          </ac:cxnSpMkLst>
        </pc:cxnChg>
        <pc:cxnChg chg="add mod">
          <ac:chgData name="Al Brooks" userId="34fc579134f071c1" providerId="LiveId" clId="{D74D8467-B137-458C-82A3-842DD30299E8}" dt="2021-03-12T23:44:26.865" v="3469" actId="14100"/>
          <ac:cxnSpMkLst>
            <pc:docMk/>
            <pc:sldMk cId="4285349997" sldId="7056"/>
            <ac:cxnSpMk id="147" creationId="{14C69A98-D3A3-427E-88DE-3B3FFF0EEB50}"/>
          </ac:cxnSpMkLst>
        </pc:cxnChg>
        <pc:cxnChg chg="add mod">
          <ac:chgData name="Al Brooks" userId="34fc579134f071c1" providerId="LiveId" clId="{D74D8467-B137-458C-82A3-842DD30299E8}" dt="2021-03-12T23:44:46.272" v="3506" actId="1036"/>
          <ac:cxnSpMkLst>
            <pc:docMk/>
            <pc:sldMk cId="4285349997" sldId="7056"/>
            <ac:cxnSpMk id="157" creationId="{9D29EFE6-3DAC-41F0-A9F9-77E7AD6A686B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12" creationId="{49561F36-F7AA-4C0F-96BF-FE4D01C1EBD9}"/>
          </ac:cxnSpMkLst>
        </pc:cxnChg>
        <pc:cxnChg chg="add del mod">
          <ac:chgData name="Al Brooks" userId="34fc579134f071c1" providerId="LiveId" clId="{D74D8467-B137-458C-82A3-842DD30299E8}" dt="2021-03-12T23:45:06.950" v="3510" actId="478"/>
          <ac:cxnSpMkLst>
            <pc:docMk/>
            <pc:sldMk cId="4285349997" sldId="7056"/>
            <ac:cxnSpMk id="216" creationId="{26CF9ED3-C076-4FFF-90DF-F6ABBA0ADCFD}"/>
          </ac:cxnSpMkLst>
        </pc:cxnChg>
        <pc:cxnChg chg="add mod">
          <ac:chgData name="Al Brooks" userId="34fc579134f071c1" providerId="LiveId" clId="{D74D8467-B137-458C-82A3-842DD30299E8}" dt="2021-03-12T23:45:32.346" v="3517" actId="14100"/>
          <ac:cxnSpMkLst>
            <pc:docMk/>
            <pc:sldMk cId="4285349997" sldId="7056"/>
            <ac:cxnSpMk id="226" creationId="{F2587458-BA80-4417-8598-C9FA71E38478}"/>
          </ac:cxnSpMkLst>
        </pc:cxnChg>
        <pc:cxnChg chg="add mod">
          <ac:chgData name="Al Brooks" userId="34fc579134f071c1" providerId="LiveId" clId="{D74D8467-B137-458C-82A3-842DD30299E8}" dt="2021-03-12T23:45:32.346" v="3517" actId="14100"/>
          <ac:cxnSpMkLst>
            <pc:docMk/>
            <pc:sldMk cId="4285349997" sldId="7056"/>
            <ac:cxnSpMk id="229" creationId="{76D3552E-4CBF-472F-9D9D-9343AA6F8BAE}"/>
          </ac:cxnSpMkLst>
        </pc:cxnChg>
        <pc:cxnChg chg="add mod">
          <ac:chgData name="Al Brooks" userId="34fc579134f071c1" providerId="LiveId" clId="{D74D8467-B137-458C-82A3-842DD30299E8}" dt="2021-03-12T23:47:24.444" v="3643" actId="1076"/>
          <ac:cxnSpMkLst>
            <pc:docMk/>
            <pc:sldMk cId="4285349997" sldId="7056"/>
            <ac:cxnSpMk id="230" creationId="{4B939925-8C0C-4F42-B58B-B480331D44EB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2T23:55:28.565" v="3849" actId="478"/>
          <ac:cxnSpMkLst>
            <pc:docMk/>
            <pc:sldMk cId="4285349997" sldId="7056"/>
            <ac:cxnSpMk id="244" creationId="{A01D7C86-0024-44FE-BA74-69C0E0D0D261}"/>
          </ac:cxnSpMkLst>
        </pc:cxnChg>
        <pc:cxnChg chg="add mod">
          <ac:chgData name="Al Brooks" userId="34fc579134f071c1" providerId="LiveId" clId="{D74D8467-B137-458C-82A3-842DD30299E8}" dt="2021-03-12T23:47:30.825" v="3644" actId="1076"/>
          <ac:cxnSpMkLst>
            <pc:docMk/>
            <pc:sldMk cId="4285349997" sldId="7056"/>
            <ac:cxnSpMk id="245" creationId="{BC6315C4-5551-4D28-8C97-F7B5971FE7EE}"/>
          </ac:cxnSpMkLst>
        </pc:cxnChg>
        <pc:cxnChg chg="add mod">
          <ac:chgData name="Al Brooks" userId="34fc579134f071c1" providerId="LiveId" clId="{D74D8467-B137-458C-82A3-842DD30299E8}" dt="2021-03-12T23:49:32.032" v="3699" actId="571"/>
          <ac:cxnSpMkLst>
            <pc:docMk/>
            <pc:sldMk cId="4285349997" sldId="7056"/>
            <ac:cxnSpMk id="247" creationId="{7962DA06-6E3E-4C19-AFAF-95860068F5BF}"/>
          </ac:cxnSpMkLst>
        </pc:cxnChg>
        <pc:cxnChg chg="add mod">
          <ac:chgData name="Al Brooks" userId="34fc579134f071c1" providerId="LiveId" clId="{D74D8467-B137-458C-82A3-842DD30299E8}" dt="2021-03-12T23:52:16.923" v="3812" actId="14100"/>
          <ac:cxnSpMkLst>
            <pc:docMk/>
            <pc:sldMk cId="4285349997" sldId="7056"/>
            <ac:cxnSpMk id="249" creationId="{59088AA6-0CBB-4930-9F0C-57663242EDD1}"/>
          </ac:cxnSpMkLst>
        </pc:cxnChg>
      </pc:sldChg>
      <pc:sldChg chg="addSp delSp modSp add del mod ord">
        <pc:chgData name="Al Brooks" userId="34fc579134f071c1" providerId="LiveId" clId="{D74D8467-B137-458C-82A3-842DD30299E8}" dt="2021-03-15T18:07:53.030" v="3981" actId="47"/>
        <pc:sldMkLst>
          <pc:docMk/>
          <pc:sldMk cId="911322655" sldId="7057"/>
        </pc:sldMkLst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2T21:47:07.194" v="2021" actId="1076"/>
          <ac:spMkLst>
            <pc:docMk/>
            <pc:sldMk cId="911322655" sldId="7057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0" creationId="{DF8BF787-A257-4243-8799-AEBD55C738C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1" creationId="{10DFC77B-FF84-4E5A-9358-8531E0097F2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2" creationId="{2617EDF2-1133-450E-B016-0DEED16661E1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3" creationId="{01BBEBB7-AAE5-4D95-81AF-8E9470A11C8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4" creationId="{9C736200-AC05-4A1D-9699-F6DF47C5222C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5" creationId="{3C071CC1-879C-4995-B269-B05AD55C950F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6" creationId="{27C050F0-43B9-40BC-9A2B-B6FE635481A6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7" creationId="{5B823802-3CDD-40D6-8694-E109C71FF4B8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8" creationId="{35C2FB41-8484-4FC1-90F0-90566CF0FC05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19" creationId="{D02E7071-A219-428B-A292-E99F7D43C768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0" creationId="{1AE7D92C-4608-4290-8E39-7177DC9231C2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1" creationId="{21ED0224-613A-4E54-8DDF-36965A1406D9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2" creationId="{3E271DC5-1686-4192-8C57-C60860E1DD23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3" creationId="{B1A5585D-4583-46F9-BA57-20415A017A9A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4" creationId="{6C64D00C-AD41-4F58-A4A5-E0F467CF65AD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5" creationId="{E4A57B25-ECA4-42E9-AEF3-FC0586E3A264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6" creationId="{66FC4B06-9CFE-476A-8E6B-61432F024B1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7" creationId="{893E1FE6-BE09-403A-B32C-39701DFD3783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8" creationId="{9F9A6318-7D07-4C1C-BD50-ECC734EAF7DC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29" creationId="{14E47C6E-3593-47EF-A659-EFD4DFCE9364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30" creationId="{53876A19-8ED3-42F8-B4A9-4D908B148433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31" creationId="{FD5FFD42-A87F-488D-8E62-C715181F4558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32" creationId="{797BC154-005E-4BC6-A253-7F7F87A876C3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33" creationId="{90FFBDC4-B5FA-4FA2-A114-CB464FC93C01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48" creationId="{4E65ABFB-CC86-4FE6-879A-DD00AAD34DF4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49" creationId="{1964EB90-9D29-4A37-8478-43C548F55A8B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0" creationId="{764F0FDA-5456-4D62-9497-4889B2228FBE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1" creationId="{A5472428-7EB7-4B7A-A30E-297782FAC5BF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2" creationId="{09D35A0B-EDFE-43FA-A061-D81FF58B5EBC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3" creationId="{65C8D38E-EE1F-4EA5-B17D-36FB7AF5137A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4" creationId="{7B092783-F37B-4870-9785-E55882B7B2B7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5" creationId="{F8952560-B53D-4068-8AC7-53FE158724F3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56" creationId="{A7B2A6BB-BDF7-448B-8CED-F23DB79569AE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163" creationId="{DF277765-6336-4C93-B880-EF66E91327F9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13" creationId="{C251DBFB-D08F-4C18-8C39-BF9C815E984E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14" creationId="{7B35F043-D0C0-4CD6-B328-84F5DE8DD3C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15" creationId="{353E62BF-4D72-4477-834D-032ADA5C7468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22" creationId="{3FAE5D25-58CD-45F8-B062-94F8C563088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23" creationId="{3A86FF17-3AD0-4EC4-93AA-F166D8A6BE44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24" creationId="{5AEF1165-8522-4EE3-9413-7ABFD87DDEF0}"/>
          </ac:spMkLst>
        </pc:spChg>
        <pc:spChg chg="del">
          <ac:chgData name="Al Brooks" userId="34fc579134f071c1" providerId="LiveId" clId="{D74D8467-B137-458C-82A3-842DD30299E8}" dt="2021-03-12T21:46:57.334" v="2018" actId="478"/>
          <ac:spMkLst>
            <pc:docMk/>
            <pc:sldMk cId="911322655" sldId="7057"/>
            <ac:spMk id="225" creationId="{504544D7-C771-4F9E-A3D8-FCCD35472E64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2T21:47:02.427" v="2020" actId="478"/>
          <ac:spMkLst>
            <pc:docMk/>
            <pc:sldMk cId="911322655" sldId="7057"/>
            <ac:spMk id="232" creationId="{819AFA96-EEDE-4161-BAAB-3CEFDF1596C7}"/>
          </ac:spMkLst>
        </pc:spChg>
        <pc:picChg chg="del">
          <ac:chgData name="Al Brooks" userId="34fc579134f071c1" providerId="LiveId" clId="{D74D8467-B137-458C-82A3-842DD30299E8}" dt="2021-03-12T21:46:54.150" v="2017" actId="21"/>
          <ac:picMkLst>
            <pc:docMk/>
            <pc:sldMk cId="911322655" sldId="7057"/>
            <ac:picMk id="4" creationId="{FA753E20-C6E5-460A-B7C6-90885F699A80}"/>
          </ac:picMkLst>
        </pc:picChg>
        <pc:picChg chg="add mod">
          <ac:chgData name="Al Brooks" userId="34fc579134f071c1" providerId="LiveId" clId="{D74D8467-B137-458C-82A3-842DD30299E8}" dt="2021-03-12T21:46:58.946" v="2019"/>
          <ac:picMkLst>
            <pc:docMk/>
            <pc:sldMk cId="911322655" sldId="7057"/>
            <ac:picMk id="137" creationId="{78EB3337-7E52-4390-8536-9AA5C81444A8}"/>
          </ac:picMkLst>
        </pc:pic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82" creationId="{17474410-2CA4-4D37-BE74-733B1B88E938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84" creationId="{C1536FFD-D94E-4E25-AE67-694D815A7E17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86" creationId="{A0C36F9A-8483-4AB2-9D65-1DD0AA5EA220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88" creationId="{F9832824-276A-4FE3-83A1-B951065F68FB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90" creationId="{0E63986F-D9D8-4FC9-9831-8311A61375C8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92" creationId="{6EE4602F-BEA1-477E-A30C-CF7AD64D084D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94" creationId="{3518C06E-13FF-4B16-AFA2-D6579DADB8F6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96" creationId="{A75AE594-BEED-417F-BA1E-EE2E88FD7A8B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98" creationId="{AD54E9F0-7B69-4998-BD6E-B16BD258F859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100" creationId="{DF21F8A8-6CBD-4384-B59A-AD4537327F05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102" creationId="{55AAE0C5-7615-4516-ACE8-E463BABFF05D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104" creationId="{95257A56-604B-4536-8457-DE3ED6D9B436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106" creationId="{416FC495-1654-42E8-A998-F965C4985E40}"/>
          </ac:cxnSpMkLst>
        </pc:cxnChg>
        <pc:cxnChg chg="del">
          <ac:chgData name="Al Brooks" userId="34fc579134f071c1" providerId="LiveId" clId="{D74D8467-B137-458C-82A3-842DD30299E8}" dt="2021-03-12T21:46:57.334" v="2018" actId="478"/>
          <ac:cxnSpMkLst>
            <pc:docMk/>
            <pc:sldMk cId="911322655" sldId="7057"/>
            <ac:cxnSpMk id="108" creationId="{9A18FC1D-80DB-4F41-9098-CE57AED61B19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2T21:47:02.427" v="2020" actId="478"/>
          <ac:cxnSpMkLst>
            <pc:docMk/>
            <pc:sldMk cId="911322655" sldId="7057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D74D8467-B137-458C-82A3-842DD30299E8}" dt="2021-03-17T20:46:21.454" v="8290" actId="1076"/>
        <pc:sldMkLst>
          <pc:docMk/>
          <pc:sldMk cId="2047632112" sldId="7057"/>
        </pc:sldMkLst>
        <pc:spChg chg="mod">
          <ac:chgData name="Al Brooks" userId="34fc579134f071c1" providerId="LiveId" clId="{D74D8467-B137-458C-82A3-842DD30299E8}" dt="2021-03-17T20:35:20.160" v="8048" actId="20577"/>
          <ac:spMkLst>
            <pc:docMk/>
            <pc:sldMk cId="2047632112" sldId="7057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6T18:29:21.819" v="5766" actId="6549"/>
          <ac:spMkLst>
            <pc:docMk/>
            <pc:sldMk cId="2047632112" sldId="7057"/>
            <ac:spMk id="21" creationId="{D800B438-E78B-4C04-8812-E548DC25F1FB}"/>
          </ac:spMkLst>
        </pc:spChg>
        <pc:spChg chg="add mod">
          <ac:chgData name="Al Brooks" userId="34fc579134f071c1" providerId="LiveId" clId="{D74D8467-B137-458C-82A3-842DD30299E8}" dt="2021-03-17T20:38:52.314" v="8084" actId="571"/>
          <ac:spMkLst>
            <pc:docMk/>
            <pc:sldMk cId="2047632112" sldId="7057"/>
            <ac:spMk id="111" creationId="{6C8B409F-FEEE-43E4-9EC2-F0B92A3D382E}"/>
          </ac:spMkLst>
        </pc:spChg>
        <pc:spChg chg="add mod">
          <ac:chgData name="Al Brooks" userId="34fc579134f071c1" providerId="LiveId" clId="{D74D8467-B137-458C-82A3-842DD30299E8}" dt="2021-03-17T20:38:54.476" v="8085" actId="571"/>
          <ac:spMkLst>
            <pc:docMk/>
            <pc:sldMk cId="2047632112" sldId="7057"/>
            <ac:spMk id="112" creationId="{CE82E2F1-C5BD-46A9-BFF1-B5387F53D5CC}"/>
          </ac:spMkLst>
        </pc:spChg>
        <pc:spChg chg="add mod">
          <ac:chgData name="Al Brooks" userId="34fc579134f071c1" providerId="LiveId" clId="{D74D8467-B137-458C-82A3-842DD30299E8}" dt="2021-03-17T20:38:57.170" v="8086" actId="571"/>
          <ac:spMkLst>
            <pc:docMk/>
            <pc:sldMk cId="2047632112" sldId="7057"/>
            <ac:spMk id="113" creationId="{F7BBFF2D-ABD3-4EE4-AF73-66C1FAD654F3}"/>
          </ac:spMkLst>
        </pc:spChg>
        <pc:spChg chg="add mod">
          <ac:chgData name="Al Brooks" userId="34fc579134f071c1" providerId="LiveId" clId="{D74D8467-B137-458C-82A3-842DD30299E8}" dt="2021-03-17T20:39:00.452" v="8087" actId="571"/>
          <ac:spMkLst>
            <pc:docMk/>
            <pc:sldMk cId="2047632112" sldId="7057"/>
            <ac:spMk id="114" creationId="{0AC55B7F-488A-4744-A924-7A8C5B8BD8D2}"/>
          </ac:spMkLst>
        </pc:spChg>
        <pc:spChg chg="add mod">
          <ac:chgData name="Al Brooks" userId="34fc579134f071c1" providerId="LiveId" clId="{D74D8467-B137-458C-82A3-842DD30299E8}" dt="2021-03-17T20:39:02.421" v="8088" actId="571"/>
          <ac:spMkLst>
            <pc:docMk/>
            <pc:sldMk cId="2047632112" sldId="7057"/>
            <ac:spMk id="115" creationId="{9AB16137-559B-45B1-A585-99FE94D102D7}"/>
          </ac:spMkLst>
        </pc:spChg>
        <pc:spChg chg="add del mod">
          <ac:chgData name="Al Brooks" userId="34fc579134f071c1" providerId="LiveId" clId="{D74D8467-B137-458C-82A3-842DD30299E8}" dt="2021-03-17T20:41:09.871" v="8110" actId="478"/>
          <ac:spMkLst>
            <pc:docMk/>
            <pc:sldMk cId="2047632112" sldId="7057"/>
            <ac:spMk id="116" creationId="{1D3162DB-E936-49BD-B434-FA6B597E5FBC}"/>
          </ac:spMkLst>
        </pc:spChg>
        <pc:spChg chg="add mod">
          <ac:chgData name="Al Brooks" userId="34fc579134f071c1" providerId="LiveId" clId="{D74D8467-B137-458C-82A3-842DD30299E8}" dt="2021-03-17T20:39:12.461" v="8090" actId="571"/>
          <ac:spMkLst>
            <pc:docMk/>
            <pc:sldMk cId="2047632112" sldId="7057"/>
            <ac:spMk id="117" creationId="{1C440EAE-BC8E-4693-9E42-BD0AE6DDE884}"/>
          </ac:spMkLst>
        </pc:spChg>
        <pc:spChg chg="add mod">
          <ac:chgData name="Al Brooks" userId="34fc579134f071c1" providerId="LiveId" clId="{D74D8467-B137-458C-82A3-842DD30299E8}" dt="2021-03-17T20:39:14.473" v="8091" actId="571"/>
          <ac:spMkLst>
            <pc:docMk/>
            <pc:sldMk cId="2047632112" sldId="7057"/>
            <ac:spMk id="118" creationId="{00819C60-AE76-4D07-B5BA-B66CCB848B06}"/>
          </ac:spMkLst>
        </pc:spChg>
        <pc:spChg chg="add mod">
          <ac:chgData name="Al Brooks" userId="34fc579134f071c1" providerId="LiveId" clId="{D74D8467-B137-458C-82A3-842DD30299E8}" dt="2021-03-17T20:39:16.855" v="8092" actId="571"/>
          <ac:spMkLst>
            <pc:docMk/>
            <pc:sldMk cId="2047632112" sldId="7057"/>
            <ac:spMk id="119" creationId="{E4EBB84B-FFF0-4CF0-B233-452766CCEA6C}"/>
          </ac:spMkLst>
        </pc:spChg>
        <pc:spChg chg="add mod">
          <ac:chgData name="Al Brooks" userId="34fc579134f071c1" providerId="LiveId" clId="{D74D8467-B137-458C-82A3-842DD30299E8}" dt="2021-03-17T20:39:19.440" v="8093" actId="571"/>
          <ac:spMkLst>
            <pc:docMk/>
            <pc:sldMk cId="2047632112" sldId="7057"/>
            <ac:spMk id="120" creationId="{D440F010-A247-42B5-863B-211E19FDE374}"/>
          </ac:spMkLst>
        </pc:spChg>
        <pc:spChg chg="add mod">
          <ac:chgData name="Al Brooks" userId="34fc579134f071c1" providerId="LiveId" clId="{D74D8467-B137-458C-82A3-842DD30299E8}" dt="2021-03-17T20:39:21.024" v="8094" actId="571"/>
          <ac:spMkLst>
            <pc:docMk/>
            <pc:sldMk cId="2047632112" sldId="7057"/>
            <ac:spMk id="121" creationId="{E527988A-66DD-469B-A9C8-3E296F6160AD}"/>
          </ac:spMkLst>
        </pc:spChg>
        <pc:spChg chg="add mod">
          <ac:chgData name="Al Brooks" userId="34fc579134f071c1" providerId="LiveId" clId="{D74D8467-B137-458C-82A3-842DD30299E8}" dt="2021-03-17T20:39:22.777" v="8095" actId="571"/>
          <ac:spMkLst>
            <pc:docMk/>
            <pc:sldMk cId="2047632112" sldId="7057"/>
            <ac:spMk id="122" creationId="{C8704636-01FF-41BB-92B0-A9388B8E7056}"/>
          </ac:spMkLst>
        </pc:spChg>
        <pc:spChg chg="add mod">
          <ac:chgData name="Al Brooks" userId="34fc579134f071c1" providerId="LiveId" clId="{D74D8467-B137-458C-82A3-842DD30299E8}" dt="2021-03-17T20:45:48.835" v="8287" actId="1076"/>
          <ac:spMkLst>
            <pc:docMk/>
            <pc:sldMk cId="2047632112" sldId="7057"/>
            <ac:spMk id="123" creationId="{3074F4ED-91CB-4BB2-8FAD-0D5623CA7011}"/>
          </ac:spMkLst>
        </pc:spChg>
        <pc:spChg chg="add mod">
          <ac:chgData name="Al Brooks" userId="34fc579134f071c1" providerId="LiveId" clId="{D74D8467-B137-458C-82A3-842DD30299E8}" dt="2021-03-17T20:39:35.946" v="8097" actId="571"/>
          <ac:spMkLst>
            <pc:docMk/>
            <pc:sldMk cId="2047632112" sldId="7057"/>
            <ac:spMk id="124" creationId="{15DCAD3A-8396-4069-9F63-A39852AF5B91}"/>
          </ac:spMkLst>
        </pc:spChg>
        <pc:spChg chg="add mod">
          <ac:chgData name="Al Brooks" userId="34fc579134f071c1" providerId="LiveId" clId="{D74D8467-B137-458C-82A3-842DD30299E8}" dt="2021-03-17T20:39:46.146" v="8098" actId="571"/>
          <ac:spMkLst>
            <pc:docMk/>
            <pc:sldMk cId="2047632112" sldId="7057"/>
            <ac:spMk id="125" creationId="{88342F83-5479-402E-B049-2BD8D2090412}"/>
          </ac:spMkLst>
        </pc:spChg>
        <pc:spChg chg="add mod">
          <ac:chgData name="Al Brooks" userId="34fc579134f071c1" providerId="LiveId" clId="{D74D8467-B137-458C-82A3-842DD30299E8}" dt="2021-03-17T20:39:50.867" v="8099" actId="571"/>
          <ac:spMkLst>
            <pc:docMk/>
            <pc:sldMk cId="2047632112" sldId="7057"/>
            <ac:spMk id="126" creationId="{5696F0F9-35D8-40B8-ABE8-00A6C37DA27F}"/>
          </ac:spMkLst>
        </pc:spChg>
        <pc:spChg chg="add mod">
          <ac:chgData name="Al Brooks" userId="34fc579134f071c1" providerId="LiveId" clId="{D74D8467-B137-458C-82A3-842DD30299E8}" dt="2021-03-17T20:39:54.210" v="8100" actId="571"/>
          <ac:spMkLst>
            <pc:docMk/>
            <pc:sldMk cId="2047632112" sldId="7057"/>
            <ac:spMk id="127" creationId="{0757FE79-1905-42B9-A20E-72D3314D8E51}"/>
          </ac:spMkLst>
        </pc:spChg>
        <pc:spChg chg="add mod">
          <ac:chgData name="Al Brooks" userId="34fc579134f071c1" providerId="LiveId" clId="{D74D8467-B137-458C-82A3-842DD30299E8}" dt="2021-03-17T20:40:01.517" v="8101" actId="571"/>
          <ac:spMkLst>
            <pc:docMk/>
            <pc:sldMk cId="2047632112" sldId="7057"/>
            <ac:spMk id="128" creationId="{04B8A0AC-1B58-4AE9-8A27-E2B1907E0382}"/>
          </ac:spMkLst>
        </pc:spChg>
        <pc:spChg chg="add mod">
          <ac:chgData name="Al Brooks" userId="34fc579134f071c1" providerId="LiveId" clId="{D74D8467-B137-458C-82A3-842DD30299E8}" dt="2021-03-17T20:40:03.222" v="8102" actId="571"/>
          <ac:spMkLst>
            <pc:docMk/>
            <pc:sldMk cId="2047632112" sldId="7057"/>
            <ac:spMk id="129" creationId="{3C53DF7C-EA1A-4F57-ABB3-730334680439}"/>
          </ac:spMkLst>
        </pc:spChg>
        <pc:spChg chg="add mod">
          <ac:chgData name="Al Brooks" userId="34fc579134f071c1" providerId="LiveId" clId="{D74D8467-B137-458C-82A3-842DD30299E8}" dt="2021-03-17T20:40:05.765" v="8103" actId="571"/>
          <ac:spMkLst>
            <pc:docMk/>
            <pc:sldMk cId="2047632112" sldId="7057"/>
            <ac:spMk id="130" creationId="{116674C3-39E8-4C9F-852D-C936E7E8E553}"/>
          </ac:spMkLst>
        </pc:spChg>
        <pc:spChg chg="add mod">
          <ac:chgData name="Al Brooks" userId="34fc579134f071c1" providerId="LiveId" clId="{D74D8467-B137-458C-82A3-842DD30299E8}" dt="2021-03-17T20:46:21.454" v="8290" actId="1076"/>
          <ac:spMkLst>
            <pc:docMk/>
            <pc:sldMk cId="2047632112" sldId="7057"/>
            <ac:spMk id="131" creationId="{F6D21A47-587D-43CC-B3D4-0515F94E6FBD}"/>
          </ac:spMkLst>
        </pc:spChg>
        <pc:spChg chg="add mod">
          <ac:chgData name="Al Brooks" userId="34fc579134f071c1" providerId="LiveId" clId="{D74D8467-B137-458C-82A3-842DD30299E8}" dt="2021-03-17T20:46:12.229" v="8289" actId="1076"/>
          <ac:spMkLst>
            <pc:docMk/>
            <pc:sldMk cId="2047632112" sldId="7057"/>
            <ac:spMk id="132" creationId="{B95E72EF-3E3A-4D9F-A79F-4BFC13180270}"/>
          </ac:spMkLst>
        </pc:spChg>
        <pc:spChg chg="add del mod">
          <ac:chgData name="Al Brooks" userId="34fc579134f071c1" providerId="LiveId" clId="{D74D8467-B137-458C-82A3-842DD30299E8}" dt="2021-03-17T20:40:58.804" v="8109" actId="478"/>
          <ac:spMkLst>
            <pc:docMk/>
            <pc:sldMk cId="2047632112" sldId="7057"/>
            <ac:spMk id="133" creationId="{DABF0DCC-9098-46C6-AEF1-50FCE6F8CC2B}"/>
          </ac:spMkLst>
        </pc:spChg>
        <pc:spChg chg="add mod">
          <ac:chgData name="Al Brooks" userId="34fc579134f071c1" providerId="LiveId" clId="{D74D8467-B137-458C-82A3-842DD30299E8}" dt="2021-03-17T20:41:50.338" v="8153" actId="108"/>
          <ac:spMkLst>
            <pc:docMk/>
            <pc:sldMk cId="2047632112" sldId="7057"/>
            <ac:spMk id="134" creationId="{5B82F8F2-1EE2-4FAA-BA9F-18F464CFA8C8}"/>
          </ac:spMkLst>
        </pc:spChg>
        <pc:spChg chg="add mod">
          <ac:chgData name="Al Brooks" userId="34fc579134f071c1" providerId="LiveId" clId="{D74D8467-B137-458C-82A3-842DD30299E8}" dt="2021-03-17T20:44:07.634" v="8262" actId="1076"/>
          <ac:spMkLst>
            <pc:docMk/>
            <pc:sldMk cId="2047632112" sldId="7057"/>
            <ac:spMk id="135" creationId="{6C0E8D31-29D7-429E-8E16-606B8539F253}"/>
          </ac:spMkLst>
        </pc:spChg>
        <pc:spChg chg="add mod">
          <ac:chgData name="Al Brooks" userId="34fc579134f071c1" providerId="LiveId" clId="{D74D8467-B137-458C-82A3-842DD30299E8}" dt="2021-03-17T20:42:30.973" v="8190" actId="1076"/>
          <ac:spMkLst>
            <pc:docMk/>
            <pc:sldMk cId="2047632112" sldId="7057"/>
            <ac:spMk id="136" creationId="{6C895212-2AC1-45AA-8B40-9CD4DAA4CC2A}"/>
          </ac:spMkLst>
        </pc:spChg>
        <pc:spChg chg="add mod">
          <ac:chgData name="Al Brooks" userId="34fc579134f071c1" providerId="LiveId" clId="{D74D8467-B137-458C-82A3-842DD30299E8}" dt="2021-03-17T20:45:20.754" v="8279" actId="1076"/>
          <ac:spMkLst>
            <pc:docMk/>
            <pc:sldMk cId="2047632112" sldId="7057"/>
            <ac:spMk id="137" creationId="{030AC3A7-2919-472D-92E9-2394F2E30B3D}"/>
          </ac:spMkLst>
        </pc:spChg>
        <pc:spChg chg="add mod">
          <ac:chgData name="Al Brooks" userId="34fc579134f071c1" providerId="LiveId" clId="{D74D8467-B137-458C-82A3-842DD30299E8}" dt="2021-03-17T20:43:32.065" v="8251" actId="1076"/>
          <ac:spMkLst>
            <pc:docMk/>
            <pc:sldMk cId="2047632112" sldId="7057"/>
            <ac:spMk id="138" creationId="{E8E08808-A127-4FE7-BA65-730A45FE01B2}"/>
          </ac:spMkLst>
        </pc:spChg>
        <pc:picChg chg="add mod">
          <ac:chgData name="Al Brooks" userId="34fc579134f071c1" providerId="LiveId" clId="{D74D8467-B137-458C-82A3-842DD30299E8}" dt="2021-03-17T20:36:41.357" v="8055" actId="1076"/>
          <ac:picMkLst>
            <pc:docMk/>
            <pc:sldMk cId="2047632112" sldId="7057"/>
            <ac:picMk id="4" creationId="{16D641E2-911C-4EB1-B06C-765B224F2A24}"/>
          </ac:picMkLst>
        </pc:picChg>
        <pc:cxnChg chg="add mod">
          <ac:chgData name="Al Brooks" userId="34fc579134f071c1" providerId="LiveId" clId="{D74D8467-B137-458C-82A3-842DD30299E8}" dt="2021-03-17T20:43:45.825" v="8253" actId="14100"/>
          <ac:cxnSpMkLst>
            <pc:docMk/>
            <pc:sldMk cId="2047632112" sldId="7057"/>
            <ac:cxnSpMk id="82" creationId="{AC644CC1-6793-488E-B1DF-4F4ECAB43F53}"/>
          </ac:cxnSpMkLst>
        </pc:cxnChg>
        <pc:cxnChg chg="add mod">
          <ac:chgData name="Al Brooks" userId="34fc579134f071c1" providerId="LiveId" clId="{D74D8467-B137-458C-82A3-842DD30299E8}" dt="2021-03-17T20:44:34.604" v="8267" actId="14100"/>
          <ac:cxnSpMkLst>
            <pc:docMk/>
            <pc:sldMk cId="2047632112" sldId="7057"/>
            <ac:cxnSpMk id="84" creationId="{491FBD7F-4589-477D-9819-411FD025A4C2}"/>
          </ac:cxnSpMkLst>
        </pc:cxnChg>
        <pc:cxnChg chg="add mod">
          <ac:chgData name="Al Brooks" userId="34fc579134f071c1" providerId="LiveId" clId="{D74D8467-B137-458C-82A3-842DD30299E8}" dt="2021-03-17T20:44:38.112" v="8268" actId="1076"/>
          <ac:cxnSpMkLst>
            <pc:docMk/>
            <pc:sldMk cId="2047632112" sldId="7057"/>
            <ac:cxnSpMk id="86" creationId="{BB8471B4-96AD-4B9F-AB75-80A198A06896}"/>
          </ac:cxnSpMkLst>
        </pc:cxnChg>
        <pc:cxnChg chg="add mod">
          <ac:chgData name="Al Brooks" userId="34fc579134f071c1" providerId="LiveId" clId="{D74D8467-B137-458C-82A3-842DD30299E8}" dt="2021-03-17T20:45:10.426" v="8276" actId="14100"/>
          <ac:cxnSpMkLst>
            <pc:docMk/>
            <pc:sldMk cId="2047632112" sldId="7057"/>
            <ac:cxnSpMk id="89" creationId="{4A510484-5031-413E-80A4-385DED426C36}"/>
          </ac:cxnSpMkLst>
        </pc:cxnChg>
        <pc:cxnChg chg="add mod">
          <ac:chgData name="Al Brooks" userId="34fc579134f071c1" providerId="LiveId" clId="{D74D8467-B137-458C-82A3-842DD30299E8}" dt="2021-03-17T20:37:12.368" v="8063" actId="14100"/>
          <ac:cxnSpMkLst>
            <pc:docMk/>
            <pc:sldMk cId="2047632112" sldId="7057"/>
            <ac:cxnSpMk id="91" creationId="{B5741354-4CF0-4ECE-A8A1-C53F08915D80}"/>
          </ac:cxnSpMkLst>
        </pc:cxnChg>
        <pc:cxnChg chg="add mod">
          <ac:chgData name="Al Brooks" userId="34fc579134f071c1" providerId="LiveId" clId="{D74D8467-B137-458C-82A3-842DD30299E8}" dt="2021-03-17T20:45:45.243" v="8286" actId="14100"/>
          <ac:cxnSpMkLst>
            <pc:docMk/>
            <pc:sldMk cId="2047632112" sldId="7057"/>
            <ac:cxnSpMk id="93" creationId="{18173012-C1FF-4A3B-AAE7-145251772B3A}"/>
          </ac:cxnSpMkLst>
        </pc:cxnChg>
        <pc:cxnChg chg="add mod">
          <ac:chgData name="Al Brooks" userId="34fc579134f071c1" providerId="LiveId" clId="{D74D8467-B137-458C-82A3-842DD30299E8}" dt="2021-03-17T20:45:54.116" v="8288" actId="14100"/>
          <ac:cxnSpMkLst>
            <pc:docMk/>
            <pc:sldMk cId="2047632112" sldId="7057"/>
            <ac:cxnSpMk id="95" creationId="{EE03B6CF-A852-48DF-BAED-A0B4067141C2}"/>
          </ac:cxnSpMkLst>
        </pc:cxnChg>
        <pc:cxnChg chg="add mod">
          <ac:chgData name="Al Brooks" userId="34fc579134f071c1" providerId="LiveId" clId="{D74D8467-B137-458C-82A3-842DD30299E8}" dt="2021-03-17T20:45:30.306" v="8281" actId="1076"/>
          <ac:cxnSpMkLst>
            <pc:docMk/>
            <pc:sldMk cId="2047632112" sldId="7057"/>
            <ac:cxnSpMk id="97" creationId="{CAD8590E-500D-435E-81F4-76D5DDF6849E}"/>
          </ac:cxnSpMkLst>
        </pc:cxnChg>
        <pc:cxnChg chg="add mod">
          <ac:chgData name="Al Brooks" userId="34fc579134f071c1" providerId="LiveId" clId="{D74D8467-B137-458C-82A3-842DD30299E8}" dt="2021-03-17T20:44:26.027" v="8265" actId="1076"/>
          <ac:cxnSpMkLst>
            <pc:docMk/>
            <pc:sldMk cId="2047632112" sldId="7057"/>
            <ac:cxnSpMk id="98" creationId="{8C7721A0-198B-4799-90AE-5B3ECBB98FBC}"/>
          </ac:cxnSpMkLst>
        </pc:cxnChg>
        <pc:cxnChg chg="add mod">
          <ac:chgData name="Al Brooks" userId="34fc579134f071c1" providerId="LiveId" clId="{D74D8467-B137-458C-82A3-842DD30299E8}" dt="2021-03-17T20:43:48.134" v="8254" actId="1076"/>
          <ac:cxnSpMkLst>
            <pc:docMk/>
            <pc:sldMk cId="2047632112" sldId="7057"/>
            <ac:cxnSpMk id="100" creationId="{07F67B76-7CFB-4231-9FAB-FD748EB87623}"/>
          </ac:cxnSpMkLst>
        </pc:cxnChg>
        <pc:cxnChg chg="add del mod">
          <ac:chgData name="Al Brooks" userId="34fc579134f071c1" providerId="LiveId" clId="{D74D8467-B137-458C-82A3-842DD30299E8}" dt="2021-03-17T20:45:17.349" v="8278" actId="478"/>
          <ac:cxnSpMkLst>
            <pc:docMk/>
            <pc:sldMk cId="2047632112" sldId="7057"/>
            <ac:cxnSpMk id="102" creationId="{AB149508-CECA-403E-8ABA-E6C0E5146D20}"/>
          </ac:cxnSpMkLst>
        </pc:cxnChg>
        <pc:cxnChg chg="add mod">
          <ac:chgData name="Al Brooks" userId="34fc579134f071c1" providerId="LiveId" clId="{D74D8467-B137-458C-82A3-842DD30299E8}" dt="2021-03-17T20:44:56.635" v="8273" actId="1076"/>
          <ac:cxnSpMkLst>
            <pc:docMk/>
            <pc:sldMk cId="2047632112" sldId="7057"/>
            <ac:cxnSpMk id="104" creationId="{D8109790-AD55-41BC-97B3-7848F6CACA12}"/>
          </ac:cxnSpMkLst>
        </pc:cxnChg>
        <pc:cxnChg chg="add del mod">
          <ac:chgData name="Al Brooks" userId="34fc579134f071c1" providerId="LiveId" clId="{D74D8467-B137-458C-82A3-842DD30299E8}" dt="2021-03-17T20:38:21.523" v="8079" actId="478"/>
          <ac:cxnSpMkLst>
            <pc:docMk/>
            <pc:sldMk cId="2047632112" sldId="7057"/>
            <ac:cxnSpMk id="106" creationId="{E3C961D2-666A-429A-8141-DA3A8C6A62EB}"/>
          </ac:cxnSpMkLst>
        </pc:cxnChg>
        <pc:cxnChg chg="add mod">
          <ac:chgData name="Al Brooks" userId="34fc579134f071c1" providerId="LiveId" clId="{D74D8467-B137-458C-82A3-842DD30299E8}" dt="2021-03-17T20:45:01.266" v="8274" actId="1076"/>
          <ac:cxnSpMkLst>
            <pc:docMk/>
            <pc:sldMk cId="2047632112" sldId="7057"/>
            <ac:cxnSpMk id="107" creationId="{A53A10BF-765D-4E63-9E08-7748061A37C3}"/>
          </ac:cxnSpMkLst>
        </pc:cxnChg>
        <pc:cxnChg chg="add mod">
          <ac:chgData name="Al Brooks" userId="34fc579134f071c1" providerId="LiveId" clId="{D74D8467-B137-458C-82A3-842DD30299E8}" dt="2021-03-17T20:45:26.220" v="8280" actId="1076"/>
          <ac:cxnSpMkLst>
            <pc:docMk/>
            <pc:sldMk cId="2047632112" sldId="7057"/>
            <ac:cxnSpMk id="109" creationId="{5B25F591-306B-4C3E-98BE-73A66D2D37FD}"/>
          </ac:cxnSpMkLst>
        </pc:cxnChg>
        <pc:cxnChg chg="mod">
          <ac:chgData name="Al Brooks" userId="34fc579134f071c1" providerId="LiveId" clId="{D74D8467-B137-458C-82A3-842DD30299E8}" dt="2021-03-17T20:36:24.587" v="8050" actId="1076"/>
          <ac:cxnSpMkLst>
            <pc:docMk/>
            <pc:sldMk cId="2047632112" sldId="7057"/>
            <ac:cxnSpMk id="242" creationId="{E241BB0C-924E-4371-BB95-5228258E0534}"/>
          </ac:cxnSpMkLst>
        </pc:cxnChg>
      </pc:sldChg>
      <pc:sldChg chg="addSp delSp modSp add del mod">
        <pc:chgData name="Al Brooks" userId="34fc579134f071c1" providerId="LiveId" clId="{D74D8467-B137-458C-82A3-842DD30299E8}" dt="2021-03-15T21:16:05.371" v="5507" actId="47"/>
        <pc:sldMkLst>
          <pc:docMk/>
          <pc:sldMk cId="2541654388" sldId="7057"/>
        </pc:sldMkLst>
        <pc:spChg chg="mod">
          <ac:chgData name="Al Brooks" userId="34fc579134f071c1" providerId="LiveId" clId="{D74D8467-B137-458C-82A3-842DD30299E8}" dt="2021-03-15T21:15:58.049" v="5505" actId="21"/>
          <ac:spMkLst>
            <pc:docMk/>
            <pc:sldMk cId="2541654388" sldId="7057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5T20:45:33.928" v="5338" actId="167"/>
          <ac:spMkLst>
            <pc:docMk/>
            <pc:sldMk cId="2541654388" sldId="7057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5T21:11:51.073" v="5455" actId="1076"/>
          <ac:spMkLst>
            <pc:docMk/>
            <pc:sldMk cId="2541654388" sldId="7057"/>
            <ac:spMk id="92" creationId="{7C8B8DB9-F65B-4E50-9CAF-BFBC61981CCE}"/>
          </ac:spMkLst>
        </pc:spChg>
        <pc:spChg chg="add mod">
          <ac:chgData name="Al Brooks" userId="34fc579134f071c1" providerId="LiveId" clId="{D74D8467-B137-458C-82A3-842DD30299E8}" dt="2021-03-15T21:12:44.047" v="5486" actId="1076"/>
          <ac:spMkLst>
            <pc:docMk/>
            <pc:sldMk cId="2541654388" sldId="7057"/>
            <ac:spMk id="158" creationId="{3505F52F-524D-4FE1-BAE8-6705485A833C}"/>
          </ac:spMkLst>
        </pc:spChg>
        <pc:spChg chg="add del mod">
          <ac:chgData name="Al Brooks" userId="34fc579134f071c1" providerId="LiveId" clId="{D74D8467-B137-458C-82A3-842DD30299E8}" dt="2021-03-15T18:11:06.078" v="4244" actId="478"/>
          <ac:spMkLst>
            <pc:docMk/>
            <pc:sldMk cId="2541654388" sldId="7057"/>
            <ac:spMk id="159" creationId="{FCFD520C-B078-4D05-B9AA-672B4ABF8BC3}"/>
          </ac:spMkLst>
        </pc:spChg>
        <pc:spChg chg="add mod">
          <ac:chgData name="Al Brooks" userId="34fc579134f071c1" providerId="LiveId" clId="{D74D8467-B137-458C-82A3-842DD30299E8}" dt="2021-03-15T21:12:32.989" v="5485" actId="1076"/>
          <ac:spMkLst>
            <pc:docMk/>
            <pc:sldMk cId="2541654388" sldId="7057"/>
            <ac:spMk id="160" creationId="{F3FFD946-5A22-4DD0-A0E0-B3F0911DEE07}"/>
          </ac:spMkLst>
        </pc:spChg>
        <pc:spChg chg="add mod">
          <ac:chgData name="Al Brooks" userId="34fc579134f071c1" providerId="LiveId" clId="{D74D8467-B137-458C-82A3-842DD30299E8}" dt="2021-03-15T21:09:46.863" v="5426" actId="1076"/>
          <ac:spMkLst>
            <pc:docMk/>
            <pc:sldMk cId="2541654388" sldId="7057"/>
            <ac:spMk id="161" creationId="{51C61021-D5ED-4211-AD0C-5A5BC101B453}"/>
          </ac:spMkLst>
        </pc:spChg>
        <pc:spChg chg="add mod">
          <ac:chgData name="Al Brooks" userId="34fc579134f071c1" providerId="LiveId" clId="{D74D8467-B137-458C-82A3-842DD30299E8}" dt="2021-03-15T21:09:41.483" v="5425" actId="20577"/>
          <ac:spMkLst>
            <pc:docMk/>
            <pc:sldMk cId="2541654388" sldId="7057"/>
            <ac:spMk id="162" creationId="{04EAB2E4-074B-45C3-B300-B82B01F03DA9}"/>
          </ac:spMkLst>
        </pc:spChg>
        <pc:spChg chg="add mod">
          <ac:chgData name="Al Brooks" userId="34fc579134f071c1" providerId="LiveId" clId="{D74D8467-B137-458C-82A3-842DD30299E8}" dt="2021-03-15T21:11:03.905" v="5447" actId="1076"/>
          <ac:spMkLst>
            <pc:docMk/>
            <pc:sldMk cId="2541654388" sldId="7057"/>
            <ac:spMk id="165" creationId="{1EA350AA-6E99-4048-8A3D-CD2859256A8C}"/>
          </ac:spMkLst>
        </pc:spChg>
        <pc:spChg chg="add mod">
          <ac:chgData name="Al Brooks" userId="34fc579134f071c1" providerId="LiveId" clId="{D74D8467-B137-458C-82A3-842DD30299E8}" dt="2021-03-15T21:11:53.208" v="5456" actId="108"/>
          <ac:spMkLst>
            <pc:docMk/>
            <pc:sldMk cId="2541654388" sldId="7057"/>
            <ac:spMk id="166" creationId="{9934E3E7-76FE-400A-A63A-CD812C9B1C31}"/>
          </ac:spMkLst>
        </pc:spChg>
        <pc:spChg chg="add del mod">
          <ac:chgData name="Al Brooks" userId="34fc579134f071c1" providerId="LiveId" clId="{D74D8467-B137-458C-82A3-842DD30299E8}" dt="2021-03-15T21:13:22.285" v="5492" actId="478"/>
          <ac:spMkLst>
            <pc:docMk/>
            <pc:sldMk cId="2541654388" sldId="7057"/>
            <ac:spMk id="169" creationId="{E7AFF2A3-C8B6-4C55-8BEC-3995F2581535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75" creationId="{5845268F-0B1D-4523-AA24-7D9FA87BBF35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76" creationId="{07D94EF9-F3E8-450C-A806-9D5B09F7B055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77" creationId="{D46B1A89-3BAD-4202-89FA-0A0CB611DADB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78" creationId="{3848681F-F966-488C-A755-F7FB9EF0A8EC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79" creationId="{FCAB8438-D320-447E-8119-7E6BC0DD91F3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0" creationId="{4500600C-CFBB-4BDE-8ACA-228B933AD993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1" creationId="{0F2FD112-E479-4C92-9C5A-0DC142D3031B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2" creationId="{F11C300E-6365-47A6-8CA2-C94340286D35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3" creationId="{8E3DB57C-ABC2-4547-8BDF-81E0FD20730B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4" creationId="{D3C9150B-0673-45EB-89E7-3A75B52392F9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5" creationId="{C1899AD7-3FB7-48B4-9B28-974704962566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6" creationId="{6EFA9F05-A6EF-4468-9689-A73601A886D6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7" creationId="{B619FD04-59AC-4A7A-A134-04C84C026080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8" creationId="{BD19D5F8-8B41-4A53-BD76-0F63FE9F0740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89" creationId="{99B21071-D2BD-4CD3-B9C5-905400E61C07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0" creationId="{11DE9F6C-F9FE-4892-B14A-F14C262FAACA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1" creationId="{0B5E6C1E-FE24-41D4-9527-9102FF09EA1C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2" creationId="{1C89F514-9DF1-4E10-93B5-C7CCACA6F891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3" creationId="{DED40835-EF28-42C7-B702-0E2ADD24A6AC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4" creationId="{55BBB25B-4C28-49A7-A8D2-861581BE603C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5" creationId="{8D914392-344C-4DDE-8025-10C3A7E30F28}"/>
          </ac:spMkLst>
        </pc:spChg>
        <pc:spChg chg="add mod">
          <ac:chgData name="Al Brooks" userId="34fc579134f071c1" providerId="LiveId" clId="{D74D8467-B137-458C-82A3-842DD30299E8}" dt="2021-03-15T21:13:13.638" v="5490"/>
          <ac:spMkLst>
            <pc:docMk/>
            <pc:sldMk cId="2541654388" sldId="7057"/>
            <ac:spMk id="196" creationId="{C4A71ACB-EA12-465E-9064-BDCD441C2795}"/>
          </ac:spMkLst>
        </pc:spChg>
        <pc:spChg chg="add del mod">
          <ac:chgData name="Al Brooks" userId="34fc579134f071c1" providerId="LiveId" clId="{D74D8467-B137-458C-82A3-842DD30299E8}" dt="2021-03-15T21:13:19.317" v="5491" actId="478"/>
          <ac:spMkLst>
            <pc:docMk/>
            <pc:sldMk cId="2541654388" sldId="7057"/>
            <ac:spMk id="197" creationId="{F90C16DE-8233-40E7-A00C-2726964F68F3}"/>
          </ac:spMkLst>
        </pc:spChg>
        <pc:picChg chg="add mod ord">
          <ac:chgData name="Al Brooks" userId="34fc579134f071c1" providerId="LiveId" clId="{D74D8467-B137-458C-82A3-842DD30299E8}" dt="2021-03-15T21:12:26.384" v="5483" actId="1076"/>
          <ac:picMkLst>
            <pc:docMk/>
            <pc:sldMk cId="2541654388" sldId="7057"/>
            <ac:picMk id="159" creationId="{51868C8A-5365-4592-86F1-656D6D8BEC49}"/>
          </ac:picMkLst>
        </pc:picChg>
        <pc:cxnChg chg="add mod">
          <ac:chgData name="Al Brooks" userId="34fc579134f071c1" providerId="LiveId" clId="{D74D8467-B137-458C-82A3-842DD30299E8}" dt="2021-03-15T21:11:01.049" v="5446" actId="14100"/>
          <ac:cxnSpMkLst>
            <pc:docMk/>
            <pc:sldMk cId="2541654388" sldId="7057"/>
            <ac:cxnSpMk id="164" creationId="{DDF7C2FC-9DCD-4C00-99B4-8B78CD4D7B5D}"/>
          </ac:cxnSpMkLst>
        </pc:cxnChg>
        <pc:cxnChg chg="add mod">
          <ac:chgData name="Al Brooks" userId="34fc579134f071c1" providerId="LiveId" clId="{D74D8467-B137-458C-82A3-842DD30299E8}" dt="2021-03-15T21:12:19.487" v="5481" actId="1036"/>
          <ac:cxnSpMkLst>
            <pc:docMk/>
            <pc:sldMk cId="2541654388" sldId="7057"/>
            <ac:cxnSpMk id="167" creationId="{6376DE01-1413-43AC-AFCE-414F02CC8DB4}"/>
          </ac:cxnSpMkLst>
        </pc:cxnChg>
        <pc:cxnChg chg="add mod">
          <ac:chgData name="Al Brooks" userId="34fc579134f071c1" providerId="LiveId" clId="{D74D8467-B137-458C-82A3-842DD30299E8}" dt="2021-03-15T21:12:54.842" v="5489" actId="1076"/>
          <ac:cxnSpMkLst>
            <pc:docMk/>
            <pc:sldMk cId="2541654388" sldId="7057"/>
            <ac:cxnSpMk id="168" creationId="{E066543E-5831-48C1-946A-2632B8909BE7}"/>
          </ac:cxnSpMkLst>
        </pc:cxnChg>
        <pc:cxnChg chg="add mod">
          <ac:chgData name="Al Brooks" userId="34fc579134f071c1" providerId="LiveId" clId="{D74D8467-B137-458C-82A3-842DD30299E8}" dt="2021-03-15T21:13:13.638" v="5490"/>
          <ac:cxnSpMkLst>
            <pc:docMk/>
            <pc:sldMk cId="2541654388" sldId="7057"/>
            <ac:cxnSpMk id="170" creationId="{1808CBDD-0FFF-4D17-84C8-F82C63B97D11}"/>
          </ac:cxnSpMkLst>
        </pc:cxnChg>
        <pc:cxnChg chg="add del mod">
          <ac:chgData name="Al Brooks" userId="34fc579134f071c1" providerId="LiveId" clId="{D74D8467-B137-458C-82A3-842DD30299E8}" dt="2021-03-15T21:13:24.654" v="5494" actId="478"/>
          <ac:cxnSpMkLst>
            <pc:docMk/>
            <pc:sldMk cId="2541654388" sldId="7057"/>
            <ac:cxnSpMk id="171" creationId="{B98402EB-62A5-47AA-8D1A-3676BBD361BA}"/>
          </ac:cxnSpMkLst>
        </pc:cxnChg>
        <pc:cxnChg chg="add mod">
          <ac:chgData name="Al Brooks" userId="34fc579134f071c1" providerId="LiveId" clId="{D74D8467-B137-458C-82A3-842DD30299E8}" dt="2021-03-15T21:13:13.638" v="5490"/>
          <ac:cxnSpMkLst>
            <pc:docMk/>
            <pc:sldMk cId="2541654388" sldId="7057"/>
            <ac:cxnSpMk id="172" creationId="{160EA1B0-CBEA-4033-ACDD-BE1553449B88}"/>
          </ac:cxnSpMkLst>
        </pc:cxnChg>
        <pc:cxnChg chg="add del mod">
          <ac:chgData name="Al Brooks" userId="34fc579134f071c1" providerId="LiveId" clId="{D74D8467-B137-458C-82A3-842DD30299E8}" dt="2021-03-15T21:13:30.369" v="5495" actId="478"/>
          <ac:cxnSpMkLst>
            <pc:docMk/>
            <pc:sldMk cId="2541654388" sldId="7057"/>
            <ac:cxnSpMk id="173" creationId="{4CCEFDD4-3668-46E1-A2AB-FFCEE71EF635}"/>
          </ac:cxnSpMkLst>
        </pc:cxnChg>
        <pc:cxnChg chg="add del mod">
          <ac:chgData name="Al Brooks" userId="34fc579134f071c1" providerId="LiveId" clId="{D74D8467-B137-458C-82A3-842DD30299E8}" dt="2021-03-15T21:13:23.488" v="5493" actId="478"/>
          <ac:cxnSpMkLst>
            <pc:docMk/>
            <pc:sldMk cId="2541654388" sldId="7057"/>
            <ac:cxnSpMk id="174" creationId="{D03F3F60-7484-408B-B546-3E60C6E21B00}"/>
          </ac:cxnSpMkLst>
        </pc:cxnChg>
      </pc:sldChg>
      <pc:sldChg chg="addSp delSp modSp add del mod">
        <pc:chgData name="Al Brooks" userId="34fc579134f071c1" providerId="LiveId" clId="{D74D8467-B137-458C-82A3-842DD30299E8}" dt="2021-03-12T21:29:34.506" v="1572" actId="47"/>
        <pc:sldMkLst>
          <pc:docMk/>
          <pc:sldMk cId="4228251574" sldId="7057"/>
        </pc:sldMkLst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1T23:21:24.341" v="1190"/>
          <ac:spMkLst>
            <pc:docMk/>
            <pc:sldMk cId="4228251574" sldId="7057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1T21:27:06.719" v="688" actId="1076"/>
          <ac:spMkLst>
            <pc:docMk/>
            <pc:sldMk cId="4228251574" sldId="7057"/>
            <ac:spMk id="21" creationId="{D800B438-E78B-4C04-8812-E548DC25F1FB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84" creationId="{36E5A1E2-ED20-43AC-8605-F67C2A77835A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1" creationId="{7CA5EE19-73A9-402C-9B63-6DFF412A5AE2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2" creationId="{BD750FB5-2BE5-474B-9898-ADF559DBB1E5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3" creationId="{8300F629-2495-44DA-97CD-8C5D7A8A1E57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4" creationId="{5008F7EE-A69C-4E2F-8A74-DB09DF172627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5" creationId="{AC179FD4-B5EE-4EF8-AF99-41DBB6C9168E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6" creationId="{B0F8BC90-6FB3-4E16-B128-FFD851BDC100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7" creationId="{B11E97A1-36F0-4468-B3A5-A239A9BD755B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8" creationId="{978CF603-EE43-477A-96C4-41B67D78E46F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99" creationId="{F612F5C9-A252-4280-8126-5423BE324873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0" creationId="{2172D0B4-E57C-45C0-9554-6D69E1A715AA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1" creationId="{60E7A97F-4336-4ED3-B006-A87F403AB114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2" creationId="{CC3F9CA1-EAEE-41E2-A3D9-D4E98A9C8ADC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3" creationId="{55994EC5-F5BF-4FC2-92B7-7CC64EA3AADA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4" creationId="{AF8BEDB4-3FBB-4887-8D88-8C51AABFE8FF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5" creationId="{45B7085B-35AD-48EB-B5AB-19883181E3F1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6" creationId="{B88AEF2B-D258-4314-A771-80A00871C6BC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7" creationId="{4BDE32A6-3BE5-4948-A04C-3A10498049B6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8" creationId="{928DDB73-1127-4E85-B6F3-CEFC7D5C59FD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09" creationId="{99FFFC14-7B19-438C-8141-8AA9B26B08C4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0" creationId="{87FF2A13-6C03-4140-9EA7-2FB54A196CA5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1" creationId="{14421492-11D4-45A6-AA44-53544B71AE0F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2" creationId="{6B3D9CD2-33F5-4590-B696-F02F4457197D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3" creationId="{D60B6829-ABA4-41AB-9A87-1B1658DE56F0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4" creationId="{C7972FF2-EF4B-40D3-B903-5568852ED8AC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5" creationId="{5F0F93C7-4867-4809-BDA1-94B0261E12D3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6" creationId="{56363727-7AB5-45B7-AD19-7CEF1BE246E3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18" creationId="{9B197537-634F-4C04-A82F-D24CA49F7A01}"/>
          </ac:spMkLst>
        </pc:spChg>
        <pc:spChg chg="add mod">
          <ac:chgData name="Al Brooks" userId="34fc579134f071c1" providerId="LiveId" clId="{D74D8467-B137-458C-82A3-842DD30299E8}" dt="2021-03-11T21:27:18.245" v="690"/>
          <ac:spMkLst>
            <pc:docMk/>
            <pc:sldMk cId="4228251574" sldId="7057"/>
            <ac:spMk id="120" creationId="{BB226295-B5B3-4DE5-B8F7-AC957EAA100E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28" creationId="{DFFBE4A8-C90A-465C-8BF0-629283AC6541}"/>
          </ac:spMkLst>
        </pc:spChg>
        <pc:spChg chg="del mod">
          <ac:chgData name="Al Brooks" userId="34fc579134f071c1" providerId="LiveId" clId="{D74D8467-B137-458C-82A3-842DD30299E8}" dt="2021-03-11T21:26:09.666" v="674" actId="478"/>
          <ac:spMkLst>
            <pc:docMk/>
            <pc:sldMk cId="4228251574" sldId="7057"/>
            <ac:spMk id="129" creationId="{DDABDD3C-1F8B-4526-8DD1-E93C8290ABF2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1T23:21:27.897" v="1191" actId="478"/>
          <ac:spMkLst>
            <pc:docMk/>
            <pc:sldMk cId="4228251574" sldId="7057"/>
            <ac:spMk id="232" creationId="{819AFA96-EEDE-4161-BAAB-3CEFDF1596C7}"/>
          </ac:spMkLst>
        </pc:spChg>
        <pc:picChg chg="del mod">
          <ac:chgData name="Al Brooks" userId="34fc579134f071c1" providerId="LiveId" clId="{D74D8467-B137-458C-82A3-842DD30299E8}" dt="2021-03-11T21:26:06.082" v="673" actId="21"/>
          <ac:picMkLst>
            <pc:docMk/>
            <pc:sldMk cId="4228251574" sldId="7057"/>
            <ac:picMk id="4" creationId="{F27801C1-BF1F-44FA-A2AE-A567518B0736}"/>
          </ac:picMkLst>
        </pc:picChg>
        <pc:picChg chg="add mod">
          <ac:chgData name="Al Brooks" userId="34fc579134f071c1" providerId="LiveId" clId="{D74D8467-B137-458C-82A3-842DD30299E8}" dt="2021-03-11T21:26:11.386" v="675"/>
          <ac:picMkLst>
            <pc:docMk/>
            <pc:sldMk cId="4228251574" sldId="7057"/>
            <ac:picMk id="119" creationId="{0D3BC664-8192-4275-BA0F-57C4FF451F8D}"/>
          </ac:picMkLst>
        </pc:pic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82" creationId="{78CC3E98-9CA5-492D-A9FD-5C33D8BD5436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85" creationId="{8C7A1EEC-3AA4-4E95-BF94-714D7FCE769F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87" creationId="{6CBE035D-4D56-48B1-9417-CCD59FD8BF73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89" creationId="{8016B1B7-CE12-4D20-BE30-7990D13ADBF0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122" creationId="{4ECDE580-C889-4A62-8766-946030BB2E1C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124" creationId="{DD457DAC-C867-4277-B2CA-ACB17722C9BE}"/>
          </ac:cxnSpMkLst>
        </pc:cxnChg>
        <pc:cxnChg chg="del mod">
          <ac:chgData name="Al Brooks" userId="34fc579134f071c1" providerId="LiveId" clId="{D74D8467-B137-458C-82A3-842DD30299E8}" dt="2021-03-11T21:26:09.666" v="674" actId="478"/>
          <ac:cxnSpMkLst>
            <pc:docMk/>
            <pc:sldMk cId="4228251574" sldId="7057"/>
            <ac:cxnSpMk id="126" creationId="{28FD8230-D270-4C79-BDD7-D1B137EFA870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1T23:21:27.897" v="1191" actId="478"/>
          <ac:cxnSpMkLst>
            <pc:docMk/>
            <pc:sldMk cId="4228251574" sldId="705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D74D8467-B137-458C-82A3-842DD30299E8}" dt="2021-03-12T21:29:34.506" v="1572" actId="47"/>
        <pc:sldMkLst>
          <pc:docMk/>
          <pc:sldMk cId="534175238" sldId="7058"/>
        </pc:sldMkLst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1T23:21:15.243" v="1189" actId="113"/>
          <ac:spMkLst>
            <pc:docMk/>
            <pc:sldMk cId="534175238" sldId="7058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1T21:57:25.445" v="857" actId="167"/>
          <ac:spMkLst>
            <pc:docMk/>
            <pc:sldMk cId="534175238" sldId="7058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1T21:40:33.076" v="706" actId="478"/>
          <ac:spMkLst>
            <pc:docMk/>
            <pc:sldMk cId="534175238" sldId="7058"/>
            <ac:spMk id="84" creationId="{36E5A1E2-ED20-43AC-8605-F67C2A77835A}"/>
          </ac:spMkLst>
        </pc:spChg>
        <pc:spChg chg="del">
          <ac:chgData name="Al Brooks" userId="34fc579134f071c1" providerId="LiveId" clId="{D74D8467-B137-458C-82A3-842DD30299E8}" dt="2021-03-11T21:43:29.690" v="723" actId="478"/>
          <ac:spMkLst>
            <pc:docMk/>
            <pc:sldMk cId="534175238" sldId="7058"/>
            <ac:spMk id="91" creationId="{7CA5EE19-73A9-402C-9B63-6DFF412A5AE2}"/>
          </ac:spMkLst>
        </pc:spChg>
        <pc:spChg chg="mod">
          <ac:chgData name="Al Brooks" userId="34fc579134f071c1" providerId="LiveId" clId="{D74D8467-B137-458C-82A3-842DD30299E8}" dt="2021-03-11T21:46:01.970" v="823" actId="1076"/>
          <ac:spMkLst>
            <pc:docMk/>
            <pc:sldMk cId="534175238" sldId="7058"/>
            <ac:spMk id="92" creationId="{BD750FB5-2BE5-474B-9898-ADF559DBB1E5}"/>
          </ac:spMkLst>
        </pc:spChg>
        <pc:spChg chg="del">
          <ac:chgData name="Al Brooks" userId="34fc579134f071c1" providerId="LiveId" clId="{D74D8467-B137-458C-82A3-842DD30299E8}" dt="2021-03-11T21:45:54.033" v="820" actId="478"/>
          <ac:spMkLst>
            <pc:docMk/>
            <pc:sldMk cId="534175238" sldId="7058"/>
            <ac:spMk id="93" creationId="{8300F629-2495-44DA-97CD-8C5D7A8A1E57}"/>
          </ac:spMkLst>
        </pc:spChg>
        <pc:spChg chg="mod">
          <ac:chgData name="Al Brooks" userId="34fc579134f071c1" providerId="LiveId" clId="{D74D8467-B137-458C-82A3-842DD30299E8}" dt="2021-03-11T22:05:46.945" v="1181" actId="108"/>
          <ac:spMkLst>
            <pc:docMk/>
            <pc:sldMk cId="534175238" sldId="7058"/>
            <ac:spMk id="98" creationId="{978CF603-EE43-477A-96C4-41B67D78E46F}"/>
          </ac:spMkLst>
        </pc:spChg>
        <pc:spChg chg="mod">
          <ac:chgData name="Al Brooks" userId="34fc579134f071c1" providerId="LiveId" clId="{D74D8467-B137-458C-82A3-842DD30299E8}" dt="2021-03-11T22:05:51.263" v="1182" actId="108"/>
          <ac:spMkLst>
            <pc:docMk/>
            <pc:sldMk cId="534175238" sldId="7058"/>
            <ac:spMk id="100" creationId="{2172D0B4-E57C-45C0-9554-6D69E1A715AA}"/>
          </ac:spMkLst>
        </pc:spChg>
        <pc:spChg chg="mod">
          <ac:chgData name="Al Brooks" userId="34fc579134f071c1" providerId="LiveId" clId="{D74D8467-B137-458C-82A3-842DD30299E8}" dt="2021-03-11T22:05:17.400" v="1173" actId="108"/>
          <ac:spMkLst>
            <pc:docMk/>
            <pc:sldMk cId="534175238" sldId="7058"/>
            <ac:spMk id="105" creationId="{45B7085B-35AD-48EB-B5AB-19883181E3F1}"/>
          </ac:spMkLst>
        </pc:spChg>
        <pc:spChg chg="mod">
          <ac:chgData name="Al Brooks" userId="34fc579134f071c1" providerId="LiveId" clId="{D74D8467-B137-458C-82A3-842DD30299E8}" dt="2021-03-11T22:05:19.697" v="1174" actId="108"/>
          <ac:spMkLst>
            <pc:docMk/>
            <pc:sldMk cId="534175238" sldId="7058"/>
            <ac:spMk id="106" creationId="{B88AEF2B-D258-4314-A771-80A00871C6BC}"/>
          </ac:spMkLst>
        </pc:spChg>
        <pc:spChg chg="mod">
          <ac:chgData name="Al Brooks" userId="34fc579134f071c1" providerId="LiveId" clId="{D74D8467-B137-458C-82A3-842DD30299E8}" dt="2021-03-11T22:05:20.666" v="1175" actId="108"/>
          <ac:spMkLst>
            <pc:docMk/>
            <pc:sldMk cId="534175238" sldId="7058"/>
            <ac:spMk id="107" creationId="{4BDE32A6-3BE5-4948-A04C-3A10498049B6}"/>
          </ac:spMkLst>
        </pc:spChg>
        <pc:spChg chg="mod">
          <ac:chgData name="Al Brooks" userId="34fc579134f071c1" providerId="LiveId" clId="{D74D8467-B137-458C-82A3-842DD30299E8}" dt="2021-03-11T22:05:22.064" v="1176" actId="108"/>
          <ac:spMkLst>
            <pc:docMk/>
            <pc:sldMk cId="534175238" sldId="7058"/>
            <ac:spMk id="108" creationId="{928DDB73-1127-4E85-B6F3-CEFC7D5C59FD}"/>
          </ac:spMkLst>
        </pc:spChg>
        <pc:spChg chg="mod">
          <ac:chgData name="Al Brooks" userId="34fc579134f071c1" providerId="LiveId" clId="{D74D8467-B137-458C-82A3-842DD30299E8}" dt="2021-03-11T22:05:24.274" v="1177" actId="108"/>
          <ac:spMkLst>
            <pc:docMk/>
            <pc:sldMk cId="534175238" sldId="7058"/>
            <ac:spMk id="109" creationId="{99FFFC14-7B19-438C-8141-8AA9B26B08C4}"/>
          </ac:spMkLst>
        </pc:spChg>
        <pc:spChg chg="mod">
          <ac:chgData name="Al Brooks" userId="34fc579134f071c1" providerId="LiveId" clId="{D74D8467-B137-458C-82A3-842DD30299E8}" dt="2021-03-11T22:05:26.559" v="1178" actId="108"/>
          <ac:spMkLst>
            <pc:docMk/>
            <pc:sldMk cId="534175238" sldId="7058"/>
            <ac:spMk id="115" creationId="{5F0F93C7-4867-4809-BDA1-94B0261E12D3}"/>
          </ac:spMkLst>
        </pc:spChg>
        <pc:spChg chg="mod">
          <ac:chgData name="Al Brooks" userId="34fc579134f071c1" providerId="LiveId" clId="{D74D8467-B137-458C-82A3-842DD30299E8}" dt="2021-03-11T21:43:36.339" v="724" actId="1076"/>
          <ac:spMkLst>
            <pc:docMk/>
            <pc:sldMk cId="534175238" sldId="7058"/>
            <ac:spMk id="118" creationId="{9B197537-634F-4C04-A82F-D24CA49F7A01}"/>
          </ac:spMkLst>
        </pc:spChg>
        <pc:spChg chg="add mod">
          <ac:chgData name="Al Brooks" userId="34fc579134f071c1" providerId="LiveId" clId="{D74D8467-B137-458C-82A3-842DD30299E8}" dt="2021-03-11T21:27:15.417" v="689"/>
          <ac:spMkLst>
            <pc:docMk/>
            <pc:sldMk cId="534175238" sldId="7058"/>
            <ac:spMk id="119" creationId="{96B6AFB4-46B0-427B-B732-C0E7BB1BB652}"/>
          </ac:spMkLst>
        </pc:spChg>
        <pc:spChg chg="add mod">
          <ac:chgData name="Al Brooks" userId="34fc579134f071c1" providerId="LiveId" clId="{D74D8467-B137-458C-82A3-842DD30299E8}" dt="2021-03-11T22:03:50.601" v="1141" actId="13926"/>
          <ac:spMkLst>
            <pc:docMk/>
            <pc:sldMk cId="534175238" sldId="7058"/>
            <ac:spMk id="120" creationId="{85A33C50-7EAA-4DEE-B95C-75322A825D8A}"/>
          </ac:spMkLst>
        </pc:spChg>
        <pc:spChg chg="add mod ord">
          <ac:chgData name="Al Brooks" userId="34fc579134f071c1" providerId="LiveId" clId="{D74D8467-B137-458C-82A3-842DD30299E8}" dt="2021-03-11T21:57:18.528" v="855" actId="167"/>
          <ac:spMkLst>
            <pc:docMk/>
            <pc:sldMk cId="534175238" sldId="7058"/>
            <ac:spMk id="121" creationId="{711BDAD9-E77D-4087-BC1F-C034F9C0594A}"/>
          </ac:spMkLst>
        </pc:spChg>
        <pc:spChg chg="add mod">
          <ac:chgData name="Al Brooks" userId="34fc579134f071c1" providerId="LiveId" clId="{D74D8467-B137-458C-82A3-842DD30299E8}" dt="2021-03-11T22:03:32.340" v="1137" actId="13926"/>
          <ac:spMkLst>
            <pc:docMk/>
            <pc:sldMk cId="534175238" sldId="7058"/>
            <ac:spMk id="123" creationId="{53C602B4-C031-4A72-AA5A-6DBE0DA01CBA}"/>
          </ac:spMkLst>
        </pc:spChg>
        <pc:spChg chg="add mod">
          <ac:chgData name="Al Brooks" userId="34fc579134f071c1" providerId="LiveId" clId="{D74D8467-B137-458C-82A3-842DD30299E8}" dt="2021-03-11T22:03:27.229" v="1135" actId="13926"/>
          <ac:spMkLst>
            <pc:docMk/>
            <pc:sldMk cId="534175238" sldId="7058"/>
            <ac:spMk id="127" creationId="{9DA915BA-C398-4713-9A0D-56FB71945AAB}"/>
          </ac:spMkLst>
        </pc:spChg>
        <pc:spChg chg="mod">
          <ac:chgData name="Al Brooks" userId="34fc579134f071c1" providerId="LiveId" clId="{D74D8467-B137-458C-82A3-842DD30299E8}" dt="2021-03-11T22:04:00.539" v="1145" actId="207"/>
          <ac:spMkLst>
            <pc:docMk/>
            <pc:sldMk cId="534175238" sldId="7058"/>
            <ac:spMk id="128" creationId="{DFFBE4A8-C90A-465C-8BF0-629283AC6541}"/>
          </ac:spMkLst>
        </pc:spChg>
        <pc:spChg chg="mod">
          <ac:chgData name="Al Brooks" userId="34fc579134f071c1" providerId="LiveId" clId="{D74D8467-B137-458C-82A3-842DD30299E8}" dt="2021-03-11T22:05:28.652" v="1179" actId="108"/>
          <ac:spMkLst>
            <pc:docMk/>
            <pc:sldMk cId="534175238" sldId="7058"/>
            <ac:spMk id="129" creationId="{DDABDD3C-1F8B-4526-8DD1-E93C8290ABF2}"/>
          </ac:spMkLst>
        </pc:spChg>
        <pc:spChg chg="add mod">
          <ac:chgData name="Al Brooks" userId="34fc579134f071c1" providerId="LiveId" clId="{D74D8467-B137-458C-82A3-842DD30299E8}" dt="2021-03-11T21:58:08.813" v="913" actId="1076"/>
          <ac:spMkLst>
            <pc:docMk/>
            <pc:sldMk cId="534175238" sldId="7058"/>
            <ac:spMk id="132" creationId="{7483EC76-BD83-4230-8098-28BF2689C612}"/>
          </ac:spMkLst>
        </pc:spChg>
        <pc:spChg chg="add mod">
          <ac:chgData name="Al Brooks" userId="34fc579134f071c1" providerId="LiveId" clId="{D74D8467-B137-458C-82A3-842DD30299E8}" dt="2021-03-11T22:03:55.072" v="1143" actId="13926"/>
          <ac:spMkLst>
            <pc:docMk/>
            <pc:sldMk cId="534175238" sldId="7058"/>
            <ac:spMk id="134" creationId="{5A828C50-1B30-4030-826B-2521A5210D6D}"/>
          </ac:spMkLst>
        </pc:spChg>
        <pc:spChg chg="add mod">
          <ac:chgData name="Al Brooks" userId="34fc579134f071c1" providerId="LiveId" clId="{D74D8467-B137-458C-82A3-842DD30299E8}" dt="2021-03-11T22:04:39.660" v="1168" actId="20577"/>
          <ac:spMkLst>
            <pc:docMk/>
            <pc:sldMk cId="534175238" sldId="7058"/>
            <ac:spMk id="136" creationId="{F6391432-A771-429A-A814-A613DE0F0FCD}"/>
          </ac:spMkLst>
        </pc:spChg>
        <pc:spChg chg="add mod">
          <ac:chgData name="Al Brooks" userId="34fc579134f071c1" providerId="LiveId" clId="{D74D8467-B137-458C-82A3-842DD30299E8}" dt="2021-03-11T22:04:55.393" v="1172" actId="13926"/>
          <ac:spMkLst>
            <pc:docMk/>
            <pc:sldMk cId="534175238" sldId="7058"/>
            <ac:spMk id="139" creationId="{CD8F7896-DD58-4A59-B3C4-9007587D94B4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59" creationId="{75FC4C08-F234-475F-87AD-E38CDCAD7B7B}"/>
          </ac:spMkLst>
        </pc:spChg>
        <pc:spChg chg="del mod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70" creationId="{1AF72436-6A32-49B6-856C-65C298B52169}"/>
          </ac:spMkLst>
        </pc:spChg>
        <pc:spChg chg="mod">
          <ac:chgData name="Al Brooks" userId="34fc579134f071c1" providerId="LiveId" clId="{D74D8467-B137-458C-82A3-842DD30299E8}" dt="2021-03-11T22:04:06.291" v="1147" actId="13926"/>
          <ac:spMkLst>
            <pc:docMk/>
            <pc:sldMk cId="534175238" sldId="7058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20" creationId="{2BDC4574-1E35-4361-BCAA-718249F2FCAE}"/>
          </ac:spMkLst>
        </pc:spChg>
        <pc:spChg chg="del mod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1T22:06:00.762" v="1183" actId="478"/>
          <ac:spMkLst>
            <pc:docMk/>
            <pc:sldMk cId="534175238" sldId="7058"/>
            <ac:spMk id="232" creationId="{819AFA96-EEDE-4161-BAAB-3CEFDF1596C7}"/>
          </ac:spMkLst>
        </pc:spChg>
        <pc:picChg chg="ord">
          <ac:chgData name="Al Brooks" userId="34fc579134f071c1" providerId="LiveId" clId="{D74D8467-B137-458C-82A3-842DD30299E8}" dt="2021-03-11T21:57:20.762" v="856" actId="167"/>
          <ac:picMkLst>
            <pc:docMk/>
            <pc:sldMk cId="534175238" sldId="7058"/>
            <ac:picMk id="4" creationId="{F27801C1-BF1F-44FA-A2AE-A567518B0736}"/>
          </ac:picMkLst>
        </pc:picChg>
        <pc:cxnChg chg="add mod">
          <ac:chgData name="Al Brooks" userId="34fc579134f071c1" providerId="LiveId" clId="{D74D8467-B137-458C-82A3-842DD30299E8}" dt="2021-03-11T21:43:24.457" v="722"/>
          <ac:cxnSpMkLst>
            <pc:docMk/>
            <pc:sldMk cId="534175238" sldId="7058"/>
            <ac:cxnSpMk id="125" creationId="{A9206CF6-20E4-4275-A2A2-1E55F357D6AE}"/>
          </ac:cxnSpMkLst>
        </pc:cxnChg>
        <pc:cxnChg chg="add mod">
          <ac:chgData name="Al Brooks" userId="34fc579134f071c1" providerId="LiveId" clId="{D74D8467-B137-458C-82A3-842DD30299E8}" dt="2021-03-11T21:46:09.382" v="830" actId="14100"/>
          <ac:cxnSpMkLst>
            <pc:docMk/>
            <pc:sldMk cId="534175238" sldId="7058"/>
            <ac:cxnSpMk id="130" creationId="{5ACDB399-FC32-422D-8262-B8EC5A0E10AC}"/>
          </ac:cxnSpMkLst>
        </pc:cxnChg>
        <pc:cxnChg chg="add mod">
          <ac:chgData name="Al Brooks" userId="34fc579134f071c1" providerId="LiveId" clId="{D74D8467-B137-458C-82A3-842DD30299E8}" dt="2021-03-11T21:57:34.006" v="859" actId="14100"/>
          <ac:cxnSpMkLst>
            <pc:docMk/>
            <pc:sldMk cId="534175238" sldId="7058"/>
            <ac:cxnSpMk id="131" creationId="{4636C5FA-F3FB-43F2-A390-06A871918679}"/>
          </ac:cxnSpMkLst>
        </pc:cxnChg>
        <pc:cxnChg chg="add mod">
          <ac:chgData name="Al Brooks" userId="34fc579134f071c1" providerId="LiveId" clId="{D74D8467-B137-458C-82A3-842DD30299E8}" dt="2021-03-11T21:58:14.992" v="914" actId="571"/>
          <ac:cxnSpMkLst>
            <pc:docMk/>
            <pc:sldMk cId="534175238" sldId="7058"/>
            <ac:cxnSpMk id="133" creationId="{AEECD731-EF0B-4E1A-936D-177D86AF2DB9}"/>
          </ac:cxnSpMkLst>
        </pc:cxnChg>
        <pc:cxnChg chg="add mod">
          <ac:chgData name="Al Brooks" userId="34fc579134f071c1" providerId="LiveId" clId="{D74D8467-B137-458C-82A3-842DD30299E8}" dt="2021-03-11T21:59:58.304" v="968" actId="571"/>
          <ac:cxnSpMkLst>
            <pc:docMk/>
            <pc:sldMk cId="534175238" sldId="7058"/>
            <ac:cxnSpMk id="135" creationId="{375FD930-F058-465D-A6FB-5067254953BF}"/>
          </ac:cxnSpMkLst>
        </pc:cxnChg>
        <pc:cxnChg chg="add mod">
          <ac:chgData name="Al Brooks" userId="34fc579134f071c1" providerId="LiveId" clId="{D74D8467-B137-458C-82A3-842DD30299E8}" dt="2021-03-11T22:01:16.455" v="1026" actId="14100"/>
          <ac:cxnSpMkLst>
            <pc:docMk/>
            <pc:sldMk cId="534175238" sldId="7058"/>
            <ac:cxnSpMk id="137" creationId="{D0BC567E-82FF-4B63-90AD-86FC54563F93}"/>
          </ac:cxnSpMkLst>
        </pc:cxnChg>
        <pc:cxnChg chg="add mod">
          <ac:chgData name="Al Brooks" userId="34fc579134f071c1" providerId="LiveId" clId="{D74D8467-B137-458C-82A3-842DD30299E8}" dt="2021-03-11T22:01:37.597" v="1041" actId="14100"/>
          <ac:cxnSpMkLst>
            <pc:docMk/>
            <pc:sldMk cId="534175238" sldId="7058"/>
            <ac:cxnSpMk id="138" creationId="{33989EFA-9C93-4785-A385-27BCA685B329}"/>
          </ac:cxnSpMkLst>
        </pc:cxnChg>
        <pc:cxnChg chg="add mod">
          <ac:chgData name="Al Brooks" userId="34fc579134f071c1" providerId="LiveId" clId="{D74D8467-B137-458C-82A3-842DD30299E8}" dt="2021-03-11T22:03:04.074" v="1130" actId="14100"/>
          <ac:cxnSpMkLst>
            <pc:docMk/>
            <pc:sldMk cId="534175238" sldId="7058"/>
            <ac:cxnSpMk id="140" creationId="{79715D44-EDA6-4245-A4B5-CFB780A7CCED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1T22:06:00.762" v="1183" actId="478"/>
          <ac:cxnSpMkLst>
            <pc:docMk/>
            <pc:sldMk cId="534175238" sldId="7058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D74D8467-B137-458C-82A3-842DD30299E8}" dt="2021-03-15T21:23:51.405" v="5654" actId="2696"/>
        <pc:sldMkLst>
          <pc:docMk/>
          <pc:sldMk cId="1052975221" sldId="7058"/>
        </pc:sldMkLst>
        <pc:spChg chg="mod">
          <ac:chgData name="Al Brooks" userId="34fc579134f071c1" providerId="LiveId" clId="{D74D8467-B137-458C-82A3-842DD30299E8}" dt="2021-03-15T21:23:29.838" v="5648" actId="20577"/>
          <ac:spMkLst>
            <pc:docMk/>
            <pc:sldMk cId="1052975221" sldId="7058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5T21:19:11.117" v="5559" actId="167"/>
          <ac:spMkLst>
            <pc:docMk/>
            <pc:sldMk cId="1052975221" sldId="7058"/>
            <ac:spMk id="21" creationId="{D800B438-E78B-4C04-8812-E548DC25F1FB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87" creationId="{3C74F53E-FD42-4813-9313-AEC106C7D513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88" creationId="{F964176A-B337-4A2F-9FFB-CB9EC02B68C5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89" creationId="{777529EE-6306-49E6-8B33-FC33BA13D1B6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0" creationId="{3768D385-50B0-468F-AAA9-85BB3D7EFBFC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1" creationId="{E8266E7B-E280-471A-A539-F276B8B5BF5A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2" creationId="{7C8B8DB9-F65B-4E50-9CAF-BFBC61981CCE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3" creationId="{E8CE6F6A-BB03-42DC-B0B7-AA13B153B521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4" creationId="{5C8A9489-AC49-484E-B741-2605F259B406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5" creationId="{7C969971-652F-4A3D-B824-5DF23A51A62A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6" creationId="{1C4C28FC-D366-411F-938C-81A02F53D11A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8" creationId="{C3B3603C-0D41-43C6-8186-239D3ADC3992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99" creationId="{3E794FB2-3C36-43AB-BF28-1B0C4D58306F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05" creationId="{BDDA11F5-B141-40C6-9C95-3A813B9B89E7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06" creationId="{3EA308B9-72B3-4C72-AC08-ED9A7BA582AD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45" creationId="{CEDEF142-5563-411D-AB1D-3FFA44A322D6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46" creationId="{B58EA7C5-C2E9-4E92-A848-372499A53CD3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47" creationId="{031096DA-20F0-48F4-A8E3-D3AB72544E7B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48" creationId="{B2C38911-7179-4156-B9F8-6AFF2709FFEB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49" creationId="{39DB800C-6AA5-4B19-9541-A7088BF08B0F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55" creationId="{55BB6AFE-B841-4412-9097-8B519A0CFA11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156" creationId="{87FB27CD-04CD-4F2A-B78B-3C24007510F1}"/>
          </ac:spMkLst>
        </pc:spChg>
        <pc:spChg chg="del mod">
          <ac:chgData name="Al Brooks" userId="34fc579134f071c1" providerId="LiveId" clId="{D74D8467-B137-458C-82A3-842DD30299E8}" dt="2021-03-15T21:23:34.934" v="5649" actId="478"/>
          <ac:spMkLst>
            <pc:docMk/>
            <pc:sldMk cId="1052975221" sldId="7058"/>
            <ac:spMk id="158" creationId="{FB9C51B1-6FA0-4F05-8F82-40081CCA5FEC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64" creationId="{3AD19102-F7BB-4549-9127-B4D360B793AA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65" creationId="{09B2E03A-272D-43CE-AC0D-AF5A79B60AA0}"/>
          </ac:spMkLst>
        </pc:spChg>
        <pc:spChg chg="add del mod">
          <ac:chgData name="Al Brooks" userId="34fc579134f071c1" providerId="LiveId" clId="{D74D8467-B137-458C-82A3-842DD30299E8}" dt="2021-03-15T21:23:46.783" v="5653" actId="478"/>
          <ac:spMkLst>
            <pc:docMk/>
            <pc:sldMk cId="1052975221" sldId="7058"/>
            <ac:spMk id="166" creationId="{6F4B18BA-2B68-42A1-A6D5-B60A7AF352C6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67" creationId="{8D54923B-BA29-47AB-9B1E-AACDA560FF8B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68" creationId="{7C708233-8BCC-4F69-AF6A-9CE3BF129822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69" creationId="{2E47B5B8-1AFE-46EF-A267-DEF023F0F7ED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0" creationId="{10897008-4F6F-4A59-B353-F45CB24082A6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1" creationId="{BAF18F79-9684-41F9-8CAD-4A377BE7543B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2" creationId="{78F5A45B-B59F-4A61-AC6C-EE29CEDDF27E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3" creationId="{23F32C96-76B5-45FF-9A13-B9DDB5D0DCD8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4" creationId="{4F2800BC-24E3-47C5-AEF5-7E224169C7A3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5" creationId="{68146E2A-EF70-4A30-9F28-2963D2608A25}"/>
          </ac:spMkLst>
        </pc:spChg>
        <pc:spChg chg="add del mod">
          <ac:chgData name="Al Brooks" userId="34fc579134f071c1" providerId="LiveId" clId="{D74D8467-B137-458C-82A3-842DD30299E8}" dt="2021-03-15T21:23:45.002" v="5652" actId="478"/>
          <ac:spMkLst>
            <pc:docMk/>
            <pc:sldMk cId="1052975221" sldId="7058"/>
            <ac:spMk id="176" creationId="{C463069C-8B51-4C0E-9999-054587A2E381}"/>
          </ac:spMkLst>
        </pc:spChg>
        <pc:spChg chg="add mod">
          <ac:chgData name="Al Brooks" userId="34fc579134f071c1" providerId="LiveId" clId="{D74D8467-B137-458C-82A3-842DD30299E8}" dt="2021-03-15T21:18:49.443" v="5555"/>
          <ac:spMkLst>
            <pc:docMk/>
            <pc:sldMk cId="1052975221" sldId="7058"/>
            <ac:spMk id="177" creationId="{62866FCE-6352-4E28-9D37-7613D49878DB}"/>
          </ac:spMkLst>
        </pc:spChg>
        <pc:spChg chg="add mod">
          <ac:chgData name="Al Brooks" userId="34fc579134f071c1" providerId="LiveId" clId="{D74D8467-B137-458C-82A3-842DD30299E8}" dt="2021-03-15T21:18:49.443" v="5555"/>
          <ac:spMkLst>
            <pc:docMk/>
            <pc:sldMk cId="1052975221" sldId="7058"/>
            <ac:spMk id="178" creationId="{5BC80117-15CE-4F83-AE33-BB387447C994}"/>
          </ac:spMkLst>
        </pc:spChg>
        <pc:spChg chg="add del mod">
          <ac:chgData name="Al Brooks" userId="34fc579134f071c1" providerId="LiveId" clId="{D74D8467-B137-458C-82A3-842DD30299E8}" dt="2021-03-15T21:19:19.355" v="5561" actId="478"/>
          <ac:spMkLst>
            <pc:docMk/>
            <pc:sldMk cId="1052975221" sldId="7058"/>
            <ac:spMk id="179" creationId="{61C68DE0-2187-43CF-B291-45A97C382421}"/>
          </ac:spMkLst>
        </pc:spChg>
        <pc:spChg chg="add del mod">
          <ac:chgData name="Al Brooks" userId="34fc579134f071c1" providerId="LiveId" clId="{D74D8467-B137-458C-82A3-842DD30299E8}" dt="2021-03-15T21:19:46.879" v="5591" actId="478"/>
          <ac:spMkLst>
            <pc:docMk/>
            <pc:sldMk cId="1052975221" sldId="7058"/>
            <ac:spMk id="180" creationId="{4332EDDB-3604-40F2-B270-CB61D096C76A}"/>
          </ac:spMkLst>
        </pc:spChg>
        <pc:spChg chg="add del mod ord">
          <ac:chgData name="Al Brooks" userId="34fc579134f071c1" providerId="LiveId" clId="{D74D8467-B137-458C-82A3-842DD30299E8}" dt="2021-03-15T21:23:36.448" v="5650" actId="478"/>
          <ac:spMkLst>
            <pc:docMk/>
            <pc:sldMk cId="1052975221" sldId="7058"/>
            <ac:spMk id="181" creationId="{142F3843-818F-4144-A0B9-6790B7E322E5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213" creationId="{0E603CE3-FE04-43E8-9E58-9D29C5A6FFDF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214" creationId="{5E4A7211-206B-466C-84B1-370BAC5890C4}"/>
          </ac:spMkLst>
        </pc:spChg>
        <pc:spChg chg="add del">
          <ac:chgData name="Al Brooks" userId="34fc579134f071c1" providerId="LiveId" clId="{D74D8467-B137-458C-82A3-842DD30299E8}" dt="2021-03-15T21:20:25.510" v="5595" actId="478"/>
          <ac:spMkLst>
            <pc:docMk/>
            <pc:sldMk cId="1052975221" sldId="7058"/>
            <ac:spMk id="215" creationId="{D6996518-7143-43F3-8495-4E7F80495864}"/>
          </ac:spMkLst>
        </pc:spChg>
        <pc:picChg chg="add mod ord">
          <ac:chgData name="Al Brooks" userId="34fc579134f071c1" providerId="LiveId" clId="{D74D8467-B137-458C-82A3-842DD30299E8}" dt="2021-03-15T21:19:07.133" v="5558" actId="167"/>
          <ac:picMkLst>
            <pc:docMk/>
            <pc:sldMk cId="1052975221" sldId="7058"/>
            <ac:picMk id="159" creationId="{12BD0095-5B9A-4899-8F9D-BBC0900262EB}"/>
          </ac:picMkLst>
        </pc:pic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86" creationId="{E75AF531-E9A5-46E5-903B-A0E2D8E24B28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97" creationId="{01475586-6646-43CA-8DA2-E5DE001CD28A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0" creationId="{4FA19DB5-7672-4291-AAAA-DC15854B89F0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1" creationId="{AFFC4E10-BFDC-4422-8C0A-57092D7AAB2A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2" creationId="{1AD80C0F-765D-427F-9EE4-F87849F6B96F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3" creationId="{EB79848E-3865-4A8C-A0FF-259978A150FD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4" creationId="{8D5BBCEC-F561-4859-B3F7-BCF26EBB6B86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7" creationId="{193B1C18-A785-4C58-876E-4923D6A1E8D4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8" creationId="{F4FA7FF7-310C-4219-8759-18EB45BBA0D3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09" creationId="{A5717518-9F27-4EB2-91BC-078C8788EE5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0" creationId="{BAFDF9F4-6A71-4198-8D59-C6865E7DEAA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1" creationId="{3F38C3DA-46CB-4FBF-AAFE-F2A8872E1C2E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2" creationId="{EA64C65E-BCA4-4FFD-8986-7C4CC79D76BC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3" creationId="{0F77B07A-0B3E-4BDC-A374-3E047C1CEAB6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4" creationId="{069806F9-759D-435F-93BB-63B485CB7F50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5" creationId="{9DA7F881-EDD4-4D39-BE7F-DDF496EA4C18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6" creationId="{1DA0CB8E-D2D1-449E-A389-C946E014D217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7" creationId="{DC466845-B01C-403D-A30D-2B65FD683604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8" creationId="{238171BE-8988-4E85-A3E2-83B168D88148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19" creationId="{3FF767CC-CFF2-4CD1-842F-61509DA51E46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0" creationId="{07520900-489B-47F6-BB35-D69AE1ECB96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1" creationId="{02693BCA-0EDE-487E-B724-13872609C109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2" creationId="{E6D209F8-FA5B-434C-8767-072E604C052C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3" creationId="{DF354D18-FB8C-45F5-ACC3-942BF80683E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4" creationId="{FA2BE984-9F9E-4C17-8E71-AA28A0EAC7C3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5" creationId="{094286EA-24F5-47C7-8261-C965FE35ADA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6" creationId="{9DEDDA07-BC6A-48B9-A664-561E039B580F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7" creationId="{7252BA1E-9380-4550-9CE6-421C8EE10CC4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8" creationId="{6F08CB8E-3A48-462E-8B21-04B02DB01A79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29" creationId="{52290B60-E85F-47D5-B16A-E607460FE508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0" creationId="{880FC258-B8F4-40DB-9272-E5C9E188C5B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1" creationId="{BB0B8A43-45D3-4586-81EA-08FD1AC80ABE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2" creationId="{64652DF4-A699-422A-9674-CD6459E0A846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3" creationId="{866924B7-C7A9-4DD7-A984-DFF88601A2D4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4" creationId="{28679B0E-F13C-408E-BC1A-EA38CAA3ADD0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5" creationId="{3A816D17-D5E6-4524-87FB-D640A9F9317D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6" creationId="{8286DD91-0778-4A17-98E4-C22EF9D5B117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7" creationId="{8F2AAD7B-FB4B-41A0-9F94-14D21AF9E123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8" creationId="{0EE7156D-81F6-4B72-9B47-DE1EDC1F528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39" creationId="{C2EC1514-E591-470E-91D2-BD6063EACFE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40" creationId="{23589947-47AF-41AD-B806-49F97F8C8A0F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41" creationId="{5E7AE4C8-2804-4076-8981-3DA6FA7A30E9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42" creationId="{DF54E1B8-6758-4984-B93F-4DA9F30147CA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43" creationId="{832DA5F4-71A5-40AB-9910-6D034550307F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44" creationId="{8B205145-71A2-4384-A73F-4FB478CE193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0" creationId="{D6557E9D-AC92-4CB8-8EC1-78C8C2F9E806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1" creationId="{FB3752BE-B431-4CC3-8329-5C152F383E7B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2" creationId="{A8FB7F66-48E7-43F7-BFE7-219A66D7223F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3" creationId="{BDA81070-1413-48E4-8EA1-5BA1F2FA21EC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4" creationId="{1CA95A17-82D5-4493-A6C8-42F77F9376E2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57" creationId="{EF01823A-EEEF-4E04-888C-F574774AC038}"/>
          </ac:cxnSpMkLst>
        </pc:cxnChg>
        <pc:cxnChg chg="add mod">
          <ac:chgData name="Al Brooks" userId="34fc579134f071c1" providerId="LiveId" clId="{D74D8467-B137-458C-82A3-842DD30299E8}" dt="2021-03-15T21:18:49.443" v="5555"/>
          <ac:cxnSpMkLst>
            <pc:docMk/>
            <pc:sldMk cId="1052975221" sldId="7058"/>
            <ac:cxnSpMk id="160" creationId="{1C91B4D3-B7A5-4B45-919F-F20DFA015DEB}"/>
          </ac:cxnSpMkLst>
        </pc:cxnChg>
        <pc:cxnChg chg="add del mod">
          <ac:chgData name="Al Brooks" userId="34fc579134f071c1" providerId="LiveId" clId="{D74D8467-B137-458C-82A3-842DD30299E8}" dt="2021-03-15T21:23:45.002" v="5652" actId="478"/>
          <ac:cxnSpMkLst>
            <pc:docMk/>
            <pc:sldMk cId="1052975221" sldId="7058"/>
            <ac:cxnSpMk id="161" creationId="{370F2C82-A354-451C-8310-D17CD2BAC250}"/>
          </ac:cxnSpMkLst>
        </pc:cxnChg>
        <pc:cxnChg chg="add del mod">
          <ac:chgData name="Al Brooks" userId="34fc579134f071c1" providerId="LiveId" clId="{D74D8467-B137-458C-82A3-842DD30299E8}" dt="2021-03-15T21:23:45.002" v="5652" actId="478"/>
          <ac:cxnSpMkLst>
            <pc:docMk/>
            <pc:sldMk cId="1052975221" sldId="7058"/>
            <ac:cxnSpMk id="162" creationId="{378975A8-1D79-4EA3-AA44-AD0A502AD4A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163" creationId="{D89512B4-2D9E-4455-98CF-06FB693E3818}"/>
          </ac:cxnSpMkLst>
        </pc:cxnChg>
        <pc:cxnChg chg="add del mod">
          <ac:chgData name="Al Brooks" userId="34fc579134f071c1" providerId="LiveId" clId="{D74D8467-B137-458C-82A3-842DD30299E8}" dt="2021-03-15T21:23:38.596" v="5651" actId="478"/>
          <ac:cxnSpMkLst>
            <pc:docMk/>
            <pc:sldMk cId="1052975221" sldId="7058"/>
            <ac:cxnSpMk id="182" creationId="{794E1D3E-4259-4392-83B5-2ADA43CCB5A4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216" creationId="{E175A885-EFF0-4842-9941-A4A06952A5A5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222" creationId="{3CC1647A-A316-49B5-B765-317C24179CBE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223" creationId="{F0AEF88E-173F-4D5C-AF19-A88C4CABE2F1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224" creationId="{1BC451E6-82BE-4031-833F-7E29C9C36297}"/>
          </ac:cxnSpMkLst>
        </pc:cxnChg>
        <pc:cxnChg chg="add del">
          <ac:chgData name="Al Brooks" userId="34fc579134f071c1" providerId="LiveId" clId="{D74D8467-B137-458C-82A3-842DD30299E8}" dt="2021-03-15T21:20:25.510" v="5595" actId="478"/>
          <ac:cxnSpMkLst>
            <pc:docMk/>
            <pc:sldMk cId="1052975221" sldId="7058"/>
            <ac:cxnSpMk id="225" creationId="{B88D46D4-F7D4-40C2-B47F-DCB4583EC44D}"/>
          </ac:cxnSpMkLst>
        </pc:cxnChg>
      </pc:sldChg>
      <pc:sldChg chg="addSp delSp modSp add del mod">
        <pc:chgData name="Al Brooks" userId="34fc579134f071c1" providerId="LiveId" clId="{D74D8467-B137-458C-82A3-842DD30299E8}" dt="2021-03-16T21:52:51.635" v="7098" actId="2696"/>
        <pc:sldMkLst>
          <pc:docMk/>
          <pc:sldMk cId="1433603776" sldId="7058"/>
        </pc:sldMkLst>
        <pc:spChg chg="mod">
          <ac:chgData name="Al Brooks" userId="34fc579134f071c1" providerId="LiveId" clId="{D74D8467-B137-458C-82A3-842DD30299E8}" dt="2021-03-16T18:33:08.256" v="6104" actId="20577"/>
          <ac:spMkLst>
            <pc:docMk/>
            <pc:sldMk cId="1433603776" sldId="7058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6T20:50:58.110" v="6431" actId="167"/>
          <ac:spMkLst>
            <pc:docMk/>
            <pc:sldMk cId="1433603776" sldId="7058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87" creationId="{9CB30757-7C6B-4B03-BCCF-ED43FD1E4E04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88" creationId="{B914C555-D805-4BE4-888D-B1C5C6BC0299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89" creationId="{67BEA78B-5F14-491B-A19D-17B4EDAC3162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0" creationId="{87461338-89B7-425D-94E7-470220F7679A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1" creationId="{C244EA20-405B-479F-A344-25100CA8EF3A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2" creationId="{8B3CB556-07CA-4D81-8C6F-4542F89AD5FF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3" creationId="{46F3D846-C9AC-4EF1-864F-27A64EF54E9D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4" creationId="{2094EBEC-3B41-45F7-A170-C723F8E121B8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5" creationId="{EAC99A8D-738F-4CD5-8404-339F14E113CB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6" creationId="{2FE7DF64-73E9-4A14-9A88-92D7125A13CE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8" creationId="{6B0830EB-5DB8-44F5-9FE7-CBAE2899CB56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99" creationId="{CF21F3DD-7950-4A16-A971-0E3D4CC1D62C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05" creationId="{38476A76-CF05-4AB7-9860-48727AE754A7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06" creationId="{731968E5-0774-475C-A6FF-8D7B33F278FC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45" creationId="{B12111BE-6D8D-4674-96AA-C4AC0FD47FE3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46" creationId="{72230B95-3C0D-4688-9B87-70F46C6B7203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47" creationId="{D258AA94-6D2F-4B83-95E8-211A5AFDC8DF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48" creationId="{AA6057D3-9431-421C-8211-15FD42C31B63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49" creationId="{20AD85F7-9330-4D95-8C49-F0AC68F16508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55" creationId="{5A486CA7-3176-45CC-A9CF-F44F2BBCC456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156" creationId="{31D04E26-6CBB-4F4F-8F5D-360FBB5B39D2}"/>
          </ac:spMkLst>
        </pc:spChg>
        <pc:spChg chg="del">
          <ac:chgData name="Al Brooks" userId="34fc579134f071c1" providerId="LiveId" clId="{D74D8467-B137-458C-82A3-842DD30299E8}" dt="2021-03-16T18:34:16.742" v="6183" actId="478"/>
          <ac:spMkLst>
            <pc:docMk/>
            <pc:sldMk cId="1433603776" sldId="7058"/>
            <ac:spMk id="158" creationId="{C18669FB-17C0-4D60-9BF0-95D1044D35FD}"/>
          </ac:spMkLst>
        </pc:spChg>
        <pc:spChg chg="mod">
          <ac:chgData name="Al Brooks" userId="34fc579134f071c1" providerId="LiveId" clId="{D74D8467-B137-458C-82A3-842DD30299E8}" dt="2021-03-16T21:41:47.706" v="6647" actId="1076"/>
          <ac:spMkLst>
            <pc:docMk/>
            <pc:sldMk cId="1433603776" sldId="7058"/>
            <ac:spMk id="159" creationId="{7D4F6237-0E03-4978-AB90-D53B6D221528}"/>
          </ac:spMkLst>
        </pc:spChg>
        <pc:spChg chg="add del mod">
          <ac:chgData name="Al Brooks" userId="34fc579134f071c1" providerId="LiveId" clId="{D74D8467-B137-458C-82A3-842DD30299E8}" dt="2021-03-16T21:41:31.608" v="6640" actId="478"/>
          <ac:spMkLst>
            <pc:docMk/>
            <pc:sldMk cId="1433603776" sldId="7058"/>
            <ac:spMk id="168" creationId="{4886BDC7-66F5-4079-94E8-EEB213F7290B}"/>
          </ac:spMkLst>
        </pc:spChg>
        <pc:spChg chg="add del mod">
          <ac:chgData name="Al Brooks" userId="34fc579134f071c1" providerId="LiveId" clId="{D74D8467-B137-458C-82A3-842DD30299E8}" dt="2021-03-16T21:41:32.376" v="6641" actId="478"/>
          <ac:spMkLst>
            <pc:docMk/>
            <pc:sldMk cId="1433603776" sldId="7058"/>
            <ac:spMk id="169" creationId="{448E6B9F-E2F5-4277-8801-8F4CBDF5FA69}"/>
          </ac:spMkLst>
        </pc:spChg>
        <pc:spChg chg="add del mod">
          <ac:chgData name="Al Brooks" userId="34fc579134f071c1" providerId="LiveId" clId="{D74D8467-B137-458C-82A3-842DD30299E8}" dt="2021-03-16T21:41:34.486" v="6644" actId="478"/>
          <ac:spMkLst>
            <pc:docMk/>
            <pc:sldMk cId="1433603776" sldId="7058"/>
            <ac:spMk id="170" creationId="{EC6BC1DC-5E60-4C15-915E-A6AF05F9C2FB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71" creationId="{DE0F6E4F-66DB-4E1B-A095-005B468AAC63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72" creationId="{68564A84-E058-4F92-BE1F-3668F4F59C45}"/>
          </ac:spMkLst>
        </pc:spChg>
        <pc:spChg chg="add del mod">
          <ac:chgData name="Al Brooks" userId="34fc579134f071c1" providerId="LiveId" clId="{D74D8467-B137-458C-82A3-842DD30299E8}" dt="2021-03-16T21:41:58.891" v="6651" actId="478"/>
          <ac:spMkLst>
            <pc:docMk/>
            <pc:sldMk cId="1433603776" sldId="7058"/>
            <ac:spMk id="173" creationId="{B0FF61D8-C77E-4F63-A381-09A44B9D90FD}"/>
          </ac:spMkLst>
        </pc:spChg>
        <pc:spChg chg="add del mod">
          <ac:chgData name="Al Brooks" userId="34fc579134f071c1" providerId="LiveId" clId="{D74D8467-B137-458C-82A3-842DD30299E8}" dt="2021-03-16T21:41:25.275" v="6634" actId="478"/>
          <ac:spMkLst>
            <pc:docMk/>
            <pc:sldMk cId="1433603776" sldId="7058"/>
            <ac:spMk id="174" creationId="{52EE7B15-D4D2-48B2-BB32-18BB09B3F183}"/>
          </ac:spMkLst>
        </pc:spChg>
        <pc:spChg chg="add del mod">
          <ac:chgData name="Al Brooks" userId="34fc579134f071c1" providerId="LiveId" clId="{D74D8467-B137-458C-82A3-842DD30299E8}" dt="2021-03-16T21:41:24.731" v="6633" actId="478"/>
          <ac:spMkLst>
            <pc:docMk/>
            <pc:sldMk cId="1433603776" sldId="7058"/>
            <ac:spMk id="175" creationId="{EE7FF990-D42E-4EF1-A331-C33A602B9447}"/>
          </ac:spMkLst>
        </pc:spChg>
        <pc:spChg chg="add del mod">
          <ac:chgData name="Al Brooks" userId="34fc579134f071c1" providerId="LiveId" clId="{D74D8467-B137-458C-82A3-842DD30299E8}" dt="2021-03-16T21:41:23.842" v="6631" actId="478"/>
          <ac:spMkLst>
            <pc:docMk/>
            <pc:sldMk cId="1433603776" sldId="7058"/>
            <ac:spMk id="176" creationId="{B1510D00-7BE5-43E9-89B9-06B62A604821}"/>
          </ac:spMkLst>
        </pc:spChg>
        <pc:spChg chg="add del mod">
          <ac:chgData name="Al Brooks" userId="34fc579134f071c1" providerId="LiveId" clId="{D74D8467-B137-458C-82A3-842DD30299E8}" dt="2021-03-16T21:41:27.392" v="6636" actId="478"/>
          <ac:spMkLst>
            <pc:docMk/>
            <pc:sldMk cId="1433603776" sldId="7058"/>
            <ac:spMk id="177" creationId="{F858ECFE-4713-45C2-8595-AF7A426DD659}"/>
          </ac:spMkLst>
        </pc:spChg>
        <pc:spChg chg="add del mod">
          <ac:chgData name="Al Brooks" userId="34fc579134f071c1" providerId="LiveId" clId="{D74D8467-B137-458C-82A3-842DD30299E8}" dt="2021-03-16T21:41:28.062" v="6637" actId="478"/>
          <ac:spMkLst>
            <pc:docMk/>
            <pc:sldMk cId="1433603776" sldId="7058"/>
            <ac:spMk id="178" creationId="{5971603D-57F0-4E26-89C6-7BBA74D72DB7}"/>
          </ac:spMkLst>
        </pc:spChg>
        <pc:spChg chg="add del mod">
          <ac:chgData name="Al Brooks" userId="34fc579134f071c1" providerId="LiveId" clId="{D74D8467-B137-458C-82A3-842DD30299E8}" dt="2021-03-16T21:41:28.825" v="6638" actId="478"/>
          <ac:spMkLst>
            <pc:docMk/>
            <pc:sldMk cId="1433603776" sldId="7058"/>
            <ac:spMk id="179" creationId="{1200715B-C4CA-412F-BE79-4A8CD2B78F12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0" creationId="{D498866D-9F77-4753-8120-1B906D9C83AF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1" creationId="{B3A243F3-B9C5-4641-94B8-C440C5CE6AF9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2" creationId="{A53F8311-4B5F-4C5F-9EA5-D861A71B2717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3" creationId="{28A195AE-745C-4DD2-B0F4-E079397ECB13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4" creationId="{2AC90FE9-03C8-4638-AFD6-75A0284181ED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5" creationId="{2B38007F-BFA2-453D-9962-F223958BBC00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6" creationId="{C0C71A4D-00F7-47D1-9017-F9899FD6B3F8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87" creationId="{8825C414-22A3-4E0B-A147-F4027AAF27CB}"/>
          </ac:spMkLst>
        </pc:spChg>
        <pc:spChg chg="add del mod">
          <ac:chgData name="Al Brooks" userId="34fc579134f071c1" providerId="LiveId" clId="{D74D8467-B137-458C-82A3-842DD30299E8}" dt="2021-03-16T21:41:56.937" v="6650" actId="478"/>
          <ac:spMkLst>
            <pc:docMk/>
            <pc:sldMk cId="1433603776" sldId="7058"/>
            <ac:spMk id="188" creationId="{5F755E74-975D-4867-A668-4065F27A61B8}"/>
          </ac:spMkLst>
        </pc:spChg>
        <pc:spChg chg="add del mod">
          <ac:chgData name="Al Brooks" userId="34fc579134f071c1" providerId="LiveId" clId="{D74D8467-B137-458C-82A3-842DD30299E8}" dt="2021-03-16T21:41:52.564" v="6648" actId="478"/>
          <ac:spMkLst>
            <pc:docMk/>
            <pc:sldMk cId="1433603776" sldId="7058"/>
            <ac:spMk id="189" creationId="{3C5288C3-834C-447E-9176-14F44DDDB167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90" creationId="{CB1DA068-013E-4409-9AF4-0D623250099F}"/>
          </ac:spMkLst>
        </pc:spChg>
        <pc:spChg chg="add del mod">
          <ac:chgData name="Al Brooks" userId="34fc579134f071c1" providerId="LiveId" clId="{D74D8467-B137-458C-82A3-842DD30299E8}" dt="2021-03-16T21:41:21.111" v="6629" actId="478"/>
          <ac:spMkLst>
            <pc:docMk/>
            <pc:sldMk cId="1433603776" sldId="7058"/>
            <ac:spMk id="191" creationId="{922DFEF5-8C33-4F3C-BFD2-9447F5C1BB22}"/>
          </ac:spMkLst>
        </pc:spChg>
        <pc:spChg chg="add del mod">
          <ac:chgData name="Al Brooks" userId="34fc579134f071c1" providerId="LiveId" clId="{D74D8467-B137-458C-82A3-842DD30299E8}" dt="2021-03-16T21:41:20.020" v="6628" actId="478"/>
          <ac:spMkLst>
            <pc:docMk/>
            <pc:sldMk cId="1433603776" sldId="7058"/>
            <ac:spMk id="192" creationId="{33F1F079-97B3-4303-B79C-0AF68801591C}"/>
          </ac:spMkLst>
        </pc:spChg>
        <pc:spChg chg="add del mod">
          <ac:chgData name="Al Brooks" userId="34fc579134f071c1" providerId="LiveId" clId="{D74D8467-B137-458C-82A3-842DD30299E8}" dt="2021-03-16T21:41:22.904" v="6630" actId="478"/>
          <ac:spMkLst>
            <pc:docMk/>
            <pc:sldMk cId="1433603776" sldId="7058"/>
            <ac:spMk id="194" creationId="{6673CBF5-FB3E-4650-8801-67E9E01F3720}"/>
          </ac:spMkLst>
        </pc:spChg>
        <pc:spChg chg="add del mod">
          <ac:chgData name="Al Brooks" userId="34fc579134f071c1" providerId="LiveId" clId="{D74D8467-B137-458C-82A3-842DD30299E8}" dt="2021-03-16T21:41:30.760" v="6639" actId="478"/>
          <ac:spMkLst>
            <pc:docMk/>
            <pc:sldMk cId="1433603776" sldId="7058"/>
            <ac:spMk id="195" creationId="{BE78E14E-3E28-4EAD-A5E9-E4A032B51550}"/>
          </ac:spMkLst>
        </pc:spChg>
        <pc:spChg chg="add mod">
          <ac:chgData name="Al Brooks" userId="34fc579134f071c1" providerId="LiveId" clId="{D74D8467-B137-458C-82A3-842DD30299E8}" dt="2021-03-16T21:41:14.111" v="6625"/>
          <ac:spMkLst>
            <pc:docMk/>
            <pc:sldMk cId="1433603776" sldId="7058"/>
            <ac:spMk id="196" creationId="{EFC91B42-99B4-45B4-AFA5-C5FF89707ACB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213" creationId="{53D0E31D-A626-4C29-BAA4-1B7CB561CFCD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214" creationId="{BD10BFE7-6F05-4944-B0E8-E40A1EB0C4AB}"/>
          </ac:spMkLst>
        </pc:spChg>
        <pc:spChg chg="del">
          <ac:chgData name="Al Brooks" userId="34fc579134f071c1" providerId="LiveId" clId="{D74D8467-B137-458C-82A3-842DD30299E8}" dt="2021-03-16T21:42:02.825" v="6652" actId="478"/>
          <ac:spMkLst>
            <pc:docMk/>
            <pc:sldMk cId="1433603776" sldId="7058"/>
            <ac:spMk id="215" creationId="{DB477728-AC64-408B-BA9C-CE7CDC7DE88A}"/>
          </ac:spMkLst>
        </pc:spChg>
        <pc:picChg chg="add mod ord">
          <ac:chgData name="Al Brooks" userId="34fc579134f071c1" providerId="LiveId" clId="{D74D8467-B137-458C-82A3-842DD30299E8}" dt="2021-03-16T20:50:52.767" v="6428" actId="167"/>
          <ac:picMkLst>
            <pc:docMk/>
            <pc:sldMk cId="1433603776" sldId="7058"/>
            <ac:picMk id="158" creationId="{2301A73D-C753-4FB6-BBDD-6584558BFAC5}"/>
          </ac:picMkLst>
        </pc:pic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86" creationId="{5F68A867-11D6-4703-8E96-4C39710A77CF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97" creationId="{585899EF-B177-44C9-8EA7-321DE8560091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0" creationId="{EB12AB11-44F9-473A-A587-99F2FB07BDE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1" creationId="{F5025ED4-56B8-42DE-9984-3CA1D8DC8DA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2" creationId="{FA29DB86-9781-4525-A908-52C8DE0AFFBC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3" creationId="{E80AD077-9D94-41B3-82B3-5D0069522358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4" creationId="{D40FF8C8-531E-461C-80D1-0244EA3231F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7" creationId="{B663691A-4A14-4E1E-B575-71556DBAA85F}"/>
          </ac:cxnSpMkLst>
        </pc:cxnChg>
        <pc:cxnChg chg="mod">
          <ac:chgData name="Al Brooks" userId="34fc579134f071c1" providerId="LiveId" clId="{D74D8467-B137-458C-82A3-842DD30299E8}" dt="2021-03-16T21:41:44.319" v="6646" actId="14100"/>
          <ac:cxnSpMkLst>
            <pc:docMk/>
            <pc:sldMk cId="1433603776" sldId="7058"/>
            <ac:cxnSpMk id="108" creationId="{DE3A9684-50D1-4A9F-9E1B-9EE1A38241B2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09" creationId="{2334C16C-9BBA-4E6D-85BF-0E1BD259229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0" creationId="{55BFEF96-BFAA-4857-BC8C-DB48C161733F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1" creationId="{3253C739-009F-4EEC-A62E-B82BAB078604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2" creationId="{19F4524F-9EE0-4C11-BE1E-825787517773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3" creationId="{CF03CA46-2430-42A8-90B2-A875250706AC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4" creationId="{FD29DEE9-96CF-40B8-8D18-1790F2E0BDAF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5" creationId="{19726A3D-A707-40DE-A5F6-80D079DE0674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6" creationId="{58DCF526-8DC8-43D6-9131-3EBFBBE9BA3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7" creationId="{60486A20-3D53-4887-8FFE-E2E5CA394ED5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8" creationId="{AF5745B8-4217-4627-8E39-777D9C009A8F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19" creationId="{3F365D0C-E239-4BE9-9583-A35EE2D40DA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0" creationId="{6081B139-FEBB-4180-9A89-0D181E910F5E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1" creationId="{8F94C08F-4D7A-40BD-9469-F4A24F1D60D0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2" creationId="{57432911-6D25-41FD-BA6B-57A9C181862E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3" creationId="{63E7F121-1109-4951-9581-5EAA137DE54A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4" creationId="{98E427B4-DD67-4F9F-B169-1404C72DE889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5" creationId="{F5981D27-94B8-4898-BD47-88DDD50636B1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6" creationId="{7AEA7BF8-AC22-49F7-AC2D-D6B2BD677463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7" creationId="{D5ADC1C3-77B7-4C9A-8031-B3B4BEBFB36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8" creationId="{0B90369E-A812-461B-80A7-38660F1F36A8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29" creationId="{EA3534BC-37B8-488F-966A-CF2988A75A73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0" creationId="{A39E3A33-5279-4F98-9107-9749E19D4022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1" creationId="{641D29B1-CD11-4282-93AC-1CC1DFD191DC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2" creationId="{3CD9B97D-08AF-406D-AF5B-E7D7A29B7FC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3" creationId="{FDF745F2-7D40-4E5C-B64C-DCB72478FF1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4" creationId="{DBC73A2D-9972-4250-B56F-B6EA3BEFF1F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5" creationId="{633AA4E0-78AF-443A-8508-A95D7D16CB6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6" creationId="{6CCCC543-E905-4CD2-8B3F-FC1E1EBFCE0E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7" creationId="{E138F45A-E17E-4D93-9B32-2EFD43015DB5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8" creationId="{C1DB2497-BA6B-48CE-80EB-A7B02D2FF648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39" creationId="{3BD1A3AC-3076-4771-B87B-3034DD3E330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40" creationId="{00132EDB-C081-4715-9EBC-4C704C843E9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41" creationId="{2014F7B6-93ED-40F6-B809-29F0D82DB685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42" creationId="{4B234CE3-AFF2-474F-9B71-D67093889EA2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43" creationId="{ED5027AB-B42A-4AAF-94A8-7CBACBC18876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44" creationId="{DCFB49DB-8E83-473B-B7E6-ADAE9C37A43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0" creationId="{CBB15E06-C824-4461-9889-E239A5EED249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1" creationId="{ECB2E94A-70F3-4CAA-A4AE-70A6F463194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2" creationId="{98356848-A0D7-4EE0-8040-975192695266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3" creationId="{3289F30A-1864-4DDC-B564-006F0589291D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4" creationId="{458C6304-C38D-49A2-9E3B-E34E8F3130FA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57" creationId="{08DA0244-A870-4D0B-ABA9-60643AFFFA0B}"/>
          </ac:cxnSpMkLst>
        </pc:cxnChg>
        <pc:cxnChg chg="add del mod">
          <ac:chgData name="Al Brooks" userId="34fc579134f071c1" providerId="LiveId" clId="{D74D8467-B137-458C-82A3-842DD30299E8}" dt="2021-03-16T21:41:26.519" v="6635" actId="478"/>
          <ac:cxnSpMkLst>
            <pc:docMk/>
            <pc:sldMk cId="1433603776" sldId="7058"/>
            <ac:cxnSpMk id="160" creationId="{7D446A78-46A8-45E2-A250-942D108657AD}"/>
          </ac:cxnSpMkLst>
        </pc:cxnChg>
        <pc:cxnChg chg="add mod">
          <ac:chgData name="Al Brooks" userId="34fc579134f071c1" providerId="LiveId" clId="{D74D8467-B137-458C-82A3-842DD30299E8}" dt="2021-03-16T21:41:14.111" v="6625"/>
          <ac:cxnSpMkLst>
            <pc:docMk/>
            <pc:sldMk cId="1433603776" sldId="7058"/>
            <ac:cxnSpMk id="161" creationId="{8BD63871-5D7F-4BF3-82FF-4DD13A05833A}"/>
          </ac:cxnSpMkLst>
        </pc:cxnChg>
        <pc:cxnChg chg="add del mod">
          <ac:chgData name="Al Brooks" userId="34fc579134f071c1" providerId="LiveId" clId="{D74D8467-B137-458C-82A3-842DD30299E8}" dt="2021-03-16T21:41:55.949" v="6649" actId="478"/>
          <ac:cxnSpMkLst>
            <pc:docMk/>
            <pc:sldMk cId="1433603776" sldId="7058"/>
            <ac:cxnSpMk id="162" creationId="{4DB3DFE8-F811-4228-8712-24195567094B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163" creationId="{39BF73DB-B99B-43D4-84E1-A9FB4AD52EFA}"/>
          </ac:cxnSpMkLst>
        </pc:cxnChg>
        <pc:cxnChg chg="add mod">
          <ac:chgData name="Al Brooks" userId="34fc579134f071c1" providerId="LiveId" clId="{D74D8467-B137-458C-82A3-842DD30299E8}" dt="2021-03-16T21:41:14.111" v="6625"/>
          <ac:cxnSpMkLst>
            <pc:docMk/>
            <pc:sldMk cId="1433603776" sldId="7058"/>
            <ac:cxnSpMk id="164" creationId="{C665CB53-C80C-494C-93E8-C6AB6F14E169}"/>
          </ac:cxnSpMkLst>
        </pc:cxnChg>
        <pc:cxnChg chg="add mod">
          <ac:chgData name="Al Brooks" userId="34fc579134f071c1" providerId="LiveId" clId="{D74D8467-B137-458C-82A3-842DD30299E8}" dt="2021-03-16T21:41:14.111" v="6625"/>
          <ac:cxnSpMkLst>
            <pc:docMk/>
            <pc:sldMk cId="1433603776" sldId="7058"/>
            <ac:cxnSpMk id="165" creationId="{20EB8B49-6F68-4F23-A8A8-C5BDBCD95558}"/>
          </ac:cxnSpMkLst>
        </pc:cxnChg>
        <pc:cxnChg chg="add mod">
          <ac:chgData name="Al Brooks" userId="34fc579134f071c1" providerId="LiveId" clId="{D74D8467-B137-458C-82A3-842DD30299E8}" dt="2021-03-16T21:41:14.111" v="6625"/>
          <ac:cxnSpMkLst>
            <pc:docMk/>
            <pc:sldMk cId="1433603776" sldId="7058"/>
            <ac:cxnSpMk id="166" creationId="{82ABD311-7A3E-40E2-90AE-E02603E99364}"/>
          </ac:cxnSpMkLst>
        </pc:cxnChg>
        <pc:cxnChg chg="add del mod">
          <ac:chgData name="Al Brooks" userId="34fc579134f071c1" providerId="LiveId" clId="{D74D8467-B137-458C-82A3-842DD30299E8}" dt="2021-03-16T21:41:33.333" v="6642" actId="478"/>
          <ac:cxnSpMkLst>
            <pc:docMk/>
            <pc:sldMk cId="1433603776" sldId="7058"/>
            <ac:cxnSpMk id="167" creationId="{82A8754B-E261-4616-82A3-1C4439ECF0F7}"/>
          </ac:cxnSpMkLst>
        </pc:cxnChg>
        <pc:cxnChg chg="add del mod">
          <ac:chgData name="Al Brooks" userId="34fc579134f071c1" providerId="LiveId" clId="{D74D8467-B137-458C-82A3-842DD30299E8}" dt="2021-03-16T21:41:18.463" v="6627" actId="478"/>
          <ac:cxnSpMkLst>
            <pc:docMk/>
            <pc:sldMk cId="1433603776" sldId="7058"/>
            <ac:cxnSpMk id="193" creationId="{17918427-1A9F-42C1-8D36-5C315B8CE98A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216" creationId="{CEFF447C-F4BB-4F84-B55A-1559A2BAA5C0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222" creationId="{69A06745-4835-4E41-B446-72023D5D3DC9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223" creationId="{A592123D-BB49-4581-AE50-5E748D424F71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224" creationId="{A8785CB1-BDD7-41C6-80BC-A4F0A4854A57}"/>
          </ac:cxnSpMkLst>
        </pc:cxnChg>
        <pc:cxnChg chg="del">
          <ac:chgData name="Al Brooks" userId="34fc579134f071c1" providerId="LiveId" clId="{D74D8467-B137-458C-82A3-842DD30299E8}" dt="2021-03-16T21:42:02.825" v="6652" actId="478"/>
          <ac:cxnSpMkLst>
            <pc:docMk/>
            <pc:sldMk cId="1433603776" sldId="7058"/>
            <ac:cxnSpMk id="225" creationId="{DC98278D-BC23-4434-9E6F-9F07AB347B9F}"/>
          </ac:cxnSpMkLst>
        </pc:cxnChg>
      </pc:sldChg>
      <pc:sldChg chg="modSp add del mod">
        <pc:chgData name="Al Brooks" userId="34fc579134f071c1" providerId="LiveId" clId="{D74D8467-B137-458C-82A3-842DD30299E8}" dt="2021-03-12T23:53:57.275" v="3842" actId="47"/>
        <pc:sldMkLst>
          <pc:docMk/>
          <pc:sldMk cId="1680724085" sldId="7058"/>
        </pc:sldMkLst>
        <pc:spChg chg="mod">
          <ac:chgData name="Al Brooks" userId="34fc579134f071c1" providerId="LiveId" clId="{D74D8467-B137-458C-82A3-842DD30299E8}" dt="2021-03-12T21:48:05.469" v="2052" actId="20577"/>
          <ac:spMkLst>
            <pc:docMk/>
            <pc:sldMk cId="1680724085" sldId="7058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1:48:11.119" v="2053" actId="1076"/>
          <ac:spMkLst>
            <pc:docMk/>
            <pc:sldMk cId="1680724085" sldId="7058"/>
            <ac:spMk id="21" creationId="{D800B438-E78B-4C04-8812-E548DC25F1FB}"/>
          </ac:spMkLst>
        </pc:spChg>
      </pc:sldChg>
      <pc:sldChg chg="modSp add mod">
        <pc:chgData name="Al Brooks" userId="34fc579134f071c1" providerId="LiveId" clId="{D74D8467-B137-458C-82A3-842DD30299E8}" dt="2021-03-17T15:42:55.864" v="7312" actId="6549"/>
        <pc:sldMkLst>
          <pc:docMk/>
          <pc:sldMk cId="3712357683" sldId="7058"/>
        </pc:sldMkLst>
        <pc:spChg chg="mod">
          <ac:chgData name="Al Brooks" userId="34fc579134f071c1" providerId="LiveId" clId="{D74D8467-B137-458C-82A3-842DD30299E8}" dt="2021-03-17T15:42:55.864" v="7312" actId="6549"/>
          <ac:spMkLst>
            <pc:docMk/>
            <pc:sldMk cId="3712357683" sldId="7058"/>
            <ac:spMk id="21" creationId="{D800B438-E78B-4C04-8812-E548DC25F1FB}"/>
          </ac:spMkLst>
        </pc:spChg>
      </pc:sldChg>
      <pc:sldChg chg="addSp delSp modSp add del mod modClrScheme chgLayout">
        <pc:chgData name="Al Brooks" userId="34fc579134f071c1" providerId="LiveId" clId="{D74D8467-B137-458C-82A3-842DD30299E8}" dt="2021-03-17T15:42:50.453" v="7309" actId="47"/>
        <pc:sldMkLst>
          <pc:docMk/>
          <pc:sldMk cId="229108602" sldId="7059"/>
        </pc:sldMkLst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" creationId="{BC1EA356-AA12-4342-A103-DCF6D5B50FEE}"/>
          </ac:spMkLst>
        </pc:spChg>
        <pc:spChg chg="mod ord">
          <ac:chgData name="Al Brooks" userId="34fc579134f071c1" providerId="LiveId" clId="{D74D8467-B137-458C-82A3-842DD30299E8}" dt="2021-03-16T20:51:39.703" v="6470" actId="20577"/>
          <ac:spMkLst>
            <pc:docMk/>
            <pc:sldMk cId="229108602" sldId="7059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6T20:50:32.454" v="6421" actId="1076"/>
          <ac:spMkLst>
            <pc:docMk/>
            <pc:sldMk cId="229108602" sldId="7059"/>
            <ac:spMk id="21" creationId="{D800B438-E78B-4C04-8812-E548DC25F1FB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4" creationId="{D74229EB-4F9B-4022-9B2B-E6794C9EAF51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5" creationId="{543FECA1-DB28-4FBD-9A62-F068372E0915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6" creationId="{CD49D944-CC21-4C3A-ACCD-4625C0ED82FD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7" creationId="{548472D9-D926-4977-B068-2E3F54C04D3F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8" creationId="{58C7BEA2-BBB2-4F36-BB70-4F142CC0624C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19" creationId="{DDBC1615-494A-4D03-A071-96CF87E30C51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0" creationId="{62B5EC36-1F22-4A07-8E62-091D8E93C3D9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1" creationId="{CE874FB0-95BC-4B1E-B031-5921768D3FF6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4" creationId="{A17594C2-1FE3-42D0-819C-651B787EADAF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5" creationId="{6BF898B4-0BCB-4321-BBC7-9C930CB7CE67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6" creationId="{6E00A61F-6780-43E9-9EBB-947A795970C2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7" creationId="{2B72BB8E-452D-4585-AA35-847B5401057E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8" creationId="{80C220A4-1910-4F64-997E-AF69E5644A8B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29" creationId="{D0E9ABC2-9465-4390-BE47-CE558B64D7C3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0" creationId="{6A4B94C4-1513-4C1D-A054-F2FA41394084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1" creationId="{D94FA252-1636-49BE-B7DB-B2832AB9CAC8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2" creationId="{E7721EBF-9AD1-412B-92D3-7653C7C5E377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3" creationId="{60BFC824-1FB1-4396-AD52-5F3F222FD0D1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4" creationId="{BB96389C-EF37-4260-AAA2-E8F650200BE3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5" creationId="{1F7E3BD3-DE8F-44DA-A069-C3583721A3A7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6" creationId="{F11D9F8E-5F0E-4655-A0FF-372E4B338983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7" creationId="{36327499-7263-4059-8AB9-E30724F871FF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8" creationId="{E3FCEE04-E6E0-4349-9146-A795986E2908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39" creationId="{5903965C-A61D-4F1C-99C9-3B70652126DE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0" creationId="{98424DE9-F923-45B2-821F-8FE882ADC638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1" creationId="{32AF4461-29CB-4BF4-BE0E-5258401705F9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2" creationId="{97646E0F-90AA-468B-9457-5A43F70780A5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3" creationId="{56C5F0F3-5616-4BA4-8517-091105513D01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4" creationId="{627DF67F-4986-4806-947A-2CB71E9C47FB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5" creationId="{76F47124-1835-4275-8361-D9A7FF2E71C4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6" creationId="{49DE6EDC-C2A8-48F0-A606-DFBF160B4B9E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47" creationId="{D9FB0610-1F5A-4410-A21E-4AA53BBE92D2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50" creationId="{758893FE-568F-41C0-86DE-8CB0A7C47929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51" creationId="{4ABDE11A-55C8-4B38-AF3C-065BDFE0688D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53" creationId="{05A1B889-7B57-400D-82CB-AC807291BB1B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54" creationId="{A5832CF8-DEE6-4DF9-AE76-BB84E05E023B}"/>
          </ac:spMkLst>
        </pc:spChg>
        <pc:spChg chg="del mod">
          <ac:chgData name="Al Brooks" userId="34fc579134f071c1" providerId="LiveId" clId="{D74D8467-B137-458C-82A3-842DD30299E8}" dt="2021-03-16T20:50:26.996" v="6419" actId="478"/>
          <ac:spMkLst>
            <pc:docMk/>
            <pc:sldMk cId="229108602" sldId="7059"/>
            <ac:spMk id="155" creationId="{6FC5EAAE-6901-452B-9BFE-C09C9E760089}"/>
          </ac:spMkLst>
        </pc:spChg>
        <pc:spChg chg="del mod">
          <ac:chgData name="Al Brooks" userId="34fc579134f071c1" providerId="LiveId" clId="{D74D8467-B137-458C-82A3-842DD30299E8}" dt="2021-03-16T20:50:24.856" v="6418" actId="478"/>
          <ac:spMkLst>
            <pc:docMk/>
            <pc:sldMk cId="229108602" sldId="7059"/>
            <ac:spMk id="156" creationId="{BC2D42F1-ABC3-4A13-9209-BE466F71ED76}"/>
          </ac:spMkLst>
        </pc:spChg>
        <pc:spChg chg="add mod">
          <ac:chgData name="Al Brooks" userId="34fc579134f071c1" providerId="LiveId" clId="{D74D8467-B137-458C-82A3-842DD30299E8}" dt="2021-03-16T20:51:08.411" v="6432"/>
          <ac:spMkLst>
            <pc:docMk/>
            <pc:sldMk cId="229108602" sldId="7059"/>
            <ac:spMk id="157" creationId="{89E2F41B-CF46-4641-8D21-AF1CECC5A5C6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6T20:50:35.464" v="6422" actId="478"/>
          <ac:spMkLst>
            <pc:docMk/>
            <pc:sldMk cId="229108602" sldId="7059"/>
            <ac:spMk id="232" creationId="{819AFA96-EEDE-4161-BAAB-3CEFDF1596C7}"/>
          </ac:spMkLst>
        </pc:spChg>
        <pc:picChg chg="del mod modCrop">
          <ac:chgData name="Al Brooks" userId="34fc579134f071c1" providerId="LiveId" clId="{D74D8467-B137-458C-82A3-842DD30299E8}" dt="2021-03-16T20:50:19.148" v="6417" actId="21"/>
          <ac:picMkLst>
            <pc:docMk/>
            <pc:sldMk cId="229108602" sldId="7059"/>
            <ac:picMk id="4" creationId="{CA1D207D-6F79-41D2-B5AB-0D7BE4AB707D}"/>
          </ac:picMkLst>
        </pc:picChg>
        <pc:picChg chg="add mod">
          <ac:chgData name="Al Brooks" userId="34fc579134f071c1" providerId="LiveId" clId="{D74D8467-B137-458C-82A3-842DD30299E8}" dt="2021-03-16T20:50:28.898" v="6420"/>
          <ac:picMkLst>
            <pc:docMk/>
            <pc:sldMk cId="229108602" sldId="7059"/>
            <ac:picMk id="149" creationId="{293F2CBE-29BD-49A3-8E18-36C5950EE05C}"/>
          </ac:picMkLst>
        </pc:pic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82" creationId="{869CAF1B-E2EF-470E-A279-9EEA19764C5F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84" creationId="{024CF68F-291B-49A5-B703-2E8563E36A66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86" creationId="{B4745C26-224C-4BF7-8549-9CBA1EA2826D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88" creationId="{B961FB3D-DE47-42F9-A7BA-36699A2E6D21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90" creationId="{3CC55A4A-998D-4677-BAA0-199ACEC8856E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93" creationId="{D782D1D7-E1F6-4A0A-8160-61CEBA9895C5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95" creationId="{AB5BA360-5C0E-45DA-B204-129908E47DAF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97" creationId="{BD2B71E1-B267-4A12-A883-2B9E0D33485F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99" creationId="{5AC98137-1943-494A-8201-00DA643C8B01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101" creationId="{C8DA6B1C-2736-4DBB-B1CC-F9086102DA56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122" creationId="{58129F09-6884-41A8-A5C0-0B4D037357AB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148" creationId="{FB3780D2-1DD2-4C42-8B98-305376D8090F}"/>
          </ac:cxnSpMkLst>
        </pc:cxnChg>
        <pc:cxnChg chg="del mod">
          <ac:chgData name="Al Brooks" userId="34fc579134f071c1" providerId="LiveId" clId="{D74D8467-B137-458C-82A3-842DD30299E8}" dt="2021-03-16T20:50:24.856" v="6418" actId="478"/>
          <ac:cxnSpMkLst>
            <pc:docMk/>
            <pc:sldMk cId="229108602" sldId="7059"/>
            <ac:cxnSpMk id="152" creationId="{44D06D52-0F3D-46DC-89AF-E151B7DC3AC1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6T20:50:35.464" v="6422" actId="478"/>
          <ac:cxnSpMkLst>
            <pc:docMk/>
            <pc:sldMk cId="229108602" sldId="705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D74D8467-B137-458C-82A3-842DD30299E8}" dt="2021-03-11T21:49:32.136" v="837" actId="2696"/>
        <pc:sldMkLst>
          <pc:docMk/>
          <pc:sldMk cId="913998126" sldId="7059"/>
        </pc:sldMkLst>
        <pc:spChg chg="mod">
          <ac:chgData name="Al Brooks" userId="34fc579134f071c1" providerId="LiveId" clId="{D74D8467-B137-458C-82A3-842DD30299E8}" dt="2021-03-11T21:44:19.897" v="761" actId="113"/>
          <ac:spMkLst>
            <pc:docMk/>
            <pc:sldMk cId="913998126" sldId="7059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86" creationId="{D2C123C3-801F-48D6-A2FF-08D38234399B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87" creationId="{145E8631-39FA-4DA4-A8D4-1F54EB431CC1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88" creationId="{6E61467D-0E46-4BBF-98CF-98217F437AA0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89" creationId="{6E7412BA-734E-4338-82D1-A3D004719F94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0" creationId="{84CACAA0-AC43-4D54-8618-C9EE4019FEE9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1" creationId="{540F2570-D324-4231-A812-6DF030C930A3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2" creationId="{3295A08A-0A5C-4E44-BE20-E7B1481900A3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3" creationId="{D0B44732-D59A-444D-9E81-0EAF6F87E058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4" creationId="{DA48EB21-507F-47B7-9BBE-21B5CC8DDB4C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7" creationId="{9D8CC996-7652-4405-B08E-07FB387B603D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98" creationId="{02FDBFB9-5626-4144-B32C-29D16DF47615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04" creationId="{C353E8AE-DB42-4C22-B6A4-B682B56DC082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05" creationId="{DDBA38A1-59A4-478E-AF9B-DC4619D4F396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44" creationId="{1816A3A5-3B1C-4225-9B08-5E1C0E30143F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45" creationId="{01C77874-7890-48AB-BC56-E37DA4AA93AB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46" creationId="{B687F4BC-9803-4019-87B6-065B50671BC1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47" creationId="{6ADB01FC-6687-4D33-A889-D4C8A041370E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48" creationId="{011D5D60-7ADB-4FC6-B679-4E5974648FBE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54" creationId="{90DCA811-D62C-4BF0-AF5C-502235FB318E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55" creationId="{47A61BBF-AB65-4A59-8FE9-3B6B049FEF71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163" creationId="{BDCBFA14-BF9F-4EDE-BFBF-D38A073668C6}"/>
          </ac:spMkLst>
        </pc:spChg>
        <pc:spChg chg="add mod">
          <ac:chgData name="Al Brooks" userId="34fc579134f071c1" providerId="LiveId" clId="{D74D8467-B137-458C-82A3-842DD30299E8}" dt="2021-03-11T21:45:15.932" v="819" actId="207"/>
          <ac:spMkLst>
            <pc:docMk/>
            <pc:sldMk cId="913998126" sldId="7059"/>
            <ac:spMk id="166" creationId="{5B2B438D-D709-4C47-84A5-5EAF0443C33D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213" creationId="{B2D30D59-1A4E-420F-B4D2-D8087D13CE02}"/>
          </ac:spMkLst>
        </pc:spChg>
        <pc:spChg chg="del">
          <ac:chgData name="Al Brooks" userId="34fc579134f071c1" providerId="LiveId" clId="{D74D8467-B137-458C-82A3-842DD30299E8}" dt="2021-03-11T21:49:03.555" v="836" actId="478"/>
          <ac:spMkLst>
            <pc:docMk/>
            <pc:sldMk cId="913998126" sldId="7059"/>
            <ac:spMk id="214" creationId="{DD0FEC38-2768-48FB-877C-9440F25F03E9}"/>
          </ac:spMkLst>
        </pc:sp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85" creationId="{3F978C97-2E97-4D43-B872-60C0780ABA37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96" creationId="{74F47202-972C-4CCF-AB6A-C143987E9BEE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99" creationId="{FD61B4DE-D545-46E0-AFBB-BA17AE5CE94D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0" creationId="{6B7E6A31-D974-4E66-B684-2D501D03AECB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1" creationId="{FCE0E5AC-B5C1-41B2-B930-DBA515B7D77E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2" creationId="{ED8B6C51-4271-4D00-B4E0-4E468E3CC763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3" creationId="{2C07A3E4-C3F7-4733-85B2-F38544A2CF19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6" creationId="{2EED0FEB-0027-49F8-877E-A2CD1D45C554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7" creationId="{94CEDE90-DCAC-4116-8823-6C2E584145DF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8" creationId="{79266D3D-0ECB-41BC-8586-841681B966E7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09" creationId="{3602CF90-D9F4-4D62-A55F-AE2DE9707E9D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0" creationId="{82F013EB-630B-45B3-B02D-09C17CF4383F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1" creationId="{A688EE1E-F91B-47C6-8E96-117583738E85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2" creationId="{A1FC4958-CBD8-4F7A-BF1E-1BFFF8F94C80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3" creationId="{E14C0355-BE54-4BA0-83D5-059F7B773ED4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4" creationId="{DB057FF9-8994-4132-91EF-5EA6BA31ACE9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5" creationId="{D4182D12-E8BC-4213-B1BD-F390E74DCCC2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6" creationId="{87CBECD9-D3E1-4F21-930F-2A7FDFE87775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7" creationId="{AAB3FC72-22E2-4E67-84ED-8AD2B2B7DEBA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8" creationId="{D5A24210-B18E-4E47-9B26-FA8461340B19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19" creationId="{FA3DD1C9-7948-47F0-90CC-FD877CFF324F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0" creationId="{2907D134-0976-419F-84F2-2EFA11D5DD0E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1" creationId="{912959F5-6FB5-4370-B773-8A88368F5826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2" creationId="{68E27E4E-EA8E-4057-9778-D1807FBA08FC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3" creationId="{1B90C0C1-6321-4EA5-8D39-AAF22854F009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4" creationId="{F3FFDB34-6D50-4341-8EEA-9C8635F775F0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5" creationId="{DF0E90F2-5180-49EE-AE0E-A85D04514A90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6" creationId="{EE1745AD-C616-4F95-A96D-A884292FFC51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7" creationId="{18D6D781-E1A9-4CF2-8C78-A87F8ABD2137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8" creationId="{F3F8A817-3729-4004-8D98-A45085C15AB2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29" creationId="{11555CAA-9D73-4174-9BC4-A1573E4F8BF1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0" creationId="{65060FD9-A34A-4220-8B79-77FECDA1574E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1" creationId="{C346B82A-3E96-4DBE-80A5-2B5229F55408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2" creationId="{781522CB-BD7C-4D5D-815E-74833958BB29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3" creationId="{9A40C5CE-DD00-4A90-BFB0-7191DF1FCC63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4" creationId="{02D79C33-0F27-40E1-8F53-A25E7449F7C1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5" creationId="{A071989D-B288-44AB-A185-D6C2F65C924A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6" creationId="{9260C36C-E5A7-462D-B142-5742B5CF99CC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7" creationId="{CBA77E1F-3016-4BD4-8704-DFB3C3434F94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8" creationId="{EA9E6744-FB61-4938-AA92-8A48C0AC2945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39" creationId="{2A5F0EB7-706E-4BFE-B87F-2B62730ECA37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40" creationId="{D9F09ADF-FFE6-411C-8682-42FC481C6C22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41" creationId="{FA9D56BC-89EE-4378-9016-CA187702413A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42" creationId="{17949845-4C77-4E93-8115-A1CD572251F2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43" creationId="{DF7A95F2-4F53-4187-B1D1-43E6EF6A8C42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49" creationId="{5FE5AE63-4781-45A2-A52C-D0E46E8B821A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0" creationId="{47AB7FAF-6343-426C-9319-63F4968CFE44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1" creationId="{6EF13E57-E78D-484C-B9C4-AB46627066EC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2" creationId="{B62907B4-BFF0-4803-8732-8F26A4513761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3" creationId="{89E9222B-C66B-4EE9-9F84-59BD117F572F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6" creationId="{996667EA-FAEC-4059-9070-908BDB3D2773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157" creationId="{689489AF-912F-4A9E-B1B5-EDDF1BEFE8FA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215" creationId="{B195A155-2BCB-4164-A42C-05D2BE6B6248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216" creationId="{4DE01CDE-6F27-493E-854F-FA3B88345FB3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222" creationId="{017FE1AC-5973-48E0-98BE-C6F2859A4128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223" creationId="{4CB0C982-3B60-40C3-ABE2-8FB88A0CDFA0}"/>
          </ac:cxnSpMkLst>
        </pc:cxnChg>
        <pc:cxnChg chg="del">
          <ac:chgData name="Al Brooks" userId="34fc579134f071c1" providerId="LiveId" clId="{D74D8467-B137-458C-82A3-842DD30299E8}" dt="2021-03-11T21:49:03.555" v="836" actId="478"/>
          <ac:cxnSpMkLst>
            <pc:docMk/>
            <pc:sldMk cId="913998126" sldId="7059"/>
            <ac:cxnSpMk id="224" creationId="{C79A9F12-493A-47B3-AC40-F7E42F937005}"/>
          </ac:cxnSpMkLst>
        </pc:cxnChg>
      </pc:sldChg>
      <pc:sldChg chg="addSp delSp modSp add del mod">
        <pc:chgData name="Al Brooks" userId="34fc579134f071c1" providerId="LiveId" clId="{D74D8467-B137-458C-82A3-842DD30299E8}" dt="2021-03-17T21:24:39.431" v="9022" actId="2696"/>
        <pc:sldMkLst>
          <pc:docMk/>
          <pc:sldMk cId="3109877630" sldId="7059"/>
        </pc:sldMkLst>
        <pc:spChg chg="mod">
          <ac:chgData name="Al Brooks" userId="34fc579134f071c1" providerId="LiveId" clId="{D74D8467-B137-458C-82A3-842DD30299E8}" dt="2021-03-17T15:45:52.744" v="7639" actId="20577"/>
          <ac:spMkLst>
            <pc:docMk/>
            <pc:sldMk cId="3109877630" sldId="7059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7T21:10:22.326" v="8510" actId="1038"/>
          <ac:spMkLst>
            <pc:docMk/>
            <pc:sldMk cId="3109877630" sldId="7059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87" creationId="{DFC34A23-7FCB-4F86-ACE7-95F45E744E61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88" creationId="{C441B56C-023C-4659-A859-2901C608B051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89" creationId="{E796C8F7-B908-4DAB-859C-E17EBE93F3DA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0" creationId="{442B8866-3781-474F-B636-111C49CCCD46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1" creationId="{A0361EA5-22D3-461E-BDE9-85070F9FDD16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2" creationId="{731C3FEC-3CF4-4408-97CF-1B6DF957396B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3" creationId="{267CA901-EF88-4C07-A3AD-40C42C744B61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4" creationId="{97D9644F-827D-4B72-9849-58D5857C3654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5" creationId="{4A96C1F2-0F23-4CAF-A05B-48ED52A0795A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6" creationId="{765FAA7C-98D9-4951-8604-B1492FF3AB00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8" creationId="{222AF5F9-9CCD-4948-B74B-79DCFE9E4F7B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99" creationId="{D537C04F-EC56-4BA3-94EE-5620FEF38BDD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05" creationId="{52689B68-DC73-4FA3-A168-DB114D4B4B78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06" creationId="{E9B10FF8-A6D0-46F3-9DDE-A4D0C78A5A0B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45" creationId="{631EB7C1-7561-447D-A2BA-A77C6206984F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46" creationId="{ED71F636-FC24-4E39-A97B-14E0CBF6B5B8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47" creationId="{F4F9882B-2834-4A9B-A686-56DAB1C3C613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48" creationId="{F78D1D26-7968-43F1-AD1E-AF2034F04289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49" creationId="{13D3B5C7-377C-44E3-88CB-38B58E4930CB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55" creationId="{94F2F9A7-6EEE-41C1-90CB-E7CEDFE91199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156" creationId="{8ABB8D6F-40DD-4FFE-BE12-194BFC278CE8}"/>
          </ac:spMkLst>
        </pc:spChg>
        <pc:spChg chg="del mod">
          <ac:chgData name="Al Brooks" userId="34fc579134f071c1" providerId="LiveId" clId="{D74D8467-B137-458C-82A3-842DD30299E8}" dt="2021-03-17T21:11:42.526" v="8562" actId="478"/>
          <ac:spMkLst>
            <pc:docMk/>
            <pc:sldMk cId="3109877630" sldId="7059"/>
            <ac:spMk id="158" creationId="{0C5F5E11-516A-4A87-B1FE-6EA1966EA5B0}"/>
          </ac:spMkLst>
        </pc:spChg>
        <pc:spChg chg="mod">
          <ac:chgData name="Al Brooks" userId="34fc579134f071c1" providerId="LiveId" clId="{D74D8467-B137-458C-82A3-842DD30299E8}" dt="2021-03-17T21:23:29.767" v="8940" actId="108"/>
          <ac:spMkLst>
            <pc:docMk/>
            <pc:sldMk cId="3109877630" sldId="7059"/>
            <ac:spMk id="159" creationId="{C1051EFE-1853-4BD2-AB92-FA43DC08DCEC}"/>
          </ac:spMkLst>
        </pc:spChg>
        <pc:spChg chg="add mod">
          <ac:chgData name="Al Brooks" userId="34fc579134f071c1" providerId="LiveId" clId="{D74D8467-B137-458C-82A3-842DD30299E8}" dt="2021-03-17T21:10:22.326" v="8510" actId="1038"/>
          <ac:spMkLst>
            <pc:docMk/>
            <pc:sldMk cId="3109877630" sldId="7059"/>
            <ac:spMk id="164" creationId="{3755A81C-9B7F-48A7-8A11-A3E0EE69396A}"/>
          </ac:spMkLst>
        </pc:spChg>
        <pc:spChg chg="add del mod">
          <ac:chgData name="Al Brooks" userId="34fc579134f071c1" providerId="LiveId" clId="{D74D8467-B137-458C-82A3-842DD30299E8}" dt="2021-03-17T21:11:46.862" v="8563" actId="478"/>
          <ac:spMkLst>
            <pc:docMk/>
            <pc:sldMk cId="3109877630" sldId="7059"/>
            <ac:spMk id="165" creationId="{BF8F34F9-6BA9-4CEA-970A-5F3C5ECD5985}"/>
          </ac:spMkLst>
        </pc:spChg>
        <pc:spChg chg="add del mod">
          <ac:chgData name="Al Brooks" userId="34fc579134f071c1" providerId="LiveId" clId="{D74D8467-B137-458C-82A3-842DD30299E8}" dt="2021-03-17T21:10:55.416" v="8546" actId="478"/>
          <ac:spMkLst>
            <pc:docMk/>
            <pc:sldMk cId="3109877630" sldId="7059"/>
            <ac:spMk id="166" creationId="{2C1755D3-CC51-46AD-9A71-7AD4ECC59F90}"/>
          </ac:spMkLst>
        </pc:spChg>
        <pc:spChg chg="add mod">
          <ac:chgData name="Al Brooks" userId="34fc579134f071c1" providerId="LiveId" clId="{D74D8467-B137-458C-82A3-842DD30299E8}" dt="2021-03-17T21:11:55.841" v="8569" actId="1037"/>
          <ac:spMkLst>
            <pc:docMk/>
            <pc:sldMk cId="3109877630" sldId="7059"/>
            <ac:spMk id="169" creationId="{3788DBE3-1150-4BEB-87AF-BACC5E8E22A5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213" creationId="{B69AF55F-D230-42A9-AB11-0B828CE7481E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214" creationId="{2DE93CBD-9789-4DC4-839F-63BF859A7835}"/>
          </ac:spMkLst>
        </pc:spChg>
        <pc:spChg chg="del">
          <ac:chgData name="Al Brooks" userId="34fc579134f071c1" providerId="LiveId" clId="{D74D8467-B137-458C-82A3-842DD30299E8}" dt="2021-03-17T21:24:35.535" v="9021" actId="478"/>
          <ac:spMkLst>
            <pc:docMk/>
            <pc:sldMk cId="3109877630" sldId="7059"/>
            <ac:spMk id="215" creationId="{0066774F-645E-4CD6-969A-E9CCE89FAD91}"/>
          </ac:spMkLst>
        </pc:spChg>
        <pc:picChg chg="add mod ord">
          <ac:chgData name="Al Brooks" userId="34fc579134f071c1" providerId="LiveId" clId="{D74D8467-B137-458C-82A3-842DD30299E8}" dt="2021-03-17T21:10:46.150" v="8544" actId="1076"/>
          <ac:picMkLst>
            <pc:docMk/>
            <pc:sldMk cId="3109877630" sldId="7059"/>
            <ac:picMk id="160" creationId="{866D5BE4-2F0D-44FB-829F-71157F73CAF5}"/>
          </ac:picMkLst>
        </pc:pic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86" creationId="{E6F523CE-BA6B-4153-9957-76948ADDD90F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97" creationId="{7DD9EB06-EC59-4AEA-BF9D-A9AB17FC01C1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0" creationId="{A8B86A8E-00BC-445C-B100-8E36ED714F4D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1" creationId="{D81222FF-FEBD-4025-8B9E-B2D7A12438B9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2" creationId="{4A4B9A0D-86F2-45C6-92E7-18128825D728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3" creationId="{99E15C9D-C998-4FAC-8672-7FA852527D8A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4" creationId="{EF7E7CDB-0880-48E0-AA2C-7BF193E86AD3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7" creationId="{322A79AE-AD67-4AC8-A72A-DA72A4DAC92E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8" creationId="{A26831FA-D356-458D-BA05-1A102070CE2E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09" creationId="{A2B37FDA-847C-4DEF-AC41-CA08E07D391B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0" creationId="{4E75A82F-5221-4B97-9914-B5BB90A934CE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1" creationId="{C8359C0F-8622-43F0-AD01-F92128761E4D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2" creationId="{C83D04C8-FB03-4D67-A978-66B020D2559C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3" creationId="{EF3D8D6F-CC05-436F-953C-D37FE7349A2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4" creationId="{D5AB5108-B4F9-4FFF-B10D-A97D15EABC87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5" creationId="{6469EFE7-3AEB-4772-92CB-835B70B72007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6" creationId="{3111F97B-E401-475F-B42E-BC8B2B4DC77B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7" creationId="{6A6D0207-E91E-4627-B8D7-A4AB0AB94EF3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8" creationId="{6B9ED127-822E-4E82-AE22-A7EBD6915E56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19" creationId="{C4EBCF27-BBB6-49D2-A780-F514BEB7B1A2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0" creationId="{212BEC9D-57BC-4C6D-918F-48450466867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1" creationId="{2DF10E36-246A-4F24-9871-1C01F9370BD8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2" creationId="{0CFFF74C-BA2E-4D38-8E46-F4B6716E36C0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3" creationId="{786C0FFD-0DE3-45F2-AE79-8941F028852E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4" creationId="{E6BEBECB-1000-4C73-8B4C-C5502CFABD83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5" creationId="{046A9452-9908-4A2C-AB2C-E5B16833E198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6" creationId="{200514F4-6752-4055-A3D0-84F9F14BE1E7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7" creationId="{2021F599-043C-4822-87A0-36605540F09B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8" creationId="{A89E5951-0E1D-4961-8580-023D15671D70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29" creationId="{91F7BAED-C907-4469-95DA-2F4D174E9936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0" creationId="{A094B923-C36B-4C1F-98F7-2250F66FCED7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1" creationId="{66E4B5AE-960E-427F-A2D7-946EFF48FA20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2" creationId="{5B7FB43D-58A8-47B8-BB10-3B94B730DD9B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3" creationId="{E68221DA-F59D-411C-B9FF-9BB710D67357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4" creationId="{3CA823AF-4BF5-4B3B-BD8F-172CF9592429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5" creationId="{EB54237E-17E3-43D6-B571-331D7CCEDB78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6" creationId="{AA30D4A2-B165-4AB0-BCA4-1C54AEE6E743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7" creationId="{936CD74E-8DF7-487A-9AA0-FAA69162B90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8" creationId="{64613AF3-FDEE-4314-BC3D-22EB2AC7A45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39" creationId="{9C4CF2E0-B6DB-4DAD-89A4-A2A4584A75C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40" creationId="{4E8DCAB4-54F6-45FC-9BA2-2E06E747652A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41" creationId="{80595D03-282C-4430-A831-9E8A8B2433E0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42" creationId="{1DC80B81-9C6C-410C-9D43-719427EEAD62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43" creationId="{A266561E-90CA-47DF-A256-12DB4E184011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44" creationId="{206CC80B-B5D7-46A5-9D69-419E0E3BA77A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0" creationId="{5AD89B1E-2923-4F4D-8982-E7FB7850FD6E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1" creationId="{86D82603-F18A-4BEC-9FF3-5811A53D4244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2" creationId="{A5893717-BA3A-4B69-A711-75574CFDF5CC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3" creationId="{3D56A6F1-CE3F-4CF3-B9AD-27704A5D2E91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4" creationId="{778FBDDD-D1AD-40C4-BF79-22883E910BBC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57" creationId="{530EC129-4502-490D-9B53-2697071F2BE0}"/>
          </ac:cxnSpMkLst>
        </pc:cxnChg>
        <pc:cxnChg chg="add mod">
          <ac:chgData name="Al Brooks" userId="34fc579134f071c1" providerId="LiveId" clId="{D74D8467-B137-458C-82A3-842DD30299E8}" dt="2021-03-17T21:10:22.326" v="8510" actId="1038"/>
          <ac:cxnSpMkLst>
            <pc:docMk/>
            <pc:sldMk cId="3109877630" sldId="7059"/>
            <ac:cxnSpMk id="161" creationId="{DEB69309-B607-4F6D-8D12-879C4DDBAA6D}"/>
          </ac:cxnSpMkLst>
        </pc:cxnChg>
        <pc:cxnChg chg="add mod">
          <ac:chgData name="Al Brooks" userId="34fc579134f071c1" providerId="LiveId" clId="{D74D8467-B137-458C-82A3-842DD30299E8}" dt="2021-03-17T21:10:22.326" v="8510" actId="1038"/>
          <ac:cxnSpMkLst>
            <pc:docMk/>
            <pc:sldMk cId="3109877630" sldId="7059"/>
            <ac:cxnSpMk id="162" creationId="{684783FD-763F-4E20-B79C-D06FA9504C0D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163" creationId="{B2B4AB8E-767C-46A2-9B4F-7FF98CABB4CA}"/>
          </ac:cxnSpMkLst>
        </pc:cxnChg>
        <pc:cxnChg chg="add mod">
          <ac:chgData name="Al Brooks" userId="34fc579134f071c1" providerId="LiveId" clId="{D74D8467-B137-458C-82A3-842DD30299E8}" dt="2021-03-17T21:10:22.326" v="8510" actId="1038"/>
          <ac:cxnSpMkLst>
            <pc:docMk/>
            <pc:sldMk cId="3109877630" sldId="7059"/>
            <ac:cxnSpMk id="167" creationId="{43EA66A3-8CA4-4A41-A621-112891307AAC}"/>
          </ac:cxnSpMkLst>
        </pc:cxnChg>
        <pc:cxnChg chg="add mod">
          <ac:chgData name="Al Brooks" userId="34fc579134f071c1" providerId="LiveId" clId="{D74D8467-B137-458C-82A3-842DD30299E8}" dt="2021-03-17T21:10:40.019" v="8542" actId="1035"/>
          <ac:cxnSpMkLst>
            <pc:docMk/>
            <pc:sldMk cId="3109877630" sldId="7059"/>
            <ac:cxnSpMk id="168" creationId="{D76CAEBF-07C0-453C-9AB8-F4FC98A99A71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216" creationId="{35BE3EEC-81F9-458C-B50F-C293E2D8284C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222" creationId="{7D3C0855-873C-4132-A65A-D0C303D425A2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223" creationId="{FA9B827B-D44B-4A7A-96E0-136B8720D188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224" creationId="{7D8E0858-BBB4-4FF1-A7B9-23863BE5361C}"/>
          </ac:cxnSpMkLst>
        </pc:cxnChg>
        <pc:cxnChg chg="del">
          <ac:chgData name="Al Brooks" userId="34fc579134f071c1" providerId="LiveId" clId="{D74D8467-B137-458C-82A3-842DD30299E8}" dt="2021-03-17T21:24:35.535" v="9021" actId="478"/>
          <ac:cxnSpMkLst>
            <pc:docMk/>
            <pc:sldMk cId="3109877630" sldId="7059"/>
            <ac:cxnSpMk id="225" creationId="{54969981-F6DA-4D22-A1FF-4D8D4AAB09E2}"/>
          </ac:cxnSpMkLst>
        </pc:cxnChg>
      </pc:sldChg>
      <pc:sldChg chg="addSp delSp modSp add del mod modClrScheme chgLayout">
        <pc:chgData name="Al Brooks" userId="34fc579134f071c1" providerId="LiveId" clId="{D74D8467-B137-458C-82A3-842DD30299E8}" dt="2021-03-16T18:29:16.572" v="5763" actId="47"/>
        <pc:sldMkLst>
          <pc:docMk/>
          <pc:sldMk cId="3308574021" sldId="7059"/>
        </pc:sldMkLst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" creationId="{BC1EA356-AA12-4342-A103-DCF6D5B50FEE}"/>
          </ac:spMkLst>
        </pc:spChg>
        <pc:spChg chg="mod ord">
          <ac:chgData name="Al Brooks" userId="34fc579134f071c1" providerId="LiveId" clId="{D74D8467-B137-458C-82A3-842DD30299E8}" dt="2021-03-15T20:44:49.770" v="5323" actId="20577"/>
          <ac:spMkLst>
            <pc:docMk/>
            <pc:sldMk cId="3308574021" sldId="7059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5T20:45:08.980" v="5328" actId="1076"/>
          <ac:spMkLst>
            <pc:docMk/>
            <pc:sldMk cId="3308574021" sldId="7059"/>
            <ac:spMk id="21" creationId="{D800B438-E78B-4C04-8812-E548DC25F1FB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18" creationId="{C3BDF643-2597-430C-A0CA-87894AA6949F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19" creationId="{9049CD44-2197-47B9-A176-354168AD89A8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0" creationId="{8EFC32E6-A84A-4BF9-B6E6-6F8D441F4CC0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1" creationId="{A80F5AE2-8047-4453-B5F5-17CCC47D50FE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2" creationId="{D85EE80B-D093-4937-A2E6-6C907FBF6FD4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3" creationId="{D4194D2B-8AA0-489D-8602-4FF19394A724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4" creationId="{86244086-388E-45BC-8A1A-EFF10AE84319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5" creationId="{405F1F40-DB04-43D1-9E03-9AAE51E84CCD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6" creationId="{C4D3EC36-6166-46CC-85DF-4C7FEA81EA9F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7" creationId="{7636BEE7-DA80-4CEB-B9A1-E2700ED83520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8" creationId="{34389F68-3009-4415-B49D-A1A6734AC09E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29" creationId="{E4E23A5D-0EE5-4356-8C33-C71FB8E1A565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0" creationId="{726EE993-C845-4236-853B-D6CCFFCBC2C3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1" creationId="{2C56CF70-1D92-4787-96BA-BA7C927F0A5A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2" creationId="{BD5915C1-CFCF-4BC0-998A-A9FE319B70AC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3" creationId="{DF27A53D-076D-4BBD-B88B-1860112C7297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4" creationId="{C428264B-C382-4431-BF1A-CEBC59525295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5" creationId="{0277A87E-17C1-4D9C-BECF-7ED332DEBB3D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6" creationId="{B470CC2B-9FF3-413C-8E07-8CE4C90959B9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7" creationId="{18149DFD-B133-42B1-A7E3-6F1D845ABC97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8" creationId="{29512FBE-B02C-4133-8F48-62F6C7B4DE7E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39" creationId="{B1CF9996-31C8-4502-8A9C-B7A2EDDF94A9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0" creationId="{4D366BA8-D98E-485A-8835-D8AE2EC1175F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1" creationId="{328D162E-90D9-46E8-BDE7-EF73CC3EBF4F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2" creationId="{07EDBFF1-B806-4348-B070-12DB5E499F9D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3" creationId="{DD353D96-F60C-4167-AD3F-D3DFB3AF882E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4" creationId="{8E4E2777-0DC6-4B95-BD12-78DFB5B92462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5" creationId="{F79C5CDB-4518-4DDD-84BD-B9F82564FDF3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6" creationId="{F9B63273-000D-48CD-BE9F-0EDA7FBC5E65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7" creationId="{5C5EB692-EBEA-4B07-827A-C28A502AF2E4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8" creationId="{DFEA6982-8453-4B07-B658-34EBAC7F821C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49" creationId="{85E0833E-4163-4234-9250-1AC36BC1FBAF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0" creationId="{4F88F25D-7780-4BC0-A794-6B800A937778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1" creationId="{93201490-FA52-4036-829B-53826F822D19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2" creationId="{862888F8-6E64-4D0A-9819-144D541BD1EA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3" creationId="{4C6C5248-0A4A-4D3B-87B7-1729F55E46E0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4" creationId="{7867C562-03C3-4069-A4CB-83E18B21F753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5" creationId="{1559E45F-8015-4B55-8899-BEC891EC3620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6" creationId="{224558AC-7873-417B-A211-4536E963F1E1}"/>
          </ac:spMkLst>
        </pc:spChg>
        <pc:spChg chg="del mod">
          <ac:chgData name="Al Brooks" userId="34fc579134f071c1" providerId="LiveId" clId="{D74D8467-B137-458C-82A3-842DD30299E8}" dt="2021-03-15T20:45:03.888" v="5326" actId="478"/>
          <ac:spMkLst>
            <pc:docMk/>
            <pc:sldMk cId="3308574021" sldId="7059"/>
            <ac:spMk id="157" creationId="{8A952468-C45A-4171-ADDD-7DFF5E9F085C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178" creationId="{58AD4589-C940-4B3A-B426-E89BB9859B64}"/>
          </ac:spMkLst>
        </pc:spChg>
        <pc:spChg chg="add mod">
          <ac:chgData name="Al Brooks" userId="34fc579134f071c1" providerId="LiveId" clId="{D74D8467-B137-458C-82A3-842DD30299E8}" dt="2021-03-15T20:46:08.382" v="5346"/>
          <ac:spMkLst>
            <pc:docMk/>
            <pc:sldMk cId="3308574021" sldId="7059"/>
            <ac:spMk id="213" creationId="{AE06A35D-0691-42F2-A967-814CA475D2A3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5T20:45:12.198" v="5329" actId="478"/>
          <ac:spMkLst>
            <pc:docMk/>
            <pc:sldMk cId="3308574021" sldId="7059"/>
            <ac:spMk id="232" creationId="{819AFA96-EEDE-4161-BAAB-3CEFDF1596C7}"/>
          </ac:spMkLst>
        </pc:spChg>
        <pc:picChg chg="del mod modCrop">
          <ac:chgData name="Al Brooks" userId="34fc579134f071c1" providerId="LiveId" clId="{D74D8467-B137-458C-82A3-842DD30299E8}" dt="2021-03-15T20:45:00.375" v="5325" actId="21"/>
          <ac:picMkLst>
            <pc:docMk/>
            <pc:sldMk cId="3308574021" sldId="7059"/>
            <ac:picMk id="4" creationId="{5810EF4D-5D62-4601-9FE5-60F63644EBE7}"/>
          </ac:picMkLst>
        </pc:picChg>
        <pc:picChg chg="add mod">
          <ac:chgData name="Al Brooks" userId="34fc579134f071c1" providerId="LiveId" clId="{D74D8467-B137-458C-82A3-842DD30299E8}" dt="2021-03-15T20:45:05.687" v="5327"/>
          <ac:picMkLst>
            <pc:docMk/>
            <pc:sldMk cId="3308574021" sldId="7059"/>
            <ac:picMk id="163" creationId="{0C703772-20A4-49C2-B1DB-F677AD8DBD6F}"/>
          </ac:picMkLst>
        </pc:pic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82" creationId="{1BD0174B-5533-49E1-8B42-9B93448CCA3B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84" creationId="{CC78BC43-0870-47A4-B9BB-8D6C2CCB7B23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86" creationId="{9F01B981-896B-4422-8ABB-90D5C7B2F3AC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88" creationId="{0EA80478-AECF-4678-BB0E-B893C5E2A645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90" creationId="{9AB067E1-6541-4A18-8448-4ACFE2AC20CA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92" creationId="{172BAFB7-FE27-441C-B6FF-C73A6F982E8E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94" creationId="{145CB373-20CD-4338-9B2F-17B86AFEF144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96" creationId="{62BB4B13-73EF-476B-B95F-758069ABD683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98" creationId="{3BA2C600-C28F-4B74-853C-A051D35198F6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107" creationId="{7AA6D464-E1C3-4EAB-B95F-73F6085698BE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109" creationId="{9CA8B0F7-E08B-4BC7-A343-D4943A630E50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113" creationId="{D0E27924-43D7-446F-9444-06A414B4F553}"/>
          </ac:cxnSpMkLst>
        </pc:cxnChg>
        <pc:cxnChg chg="del mod">
          <ac:chgData name="Al Brooks" userId="34fc579134f071c1" providerId="LiveId" clId="{D74D8467-B137-458C-82A3-842DD30299E8}" dt="2021-03-15T20:45:03.888" v="5326" actId="478"/>
          <ac:cxnSpMkLst>
            <pc:docMk/>
            <pc:sldMk cId="3308574021" sldId="7059"/>
            <ac:cxnSpMk id="115" creationId="{5E3A63A5-3BF7-4251-A122-FA047EA21187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5T20:45:12.198" v="5329" actId="478"/>
          <ac:cxnSpMkLst>
            <pc:docMk/>
            <pc:sldMk cId="3308574021" sldId="705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D74D8467-B137-458C-82A3-842DD30299E8}" dt="2021-03-12T23:54:50.036" v="3848" actId="2696"/>
        <pc:sldMkLst>
          <pc:docMk/>
          <pc:sldMk cId="4284489628" sldId="7059"/>
        </pc:sldMkLst>
        <pc:spChg chg="mod">
          <ac:chgData name="Al Brooks" userId="34fc579134f071c1" providerId="LiveId" clId="{D74D8467-B137-458C-82A3-842DD30299E8}" dt="2021-03-12T21:48:33.171" v="2078" actId="20577"/>
          <ac:spMkLst>
            <pc:docMk/>
            <pc:sldMk cId="4284489628" sldId="7059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87" creationId="{66812810-FEB7-47B7-92D2-3C5E09E9D888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88" creationId="{B479AFE4-0257-4F13-8FA0-112B756D6705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89" creationId="{B90FEB58-32FA-45F2-8F60-B760823DD0F9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0" creationId="{A72EAC10-41E2-446D-949F-37D8F9915CF1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1" creationId="{409CF347-85E4-4400-9B05-273C3364A808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2" creationId="{35A62161-4289-4835-BD4D-4EDDBC95130B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3" creationId="{BF309BF5-72BA-4C3F-9FED-5867B4295D2E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4" creationId="{DA0765E1-E9B1-4CD1-A3D8-2F45078BD9BB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5" creationId="{7AAD6859-B985-49F5-9D24-690D8089A702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6" creationId="{41068892-7A12-4F5A-8509-26CAE437E24E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8" creationId="{8946DAC5-1744-49E9-A940-EC46736599E2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99" creationId="{C260B1CD-A089-4BEF-BD2D-7FADF6E528A3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05" creationId="{CBD9D67A-E221-4199-A86D-84D8DBC625D1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06" creationId="{FEA04AD7-4D3B-406C-8CE7-DF7972BE05CE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45" creationId="{55C9C370-481D-4333-BE0B-230A45B171C6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46" creationId="{CA0FE49F-5BEC-470F-980F-6EA10DC7C706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47" creationId="{ACEA87C7-AEB2-4BF9-9B34-59C0033169B8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48" creationId="{554FF24D-11F6-446C-87B7-0632510F2D15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49" creationId="{100E5D50-8584-4CA0-8943-E78C74705D5B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55" creationId="{2EF6CA47-B63A-4F4B-8838-6ECC301C009D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156" creationId="{0DF61294-7F54-4BA4-96BD-FDBE71D92FAF}"/>
          </ac:spMkLst>
        </pc:spChg>
        <pc:spChg chg="del">
          <ac:chgData name="Al Brooks" userId="34fc579134f071c1" providerId="LiveId" clId="{D74D8467-B137-458C-82A3-842DD30299E8}" dt="2021-03-12T21:48:37.035" v="2080" actId="478"/>
          <ac:spMkLst>
            <pc:docMk/>
            <pc:sldMk cId="4284489628" sldId="7059"/>
            <ac:spMk id="161" creationId="{00A9EBAA-3D37-4092-8EB9-250793CAEF7D}"/>
          </ac:spMkLst>
        </pc:spChg>
        <pc:spChg chg="del mod">
          <ac:chgData name="Al Brooks" userId="34fc579134f071c1" providerId="LiveId" clId="{D74D8467-B137-458C-82A3-842DD30299E8}" dt="2021-03-12T21:48:39.515" v="2084" actId="478"/>
          <ac:spMkLst>
            <pc:docMk/>
            <pc:sldMk cId="4284489628" sldId="7059"/>
            <ac:spMk id="162" creationId="{39AA8D3D-71CE-42BB-B2A1-0838FBBB19AF}"/>
          </ac:spMkLst>
        </pc:spChg>
        <pc:spChg chg="add del mod">
          <ac:chgData name="Al Brooks" userId="34fc579134f071c1" providerId="LiveId" clId="{D74D8467-B137-458C-82A3-842DD30299E8}" dt="2021-03-12T21:49:23.986" v="2090" actId="478"/>
          <ac:spMkLst>
            <pc:docMk/>
            <pc:sldMk cId="4284489628" sldId="7059"/>
            <ac:spMk id="167" creationId="{42F7A69B-015D-46D4-A438-146460333504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68" creationId="{E9DB3726-772E-490B-AF0A-94A6B17147D9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69" creationId="{051A767F-0CB9-4024-9362-C5EAFF854EE8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70" creationId="{CE2F2CAE-4C1B-40A4-863A-98C82757D7EA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71" creationId="{AA74CC11-B75D-41BE-8392-5D328D53BC17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72" creationId="{AA3B85D4-89F6-4DF3-9B98-725C69C512E8}"/>
          </ac:spMkLst>
        </pc:spChg>
        <pc:spChg chg="add del mod">
          <ac:chgData name="Al Brooks" userId="34fc579134f071c1" providerId="LiveId" clId="{D74D8467-B137-458C-82A3-842DD30299E8}" dt="2021-03-12T21:49:15.960" v="2089" actId="478"/>
          <ac:spMkLst>
            <pc:docMk/>
            <pc:sldMk cId="4284489628" sldId="7059"/>
            <ac:spMk id="173" creationId="{DD1CC1D1-C0F2-4C0E-B3AA-9964B5979F9D}"/>
          </ac:spMkLst>
        </pc:spChg>
        <pc:spChg chg="add del mod">
          <ac:chgData name="Al Brooks" userId="34fc579134f071c1" providerId="LiveId" clId="{D74D8467-B137-458C-82A3-842DD30299E8}" dt="2021-03-12T21:49:14.835" v="2088" actId="478"/>
          <ac:spMkLst>
            <pc:docMk/>
            <pc:sldMk cId="4284489628" sldId="7059"/>
            <ac:spMk id="174" creationId="{ECB474AF-AC58-476C-86E7-CAC13E7632D8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75" creationId="{39518DCA-3C9B-425F-9F19-37061D459159}"/>
          </ac:spMkLst>
        </pc:spChg>
        <pc:spChg chg="add mod">
          <ac:chgData name="Al Brooks" userId="34fc579134f071c1" providerId="LiveId" clId="{D74D8467-B137-458C-82A3-842DD30299E8}" dt="2021-03-12T21:48:57.729" v="2085"/>
          <ac:spMkLst>
            <pc:docMk/>
            <pc:sldMk cId="4284489628" sldId="7059"/>
            <ac:spMk id="176" creationId="{C2DEA8BC-DC49-4593-A326-3CE5DE1D2B8C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213" creationId="{984B9197-1A22-441D-8B50-4D8E53C0A4AA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214" creationId="{5F583574-E6EC-4C09-ACB1-A72147E99A08}"/>
          </ac:spMkLst>
        </pc:spChg>
        <pc:spChg chg="del">
          <ac:chgData name="Al Brooks" userId="34fc579134f071c1" providerId="LiveId" clId="{D74D8467-B137-458C-82A3-842DD30299E8}" dt="2021-03-12T23:54:42.988" v="3847" actId="478"/>
          <ac:spMkLst>
            <pc:docMk/>
            <pc:sldMk cId="4284489628" sldId="7059"/>
            <ac:spMk id="215" creationId="{0D842706-3CDE-40E5-86CB-CBFE53AFD507}"/>
          </ac:spMkLst>
        </pc:sp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86" creationId="{B806E38B-350D-4612-97E3-0B09D1B9DDA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97" creationId="{CF12507F-4006-4465-BE73-8B5C33BA24EA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0" creationId="{4C42ACBA-4309-4A4F-A395-82083A194D66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1" creationId="{8E18126A-6BD8-4CF4-BFE2-8BD16D957113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2" creationId="{09ECF5DE-9452-4660-863D-9AF8C94B2C1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3" creationId="{5AAD217A-C850-4F23-9DBF-7DB6E2F001F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4" creationId="{2A41A8AF-30E0-46D2-BCDF-8E414B974E80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7" creationId="{2F85745C-441F-454B-A95B-A3FAA975BEF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8" creationId="{C812C4C7-5E28-4F19-A067-295136BAE29C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09" creationId="{3746F08A-EE73-4752-A879-DFE820FCEF5F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0" creationId="{E556692E-94BA-4A43-A687-2E895E17217F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1" creationId="{3AF36922-BB8A-453D-A5D8-215DA5628C2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2" creationId="{E7275BF8-2399-4704-BE1B-0FE8D816F45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3" creationId="{320BA38D-51C8-4184-8E50-C215C3C4F1E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4" creationId="{4D0849CB-0F7F-478D-A67D-20D1C4FD4F5F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5" creationId="{F1403CD8-E553-480D-B424-F232A67865F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6" creationId="{2E162791-1203-44E8-8B4E-1FE22ED2FF4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7" creationId="{17CB26BA-DC57-4BF8-A99F-1D87D4B5103E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8" creationId="{A41FA055-4EEF-465E-954A-10BBDDEE21C0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19" creationId="{BAD167EE-C2C6-4D66-9645-1E3A9B8493A3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0" creationId="{BBEE0FF5-B535-44BE-B828-689B34E68B8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1" creationId="{40D92B65-6467-4A42-A6D7-BA1D0646CB73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2" creationId="{B0681874-4B5E-4440-8983-FDB12407C1E0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3" creationId="{730A9D56-F902-4A13-BE14-7F1A3B5DF53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4" creationId="{557EC777-AAC2-49D5-A137-7F94941CF878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5" creationId="{06C7373F-7C67-4A1E-BA6D-4ED4C41EA24C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6" creationId="{7A0F594B-700E-40B6-9521-F6ACAA1C3623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7" creationId="{7DCE54F3-01E8-4FC0-B253-0FADB7B6161E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8" creationId="{2E9C23C6-D53D-4352-8995-DB3B599DFF68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29" creationId="{48E6EAE7-B058-430C-8EF0-DB2212957D67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0" creationId="{85902406-9D66-4487-B803-5F39CECBE29F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1" creationId="{B66D3A0A-D34B-4ADE-87F8-47AF45840B55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2" creationId="{9F565418-C7B8-4070-BF9F-6D570BE5C74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3" creationId="{BB507415-2EC8-4A24-841F-7C4E1FC8CB6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4" creationId="{D04FA246-F27D-4C73-A78D-C67077FD869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5" creationId="{02BEDD0B-6504-4514-A03A-4FCD851ACD9F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6" creationId="{C2EF436C-3F87-46D5-B22B-4F89B32FC486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7" creationId="{4BE4A60C-98B1-4A0C-9F64-F039592760C3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8" creationId="{AE188EF7-CB0F-4F50-9210-274C9EC8E005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39" creationId="{C57D457A-66EA-471B-BB6A-092CD06104D2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40" creationId="{81ED7F8E-0B3C-4C41-8664-7B2931E89ECD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41" creationId="{FFCB77E3-351F-4BAC-8A99-478EFAC48AD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42" creationId="{C3AC34EB-66F6-4894-AD5F-DB96ADA9C52B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43" creationId="{64366C79-507B-45EC-9CE1-85CB4D1C27B1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44" creationId="{B2B24F66-286C-4D23-997B-190FD621D4A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0" creationId="{55A2DEB2-A5F4-4437-953D-6A32142BEBC9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1" creationId="{DE01F5D7-C160-46BB-BF59-A4E24983B22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2" creationId="{73A77F5F-5A99-47CC-9CA4-E24D2B82EDCC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3" creationId="{D4E931DB-633A-4A8B-A9E3-7DDA1F000B0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4" creationId="{35B6F28D-EE9F-49A5-8CD7-4823A5E71E9C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57" creationId="{0BF1A4AC-7E80-4819-B248-7B8AADD8A975}"/>
          </ac:cxnSpMkLst>
        </pc:cxnChg>
        <pc:cxnChg chg="del mod">
          <ac:chgData name="Al Brooks" userId="34fc579134f071c1" providerId="LiveId" clId="{D74D8467-B137-458C-82A3-842DD30299E8}" dt="2021-03-12T21:48:38.013" v="2082" actId="478"/>
          <ac:cxnSpMkLst>
            <pc:docMk/>
            <pc:sldMk cId="4284489628" sldId="7059"/>
            <ac:cxnSpMk id="159" creationId="{8D290904-E89A-4197-8450-49DB5008E88B}"/>
          </ac:cxnSpMkLst>
        </pc:cxnChg>
        <pc:cxnChg chg="del">
          <ac:chgData name="Al Brooks" userId="34fc579134f071c1" providerId="LiveId" clId="{D74D8467-B137-458C-82A3-842DD30299E8}" dt="2021-03-12T21:48:36.440" v="2079" actId="478"/>
          <ac:cxnSpMkLst>
            <pc:docMk/>
            <pc:sldMk cId="4284489628" sldId="7059"/>
            <ac:cxnSpMk id="160" creationId="{9B3E0EEC-B9BB-484F-B3B6-D0F30A2CED11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163" creationId="{911D7528-D272-4B57-99BD-A259CD0A2817}"/>
          </ac:cxnSpMkLst>
        </pc:cxnChg>
        <pc:cxnChg chg="add mod">
          <ac:chgData name="Al Brooks" userId="34fc579134f071c1" providerId="LiveId" clId="{D74D8467-B137-458C-82A3-842DD30299E8}" dt="2021-03-12T21:48:57.729" v="2085"/>
          <ac:cxnSpMkLst>
            <pc:docMk/>
            <pc:sldMk cId="4284489628" sldId="7059"/>
            <ac:cxnSpMk id="164" creationId="{89681C01-5C71-461E-86F0-2123233BD34D}"/>
          </ac:cxnSpMkLst>
        </pc:cxnChg>
        <pc:cxnChg chg="add mod">
          <ac:chgData name="Al Brooks" userId="34fc579134f071c1" providerId="LiveId" clId="{D74D8467-B137-458C-82A3-842DD30299E8}" dt="2021-03-12T21:48:57.729" v="2085"/>
          <ac:cxnSpMkLst>
            <pc:docMk/>
            <pc:sldMk cId="4284489628" sldId="7059"/>
            <ac:cxnSpMk id="165" creationId="{890BE5B5-6CCD-481D-9868-2C101484FF28}"/>
          </ac:cxnSpMkLst>
        </pc:cxnChg>
        <pc:cxnChg chg="add mod">
          <ac:chgData name="Al Brooks" userId="34fc579134f071c1" providerId="LiveId" clId="{D74D8467-B137-458C-82A3-842DD30299E8}" dt="2021-03-12T21:48:57.729" v="2085"/>
          <ac:cxnSpMkLst>
            <pc:docMk/>
            <pc:sldMk cId="4284489628" sldId="7059"/>
            <ac:cxnSpMk id="166" creationId="{E593D28D-B3E1-4F53-BEFE-AB423407D912}"/>
          </ac:cxnSpMkLst>
        </pc:cxnChg>
        <pc:cxnChg chg="add mod">
          <ac:chgData name="Al Brooks" userId="34fc579134f071c1" providerId="LiveId" clId="{D74D8467-B137-458C-82A3-842DD30299E8}" dt="2021-03-12T21:49:09.210" v="2086"/>
          <ac:cxnSpMkLst>
            <pc:docMk/>
            <pc:sldMk cId="4284489628" sldId="7059"/>
            <ac:cxnSpMk id="177" creationId="{2A3E3095-B7D3-4D33-AC89-807AA65E9D04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216" creationId="{31DE25EA-5326-4FA4-AAF8-C1D178F45C15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222" creationId="{138CF6F4-0EA6-4450-8AF5-90ACDA01C8DE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223" creationId="{10C251A4-B584-4CB2-B2E1-FE32C9E8A9DB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224" creationId="{2BC5A137-3078-40D6-B210-9F40BD1BEC6A}"/>
          </ac:cxnSpMkLst>
        </pc:cxnChg>
        <pc:cxnChg chg="del">
          <ac:chgData name="Al Brooks" userId="34fc579134f071c1" providerId="LiveId" clId="{D74D8467-B137-458C-82A3-842DD30299E8}" dt="2021-03-12T23:54:42.988" v="3847" actId="478"/>
          <ac:cxnSpMkLst>
            <pc:docMk/>
            <pc:sldMk cId="4284489628" sldId="7059"/>
            <ac:cxnSpMk id="225" creationId="{9839EB2C-42D1-468C-9AC8-DD9B336E3B90}"/>
          </ac:cxnSpMkLst>
        </pc:cxnChg>
      </pc:sldChg>
      <pc:sldChg chg="addSp delSp modSp add del mod">
        <pc:chgData name="Al Brooks" userId="34fc579134f071c1" providerId="LiveId" clId="{D74D8467-B137-458C-82A3-842DD30299E8}" dt="2021-03-17T21:16:28.091" v="8698" actId="47"/>
        <pc:sldMkLst>
          <pc:docMk/>
          <pc:sldMk cId="1600499548" sldId="7060"/>
        </pc:sldMkLst>
        <pc:spChg chg="mod">
          <ac:chgData name="Al Brooks" userId="34fc579134f071c1" providerId="LiveId" clId="{D74D8467-B137-458C-82A3-842DD30299E8}" dt="2021-03-17T21:13:52.931" v="8637" actId="21"/>
          <ac:spMkLst>
            <pc:docMk/>
            <pc:sldMk cId="1600499548" sldId="7060"/>
            <ac:spMk id="5" creationId="{00000000-0000-0000-0000-000000000000}"/>
          </ac:spMkLst>
        </pc:spChg>
        <pc:spChg chg="mod ord">
          <ac:chgData name="Al Brooks" userId="34fc579134f071c1" providerId="LiveId" clId="{D74D8467-B137-458C-82A3-842DD30299E8}" dt="2021-03-17T20:51:40.847" v="8410" actId="167"/>
          <ac:spMkLst>
            <pc:docMk/>
            <pc:sldMk cId="1600499548" sldId="7060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7T21:08:07.815" v="8412" actId="1076"/>
          <ac:spMkLst>
            <pc:docMk/>
            <pc:sldMk cId="1600499548" sldId="7060"/>
            <ac:spMk id="158" creationId="{0C5F5E11-516A-4A87-B1FE-6EA1966EA5B0}"/>
          </ac:spMkLst>
        </pc:spChg>
        <pc:spChg chg="del">
          <ac:chgData name="Al Brooks" userId="34fc579134f071c1" providerId="LiveId" clId="{D74D8467-B137-458C-82A3-842DD30299E8}" dt="2021-03-17T15:46:20.888" v="7677" actId="478"/>
          <ac:spMkLst>
            <pc:docMk/>
            <pc:sldMk cId="1600499548" sldId="7060"/>
            <ac:spMk id="159" creationId="{C1051EFE-1853-4BD2-AB92-FA43DC08DCEC}"/>
          </ac:spMkLst>
        </pc:spChg>
        <pc:spChg chg="add mod">
          <ac:chgData name="Al Brooks" userId="34fc579134f071c1" providerId="LiveId" clId="{D74D8467-B137-458C-82A3-842DD30299E8}" dt="2021-03-17T15:48:52.048" v="8017" actId="108"/>
          <ac:spMkLst>
            <pc:docMk/>
            <pc:sldMk cId="1600499548" sldId="7060"/>
            <ac:spMk id="160" creationId="{CDBB6ABA-D7C9-44C8-9223-260585A0761F}"/>
          </ac:spMkLst>
        </pc:spChg>
        <pc:picChg chg="add mod ord">
          <ac:chgData name="Al Brooks" userId="34fc579134f071c1" providerId="LiveId" clId="{D74D8467-B137-458C-82A3-842DD30299E8}" dt="2021-03-17T20:51:35.215" v="8408" actId="167"/>
          <ac:picMkLst>
            <pc:docMk/>
            <pc:sldMk cId="1600499548" sldId="7060"/>
            <ac:picMk id="159" creationId="{5CDF11A9-5343-4EA9-A457-D82A48BD589B}"/>
          </ac:picMkLst>
        </pc:picChg>
      </pc:sldChg>
      <pc:sldChg chg="addSp delSp modSp add del mod">
        <pc:chgData name="Al Brooks" userId="34fc579134f071c1" providerId="LiveId" clId="{D74D8467-B137-458C-82A3-842DD30299E8}" dt="2021-03-16T18:29:16.572" v="5763" actId="47"/>
        <pc:sldMkLst>
          <pc:docMk/>
          <pc:sldMk cId="2923199561" sldId="7060"/>
        </pc:sldMkLst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" creationId="{BC1EA356-AA12-4342-A103-DCF6D5B50FEE}"/>
          </ac:spMkLst>
        </pc:spChg>
        <pc:spChg chg="mod ord">
          <ac:chgData name="Al Brooks" userId="34fc579134f071c1" providerId="LiveId" clId="{D74D8467-B137-458C-82A3-842DD30299E8}" dt="2021-03-15T20:46:03.942" v="5345" actId="167"/>
          <ac:spMkLst>
            <pc:docMk/>
            <pc:sldMk cId="2923199561" sldId="7060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5T21:26:29.871" v="5697" actId="108"/>
          <ac:spMkLst>
            <pc:docMk/>
            <pc:sldMk cId="2923199561" sldId="7060"/>
            <ac:spMk id="118" creationId="{C3BDF643-2597-430C-A0CA-87894AA6949F}"/>
          </ac:spMkLst>
        </pc:spChg>
        <pc:spChg chg="mod">
          <ac:chgData name="Al Brooks" userId="34fc579134f071c1" providerId="LiveId" clId="{D74D8467-B137-458C-82A3-842DD30299E8}" dt="2021-03-15T21:26:31.599" v="5698" actId="108"/>
          <ac:spMkLst>
            <pc:docMk/>
            <pc:sldMk cId="2923199561" sldId="7060"/>
            <ac:spMk id="120" creationId="{8EFC32E6-A84A-4BF9-B6E6-6F8D441F4CC0}"/>
          </ac:spMkLst>
        </pc:spChg>
        <pc:spChg chg="mod">
          <ac:chgData name="Al Brooks" userId="34fc579134f071c1" providerId="LiveId" clId="{D74D8467-B137-458C-82A3-842DD30299E8}" dt="2021-03-15T21:26:34.373" v="5699" actId="108"/>
          <ac:spMkLst>
            <pc:docMk/>
            <pc:sldMk cId="2923199561" sldId="7060"/>
            <ac:spMk id="122" creationId="{D85EE80B-D093-4937-A2E6-6C907FBF6FD4}"/>
          </ac:spMkLst>
        </pc:spChg>
        <pc:spChg chg="mod">
          <ac:chgData name="Al Brooks" userId="34fc579134f071c1" providerId="LiveId" clId="{D74D8467-B137-458C-82A3-842DD30299E8}" dt="2021-03-15T21:26:42.857" v="5701" actId="108"/>
          <ac:spMkLst>
            <pc:docMk/>
            <pc:sldMk cId="2923199561" sldId="7060"/>
            <ac:spMk id="126" creationId="{C4D3EC36-6166-46CC-85DF-4C7FEA81EA9F}"/>
          </ac:spMkLst>
        </pc:spChg>
        <pc:spChg chg="mod">
          <ac:chgData name="Al Brooks" userId="34fc579134f071c1" providerId="LiveId" clId="{D74D8467-B137-458C-82A3-842DD30299E8}" dt="2021-03-15T21:26:45.119" v="5702" actId="108"/>
          <ac:spMkLst>
            <pc:docMk/>
            <pc:sldMk cId="2923199561" sldId="7060"/>
            <ac:spMk id="128" creationId="{34389F68-3009-4415-B49D-A1A6734AC09E}"/>
          </ac:spMkLst>
        </pc:spChg>
        <pc:spChg chg="mod">
          <ac:chgData name="Al Brooks" userId="34fc579134f071c1" providerId="LiveId" clId="{D74D8467-B137-458C-82A3-842DD30299E8}" dt="2021-03-15T21:26:46.509" v="5703" actId="108"/>
          <ac:spMkLst>
            <pc:docMk/>
            <pc:sldMk cId="2923199561" sldId="7060"/>
            <ac:spMk id="129" creationId="{E4E23A5D-0EE5-4356-8C33-C71FB8E1A565}"/>
          </ac:spMkLst>
        </pc:spChg>
        <pc:spChg chg="mod">
          <ac:chgData name="Al Brooks" userId="34fc579134f071c1" providerId="LiveId" clId="{D74D8467-B137-458C-82A3-842DD30299E8}" dt="2021-03-15T21:26:52.778" v="5704" actId="108"/>
          <ac:spMkLst>
            <pc:docMk/>
            <pc:sldMk cId="2923199561" sldId="7060"/>
            <ac:spMk id="137" creationId="{18149DFD-B133-42B1-A7E3-6F1D845ABC97}"/>
          </ac:spMkLst>
        </pc:spChg>
        <pc:spChg chg="mod">
          <ac:chgData name="Al Brooks" userId="34fc579134f071c1" providerId="LiveId" clId="{D74D8467-B137-458C-82A3-842DD30299E8}" dt="2021-03-15T21:26:56.265" v="5705" actId="108"/>
          <ac:spMkLst>
            <pc:docMk/>
            <pc:sldMk cId="2923199561" sldId="7060"/>
            <ac:spMk id="146" creationId="{F9B63273-000D-48CD-BE9F-0EDA7FBC5E65}"/>
          </ac:spMkLst>
        </pc:spChg>
        <pc:spChg chg="mod">
          <ac:chgData name="Al Brooks" userId="34fc579134f071c1" providerId="LiveId" clId="{D74D8467-B137-458C-82A3-842DD30299E8}" dt="2021-03-15T21:26:57.579" v="5706" actId="108"/>
          <ac:spMkLst>
            <pc:docMk/>
            <pc:sldMk cId="2923199561" sldId="7060"/>
            <ac:spMk id="147" creationId="{5C5EB692-EBEA-4B07-827A-C28A502AF2E4}"/>
          </ac:spMkLst>
        </pc:spChg>
        <pc:spChg chg="mod">
          <ac:chgData name="Al Brooks" userId="34fc579134f071c1" providerId="LiveId" clId="{D74D8467-B137-458C-82A3-842DD30299E8}" dt="2021-03-15T21:26:58.729" v="5707" actId="108"/>
          <ac:spMkLst>
            <pc:docMk/>
            <pc:sldMk cId="2923199561" sldId="7060"/>
            <ac:spMk id="148" creationId="{DFEA6982-8453-4B07-B658-34EBAC7F821C}"/>
          </ac:spMkLst>
        </pc:spChg>
        <pc:spChg chg="del mod">
          <ac:chgData name="Al Brooks" userId="34fc579134f071c1" providerId="LiveId" clId="{D74D8467-B137-458C-82A3-842DD30299E8}" dt="2021-03-15T21:17:25.569" v="5549" actId="478"/>
          <ac:spMkLst>
            <pc:docMk/>
            <pc:sldMk cId="2923199561" sldId="7060"/>
            <ac:spMk id="152" creationId="{862888F8-6E64-4D0A-9819-144D541BD1EA}"/>
          </ac:spMkLst>
        </pc:spChg>
        <pc:spChg chg="del">
          <ac:chgData name="Al Brooks" userId="34fc579134f071c1" providerId="LiveId" clId="{D74D8467-B137-458C-82A3-842DD30299E8}" dt="2021-03-15T21:08:03.253" v="5412" actId="478"/>
          <ac:spMkLst>
            <pc:docMk/>
            <pc:sldMk cId="2923199561" sldId="7060"/>
            <ac:spMk id="153" creationId="{4C6C5248-0A4A-4D3B-87B7-1729F55E46E0}"/>
          </ac:spMkLst>
        </pc:spChg>
        <pc:spChg chg="del">
          <ac:chgData name="Al Brooks" userId="34fc579134f071c1" providerId="LiveId" clId="{D74D8467-B137-458C-82A3-842DD30299E8}" dt="2021-03-15T21:19:59.273" v="5592" actId="478"/>
          <ac:spMkLst>
            <pc:docMk/>
            <pc:sldMk cId="2923199561" sldId="7060"/>
            <ac:spMk id="155" creationId="{1559E45F-8015-4B55-8899-BEC891EC3620}"/>
          </ac:spMkLst>
        </pc:spChg>
        <pc:spChg chg="mod">
          <ac:chgData name="Al Brooks" userId="34fc579134f071c1" providerId="LiveId" clId="{D74D8467-B137-458C-82A3-842DD30299E8}" dt="2021-03-15T21:25:03.628" v="5660" actId="13926"/>
          <ac:spMkLst>
            <pc:docMk/>
            <pc:sldMk cId="2923199561" sldId="7060"/>
            <ac:spMk id="156" creationId="{224558AC-7873-417B-A211-4536E963F1E1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2" creationId="{814AAE56-483D-4393-958F-62AC024E2BD2}"/>
          </ac:spMkLst>
        </pc:spChg>
        <pc:spChg chg="add mod">
          <ac:chgData name="Al Brooks" userId="34fc579134f071c1" providerId="LiveId" clId="{D74D8467-B137-458C-82A3-842DD30299E8}" dt="2021-03-15T20:45:57.613" v="5343"/>
          <ac:spMkLst>
            <pc:docMk/>
            <pc:sldMk cId="2923199561" sldId="7060"/>
            <ac:spMk id="163" creationId="{BA10E1F2-361E-483D-A8C3-800D1E02A6F6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178" creationId="{58AD4589-C940-4B3A-B426-E89BB9859B64}"/>
          </ac:spMkLst>
        </pc:spChg>
        <pc:spChg chg="add mod">
          <ac:chgData name="Al Brooks" userId="34fc579134f071c1" providerId="LiveId" clId="{D74D8467-B137-458C-82A3-842DD30299E8}" dt="2021-03-15T21:24:48.388" v="5656" actId="13926"/>
          <ac:spMkLst>
            <pc:docMk/>
            <pc:sldMk cId="2923199561" sldId="7060"/>
            <ac:spMk id="213" creationId="{1B57FA9D-8FF2-4CD7-8521-957A2EE52171}"/>
          </ac:spMkLst>
        </pc:spChg>
        <pc:spChg chg="add mod">
          <ac:chgData name="Al Brooks" userId="34fc579134f071c1" providerId="LiveId" clId="{D74D8467-B137-458C-82A3-842DD30299E8}" dt="2021-03-15T21:24:56.110" v="5658" actId="13926"/>
          <ac:spMkLst>
            <pc:docMk/>
            <pc:sldMk cId="2923199561" sldId="7060"/>
            <ac:spMk id="215" creationId="{A567FDA5-41D5-4547-8738-34A1AE8AF8F1}"/>
          </ac:spMkLst>
        </pc:spChg>
        <pc:spChg chg="add mod">
          <ac:chgData name="Al Brooks" userId="34fc579134f071c1" providerId="LiveId" clId="{D74D8467-B137-458C-82A3-842DD30299E8}" dt="2021-03-15T21:25:16.619" v="5664" actId="1076"/>
          <ac:spMkLst>
            <pc:docMk/>
            <pc:sldMk cId="2923199561" sldId="7060"/>
            <ac:spMk id="216" creationId="{7F0395AA-4229-4CA5-954B-1A8B91414809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19" creationId="{5EFBABB6-9E84-4DDD-8DCC-3C1181DD9B0F}"/>
          </ac:spMkLst>
        </pc:spChg>
        <pc:spChg chg="del mod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21" creationId="{68FD4F3E-0F63-4A17-BC12-C80420F32F69}"/>
          </ac:spMkLst>
        </pc:spChg>
        <pc:spChg chg="add mod">
          <ac:chgData name="Al Brooks" userId="34fc579134f071c1" providerId="LiveId" clId="{D74D8467-B137-458C-82A3-842DD30299E8}" dt="2021-03-15T21:16:50.927" v="5512"/>
          <ac:spMkLst>
            <pc:docMk/>
            <pc:sldMk cId="2923199561" sldId="7060"/>
            <ac:spMk id="222" creationId="{293F436F-7C5E-4D75-86BF-AF82C76366C4}"/>
          </ac:spMkLst>
        </pc:spChg>
        <pc:spChg chg="add mod">
          <ac:chgData name="Al Brooks" userId="34fc579134f071c1" providerId="LiveId" clId="{D74D8467-B137-458C-82A3-842DD30299E8}" dt="2021-03-15T21:16:50.927" v="5512"/>
          <ac:spMkLst>
            <pc:docMk/>
            <pc:sldMk cId="2923199561" sldId="7060"/>
            <ac:spMk id="223" creationId="{8CA9F976-1265-434C-8147-1E319A5F20FD}"/>
          </ac:spMkLst>
        </pc:spChg>
        <pc:spChg chg="add mod">
          <ac:chgData name="Al Brooks" userId="34fc579134f071c1" providerId="LiveId" clId="{D74D8467-B137-458C-82A3-842DD30299E8}" dt="2021-03-15T21:16:50.927" v="5512"/>
          <ac:spMkLst>
            <pc:docMk/>
            <pc:sldMk cId="2923199561" sldId="7060"/>
            <ac:spMk id="225" creationId="{22BB3AA0-35E9-4D60-82F8-3EDCCA76D102}"/>
          </ac:spMkLst>
        </pc:spChg>
        <pc:spChg chg="add mod">
          <ac:chgData name="Al Brooks" userId="34fc579134f071c1" providerId="LiveId" clId="{D74D8467-B137-458C-82A3-842DD30299E8}" dt="2021-03-15T21:16:50.927" v="5512"/>
          <ac:spMkLst>
            <pc:docMk/>
            <pc:sldMk cId="2923199561" sldId="7060"/>
            <ac:spMk id="226" creationId="{2A7CFA7D-618E-455A-8CA3-940A72C638D9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5T21:27:11.935" v="5708" actId="478"/>
          <ac:spMkLst>
            <pc:docMk/>
            <pc:sldMk cId="2923199561" sldId="7060"/>
            <ac:spMk id="232" creationId="{819AFA96-EEDE-4161-BAAB-3CEFDF1596C7}"/>
          </ac:spMkLst>
        </pc:spChg>
        <pc:spChg chg="add mod">
          <ac:chgData name="Al Brooks" userId="34fc579134f071c1" providerId="LiveId" clId="{D74D8467-B137-458C-82A3-842DD30299E8}" dt="2021-03-15T21:25:31.728" v="5667" actId="6549"/>
          <ac:spMkLst>
            <pc:docMk/>
            <pc:sldMk cId="2923199561" sldId="7060"/>
            <ac:spMk id="245" creationId="{399026EF-54EC-4033-B05B-2C50A5179645}"/>
          </ac:spMkLst>
        </pc:spChg>
        <pc:spChg chg="add mod">
          <ac:chgData name="Al Brooks" userId="34fc579134f071c1" providerId="LiveId" clId="{D74D8467-B137-458C-82A3-842DD30299E8}" dt="2021-03-15T21:26:19.289" v="5696" actId="13926"/>
          <ac:spMkLst>
            <pc:docMk/>
            <pc:sldMk cId="2923199561" sldId="7060"/>
            <ac:spMk id="247" creationId="{120B0988-447F-405C-8E4E-382C26D85AD7}"/>
          </ac:spMkLst>
        </pc:spChg>
        <pc:picChg chg="mod">
          <ac:chgData name="Al Brooks" userId="34fc579134f071c1" providerId="LiveId" clId="{D74D8467-B137-458C-82A3-842DD30299E8}" dt="2021-03-15T21:08:12.883" v="5415" actId="1076"/>
          <ac:picMkLst>
            <pc:docMk/>
            <pc:sldMk cId="2923199561" sldId="7060"/>
            <ac:picMk id="4" creationId="{5810EF4D-5D62-4601-9FE5-60F63644EBE7}"/>
          </ac:picMkLst>
        </pc:pic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12" creationId="{49561F36-F7AA-4C0F-96BF-FE4D01C1EBD9}"/>
          </ac:cxnSpMkLst>
        </pc:cxnChg>
        <pc:cxnChg chg="add mod">
          <ac:chgData name="Al Brooks" userId="34fc579134f071c1" providerId="LiveId" clId="{D74D8467-B137-458C-82A3-842DD30299E8}" dt="2021-03-15T21:17:05.566" v="5523" actId="1035"/>
          <ac:cxnSpMkLst>
            <pc:docMk/>
            <pc:sldMk cId="2923199561" sldId="7060"/>
            <ac:cxnSpMk id="214" creationId="{BC45CA29-50BD-4C6B-B76A-949091B047BB}"/>
          </ac:cxnSpMkLst>
        </pc:cxnChg>
        <pc:cxnChg chg="add mod">
          <ac:chgData name="Al Brooks" userId="34fc579134f071c1" providerId="LiveId" clId="{D74D8467-B137-458C-82A3-842DD30299E8}" dt="2021-03-15T21:16:50.927" v="5512"/>
          <ac:cxnSpMkLst>
            <pc:docMk/>
            <pc:sldMk cId="2923199561" sldId="7060"/>
            <ac:cxnSpMk id="224" creationId="{2775CAE0-EB8A-4D80-9CB5-AC49DC942B88}"/>
          </ac:cxnSpMkLst>
        </pc:cxnChg>
        <pc:cxnChg chg="add mod">
          <ac:chgData name="Al Brooks" userId="34fc579134f071c1" providerId="LiveId" clId="{D74D8467-B137-458C-82A3-842DD30299E8}" dt="2021-03-15T21:17:19.682" v="5548" actId="1036"/>
          <ac:cxnSpMkLst>
            <pc:docMk/>
            <pc:sldMk cId="2923199561" sldId="7060"/>
            <ac:cxnSpMk id="229" creationId="{50326903-A7A5-476A-8707-0633DE668CD6}"/>
          </ac:cxnSpMkLst>
        </pc:cxnChg>
        <pc:cxnChg chg="add mod">
          <ac:chgData name="Al Brooks" userId="34fc579134f071c1" providerId="LiveId" clId="{D74D8467-B137-458C-82A3-842DD30299E8}" dt="2021-03-15T21:16:50.927" v="5512"/>
          <ac:cxnSpMkLst>
            <pc:docMk/>
            <pc:sldMk cId="2923199561" sldId="7060"/>
            <ac:cxnSpMk id="230" creationId="{2865F502-A0BD-43BE-941C-7F6D8E29BA5A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5T21:27:11.935" v="5708" actId="478"/>
          <ac:cxnSpMkLst>
            <pc:docMk/>
            <pc:sldMk cId="2923199561" sldId="7060"/>
            <ac:cxnSpMk id="244" creationId="{A01D7C86-0024-44FE-BA74-69C0E0D0D261}"/>
          </ac:cxnSpMkLst>
        </pc:cxnChg>
        <pc:cxnChg chg="add mod">
          <ac:chgData name="Al Brooks" userId="34fc579134f071c1" providerId="LiveId" clId="{D74D8467-B137-458C-82A3-842DD30299E8}" dt="2021-03-15T21:25:44.655" v="5668" actId="14100"/>
          <ac:cxnSpMkLst>
            <pc:docMk/>
            <pc:sldMk cId="2923199561" sldId="7060"/>
            <ac:cxnSpMk id="246" creationId="{B4E50D9F-0DEA-4B0D-B4C2-E6D1C45D24F4}"/>
          </ac:cxnSpMkLst>
        </pc:cxnChg>
      </pc:sldChg>
      <pc:sldChg chg="delSp modSp add del mod">
        <pc:chgData name="Al Brooks" userId="34fc579134f071c1" providerId="LiveId" clId="{D74D8467-B137-458C-82A3-842DD30299E8}" dt="2021-03-12T23:53:14.351" v="3841" actId="2696"/>
        <pc:sldMkLst>
          <pc:docMk/>
          <pc:sldMk cId="3326432929" sldId="7060"/>
        </pc:sldMkLst>
        <pc:spChg chg="mod">
          <ac:chgData name="Al Brooks" userId="34fc579134f071c1" providerId="LiveId" clId="{D74D8467-B137-458C-82A3-842DD30299E8}" dt="2021-03-12T23:52:58.633" v="3837" actId="20577"/>
          <ac:spMkLst>
            <pc:docMk/>
            <pc:sldMk cId="3326432929" sldId="7060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2T23:53:12.067" v="3840" actId="1076"/>
          <ac:spMkLst>
            <pc:docMk/>
            <pc:sldMk cId="3326432929" sldId="7060"/>
            <ac:spMk id="21" creationId="{D800B438-E78B-4C04-8812-E548DC25F1FB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87" creationId="{66812810-FEB7-47B7-92D2-3C5E09E9D888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88" creationId="{B479AFE4-0257-4F13-8FA0-112B756D6705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89" creationId="{B90FEB58-32FA-45F2-8F60-B760823DD0F9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0" creationId="{A72EAC10-41E2-446D-949F-37D8F9915CF1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1" creationId="{409CF347-85E4-4400-9B05-273C3364A808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2" creationId="{35A62161-4289-4835-BD4D-4EDDBC95130B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3" creationId="{BF309BF5-72BA-4C3F-9FED-5867B4295D2E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4" creationId="{DA0765E1-E9B1-4CD1-A3D8-2F45078BD9BB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5" creationId="{7AAD6859-B985-49F5-9D24-690D8089A702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6" creationId="{41068892-7A12-4F5A-8509-26CAE437E24E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8" creationId="{8946DAC5-1744-49E9-A940-EC46736599E2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99" creationId="{C260B1CD-A089-4BEF-BD2D-7FADF6E528A3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05" creationId="{CBD9D67A-E221-4199-A86D-84D8DBC625D1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06" creationId="{FEA04AD7-4D3B-406C-8CE7-DF7972BE05CE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45" creationId="{55C9C370-481D-4333-BE0B-230A45B171C6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46" creationId="{CA0FE49F-5BEC-470F-980F-6EA10DC7C706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47" creationId="{ACEA87C7-AEB2-4BF9-9B34-59C0033169B8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48" creationId="{554FF24D-11F6-446C-87B7-0632510F2D15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49" creationId="{100E5D50-8584-4CA0-8943-E78C74705D5B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55" creationId="{2EF6CA47-B63A-4F4B-8838-6ECC301C009D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156" creationId="{0DF61294-7F54-4BA4-96BD-FDBE71D92FAF}"/>
          </ac:spMkLst>
        </pc:spChg>
        <pc:spChg chg="mod">
          <ac:chgData name="Al Brooks" userId="34fc579134f071c1" providerId="LiveId" clId="{D74D8467-B137-458C-82A3-842DD30299E8}" dt="2021-03-12T23:53:03.648" v="3838" actId="1076"/>
          <ac:spMkLst>
            <pc:docMk/>
            <pc:sldMk cId="3326432929" sldId="7060"/>
            <ac:spMk id="162" creationId="{39AA8D3D-71CE-42BB-B2A1-0838FBBB19AF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213" creationId="{984B9197-1A22-441D-8B50-4D8E53C0A4AA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214" creationId="{5F583574-E6EC-4C09-ACB1-A72147E99A08}"/>
          </ac:spMkLst>
        </pc:spChg>
        <pc:spChg chg="del">
          <ac:chgData name="Al Brooks" userId="34fc579134f071c1" providerId="LiveId" clId="{D74D8467-B137-458C-82A3-842DD30299E8}" dt="2021-03-12T23:53:07.594" v="3839" actId="478"/>
          <ac:spMkLst>
            <pc:docMk/>
            <pc:sldMk cId="3326432929" sldId="7060"/>
            <ac:spMk id="215" creationId="{0D842706-3CDE-40E5-86CB-CBFE53AFD507}"/>
          </ac:spMkLst>
        </pc:sp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86" creationId="{B806E38B-350D-4612-97E3-0B09D1B9DDA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97" creationId="{CF12507F-4006-4465-BE73-8B5C33BA24EA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0" creationId="{4C42ACBA-4309-4A4F-A395-82083A194D66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1" creationId="{8E18126A-6BD8-4CF4-BFE2-8BD16D957113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2" creationId="{09ECF5DE-9452-4660-863D-9AF8C94B2C1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3" creationId="{5AAD217A-C850-4F23-9DBF-7DB6E2F001F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4" creationId="{2A41A8AF-30E0-46D2-BCDF-8E414B974E80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7" creationId="{2F85745C-441F-454B-A95B-A3FAA975BEF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8" creationId="{C812C4C7-5E28-4F19-A067-295136BAE29C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09" creationId="{3746F08A-EE73-4752-A879-DFE820FCEF5F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0" creationId="{E556692E-94BA-4A43-A687-2E895E17217F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1" creationId="{3AF36922-BB8A-453D-A5D8-215DA5628C2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2" creationId="{E7275BF8-2399-4704-BE1B-0FE8D816F45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3" creationId="{320BA38D-51C8-4184-8E50-C215C3C4F1E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4" creationId="{4D0849CB-0F7F-478D-A67D-20D1C4FD4F5F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5" creationId="{F1403CD8-E553-480D-B424-F232A67865F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6" creationId="{2E162791-1203-44E8-8B4E-1FE22ED2FF4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7" creationId="{17CB26BA-DC57-4BF8-A99F-1D87D4B5103E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8" creationId="{A41FA055-4EEF-465E-954A-10BBDDEE21C0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19" creationId="{BAD167EE-C2C6-4D66-9645-1E3A9B8493A3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0" creationId="{BBEE0FF5-B535-44BE-B828-689B34E68B8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1" creationId="{40D92B65-6467-4A42-A6D7-BA1D0646CB73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2" creationId="{B0681874-4B5E-4440-8983-FDB12407C1E0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3" creationId="{730A9D56-F902-4A13-BE14-7F1A3B5DF53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4" creationId="{557EC777-AAC2-49D5-A137-7F94941CF878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5" creationId="{06C7373F-7C67-4A1E-BA6D-4ED4C41EA24C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6" creationId="{7A0F594B-700E-40B6-9521-F6ACAA1C3623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7" creationId="{7DCE54F3-01E8-4FC0-B253-0FADB7B6161E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8" creationId="{2E9C23C6-D53D-4352-8995-DB3B599DFF68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29" creationId="{48E6EAE7-B058-430C-8EF0-DB2212957D6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0" creationId="{85902406-9D66-4487-B803-5F39CECBE29F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1" creationId="{B66D3A0A-D34B-4ADE-87F8-47AF45840B55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2" creationId="{9F565418-C7B8-4070-BF9F-6D570BE5C74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3" creationId="{BB507415-2EC8-4A24-841F-7C4E1FC8CB6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4" creationId="{D04FA246-F27D-4C73-A78D-C67077FD869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5" creationId="{02BEDD0B-6504-4514-A03A-4FCD851ACD9F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6" creationId="{C2EF436C-3F87-46D5-B22B-4F89B32FC486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7" creationId="{4BE4A60C-98B1-4A0C-9F64-F039592760C3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8" creationId="{AE188EF7-CB0F-4F50-9210-274C9EC8E005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39" creationId="{C57D457A-66EA-471B-BB6A-092CD06104D2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40" creationId="{81ED7F8E-0B3C-4C41-8664-7B2931E89ECD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41" creationId="{FFCB77E3-351F-4BAC-8A99-478EFAC48AD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42" creationId="{C3AC34EB-66F6-4894-AD5F-DB96ADA9C52B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43" creationId="{64366C79-507B-45EC-9CE1-85CB4D1C27B1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44" creationId="{B2B24F66-286C-4D23-997B-190FD621D4A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0" creationId="{55A2DEB2-A5F4-4437-953D-6A32142BEBC9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1" creationId="{DE01F5D7-C160-46BB-BF59-A4E24983B22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2" creationId="{73A77F5F-5A99-47CC-9CA4-E24D2B82EDCC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3" creationId="{D4E931DB-633A-4A8B-A9E3-7DDA1F000B04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4" creationId="{35B6F28D-EE9F-49A5-8CD7-4823A5E71E9C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57" creationId="{0BF1A4AC-7E80-4819-B248-7B8AADD8A975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163" creationId="{911D7528-D272-4B57-99BD-A259CD0A2817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216" creationId="{31DE25EA-5326-4FA4-AAF8-C1D178F45C15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222" creationId="{138CF6F4-0EA6-4450-8AF5-90ACDA01C8DE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223" creationId="{10C251A4-B584-4CB2-B2E1-FE32C9E8A9DB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224" creationId="{2BC5A137-3078-40D6-B210-9F40BD1BEC6A}"/>
          </ac:cxnSpMkLst>
        </pc:cxnChg>
        <pc:cxnChg chg="del">
          <ac:chgData name="Al Brooks" userId="34fc579134f071c1" providerId="LiveId" clId="{D74D8467-B137-458C-82A3-842DD30299E8}" dt="2021-03-12T23:53:07.594" v="3839" actId="478"/>
          <ac:cxnSpMkLst>
            <pc:docMk/>
            <pc:sldMk cId="3326432929" sldId="7060"/>
            <ac:cxnSpMk id="225" creationId="{9839EB2C-42D1-468C-9AC8-DD9B336E3B90}"/>
          </ac:cxnSpMkLst>
        </pc:cxnChg>
      </pc:sldChg>
      <pc:sldChg chg="addSp delSp modSp add del mod">
        <pc:chgData name="Al Brooks" userId="34fc579134f071c1" providerId="LiveId" clId="{D74D8467-B137-458C-82A3-842DD30299E8}" dt="2021-03-17T15:42:50.453" v="7309" actId="47"/>
        <pc:sldMkLst>
          <pc:docMk/>
          <pc:sldMk cId="3441001605" sldId="7060"/>
        </pc:sldMkLst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6T20:51:47.798" v="6471"/>
          <ac:spMkLst>
            <pc:docMk/>
            <pc:sldMk cId="3441001605" sldId="7060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6T20:51:51.056" v="6472" actId="1076"/>
          <ac:spMkLst>
            <pc:docMk/>
            <pc:sldMk cId="3441001605" sldId="7060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14" creationId="{D74229EB-4F9B-4022-9B2B-E6794C9EAF51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15" creationId="{543FECA1-DB28-4FBD-9A62-F068372E0915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16" creationId="{CD49D944-CC21-4C3A-ACCD-4625C0ED82FD}"/>
          </ac:spMkLst>
        </pc:spChg>
        <pc:spChg chg="mod">
          <ac:chgData name="Al Brooks" userId="34fc579134f071c1" providerId="LiveId" clId="{D74D8467-B137-458C-82A3-842DD30299E8}" dt="2021-03-16T21:54:57.281" v="7099" actId="108"/>
          <ac:spMkLst>
            <pc:docMk/>
            <pc:sldMk cId="3441001605" sldId="7060"/>
            <ac:spMk id="117" creationId="{548472D9-D926-4977-B068-2E3F54C04D3F}"/>
          </ac:spMkLst>
        </pc:spChg>
        <pc:spChg chg="mod">
          <ac:chgData name="Al Brooks" userId="34fc579134f071c1" providerId="LiveId" clId="{D74D8467-B137-458C-82A3-842DD30299E8}" dt="2021-03-16T21:55:00.554" v="7100" actId="108"/>
          <ac:spMkLst>
            <pc:docMk/>
            <pc:sldMk cId="3441001605" sldId="7060"/>
            <ac:spMk id="119" creationId="{DDBC1615-494A-4D03-A071-96CF87E30C51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24" creationId="{A17594C2-1FE3-42D0-819C-651B787EADAF}"/>
          </ac:spMkLst>
        </pc:spChg>
        <pc:spChg chg="mod">
          <ac:chgData name="Al Brooks" userId="34fc579134f071c1" providerId="LiveId" clId="{D74D8467-B137-458C-82A3-842DD30299E8}" dt="2021-03-16T21:55:19.730" v="7103" actId="108"/>
          <ac:spMkLst>
            <pc:docMk/>
            <pc:sldMk cId="3441001605" sldId="7060"/>
            <ac:spMk id="125" creationId="{6BF898B4-0BCB-4321-BBC7-9C930CB7CE67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26" creationId="{6E00A61F-6780-43E9-9EBB-947A795970C2}"/>
          </ac:spMkLst>
        </pc:spChg>
        <pc:spChg chg="mod">
          <ac:chgData name="Al Brooks" userId="34fc579134f071c1" providerId="LiveId" clId="{D74D8467-B137-458C-82A3-842DD30299E8}" dt="2021-03-16T21:55:20.974" v="7104" actId="108"/>
          <ac:spMkLst>
            <pc:docMk/>
            <pc:sldMk cId="3441001605" sldId="7060"/>
            <ac:spMk id="127" creationId="{2B72BB8E-452D-4585-AA35-847B5401057E}"/>
          </ac:spMkLst>
        </pc:spChg>
        <pc:spChg chg="mod">
          <ac:chgData name="Al Brooks" userId="34fc579134f071c1" providerId="LiveId" clId="{D74D8467-B137-458C-82A3-842DD30299E8}" dt="2021-03-16T21:55:21.940" v="7105" actId="108"/>
          <ac:spMkLst>
            <pc:docMk/>
            <pc:sldMk cId="3441001605" sldId="7060"/>
            <ac:spMk id="128" creationId="{80C220A4-1910-4F64-997E-AF69E5644A8B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29" creationId="{D0E9ABC2-9465-4390-BE47-CE558B64D7C3}"/>
          </ac:spMkLst>
        </pc:spChg>
        <pc:spChg chg="mod">
          <ac:chgData name="Al Brooks" userId="34fc579134f071c1" providerId="LiveId" clId="{D74D8467-B137-458C-82A3-842DD30299E8}" dt="2021-03-16T21:55:24.547" v="7106" actId="108"/>
          <ac:spMkLst>
            <pc:docMk/>
            <pc:sldMk cId="3441001605" sldId="7060"/>
            <ac:spMk id="130" creationId="{6A4B94C4-1513-4C1D-A054-F2FA41394084}"/>
          </ac:spMkLst>
        </pc:spChg>
        <pc:spChg chg="mod">
          <ac:chgData name="Al Brooks" userId="34fc579134f071c1" providerId="LiveId" clId="{D74D8467-B137-458C-82A3-842DD30299E8}" dt="2021-03-16T21:55:25.554" v="7107" actId="108"/>
          <ac:spMkLst>
            <pc:docMk/>
            <pc:sldMk cId="3441001605" sldId="7060"/>
            <ac:spMk id="131" creationId="{D94FA252-1636-49BE-B7DB-B2832AB9CAC8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32" creationId="{E7721EBF-9AD1-412B-92D3-7653C7C5E377}"/>
          </ac:spMkLst>
        </pc:spChg>
        <pc:spChg chg="mod">
          <ac:chgData name="Al Brooks" userId="34fc579134f071c1" providerId="LiveId" clId="{D74D8467-B137-458C-82A3-842DD30299E8}" dt="2021-03-16T21:55:27.456" v="7108" actId="108"/>
          <ac:spMkLst>
            <pc:docMk/>
            <pc:sldMk cId="3441001605" sldId="7060"/>
            <ac:spMk id="133" creationId="{60BFC824-1FB1-4396-AD52-5F3F222FD0D1}"/>
          </ac:spMkLst>
        </pc:spChg>
        <pc:spChg chg="mod">
          <ac:chgData name="Al Brooks" userId="34fc579134f071c1" providerId="LiveId" clId="{D74D8467-B137-458C-82A3-842DD30299E8}" dt="2021-03-16T21:55:30.616" v="7110" actId="108"/>
          <ac:spMkLst>
            <pc:docMk/>
            <pc:sldMk cId="3441001605" sldId="7060"/>
            <ac:spMk id="134" creationId="{BB96389C-EF37-4260-AAA2-E8F650200BE3}"/>
          </ac:spMkLst>
        </pc:spChg>
        <pc:spChg chg="mod">
          <ac:chgData name="Al Brooks" userId="34fc579134f071c1" providerId="LiveId" clId="{D74D8467-B137-458C-82A3-842DD30299E8}" dt="2021-03-16T21:55:32.843" v="7111" actId="108"/>
          <ac:spMkLst>
            <pc:docMk/>
            <pc:sldMk cId="3441001605" sldId="7060"/>
            <ac:spMk id="135" creationId="{1F7E3BD3-DE8F-44DA-A069-C3583721A3A7}"/>
          </ac:spMkLst>
        </pc:spChg>
        <pc:spChg chg="mod">
          <ac:chgData name="Al Brooks" userId="34fc579134f071c1" providerId="LiveId" clId="{D74D8467-B137-458C-82A3-842DD30299E8}" dt="2021-03-16T21:55:35.498" v="7112" actId="108"/>
          <ac:spMkLst>
            <pc:docMk/>
            <pc:sldMk cId="3441001605" sldId="7060"/>
            <ac:spMk id="138" creationId="{E3FCEE04-E6E0-4349-9146-A795986E2908}"/>
          </ac:spMkLst>
        </pc:spChg>
        <pc:spChg chg="mod">
          <ac:chgData name="Al Brooks" userId="34fc579134f071c1" providerId="LiveId" clId="{D74D8467-B137-458C-82A3-842DD30299E8}" dt="2021-03-16T21:48:45.203" v="6936" actId="1076"/>
          <ac:spMkLst>
            <pc:docMk/>
            <pc:sldMk cId="3441001605" sldId="7060"/>
            <ac:spMk id="144" creationId="{627DF67F-4986-4806-947A-2CB71E9C47FB}"/>
          </ac:spMkLst>
        </pc:spChg>
        <pc:spChg chg="mod">
          <ac:chgData name="Al Brooks" userId="34fc579134f071c1" providerId="LiveId" clId="{D74D8467-B137-458C-82A3-842DD30299E8}" dt="2021-03-16T21:34:01.226" v="6475" actId="14100"/>
          <ac:spMkLst>
            <pc:docMk/>
            <pc:sldMk cId="3441001605" sldId="7060"/>
            <ac:spMk id="146" creationId="{49DE6EDC-C2A8-48F0-A606-DFBF160B4B9E}"/>
          </ac:spMkLst>
        </pc:spChg>
        <pc:spChg chg="mod">
          <ac:chgData name="Al Brooks" userId="34fc579134f071c1" providerId="LiveId" clId="{D74D8467-B137-458C-82A3-842DD30299E8}" dt="2021-03-16T21:39:50.859" v="6620" actId="1076"/>
          <ac:spMkLst>
            <pc:docMk/>
            <pc:sldMk cId="3441001605" sldId="7060"/>
            <ac:spMk id="147" creationId="{D9FB0610-1F5A-4410-A21E-4AA53BBE92D2}"/>
          </ac:spMkLst>
        </pc:spChg>
        <pc:spChg chg="add mod">
          <ac:chgData name="Al Brooks" userId="34fc579134f071c1" providerId="LiveId" clId="{D74D8467-B137-458C-82A3-842DD30299E8}" dt="2021-03-16T20:51:10.256" v="6433"/>
          <ac:spMkLst>
            <pc:docMk/>
            <pc:sldMk cId="3441001605" sldId="7060"/>
            <ac:spMk id="149" creationId="{D79DE89C-5299-454C-BF3B-129CE6B28127}"/>
          </ac:spMkLst>
        </pc:spChg>
        <pc:spChg chg="del">
          <ac:chgData name="Al Brooks" userId="34fc579134f071c1" providerId="LiveId" clId="{D74D8467-B137-458C-82A3-842DD30299E8}" dt="2021-03-16T21:38:02.346" v="6586" actId="478"/>
          <ac:spMkLst>
            <pc:docMk/>
            <pc:sldMk cId="3441001605" sldId="7060"/>
            <ac:spMk id="150" creationId="{758893FE-568F-41C0-86DE-8CB0A7C47929}"/>
          </ac:spMkLst>
        </pc:spChg>
        <pc:spChg chg="mod">
          <ac:chgData name="Al Brooks" userId="34fc579134f071c1" providerId="LiveId" clId="{D74D8467-B137-458C-82A3-842DD30299E8}" dt="2021-03-16T22:00:50.541" v="7122" actId="13926"/>
          <ac:spMkLst>
            <pc:docMk/>
            <pc:sldMk cId="3441001605" sldId="7060"/>
            <ac:spMk id="151" creationId="{4ABDE11A-55C8-4B38-AF3C-065BDFE0688D}"/>
          </ac:spMkLst>
        </pc:spChg>
        <pc:spChg chg="mod">
          <ac:chgData name="Al Brooks" userId="34fc579134f071c1" providerId="LiveId" clId="{D74D8467-B137-458C-82A3-842DD30299E8}" dt="2021-03-16T22:00:55.407" v="7124" actId="13926"/>
          <ac:spMkLst>
            <pc:docMk/>
            <pc:sldMk cId="3441001605" sldId="7060"/>
            <ac:spMk id="153" creationId="{05A1B889-7B57-400D-82CB-AC807291BB1B}"/>
          </ac:spMkLst>
        </pc:spChg>
        <pc:spChg chg="mod">
          <ac:chgData name="Al Brooks" userId="34fc579134f071c1" providerId="LiveId" clId="{D74D8467-B137-458C-82A3-842DD30299E8}" dt="2021-03-16T22:01:46.053" v="7139" actId="13926"/>
          <ac:spMkLst>
            <pc:docMk/>
            <pc:sldMk cId="3441001605" sldId="7060"/>
            <ac:spMk id="154" creationId="{A5832CF8-DEE6-4DF9-AE76-BB84E05E023B}"/>
          </ac:spMkLst>
        </pc:spChg>
        <pc:spChg chg="mod">
          <ac:chgData name="Al Brooks" userId="34fc579134f071c1" providerId="LiveId" clId="{D74D8467-B137-458C-82A3-842DD30299E8}" dt="2021-03-16T22:01:41.287" v="7137" actId="13926"/>
          <ac:spMkLst>
            <pc:docMk/>
            <pc:sldMk cId="3441001605" sldId="7060"/>
            <ac:spMk id="155" creationId="{6FC5EAAE-6901-452B-9BFE-C09C9E760089}"/>
          </ac:spMkLst>
        </pc:spChg>
        <pc:spChg chg="mod">
          <ac:chgData name="Al Brooks" userId="34fc579134f071c1" providerId="LiveId" clId="{D74D8467-B137-458C-82A3-842DD30299E8}" dt="2021-03-16T22:01:33.220" v="7135" actId="1076"/>
          <ac:spMkLst>
            <pc:docMk/>
            <pc:sldMk cId="3441001605" sldId="7060"/>
            <ac:spMk id="156" creationId="{BC2D42F1-ABC3-4A13-9209-BE466F71ED76}"/>
          </ac:spMkLst>
        </pc:spChg>
        <pc:spChg chg="add mod">
          <ac:chgData name="Al Brooks" userId="34fc579134f071c1" providerId="LiveId" clId="{D74D8467-B137-458C-82A3-842DD30299E8}" dt="2021-03-16T22:00:46.736" v="7120" actId="13926"/>
          <ac:spMkLst>
            <pc:docMk/>
            <pc:sldMk cId="3441001605" sldId="7060"/>
            <ac:spMk id="157" creationId="{66F32336-72BB-4B2C-8BF4-47BC80A64656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2" creationId="{814AAE56-483D-4393-958F-62AC024E2BD2}"/>
          </ac:spMkLst>
        </pc:spChg>
        <pc:spChg chg="add mod">
          <ac:chgData name="Al Brooks" userId="34fc579134f071c1" providerId="LiveId" clId="{D74D8467-B137-458C-82A3-842DD30299E8}" dt="2021-03-16T21:37:49.691" v="6583" actId="1076"/>
          <ac:spMkLst>
            <pc:docMk/>
            <pc:sldMk cId="3441001605" sldId="7060"/>
            <ac:spMk id="163" creationId="{6635A953-0A37-4FE5-BE9A-4372784712B0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178" creationId="{58AD4589-C940-4B3A-B426-E89BB9859B64}"/>
          </ac:spMkLst>
        </pc:spChg>
        <pc:spChg chg="add mod">
          <ac:chgData name="Al Brooks" userId="34fc579134f071c1" providerId="LiveId" clId="{D74D8467-B137-458C-82A3-842DD30299E8}" dt="2021-03-16T22:01:03.946" v="7126" actId="13926"/>
          <ac:spMkLst>
            <pc:docMk/>
            <pc:sldMk cId="3441001605" sldId="7060"/>
            <ac:spMk id="216" creationId="{5299307E-44DD-4CE9-B75E-5312D48C4E35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20" creationId="{2BDC4574-1E35-4361-BCAA-718249F2FCAE}"/>
          </ac:spMkLst>
        </pc:spChg>
        <pc:spChg chg="del mod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21" creationId="{68FD4F3E-0F63-4A17-BC12-C80420F32F69}"/>
          </ac:spMkLst>
        </pc:spChg>
        <pc:spChg chg="add mod">
          <ac:chgData name="Al Brooks" userId="34fc579134f071c1" providerId="LiveId" clId="{D74D8467-B137-458C-82A3-842DD30299E8}" dt="2021-03-16T22:01:23.249" v="7132" actId="13926"/>
          <ac:spMkLst>
            <pc:docMk/>
            <pc:sldMk cId="3441001605" sldId="7060"/>
            <ac:spMk id="223" creationId="{F03E4547-EE5E-4710-9C71-3534678F521D}"/>
          </ac:spMkLst>
        </pc:spChg>
        <pc:spChg chg="add mod">
          <ac:chgData name="Al Brooks" userId="34fc579134f071c1" providerId="LiveId" clId="{D74D8467-B137-458C-82A3-842DD30299E8}" dt="2021-03-16T21:45:02.617" v="6885" actId="20577"/>
          <ac:spMkLst>
            <pc:docMk/>
            <pc:sldMk cId="3441001605" sldId="7060"/>
            <ac:spMk id="225" creationId="{525F2AB7-D863-47E5-9529-0236E2527444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28" creationId="{22168355-CB25-468F-BA04-EFAEEA21BDB1}"/>
          </ac:spMkLst>
        </pc:spChg>
        <pc:spChg chg="add mod">
          <ac:chgData name="Al Brooks" userId="34fc579134f071c1" providerId="LiveId" clId="{D74D8467-B137-458C-82A3-842DD30299E8}" dt="2021-03-16T22:01:14.072" v="7130" actId="207"/>
          <ac:spMkLst>
            <pc:docMk/>
            <pc:sldMk cId="3441001605" sldId="7060"/>
            <ac:spMk id="229" creationId="{EB94F88F-EB67-461D-8CF8-20119528A7AD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6T22:01:59.024" v="7140" actId="478"/>
          <ac:spMkLst>
            <pc:docMk/>
            <pc:sldMk cId="3441001605" sldId="7060"/>
            <ac:spMk id="232" creationId="{819AFA96-EEDE-4161-BAAB-3CEFDF1596C7}"/>
          </ac:spMkLst>
        </pc:spChg>
        <pc:spChg chg="add mod">
          <ac:chgData name="Al Brooks" userId="34fc579134f071c1" providerId="LiveId" clId="{D74D8467-B137-458C-82A3-842DD30299E8}" dt="2021-03-16T21:55:09.308" v="7101" actId="571"/>
          <ac:spMkLst>
            <pc:docMk/>
            <pc:sldMk cId="3441001605" sldId="7060"/>
            <ac:spMk id="246" creationId="{BA79CEC5-1C36-499E-A55A-37F3BA53F08E}"/>
          </ac:spMkLst>
        </pc:spChg>
        <pc:picChg chg="mod">
          <ac:chgData name="Al Brooks" userId="34fc579134f071c1" providerId="LiveId" clId="{D74D8467-B137-458C-82A3-842DD30299E8}" dt="2021-03-16T21:51:12.547" v="7052" actId="1076"/>
          <ac:picMkLst>
            <pc:docMk/>
            <pc:sldMk cId="3441001605" sldId="7060"/>
            <ac:picMk id="4" creationId="{CA1D207D-6F79-41D2-B5AB-0D7BE4AB707D}"/>
          </ac:picMkLst>
        </pc:pic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82" creationId="{869CAF1B-E2EF-470E-A279-9EEA19764C5F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84" creationId="{024CF68F-291B-49A5-B703-2E8563E36A66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86" creationId="{B4745C26-224C-4BF7-8549-9CBA1EA2826D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99" creationId="{5AC98137-1943-494A-8201-00DA643C8B01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101" creationId="{C8DA6B1C-2736-4DBB-B1CC-F9086102DA56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148" creationId="{FB3780D2-1DD2-4C42-8B98-305376D8090F}"/>
          </ac:cxnSpMkLst>
        </pc:cxnChg>
        <pc:cxnChg chg="mod">
          <ac:chgData name="Al Brooks" userId="34fc579134f071c1" providerId="LiveId" clId="{D74D8467-B137-458C-82A3-842DD30299E8}" dt="2021-03-16T21:34:01.226" v="6475" actId="14100"/>
          <ac:cxnSpMkLst>
            <pc:docMk/>
            <pc:sldMk cId="3441001605" sldId="7060"/>
            <ac:cxnSpMk id="152" creationId="{44D06D52-0F3D-46DC-89AF-E151B7DC3AC1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12" creationId="{49561F36-F7AA-4C0F-96BF-FE4D01C1EBD9}"/>
          </ac:cxnSpMkLst>
        </pc:cxnChg>
        <pc:cxnChg chg="add mod">
          <ac:chgData name="Al Brooks" userId="34fc579134f071c1" providerId="LiveId" clId="{D74D8467-B137-458C-82A3-842DD30299E8}" dt="2021-03-16T21:39:46.024" v="6618" actId="14100"/>
          <ac:cxnSpMkLst>
            <pc:docMk/>
            <pc:sldMk cId="3441001605" sldId="7060"/>
            <ac:cxnSpMk id="213" creationId="{AD6CC8BE-6345-4411-B022-90195765B6A2}"/>
          </ac:cxnSpMkLst>
        </pc:cxnChg>
        <pc:cxnChg chg="add del mod">
          <ac:chgData name="Al Brooks" userId="34fc579134f071c1" providerId="LiveId" clId="{D74D8467-B137-458C-82A3-842DD30299E8}" dt="2021-03-16T21:39:11.557" v="6614" actId="14100"/>
          <ac:cxnSpMkLst>
            <pc:docMk/>
            <pc:sldMk cId="3441001605" sldId="7060"/>
            <ac:cxnSpMk id="214" creationId="{8EC010E5-A83B-4F5E-A71D-8BD134A37251}"/>
          </ac:cxnSpMkLst>
        </pc:cxnChg>
        <pc:cxnChg chg="add mod">
          <ac:chgData name="Al Brooks" userId="34fc579134f071c1" providerId="LiveId" clId="{D74D8467-B137-458C-82A3-842DD30299E8}" dt="2021-03-16T21:42:25.270" v="6696" actId="1036"/>
          <ac:cxnSpMkLst>
            <pc:docMk/>
            <pc:sldMk cId="3441001605" sldId="7060"/>
            <ac:cxnSpMk id="215" creationId="{0FF3DEA6-AB18-480F-AA21-872C398F6179}"/>
          </ac:cxnSpMkLst>
        </pc:cxnChg>
        <pc:cxnChg chg="add mod">
          <ac:chgData name="Al Brooks" userId="34fc579134f071c1" providerId="LiveId" clId="{D74D8467-B137-458C-82A3-842DD30299E8}" dt="2021-03-16T21:52:05.698" v="7096" actId="14100"/>
          <ac:cxnSpMkLst>
            <pc:docMk/>
            <pc:sldMk cId="3441001605" sldId="7060"/>
            <ac:cxnSpMk id="222" creationId="{8DDDF1FA-55A0-47B9-8476-7334B38B3150}"/>
          </ac:cxnSpMkLst>
        </pc:cxnChg>
        <pc:cxnChg chg="add mod">
          <ac:chgData name="Al Brooks" userId="34fc579134f071c1" providerId="LiveId" clId="{D74D8467-B137-458C-82A3-842DD30299E8}" dt="2021-03-16T21:44:20.652" v="6821" actId="1076"/>
          <ac:cxnSpMkLst>
            <pc:docMk/>
            <pc:sldMk cId="3441001605" sldId="7060"/>
            <ac:cxnSpMk id="224" creationId="{CAC0B17E-17B0-4992-A706-CA9A0FD07B8C}"/>
          </ac:cxnSpMkLst>
        </pc:cxnChg>
        <pc:cxnChg chg="add mod">
          <ac:chgData name="Al Brooks" userId="34fc579134f071c1" providerId="LiveId" clId="{D74D8467-B137-458C-82A3-842DD30299E8}" dt="2021-03-16T21:44:55.458" v="6874" actId="571"/>
          <ac:cxnSpMkLst>
            <pc:docMk/>
            <pc:sldMk cId="3441001605" sldId="7060"/>
            <ac:cxnSpMk id="226" creationId="{989EAE77-14F8-4E11-AA15-49EC0834FBE4}"/>
          </ac:cxnSpMkLst>
        </pc:cxnChg>
        <pc:cxnChg chg="add mod">
          <ac:chgData name="Al Brooks" userId="34fc579134f071c1" providerId="LiveId" clId="{D74D8467-B137-458C-82A3-842DD30299E8}" dt="2021-03-16T21:51:16.950" v="7053" actId="14100"/>
          <ac:cxnSpMkLst>
            <pc:docMk/>
            <pc:sldMk cId="3441001605" sldId="7060"/>
            <ac:cxnSpMk id="230" creationId="{E9170891-DD9E-4673-BC03-E85540549D54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6T22:01:59.024" v="7140" actId="478"/>
          <ac:cxnSpMkLst>
            <pc:docMk/>
            <pc:sldMk cId="3441001605" sldId="7060"/>
            <ac:cxnSpMk id="244" creationId="{A01D7C86-0024-44FE-BA74-69C0E0D0D261}"/>
          </ac:cxnSpMkLst>
        </pc:cxnChg>
        <pc:cxnChg chg="add mod">
          <ac:chgData name="Al Brooks" userId="34fc579134f071c1" providerId="LiveId" clId="{D74D8467-B137-458C-82A3-842DD30299E8}" dt="2021-03-16T21:51:59.569" v="7093" actId="14100"/>
          <ac:cxnSpMkLst>
            <pc:docMk/>
            <pc:sldMk cId="3441001605" sldId="7060"/>
            <ac:cxnSpMk id="245" creationId="{DD9432FF-11E1-4355-B602-8C9AA6BE9F59}"/>
          </ac:cxnSpMkLst>
        </pc:cxnChg>
        <pc:cxnChg chg="add mod">
          <ac:chgData name="Al Brooks" userId="34fc579134f071c1" providerId="LiveId" clId="{D74D8467-B137-458C-82A3-842DD30299E8}" dt="2021-03-16T22:01:31.127" v="7134" actId="571"/>
          <ac:cxnSpMkLst>
            <pc:docMk/>
            <pc:sldMk cId="3441001605" sldId="7060"/>
            <ac:cxnSpMk id="247" creationId="{5798AAB4-9D71-46D5-8119-87E170BD00A3}"/>
          </ac:cxnSpMkLst>
        </pc:cxnChg>
      </pc:sldChg>
      <pc:sldChg chg="modSp add del mod">
        <pc:chgData name="Al Brooks" userId="34fc579134f071c1" providerId="LiveId" clId="{D74D8467-B137-458C-82A3-842DD30299E8}" dt="2021-03-15T21:14:18.064" v="5499" actId="47"/>
        <pc:sldMkLst>
          <pc:docMk/>
          <pc:sldMk cId="1479130555" sldId="7061"/>
        </pc:sldMkLst>
        <pc:spChg chg="mod">
          <ac:chgData name="Al Brooks" userId="34fc579134f071c1" providerId="LiveId" clId="{D74D8467-B137-458C-82A3-842DD30299E8}" dt="2021-03-15T21:14:09.743" v="5497" actId="21"/>
          <ac:spMkLst>
            <pc:docMk/>
            <pc:sldMk cId="1479130555" sldId="7061"/>
            <ac:spMk id="5" creationId="{00000000-0000-0000-0000-000000000000}"/>
          </ac:spMkLst>
        </pc:spChg>
      </pc:sldChg>
      <pc:sldChg chg="addSp delSp modSp add del mod modClrScheme chgLayout">
        <pc:chgData name="Al Brooks" userId="34fc579134f071c1" providerId="LiveId" clId="{D74D8467-B137-458C-82A3-842DD30299E8}" dt="2021-03-17T20:49:29.149" v="8297" actId="47"/>
        <pc:sldMkLst>
          <pc:docMk/>
          <pc:sldMk cId="2153566395" sldId="7061"/>
        </pc:sldMkLst>
        <pc:spChg chg="mod ord">
          <ac:chgData name="Al Brooks" userId="34fc579134f071c1" providerId="LiveId" clId="{D74D8467-B137-458C-82A3-842DD30299E8}" dt="2021-03-17T20:49:10.571" v="8292" actId="700"/>
          <ac:spMkLst>
            <pc:docMk/>
            <pc:sldMk cId="2153566395" sldId="7061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1" creationId="{6C8B409F-FEEE-43E4-9EC2-F0B92A3D382E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2" creationId="{CE82E2F1-C5BD-46A9-BFF1-B5387F53D5CC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3" creationId="{F7BBFF2D-ABD3-4EE4-AF73-66C1FAD654F3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4" creationId="{0AC55B7F-488A-4744-A924-7A8C5B8BD8D2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5" creationId="{9AB16137-559B-45B1-A585-99FE94D102D7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7" creationId="{1C440EAE-BC8E-4693-9E42-BD0AE6DDE884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8" creationId="{00819C60-AE76-4D07-B5BA-B66CCB848B06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19" creationId="{E4EBB84B-FFF0-4CF0-B233-452766CCEA6C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0" creationId="{D440F010-A247-42B5-863B-211E19FDE374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1" creationId="{E527988A-66DD-469B-A9C8-3E296F6160AD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2" creationId="{C8704636-01FF-41BB-92B0-A9388B8E7056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3" creationId="{3074F4ED-91CB-4BB2-8FAD-0D5623CA7011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4" creationId="{15DCAD3A-8396-4069-9F63-A39852AF5B91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5" creationId="{88342F83-5479-402E-B049-2BD8D2090412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6" creationId="{5696F0F9-35D8-40B8-ABE8-00A6C37DA27F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7" creationId="{0757FE79-1905-42B9-A20E-72D3314D8E51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8" creationId="{04B8A0AC-1B58-4AE9-8A27-E2B1907E0382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29" creationId="{3C53DF7C-EA1A-4F57-ABB3-730334680439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0" creationId="{116674C3-39E8-4C9F-852D-C936E7E8E553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1" creationId="{F6D21A47-587D-43CC-B3D4-0515F94E6FBD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2" creationId="{B95E72EF-3E3A-4D9F-A79F-4BFC13180270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4" creationId="{5B82F8F2-1EE2-4FAA-BA9F-18F464CFA8C8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5" creationId="{6C0E8D31-29D7-429E-8E16-606B8539F253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6" creationId="{6C895212-2AC1-45AA-8B40-9CD4DAA4CC2A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7" creationId="{030AC3A7-2919-472D-92E9-2394F2E30B3D}"/>
          </ac:spMkLst>
        </pc:spChg>
        <pc:spChg chg="del">
          <ac:chgData name="Al Brooks" userId="34fc579134f071c1" providerId="LiveId" clId="{D74D8467-B137-458C-82A3-842DD30299E8}" dt="2021-03-17T20:49:24.058" v="8295" actId="478"/>
          <ac:spMkLst>
            <pc:docMk/>
            <pc:sldMk cId="2153566395" sldId="7061"/>
            <ac:spMk id="138" creationId="{E8E08808-A127-4FE7-BA65-730A45FE01B2}"/>
          </ac:spMkLst>
        </pc:spChg>
        <pc:picChg chg="del">
          <ac:chgData name="Al Brooks" userId="34fc579134f071c1" providerId="LiveId" clId="{D74D8467-B137-458C-82A3-842DD30299E8}" dt="2021-03-17T20:49:19.199" v="8294" actId="21"/>
          <ac:picMkLst>
            <pc:docMk/>
            <pc:sldMk cId="2153566395" sldId="7061"/>
            <ac:picMk id="4" creationId="{16D641E2-911C-4EB1-B06C-765B224F2A24}"/>
          </ac:picMkLst>
        </pc:picChg>
        <pc:picChg chg="add mod">
          <ac:chgData name="Al Brooks" userId="34fc579134f071c1" providerId="LiveId" clId="{D74D8467-B137-458C-82A3-842DD30299E8}" dt="2021-03-17T20:49:25.575" v="8296"/>
          <ac:picMkLst>
            <pc:docMk/>
            <pc:sldMk cId="2153566395" sldId="7061"/>
            <ac:picMk id="133" creationId="{14D78F09-AB06-40DB-A449-43E863352CA9}"/>
          </ac:picMkLst>
        </pc:pic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82" creationId="{AC644CC1-6793-488E-B1DF-4F4ECAB43F53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84" creationId="{491FBD7F-4589-477D-9819-411FD025A4C2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86" creationId="{BB8471B4-96AD-4B9F-AB75-80A198A06896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89" creationId="{4A510484-5031-413E-80A4-385DED426C36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91" creationId="{B5741354-4CF0-4ECE-A8A1-C53F08915D80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93" creationId="{18173012-C1FF-4A3B-AAE7-145251772B3A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95" creationId="{EE03B6CF-A852-48DF-BAED-A0B4067141C2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97" creationId="{CAD8590E-500D-435E-81F4-76D5DDF6849E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98" creationId="{8C7721A0-198B-4799-90AE-5B3ECBB98FBC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100" creationId="{07F67B76-7CFB-4231-9FAB-FD748EB87623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104" creationId="{D8109790-AD55-41BC-97B3-7848F6CACA12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107" creationId="{A53A10BF-765D-4E63-9E08-7748061A37C3}"/>
          </ac:cxnSpMkLst>
        </pc:cxnChg>
        <pc:cxnChg chg="del">
          <ac:chgData name="Al Brooks" userId="34fc579134f071c1" providerId="LiveId" clId="{D74D8467-B137-458C-82A3-842DD30299E8}" dt="2021-03-17T20:49:24.058" v="8295" actId="478"/>
          <ac:cxnSpMkLst>
            <pc:docMk/>
            <pc:sldMk cId="2153566395" sldId="7061"/>
            <ac:cxnSpMk id="109" creationId="{5B25F591-306B-4C3E-98BE-73A66D2D37FD}"/>
          </ac:cxnSpMkLst>
        </pc:cxnChg>
      </pc:sldChg>
      <pc:sldChg chg="addSp delSp modSp add del mod">
        <pc:chgData name="Al Brooks" userId="34fc579134f071c1" providerId="LiveId" clId="{D74D8467-B137-458C-82A3-842DD30299E8}" dt="2021-03-16T21:52:15.989" v="7097" actId="2696"/>
        <pc:sldMkLst>
          <pc:docMk/>
          <pc:sldMk cId="3386346487" sldId="7061"/>
        </pc:sldMkLst>
        <pc:spChg chg="mod">
          <ac:chgData name="Al Brooks" userId="34fc579134f071c1" providerId="LiveId" clId="{D74D8467-B137-458C-82A3-842DD30299E8}" dt="2021-03-16T21:48:28.238" v="6926" actId="20577"/>
          <ac:spMkLst>
            <pc:docMk/>
            <pc:sldMk cId="3386346487" sldId="7061"/>
            <ac:spMk id="5" creationId="{00000000-0000-0000-0000-000000000000}"/>
          </ac:spMkLst>
        </pc:spChg>
        <pc:spChg chg="add del mod">
          <ac:chgData name="Al Brooks" userId="34fc579134f071c1" providerId="LiveId" clId="{D74D8467-B137-458C-82A3-842DD30299E8}" dt="2021-03-16T21:49:16.191" v="6938" actId="478"/>
          <ac:spMkLst>
            <pc:docMk/>
            <pc:sldMk cId="3386346487" sldId="7061"/>
            <ac:spMk id="26" creationId="{545DBF88-134F-4969-B5D3-7FDE1F2301F7}"/>
          </ac:spMkLst>
        </pc:spChg>
        <pc:spChg chg="mod">
          <ac:chgData name="Al Brooks" userId="34fc579134f071c1" providerId="LiveId" clId="{D74D8467-B137-458C-82A3-842DD30299E8}" dt="2021-03-16T21:50:34.034" v="7045" actId="1076"/>
          <ac:spMkLst>
            <pc:docMk/>
            <pc:sldMk cId="3386346487" sldId="7061"/>
            <ac:spMk id="159" creationId="{7D4F6237-0E03-4978-AB90-D53B6D221528}"/>
          </ac:spMkLst>
        </pc:spChg>
        <pc:spChg chg="del">
          <ac:chgData name="Al Brooks" userId="34fc579134f071c1" providerId="LiveId" clId="{D74D8467-B137-458C-82A3-842DD30299E8}" dt="2021-03-16T21:48:35.803" v="6931" actId="478"/>
          <ac:spMkLst>
            <pc:docMk/>
            <pc:sldMk cId="3386346487" sldId="7061"/>
            <ac:spMk id="180" creationId="{D498866D-9F77-4753-8120-1B906D9C83AF}"/>
          </ac:spMkLst>
        </pc:spChg>
        <pc:spChg chg="del">
          <ac:chgData name="Al Brooks" userId="34fc579134f071c1" providerId="LiveId" clId="{D74D8467-B137-458C-82A3-842DD30299E8}" dt="2021-03-16T21:48:36.971" v="6932" actId="478"/>
          <ac:spMkLst>
            <pc:docMk/>
            <pc:sldMk cId="3386346487" sldId="7061"/>
            <ac:spMk id="181" creationId="{B3A243F3-B9C5-4641-94B8-C440C5CE6AF9}"/>
          </ac:spMkLst>
        </pc:spChg>
        <pc:spChg chg="del">
          <ac:chgData name="Al Brooks" userId="34fc579134f071c1" providerId="LiveId" clId="{D74D8467-B137-458C-82A3-842DD30299E8}" dt="2021-03-16T21:48:38.975" v="6933" actId="478"/>
          <ac:spMkLst>
            <pc:docMk/>
            <pc:sldMk cId="3386346487" sldId="7061"/>
            <ac:spMk id="182" creationId="{A53F8311-4B5F-4C5F-9EA5-D861A71B2717}"/>
          </ac:spMkLst>
        </pc:spChg>
        <pc:spChg chg="del">
          <ac:chgData name="Al Brooks" userId="34fc579134f071c1" providerId="LiveId" clId="{D74D8467-B137-458C-82A3-842DD30299E8}" dt="2021-03-16T21:48:40.057" v="6934" actId="478"/>
          <ac:spMkLst>
            <pc:docMk/>
            <pc:sldMk cId="3386346487" sldId="7061"/>
            <ac:spMk id="183" creationId="{28A195AE-745C-4DD2-B0F4-E079397ECB13}"/>
          </ac:spMkLst>
        </pc:spChg>
        <pc:spChg chg="del">
          <ac:chgData name="Al Brooks" userId="34fc579134f071c1" providerId="LiveId" clId="{D74D8467-B137-458C-82A3-842DD30299E8}" dt="2021-03-16T21:48:40.972" v="6935" actId="478"/>
          <ac:spMkLst>
            <pc:docMk/>
            <pc:sldMk cId="3386346487" sldId="7061"/>
            <ac:spMk id="184" creationId="{2AC90FE9-03C8-4638-AFD6-75A0284181ED}"/>
          </ac:spMkLst>
        </pc:spChg>
        <pc:spChg chg="del">
          <ac:chgData name="Al Brooks" userId="34fc579134f071c1" providerId="LiveId" clId="{D74D8467-B137-458C-82A3-842DD30299E8}" dt="2021-03-16T21:50:25.937" v="7042" actId="478"/>
          <ac:spMkLst>
            <pc:docMk/>
            <pc:sldMk cId="3386346487" sldId="7061"/>
            <ac:spMk id="186" creationId="{C0C71A4D-00F7-47D1-9017-F9899FD6B3F8}"/>
          </ac:spMkLst>
        </pc:spChg>
        <pc:spChg chg="del">
          <ac:chgData name="Al Brooks" userId="34fc579134f071c1" providerId="LiveId" clId="{D74D8467-B137-458C-82A3-842DD30299E8}" dt="2021-03-16T21:50:26.805" v="7043" actId="478"/>
          <ac:spMkLst>
            <pc:docMk/>
            <pc:sldMk cId="3386346487" sldId="7061"/>
            <ac:spMk id="187" creationId="{8825C414-22A3-4E0B-A147-F4027AAF27CB}"/>
          </ac:spMkLst>
        </pc:spChg>
        <pc:spChg chg="del mod">
          <ac:chgData name="Al Brooks" userId="34fc579134f071c1" providerId="LiveId" clId="{D74D8467-B137-458C-82A3-842DD30299E8}" dt="2021-03-16T21:48:35.163" v="6930" actId="478"/>
          <ac:spMkLst>
            <pc:docMk/>
            <pc:sldMk cId="3386346487" sldId="7061"/>
            <ac:spMk id="190" creationId="{CB1DA068-013E-4409-9AF4-0D623250099F}"/>
          </ac:spMkLst>
        </pc:spChg>
        <pc:spChg chg="mod">
          <ac:chgData name="Al Brooks" userId="34fc579134f071c1" providerId="LiveId" clId="{D74D8467-B137-458C-82A3-842DD30299E8}" dt="2021-03-16T21:50:20.153" v="7041" actId="108"/>
          <ac:spMkLst>
            <pc:docMk/>
            <pc:sldMk cId="3386346487" sldId="7061"/>
            <ac:spMk id="196" creationId="{EFC91B42-99B4-45B4-AFA5-C5FF89707ACB}"/>
          </ac:spMkLst>
        </pc:spChg>
        <pc:cxnChg chg="add mod">
          <ac:chgData name="Al Brooks" userId="34fc579134f071c1" providerId="LiveId" clId="{D74D8467-B137-458C-82A3-842DD30299E8}" dt="2021-03-16T21:49:10.471" v="6937"/>
          <ac:cxnSpMkLst>
            <pc:docMk/>
            <pc:sldMk cId="3386346487" sldId="7061"/>
            <ac:cxnSpMk id="24" creationId="{8B57C5EE-E488-47BC-B2BA-01C9D7B61503}"/>
          </ac:cxnSpMkLst>
        </pc:cxnChg>
        <pc:cxnChg chg="add mod">
          <ac:chgData name="Al Brooks" userId="34fc579134f071c1" providerId="LiveId" clId="{D74D8467-B137-458C-82A3-842DD30299E8}" dt="2021-03-16T21:49:10.471" v="6937"/>
          <ac:cxnSpMkLst>
            <pc:docMk/>
            <pc:sldMk cId="3386346487" sldId="7061"/>
            <ac:cxnSpMk id="25" creationId="{735D6171-392B-4B0E-9619-1E84A60CF1AC}"/>
          </ac:cxnSpMkLst>
        </pc:cxnChg>
        <pc:cxnChg chg="mod">
          <ac:chgData name="Al Brooks" userId="34fc579134f071c1" providerId="LiveId" clId="{D74D8467-B137-458C-82A3-842DD30299E8}" dt="2021-03-16T21:50:43.765" v="7046" actId="108"/>
          <ac:cxnSpMkLst>
            <pc:docMk/>
            <pc:sldMk cId="3386346487" sldId="7061"/>
            <ac:cxnSpMk id="108" creationId="{DE3A9684-50D1-4A9F-9E1B-9EE1A38241B2}"/>
          </ac:cxnSpMkLst>
        </pc:cxnChg>
        <pc:cxnChg chg="del">
          <ac:chgData name="Al Brooks" userId="34fc579134f071c1" providerId="LiveId" clId="{D74D8467-B137-458C-82A3-842DD30299E8}" dt="2021-03-16T21:48:33.876" v="6928" actId="478"/>
          <ac:cxnSpMkLst>
            <pc:docMk/>
            <pc:sldMk cId="3386346487" sldId="7061"/>
            <ac:cxnSpMk id="166" creationId="{82ABD311-7A3E-40E2-90AE-E02603E99364}"/>
          </ac:cxnSpMkLst>
        </pc:cxnChg>
      </pc:sldChg>
      <pc:sldChg chg="addSp delSp modSp add mod">
        <pc:chgData name="Al Brooks" userId="34fc579134f071c1" providerId="LiveId" clId="{D74D8467-B137-458C-82A3-842DD30299E8}" dt="2021-03-17T21:38:43.307" v="9238" actId="478"/>
        <pc:sldMkLst>
          <pc:docMk/>
          <pc:sldMk cId="1282611706" sldId="7062"/>
        </pc:sldMkLst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7T20:49:51.642" v="8325" actId="113"/>
          <ac:spMkLst>
            <pc:docMk/>
            <pc:sldMk cId="1282611706" sldId="7062"/>
            <ac:spMk id="5" creationId="{00000000-0000-0000-0000-000000000000}"/>
          </ac:spMkLst>
        </pc:spChg>
        <pc:spChg chg="mod">
          <ac:chgData name="Al Brooks" userId="34fc579134f071c1" providerId="LiveId" clId="{D74D8467-B137-458C-82A3-842DD30299E8}" dt="2021-03-17T20:50:55.347" v="8397" actId="1076"/>
          <ac:spMkLst>
            <pc:docMk/>
            <pc:sldMk cId="1282611706" sldId="7062"/>
            <ac:spMk id="21" creationId="{D800B438-E78B-4C04-8812-E548DC25F1FB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1" creationId="{6C8B409F-FEEE-43E4-9EC2-F0B92A3D382E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2" creationId="{CE82E2F1-C5BD-46A9-BFF1-B5387F53D5CC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3" creationId="{F7BBFF2D-ABD3-4EE4-AF73-66C1FAD654F3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4" creationId="{0AC55B7F-488A-4744-A924-7A8C5B8BD8D2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5" creationId="{9AB16137-559B-45B1-A585-99FE94D102D7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7" creationId="{1C440EAE-BC8E-4693-9E42-BD0AE6DDE884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8" creationId="{00819C60-AE76-4D07-B5BA-B66CCB848B06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19" creationId="{E4EBB84B-FFF0-4CF0-B233-452766CCEA6C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0" creationId="{D440F010-A247-42B5-863B-211E19FDE374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1" creationId="{E527988A-66DD-469B-A9C8-3E296F6160AD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2" creationId="{C8704636-01FF-41BB-92B0-A9388B8E7056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3" creationId="{3074F4ED-91CB-4BB2-8FAD-0D5623CA7011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4" creationId="{15DCAD3A-8396-4069-9F63-A39852AF5B91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5" creationId="{88342F83-5479-402E-B049-2BD8D2090412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6" creationId="{5696F0F9-35D8-40B8-ABE8-00A6C37DA27F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7" creationId="{0757FE79-1905-42B9-A20E-72D3314D8E51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8" creationId="{04B8A0AC-1B58-4AE9-8A27-E2B1907E0382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29" creationId="{3C53DF7C-EA1A-4F57-ABB3-730334680439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0" creationId="{116674C3-39E8-4C9F-852D-C936E7E8E553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1" creationId="{F6D21A47-587D-43CC-B3D4-0515F94E6FBD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2" creationId="{B95E72EF-3E3A-4D9F-A79F-4BFC13180270}"/>
          </ac:spMkLst>
        </pc:spChg>
        <pc:spChg chg="add mod">
          <ac:chgData name="Al Brooks" userId="34fc579134f071c1" providerId="LiveId" clId="{D74D8467-B137-458C-82A3-842DD30299E8}" dt="2021-03-17T20:50:03.335" v="8326"/>
          <ac:spMkLst>
            <pc:docMk/>
            <pc:sldMk cId="1282611706" sldId="7062"/>
            <ac:spMk id="133" creationId="{637CB4E3-684B-4C3D-B07D-BD6D494134C4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4" creationId="{5B82F8F2-1EE2-4FAA-BA9F-18F464CFA8C8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5" creationId="{6C0E8D31-29D7-429E-8E16-606B8539F253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6" creationId="{6C895212-2AC1-45AA-8B40-9CD4DAA4CC2A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7" creationId="{030AC3A7-2919-472D-92E9-2394F2E30B3D}"/>
          </ac:spMkLst>
        </pc:spChg>
        <pc:spChg chg="del mod">
          <ac:chgData name="Al Brooks" userId="34fc579134f071c1" providerId="LiveId" clId="{D74D8467-B137-458C-82A3-842DD30299E8}" dt="2021-03-17T20:50:50.129" v="8395" actId="478"/>
          <ac:spMkLst>
            <pc:docMk/>
            <pc:sldMk cId="1282611706" sldId="7062"/>
            <ac:spMk id="138" creationId="{E8E08808-A127-4FE7-BA65-730A45FE01B2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19" creationId="{5EFBABB6-9E84-4DDD-8DCC-3C1181DD9B0F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20" creationId="{2BDC4574-1E35-4361-BCAA-718249F2FCAE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7T21:38:43.307" v="9238" actId="478"/>
          <ac:spMkLst>
            <pc:docMk/>
            <pc:sldMk cId="1282611706" sldId="7062"/>
            <ac:spMk id="232" creationId="{819AFA96-EEDE-4161-BAAB-3CEFDF1596C7}"/>
          </ac:spMkLst>
        </pc:spChg>
        <pc:picChg chg="del mod modCrop">
          <ac:chgData name="Al Brooks" userId="34fc579134f071c1" providerId="LiveId" clId="{D74D8467-B137-458C-82A3-842DD30299E8}" dt="2021-03-17T20:50:46.920" v="8394" actId="21"/>
          <ac:picMkLst>
            <pc:docMk/>
            <pc:sldMk cId="1282611706" sldId="7062"/>
            <ac:picMk id="4" creationId="{16D641E2-911C-4EB1-B06C-765B224F2A24}"/>
          </ac:picMkLst>
        </pc:picChg>
        <pc:picChg chg="add mod">
          <ac:chgData name="Al Brooks" userId="34fc579134f071c1" providerId="LiveId" clId="{D74D8467-B137-458C-82A3-842DD30299E8}" dt="2021-03-17T20:50:51.973" v="8396"/>
          <ac:picMkLst>
            <pc:docMk/>
            <pc:sldMk cId="1282611706" sldId="7062"/>
            <ac:picMk id="139" creationId="{76DDCB51-CD26-4C2C-BD09-45235BE72EBE}"/>
          </ac:picMkLst>
        </pc:pic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82" creationId="{AC644CC1-6793-488E-B1DF-4F4ECAB43F53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84" creationId="{491FBD7F-4589-477D-9819-411FD025A4C2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86" creationId="{BB8471B4-96AD-4B9F-AB75-80A198A06896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89" creationId="{4A510484-5031-413E-80A4-385DED426C36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91" creationId="{B5741354-4CF0-4ECE-A8A1-C53F08915D80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93" creationId="{18173012-C1FF-4A3B-AAE7-145251772B3A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95" creationId="{EE03B6CF-A852-48DF-BAED-A0B4067141C2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97" creationId="{CAD8590E-500D-435E-81F4-76D5DDF6849E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98" creationId="{8C7721A0-198B-4799-90AE-5B3ECBB98FBC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100" creationId="{07F67B76-7CFB-4231-9FAB-FD748EB87623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104" creationId="{D8109790-AD55-41BC-97B3-7848F6CACA12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107" creationId="{A53A10BF-765D-4E63-9E08-7748061A37C3}"/>
          </ac:cxnSpMkLst>
        </pc:cxnChg>
        <pc:cxnChg chg="del mod">
          <ac:chgData name="Al Brooks" userId="34fc579134f071c1" providerId="LiveId" clId="{D74D8467-B137-458C-82A3-842DD30299E8}" dt="2021-03-17T20:50:50.129" v="8395" actId="478"/>
          <ac:cxnSpMkLst>
            <pc:docMk/>
            <pc:sldMk cId="1282611706" sldId="7062"/>
            <ac:cxnSpMk id="109" creationId="{5B25F591-306B-4C3E-98BE-73A66D2D37FD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7T21:38:43.307" v="9238" actId="478"/>
          <ac:cxnSpMkLst>
            <pc:docMk/>
            <pc:sldMk cId="1282611706" sldId="7062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D74D8467-B137-458C-82A3-842DD30299E8}" dt="2021-03-15T21:14:34.390" v="5503" actId="2696"/>
        <pc:sldMkLst>
          <pc:docMk/>
          <pc:sldMk cId="4148908103" sldId="7062"/>
        </pc:sldMkLst>
        <pc:spChg chg="mod">
          <ac:chgData name="Al Brooks" userId="34fc579134f071c1" providerId="LiveId" clId="{D74D8467-B137-458C-82A3-842DD30299E8}" dt="2021-03-15T21:14:14.200" v="5498"/>
          <ac:spMkLst>
            <pc:docMk/>
            <pc:sldMk cId="4148908103" sldId="7062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87" creationId="{3C74F53E-FD42-4813-9313-AEC106C7D513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88" creationId="{F964176A-B337-4A2F-9FFB-CB9EC02B68C5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89" creationId="{777529EE-6306-49E6-8B33-FC33BA13D1B6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0" creationId="{3768D385-50B0-468F-AAA9-85BB3D7EFBFC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1" creationId="{E8266E7B-E280-471A-A539-F276B8B5BF5A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2" creationId="{7C8B8DB9-F65B-4E50-9CAF-BFBC61981CCE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3" creationId="{E8CE6F6A-BB03-42DC-B0B7-AA13B153B521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4" creationId="{5C8A9489-AC49-484E-B741-2605F259B406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5" creationId="{7C969971-652F-4A3D-B824-5DF23A51A62A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6" creationId="{1C4C28FC-D366-411F-938C-81A02F53D11A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8" creationId="{C3B3603C-0D41-43C6-8186-239D3ADC3992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99" creationId="{3E794FB2-3C36-43AB-BF28-1B0C4D58306F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05" creationId="{BDDA11F5-B141-40C6-9C95-3A813B9B89E7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06" creationId="{3EA308B9-72B3-4C72-AC08-ED9A7BA582AD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45" creationId="{CEDEF142-5563-411D-AB1D-3FFA44A322D6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46" creationId="{B58EA7C5-C2E9-4E92-A848-372499A53CD3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47" creationId="{031096DA-20F0-48F4-A8E3-D3AB72544E7B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48" creationId="{B2C38911-7179-4156-B9F8-6AFF2709FFEB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49" creationId="{39DB800C-6AA5-4B19-9541-A7088BF08B0F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55" creationId="{55BB6AFE-B841-4412-9097-8B519A0CFA11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156" creationId="{87FB27CD-04CD-4F2A-B78B-3C24007510F1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213" creationId="{0E603CE3-FE04-43E8-9E58-9D29C5A6FFDF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214" creationId="{5E4A7211-206B-466C-84B1-370BAC5890C4}"/>
          </ac:spMkLst>
        </pc:spChg>
        <pc:spChg chg="del">
          <ac:chgData name="Al Brooks" userId="34fc579134f071c1" providerId="LiveId" clId="{D74D8467-B137-458C-82A3-842DD30299E8}" dt="2021-03-15T21:14:30.565" v="5502" actId="478"/>
          <ac:spMkLst>
            <pc:docMk/>
            <pc:sldMk cId="4148908103" sldId="7062"/>
            <ac:spMk id="215" creationId="{D6996518-7143-43F3-8495-4E7F80495864}"/>
          </ac:spMkLst>
        </pc:sp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86" creationId="{E75AF531-E9A5-46E5-903B-A0E2D8E24B2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97" creationId="{01475586-6646-43CA-8DA2-E5DE001CD28A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0" creationId="{4FA19DB5-7672-4291-AAAA-DC15854B89F0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1" creationId="{AFFC4E10-BFDC-4422-8C0A-57092D7AAB2A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2" creationId="{1AD80C0F-765D-427F-9EE4-F87849F6B96F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3" creationId="{EB79848E-3865-4A8C-A0FF-259978A150FD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4" creationId="{8D5BBCEC-F561-4859-B3F7-BCF26EBB6B86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7" creationId="{193B1C18-A785-4C58-876E-4923D6A1E8D4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8" creationId="{F4FA7FF7-310C-4219-8759-18EB45BBA0D3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09" creationId="{A5717518-9F27-4EB2-91BC-078C8788EE5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0" creationId="{BAFDF9F4-6A71-4198-8D59-C6865E7DEAA1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1" creationId="{3F38C3DA-46CB-4FBF-AAFE-F2A8872E1C2E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2" creationId="{EA64C65E-BCA4-4FFD-8986-7C4CC79D76BC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3" creationId="{0F77B07A-0B3E-4BDC-A374-3E047C1CEAB6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4" creationId="{069806F9-759D-435F-93BB-63B485CB7F50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5" creationId="{9DA7F881-EDD4-4D39-BE7F-DDF496EA4C1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6" creationId="{1DA0CB8E-D2D1-449E-A389-C946E014D217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7" creationId="{DC466845-B01C-403D-A30D-2B65FD683604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8" creationId="{238171BE-8988-4E85-A3E2-83B168D8814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19" creationId="{3FF767CC-CFF2-4CD1-842F-61509DA51E46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0" creationId="{07520900-489B-47F6-BB35-D69AE1ECB961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1" creationId="{02693BCA-0EDE-487E-B724-13872609C109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2" creationId="{E6D209F8-FA5B-434C-8767-072E604C052C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3" creationId="{DF354D18-FB8C-45F5-ACC3-942BF80683E1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4" creationId="{FA2BE984-9F9E-4C17-8E71-AA28A0EAC7C3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5" creationId="{094286EA-24F5-47C7-8261-C965FE35ADA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6" creationId="{9DEDDA07-BC6A-48B9-A664-561E039B580F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7" creationId="{7252BA1E-9380-4550-9CE6-421C8EE10CC4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8" creationId="{6F08CB8E-3A48-462E-8B21-04B02DB01A79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29" creationId="{52290B60-E85F-47D5-B16A-E607460FE50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0" creationId="{880FC258-B8F4-40DB-9272-E5C9E188C5B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1" creationId="{BB0B8A43-45D3-4586-81EA-08FD1AC80ABE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2" creationId="{64652DF4-A699-422A-9674-CD6459E0A846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3" creationId="{866924B7-C7A9-4DD7-A984-DFF88601A2D4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4" creationId="{28679B0E-F13C-408E-BC1A-EA38CAA3ADD0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5" creationId="{3A816D17-D5E6-4524-87FB-D640A9F9317D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6" creationId="{8286DD91-0778-4A17-98E4-C22EF9D5B117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7" creationId="{8F2AAD7B-FB4B-41A0-9F94-14D21AF9E123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8" creationId="{0EE7156D-81F6-4B72-9B47-DE1EDC1F528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39" creationId="{C2EC1514-E591-470E-91D2-BD6063EACFE1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40" creationId="{23589947-47AF-41AD-B806-49F97F8C8A0F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41" creationId="{5E7AE4C8-2804-4076-8981-3DA6FA7A30E9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42" creationId="{DF54E1B8-6758-4984-B93F-4DA9F30147CA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43" creationId="{832DA5F4-71A5-40AB-9910-6D034550307F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44" creationId="{8B205145-71A2-4384-A73F-4FB478CE193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0" creationId="{D6557E9D-AC92-4CB8-8EC1-78C8C2F9E806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1" creationId="{FB3752BE-B431-4CC3-8329-5C152F383E7B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2" creationId="{A8FB7F66-48E7-43F7-BFE7-219A66D7223F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3" creationId="{BDA81070-1413-48E4-8EA1-5BA1F2FA21EC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4" creationId="{1CA95A17-82D5-4493-A6C8-42F77F9376E2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57" creationId="{EF01823A-EEEF-4E04-888C-F574774AC03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163" creationId="{D89512B4-2D9E-4455-98CF-06FB693E3818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216" creationId="{E175A885-EFF0-4842-9941-A4A06952A5A5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222" creationId="{3CC1647A-A316-49B5-B765-317C24179CBE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223" creationId="{F0AEF88E-173F-4D5C-AF19-A88C4CABE2F1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224" creationId="{1BC451E6-82BE-4031-833F-7E29C9C36297}"/>
          </ac:cxnSpMkLst>
        </pc:cxnChg>
        <pc:cxnChg chg="del">
          <ac:chgData name="Al Brooks" userId="34fc579134f071c1" providerId="LiveId" clId="{D74D8467-B137-458C-82A3-842DD30299E8}" dt="2021-03-15T21:14:30.565" v="5502" actId="478"/>
          <ac:cxnSpMkLst>
            <pc:docMk/>
            <pc:sldMk cId="4148908103" sldId="7062"/>
            <ac:cxnSpMk id="225" creationId="{B88D46D4-F7D4-40C2-B47F-DCB4583EC44D}"/>
          </ac:cxnSpMkLst>
        </pc:cxnChg>
      </pc:sldChg>
      <pc:sldChg chg="addSp delSp modSp add del mod">
        <pc:chgData name="Al Brooks" userId="34fc579134f071c1" providerId="LiveId" clId="{D74D8467-B137-458C-82A3-842DD30299E8}" dt="2021-03-15T21:17:43.819" v="5551" actId="2696"/>
        <pc:sldMkLst>
          <pc:docMk/>
          <pc:sldMk cId="29275436" sldId="7063"/>
        </pc:sldMkLst>
        <pc:spChg chg="mod">
          <ac:chgData name="Al Brooks" userId="34fc579134f071c1" providerId="LiveId" clId="{D74D8467-B137-458C-82A3-842DD30299E8}" dt="2021-03-15T21:16:02.771" v="5506"/>
          <ac:spMkLst>
            <pc:docMk/>
            <pc:sldMk cId="29275436" sldId="7063"/>
            <ac:spMk id="5" creationId="{00000000-0000-0000-0000-000000000000}"/>
          </ac:spMkLst>
        </pc:spChg>
        <pc:spChg chg="add del mod">
          <ac:chgData name="Al Brooks" userId="34fc579134f071c1" providerId="LiveId" clId="{D74D8467-B137-458C-82A3-842DD30299E8}" dt="2021-03-15T21:16:33.648" v="5510" actId="478"/>
          <ac:spMkLst>
            <pc:docMk/>
            <pc:sldMk cId="29275436" sldId="7063"/>
            <ac:spMk id="39" creationId="{725AAC89-8198-4345-ACBC-5805A449CF93}"/>
          </ac:spMkLst>
        </pc:spChg>
        <pc:cxnChg chg="add del mod">
          <ac:chgData name="Al Brooks" userId="34fc579134f071c1" providerId="LiveId" clId="{D74D8467-B137-458C-82A3-842DD30299E8}" dt="2021-03-15T21:16:28.557" v="5509" actId="478"/>
          <ac:cxnSpMkLst>
            <pc:docMk/>
            <pc:sldMk cId="29275436" sldId="7063"/>
            <ac:cxnSpMk id="40" creationId="{D94FBB31-136F-44C5-95C5-539FE5B78155}"/>
          </ac:cxnSpMkLst>
        </pc:cxnChg>
      </pc:sldChg>
      <pc:sldChg chg="addSp delSp modSp add mod">
        <pc:chgData name="Al Brooks" userId="34fc579134f071c1" providerId="LiveId" clId="{D74D8467-B137-458C-82A3-842DD30299E8}" dt="2021-03-17T21:39:14.918" v="9244" actId="13926"/>
        <pc:sldMkLst>
          <pc:docMk/>
          <pc:sldMk cId="1853617208" sldId="7063"/>
        </pc:sldMkLst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" creationId="{BC1EA356-AA12-4342-A103-DCF6D5B50FEE}"/>
          </ac:spMkLst>
        </pc:spChg>
        <pc:spChg chg="mod">
          <ac:chgData name="Al Brooks" userId="34fc579134f071c1" providerId="LiveId" clId="{D74D8467-B137-458C-82A3-842DD30299E8}" dt="2021-03-17T20:50:59.996" v="8398" actId="1076"/>
          <ac:spMkLst>
            <pc:docMk/>
            <pc:sldMk cId="1853617208" sldId="7063"/>
            <ac:spMk id="21" creationId="{D800B438-E78B-4C04-8812-E548DC25F1FB}"/>
          </ac:spMkLst>
        </pc:spChg>
        <pc:spChg chg="mod">
          <ac:chgData name="Al Brooks" userId="34fc579134f071c1" providerId="LiveId" clId="{D74D8467-B137-458C-82A3-842DD30299E8}" dt="2021-03-17T21:33:44.694" v="9207" actId="108"/>
          <ac:spMkLst>
            <pc:docMk/>
            <pc:sldMk cId="1853617208" sldId="7063"/>
            <ac:spMk id="111" creationId="{6C8B409F-FEEE-43E4-9EC2-F0B92A3D382E}"/>
          </ac:spMkLst>
        </pc:spChg>
        <pc:spChg chg="mod">
          <ac:chgData name="Al Brooks" userId="34fc579134f071c1" providerId="LiveId" clId="{D74D8467-B137-458C-82A3-842DD30299E8}" dt="2021-03-17T21:33:29.123" v="9204" actId="108"/>
          <ac:spMkLst>
            <pc:docMk/>
            <pc:sldMk cId="1853617208" sldId="7063"/>
            <ac:spMk id="113" creationId="{F7BBFF2D-ABD3-4EE4-AF73-66C1FAD654F3}"/>
          </ac:spMkLst>
        </pc:spChg>
        <pc:spChg chg="mod">
          <ac:chgData name="Al Brooks" userId="34fc579134f071c1" providerId="LiveId" clId="{D74D8467-B137-458C-82A3-842DD30299E8}" dt="2021-03-17T21:33:32.533" v="9205" actId="108"/>
          <ac:spMkLst>
            <pc:docMk/>
            <pc:sldMk cId="1853617208" sldId="7063"/>
            <ac:spMk id="115" creationId="{9AB16137-559B-45B1-A585-99FE94D102D7}"/>
          </ac:spMkLst>
        </pc:spChg>
        <pc:spChg chg="mod">
          <ac:chgData name="Al Brooks" userId="34fc579134f071c1" providerId="LiveId" clId="{D74D8467-B137-458C-82A3-842DD30299E8}" dt="2021-03-17T21:38:08.821" v="9234" actId="108"/>
          <ac:spMkLst>
            <pc:docMk/>
            <pc:sldMk cId="1853617208" sldId="7063"/>
            <ac:spMk id="117" creationId="{1C440EAE-BC8E-4693-9E42-BD0AE6DDE884}"/>
          </ac:spMkLst>
        </pc:spChg>
        <pc:spChg chg="mod">
          <ac:chgData name="Al Brooks" userId="34fc579134f071c1" providerId="LiveId" clId="{D74D8467-B137-458C-82A3-842DD30299E8}" dt="2021-03-17T21:38:13.042" v="9235" actId="108"/>
          <ac:spMkLst>
            <pc:docMk/>
            <pc:sldMk cId="1853617208" sldId="7063"/>
            <ac:spMk id="118" creationId="{00819C60-AE76-4D07-B5BA-B66CCB848B06}"/>
          </ac:spMkLst>
        </pc:spChg>
        <pc:spChg chg="mod">
          <ac:chgData name="Al Brooks" userId="34fc579134f071c1" providerId="LiveId" clId="{D74D8467-B137-458C-82A3-842DD30299E8}" dt="2021-03-17T21:33:35.961" v="9206" actId="108"/>
          <ac:spMkLst>
            <pc:docMk/>
            <pc:sldMk cId="1853617208" sldId="7063"/>
            <ac:spMk id="119" creationId="{E4EBB84B-FFF0-4CF0-B233-452766CCEA6C}"/>
          </ac:spMkLst>
        </pc:spChg>
        <pc:spChg chg="mod">
          <ac:chgData name="Al Brooks" userId="34fc579134f071c1" providerId="LiveId" clId="{D74D8467-B137-458C-82A3-842DD30299E8}" dt="2021-03-17T21:38:23.253" v="9236" actId="108"/>
          <ac:spMkLst>
            <pc:docMk/>
            <pc:sldMk cId="1853617208" sldId="7063"/>
            <ac:spMk id="121" creationId="{E527988A-66DD-469B-A9C8-3E296F6160AD}"/>
          </ac:spMkLst>
        </pc:spChg>
        <pc:spChg chg="mod">
          <ac:chgData name="Al Brooks" userId="34fc579134f071c1" providerId="LiveId" clId="{D74D8467-B137-458C-82A3-842DD30299E8}" dt="2021-03-17T21:34:06.239" v="9209" actId="108"/>
          <ac:spMkLst>
            <pc:docMk/>
            <pc:sldMk cId="1853617208" sldId="7063"/>
            <ac:spMk id="125" creationId="{88342F83-5479-402E-B049-2BD8D2090412}"/>
          </ac:spMkLst>
        </pc:spChg>
        <pc:spChg chg="mod">
          <ac:chgData name="Al Brooks" userId="34fc579134f071c1" providerId="LiveId" clId="{D74D8467-B137-458C-82A3-842DD30299E8}" dt="2021-03-17T21:34:11.641" v="9211" actId="108"/>
          <ac:spMkLst>
            <pc:docMk/>
            <pc:sldMk cId="1853617208" sldId="7063"/>
            <ac:spMk id="128" creationId="{04B8A0AC-1B58-4AE9-8A27-E2B1907E0382}"/>
          </ac:spMkLst>
        </pc:spChg>
        <pc:spChg chg="mod">
          <ac:chgData name="Al Brooks" userId="34fc579134f071c1" providerId="LiveId" clId="{D74D8467-B137-458C-82A3-842DD30299E8}" dt="2021-03-17T21:34:16.629" v="9216" actId="108"/>
          <ac:spMkLst>
            <pc:docMk/>
            <pc:sldMk cId="1853617208" sldId="7063"/>
            <ac:spMk id="130" creationId="{116674C3-39E8-4C9F-852D-C936E7E8E553}"/>
          </ac:spMkLst>
        </pc:spChg>
        <pc:spChg chg="mod">
          <ac:chgData name="Al Brooks" userId="34fc579134f071c1" providerId="LiveId" clId="{D74D8467-B137-458C-82A3-842DD30299E8}" dt="2021-03-17T21:34:18.297" v="9217" actId="108"/>
          <ac:spMkLst>
            <pc:docMk/>
            <pc:sldMk cId="1853617208" sldId="7063"/>
            <ac:spMk id="131" creationId="{F6D21A47-587D-43CC-B3D4-0515F94E6FBD}"/>
          </ac:spMkLst>
        </pc:spChg>
        <pc:spChg chg="mod">
          <ac:chgData name="Al Brooks" userId="34fc579134f071c1" providerId="LiveId" clId="{D74D8467-B137-458C-82A3-842DD30299E8}" dt="2021-03-17T21:37:17.842" v="9231" actId="13926"/>
          <ac:spMkLst>
            <pc:docMk/>
            <pc:sldMk cId="1853617208" sldId="7063"/>
            <ac:spMk id="134" creationId="{5B82F8F2-1EE2-4FAA-BA9F-18F464CFA8C8}"/>
          </ac:spMkLst>
        </pc:spChg>
        <pc:spChg chg="del mod">
          <ac:chgData name="Al Brooks" userId="34fc579134f071c1" providerId="LiveId" clId="{D74D8467-B137-458C-82A3-842DD30299E8}" dt="2021-03-17T21:12:35.077" v="8576" actId="478"/>
          <ac:spMkLst>
            <pc:docMk/>
            <pc:sldMk cId="1853617208" sldId="7063"/>
            <ac:spMk id="135" creationId="{6C0E8D31-29D7-429E-8E16-606B8539F253}"/>
          </ac:spMkLst>
        </pc:spChg>
        <pc:spChg chg="del mod">
          <ac:chgData name="Al Brooks" userId="34fc579134f071c1" providerId="LiveId" clId="{D74D8467-B137-458C-82A3-842DD30299E8}" dt="2021-03-17T21:17:30.166" v="8726" actId="478"/>
          <ac:spMkLst>
            <pc:docMk/>
            <pc:sldMk cId="1853617208" sldId="7063"/>
            <ac:spMk id="136" creationId="{6C895212-2AC1-45AA-8B40-9CD4DAA4CC2A}"/>
          </ac:spMkLst>
        </pc:spChg>
        <pc:spChg chg="del mod">
          <ac:chgData name="Al Brooks" userId="34fc579134f071c1" providerId="LiveId" clId="{D74D8467-B137-458C-82A3-842DD30299E8}" dt="2021-03-17T21:30:16.832" v="9036" actId="478"/>
          <ac:spMkLst>
            <pc:docMk/>
            <pc:sldMk cId="1853617208" sldId="7063"/>
            <ac:spMk id="137" creationId="{030AC3A7-2919-472D-92E9-2394F2E30B3D}"/>
          </ac:spMkLst>
        </pc:spChg>
        <pc:spChg chg="mod">
          <ac:chgData name="Al Brooks" userId="34fc579134f071c1" providerId="LiveId" clId="{D74D8467-B137-458C-82A3-842DD30299E8}" dt="2021-03-17T21:20:17.678" v="8855" actId="1076"/>
          <ac:spMkLst>
            <pc:docMk/>
            <pc:sldMk cId="1853617208" sldId="7063"/>
            <ac:spMk id="138" creationId="{E8E08808-A127-4FE7-BA65-730A45FE01B2}"/>
          </ac:spMkLst>
        </pc:spChg>
        <pc:spChg chg="add mod">
          <ac:chgData name="Al Brooks" userId="34fc579134f071c1" providerId="LiveId" clId="{D74D8467-B137-458C-82A3-842DD30299E8}" dt="2021-03-17T21:34:49.375" v="9223" actId="13926"/>
          <ac:spMkLst>
            <pc:docMk/>
            <pc:sldMk cId="1853617208" sldId="7063"/>
            <ac:spMk id="139" creationId="{124F9684-A359-445C-8895-AEFC08FDB11B}"/>
          </ac:spMkLst>
        </pc:spChg>
        <pc:spChg chg="add mod">
          <ac:chgData name="Al Brooks" userId="34fc579134f071c1" providerId="LiveId" clId="{D74D8467-B137-458C-82A3-842DD30299E8}" dt="2021-03-17T21:34:58.667" v="9225" actId="13926"/>
          <ac:spMkLst>
            <pc:docMk/>
            <pc:sldMk cId="1853617208" sldId="7063"/>
            <ac:spMk id="141" creationId="{711A7751-5FF5-4B82-9E8A-DFD56EE0EB5D}"/>
          </ac:spMkLst>
        </pc:spChg>
        <pc:spChg chg="add mod">
          <ac:chgData name="Al Brooks" userId="34fc579134f071c1" providerId="LiveId" clId="{D74D8467-B137-458C-82A3-842DD30299E8}" dt="2021-03-17T21:36:55.515" v="9227" actId="13926"/>
          <ac:spMkLst>
            <pc:docMk/>
            <pc:sldMk cId="1853617208" sldId="7063"/>
            <ac:spMk id="143" creationId="{625B5734-B064-424C-9AAD-AB0BF6B81252}"/>
          </ac:spMkLst>
        </pc:spChg>
        <pc:spChg chg="add mod">
          <ac:chgData name="Al Brooks" userId="34fc579134f071c1" providerId="LiveId" clId="{D74D8467-B137-458C-82A3-842DD30299E8}" dt="2021-03-17T21:34:40.001" v="9221" actId="13926"/>
          <ac:spMkLst>
            <pc:docMk/>
            <pc:sldMk cId="1853617208" sldId="7063"/>
            <ac:spMk id="144" creationId="{2C5D82E9-D16C-44EA-9E20-9DB15125EB81}"/>
          </ac:spMkLst>
        </pc:spChg>
        <pc:spChg chg="add mod">
          <ac:chgData name="Al Brooks" userId="34fc579134f071c1" providerId="LiveId" clId="{D74D8467-B137-458C-82A3-842DD30299E8}" dt="2021-03-17T21:37:10.715" v="9229" actId="13926"/>
          <ac:spMkLst>
            <pc:docMk/>
            <pc:sldMk cId="1853617208" sldId="7063"/>
            <ac:spMk id="150" creationId="{E98822B4-9EB4-457C-ACF0-1DD041582D1A}"/>
          </ac:spMkLst>
        </pc:spChg>
        <pc:spChg chg="add mod">
          <ac:chgData name="Al Brooks" userId="34fc579134f071c1" providerId="LiveId" clId="{D74D8467-B137-458C-82A3-842DD30299E8}" dt="2021-03-17T21:33:12.604" v="9202" actId="1076"/>
          <ac:spMkLst>
            <pc:docMk/>
            <pc:sldMk cId="1853617208" sldId="7063"/>
            <ac:spMk id="153" creationId="{583C04C0-BA76-4277-AF47-0583C6E0D061}"/>
          </ac:spMkLst>
        </pc:spChg>
        <pc:spChg chg="add mod">
          <ac:chgData name="Al Brooks" userId="34fc579134f071c1" providerId="LiveId" clId="{D74D8467-B137-458C-82A3-842DD30299E8}" dt="2021-03-17T21:37:29.714" v="9233" actId="13926"/>
          <ac:spMkLst>
            <pc:docMk/>
            <pc:sldMk cId="1853617208" sldId="7063"/>
            <ac:spMk id="154" creationId="{6A6934E4-94EB-4FE0-8428-F0F918CEA64F}"/>
          </ac:spMkLst>
        </pc:spChg>
        <pc:spChg chg="add mod">
          <ac:chgData name="Al Brooks" userId="34fc579134f071c1" providerId="LiveId" clId="{D74D8467-B137-458C-82A3-842DD30299E8}" dt="2021-03-17T21:39:14.918" v="9244" actId="13926"/>
          <ac:spMkLst>
            <pc:docMk/>
            <pc:sldMk cId="1853617208" sldId="7063"/>
            <ac:spMk id="155" creationId="{44E50D9C-14F9-40AF-9587-80340BFFE230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58" creationId="{69AC446D-A1B2-498F-99B9-75972ECA085D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59" creationId="{75FC4C08-F234-475F-87AD-E38CDCAD7B7B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0" creationId="{CDDD7A47-5148-4149-ACFC-0C40C7F26033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1" creationId="{F8E5FECB-7DF8-4590-A88D-9691DBD210BE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2" creationId="{814AAE56-483D-4393-958F-62AC024E2BD2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4" creationId="{A452D66C-5B54-4A71-8F80-DE9B3B8EAA37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5" creationId="{3CB4E3E2-FCD2-42A9-BD5E-829080524493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6" creationId="{D09D73CD-753E-41F3-BB5E-A9BED794DA0F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7" creationId="{4CEFDCB2-0653-45E1-922E-FD3653B4450E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68" creationId="{4CCF1CA0-AE0F-4B9D-9967-69A6429A12F6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70" creationId="{1AF72436-6A32-49B6-856C-65C298B52169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71" creationId="{05488AF1-DE14-4EDE-AF19-65F70D399052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77" creationId="{05678C6E-5CF1-4AC8-93CC-068DF662523D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178" creationId="{58AD4589-C940-4B3A-B426-E89BB9859B64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17" creationId="{2B80C3F3-5C50-4D7C-A902-D06A91D61ADD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18" creationId="{B86F65C0-FBE0-4F04-ABF6-5D7B002669F3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19" creationId="{5EFBABB6-9E84-4DDD-8DCC-3C1181DD9B0F}"/>
          </ac:spMkLst>
        </pc:spChg>
        <pc:spChg chg="del mod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20" creationId="{2BDC4574-1E35-4361-BCAA-718249F2FCAE}"/>
          </ac:spMkLst>
        </pc:spChg>
        <pc:spChg chg="del mod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21" creationId="{68FD4F3E-0F63-4A17-BC12-C80420F32F69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27" creationId="{7A50927F-93E9-46A1-8001-7910C7D6BDAC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28" creationId="{22168355-CB25-468F-BA04-EFAEEA21BDB1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31" creationId="{FFFA4444-92B2-46C3-ACD3-BF607266E68D}"/>
          </ac:spMkLst>
        </pc:spChg>
        <pc:spChg chg="del">
          <ac:chgData name="Al Brooks" userId="34fc579134f071c1" providerId="LiveId" clId="{D74D8467-B137-458C-82A3-842DD30299E8}" dt="2021-03-17T21:38:38" v="9237" actId="478"/>
          <ac:spMkLst>
            <pc:docMk/>
            <pc:sldMk cId="1853617208" sldId="7063"/>
            <ac:spMk id="232" creationId="{819AFA96-EEDE-4161-BAAB-3CEFDF1596C7}"/>
          </ac:spMkLst>
        </pc:spChg>
        <pc:cxnChg chg="add mod">
          <ac:chgData name="Al Brooks" userId="34fc579134f071c1" providerId="LiveId" clId="{D74D8467-B137-458C-82A3-842DD30299E8}" dt="2021-03-17T21:19:28.788" v="8756" actId="14100"/>
          <ac:cxnSpMkLst>
            <pc:docMk/>
            <pc:sldMk cId="1853617208" sldId="7063"/>
            <ac:cxnSpMk id="140" creationId="{5BE3069F-F46C-4CAC-8ADC-5DD75E0F8130}"/>
          </ac:cxnSpMkLst>
        </pc:cxnChg>
        <pc:cxnChg chg="add mod">
          <ac:chgData name="Al Brooks" userId="34fc579134f071c1" providerId="LiveId" clId="{D74D8467-B137-458C-82A3-842DD30299E8}" dt="2021-03-17T21:17:44.253" v="8730" actId="14100"/>
          <ac:cxnSpMkLst>
            <pc:docMk/>
            <pc:sldMk cId="1853617208" sldId="7063"/>
            <ac:cxnSpMk id="142" creationId="{1292E242-6286-42E7-8491-7FE9A7A08192}"/>
          </ac:cxnSpMkLst>
        </pc:cxnChg>
        <pc:cxnChg chg="add mod">
          <ac:chgData name="Al Brooks" userId="34fc579134f071c1" providerId="LiveId" clId="{D74D8467-B137-458C-82A3-842DD30299E8}" dt="2021-03-17T21:20:10.534" v="8854" actId="1076"/>
          <ac:cxnSpMkLst>
            <pc:docMk/>
            <pc:sldMk cId="1853617208" sldId="7063"/>
            <ac:cxnSpMk id="145" creationId="{61FBDDCB-552F-4BE1-B6CB-508E8F2EEA9A}"/>
          </ac:cxnSpMkLst>
        </pc:cxnChg>
        <pc:cxnChg chg="add del mod">
          <ac:chgData name="Al Brooks" userId="34fc579134f071c1" providerId="LiveId" clId="{D74D8467-B137-458C-82A3-842DD30299E8}" dt="2021-03-17T21:20:20.773" v="8856" actId="478"/>
          <ac:cxnSpMkLst>
            <pc:docMk/>
            <pc:sldMk cId="1853617208" sldId="7063"/>
            <ac:cxnSpMk id="146" creationId="{FB937AFE-1EB2-4CD6-A941-C4BE183EBCD3}"/>
          </ac:cxnSpMkLst>
        </pc:cxnChg>
        <pc:cxnChg chg="add del mod">
          <ac:chgData name="Al Brooks" userId="34fc579134f071c1" providerId="LiveId" clId="{D74D8467-B137-458C-82A3-842DD30299E8}" dt="2021-03-17T21:19:36.561" v="8758" actId="478"/>
          <ac:cxnSpMkLst>
            <pc:docMk/>
            <pc:sldMk cId="1853617208" sldId="7063"/>
            <ac:cxnSpMk id="147" creationId="{175E709C-27BF-4B5E-8124-A7778BF7AF95}"/>
          </ac:cxnSpMkLst>
        </pc:cxnChg>
        <pc:cxnChg chg="add mod">
          <ac:chgData name="Al Brooks" userId="34fc579134f071c1" providerId="LiveId" clId="{D74D8467-B137-458C-82A3-842DD30299E8}" dt="2021-03-17T21:19:54.954" v="8851" actId="1035"/>
          <ac:cxnSpMkLst>
            <pc:docMk/>
            <pc:sldMk cId="1853617208" sldId="7063"/>
            <ac:cxnSpMk id="148" creationId="{CE2A8788-6CCF-42A1-B873-494C1EF3EB9C}"/>
          </ac:cxnSpMkLst>
        </pc:cxnChg>
        <pc:cxnChg chg="add mod">
          <ac:chgData name="Al Brooks" userId="34fc579134f071c1" providerId="LiveId" clId="{D74D8467-B137-458C-82A3-842DD30299E8}" dt="2021-03-17T21:20:36.300" v="8860" actId="14100"/>
          <ac:cxnSpMkLst>
            <pc:docMk/>
            <pc:sldMk cId="1853617208" sldId="7063"/>
            <ac:cxnSpMk id="149" creationId="{B6F8C034-AAC0-48B4-92A9-6CA1497BC500}"/>
          </ac:cxnSpMkLst>
        </pc:cxnChg>
        <pc:cxnChg chg="add mod">
          <ac:chgData name="Al Brooks" userId="34fc579134f071c1" providerId="LiveId" clId="{D74D8467-B137-458C-82A3-842DD30299E8}" dt="2021-03-17T21:32:43.890" v="9187" actId="14100"/>
          <ac:cxnSpMkLst>
            <pc:docMk/>
            <pc:sldMk cId="1853617208" sldId="7063"/>
            <ac:cxnSpMk id="151" creationId="{74B51DA7-E5B6-4915-8E1D-3F9D62D4A27B}"/>
          </ac:cxnSpMkLst>
        </pc:cxnChg>
        <pc:cxnChg chg="add mod">
          <ac:chgData name="Al Brooks" userId="34fc579134f071c1" providerId="LiveId" clId="{D74D8467-B137-458C-82A3-842DD30299E8}" dt="2021-03-17T21:31:51.375" v="9131" actId="14100"/>
          <ac:cxnSpMkLst>
            <pc:docMk/>
            <pc:sldMk cId="1853617208" sldId="7063"/>
            <ac:cxnSpMk id="152" creationId="{2F3B7490-4DBB-4D50-9A67-BA14BC0B261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69" creationId="{1000721F-1CBA-415F-87D8-E50192FEBAD2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2" creationId="{B4E7C761-78CF-452B-A9A0-7239A3E44640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3" creationId="{96C6F820-08B5-45F8-86E4-6C47D35DB1C1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4" creationId="{459369D7-8F99-4599-BEAF-1064562A6321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5" creationId="{76F58F6B-3A80-49C7-8769-5FD9D6A9047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6" creationId="{97092311-B394-424A-92C6-F0A5F02FB93D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79" creationId="{87275C67-8898-4D6C-A118-19A7544BEFBF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0" creationId="{01DC14C0-60BD-400C-BF1C-FB1AA9688F13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1" creationId="{9DA7F2D2-EE7D-4EAF-BC01-4C21AD97EE3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2" creationId="{8468AD5B-9C77-476F-A979-49FA35B3D11B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3" creationId="{D10DEE59-4A47-4886-ACD8-4D00CA70815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4" creationId="{846D34FE-9901-41B9-B81D-8B6A785303B9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5" creationId="{8795A602-4797-498C-9B25-9B5788B7FC32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6" creationId="{511E9C7E-AFF1-4A7B-A6A5-E7B7CF733F8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7" creationId="{D1B86294-2481-4E1A-B43E-835A9BD7F80A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8" creationId="{C4A654E7-6547-45EB-8A5F-86FDF55EC913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89" creationId="{BE7383FF-7B68-4298-A564-7265BA1DB642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0" creationId="{AE224048-0836-4560-9864-23FF85E992E0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1" creationId="{E4515319-115B-4BF6-AD98-88C4B34EE1E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2" creationId="{ED02DDBB-EA54-46C3-8230-F5213DE7E23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3" creationId="{31A46D14-6420-4048-A95A-F17E7AA2B6F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4" creationId="{8E4A707F-DDF0-4432-BC7B-81F9BEB29AC3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5" creationId="{B226F4F7-537A-4E74-AF38-813EF79CDFDD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6" creationId="{F1217272-44AF-411F-A825-FF0FA6BE4E9A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7" creationId="{E2AEF486-9013-4458-BA56-ADC84BF007EC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8" creationId="{7B1720E6-A41F-4E34-B6A4-4EF9AA658687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199" creationId="{268D942B-C670-4545-B66A-CF82739B2010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0" creationId="{6174EA17-3480-44F5-9D8E-11E4496A55B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1" creationId="{09B75AC4-45D1-44E7-921B-28280E23D891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2" creationId="{BFA2A683-FF69-467B-B762-298B8F866E43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3" creationId="{19BA1F10-69A6-49DD-B7A2-7558F3CBFB7A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4" creationId="{762F0696-4C6C-49DE-AF60-C239A2EAABE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5" creationId="{80E4954D-8E80-4F70-9641-FE71A80E26B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6" creationId="{20F2216D-D50B-4778-AD2C-58230BF786BF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7" creationId="{DF617BC4-9739-4AAD-A488-964E18AA14AB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8" creationId="{2D90207B-D375-41B4-B0F3-5DD36C83E447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09" creationId="{3C5A8ECD-794F-4182-8672-5F7C69511C7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10" creationId="{8F42FD2F-DAF4-46F8-AA6A-2E3623722139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11" creationId="{7AE67B0B-1B7D-4337-ADD0-E60EF658705D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12" creationId="{49561F36-F7AA-4C0F-96BF-FE4D01C1EBD9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3" creationId="{FC8C0C58-DDEC-4109-90B2-EF2F92A75BD7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4" creationId="{C702E7E5-8274-4B1C-BF3A-1D13CE17525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5" creationId="{5E06AE52-A781-4E63-9EBC-F8567FCAEECE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6" creationId="{7E357666-D3DB-44D9-AA4F-1BEBC8E4A02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7" creationId="{8FD268D7-8860-432C-B492-804ABD592598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8" creationId="{D4FC7ABE-C595-438A-A3D9-83A2B9320061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39" creationId="{D4FB568E-B0AA-469E-803E-DCCF8FD80DE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40" creationId="{E522CA4B-7E56-4BCF-8B71-96041B5EF346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41" creationId="{67D6C62C-30C9-4173-91A9-20E505410897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42" creationId="{E241BB0C-924E-4371-BB95-5228258E0534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43" creationId="{2925CFCC-9C5D-4D7E-803E-1332F5773243}"/>
          </ac:cxnSpMkLst>
        </pc:cxnChg>
        <pc:cxnChg chg="del">
          <ac:chgData name="Al Brooks" userId="34fc579134f071c1" providerId="LiveId" clId="{D74D8467-B137-458C-82A3-842DD30299E8}" dt="2021-03-17T21:38:38" v="9237" actId="478"/>
          <ac:cxnSpMkLst>
            <pc:docMk/>
            <pc:sldMk cId="1853617208" sldId="706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D74D8467-B137-458C-82A3-842DD30299E8}" dt="2021-03-17T21:29:35.881" v="9034" actId="2696"/>
        <pc:sldMkLst>
          <pc:docMk/>
          <pc:sldMk cId="1283856290" sldId="7064"/>
        </pc:sldMkLst>
        <pc:spChg chg="mod">
          <ac:chgData name="Al Brooks" userId="34fc579134f071c1" providerId="LiveId" clId="{D74D8467-B137-458C-82A3-842DD30299E8}" dt="2021-03-17T21:08:24.412" v="8424" actId="20577"/>
          <ac:spMkLst>
            <pc:docMk/>
            <pc:sldMk cId="1283856290" sldId="7064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87" creationId="{DFC34A23-7FCB-4F86-ACE7-95F45E744E61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88" creationId="{C441B56C-023C-4659-A859-2901C608B051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89" creationId="{E796C8F7-B908-4DAB-859C-E17EBE93F3DA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0" creationId="{442B8866-3781-474F-B636-111C49CCCD46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1" creationId="{A0361EA5-22D3-461E-BDE9-85070F9FDD16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2" creationId="{731C3FEC-3CF4-4408-97CF-1B6DF957396B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3" creationId="{267CA901-EF88-4C07-A3AD-40C42C744B61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4" creationId="{97D9644F-827D-4B72-9849-58D5857C3654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5" creationId="{4A96C1F2-0F23-4CAF-A05B-48ED52A0795A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6" creationId="{765FAA7C-98D9-4951-8604-B1492FF3AB00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8" creationId="{222AF5F9-9CCD-4948-B74B-79DCFE9E4F7B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99" creationId="{D537C04F-EC56-4BA3-94EE-5620FEF38BDD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05" creationId="{52689B68-DC73-4FA3-A168-DB114D4B4B78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06" creationId="{E9B10FF8-A6D0-46F3-9DDE-A4D0C78A5A0B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45" creationId="{631EB7C1-7561-447D-A2BA-A77C6206984F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46" creationId="{ED71F636-FC24-4E39-A97B-14E0CBF6B5B8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47" creationId="{F4F9882B-2834-4A9B-A686-56DAB1C3C613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48" creationId="{F78D1D26-7968-43F1-AD1E-AF2034F04289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49" creationId="{13D3B5C7-377C-44E3-88CB-38B58E4930CB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55" creationId="{94F2F9A7-6EEE-41C1-90CB-E7CEDFE91199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156" creationId="{8ABB8D6F-40DD-4FFE-BE12-194BFC278CE8}"/>
          </ac:spMkLst>
        </pc:spChg>
        <pc:spChg chg="del mod">
          <ac:chgData name="Al Brooks" userId="34fc579134f071c1" providerId="LiveId" clId="{D74D8467-B137-458C-82A3-842DD30299E8}" dt="2021-03-17T21:08:30.094" v="8426" actId="478"/>
          <ac:spMkLst>
            <pc:docMk/>
            <pc:sldMk cId="1283856290" sldId="7064"/>
            <ac:spMk id="158" creationId="{0C5F5E11-516A-4A87-B1FE-6EA1966EA5B0}"/>
          </ac:spMkLst>
        </pc:spChg>
        <pc:spChg chg="mod">
          <ac:chgData name="Al Brooks" userId="34fc579134f071c1" providerId="LiveId" clId="{D74D8467-B137-458C-82A3-842DD30299E8}" dt="2021-03-17T21:08:52.567" v="8442" actId="1076"/>
          <ac:spMkLst>
            <pc:docMk/>
            <pc:sldMk cId="1283856290" sldId="7064"/>
            <ac:spMk id="160" creationId="{CDBB6ABA-D7C9-44C8-9223-260585A0761F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67" creationId="{E52910B9-43C4-4CA2-BA29-D65C6F035E3B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68" creationId="{238677AE-1F0F-426C-BB28-6541B5944BC6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69" creationId="{256B5FD1-D87E-4FBB-A6AE-634487428E95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0" creationId="{A074A3E1-5B53-472E-8B25-844AA3C08133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1" creationId="{0623514D-EEFC-489B-A1BE-E9F7F2D4C25F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2" creationId="{13ADA78C-5C7E-4BAD-9D38-28822B846A26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3" creationId="{8ADD50F4-D525-4A89-A0AC-00B5A75811E6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4" creationId="{30815B2D-264E-47C1-AA78-A89EC80AE61E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5" creationId="{DC50DAE8-63AE-4B06-A9F4-686E20E3FF1C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6" creationId="{3F625E75-28BD-416D-93F6-6D002F7D6148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7" creationId="{70516957-8C0C-4329-B910-17A178EAB958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8" creationId="{A5C64F6E-DDD3-490D-9A1B-DC634B3ABB8F}"/>
          </ac:spMkLst>
        </pc:spChg>
        <pc:spChg chg="add mod">
          <ac:chgData name="Al Brooks" userId="34fc579134f071c1" providerId="LiveId" clId="{D74D8467-B137-458C-82A3-842DD30299E8}" dt="2021-03-17T21:29:15.640" v="9032"/>
          <ac:spMkLst>
            <pc:docMk/>
            <pc:sldMk cId="1283856290" sldId="7064"/>
            <ac:spMk id="179" creationId="{0568E912-AE80-4691-893A-43AF75D8B179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213" creationId="{B69AF55F-D230-42A9-AB11-0B828CE7481E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214" creationId="{2DE93CBD-9789-4DC4-839F-63BF859A7835}"/>
          </ac:spMkLst>
        </pc:spChg>
        <pc:spChg chg="del">
          <ac:chgData name="Al Brooks" userId="34fc579134f071c1" providerId="LiveId" clId="{D74D8467-B137-458C-82A3-842DD30299E8}" dt="2021-03-17T21:29:32.248" v="9033" actId="478"/>
          <ac:spMkLst>
            <pc:docMk/>
            <pc:sldMk cId="1283856290" sldId="7064"/>
            <ac:spMk id="215" creationId="{0066774F-645E-4CD6-969A-E9CCE89FAD91}"/>
          </ac:spMkLst>
        </pc:sp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86" creationId="{E6F523CE-BA6B-4153-9957-76948ADDD90F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97" creationId="{7DD9EB06-EC59-4AEA-BF9D-A9AB17FC01C1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0" creationId="{A8B86A8E-00BC-445C-B100-8E36ED714F4D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1" creationId="{D81222FF-FEBD-4025-8B9E-B2D7A12438B9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2" creationId="{4A4B9A0D-86F2-45C6-92E7-18128825D728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3" creationId="{99E15C9D-C998-4FAC-8672-7FA852527D8A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4" creationId="{EF7E7CDB-0880-48E0-AA2C-7BF193E86AD3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7" creationId="{322A79AE-AD67-4AC8-A72A-DA72A4DAC92E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8" creationId="{A26831FA-D356-458D-BA05-1A102070CE2E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09" creationId="{A2B37FDA-847C-4DEF-AC41-CA08E07D391B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0" creationId="{4E75A82F-5221-4B97-9914-B5BB90A934CE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1" creationId="{C8359C0F-8622-43F0-AD01-F92128761E4D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2" creationId="{C83D04C8-FB03-4D67-A978-66B020D2559C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3" creationId="{EF3D8D6F-CC05-436F-953C-D37FE7349A2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4" creationId="{D5AB5108-B4F9-4FFF-B10D-A97D15EABC8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5" creationId="{6469EFE7-3AEB-4772-92CB-835B70B7200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6" creationId="{3111F97B-E401-475F-B42E-BC8B2B4DC77B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7" creationId="{6A6D0207-E91E-4627-B8D7-A4AB0AB94EF3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8" creationId="{6B9ED127-822E-4E82-AE22-A7EBD6915E56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19" creationId="{C4EBCF27-BBB6-49D2-A780-F514BEB7B1A2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0" creationId="{212BEC9D-57BC-4C6D-918F-48450466867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1" creationId="{2DF10E36-246A-4F24-9871-1C01F9370BD8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2" creationId="{0CFFF74C-BA2E-4D38-8E46-F4B6716E36C0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3" creationId="{786C0FFD-0DE3-45F2-AE79-8941F028852E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4" creationId="{E6BEBECB-1000-4C73-8B4C-C5502CFABD83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5" creationId="{046A9452-9908-4A2C-AB2C-E5B16833E198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6" creationId="{200514F4-6752-4055-A3D0-84F9F14BE1E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7" creationId="{2021F599-043C-4822-87A0-36605540F09B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8" creationId="{A89E5951-0E1D-4961-8580-023D15671D70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29" creationId="{91F7BAED-C907-4469-95DA-2F4D174E9936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0" creationId="{A094B923-C36B-4C1F-98F7-2250F66FCED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1" creationId="{66E4B5AE-960E-427F-A2D7-946EFF48FA20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2" creationId="{5B7FB43D-58A8-47B8-BB10-3B94B730DD9B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3" creationId="{E68221DA-F59D-411C-B9FF-9BB710D6735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4" creationId="{3CA823AF-4BF5-4B3B-BD8F-172CF9592429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5" creationId="{EB54237E-17E3-43D6-B571-331D7CCEDB78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6" creationId="{AA30D4A2-B165-4AB0-BCA4-1C54AEE6E743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7" creationId="{936CD74E-8DF7-487A-9AA0-FAA69162B90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8" creationId="{64613AF3-FDEE-4314-BC3D-22EB2AC7A45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39" creationId="{9C4CF2E0-B6DB-4DAD-89A4-A2A4584A75C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40" creationId="{4E8DCAB4-54F6-45FC-9BA2-2E06E747652A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41" creationId="{80595D03-282C-4430-A831-9E8A8B2433E0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42" creationId="{1DC80B81-9C6C-410C-9D43-719427EEAD62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43" creationId="{A266561E-90CA-47DF-A256-12DB4E184011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44" creationId="{206CC80B-B5D7-46A5-9D69-419E0E3BA77A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0" creationId="{5AD89B1E-2923-4F4D-8982-E7FB7850FD6E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1" creationId="{86D82603-F18A-4BEC-9FF3-5811A53D4244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2" creationId="{A5893717-BA3A-4B69-A711-75574CFDF5CC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3" creationId="{3D56A6F1-CE3F-4CF3-B9AD-27704A5D2E91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4" creationId="{778FBDDD-D1AD-40C4-BF79-22883E910BBC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57" creationId="{530EC129-4502-490D-9B53-2697071F2BE0}"/>
          </ac:cxnSpMkLst>
        </pc:cxnChg>
        <pc:cxnChg chg="add mod">
          <ac:chgData name="Al Brooks" userId="34fc579134f071c1" providerId="LiveId" clId="{D74D8467-B137-458C-82A3-842DD30299E8}" dt="2021-03-17T21:08:50.199" v="8441" actId="14100"/>
          <ac:cxnSpMkLst>
            <pc:docMk/>
            <pc:sldMk cId="1283856290" sldId="7064"/>
            <ac:cxnSpMk id="161" creationId="{4B568C2E-001D-48DA-A34E-8F084C85C42D}"/>
          </ac:cxnSpMkLst>
        </pc:cxnChg>
        <pc:cxnChg chg="add mod">
          <ac:chgData name="Al Brooks" userId="34fc579134f071c1" providerId="LiveId" clId="{D74D8467-B137-458C-82A3-842DD30299E8}" dt="2021-03-17T21:29:15.640" v="9032"/>
          <ac:cxnSpMkLst>
            <pc:docMk/>
            <pc:sldMk cId="1283856290" sldId="7064"/>
            <ac:cxnSpMk id="162" creationId="{057361FC-3510-43A1-AFA6-3712F864D477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163" creationId="{B2B4AB8E-767C-46A2-9B4F-7FF98CABB4CA}"/>
          </ac:cxnSpMkLst>
        </pc:cxnChg>
        <pc:cxnChg chg="add mod">
          <ac:chgData name="Al Brooks" userId="34fc579134f071c1" providerId="LiveId" clId="{D74D8467-B137-458C-82A3-842DD30299E8}" dt="2021-03-17T21:29:15.640" v="9032"/>
          <ac:cxnSpMkLst>
            <pc:docMk/>
            <pc:sldMk cId="1283856290" sldId="7064"/>
            <ac:cxnSpMk id="164" creationId="{1E2D0B97-BE45-41A7-9730-18694444ED36}"/>
          </ac:cxnSpMkLst>
        </pc:cxnChg>
        <pc:cxnChg chg="add mod">
          <ac:chgData name="Al Brooks" userId="34fc579134f071c1" providerId="LiveId" clId="{D74D8467-B137-458C-82A3-842DD30299E8}" dt="2021-03-17T21:29:15.640" v="9032"/>
          <ac:cxnSpMkLst>
            <pc:docMk/>
            <pc:sldMk cId="1283856290" sldId="7064"/>
            <ac:cxnSpMk id="165" creationId="{C635CBE8-B6B2-4498-BB2F-11679E6A3C3D}"/>
          </ac:cxnSpMkLst>
        </pc:cxnChg>
        <pc:cxnChg chg="add mod">
          <ac:chgData name="Al Brooks" userId="34fc579134f071c1" providerId="LiveId" clId="{D74D8467-B137-458C-82A3-842DD30299E8}" dt="2021-03-17T21:29:15.640" v="9032"/>
          <ac:cxnSpMkLst>
            <pc:docMk/>
            <pc:sldMk cId="1283856290" sldId="7064"/>
            <ac:cxnSpMk id="166" creationId="{7BC83C8C-0203-4648-AC26-D6C086763B26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216" creationId="{35BE3EEC-81F9-458C-B50F-C293E2D8284C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222" creationId="{7D3C0855-873C-4132-A65A-D0C303D425A2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223" creationId="{FA9B827B-D44B-4A7A-96E0-136B8720D188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224" creationId="{7D8E0858-BBB4-4FF1-A7B9-23863BE5361C}"/>
          </ac:cxnSpMkLst>
        </pc:cxnChg>
        <pc:cxnChg chg="del">
          <ac:chgData name="Al Brooks" userId="34fc579134f071c1" providerId="LiveId" clId="{D74D8467-B137-458C-82A3-842DD30299E8}" dt="2021-03-17T21:29:32.248" v="9033" actId="478"/>
          <ac:cxnSpMkLst>
            <pc:docMk/>
            <pc:sldMk cId="1283856290" sldId="7064"/>
            <ac:cxnSpMk id="225" creationId="{54969981-F6DA-4D22-A1FF-4D8D4AAB09E2}"/>
          </ac:cxnSpMkLst>
        </pc:cxnChg>
      </pc:sldChg>
      <pc:sldChg chg="addSp delSp modSp add del mod">
        <pc:chgData name="Al Brooks" userId="34fc579134f071c1" providerId="LiveId" clId="{D74D8467-B137-458C-82A3-842DD30299E8}" dt="2021-03-17T21:28:03.651" v="9031" actId="2696"/>
        <pc:sldMkLst>
          <pc:docMk/>
          <pc:sldMk cId="2943378202" sldId="7065"/>
        </pc:sldMkLst>
        <pc:spChg chg="mod">
          <ac:chgData name="Al Brooks" userId="34fc579134f071c1" providerId="LiveId" clId="{D74D8467-B137-458C-82A3-842DD30299E8}" dt="2021-03-17T21:14:04.096" v="8638"/>
          <ac:spMkLst>
            <pc:docMk/>
            <pc:sldMk cId="2943378202" sldId="7065"/>
            <ac:spMk id="5" creationId="{00000000-0000-0000-0000-000000000000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87" creationId="{DFC34A23-7FCB-4F86-ACE7-95F45E744E61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88" creationId="{C441B56C-023C-4659-A859-2901C608B051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89" creationId="{E796C8F7-B908-4DAB-859C-E17EBE93F3DA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0" creationId="{442B8866-3781-474F-B636-111C49CCCD46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1" creationId="{A0361EA5-22D3-461E-BDE9-85070F9FDD16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2" creationId="{731C3FEC-3CF4-4408-97CF-1B6DF957396B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3" creationId="{267CA901-EF88-4C07-A3AD-40C42C744B61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4" creationId="{97D9644F-827D-4B72-9849-58D5857C3654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5" creationId="{4A96C1F2-0F23-4CAF-A05B-48ED52A0795A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6" creationId="{765FAA7C-98D9-4951-8604-B1492FF3AB00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8" creationId="{222AF5F9-9CCD-4948-B74B-79DCFE9E4F7B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99" creationId="{D537C04F-EC56-4BA3-94EE-5620FEF38BDD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05" creationId="{52689B68-DC73-4FA3-A168-DB114D4B4B78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06" creationId="{E9B10FF8-A6D0-46F3-9DDE-A4D0C78A5A0B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45" creationId="{631EB7C1-7561-447D-A2BA-A77C6206984F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46" creationId="{ED71F636-FC24-4E39-A97B-14E0CBF6B5B8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47" creationId="{F4F9882B-2834-4A9B-A686-56DAB1C3C613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48" creationId="{F78D1D26-7968-43F1-AD1E-AF2034F04289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49" creationId="{13D3B5C7-377C-44E3-88CB-38B58E4930CB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55" creationId="{94F2F9A7-6EEE-41C1-90CB-E7CEDFE91199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156" creationId="{8ABB8D6F-40DD-4FFE-BE12-194BFC278CE8}"/>
          </ac:spMkLst>
        </pc:spChg>
        <pc:spChg chg="add mod">
          <ac:chgData name="Al Brooks" userId="34fc579134f071c1" providerId="LiveId" clId="{D74D8467-B137-458C-82A3-842DD30299E8}" dt="2021-03-17T21:14:59.523" v="8649" actId="1076"/>
          <ac:spMkLst>
            <pc:docMk/>
            <pc:sldMk cId="2943378202" sldId="7065"/>
            <ac:spMk id="158" creationId="{183956C7-ECEB-479B-ABD8-AB7236706F19}"/>
          </ac:spMkLst>
        </pc:spChg>
        <pc:spChg chg="del">
          <ac:chgData name="Al Brooks" userId="34fc579134f071c1" providerId="LiveId" clId="{D74D8467-B137-458C-82A3-842DD30299E8}" dt="2021-03-17T21:27:16.291" v="9027" actId="478"/>
          <ac:spMkLst>
            <pc:docMk/>
            <pc:sldMk cId="2943378202" sldId="7065"/>
            <ac:spMk id="159" creationId="{C1051EFE-1853-4BD2-AB92-FA43DC08DCEC}"/>
          </ac:spMkLst>
        </pc:spChg>
        <pc:spChg chg="add mod">
          <ac:chgData name="Al Brooks" userId="34fc579134f071c1" providerId="LiveId" clId="{D74D8467-B137-458C-82A3-842DD30299E8}" dt="2021-03-17T21:16:08.572" v="8694" actId="1076"/>
          <ac:spMkLst>
            <pc:docMk/>
            <pc:sldMk cId="2943378202" sldId="7065"/>
            <ac:spMk id="165" creationId="{669A4FC9-D4D9-4EBD-89A2-A73B215A16AE}"/>
          </ac:spMkLst>
        </pc:spChg>
        <pc:spChg chg="add mod">
          <ac:chgData name="Al Brooks" userId="34fc579134f071c1" providerId="LiveId" clId="{D74D8467-B137-458C-82A3-842DD30299E8}" dt="2021-03-17T21:16:12.937" v="8697" actId="1038"/>
          <ac:spMkLst>
            <pc:docMk/>
            <pc:sldMk cId="2943378202" sldId="7065"/>
            <ac:spMk id="171" creationId="{95F884E7-CD64-4933-8637-E1845E366237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213" creationId="{B69AF55F-D230-42A9-AB11-0B828CE7481E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214" creationId="{2DE93CBD-9789-4DC4-839F-63BF859A7835}"/>
          </ac:spMkLst>
        </pc:spChg>
        <pc:spChg chg="del">
          <ac:chgData name="Al Brooks" userId="34fc579134f071c1" providerId="LiveId" clId="{D74D8467-B137-458C-82A3-842DD30299E8}" dt="2021-03-17T21:27:29.469" v="9029" actId="478"/>
          <ac:spMkLst>
            <pc:docMk/>
            <pc:sldMk cId="2943378202" sldId="7065"/>
            <ac:spMk id="215" creationId="{0066774F-645E-4CD6-969A-E9CCE89FAD91}"/>
          </ac:spMkLst>
        </pc:sp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86" creationId="{E6F523CE-BA6B-4153-9957-76948ADDD90F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97" creationId="{7DD9EB06-EC59-4AEA-BF9D-A9AB17FC01C1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0" creationId="{A8B86A8E-00BC-445C-B100-8E36ED714F4D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1" creationId="{D81222FF-FEBD-4025-8B9E-B2D7A12438B9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2" creationId="{4A4B9A0D-86F2-45C6-92E7-18128825D728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3" creationId="{99E15C9D-C998-4FAC-8672-7FA852527D8A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4" creationId="{EF7E7CDB-0880-48E0-AA2C-7BF193E86AD3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7" creationId="{322A79AE-AD67-4AC8-A72A-DA72A4DAC92E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8" creationId="{A26831FA-D356-458D-BA05-1A102070CE2E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09" creationId="{A2B37FDA-847C-4DEF-AC41-CA08E07D391B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0" creationId="{4E75A82F-5221-4B97-9914-B5BB90A934CE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1" creationId="{C8359C0F-8622-43F0-AD01-F92128761E4D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2" creationId="{C83D04C8-FB03-4D67-A978-66B020D2559C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3" creationId="{EF3D8D6F-CC05-436F-953C-D37FE7349A2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4" creationId="{D5AB5108-B4F9-4FFF-B10D-A97D15EABC87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5" creationId="{6469EFE7-3AEB-4772-92CB-835B70B72007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6" creationId="{3111F97B-E401-475F-B42E-BC8B2B4DC77B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7" creationId="{6A6D0207-E91E-4627-B8D7-A4AB0AB94EF3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8" creationId="{6B9ED127-822E-4E82-AE22-A7EBD6915E56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19" creationId="{C4EBCF27-BBB6-49D2-A780-F514BEB7B1A2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0" creationId="{212BEC9D-57BC-4C6D-918F-48450466867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1" creationId="{2DF10E36-246A-4F24-9871-1C01F9370BD8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2" creationId="{0CFFF74C-BA2E-4D38-8E46-F4B6716E36C0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3" creationId="{786C0FFD-0DE3-45F2-AE79-8941F028852E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4" creationId="{E6BEBECB-1000-4C73-8B4C-C5502CFABD83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5" creationId="{046A9452-9908-4A2C-AB2C-E5B16833E198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6" creationId="{200514F4-6752-4055-A3D0-84F9F14BE1E7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7" creationId="{2021F599-043C-4822-87A0-36605540F09B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8" creationId="{A89E5951-0E1D-4961-8580-023D15671D70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29" creationId="{91F7BAED-C907-4469-95DA-2F4D174E9936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0" creationId="{A094B923-C36B-4C1F-98F7-2250F66FCED7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1" creationId="{66E4B5AE-960E-427F-A2D7-946EFF48FA20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2" creationId="{5B7FB43D-58A8-47B8-BB10-3B94B730DD9B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3" creationId="{E68221DA-F59D-411C-B9FF-9BB710D67357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4" creationId="{3CA823AF-4BF5-4B3B-BD8F-172CF9592429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5" creationId="{EB54237E-17E3-43D6-B571-331D7CCEDB78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6" creationId="{AA30D4A2-B165-4AB0-BCA4-1C54AEE6E743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7" creationId="{936CD74E-8DF7-487A-9AA0-FAA69162B90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8" creationId="{64613AF3-FDEE-4314-BC3D-22EB2AC7A45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39" creationId="{9C4CF2E0-B6DB-4DAD-89A4-A2A4584A75C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40" creationId="{4E8DCAB4-54F6-45FC-9BA2-2E06E747652A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41" creationId="{80595D03-282C-4430-A831-9E8A8B2433E0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42" creationId="{1DC80B81-9C6C-410C-9D43-719427EEAD62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43" creationId="{A266561E-90CA-47DF-A256-12DB4E184011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44" creationId="{206CC80B-B5D7-46A5-9D69-419E0E3BA77A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0" creationId="{5AD89B1E-2923-4F4D-8982-E7FB7850FD6E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1" creationId="{86D82603-F18A-4BEC-9FF3-5811A53D424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2" creationId="{A5893717-BA3A-4B69-A711-75574CFDF5CC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3" creationId="{3D56A6F1-CE3F-4CF3-B9AD-27704A5D2E91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4" creationId="{778FBDDD-D1AD-40C4-BF79-22883E910BBC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57" creationId="{530EC129-4502-490D-9B53-2697071F2BE0}"/>
          </ac:cxnSpMkLst>
        </pc:cxnChg>
        <pc:cxnChg chg="del">
          <ac:chgData name="Al Brooks" userId="34fc579134f071c1" providerId="LiveId" clId="{D74D8467-B137-458C-82A3-842DD30299E8}" dt="2021-03-17T21:27:21.970" v="9028" actId="478"/>
          <ac:cxnSpMkLst>
            <pc:docMk/>
            <pc:sldMk cId="2943378202" sldId="7065"/>
            <ac:cxnSpMk id="161" creationId="{DEB69309-B607-4F6D-8D12-879C4DDBAA6D}"/>
          </ac:cxnSpMkLst>
        </pc:cxnChg>
        <pc:cxnChg chg="del">
          <ac:chgData name="Al Brooks" userId="34fc579134f071c1" providerId="LiveId" clId="{D74D8467-B137-458C-82A3-842DD30299E8}" dt="2021-03-17T21:27:10.671" v="9026" actId="478"/>
          <ac:cxnSpMkLst>
            <pc:docMk/>
            <pc:sldMk cId="2943378202" sldId="7065"/>
            <ac:cxnSpMk id="162" creationId="{684783FD-763F-4E20-B79C-D06FA9504C0D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163" creationId="{B2B4AB8E-767C-46A2-9B4F-7FF98CABB4CA}"/>
          </ac:cxnSpMkLst>
        </pc:cxnChg>
        <pc:cxnChg chg="add mod">
          <ac:chgData name="Al Brooks" userId="34fc579134f071c1" providerId="LiveId" clId="{D74D8467-B137-458C-82A3-842DD30299E8}" dt="2021-03-17T21:14:56.042" v="8648" actId="14100"/>
          <ac:cxnSpMkLst>
            <pc:docMk/>
            <pc:sldMk cId="2943378202" sldId="7065"/>
            <ac:cxnSpMk id="166" creationId="{5353CE36-4856-408F-A6FB-C7AF43DC4263}"/>
          </ac:cxnSpMkLst>
        </pc:cxnChg>
        <pc:cxnChg chg="del">
          <ac:chgData name="Al Brooks" userId="34fc579134f071c1" providerId="LiveId" clId="{D74D8467-B137-458C-82A3-842DD30299E8}" dt="2021-03-17T21:27:06.575" v="9025" actId="478"/>
          <ac:cxnSpMkLst>
            <pc:docMk/>
            <pc:sldMk cId="2943378202" sldId="7065"/>
            <ac:cxnSpMk id="168" creationId="{D76CAEBF-07C0-453C-9AB8-F4FC98A99A71}"/>
          </ac:cxnSpMkLst>
        </pc:cxnChg>
        <pc:cxnChg chg="add mod">
          <ac:chgData name="Al Brooks" userId="34fc579134f071c1" providerId="LiveId" clId="{D74D8467-B137-458C-82A3-842DD30299E8}" dt="2021-03-17T21:15:04.239" v="8650" actId="571"/>
          <ac:cxnSpMkLst>
            <pc:docMk/>
            <pc:sldMk cId="2943378202" sldId="7065"/>
            <ac:cxnSpMk id="170" creationId="{C13235D9-7843-4814-9AEE-BDFFE239C4E0}"/>
          </ac:cxnSpMkLst>
        </pc:cxnChg>
        <pc:cxnChg chg="add mod">
          <ac:chgData name="Al Brooks" userId="34fc579134f071c1" providerId="LiveId" clId="{D74D8467-B137-458C-82A3-842DD30299E8}" dt="2021-03-17T21:26:48.136" v="9024" actId="1076"/>
          <ac:cxnSpMkLst>
            <pc:docMk/>
            <pc:sldMk cId="2943378202" sldId="7065"/>
            <ac:cxnSpMk id="172" creationId="{75AD1E1D-AABD-4C0C-B84F-399748957224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216" creationId="{35BE3EEC-81F9-458C-B50F-C293E2D8284C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222" creationId="{7D3C0855-873C-4132-A65A-D0C303D425A2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223" creationId="{FA9B827B-D44B-4A7A-96E0-136B8720D188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224" creationId="{7D8E0858-BBB4-4FF1-A7B9-23863BE5361C}"/>
          </ac:cxnSpMkLst>
        </pc:cxnChg>
        <pc:cxnChg chg="del">
          <ac:chgData name="Al Brooks" userId="34fc579134f071c1" providerId="LiveId" clId="{D74D8467-B137-458C-82A3-842DD30299E8}" dt="2021-03-17T21:27:29.469" v="9029" actId="478"/>
          <ac:cxnSpMkLst>
            <pc:docMk/>
            <pc:sldMk cId="2943378202" sldId="7065"/>
            <ac:cxnSpMk id="225" creationId="{54969981-F6DA-4D22-A1FF-4D8D4AAB09E2}"/>
          </ac:cxnSpMkLst>
        </pc:cxnChg>
      </pc:sldChg>
    </pc:docChg>
  </pc:docChgLst>
  <pc:docChgLst>
    <pc:chgData name="Al Brooks" userId="34fc579134f071c1" providerId="LiveId" clId="{BABC7A8D-25F2-4134-A43F-87AAF8184ADA}"/>
    <pc:docChg chg="undo custSel addSld delSld modSld sldOrd modSection">
      <pc:chgData name="Al Brooks" userId="34fc579134f071c1" providerId="LiveId" clId="{BABC7A8D-25F2-4134-A43F-87AAF8184ADA}" dt="2021-04-01T12:29:36.911" v="15642" actId="6549"/>
      <pc:docMkLst>
        <pc:docMk/>
      </pc:docMkLst>
      <pc:sldChg chg="addSp delSp modSp mod">
        <pc:chgData name="Al Brooks" userId="34fc579134f071c1" providerId="LiveId" clId="{BABC7A8D-25F2-4134-A43F-87AAF8184ADA}" dt="2021-03-26T21:38:56.603" v="5179" actId="6549"/>
        <pc:sldMkLst>
          <pc:docMk/>
          <pc:sldMk cId="3700525309" sldId="2044"/>
        </pc:sldMkLst>
        <pc:spChg chg="mod">
          <ac:chgData name="Al Brooks" userId="34fc579134f071c1" providerId="LiveId" clId="{BABC7A8D-25F2-4134-A43F-87AAF8184ADA}" dt="2021-03-26T21:38:56.603" v="5179" actId="6549"/>
          <ac:spMkLst>
            <pc:docMk/>
            <pc:sldMk cId="3700525309" sldId="2044"/>
            <ac:spMk id="9" creationId="{EE3DBA20-43CB-4AC6-BCB4-4D345B3E499E}"/>
          </ac:spMkLst>
        </pc:spChg>
        <pc:spChg chg="add mod">
          <ac:chgData name="Al Brooks" userId="34fc579134f071c1" providerId="LiveId" clId="{BABC7A8D-25F2-4134-A43F-87AAF8184ADA}" dt="2021-03-26T21:37:46.691" v="5146" actId="14100"/>
          <ac:spMkLst>
            <pc:docMk/>
            <pc:sldMk cId="3700525309" sldId="2044"/>
            <ac:spMk id="83" creationId="{2B0A22E5-8653-4805-985F-A146C0BF9C43}"/>
          </ac:spMkLst>
        </pc:spChg>
        <pc:spChg chg="add mod">
          <ac:chgData name="Al Brooks" userId="34fc579134f071c1" providerId="LiveId" clId="{BABC7A8D-25F2-4134-A43F-87AAF8184ADA}" dt="2021-03-26T21:38:12.177" v="5174" actId="108"/>
          <ac:spMkLst>
            <pc:docMk/>
            <pc:sldMk cId="3700525309" sldId="2044"/>
            <ac:spMk id="84" creationId="{4E2EEC3F-B4D7-484A-89ED-8EBB5209E902}"/>
          </ac:spMkLst>
        </pc:spChg>
        <pc:picChg chg="del">
          <ac:chgData name="Al Brooks" userId="34fc579134f071c1" providerId="LiveId" clId="{BABC7A8D-25F2-4134-A43F-87AAF8184ADA}" dt="2021-03-26T21:37:20.221" v="5139" actId="478"/>
          <ac:picMkLst>
            <pc:docMk/>
            <pc:sldMk cId="3700525309" sldId="2044"/>
            <ac:picMk id="3" creationId="{6C0E9DF1-5247-4D3D-9952-437F395A2DDF}"/>
          </ac:picMkLst>
        </pc:picChg>
        <pc:picChg chg="add mod ord">
          <ac:chgData name="Al Brooks" userId="34fc579134f071c1" providerId="LiveId" clId="{BABC7A8D-25F2-4134-A43F-87AAF8184ADA}" dt="2021-03-26T21:37:33.912" v="5144" actId="167"/>
          <ac:picMkLst>
            <pc:docMk/>
            <pc:sldMk cId="3700525309" sldId="2044"/>
            <ac:picMk id="4" creationId="{11FA33E1-8E8D-49F9-A484-8FB12C580BF8}"/>
          </ac:picMkLst>
        </pc:picChg>
        <pc:cxnChg chg="add mod">
          <ac:chgData name="Al Brooks" userId="34fc579134f071c1" providerId="LiveId" clId="{BABC7A8D-25F2-4134-A43F-87AAF8184ADA}" dt="2021-03-26T21:38:38.434" v="5177" actId="14100"/>
          <ac:cxnSpMkLst>
            <pc:docMk/>
            <pc:sldMk cId="3700525309" sldId="2044"/>
            <ac:cxnSpMk id="85" creationId="{D2EB0F28-D460-42DD-88BC-5B307EE104CA}"/>
          </ac:cxnSpMkLst>
        </pc:cxnChg>
      </pc:sldChg>
      <pc:sldChg chg="addSp modSp">
        <pc:chgData name="Al Brooks" userId="34fc579134f071c1" providerId="LiveId" clId="{BABC7A8D-25F2-4134-A43F-87AAF8184ADA}" dt="2021-03-26T13:06:51.691" v="2811"/>
        <pc:sldMkLst>
          <pc:docMk/>
          <pc:sldMk cId="2108920506" sldId="2073"/>
        </pc:sldMkLst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0" creationId="{C30BCC3C-C891-4E5F-B2AD-753D7863F6E9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2" creationId="{DFD5B5DC-1CFD-411D-B2BE-F06ABDB540E4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3" creationId="{A42254FB-50DD-4A9A-80FA-AA59CE69CA30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4" creationId="{3EC18141-60EB-48E5-AD3D-50BE9DE39966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5" creationId="{3CBB9EEA-C088-4499-BAC4-293B28ADDA9F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6" creationId="{B3ABD481-5230-4255-8E7E-9F6141B41776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7" creationId="{F75BE6DB-2DC2-4C39-888D-55AC3E549A85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8" creationId="{E7DC459F-E107-4E6C-946B-FACD85573DF1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19" creationId="{37AED1CE-F6B7-43CA-9D4C-2A21A4B7B893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20" creationId="{73796B7E-D6A4-4E3A-82BC-D7EE2AA5C5B1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22" creationId="{C2DAD392-E08F-483D-9D59-BFC50B70150F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23" creationId="{65A3E9F2-1704-4E39-9A1F-6017A152F163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29" creationId="{39D2EC16-FD5B-4CE5-B788-9A16DFA1C449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30" creationId="{35303E13-C330-4B92-B3D5-C00183B718A9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71" creationId="{36137D98-FB5B-490C-8313-D387AD766C11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72" creationId="{78E6129B-9143-4D3C-B475-6B4388B18384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73" creationId="{B53BBF2F-208E-4598-A928-7E7DA4F793F4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74" creationId="{53114C5D-8A7A-49FB-8389-A447F4BDF5C1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75" creationId="{5A46E024-0376-40FF-859F-F24253625EE4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81" creationId="{94DAC54C-322A-43C1-B665-E99219B8E42D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82" creationId="{8A972EC8-3DBD-4F16-AD10-B31DBA0C7E74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85" creationId="{560C8708-DA6B-445C-9920-D9F4FE871B5C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86" creationId="{BBC41FD6-B3A5-433A-9FE6-6110ACFA7519}"/>
          </ac:spMkLst>
        </pc:spChg>
        <pc:spChg chg="add mod">
          <ac:chgData name="Al Brooks" userId="34fc579134f071c1" providerId="LiveId" clId="{BABC7A8D-25F2-4134-A43F-87AAF8184ADA}" dt="2021-03-26T13:06:51.691" v="2811"/>
          <ac:spMkLst>
            <pc:docMk/>
            <pc:sldMk cId="2108920506" sldId="2073"/>
            <ac:spMk id="87" creationId="{CC2F8984-1C59-41C4-8E51-1519E0EF1DBA}"/>
          </ac:spMkLst>
        </pc:sp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9" creationId="{8D79806D-A629-413A-B9A6-588DA8186D73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1" creationId="{1E4083D4-E03D-499D-B8FB-9AE6174EA3B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4" creationId="{872E537D-6C91-46F9-91B3-55B1DA17140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5" creationId="{2E5D50DB-11F1-4D89-80CA-36F35E936E0B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6" creationId="{DAD1A6F5-F102-47CF-908F-3869983CC647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7" creationId="{03F772F7-2E3F-4AFC-9E19-4AECCEF23AE7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28" creationId="{786A01E7-86C4-4127-A849-33FA32371A0A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1" creationId="{D88F7F14-9EAD-43E8-98C0-D4F6B2D68FA0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2" creationId="{61D56047-E702-48FE-83D9-3336BCE3A7C2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3" creationId="{00D95AAD-6E61-4EA2-853C-F59E53173977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4" creationId="{1B554119-B4E0-4824-A376-DE26613E9DAE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5" creationId="{03A867AB-7246-4CD7-8AE5-3F11DC325139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6" creationId="{2F89492C-800E-4C36-B905-0E1C09DDEA12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7" creationId="{D018BB6C-C069-4344-B3C7-412F64300CF7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8" creationId="{CA5CD146-7C43-49F1-AE52-5E7120C8B93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39" creationId="{399F4874-9505-41B1-ACE8-53489C97E2A6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0" creationId="{AB2EC51D-D2E7-4B2E-92A4-3797451F0D2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1" creationId="{7A413105-8CBD-4C88-BA72-1E8EEFE766CB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2" creationId="{5E559BE5-628D-43EA-89B2-5A25734D21EB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3" creationId="{C17D51DA-62B3-421C-BAEC-CAB0A5C52A1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4" creationId="{D04F7723-4B77-429E-BE9C-82AE642D2B8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5" creationId="{9011BA55-CD11-4A66-AA01-BC907D032D22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6" creationId="{E1B17291-8F4A-4351-9858-57C05AAE7BCA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7" creationId="{CF72C464-3AB3-4E3B-ADA9-189767D4BBF3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8" creationId="{E2507B23-4381-4594-8FFC-86EB91A0200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49" creationId="{0BBD943E-0915-4D82-A9D9-0CEECAF94CAA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0" creationId="{1C46AC14-4191-43B9-A364-2D6B366C35A3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1" creationId="{9994013B-F9A3-4D70-940C-876E2DBE6098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2" creationId="{02E83191-EDA0-4B3B-A912-C92348D21A2C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3" creationId="{880EC2D7-753A-4103-8FD9-45C98B5A7B2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4" creationId="{6E642C5A-2773-45FE-B9A0-3381FB8C55D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5" creationId="{1C9D8B7F-BE5B-431F-B867-38154830DC46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8" creationId="{6A5F5C8B-B605-4E2E-ADDD-20B2BB64E8F5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59" creationId="{9F4E4E12-D68E-4AFD-B55F-DF7D18A50D23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0" creationId="{E7A4ECCA-E8B8-4477-89FA-1CD22ED30BF4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1" creationId="{DE841610-31D4-494E-A586-E25E1A5D576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2" creationId="{9759B89A-6589-4372-BE11-3578BBBF273A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3" creationId="{93B366CF-AF8E-470B-932F-155B5E829FAB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4" creationId="{1C254CCF-AA4E-4B9D-9E02-D4B97A313064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5" creationId="{E487ECF6-DE7A-4BEF-AEDC-7864C201F627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6" creationId="{F4249120-46ED-4196-BAE3-552797B85D15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7" creationId="{5BC27E8C-AF8F-440B-82B9-83F99A7C611D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8" creationId="{DA0C3F3F-9429-491F-B812-3C6E88A2B45D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69" creationId="{6D1B33FB-19ED-4526-815A-1CF715967F12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70" creationId="{35F99107-DEA4-4A88-BCB9-8A0C865FB416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76" creationId="{F0B197A0-C0B7-4185-AD3A-4C264D1BFFC3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77" creationId="{AFAADAF9-8EB8-439C-B5E1-4B349EDB5498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78" creationId="{DED6DCFB-3A57-4E1A-8040-610B3665CB79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79" creationId="{B52FD77A-9A55-42B7-BB89-1012DCD711BA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80" creationId="{0BC51BFB-46C2-4A55-8080-16E18EE88549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83" creationId="{69875120-0DE6-49FF-AB88-110835D5BC52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84" creationId="{FA813B3E-023B-4375-BEFD-B68468D252BF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88" creationId="{94C9DD82-4B8D-4A84-9C35-2E11E6D36048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89" creationId="{1170F3FF-249B-4DB7-8F25-031D0109452B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90" creationId="{7049E27A-05F5-4427-BE37-40FDCC445116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91" creationId="{6C2D2482-A8E3-4793-A1F8-A2A55A23F059}"/>
          </ac:cxnSpMkLst>
        </pc:cxnChg>
        <pc:cxnChg chg="add mod">
          <ac:chgData name="Al Brooks" userId="34fc579134f071c1" providerId="LiveId" clId="{BABC7A8D-25F2-4134-A43F-87AAF8184ADA}" dt="2021-03-26T13:06:51.691" v="2811"/>
          <ac:cxnSpMkLst>
            <pc:docMk/>
            <pc:sldMk cId="2108920506" sldId="2073"/>
            <ac:cxnSpMk id="92" creationId="{48662763-2CAA-41F7-9607-895638AB2C5B}"/>
          </ac:cxnSpMkLst>
        </pc:cxnChg>
      </pc:sldChg>
      <pc:sldChg chg="delSp modSp mod">
        <pc:chgData name="Al Brooks" userId="34fc579134f071c1" providerId="LiveId" clId="{BABC7A8D-25F2-4134-A43F-87AAF8184ADA}" dt="2021-03-31T21:07:38.275" v="14339" actId="478"/>
        <pc:sldMkLst>
          <pc:docMk/>
          <pc:sldMk cId="729202585" sldId="5393"/>
        </pc:sldMkLst>
        <pc:spChg chg="del mod">
          <ac:chgData name="Al Brooks" userId="34fc579134f071c1" providerId="LiveId" clId="{BABC7A8D-25F2-4134-A43F-87AAF8184ADA}" dt="2021-03-31T21:07:38.275" v="14339" actId="478"/>
          <ac:spMkLst>
            <pc:docMk/>
            <pc:sldMk cId="729202585" sldId="5393"/>
            <ac:spMk id="228" creationId="{50875291-5EB5-4BF4-8BD0-800FCF430B6A}"/>
          </ac:spMkLst>
        </pc:spChg>
      </pc:sldChg>
      <pc:sldChg chg="addSp modSp">
        <pc:chgData name="Al Brooks" userId="34fc579134f071c1" providerId="LiveId" clId="{BABC7A8D-25F2-4134-A43F-87AAF8184ADA}" dt="2021-03-26T13:06:48.820" v="2810"/>
        <pc:sldMkLst>
          <pc:docMk/>
          <pc:sldMk cId="1006957924" sldId="6225"/>
        </pc:sldMkLst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8" creationId="{53E4DCBC-570E-4FA7-A8F9-F187251307D9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9" creationId="{D386EEC7-69B4-4AD0-B1B5-943F2ADCF6B3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0" creationId="{8DB48C74-4F91-41D7-A8FC-C23345EEC818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2" creationId="{2C5C76D8-A6D3-42CD-BDFE-E81AA1C1313B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3" creationId="{72F06E10-D7F9-42E6-95B1-12FD4982E020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4" creationId="{819DB3D4-4FB7-4F05-874F-094AE8946F91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5" creationId="{28E4BA7B-B3F0-4A26-8ABE-B07EDDE3B4C9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6" creationId="{2C1F1788-BFA7-4215-8842-EE1AD98F38B2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7" creationId="{97C53D7D-2BBE-4E16-91D8-58F9D2705328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18" creationId="{74DCF00D-EA89-4E12-9251-A74AFDCB079C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20" creationId="{14D79B9C-A841-49D5-81BC-0D8BC549FA53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21" creationId="{F12F47E7-E1E2-449D-9149-88434B5C8BD7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27" creationId="{97F621F8-AF9F-475D-BBC7-24EC188EDFD0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28" creationId="{519DED01-0D81-4AF7-93B7-7FC2E001CC02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69" creationId="{E90EF771-063B-4B02-8988-8F82250745FD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70" creationId="{90FE7050-9C69-499E-812E-0CD0C230F781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71" creationId="{FE72A99F-75C7-489E-A999-A2F735239B9B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72" creationId="{1259F5E8-D83E-42AA-B3AF-804F1E141627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73" creationId="{CF847673-01FD-4216-98FC-B0BFC2F6FBFA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79" creationId="{77485831-304A-44E4-912C-6C0D4A0B621B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80" creationId="{F2510B13-D1C6-4694-8073-25474E3F0DC7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83" creationId="{2700E03E-A1A9-492F-9959-C01EBFD2AE20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84" creationId="{D296127B-7D55-45DB-AEA6-84B7E1BEBDA2}"/>
          </ac:spMkLst>
        </pc:spChg>
        <pc:spChg chg="add mod">
          <ac:chgData name="Al Brooks" userId="34fc579134f071c1" providerId="LiveId" clId="{BABC7A8D-25F2-4134-A43F-87AAF8184ADA}" dt="2021-03-26T13:06:48.820" v="2810"/>
          <ac:spMkLst>
            <pc:docMk/>
            <pc:sldMk cId="1006957924" sldId="6225"/>
            <ac:spMk id="85" creationId="{E167761D-C058-48E5-BC2D-4BE0C16B8626}"/>
          </ac:spMkLst>
        </pc:sp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" creationId="{D35C55EF-4A02-49C3-87E5-5BFA502E3AC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19" creationId="{768D342A-D041-45DD-B1E9-0A83393EDAF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2" creationId="{0BEA5F4F-6861-4AB1-A2A8-FDA465192708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3" creationId="{40D4740D-9D78-4D92-A314-E093421C0CDB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4" creationId="{C065DE54-B779-4BD8-AF2D-2DFDA5499300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5" creationId="{31C7A0D9-41C1-43FD-B74C-37473C74148E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6" creationId="{2984EB3D-ECEB-4513-A660-806A10E48E5F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29" creationId="{64CD9B56-73C7-4C12-903D-053DEEC65CF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0" creationId="{5D8E92C2-87C8-47EE-B946-D1BEF5E0279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1" creationId="{B4E4E768-8830-4FE0-9BFA-4C1196B2AF1F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2" creationId="{B2E55647-9FBC-4603-A46B-D740C8B645F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3" creationId="{5F5DA84C-F324-4C93-9A94-B74E6DFA9688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4" creationId="{0B5996DC-0784-4C3F-A396-835697DF94E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5" creationId="{B2DCCA8D-6B57-44C0-B27C-D32ED3F0BDB8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6" creationId="{851F9E73-A984-41C2-A4CC-541EF9CBC3AB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7" creationId="{0265C84E-0812-455A-871A-43EEA4160B19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8" creationId="{3D78219A-2177-4D64-B949-078193F7AEF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39" creationId="{A95E82AB-16DE-4224-8B3F-A098094C256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0" creationId="{6D281E6E-33C3-44D7-8D7B-647DACF514A1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1" creationId="{B20DFA44-B52B-48CD-AA4D-A99FDB22DE5F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2" creationId="{882BEA8F-D256-4A09-BADF-B463B4656853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3" creationId="{FE9121B9-D5C4-48A9-B194-7E451C2B939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4" creationId="{55B2936C-238C-454B-BF3D-C5BCED8B4C33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5" creationId="{A3419206-35DB-4674-9B51-3E6D7FEF6887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6" creationId="{337F05F1-03C9-4221-BE78-DF917341D8C0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7" creationId="{4EDBD675-71F8-4D9C-A1C2-1B7C0FCB2CC7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8" creationId="{45D42F9D-3CD8-4C70-BF99-8CDC6E30B029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49" creationId="{022D1624-EB21-415C-AD85-6C07D62DD1EC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0" creationId="{FDB826BF-F7DD-41B2-9A64-4B807340C9C9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1" creationId="{36CD63DF-CDE7-477B-813F-E281A0F8BDA2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2" creationId="{13640549-EBA2-4498-84FF-D21D87A00A26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3" creationId="{AEBF902B-3D94-488B-A11E-E961C097F1FE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4" creationId="{F98C3346-F4EF-4345-8352-EAAD93DFEDBE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5" creationId="{FFD44539-DCB9-4542-A911-421FA086D33E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8" creationId="{3F33B3A4-1520-44A8-B8EA-C47BC39DE4B3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59" creationId="{79BFBE8B-BC1D-496F-AFAE-943BE61F7FB8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0" creationId="{9359FA0F-E67C-4CD9-A1F4-E0EB50250E03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1" creationId="{A2350F99-63DC-47C9-AB5C-75C3099F9D80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2" creationId="{842C9DE3-FAC6-47F6-8A2E-CD100E9C6654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3" creationId="{CB547CF7-4D4D-4EB4-AA6F-FAB8E94B4F6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4" creationId="{EC78BF42-8AFA-43F8-AD24-3A41475C5757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5" creationId="{2C4628B8-C7BC-4D6B-9A7C-F5C19283A704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6" creationId="{CBAC669A-0DE4-4395-9D47-0921A769478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7" creationId="{D704C0A5-7142-4728-9D98-23800CF7E17B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68" creationId="{4131E057-EEFE-42C5-9B1D-EDB8D60F85D4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4" creationId="{8D861482-50E2-4B44-8267-E7DA42950A49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5" creationId="{649A2346-90D4-40B8-98F6-31247E448F7E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6" creationId="{FB3C98C8-D8AA-4A81-A23A-091564A27EF7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7" creationId="{2B99885F-87A3-4F92-AC8D-E62FA83C26A4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78" creationId="{86CC1C0E-81AF-4688-8288-1BD23B1FDE5F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1" creationId="{4D0D9796-6312-478E-BE08-BC1B5308B459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2" creationId="{2A79AA54-E28C-4B51-A97D-AB3331480BE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6" creationId="{09A8E762-D8AB-4BC6-AB72-89DC7AEE9AF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7" creationId="{31B4E587-0E85-46C7-B5BC-34AF79848660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8" creationId="{55B122A7-3597-43EE-A896-BF336BEC7C78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89" creationId="{9952310C-086D-4F44-96D5-2C86C75392DA}"/>
          </ac:cxnSpMkLst>
        </pc:cxnChg>
        <pc:cxnChg chg="add mod">
          <ac:chgData name="Al Brooks" userId="34fc579134f071c1" providerId="LiveId" clId="{BABC7A8D-25F2-4134-A43F-87AAF8184ADA}" dt="2021-03-26T13:06:48.820" v="2810"/>
          <ac:cxnSpMkLst>
            <pc:docMk/>
            <pc:sldMk cId="1006957924" sldId="6225"/>
            <ac:cxnSpMk id="90" creationId="{728B7BA2-6A7C-421D-9A30-DC43DA1AB416}"/>
          </ac:cxnSpMkLst>
        </pc:cxnChg>
      </pc:sldChg>
      <pc:sldChg chg="addSp modSp">
        <pc:chgData name="Al Brooks" userId="34fc579134f071c1" providerId="LiveId" clId="{BABC7A8D-25F2-4134-A43F-87AAF8184ADA}" dt="2021-03-26T13:06:45.460" v="2809"/>
        <pc:sldMkLst>
          <pc:docMk/>
          <pc:sldMk cId="357564507" sldId="6336"/>
        </pc:sldMkLst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1" creationId="{1CE99921-588A-498C-B0BB-2E174614239B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5" creationId="{46862343-4BBF-4E3A-873E-3A3D5B41BED6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6" creationId="{63E76592-0306-41D0-BA6C-F199878DCDB0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7" creationId="{43F2801B-5D9C-4108-A725-CE4576B614CF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8" creationId="{F0BEA1CA-A846-4AC4-87C0-D6DD2588F58E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19" creationId="{29E9A831-2F8F-4DC3-AD84-855214894472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0" creationId="{71948710-4044-4620-B369-2AA874E746E7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1" creationId="{6F3F80A7-8408-4AB5-95FB-C6AED7C8E31C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2" creationId="{BC408D8A-BCC1-4D88-996B-F43376CD88E0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3" creationId="{3A4429C2-4F9E-4EE4-8F93-BB1AEF39CC9E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5" creationId="{D2C3172C-EB29-476B-9264-B0BDE1A790CF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26" creationId="{16FB23B3-D30D-4946-86E4-53185F36DDAB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32" creationId="{A6130F02-DF2A-4AC6-B20C-BFC47532C84E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33" creationId="{6EADCC3C-3B58-40DF-8508-910F894795F5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74" creationId="{475283E2-B8E5-4263-958D-0B7385F282DF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75" creationId="{A844823D-91F3-4B16-9ECC-03CEBE01E635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76" creationId="{DB1090B0-0278-4EDD-8663-5925C11F8724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77" creationId="{5A226631-8D8A-4FE2-A85B-A38DB8EC2939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78" creationId="{455DD5EB-F3B0-4E80-ABF3-0CE8ABE880DE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84" creationId="{D34D0874-3C5D-4791-B740-BEFFB284E778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85" creationId="{CDAF81A2-C581-4468-B122-4D13192871DA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88" creationId="{3F519E95-164A-4296-A5AC-1B1320B2FC10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89" creationId="{D1C05512-E9AF-4CD9-B468-E0B886C92E53}"/>
          </ac:spMkLst>
        </pc:spChg>
        <pc:spChg chg="add mod">
          <ac:chgData name="Al Brooks" userId="34fc579134f071c1" providerId="LiveId" clId="{BABC7A8D-25F2-4134-A43F-87AAF8184ADA}" dt="2021-03-26T13:06:45.460" v="2809"/>
          <ac:spMkLst>
            <pc:docMk/>
            <pc:sldMk cId="357564507" sldId="6336"/>
            <ac:spMk id="90" creationId="{8A38C73D-0025-4BF0-8323-4B2C16322DAE}"/>
          </ac:spMkLst>
        </pc:sp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" creationId="{2319B90B-9ECD-472A-9E6D-3232FD00539D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24" creationId="{B71A84D3-4C2A-4046-9E0D-4A82910A221A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27" creationId="{5113F5E2-1ADC-4407-8AD4-FE3ABC1CEF3F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28" creationId="{C3611C61-0FE9-4159-9050-45F37B6CBE12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29" creationId="{D266F499-B067-49BE-809A-6656AB633029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0" creationId="{B7A63F49-71BD-4B6C-8292-052ECDECA498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1" creationId="{8B0E566E-8BA6-40CB-B0BE-F047CB77F9E9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4" creationId="{7A4CF771-18F9-4708-95E7-639B17FF1C85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5" creationId="{84F4AF61-F645-4194-B9C5-A7A769A4252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6" creationId="{E66543DD-110C-4C9F-BFAE-FCB83438E83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7" creationId="{B7C8EF1A-C0C8-4163-830A-5208DC6FF83F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8" creationId="{2B1BF6E3-374E-42E5-81B7-076497623C7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39" creationId="{22346643-6F2C-4F10-8AE2-231B36B773FC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0" creationId="{7E7D429B-1410-4EAB-851C-4DB427BAD5C0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1" creationId="{D7B71282-B177-4AC6-98E2-8145A0B885DA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2" creationId="{725032CF-7804-4045-9B34-4737602ABF7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3" creationId="{A23DB010-543B-46A5-8CB8-DC4D31C6286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4" creationId="{E2286B37-6208-4BD1-B032-6927F0A2889A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5" creationId="{E89489C1-B9D0-4596-81ED-36A63F1E490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6" creationId="{B3C3FEFF-C5B4-490F-A980-25BB45646E1B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7" creationId="{5D106E7E-723B-4727-BC90-AF8DF43391A2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8" creationId="{06ED7281-8E0F-4710-A56E-78C44E3BE582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49" creationId="{779ECCAF-C603-45AA-A15D-7760D5F3A115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0" creationId="{7B2D64C2-07A7-4FF5-A6F6-3054944D1C7B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1" creationId="{75483BD0-A924-47E2-AF4E-B1C75E4ADC0E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2" creationId="{FDF1A3CE-D639-499A-99DE-2E013F2CC18B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3" creationId="{E37F421B-3FC3-4C95-8259-7B7CD19D39C1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4" creationId="{A5695D8A-B97F-4C41-93BB-D4E86808B14E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5" creationId="{A0959A7B-AF7A-4682-9BDC-7B8D9F897891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8" creationId="{FAA4F003-DF7A-40C5-B110-786E7957A21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59" creationId="{3EB27F10-4AB3-4FE3-8409-C83E32006DA0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0" creationId="{AB50C4FE-59F2-424E-ADB1-1EBC3B550A52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1" creationId="{2B666F5E-B50C-4906-92FF-F7505C42226C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2" creationId="{8307A46A-E884-48B5-94E5-1E61FBF2C66D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3" creationId="{59F953BD-436F-431A-9D13-94751249470E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4" creationId="{2FA4A596-C107-4149-BB25-DA422399CC6B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5" creationId="{49BC7E50-A37A-48A1-BA43-27D44DA55832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6" creationId="{F7408C05-73A1-47D9-A0D8-B9AE6C60F0C9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7" creationId="{1EB8C411-D79B-4326-BFC6-05FFB74206E8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8" creationId="{BDC87065-B3CF-4F3D-9059-EB2CAA93C869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69" creationId="{76B4BEB4-9B8C-477D-95D6-AF470B544BFC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70" creationId="{AF73F251-5C17-46BB-B667-BEDC87B0808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71" creationId="{4C5C5F6E-60AA-4088-8D98-81E83CA4630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72" creationId="{8625A921-F649-4BAA-8222-E079F5E9157C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73" creationId="{C853DF1A-6870-4B57-8426-3E1AFFFFB8FF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79" creationId="{A345055C-BF43-4315-9187-72A4E09DC8BC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0" creationId="{AACB6F84-E6AB-4C8E-80B0-DBEBE1338853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1" creationId="{EEC048E5-9E37-4B60-9E53-51D5D9D3A5BB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2" creationId="{34D5FED1-9C97-4ECB-9F74-C8CF47C2554A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3" creationId="{93F7B68C-2229-4E1D-ACC2-C5E64B6F0FEA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6" creationId="{E8C984A1-A5CE-446D-A464-19E0ADFB2D87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87" creationId="{D6F50451-4053-4168-80B9-3380A1EEF088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1" creationId="{59A5BBEC-5596-47D0-BE78-B051655725F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2" creationId="{B61B6E57-8F4D-4003-AC46-E46272E92BE5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3" creationId="{91998B8E-C7C3-46DC-9BD1-9F933F648FB5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4" creationId="{B95685B2-8F6E-4570-9849-70E0B834F456}"/>
          </ac:cxnSpMkLst>
        </pc:cxnChg>
        <pc:cxnChg chg="add mod">
          <ac:chgData name="Al Brooks" userId="34fc579134f071c1" providerId="LiveId" clId="{BABC7A8D-25F2-4134-A43F-87AAF8184ADA}" dt="2021-03-26T13:06:45.460" v="2809"/>
          <ac:cxnSpMkLst>
            <pc:docMk/>
            <pc:sldMk cId="357564507" sldId="6336"/>
            <ac:cxnSpMk id="95" creationId="{9679C6D8-7A6F-4390-A31D-D399B4A6EC58}"/>
          </ac:cxnSpMkLst>
        </pc:cxnChg>
      </pc:sldChg>
      <pc:sldChg chg="addSp delSp modSp mod">
        <pc:chgData name="Al Brooks" userId="34fc579134f071c1" providerId="LiveId" clId="{BABC7A8D-25F2-4134-A43F-87AAF8184ADA}" dt="2021-03-26T21:50:29.992" v="5562" actId="113"/>
        <pc:sldMkLst>
          <pc:docMk/>
          <pc:sldMk cId="710350263" sldId="6542"/>
        </pc:sldMkLst>
        <pc:spChg chg="mod">
          <ac:chgData name="Al Brooks" userId="34fc579134f071c1" providerId="LiveId" clId="{BABC7A8D-25F2-4134-A43F-87AAF8184ADA}" dt="2021-03-26T21:50:29.992" v="5562" actId="113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21:49:57.718" v="5508" actId="20577"/>
          <ac:spMkLst>
            <pc:docMk/>
            <pc:sldMk cId="710350263" sldId="6542"/>
            <ac:spMk id="7" creationId="{06ABEF3B-ABC1-4B76-8DC9-9BED300F1E4A}"/>
          </ac:spMkLst>
        </pc:spChg>
        <pc:picChg chg="del">
          <ac:chgData name="Al Brooks" userId="34fc579134f071c1" providerId="LiveId" clId="{BABC7A8D-25F2-4134-A43F-87AAF8184ADA}" dt="2021-03-26T21:48:26.933" v="5334" actId="478"/>
          <ac:picMkLst>
            <pc:docMk/>
            <pc:sldMk cId="710350263" sldId="6542"/>
            <ac:picMk id="3" creationId="{F0E0F439-0A46-444A-AA88-0398ED7E6140}"/>
          </ac:picMkLst>
        </pc:picChg>
        <pc:picChg chg="add mod">
          <ac:chgData name="Al Brooks" userId="34fc579134f071c1" providerId="LiveId" clId="{BABC7A8D-25F2-4134-A43F-87AAF8184ADA}" dt="2021-03-26T21:48:39.514" v="5338" actId="14100"/>
          <ac:picMkLst>
            <pc:docMk/>
            <pc:sldMk cId="710350263" sldId="6542"/>
            <ac:picMk id="4" creationId="{3D287126-0949-4AFE-BF17-0C10E88D4F88}"/>
          </ac:picMkLst>
        </pc:picChg>
      </pc:sldChg>
      <pc:sldChg chg="addSp delSp modSp mod">
        <pc:chgData name="Al Brooks" userId="34fc579134f071c1" providerId="LiveId" clId="{BABC7A8D-25F2-4134-A43F-87AAF8184ADA}" dt="2021-03-26T21:44:25.855" v="5325" actId="1076"/>
        <pc:sldMkLst>
          <pc:docMk/>
          <pc:sldMk cId="2915896299" sldId="6598"/>
        </pc:sldMkLst>
        <pc:spChg chg="mod">
          <ac:chgData name="Al Brooks" userId="34fc579134f071c1" providerId="LiveId" clId="{BABC7A8D-25F2-4134-A43F-87AAF8184ADA}" dt="2021-03-26T21:43:16.989" v="5320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21:43:28.619" v="5321" actId="108"/>
          <ac:spMkLst>
            <pc:docMk/>
            <pc:sldMk cId="2915896299" sldId="6598"/>
            <ac:spMk id="30" creationId="{00000000-0000-0000-0000-000000000000}"/>
          </ac:spMkLst>
        </pc:spChg>
        <pc:picChg chg="add del mod modCrop">
          <ac:chgData name="Al Brooks" userId="34fc579134f071c1" providerId="LiveId" clId="{BABC7A8D-25F2-4134-A43F-87AAF8184ADA}" dt="2021-03-26T21:44:18.946" v="5322" actId="478"/>
          <ac:picMkLst>
            <pc:docMk/>
            <pc:sldMk cId="2915896299" sldId="6598"/>
            <ac:picMk id="3" creationId="{24EBE70A-03E3-4295-BF98-057C7F104DC6}"/>
          </ac:picMkLst>
        </pc:picChg>
        <pc:picChg chg="add mod">
          <ac:chgData name="Al Brooks" userId="34fc579134f071c1" providerId="LiveId" clId="{BABC7A8D-25F2-4134-A43F-87AAF8184ADA}" dt="2021-03-26T21:44:25.855" v="5325" actId="1076"/>
          <ac:picMkLst>
            <pc:docMk/>
            <pc:sldMk cId="2915896299" sldId="6598"/>
            <ac:picMk id="6" creationId="{2D9199A4-E144-463D-924B-028306F53E9E}"/>
          </ac:picMkLst>
        </pc:picChg>
        <pc:picChg chg="del">
          <ac:chgData name="Al Brooks" userId="34fc579134f071c1" providerId="LiveId" clId="{BABC7A8D-25F2-4134-A43F-87AAF8184ADA}" dt="2021-03-26T21:41:35.113" v="5180" actId="478"/>
          <ac:picMkLst>
            <pc:docMk/>
            <pc:sldMk cId="2915896299" sldId="6598"/>
            <ac:picMk id="7" creationId="{ED799863-A343-40FB-BC81-6644A0B61349}"/>
          </ac:picMkLst>
        </pc:picChg>
      </pc:sldChg>
      <pc:sldChg chg="addSp delSp modSp mod">
        <pc:chgData name="Al Brooks" userId="34fc579134f071c1" providerId="LiveId" clId="{BABC7A8D-25F2-4134-A43F-87AAF8184ADA}" dt="2021-03-26T21:46:16.511" v="5333" actId="20577"/>
        <pc:sldMkLst>
          <pc:docMk/>
          <pc:sldMk cId="1350758701" sldId="6744"/>
        </pc:sldMkLst>
        <pc:spChg chg="mod">
          <ac:chgData name="Al Brooks" userId="34fc579134f071c1" providerId="LiveId" clId="{BABC7A8D-25F2-4134-A43F-87AAF8184ADA}" dt="2021-03-26T21:46:16.511" v="5333" actId="20577"/>
          <ac:spMkLst>
            <pc:docMk/>
            <pc:sldMk cId="1350758701" sldId="6744"/>
            <ac:spMk id="15" creationId="{3A07500E-BB65-48CB-9C0D-28451345BA86}"/>
          </ac:spMkLst>
        </pc:spChg>
        <pc:picChg chg="add mod">
          <ac:chgData name="Al Brooks" userId="34fc579134f071c1" providerId="LiveId" clId="{BABC7A8D-25F2-4134-A43F-87AAF8184ADA}" dt="2021-03-26T21:46:04.864" v="5330" actId="14100"/>
          <ac:picMkLst>
            <pc:docMk/>
            <pc:sldMk cId="1350758701" sldId="6744"/>
            <ac:picMk id="3" creationId="{4C0C980B-7540-45E6-AEC8-684A3FA59D41}"/>
          </ac:picMkLst>
        </pc:picChg>
        <pc:picChg chg="del">
          <ac:chgData name="Al Brooks" userId="34fc579134f071c1" providerId="LiveId" clId="{BABC7A8D-25F2-4134-A43F-87AAF8184ADA}" dt="2021-03-26T21:45:51.876" v="5326" actId="478"/>
          <ac:picMkLst>
            <pc:docMk/>
            <pc:sldMk cId="1350758701" sldId="6744"/>
            <ac:picMk id="4" creationId="{A6F31723-0CAA-4BC5-9E02-44D18C7FFF8B}"/>
          </ac:picMkLst>
        </pc:picChg>
      </pc:sldChg>
      <pc:sldChg chg="addSp delSp modSp mod">
        <pc:chgData name="Al Brooks" userId="34fc579134f071c1" providerId="LiveId" clId="{BABC7A8D-25F2-4134-A43F-87AAF8184ADA}" dt="2021-03-26T21:54:44.239" v="5806" actId="5793"/>
        <pc:sldMkLst>
          <pc:docMk/>
          <pc:sldMk cId="1096977330" sldId="6759"/>
        </pc:sldMkLst>
        <pc:spChg chg="mod">
          <ac:chgData name="Al Brooks" userId="34fc579134f071c1" providerId="LiveId" clId="{BABC7A8D-25F2-4134-A43F-87AAF8184ADA}" dt="2021-03-26T21:53:58.647" v="5730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21:54:44.239" v="5806" actId="5793"/>
          <ac:spMkLst>
            <pc:docMk/>
            <pc:sldMk cId="1096977330" sldId="6759"/>
            <ac:spMk id="7" creationId="{06ABEF3B-ABC1-4B76-8DC9-9BED300F1E4A}"/>
          </ac:spMkLst>
        </pc:spChg>
        <pc:picChg chg="del">
          <ac:chgData name="Al Brooks" userId="34fc579134f071c1" providerId="LiveId" clId="{BABC7A8D-25F2-4134-A43F-87AAF8184ADA}" dt="2021-03-26T21:52:36.433" v="5563" actId="478"/>
          <ac:picMkLst>
            <pc:docMk/>
            <pc:sldMk cId="1096977330" sldId="6759"/>
            <ac:picMk id="3" creationId="{43C3B6C9-B3FE-4F66-BCD6-AED7999EF5BC}"/>
          </ac:picMkLst>
        </pc:picChg>
        <pc:picChg chg="add mod ord">
          <ac:chgData name="Al Brooks" userId="34fc579134f071c1" providerId="LiveId" clId="{BABC7A8D-25F2-4134-A43F-87AAF8184ADA}" dt="2021-03-26T21:53:28.054" v="5678" actId="167"/>
          <ac:picMkLst>
            <pc:docMk/>
            <pc:sldMk cId="1096977330" sldId="6759"/>
            <ac:picMk id="4" creationId="{B524AFA7-C6B5-4495-980C-7B6422CED8A7}"/>
          </ac:picMkLst>
        </pc:picChg>
      </pc:sldChg>
      <pc:sldChg chg="addSp delSp modSp mod">
        <pc:chgData name="Al Brooks" userId="34fc579134f071c1" providerId="LiveId" clId="{BABC7A8D-25F2-4134-A43F-87AAF8184ADA}" dt="2021-04-01T12:29:36.911" v="15642" actId="6549"/>
        <pc:sldMkLst>
          <pc:docMk/>
          <pc:sldMk cId="117956122" sldId="6818"/>
        </pc:sldMkLst>
        <pc:spChg chg="mod">
          <ac:chgData name="Al Brooks" userId="34fc579134f071c1" providerId="LiveId" clId="{BABC7A8D-25F2-4134-A43F-87AAF8184ADA}" dt="2021-04-01T12:26:06.617" v="15464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4-01T12:29:36.911" v="15642" actId="6549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BABC7A8D-25F2-4134-A43F-87AAF8184ADA}" dt="2021-03-26T12:34:01.624" v="2634" actId="478"/>
          <ac:picMkLst>
            <pc:docMk/>
            <pc:sldMk cId="117956122" sldId="6818"/>
            <ac:picMk id="3" creationId="{08ED4FCF-DC45-4BB9-9F14-28F8ADC31B09}"/>
          </ac:picMkLst>
        </pc:picChg>
        <pc:picChg chg="add del mod ord">
          <ac:chgData name="Al Brooks" userId="34fc579134f071c1" providerId="LiveId" clId="{BABC7A8D-25F2-4134-A43F-87AAF8184ADA}" dt="2021-04-01T12:24:05.204" v="15363" actId="478"/>
          <ac:picMkLst>
            <pc:docMk/>
            <pc:sldMk cId="117956122" sldId="6818"/>
            <ac:picMk id="3" creationId="{303C23BA-6CD1-4ED3-B6B4-549065E57B8C}"/>
          </ac:picMkLst>
        </pc:picChg>
        <pc:picChg chg="add del mod ord">
          <ac:chgData name="Al Brooks" userId="34fc579134f071c1" providerId="LiveId" clId="{BABC7A8D-25F2-4134-A43F-87AAF8184ADA}" dt="2021-03-30T12:30:58.720" v="11469" actId="478"/>
          <ac:picMkLst>
            <pc:docMk/>
            <pc:sldMk cId="117956122" sldId="6818"/>
            <ac:picMk id="3" creationId="{80A71A03-1413-4D71-BAD2-1F1E4AD2AD9A}"/>
          </ac:picMkLst>
        </pc:picChg>
        <pc:picChg chg="add del mod">
          <ac:chgData name="Al Brooks" userId="34fc579134f071c1" providerId="LiveId" clId="{BABC7A8D-25F2-4134-A43F-87AAF8184ADA}" dt="2021-04-01T12:27:09.293" v="15468" actId="478"/>
          <ac:picMkLst>
            <pc:docMk/>
            <pc:sldMk cId="117956122" sldId="6818"/>
            <ac:picMk id="4" creationId="{1AC81F26-A985-4502-800B-0E1C3F542812}"/>
          </ac:picMkLst>
        </pc:picChg>
        <pc:picChg chg="add del mod ord">
          <ac:chgData name="Al Brooks" userId="34fc579134f071c1" providerId="LiveId" clId="{BABC7A8D-25F2-4134-A43F-87AAF8184ADA}" dt="2021-03-31T12:22:33.242" v="13058" actId="478"/>
          <ac:picMkLst>
            <pc:docMk/>
            <pc:sldMk cId="117956122" sldId="6818"/>
            <ac:picMk id="4" creationId="{961FB6E2-8D9A-47D0-928D-2173F9997BB9}"/>
          </ac:picMkLst>
        </pc:picChg>
        <pc:picChg chg="add del mod">
          <ac:chgData name="Al Brooks" userId="34fc579134f071c1" providerId="LiveId" clId="{BABC7A8D-25F2-4134-A43F-87AAF8184ADA}" dt="2021-03-29T12:48:52.030" v="9043" actId="478"/>
          <ac:picMkLst>
            <pc:docMk/>
            <pc:sldMk cId="117956122" sldId="6818"/>
            <ac:picMk id="6" creationId="{97E6C33B-D813-4E4C-BE80-9284600DA334}"/>
          </ac:picMkLst>
        </pc:picChg>
        <pc:picChg chg="del">
          <ac:chgData name="Al Brooks" userId="34fc579134f071c1" providerId="LiveId" clId="{BABC7A8D-25F2-4134-A43F-87AAF8184ADA}" dt="2021-03-26T12:27:49.711" v="2389" actId="478"/>
          <ac:picMkLst>
            <pc:docMk/>
            <pc:sldMk cId="117956122" sldId="6818"/>
            <ac:picMk id="7" creationId="{5F9B3F09-7104-4CF2-A10E-DAC804213BD1}"/>
          </ac:picMkLst>
        </pc:picChg>
        <pc:picChg chg="add mod ord">
          <ac:chgData name="Al Brooks" userId="34fc579134f071c1" providerId="LiveId" clId="{BABC7A8D-25F2-4134-A43F-87AAF8184ADA}" dt="2021-04-01T12:27:23.218" v="15473" actId="167"/>
          <ac:picMkLst>
            <pc:docMk/>
            <pc:sldMk cId="117956122" sldId="6818"/>
            <ac:picMk id="7" creationId="{B8275493-ACB6-413D-9B93-41DEE0BAF044}"/>
          </ac:picMkLst>
        </pc:picChg>
        <pc:cxnChg chg="add del mod">
          <ac:chgData name="Al Brooks" userId="34fc579134f071c1" providerId="LiveId" clId="{BABC7A8D-25F2-4134-A43F-87AAF8184ADA}" dt="2021-04-01T12:27:26.402" v="15475" actId="478"/>
          <ac:cxnSpMkLst>
            <pc:docMk/>
            <pc:sldMk cId="117956122" sldId="6818"/>
            <ac:cxnSpMk id="87" creationId="{6C98A6A8-EBD1-4AF4-AFEE-1E8A2119D029}"/>
          </ac:cxnSpMkLst>
        </pc:cxnChg>
      </pc:sldChg>
      <pc:sldChg chg="addSp delSp modSp del mod ord">
        <pc:chgData name="Al Brooks" userId="34fc579134f071c1" providerId="LiveId" clId="{BABC7A8D-25F2-4134-A43F-87AAF8184ADA}" dt="2021-03-25T20:59:29.722" v="1883" actId="2696"/>
        <pc:sldMkLst>
          <pc:docMk/>
          <pc:sldMk cId="2791510710" sldId="7010"/>
        </pc:sldMkLst>
        <pc:spChg chg="mod">
          <ac:chgData name="Al Brooks" userId="34fc579134f071c1" providerId="LiveId" clId="{BABC7A8D-25F2-4134-A43F-87AAF8184ADA}" dt="2021-03-25T19:16:57.242" v="51" actId="20577"/>
          <ac:spMkLst>
            <pc:docMk/>
            <pc:sldMk cId="2791510710" sldId="7010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5T20:47:47.938" v="1662" actId="167"/>
          <ac:spMkLst>
            <pc:docMk/>
            <pc:sldMk cId="2791510710" sldId="7010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87" creationId="{D0A5E79D-5B9F-4893-AEDA-381CD7FC63BF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88" creationId="{3BF34221-E4C3-4524-A06C-0A000B8B48AC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89" creationId="{DF97311D-3105-4FF5-8BAD-24E66FE4098E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0" creationId="{22C646A6-3AFC-4B1E-ABC9-2BB3E0BA819B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1" creationId="{3553AA5C-E697-4061-A625-8DAFAB94F044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2" creationId="{57640D9F-0203-41DF-B61E-FB12C4166332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3" creationId="{82FE9BA7-9B5B-45E0-981B-EFC16281F63B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4" creationId="{7E83818F-6153-4F3D-9D02-E199A803E5A4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5" creationId="{2F0183A4-6821-4491-AA54-953254A2BB61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6" creationId="{FB2FB6D7-2005-4F8D-B919-AF99E94B8FFA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8" creationId="{984B5101-E817-494B-88DD-04B19C81F080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99" creationId="{20857A2A-F029-4CDD-80E2-9827AFCC5610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05" creationId="{C98A2639-3F71-4E4D-8222-7BC6F07A2CE2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06" creationId="{826CDAF6-BC6D-4430-924A-217FACAD4B7D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45" creationId="{490E993C-BEA4-44FD-A23E-9FA3D04D5642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46" creationId="{29D96E93-1662-418D-846C-8E6B25D60856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47" creationId="{78E15FA2-9D7F-4A82-BAC1-1ABF5658E53F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48" creationId="{24F07695-D545-4FE7-A57A-71B2C1BE8B06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49" creationId="{9F09AE8B-9997-474A-9626-3059D1D42AB4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55" creationId="{4E7EEAE9-51C6-4613-908D-99E97D3A68E9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156" creationId="{61C2D563-98E8-4691-BCA6-E006F1794FD5}"/>
          </ac:spMkLst>
        </pc:spChg>
        <pc:spChg chg="add mod">
          <ac:chgData name="Al Brooks" userId="34fc579134f071c1" providerId="LiveId" clId="{BABC7A8D-25F2-4134-A43F-87AAF8184ADA}" dt="2021-03-25T20:58:10.639" v="1874" actId="108"/>
          <ac:spMkLst>
            <pc:docMk/>
            <pc:sldMk cId="2791510710" sldId="7010"/>
            <ac:spMk id="158" creationId="{AA475DD3-5009-498E-A8D3-8591D79735C1}"/>
          </ac:spMkLst>
        </pc:spChg>
        <pc:spChg chg="add mod">
          <ac:chgData name="Al Brooks" userId="34fc579134f071c1" providerId="LiveId" clId="{BABC7A8D-25F2-4134-A43F-87AAF8184ADA}" dt="2021-03-25T20:48:54.997" v="1676" actId="14100"/>
          <ac:spMkLst>
            <pc:docMk/>
            <pc:sldMk cId="2791510710" sldId="7010"/>
            <ac:spMk id="161" creationId="{758C97A5-8B3C-497C-8458-08148D00CD62}"/>
          </ac:spMkLst>
        </pc:spChg>
        <pc:spChg chg="add mod">
          <ac:chgData name="Al Brooks" userId="34fc579134f071c1" providerId="LiveId" clId="{BABC7A8D-25F2-4134-A43F-87AAF8184ADA}" dt="2021-03-25T20:58:56.916" v="1880" actId="1076"/>
          <ac:spMkLst>
            <pc:docMk/>
            <pc:sldMk cId="2791510710" sldId="7010"/>
            <ac:spMk id="164" creationId="{31451F0E-EE3D-4234-990D-7F6AB72F3E26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0" creationId="{40EEDA5E-6050-4ACA-AFD1-CC750A5297FF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1" creationId="{DA783607-558F-4530-80FC-4699082B6CA8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2" creationId="{01C9A833-1404-4E67-ADCF-2168107AC36F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3" creationId="{4982834C-3EBD-4D74-95FF-3E4D859FE37A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4" creationId="{A1CE95C6-95A9-4D35-ADCD-1C420E17787F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5" creationId="{F984A4A7-1380-4C54-B0E8-A091DD2D29C2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6" creationId="{B8B43CAF-3C73-4E39-B0D5-CB452D4896F1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7" creationId="{8F2A02DE-5022-4ECB-BCD5-54CB4DCC61BA}"/>
          </ac:spMkLst>
        </pc:spChg>
        <pc:spChg chg="add mod">
          <ac:chgData name="Al Brooks" userId="34fc579134f071c1" providerId="LiveId" clId="{BABC7A8D-25F2-4134-A43F-87AAF8184ADA}" dt="2021-03-25T20:59:10.940" v="1881"/>
          <ac:spMkLst>
            <pc:docMk/>
            <pc:sldMk cId="2791510710" sldId="7010"/>
            <ac:spMk id="178" creationId="{CB71B14F-304E-4E00-BB17-B055AABFC74E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213" creationId="{676395F0-8665-47AA-AADD-407FA56CBAE1}"/>
          </ac:spMkLst>
        </pc:spChg>
        <pc:spChg chg="del">
          <ac:chgData name="Al Brooks" userId="34fc579134f071c1" providerId="LiveId" clId="{BABC7A8D-25F2-4134-A43F-87AAF8184ADA}" dt="2021-03-25T20:51:21.341" v="1733" actId="478"/>
          <ac:spMkLst>
            <pc:docMk/>
            <pc:sldMk cId="2791510710" sldId="7010"/>
            <ac:spMk id="214" creationId="{F9851696-503A-40A1-973E-BA2C5E58F475}"/>
          </ac:spMkLst>
        </pc:spChg>
        <pc:spChg chg="del">
          <ac:chgData name="Al Brooks" userId="34fc579134f071c1" providerId="LiveId" clId="{BABC7A8D-25F2-4134-A43F-87AAF8184ADA}" dt="2021-03-25T20:51:23.586" v="1734" actId="478"/>
          <ac:spMkLst>
            <pc:docMk/>
            <pc:sldMk cId="2791510710" sldId="7010"/>
            <ac:spMk id="215" creationId="{362151A5-E0FD-4742-82B9-7C67F0BE5198}"/>
          </ac:spMkLst>
        </pc:spChg>
        <pc:picChg chg="add mod ord">
          <ac:chgData name="Al Brooks" userId="34fc579134f071c1" providerId="LiveId" clId="{BABC7A8D-25F2-4134-A43F-87AAF8184ADA}" dt="2021-03-25T20:48:34.182" v="1671" actId="1076"/>
          <ac:picMkLst>
            <pc:docMk/>
            <pc:sldMk cId="2791510710" sldId="7010"/>
            <ac:picMk id="159" creationId="{6BE2DD06-5F5A-4D99-AA67-F7DA665144C6}"/>
          </ac:picMkLst>
        </pc:picChg>
        <pc:picChg chg="add del mod">
          <ac:chgData name="Al Brooks" userId="34fc579134f071c1" providerId="LiveId" clId="{BABC7A8D-25F2-4134-A43F-87AAF8184ADA}" dt="2021-03-25T20:35:32.807" v="1511"/>
          <ac:picMkLst>
            <pc:docMk/>
            <pc:sldMk cId="2791510710" sldId="7010"/>
            <ac:picMk id="160" creationId="{D36EA369-CED0-4D4B-9C80-A3A0466628A8}"/>
          </ac:picMkLst>
        </pc:pic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86" creationId="{A399F441-B4C1-49BB-8058-B6AE78CEBE19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97" creationId="{1A823390-5EF3-4094-9752-6B386B4629C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0" creationId="{E5112A69-BAA3-4907-8C30-237BCA5B0BC7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1" creationId="{ADC65395-FE04-4BC0-AA98-40E482D1B03E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2" creationId="{003E2B67-D4FD-40F3-8CD0-531A86019DF8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3" creationId="{30C93DB0-3086-48E6-BB84-8E67693134CC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4" creationId="{3A0ACC7B-CD0B-45A5-992D-C0A78FB504F8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7" creationId="{863B65EF-2D78-446A-9E82-302FA82686CC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8" creationId="{A0F17F36-0F7E-48D9-9174-CDF0F7397994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09" creationId="{7A029876-0832-4522-9EA5-1B1C13D346F8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0" creationId="{E35D8E61-26DB-4CD9-BD0C-0E11706FA15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1" creationId="{6A8C78E2-E640-4E26-AF1E-BF25ADB8764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2" creationId="{911FBA74-FEE8-434C-BAFF-1B372C3D1FEE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3" creationId="{9177CA87-86F4-41CF-BDD7-730ACC6483CD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4" creationId="{4A2980BE-CA78-4D83-AC8B-29F483C73108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5" creationId="{64C4BB4E-2DD6-45E2-BA29-B18BD8EBE55F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6" creationId="{EEF33D09-6682-4CDA-9A3F-D5DE42203B3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7" creationId="{1ED52DF3-41C5-4E41-8FCC-21796A947671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8" creationId="{50D8FE2B-F916-498E-BD63-AE5649C2A80B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19" creationId="{DA6B8874-7F92-493C-9612-37233A120BB7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0" creationId="{243A4C88-A2B8-4F7E-A3FC-C562C1F157A3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1" creationId="{BD36AB54-337A-4D85-B9E4-13396A4013A0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2" creationId="{00B91F4B-76DC-4A7A-95C8-026CA194244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3" creationId="{C5D22521-6BB3-429A-953F-EC95B5855E1F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4" creationId="{0CFBBE47-F2EE-468C-99AA-AE43552D641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5" creationId="{3317F477-B12D-4217-9ACB-A4245EFCB760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6" creationId="{4E1444A5-D1AA-4E0A-8BA6-0F1997EFE3D1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7" creationId="{3EA8A33A-4856-46A9-A6F8-04FEE882BC2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8" creationId="{3D6CD9DA-7DB2-4F02-858E-E042A9F56451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29" creationId="{BBCD590B-B201-41A0-A8F5-063135A304BE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0" creationId="{8447CCA4-9B04-424F-94CE-1C0AEA68E2FE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1" creationId="{D831D1CD-0F6D-4439-89A9-31199643A6A8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2" creationId="{0536680E-6B87-4E3A-98EB-A3EDABAAED5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3" creationId="{0622915A-56FF-4D6E-8C77-0DD94EB45F65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4" creationId="{73301A59-3EDE-4CB1-97E1-18CCD3CDF817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5" creationId="{5C28E530-C9F5-40E5-9A10-F276E04E3A4B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6" creationId="{9E909742-5056-48F7-BC53-9A5587F1310C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7" creationId="{84FA2FCC-6F79-4C80-94F1-C2C9B14D1F2D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8" creationId="{4CE3BBB3-38EE-4CD1-803C-DE016AF55EF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39" creationId="{33937A6E-2D9C-4941-9E3D-5EB2BFF4B264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40" creationId="{A4A6A369-55FA-4317-A8E0-06332417ECB4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41" creationId="{FAD0FF14-4FD0-44DC-9F07-644F9123617A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42" creationId="{C49E900B-BD88-4F56-9EF2-9F14ACA47695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43" creationId="{452E11A0-36BF-4505-8380-8FAB413B176B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44" creationId="{E522EAB4-13AC-4804-AA00-0AA4549D5D5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0" creationId="{736E9FC1-4296-48CB-8EDD-888E56237F73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1" creationId="{96B7F396-94F8-4E79-BD79-16D9DCD5B431}"/>
          </ac:cxnSpMkLst>
        </pc:cxnChg>
        <pc:cxnChg chg="del mod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2" creationId="{9009168F-A279-41BA-925B-9243B55FDB7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3" creationId="{D3BC6F01-FF21-4939-A7FA-B5CAA4D922BC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4" creationId="{F919468B-C8F5-41E8-95FD-F75D3C682060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57" creationId="{2E28D65B-0637-4405-A1F9-C5F7A5C78083}"/>
          </ac:cxnSpMkLst>
        </pc:cxnChg>
        <pc:cxnChg chg="add mod">
          <ac:chgData name="Al Brooks" userId="34fc579134f071c1" providerId="LiveId" clId="{BABC7A8D-25F2-4134-A43F-87AAF8184ADA}" dt="2021-03-25T20:49:26.330" v="1680" actId="14100"/>
          <ac:cxnSpMkLst>
            <pc:docMk/>
            <pc:sldMk cId="2791510710" sldId="7010"/>
            <ac:cxnSpMk id="162" creationId="{CB8EDBA2-2406-4E3D-81EA-3B4D7E4E6BC2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163" creationId="{66C78350-E206-43FB-B26E-177F7D932524}"/>
          </ac:cxnSpMkLst>
        </pc:cxnChg>
        <pc:cxnChg chg="add mod">
          <ac:chgData name="Al Brooks" userId="34fc579134f071c1" providerId="LiveId" clId="{BABC7A8D-25F2-4134-A43F-87AAF8184ADA}" dt="2021-03-25T20:50:01.210" v="1688" actId="14100"/>
          <ac:cxnSpMkLst>
            <pc:docMk/>
            <pc:sldMk cId="2791510710" sldId="7010"/>
            <ac:cxnSpMk id="165" creationId="{60A29A7A-D2BD-41FA-B431-3C6BB4E73606}"/>
          </ac:cxnSpMkLst>
        </pc:cxnChg>
        <pc:cxnChg chg="add mod">
          <ac:chgData name="Al Brooks" userId="34fc579134f071c1" providerId="LiveId" clId="{BABC7A8D-25F2-4134-A43F-87AAF8184ADA}" dt="2021-03-25T20:50:58.675" v="1729" actId="571"/>
          <ac:cxnSpMkLst>
            <pc:docMk/>
            <pc:sldMk cId="2791510710" sldId="7010"/>
            <ac:cxnSpMk id="166" creationId="{6A0E47DD-CD48-4DB1-8E8D-CCAEC2FA0F8E}"/>
          </ac:cxnSpMkLst>
        </pc:cxnChg>
        <pc:cxnChg chg="add mod">
          <ac:chgData name="Al Brooks" userId="34fc579134f071c1" providerId="LiveId" clId="{BABC7A8D-25F2-4134-A43F-87AAF8184ADA}" dt="2021-03-25T20:58:54.280" v="1879" actId="14100"/>
          <ac:cxnSpMkLst>
            <pc:docMk/>
            <pc:sldMk cId="2791510710" sldId="7010"/>
            <ac:cxnSpMk id="167" creationId="{A28F7515-F74B-4594-9FC3-BF8297346A23}"/>
          </ac:cxnSpMkLst>
        </pc:cxnChg>
        <pc:cxnChg chg="add mod">
          <ac:chgData name="Al Brooks" userId="34fc579134f071c1" providerId="LiveId" clId="{BABC7A8D-25F2-4134-A43F-87AAF8184ADA}" dt="2021-03-25T20:59:10.940" v="1881"/>
          <ac:cxnSpMkLst>
            <pc:docMk/>
            <pc:sldMk cId="2791510710" sldId="7010"/>
            <ac:cxnSpMk id="168" creationId="{5C942CAF-D629-472D-8096-A467F6785B6D}"/>
          </ac:cxnSpMkLst>
        </pc:cxnChg>
        <pc:cxnChg chg="add mod">
          <ac:chgData name="Al Brooks" userId="34fc579134f071c1" providerId="LiveId" clId="{BABC7A8D-25F2-4134-A43F-87AAF8184ADA}" dt="2021-03-25T20:59:10.940" v="1881"/>
          <ac:cxnSpMkLst>
            <pc:docMk/>
            <pc:sldMk cId="2791510710" sldId="7010"/>
            <ac:cxnSpMk id="169" creationId="{0BD07353-0FC1-49F8-A244-3AC19B815C00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216" creationId="{F92116C2-A66C-4A94-BB6B-8BC1C5240876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222" creationId="{380CF677-22AF-4B48-A00E-7C02BC385420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223" creationId="{1DD7D9BC-1F61-41CD-9027-99634EB8D627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224" creationId="{CD06E6F9-5EBA-4E2C-87CA-48D4A3BBC0DF}"/>
          </ac:cxnSpMkLst>
        </pc:cxnChg>
        <pc:cxnChg chg="del">
          <ac:chgData name="Al Brooks" userId="34fc579134f071c1" providerId="LiveId" clId="{BABC7A8D-25F2-4134-A43F-87AAF8184ADA}" dt="2021-03-25T20:51:21.341" v="1733" actId="478"/>
          <ac:cxnSpMkLst>
            <pc:docMk/>
            <pc:sldMk cId="2791510710" sldId="7010"/>
            <ac:cxnSpMk id="225" creationId="{DAB1F2EF-6C2B-49DE-9747-C9829852D009}"/>
          </ac:cxnSpMkLst>
        </pc:cxnChg>
      </pc:sldChg>
      <pc:sldChg chg="addSp delSp modSp del mod ord">
        <pc:chgData name="Al Brooks" userId="34fc579134f071c1" providerId="LiveId" clId="{BABC7A8D-25F2-4134-A43F-87AAF8184ADA}" dt="2021-03-27T00:12:36.230" v="6275" actId="2696"/>
        <pc:sldMkLst>
          <pc:docMk/>
          <pc:sldMk cId="3611741440" sldId="7011"/>
        </pc:sldMkLst>
        <pc:spChg chg="mod">
          <ac:chgData name="Al Brooks" userId="34fc579134f071c1" providerId="LiveId" clId="{BABC7A8D-25F2-4134-A43F-87AAF8184ADA}" dt="2021-03-26T16:10:25.267" v="3976" actId="313"/>
          <ac:spMkLst>
            <pc:docMk/>
            <pc:sldMk cId="3611741440" sldId="7011"/>
            <ac:spMk id="5" creationId="{00000000-0000-0000-0000-000000000000}"/>
          </ac:spMkLst>
        </pc:spChg>
        <pc:spChg chg="del">
          <ac:chgData name="Al Brooks" userId="34fc579134f071c1" providerId="LiveId" clId="{BABC7A8D-25F2-4134-A43F-87AAF8184ADA}" dt="2021-03-27T00:00:57.573" v="5812" actId="21"/>
          <ac:spMkLst>
            <pc:docMk/>
            <pc:sldMk cId="3611741440" sldId="7011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87" creationId="{E54945D8-9CD3-4D6D-939B-C83523AF9256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88" creationId="{BA0A6242-499A-4623-B948-980B79F0773C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89" creationId="{7C0CE536-87E3-44D9-A94E-EE51AB33191C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0" creationId="{0ADE3B32-F55C-49EC-9787-247FCF6D9661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1" creationId="{B479CBE9-0601-40C5-861D-1892940565D2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2" creationId="{405E95B1-0754-4AF3-BDD0-C749229C7FE0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3" creationId="{302FF143-0A5D-4215-AF78-E6DEFCDD3475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4" creationId="{DBF911A8-357E-4132-81F6-B8E384F134CF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5" creationId="{2E52A52E-00A5-4637-8631-836AE2D46E24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6" creationId="{279CA157-D16E-429E-A952-E812756C226E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8" creationId="{0BDEE0D9-CCA3-430C-B2C2-CF2BA4A19BBB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99" creationId="{04F0D233-C57A-4F6C-8A09-63CDFDEA7976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05" creationId="{EDEFCA92-A676-4F36-A50C-0AA8C954666E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06" creationId="{01013DCB-6839-4084-8A5B-FCB82F80113A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45" creationId="{13800D36-5AA0-4FE3-A9C0-7CF8D84941BA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46" creationId="{F8CF210D-2F08-4063-B340-1A36403AD9C3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47" creationId="{8BC8EFBF-B41E-41F0-A882-5674A54DC949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48" creationId="{A82D5B13-5371-4136-8E04-19330C50C88D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49" creationId="{6A11D4CD-86F1-4F5C-A409-9FA4C4BEC086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55" creationId="{3D297613-A5CF-4C4B-B449-02F35E7BD4D8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156" creationId="{7B4559E4-6386-471B-BE51-60650CEE01F1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58" creationId="{DD1B4F46-5FE9-4D93-A09C-8FA599E5A7E2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60" creationId="{548B10CE-DF5A-4AD3-9DED-31A27CBD8ADD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1" creationId="{AE38C5A4-73BB-462E-80CA-07A437CE6D60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2" creationId="{49B9F1EE-9DEA-4DC5-AF4C-FAB216D6FE18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3" creationId="{52AC66FF-6BE8-4F1A-BA14-18BCCE7BF4F9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4" creationId="{832E01D3-1E45-4C19-B789-6DEF40910123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5" creationId="{2C4E6864-6202-4ED5-80AB-12FF3F149C3C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6" creationId="{0D66BCA2-5941-4F37-87FC-ED80576EE19B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7" creationId="{6124B482-7A70-4A4C-BE6F-74F5C799607D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8" creationId="{CE7268E8-ED55-4C98-96AF-2C7A03EE1B59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79" creationId="{03BA8690-6AB2-423E-9F4B-8A1EC61B41A4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80" creationId="{FB7D0ED4-3FBE-45D2-AF8C-2DE6A996C337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81" creationId="{9678C16A-F852-4265-9D9B-F71ADEAF182F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82" creationId="{4AC69D34-9A0E-403C-853C-CE95ED9FF18A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86" creationId="{7D4DB694-A4C1-43B2-BEB7-2F3E98865B0D}"/>
          </ac:spMkLst>
        </pc:spChg>
        <pc:spChg chg="add del mod">
          <ac:chgData name="Al Brooks" userId="34fc579134f071c1" providerId="LiveId" clId="{BABC7A8D-25F2-4134-A43F-87AAF8184ADA}" dt="2021-03-27T00:05:44.315" v="6141" actId="21"/>
          <ac:spMkLst>
            <pc:docMk/>
            <pc:sldMk cId="3611741440" sldId="7011"/>
            <ac:spMk id="188" creationId="{6FA129A3-17E1-4358-B83D-162CC8E4FC38}"/>
          </ac:spMkLst>
        </pc:spChg>
        <pc:spChg chg="add mod ord">
          <ac:chgData name="Al Brooks" userId="34fc579134f071c1" providerId="LiveId" clId="{BABC7A8D-25F2-4134-A43F-87AAF8184ADA}" dt="2021-03-27T00:09:23.500" v="6167" actId="167"/>
          <ac:spMkLst>
            <pc:docMk/>
            <pc:sldMk cId="3611741440" sldId="7011"/>
            <ac:spMk id="190" creationId="{90A30ED6-26B2-4564-BD50-C703670D455C}"/>
          </ac:spMkLst>
        </pc:spChg>
        <pc:spChg chg="add mod">
          <ac:chgData name="Al Brooks" userId="34fc579134f071c1" providerId="LiveId" clId="{BABC7A8D-25F2-4134-A43F-87AAF8184ADA}" dt="2021-03-27T00:09:50.658" v="6168"/>
          <ac:spMkLst>
            <pc:docMk/>
            <pc:sldMk cId="3611741440" sldId="7011"/>
            <ac:spMk id="193" creationId="{219512A0-311C-46A1-89C5-FF9E0E3E8C89}"/>
          </ac:spMkLst>
        </pc:spChg>
        <pc:spChg chg="add del mod">
          <ac:chgData name="Al Brooks" userId="34fc579134f071c1" providerId="LiveId" clId="{BABC7A8D-25F2-4134-A43F-87AAF8184ADA}" dt="2021-03-27T00:10:45.465" v="6201" actId="478"/>
          <ac:spMkLst>
            <pc:docMk/>
            <pc:sldMk cId="3611741440" sldId="7011"/>
            <ac:spMk id="194" creationId="{911A84EC-4DD0-4B50-9D35-51B977E04B55}"/>
          </ac:spMkLst>
        </pc:spChg>
        <pc:spChg chg="add mod">
          <ac:chgData name="Al Brooks" userId="34fc579134f071c1" providerId="LiveId" clId="{BABC7A8D-25F2-4134-A43F-87AAF8184ADA}" dt="2021-03-27T00:09:50.658" v="6168"/>
          <ac:spMkLst>
            <pc:docMk/>
            <pc:sldMk cId="3611741440" sldId="7011"/>
            <ac:spMk id="195" creationId="{EDDABAA3-6686-42AE-8159-6B441A8EA696}"/>
          </ac:spMkLst>
        </pc:spChg>
        <pc:spChg chg="add mod">
          <ac:chgData name="Al Brooks" userId="34fc579134f071c1" providerId="LiveId" clId="{BABC7A8D-25F2-4134-A43F-87AAF8184ADA}" dt="2021-03-27T00:09:50.658" v="6168"/>
          <ac:spMkLst>
            <pc:docMk/>
            <pc:sldMk cId="3611741440" sldId="7011"/>
            <ac:spMk id="196" creationId="{C7CBD2F8-91B8-47C0-A765-E27523B07B5A}"/>
          </ac:spMkLst>
        </pc:spChg>
        <pc:spChg chg="add del mod">
          <ac:chgData name="Al Brooks" userId="34fc579134f071c1" providerId="LiveId" clId="{BABC7A8D-25F2-4134-A43F-87AAF8184ADA}" dt="2021-03-27T00:10:40.083" v="6199" actId="478"/>
          <ac:spMkLst>
            <pc:docMk/>
            <pc:sldMk cId="3611741440" sldId="7011"/>
            <ac:spMk id="197" creationId="{9F6D49EB-FCB1-459F-8B5D-09796AC8D81F}"/>
          </ac:spMkLst>
        </pc:spChg>
        <pc:spChg chg="add mod">
          <ac:chgData name="Al Brooks" userId="34fc579134f071c1" providerId="LiveId" clId="{BABC7A8D-25F2-4134-A43F-87AAF8184ADA}" dt="2021-03-27T00:11:54.329" v="6269" actId="1076"/>
          <ac:spMkLst>
            <pc:docMk/>
            <pc:sldMk cId="3611741440" sldId="7011"/>
            <ac:spMk id="198" creationId="{AF4040AA-07F5-4BFB-BC6C-529B78ED3094}"/>
          </ac:spMkLst>
        </pc:spChg>
        <pc:spChg chg="add del mod">
          <ac:chgData name="Al Brooks" userId="34fc579134f071c1" providerId="LiveId" clId="{BABC7A8D-25F2-4134-A43F-87AAF8184ADA}" dt="2021-03-27T00:10:43.874" v="6200" actId="478"/>
          <ac:spMkLst>
            <pc:docMk/>
            <pc:sldMk cId="3611741440" sldId="7011"/>
            <ac:spMk id="199" creationId="{6C10A103-4DF4-4462-83B7-68D9451467A8}"/>
          </ac:spMkLst>
        </pc:spChg>
        <pc:spChg chg="add del mod">
          <ac:chgData name="Al Brooks" userId="34fc579134f071c1" providerId="LiveId" clId="{BABC7A8D-25F2-4134-A43F-87AAF8184ADA}" dt="2021-03-27T00:10:06.028" v="6171" actId="478"/>
          <ac:spMkLst>
            <pc:docMk/>
            <pc:sldMk cId="3611741440" sldId="7011"/>
            <ac:spMk id="200" creationId="{07CD2B76-50C7-46B9-9CCC-FBAA571ACB43}"/>
          </ac:spMkLst>
        </pc:spChg>
        <pc:spChg chg="add mod">
          <ac:chgData name="Al Brooks" userId="34fc579134f071c1" providerId="LiveId" clId="{BABC7A8D-25F2-4134-A43F-87AAF8184ADA}" dt="2021-03-27T00:10:15.616" v="6174" actId="14100"/>
          <ac:spMkLst>
            <pc:docMk/>
            <pc:sldMk cId="3611741440" sldId="7011"/>
            <ac:spMk id="201" creationId="{42F82D81-34E0-413C-81E7-9B34393651B8}"/>
          </ac:spMkLst>
        </pc:spChg>
        <pc:spChg chg="add del mod">
          <ac:chgData name="Al Brooks" userId="34fc579134f071c1" providerId="LiveId" clId="{BABC7A8D-25F2-4134-A43F-87AAF8184ADA}" dt="2021-03-27T00:11:50.356" v="6268" actId="478"/>
          <ac:spMkLst>
            <pc:docMk/>
            <pc:sldMk cId="3611741440" sldId="7011"/>
            <ac:spMk id="202" creationId="{D3A2DAFF-37F3-499F-92AC-07EC05410D97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213" creationId="{6A1B5BBC-0634-4909-B478-DEC159577767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214" creationId="{87E18470-B966-41F0-8E2F-4C03B2AF5EF5}"/>
          </ac:spMkLst>
        </pc:spChg>
        <pc:spChg chg="del">
          <ac:chgData name="Al Brooks" userId="34fc579134f071c1" providerId="LiveId" clId="{BABC7A8D-25F2-4134-A43F-87AAF8184ADA}" dt="2021-03-27T00:10:50.564" v="6202" actId="478"/>
          <ac:spMkLst>
            <pc:docMk/>
            <pc:sldMk cId="3611741440" sldId="7011"/>
            <ac:spMk id="215" creationId="{ABBADEFF-B709-49F4-AA83-D3726215A077}"/>
          </ac:spMkLst>
        </pc:spChg>
        <pc:picChg chg="add del mod ord">
          <ac:chgData name="Al Brooks" userId="34fc579134f071c1" providerId="LiveId" clId="{BABC7A8D-25F2-4134-A43F-87AAF8184ADA}" dt="2021-03-27T00:09:05.366" v="6163" actId="478"/>
          <ac:picMkLst>
            <pc:docMk/>
            <pc:sldMk cId="3611741440" sldId="7011"/>
            <ac:picMk id="159" creationId="{46A4128C-3CDA-4EB5-A252-8D6C4B7B06E3}"/>
          </ac:picMkLst>
        </pc:picChg>
        <pc:picChg chg="add del mod">
          <ac:chgData name="Al Brooks" userId="34fc579134f071c1" providerId="LiveId" clId="{BABC7A8D-25F2-4134-A43F-87AAF8184ADA}" dt="2021-03-27T00:09:04.077" v="6162" actId="478"/>
          <ac:picMkLst>
            <pc:docMk/>
            <pc:sldMk cId="3611741440" sldId="7011"/>
            <ac:picMk id="161" creationId="{D58E50ED-D349-48CE-A8CE-DF31B9824AD2}"/>
          </ac:picMkLst>
        </pc:picChg>
        <pc:picChg chg="add mod">
          <ac:chgData name="Al Brooks" userId="34fc579134f071c1" providerId="LiveId" clId="{BABC7A8D-25F2-4134-A43F-87AAF8184ADA}" dt="2021-03-27T00:09:07.190" v="6164"/>
          <ac:picMkLst>
            <pc:docMk/>
            <pc:sldMk cId="3611741440" sldId="7011"/>
            <ac:picMk id="189" creationId="{748F0221-EEF9-4A0C-AC92-DB787308012B}"/>
          </ac:picMkLst>
        </pc:pic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86" creationId="{6ED2470D-C50C-4DF1-AB6C-B77B9882E4E9}"/>
          </ac:cxnSpMkLst>
        </pc:cxnChg>
        <pc:cxnChg chg="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97" creationId="{824E33DF-5DDE-4032-B9A3-038D1B985178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0" creationId="{6283798A-9D00-43CC-9471-E8DC15B56272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1" creationId="{42A0A249-817D-4BC6-B7E3-982F1D3AFB0B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2" creationId="{A32ADBEE-A3C4-48D4-9975-378F765C00C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3" creationId="{1AA348F8-1066-4319-8D17-7CD1AD1A82DC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4" creationId="{802EE56F-B543-4D0A-8138-AB7EEF517299}"/>
          </ac:cxnSpMkLst>
        </pc:cxnChg>
        <pc:cxnChg chg="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07" creationId="{C853AC18-E8C5-4D45-B89C-A1AFF27C59B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8" creationId="{7E76D6E0-14BF-4861-9D23-EEE14C48CB4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09" creationId="{20D9F987-252B-40FC-8455-BAD3D9DA962D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0" creationId="{CF413072-6C9F-4712-BB06-64CD2680B3B0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1" creationId="{AADB8FC7-0166-4399-A79F-C602902048E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2" creationId="{1ADD0D76-7B00-44EB-8E12-E399C18CDFFB}"/>
          </ac:cxnSpMkLst>
        </pc:cxnChg>
        <pc:cxnChg chg="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13" creationId="{EBA89DD3-5C08-4643-B35C-276722F18ED8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4" creationId="{E1522A35-9E84-4B5A-9F02-AAF7B0A2E426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5" creationId="{A1622042-569A-485C-9182-EB2849C92AE1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6" creationId="{A537AF8F-F641-4243-8A90-21B2A9C43FF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7" creationId="{2C39C61B-337D-4C8A-81FE-68ECB8DC55AE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18" creationId="{3D7B188A-7E38-4881-AAF1-EB4723A29840}"/>
          </ac:cxnSpMkLst>
        </pc:cxnChg>
        <pc:cxnChg chg="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19" creationId="{A212E34D-4852-4165-92DB-3323D5191B1F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0" creationId="{A7191419-C07B-4942-9092-9D73B14A0E20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1" creationId="{21EA855D-4086-4E5C-A486-10365FFB500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2" creationId="{17D33D0B-97EB-41BD-B4EB-A0AD37FA9F16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3" creationId="{6E7362CF-DCF7-4E0A-B416-982FBFEF11AB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4" creationId="{A33D1D0B-872A-4A40-BDE8-49675A37E57E}"/>
          </ac:cxnSpMkLst>
        </pc:cxnChg>
        <pc:cxnChg chg="del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25" creationId="{6F981C58-70B4-4C7E-89FF-675CA046118E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6" creationId="{2F4DB3A5-999B-4FCE-8A81-E5FCC9AD0664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7" creationId="{AA49C3F2-EF42-46F7-BF61-58A5FE4EDFBD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8" creationId="{A5EC9D2B-E800-4AD7-B09E-EABAAC5BAE47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29" creationId="{49F4A948-5F14-4EF4-B89A-B82FE8C4B06C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0" creationId="{90F4BFC2-B93B-4712-9A4A-F9E918B99725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1" creationId="{232608A1-46EB-468F-9F66-CE3BB6B005D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2" creationId="{B5F1BC93-2249-4CB5-AA6B-715B15EEFA9F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3" creationId="{951937DB-427E-4B29-BE4C-6D763CEC94C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4" creationId="{EA201E3B-47BF-4DB0-BA4D-8D762B20413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5" creationId="{5D8373ED-18C3-496A-9B38-6D718053EEEC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6" creationId="{336FC92E-BB07-4C81-9F0E-959423F8EC98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7" creationId="{86A5F537-6F4C-4402-9081-E808866C126E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8" creationId="{ECC1775C-A58A-441A-A385-E5053DB93D37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39" creationId="{3D3866E3-50AC-41F6-B23D-A680B083A567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40" creationId="{45516DA1-4BCE-4F9A-A49F-E36F67D7949F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41" creationId="{C7A59DF2-4E15-48BF-B2CF-F39FB0C6D0E2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42" creationId="{9CD7E3EC-4CA1-446E-970D-6FF250D94C42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43" creationId="{62580A14-398D-4A45-B236-62D143F155E2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44" creationId="{D9E4E9B3-195B-449C-BB7F-952BE1AAA37B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0" creationId="{FBD2A383-ADFB-4C66-9113-88DDBB2F084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1" creationId="{152E20D5-95D1-4C87-9395-32C0B0F250CD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2" creationId="{C1365892-6E1F-4991-AA08-006E281C50E1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3" creationId="{C03B0A85-F6EA-42C7-8BD4-A811ECBAF20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4" creationId="{EE30FF1A-2261-4341-AB76-556BF9A81779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57" creationId="{956558E4-D84C-43D6-B25F-C5A231EF12BA}"/>
          </ac:cxnSpMkLst>
        </pc:cxnChg>
        <pc:cxnChg chg="add 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62" creationId="{DE01A0EF-AF01-4407-8D88-D86BBF92E96A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163" creationId="{38B32579-2F37-4B45-A834-7D538A867228}"/>
          </ac:cxnSpMkLst>
        </pc:cxnChg>
        <pc:cxnChg chg="add 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64" creationId="{A307AF51-088C-4802-9FBE-F8C98B98E9F9}"/>
          </ac:cxnSpMkLst>
        </pc:cxnChg>
        <pc:cxnChg chg="add 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65" creationId="{AE637027-313E-4539-B6DA-BD6E4079D06A}"/>
          </ac:cxnSpMkLst>
        </pc:cxnChg>
        <pc:cxnChg chg="add del mod">
          <ac:chgData name="Al Brooks" userId="34fc579134f071c1" providerId="LiveId" clId="{BABC7A8D-25F2-4134-A43F-87AAF8184ADA}" dt="2021-03-27T00:01:44.440" v="5894" actId="478"/>
          <ac:cxnSpMkLst>
            <pc:docMk/>
            <pc:sldMk cId="3611741440" sldId="7011"/>
            <ac:cxnSpMk id="166" creationId="{A16EE4AC-B9F9-41FF-B886-86FD6408D3DA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67" creationId="{7A8D7AD9-540A-4F16-AD45-10C67D3E5477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68" creationId="{77A02323-ECEB-43EE-83A0-83836FE0004E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69" creationId="{5D7A7F31-6657-4413-9246-46CCF99A181D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70" creationId="{ED3BB037-D51D-4963-8B23-30B2746930F2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83" creationId="{30646545-FED5-44E1-B146-36623E3CB69B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84" creationId="{A27EFC8B-73C5-497C-9921-EA747A8D6D69}"/>
          </ac:cxnSpMkLst>
        </pc:cxnChg>
        <pc:cxnChg chg="add del mod">
          <ac:chgData name="Al Brooks" userId="34fc579134f071c1" providerId="LiveId" clId="{BABC7A8D-25F2-4134-A43F-87AAF8184ADA}" dt="2021-03-27T00:02:43.896" v="6025" actId="478"/>
          <ac:cxnSpMkLst>
            <pc:docMk/>
            <pc:sldMk cId="3611741440" sldId="7011"/>
            <ac:cxnSpMk id="185" creationId="{44ED72B6-E8F7-4C1F-9AF0-F9CFD52B5FC8}"/>
          </ac:cxnSpMkLst>
        </pc:cxnChg>
        <pc:cxnChg chg="add del mod">
          <ac:chgData name="Al Brooks" userId="34fc579134f071c1" providerId="LiveId" clId="{BABC7A8D-25F2-4134-A43F-87AAF8184ADA}" dt="2021-03-27T00:05:44.315" v="6141" actId="21"/>
          <ac:cxnSpMkLst>
            <pc:docMk/>
            <pc:sldMk cId="3611741440" sldId="7011"/>
            <ac:cxnSpMk id="187" creationId="{841AEE81-591E-4DF4-A0B2-22966F6F48AB}"/>
          </ac:cxnSpMkLst>
        </pc:cxnChg>
        <pc:cxnChg chg="add mod">
          <ac:chgData name="Al Brooks" userId="34fc579134f071c1" providerId="LiveId" clId="{BABC7A8D-25F2-4134-A43F-87AAF8184ADA}" dt="2021-03-27T00:09:50.658" v="6168"/>
          <ac:cxnSpMkLst>
            <pc:docMk/>
            <pc:sldMk cId="3611741440" sldId="7011"/>
            <ac:cxnSpMk id="191" creationId="{00C3BD80-9340-47E8-83F1-E8D6B4F82CEA}"/>
          </ac:cxnSpMkLst>
        </pc:cxnChg>
        <pc:cxnChg chg="add mod">
          <ac:chgData name="Al Brooks" userId="34fc579134f071c1" providerId="LiveId" clId="{BABC7A8D-25F2-4134-A43F-87AAF8184ADA}" dt="2021-03-27T00:09:50.658" v="6168"/>
          <ac:cxnSpMkLst>
            <pc:docMk/>
            <pc:sldMk cId="3611741440" sldId="7011"/>
            <ac:cxnSpMk id="192" creationId="{0DA05A9D-6E2A-4BFA-A6BB-BD432B2D220B}"/>
          </ac:cxnSpMkLst>
        </pc:cxnChg>
        <pc:cxnChg chg="add del mod">
          <ac:chgData name="Al Brooks" userId="34fc579134f071c1" providerId="LiveId" clId="{BABC7A8D-25F2-4134-A43F-87AAF8184ADA}" dt="2021-03-27T00:11:48.618" v="6267" actId="478"/>
          <ac:cxnSpMkLst>
            <pc:docMk/>
            <pc:sldMk cId="3611741440" sldId="7011"/>
            <ac:cxnSpMk id="203" creationId="{864942BA-14D5-41D0-A103-AD5A6B05EA6C}"/>
          </ac:cxnSpMkLst>
        </pc:cxnChg>
        <pc:cxnChg chg="add mod">
          <ac:chgData name="Al Brooks" userId="34fc579134f071c1" providerId="LiveId" clId="{BABC7A8D-25F2-4134-A43F-87AAF8184ADA}" dt="2021-03-27T00:12:03.468" v="6270" actId="108"/>
          <ac:cxnSpMkLst>
            <pc:docMk/>
            <pc:sldMk cId="3611741440" sldId="7011"/>
            <ac:cxnSpMk id="204" creationId="{A2D757D7-3F7D-4078-AB27-3F238218E467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216" creationId="{B0BD17A3-9860-49AC-B36F-42DD49936433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222" creationId="{8D948D20-1E86-4B02-B724-E15759FD58F7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223" creationId="{2E0FDF01-D3FD-476C-B87B-E19A15728AAE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224" creationId="{49EEE2CF-029B-47F9-96BE-AB360310BD3B}"/>
          </ac:cxnSpMkLst>
        </pc:cxnChg>
        <pc:cxnChg chg="del">
          <ac:chgData name="Al Brooks" userId="34fc579134f071c1" providerId="LiveId" clId="{BABC7A8D-25F2-4134-A43F-87AAF8184ADA}" dt="2021-03-27T00:10:50.564" v="6202" actId="478"/>
          <ac:cxnSpMkLst>
            <pc:docMk/>
            <pc:sldMk cId="3611741440" sldId="7011"/>
            <ac:cxnSpMk id="225" creationId="{8CDA9244-3027-4274-9CB7-6874BCA6F4AA}"/>
          </ac:cxnSpMkLst>
        </pc:cxnChg>
      </pc:sldChg>
      <pc:sldChg chg="addSp delSp modSp del mod ord">
        <pc:chgData name="Al Brooks" userId="34fc579134f071c1" providerId="LiveId" clId="{BABC7A8D-25F2-4134-A43F-87AAF8184ADA}" dt="2021-03-29T21:14:01.523" v="11031" actId="2696"/>
        <pc:sldMkLst>
          <pc:docMk/>
          <pc:sldMk cId="4221897064" sldId="7012"/>
        </pc:sldMkLst>
        <pc:spChg chg="mod">
          <ac:chgData name="Al Brooks" userId="34fc579134f071c1" providerId="LiveId" clId="{BABC7A8D-25F2-4134-A43F-87AAF8184ADA}" dt="2021-03-29T18:15:25.126" v="9313" actId="20577"/>
          <ac:spMkLst>
            <pc:docMk/>
            <pc:sldMk cId="4221897064" sldId="7012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9T21:03:36.804" v="10963" actId="167"/>
          <ac:spMkLst>
            <pc:docMk/>
            <pc:sldMk cId="4221897064" sldId="7012"/>
            <ac:spMk id="21" creationId="{D800B438-E78B-4C04-8812-E548DC25F1FB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87" creationId="{6813E181-2A63-4808-AF86-1FA5DD0B227B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88" creationId="{65BADC1D-353E-4205-A69E-6DA5D12723BD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89" creationId="{DDA3DCDD-EC5F-42F2-89B6-9CE4820CAD0D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0" creationId="{E48C83E6-C65A-4001-BE87-A8E53927C2A1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1" creationId="{3BB1B89F-B597-4BA4-BFF4-A86B1C439C42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2" creationId="{0B0E9551-BB11-4031-BC6D-9BD0D1290B68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3" creationId="{693E645D-2D45-4C3C-91E7-12A68ED0BD8F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4" creationId="{A6A4560A-9569-4E38-B410-AEBEE3877F4F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5" creationId="{7D4F43FA-5803-4B34-B946-5DCBC0A10B27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6" creationId="{A3BC82CA-870B-412B-BC37-E0D8881EF676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8" creationId="{1CD6E682-E308-4D5B-886F-35A076A46CFF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99" creationId="{D53BE030-9B1B-4671-BDA5-3C311872BA0F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05" creationId="{CB3FB487-1E12-4F7B-9818-3962045BC997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06" creationId="{107244B6-233E-4471-905C-3D1D93C059D4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45" creationId="{83025BF8-37AB-417C-B4AE-B47D77A4F07F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46" creationId="{61AAC734-6B8F-40AB-9D17-ABC34E99F3D1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47" creationId="{8BD34711-3D88-4FAD-9916-DA679B48884B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48" creationId="{3BD4C1CC-FB2E-40E2-955D-A568AEA2C30B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49" creationId="{DC18105E-6A4E-4A56-B8B1-9402223DBE10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55" creationId="{A9DD25EE-4777-42C4-A232-FFC77C7D1227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156" creationId="{9AAB63A5-8002-41DA-9370-E5B911BA44CF}"/>
          </ac:spMkLst>
        </pc:spChg>
        <pc:spChg chg="add mod">
          <ac:chgData name="Al Brooks" userId="34fc579134f071c1" providerId="LiveId" clId="{BABC7A8D-25F2-4134-A43F-87AAF8184ADA}" dt="2021-03-29T21:05:41.409" v="10977" actId="1076"/>
          <ac:spMkLst>
            <pc:docMk/>
            <pc:sldMk cId="4221897064" sldId="7012"/>
            <ac:spMk id="158" creationId="{08784D82-F813-4188-83B5-DCB2F442A6E4}"/>
          </ac:spMkLst>
        </pc:spChg>
        <pc:spChg chg="add mod">
          <ac:chgData name="Al Brooks" userId="34fc579134f071c1" providerId="LiveId" clId="{BABC7A8D-25F2-4134-A43F-87AAF8184ADA}" dt="2021-03-29T21:05:28.627" v="10974" actId="14100"/>
          <ac:spMkLst>
            <pc:docMk/>
            <pc:sldMk cId="4221897064" sldId="7012"/>
            <ac:spMk id="160" creationId="{710C5F74-7ABA-4FB9-A7B9-D531839076F6}"/>
          </ac:spMkLst>
        </pc:spChg>
        <pc:spChg chg="add mod">
          <ac:chgData name="Al Brooks" userId="34fc579134f071c1" providerId="LiveId" clId="{BABC7A8D-25F2-4134-A43F-87AAF8184ADA}" dt="2021-03-29T21:07:19.675" v="10988"/>
          <ac:spMkLst>
            <pc:docMk/>
            <pc:sldMk cId="4221897064" sldId="7012"/>
            <ac:spMk id="164" creationId="{01B3A0A3-3FE6-4DDC-9B0C-C6DA3B827979}"/>
          </ac:spMkLst>
        </pc:spChg>
        <pc:spChg chg="add mod">
          <ac:chgData name="Al Brooks" userId="34fc579134f071c1" providerId="LiveId" clId="{BABC7A8D-25F2-4134-A43F-87AAF8184ADA}" dt="2021-03-29T21:07:19.675" v="10988"/>
          <ac:spMkLst>
            <pc:docMk/>
            <pc:sldMk cId="4221897064" sldId="7012"/>
            <ac:spMk id="165" creationId="{BC74C23A-0241-49FE-91FB-B223A1371E5C}"/>
          </ac:spMkLst>
        </pc:spChg>
        <pc:spChg chg="add mod">
          <ac:chgData name="Al Brooks" userId="34fc579134f071c1" providerId="LiveId" clId="{BABC7A8D-25F2-4134-A43F-87AAF8184ADA}" dt="2021-03-29T21:07:19.675" v="10988"/>
          <ac:spMkLst>
            <pc:docMk/>
            <pc:sldMk cId="4221897064" sldId="7012"/>
            <ac:spMk id="166" creationId="{CABEE496-ECB4-449A-AB65-6423076489A6}"/>
          </ac:spMkLst>
        </pc:spChg>
        <pc:spChg chg="add mod">
          <ac:chgData name="Al Brooks" userId="34fc579134f071c1" providerId="LiveId" clId="{BABC7A8D-25F2-4134-A43F-87AAF8184ADA}" dt="2021-03-29T21:07:19.675" v="10988"/>
          <ac:spMkLst>
            <pc:docMk/>
            <pc:sldMk cId="4221897064" sldId="7012"/>
            <ac:spMk id="167" creationId="{866C6FAC-E00F-480D-A6E3-3F96BA59B3B9}"/>
          </ac:spMkLst>
        </pc:spChg>
        <pc:spChg chg="add mod">
          <ac:chgData name="Al Brooks" userId="34fc579134f071c1" providerId="LiveId" clId="{BABC7A8D-25F2-4134-A43F-87AAF8184ADA}" dt="2021-03-29T21:07:51.158" v="11019" actId="1076"/>
          <ac:spMkLst>
            <pc:docMk/>
            <pc:sldMk cId="4221897064" sldId="7012"/>
            <ac:spMk id="168" creationId="{05A62413-184F-4F28-BF1E-99E6F60B88B9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213" creationId="{13617687-C28D-4055-9397-E3C3922BC379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214" creationId="{DC45E3EA-253A-41E9-AAE1-54EC04B6FF2D}"/>
          </ac:spMkLst>
        </pc:spChg>
        <pc:spChg chg="add del">
          <ac:chgData name="Al Brooks" userId="34fc579134f071c1" providerId="LiveId" clId="{BABC7A8D-25F2-4134-A43F-87AAF8184ADA}" dt="2021-03-29T21:13:58.250" v="11030" actId="478"/>
          <ac:spMkLst>
            <pc:docMk/>
            <pc:sldMk cId="4221897064" sldId="7012"/>
            <ac:spMk id="215" creationId="{1547377E-83FF-40E1-AD58-57CD262ADCD5}"/>
          </ac:spMkLst>
        </pc:spChg>
        <pc:picChg chg="add mod ord">
          <ac:chgData name="Al Brooks" userId="34fc579134f071c1" providerId="LiveId" clId="{BABC7A8D-25F2-4134-A43F-87AAF8184ADA}" dt="2021-03-29T21:05:11.820" v="10970" actId="1076"/>
          <ac:picMkLst>
            <pc:docMk/>
            <pc:sldMk cId="4221897064" sldId="7012"/>
            <ac:picMk id="159" creationId="{AEE6B86C-3195-4B5F-99A6-F00648DA550F}"/>
          </ac:picMkLst>
        </pc:pic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86" creationId="{AF5BAE85-DE78-482A-AF63-D36CB5E54ECC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97" creationId="{FA85D08A-9902-4DDB-9BDC-A167E674428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0" creationId="{E258C590-84B2-474B-9CF1-5ADF006BA72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1" creationId="{83B6D277-CFE1-457B-A48D-8E14056DECC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2" creationId="{1D48083C-5092-40D0-9B70-6A380D437B3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3" creationId="{91696570-32FF-45E8-9EC2-127FAD7A307F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4" creationId="{B4603EC7-F30F-4081-8EDF-DC6CA623B2E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7" creationId="{679FD86A-CCC1-4E02-9904-6D3A2DEC349D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8" creationId="{76511198-38CC-44DF-8DB8-C8283889A084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09" creationId="{F66F7524-65F3-4D2E-8D77-694B2FF3ECCB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0" creationId="{ACDBBAF0-E802-4C87-A2CF-D7B82070A67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1" creationId="{E5D14429-2BAE-4AE9-BD57-4AC744D79B04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2" creationId="{67251245-129F-4298-B9A4-E6CBAE8400D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3" creationId="{7FA91440-A222-4457-A333-EB082B5C47F3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4" creationId="{5F11460F-A465-4D6B-AF0D-A73BC8EC2A97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5" creationId="{69C3CB54-343F-46DC-94D6-D340D9837D4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6" creationId="{942CBF09-D507-4EC7-B866-801DE57C225F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7" creationId="{8253A95A-8BA5-4C76-83E5-198859213246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8" creationId="{F9564BC2-3B5D-4744-9FB9-3A89785CDD48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19" creationId="{1F0AF018-B90C-47DB-8A07-90DAF3E4C3FF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0" creationId="{369F77BA-4F2C-42C1-8FCB-ACE16986F8B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1" creationId="{E20B137B-F4B5-494E-8F4C-917FBA487DB1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2" creationId="{59C1E12F-1DBF-4053-91B6-4C99F346BA2D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3" creationId="{2AFDB153-B937-4A8C-AA39-950746E0E5E0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4" creationId="{3B6597E3-3033-4FC2-87D0-3E0201EE186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5" creationId="{5A2E6B04-18A0-4540-9E31-CBA03B8F22B8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6" creationId="{F6CBFEC7-6BF5-4E9D-B4BF-43DCAC0CF311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7" creationId="{FCA8F298-281A-49DC-B2A7-1981A4DF57A8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8" creationId="{0EE377DD-3868-4A24-9535-32695540D065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29" creationId="{E8EE55E7-0D54-45E5-A0CB-82E18DAEBB4B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0" creationId="{67A737EA-9D30-4CF2-8CBE-238F0CC3A27F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1" creationId="{8F3ACDF5-DFCF-4EBD-AAEA-6159CA537046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2" creationId="{FCE311D6-D0BB-44C9-B269-7DB4DEEDDD4B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3" creationId="{781C3531-66BB-40C8-8C28-0D12115503C8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4" creationId="{FBE7C578-D923-4265-891D-70A02D556B24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5" creationId="{2B631DE1-8A71-4FBB-8169-9667ACB3636A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6" creationId="{FCE90560-D345-4C82-899E-9D63953F7AD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7" creationId="{635BA6CA-E3B3-4429-98B0-6141A17FEC08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8" creationId="{74F5FA61-9D65-462E-AE98-39AB83D4D119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39" creationId="{D054FE98-C4EA-49C6-BEE0-E29670A50EF4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40" creationId="{24AD5CB4-F356-4059-802D-D229818C8406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41" creationId="{64164C84-2312-4A16-B8AE-09B90E124C0D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42" creationId="{A89C0EF4-813C-4794-BAF8-7C69B6EA02B3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43" creationId="{378AAA72-2DE9-4C8A-BA66-EC8FEB699F2B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44" creationId="{D48DA90D-4F93-474C-AED9-E1A01FAF695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0" creationId="{A01C50FD-83CB-47E6-A8BA-C229B5F1945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1" creationId="{1FCDCD1B-5943-4143-A9A0-595FFE59BA17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2" creationId="{359FFB70-FC64-41F5-BFBB-C4ED7AE86747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3" creationId="{659E34BC-7FC1-43A4-9CC6-23C81D92B542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4" creationId="{EF20A2D0-9B48-43A5-A480-BE48BB09613C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57" creationId="{2C850153-0DC9-411E-9897-F22E5ED353CE}"/>
          </ac:cxnSpMkLst>
        </pc:cxnChg>
        <pc:cxnChg chg="add mod">
          <ac:chgData name="Al Brooks" userId="34fc579134f071c1" providerId="LiveId" clId="{BABC7A8D-25F2-4134-A43F-87AAF8184ADA}" dt="2021-03-29T21:05:44.336" v="10978" actId="14100"/>
          <ac:cxnSpMkLst>
            <pc:docMk/>
            <pc:sldMk cId="4221897064" sldId="7012"/>
            <ac:cxnSpMk id="161" creationId="{D8D32521-E0CD-423D-BB86-28BB6AC5B216}"/>
          </ac:cxnSpMkLst>
        </pc:cxnChg>
        <pc:cxnChg chg="add mod">
          <ac:chgData name="Al Brooks" userId="34fc579134f071c1" providerId="LiveId" clId="{BABC7A8D-25F2-4134-A43F-87AAF8184ADA}" dt="2021-03-29T21:07:19.675" v="10988"/>
          <ac:cxnSpMkLst>
            <pc:docMk/>
            <pc:sldMk cId="4221897064" sldId="7012"/>
            <ac:cxnSpMk id="162" creationId="{9355FEC3-DE65-4BFD-8108-8B0DB256442E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163" creationId="{8C9F9931-747D-403D-A056-97FB4DBEF03D}"/>
          </ac:cxnSpMkLst>
        </pc:cxnChg>
        <pc:cxnChg chg="add mod">
          <ac:chgData name="Al Brooks" userId="34fc579134f071c1" providerId="LiveId" clId="{BABC7A8D-25F2-4134-A43F-87AAF8184ADA}" dt="2021-03-29T21:07:48.994" v="11018" actId="14100"/>
          <ac:cxnSpMkLst>
            <pc:docMk/>
            <pc:sldMk cId="4221897064" sldId="7012"/>
            <ac:cxnSpMk id="169" creationId="{2B9487E1-BDEA-4797-8864-A8A27A9C399C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216" creationId="{F1ACB6CC-6427-4A6F-B547-C1415166E44D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222" creationId="{5EEC7835-4913-469C-AFEA-AB450F5BAA3C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223" creationId="{0C5E3DAE-98F4-44B0-9702-81C51145E061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224" creationId="{F92AF211-B005-492B-A83D-F322BF5B3456}"/>
          </ac:cxnSpMkLst>
        </pc:cxnChg>
        <pc:cxnChg chg="add del">
          <ac:chgData name="Al Brooks" userId="34fc579134f071c1" providerId="LiveId" clId="{BABC7A8D-25F2-4134-A43F-87AAF8184ADA}" dt="2021-03-29T21:13:58.250" v="11030" actId="478"/>
          <ac:cxnSpMkLst>
            <pc:docMk/>
            <pc:sldMk cId="4221897064" sldId="7012"/>
            <ac:cxnSpMk id="225" creationId="{7BA9549D-DFC3-41F2-AB01-6487B19525CF}"/>
          </ac:cxnSpMkLst>
        </pc:cxnChg>
      </pc:sldChg>
      <pc:sldChg chg="addSp delSp modSp del mod ord">
        <pc:chgData name="Al Brooks" userId="34fc579134f071c1" providerId="LiveId" clId="{BABC7A8D-25F2-4134-A43F-87AAF8184ADA}" dt="2021-03-31T19:07:48.245" v="13300" actId="47"/>
        <pc:sldMkLst>
          <pc:docMk/>
          <pc:sldMk cId="1361462270" sldId="7013"/>
        </pc:sldMkLst>
        <pc:spChg chg="mod">
          <ac:chgData name="Al Brooks" userId="34fc579134f071c1" providerId="LiveId" clId="{BABC7A8D-25F2-4134-A43F-87AAF8184ADA}" dt="2021-03-30T20:34:30.811" v="11978" actId="20577"/>
          <ac:spMkLst>
            <pc:docMk/>
            <pc:sldMk cId="1361462270" sldId="7013"/>
            <ac:spMk id="5" creationId="{00000000-0000-0000-0000-000000000000}"/>
          </ac:spMkLst>
        </pc:spChg>
        <pc:spChg chg="del">
          <ac:chgData name="Al Brooks" userId="34fc579134f071c1" providerId="LiveId" clId="{BABC7A8D-25F2-4134-A43F-87AAF8184ADA}" dt="2021-03-30T22:00:21.015" v="12381" actId="478"/>
          <ac:spMkLst>
            <pc:docMk/>
            <pc:sldMk cId="1361462270" sldId="7013"/>
            <ac:spMk id="70" creationId="{667C39A1-4D34-48B5-BDC2-8DF8801B910A}"/>
          </ac:spMkLst>
        </pc:spChg>
        <pc:spChg chg="add mod">
          <ac:chgData name="Al Brooks" userId="34fc579134f071c1" providerId="LiveId" clId="{BABC7A8D-25F2-4134-A43F-87AAF8184ADA}" dt="2021-03-30T20:50:43.813" v="12210" actId="1076"/>
          <ac:spMkLst>
            <pc:docMk/>
            <pc:sldMk cId="1361462270" sldId="7013"/>
            <ac:spMk id="179" creationId="{F4D8888A-3F62-4360-90C6-085D74A045D6}"/>
          </ac:spMkLst>
        </pc:spChg>
        <pc:spChg chg="add mod">
          <ac:chgData name="Al Brooks" userId="34fc579134f071c1" providerId="LiveId" clId="{BABC7A8D-25F2-4134-A43F-87AAF8184ADA}" dt="2021-03-30T20:42:44.368" v="12053" actId="1076"/>
          <ac:spMkLst>
            <pc:docMk/>
            <pc:sldMk cId="1361462270" sldId="7013"/>
            <ac:spMk id="180" creationId="{EFFF2294-920E-453E-8440-914B40DC4FA4}"/>
          </ac:spMkLst>
        </pc:spChg>
        <pc:spChg chg="add mod">
          <ac:chgData name="Al Brooks" userId="34fc579134f071c1" providerId="LiveId" clId="{BABC7A8D-25F2-4134-A43F-87AAF8184ADA}" dt="2021-03-30T20:42:50.720" v="12054" actId="571"/>
          <ac:spMkLst>
            <pc:docMk/>
            <pc:sldMk cId="1361462270" sldId="7013"/>
            <ac:spMk id="181" creationId="{439763EB-2BE2-4461-9AEC-DEFDBA843EE0}"/>
          </ac:spMkLst>
        </pc:spChg>
        <pc:spChg chg="add mod">
          <ac:chgData name="Al Brooks" userId="34fc579134f071c1" providerId="LiveId" clId="{BABC7A8D-25F2-4134-A43F-87AAF8184ADA}" dt="2021-03-30T20:42:55.252" v="12055" actId="571"/>
          <ac:spMkLst>
            <pc:docMk/>
            <pc:sldMk cId="1361462270" sldId="7013"/>
            <ac:spMk id="182" creationId="{CE418BEB-C26D-4152-9EE8-C5C32626AE0F}"/>
          </ac:spMkLst>
        </pc:spChg>
        <pc:spChg chg="add mod">
          <ac:chgData name="Al Brooks" userId="34fc579134f071c1" providerId="LiveId" clId="{BABC7A8D-25F2-4134-A43F-87AAF8184ADA}" dt="2021-03-30T20:42:58.925" v="12056" actId="571"/>
          <ac:spMkLst>
            <pc:docMk/>
            <pc:sldMk cId="1361462270" sldId="7013"/>
            <ac:spMk id="183" creationId="{B9680A55-8B84-440B-B1B8-EA8D6361A178}"/>
          </ac:spMkLst>
        </pc:spChg>
        <pc:spChg chg="add mod">
          <ac:chgData name="Al Brooks" userId="34fc579134f071c1" providerId="LiveId" clId="{BABC7A8D-25F2-4134-A43F-87AAF8184ADA}" dt="2021-03-30T20:43:01.780" v="12057" actId="571"/>
          <ac:spMkLst>
            <pc:docMk/>
            <pc:sldMk cId="1361462270" sldId="7013"/>
            <ac:spMk id="184" creationId="{7745766F-9EC1-46E6-8FFC-08CD3C8455D5}"/>
          </ac:spMkLst>
        </pc:spChg>
        <pc:spChg chg="add mod">
          <ac:chgData name="Al Brooks" userId="34fc579134f071c1" providerId="LiveId" clId="{BABC7A8D-25F2-4134-A43F-87AAF8184ADA}" dt="2021-03-30T20:43:06.060" v="12058" actId="571"/>
          <ac:spMkLst>
            <pc:docMk/>
            <pc:sldMk cId="1361462270" sldId="7013"/>
            <ac:spMk id="185" creationId="{19464107-A756-48C5-BFEE-E675DF39E0C5}"/>
          </ac:spMkLst>
        </pc:spChg>
        <pc:spChg chg="add mod">
          <ac:chgData name="Al Brooks" userId="34fc579134f071c1" providerId="LiveId" clId="{BABC7A8D-25F2-4134-A43F-87AAF8184ADA}" dt="2021-03-30T20:43:07.933" v="12059" actId="571"/>
          <ac:spMkLst>
            <pc:docMk/>
            <pc:sldMk cId="1361462270" sldId="7013"/>
            <ac:spMk id="186" creationId="{80D91B3F-05EF-4FB2-A9C2-B8B1C7876E81}"/>
          </ac:spMkLst>
        </pc:spChg>
        <pc:spChg chg="add mod">
          <ac:chgData name="Al Brooks" userId="34fc579134f071c1" providerId="LiveId" clId="{BABC7A8D-25F2-4134-A43F-87AAF8184ADA}" dt="2021-03-30T20:43:11.118" v="12060" actId="571"/>
          <ac:spMkLst>
            <pc:docMk/>
            <pc:sldMk cId="1361462270" sldId="7013"/>
            <ac:spMk id="187" creationId="{D9DF3406-6D7B-4366-BC12-C26CBA12FBCE}"/>
          </ac:spMkLst>
        </pc:spChg>
        <pc:spChg chg="add mod">
          <ac:chgData name="Al Brooks" userId="34fc579134f071c1" providerId="LiveId" clId="{BABC7A8D-25F2-4134-A43F-87AAF8184ADA}" dt="2021-03-30T20:43:13.114" v="12061" actId="571"/>
          <ac:spMkLst>
            <pc:docMk/>
            <pc:sldMk cId="1361462270" sldId="7013"/>
            <ac:spMk id="188" creationId="{4A7166C5-49E3-46A7-9692-1AE747E9BB76}"/>
          </ac:spMkLst>
        </pc:spChg>
        <pc:spChg chg="add mod">
          <ac:chgData name="Al Brooks" userId="34fc579134f071c1" providerId="LiveId" clId="{BABC7A8D-25F2-4134-A43F-87AAF8184ADA}" dt="2021-03-30T20:43:16.527" v="12062" actId="571"/>
          <ac:spMkLst>
            <pc:docMk/>
            <pc:sldMk cId="1361462270" sldId="7013"/>
            <ac:spMk id="189" creationId="{2D8143D7-D6A7-4760-9905-C06223DCD1ED}"/>
          </ac:spMkLst>
        </pc:spChg>
        <pc:spChg chg="add mod">
          <ac:chgData name="Al Brooks" userId="34fc579134f071c1" providerId="LiveId" clId="{BABC7A8D-25F2-4134-A43F-87AAF8184ADA}" dt="2021-03-30T20:43:29.367" v="12064" actId="1076"/>
          <ac:spMkLst>
            <pc:docMk/>
            <pc:sldMk cId="1361462270" sldId="7013"/>
            <ac:spMk id="190" creationId="{334C8BA7-54FD-4857-9CA6-4B85DED9A5AB}"/>
          </ac:spMkLst>
        </pc:spChg>
        <pc:spChg chg="add mod">
          <ac:chgData name="Al Brooks" userId="34fc579134f071c1" providerId="LiveId" clId="{BABC7A8D-25F2-4134-A43F-87AAF8184ADA}" dt="2021-03-30T20:43:31.834" v="12065" actId="571"/>
          <ac:spMkLst>
            <pc:docMk/>
            <pc:sldMk cId="1361462270" sldId="7013"/>
            <ac:spMk id="191" creationId="{11C5DB84-FD6A-4A2F-9C29-F5F8DCBC61F0}"/>
          </ac:spMkLst>
        </pc:spChg>
        <pc:spChg chg="add mod">
          <ac:chgData name="Al Brooks" userId="34fc579134f071c1" providerId="LiveId" clId="{BABC7A8D-25F2-4134-A43F-87AAF8184ADA}" dt="2021-03-30T20:43:35.110" v="12066" actId="571"/>
          <ac:spMkLst>
            <pc:docMk/>
            <pc:sldMk cId="1361462270" sldId="7013"/>
            <ac:spMk id="192" creationId="{59D8B8AE-F299-43F7-BE06-C81E0DEDE358}"/>
          </ac:spMkLst>
        </pc:spChg>
        <pc:spChg chg="add mod">
          <ac:chgData name="Al Brooks" userId="34fc579134f071c1" providerId="LiveId" clId="{BABC7A8D-25F2-4134-A43F-87AAF8184ADA}" dt="2021-03-30T20:43:37.476" v="12067" actId="571"/>
          <ac:spMkLst>
            <pc:docMk/>
            <pc:sldMk cId="1361462270" sldId="7013"/>
            <ac:spMk id="193" creationId="{C6DFED3F-992C-4831-ACBA-C2B106F678D5}"/>
          </ac:spMkLst>
        </pc:spChg>
        <pc:spChg chg="add mod">
          <ac:chgData name="Al Brooks" userId="34fc579134f071c1" providerId="LiveId" clId="{BABC7A8D-25F2-4134-A43F-87AAF8184ADA}" dt="2021-03-30T20:43:41.110" v="12068" actId="571"/>
          <ac:spMkLst>
            <pc:docMk/>
            <pc:sldMk cId="1361462270" sldId="7013"/>
            <ac:spMk id="194" creationId="{201C80BE-5AE0-4039-BBB6-9266A66E8454}"/>
          </ac:spMkLst>
        </pc:spChg>
        <pc:spChg chg="add mod">
          <ac:chgData name="Al Brooks" userId="34fc579134f071c1" providerId="LiveId" clId="{BABC7A8D-25F2-4134-A43F-87AAF8184ADA}" dt="2021-03-30T20:43:47.018" v="12069" actId="571"/>
          <ac:spMkLst>
            <pc:docMk/>
            <pc:sldMk cId="1361462270" sldId="7013"/>
            <ac:spMk id="195" creationId="{3B585A4C-DE53-4D01-B12D-6110E2EE862F}"/>
          </ac:spMkLst>
        </pc:spChg>
        <pc:spChg chg="add mod">
          <ac:chgData name="Al Brooks" userId="34fc579134f071c1" providerId="LiveId" clId="{BABC7A8D-25F2-4134-A43F-87AAF8184ADA}" dt="2021-03-30T20:43:50.224" v="12070" actId="571"/>
          <ac:spMkLst>
            <pc:docMk/>
            <pc:sldMk cId="1361462270" sldId="7013"/>
            <ac:spMk id="196" creationId="{DC82C3E0-7757-4A4C-9CFB-F34483117330}"/>
          </ac:spMkLst>
        </pc:spChg>
        <pc:spChg chg="add mod">
          <ac:chgData name="Al Brooks" userId="34fc579134f071c1" providerId="LiveId" clId="{BABC7A8D-25F2-4134-A43F-87AAF8184ADA}" dt="2021-03-30T20:43:53.315" v="12071" actId="571"/>
          <ac:spMkLst>
            <pc:docMk/>
            <pc:sldMk cId="1361462270" sldId="7013"/>
            <ac:spMk id="197" creationId="{38188CC0-8C15-497B-9B83-0A5D8F56C5E6}"/>
          </ac:spMkLst>
        </pc:spChg>
        <pc:spChg chg="add mod">
          <ac:chgData name="Al Brooks" userId="34fc579134f071c1" providerId="LiveId" clId="{BABC7A8D-25F2-4134-A43F-87AAF8184ADA}" dt="2021-03-30T20:43:56.428" v="12072" actId="571"/>
          <ac:spMkLst>
            <pc:docMk/>
            <pc:sldMk cId="1361462270" sldId="7013"/>
            <ac:spMk id="198" creationId="{6D877F96-67C1-4889-A8D8-32C5EF64A35B}"/>
          </ac:spMkLst>
        </pc:spChg>
        <pc:spChg chg="add mod">
          <ac:chgData name="Al Brooks" userId="34fc579134f071c1" providerId="LiveId" clId="{BABC7A8D-25F2-4134-A43F-87AAF8184ADA}" dt="2021-03-30T20:44:00.535" v="12074" actId="1076"/>
          <ac:spMkLst>
            <pc:docMk/>
            <pc:sldMk cId="1361462270" sldId="7013"/>
            <ac:spMk id="199" creationId="{1DDFF7AC-16FF-40D4-9B90-9AB83919939A}"/>
          </ac:spMkLst>
        </pc:spChg>
        <pc:spChg chg="add mod">
          <ac:chgData name="Al Brooks" userId="34fc579134f071c1" providerId="LiveId" clId="{BABC7A8D-25F2-4134-A43F-87AAF8184ADA}" dt="2021-03-30T20:44:33.070" v="12078" actId="14100"/>
          <ac:spMkLst>
            <pc:docMk/>
            <pc:sldMk cId="1361462270" sldId="7013"/>
            <ac:spMk id="200" creationId="{C6C874F8-35A9-4C31-9E4C-8C20EBF47CE0}"/>
          </ac:spMkLst>
        </pc:spChg>
        <pc:spChg chg="add mod">
          <ac:chgData name="Al Brooks" userId="34fc579134f071c1" providerId="LiveId" clId="{BABC7A8D-25F2-4134-A43F-87AAF8184ADA}" dt="2021-03-30T20:45:08.360" v="12080" actId="14100"/>
          <ac:spMkLst>
            <pc:docMk/>
            <pc:sldMk cId="1361462270" sldId="7013"/>
            <ac:spMk id="201" creationId="{BBF98C87-94D3-4A53-989C-F799ACDD4E9B}"/>
          </ac:spMkLst>
        </pc:spChg>
        <pc:spChg chg="add mod">
          <ac:chgData name="Al Brooks" userId="34fc579134f071c1" providerId="LiveId" clId="{BABC7A8D-25F2-4134-A43F-87AAF8184ADA}" dt="2021-03-30T20:45:54.111" v="12087" actId="1076"/>
          <ac:spMkLst>
            <pc:docMk/>
            <pc:sldMk cId="1361462270" sldId="7013"/>
            <ac:spMk id="202" creationId="{5063B6BD-DBD1-4275-ADCD-D7D21EC0FD04}"/>
          </ac:spMkLst>
        </pc:spChg>
        <pc:spChg chg="add mod">
          <ac:chgData name="Al Brooks" userId="34fc579134f071c1" providerId="LiveId" clId="{BABC7A8D-25F2-4134-A43F-87AAF8184ADA}" dt="2021-03-30T20:45:58.721" v="12088" actId="571"/>
          <ac:spMkLst>
            <pc:docMk/>
            <pc:sldMk cId="1361462270" sldId="7013"/>
            <ac:spMk id="203" creationId="{DAB64243-CF15-435C-B922-DF8A6D47A500}"/>
          </ac:spMkLst>
        </pc:spChg>
        <pc:spChg chg="add mod">
          <ac:chgData name="Al Brooks" userId="34fc579134f071c1" providerId="LiveId" clId="{BABC7A8D-25F2-4134-A43F-87AAF8184ADA}" dt="2021-03-30T20:46:31.095" v="12099" actId="108"/>
          <ac:spMkLst>
            <pc:docMk/>
            <pc:sldMk cId="1361462270" sldId="7013"/>
            <ac:spMk id="204" creationId="{11D64BB5-86D6-4D78-9024-00594574572C}"/>
          </ac:spMkLst>
        </pc:spChg>
        <pc:spChg chg="add mod">
          <ac:chgData name="Al Brooks" userId="34fc579134f071c1" providerId="LiveId" clId="{BABC7A8D-25F2-4134-A43F-87AAF8184ADA}" dt="2021-03-30T20:46:34.041" v="12100" actId="571"/>
          <ac:spMkLst>
            <pc:docMk/>
            <pc:sldMk cId="1361462270" sldId="7013"/>
            <ac:spMk id="205" creationId="{45D89CC9-2FD5-443F-B1CE-35030A4D8751}"/>
          </ac:spMkLst>
        </pc:spChg>
        <pc:spChg chg="add mod">
          <ac:chgData name="Al Brooks" userId="34fc579134f071c1" providerId="LiveId" clId="{BABC7A8D-25F2-4134-A43F-87AAF8184ADA}" dt="2021-03-30T20:48:47.087" v="12120" actId="1076"/>
          <ac:spMkLst>
            <pc:docMk/>
            <pc:sldMk cId="1361462270" sldId="7013"/>
            <ac:spMk id="207" creationId="{52AA9A26-BDF1-468B-96C2-C92606181DDF}"/>
          </ac:spMkLst>
        </pc:spChg>
        <pc:spChg chg="add mod">
          <ac:chgData name="Al Brooks" userId="34fc579134f071c1" providerId="LiveId" clId="{BABC7A8D-25F2-4134-A43F-87AAF8184ADA}" dt="2021-03-30T20:48:31.606" v="12117" actId="571"/>
          <ac:spMkLst>
            <pc:docMk/>
            <pc:sldMk cId="1361462270" sldId="7013"/>
            <ac:spMk id="208" creationId="{3D5A2554-1203-41E4-922C-075BA7A7F34C}"/>
          </ac:spMkLst>
        </pc:spChg>
        <pc:spChg chg="add mod">
          <ac:chgData name="Al Brooks" userId="34fc579134f071c1" providerId="LiveId" clId="{BABC7A8D-25F2-4134-A43F-87AAF8184ADA}" dt="2021-03-30T20:50:02.980" v="12196" actId="20577"/>
          <ac:spMkLst>
            <pc:docMk/>
            <pc:sldMk cId="1361462270" sldId="7013"/>
            <ac:spMk id="210" creationId="{6D06D12E-420E-43D0-BEBC-22459667FFF9}"/>
          </ac:spMkLst>
        </pc:spChg>
        <pc:spChg chg="add mod">
          <ac:chgData name="Al Brooks" userId="34fc579134f071c1" providerId="LiveId" clId="{BABC7A8D-25F2-4134-A43F-87AAF8184ADA}" dt="2021-03-30T20:49:21.747" v="12168" actId="1076"/>
          <ac:spMkLst>
            <pc:docMk/>
            <pc:sldMk cId="1361462270" sldId="7013"/>
            <ac:spMk id="211" creationId="{9188FB0C-824B-4224-863C-7D8209A00D50}"/>
          </ac:spMkLst>
        </pc:spChg>
        <pc:spChg chg="add mod">
          <ac:chgData name="Al Brooks" userId="34fc579134f071c1" providerId="LiveId" clId="{BABC7A8D-25F2-4134-A43F-87AAF8184ADA}" dt="2021-03-30T20:49:34.153" v="12177" actId="20577"/>
          <ac:spMkLst>
            <pc:docMk/>
            <pc:sldMk cId="1361462270" sldId="7013"/>
            <ac:spMk id="212" creationId="{E2383802-C813-4E62-9D24-10338B5E27C1}"/>
          </ac:spMkLst>
        </pc:spChg>
        <pc:spChg chg="add mod">
          <ac:chgData name="Al Brooks" userId="34fc579134f071c1" providerId="LiveId" clId="{BABC7A8D-25F2-4134-A43F-87AAF8184ADA}" dt="2021-03-30T20:49:48.834" v="12187" actId="207"/>
          <ac:spMkLst>
            <pc:docMk/>
            <pc:sldMk cId="1361462270" sldId="7013"/>
            <ac:spMk id="217" creationId="{1E532C70-001D-47C6-921F-792479464701}"/>
          </ac:spMkLst>
        </pc:spChg>
        <pc:spChg chg="add mod">
          <ac:chgData name="Al Brooks" userId="34fc579134f071c1" providerId="LiveId" clId="{BABC7A8D-25F2-4134-A43F-87AAF8184ADA}" dt="2021-03-30T20:50:28.560" v="12199" actId="571"/>
          <ac:spMkLst>
            <pc:docMk/>
            <pc:sldMk cId="1361462270" sldId="7013"/>
            <ac:spMk id="219" creationId="{7AE81CB9-F702-4E81-93D4-4A4F7D2FD0AC}"/>
          </ac:spMkLst>
        </pc:spChg>
        <pc:picChg chg="add mod">
          <ac:chgData name="Al Brooks" userId="34fc579134f071c1" providerId="LiveId" clId="{BABC7A8D-25F2-4134-A43F-87AAF8184ADA}" dt="2021-03-30T20:47:26.408" v="12108" actId="1076"/>
          <ac:picMkLst>
            <pc:docMk/>
            <pc:sldMk cId="1361462270" sldId="7013"/>
            <ac:picMk id="1026" creationId="{5B28B7DA-40F1-4927-8D40-E017FDB8F0D1}"/>
          </ac:picMkLst>
        </pc:picChg>
        <pc:cxnChg chg="add mod">
          <ac:chgData name="Al Brooks" userId="34fc579134f071c1" providerId="LiveId" clId="{BABC7A8D-25F2-4134-A43F-87AAF8184ADA}" dt="2021-03-30T20:36:23.154" v="11985" actId="14100"/>
          <ac:cxnSpMkLst>
            <pc:docMk/>
            <pc:sldMk cId="1361462270" sldId="7013"/>
            <ac:cxnSpMk id="158" creationId="{A419E419-C535-4AE8-B58B-EE90F962A8F7}"/>
          </ac:cxnSpMkLst>
        </pc:cxnChg>
        <pc:cxnChg chg="add mod">
          <ac:chgData name="Al Brooks" userId="34fc579134f071c1" providerId="LiveId" clId="{BABC7A8D-25F2-4134-A43F-87AAF8184ADA}" dt="2021-03-30T20:47:20.421" v="12106" actId="14100"/>
          <ac:cxnSpMkLst>
            <pc:docMk/>
            <pc:sldMk cId="1361462270" sldId="7013"/>
            <ac:cxnSpMk id="159" creationId="{5D17A885-8848-4B48-BF86-187D48862B6E}"/>
          </ac:cxnSpMkLst>
        </pc:cxnChg>
        <pc:cxnChg chg="add mod">
          <ac:chgData name="Al Brooks" userId="34fc579134f071c1" providerId="LiveId" clId="{BABC7A8D-25F2-4134-A43F-87AAF8184ADA}" dt="2021-03-30T20:46:54.935" v="12103" actId="108"/>
          <ac:cxnSpMkLst>
            <pc:docMk/>
            <pc:sldMk cId="1361462270" sldId="7013"/>
            <ac:cxnSpMk id="160" creationId="{7472CE39-B63E-42A4-80BA-F62F681854E4}"/>
          </ac:cxnSpMkLst>
        </pc:cxnChg>
        <pc:cxnChg chg="add mod">
          <ac:chgData name="Al Brooks" userId="34fc579134f071c1" providerId="LiveId" clId="{BABC7A8D-25F2-4134-A43F-87AAF8184ADA}" dt="2021-03-30T20:37:08.420" v="11992" actId="14100"/>
          <ac:cxnSpMkLst>
            <pc:docMk/>
            <pc:sldMk cId="1361462270" sldId="7013"/>
            <ac:cxnSpMk id="161" creationId="{FB5804B7-3DEA-447C-AF6A-44A031B067B7}"/>
          </ac:cxnSpMkLst>
        </pc:cxnChg>
        <pc:cxnChg chg="add mod">
          <ac:chgData name="Al Brooks" userId="34fc579134f071c1" providerId="LiveId" clId="{BABC7A8D-25F2-4134-A43F-87AAF8184ADA}" dt="2021-03-30T20:37:20.235" v="11995" actId="14100"/>
          <ac:cxnSpMkLst>
            <pc:docMk/>
            <pc:sldMk cId="1361462270" sldId="7013"/>
            <ac:cxnSpMk id="162" creationId="{A2601AAA-6951-466D-AAC0-20339B12F15F}"/>
          </ac:cxnSpMkLst>
        </pc:cxnChg>
        <pc:cxnChg chg="add mod">
          <ac:chgData name="Al Brooks" userId="34fc579134f071c1" providerId="LiveId" clId="{BABC7A8D-25F2-4134-A43F-87AAF8184ADA}" dt="2021-03-30T20:37:58.480" v="12001" actId="14100"/>
          <ac:cxnSpMkLst>
            <pc:docMk/>
            <pc:sldMk cId="1361462270" sldId="7013"/>
            <ac:cxnSpMk id="164" creationId="{ED3EA6A8-41F3-4A07-97B1-F087E0EB57E1}"/>
          </ac:cxnSpMkLst>
        </pc:cxnChg>
        <pc:cxnChg chg="add mod">
          <ac:chgData name="Al Brooks" userId="34fc579134f071c1" providerId="LiveId" clId="{BABC7A8D-25F2-4134-A43F-87AAF8184ADA}" dt="2021-03-30T20:38:11.520" v="12003" actId="14100"/>
          <ac:cxnSpMkLst>
            <pc:docMk/>
            <pc:sldMk cId="1361462270" sldId="7013"/>
            <ac:cxnSpMk id="165" creationId="{69D42621-9FAC-4246-BDE2-E47246B5E878}"/>
          </ac:cxnSpMkLst>
        </pc:cxnChg>
        <pc:cxnChg chg="add mod">
          <ac:chgData name="Al Brooks" userId="34fc579134f071c1" providerId="LiveId" clId="{BABC7A8D-25F2-4134-A43F-87AAF8184ADA}" dt="2021-03-30T20:38:20.835" v="12005" actId="14100"/>
          <ac:cxnSpMkLst>
            <pc:docMk/>
            <pc:sldMk cId="1361462270" sldId="7013"/>
            <ac:cxnSpMk id="166" creationId="{8725499A-EE54-4235-883F-14A91B787BFB}"/>
          </ac:cxnSpMkLst>
        </pc:cxnChg>
        <pc:cxnChg chg="add mod">
          <ac:chgData name="Al Brooks" userId="34fc579134f071c1" providerId="LiveId" clId="{BABC7A8D-25F2-4134-A43F-87AAF8184ADA}" dt="2021-03-30T20:38:35.863" v="12009" actId="14100"/>
          <ac:cxnSpMkLst>
            <pc:docMk/>
            <pc:sldMk cId="1361462270" sldId="7013"/>
            <ac:cxnSpMk id="167" creationId="{C0E49FA3-B5FD-4911-9D3B-57AF19B11C9D}"/>
          </ac:cxnSpMkLst>
        </pc:cxnChg>
        <pc:cxnChg chg="add mod">
          <ac:chgData name="Al Brooks" userId="34fc579134f071c1" providerId="LiveId" clId="{BABC7A8D-25F2-4134-A43F-87AAF8184ADA}" dt="2021-03-30T20:38:49.365" v="12011" actId="14100"/>
          <ac:cxnSpMkLst>
            <pc:docMk/>
            <pc:sldMk cId="1361462270" sldId="7013"/>
            <ac:cxnSpMk id="168" creationId="{DFAF2F52-89D8-4E32-87D3-2BBF5B322B14}"/>
          </ac:cxnSpMkLst>
        </pc:cxnChg>
        <pc:cxnChg chg="add mod">
          <ac:chgData name="Al Brooks" userId="34fc579134f071c1" providerId="LiveId" clId="{BABC7A8D-25F2-4134-A43F-87AAF8184ADA}" dt="2021-03-30T20:39:05.468" v="12013" actId="14100"/>
          <ac:cxnSpMkLst>
            <pc:docMk/>
            <pc:sldMk cId="1361462270" sldId="7013"/>
            <ac:cxnSpMk id="169" creationId="{AC9E39FA-0FB8-4D6B-9AD6-E6E079F613A0}"/>
          </ac:cxnSpMkLst>
        </pc:cxnChg>
        <pc:cxnChg chg="add mod">
          <ac:chgData name="Al Brooks" userId="34fc579134f071c1" providerId="LiveId" clId="{BABC7A8D-25F2-4134-A43F-87AAF8184ADA}" dt="2021-03-30T20:40:03.217" v="12018" actId="14100"/>
          <ac:cxnSpMkLst>
            <pc:docMk/>
            <pc:sldMk cId="1361462270" sldId="7013"/>
            <ac:cxnSpMk id="170" creationId="{2A70DDBA-969D-4A8B-8D49-E4A195C7A879}"/>
          </ac:cxnSpMkLst>
        </pc:cxnChg>
        <pc:cxnChg chg="add mod">
          <ac:chgData name="Al Brooks" userId="34fc579134f071c1" providerId="LiveId" clId="{BABC7A8D-25F2-4134-A43F-87AAF8184ADA}" dt="2021-03-30T20:48:00.984" v="12113" actId="1076"/>
          <ac:cxnSpMkLst>
            <pc:docMk/>
            <pc:sldMk cId="1361462270" sldId="7013"/>
            <ac:cxnSpMk id="171" creationId="{5563A5BE-5524-4B0E-8A27-E265040F1C5A}"/>
          </ac:cxnSpMkLst>
        </pc:cxnChg>
        <pc:cxnChg chg="add mod">
          <ac:chgData name="Al Brooks" userId="34fc579134f071c1" providerId="LiveId" clId="{BABC7A8D-25F2-4134-A43F-87AAF8184ADA}" dt="2021-03-30T20:40:27.750" v="12023" actId="14100"/>
          <ac:cxnSpMkLst>
            <pc:docMk/>
            <pc:sldMk cId="1361462270" sldId="7013"/>
            <ac:cxnSpMk id="172" creationId="{F9430F29-3AA8-46E2-9F13-E1AE3EC14E0A}"/>
          </ac:cxnSpMkLst>
        </pc:cxnChg>
        <pc:cxnChg chg="add mod">
          <ac:chgData name="Al Brooks" userId="34fc579134f071c1" providerId="LiveId" clId="{BABC7A8D-25F2-4134-A43F-87AAF8184ADA}" dt="2021-03-30T20:40:38.378" v="12024" actId="571"/>
          <ac:cxnSpMkLst>
            <pc:docMk/>
            <pc:sldMk cId="1361462270" sldId="7013"/>
            <ac:cxnSpMk id="173" creationId="{4CCBC3F7-6B3F-4578-9AF1-0FF916E0F027}"/>
          </ac:cxnSpMkLst>
        </pc:cxnChg>
        <pc:cxnChg chg="add mod">
          <ac:chgData name="Al Brooks" userId="34fc579134f071c1" providerId="LiveId" clId="{BABC7A8D-25F2-4134-A43F-87AAF8184ADA}" dt="2021-03-30T20:47:15.746" v="12105" actId="14100"/>
          <ac:cxnSpMkLst>
            <pc:docMk/>
            <pc:sldMk cId="1361462270" sldId="7013"/>
            <ac:cxnSpMk id="174" creationId="{D7591CC4-F01D-4A0A-8498-FD177B3A490B}"/>
          </ac:cxnSpMkLst>
        </pc:cxnChg>
        <pc:cxnChg chg="add mod">
          <ac:chgData name="Al Brooks" userId="34fc579134f071c1" providerId="LiveId" clId="{BABC7A8D-25F2-4134-A43F-87AAF8184ADA}" dt="2021-03-30T20:41:03.333" v="12030" actId="14100"/>
          <ac:cxnSpMkLst>
            <pc:docMk/>
            <pc:sldMk cId="1361462270" sldId="7013"/>
            <ac:cxnSpMk id="175" creationId="{578E0044-54AE-4FDC-B997-37EABC8DF6B4}"/>
          </ac:cxnSpMkLst>
        </pc:cxnChg>
        <pc:cxnChg chg="add del mod">
          <ac:chgData name="Al Brooks" userId="34fc579134f071c1" providerId="LiveId" clId="{BABC7A8D-25F2-4134-A43F-87AAF8184ADA}" dt="2021-03-30T20:41:39.414" v="12036" actId="478"/>
          <ac:cxnSpMkLst>
            <pc:docMk/>
            <pc:sldMk cId="1361462270" sldId="7013"/>
            <ac:cxnSpMk id="176" creationId="{F9D42DAF-4116-41BD-AAEA-D94C4625B8E3}"/>
          </ac:cxnSpMkLst>
        </pc:cxnChg>
        <pc:cxnChg chg="add mod">
          <ac:chgData name="Al Brooks" userId="34fc579134f071c1" providerId="LiveId" clId="{BABC7A8D-25F2-4134-A43F-87AAF8184ADA}" dt="2021-03-30T20:41:51.746" v="12039" actId="14100"/>
          <ac:cxnSpMkLst>
            <pc:docMk/>
            <pc:sldMk cId="1361462270" sldId="7013"/>
            <ac:cxnSpMk id="177" creationId="{078C948C-304D-4BB0-BDBA-29611B5BABB5}"/>
          </ac:cxnSpMkLst>
        </pc:cxnChg>
        <pc:cxnChg chg="add mod">
          <ac:chgData name="Al Brooks" userId="34fc579134f071c1" providerId="LiveId" clId="{BABC7A8D-25F2-4134-A43F-87AAF8184ADA}" dt="2021-03-30T20:42:04.987" v="12042" actId="14100"/>
          <ac:cxnSpMkLst>
            <pc:docMk/>
            <pc:sldMk cId="1361462270" sldId="7013"/>
            <ac:cxnSpMk id="178" creationId="{16698D99-6428-454A-8484-DB64B188CCD1}"/>
          </ac:cxnSpMkLst>
        </pc:cxnChg>
        <pc:cxnChg chg="add mod">
          <ac:chgData name="Al Brooks" userId="34fc579134f071c1" providerId="LiveId" clId="{BABC7A8D-25F2-4134-A43F-87AAF8184ADA}" dt="2021-03-30T20:47:11.230" v="12104" actId="14100"/>
          <ac:cxnSpMkLst>
            <pc:docMk/>
            <pc:sldMk cId="1361462270" sldId="7013"/>
            <ac:cxnSpMk id="206" creationId="{787B00A6-CDB3-4BE0-8853-21448C8EF75B}"/>
          </ac:cxnSpMkLst>
        </pc:cxnChg>
        <pc:cxnChg chg="add mod">
          <ac:chgData name="Al Brooks" userId="34fc579134f071c1" providerId="LiveId" clId="{BABC7A8D-25F2-4134-A43F-87AAF8184ADA}" dt="2021-03-30T20:48:51.216" v="12121" actId="1076"/>
          <ac:cxnSpMkLst>
            <pc:docMk/>
            <pc:sldMk cId="1361462270" sldId="7013"/>
            <ac:cxnSpMk id="209" creationId="{A63A0CB6-FC99-4D7F-8D9E-FCAE674F2ACE}"/>
          </ac:cxnSpMkLst>
        </pc:cxnChg>
        <pc:cxnChg chg="add mod">
          <ac:chgData name="Al Brooks" userId="34fc579134f071c1" providerId="LiveId" clId="{BABC7A8D-25F2-4134-A43F-87AAF8184ADA}" dt="2021-03-30T20:50:23.759" v="12198" actId="571"/>
          <ac:cxnSpMkLst>
            <pc:docMk/>
            <pc:sldMk cId="1361462270" sldId="7013"/>
            <ac:cxnSpMk id="218" creationId="{1BF10E5D-D75B-444C-8E06-54E91AAE7554}"/>
          </ac:cxnSpMkLst>
        </pc:cxnChg>
      </pc:sldChg>
      <pc:sldChg chg="addSp delSp modSp del mod ord">
        <pc:chgData name="Al Brooks" userId="34fc579134f071c1" providerId="LiveId" clId="{BABC7A8D-25F2-4134-A43F-87AAF8184ADA}" dt="2021-03-31T23:23:01.922" v="15098" actId="2696"/>
        <pc:sldMkLst>
          <pc:docMk/>
          <pc:sldMk cId="2065344073" sldId="7014"/>
        </pc:sldMkLst>
        <pc:spChg chg="mod">
          <ac:chgData name="Al Brooks" userId="34fc579134f071c1" providerId="LiveId" clId="{BABC7A8D-25F2-4134-A43F-87AAF8184ADA}" dt="2021-03-31T19:08:25.532" v="13359" actId="20577"/>
          <ac:spMkLst>
            <pc:docMk/>
            <pc:sldMk cId="2065344073" sldId="7014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31T21:59:11.779" v="14723" actId="167"/>
          <ac:spMkLst>
            <pc:docMk/>
            <pc:sldMk cId="2065344073" sldId="7014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156" creationId="{6B164899-8F87-47EC-93D0-5FA0EE4272E0}"/>
          </ac:spMkLst>
        </pc:spChg>
        <pc:spChg chg="add mod">
          <ac:chgData name="Al Brooks" userId="34fc579134f071c1" providerId="LiveId" clId="{BABC7A8D-25F2-4134-A43F-87AAF8184ADA}" dt="2021-03-31T22:04:00.446" v="14892" actId="108"/>
          <ac:spMkLst>
            <pc:docMk/>
            <pc:sldMk cId="2065344073" sldId="7014"/>
            <ac:spMk id="158" creationId="{2DBF14F7-D6DD-47B2-AEFF-0366C611B09F}"/>
          </ac:spMkLst>
        </pc:spChg>
        <pc:spChg chg="add del mod">
          <ac:chgData name="Al Brooks" userId="34fc579134f071c1" providerId="LiveId" clId="{BABC7A8D-25F2-4134-A43F-87AAF8184ADA}" dt="2021-03-31T22:03:09.758" v="14837" actId="478"/>
          <ac:spMkLst>
            <pc:docMk/>
            <pc:sldMk cId="2065344073" sldId="7014"/>
            <ac:spMk id="159" creationId="{B73CB1D5-8A62-4F4A-83C5-869153F9127E}"/>
          </ac:spMkLst>
        </pc:spChg>
        <pc:spChg chg="add mod">
          <ac:chgData name="Al Brooks" userId="34fc579134f071c1" providerId="LiveId" clId="{BABC7A8D-25F2-4134-A43F-87AAF8184ADA}" dt="2021-03-31T22:03:32.344" v="14864" actId="108"/>
          <ac:spMkLst>
            <pc:docMk/>
            <pc:sldMk cId="2065344073" sldId="7014"/>
            <ac:spMk id="160" creationId="{AC9B9EA1-4445-40FB-8702-FAD84A44E0AA}"/>
          </ac:spMkLst>
        </pc:spChg>
        <pc:spChg chg="add del mod">
          <ac:chgData name="Al Brooks" userId="34fc579134f071c1" providerId="LiveId" clId="{BABC7A8D-25F2-4134-A43F-87AAF8184ADA}" dt="2021-03-31T22:00:37.267" v="14740" actId="478"/>
          <ac:spMkLst>
            <pc:docMk/>
            <pc:sldMk cId="2065344073" sldId="7014"/>
            <ac:spMk id="162" creationId="{4342D7B2-09DA-43B8-8264-1DDEB8F9431B}"/>
          </ac:spMkLst>
        </pc:spChg>
        <pc:spChg chg="add del mod">
          <ac:chgData name="Al Brooks" userId="34fc579134f071c1" providerId="LiveId" clId="{BABC7A8D-25F2-4134-A43F-87AAF8184ADA}" dt="2021-03-31T22:02:51.904" v="14828" actId="478"/>
          <ac:spMkLst>
            <pc:docMk/>
            <pc:sldMk cId="2065344073" sldId="7014"/>
            <ac:spMk id="170" creationId="{6C32CED4-626C-4052-BF97-291623A516FA}"/>
          </ac:spMkLst>
        </pc:spChg>
        <pc:spChg chg="add del mod">
          <ac:chgData name="Al Brooks" userId="34fc579134f071c1" providerId="LiveId" clId="{BABC7A8D-25F2-4134-A43F-87AAF8184ADA}" dt="2021-03-31T22:03:00.248" v="14832" actId="478"/>
          <ac:spMkLst>
            <pc:docMk/>
            <pc:sldMk cId="2065344073" sldId="7014"/>
            <ac:spMk id="171" creationId="{33F696AD-0FBA-41A1-A0F3-3FD068E7252B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2" creationId="{3CE803D0-DEB7-4D83-9CF8-990D57BBCFF8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3" creationId="{9CDDD1F4-1B88-4F59-9EFA-F50FC9EFB9D1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4" creationId="{46BA5273-DB7A-44E2-9D13-7E0FC8BF0841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5" creationId="{55ED1A7F-113B-4F9E-9CD0-5186A8268096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6" creationId="{CC586DBD-A9EA-49FA-B143-10B8A473590A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7" creationId="{C370AF4E-704C-43BD-BFA5-2DCD04AF427D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8" creationId="{530A6F7F-B9F6-45AF-8320-767DFDA7A6FC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79" creationId="{0C8114E1-28F9-4348-9900-016B9BCEB79A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0" creationId="{83140407-73C2-43D5-ACF8-1E003F808C93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1" creationId="{1F375F3E-988B-4F81-AD7D-2E9B5D28F907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2" creationId="{C4E38315-60EC-4896-BBD2-28D976E1AA7F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3" creationId="{255EEB81-9894-4ECB-A049-5AC024AF6C88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4" creationId="{EC064E95-D6F6-4725-9096-5AEB03306444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5" creationId="{8E2A1679-26D3-4F5B-8D20-3782E7ED407E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6" creationId="{E0C010A6-34B5-4926-8441-F368E61CF534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7" creationId="{097F08F7-49FA-4109-A348-EA80722A7CC9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8" creationId="{0AFFBE46-7D37-4AB8-AAD0-2699D94A1EFE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89" creationId="{0929B01B-2EC7-4C0E-A9BA-9555A556EBEE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90" creationId="{83E07A43-C2FB-435A-BBAC-4D1FEAFAD1E7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91" creationId="{012067F8-3C44-482F-B9CB-66E97F92DA32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92" creationId="{745A9997-46B1-414D-8127-65C9E9EB5E9B}"/>
          </ac:spMkLst>
        </pc:spChg>
        <pc:spChg chg="add del mod">
          <ac:chgData name="Al Brooks" userId="34fc579134f071c1" providerId="LiveId" clId="{BABC7A8D-25F2-4134-A43F-87AAF8184ADA}" dt="2021-03-31T22:00:39.345" v="14741" actId="478"/>
          <ac:spMkLst>
            <pc:docMk/>
            <pc:sldMk cId="2065344073" sldId="7014"/>
            <ac:spMk id="193" creationId="{14060917-57DB-4036-80B6-D13A9F524331}"/>
          </ac:spMkLst>
        </pc:spChg>
        <pc:spChg chg="add del mod">
          <ac:chgData name="Al Brooks" userId="34fc579134f071c1" providerId="LiveId" clId="{BABC7A8D-25F2-4134-A43F-87AAF8184ADA}" dt="2021-03-31T22:03:08.528" v="14836" actId="478"/>
          <ac:spMkLst>
            <pc:docMk/>
            <pc:sldMk cId="2065344073" sldId="7014"/>
            <ac:spMk id="194" creationId="{E6F86D8D-B033-4645-A299-5E9E3774C950}"/>
          </ac:spMkLst>
        </pc:spChg>
        <pc:spChg chg="add mod">
          <ac:chgData name="Al Brooks" userId="34fc579134f071c1" providerId="LiveId" clId="{BABC7A8D-25F2-4134-A43F-87AAF8184ADA}" dt="2021-03-31T22:00:24.889" v="14738"/>
          <ac:spMkLst>
            <pc:docMk/>
            <pc:sldMk cId="2065344073" sldId="7014"/>
            <ac:spMk id="195" creationId="{82AE05AB-59D0-411A-A8E8-CF56F4AF51D3}"/>
          </ac:spMkLst>
        </pc:spChg>
        <pc:spChg chg="add del mod">
          <ac:chgData name="Al Brooks" userId="34fc579134f071c1" providerId="LiveId" clId="{BABC7A8D-25F2-4134-A43F-87AAF8184ADA}" dt="2021-03-31T22:02:58.961" v="14831" actId="478"/>
          <ac:spMkLst>
            <pc:docMk/>
            <pc:sldMk cId="2065344073" sldId="7014"/>
            <ac:spMk id="196" creationId="{0A17A50D-EC99-4821-A159-848F8D5DF0F4}"/>
          </ac:spMkLst>
        </pc:spChg>
        <pc:spChg chg="add del mod">
          <ac:chgData name="Al Brooks" userId="34fc579134f071c1" providerId="LiveId" clId="{BABC7A8D-25F2-4134-A43F-87AAF8184ADA}" dt="2021-03-31T22:02:54.312" v="14829" actId="478"/>
          <ac:spMkLst>
            <pc:docMk/>
            <pc:sldMk cId="2065344073" sldId="7014"/>
            <ac:spMk id="197" creationId="{82131DD8-228F-442D-A8CA-6FEC5E51553A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1T23:22:59.159" v="15097" actId="478"/>
          <ac:spMkLst>
            <pc:docMk/>
            <pc:sldMk cId="2065344073" sldId="7014"/>
            <ac:spMk id="215" creationId="{398F77EA-1FE9-421F-A0D0-8F128C5E425D}"/>
          </ac:spMkLst>
        </pc:spChg>
        <pc:picChg chg="add mod ord">
          <ac:chgData name="Al Brooks" userId="34fc579134f071c1" providerId="LiveId" clId="{BABC7A8D-25F2-4134-A43F-87AAF8184ADA}" dt="2021-03-31T21:59:06.417" v="14721" actId="167"/>
          <ac:picMkLst>
            <pc:docMk/>
            <pc:sldMk cId="2065344073" sldId="7014"/>
            <ac:picMk id="161" creationId="{582FFBD3-FB1D-4689-A18D-12CE0E96F25C}"/>
          </ac:picMkLst>
        </pc:pic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2" creationId="{A0235B31-2A39-4FAA-B4DC-2830C38E3B22}"/>
          </ac:cxnSpMkLst>
        </pc:cxnChg>
        <pc:cxnChg chg="del mod">
          <ac:chgData name="Al Brooks" userId="34fc579134f071c1" providerId="LiveId" clId="{BABC7A8D-25F2-4134-A43F-87AAF8184ADA}" dt="2021-03-31T22:03:06.741" v="14834" actId="478"/>
          <ac:cxnSpMkLst>
            <pc:docMk/>
            <pc:sldMk cId="2065344073" sldId="7014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6" creationId="{45A93248-783A-47E2-9321-73290D86D1E9}"/>
          </ac:cxnSpMkLst>
        </pc:cxnChg>
        <pc:cxnChg chg="del mod">
          <ac:chgData name="Al Brooks" userId="34fc579134f071c1" providerId="LiveId" clId="{BABC7A8D-25F2-4134-A43F-87AAF8184ADA}" dt="2021-03-31T22:03:11.219" v="14838" actId="478"/>
          <ac:cxnSpMkLst>
            <pc:docMk/>
            <pc:sldMk cId="2065344073" sldId="7014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57" creationId="{A65A3D24-6851-40FA-8503-93CCCC5EC1C9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163" creationId="{644F5CCE-87D9-4780-AE62-2624D88B5A74}"/>
          </ac:cxnSpMkLst>
        </pc:cxnChg>
        <pc:cxnChg chg="add mod">
          <ac:chgData name="Al Brooks" userId="34fc579134f071c1" providerId="LiveId" clId="{BABC7A8D-25F2-4134-A43F-87AAF8184ADA}" dt="2021-03-31T22:00:24.889" v="14738"/>
          <ac:cxnSpMkLst>
            <pc:docMk/>
            <pc:sldMk cId="2065344073" sldId="7014"/>
            <ac:cxnSpMk id="164" creationId="{624E3E18-C18C-432A-A61F-59F83E3AF8D0}"/>
          </ac:cxnSpMkLst>
        </pc:cxnChg>
        <pc:cxnChg chg="add mod">
          <ac:chgData name="Al Brooks" userId="34fc579134f071c1" providerId="LiveId" clId="{BABC7A8D-25F2-4134-A43F-87AAF8184ADA}" dt="2021-03-31T22:00:24.889" v="14738"/>
          <ac:cxnSpMkLst>
            <pc:docMk/>
            <pc:sldMk cId="2065344073" sldId="7014"/>
            <ac:cxnSpMk id="165" creationId="{691E788F-E374-4C4A-A7C7-1FA0F25A918A}"/>
          </ac:cxnSpMkLst>
        </pc:cxnChg>
        <pc:cxnChg chg="add mod">
          <ac:chgData name="Al Brooks" userId="34fc579134f071c1" providerId="LiveId" clId="{BABC7A8D-25F2-4134-A43F-87AAF8184ADA}" dt="2021-03-31T22:00:24.889" v="14738"/>
          <ac:cxnSpMkLst>
            <pc:docMk/>
            <pc:sldMk cId="2065344073" sldId="7014"/>
            <ac:cxnSpMk id="166" creationId="{AD907F13-190A-41C2-B956-809BA272040A}"/>
          </ac:cxnSpMkLst>
        </pc:cxnChg>
        <pc:cxnChg chg="add mod">
          <ac:chgData name="Al Brooks" userId="34fc579134f071c1" providerId="LiveId" clId="{BABC7A8D-25F2-4134-A43F-87AAF8184ADA}" dt="2021-03-31T22:00:24.889" v="14738"/>
          <ac:cxnSpMkLst>
            <pc:docMk/>
            <pc:sldMk cId="2065344073" sldId="7014"/>
            <ac:cxnSpMk id="167" creationId="{9D2A1ACF-18C5-42BE-BEE3-ABE5B133268C}"/>
          </ac:cxnSpMkLst>
        </pc:cxnChg>
        <pc:cxnChg chg="add del mod">
          <ac:chgData name="Al Brooks" userId="34fc579134f071c1" providerId="LiveId" clId="{BABC7A8D-25F2-4134-A43F-87AAF8184ADA}" dt="2021-03-31T22:02:56.183" v="14830" actId="478"/>
          <ac:cxnSpMkLst>
            <pc:docMk/>
            <pc:sldMk cId="2065344073" sldId="7014"/>
            <ac:cxnSpMk id="168" creationId="{82D4DD0B-BB5B-4CEA-991A-3786E5B74148}"/>
          </ac:cxnSpMkLst>
        </pc:cxnChg>
        <pc:cxnChg chg="add mod">
          <ac:chgData name="Al Brooks" userId="34fc579134f071c1" providerId="LiveId" clId="{BABC7A8D-25F2-4134-A43F-87AAF8184ADA}" dt="2021-03-31T22:00:24.889" v="14738"/>
          <ac:cxnSpMkLst>
            <pc:docMk/>
            <pc:sldMk cId="2065344073" sldId="7014"/>
            <ac:cxnSpMk id="169" creationId="{D57219F7-0271-4AB7-9F57-DFEE76CD3B34}"/>
          </ac:cxnSpMkLst>
        </pc:cxnChg>
        <pc:cxnChg chg="add mod">
          <ac:chgData name="Al Brooks" userId="34fc579134f071c1" providerId="LiveId" clId="{BABC7A8D-25F2-4134-A43F-87AAF8184ADA}" dt="2021-03-31T22:00:48.746" v="14744" actId="14100"/>
          <ac:cxnSpMkLst>
            <pc:docMk/>
            <pc:sldMk cId="2065344073" sldId="7014"/>
            <ac:cxnSpMk id="198" creationId="{99EF171C-C5B0-4D82-B1A3-603AFD3BEE52}"/>
          </ac:cxnSpMkLst>
        </pc:cxnChg>
        <pc:cxnChg chg="add mod">
          <ac:chgData name="Al Brooks" userId="34fc579134f071c1" providerId="LiveId" clId="{BABC7A8D-25F2-4134-A43F-87AAF8184ADA}" dt="2021-03-31T22:03:35.064" v="14865" actId="14100"/>
          <ac:cxnSpMkLst>
            <pc:docMk/>
            <pc:sldMk cId="2065344073" sldId="7014"/>
            <ac:cxnSpMk id="199" creationId="{3280FB6A-8085-481F-A7EC-CB913B79277B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216" creationId="{A4A6E868-E3C8-492B-A0EF-B3FEDE0C0876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224" creationId="{C1CE8CD2-8B93-448F-8BB2-7FE6C7D8AF90}"/>
          </ac:cxnSpMkLst>
        </pc:cxnChg>
        <pc:cxnChg chg="del">
          <ac:chgData name="Al Brooks" userId="34fc579134f071c1" providerId="LiveId" clId="{BABC7A8D-25F2-4134-A43F-87AAF8184ADA}" dt="2021-03-31T23:22:59.159" v="15097" actId="478"/>
          <ac:cxnSpMkLst>
            <pc:docMk/>
            <pc:sldMk cId="2065344073" sldId="7014"/>
            <ac:cxnSpMk id="225" creationId="{3A3CD5E9-9327-4FE9-B391-F1C25131FBE3}"/>
          </ac:cxnSpMkLst>
        </pc:cxnChg>
      </pc:sldChg>
      <pc:sldChg chg="del">
        <pc:chgData name="Al Brooks" userId="34fc579134f071c1" providerId="LiveId" clId="{BABC7A8D-25F2-4134-A43F-87AAF8184ADA}" dt="2021-03-25T19:16:13.532" v="0" actId="47"/>
        <pc:sldMkLst>
          <pc:docMk/>
          <pc:sldMk cId="2808518415" sldId="7062"/>
        </pc:sldMkLst>
      </pc:sldChg>
      <pc:sldChg chg="addSp delSp modSp del mod">
        <pc:chgData name="Al Brooks" userId="34fc579134f071c1" providerId="LiveId" clId="{BABC7A8D-25F2-4134-A43F-87AAF8184ADA}" dt="2021-03-26T15:42:07.324" v="3936" actId="47"/>
        <pc:sldMkLst>
          <pc:docMk/>
          <pc:sldMk cId="3561720430" sldId="7069"/>
        </pc:sldMkLst>
        <pc:spChg chg="mod">
          <ac:chgData name="Al Brooks" userId="34fc579134f071c1" providerId="LiveId" clId="{BABC7A8D-25F2-4134-A43F-87AAF8184ADA}" dt="2021-03-25T20:31:50.859" v="1383" actId="27636"/>
          <ac:spMkLst>
            <pc:docMk/>
            <pc:sldMk cId="3561720430" sldId="7069"/>
            <ac:spMk id="5" creationId="{00000000-0000-0000-0000-000000000000}"/>
          </ac:spMkLst>
        </pc:spChg>
        <pc:spChg chg="add mod">
          <ac:chgData name="Al Brooks" userId="34fc579134f071c1" providerId="LiveId" clId="{BABC7A8D-25F2-4134-A43F-87AAF8184ADA}" dt="2021-03-25T20:21:40.444" v="1011" actId="1076"/>
          <ac:spMkLst>
            <pc:docMk/>
            <pc:sldMk cId="3561720430" sldId="7069"/>
            <ac:spMk id="115" creationId="{9E72F0E9-4D09-4820-9D1D-114B251D3281}"/>
          </ac:spMkLst>
        </pc:spChg>
        <pc:spChg chg="add mod">
          <ac:chgData name="Al Brooks" userId="34fc579134f071c1" providerId="LiveId" clId="{BABC7A8D-25F2-4134-A43F-87AAF8184ADA}" dt="2021-03-25T20:21:45.187" v="1013" actId="1076"/>
          <ac:spMkLst>
            <pc:docMk/>
            <pc:sldMk cId="3561720430" sldId="7069"/>
            <ac:spMk id="116" creationId="{FD512945-0E34-455A-A557-D167006103C3}"/>
          </ac:spMkLst>
        </pc:spChg>
        <pc:spChg chg="add mod">
          <ac:chgData name="Al Brooks" userId="34fc579134f071c1" providerId="LiveId" clId="{BABC7A8D-25F2-4134-A43F-87AAF8184ADA}" dt="2021-03-25T20:21:52.700" v="1015" actId="1076"/>
          <ac:spMkLst>
            <pc:docMk/>
            <pc:sldMk cId="3561720430" sldId="7069"/>
            <ac:spMk id="117" creationId="{546C712E-34AE-4B3A-A55A-31FBA9B5A3F8}"/>
          </ac:spMkLst>
        </pc:spChg>
        <pc:spChg chg="add mod">
          <ac:chgData name="Al Brooks" userId="34fc579134f071c1" providerId="LiveId" clId="{BABC7A8D-25F2-4134-A43F-87AAF8184ADA}" dt="2021-03-25T20:21:56.349" v="1017" actId="1076"/>
          <ac:spMkLst>
            <pc:docMk/>
            <pc:sldMk cId="3561720430" sldId="7069"/>
            <ac:spMk id="118" creationId="{CB6B3E15-7D1E-418F-AC46-D8B02A5C6C03}"/>
          </ac:spMkLst>
        </pc:spChg>
        <pc:spChg chg="add mod">
          <ac:chgData name="Al Brooks" userId="34fc579134f071c1" providerId="LiveId" clId="{BABC7A8D-25F2-4134-A43F-87AAF8184ADA}" dt="2021-03-25T20:22:05.370" v="1020" actId="1076"/>
          <ac:spMkLst>
            <pc:docMk/>
            <pc:sldMk cId="3561720430" sldId="7069"/>
            <ac:spMk id="119" creationId="{F09D301E-20A5-4DCB-9CEC-ED0548AD0B7D}"/>
          </ac:spMkLst>
        </pc:spChg>
        <pc:spChg chg="add mod">
          <ac:chgData name="Al Brooks" userId="34fc579134f071c1" providerId="LiveId" clId="{BABC7A8D-25F2-4134-A43F-87AAF8184ADA}" dt="2021-03-25T20:22:13.886" v="1021" actId="571"/>
          <ac:spMkLst>
            <pc:docMk/>
            <pc:sldMk cId="3561720430" sldId="7069"/>
            <ac:spMk id="120" creationId="{FA1B10B7-32D9-4641-9D07-DE7A743ACA2D}"/>
          </ac:spMkLst>
        </pc:spChg>
        <pc:spChg chg="add mod">
          <ac:chgData name="Al Brooks" userId="34fc579134f071c1" providerId="LiveId" clId="{BABC7A8D-25F2-4134-A43F-87AAF8184ADA}" dt="2021-03-25T20:22:18.269" v="1023" actId="1076"/>
          <ac:spMkLst>
            <pc:docMk/>
            <pc:sldMk cId="3561720430" sldId="7069"/>
            <ac:spMk id="121" creationId="{763889D0-16B5-45CA-A0DE-2BB7D3137DC3}"/>
          </ac:spMkLst>
        </pc:spChg>
        <pc:spChg chg="add mod">
          <ac:chgData name="Al Brooks" userId="34fc579134f071c1" providerId="LiveId" clId="{BABC7A8D-25F2-4134-A43F-87AAF8184ADA}" dt="2021-03-25T20:22:24.027" v="1025" actId="1076"/>
          <ac:spMkLst>
            <pc:docMk/>
            <pc:sldMk cId="3561720430" sldId="7069"/>
            <ac:spMk id="122" creationId="{9DACB485-705D-4710-BFFC-77C9DED5E3B8}"/>
          </ac:spMkLst>
        </pc:spChg>
        <pc:spChg chg="add mod">
          <ac:chgData name="Al Brooks" userId="34fc579134f071c1" providerId="LiveId" clId="{BABC7A8D-25F2-4134-A43F-87AAF8184ADA}" dt="2021-03-25T20:22:29.278" v="1026" actId="571"/>
          <ac:spMkLst>
            <pc:docMk/>
            <pc:sldMk cId="3561720430" sldId="7069"/>
            <ac:spMk id="123" creationId="{8B5BA112-94F3-48A3-9FA8-A7EBD4A0978F}"/>
          </ac:spMkLst>
        </pc:spChg>
        <pc:spChg chg="add mod">
          <ac:chgData name="Al Brooks" userId="34fc579134f071c1" providerId="LiveId" clId="{BABC7A8D-25F2-4134-A43F-87AAF8184ADA}" dt="2021-03-25T20:22:33.346" v="1028" actId="1076"/>
          <ac:spMkLst>
            <pc:docMk/>
            <pc:sldMk cId="3561720430" sldId="7069"/>
            <ac:spMk id="124" creationId="{65C5FB73-E504-4989-BBE2-F971BB416DBF}"/>
          </ac:spMkLst>
        </pc:spChg>
        <pc:spChg chg="add mod">
          <ac:chgData name="Al Brooks" userId="34fc579134f071c1" providerId="LiveId" clId="{BABC7A8D-25F2-4134-A43F-87AAF8184ADA}" dt="2021-03-25T20:22:37.831" v="1029" actId="571"/>
          <ac:spMkLst>
            <pc:docMk/>
            <pc:sldMk cId="3561720430" sldId="7069"/>
            <ac:spMk id="125" creationId="{DEE9A77E-4F2C-4961-8F56-082F10E47276}"/>
          </ac:spMkLst>
        </pc:spChg>
        <pc:spChg chg="add mod">
          <ac:chgData name="Al Brooks" userId="34fc579134f071c1" providerId="LiveId" clId="{BABC7A8D-25F2-4134-A43F-87AAF8184ADA}" dt="2021-03-25T20:22:41.132" v="1030" actId="571"/>
          <ac:spMkLst>
            <pc:docMk/>
            <pc:sldMk cId="3561720430" sldId="7069"/>
            <ac:spMk id="126" creationId="{4D8B545A-93E2-464F-AC44-366F3E72D6B1}"/>
          </ac:spMkLst>
        </pc:spChg>
        <pc:spChg chg="add mod">
          <ac:chgData name="Al Brooks" userId="34fc579134f071c1" providerId="LiveId" clId="{BABC7A8D-25F2-4134-A43F-87AAF8184ADA}" dt="2021-03-25T20:22:43.183" v="1031" actId="571"/>
          <ac:spMkLst>
            <pc:docMk/>
            <pc:sldMk cId="3561720430" sldId="7069"/>
            <ac:spMk id="127" creationId="{8FA1D990-C70E-4C4C-BFC8-72B39347793D}"/>
          </ac:spMkLst>
        </pc:spChg>
        <pc:spChg chg="add mod">
          <ac:chgData name="Al Brooks" userId="34fc579134f071c1" providerId="LiveId" clId="{BABC7A8D-25F2-4134-A43F-87AAF8184ADA}" dt="2021-03-25T20:22:45.443" v="1032" actId="571"/>
          <ac:spMkLst>
            <pc:docMk/>
            <pc:sldMk cId="3561720430" sldId="7069"/>
            <ac:spMk id="128" creationId="{CD9E704F-7C00-4354-BC89-ED304AE3EBC5}"/>
          </ac:spMkLst>
        </pc:spChg>
        <pc:spChg chg="add mod">
          <ac:chgData name="Al Brooks" userId="34fc579134f071c1" providerId="LiveId" clId="{BABC7A8D-25F2-4134-A43F-87AAF8184ADA}" dt="2021-03-25T20:22:49.340" v="1033" actId="571"/>
          <ac:spMkLst>
            <pc:docMk/>
            <pc:sldMk cId="3561720430" sldId="7069"/>
            <ac:spMk id="129" creationId="{24F4DC72-2109-4ABB-A62B-B2DE4C2C5962}"/>
          </ac:spMkLst>
        </pc:spChg>
        <pc:spChg chg="add mod">
          <ac:chgData name="Al Brooks" userId="34fc579134f071c1" providerId="LiveId" clId="{BABC7A8D-25F2-4134-A43F-87AAF8184ADA}" dt="2021-03-25T20:22:51.915" v="1034" actId="571"/>
          <ac:spMkLst>
            <pc:docMk/>
            <pc:sldMk cId="3561720430" sldId="7069"/>
            <ac:spMk id="130" creationId="{7334AF73-6C34-49F1-9717-0840DFFE3368}"/>
          </ac:spMkLst>
        </pc:spChg>
        <pc:spChg chg="add mod">
          <ac:chgData name="Al Brooks" userId="34fc579134f071c1" providerId="LiveId" clId="{BABC7A8D-25F2-4134-A43F-87AAF8184ADA}" dt="2021-03-25T20:23:00.099" v="1035" actId="571"/>
          <ac:spMkLst>
            <pc:docMk/>
            <pc:sldMk cId="3561720430" sldId="7069"/>
            <ac:spMk id="131" creationId="{7CB57871-23C7-4B0C-86D1-0B17DB0243E8}"/>
          </ac:spMkLst>
        </pc:spChg>
        <pc:spChg chg="add mod">
          <ac:chgData name="Al Brooks" userId="34fc579134f071c1" providerId="LiveId" clId="{BABC7A8D-25F2-4134-A43F-87AAF8184ADA}" dt="2021-03-25T20:23:02.082" v="1036" actId="571"/>
          <ac:spMkLst>
            <pc:docMk/>
            <pc:sldMk cId="3561720430" sldId="7069"/>
            <ac:spMk id="132" creationId="{CC0C2DD6-B538-46CC-B968-823030008D91}"/>
          </ac:spMkLst>
        </pc:spChg>
        <pc:spChg chg="add mod">
          <ac:chgData name="Al Brooks" userId="34fc579134f071c1" providerId="LiveId" clId="{BABC7A8D-25F2-4134-A43F-87AAF8184ADA}" dt="2021-03-25T20:23:26.055" v="1043" actId="1076"/>
          <ac:spMkLst>
            <pc:docMk/>
            <pc:sldMk cId="3561720430" sldId="7069"/>
            <ac:spMk id="133" creationId="{EC8BDEE5-87D8-4403-B222-4FF9CB9C609D}"/>
          </ac:spMkLst>
        </pc:spChg>
        <pc:spChg chg="add mod">
          <ac:chgData name="Al Brooks" userId="34fc579134f071c1" providerId="LiveId" clId="{BABC7A8D-25F2-4134-A43F-87AAF8184ADA}" dt="2021-03-25T20:23:28.544" v="1044" actId="1076"/>
          <ac:spMkLst>
            <pc:docMk/>
            <pc:sldMk cId="3561720430" sldId="7069"/>
            <ac:spMk id="134" creationId="{0E9A807F-1F30-4B9D-A2B1-9B806500022D}"/>
          </ac:spMkLst>
        </pc:spChg>
        <pc:spChg chg="add mod">
          <ac:chgData name="Al Brooks" userId="34fc579134f071c1" providerId="LiveId" clId="{BABC7A8D-25F2-4134-A43F-87AAF8184ADA}" dt="2021-03-25T20:23:31.697" v="1045" actId="1076"/>
          <ac:spMkLst>
            <pc:docMk/>
            <pc:sldMk cId="3561720430" sldId="7069"/>
            <ac:spMk id="135" creationId="{FA42A9A5-6D1F-490D-802D-E12514FAB24C}"/>
          </ac:spMkLst>
        </pc:spChg>
        <pc:spChg chg="add mod">
          <ac:chgData name="Al Brooks" userId="34fc579134f071c1" providerId="LiveId" clId="{BABC7A8D-25F2-4134-A43F-87AAF8184ADA}" dt="2021-03-25T20:23:16.273" v="1040" actId="571"/>
          <ac:spMkLst>
            <pc:docMk/>
            <pc:sldMk cId="3561720430" sldId="7069"/>
            <ac:spMk id="136" creationId="{7C0EB825-A0BD-478C-A070-4F5D17B215A5}"/>
          </ac:spMkLst>
        </pc:spChg>
        <pc:spChg chg="add mod">
          <ac:chgData name="Al Brooks" userId="34fc579134f071c1" providerId="LiveId" clId="{BABC7A8D-25F2-4134-A43F-87AAF8184ADA}" dt="2021-03-25T20:23:18.872" v="1041" actId="571"/>
          <ac:spMkLst>
            <pc:docMk/>
            <pc:sldMk cId="3561720430" sldId="7069"/>
            <ac:spMk id="137" creationId="{BC653A16-1EAC-4CAA-9207-C64892D03C19}"/>
          </ac:spMkLst>
        </pc:spChg>
        <pc:spChg chg="add mod">
          <ac:chgData name="Al Brooks" userId="34fc579134f071c1" providerId="LiveId" clId="{BABC7A8D-25F2-4134-A43F-87AAF8184ADA}" dt="2021-03-25T20:23:23.131" v="1042" actId="571"/>
          <ac:spMkLst>
            <pc:docMk/>
            <pc:sldMk cId="3561720430" sldId="7069"/>
            <ac:spMk id="138" creationId="{589ACCA9-86B8-4B98-BA3D-D04A34C27888}"/>
          </ac:spMkLst>
        </pc:spChg>
        <pc:spChg chg="add mod">
          <ac:chgData name="Al Brooks" userId="34fc579134f071c1" providerId="LiveId" clId="{BABC7A8D-25F2-4134-A43F-87AAF8184ADA}" dt="2021-03-25T20:23:43.560" v="1046" actId="571"/>
          <ac:spMkLst>
            <pc:docMk/>
            <pc:sldMk cId="3561720430" sldId="7069"/>
            <ac:spMk id="139" creationId="{2D7A2BFC-C7A1-44CB-8376-263EAD77DD92}"/>
          </ac:spMkLst>
        </pc:spChg>
        <pc:spChg chg="add mod">
          <ac:chgData name="Al Brooks" userId="34fc579134f071c1" providerId="LiveId" clId="{BABC7A8D-25F2-4134-A43F-87AAF8184ADA}" dt="2021-03-25T20:23:48.900" v="1047" actId="571"/>
          <ac:spMkLst>
            <pc:docMk/>
            <pc:sldMk cId="3561720430" sldId="7069"/>
            <ac:spMk id="140" creationId="{22697570-2801-4530-8ABD-3E84E6A0721F}"/>
          </ac:spMkLst>
        </pc:spChg>
        <pc:spChg chg="add mod">
          <ac:chgData name="Al Brooks" userId="34fc579134f071c1" providerId="LiveId" clId="{BABC7A8D-25F2-4134-A43F-87AAF8184ADA}" dt="2021-03-25T20:24:09.691" v="1058" actId="14100"/>
          <ac:spMkLst>
            <pc:docMk/>
            <pc:sldMk cId="3561720430" sldId="7069"/>
            <ac:spMk id="141" creationId="{4635AC2D-7236-43DE-AAA2-2481610F82EF}"/>
          </ac:spMkLst>
        </pc:spChg>
        <pc:spChg chg="add mod">
          <ac:chgData name="Al Brooks" userId="34fc579134f071c1" providerId="LiveId" clId="{BABC7A8D-25F2-4134-A43F-87AAF8184ADA}" dt="2021-03-25T20:24:32.563" v="1067" actId="1038"/>
          <ac:spMkLst>
            <pc:docMk/>
            <pc:sldMk cId="3561720430" sldId="7069"/>
            <ac:spMk id="142" creationId="{4A0C84F7-DE90-453F-8E1E-F7BD7580C54A}"/>
          </ac:spMkLst>
        </pc:spChg>
        <pc:spChg chg="add mod">
          <ac:chgData name="Al Brooks" userId="34fc579134f071c1" providerId="LiveId" clId="{BABC7A8D-25F2-4134-A43F-87AAF8184ADA}" dt="2021-03-25T20:24:50.945" v="1098" actId="14100"/>
          <ac:spMkLst>
            <pc:docMk/>
            <pc:sldMk cId="3561720430" sldId="7069"/>
            <ac:spMk id="143" creationId="{1695171E-0004-4374-99A6-2E429FE5CCF9}"/>
          </ac:spMkLst>
        </pc:spChg>
        <pc:spChg chg="add mod">
          <ac:chgData name="Al Brooks" userId="34fc579134f071c1" providerId="LiveId" clId="{BABC7A8D-25F2-4134-A43F-87AAF8184ADA}" dt="2021-03-25T20:25:40.694" v="1145" actId="20577"/>
          <ac:spMkLst>
            <pc:docMk/>
            <pc:sldMk cId="3561720430" sldId="7069"/>
            <ac:spMk id="144" creationId="{8D34FCC3-B557-47BA-BC4A-B976025DEFAE}"/>
          </ac:spMkLst>
        </pc:spChg>
        <pc:spChg chg="add mod">
          <ac:chgData name="Al Brooks" userId="34fc579134f071c1" providerId="LiveId" clId="{BABC7A8D-25F2-4134-A43F-87AAF8184ADA}" dt="2021-03-25T21:10:15.366" v="2160" actId="20577"/>
          <ac:spMkLst>
            <pc:docMk/>
            <pc:sldMk cId="3561720430" sldId="7069"/>
            <ac:spMk id="146" creationId="{FCC1C8D5-3A24-4779-B8A1-254445810E2E}"/>
          </ac:spMkLst>
        </pc:spChg>
        <pc:spChg chg="add mod">
          <ac:chgData name="Al Brooks" userId="34fc579134f071c1" providerId="LiveId" clId="{BABC7A8D-25F2-4134-A43F-87AAF8184ADA}" dt="2021-03-25T20:32:04.675" v="1395" actId="14100"/>
          <ac:spMkLst>
            <pc:docMk/>
            <pc:sldMk cId="3561720430" sldId="7069"/>
            <ac:spMk id="147" creationId="{9C1C5A93-58B5-4A1E-96D4-AEB4DB862EB1}"/>
          </ac:spMkLst>
        </pc:spChg>
        <pc:spChg chg="add mod">
          <ac:chgData name="Al Brooks" userId="34fc579134f071c1" providerId="LiveId" clId="{BABC7A8D-25F2-4134-A43F-87AAF8184ADA}" dt="2021-03-25T20:27:33.832" v="1198" actId="207"/>
          <ac:spMkLst>
            <pc:docMk/>
            <pc:sldMk cId="3561720430" sldId="7069"/>
            <ac:spMk id="149" creationId="{3128B513-094A-4451-BD59-F06BEB20B1E8}"/>
          </ac:spMkLst>
        </pc:spChg>
        <pc:spChg chg="add mod">
          <ac:chgData name="Al Brooks" userId="34fc579134f071c1" providerId="LiveId" clId="{BABC7A8D-25F2-4134-A43F-87AAF8184ADA}" dt="2021-03-25T20:28:03.608" v="1218" actId="108"/>
          <ac:spMkLst>
            <pc:docMk/>
            <pc:sldMk cId="3561720430" sldId="7069"/>
            <ac:spMk id="150" creationId="{074804C7-6552-411D-A778-2BCE147E743D}"/>
          </ac:spMkLst>
        </pc:spChg>
        <pc:spChg chg="add mod">
          <ac:chgData name="Al Brooks" userId="34fc579134f071c1" providerId="LiveId" clId="{BABC7A8D-25F2-4134-A43F-87AAF8184ADA}" dt="2021-03-25T20:29:10.010" v="1296" actId="20577"/>
          <ac:spMkLst>
            <pc:docMk/>
            <pc:sldMk cId="3561720430" sldId="7069"/>
            <ac:spMk id="153" creationId="{F10262F4-72FB-4850-8712-DD20D2DB3230}"/>
          </ac:spMkLst>
        </pc:spChg>
        <pc:picChg chg="add mod">
          <ac:chgData name="Al Brooks" userId="34fc579134f071c1" providerId="LiveId" clId="{BABC7A8D-25F2-4134-A43F-87AAF8184ADA}" dt="2021-03-25T20:26:50.532" v="1168" actId="1076"/>
          <ac:picMkLst>
            <pc:docMk/>
            <pc:sldMk cId="3561720430" sldId="7069"/>
            <ac:picMk id="4" creationId="{DD1BA179-DBA8-4377-B7F4-828800139C84}"/>
          </ac:picMkLst>
        </pc:picChg>
        <pc:cxnChg chg="add mod">
          <ac:chgData name="Al Brooks" userId="34fc579134f071c1" providerId="LiveId" clId="{BABC7A8D-25F2-4134-A43F-87AAF8184ADA}" dt="2021-03-25T20:17:30.435" v="967" actId="14100"/>
          <ac:cxnSpMkLst>
            <pc:docMk/>
            <pc:sldMk cId="3561720430" sldId="7069"/>
            <ac:cxnSpMk id="82" creationId="{1C57F628-EC4A-4F84-8014-D18DBBDB05D5}"/>
          </ac:cxnSpMkLst>
        </pc:cxnChg>
        <pc:cxnChg chg="add mod">
          <ac:chgData name="Al Brooks" userId="34fc579134f071c1" providerId="LiveId" clId="{BABC7A8D-25F2-4134-A43F-87AAF8184ADA}" dt="2021-03-25T20:21:26.561" v="1009" actId="14100"/>
          <ac:cxnSpMkLst>
            <pc:docMk/>
            <pc:sldMk cId="3561720430" sldId="7069"/>
            <ac:cxnSpMk id="84" creationId="{4E51A425-3157-4084-B70D-C005B42D4719}"/>
          </ac:cxnSpMkLst>
        </pc:cxnChg>
        <pc:cxnChg chg="add mod">
          <ac:chgData name="Al Brooks" userId="34fc579134f071c1" providerId="LiveId" clId="{BABC7A8D-25F2-4134-A43F-87AAF8184ADA}" dt="2021-03-25T20:18:40.986" v="977" actId="108"/>
          <ac:cxnSpMkLst>
            <pc:docMk/>
            <pc:sldMk cId="3561720430" sldId="7069"/>
            <ac:cxnSpMk id="86" creationId="{B9645F43-521A-4329-B493-493C89BB35D4}"/>
          </ac:cxnSpMkLst>
        </pc:cxnChg>
        <pc:cxnChg chg="add mod">
          <ac:chgData name="Al Brooks" userId="34fc579134f071c1" providerId="LiveId" clId="{BABC7A8D-25F2-4134-A43F-87AAF8184ADA}" dt="2021-03-25T20:18:55.070" v="980" actId="14100"/>
          <ac:cxnSpMkLst>
            <pc:docMk/>
            <pc:sldMk cId="3561720430" sldId="7069"/>
            <ac:cxnSpMk id="92" creationId="{6779995D-FCBE-4FE7-8102-792ACE60BDAF}"/>
          </ac:cxnSpMkLst>
        </pc:cxnChg>
        <pc:cxnChg chg="add del mod">
          <ac:chgData name="Al Brooks" userId="34fc579134f071c1" providerId="LiveId" clId="{BABC7A8D-25F2-4134-A43F-87AAF8184ADA}" dt="2021-03-25T20:19:08.757" v="983" actId="478"/>
          <ac:cxnSpMkLst>
            <pc:docMk/>
            <pc:sldMk cId="3561720430" sldId="7069"/>
            <ac:cxnSpMk id="95" creationId="{5A6AA81C-271F-408B-BCA2-B139D87331D7}"/>
          </ac:cxnSpMkLst>
        </pc:cxnChg>
        <pc:cxnChg chg="add mod">
          <ac:chgData name="Al Brooks" userId="34fc579134f071c1" providerId="LiveId" clId="{BABC7A8D-25F2-4134-A43F-87AAF8184ADA}" dt="2021-03-25T20:19:29.090" v="985" actId="14100"/>
          <ac:cxnSpMkLst>
            <pc:docMk/>
            <pc:sldMk cId="3561720430" sldId="7069"/>
            <ac:cxnSpMk id="97" creationId="{EF1F9E7C-1767-4727-9CC1-82A10989B901}"/>
          </ac:cxnSpMkLst>
        </pc:cxnChg>
        <pc:cxnChg chg="add mod">
          <ac:chgData name="Al Brooks" userId="34fc579134f071c1" providerId="LiveId" clId="{BABC7A8D-25F2-4134-A43F-87AAF8184ADA}" dt="2021-03-25T20:19:48.731" v="988" actId="1076"/>
          <ac:cxnSpMkLst>
            <pc:docMk/>
            <pc:sldMk cId="3561720430" sldId="7069"/>
            <ac:cxnSpMk id="99" creationId="{B137860A-2E1A-480F-8761-A49E4036298E}"/>
          </ac:cxnSpMkLst>
        </pc:cxnChg>
        <pc:cxnChg chg="add mod">
          <ac:chgData name="Al Brooks" userId="34fc579134f071c1" providerId="LiveId" clId="{BABC7A8D-25F2-4134-A43F-87AAF8184ADA}" dt="2021-03-25T20:20:36.218" v="999" actId="1037"/>
          <ac:cxnSpMkLst>
            <pc:docMk/>
            <pc:sldMk cId="3561720430" sldId="7069"/>
            <ac:cxnSpMk id="101" creationId="{7A72D4FF-0A10-44B2-B15D-AF401097726A}"/>
          </ac:cxnSpMkLst>
        </pc:cxnChg>
        <pc:cxnChg chg="add mod">
          <ac:chgData name="Al Brooks" userId="34fc579134f071c1" providerId="LiveId" clId="{BABC7A8D-25F2-4134-A43F-87AAF8184ADA}" dt="2021-03-25T20:20:50.421" v="1003" actId="14100"/>
          <ac:cxnSpMkLst>
            <pc:docMk/>
            <pc:sldMk cId="3561720430" sldId="7069"/>
            <ac:cxnSpMk id="107" creationId="{F50FEA9B-10DB-426C-B383-A199EB1A2E57}"/>
          </ac:cxnSpMkLst>
        </pc:cxnChg>
        <pc:cxnChg chg="add mod">
          <ac:chgData name="Al Brooks" userId="34fc579134f071c1" providerId="LiveId" clId="{BABC7A8D-25F2-4134-A43F-87AAF8184ADA}" dt="2021-03-25T20:21:08.623" v="1005" actId="14100"/>
          <ac:cxnSpMkLst>
            <pc:docMk/>
            <pc:sldMk cId="3561720430" sldId="7069"/>
            <ac:cxnSpMk id="110" creationId="{79248E09-1368-44A7-9A03-1E83FB7FAF2F}"/>
          </ac:cxnSpMkLst>
        </pc:cxnChg>
        <pc:cxnChg chg="add mod">
          <ac:chgData name="Al Brooks" userId="34fc579134f071c1" providerId="LiveId" clId="{BABC7A8D-25F2-4134-A43F-87AAF8184ADA}" dt="2021-03-25T20:21:21.067" v="1008" actId="14100"/>
          <ac:cxnSpMkLst>
            <pc:docMk/>
            <pc:sldMk cId="3561720430" sldId="7069"/>
            <ac:cxnSpMk id="112" creationId="{55065DE4-D14A-477C-B750-6BC2F64A907C}"/>
          </ac:cxnSpMkLst>
        </pc:cxnChg>
        <pc:cxnChg chg="add mod">
          <ac:chgData name="Al Brooks" userId="34fc579134f071c1" providerId="LiveId" clId="{BABC7A8D-25F2-4134-A43F-87AAF8184ADA}" dt="2021-03-25T20:25:38.165" v="1144" actId="571"/>
          <ac:cxnSpMkLst>
            <pc:docMk/>
            <pc:sldMk cId="3561720430" sldId="7069"/>
            <ac:cxnSpMk id="145" creationId="{6F0C4024-0ED9-4D57-98DE-CA6BE99A4B3A}"/>
          </ac:cxnSpMkLst>
        </pc:cxnChg>
        <pc:cxnChg chg="add mod">
          <ac:chgData name="Al Brooks" userId="34fc579134f071c1" providerId="LiveId" clId="{BABC7A8D-25F2-4134-A43F-87AAF8184ADA}" dt="2021-03-25T20:26:45.552" v="1166" actId="571"/>
          <ac:cxnSpMkLst>
            <pc:docMk/>
            <pc:sldMk cId="3561720430" sldId="7069"/>
            <ac:cxnSpMk id="148" creationId="{48B98281-B65D-408E-95C4-36E6739FA74D}"/>
          </ac:cxnSpMkLst>
        </pc:cxnChg>
        <pc:cxnChg chg="add mod">
          <ac:chgData name="Al Brooks" userId="34fc579134f071c1" providerId="LiveId" clId="{BABC7A8D-25F2-4134-A43F-87AAF8184ADA}" dt="2021-03-25T20:28:25.098" v="1220" actId="14100"/>
          <ac:cxnSpMkLst>
            <pc:docMk/>
            <pc:sldMk cId="3561720430" sldId="7069"/>
            <ac:cxnSpMk id="151" creationId="{C04E4B69-53B4-4F22-96CF-67B0D7D31F24}"/>
          </ac:cxnSpMkLst>
        </pc:cxnChg>
        <pc:cxnChg chg="add mod">
          <ac:chgData name="Al Brooks" userId="34fc579134f071c1" providerId="LiveId" clId="{BABC7A8D-25F2-4134-A43F-87AAF8184ADA}" dt="2021-03-25T20:29:31.639" v="1299" actId="14100"/>
          <ac:cxnSpMkLst>
            <pc:docMk/>
            <pc:sldMk cId="3561720430" sldId="7069"/>
            <ac:cxnSpMk id="154" creationId="{BA7EB5C2-F661-41C0-82E0-7BF62DCE5324}"/>
          </ac:cxnSpMkLst>
        </pc:cxnChg>
      </pc:sldChg>
      <pc:sldChg chg="addSp delSp modSp add del mod ord addCm delCm">
        <pc:chgData name="Al Brooks" userId="34fc579134f071c1" providerId="LiveId" clId="{BABC7A8D-25F2-4134-A43F-87AAF8184ADA}" dt="2021-03-29T18:14:54.689" v="9274" actId="47"/>
        <pc:sldMkLst>
          <pc:docMk/>
          <pc:sldMk cId="4068032405" sldId="7070"/>
        </pc:sldMkLst>
        <pc:spChg chg="mod">
          <ac:chgData name="Al Brooks" userId="34fc579134f071c1" providerId="LiveId" clId="{BABC7A8D-25F2-4134-A43F-87AAF8184ADA}" dt="2021-03-26T21:00:15.406" v="4762" actId="20577"/>
          <ac:spMkLst>
            <pc:docMk/>
            <pc:sldMk cId="4068032405" sldId="7070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12:23:46.824" v="2168" actId="20577"/>
          <ac:spMkLst>
            <pc:docMk/>
            <pc:sldMk cId="4068032405" sldId="7070"/>
            <ac:spMk id="21" creationId="{D800B438-E78B-4C04-8812-E548DC25F1FB}"/>
          </ac:spMkLst>
        </pc:spChg>
        <pc:spChg chg="add del mod">
          <ac:chgData name="Al Brooks" userId="34fc579134f071c1" providerId="LiveId" clId="{BABC7A8D-25F2-4134-A43F-87AAF8184ADA}" dt="2021-03-26T21:13:31.026" v="4813" actId="478"/>
          <ac:spMkLst>
            <pc:docMk/>
            <pc:sldMk cId="4068032405" sldId="7070"/>
            <ac:spMk id="111" creationId="{D5B4C0E9-7036-4657-8CC5-AE4DFF352501}"/>
          </ac:spMkLst>
        </pc:spChg>
        <pc:spChg chg="add mod">
          <ac:chgData name="Al Brooks" userId="34fc579134f071c1" providerId="LiveId" clId="{BABC7A8D-25F2-4134-A43F-87AAF8184ADA}" dt="2021-03-26T21:14:03.999" v="4818" actId="1076"/>
          <ac:spMkLst>
            <pc:docMk/>
            <pc:sldMk cId="4068032405" sldId="7070"/>
            <ac:spMk id="112" creationId="{BA7CDEB1-F32F-4776-94C7-F57D2173B7EA}"/>
          </ac:spMkLst>
        </pc:spChg>
        <pc:spChg chg="add mod">
          <ac:chgData name="Al Brooks" userId="34fc579134f071c1" providerId="LiveId" clId="{BABC7A8D-25F2-4134-A43F-87AAF8184ADA}" dt="2021-03-26T21:14:06.730" v="4819" actId="571"/>
          <ac:spMkLst>
            <pc:docMk/>
            <pc:sldMk cId="4068032405" sldId="7070"/>
            <ac:spMk id="113" creationId="{9093B215-9344-41A6-A0AA-FC1B955F27C9}"/>
          </ac:spMkLst>
        </pc:spChg>
        <pc:spChg chg="add mod">
          <ac:chgData name="Al Brooks" userId="34fc579134f071c1" providerId="LiveId" clId="{BABC7A8D-25F2-4134-A43F-87AAF8184ADA}" dt="2021-03-26T21:14:11.746" v="4821" actId="1076"/>
          <ac:spMkLst>
            <pc:docMk/>
            <pc:sldMk cId="4068032405" sldId="7070"/>
            <ac:spMk id="114" creationId="{A39DA7D4-FBDE-47A7-A514-6ECAE8CCF41A}"/>
          </ac:spMkLst>
        </pc:spChg>
        <pc:spChg chg="add mod">
          <ac:chgData name="Al Brooks" userId="34fc579134f071c1" providerId="LiveId" clId="{BABC7A8D-25F2-4134-A43F-87AAF8184ADA}" dt="2021-03-26T21:14:18.804" v="4823" actId="1076"/>
          <ac:spMkLst>
            <pc:docMk/>
            <pc:sldMk cId="4068032405" sldId="7070"/>
            <ac:spMk id="115" creationId="{B8060BDF-93B4-4359-9B8C-E07ADE0355EF}"/>
          </ac:spMkLst>
        </pc:spChg>
        <pc:spChg chg="add mod">
          <ac:chgData name="Al Brooks" userId="34fc579134f071c1" providerId="LiveId" clId="{BABC7A8D-25F2-4134-A43F-87AAF8184ADA}" dt="2021-03-26T21:14:21.246" v="4824" actId="571"/>
          <ac:spMkLst>
            <pc:docMk/>
            <pc:sldMk cId="4068032405" sldId="7070"/>
            <ac:spMk id="116" creationId="{0B9F3E60-AE88-45B9-92BB-013C1437857A}"/>
          </ac:spMkLst>
        </pc:spChg>
        <pc:spChg chg="add mod">
          <ac:chgData name="Al Brooks" userId="34fc579134f071c1" providerId="LiveId" clId="{BABC7A8D-25F2-4134-A43F-87AAF8184ADA}" dt="2021-03-26T21:14:24.033" v="4825" actId="571"/>
          <ac:spMkLst>
            <pc:docMk/>
            <pc:sldMk cId="4068032405" sldId="7070"/>
            <ac:spMk id="117" creationId="{F562D054-9B16-4B50-BF21-E56D09152E1D}"/>
          </ac:spMkLst>
        </pc:spChg>
        <pc:spChg chg="add mod">
          <ac:chgData name="Al Brooks" userId="34fc579134f071c1" providerId="LiveId" clId="{BABC7A8D-25F2-4134-A43F-87AAF8184ADA}" dt="2021-03-26T21:14:26.262" v="4826" actId="571"/>
          <ac:spMkLst>
            <pc:docMk/>
            <pc:sldMk cId="4068032405" sldId="7070"/>
            <ac:spMk id="118" creationId="{5C524488-5E80-497F-874B-97706FDA5B0E}"/>
          </ac:spMkLst>
        </pc:spChg>
        <pc:spChg chg="add mod">
          <ac:chgData name="Al Brooks" userId="34fc579134f071c1" providerId="LiveId" clId="{BABC7A8D-25F2-4134-A43F-87AAF8184ADA}" dt="2021-03-26T21:14:28.156" v="4827" actId="571"/>
          <ac:spMkLst>
            <pc:docMk/>
            <pc:sldMk cId="4068032405" sldId="7070"/>
            <ac:spMk id="119" creationId="{A9AEB554-9784-4A8D-9540-10BA0DA8EFF2}"/>
          </ac:spMkLst>
        </pc:spChg>
        <pc:spChg chg="add mod">
          <ac:chgData name="Al Brooks" userId="34fc579134f071c1" providerId="LiveId" clId="{BABC7A8D-25F2-4134-A43F-87AAF8184ADA}" dt="2021-03-26T21:14:31.875" v="4828" actId="571"/>
          <ac:spMkLst>
            <pc:docMk/>
            <pc:sldMk cId="4068032405" sldId="7070"/>
            <ac:spMk id="120" creationId="{C9917D74-7502-43AB-93CC-6ECAABC4B597}"/>
          </ac:spMkLst>
        </pc:spChg>
        <pc:spChg chg="add mod">
          <ac:chgData name="Al Brooks" userId="34fc579134f071c1" providerId="LiveId" clId="{BABC7A8D-25F2-4134-A43F-87AAF8184ADA}" dt="2021-03-26T21:14:38.635" v="4829" actId="571"/>
          <ac:spMkLst>
            <pc:docMk/>
            <pc:sldMk cId="4068032405" sldId="7070"/>
            <ac:spMk id="121" creationId="{F1958EDA-0A3A-4FC4-AD73-93C8D1C57703}"/>
          </ac:spMkLst>
        </pc:spChg>
        <pc:spChg chg="add mod">
          <ac:chgData name="Al Brooks" userId="34fc579134f071c1" providerId="LiveId" clId="{BABC7A8D-25F2-4134-A43F-87AAF8184ADA}" dt="2021-03-26T21:14:47.321" v="4831" actId="1076"/>
          <ac:spMkLst>
            <pc:docMk/>
            <pc:sldMk cId="4068032405" sldId="7070"/>
            <ac:spMk id="122" creationId="{70FD2C12-A74E-4FBB-9069-57D9A2035EB2}"/>
          </ac:spMkLst>
        </pc:spChg>
        <pc:spChg chg="add mod">
          <ac:chgData name="Al Brooks" userId="34fc579134f071c1" providerId="LiveId" clId="{BABC7A8D-25F2-4134-A43F-87AAF8184ADA}" dt="2021-03-26T21:14:50.751" v="4832" actId="571"/>
          <ac:spMkLst>
            <pc:docMk/>
            <pc:sldMk cId="4068032405" sldId="7070"/>
            <ac:spMk id="123" creationId="{84C17704-ED52-4144-9F29-24FFCD0CF319}"/>
          </ac:spMkLst>
        </pc:spChg>
        <pc:spChg chg="add mod">
          <ac:chgData name="Al Brooks" userId="34fc579134f071c1" providerId="LiveId" clId="{BABC7A8D-25F2-4134-A43F-87AAF8184ADA}" dt="2021-03-26T21:14:53.433" v="4833" actId="571"/>
          <ac:spMkLst>
            <pc:docMk/>
            <pc:sldMk cId="4068032405" sldId="7070"/>
            <ac:spMk id="124" creationId="{60B09B92-800E-4239-8700-D95CB319608E}"/>
          </ac:spMkLst>
        </pc:spChg>
        <pc:spChg chg="add mod">
          <ac:chgData name="Al Brooks" userId="34fc579134f071c1" providerId="LiveId" clId="{BABC7A8D-25F2-4134-A43F-87AAF8184ADA}" dt="2021-03-26T21:14:58.670" v="4834" actId="571"/>
          <ac:spMkLst>
            <pc:docMk/>
            <pc:sldMk cId="4068032405" sldId="7070"/>
            <ac:spMk id="125" creationId="{7EB06E00-3901-40C8-A06D-0515A7936388}"/>
          </ac:spMkLst>
        </pc:spChg>
        <pc:spChg chg="add mod">
          <ac:chgData name="Al Brooks" userId="34fc579134f071c1" providerId="LiveId" clId="{BABC7A8D-25F2-4134-A43F-87AAF8184ADA}" dt="2021-03-26T21:15:01.385" v="4835" actId="571"/>
          <ac:spMkLst>
            <pc:docMk/>
            <pc:sldMk cId="4068032405" sldId="7070"/>
            <ac:spMk id="126" creationId="{7F866C94-B00F-42DB-92B8-6449B05F07C8}"/>
          </ac:spMkLst>
        </pc:spChg>
        <pc:spChg chg="add mod">
          <ac:chgData name="Al Brooks" userId="34fc579134f071c1" providerId="LiveId" clId="{BABC7A8D-25F2-4134-A43F-87AAF8184ADA}" dt="2021-03-26T21:15:06.825" v="4836" actId="571"/>
          <ac:spMkLst>
            <pc:docMk/>
            <pc:sldMk cId="4068032405" sldId="7070"/>
            <ac:spMk id="127" creationId="{F79FEE4E-538D-4DC2-9C42-9A2A65B99E03}"/>
          </ac:spMkLst>
        </pc:spChg>
        <pc:spChg chg="add mod">
          <ac:chgData name="Al Brooks" userId="34fc579134f071c1" providerId="LiveId" clId="{BABC7A8D-25F2-4134-A43F-87AAF8184ADA}" dt="2021-03-26T21:15:10.479" v="4837" actId="571"/>
          <ac:spMkLst>
            <pc:docMk/>
            <pc:sldMk cId="4068032405" sldId="7070"/>
            <ac:spMk id="128" creationId="{4C4A7CEF-A94C-4446-BF21-9F36B98F31D5}"/>
          </ac:spMkLst>
        </pc:spChg>
        <pc:spChg chg="add mod">
          <ac:chgData name="Al Brooks" userId="34fc579134f071c1" providerId="LiveId" clId="{BABC7A8D-25F2-4134-A43F-87AAF8184ADA}" dt="2021-03-26T21:15:12.540" v="4838" actId="571"/>
          <ac:spMkLst>
            <pc:docMk/>
            <pc:sldMk cId="4068032405" sldId="7070"/>
            <ac:spMk id="129" creationId="{CA731036-9C4A-4DD4-B23E-B97B6550C4E7}"/>
          </ac:spMkLst>
        </pc:spChg>
        <pc:spChg chg="add mod">
          <ac:chgData name="Al Brooks" userId="34fc579134f071c1" providerId="LiveId" clId="{BABC7A8D-25F2-4134-A43F-87AAF8184ADA}" dt="2021-03-26T21:15:22.844" v="4839" actId="571"/>
          <ac:spMkLst>
            <pc:docMk/>
            <pc:sldMk cId="4068032405" sldId="7070"/>
            <ac:spMk id="130" creationId="{964CC4CE-0050-4225-A509-63CB5F3AD322}"/>
          </ac:spMkLst>
        </pc:spChg>
        <pc:spChg chg="add mod">
          <ac:chgData name="Al Brooks" userId="34fc579134f071c1" providerId="LiveId" clId="{BABC7A8D-25F2-4134-A43F-87AAF8184ADA}" dt="2021-03-26T21:15:26.171" v="4840" actId="571"/>
          <ac:spMkLst>
            <pc:docMk/>
            <pc:sldMk cId="4068032405" sldId="7070"/>
            <ac:spMk id="131" creationId="{A16F454D-321A-42DC-88FC-9C8322468BA4}"/>
          </ac:spMkLst>
        </pc:spChg>
        <pc:spChg chg="add mod">
          <ac:chgData name="Al Brooks" userId="34fc579134f071c1" providerId="LiveId" clId="{BABC7A8D-25F2-4134-A43F-87AAF8184ADA}" dt="2021-03-26T21:15:32.182" v="4842" actId="1076"/>
          <ac:spMkLst>
            <pc:docMk/>
            <pc:sldMk cId="4068032405" sldId="7070"/>
            <ac:spMk id="132" creationId="{27285076-9704-4132-B553-8796BC0A8A70}"/>
          </ac:spMkLst>
        </pc:spChg>
        <pc:spChg chg="add mod">
          <ac:chgData name="Al Brooks" userId="34fc579134f071c1" providerId="LiveId" clId="{BABC7A8D-25F2-4134-A43F-87AAF8184ADA}" dt="2021-03-26T21:15:34.398" v="4843" actId="571"/>
          <ac:spMkLst>
            <pc:docMk/>
            <pc:sldMk cId="4068032405" sldId="7070"/>
            <ac:spMk id="133" creationId="{B9CB14B6-4599-4D67-9B06-8DE79F0E683F}"/>
          </ac:spMkLst>
        </pc:spChg>
        <pc:spChg chg="add mod">
          <ac:chgData name="Al Brooks" userId="34fc579134f071c1" providerId="LiveId" clId="{BABC7A8D-25F2-4134-A43F-87AAF8184ADA}" dt="2021-03-26T21:15:36.355" v="4844" actId="571"/>
          <ac:spMkLst>
            <pc:docMk/>
            <pc:sldMk cId="4068032405" sldId="7070"/>
            <ac:spMk id="134" creationId="{0494EA1C-33AF-415A-B8C7-84D4032F0732}"/>
          </ac:spMkLst>
        </pc:spChg>
        <pc:spChg chg="add mod">
          <ac:chgData name="Al Brooks" userId="34fc579134f071c1" providerId="LiveId" clId="{BABC7A8D-25F2-4134-A43F-87AAF8184ADA}" dt="2021-03-26T21:15:38.482" v="4845" actId="571"/>
          <ac:spMkLst>
            <pc:docMk/>
            <pc:sldMk cId="4068032405" sldId="7070"/>
            <ac:spMk id="135" creationId="{2A3CAB1E-C9DB-402E-8764-2A59BFAFB3AD}"/>
          </ac:spMkLst>
        </pc:spChg>
        <pc:spChg chg="add mod">
          <ac:chgData name="Al Brooks" userId="34fc579134f071c1" providerId="LiveId" clId="{BABC7A8D-25F2-4134-A43F-87AAF8184ADA}" dt="2021-03-26T21:15:40.604" v="4846" actId="571"/>
          <ac:spMkLst>
            <pc:docMk/>
            <pc:sldMk cId="4068032405" sldId="7070"/>
            <ac:spMk id="136" creationId="{846ED76E-B4F2-471B-BC15-B039F0459E35}"/>
          </ac:spMkLst>
        </pc:spChg>
        <pc:spChg chg="add mod">
          <ac:chgData name="Al Brooks" userId="34fc579134f071c1" providerId="LiveId" clId="{BABC7A8D-25F2-4134-A43F-87AAF8184ADA}" dt="2021-03-26T21:15:53.099" v="4847" actId="571"/>
          <ac:spMkLst>
            <pc:docMk/>
            <pc:sldMk cId="4068032405" sldId="7070"/>
            <ac:spMk id="137" creationId="{6C5E9117-EB08-43AC-8BB4-B5CF5D68787E}"/>
          </ac:spMkLst>
        </pc:spChg>
        <pc:spChg chg="add mod">
          <ac:chgData name="Al Brooks" userId="34fc579134f071c1" providerId="LiveId" clId="{BABC7A8D-25F2-4134-A43F-87AAF8184ADA}" dt="2021-03-26T21:16:13.067" v="4851" actId="1076"/>
          <ac:spMkLst>
            <pc:docMk/>
            <pc:sldMk cId="4068032405" sldId="7070"/>
            <ac:spMk id="138" creationId="{5E5C927C-D624-4517-91B3-79D54D3DCEEF}"/>
          </ac:spMkLst>
        </pc:spChg>
        <pc:spChg chg="add mod">
          <ac:chgData name="Al Brooks" userId="34fc579134f071c1" providerId="LiveId" clId="{BABC7A8D-25F2-4134-A43F-87AAF8184ADA}" dt="2021-03-26T21:16:19.874" v="4852" actId="571"/>
          <ac:spMkLst>
            <pc:docMk/>
            <pc:sldMk cId="4068032405" sldId="7070"/>
            <ac:spMk id="139" creationId="{47FC1765-D49A-46BA-B1D4-AE1FD452FBBB}"/>
          </ac:spMkLst>
        </pc:spChg>
        <pc:spChg chg="add mod">
          <ac:chgData name="Al Brooks" userId="34fc579134f071c1" providerId="LiveId" clId="{BABC7A8D-25F2-4134-A43F-87AAF8184ADA}" dt="2021-03-26T21:16:28.772" v="4853" actId="571"/>
          <ac:spMkLst>
            <pc:docMk/>
            <pc:sldMk cId="4068032405" sldId="7070"/>
            <ac:spMk id="140" creationId="{05E1AD33-5867-43B1-BABC-D0C49EE38F8B}"/>
          </ac:spMkLst>
        </pc:spChg>
        <pc:spChg chg="add mod">
          <ac:chgData name="Al Brooks" userId="34fc579134f071c1" providerId="LiveId" clId="{BABC7A8D-25F2-4134-A43F-87AAF8184ADA}" dt="2021-03-26T21:16:41.997" v="4856" actId="1076"/>
          <ac:spMkLst>
            <pc:docMk/>
            <pc:sldMk cId="4068032405" sldId="7070"/>
            <ac:spMk id="141" creationId="{DCC54E40-86E4-45DE-8836-86CA0AAFE05F}"/>
          </ac:spMkLst>
        </pc:spChg>
        <pc:spChg chg="add mod">
          <ac:chgData name="Al Brooks" userId="34fc579134f071c1" providerId="LiveId" clId="{BABC7A8D-25F2-4134-A43F-87AAF8184ADA}" dt="2021-03-26T21:16:38.894" v="4855" actId="571"/>
          <ac:spMkLst>
            <pc:docMk/>
            <pc:sldMk cId="4068032405" sldId="7070"/>
            <ac:spMk id="142" creationId="{8811F871-490A-45DE-85B1-19FF6F4A51F4}"/>
          </ac:spMkLst>
        </pc:spChg>
        <pc:spChg chg="add mod">
          <ac:chgData name="Al Brooks" userId="34fc579134f071c1" providerId="LiveId" clId="{BABC7A8D-25F2-4134-A43F-87AAF8184ADA}" dt="2021-03-26T21:16:48.990" v="4857" actId="571"/>
          <ac:spMkLst>
            <pc:docMk/>
            <pc:sldMk cId="4068032405" sldId="7070"/>
            <ac:spMk id="143" creationId="{2899EBBF-25A9-4F90-8EC1-59FDB9626FDC}"/>
          </ac:spMkLst>
        </pc:spChg>
        <pc:spChg chg="add mod">
          <ac:chgData name="Al Brooks" userId="34fc579134f071c1" providerId="LiveId" clId="{BABC7A8D-25F2-4134-A43F-87AAF8184ADA}" dt="2021-03-26T21:16:51.517" v="4858" actId="571"/>
          <ac:spMkLst>
            <pc:docMk/>
            <pc:sldMk cId="4068032405" sldId="7070"/>
            <ac:spMk id="144" creationId="{A1765EEB-9E48-4DE7-983A-823E4AF4F792}"/>
          </ac:spMkLst>
        </pc:spChg>
        <pc:spChg chg="add mod">
          <ac:chgData name="Al Brooks" userId="34fc579134f071c1" providerId="LiveId" clId="{BABC7A8D-25F2-4134-A43F-87AAF8184ADA}" dt="2021-03-26T21:17:39.287" v="4884" actId="14100"/>
          <ac:spMkLst>
            <pc:docMk/>
            <pc:sldMk cId="4068032405" sldId="7070"/>
            <ac:spMk id="145" creationId="{3DB021D5-7677-4E19-ABB4-3F1934C771C3}"/>
          </ac:spMkLst>
        </pc:spChg>
        <pc:spChg chg="add mod">
          <ac:chgData name="Al Brooks" userId="34fc579134f071c1" providerId="LiveId" clId="{BABC7A8D-25F2-4134-A43F-87AAF8184ADA}" dt="2021-03-26T21:17:59.367" v="4893" actId="1076"/>
          <ac:spMkLst>
            <pc:docMk/>
            <pc:sldMk cId="4068032405" sldId="7070"/>
            <ac:spMk id="146" creationId="{A17D22EA-291D-433B-B855-A2E494A4FF57}"/>
          </ac:spMkLst>
        </pc:spChg>
        <pc:spChg chg="add mod">
          <ac:chgData name="Al Brooks" userId="34fc579134f071c1" providerId="LiveId" clId="{BABC7A8D-25F2-4134-A43F-87AAF8184ADA}" dt="2021-03-26T21:18:56.022" v="4915" actId="207"/>
          <ac:spMkLst>
            <pc:docMk/>
            <pc:sldMk cId="4068032405" sldId="7070"/>
            <ac:spMk id="147" creationId="{FDF52384-2AD0-4465-B8D1-148CCC2DA6F5}"/>
          </ac:spMkLst>
        </pc:spChg>
        <pc:spChg chg="add mod">
          <ac:chgData name="Al Brooks" userId="34fc579134f071c1" providerId="LiveId" clId="{BABC7A8D-25F2-4134-A43F-87AAF8184ADA}" dt="2021-03-26T21:19:26.094" v="4937" actId="108"/>
          <ac:spMkLst>
            <pc:docMk/>
            <pc:sldMk cId="4068032405" sldId="7070"/>
            <ac:spMk id="148" creationId="{7BD4A7C7-57DF-497C-B25C-971BE060C552}"/>
          </ac:spMkLst>
        </pc:spChg>
        <pc:spChg chg="add mod">
          <ac:chgData name="Al Brooks" userId="34fc579134f071c1" providerId="LiveId" clId="{BABC7A8D-25F2-4134-A43F-87AAF8184ADA}" dt="2021-03-26T21:20:14.744" v="4971" actId="14100"/>
          <ac:spMkLst>
            <pc:docMk/>
            <pc:sldMk cId="4068032405" sldId="7070"/>
            <ac:spMk id="149" creationId="{EBD2FF22-C0BD-48A5-BD3E-85C73CCEB5EB}"/>
          </ac:spMkLst>
        </pc:spChg>
        <pc:spChg chg="add mod">
          <ac:chgData name="Al Brooks" userId="34fc579134f071c1" providerId="LiveId" clId="{BABC7A8D-25F2-4134-A43F-87AAF8184ADA}" dt="2021-03-26T21:20:45.572" v="4990" actId="1076"/>
          <ac:spMkLst>
            <pc:docMk/>
            <pc:sldMk cId="4068032405" sldId="7070"/>
            <ac:spMk id="152" creationId="{020FD658-AD30-4AD8-AAC5-0D6FC8B6D1EC}"/>
          </ac:spMkLst>
        </pc:spChg>
        <pc:picChg chg="add mod">
          <ac:chgData name="Al Brooks" userId="34fc579134f071c1" providerId="LiveId" clId="{BABC7A8D-25F2-4134-A43F-87AAF8184ADA}" dt="2021-03-26T21:13:16.739" v="4808" actId="1076"/>
          <ac:picMkLst>
            <pc:docMk/>
            <pc:sldMk cId="4068032405" sldId="7070"/>
            <ac:picMk id="4" creationId="{A895DD30-4295-4812-8D90-D0C45ABC5C64}"/>
          </ac:picMkLst>
        </pc:picChg>
        <pc:cxnChg chg="add mod">
          <ac:chgData name="Al Brooks" userId="34fc579134f071c1" providerId="LiveId" clId="{BABC7A8D-25F2-4134-A43F-87AAF8184ADA}" dt="2021-03-26T21:09:22.578" v="4765" actId="14100"/>
          <ac:cxnSpMkLst>
            <pc:docMk/>
            <pc:sldMk cId="4068032405" sldId="7070"/>
            <ac:cxnSpMk id="82" creationId="{30225BA8-6058-46D4-AF84-85189B358762}"/>
          </ac:cxnSpMkLst>
        </pc:cxnChg>
        <pc:cxnChg chg="add mod">
          <ac:chgData name="Al Brooks" userId="34fc579134f071c1" providerId="LiveId" clId="{BABC7A8D-25F2-4134-A43F-87AAF8184ADA}" dt="2021-03-26T21:10:16.100" v="4774" actId="1076"/>
          <ac:cxnSpMkLst>
            <pc:docMk/>
            <pc:sldMk cId="4068032405" sldId="7070"/>
            <ac:cxnSpMk id="84" creationId="{47B9433A-0B37-4074-8997-29EBD925BBE5}"/>
          </ac:cxnSpMkLst>
        </pc:cxnChg>
        <pc:cxnChg chg="add mod">
          <ac:chgData name="Al Brooks" userId="34fc579134f071c1" providerId="LiveId" clId="{BABC7A8D-25F2-4134-A43F-87AAF8184ADA}" dt="2021-03-26T21:10:23.125" v="4775" actId="14100"/>
          <ac:cxnSpMkLst>
            <pc:docMk/>
            <pc:sldMk cId="4068032405" sldId="7070"/>
            <ac:cxnSpMk id="86" creationId="{85B0DBA3-AC54-41DD-9A8A-C15888CDE9C2}"/>
          </ac:cxnSpMkLst>
        </pc:cxnChg>
        <pc:cxnChg chg="add mod">
          <ac:chgData name="Al Brooks" userId="34fc579134f071c1" providerId="LiveId" clId="{BABC7A8D-25F2-4134-A43F-87AAF8184ADA}" dt="2021-03-26T21:10:33.104" v="4777" actId="14100"/>
          <ac:cxnSpMkLst>
            <pc:docMk/>
            <pc:sldMk cId="4068032405" sldId="7070"/>
            <ac:cxnSpMk id="90" creationId="{851AAEEF-F402-4B14-9456-32EA4914D659}"/>
          </ac:cxnSpMkLst>
        </pc:cxnChg>
        <pc:cxnChg chg="add mod">
          <ac:chgData name="Al Brooks" userId="34fc579134f071c1" providerId="LiveId" clId="{BABC7A8D-25F2-4134-A43F-87AAF8184ADA}" dt="2021-03-26T21:11:08.704" v="4784" actId="108"/>
          <ac:cxnSpMkLst>
            <pc:docMk/>
            <pc:sldMk cId="4068032405" sldId="7070"/>
            <ac:cxnSpMk id="92" creationId="{D01FD3D7-F691-43B5-9E05-DC1AB917F4F2}"/>
          </ac:cxnSpMkLst>
        </pc:cxnChg>
        <pc:cxnChg chg="add mod">
          <ac:chgData name="Al Brooks" userId="34fc579134f071c1" providerId="LiveId" clId="{BABC7A8D-25F2-4134-A43F-87AAF8184ADA}" dt="2021-03-26T21:11:12.231" v="4785" actId="108"/>
          <ac:cxnSpMkLst>
            <pc:docMk/>
            <pc:sldMk cId="4068032405" sldId="7070"/>
            <ac:cxnSpMk id="95" creationId="{3820C781-B142-430A-AB46-74358E0EFCEE}"/>
          </ac:cxnSpMkLst>
        </pc:cxnChg>
        <pc:cxnChg chg="add mod">
          <ac:chgData name="Al Brooks" userId="34fc579134f071c1" providerId="LiveId" clId="{BABC7A8D-25F2-4134-A43F-87AAF8184ADA}" dt="2021-03-26T21:11:26.468" v="4787" actId="14100"/>
          <ac:cxnSpMkLst>
            <pc:docMk/>
            <pc:sldMk cId="4068032405" sldId="7070"/>
            <ac:cxnSpMk id="97" creationId="{8294AD59-5C69-4731-A350-89F373C7B580}"/>
          </ac:cxnSpMkLst>
        </pc:cxnChg>
        <pc:cxnChg chg="add mod">
          <ac:chgData name="Al Brooks" userId="34fc579134f071c1" providerId="LiveId" clId="{BABC7A8D-25F2-4134-A43F-87AAF8184ADA}" dt="2021-03-26T21:11:40.671" v="4790" actId="1076"/>
          <ac:cxnSpMkLst>
            <pc:docMk/>
            <pc:sldMk cId="4068032405" sldId="7070"/>
            <ac:cxnSpMk id="99" creationId="{430B3B93-42D7-4446-B120-E0946A058C0A}"/>
          </ac:cxnSpMkLst>
        </pc:cxnChg>
        <pc:cxnChg chg="add mod">
          <ac:chgData name="Al Brooks" userId="34fc579134f071c1" providerId="LiveId" clId="{BABC7A8D-25F2-4134-A43F-87AAF8184ADA}" dt="2021-03-26T21:12:00.051" v="4793" actId="14100"/>
          <ac:cxnSpMkLst>
            <pc:docMk/>
            <pc:sldMk cId="4068032405" sldId="7070"/>
            <ac:cxnSpMk id="101" creationId="{185030F8-7BB6-4C61-AB60-C9CCC4EB56A7}"/>
          </ac:cxnSpMkLst>
        </pc:cxnChg>
        <pc:cxnChg chg="add mod">
          <ac:chgData name="Al Brooks" userId="34fc579134f071c1" providerId="LiveId" clId="{BABC7A8D-25F2-4134-A43F-87AAF8184ADA}" dt="2021-03-26T21:12:21.470" v="4795" actId="14100"/>
          <ac:cxnSpMkLst>
            <pc:docMk/>
            <pc:sldMk cId="4068032405" sldId="7070"/>
            <ac:cxnSpMk id="103" creationId="{632AEB66-B527-4121-A880-B90B352846B7}"/>
          </ac:cxnSpMkLst>
        </pc:cxnChg>
        <pc:cxnChg chg="add mod">
          <ac:chgData name="Al Brooks" userId="34fc579134f071c1" providerId="LiveId" clId="{BABC7A8D-25F2-4134-A43F-87AAF8184ADA}" dt="2021-03-26T21:12:35.042" v="4797" actId="14100"/>
          <ac:cxnSpMkLst>
            <pc:docMk/>
            <pc:sldMk cId="4068032405" sldId="7070"/>
            <ac:cxnSpMk id="105" creationId="{FD07CF98-4198-47C9-AE18-BE555D8CF8C2}"/>
          </ac:cxnSpMkLst>
        </pc:cxnChg>
        <pc:cxnChg chg="add del mod">
          <ac:chgData name="Al Brooks" userId="34fc579134f071c1" providerId="LiveId" clId="{BABC7A8D-25F2-4134-A43F-87AAF8184ADA}" dt="2021-03-26T21:13:39.905" v="4816" actId="478"/>
          <ac:cxnSpMkLst>
            <pc:docMk/>
            <pc:sldMk cId="4068032405" sldId="7070"/>
            <ac:cxnSpMk id="107" creationId="{7C455BA0-78E2-4ACC-97E3-9D2EB525E2E4}"/>
          </ac:cxnSpMkLst>
        </pc:cxnChg>
        <pc:cxnChg chg="add del mod">
          <ac:chgData name="Al Brooks" userId="34fc579134f071c1" providerId="LiveId" clId="{BABC7A8D-25F2-4134-A43F-87AAF8184ADA}" dt="2021-03-26T21:13:33.217" v="4814" actId="478"/>
          <ac:cxnSpMkLst>
            <pc:docMk/>
            <pc:sldMk cId="4068032405" sldId="7070"/>
            <ac:cxnSpMk id="109" creationId="{00CA1D19-8297-4BF9-BFC6-57CC5C188184}"/>
          </ac:cxnSpMkLst>
        </pc:cxnChg>
        <pc:cxnChg chg="add del mod">
          <ac:chgData name="Al Brooks" userId="34fc579134f071c1" providerId="LiveId" clId="{BABC7A8D-25F2-4134-A43F-87AAF8184ADA}" dt="2021-03-26T21:13:34.779" v="4815" actId="478"/>
          <ac:cxnSpMkLst>
            <pc:docMk/>
            <pc:sldMk cId="4068032405" sldId="7070"/>
            <ac:cxnSpMk id="110" creationId="{F814B699-F52A-4EC4-B118-17CBED1AFCC1}"/>
          </ac:cxnSpMkLst>
        </pc:cxnChg>
        <pc:cxnChg chg="add mod">
          <ac:chgData name="Al Brooks" userId="34fc579134f071c1" providerId="LiveId" clId="{BABC7A8D-25F2-4134-A43F-87AAF8184ADA}" dt="2021-03-26T21:20:24.964" v="4974" actId="1076"/>
          <ac:cxnSpMkLst>
            <pc:docMk/>
            <pc:sldMk cId="4068032405" sldId="7070"/>
            <ac:cxnSpMk id="150" creationId="{6CE491D7-7E5A-46FA-983C-2C0FFE6D2619}"/>
          </ac:cxnSpMkLst>
        </pc:cxnChg>
      </pc:sldChg>
      <pc:sldChg chg="addSp delSp modSp add del mod">
        <pc:chgData name="Al Brooks" userId="34fc579134f071c1" providerId="LiveId" clId="{BABC7A8D-25F2-4134-A43F-87AAF8184ADA}" dt="2021-03-25T20:56:43.003" v="1816" actId="47"/>
        <pc:sldMkLst>
          <pc:docMk/>
          <pc:sldMk cId="2171531762" sldId="7071"/>
        </pc:sldMkLst>
        <pc:spChg chg="mod">
          <ac:chgData name="Al Brooks" userId="34fc579134f071c1" providerId="LiveId" clId="{BABC7A8D-25F2-4134-A43F-87AAF8184ADA}" dt="2021-03-25T20:56:35.488" v="1814" actId="21"/>
          <ac:spMkLst>
            <pc:docMk/>
            <pc:sldMk cId="2171531762" sldId="7071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5T20:47:55.880" v="1664" actId="167"/>
          <ac:spMkLst>
            <pc:docMk/>
            <pc:sldMk cId="2171531762" sldId="7071"/>
            <ac:spMk id="21" creationId="{D800B438-E78B-4C04-8812-E548DC25F1FB}"/>
          </ac:spMkLst>
        </pc:spChg>
        <pc:spChg chg="del mod">
          <ac:chgData name="Al Brooks" userId="34fc579134f071c1" providerId="LiveId" clId="{BABC7A8D-25F2-4134-A43F-87AAF8184ADA}" dt="2021-03-25T19:20:16.425" v="300" actId="478"/>
          <ac:spMkLst>
            <pc:docMk/>
            <pc:sldMk cId="2171531762" sldId="7071"/>
            <ac:spMk id="158" creationId="{AA475DD3-5009-498E-A8D3-8591D79735C1}"/>
          </ac:spMkLst>
        </pc:spChg>
        <pc:spChg chg="add del mod">
          <ac:chgData name="Al Brooks" userId="34fc579134f071c1" providerId="LiveId" clId="{BABC7A8D-25F2-4134-A43F-87AAF8184ADA}" dt="2021-03-25T19:29:52.825" v="952" actId="478"/>
          <ac:spMkLst>
            <pc:docMk/>
            <pc:sldMk cId="2171531762" sldId="7071"/>
            <ac:spMk id="159" creationId="{DF24050A-5B25-43F4-9BB8-C916A33BC0A1}"/>
          </ac:spMkLst>
        </pc:spChg>
        <pc:spChg chg="add mod">
          <ac:chgData name="Al Brooks" userId="34fc579134f071c1" providerId="LiveId" clId="{BABC7A8D-25F2-4134-A43F-87AAF8184ADA}" dt="2021-03-25T19:29:54.074" v="953"/>
          <ac:spMkLst>
            <pc:docMk/>
            <pc:sldMk cId="2171531762" sldId="7071"/>
            <ac:spMk id="160" creationId="{00E0C8D7-2910-4552-892C-DC6FA8F0AAE6}"/>
          </ac:spMkLst>
        </pc:spChg>
        <pc:picChg chg="add mod ord">
          <ac:chgData name="Al Brooks" userId="34fc579134f071c1" providerId="LiveId" clId="{BABC7A8D-25F2-4134-A43F-87AAF8184ADA}" dt="2021-03-25T20:35:43.274" v="1514" actId="167"/>
          <ac:picMkLst>
            <pc:docMk/>
            <pc:sldMk cId="2171531762" sldId="7071"/>
            <ac:picMk id="161" creationId="{92201E0B-23E8-46C7-A3FB-C4A8B1341974}"/>
          </ac:picMkLst>
        </pc:picChg>
      </pc:sldChg>
      <pc:sldChg chg="addSp modSp add del mod ord">
        <pc:chgData name="Al Brooks" userId="34fc579134f071c1" providerId="LiveId" clId="{BABC7A8D-25F2-4134-A43F-87AAF8184ADA}" dt="2021-03-25T21:01:18.951" v="1888" actId="47"/>
        <pc:sldMkLst>
          <pc:docMk/>
          <pc:sldMk cId="2386139774" sldId="7072"/>
        </pc:sldMkLst>
        <pc:spChg chg="mod">
          <ac:chgData name="Al Brooks" userId="34fc579134f071c1" providerId="LiveId" clId="{BABC7A8D-25F2-4134-A43F-87AAF8184ADA}" dt="2021-03-25T21:01:09.560" v="1886" actId="21"/>
          <ac:spMkLst>
            <pc:docMk/>
            <pc:sldMk cId="2386139774" sldId="7072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5T20:48:03.948" v="1666" actId="167"/>
          <ac:spMkLst>
            <pc:docMk/>
            <pc:sldMk cId="2386139774" sldId="7072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3-25T19:24:14.197" v="450" actId="108"/>
          <ac:spMkLst>
            <pc:docMk/>
            <pc:sldMk cId="2386139774" sldId="7072"/>
            <ac:spMk id="159" creationId="{DF24050A-5B25-43F4-9BB8-C916A33BC0A1}"/>
          </ac:spMkLst>
        </pc:spChg>
        <pc:picChg chg="add mod ord">
          <ac:chgData name="Al Brooks" userId="34fc579134f071c1" providerId="LiveId" clId="{BABC7A8D-25F2-4134-A43F-87AAF8184ADA}" dt="2021-03-25T20:35:47.934" v="1516" actId="167"/>
          <ac:picMkLst>
            <pc:docMk/>
            <pc:sldMk cId="2386139774" sldId="7072"/>
            <ac:picMk id="158" creationId="{FD1107C6-83B5-47AE-9702-8DC6E338A415}"/>
          </ac:picMkLst>
        </pc:picChg>
      </pc:sldChg>
      <pc:sldChg chg="addSp delSp modSp add del mod ord">
        <pc:chgData name="Al Brooks" userId="34fc579134f071c1" providerId="LiveId" clId="{BABC7A8D-25F2-4134-A43F-87AAF8184ADA}" dt="2021-03-25T21:01:41.414" v="1889" actId="2696"/>
        <pc:sldMkLst>
          <pc:docMk/>
          <pc:sldMk cId="1114976525" sldId="7073"/>
        </pc:sldMkLst>
        <pc:spChg chg="mod">
          <ac:chgData name="Al Brooks" userId="34fc579134f071c1" providerId="LiveId" clId="{BABC7A8D-25F2-4134-A43F-87AAF8184ADA}" dt="2021-03-25T21:01:14.274" v="1887"/>
          <ac:spMkLst>
            <pc:docMk/>
            <pc:sldMk cId="1114976525" sldId="7073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87" creationId="{D0A5E79D-5B9F-4893-AEDA-381CD7FC63BF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88" creationId="{3BF34221-E4C3-4524-A06C-0A000B8B48AC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89" creationId="{DF97311D-3105-4FF5-8BAD-24E66FE4098E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0" creationId="{22C646A6-3AFC-4B1E-ABC9-2BB3E0BA819B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1" creationId="{3553AA5C-E697-4061-A625-8DAFAB94F044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2" creationId="{57640D9F-0203-41DF-B61E-FB12C4166332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3" creationId="{82FE9BA7-9B5B-45E0-981B-EFC16281F63B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4" creationId="{7E83818F-6153-4F3D-9D02-E199A803E5A4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5" creationId="{2F0183A4-6821-4491-AA54-953254A2BB61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6" creationId="{FB2FB6D7-2005-4F8D-B919-AF99E94B8FFA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8" creationId="{984B5101-E817-494B-88DD-04B19C81F080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99" creationId="{20857A2A-F029-4CDD-80E2-9827AFCC5610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05" creationId="{C98A2639-3F71-4E4D-8222-7BC6F07A2CE2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06" creationId="{826CDAF6-BC6D-4430-924A-217FACAD4B7D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45" creationId="{490E993C-BEA4-44FD-A23E-9FA3D04D5642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46" creationId="{29D96E93-1662-418D-846C-8E6B25D60856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47" creationId="{78E15FA2-9D7F-4A82-BAC1-1ABF5658E53F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48" creationId="{24F07695-D545-4FE7-A57A-71B2C1BE8B06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49" creationId="{9F09AE8B-9997-474A-9626-3059D1D42AB4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55" creationId="{4E7EEAE9-51C6-4613-908D-99E97D3A68E9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156" creationId="{61C2D563-98E8-4691-BCA6-E006F1794FD5}"/>
          </ac:spMkLst>
        </pc:spChg>
        <pc:spChg chg="mod">
          <ac:chgData name="Al Brooks" userId="34fc579134f071c1" providerId="LiveId" clId="{BABC7A8D-25F2-4134-A43F-87AAF8184ADA}" dt="2021-03-25T20:45:52.831" v="1639" actId="1076"/>
          <ac:spMkLst>
            <pc:docMk/>
            <pc:sldMk cId="1114976525" sldId="7073"/>
            <ac:spMk id="159" creationId="{DF24050A-5B25-43F4-9BB8-C916A33BC0A1}"/>
          </ac:spMkLst>
        </pc:spChg>
        <pc:spChg chg="add mod">
          <ac:chgData name="Al Brooks" userId="34fc579134f071c1" providerId="LiveId" clId="{BABC7A8D-25F2-4134-A43F-87AAF8184ADA}" dt="2021-03-25T20:43:15.478" v="1616" actId="1076"/>
          <ac:spMkLst>
            <pc:docMk/>
            <pc:sldMk cId="1114976525" sldId="7073"/>
            <ac:spMk id="161" creationId="{5D644FEA-EA8B-4227-8BDD-C256F5A7857C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66" creationId="{3CA97DE7-D9F8-4D69-8BF6-9AC435FB6511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67" creationId="{B4298FA3-F26E-4662-A5F5-76BD3F8DF686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68" creationId="{0D4AD039-7DCC-43DC-9963-E43B86C22EED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69" creationId="{E1613B8C-515D-42EE-9F43-A48F3D206DF6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0" creationId="{B3EF1CFD-37AC-4DB1-AF33-7C52574456F1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1" creationId="{24208854-DAF4-4C46-9F25-CA6F96114DBB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2" creationId="{6874AC4A-81F6-43B8-A8FE-CB6142A5B72B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3" creationId="{6BFFC930-22C8-49EA-BE67-EAF8F4C9B24E}"/>
          </ac:spMkLst>
        </pc:spChg>
        <pc:spChg chg="add del mod">
          <ac:chgData name="Al Brooks" userId="34fc579134f071c1" providerId="LiveId" clId="{BABC7A8D-25F2-4134-A43F-87AAF8184ADA}" dt="2021-03-25T20:43:42.863" v="1628" actId="478"/>
          <ac:spMkLst>
            <pc:docMk/>
            <pc:sldMk cId="1114976525" sldId="7073"/>
            <ac:spMk id="174" creationId="{A973D86C-764E-433A-A408-12B35A554743}"/>
          </ac:spMkLst>
        </pc:spChg>
        <pc:spChg chg="add del mod">
          <ac:chgData name="Al Brooks" userId="34fc579134f071c1" providerId="LiveId" clId="{BABC7A8D-25F2-4134-A43F-87AAF8184ADA}" dt="2021-03-25T20:43:43.873" v="1629" actId="478"/>
          <ac:spMkLst>
            <pc:docMk/>
            <pc:sldMk cId="1114976525" sldId="7073"/>
            <ac:spMk id="175" creationId="{90C259A5-E185-4224-BC74-DDA0372BFBEF}"/>
          </ac:spMkLst>
        </pc:spChg>
        <pc:spChg chg="add del mod">
          <ac:chgData name="Al Brooks" userId="34fc579134f071c1" providerId="LiveId" clId="{BABC7A8D-25F2-4134-A43F-87AAF8184ADA}" dt="2021-03-25T20:43:41.612" v="1627" actId="478"/>
          <ac:spMkLst>
            <pc:docMk/>
            <pc:sldMk cId="1114976525" sldId="7073"/>
            <ac:spMk id="176" creationId="{3327FB02-D7F3-406A-9FBD-4F8D24A897CE}"/>
          </ac:spMkLst>
        </pc:spChg>
        <pc:spChg chg="add mod">
          <ac:chgData name="Al Brooks" userId="34fc579134f071c1" providerId="LiveId" clId="{BABC7A8D-25F2-4134-A43F-87AAF8184ADA}" dt="2021-03-25T20:44:02.374" v="1633" actId="1076"/>
          <ac:spMkLst>
            <pc:docMk/>
            <pc:sldMk cId="1114976525" sldId="7073"/>
            <ac:spMk id="177" creationId="{112E270F-72E0-45BA-825C-DA437EBDAE90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8" creationId="{B4C2BD83-1979-4F05-8F93-CB88F9E73CC8}"/>
          </ac:spMkLst>
        </pc:spChg>
        <pc:spChg chg="add mod">
          <ac:chgData name="Al Brooks" userId="34fc579134f071c1" providerId="LiveId" clId="{BABC7A8D-25F2-4134-A43F-87AAF8184ADA}" dt="2021-03-25T20:42:57.651" v="1611" actId="1035"/>
          <ac:spMkLst>
            <pc:docMk/>
            <pc:sldMk cId="1114976525" sldId="7073"/>
            <ac:spMk id="179" creationId="{D1094096-6AD8-4766-8642-03E3F9781C3C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213" creationId="{676395F0-8665-47AA-AADD-407FA56CBAE1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214" creationId="{F9851696-503A-40A1-973E-BA2C5E58F475}"/>
          </ac:spMkLst>
        </pc:spChg>
        <pc:spChg chg="del">
          <ac:chgData name="Al Brooks" userId="34fc579134f071c1" providerId="LiveId" clId="{BABC7A8D-25F2-4134-A43F-87AAF8184ADA}" dt="2021-03-25T20:46:18.333" v="1642" actId="478"/>
          <ac:spMkLst>
            <pc:docMk/>
            <pc:sldMk cId="1114976525" sldId="7073"/>
            <ac:spMk id="215" creationId="{362151A5-E0FD-4742-82B9-7C67F0BE5198}"/>
          </ac:spMkLst>
        </pc:spChg>
        <pc:picChg chg="add mod ord">
          <ac:chgData name="Al Brooks" userId="34fc579134f071c1" providerId="LiveId" clId="{BABC7A8D-25F2-4134-A43F-87AAF8184ADA}" dt="2021-03-25T20:42:57.651" v="1611" actId="1035"/>
          <ac:picMkLst>
            <pc:docMk/>
            <pc:sldMk cId="1114976525" sldId="7073"/>
            <ac:picMk id="158" creationId="{017D5232-40E8-4511-9F90-B58DE087B905}"/>
          </ac:picMkLst>
        </pc:pic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86" creationId="{A399F441-B4C1-49BB-8058-B6AE78CEBE19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97" creationId="{1A823390-5EF3-4094-9752-6B386B4629C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0" creationId="{E5112A69-BAA3-4907-8C30-237BCA5B0BC7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1" creationId="{ADC65395-FE04-4BC0-AA98-40E482D1B03E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2" creationId="{003E2B67-D4FD-40F3-8CD0-531A86019DF8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3" creationId="{30C93DB0-3086-48E6-BB84-8E67693134CC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4" creationId="{3A0ACC7B-CD0B-45A5-992D-C0A78FB504F8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7" creationId="{863B65EF-2D78-446A-9E82-302FA82686CC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8" creationId="{A0F17F36-0F7E-48D9-9174-CDF0F7397994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09" creationId="{7A029876-0832-4522-9EA5-1B1C13D346F8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0" creationId="{E35D8E61-26DB-4CD9-BD0C-0E11706FA15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1" creationId="{6A8C78E2-E640-4E26-AF1E-BF25ADB8764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2" creationId="{911FBA74-FEE8-434C-BAFF-1B372C3D1FEE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3" creationId="{9177CA87-86F4-41CF-BDD7-730ACC6483CD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4" creationId="{4A2980BE-CA78-4D83-AC8B-29F483C73108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5" creationId="{64C4BB4E-2DD6-45E2-BA29-B18BD8EBE55F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6" creationId="{EEF33D09-6682-4CDA-9A3F-D5DE42203B3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7" creationId="{1ED52DF3-41C5-4E41-8FCC-21796A947671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8" creationId="{50D8FE2B-F916-498E-BD63-AE5649C2A80B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19" creationId="{DA6B8874-7F92-493C-9612-37233A120BB7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0" creationId="{243A4C88-A2B8-4F7E-A3FC-C562C1F157A3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1" creationId="{BD36AB54-337A-4D85-B9E4-13396A4013A0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2" creationId="{00B91F4B-76DC-4A7A-95C8-026CA194244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3" creationId="{C5D22521-6BB3-429A-953F-EC95B5855E1F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4" creationId="{0CFBBE47-F2EE-468C-99AA-AE43552D641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5" creationId="{3317F477-B12D-4217-9ACB-A4245EFCB760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6" creationId="{4E1444A5-D1AA-4E0A-8BA6-0F1997EFE3D1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7" creationId="{3EA8A33A-4856-46A9-A6F8-04FEE882BC2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8" creationId="{3D6CD9DA-7DB2-4F02-858E-E042A9F56451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29" creationId="{BBCD590B-B201-41A0-A8F5-063135A304BE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0" creationId="{8447CCA4-9B04-424F-94CE-1C0AEA68E2FE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1" creationId="{D831D1CD-0F6D-4439-89A9-31199643A6A8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2" creationId="{0536680E-6B87-4E3A-98EB-A3EDABAAED5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3" creationId="{0622915A-56FF-4D6E-8C77-0DD94EB45F65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4" creationId="{73301A59-3EDE-4CB1-97E1-18CCD3CDF817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5" creationId="{5C28E530-C9F5-40E5-9A10-F276E04E3A4B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6" creationId="{9E909742-5056-48F7-BC53-9A5587F1310C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7" creationId="{84FA2FCC-6F79-4C80-94F1-C2C9B14D1F2D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8" creationId="{4CE3BBB3-38EE-4CD1-803C-DE016AF55EF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39" creationId="{33937A6E-2D9C-4941-9E3D-5EB2BFF4B264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40" creationId="{A4A6A369-55FA-4317-A8E0-06332417ECB4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41" creationId="{FAD0FF14-4FD0-44DC-9F07-644F9123617A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42" creationId="{C49E900B-BD88-4F56-9EF2-9F14ACA47695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43" creationId="{452E11A0-36BF-4505-8380-8FAB413B176B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44" creationId="{E522EAB4-13AC-4804-AA00-0AA4549D5D5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0" creationId="{736E9FC1-4296-48CB-8EDD-888E56237F73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1" creationId="{96B7F396-94F8-4E79-BD79-16D9DCD5B431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2" creationId="{9009168F-A279-41BA-925B-9243B55FDB7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3" creationId="{D3BC6F01-FF21-4939-A7FA-B5CAA4D922BC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4" creationId="{F919468B-C8F5-41E8-95FD-F75D3C682060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57" creationId="{2E28D65B-0637-4405-A1F9-C5F7A5C78083}"/>
          </ac:cxnSpMkLst>
        </pc:cxnChg>
        <pc:cxnChg chg="add mod">
          <ac:chgData name="Al Brooks" userId="34fc579134f071c1" providerId="LiveId" clId="{BABC7A8D-25F2-4134-A43F-87AAF8184ADA}" dt="2021-03-25T20:43:12.805" v="1615" actId="14100"/>
          <ac:cxnSpMkLst>
            <pc:docMk/>
            <pc:sldMk cId="1114976525" sldId="7073"/>
            <ac:cxnSpMk id="160" creationId="{5B46F964-6B21-4BDD-9A73-9787371AA382}"/>
          </ac:cxnSpMkLst>
        </pc:cxnChg>
        <pc:cxnChg chg="add del mod">
          <ac:chgData name="Al Brooks" userId="34fc579134f071c1" providerId="LiveId" clId="{BABC7A8D-25F2-4134-A43F-87AAF8184ADA}" dt="2021-03-25T20:44:18.667" v="1637" actId="478"/>
          <ac:cxnSpMkLst>
            <pc:docMk/>
            <pc:sldMk cId="1114976525" sldId="7073"/>
            <ac:cxnSpMk id="162" creationId="{4DA1C93F-AD97-41F2-A80E-23AF476D000D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163" creationId="{66C78350-E206-43FB-B26E-177F7D932524}"/>
          </ac:cxnSpMkLst>
        </pc:cxnChg>
        <pc:cxnChg chg="add mod">
          <ac:chgData name="Al Brooks" userId="34fc579134f071c1" providerId="LiveId" clId="{BABC7A8D-25F2-4134-A43F-87AAF8184ADA}" dt="2021-03-25T20:44:30.494" v="1638" actId="14100"/>
          <ac:cxnSpMkLst>
            <pc:docMk/>
            <pc:sldMk cId="1114976525" sldId="7073"/>
            <ac:cxnSpMk id="164" creationId="{D037D19D-FA50-4EF9-88F1-60B2FE077631}"/>
          </ac:cxnSpMkLst>
        </pc:cxnChg>
        <pc:cxnChg chg="add del mod">
          <ac:chgData name="Al Brooks" userId="34fc579134f071c1" providerId="LiveId" clId="{BABC7A8D-25F2-4134-A43F-87AAF8184ADA}" dt="2021-03-25T20:44:04.455" v="1634" actId="478"/>
          <ac:cxnSpMkLst>
            <pc:docMk/>
            <pc:sldMk cId="1114976525" sldId="7073"/>
            <ac:cxnSpMk id="165" creationId="{7CF59401-5DBA-421F-B834-3B300CD846DB}"/>
          </ac:cxnSpMkLst>
        </pc:cxnChg>
        <pc:cxnChg chg="add del mod">
          <ac:chgData name="Al Brooks" userId="34fc579134f071c1" providerId="LiveId" clId="{BABC7A8D-25F2-4134-A43F-87AAF8184ADA}" dt="2021-03-25T20:43:59.121" v="1632" actId="478"/>
          <ac:cxnSpMkLst>
            <pc:docMk/>
            <pc:sldMk cId="1114976525" sldId="7073"/>
            <ac:cxnSpMk id="180" creationId="{2DBEBC09-90AD-43EA-912C-544C2264DD01}"/>
          </ac:cxnSpMkLst>
        </pc:cxnChg>
        <pc:cxnChg chg="add mod">
          <ac:chgData name="Al Brooks" userId="34fc579134f071c1" providerId="LiveId" clId="{BABC7A8D-25F2-4134-A43F-87AAF8184ADA}" dt="2021-03-25T20:43:50.932" v="1631" actId="14100"/>
          <ac:cxnSpMkLst>
            <pc:docMk/>
            <pc:sldMk cId="1114976525" sldId="7073"/>
            <ac:cxnSpMk id="181" creationId="{1BA4A2F7-C26D-4CBA-8AC0-8AC2CC11C009}"/>
          </ac:cxnSpMkLst>
        </pc:cxnChg>
        <pc:cxnChg chg="add mod">
          <ac:chgData name="Al Brooks" userId="34fc579134f071c1" providerId="LiveId" clId="{BABC7A8D-25F2-4134-A43F-87AAF8184ADA}" dt="2021-03-25T20:46:08.135" v="1641" actId="1076"/>
          <ac:cxnSpMkLst>
            <pc:docMk/>
            <pc:sldMk cId="1114976525" sldId="7073"/>
            <ac:cxnSpMk id="182" creationId="{1FA7282A-248A-4D8B-93FA-BFA3A167B64D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216" creationId="{F92116C2-A66C-4A94-BB6B-8BC1C5240876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222" creationId="{380CF677-22AF-4B48-A00E-7C02BC385420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223" creationId="{1DD7D9BC-1F61-41CD-9027-99634EB8D627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224" creationId="{CD06E6F9-5EBA-4E2C-87CA-48D4A3BBC0DF}"/>
          </ac:cxnSpMkLst>
        </pc:cxnChg>
        <pc:cxnChg chg="del">
          <ac:chgData name="Al Brooks" userId="34fc579134f071c1" providerId="LiveId" clId="{BABC7A8D-25F2-4134-A43F-87AAF8184ADA}" dt="2021-03-25T20:46:18.333" v="1642" actId="478"/>
          <ac:cxnSpMkLst>
            <pc:docMk/>
            <pc:sldMk cId="1114976525" sldId="7073"/>
            <ac:cxnSpMk id="225" creationId="{DAB1F2EF-6C2B-49DE-9747-C9829852D009}"/>
          </ac:cxnSpMkLst>
        </pc:cxnChg>
      </pc:sldChg>
      <pc:sldChg chg="del">
        <pc:chgData name="Al Brooks" userId="34fc579134f071c1" providerId="LiveId" clId="{BABC7A8D-25F2-4134-A43F-87AAF8184ADA}" dt="2021-03-25T19:16:13.532" v="0" actId="47"/>
        <pc:sldMkLst>
          <pc:docMk/>
          <pc:sldMk cId="2928031276" sldId="7074"/>
        </pc:sldMkLst>
      </pc:sldChg>
      <pc:sldChg chg="addSp delSp modSp add del mod chgLayout">
        <pc:chgData name="Al Brooks" userId="34fc579134f071c1" providerId="LiveId" clId="{BABC7A8D-25F2-4134-A43F-87AAF8184ADA}" dt="2021-03-26T15:42:07.324" v="3936" actId="47"/>
        <pc:sldMkLst>
          <pc:docMk/>
          <pc:sldMk cId="4099347032" sldId="7074"/>
        </pc:sldMkLst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" creationId="{BC1EA356-AA12-4342-A103-DCF6D5B50FEE}"/>
          </ac:spMkLst>
        </pc:spChg>
        <pc:spChg chg="mod ord">
          <ac:chgData name="Al Brooks" userId="34fc579134f071c1" providerId="LiveId" clId="{BABC7A8D-25F2-4134-A43F-87AAF8184ADA}" dt="2021-03-25T20:34:40.388" v="1502" actId="27636"/>
          <ac:spMkLst>
            <pc:docMk/>
            <pc:sldMk cId="4099347032" sldId="7074"/>
            <ac:spMk id="5" creationId="{00000000-0000-0000-0000-000000000000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15" creationId="{9E72F0E9-4D09-4820-9D1D-114B251D3281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16" creationId="{FD512945-0E34-455A-A557-D167006103C3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17" creationId="{546C712E-34AE-4B3A-A55A-31FBA9B5A3F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18" creationId="{CB6B3E15-7D1E-418F-AC46-D8B02A5C6C03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19" creationId="{F09D301E-20A5-4DCB-9CEC-ED0548AD0B7D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0" creationId="{FA1B10B7-32D9-4641-9D07-DE7A743ACA2D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1" creationId="{763889D0-16B5-45CA-A0DE-2BB7D3137DC3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2" creationId="{9DACB485-705D-4710-BFFC-77C9DED5E3B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3" creationId="{8B5BA112-94F3-48A3-9FA8-A7EBD4A0978F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4" creationId="{65C5FB73-E504-4989-BBE2-F971BB416DBF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5" creationId="{DEE9A77E-4F2C-4961-8F56-082F10E47276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6" creationId="{4D8B545A-93E2-464F-AC44-366F3E72D6B1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7" creationId="{8FA1D990-C70E-4C4C-BFC8-72B39347793D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8" creationId="{CD9E704F-7C00-4354-BC89-ED304AE3EBC5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29" creationId="{24F4DC72-2109-4ABB-A62B-B2DE4C2C5962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0" creationId="{7334AF73-6C34-49F1-9717-0840DFFE336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1" creationId="{7CB57871-23C7-4B0C-86D1-0B17DB0243E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2" creationId="{CC0C2DD6-B538-46CC-B968-823030008D91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3" creationId="{EC8BDEE5-87D8-4403-B222-4FF9CB9C609D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4" creationId="{0E9A807F-1F30-4B9D-A2B1-9B806500022D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5" creationId="{FA42A9A5-6D1F-490D-802D-E12514FAB24C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6" creationId="{7C0EB825-A0BD-478C-A070-4F5D17B215A5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7" creationId="{BC653A16-1EAC-4CAA-9207-C64892D03C19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8" creationId="{589ACCA9-86B8-4B98-BA3D-D04A34C2788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39" creationId="{2D7A2BFC-C7A1-44CB-8376-263EAD77DD92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0" creationId="{22697570-2801-4530-8ABD-3E84E6A0721F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1" creationId="{4635AC2D-7236-43DE-AAA2-2481610F82EF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2" creationId="{4A0C84F7-DE90-453F-8E1E-F7BD7580C54A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3" creationId="{1695171E-0004-4374-99A6-2E429FE5CCF9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4" creationId="{8D34FCC3-B557-47BA-BC4A-B976025DEFAE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6" creationId="{FCC1C8D5-3A24-4779-B8A1-254445810E2E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7" creationId="{9C1C5A93-58B5-4A1E-96D4-AEB4DB862EB1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49" creationId="{3128B513-094A-4451-BD59-F06BEB20B1E8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50" creationId="{074804C7-6552-411D-A778-2BCE147E743D}"/>
          </ac:spMkLst>
        </pc:spChg>
        <pc:spChg chg="add mod">
          <ac:chgData name="Al Brooks" userId="34fc579134f071c1" providerId="LiveId" clId="{BABC7A8D-25F2-4134-A43F-87AAF8184ADA}" dt="2021-03-25T20:35:00.246" v="1503"/>
          <ac:spMkLst>
            <pc:docMk/>
            <pc:sldMk cId="4099347032" sldId="7074"/>
            <ac:spMk id="152" creationId="{0AD364E5-9F46-4218-92DD-1F50DCAC89A6}"/>
          </ac:spMkLst>
        </pc:spChg>
        <pc:spChg chg="del mod">
          <ac:chgData name="Al Brooks" userId="34fc579134f071c1" providerId="LiveId" clId="{BABC7A8D-25F2-4134-A43F-87AAF8184ADA}" dt="2021-03-25T20:35:13.213" v="1506" actId="478"/>
          <ac:spMkLst>
            <pc:docMk/>
            <pc:sldMk cId="4099347032" sldId="7074"/>
            <ac:spMk id="153" creationId="{F10262F4-72FB-4850-8712-DD20D2DB3230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2" creationId="{814AAE56-483D-4393-958F-62AC024E2BD2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178" creationId="{58AD4589-C940-4B3A-B426-E89BB9859B64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19" creationId="{5EFBABB6-9E84-4DDD-8DCC-3C1181DD9B0F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21" creationId="{68FD4F3E-0F63-4A17-BC12-C80420F32F69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28" creationId="{22168355-CB25-468F-BA04-EFAEEA21BDB1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3-25T20:35:22.575" v="1508" actId="478"/>
          <ac:spMkLst>
            <pc:docMk/>
            <pc:sldMk cId="4099347032" sldId="7074"/>
            <ac:spMk id="232" creationId="{819AFA96-EEDE-4161-BAAB-3CEFDF1596C7}"/>
          </ac:spMkLst>
        </pc:spChg>
        <pc:picChg chg="del mod modCrop">
          <ac:chgData name="Al Brooks" userId="34fc579134f071c1" providerId="LiveId" clId="{BABC7A8D-25F2-4134-A43F-87AAF8184ADA}" dt="2021-03-25T20:35:09.288" v="1505" actId="21"/>
          <ac:picMkLst>
            <pc:docMk/>
            <pc:sldMk cId="4099347032" sldId="7074"/>
            <ac:picMk id="4" creationId="{DD1BA179-DBA8-4377-B7F4-828800139C84}"/>
          </ac:picMkLst>
        </pc:picChg>
        <pc:picChg chg="add mod">
          <ac:chgData name="Al Brooks" userId="34fc579134f071c1" providerId="LiveId" clId="{BABC7A8D-25F2-4134-A43F-87AAF8184ADA}" dt="2021-03-25T20:35:14.869" v="1507"/>
          <ac:picMkLst>
            <pc:docMk/>
            <pc:sldMk cId="4099347032" sldId="7074"/>
            <ac:picMk id="155" creationId="{65D15147-9D3B-4799-A64B-7EC7607389CD}"/>
          </ac:picMkLst>
        </pc:pic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82" creationId="{1C57F628-EC4A-4F84-8014-D18DBBDB05D5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84" creationId="{4E51A425-3157-4084-B70D-C005B42D4719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86" creationId="{B9645F43-521A-4329-B493-493C89BB35D4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92" creationId="{6779995D-FCBE-4FE7-8102-792ACE60BDAF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97" creationId="{EF1F9E7C-1767-4727-9CC1-82A10989B901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99" creationId="{B137860A-2E1A-480F-8761-A49E4036298E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01" creationId="{7A72D4FF-0A10-44B2-B15D-AF401097726A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07" creationId="{F50FEA9B-10DB-426C-B383-A199EB1A2E57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10" creationId="{79248E09-1368-44A7-9A03-1E83FB7FAF2F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12" creationId="{55065DE4-D14A-477C-B750-6BC2F64A907C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45" creationId="{6F0C4024-0ED9-4D57-98DE-CA6BE99A4B3A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48" creationId="{48B98281-B65D-408E-95C4-36E6739FA74D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51" creationId="{C04E4B69-53B4-4F22-96CF-67B0D7D31F24}"/>
          </ac:cxnSpMkLst>
        </pc:cxnChg>
        <pc:cxnChg chg="del mod">
          <ac:chgData name="Al Brooks" userId="34fc579134f071c1" providerId="LiveId" clId="{BABC7A8D-25F2-4134-A43F-87AAF8184ADA}" dt="2021-03-25T20:35:13.213" v="1506" actId="478"/>
          <ac:cxnSpMkLst>
            <pc:docMk/>
            <pc:sldMk cId="4099347032" sldId="7074"/>
            <ac:cxnSpMk id="154" creationId="{BA7EB5C2-F661-41C0-82E0-7BF62DCE5324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12" creationId="{49561F36-F7AA-4C0F-96BF-FE4D01C1EBD9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3-25T20:35:22.575" v="1508" actId="478"/>
          <ac:cxnSpMkLst>
            <pc:docMk/>
            <pc:sldMk cId="4099347032" sldId="7074"/>
            <ac:cxnSpMk id="244" creationId="{A01D7C86-0024-44FE-BA74-69C0E0D0D261}"/>
          </ac:cxnSpMkLst>
        </pc:cxnChg>
      </pc:sldChg>
      <pc:sldChg chg="del">
        <pc:chgData name="Al Brooks" userId="34fc579134f071c1" providerId="LiveId" clId="{BABC7A8D-25F2-4134-A43F-87AAF8184ADA}" dt="2021-03-25T19:16:13.532" v="0" actId="47"/>
        <pc:sldMkLst>
          <pc:docMk/>
          <pc:sldMk cId="1195847150" sldId="7075"/>
        </pc:sldMkLst>
      </pc:sldChg>
      <pc:sldChg chg="addSp delSp modSp add del mod">
        <pc:chgData name="Al Brooks" userId="34fc579134f071c1" providerId="LiveId" clId="{BABC7A8D-25F2-4134-A43F-87AAF8184ADA}" dt="2021-03-26T15:42:07.324" v="3936" actId="47"/>
        <pc:sldMkLst>
          <pc:docMk/>
          <pc:sldMk cId="1838688670" sldId="7075"/>
        </pc:sldMkLst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" creationId="{BC1EA356-AA12-4342-A103-DCF6D5B50FEE}"/>
          </ac:spMkLst>
        </pc:spChg>
        <pc:spChg chg="mod">
          <ac:chgData name="Al Brooks" userId="34fc579134f071c1" providerId="LiveId" clId="{BABC7A8D-25F2-4134-A43F-87AAF8184ADA}" dt="2021-03-25T20:47:40.045" v="1660" actId="1076"/>
          <ac:spMkLst>
            <pc:docMk/>
            <pc:sldMk cId="1838688670" sldId="7075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3-25T21:08:24.046" v="2136" actId="108"/>
          <ac:spMkLst>
            <pc:docMk/>
            <pc:sldMk cId="1838688670" sldId="7075"/>
            <ac:spMk id="115" creationId="{9E72F0E9-4D09-4820-9D1D-114B251D3281}"/>
          </ac:spMkLst>
        </pc:spChg>
        <pc:spChg chg="mod">
          <ac:chgData name="Al Brooks" userId="34fc579134f071c1" providerId="LiveId" clId="{BABC7A8D-25F2-4134-A43F-87AAF8184ADA}" dt="2021-03-25T21:08:27.750" v="2137" actId="108"/>
          <ac:spMkLst>
            <pc:docMk/>
            <pc:sldMk cId="1838688670" sldId="7075"/>
            <ac:spMk id="117" creationId="{546C712E-34AE-4B3A-A55A-31FBA9B5A3F8}"/>
          </ac:spMkLst>
        </pc:spChg>
        <pc:spChg chg="mod">
          <ac:chgData name="Al Brooks" userId="34fc579134f071c1" providerId="LiveId" clId="{BABC7A8D-25F2-4134-A43F-87AAF8184ADA}" dt="2021-03-25T21:08:28.660" v="2138" actId="108"/>
          <ac:spMkLst>
            <pc:docMk/>
            <pc:sldMk cId="1838688670" sldId="7075"/>
            <ac:spMk id="118" creationId="{CB6B3E15-7D1E-418F-AC46-D8B02A5C6C03}"/>
          </ac:spMkLst>
        </pc:spChg>
        <pc:spChg chg="mod">
          <ac:chgData name="Al Brooks" userId="34fc579134f071c1" providerId="LiveId" clId="{BABC7A8D-25F2-4134-A43F-87AAF8184ADA}" dt="2021-03-25T21:08:30.501" v="2139" actId="108"/>
          <ac:spMkLst>
            <pc:docMk/>
            <pc:sldMk cId="1838688670" sldId="7075"/>
            <ac:spMk id="120" creationId="{FA1B10B7-32D9-4641-9D07-DE7A743ACA2D}"/>
          </ac:spMkLst>
        </pc:spChg>
        <pc:spChg chg="mod">
          <ac:chgData name="Al Brooks" userId="34fc579134f071c1" providerId="LiveId" clId="{BABC7A8D-25F2-4134-A43F-87AAF8184ADA}" dt="2021-03-25T21:08:35.085" v="2140" actId="108"/>
          <ac:spMkLst>
            <pc:docMk/>
            <pc:sldMk cId="1838688670" sldId="7075"/>
            <ac:spMk id="126" creationId="{4D8B545A-93E2-464F-AC44-366F3E72D6B1}"/>
          </ac:spMkLst>
        </pc:spChg>
        <pc:spChg chg="mod">
          <ac:chgData name="Al Brooks" userId="34fc579134f071c1" providerId="LiveId" clId="{BABC7A8D-25F2-4134-A43F-87AAF8184ADA}" dt="2021-03-25T21:08:36.164" v="2141" actId="108"/>
          <ac:spMkLst>
            <pc:docMk/>
            <pc:sldMk cId="1838688670" sldId="7075"/>
            <ac:spMk id="127" creationId="{8FA1D990-C70E-4C4C-BFC8-72B39347793D}"/>
          </ac:spMkLst>
        </pc:spChg>
        <pc:spChg chg="mod">
          <ac:chgData name="Al Brooks" userId="34fc579134f071c1" providerId="LiveId" clId="{BABC7A8D-25F2-4134-A43F-87AAF8184ADA}" dt="2021-03-25T21:08:59.977" v="2143" actId="108"/>
          <ac:spMkLst>
            <pc:docMk/>
            <pc:sldMk cId="1838688670" sldId="7075"/>
            <ac:spMk id="134" creationId="{0E9A807F-1F30-4B9D-A2B1-9B806500022D}"/>
          </ac:spMkLst>
        </pc:spChg>
        <pc:spChg chg="mod">
          <ac:chgData name="Al Brooks" userId="34fc579134f071c1" providerId="LiveId" clId="{BABC7A8D-25F2-4134-A43F-87AAF8184ADA}" dt="2021-03-25T21:08:47.380" v="2142" actId="108"/>
          <ac:spMkLst>
            <pc:docMk/>
            <pc:sldMk cId="1838688670" sldId="7075"/>
            <ac:spMk id="135" creationId="{FA42A9A5-6D1F-490D-802D-E12514FAB24C}"/>
          </ac:spMkLst>
        </pc:spChg>
        <pc:spChg chg="mod">
          <ac:chgData name="Al Brooks" userId="34fc579134f071c1" providerId="LiveId" clId="{BABC7A8D-25F2-4134-A43F-87AAF8184ADA}" dt="2021-03-25T21:09:33.447" v="2151" actId="13926"/>
          <ac:spMkLst>
            <pc:docMk/>
            <pc:sldMk cId="1838688670" sldId="7075"/>
            <ac:spMk id="144" creationId="{8D34FCC3-B557-47BA-BC4A-B976025DEFAE}"/>
          </ac:spMkLst>
        </pc:spChg>
        <pc:spChg chg="mod">
          <ac:chgData name="Al Brooks" userId="34fc579134f071c1" providerId="LiveId" clId="{BABC7A8D-25F2-4134-A43F-87AAF8184ADA}" dt="2021-03-25T21:10:07.602" v="2159" actId="20577"/>
          <ac:spMkLst>
            <pc:docMk/>
            <pc:sldMk cId="1838688670" sldId="7075"/>
            <ac:spMk id="146" creationId="{FCC1C8D5-3A24-4779-B8A1-254445810E2E}"/>
          </ac:spMkLst>
        </pc:spChg>
        <pc:spChg chg="del mod">
          <ac:chgData name="Al Brooks" userId="34fc579134f071c1" providerId="LiveId" clId="{BABC7A8D-25F2-4134-A43F-87AAF8184ADA}" dt="2021-03-25T20:52:20.450" v="1740" actId="478"/>
          <ac:spMkLst>
            <pc:docMk/>
            <pc:sldMk cId="1838688670" sldId="7075"/>
            <ac:spMk id="147" creationId="{9C1C5A93-58B5-4A1E-96D4-AEB4DB862EB1}"/>
          </ac:spMkLst>
        </pc:spChg>
        <pc:spChg chg="del">
          <ac:chgData name="Al Brooks" userId="34fc579134f071c1" providerId="LiveId" clId="{BABC7A8D-25F2-4134-A43F-87AAF8184ADA}" dt="2021-03-25T20:54:37.509" v="1793" actId="478"/>
          <ac:spMkLst>
            <pc:docMk/>
            <pc:sldMk cId="1838688670" sldId="7075"/>
            <ac:spMk id="149" creationId="{3128B513-094A-4451-BD59-F06BEB20B1E8}"/>
          </ac:spMkLst>
        </pc:spChg>
        <pc:spChg chg="mod">
          <ac:chgData name="Al Brooks" userId="34fc579134f071c1" providerId="LiveId" clId="{BABC7A8D-25F2-4134-A43F-87AAF8184ADA}" dt="2021-03-25T21:09:58.459" v="2158" actId="13926"/>
          <ac:spMkLst>
            <pc:docMk/>
            <pc:sldMk cId="1838688670" sldId="7075"/>
            <ac:spMk id="150" creationId="{074804C7-6552-411D-A778-2BCE147E743D}"/>
          </ac:spMkLst>
        </pc:spChg>
        <pc:spChg chg="mod">
          <ac:chgData name="Al Brooks" userId="34fc579134f071c1" providerId="LiveId" clId="{BABC7A8D-25F2-4134-A43F-87AAF8184ADA}" dt="2021-03-25T20:55:05.468" v="1800" actId="14100"/>
          <ac:spMkLst>
            <pc:docMk/>
            <pc:sldMk cId="1838688670" sldId="7075"/>
            <ac:spMk id="153" creationId="{F10262F4-72FB-4850-8712-DD20D2DB3230}"/>
          </ac:spMkLst>
        </pc:spChg>
        <pc:spChg chg="add mod">
          <ac:chgData name="Al Brooks" userId="34fc579134f071c1" providerId="LiveId" clId="{BABC7A8D-25F2-4134-A43F-87AAF8184ADA}" dt="2021-03-25T21:09:52.823" v="2156" actId="13926"/>
          <ac:spMkLst>
            <pc:docMk/>
            <pc:sldMk cId="1838688670" sldId="7075"/>
            <ac:spMk id="155" creationId="{382E4FB2-2399-4670-B1CA-EF8D36126688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2" creationId="{814AAE56-483D-4393-958F-62AC024E2BD2}"/>
          </ac:spMkLst>
        </pc:spChg>
        <pc:spChg chg="add mod">
          <ac:chgData name="Al Brooks" userId="34fc579134f071c1" providerId="LiveId" clId="{BABC7A8D-25F2-4134-A43F-87AAF8184ADA}" dt="2021-03-25T21:09:27.483" v="2149" actId="13926"/>
          <ac:spMkLst>
            <pc:docMk/>
            <pc:sldMk cId="1838688670" sldId="7075"/>
            <ac:spMk id="163" creationId="{06B0314F-4672-42F4-B563-55C76A9021DB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178" creationId="{58AD4589-C940-4B3A-B426-E89BB9859B64}"/>
          </ac:spMkLst>
        </pc:spChg>
        <pc:spChg chg="add mod">
          <ac:chgData name="Al Brooks" userId="34fc579134f071c1" providerId="LiveId" clId="{BABC7A8D-25F2-4134-A43F-87AAF8184ADA}" dt="2021-03-25T21:09:16.282" v="2145" actId="13926"/>
          <ac:spMkLst>
            <pc:docMk/>
            <pc:sldMk cId="1838688670" sldId="7075"/>
            <ac:spMk id="215" creationId="{2AE318D8-B205-429F-BCF7-1E15C1A1F232}"/>
          </ac:spMkLst>
        </pc:spChg>
        <pc:spChg chg="add mod">
          <ac:chgData name="Al Brooks" userId="34fc579134f071c1" providerId="LiveId" clId="{BABC7A8D-25F2-4134-A43F-87AAF8184ADA}" dt="2021-03-25T20:54:20.797" v="1788"/>
          <ac:spMkLst>
            <pc:docMk/>
            <pc:sldMk cId="1838688670" sldId="7075"/>
            <ac:spMk id="216" creationId="{0DA1842E-98C2-496B-80D1-6F8990325242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19" creationId="{5EFBABB6-9E84-4DDD-8DCC-3C1181DD9B0F}"/>
          </ac:spMkLst>
        </pc:spChg>
        <pc:spChg chg="del mod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21" creationId="{68FD4F3E-0F63-4A17-BC12-C80420F32F69}"/>
          </ac:spMkLst>
        </pc:spChg>
        <pc:spChg chg="add mod">
          <ac:chgData name="Al Brooks" userId="34fc579134f071c1" providerId="LiveId" clId="{BABC7A8D-25F2-4134-A43F-87AAF8184ADA}" dt="2021-03-25T21:09:20.963" v="2147" actId="13926"/>
          <ac:spMkLst>
            <pc:docMk/>
            <pc:sldMk cId="1838688670" sldId="7075"/>
            <ac:spMk id="222" creationId="{FC6ADB86-3351-4A7B-AE58-0FE50A2E421C}"/>
          </ac:spMkLst>
        </pc:spChg>
        <pc:spChg chg="add mod">
          <ac:chgData name="Al Brooks" userId="34fc579134f071c1" providerId="LiveId" clId="{BABC7A8D-25F2-4134-A43F-87AAF8184ADA}" dt="2021-03-25T21:05:11.114" v="2125" actId="6549"/>
          <ac:spMkLst>
            <pc:docMk/>
            <pc:sldMk cId="1838688670" sldId="7075"/>
            <ac:spMk id="225" creationId="{5E66B9AE-3D7E-43A9-98D4-B6B91885A677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28" creationId="{22168355-CB25-468F-BA04-EFAEEA21BDB1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3-25T21:13:26.698" v="2161" actId="478"/>
          <ac:spMkLst>
            <pc:docMk/>
            <pc:sldMk cId="1838688670" sldId="7075"/>
            <ac:spMk id="232" creationId="{819AFA96-EEDE-4161-BAAB-3CEFDF1596C7}"/>
          </ac:spMkLst>
        </pc:spChg>
        <pc:picChg chg="mod">
          <ac:chgData name="Al Brooks" userId="34fc579134f071c1" providerId="LiveId" clId="{BABC7A8D-25F2-4134-A43F-87AAF8184ADA}" dt="2021-03-25T20:52:40.956" v="1771" actId="1076"/>
          <ac:picMkLst>
            <pc:docMk/>
            <pc:sldMk cId="1838688670" sldId="7075"/>
            <ac:picMk id="4" creationId="{DD1BA179-DBA8-4377-B7F4-828800139C84}"/>
          </ac:picMkLst>
        </pc:picChg>
        <pc:cxnChg chg="del">
          <ac:chgData name="Al Brooks" userId="34fc579134f071c1" providerId="LiveId" clId="{BABC7A8D-25F2-4134-A43F-87AAF8184ADA}" dt="2021-03-25T20:53:34.854" v="1784" actId="478"/>
          <ac:cxnSpMkLst>
            <pc:docMk/>
            <pc:sldMk cId="1838688670" sldId="7075"/>
            <ac:cxnSpMk id="101" creationId="{7A72D4FF-0A10-44B2-B15D-AF401097726A}"/>
          </ac:cxnSpMkLst>
        </pc:cxnChg>
        <pc:cxnChg chg="del mod">
          <ac:chgData name="Al Brooks" userId="34fc579134f071c1" providerId="LiveId" clId="{BABC7A8D-25F2-4134-A43F-87AAF8184ADA}" dt="2021-03-25T20:46:35.743" v="1647" actId="478"/>
          <ac:cxnSpMkLst>
            <pc:docMk/>
            <pc:sldMk cId="1838688670" sldId="7075"/>
            <ac:cxnSpMk id="148" creationId="{48B98281-B65D-408E-95C4-36E6739FA74D}"/>
          </ac:cxnSpMkLst>
        </pc:cxnChg>
        <pc:cxnChg chg="mod">
          <ac:chgData name="Al Brooks" userId="34fc579134f071c1" providerId="LiveId" clId="{BABC7A8D-25F2-4134-A43F-87AAF8184ADA}" dt="2021-03-25T20:52:54.958" v="1774" actId="14100"/>
          <ac:cxnSpMkLst>
            <pc:docMk/>
            <pc:sldMk cId="1838688670" sldId="7075"/>
            <ac:cxnSpMk id="151" creationId="{C04E4B69-53B4-4F22-96CF-67B0D7D31F24}"/>
          </ac:cxnSpMkLst>
        </pc:cxnChg>
        <pc:cxnChg chg="del mod">
          <ac:chgData name="Al Brooks" userId="34fc579134f071c1" providerId="LiveId" clId="{BABC7A8D-25F2-4134-A43F-87AAF8184ADA}" dt="2021-03-25T20:52:58.341" v="1776" actId="478"/>
          <ac:cxnSpMkLst>
            <pc:docMk/>
            <pc:sldMk cId="1838688670" sldId="7075"/>
            <ac:cxnSpMk id="154" creationId="{BA7EB5C2-F661-41C0-82E0-7BF62DCE5324}"/>
          </ac:cxnSpMkLst>
        </pc:cxnChg>
        <pc:cxnChg chg="add mod">
          <ac:chgData name="Al Brooks" userId="34fc579134f071c1" providerId="LiveId" clId="{BABC7A8D-25F2-4134-A43F-87AAF8184ADA}" dt="2021-03-25T20:47:00.534" v="1655" actId="1076"/>
          <ac:cxnSpMkLst>
            <pc:docMk/>
            <pc:sldMk cId="1838688670" sldId="7075"/>
            <ac:cxnSpMk id="156" creationId="{102E8F26-013F-4A89-8E3B-7AA013C1827B}"/>
          </ac:cxnSpMkLst>
        </pc:cxnChg>
        <pc:cxnChg chg="add mod">
          <ac:chgData name="Al Brooks" userId="34fc579134f071c1" providerId="LiveId" clId="{BABC7A8D-25F2-4134-A43F-87AAF8184ADA}" dt="2021-03-25T20:47:30.980" v="1658" actId="14100"/>
          <ac:cxnSpMkLst>
            <pc:docMk/>
            <pc:sldMk cId="1838688670" sldId="7075"/>
            <ac:cxnSpMk id="157" creationId="{1060E91E-F696-4A43-A786-F9B5A781FE0D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12" creationId="{49561F36-F7AA-4C0F-96BF-FE4D01C1EBD9}"/>
          </ac:cxnSpMkLst>
        </pc:cxnChg>
        <pc:cxnChg chg="add mod">
          <ac:chgData name="Al Brooks" userId="34fc579134f071c1" providerId="LiveId" clId="{BABC7A8D-25F2-4134-A43F-87AAF8184ADA}" dt="2021-03-25T20:53:31.240" v="1783" actId="1076"/>
          <ac:cxnSpMkLst>
            <pc:docMk/>
            <pc:sldMk cId="1838688670" sldId="7075"/>
            <ac:cxnSpMk id="213" creationId="{7508653C-E414-4FA1-95D9-C2E333312C0E}"/>
          </ac:cxnSpMkLst>
        </pc:cxnChg>
        <pc:cxnChg chg="add mod">
          <ac:chgData name="Al Brooks" userId="34fc579134f071c1" providerId="LiveId" clId="{BABC7A8D-25F2-4134-A43F-87AAF8184ADA}" dt="2021-03-25T20:53:38.177" v="1785" actId="14100"/>
          <ac:cxnSpMkLst>
            <pc:docMk/>
            <pc:sldMk cId="1838688670" sldId="7075"/>
            <ac:cxnSpMk id="214" creationId="{68B608B8-8710-4B2A-80FD-3AE94334AD0F}"/>
          </ac:cxnSpMkLst>
        </pc:cxnChg>
        <pc:cxnChg chg="add mod">
          <ac:chgData name="Al Brooks" userId="34fc579134f071c1" providerId="LiveId" clId="{BABC7A8D-25F2-4134-A43F-87AAF8184ADA}" dt="2021-03-25T20:54:43.509" v="1795" actId="14100"/>
          <ac:cxnSpMkLst>
            <pc:docMk/>
            <pc:sldMk cId="1838688670" sldId="7075"/>
            <ac:cxnSpMk id="223" creationId="{5BD33AF1-1E5A-4A6D-9632-8429A7AD428F}"/>
          </ac:cxnSpMkLst>
        </pc:cxnChg>
        <pc:cxnChg chg="add mod">
          <ac:chgData name="Al Brooks" userId="34fc579134f071c1" providerId="LiveId" clId="{BABC7A8D-25F2-4134-A43F-87AAF8184ADA}" dt="2021-03-25T20:55:48.294" v="1811" actId="14100"/>
          <ac:cxnSpMkLst>
            <pc:docMk/>
            <pc:sldMk cId="1838688670" sldId="7075"/>
            <ac:cxnSpMk id="224" creationId="{7743964C-F960-4751-A012-E3642C0E0B8C}"/>
          </ac:cxnSpMkLst>
        </pc:cxnChg>
        <pc:cxnChg chg="add mod">
          <ac:chgData name="Al Brooks" userId="34fc579134f071c1" providerId="LiveId" clId="{BABC7A8D-25F2-4134-A43F-87AAF8184ADA}" dt="2021-03-25T21:04:43.458" v="2098" actId="571"/>
          <ac:cxnSpMkLst>
            <pc:docMk/>
            <pc:sldMk cId="1838688670" sldId="7075"/>
            <ac:cxnSpMk id="226" creationId="{07B9C47A-1A4F-45A8-A521-F0C88CC7E074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3-25T21:13:26.698" v="2161" actId="478"/>
          <ac:cxnSpMkLst>
            <pc:docMk/>
            <pc:sldMk cId="1838688670" sldId="7075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BABC7A8D-25F2-4134-A43F-87AAF8184ADA}" dt="2021-03-30T20:33:51.698" v="11938" actId="47"/>
        <pc:sldMkLst>
          <pc:docMk/>
          <pc:sldMk cId="574811388" sldId="7076"/>
        </pc:sldMkLst>
        <pc:spChg chg="mod">
          <ac:chgData name="Al Brooks" userId="34fc579134f071c1" providerId="LiveId" clId="{BABC7A8D-25F2-4134-A43F-87AAF8184ADA}" dt="2021-03-29T20:50:15.664" v="10759" actId="20577"/>
          <ac:spMkLst>
            <pc:docMk/>
            <pc:sldMk cId="574811388" sldId="7076"/>
            <ac:spMk id="5" creationId="{00000000-0000-0000-0000-000000000000}"/>
          </ac:spMkLst>
        </pc:spChg>
        <pc:spChg chg="add mod">
          <ac:chgData name="Al Brooks" userId="34fc579134f071c1" providerId="LiveId" clId="{BABC7A8D-25F2-4134-A43F-87AAF8184ADA}" dt="2021-03-29T20:41:42.336" v="10551" actId="14100"/>
          <ac:spMkLst>
            <pc:docMk/>
            <pc:sldMk cId="574811388" sldId="7076"/>
            <ac:spMk id="102" creationId="{396AD77A-318B-4491-BBF1-8F37BFF2F115}"/>
          </ac:spMkLst>
        </pc:spChg>
        <pc:spChg chg="add mod">
          <ac:chgData name="Al Brooks" userId="34fc579134f071c1" providerId="LiveId" clId="{BABC7A8D-25F2-4134-A43F-87AAF8184ADA}" dt="2021-03-29T20:42:09.097" v="10555" actId="14100"/>
          <ac:spMkLst>
            <pc:docMk/>
            <pc:sldMk cId="574811388" sldId="7076"/>
            <ac:spMk id="103" creationId="{6AB17249-91D9-4BB5-89E9-2E358B73096A}"/>
          </ac:spMkLst>
        </pc:spChg>
        <pc:spChg chg="add mod">
          <ac:chgData name="Al Brooks" userId="34fc579134f071c1" providerId="LiveId" clId="{BABC7A8D-25F2-4134-A43F-87AAF8184ADA}" dt="2021-03-29T20:42:23.682" v="10559" actId="14100"/>
          <ac:spMkLst>
            <pc:docMk/>
            <pc:sldMk cId="574811388" sldId="7076"/>
            <ac:spMk id="104" creationId="{2B946F5F-97C3-45E5-BFF1-A8E359779558}"/>
          </ac:spMkLst>
        </pc:spChg>
        <pc:spChg chg="add mod">
          <ac:chgData name="Al Brooks" userId="34fc579134f071c1" providerId="LiveId" clId="{BABC7A8D-25F2-4134-A43F-87AAF8184ADA}" dt="2021-03-29T20:44:12.366" v="10575" actId="571"/>
          <ac:spMkLst>
            <pc:docMk/>
            <pc:sldMk cId="574811388" sldId="7076"/>
            <ac:spMk id="117" creationId="{61F472D0-934C-4DA1-B7E0-D3B59B306CEF}"/>
          </ac:spMkLst>
        </pc:spChg>
        <pc:spChg chg="add mod">
          <ac:chgData name="Al Brooks" userId="34fc579134f071c1" providerId="LiveId" clId="{BABC7A8D-25F2-4134-A43F-87AAF8184ADA}" dt="2021-03-29T20:44:17.673" v="10576" actId="571"/>
          <ac:spMkLst>
            <pc:docMk/>
            <pc:sldMk cId="574811388" sldId="7076"/>
            <ac:spMk id="118" creationId="{A79E40E0-AB2C-47B1-90FA-3009A63B5CAA}"/>
          </ac:spMkLst>
        </pc:spChg>
        <pc:spChg chg="add mod">
          <ac:chgData name="Al Brooks" userId="34fc579134f071c1" providerId="LiveId" clId="{BABC7A8D-25F2-4134-A43F-87AAF8184ADA}" dt="2021-03-29T20:44:23.533" v="10577" actId="571"/>
          <ac:spMkLst>
            <pc:docMk/>
            <pc:sldMk cId="574811388" sldId="7076"/>
            <ac:spMk id="119" creationId="{F9A2A0CF-6A18-4076-BC7A-BF85D8ED99C7}"/>
          </ac:spMkLst>
        </pc:spChg>
        <pc:spChg chg="add mod">
          <ac:chgData name="Al Brooks" userId="34fc579134f071c1" providerId="LiveId" clId="{BABC7A8D-25F2-4134-A43F-87AAF8184ADA}" dt="2021-03-29T20:44:30.336" v="10578" actId="571"/>
          <ac:spMkLst>
            <pc:docMk/>
            <pc:sldMk cId="574811388" sldId="7076"/>
            <ac:spMk id="120" creationId="{EAFB1DAD-E826-40D2-B933-8B17EF27D362}"/>
          </ac:spMkLst>
        </pc:spChg>
        <pc:spChg chg="add mod">
          <ac:chgData name="Al Brooks" userId="34fc579134f071c1" providerId="LiveId" clId="{BABC7A8D-25F2-4134-A43F-87AAF8184ADA}" dt="2021-03-29T20:44:32.557" v="10579" actId="571"/>
          <ac:spMkLst>
            <pc:docMk/>
            <pc:sldMk cId="574811388" sldId="7076"/>
            <ac:spMk id="121" creationId="{2EF5D324-E8B8-4EB0-B97D-BD81AF52CF22}"/>
          </ac:spMkLst>
        </pc:spChg>
        <pc:spChg chg="add mod">
          <ac:chgData name="Al Brooks" userId="34fc579134f071c1" providerId="LiveId" clId="{BABC7A8D-25F2-4134-A43F-87AAF8184ADA}" dt="2021-03-29T20:44:37.674" v="10580" actId="571"/>
          <ac:spMkLst>
            <pc:docMk/>
            <pc:sldMk cId="574811388" sldId="7076"/>
            <ac:spMk id="122" creationId="{C394FC99-D3E1-449E-8202-5AB6B0D849C7}"/>
          </ac:spMkLst>
        </pc:spChg>
        <pc:spChg chg="add mod">
          <ac:chgData name="Al Brooks" userId="34fc579134f071c1" providerId="LiveId" clId="{BABC7A8D-25F2-4134-A43F-87AAF8184ADA}" dt="2021-03-29T20:44:40.193" v="10581" actId="571"/>
          <ac:spMkLst>
            <pc:docMk/>
            <pc:sldMk cId="574811388" sldId="7076"/>
            <ac:spMk id="123" creationId="{08CCC589-1026-4BEF-B527-BFEBAEA2671A}"/>
          </ac:spMkLst>
        </pc:spChg>
        <pc:spChg chg="add mod">
          <ac:chgData name="Al Brooks" userId="34fc579134f071c1" providerId="LiveId" clId="{BABC7A8D-25F2-4134-A43F-87AAF8184ADA}" dt="2021-03-29T20:44:46.505" v="10582" actId="571"/>
          <ac:spMkLst>
            <pc:docMk/>
            <pc:sldMk cId="574811388" sldId="7076"/>
            <ac:spMk id="124" creationId="{3E348418-04C9-4701-81E1-9B6245F97B44}"/>
          </ac:spMkLst>
        </pc:spChg>
        <pc:spChg chg="add mod">
          <ac:chgData name="Al Brooks" userId="34fc579134f071c1" providerId="LiveId" clId="{BABC7A8D-25F2-4134-A43F-87AAF8184ADA}" dt="2021-03-29T20:44:49.576" v="10583" actId="571"/>
          <ac:spMkLst>
            <pc:docMk/>
            <pc:sldMk cId="574811388" sldId="7076"/>
            <ac:spMk id="125" creationId="{4BCBB9E4-BF68-4C9B-A111-1B4C4C6BE0C3}"/>
          </ac:spMkLst>
        </pc:spChg>
        <pc:spChg chg="add mod">
          <ac:chgData name="Al Brooks" userId="34fc579134f071c1" providerId="LiveId" clId="{BABC7A8D-25F2-4134-A43F-87AAF8184ADA}" dt="2021-03-29T20:44:53.113" v="10584" actId="571"/>
          <ac:spMkLst>
            <pc:docMk/>
            <pc:sldMk cId="574811388" sldId="7076"/>
            <ac:spMk id="126" creationId="{A0682F1E-5D9C-4F01-A7E1-0FDEDD18F300}"/>
          </ac:spMkLst>
        </pc:spChg>
        <pc:spChg chg="add mod">
          <ac:chgData name="Al Brooks" userId="34fc579134f071c1" providerId="LiveId" clId="{BABC7A8D-25F2-4134-A43F-87AAF8184ADA}" dt="2021-03-29T20:45:03.220" v="10585" actId="571"/>
          <ac:spMkLst>
            <pc:docMk/>
            <pc:sldMk cId="574811388" sldId="7076"/>
            <ac:spMk id="127" creationId="{783688FD-00FF-44A3-9194-1F2B7FD25652}"/>
          </ac:spMkLst>
        </pc:spChg>
        <pc:spChg chg="add mod">
          <ac:chgData name="Al Brooks" userId="34fc579134f071c1" providerId="LiveId" clId="{BABC7A8D-25F2-4134-A43F-87AAF8184ADA}" dt="2021-03-29T20:45:09.921" v="10586" actId="571"/>
          <ac:spMkLst>
            <pc:docMk/>
            <pc:sldMk cId="574811388" sldId="7076"/>
            <ac:spMk id="128" creationId="{01569469-3588-443D-AEC8-0C4C8371BF4C}"/>
          </ac:spMkLst>
        </pc:spChg>
        <pc:spChg chg="add mod">
          <ac:chgData name="Al Brooks" userId="34fc579134f071c1" providerId="LiveId" clId="{BABC7A8D-25F2-4134-A43F-87AAF8184ADA}" dt="2021-03-29T20:45:12.570" v="10587" actId="571"/>
          <ac:spMkLst>
            <pc:docMk/>
            <pc:sldMk cId="574811388" sldId="7076"/>
            <ac:spMk id="129" creationId="{A9539F40-78FD-4E2E-A2EE-FDD5FAD3B147}"/>
          </ac:spMkLst>
        </pc:spChg>
        <pc:spChg chg="add mod">
          <ac:chgData name="Al Brooks" userId="34fc579134f071c1" providerId="LiveId" clId="{BABC7A8D-25F2-4134-A43F-87AAF8184ADA}" dt="2021-03-29T20:45:15.575" v="10588" actId="571"/>
          <ac:spMkLst>
            <pc:docMk/>
            <pc:sldMk cId="574811388" sldId="7076"/>
            <ac:spMk id="130" creationId="{147DE844-89D1-4DAF-AB61-DDECB19BD39A}"/>
          </ac:spMkLst>
        </pc:spChg>
        <pc:spChg chg="add mod">
          <ac:chgData name="Al Brooks" userId="34fc579134f071c1" providerId="LiveId" clId="{BABC7A8D-25F2-4134-A43F-87AAF8184ADA}" dt="2021-03-29T20:45:28.360" v="10589" actId="571"/>
          <ac:spMkLst>
            <pc:docMk/>
            <pc:sldMk cId="574811388" sldId="7076"/>
            <ac:spMk id="131" creationId="{08E8614D-94CC-4088-B1A4-1DC341AE66B6}"/>
          </ac:spMkLst>
        </pc:spChg>
        <pc:spChg chg="add mod">
          <ac:chgData name="Al Brooks" userId="34fc579134f071c1" providerId="LiveId" clId="{BABC7A8D-25F2-4134-A43F-87AAF8184ADA}" dt="2021-03-29T20:45:32.562" v="10590" actId="571"/>
          <ac:spMkLst>
            <pc:docMk/>
            <pc:sldMk cId="574811388" sldId="7076"/>
            <ac:spMk id="132" creationId="{F8FECFA3-36A8-4BCD-B4B2-2319B9C52CF2}"/>
          </ac:spMkLst>
        </pc:spChg>
        <pc:spChg chg="add mod">
          <ac:chgData name="Al Brooks" userId="34fc579134f071c1" providerId="LiveId" clId="{BABC7A8D-25F2-4134-A43F-87AAF8184ADA}" dt="2021-03-29T20:45:35.003" v="10591" actId="571"/>
          <ac:spMkLst>
            <pc:docMk/>
            <pc:sldMk cId="574811388" sldId="7076"/>
            <ac:spMk id="133" creationId="{383C3798-ABBE-4538-9A50-01DB41570933}"/>
          </ac:spMkLst>
        </pc:spChg>
        <pc:spChg chg="add mod">
          <ac:chgData name="Al Brooks" userId="34fc579134f071c1" providerId="LiveId" clId="{BABC7A8D-25F2-4134-A43F-87AAF8184ADA}" dt="2021-03-29T20:45:37.210" v="10592" actId="571"/>
          <ac:spMkLst>
            <pc:docMk/>
            <pc:sldMk cId="574811388" sldId="7076"/>
            <ac:spMk id="134" creationId="{8E18A6D8-A2F2-4DD2-AC2B-C496B2654358}"/>
          </ac:spMkLst>
        </pc:spChg>
        <pc:spChg chg="add mod">
          <ac:chgData name="Al Brooks" userId="34fc579134f071c1" providerId="LiveId" clId="{BABC7A8D-25F2-4134-A43F-87AAF8184ADA}" dt="2021-03-29T20:45:39.657" v="10593" actId="571"/>
          <ac:spMkLst>
            <pc:docMk/>
            <pc:sldMk cId="574811388" sldId="7076"/>
            <ac:spMk id="135" creationId="{F7899323-9E12-4FCE-BD43-0B05FB850534}"/>
          </ac:spMkLst>
        </pc:spChg>
        <pc:spChg chg="add mod">
          <ac:chgData name="Al Brooks" userId="34fc579134f071c1" providerId="LiveId" clId="{BABC7A8D-25F2-4134-A43F-87AAF8184ADA}" dt="2021-03-29T20:45:42.037" v="10594" actId="571"/>
          <ac:spMkLst>
            <pc:docMk/>
            <pc:sldMk cId="574811388" sldId="7076"/>
            <ac:spMk id="136" creationId="{2635B84E-C275-4294-B2BF-79DE858F4A88}"/>
          </ac:spMkLst>
        </pc:spChg>
        <pc:spChg chg="add mod">
          <ac:chgData name="Al Brooks" userId="34fc579134f071c1" providerId="LiveId" clId="{BABC7A8D-25F2-4134-A43F-87AAF8184ADA}" dt="2021-03-29T20:45:44.001" v="10595" actId="571"/>
          <ac:spMkLst>
            <pc:docMk/>
            <pc:sldMk cId="574811388" sldId="7076"/>
            <ac:spMk id="137" creationId="{4B1D4212-85B7-4066-B628-A1920F0B74D3}"/>
          </ac:spMkLst>
        </pc:spChg>
        <pc:spChg chg="add mod">
          <ac:chgData name="Al Brooks" userId="34fc579134f071c1" providerId="LiveId" clId="{BABC7A8D-25F2-4134-A43F-87AAF8184ADA}" dt="2021-03-29T20:45:46.050" v="10596" actId="571"/>
          <ac:spMkLst>
            <pc:docMk/>
            <pc:sldMk cId="574811388" sldId="7076"/>
            <ac:spMk id="138" creationId="{1E4ADA0C-7CA0-4F44-9CC7-D06B0FB2C1C1}"/>
          </ac:spMkLst>
        </pc:spChg>
        <pc:spChg chg="add mod">
          <ac:chgData name="Al Brooks" userId="34fc579134f071c1" providerId="LiveId" clId="{BABC7A8D-25F2-4134-A43F-87AAF8184ADA}" dt="2021-03-29T20:45:52.483" v="10597" actId="571"/>
          <ac:spMkLst>
            <pc:docMk/>
            <pc:sldMk cId="574811388" sldId="7076"/>
            <ac:spMk id="139" creationId="{0E91DEC6-99EC-4D0E-8B2A-825ABEFB6CE8}"/>
          </ac:spMkLst>
        </pc:spChg>
        <pc:spChg chg="add mod">
          <ac:chgData name="Al Brooks" userId="34fc579134f071c1" providerId="LiveId" clId="{BABC7A8D-25F2-4134-A43F-87AAF8184ADA}" dt="2021-03-29T20:45:58.069" v="10598" actId="571"/>
          <ac:spMkLst>
            <pc:docMk/>
            <pc:sldMk cId="574811388" sldId="7076"/>
            <ac:spMk id="140" creationId="{A10C530D-70EE-4AF9-BBAE-42056FA4DA05}"/>
          </ac:spMkLst>
        </pc:spChg>
        <pc:spChg chg="add mod">
          <ac:chgData name="Al Brooks" userId="34fc579134f071c1" providerId="LiveId" clId="{BABC7A8D-25F2-4134-A43F-87AAF8184ADA}" dt="2021-03-29T20:46:00.228" v="10599" actId="571"/>
          <ac:spMkLst>
            <pc:docMk/>
            <pc:sldMk cId="574811388" sldId="7076"/>
            <ac:spMk id="141" creationId="{AD715C19-AFB3-4479-BDC3-53FE28918BD2}"/>
          </ac:spMkLst>
        </pc:spChg>
        <pc:spChg chg="add mod">
          <ac:chgData name="Al Brooks" userId="34fc579134f071c1" providerId="LiveId" clId="{BABC7A8D-25F2-4134-A43F-87AAF8184ADA}" dt="2021-03-29T20:47:31.902" v="10632" actId="14100"/>
          <ac:spMkLst>
            <pc:docMk/>
            <pc:sldMk cId="574811388" sldId="7076"/>
            <ac:spMk id="149" creationId="{16E1A397-F811-4A42-B9F9-9F1AB2A0A17B}"/>
          </ac:spMkLst>
        </pc:spChg>
        <pc:spChg chg="add mod">
          <ac:chgData name="Al Brooks" userId="34fc579134f071c1" providerId="LiveId" clId="{BABC7A8D-25F2-4134-A43F-87AAF8184ADA}" dt="2021-03-29T21:08:24.296" v="11029" actId="20577"/>
          <ac:spMkLst>
            <pc:docMk/>
            <pc:sldMk cId="574811388" sldId="7076"/>
            <ac:spMk id="150" creationId="{E211ADEE-43E9-4FCC-8A21-1E46D51B286D}"/>
          </ac:spMkLst>
        </pc:spChg>
        <pc:spChg chg="add mod">
          <ac:chgData name="Al Brooks" userId="34fc579134f071c1" providerId="LiveId" clId="{BABC7A8D-25F2-4134-A43F-87AAF8184ADA}" dt="2021-03-29T20:48:27.587" v="10670" actId="1076"/>
          <ac:spMkLst>
            <pc:docMk/>
            <pc:sldMk cId="574811388" sldId="7076"/>
            <ac:spMk id="151" creationId="{144D64D2-F910-4EBB-9EF1-218D73803344}"/>
          </ac:spMkLst>
        </pc:spChg>
        <pc:spChg chg="add mod">
          <ac:chgData name="Al Brooks" userId="34fc579134f071c1" providerId="LiveId" clId="{BABC7A8D-25F2-4134-A43F-87AAF8184ADA}" dt="2021-03-29T20:48:36.545" v="10672" actId="1076"/>
          <ac:spMkLst>
            <pc:docMk/>
            <pc:sldMk cId="574811388" sldId="7076"/>
            <ac:spMk id="152" creationId="{93D4B61F-5E96-489E-989E-BBA97ADAD62B}"/>
          </ac:spMkLst>
        </pc:spChg>
        <pc:spChg chg="add mod">
          <ac:chgData name="Al Brooks" userId="34fc579134f071c1" providerId="LiveId" clId="{BABC7A8D-25F2-4134-A43F-87AAF8184ADA}" dt="2021-03-29T20:51:10.191" v="10799" actId="108"/>
          <ac:spMkLst>
            <pc:docMk/>
            <pc:sldMk cId="574811388" sldId="7076"/>
            <ac:spMk id="154" creationId="{8D47B5E2-D839-4370-ABE5-04C7E479FC29}"/>
          </ac:spMkLst>
        </pc:spChg>
        <pc:spChg chg="add mod">
          <ac:chgData name="Al Brooks" userId="34fc579134f071c1" providerId="LiveId" clId="{BABC7A8D-25F2-4134-A43F-87AAF8184ADA}" dt="2021-03-29T20:49:26.523" v="10718" actId="20577"/>
          <ac:spMkLst>
            <pc:docMk/>
            <pc:sldMk cId="574811388" sldId="7076"/>
            <ac:spMk id="155" creationId="{043448C9-AD3D-498E-BCAF-C1BBE51778CE}"/>
          </ac:spMkLst>
        </pc:spChg>
        <pc:spChg chg="add mod">
          <ac:chgData name="Al Brooks" userId="34fc579134f071c1" providerId="LiveId" clId="{BABC7A8D-25F2-4134-A43F-87AAF8184ADA}" dt="2021-03-29T20:49:46.952" v="10719" actId="571"/>
          <ac:spMkLst>
            <pc:docMk/>
            <pc:sldMk cId="574811388" sldId="7076"/>
            <ac:spMk id="156" creationId="{59DB87AC-43B2-4C87-88F8-BB763AB9BB08}"/>
          </ac:spMkLst>
        </pc:spChg>
        <pc:spChg chg="add mod">
          <ac:chgData name="Al Brooks" userId="34fc579134f071c1" providerId="LiveId" clId="{BABC7A8D-25F2-4134-A43F-87AAF8184ADA}" dt="2021-03-29T20:50:36.320" v="10764" actId="14100"/>
          <ac:spMkLst>
            <pc:docMk/>
            <pc:sldMk cId="574811388" sldId="7076"/>
            <ac:spMk id="157" creationId="{2043E359-F212-4658-8E96-C223683D1CD3}"/>
          </ac:spMkLst>
        </pc:spChg>
        <pc:spChg chg="add mod">
          <ac:chgData name="Al Brooks" userId="34fc579134f071c1" providerId="LiveId" clId="{BABC7A8D-25F2-4134-A43F-87AAF8184ADA}" dt="2021-03-29T20:51:41.589" v="10800" actId="571"/>
          <ac:spMkLst>
            <pc:docMk/>
            <pc:sldMk cId="574811388" sldId="7076"/>
            <ac:spMk id="163" creationId="{270B2A09-39EB-4629-9B61-6E9D6C6D27D2}"/>
          </ac:spMkLst>
        </pc:spChg>
        <pc:spChg chg="add mod">
          <ac:chgData name="Al Brooks" userId="34fc579134f071c1" providerId="LiveId" clId="{BABC7A8D-25F2-4134-A43F-87AAF8184ADA}" dt="2021-03-29T20:52:27.724" v="10851" actId="1076"/>
          <ac:spMkLst>
            <pc:docMk/>
            <pc:sldMk cId="574811388" sldId="7076"/>
            <ac:spMk id="213" creationId="{7282E59F-FF35-4EEA-9D5A-D2FC9DCA1C7C}"/>
          </ac:spMkLst>
        </pc:spChg>
        <pc:spChg chg="add mod">
          <ac:chgData name="Al Brooks" userId="34fc579134f071c1" providerId="LiveId" clId="{BABC7A8D-25F2-4134-A43F-87AAF8184ADA}" dt="2021-03-29T20:52:48.251" v="10856" actId="20577"/>
          <ac:spMkLst>
            <pc:docMk/>
            <pc:sldMk cId="574811388" sldId="7076"/>
            <ac:spMk id="215" creationId="{F281B268-31FE-46D6-A957-80FE85AE55F6}"/>
          </ac:spMkLst>
        </pc:spChg>
        <pc:picChg chg="add mod">
          <ac:chgData name="Al Brooks" userId="34fc579134f071c1" providerId="LiveId" clId="{BABC7A8D-25F2-4134-A43F-87AAF8184ADA}" dt="2021-03-29T20:46:30.244" v="10604" actId="1076"/>
          <ac:picMkLst>
            <pc:docMk/>
            <pc:sldMk cId="574811388" sldId="7076"/>
            <ac:picMk id="4" creationId="{846B1633-5C1A-4093-943F-A69139FD5C32}"/>
          </ac:picMkLst>
        </pc:picChg>
        <pc:picChg chg="add mod">
          <ac:chgData name="Al Brooks" userId="34fc579134f071c1" providerId="LiveId" clId="{BABC7A8D-25F2-4134-A43F-87AAF8184ADA}" dt="2021-03-29T20:39:38.781" v="10530" actId="571"/>
          <ac:picMkLst>
            <pc:docMk/>
            <pc:sldMk cId="574811388" sldId="7076"/>
            <ac:picMk id="85" creationId="{C8652270-7AFC-47E6-A854-4EF41DDF60EE}"/>
          </ac:picMkLst>
        </pc:picChg>
        <pc:cxnChg chg="add mod">
          <ac:chgData name="Al Brooks" userId="34fc579134f071c1" providerId="LiveId" clId="{BABC7A8D-25F2-4134-A43F-87AAF8184ADA}" dt="2021-03-29T20:39:25.077" v="10528" actId="14100"/>
          <ac:cxnSpMkLst>
            <pc:docMk/>
            <pc:sldMk cId="574811388" sldId="7076"/>
            <ac:cxnSpMk id="82" creationId="{A1C2A272-CC77-4F93-AF74-85A53A9459E2}"/>
          </ac:cxnSpMkLst>
        </pc:cxnChg>
        <pc:cxnChg chg="add mod">
          <ac:chgData name="Al Brooks" userId="34fc579134f071c1" providerId="LiveId" clId="{BABC7A8D-25F2-4134-A43F-87AAF8184ADA}" dt="2021-03-29T20:39:38.781" v="10530" actId="571"/>
          <ac:cxnSpMkLst>
            <pc:docMk/>
            <pc:sldMk cId="574811388" sldId="7076"/>
            <ac:cxnSpMk id="86" creationId="{EB4D6531-2A4E-4E3E-AFBD-5506DFB2515E}"/>
          </ac:cxnSpMkLst>
        </pc:cxnChg>
        <pc:cxnChg chg="add mod">
          <ac:chgData name="Al Brooks" userId="34fc579134f071c1" providerId="LiveId" clId="{BABC7A8D-25F2-4134-A43F-87AAF8184ADA}" dt="2021-03-29T20:39:57.870" v="10533" actId="14100"/>
          <ac:cxnSpMkLst>
            <pc:docMk/>
            <pc:sldMk cId="574811388" sldId="7076"/>
            <ac:cxnSpMk id="87" creationId="{956B367A-7282-482D-9F4B-7D63E6A44AC9}"/>
          </ac:cxnSpMkLst>
        </pc:cxnChg>
        <pc:cxnChg chg="add mod">
          <ac:chgData name="Al Brooks" userId="34fc579134f071c1" providerId="LiveId" clId="{BABC7A8D-25F2-4134-A43F-87AAF8184ADA}" dt="2021-03-29T20:40:13.878" v="10537" actId="14100"/>
          <ac:cxnSpMkLst>
            <pc:docMk/>
            <pc:sldMk cId="574811388" sldId="7076"/>
            <ac:cxnSpMk id="89" creationId="{5EF20520-E17E-40E7-AA59-28D295B10FC7}"/>
          </ac:cxnSpMkLst>
        </pc:cxnChg>
        <pc:cxnChg chg="add mod">
          <ac:chgData name="Al Brooks" userId="34fc579134f071c1" providerId="LiveId" clId="{BABC7A8D-25F2-4134-A43F-87AAF8184ADA}" dt="2021-03-29T20:40:24.662" v="10539" actId="14100"/>
          <ac:cxnSpMkLst>
            <pc:docMk/>
            <pc:sldMk cId="574811388" sldId="7076"/>
            <ac:cxnSpMk id="92" creationId="{5B8A8DE6-828B-4792-9995-A5A8D3637E8F}"/>
          </ac:cxnSpMkLst>
        </pc:cxnChg>
        <pc:cxnChg chg="add mod">
          <ac:chgData name="Al Brooks" userId="34fc579134f071c1" providerId="LiveId" clId="{BABC7A8D-25F2-4134-A43F-87AAF8184ADA}" dt="2021-03-29T20:40:39.446" v="10542" actId="14100"/>
          <ac:cxnSpMkLst>
            <pc:docMk/>
            <pc:sldMk cId="574811388" sldId="7076"/>
            <ac:cxnSpMk id="94" creationId="{D33C38A8-908B-4E1E-AAF6-075E60F07C9C}"/>
          </ac:cxnSpMkLst>
        </pc:cxnChg>
        <pc:cxnChg chg="add mod">
          <ac:chgData name="Al Brooks" userId="34fc579134f071c1" providerId="LiveId" clId="{BABC7A8D-25F2-4134-A43F-87AAF8184ADA}" dt="2021-03-29T20:40:53.634" v="10544" actId="14100"/>
          <ac:cxnSpMkLst>
            <pc:docMk/>
            <pc:sldMk cId="574811388" sldId="7076"/>
            <ac:cxnSpMk id="96" creationId="{463FDEA7-41E8-4E10-8634-A73C3170B941}"/>
          </ac:cxnSpMkLst>
        </pc:cxnChg>
        <pc:cxnChg chg="add mod">
          <ac:chgData name="Al Brooks" userId="34fc579134f071c1" providerId="LiveId" clId="{BABC7A8D-25F2-4134-A43F-87AAF8184ADA}" dt="2021-03-29T20:41:11.332" v="10546" actId="14100"/>
          <ac:cxnSpMkLst>
            <pc:docMk/>
            <pc:sldMk cId="574811388" sldId="7076"/>
            <ac:cxnSpMk id="98" creationId="{8493F72D-BFCF-4232-AA7F-76F98D32412E}"/>
          </ac:cxnSpMkLst>
        </pc:cxnChg>
        <pc:cxnChg chg="add mod">
          <ac:chgData name="Al Brooks" userId="34fc579134f071c1" providerId="LiveId" clId="{BABC7A8D-25F2-4134-A43F-87AAF8184ADA}" dt="2021-03-29T20:41:27.397" v="10548" actId="14100"/>
          <ac:cxnSpMkLst>
            <pc:docMk/>
            <pc:sldMk cId="574811388" sldId="7076"/>
            <ac:cxnSpMk id="100" creationId="{DB07D60F-9FBC-436B-A87E-45B6642A7797}"/>
          </ac:cxnSpMkLst>
        </pc:cxnChg>
        <pc:cxnChg chg="add mod">
          <ac:chgData name="Al Brooks" userId="34fc579134f071c1" providerId="LiveId" clId="{BABC7A8D-25F2-4134-A43F-87AAF8184ADA}" dt="2021-03-29T20:42:42.115" v="10562" actId="14100"/>
          <ac:cxnSpMkLst>
            <pc:docMk/>
            <pc:sldMk cId="574811388" sldId="7076"/>
            <ac:cxnSpMk id="105" creationId="{BB7DA0AA-A852-4152-935D-A7FA50FE2C92}"/>
          </ac:cxnSpMkLst>
        </pc:cxnChg>
        <pc:cxnChg chg="add mod">
          <ac:chgData name="Al Brooks" userId="34fc579134f071c1" providerId="LiveId" clId="{BABC7A8D-25F2-4134-A43F-87AAF8184ADA}" dt="2021-03-29T20:42:56.447" v="10566" actId="14100"/>
          <ac:cxnSpMkLst>
            <pc:docMk/>
            <pc:sldMk cId="574811388" sldId="7076"/>
            <ac:cxnSpMk id="107" creationId="{C6D5C964-B96E-485E-A63B-D5D0A92E2C30}"/>
          </ac:cxnSpMkLst>
        </pc:cxnChg>
        <pc:cxnChg chg="add mod">
          <ac:chgData name="Al Brooks" userId="34fc579134f071c1" providerId="LiveId" clId="{BABC7A8D-25F2-4134-A43F-87AAF8184ADA}" dt="2021-03-29T20:43:17.877" v="10569" actId="1076"/>
          <ac:cxnSpMkLst>
            <pc:docMk/>
            <pc:sldMk cId="574811388" sldId="7076"/>
            <ac:cxnSpMk id="110" creationId="{AAE1DF55-5552-4CF5-8BA3-BA0E89582168}"/>
          </ac:cxnSpMkLst>
        </pc:cxnChg>
        <pc:cxnChg chg="add mod">
          <ac:chgData name="Al Brooks" userId="34fc579134f071c1" providerId="LiveId" clId="{BABC7A8D-25F2-4134-A43F-87AAF8184ADA}" dt="2021-03-29T20:43:41.472" v="10571" actId="14100"/>
          <ac:cxnSpMkLst>
            <pc:docMk/>
            <pc:sldMk cId="574811388" sldId="7076"/>
            <ac:cxnSpMk id="112" creationId="{1A1E45BF-A525-4F1D-8E7F-C10279E28E37}"/>
          </ac:cxnSpMkLst>
        </pc:cxnChg>
        <pc:cxnChg chg="add mod">
          <ac:chgData name="Al Brooks" userId="34fc579134f071c1" providerId="LiveId" clId="{BABC7A8D-25F2-4134-A43F-87AAF8184ADA}" dt="2021-03-29T20:43:52.580" v="10574" actId="14100"/>
          <ac:cxnSpMkLst>
            <pc:docMk/>
            <pc:sldMk cId="574811388" sldId="7076"/>
            <ac:cxnSpMk id="114" creationId="{8595931F-F545-4B88-80E2-D30E07F575B4}"/>
          </ac:cxnSpMkLst>
        </pc:cxnChg>
        <pc:cxnChg chg="add mod">
          <ac:chgData name="Al Brooks" userId="34fc579134f071c1" providerId="LiveId" clId="{BABC7A8D-25F2-4134-A43F-87AAF8184ADA}" dt="2021-03-29T20:46:19.200" v="10602" actId="108"/>
          <ac:cxnSpMkLst>
            <pc:docMk/>
            <pc:sldMk cId="574811388" sldId="7076"/>
            <ac:cxnSpMk id="142" creationId="{26F9A68F-CF04-4013-85E1-E9EBFA546D02}"/>
          </ac:cxnSpMkLst>
        </pc:cxnChg>
        <pc:cxnChg chg="add mod">
          <ac:chgData name="Al Brooks" userId="34fc579134f071c1" providerId="LiveId" clId="{BABC7A8D-25F2-4134-A43F-87AAF8184ADA}" dt="2021-03-29T20:46:47.274" v="10606" actId="14100"/>
          <ac:cxnSpMkLst>
            <pc:docMk/>
            <pc:sldMk cId="574811388" sldId="7076"/>
            <ac:cxnSpMk id="144" creationId="{D88210EE-DB68-4622-9682-7854A1E62D5A}"/>
          </ac:cxnSpMkLst>
        </pc:cxnChg>
        <pc:cxnChg chg="add mod">
          <ac:chgData name="Al Brooks" userId="34fc579134f071c1" providerId="LiveId" clId="{BABC7A8D-25F2-4134-A43F-87AAF8184ADA}" dt="2021-03-29T20:46:58.506" v="10608" actId="14100"/>
          <ac:cxnSpMkLst>
            <pc:docMk/>
            <pc:sldMk cId="574811388" sldId="7076"/>
            <ac:cxnSpMk id="146" creationId="{39EE6CA9-3463-47D9-9E78-276B38E79DF4}"/>
          </ac:cxnSpMkLst>
        </pc:cxnChg>
        <pc:cxnChg chg="add mod">
          <ac:chgData name="Al Brooks" userId="34fc579134f071c1" providerId="LiveId" clId="{BABC7A8D-25F2-4134-A43F-87AAF8184ADA}" dt="2021-03-29T20:48:33.063" v="10671" actId="571"/>
          <ac:cxnSpMkLst>
            <pc:docMk/>
            <pc:sldMk cId="574811388" sldId="7076"/>
            <ac:cxnSpMk id="153" creationId="{8BC1DB34-DB43-40B1-8CBF-CD5CD68BCE2E}"/>
          </ac:cxnSpMkLst>
        </pc:cxnChg>
        <pc:cxnChg chg="mod">
          <ac:chgData name="Al Brooks" userId="34fc579134f071c1" providerId="LiveId" clId="{BABC7A8D-25F2-4134-A43F-87AAF8184ADA}" dt="2021-03-29T20:52:15.560" v="10849" actId="1076"/>
          <ac:cxnSpMkLst>
            <pc:docMk/>
            <pc:sldMk cId="574811388" sldId="7076"/>
            <ac:cxnSpMk id="172" creationId="{B4E7C761-78CF-452B-A9A0-7239A3E44640}"/>
          </ac:cxnSpMkLst>
        </pc:cxnChg>
        <pc:cxnChg chg="add mod">
          <ac:chgData name="Al Brooks" userId="34fc579134f071c1" providerId="LiveId" clId="{BABC7A8D-25F2-4134-A43F-87AAF8184ADA}" dt="2021-03-29T20:52:24.707" v="10850" actId="571"/>
          <ac:cxnSpMkLst>
            <pc:docMk/>
            <pc:sldMk cId="574811388" sldId="7076"/>
            <ac:cxnSpMk id="214" creationId="{2B8068B8-7CFF-4D2A-84A1-5CB77426C243}"/>
          </ac:cxnSpMkLst>
        </pc:cxnChg>
      </pc:sldChg>
      <pc:sldChg chg="addSp delSp modSp add del mod">
        <pc:chgData name="Al Brooks" userId="34fc579134f071c1" providerId="LiveId" clId="{BABC7A8D-25F2-4134-A43F-87AAF8184ADA}" dt="2021-03-25T21:07:24.014" v="2134" actId="2696"/>
        <pc:sldMkLst>
          <pc:docMk/>
          <pc:sldMk cId="1548342548" sldId="7076"/>
        </pc:sldMkLst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3" creationId="{A2164D4C-C263-4A5C-844C-730831329C6C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4" creationId="{33F0D959-E813-4C32-A992-BC54CA796DF7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5" creationId="{290796D7-47A3-4C9B-9778-2AEFA0E5A375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6" creationId="{9AB6096E-EAAE-43F2-86ED-A5563B6D66AA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7" creationId="{31F0734E-C41A-4C61-BC52-E72DA005E321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8" creationId="{698CF794-6D92-4A55-88E8-B6F803679381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29" creationId="{C5251E37-623C-4920-972C-CFD1F312FA0D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30" creationId="{23A2A1D4-087A-4F1B-AFE6-DF02A8DBC9C7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31" creationId="{07F6A2EB-AE36-4FAC-841B-2324FAC7A20E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32" creationId="{DDBE0414-8268-46F1-A799-93C478204C0E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34" creationId="{240523AF-5FE4-4CD9-9394-E9AD9F0C7266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35" creationId="{ABDFA608-96E0-4A81-952F-967011039397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41" creationId="{E261546B-8DF5-485F-A44E-4B7835E61494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42" creationId="{D29AC5FD-F15D-44C2-9B5E-FBCEF376800B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78" creationId="{032BB295-AD84-43FB-870B-64D792993F89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79" creationId="{4A2191F0-C463-4D2B-BC35-9031A49AF1EB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0" creationId="{BC6F75F8-6E4D-4F29-AE7F-4095996E7EA4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1" creationId="{0FBF335E-D5DF-4EC4-8BCB-4FE95EE47733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2" creationId="{1D75870D-E37E-43EC-96B4-3174159A1725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3" creationId="{8A0A8668-7C47-4AEF-99AB-E37EC30DD057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4" creationId="{0C87B6A2-475C-4721-9177-2D636F95E1D6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5" creationId="{52A8A917-DA5B-4022-AC07-64DA75B1EDEF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86" creationId="{62999E56-4CD8-475F-944A-994EBFD3EC1E}"/>
          </ac:spMkLst>
        </pc:spChg>
        <pc:spChg chg="add del mod">
          <ac:chgData name="Al Brooks" userId="34fc579134f071c1" providerId="LiveId" clId="{BABC7A8D-25F2-4134-A43F-87AAF8184ADA}" dt="2021-03-25T21:07:20.265" v="2133" actId="478"/>
          <ac:spMkLst>
            <pc:docMk/>
            <pc:sldMk cId="1548342548" sldId="7076"/>
            <ac:spMk id="99" creationId="{88400A47-F7D7-43FC-8B73-C2F8C8DB7E85}"/>
          </ac:spMkLst>
        </pc:spChg>
        <pc:spChg chg="add del mod">
          <ac:chgData name="Al Brooks" userId="34fc579134f071c1" providerId="LiveId" clId="{BABC7A8D-25F2-4134-A43F-87AAF8184ADA}" dt="2021-03-25T21:05:19.465" v="2126" actId="478"/>
          <ac:spMkLst>
            <pc:docMk/>
            <pc:sldMk cId="1548342548" sldId="7076"/>
            <ac:spMk id="101" creationId="{B07DB29B-97AF-4EF1-BD5D-232364A5B74C}"/>
          </ac:spMkLst>
        </pc:spChg>
        <pc:spChg chg="add mod">
          <ac:chgData name="Al Brooks" userId="34fc579134f071c1" providerId="LiveId" clId="{BABC7A8D-25F2-4134-A43F-87AAF8184ADA}" dt="2021-03-25T21:05:30.139" v="2132" actId="6549"/>
          <ac:spMkLst>
            <pc:docMk/>
            <pc:sldMk cId="1548342548" sldId="7076"/>
            <ac:spMk id="102" creationId="{2E8B43E3-EB6A-4C40-97DD-1C46D3299D0A}"/>
          </ac:spMkLst>
        </pc:sp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33" creationId="{64087A74-61E6-4FA8-8352-38E19BB87DDC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36" creationId="{A6E097F5-C7F4-49E6-85C9-A53463328319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37" creationId="{9D4ED921-888D-429A-9E4F-D344AC31BDB2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38" creationId="{12CB66A8-E3BF-4BCE-8C40-F6E8F089BAF0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39" creationId="{4201F4BB-2489-4B85-AE5E-B8CF02D7A8D7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0" creationId="{B4E752D8-CB83-402E-A60C-D2D6A6D7E664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3" creationId="{EC0C11BC-1914-451B-B428-28A42F71FC8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4" creationId="{8FCDA0B6-4590-4811-A79F-53EB71F38F64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5" creationId="{F8887E92-994F-4E32-8461-F9ABAE14756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6" creationId="{E91F0BC6-CA75-422B-BAF2-38772CE28D8E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7" creationId="{DB902EEC-2BA4-4A73-9C8A-C0E1E5C95679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8" creationId="{B0DC3337-C4D2-49D0-BF38-193F3FA107B6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49" creationId="{B670262F-C2B9-4F9B-B58E-64EF0BFDF5B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0" creationId="{943BD016-D199-4EE0-AE97-62D5F1CEAD8C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1" creationId="{49B5829A-DD89-4A20-BE0F-042E05CEBB53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2" creationId="{61D3C863-34F5-4222-BA13-858F7429CE80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3" creationId="{F4162236-C458-4135-B7E5-BA3F8E9D2868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4" creationId="{492AB07B-89A8-4499-B688-5371EBEFA9C2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5" creationId="{3BA1222F-6269-4FBB-9F6E-198B08DE48C7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6" creationId="{D275A7FF-87DF-4845-8D2D-9D0A85F8E63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7" creationId="{41A2526C-280A-4376-8C61-CDC4D57DD249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8" creationId="{37801423-72CB-4D39-B583-CDE815F8C2C8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59" creationId="{882736FD-025C-4DD1-B44F-BEFD3744CF9D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0" creationId="{33CC02FD-8175-4E78-8EC4-ECD5E5E5E9F7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1" creationId="{9500824F-5DC1-45AC-AA49-AA607A9459AC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2" creationId="{CE7187B5-6B53-42F7-9CCA-E27FA3AA9A88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3" creationId="{0944294A-9783-4EB3-8F4E-E9FD49985F93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4" creationId="{D802DD39-CFAB-4601-9779-A263444EE512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5" creationId="{FB44D8B9-B98B-4509-BCF7-D0ACFE64490F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6" creationId="{3F55FA2E-FA57-4B45-A344-37C13CB4177D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7" creationId="{8A094A5A-E4DA-4887-9514-999F70582D04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8" creationId="{B8191062-86EF-40A7-9E63-82902D652A60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69" creationId="{1789F1C6-EFAC-4130-9349-D8C59B0D1076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1" creationId="{60514F9F-4DEF-4665-B48A-39344D1A041A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2" creationId="{673694AA-5447-4C2F-A512-589A7B194C45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3" creationId="{1E004B3C-B607-45B7-BA0A-459C78BBCBEE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4" creationId="{3C24E7E9-56A7-4CC6-BE3F-CF937DF43414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5" creationId="{D558358F-4A5E-44C0-BD25-8F8C9209F5A6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6" creationId="{E899A4E1-5701-4F98-A8E7-AC1364D65D00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77" creationId="{4F6E9658-CE07-4F3E-B8D7-F827F7D9C988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87" creationId="{CC318E49-445D-4570-A647-0EFEBD28B355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88" creationId="{5561E041-4991-46A6-B5D6-8E16F7A1EA62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89" creationId="{C063E1F1-062A-4611-802A-04B3918C115D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0" creationId="{532465FB-A7A3-4D89-977E-BB434BA13DEA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1" creationId="{76096CB1-120F-4ED5-803E-0D1F1931DB16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2" creationId="{DDF12096-F0F0-4661-ADC6-001CDB0AAC3A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3" creationId="{593A4326-F2DF-46A7-8C36-7F5548F6BE66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4" creationId="{730DFB19-22E0-4536-A7F4-141D55A2DCE3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5" creationId="{A8C33F21-5E4A-4EDF-A35C-AFB21E89C78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6" creationId="{5E756EB8-4B0B-4D98-B0AF-0DD06DCBD9AB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7" creationId="{BCCBE961-5BD1-4942-9CE4-01353E04B8D3}"/>
          </ac:cxnSpMkLst>
        </pc:cxnChg>
        <pc:cxnChg chg="add del mod">
          <ac:chgData name="Al Brooks" userId="34fc579134f071c1" providerId="LiveId" clId="{BABC7A8D-25F2-4134-A43F-87AAF8184ADA}" dt="2021-03-25T21:07:20.265" v="2133" actId="478"/>
          <ac:cxnSpMkLst>
            <pc:docMk/>
            <pc:sldMk cId="1548342548" sldId="7076"/>
            <ac:cxnSpMk id="98" creationId="{07202726-3EE9-4EFD-882A-BC370B53240E}"/>
          </ac:cxnSpMkLst>
        </pc:cxnChg>
        <pc:cxnChg chg="add mod">
          <ac:chgData name="Al Brooks" userId="34fc579134f071c1" providerId="LiveId" clId="{BABC7A8D-25F2-4134-A43F-87AAF8184ADA}" dt="2021-03-25T21:02:38.117" v="1892" actId="14100"/>
          <ac:cxnSpMkLst>
            <pc:docMk/>
            <pc:sldMk cId="1548342548" sldId="7076"/>
            <ac:cxnSpMk id="100" creationId="{41F978A8-B21E-4B3A-A159-4F00F10E61F8}"/>
          </ac:cxnSpMkLst>
        </pc:cxnChg>
      </pc:sldChg>
      <pc:sldChg chg="addSp modSp add del mod">
        <pc:chgData name="Al Brooks" userId="34fc579134f071c1" providerId="LiveId" clId="{BABC7A8D-25F2-4134-A43F-87AAF8184ADA}" dt="2021-03-25T21:00:02.359" v="1884" actId="2696"/>
        <pc:sldMkLst>
          <pc:docMk/>
          <pc:sldMk cId="4119957895" sldId="7076"/>
        </pc:sldMkLst>
        <pc:spChg chg="mod">
          <ac:chgData name="Al Brooks" userId="34fc579134f071c1" providerId="LiveId" clId="{BABC7A8D-25F2-4134-A43F-87AAF8184ADA}" dt="2021-03-25T20:56:40.354" v="1815"/>
          <ac:spMkLst>
            <pc:docMk/>
            <pc:sldMk cId="4119957895" sldId="7076"/>
            <ac:spMk id="5" creationId="{00000000-0000-0000-0000-000000000000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15" creationId="{C5F2B4F5-C84C-4693-9DB6-E59AC98ADA87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16" creationId="{57195914-9D4C-435D-87D1-7C2CDFA69572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17" creationId="{334BF2F8-C2B7-461A-88CC-5382BBD38D95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18" creationId="{2FCEEFF7-9FD6-4587-9C6D-73644B0DF911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19" creationId="{D07DFCB4-A63E-45EF-9415-FBEC39B5B43E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20" creationId="{36AED061-C782-4784-8A8C-04B6A0AA09FA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22" creationId="{D6CD6CCC-FA13-497D-8DF4-F38BE22BB1B3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23" creationId="{5BCAC8D6-D706-4BAB-B819-A38D7D3950CF}"/>
          </ac:spMkLst>
        </pc:spChg>
        <pc:spChg chg="add mod">
          <ac:chgData name="Al Brooks" userId="34fc579134f071c1" providerId="LiveId" clId="{BABC7A8D-25F2-4134-A43F-87AAF8184ADA}" dt="2021-03-25T20:59:17.526" v="1882"/>
          <ac:spMkLst>
            <pc:docMk/>
            <pc:sldMk cId="4119957895" sldId="7076"/>
            <ac:spMk id="24" creationId="{51A246B3-2543-40A6-8A72-7D39D599E56F}"/>
          </ac:spMkLst>
        </pc:spChg>
        <pc:spChg chg="mod">
          <ac:chgData name="Al Brooks" userId="34fc579134f071c1" providerId="LiveId" clId="{BABC7A8D-25F2-4134-A43F-87AAF8184ADA}" dt="2021-03-25T20:58:21.264" v="1876"/>
          <ac:spMkLst>
            <pc:docMk/>
            <pc:sldMk cId="4119957895" sldId="7076"/>
            <ac:spMk id="158" creationId="{AA475DD3-5009-498E-A8D3-8591D79735C1}"/>
          </ac:spMkLst>
        </pc:spChg>
        <pc:cxnChg chg="add mod">
          <ac:chgData name="Al Brooks" userId="34fc579134f071c1" providerId="LiveId" clId="{BABC7A8D-25F2-4134-A43F-87AAF8184ADA}" dt="2021-03-25T20:59:17.526" v="1882"/>
          <ac:cxnSpMkLst>
            <pc:docMk/>
            <pc:sldMk cId="4119957895" sldId="7076"/>
            <ac:cxnSpMk id="13" creationId="{9C782ACC-E078-43C4-A84A-8103EEEFCAA4}"/>
          </ac:cxnSpMkLst>
        </pc:cxnChg>
        <pc:cxnChg chg="add mod">
          <ac:chgData name="Al Brooks" userId="34fc579134f071c1" providerId="LiveId" clId="{BABC7A8D-25F2-4134-A43F-87AAF8184ADA}" dt="2021-03-25T20:59:17.526" v="1882"/>
          <ac:cxnSpMkLst>
            <pc:docMk/>
            <pc:sldMk cId="4119957895" sldId="7076"/>
            <ac:cxnSpMk id="14" creationId="{D855D059-EB43-4C1D-93DA-129500DA2FEF}"/>
          </ac:cxnSpMkLst>
        </pc:cxnChg>
      </pc:sldChg>
      <pc:sldChg chg="add del">
        <pc:chgData name="Al Brooks" userId="34fc579134f071c1" providerId="LiveId" clId="{BABC7A8D-25F2-4134-A43F-87AAF8184ADA}" dt="2021-03-26T16:09:55.265" v="3937" actId="47"/>
        <pc:sldMkLst>
          <pc:docMk/>
          <pc:sldMk cId="2009136513" sldId="7077"/>
        </pc:sldMkLst>
      </pc:sldChg>
      <pc:sldChg chg="addSp delSp modSp add del mod">
        <pc:chgData name="Al Brooks" userId="34fc579134f071c1" providerId="LiveId" clId="{BABC7A8D-25F2-4134-A43F-87AAF8184ADA}" dt="2021-03-27T00:16:02.667" v="6342" actId="2696"/>
        <pc:sldMkLst>
          <pc:docMk/>
          <pc:sldMk cId="3694263150" sldId="7077"/>
        </pc:sldMkLst>
        <pc:spChg chg="mod">
          <ac:chgData name="Al Brooks" userId="34fc579134f071c1" providerId="LiveId" clId="{BABC7A8D-25F2-4134-A43F-87AAF8184ADA}" dt="2021-03-27T00:15:58.486" v="6341" actId="20577"/>
          <ac:spMkLst>
            <pc:docMk/>
            <pc:sldMk cId="3694263150" sldId="7077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7T00:13:19.336" v="6277" actId="167"/>
          <ac:spMkLst>
            <pc:docMk/>
            <pc:sldMk cId="3694263150" sldId="7077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87" creationId="{E54945D8-9CD3-4D6D-939B-C83523AF9256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88" creationId="{BA0A6242-499A-4623-B948-980B79F0773C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89" creationId="{7C0CE536-87E3-44D9-A94E-EE51AB33191C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0" creationId="{0ADE3B32-F55C-49EC-9787-247FCF6D9661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1" creationId="{B479CBE9-0601-40C5-861D-1892940565D2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2" creationId="{405E95B1-0754-4AF3-BDD0-C749229C7FE0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3" creationId="{302FF143-0A5D-4215-AF78-E6DEFCDD3475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4" creationId="{DBF911A8-357E-4132-81F6-B8E384F134CF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5" creationId="{2E52A52E-00A5-4637-8631-836AE2D46E24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6" creationId="{279CA157-D16E-429E-A952-E812756C226E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8" creationId="{0BDEE0D9-CCA3-430C-B2C2-CF2BA4A19BBB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99" creationId="{04F0D233-C57A-4F6C-8A09-63CDFDEA7976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05" creationId="{EDEFCA92-A676-4F36-A50C-0AA8C954666E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06" creationId="{01013DCB-6839-4084-8A5B-FCB82F80113A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45" creationId="{13800D36-5AA0-4FE3-A9C0-7CF8D84941BA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46" creationId="{F8CF210D-2F08-4063-B340-1A36403AD9C3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47" creationId="{8BC8EFBF-B41E-41F0-A882-5674A54DC949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48" creationId="{A82D5B13-5371-4136-8E04-19330C50C88D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49" creationId="{6A11D4CD-86F1-4F5C-A409-9FA4C4BEC086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55" creationId="{3D297613-A5CF-4C4B-B449-02F35E7BD4D8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156" creationId="{7B4559E4-6386-471B-BE51-60650CEE01F1}"/>
          </ac:spMkLst>
        </pc:spChg>
        <pc:spChg chg="mod">
          <ac:chgData name="Al Brooks" userId="34fc579134f071c1" providerId="LiveId" clId="{BABC7A8D-25F2-4134-A43F-87AAF8184ADA}" dt="2021-03-27T00:13:51.381" v="6281" actId="1076"/>
          <ac:spMkLst>
            <pc:docMk/>
            <pc:sldMk cId="3694263150" sldId="7077"/>
            <ac:spMk id="158" creationId="{DD1B4F46-5FE9-4D93-A09C-8FA599E5A7E2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2" creationId="{A04EB3CC-CD46-4397-83D3-376549B2FAEB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4" creationId="{70A9D137-9A5B-411C-8D79-80FA22750B30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5" creationId="{54B1B276-4833-4C51-925E-F59CA2661DA5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6" creationId="{6D2E5CDD-D0F2-4982-8955-DA2D212208D2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7" creationId="{E6092FD4-FFF1-4A59-8415-5227EE60DE1F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8" creationId="{9A227B5D-D255-461F-B626-6C3561927EE1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69" creationId="{6EB03E4C-0D64-4F33-B990-8838821A34A7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70" creationId="{B6AA3F87-F6C2-4825-80CD-54858E5E4925}"/>
          </ac:spMkLst>
        </pc:spChg>
        <pc:spChg chg="add mod">
          <ac:chgData name="Al Brooks" userId="34fc579134f071c1" providerId="LiveId" clId="{BABC7A8D-25F2-4134-A43F-87AAF8184ADA}" dt="2021-03-27T00:13:47.253" v="6280"/>
          <ac:spMkLst>
            <pc:docMk/>
            <pc:sldMk cId="3694263150" sldId="7077"/>
            <ac:spMk id="171" creationId="{0B7D377E-6A0A-45BB-9446-4EBC4A893B66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213" creationId="{6A1B5BBC-0634-4909-B478-DEC159577767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214" creationId="{87E18470-B966-41F0-8E2F-4C03B2AF5EF5}"/>
          </ac:spMkLst>
        </pc:spChg>
        <pc:spChg chg="del">
          <ac:chgData name="Al Brooks" userId="34fc579134f071c1" providerId="LiveId" clId="{BABC7A8D-25F2-4134-A43F-87AAF8184ADA}" dt="2021-03-27T00:14:02.449" v="6282" actId="478"/>
          <ac:spMkLst>
            <pc:docMk/>
            <pc:sldMk cId="3694263150" sldId="7077"/>
            <ac:spMk id="215" creationId="{ABBADEFF-B709-49F4-AA83-D3726215A077}"/>
          </ac:spMkLst>
        </pc:spChg>
        <pc:picChg chg="add mod ord">
          <ac:chgData name="Al Brooks" userId="34fc579134f071c1" providerId="LiveId" clId="{BABC7A8D-25F2-4134-A43F-87AAF8184ADA}" dt="2021-03-26T21:36:08.527" v="5102" actId="167"/>
          <ac:picMkLst>
            <pc:docMk/>
            <pc:sldMk cId="3694263150" sldId="7077"/>
            <ac:picMk id="159" creationId="{B46AB5CF-5952-4D6D-B1B2-8418D8DD2E20}"/>
          </ac:picMkLst>
        </pc:pic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86" creationId="{6ED2470D-C50C-4DF1-AB6C-B77B9882E4E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97" creationId="{824E33DF-5DDE-4032-B9A3-038D1B985178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0" creationId="{6283798A-9D00-43CC-9471-E8DC15B56272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1" creationId="{42A0A249-817D-4BC6-B7E3-982F1D3AFB0B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2" creationId="{A32ADBEE-A3C4-48D4-9975-378F765C00C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3" creationId="{1AA348F8-1066-4319-8D17-7CD1AD1A82DC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4" creationId="{802EE56F-B543-4D0A-8138-AB7EEF51729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7" creationId="{C853AC18-E8C5-4D45-B89C-A1AFF27C59B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8" creationId="{7E76D6E0-14BF-4861-9D23-EEE14C48CB4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09" creationId="{20D9F987-252B-40FC-8455-BAD3D9DA962D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0" creationId="{CF413072-6C9F-4712-BB06-64CD2680B3B0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1" creationId="{AADB8FC7-0166-4399-A79F-C602902048E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2" creationId="{1ADD0D76-7B00-44EB-8E12-E399C18CDFFB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3" creationId="{EBA89DD3-5C08-4643-B35C-276722F18ED8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4" creationId="{E1522A35-9E84-4B5A-9F02-AAF7B0A2E426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5" creationId="{A1622042-569A-485C-9182-EB2849C92AE1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6" creationId="{A537AF8F-F641-4243-8A90-21B2A9C43FF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7" creationId="{2C39C61B-337D-4C8A-81FE-68ECB8DC55A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8" creationId="{3D7B188A-7E38-4881-AAF1-EB4723A29840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19" creationId="{A212E34D-4852-4165-92DB-3323D5191B1F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0" creationId="{A7191419-C07B-4942-9092-9D73B14A0E20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1" creationId="{21EA855D-4086-4E5C-A486-10365FFB500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2" creationId="{17D33D0B-97EB-41BD-B4EB-A0AD37FA9F16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3" creationId="{6E7362CF-DCF7-4E0A-B416-982FBFEF11AB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4" creationId="{A33D1D0B-872A-4A40-BDE8-49675A37E57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5" creationId="{6F981C58-70B4-4C7E-89FF-675CA046118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6" creationId="{2F4DB3A5-999B-4FCE-8A81-E5FCC9AD0664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7" creationId="{AA49C3F2-EF42-46F7-BF61-58A5FE4EDFBD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8" creationId="{A5EC9D2B-E800-4AD7-B09E-EABAAC5BAE47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29" creationId="{49F4A948-5F14-4EF4-B89A-B82FE8C4B06C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0" creationId="{90F4BFC2-B93B-4712-9A4A-F9E918B99725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1" creationId="{232608A1-46EB-468F-9F66-CE3BB6B005D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2" creationId="{B5F1BC93-2249-4CB5-AA6B-715B15EEFA9F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3" creationId="{951937DB-427E-4B29-BE4C-6D763CEC94C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4" creationId="{EA201E3B-47BF-4DB0-BA4D-8D762B20413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5" creationId="{5D8373ED-18C3-496A-9B38-6D718053EEEC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6" creationId="{336FC92E-BB07-4C81-9F0E-959423F8EC98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7" creationId="{86A5F537-6F4C-4402-9081-E808866C126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8" creationId="{ECC1775C-A58A-441A-A385-E5053DB93D37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39" creationId="{3D3866E3-50AC-41F6-B23D-A680B083A567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40" creationId="{45516DA1-4BCE-4F9A-A49F-E36F67D7949F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41" creationId="{C7A59DF2-4E15-48BF-B2CF-F39FB0C6D0E2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42" creationId="{9CD7E3EC-4CA1-446E-970D-6FF250D94C42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43" creationId="{62580A14-398D-4A45-B236-62D143F155E2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44" creationId="{D9E4E9B3-195B-449C-BB7F-952BE1AAA37B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0" creationId="{FBD2A383-ADFB-4C66-9113-88DDBB2F084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1" creationId="{152E20D5-95D1-4C87-9395-32C0B0F250CD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2" creationId="{C1365892-6E1F-4991-AA08-006E281C50E1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3" creationId="{C03B0A85-F6EA-42C7-8BD4-A811ECBAF20A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4" creationId="{EE30FF1A-2261-4341-AB76-556BF9A81779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57" creationId="{956558E4-D84C-43D6-B25F-C5A231EF12BA}"/>
          </ac:cxnSpMkLst>
        </pc:cxnChg>
        <pc:cxnChg chg="add mod">
          <ac:chgData name="Al Brooks" userId="34fc579134f071c1" providerId="LiveId" clId="{BABC7A8D-25F2-4134-A43F-87AAF8184ADA}" dt="2021-03-27T00:13:47.253" v="6280"/>
          <ac:cxnSpMkLst>
            <pc:docMk/>
            <pc:sldMk cId="3694263150" sldId="7077"/>
            <ac:cxnSpMk id="160" creationId="{E2E39040-A95C-47E1-8755-DED19D01F3BE}"/>
          </ac:cxnSpMkLst>
        </pc:cxnChg>
        <pc:cxnChg chg="add mod">
          <ac:chgData name="Al Brooks" userId="34fc579134f071c1" providerId="LiveId" clId="{BABC7A8D-25F2-4134-A43F-87AAF8184ADA}" dt="2021-03-27T00:13:47.253" v="6280"/>
          <ac:cxnSpMkLst>
            <pc:docMk/>
            <pc:sldMk cId="3694263150" sldId="7077"/>
            <ac:cxnSpMk id="161" creationId="{F4B61D5C-EE27-4B28-90E5-5FA016B4550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163" creationId="{38B32579-2F37-4B45-A834-7D538A867228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216" creationId="{B0BD17A3-9860-49AC-B36F-42DD49936433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222" creationId="{8D948D20-1E86-4B02-B724-E15759FD58F7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223" creationId="{2E0FDF01-D3FD-476C-B87B-E19A15728AAE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224" creationId="{49EEE2CF-029B-47F9-96BE-AB360310BD3B}"/>
          </ac:cxnSpMkLst>
        </pc:cxnChg>
        <pc:cxnChg chg="del">
          <ac:chgData name="Al Brooks" userId="34fc579134f071c1" providerId="LiveId" clId="{BABC7A8D-25F2-4134-A43F-87AAF8184ADA}" dt="2021-03-27T00:14:02.449" v="6282" actId="478"/>
          <ac:cxnSpMkLst>
            <pc:docMk/>
            <pc:sldMk cId="3694263150" sldId="7077"/>
            <ac:cxnSpMk id="225" creationId="{8CDA9244-3027-4274-9CB7-6874BCA6F4AA}"/>
          </ac:cxnSpMkLst>
        </pc:cxnChg>
      </pc:sldChg>
      <pc:sldChg chg="addSp delSp modSp add del mod ord">
        <pc:chgData name="Al Brooks" userId="34fc579134f071c1" providerId="LiveId" clId="{BABC7A8D-25F2-4134-A43F-87AAF8184ADA}" dt="2021-03-26T15:42:07.324" v="3936" actId="47"/>
        <pc:sldMkLst>
          <pc:docMk/>
          <pc:sldMk cId="253062999" sldId="7078"/>
        </pc:sldMkLst>
        <pc:spChg chg="mod">
          <ac:chgData name="Al Brooks" userId="34fc579134f071c1" providerId="LiveId" clId="{BABC7A8D-25F2-4134-A43F-87AAF8184ADA}" dt="2021-03-26T12:25:33.477" v="2246"/>
          <ac:spMkLst>
            <pc:docMk/>
            <pc:sldMk cId="253062999" sldId="7078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12:27:30.007" v="2385" actId="20577"/>
          <ac:spMkLst>
            <pc:docMk/>
            <pc:sldMk cId="253062999" sldId="7078"/>
            <ac:spMk id="10" creationId="{33410C82-6718-4742-9D13-8A4FACB5E256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1" creationId="{B6CAFA1E-41E3-4BF5-9F83-80D69709EB37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5" creationId="{A1D7CE48-D7C6-4192-BD29-168EBB76A7B4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6" creationId="{57D064CA-7FFD-469E-A7CD-30C12A4FEE9D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7" creationId="{F4BDB585-80B2-4B2C-92CF-94964C8CA447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8" creationId="{B9A955E1-637A-495F-B531-D33CF04A0395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19" creationId="{4FC4EA02-C6CD-4061-8A77-B9DA5081DAD2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0" creationId="{C3ED4FCC-B6B1-4460-8E89-17EC055009AE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1" creationId="{9166EC7F-1325-47A7-8FC2-831D9898A131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2" creationId="{BE5C83AD-F0BE-4D3C-B014-312AF0FE6713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3" creationId="{D7FB24BC-C8F5-4FCD-9854-B45949E047D3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5" creationId="{C2BD5770-8DDB-4EEA-B07B-4A6772801210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26" creationId="{0A666550-9D2B-4DCA-9915-9D56D107B86E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32" creationId="{9C30E86B-FCA5-47F9-9759-5855D647D169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33" creationId="{DC7AE6D3-25D1-4239-9572-50335825F9C9}"/>
          </ac:spMkLst>
        </pc:spChg>
        <pc:spChg chg="mod">
          <ac:chgData name="Al Brooks" userId="34fc579134f071c1" providerId="LiveId" clId="{BABC7A8D-25F2-4134-A43F-87AAF8184ADA}" dt="2021-03-26T12:27:27.177" v="2382" actId="20577"/>
          <ac:spMkLst>
            <pc:docMk/>
            <pc:sldMk cId="253062999" sldId="7078"/>
            <ac:spMk id="56" creationId="{00000000-0000-0000-0000-000000000000}"/>
          </ac:spMkLst>
        </pc:spChg>
        <pc:spChg chg="mod">
          <ac:chgData name="Al Brooks" userId="34fc579134f071c1" providerId="LiveId" clId="{BABC7A8D-25F2-4134-A43F-87AAF8184ADA}" dt="2021-03-26T12:27:32.834" v="2388" actId="20577"/>
          <ac:spMkLst>
            <pc:docMk/>
            <pc:sldMk cId="253062999" sldId="7078"/>
            <ac:spMk id="57" creationId="{00000000-0000-0000-0000-000000000000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74" creationId="{1DAC806C-2EA4-4390-813A-66D0554277C6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75" creationId="{68638B25-7627-4F60-BE47-A9C56D0189E8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76" creationId="{4408CE4D-DC4F-45CC-BF11-C045C6529A21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77" creationId="{396F3CF4-3634-4DD4-8F72-B33055C101CD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78" creationId="{A8AB52B3-5866-4D0B-839C-A367E6924E71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84" creationId="{30C5A28B-31D9-44A4-8740-832B63D058DA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85" creationId="{A49DE78B-7CA8-4220-86B5-395B46A0F8D6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88" creationId="{29EEBB35-F9CD-4090-BD0C-04F3BA1787CD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89" creationId="{A1C8A43C-3A13-460C-8709-B9E0E3631533}"/>
          </ac:spMkLst>
        </pc:spChg>
        <pc:spChg chg="add del mod">
          <ac:chgData name="Al Brooks" userId="34fc579134f071c1" providerId="LiveId" clId="{BABC7A8D-25F2-4134-A43F-87AAF8184ADA}" dt="2021-03-26T13:25:40.275" v="3923" actId="478"/>
          <ac:spMkLst>
            <pc:docMk/>
            <pc:sldMk cId="253062999" sldId="7078"/>
            <ac:spMk id="90" creationId="{7901EAEB-D17F-4319-BB4F-5BF59088F58B}"/>
          </ac:spMkLst>
        </pc:spChg>
        <pc:spChg chg="add mod">
          <ac:chgData name="Al Brooks" userId="34fc579134f071c1" providerId="LiveId" clId="{BABC7A8D-25F2-4134-A43F-87AAF8184ADA}" dt="2021-03-26T13:13:43.545" v="3391" actId="1036"/>
          <ac:spMkLst>
            <pc:docMk/>
            <pc:sldMk cId="253062999" sldId="7078"/>
            <ac:spMk id="96" creationId="{35A9CB6F-905B-4BF4-954F-3CADE9DA77CD}"/>
          </ac:spMkLst>
        </pc:spChg>
        <pc:spChg chg="add mod">
          <ac:chgData name="Al Brooks" userId="34fc579134f071c1" providerId="LiveId" clId="{BABC7A8D-25F2-4134-A43F-87AAF8184ADA}" dt="2021-03-26T13:13:43.545" v="3391" actId="1036"/>
          <ac:spMkLst>
            <pc:docMk/>
            <pc:sldMk cId="253062999" sldId="7078"/>
            <ac:spMk id="98" creationId="{C044C5AC-C310-4AFB-8C64-44D87C9BF725}"/>
          </ac:spMkLst>
        </pc:spChg>
        <pc:spChg chg="add del mod">
          <ac:chgData name="Al Brooks" userId="34fc579134f071c1" providerId="LiveId" clId="{BABC7A8D-25F2-4134-A43F-87AAF8184ADA}" dt="2021-03-26T13:13:51.932" v="3393" actId="478"/>
          <ac:spMkLst>
            <pc:docMk/>
            <pc:sldMk cId="253062999" sldId="7078"/>
            <ac:spMk id="99" creationId="{7878CEFE-FFEF-4E53-A33C-E22E877CCF45}"/>
          </ac:spMkLst>
        </pc:spChg>
        <pc:spChg chg="add mod">
          <ac:chgData name="Al Brooks" userId="34fc579134f071c1" providerId="LiveId" clId="{BABC7A8D-25F2-4134-A43F-87AAF8184ADA}" dt="2021-03-26T13:13:49.849" v="3392" actId="108"/>
          <ac:spMkLst>
            <pc:docMk/>
            <pc:sldMk cId="253062999" sldId="7078"/>
            <ac:spMk id="100" creationId="{0F104942-0B5B-4E8B-BD08-D2BE61323086}"/>
          </ac:spMkLst>
        </pc:spChg>
        <pc:spChg chg="add mod">
          <ac:chgData name="Al Brooks" userId="34fc579134f071c1" providerId="LiveId" clId="{BABC7A8D-25F2-4134-A43F-87AAF8184ADA}" dt="2021-03-26T13:20:29.274" v="3643" actId="1036"/>
          <ac:spMkLst>
            <pc:docMk/>
            <pc:sldMk cId="253062999" sldId="7078"/>
            <ac:spMk id="102" creationId="{E8E28BFB-CA38-4C51-9EFA-2EB8D79266BB}"/>
          </ac:spMkLst>
        </pc:spChg>
        <pc:spChg chg="add mod">
          <ac:chgData name="Al Brooks" userId="34fc579134f071c1" providerId="LiveId" clId="{BABC7A8D-25F2-4134-A43F-87AAF8184ADA}" dt="2021-03-26T13:20:29.274" v="3643" actId="1036"/>
          <ac:spMkLst>
            <pc:docMk/>
            <pc:sldMk cId="253062999" sldId="7078"/>
            <ac:spMk id="103" creationId="{5A2E610F-2833-47E7-B38A-E98BEAD6517D}"/>
          </ac:spMkLst>
        </pc:spChg>
        <pc:spChg chg="add mod">
          <ac:chgData name="Al Brooks" userId="34fc579134f071c1" providerId="LiveId" clId="{BABC7A8D-25F2-4134-A43F-87AAF8184ADA}" dt="2021-03-26T13:20:29.274" v="3643" actId="1036"/>
          <ac:spMkLst>
            <pc:docMk/>
            <pc:sldMk cId="253062999" sldId="7078"/>
            <ac:spMk id="104" creationId="{DDCC956B-00CA-42BB-A912-0B43C78D950D}"/>
          </ac:spMkLst>
        </pc:spChg>
        <pc:spChg chg="add mod">
          <ac:chgData name="Al Brooks" userId="34fc579134f071c1" providerId="LiveId" clId="{BABC7A8D-25F2-4134-A43F-87AAF8184ADA}" dt="2021-03-26T13:17:08.401" v="3482" actId="20577"/>
          <ac:spMkLst>
            <pc:docMk/>
            <pc:sldMk cId="253062999" sldId="7078"/>
            <ac:spMk id="105" creationId="{A414F656-6A95-48B7-BB09-0A91EF9A2998}"/>
          </ac:spMkLst>
        </pc:spChg>
        <pc:spChg chg="add mod">
          <ac:chgData name="Al Brooks" userId="34fc579134f071c1" providerId="LiveId" clId="{BABC7A8D-25F2-4134-A43F-87AAF8184ADA}" dt="2021-03-26T13:20:40.395" v="3645" actId="108"/>
          <ac:spMkLst>
            <pc:docMk/>
            <pc:sldMk cId="253062999" sldId="7078"/>
            <ac:spMk id="106" creationId="{43D378F3-82AC-4CF6-A921-A6ACFC677D14}"/>
          </ac:spMkLst>
        </pc:spChg>
        <pc:spChg chg="add mod">
          <ac:chgData name="Al Brooks" userId="34fc579134f071c1" providerId="LiveId" clId="{BABC7A8D-25F2-4134-A43F-87AAF8184ADA}" dt="2021-03-26T13:19:23.293" v="3601" actId="20577"/>
          <ac:spMkLst>
            <pc:docMk/>
            <pc:sldMk cId="253062999" sldId="7078"/>
            <ac:spMk id="107" creationId="{D8EEE5CB-979B-4A68-B557-9164A4DF50FD}"/>
          </ac:spMkLst>
        </pc:spChg>
        <pc:spChg chg="add mod">
          <ac:chgData name="Al Brooks" userId="34fc579134f071c1" providerId="LiveId" clId="{BABC7A8D-25F2-4134-A43F-87AAF8184ADA}" dt="2021-03-26T13:20:16.742" v="3628" actId="1076"/>
          <ac:spMkLst>
            <pc:docMk/>
            <pc:sldMk cId="253062999" sldId="7078"/>
            <ac:spMk id="108" creationId="{DBD8C59D-6597-4E86-ACD8-89A8C256DD7E}"/>
          </ac:spMkLst>
        </pc:spChg>
        <pc:spChg chg="add mod">
          <ac:chgData name="Al Brooks" userId="34fc579134f071c1" providerId="LiveId" clId="{BABC7A8D-25F2-4134-A43F-87AAF8184ADA}" dt="2021-03-26T13:20:16.742" v="3628" actId="1076"/>
          <ac:spMkLst>
            <pc:docMk/>
            <pc:sldMk cId="253062999" sldId="7078"/>
            <ac:spMk id="109" creationId="{9807B398-F7F4-4CCD-8DAE-1FF239D82318}"/>
          </ac:spMkLst>
        </pc:spChg>
        <pc:spChg chg="add mod">
          <ac:chgData name="Al Brooks" userId="34fc579134f071c1" providerId="LiveId" clId="{BABC7A8D-25F2-4134-A43F-87AAF8184ADA}" dt="2021-03-26T13:20:24.754" v="3630" actId="571"/>
          <ac:spMkLst>
            <pc:docMk/>
            <pc:sldMk cId="253062999" sldId="7078"/>
            <ac:spMk id="111" creationId="{23498417-1CC4-463E-8387-C3A8A0BBD485}"/>
          </ac:spMkLst>
        </pc:spChg>
        <pc:spChg chg="add mod">
          <ac:chgData name="Al Brooks" userId="34fc579134f071c1" providerId="LiveId" clId="{BABC7A8D-25F2-4134-A43F-87AAF8184ADA}" dt="2021-03-26T13:20:24.754" v="3630" actId="571"/>
          <ac:spMkLst>
            <pc:docMk/>
            <pc:sldMk cId="253062999" sldId="7078"/>
            <ac:spMk id="112" creationId="{F977ED6F-7982-4770-9C53-04B8833CA44F}"/>
          </ac:spMkLst>
        </pc:spChg>
        <pc:spChg chg="add mod">
          <ac:chgData name="Al Brooks" userId="34fc579134f071c1" providerId="LiveId" clId="{BABC7A8D-25F2-4134-A43F-87AAF8184ADA}" dt="2021-03-26T13:25:19.174" v="3922" actId="1076"/>
          <ac:spMkLst>
            <pc:docMk/>
            <pc:sldMk cId="253062999" sldId="7078"/>
            <ac:spMk id="115" creationId="{1F83519E-050E-4DC0-87A6-70A63F9310DE}"/>
          </ac:spMkLst>
        </pc:spChg>
        <pc:spChg chg="add mod">
          <ac:chgData name="Al Brooks" userId="34fc579134f071c1" providerId="LiveId" clId="{BABC7A8D-25F2-4134-A43F-87AAF8184ADA}" dt="2021-03-26T13:25:01.046" v="3921" actId="1037"/>
          <ac:spMkLst>
            <pc:docMk/>
            <pc:sldMk cId="253062999" sldId="7078"/>
            <ac:spMk id="116" creationId="{3AD0A2C0-3569-4045-8BAC-8235C6D77471}"/>
          </ac:spMkLst>
        </pc:spChg>
        <pc:spChg chg="add mod">
          <ac:chgData name="Al Brooks" userId="34fc579134f071c1" providerId="LiveId" clId="{BABC7A8D-25F2-4134-A43F-87AAF8184ADA}" dt="2021-03-26T13:25:01.046" v="3921" actId="1037"/>
          <ac:spMkLst>
            <pc:docMk/>
            <pc:sldMk cId="253062999" sldId="7078"/>
            <ac:spMk id="117" creationId="{9A5FB3AB-339F-4389-917E-457CF052F90A}"/>
          </ac:spMkLst>
        </pc:spChg>
        <pc:spChg chg="add mod">
          <ac:chgData name="Al Brooks" userId="34fc579134f071c1" providerId="LiveId" clId="{BABC7A8D-25F2-4134-A43F-87AAF8184ADA}" dt="2021-03-26T13:24:10.514" v="3738" actId="571"/>
          <ac:spMkLst>
            <pc:docMk/>
            <pc:sldMk cId="253062999" sldId="7078"/>
            <ac:spMk id="120" creationId="{582D5EEC-84CE-4FC6-9CB7-7B24B796F9C8}"/>
          </ac:spMkLst>
        </pc:spChg>
        <pc:spChg chg="add mod">
          <ac:chgData name="Al Brooks" userId="34fc579134f071c1" providerId="LiveId" clId="{BABC7A8D-25F2-4134-A43F-87AAF8184ADA}" dt="2021-03-26T13:24:10.514" v="3738" actId="571"/>
          <ac:spMkLst>
            <pc:docMk/>
            <pc:sldMk cId="253062999" sldId="7078"/>
            <ac:spMk id="121" creationId="{BFD967FE-CF8C-49FD-84B4-24B00FBECF9E}"/>
          </ac:spMkLst>
        </pc:spChg>
        <pc:spChg chg="add mod">
          <ac:chgData name="Al Brooks" userId="34fc579134f071c1" providerId="LiveId" clId="{BABC7A8D-25F2-4134-A43F-87AAF8184ADA}" dt="2021-03-26T13:26:30.738" v="3934"/>
          <ac:spMkLst>
            <pc:docMk/>
            <pc:sldMk cId="253062999" sldId="7078"/>
            <ac:spMk id="122" creationId="{6BBCAF42-60C9-4038-9111-707F972715E7}"/>
          </ac:spMkLst>
        </pc:spChg>
        <pc:picChg chg="add mod modCrop">
          <ac:chgData name="Al Brooks" userId="34fc579134f071c1" providerId="LiveId" clId="{BABC7A8D-25F2-4134-A43F-87AAF8184ADA}" dt="2021-03-26T13:13:43.545" v="3391" actId="1036"/>
          <ac:picMkLst>
            <pc:docMk/>
            <pc:sldMk cId="253062999" sldId="7078"/>
            <ac:picMk id="97" creationId="{806AED14-4EDF-452C-8DF3-0A69AEEB8A3F}"/>
          </ac:picMkLst>
        </pc:picChg>
        <pc:picChg chg="add mod modCrop">
          <ac:chgData name="Al Brooks" userId="34fc579134f071c1" providerId="LiveId" clId="{BABC7A8D-25F2-4134-A43F-87AAF8184ADA}" dt="2021-03-26T13:20:29.274" v="3643" actId="1036"/>
          <ac:picMkLst>
            <pc:docMk/>
            <pc:sldMk cId="253062999" sldId="7078"/>
            <ac:picMk id="101" creationId="{BE02F4EE-F059-459F-9D5A-0F03055A3CBB}"/>
          </ac:picMkLst>
        </pc:picChg>
        <pc:picChg chg="add mod">
          <ac:chgData name="Al Brooks" userId="34fc579134f071c1" providerId="LiveId" clId="{BABC7A8D-25F2-4134-A43F-87AAF8184ADA}" dt="2021-03-26T13:20:24.754" v="3630" actId="571"/>
          <ac:picMkLst>
            <pc:docMk/>
            <pc:sldMk cId="253062999" sldId="7078"/>
            <ac:picMk id="110" creationId="{622E0ADE-D062-4180-AD50-EE02F54F2F6E}"/>
          </ac:picMkLst>
        </pc:picChg>
        <pc:picChg chg="add mod">
          <ac:chgData name="Al Brooks" userId="34fc579134f071c1" providerId="LiveId" clId="{BABC7A8D-25F2-4134-A43F-87AAF8184ADA}" dt="2021-03-26T13:25:01.046" v="3921" actId="1037"/>
          <ac:picMkLst>
            <pc:docMk/>
            <pc:sldMk cId="253062999" sldId="7078"/>
            <ac:picMk id="113" creationId="{8E095C5B-0423-4760-BBB8-EA89108E093E}"/>
          </ac:picMkLst>
        </pc:picChg>
        <pc:picChg chg="add mod">
          <ac:chgData name="Al Brooks" userId="34fc579134f071c1" providerId="LiveId" clId="{BABC7A8D-25F2-4134-A43F-87AAF8184ADA}" dt="2021-03-26T13:24:10.514" v="3738" actId="571"/>
          <ac:picMkLst>
            <pc:docMk/>
            <pc:sldMk cId="253062999" sldId="7078"/>
            <ac:picMk id="118" creationId="{0A4A4F23-AB3D-4676-A9B7-2C928BA6E03D}"/>
          </ac:picMkLst>
        </pc:pic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" creationId="{328A9005-C1DE-4FA6-BCB6-5D98E9F824A7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24" creationId="{46549B79-FB92-4D0C-8F96-BEAF38BAC716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27" creationId="{85246873-DE2A-459B-9DED-92A8A9C5829B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28" creationId="{96DC61B5-835F-48AE-8CC9-37700E10B3D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29" creationId="{1C8EB2CD-864A-4874-BAD4-D523F503E96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0" creationId="{B5BDA303-71CD-42DC-AF36-9E32BDB90A3B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1" creationId="{902E96CB-A757-4AEA-AA44-B18D0A10B03D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4" creationId="{7CC8B4E1-56B5-4B50-89DB-C304F2FBEDE1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5" creationId="{FF1FECE9-AACF-407E-AA08-D38405B1345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6" creationId="{99F41835-353F-4C2E-8386-7F238242DEF4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7" creationId="{997C4650-74C0-463B-A52A-E6C0A1F1D819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8" creationId="{596CB0B6-2DF7-4DAB-BA00-24082BA926A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39" creationId="{F13001B1-AF4A-41DD-A183-BB8FBBAF4B0C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0" creationId="{81BFD660-EA20-4310-9064-7A3DE1356FD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1" creationId="{A41C77F6-90D7-4939-B883-E05B968BD728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2" creationId="{E982E905-15D5-4ED7-AEA4-8232E1EE6368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3" creationId="{35F992EE-5948-4356-B42E-4B6C942C3102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4" creationId="{CC2AF922-CB04-4A45-BFE2-2641D291F74F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5" creationId="{6ACD9847-ACB7-4496-AF9B-7B935CC74C9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6" creationId="{FEABB250-3368-48B1-9573-8185EA7CCFED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7" creationId="{779BDD49-7536-4692-A399-9C43A1270AA4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8" creationId="{87499EAF-73DA-4859-9F56-C029BD3FD77B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49" creationId="{3A6B5A3B-7C15-4B2A-BE8F-0FB590E7D00E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0" creationId="{4550DDC8-B5F7-489D-B6F2-CF7EEE2D53AC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1" creationId="{FF121EA9-DABC-4A0A-AF42-12DEA84E51F8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2" creationId="{F068E180-30C2-4074-9AD4-56D896CA1929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3" creationId="{DCBCD6FE-746F-494B-83BC-4911F1768229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4" creationId="{B9AA330C-25E8-4B6E-8CD0-FEDD4AC3AAFD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5" creationId="{DAFB9047-566B-4D5F-BCAA-51FFA5C3A229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8" creationId="{1D71568A-514C-4A2F-906C-01EBC10BAAB3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59" creationId="{C235D98C-241E-49E7-A769-06C25852895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0" creationId="{7ED5AE93-4526-43A0-98B9-2DF0198A577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1" creationId="{F65B91B2-B835-4CE5-9805-9310FA48983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2" creationId="{F745BC99-6684-4DEC-B70A-325DD10EE8A6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3" creationId="{25FCEA33-4EEE-47A2-AE73-DA68204E690E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4" creationId="{610E7B2E-E6D5-4A6A-A338-220A0A9949A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5" creationId="{1F5469BA-4E5C-4CF9-AF45-4FF6BB0F59CC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6" creationId="{FC06C802-AB02-476B-BE53-55FA967C2B0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7" creationId="{8A4FBD47-E26E-44E5-AE88-BBA73DA772DC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8" creationId="{79E4A623-7D2E-4023-A09D-F6FA245D5C98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69" creationId="{5986D60D-C8E3-4564-9A7D-6E744C22EBC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70" creationId="{09B51A8E-3A4F-49BB-92B8-183B1F553B0E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71" creationId="{4FCA3C0D-0AAC-4289-9DC8-1BD272EA76C1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72" creationId="{7AAA79DA-8506-4EBA-BE9F-B6E659EDD420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73" creationId="{D2ECB003-FF14-47FC-9BA3-B8A3861AE4F4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79" creationId="{EA5D1D84-7914-40C6-AE13-2B5A6B2FA57E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0" creationId="{92198D1F-F7BE-4ADE-96DB-1364DCBCD776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1" creationId="{98329190-4456-4907-861C-0A64C17C3B4D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2" creationId="{024B0686-D7BC-4603-9599-EB3C2946545A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3" creationId="{3165B950-E691-4722-8D75-4C1D177D00D5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6" creationId="{228C33C9-04C6-4AC3-AD2C-1F2EEF17731E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87" creationId="{36A2C542-E669-4F7F-A75D-B106FDFFA6B2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1" creationId="{33FA4DEB-50B7-481E-9CB5-752252134704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2" creationId="{13DFDCAA-FE69-41BB-A77B-2D5885048514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3" creationId="{512C4313-8020-4A30-82CD-1AC3A9AD5031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4" creationId="{BD63CBDC-C60D-464B-9B9E-8C7EAFD33AF6}"/>
          </ac:cxnSpMkLst>
        </pc:cxnChg>
        <pc:cxnChg chg="add del mod">
          <ac:chgData name="Al Brooks" userId="34fc579134f071c1" providerId="LiveId" clId="{BABC7A8D-25F2-4134-A43F-87AAF8184ADA}" dt="2021-03-26T13:25:40.275" v="3923" actId="478"/>
          <ac:cxnSpMkLst>
            <pc:docMk/>
            <pc:sldMk cId="253062999" sldId="7078"/>
            <ac:cxnSpMk id="95" creationId="{C16E7802-0855-4F67-93A8-5347F06AC048}"/>
          </ac:cxnSpMkLst>
        </pc:cxnChg>
        <pc:cxnChg chg="add mod">
          <ac:chgData name="Al Brooks" userId="34fc579134f071c1" providerId="LiveId" clId="{BABC7A8D-25F2-4134-A43F-87AAF8184ADA}" dt="2021-03-26T13:25:01.046" v="3921" actId="1037"/>
          <ac:cxnSpMkLst>
            <pc:docMk/>
            <pc:sldMk cId="253062999" sldId="7078"/>
            <ac:cxnSpMk id="114" creationId="{00F9414E-479B-4E41-8B88-C1E543849EFF}"/>
          </ac:cxnSpMkLst>
        </pc:cxnChg>
        <pc:cxnChg chg="add mod">
          <ac:chgData name="Al Brooks" userId="34fc579134f071c1" providerId="LiveId" clId="{BABC7A8D-25F2-4134-A43F-87AAF8184ADA}" dt="2021-03-26T13:24:10.514" v="3738" actId="571"/>
          <ac:cxnSpMkLst>
            <pc:docMk/>
            <pc:sldMk cId="253062999" sldId="7078"/>
            <ac:cxnSpMk id="119" creationId="{D0E198A7-45E2-49D5-ADFB-F9C63F48CB61}"/>
          </ac:cxnSpMkLst>
        </pc:cxnChg>
      </pc:sldChg>
      <pc:sldChg chg="addSp delSp modSp add del mod">
        <pc:chgData name="Al Brooks" userId="34fc579134f071c1" providerId="LiveId" clId="{BABC7A8D-25F2-4134-A43F-87AAF8184ADA}" dt="2021-03-27T00:25:44.881" v="6760" actId="2696"/>
        <pc:sldMkLst>
          <pc:docMk/>
          <pc:sldMk cId="4270245836" sldId="7078"/>
        </pc:sldMkLst>
        <pc:spChg chg="mod">
          <ac:chgData name="Al Brooks" userId="34fc579134f071c1" providerId="LiveId" clId="{BABC7A8D-25F2-4134-A43F-87AAF8184ADA}" dt="2021-03-27T00:22:53.381" v="6585" actId="20577"/>
          <ac:spMkLst>
            <pc:docMk/>
            <pc:sldMk cId="4270245836" sldId="7078"/>
            <ac:spMk id="5" creationId="{00000000-0000-0000-0000-000000000000}"/>
          </ac:spMkLst>
        </pc:spChg>
        <pc:spChg chg="del mod or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21" creationId="{D800B438-E78B-4C04-8812-E548DC25F1FB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2" creationId="{CC578751-E592-4C08-B916-943090BA6E13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3" creationId="{26C84C70-81EE-4754-85B7-DF8636065E45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4" creationId="{5FD120CA-7BF3-46D7-AEB1-32D6768C5B22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5" creationId="{9B76EC47-2927-4160-8AC0-2996B6CD2FF8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6" creationId="{79997D80-58AC-4039-A299-392983AC5518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7" creationId="{DB6FE253-1EC1-4BE2-BFF2-A93836B6B622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8" creationId="{0B1D2499-CAFC-4CB0-BB48-C6E51463C685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29" creationId="{3DE14901-31CD-4D37-A1FB-FB5EE9CC1E8D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30" creationId="{07F6DE2D-F099-4A5E-B478-2FC2D6672F91}"/>
          </ac:spMkLst>
        </pc:spChg>
        <pc:spChg chg="add mod">
          <ac:chgData name="Al Brooks" userId="34fc579134f071c1" providerId="LiveId" clId="{BABC7A8D-25F2-4134-A43F-87AAF8184ADA}" dt="2021-03-27T00:23:53.322" v="6639" actId="1037"/>
          <ac:spMkLst>
            <pc:docMk/>
            <pc:sldMk cId="4270245836" sldId="7078"/>
            <ac:spMk id="31" creationId="{CE4C42F2-1DF7-4038-A725-0E6C3B3F6102}"/>
          </ac:spMkLst>
        </pc:spChg>
        <pc:spChg chg="add mod">
          <ac:chgData name="Al Brooks" userId="34fc579134f071c1" providerId="LiveId" clId="{BABC7A8D-25F2-4134-A43F-87AAF8184ADA}" dt="2021-03-27T00:25:26.371" v="6758" actId="14100"/>
          <ac:spMkLst>
            <pc:docMk/>
            <pc:sldMk cId="4270245836" sldId="7078"/>
            <ac:spMk id="32" creationId="{7A9F0332-3A8E-44BE-902B-B47847130B84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3" creationId="{C0B4FC4B-D5DC-43E6-98AE-25B314B9AB02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4" creationId="{1392356B-AF6A-4EEB-9BBC-402190D40993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5" creationId="{77222BE1-45B5-4C7D-B673-45E0A7038F63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6" creationId="{C8DB16AD-526F-4A42-9DF9-BF76370A6706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7" creationId="{1AE35FBB-D725-4904-A0DA-E499EA4167C6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8" creationId="{4E49BEB3-9CE8-4B1D-9986-C1FE724A6B66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39" creationId="{0F488E6D-4610-452A-9737-F33532270BE3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40" creationId="{E63CEB68-BBF1-4A67-8303-B8162BE0ABE2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41" creationId="{9BFDEE5D-744D-4FDE-8B71-F3ECD4A3DA12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42" creationId="{93B00264-06F2-440C-A4DF-FB7863BDC394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44" creationId="{2EFC9798-C9A7-4DEC-A660-9A4B35FD3525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45" creationId="{E3003012-792B-4B01-B907-C9C4C04E7B47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51" creationId="{6EAF14D9-9DC4-415F-BC1A-EE53FB097B49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52" creationId="{DE79EADA-0BD9-4CB9-BCD7-D70F6072A218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87" creationId="{E54945D8-9CD3-4D6D-939B-C83523AF9256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88" creationId="{B761A65D-E548-46C0-9C29-673CA7A68832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88" creationId="{BA0A6242-499A-4623-B948-980B79F0773C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89" creationId="{7C0CE536-87E3-44D9-A94E-EE51AB33191C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89" creationId="{B11A6BEF-A591-42D4-9F8E-B0114DD642BE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0" creationId="{0ADE3B32-F55C-49EC-9787-247FCF6D9661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0" creationId="{A4A9658D-4E41-406B-8BAE-17964117E7AA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1" creationId="{B479CBE9-0601-40C5-861D-1892940565D2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1" creationId="{D1515557-C3A1-457C-A209-685ED8DE3382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2" creationId="{405E95B1-0754-4AF3-BDD0-C749229C7FE0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2" creationId="{7024BB10-2A8D-4F9A-9700-235FE68DE589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3" creationId="{302FF143-0A5D-4215-AF78-E6DEFCDD3475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3" creationId="{CA416803-07E5-4F86-BB95-E485DCE789D6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4" creationId="{A3A01EDD-DF8C-45D5-8222-D2AF4B5D3B8D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4" creationId="{DBF911A8-357E-4132-81F6-B8E384F134CF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5" creationId="{27E3E2E2-7833-4B8E-9D2E-CDF1AE00E9A5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5" creationId="{2E52A52E-00A5-4637-8631-836AE2D46E24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6" creationId="{279CA157-D16E-429E-A952-E812756C226E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96" creationId="{4E24B139-2D12-410A-AD91-109A2E2A03E6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8" creationId="{0BDEE0D9-CCA3-430C-B2C2-CF2BA4A19BBB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99" creationId="{04F0D233-C57A-4F6C-8A09-63CDFDEA7976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05" creationId="{EDEFCA92-A676-4F36-A50C-0AA8C954666E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06" creationId="{01013DCB-6839-4084-8A5B-FCB82F80113A}"/>
          </ac:spMkLst>
        </pc:spChg>
        <pc:spChg chg="add del mod">
          <ac:chgData name="Al Brooks" userId="34fc579134f071c1" providerId="LiveId" clId="{BABC7A8D-25F2-4134-A43F-87AAF8184ADA}" dt="2021-03-27T00:25:32.658" v="6759" actId="478"/>
          <ac:spMkLst>
            <pc:docMk/>
            <pc:sldMk cId="4270245836" sldId="7078"/>
            <ac:spMk id="109" creationId="{802AE328-6BC4-4011-AD4D-F77064A2976A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45" creationId="{13800D36-5AA0-4FE3-A9C0-7CF8D84941BA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46" creationId="{F8CF210D-2F08-4063-B340-1A36403AD9C3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47" creationId="{8BC8EFBF-B41E-41F0-A882-5674A54DC949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48" creationId="{A82D5B13-5371-4136-8E04-19330C50C88D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49" creationId="{6A11D4CD-86F1-4F5C-A409-9FA4C4BEC086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55" creationId="{3D297613-A5CF-4C4B-B449-02F35E7BD4D8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156" creationId="{7B4559E4-6386-471B-BE51-60650CEE01F1}"/>
          </ac:spMkLst>
        </pc:spChg>
        <pc:spChg chg="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58" creationId="{DD1B4F46-5FE9-4D93-A09C-8FA599E5A7E2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4" creationId="{154E1094-F3EA-4097-8599-7DB1D62B6A57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5" creationId="{0C778A9E-8D33-4D10-BC13-173925BD5560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6" creationId="{6CB4352D-44A2-40CA-A08A-414516E0EE41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7" creationId="{3DE50423-E5C9-434B-AD1A-5329A3AA2991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8" creationId="{FE2D9938-18BD-4A12-94A7-00EEF0915276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69" creationId="{6221BCC1-856C-430F-90AC-8427A7B59ACE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70" creationId="{933FBF2D-C21F-4B89-80FD-99CE441248D0}"/>
          </ac:spMkLst>
        </pc:spChg>
        <pc:spChg chg="add del mod">
          <ac:chgData name="Al Brooks" userId="34fc579134f071c1" providerId="LiveId" clId="{BABC7A8D-25F2-4134-A43F-87AAF8184ADA}" dt="2021-03-27T00:23:44.611" v="6586" actId="478"/>
          <ac:spMkLst>
            <pc:docMk/>
            <pc:sldMk cId="4270245836" sldId="7078"/>
            <ac:spMk id="171" creationId="{95BC9CEC-E6A1-4F65-A8CD-89B196437A20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213" creationId="{6A1B5BBC-0634-4909-B478-DEC159577767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214" creationId="{87E18470-B966-41F0-8E2F-4C03B2AF5EF5}"/>
          </ac:spMkLst>
        </pc:spChg>
        <pc:spChg chg="del">
          <ac:chgData name="Al Brooks" userId="34fc579134f071c1" providerId="LiveId" clId="{BABC7A8D-25F2-4134-A43F-87AAF8184ADA}" dt="2021-03-27T00:21:48.686" v="6534" actId="478"/>
          <ac:spMkLst>
            <pc:docMk/>
            <pc:sldMk cId="4270245836" sldId="7078"/>
            <ac:spMk id="215" creationId="{ABBADEFF-B709-49F4-AA83-D3726215A077}"/>
          </ac:spMkLst>
        </pc:spChg>
        <pc:picChg chg="add mod ord">
          <ac:chgData name="Al Brooks" userId="34fc579134f071c1" providerId="LiveId" clId="{BABC7A8D-25F2-4134-A43F-87AAF8184ADA}" dt="2021-03-27T00:23:53.322" v="6639" actId="1037"/>
          <ac:picMkLst>
            <pc:docMk/>
            <pc:sldMk cId="4270245836" sldId="7078"/>
            <ac:picMk id="159" creationId="{05F5510F-EBED-4F27-9327-D1BD1E06BB59}"/>
          </ac:picMkLst>
        </pc:picChg>
        <pc:cxnChg chg="add mod">
          <ac:chgData name="Al Brooks" userId="34fc579134f071c1" providerId="LiveId" clId="{BABC7A8D-25F2-4134-A43F-87AAF8184ADA}" dt="2021-03-27T00:23:53.322" v="6639" actId="1037"/>
          <ac:cxnSpMkLst>
            <pc:docMk/>
            <pc:sldMk cId="4270245836" sldId="7078"/>
            <ac:cxnSpMk id="20" creationId="{D048FD1D-54D2-494A-88E1-A6A27BE03267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43" creationId="{A9E47523-FFA2-4AFB-A095-6738E7088366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46" creationId="{D5D1D3CA-1D98-465E-8B9D-6498DEAC1814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47" creationId="{5ACBC7E4-DEFD-4208-8D9E-9DF670BAC757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48" creationId="{32FC345D-82A6-45E9-878C-8D95A2865422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49" creationId="{FAFB2942-A036-4335-A1E4-587B0425DCAD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0" creationId="{67CF20BC-67AD-443A-8944-6138B647F620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3" creationId="{F8AA3B6F-3807-4033-9FB0-58055CF8D161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4" creationId="{8ACA1B56-69CD-4782-A8EA-370EEA847855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5" creationId="{EBA50D14-6FBF-47B9-96DB-40E7BDEF61C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6" creationId="{C8A54A2A-4BF1-4118-854B-4412C8425ADB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7" creationId="{EF80B3ED-2738-4AE8-A228-C7BB3EEBAB1F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8" creationId="{389971CC-ADD2-44E6-8C5E-79E9B19190A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59" creationId="{2C8C0AB5-EAB3-43A7-806C-644EDAD34F03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0" creationId="{A4B0E932-BBE3-4B88-9F28-6DDEDA7043E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1" creationId="{8251A996-CE5C-43BD-B96C-E24EFA6BC0D6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2" creationId="{56F10C2A-8B97-4991-A7A8-89AA7049B3A7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3" creationId="{09386547-4F60-4926-8504-BE953331E512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4" creationId="{D14F2FDA-787E-468D-9C13-4C971F8BF1C7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5" creationId="{3E24CF67-36E2-425C-A7C1-3FF20D1B464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6" creationId="{E27DC493-5CD0-40F5-9490-17D98603BA03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7" creationId="{6CCAEEB7-2CE9-4452-85E2-D356B220C63C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8" creationId="{5E6C2EF4-A7E7-4D3E-8340-3D6DB7EE9D8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69" creationId="{88C89C79-4DD5-479F-9F73-9DE1D76C44B6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1" creationId="{3DFC3B95-CEDE-4CF6-8421-73B75C37373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2" creationId="{22E76379-5286-40BB-A057-9D6BB17DC6C3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3" creationId="{748F68CC-3582-476A-A65A-334C08234410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4" creationId="{486B1CAB-B7FE-46C6-AAC5-0FE93A54FE1C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5" creationId="{40D6987F-9656-477E-97E9-CFAC63EBB4B1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6" creationId="{63EA03DD-1991-4188-93E7-E8AE4AAA77A2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7" creationId="{27398816-1813-4898-893F-AFB2C5886D23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8" creationId="{24D17F31-CD9A-48DD-8C29-51E73464F47C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79" creationId="{4BB0A322-6537-433E-8AE9-0B275311E18E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0" creationId="{FFBF68C9-E76B-4F40-BA50-B1F0D76308BE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1" creationId="{E3D1B1B2-2EDA-49E5-BBE9-F6494841CB5B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2" creationId="{E120938D-E28E-4DF7-8922-F98C4C568017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3" creationId="{7F16C621-A62C-4136-BABF-30FA74532834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4" creationId="{0A71800C-3494-4400-9059-3329084B59C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5" creationId="{6335DA76-D872-4966-AC65-8418CF33CC44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86" creationId="{6ED2470D-C50C-4DF1-AB6C-B77B9882E4E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6" creationId="{AFD825A3-5FDF-41B1-AD2D-399A3AFE813C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87" creationId="{D342A4E7-6128-4FB8-BFFB-400012DFC46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97" creationId="{824E33DF-5DDE-4032-B9A3-038D1B98517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97" creationId="{DB3F6592-7326-4EB4-A4F9-7827711CD6B0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98" creationId="{B332CC11-7DA3-41E8-A160-3FAFFAA7C86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99" creationId="{3E97FDB3-51BD-43FE-BA46-F1BDB3EE2FD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0" creationId="{6283798A-9D00-43CC-9471-E8DC15B56272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0" creationId="{CF324578-B513-4FEA-96D4-90F07D98C6C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1" creationId="{42A0A249-817D-4BC6-B7E3-982F1D3AFB0B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1" creationId="{87138BD9-840E-4583-8B48-B7100209545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2" creationId="{46DF831F-B67A-4ECA-A5A9-A0E40F08B31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2" creationId="{A32ADBEE-A3C4-48D4-9975-378F765C00C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3" creationId="{1AA348F8-1066-4319-8D17-7CD1AD1A82DC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3" creationId="{E2E32F60-6565-459F-85BE-A0EF82C70337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4" creationId="{802EE56F-B543-4D0A-8138-AB7EEF51729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4" creationId="{E6782D72-6BA2-4E39-8F95-D5E1EC307EA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5" creationId="{16F354A1-1F83-4949-8DCA-A8971775EF5D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6" creationId="{D47023F3-A97A-4979-9969-AA1BE3E8ED08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7" creationId="{5B77AD6F-A1DC-45DD-92F5-2AEE6A9E0548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7" creationId="{C853AC18-E8C5-4D45-B89C-A1AFF27C59B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8" creationId="{7E76D6E0-14BF-4861-9D23-EEE14C48CB49}"/>
          </ac:cxnSpMkLst>
        </pc:cxnChg>
        <pc:cxnChg chg="add del mod">
          <ac:chgData name="Al Brooks" userId="34fc579134f071c1" providerId="LiveId" clId="{BABC7A8D-25F2-4134-A43F-87AAF8184ADA}" dt="2021-03-27T00:25:32.658" v="6759" actId="478"/>
          <ac:cxnSpMkLst>
            <pc:docMk/>
            <pc:sldMk cId="4270245836" sldId="7078"/>
            <ac:cxnSpMk id="108" creationId="{C2B5ABD4-A984-42F9-B57C-F7E12E82519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09" creationId="{20D9F987-252B-40FC-8455-BAD3D9DA962D}"/>
          </ac:cxnSpMkLst>
        </pc:cxnChg>
        <pc:cxnChg chg="add mod">
          <ac:chgData name="Al Brooks" userId="34fc579134f071c1" providerId="LiveId" clId="{BABC7A8D-25F2-4134-A43F-87AAF8184ADA}" dt="2021-03-27T00:24:48.401" v="6715" actId="1035"/>
          <ac:cxnSpMkLst>
            <pc:docMk/>
            <pc:sldMk cId="4270245836" sldId="7078"/>
            <ac:cxnSpMk id="110" creationId="{7DC6F34A-24D9-48C6-AF1C-BEAD43AB3573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0" creationId="{CF413072-6C9F-4712-BB06-64CD2680B3B0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1" creationId="{AADB8FC7-0166-4399-A79F-C602902048E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2" creationId="{1ADD0D76-7B00-44EB-8E12-E399C18CDFFB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3" creationId="{EBA89DD3-5C08-4643-B35C-276722F18ED8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4" creationId="{E1522A35-9E84-4B5A-9F02-AAF7B0A2E426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5" creationId="{A1622042-569A-485C-9182-EB2849C92AE1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6" creationId="{A537AF8F-F641-4243-8A90-21B2A9C43FF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7" creationId="{2C39C61B-337D-4C8A-81FE-68ECB8DC55AE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8" creationId="{3D7B188A-7E38-4881-AAF1-EB4723A29840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19" creationId="{A212E34D-4852-4165-92DB-3323D5191B1F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0" creationId="{A7191419-C07B-4942-9092-9D73B14A0E20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1" creationId="{21EA855D-4086-4E5C-A486-10365FFB500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2" creationId="{17D33D0B-97EB-41BD-B4EB-A0AD37FA9F16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3" creationId="{6E7362CF-DCF7-4E0A-B416-982FBFEF11AB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4" creationId="{A33D1D0B-872A-4A40-BDE8-49675A37E57E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5" creationId="{6F981C58-70B4-4C7E-89FF-675CA046118E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6" creationId="{2F4DB3A5-999B-4FCE-8A81-E5FCC9AD0664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7" creationId="{AA49C3F2-EF42-46F7-BF61-58A5FE4EDFBD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8" creationId="{A5EC9D2B-E800-4AD7-B09E-EABAAC5BAE47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29" creationId="{49F4A948-5F14-4EF4-B89A-B82FE8C4B06C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0" creationId="{90F4BFC2-B93B-4712-9A4A-F9E918B99725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1" creationId="{232608A1-46EB-468F-9F66-CE3BB6B005D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2" creationId="{B5F1BC93-2249-4CB5-AA6B-715B15EEFA9F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3" creationId="{951937DB-427E-4B29-BE4C-6D763CEC94C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4" creationId="{EA201E3B-47BF-4DB0-BA4D-8D762B20413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5" creationId="{5D8373ED-18C3-496A-9B38-6D718053EEEC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6" creationId="{336FC92E-BB07-4C81-9F0E-959423F8EC98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7" creationId="{86A5F537-6F4C-4402-9081-E808866C126E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8" creationId="{ECC1775C-A58A-441A-A385-E5053DB93D37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39" creationId="{3D3866E3-50AC-41F6-B23D-A680B083A567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40" creationId="{45516DA1-4BCE-4F9A-A49F-E36F67D7949F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41" creationId="{C7A59DF2-4E15-48BF-B2CF-F39FB0C6D0E2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42" creationId="{9CD7E3EC-4CA1-446E-970D-6FF250D94C42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43" creationId="{62580A14-398D-4A45-B236-62D143F155E2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44" creationId="{D9E4E9B3-195B-449C-BB7F-952BE1AAA37B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0" creationId="{FBD2A383-ADFB-4C66-9113-88DDBB2F084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1" creationId="{152E20D5-95D1-4C87-9395-32C0B0F250CD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2" creationId="{C1365892-6E1F-4991-AA08-006E281C50E1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3" creationId="{C03B0A85-F6EA-42C7-8BD4-A811ECBAF20A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4" creationId="{EE30FF1A-2261-4341-AB76-556BF9A81779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57" creationId="{956558E4-D84C-43D6-B25F-C5A231EF12BA}"/>
          </ac:cxnSpMkLst>
        </pc:cxnChg>
        <pc:cxnChg chg="add del mod">
          <ac:chgData name="Al Brooks" userId="34fc579134f071c1" providerId="LiveId" clId="{BABC7A8D-25F2-4134-A43F-87AAF8184ADA}" dt="2021-03-27T00:23:44.611" v="6586" actId="478"/>
          <ac:cxnSpMkLst>
            <pc:docMk/>
            <pc:sldMk cId="4270245836" sldId="7078"/>
            <ac:cxnSpMk id="160" creationId="{7D67B5B3-B8C6-40F8-9A12-1102C32BAEE9}"/>
          </ac:cxnSpMkLst>
        </pc:cxnChg>
        <pc:cxnChg chg="add del mod">
          <ac:chgData name="Al Brooks" userId="34fc579134f071c1" providerId="LiveId" clId="{BABC7A8D-25F2-4134-A43F-87AAF8184ADA}" dt="2021-03-27T00:23:44.611" v="6586" actId="478"/>
          <ac:cxnSpMkLst>
            <pc:docMk/>
            <pc:sldMk cId="4270245836" sldId="7078"/>
            <ac:cxnSpMk id="161" creationId="{EAE4F9CA-152F-4F7F-B406-50DCA9A00A44}"/>
          </ac:cxnSpMkLst>
        </pc:cxnChg>
        <pc:cxnChg chg="add del mod">
          <ac:chgData name="Al Brooks" userId="34fc579134f071c1" providerId="LiveId" clId="{BABC7A8D-25F2-4134-A43F-87AAF8184ADA}" dt="2021-03-27T00:23:44.611" v="6586" actId="478"/>
          <ac:cxnSpMkLst>
            <pc:docMk/>
            <pc:sldMk cId="4270245836" sldId="7078"/>
            <ac:cxnSpMk id="162" creationId="{5BDE43CE-C52C-4AB3-8E1F-7457E32593BF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163" creationId="{38B32579-2F37-4B45-A834-7D538A867228}"/>
          </ac:cxnSpMkLst>
        </pc:cxnChg>
        <pc:cxnChg chg="add del mod">
          <ac:chgData name="Al Brooks" userId="34fc579134f071c1" providerId="LiveId" clId="{BABC7A8D-25F2-4134-A43F-87AAF8184ADA}" dt="2021-03-27T00:23:44.611" v="6586" actId="478"/>
          <ac:cxnSpMkLst>
            <pc:docMk/>
            <pc:sldMk cId="4270245836" sldId="7078"/>
            <ac:cxnSpMk id="172" creationId="{639A6ED9-C2B9-44D6-8EFE-ABB00BEF055C}"/>
          </ac:cxnSpMkLst>
        </pc:cxnChg>
        <pc:cxnChg chg="add del mod">
          <ac:chgData name="Al Brooks" userId="34fc579134f071c1" providerId="LiveId" clId="{BABC7A8D-25F2-4134-A43F-87AAF8184ADA}" dt="2021-03-27T00:23:44.611" v="6586" actId="478"/>
          <ac:cxnSpMkLst>
            <pc:docMk/>
            <pc:sldMk cId="4270245836" sldId="7078"/>
            <ac:cxnSpMk id="173" creationId="{5FE07AEA-26F1-4B64-B401-124F340CBD65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216" creationId="{B0BD17A3-9860-49AC-B36F-42DD49936433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222" creationId="{8D948D20-1E86-4B02-B724-E15759FD58F7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223" creationId="{2E0FDF01-D3FD-476C-B87B-E19A15728AAE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224" creationId="{49EEE2CF-029B-47F9-96BE-AB360310BD3B}"/>
          </ac:cxnSpMkLst>
        </pc:cxnChg>
        <pc:cxnChg chg="del">
          <ac:chgData name="Al Brooks" userId="34fc579134f071c1" providerId="LiveId" clId="{BABC7A8D-25F2-4134-A43F-87AAF8184ADA}" dt="2021-03-27T00:21:48.686" v="6534" actId="478"/>
          <ac:cxnSpMkLst>
            <pc:docMk/>
            <pc:sldMk cId="4270245836" sldId="7078"/>
            <ac:cxnSpMk id="225" creationId="{8CDA9244-3027-4274-9CB7-6874BCA6F4AA}"/>
          </ac:cxnSpMkLst>
        </pc:cxnChg>
      </pc:sldChg>
      <pc:sldChg chg="addSp delSp modSp add del mod">
        <pc:chgData name="Al Brooks" userId="34fc579134f071c1" providerId="LiveId" clId="{BABC7A8D-25F2-4134-A43F-87AAF8184ADA}" dt="2021-03-26T15:42:07.324" v="3936" actId="47"/>
        <pc:sldMkLst>
          <pc:docMk/>
          <pc:sldMk cId="2458242866" sldId="7079"/>
        </pc:sldMkLst>
        <pc:spChg chg="mod">
          <ac:chgData name="Al Brooks" userId="34fc579134f071c1" providerId="LiveId" clId="{BABC7A8D-25F2-4134-A43F-87AAF8184ADA}" dt="2021-03-26T12:25:47.005" v="2247"/>
          <ac:spMkLst>
            <pc:docMk/>
            <pc:sldMk cId="2458242866" sldId="7079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6T12:26:17.318" v="2292" actId="20577"/>
          <ac:spMkLst>
            <pc:docMk/>
            <pc:sldMk cId="2458242866" sldId="7079"/>
            <ac:spMk id="10" creationId="{33410C82-6718-4742-9D13-8A4FACB5E256}"/>
          </ac:spMkLst>
        </pc:spChg>
        <pc:spChg chg="add del mod">
          <ac:chgData name="Al Brooks" userId="34fc579134f071c1" providerId="LiveId" clId="{BABC7A8D-25F2-4134-A43F-87AAF8184ADA}" dt="2021-03-26T13:01:08.444" v="2643" actId="478"/>
          <ac:spMkLst>
            <pc:docMk/>
            <pc:sldMk cId="2458242866" sldId="7079"/>
            <ac:spMk id="11" creationId="{BFC959AF-4FC1-41CD-AA4C-42994A465992}"/>
          </ac:spMkLst>
        </pc:spChg>
        <pc:spChg chg="mod">
          <ac:chgData name="Al Brooks" userId="34fc579134f071c1" providerId="LiveId" clId="{BABC7A8D-25F2-4134-A43F-87AAF8184ADA}" dt="2021-03-26T13:10:09.581" v="3232" actId="1076"/>
          <ac:spMkLst>
            <pc:docMk/>
            <pc:sldMk cId="2458242866" sldId="7079"/>
            <ac:spMk id="13" creationId="{ECC38E7B-381E-4F64-8531-CB0DBC72C583}"/>
          </ac:spMkLst>
        </pc:spChg>
        <pc:spChg chg="add del mod">
          <ac:chgData name="Al Brooks" userId="34fc579134f071c1" providerId="LiveId" clId="{BABC7A8D-25F2-4134-A43F-87AAF8184ADA}" dt="2021-03-26T13:01:08.444" v="2643" actId="478"/>
          <ac:spMkLst>
            <pc:docMk/>
            <pc:sldMk cId="2458242866" sldId="7079"/>
            <ac:spMk id="15" creationId="{65B63846-1A7C-4E25-846F-2DF2F9DA4D24}"/>
          </ac:spMkLst>
        </pc:spChg>
        <pc:spChg chg="add del mod">
          <ac:chgData name="Al Brooks" userId="34fc579134f071c1" providerId="LiveId" clId="{BABC7A8D-25F2-4134-A43F-87AAF8184ADA}" dt="2021-03-26T13:01:08.444" v="2643" actId="478"/>
          <ac:spMkLst>
            <pc:docMk/>
            <pc:sldMk cId="2458242866" sldId="7079"/>
            <ac:spMk id="16" creationId="{6BA8C2AE-38C8-4D18-B3D8-21C415E1510C}"/>
          </ac:spMkLst>
        </pc:spChg>
        <pc:spChg chg="add del mod">
          <ac:chgData name="Al Brooks" userId="34fc579134f071c1" providerId="LiveId" clId="{BABC7A8D-25F2-4134-A43F-87AAF8184ADA}" dt="2021-03-26T13:01:08.444" v="2643" actId="478"/>
          <ac:spMkLst>
            <pc:docMk/>
            <pc:sldMk cId="2458242866" sldId="7079"/>
            <ac:spMk id="17" creationId="{16CEF961-2C15-4E3B-9516-DC1586257C0E}"/>
          </ac:spMkLst>
        </pc:spChg>
        <pc:spChg chg="add mod">
          <ac:chgData name="Al Brooks" userId="34fc579134f071c1" providerId="LiveId" clId="{BABC7A8D-25F2-4134-A43F-87AAF8184ADA}" dt="2021-03-26T13:07:12.133" v="2834" actId="1035"/>
          <ac:spMkLst>
            <pc:docMk/>
            <pc:sldMk cId="2458242866" sldId="7079"/>
            <ac:spMk id="19" creationId="{EF48D160-8C36-46CB-97F4-C541EE3DBB1B}"/>
          </ac:spMkLst>
        </pc:spChg>
        <pc:spChg chg="add mod">
          <ac:chgData name="Al Brooks" userId="34fc579134f071c1" providerId="LiveId" clId="{BABC7A8D-25F2-4134-A43F-87AAF8184ADA}" dt="2021-03-26T13:07:12.133" v="2834" actId="1035"/>
          <ac:spMkLst>
            <pc:docMk/>
            <pc:sldMk cId="2458242866" sldId="7079"/>
            <ac:spMk id="20" creationId="{E70D4A7B-E299-4DD6-9A3A-6EF63E971B5F}"/>
          </ac:spMkLst>
        </pc:spChg>
        <pc:spChg chg="add mod">
          <ac:chgData name="Al Brooks" userId="34fc579134f071c1" providerId="LiveId" clId="{BABC7A8D-25F2-4134-A43F-87AAF8184ADA}" dt="2021-03-26T13:07:12.133" v="2834" actId="1035"/>
          <ac:spMkLst>
            <pc:docMk/>
            <pc:sldMk cId="2458242866" sldId="7079"/>
            <ac:spMk id="21" creationId="{45169DCD-D7D5-43AC-AC34-0EBD79CED29D}"/>
          </ac:spMkLst>
        </pc:spChg>
        <pc:spChg chg="add mod">
          <ac:chgData name="Al Brooks" userId="34fc579134f071c1" providerId="LiveId" clId="{BABC7A8D-25F2-4134-A43F-87AAF8184ADA}" dt="2021-03-26T13:26:15.478" v="3933" actId="1036"/>
          <ac:spMkLst>
            <pc:docMk/>
            <pc:sldMk cId="2458242866" sldId="7079"/>
            <ac:spMk id="23" creationId="{0B3FAAAA-3635-41F8-AEF0-53EFC05893AB}"/>
          </ac:spMkLst>
        </pc:spChg>
        <pc:spChg chg="add mod">
          <ac:chgData name="Al Brooks" userId="34fc579134f071c1" providerId="LiveId" clId="{BABC7A8D-25F2-4134-A43F-87AAF8184ADA}" dt="2021-03-26T13:26:15.478" v="3933" actId="1036"/>
          <ac:spMkLst>
            <pc:docMk/>
            <pc:sldMk cId="2458242866" sldId="7079"/>
            <ac:spMk id="24" creationId="{13AA1C7B-F764-403F-B42F-EC28DAB51F00}"/>
          </ac:spMkLst>
        </pc:spChg>
        <pc:spChg chg="add mod">
          <ac:chgData name="Al Brooks" userId="34fc579134f071c1" providerId="LiveId" clId="{BABC7A8D-25F2-4134-A43F-87AAF8184ADA}" dt="2021-03-26T13:07:24.365" v="2907" actId="1035"/>
          <ac:spMkLst>
            <pc:docMk/>
            <pc:sldMk cId="2458242866" sldId="7079"/>
            <ac:spMk id="27" creationId="{A29BEB5C-9D2F-4813-AB22-63416D453AE4}"/>
          </ac:spMkLst>
        </pc:spChg>
        <pc:spChg chg="add mod">
          <ac:chgData name="Al Brooks" userId="34fc579134f071c1" providerId="LiveId" clId="{BABC7A8D-25F2-4134-A43F-87AAF8184ADA}" dt="2021-03-26T13:07:24.365" v="2907" actId="1035"/>
          <ac:spMkLst>
            <pc:docMk/>
            <pc:sldMk cId="2458242866" sldId="7079"/>
            <ac:spMk id="28" creationId="{B1003544-90A2-49DE-AC9D-27E416D1A12F}"/>
          </ac:spMkLst>
        </pc:spChg>
        <pc:spChg chg="add mod">
          <ac:chgData name="Al Brooks" userId="34fc579134f071c1" providerId="LiveId" clId="{BABC7A8D-25F2-4134-A43F-87AAF8184ADA}" dt="2021-03-26T13:07:24.365" v="2907" actId="1035"/>
          <ac:spMkLst>
            <pc:docMk/>
            <pc:sldMk cId="2458242866" sldId="7079"/>
            <ac:spMk id="29" creationId="{4E1695D9-42B7-48EC-BEBB-64FA6B1DA547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1" creationId="{045B9875-378A-4D4F-9385-1CF797AEDA57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2" creationId="{452DD303-4A12-4857-B290-6045DC0300F1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3" creationId="{75D83F48-8591-4E59-9EC1-473EC572C213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4" creationId="{92D56531-E38E-4B69-AC40-4E449B48AAE8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5" creationId="{DED904D5-ED1F-4DAE-8A4C-97ABA83A2DA0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6" creationId="{47A0E76C-02AF-4A56-9B10-31D272DF35CE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7" creationId="{33E1A340-F74C-4FEC-92AA-1C644D9B92D0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8" creationId="{D6BF2DA1-852E-49C6-B89F-DCDE32CFACB1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39" creationId="{6D19C3A0-04F4-4665-809F-4B7903B32270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40" creationId="{742EDFBD-92A9-499B-BF9F-6C9737110276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42" creationId="{B0000D66-1B97-406C-AD3D-35CD6AA1A17F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43" creationId="{F867727C-F1BE-4AB2-AD87-DEAD3F1049E6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49" creationId="{95FC5FBB-B029-4DC2-BCDF-8D71F6354675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50" creationId="{170706EB-291F-45C4-AEA5-813329AABBDC}"/>
          </ac:spMkLst>
        </pc:spChg>
        <pc:spChg chg="mod">
          <ac:chgData name="Al Brooks" userId="34fc579134f071c1" providerId="LiveId" clId="{BABC7A8D-25F2-4134-A43F-87AAF8184ADA}" dt="2021-03-26T12:26:04.090" v="2273" actId="20577"/>
          <ac:spMkLst>
            <pc:docMk/>
            <pc:sldMk cId="2458242866" sldId="7079"/>
            <ac:spMk id="56" creationId="{00000000-0000-0000-0000-000000000000}"/>
          </ac:spMkLst>
        </pc:spChg>
        <pc:spChg chg="mod">
          <ac:chgData name="Al Brooks" userId="34fc579134f071c1" providerId="LiveId" clId="{BABC7A8D-25F2-4134-A43F-87AAF8184ADA}" dt="2021-03-26T12:26:36.617" v="2321" actId="20577"/>
          <ac:spMkLst>
            <pc:docMk/>
            <pc:sldMk cId="2458242866" sldId="7079"/>
            <ac:spMk id="57" creationId="{00000000-0000-0000-0000-000000000000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91" creationId="{319909A4-6EAB-475B-8D92-37B4E8D5AEDD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92" creationId="{A7142598-5CDD-4587-85EB-117689B93CC5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93" creationId="{4C0BBC8D-579A-4330-9C57-6D181BE04339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94" creationId="{676857D6-E91C-4065-9196-97B258AE18DE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95" creationId="{785A4AFB-B568-4E20-98F9-AEC3281386B8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101" creationId="{F06DC230-46E9-4CAB-A16D-2D5D8C036C83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102" creationId="{5F115329-9A21-4209-AD00-8B984872866B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105" creationId="{C254C31E-5DE4-4CFC-B92C-3A22FB175B57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106" creationId="{7259922B-CBD6-4479-B7C6-5D369E195E98}"/>
          </ac:spMkLst>
        </pc:spChg>
        <pc:spChg chg="add del mod">
          <ac:chgData name="Al Brooks" userId="34fc579134f071c1" providerId="LiveId" clId="{BABC7A8D-25F2-4134-A43F-87AAF8184ADA}" dt="2021-03-26T13:25:49.959" v="3924" actId="478"/>
          <ac:spMkLst>
            <pc:docMk/>
            <pc:sldMk cId="2458242866" sldId="7079"/>
            <ac:spMk id="107" creationId="{8D63610F-1862-4656-AD7E-7E9567715994}"/>
          </ac:spMkLst>
        </pc:spChg>
        <pc:spChg chg="add mod">
          <ac:chgData name="Al Brooks" userId="34fc579134f071c1" providerId="LiveId" clId="{BABC7A8D-25F2-4134-A43F-87AAF8184ADA}" dt="2021-03-26T13:08:19.888" v="3009" actId="108"/>
          <ac:spMkLst>
            <pc:docMk/>
            <pc:sldMk cId="2458242866" sldId="7079"/>
            <ac:spMk id="113" creationId="{E6B9A1F6-63CD-45CE-A3D0-B0BD3DF27804}"/>
          </ac:spMkLst>
        </pc:spChg>
        <pc:spChg chg="add mod">
          <ac:chgData name="Al Brooks" userId="34fc579134f071c1" providerId="LiveId" clId="{BABC7A8D-25F2-4134-A43F-87AAF8184ADA}" dt="2021-03-26T13:22:04.515" v="3733" actId="6549"/>
          <ac:spMkLst>
            <pc:docMk/>
            <pc:sldMk cId="2458242866" sldId="7079"/>
            <ac:spMk id="114" creationId="{3C3E574F-7752-4DF0-8970-D39B93C73F3D}"/>
          </ac:spMkLst>
        </pc:spChg>
        <pc:spChg chg="add mod">
          <ac:chgData name="Al Brooks" userId="34fc579134f071c1" providerId="LiveId" clId="{BABC7A8D-25F2-4134-A43F-87AAF8184ADA}" dt="2021-03-26T13:21:06.103" v="3669" actId="1035"/>
          <ac:spMkLst>
            <pc:docMk/>
            <pc:sldMk cId="2458242866" sldId="7079"/>
            <ac:spMk id="115" creationId="{9904BB66-F380-4D1D-8524-25EEE5B57DD6}"/>
          </ac:spMkLst>
        </pc:spChg>
        <pc:spChg chg="add mod">
          <ac:chgData name="Al Brooks" userId="34fc579134f071c1" providerId="LiveId" clId="{BABC7A8D-25F2-4134-A43F-87AAF8184ADA}" dt="2021-03-26T13:21:06.103" v="3669" actId="1035"/>
          <ac:spMkLst>
            <pc:docMk/>
            <pc:sldMk cId="2458242866" sldId="7079"/>
            <ac:spMk id="116" creationId="{1E0A2884-610C-4F70-B946-5A62242C50AF}"/>
          </ac:spMkLst>
        </pc:spChg>
        <pc:spChg chg="add mod">
          <ac:chgData name="Al Brooks" userId="34fc579134f071c1" providerId="LiveId" clId="{BABC7A8D-25F2-4134-A43F-87AAF8184ADA}" dt="2021-03-26T13:11:07.619" v="3315" actId="6549"/>
          <ac:spMkLst>
            <pc:docMk/>
            <pc:sldMk cId="2458242866" sldId="7079"/>
            <ac:spMk id="117" creationId="{6C10B25D-FD17-4A5A-83BD-EC764DDD46B2}"/>
          </ac:spMkLst>
        </pc:spChg>
        <pc:spChg chg="add mod ord">
          <ac:chgData name="Al Brooks" userId="34fc579134f071c1" providerId="LiveId" clId="{BABC7A8D-25F2-4134-A43F-87AAF8184ADA}" dt="2021-03-26T13:12:01.350" v="3322" actId="167"/>
          <ac:spMkLst>
            <pc:docMk/>
            <pc:sldMk cId="2458242866" sldId="7079"/>
            <ac:spMk id="118" creationId="{4BC4EEE4-D5F9-404B-A92A-FA94AEA60CAC}"/>
          </ac:spMkLst>
        </pc:spChg>
        <pc:spChg chg="add del mod">
          <ac:chgData name="Al Brooks" userId="34fc579134f071c1" providerId="LiveId" clId="{BABC7A8D-25F2-4134-A43F-87AAF8184ADA}" dt="2021-03-26T13:21:29.657" v="3696" actId="478"/>
          <ac:spMkLst>
            <pc:docMk/>
            <pc:sldMk cId="2458242866" sldId="7079"/>
            <ac:spMk id="119" creationId="{8A6E5587-D52E-453A-8321-2F92F792392C}"/>
          </ac:spMkLst>
        </pc:spChg>
        <pc:spChg chg="add mod">
          <ac:chgData name="Al Brooks" userId="34fc579134f071c1" providerId="LiveId" clId="{BABC7A8D-25F2-4134-A43F-87AAF8184ADA}" dt="2021-03-26T13:26:33.693" v="3935"/>
          <ac:spMkLst>
            <pc:docMk/>
            <pc:sldMk cId="2458242866" sldId="7079"/>
            <ac:spMk id="120" creationId="{9FFB9130-B257-4040-B965-D6CD359FBBE9}"/>
          </ac:spMkLst>
        </pc:spChg>
        <pc:picChg chg="add del mod">
          <ac:chgData name="Al Brooks" userId="34fc579134f071c1" providerId="LiveId" clId="{BABC7A8D-25F2-4134-A43F-87AAF8184ADA}" dt="2021-03-26T13:01:08.444" v="2643" actId="478"/>
          <ac:picMkLst>
            <pc:docMk/>
            <pc:sldMk cId="2458242866" sldId="7079"/>
            <ac:picMk id="9" creationId="{64F194AD-7148-44A0-99EE-F2FD03D9CBA8}"/>
          </ac:picMkLst>
        </pc:picChg>
        <pc:picChg chg="add mod modCrop">
          <ac:chgData name="Al Brooks" userId="34fc579134f071c1" providerId="LiveId" clId="{BABC7A8D-25F2-4134-A43F-87AAF8184ADA}" dt="2021-03-26T13:07:12.133" v="2834" actId="1035"/>
          <ac:picMkLst>
            <pc:docMk/>
            <pc:sldMk cId="2458242866" sldId="7079"/>
            <ac:picMk id="18" creationId="{0A502B8B-BEAB-48E3-9B53-C5F8605AC3A5}"/>
          </ac:picMkLst>
        </pc:picChg>
        <pc:picChg chg="add mod modCrop">
          <ac:chgData name="Al Brooks" userId="34fc579134f071c1" providerId="LiveId" clId="{BABC7A8D-25F2-4134-A43F-87AAF8184ADA}" dt="2021-03-26T13:26:15.478" v="3933" actId="1036"/>
          <ac:picMkLst>
            <pc:docMk/>
            <pc:sldMk cId="2458242866" sldId="7079"/>
            <ac:picMk id="22" creationId="{92E1A2EA-C5C7-45EE-B5F0-0647BCE8EA3D}"/>
          </ac:picMkLst>
        </pc:picChg>
        <pc:picChg chg="add mod modCrop">
          <ac:chgData name="Al Brooks" userId="34fc579134f071c1" providerId="LiveId" clId="{BABC7A8D-25F2-4134-A43F-87AAF8184ADA}" dt="2021-03-26T13:07:24.365" v="2907" actId="1035"/>
          <ac:picMkLst>
            <pc:docMk/>
            <pc:sldMk cId="2458242866" sldId="7079"/>
            <ac:picMk id="25" creationId="{966C1581-11A0-4FE8-B004-F46D0AF85DBC}"/>
          </ac:picMkLst>
        </pc:picChg>
        <pc:cxnChg chg="add mod">
          <ac:chgData name="Al Brooks" userId="34fc579134f071c1" providerId="LiveId" clId="{BABC7A8D-25F2-4134-A43F-87AAF8184ADA}" dt="2021-03-26T13:07:24.365" v="2907" actId="1035"/>
          <ac:cxnSpMkLst>
            <pc:docMk/>
            <pc:sldMk cId="2458242866" sldId="7079"/>
            <ac:cxnSpMk id="26" creationId="{6C2D03D2-85C1-4592-AA37-611707A7601C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30" creationId="{696914DA-38D4-4003-A3F5-C464B566745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1" creationId="{E5787EBB-B187-4B29-A809-F6999E0A05C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4" creationId="{45719BAC-EDB3-4F78-855C-62199FCA3850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5" creationId="{C3CE1017-C020-438C-8CFD-3ADD7CBCE065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6" creationId="{10672491-D3B3-4868-8010-1A8EDB79838E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7" creationId="{977B2630-23BE-4C4C-95E0-1FE45B0B2E2E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48" creationId="{BD41E961-1007-44FD-8416-B0C6BE32CD39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1" creationId="{410DA8F1-EF2C-4B55-BBE1-C00C14A4E7FB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2" creationId="{603D7C19-EEC9-4C00-897D-57CDC80AF95A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3" creationId="{0F0A73FC-1111-4778-8BBB-FC6BC3050544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4" creationId="{082C7548-3D54-4391-8460-9112CCFEC74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5" creationId="{668B9C3B-C317-4719-98E1-2DB970E4EBC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8" creationId="{8CE4182D-83E1-4CF7-8343-CD0099086600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59" creationId="{B4863B6C-3D70-41ED-BA27-91D5FFF8DA8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0" creationId="{7E8D45B6-95B1-4F85-BE5E-CE1244CFA3F9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1" creationId="{402D9E4A-A1F9-4700-83AD-1A77F81D7E60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2" creationId="{D1ED713D-8775-4E35-9BDA-70394BED754E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3" creationId="{C4100304-A4C7-4255-A3F1-24C72D928B8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4" creationId="{30620530-4532-43B6-8DAF-C43E0612CF1A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5" creationId="{F11F9236-4154-41F3-917B-E3E0D37CF974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6" creationId="{94B5F954-2A78-4C8F-B627-2791A0DA2F6B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7" creationId="{17EE7865-88B4-4BC5-BD0D-81F953A3BC80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8" creationId="{0EA32102-8922-4F78-9AC7-81AD399038C1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69" creationId="{83A6BB4F-5C2B-4D1F-8695-F641ECE58B1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0" creationId="{3705508B-5D92-4AF1-9FF8-6D8AC7005863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1" creationId="{7362A346-669E-4BAD-9E7D-DA113FB6EAC5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2" creationId="{A08B4BDD-E24E-425F-9CF1-F65061B538C1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3" creationId="{193B9F44-42D6-4521-9D78-FCDFE876C80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4" creationId="{092F583F-8EFD-4E4F-B4C2-31984B31F63C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5" creationId="{FC823FD8-11A0-4104-8BDA-9D820A4046DF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6" creationId="{DDB9347D-2878-46C3-9AA8-A1E46317AFAA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7" creationId="{AFDD137F-A759-40B9-ACA6-58EFA61BAF06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8" creationId="{E3151F61-3F80-4A40-A957-0DBADAB1033B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79" creationId="{E3235389-1BE3-43F2-9603-5BCBF8568CB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0" creationId="{EF655A8A-9CCA-4C31-A048-38E7ED2B920E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1" creationId="{43ADC42F-7C5A-4128-B59D-8CD804292871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2" creationId="{3637FC1B-CE5C-4D60-B989-C55588310CB4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3" creationId="{5090380E-9A10-46B1-A251-4E522C246CAF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4" creationId="{DE95EEC6-D70C-425F-AACA-24977940DD37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5" creationId="{B3F2CDA3-BBD2-4E3B-A726-472AFD8F1306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6" creationId="{F206023D-2658-492D-AD26-8A3D2E94125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7" creationId="{56951AF8-143C-4018-88FA-CB86A70291CC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8" creationId="{F73B38B8-5C5E-4120-BA1E-20110C540165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89" creationId="{013EED33-D712-435B-9D39-3BA8690AA9B5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90" creationId="{5BD1902D-9107-4417-BBEA-92E7E11C0C0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96" creationId="{9F8EE1B0-B63A-407E-B391-D59FDA1CA46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97" creationId="{2DA3BED8-3728-4C61-A515-F4C8FA8CF6AF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98" creationId="{66AA5604-9E03-4124-BA35-145292718D4D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99" creationId="{BCCE99D8-5E83-4F14-85C4-BAB5C388A949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00" creationId="{FFB26332-52AB-4A13-A6DD-EB8D49588114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03" creationId="{51B46A14-86D1-42A2-AF80-015C6278C5FC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04" creationId="{143F78AC-B4B6-423F-A414-E59335682634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08" creationId="{F24E1540-C6F3-4775-8201-20C24D32D1C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09" creationId="{DE6204D3-9059-46E5-92A3-7D0573159942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10" creationId="{E31C3864-5836-404B-BC66-1399F76E4053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11" creationId="{C7E2FEE9-0A2C-4D54-BCF7-F2A076805241}"/>
          </ac:cxnSpMkLst>
        </pc:cxnChg>
        <pc:cxnChg chg="add del mod">
          <ac:chgData name="Al Brooks" userId="34fc579134f071c1" providerId="LiveId" clId="{BABC7A8D-25F2-4134-A43F-87AAF8184ADA}" dt="2021-03-26T13:25:49.959" v="3924" actId="478"/>
          <ac:cxnSpMkLst>
            <pc:docMk/>
            <pc:sldMk cId="2458242866" sldId="7079"/>
            <ac:cxnSpMk id="112" creationId="{39B18430-2C99-4522-9C54-A1756E7FA02B}"/>
          </ac:cxnSpMkLst>
        </pc:cxnChg>
      </pc:sldChg>
      <pc:sldChg chg="addSp delSp modSp add del mod">
        <pc:chgData name="Al Brooks" userId="34fc579134f071c1" providerId="LiveId" clId="{BABC7A8D-25F2-4134-A43F-87AAF8184ADA}" dt="2021-03-27T00:08:02.085" v="6161" actId="2696"/>
        <pc:sldMkLst>
          <pc:docMk/>
          <pc:sldMk cId="4234631938" sldId="7079"/>
        </pc:sldMkLst>
        <pc:spChg chg="mod">
          <ac:chgData name="Al Brooks" userId="34fc579134f071c1" providerId="LiveId" clId="{BABC7A8D-25F2-4134-A43F-87AAF8184ADA}" dt="2021-03-27T00:07:46.669" v="6158" actId="20577"/>
          <ac:spMkLst>
            <pc:docMk/>
            <pc:sldMk cId="4234631938" sldId="7079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7T00:07:57.038" v="6160" actId="1076"/>
          <ac:spMkLst>
            <pc:docMk/>
            <pc:sldMk cId="4234631938" sldId="7079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87" creationId="{E54945D8-9CD3-4D6D-939B-C83523AF9256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88" creationId="{BA0A6242-499A-4623-B948-980B79F0773C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89" creationId="{7C0CE536-87E3-44D9-A94E-EE51AB33191C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0" creationId="{0ADE3B32-F55C-49EC-9787-247FCF6D9661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1" creationId="{B479CBE9-0601-40C5-861D-1892940565D2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2" creationId="{405E95B1-0754-4AF3-BDD0-C749229C7FE0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3" creationId="{302FF143-0A5D-4215-AF78-E6DEFCDD3475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4" creationId="{DBF911A8-357E-4132-81F6-B8E384F134CF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5" creationId="{2E52A52E-00A5-4637-8631-836AE2D46E24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6" creationId="{279CA157-D16E-429E-A952-E812756C226E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8" creationId="{0BDEE0D9-CCA3-430C-B2C2-CF2BA4A19BBB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99" creationId="{04F0D233-C57A-4F6C-8A09-63CDFDEA7976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05" creationId="{EDEFCA92-A676-4F36-A50C-0AA8C954666E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06" creationId="{01013DCB-6839-4084-8A5B-FCB82F80113A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45" creationId="{13800D36-5AA0-4FE3-A9C0-7CF8D84941BA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46" creationId="{F8CF210D-2F08-4063-B340-1A36403AD9C3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47" creationId="{8BC8EFBF-B41E-41F0-A882-5674A54DC949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48" creationId="{A82D5B13-5371-4136-8E04-19330C50C88D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49" creationId="{6A11D4CD-86F1-4F5C-A409-9FA4C4BEC086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55" creationId="{3D297613-A5CF-4C4B-B449-02F35E7BD4D8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156" creationId="{7B4559E4-6386-471B-BE51-60650CEE01F1}"/>
          </ac:spMkLst>
        </pc:spChg>
        <pc:spChg chg="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58" creationId="{DD1B4F46-5FE9-4D93-A09C-8FA599E5A7E2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59" creationId="{4C0950DF-9B32-4D9B-96CA-FF5FB2455155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62" creationId="{AA049346-DC3C-4FBC-84EA-A4F630B355D6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64" creationId="{1D273A4D-5914-4C93-BDA8-CB9AB702B17A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69" creationId="{06EF5B11-94F5-4A54-A911-5775578C2F45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0" creationId="{666A49FE-50ED-4B1C-A0B6-C670FF4D78EA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1" creationId="{EBAE2F09-4B93-416D-9390-42AC07BD41B3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2" creationId="{7680E3E5-FDF4-4F08-A4E5-E4693FF2841A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3" creationId="{D4818A47-9B36-4AD2-A28A-3E145A15EC0C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4" creationId="{8302FC14-3B67-44D2-8232-8774AC7F8B2B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5" creationId="{38DC2469-9B7A-417A-80D8-6CDDE95A759C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6" creationId="{C4390BAB-F67E-449C-9DDA-3F5BB6792761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7" creationId="{A488891D-FA4A-4E7C-8E8D-25BD57BF223D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8" creationId="{55AA8E16-6CB1-445B-A5F3-E9075A7FD1D9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79" creationId="{BCF79ADD-0E89-43CC-B68C-E1CF5397735D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80" creationId="{091F6AA4-AB9D-4CC3-AF01-CEDAFDBAB965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83" creationId="{7F4E7C2C-423E-438A-9FB6-EABDC767FD4E}"/>
          </ac:spMkLst>
        </pc:spChg>
        <pc:spChg chg="add del mod">
          <ac:chgData name="Al Brooks" userId="34fc579134f071c1" providerId="LiveId" clId="{BABC7A8D-25F2-4134-A43F-87AAF8184ADA}" dt="2021-03-27T00:06:59.290" v="6151" actId="478"/>
          <ac:spMkLst>
            <pc:docMk/>
            <pc:sldMk cId="4234631938" sldId="7079"/>
            <ac:spMk id="185" creationId="{93D1954C-6E35-499A-AE8B-E33F6B0C129F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2" creationId="{E24EAE7A-7FC7-47CD-875D-104FA07FD402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3" creationId="{4E415948-529D-4731-A4DC-C2E431E68951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4" creationId="{85E3596F-F000-48D8-BDF2-0583429ECFFA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5" creationId="{7D2A2AF6-4FF0-4965-BB78-1926E113AD9E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6" creationId="{C13718DC-924E-4C91-95F2-71D84A82BCE8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7" creationId="{3133EAAE-8F12-4A57-AFA2-2D8655F7241F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8" creationId="{E2DE342A-9483-4291-9B14-4409325B8BE3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199" creationId="{A1A2237F-8411-42B7-B10B-C73DDB13A15A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0" creationId="{1B7E0D80-38D5-43BC-AEC7-8557B9B72ED0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1" creationId="{C5291975-0FD1-492E-B8EC-B47FA0D48586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2" creationId="{D23E4C7C-7BDF-415F-8C84-38BB88C6A025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3" creationId="{62EDBAAC-4857-4743-8074-AA2E94396AA3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4" creationId="{1595FC30-7AD7-42E7-94B9-AB3F87E345F4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5" creationId="{7A29130A-9611-4231-9CC1-E5E931E37944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6" creationId="{E7218C15-953B-48B6-A22C-9A23B80166BC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7" creationId="{34BCA602-3256-4DAD-A764-EA3E67E206E6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08" creationId="{446A3CC3-5331-4684-B4AA-255EBA7048AA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10" creationId="{1A5EE675-7F37-4FFA-BE0F-36FB4516A9DE}"/>
          </ac:spMkLst>
        </pc:spChg>
        <pc:spChg chg="add mod">
          <ac:chgData name="Al Brooks" userId="34fc579134f071c1" providerId="LiveId" clId="{BABC7A8D-25F2-4134-A43F-87AAF8184ADA}" dt="2021-03-27T00:07:36.025" v="6156"/>
          <ac:spMkLst>
            <pc:docMk/>
            <pc:sldMk cId="4234631938" sldId="7079"/>
            <ac:spMk id="212" creationId="{F6E03EFC-53E9-4A74-8134-A7D7ACF6A116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213" creationId="{6A1B5BBC-0634-4909-B478-DEC159577767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214" creationId="{87E18470-B966-41F0-8E2F-4C03B2AF5EF5}"/>
          </ac:spMkLst>
        </pc:spChg>
        <pc:spChg chg="del">
          <ac:chgData name="Al Brooks" userId="34fc579134f071c1" providerId="LiveId" clId="{BABC7A8D-25F2-4134-A43F-87AAF8184ADA}" dt="2021-03-27T00:07:50.892" v="6159" actId="478"/>
          <ac:spMkLst>
            <pc:docMk/>
            <pc:sldMk cId="4234631938" sldId="7079"/>
            <ac:spMk id="215" creationId="{ABBADEFF-B709-49F4-AA83-D3726215A077}"/>
          </ac:spMkLst>
        </pc:spChg>
        <pc:picChg chg="add del mod ord">
          <ac:chgData name="Al Brooks" userId="34fc579134f071c1" providerId="LiveId" clId="{BABC7A8D-25F2-4134-A43F-87AAF8184ADA}" dt="2021-03-27T00:06:03.270" v="6144" actId="478"/>
          <ac:picMkLst>
            <pc:docMk/>
            <pc:sldMk cId="4234631938" sldId="7079"/>
            <ac:picMk id="160" creationId="{C4AFC18A-B56C-4811-A056-3572151904DE}"/>
          </ac:picMkLst>
        </pc:picChg>
        <pc:picChg chg="add del mod ord">
          <ac:chgData name="Al Brooks" userId="34fc579134f071c1" providerId="LiveId" clId="{BABC7A8D-25F2-4134-A43F-87AAF8184ADA}" dt="2021-03-27T00:06:56.295" v="6150" actId="478"/>
          <ac:picMkLst>
            <pc:docMk/>
            <pc:sldMk cId="4234631938" sldId="7079"/>
            <ac:picMk id="186" creationId="{CD573337-97C0-403D-B24A-3397DE8249FF}"/>
          </ac:picMkLst>
        </pc:picChg>
        <pc:picChg chg="add mod">
          <ac:chgData name="Al Brooks" userId="34fc579134f071c1" providerId="LiveId" clId="{BABC7A8D-25F2-4134-A43F-87AAF8184ADA}" dt="2021-03-27T00:07:36.025" v="6156"/>
          <ac:picMkLst>
            <pc:docMk/>
            <pc:sldMk cId="4234631938" sldId="7079"/>
            <ac:picMk id="187" creationId="{546985CD-B49A-44D2-88C7-3A8A5358E7E8}"/>
          </ac:picMkLst>
        </pc:pic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86" creationId="{6ED2470D-C50C-4DF1-AB6C-B77B9882E4E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97" creationId="{824E33DF-5DDE-4032-B9A3-038D1B985178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0" creationId="{6283798A-9D00-43CC-9471-E8DC15B56272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1" creationId="{42A0A249-817D-4BC6-B7E3-982F1D3AFB0B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2" creationId="{A32ADBEE-A3C4-48D4-9975-378F765C00C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3" creationId="{1AA348F8-1066-4319-8D17-7CD1AD1A82DC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4" creationId="{802EE56F-B543-4D0A-8138-AB7EEF51729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7" creationId="{C853AC18-E8C5-4D45-B89C-A1AFF27C59B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8" creationId="{7E76D6E0-14BF-4861-9D23-EEE14C48CB4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09" creationId="{20D9F987-252B-40FC-8455-BAD3D9DA962D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0" creationId="{CF413072-6C9F-4712-BB06-64CD2680B3B0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1" creationId="{AADB8FC7-0166-4399-A79F-C602902048E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2" creationId="{1ADD0D76-7B00-44EB-8E12-E399C18CDFFB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3" creationId="{EBA89DD3-5C08-4643-B35C-276722F18ED8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4" creationId="{E1522A35-9E84-4B5A-9F02-AAF7B0A2E426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5" creationId="{A1622042-569A-485C-9182-EB2849C92AE1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6" creationId="{A537AF8F-F641-4243-8A90-21B2A9C43FF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7" creationId="{2C39C61B-337D-4C8A-81FE-68ECB8DC55AE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8" creationId="{3D7B188A-7E38-4881-AAF1-EB4723A29840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19" creationId="{A212E34D-4852-4165-92DB-3323D5191B1F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0" creationId="{A7191419-C07B-4942-9092-9D73B14A0E20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1" creationId="{21EA855D-4086-4E5C-A486-10365FFB500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2" creationId="{17D33D0B-97EB-41BD-B4EB-A0AD37FA9F16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3" creationId="{6E7362CF-DCF7-4E0A-B416-982FBFEF11AB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4" creationId="{A33D1D0B-872A-4A40-BDE8-49675A37E57E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5" creationId="{6F981C58-70B4-4C7E-89FF-675CA046118E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6" creationId="{2F4DB3A5-999B-4FCE-8A81-E5FCC9AD0664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7" creationId="{AA49C3F2-EF42-46F7-BF61-58A5FE4EDFBD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8" creationId="{A5EC9D2B-E800-4AD7-B09E-EABAAC5BAE47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29" creationId="{49F4A948-5F14-4EF4-B89A-B82FE8C4B06C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0" creationId="{90F4BFC2-B93B-4712-9A4A-F9E918B99725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1" creationId="{232608A1-46EB-468F-9F66-CE3BB6B005D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2" creationId="{B5F1BC93-2249-4CB5-AA6B-715B15EEFA9F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3" creationId="{951937DB-427E-4B29-BE4C-6D763CEC94C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4" creationId="{EA201E3B-47BF-4DB0-BA4D-8D762B20413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5" creationId="{5D8373ED-18C3-496A-9B38-6D718053EEEC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6" creationId="{336FC92E-BB07-4C81-9F0E-959423F8EC98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7" creationId="{86A5F537-6F4C-4402-9081-E808866C126E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8" creationId="{ECC1775C-A58A-441A-A385-E5053DB93D37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39" creationId="{3D3866E3-50AC-41F6-B23D-A680B083A567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40" creationId="{45516DA1-4BCE-4F9A-A49F-E36F67D7949F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41" creationId="{C7A59DF2-4E15-48BF-B2CF-F39FB0C6D0E2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42" creationId="{9CD7E3EC-4CA1-446E-970D-6FF250D94C42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43" creationId="{62580A14-398D-4A45-B236-62D143F155E2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44" creationId="{D9E4E9B3-195B-449C-BB7F-952BE1AAA37B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0" creationId="{FBD2A383-ADFB-4C66-9113-88DDBB2F084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1" creationId="{152E20D5-95D1-4C87-9395-32C0B0F250CD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2" creationId="{C1365892-6E1F-4991-AA08-006E281C50E1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3" creationId="{C03B0A85-F6EA-42C7-8BD4-A811ECBAF20A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4" creationId="{EE30FF1A-2261-4341-AB76-556BF9A8177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57" creationId="{956558E4-D84C-43D6-B25F-C5A231EF12BA}"/>
          </ac:cxnSpMkLst>
        </pc:cxnChg>
        <pc:cxnChg chg="add del mod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61" creationId="{C42B9DA7-639F-4ED6-9EAD-1B7068FF2CF9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163" creationId="{38B32579-2F37-4B45-A834-7D538A867228}"/>
          </ac:cxnSpMkLst>
        </pc:cxnChg>
        <pc:cxnChg chg="add del mod">
          <ac:chgData name="Al Brooks" userId="34fc579134f071c1" providerId="LiveId" clId="{BABC7A8D-25F2-4134-A43F-87AAF8184ADA}" dt="2021-03-27T00:07:34.770" v="6155" actId="478"/>
          <ac:cxnSpMkLst>
            <pc:docMk/>
            <pc:sldMk cId="4234631938" sldId="7079"/>
            <ac:cxnSpMk id="165" creationId="{B397703F-B36A-43EC-91D4-A274A79A8226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66" creationId="{C23B12A2-177B-421F-A485-6D4C7AE9A001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67" creationId="{EF253C10-6C65-4B1B-8D00-46F1FD02C9DF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68" creationId="{1113C126-53FE-4A86-BE2F-8C2F90C49669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81" creationId="{D5AD59DA-F0BA-4BB4-949D-2AB33285B169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82" creationId="{0E479EC3-ECFC-4584-A31E-A1A2CDAC1421}"/>
          </ac:cxnSpMkLst>
        </pc:cxnChg>
        <pc:cxnChg chg="add del mod">
          <ac:chgData name="Al Brooks" userId="34fc579134f071c1" providerId="LiveId" clId="{BABC7A8D-25F2-4134-A43F-87AAF8184ADA}" dt="2021-03-27T00:06:59.290" v="6151" actId="478"/>
          <ac:cxnSpMkLst>
            <pc:docMk/>
            <pc:sldMk cId="4234631938" sldId="7079"/>
            <ac:cxnSpMk id="184" creationId="{D0B4F715-D527-48FB-99E4-9C7E1B675835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188" creationId="{0CA4D026-49C6-41CE-A6E9-25F6BD0D9BE8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189" creationId="{805F4991-62E0-48B3-B481-C69B7B01234E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190" creationId="{DCF8080F-9596-4E6B-A388-5E4727F25C75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191" creationId="{65735F3E-BD2E-4DE8-93D4-87063E4B213C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209" creationId="{634DDAA1-F525-4A9E-B5C5-F6B4EDE455FA}"/>
          </ac:cxnSpMkLst>
        </pc:cxnChg>
        <pc:cxnChg chg="add mod">
          <ac:chgData name="Al Brooks" userId="34fc579134f071c1" providerId="LiveId" clId="{BABC7A8D-25F2-4134-A43F-87AAF8184ADA}" dt="2021-03-27T00:07:36.025" v="6156"/>
          <ac:cxnSpMkLst>
            <pc:docMk/>
            <pc:sldMk cId="4234631938" sldId="7079"/>
            <ac:cxnSpMk id="211" creationId="{9D90BCE3-D231-47C2-863C-6129595C83A0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216" creationId="{B0BD17A3-9860-49AC-B36F-42DD49936433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222" creationId="{8D948D20-1E86-4B02-B724-E15759FD58F7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223" creationId="{2E0FDF01-D3FD-476C-B87B-E19A15728AAE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224" creationId="{49EEE2CF-029B-47F9-96BE-AB360310BD3B}"/>
          </ac:cxnSpMkLst>
        </pc:cxnChg>
        <pc:cxnChg chg="del">
          <ac:chgData name="Al Brooks" userId="34fc579134f071c1" providerId="LiveId" clId="{BABC7A8D-25F2-4134-A43F-87AAF8184ADA}" dt="2021-03-27T00:07:50.892" v="6159" actId="478"/>
          <ac:cxnSpMkLst>
            <pc:docMk/>
            <pc:sldMk cId="4234631938" sldId="7079"/>
            <ac:cxnSpMk id="225" creationId="{8CDA9244-3027-4274-9CB7-6874BCA6F4AA}"/>
          </ac:cxnSpMkLst>
        </pc:cxnChg>
      </pc:sldChg>
      <pc:sldChg chg="addSp delSp modSp add del mod chgLayout">
        <pc:chgData name="Al Brooks" userId="34fc579134f071c1" providerId="LiveId" clId="{BABC7A8D-25F2-4134-A43F-87AAF8184ADA}" dt="2021-03-29T18:14:54.689" v="9274" actId="47"/>
        <pc:sldMkLst>
          <pc:docMk/>
          <pc:sldMk cId="1764312031" sldId="7080"/>
        </pc:sldMkLst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" creationId="{BC1EA356-AA12-4342-A103-DCF6D5B50FEE}"/>
          </ac:spMkLst>
        </pc:spChg>
        <pc:spChg chg="mod ord">
          <ac:chgData name="Al Brooks" userId="34fc579134f071c1" providerId="LiveId" clId="{BABC7A8D-25F2-4134-A43F-87AAF8184ADA}" dt="2021-03-27T00:07:12.049" v="6154" actId="1076"/>
          <ac:spMkLst>
            <pc:docMk/>
            <pc:sldMk cId="1764312031" sldId="7080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7T00:05:11.866" v="6140" actId="1076"/>
          <ac:spMkLst>
            <pc:docMk/>
            <pc:sldMk cId="1764312031" sldId="7080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12" creationId="{BA7CDEB1-F32F-4776-94C7-F57D2173B7EA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13" creationId="{9093B215-9344-41A6-A0AA-FC1B955F27C9}"/>
          </ac:spMkLst>
        </pc:spChg>
        <pc:spChg chg="mod">
          <ac:chgData name="Al Brooks" userId="34fc579134f071c1" providerId="LiveId" clId="{BABC7A8D-25F2-4134-A43F-87AAF8184ADA}" dt="2021-03-27T00:30:44.825" v="6777" actId="108"/>
          <ac:spMkLst>
            <pc:docMk/>
            <pc:sldMk cId="1764312031" sldId="7080"/>
            <ac:spMk id="114" creationId="{A39DA7D4-FBDE-47A7-A514-6ECAE8CCF41A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15" creationId="{B8060BDF-93B4-4359-9B8C-E07ADE0355EF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16" creationId="{0B9F3E60-AE88-45B9-92BB-013C1437857A}"/>
          </ac:spMkLst>
        </pc:spChg>
        <pc:spChg chg="mod">
          <ac:chgData name="Al Brooks" userId="34fc579134f071c1" providerId="LiveId" clId="{BABC7A8D-25F2-4134-A43F-87AAF8184ADA}" dt="2021-03-27T00:30:46.827" v="6778" actId="108"/>
          <ac:spMkLst>
            <pc:docMk/>
            <pc:sldMk cId="1764312031" sldId="7080"/>
            <ac:spMk id="117" creationId="{F562D054-9B16-4B50-BF21-E56D09152E1D}"/>
          </ac:spMkLst>
        </pc:spChg>
        <pc:spChg chg="mod">
          <ac:chgData name="Al Brooks" userId="34fc579134f071c1" providerId="LiveId" clId="{BABC7A8D-25F2-4134-A43F-87AAF8184ADA}" dt="2021-03-27T00:30:47.621" v="6779" actId="108"/>
          <ac:spMkLst>
            <pc:docMk/>
            <pc:sldMk cId="1764312031" sldId="7080"/>
            <ac:spMk id="118" creationId="{5C524488-5E80-497F-874B-97706FDA5B0E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19" creationId="{A9AEB554-9784-4A8D-9540-10BA0DA8EFF2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0" creationId="{C9917D74-7502-43AB-93CC-6ECAABC4B597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1" creationId="{F1958EDA-0A3A-4FC4-AD73-93C8D1C57703}"/>
          </ac:spMkLst>
        </pc:spChg>
        <pc:spChg chg="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122" creationId="{70FD2C12-A74E-4FBB-9069-57D9A2035EB2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3" creationId="{84C17704-ED52-4144-9F29-24FFCD0CF319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4" creationId="{60B09B92-800E-4239-8700-D95CB319608E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5" creationId="{7EB06E00-3901-40C8-A06D-0515A7936388}"/>
          </ac:spMkLst>
        </pc:spChg>
        <pc:spChg chg="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126" creationId="{7F866C94-B00F-42DB-92B8-6449B05F07C8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27" creationId="{F79FEE4E-538D-4DC2-9C42-9A2A65B99E03}"/>
          </ac:spMkLst>
        </pc:spChg>
        <pc:spChg chg="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128" creationId="{4C4A7CEF-A94C-4446-BF21-9F36B98F31D5}"/>
          </ac:spMkLst>
        </pc:spChg>
        <pc:spChg chg="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129" creationId="{CA731036-9C4A-4DD4-B23E-B97B6550C4E7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0" creationId="{964CC4CE-0050-4225-A509-63CB5F3AD322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1" creationId="{A16F454D-321A-42DC-88FC-9C8322468BA4}"/>
          </ac:spMkLst>
        </pc:spChg>
        <pc:spChg chg="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132" creationId="{27285076-9704-4132-B553-8796BC0A8A70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3" creationId="{B9CB14B6-4599-4D67-9B06-8DE79F0E683F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4" creationId="{0494EA1C-33AF-415A-B8C7-84D4032F0732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5" creationId="{2A3CAB1E-C9DB-402E-8764-2A59BFAFB3AD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6" creationId="{846ED76E-B4F2-471B-BC15-B039F0459E35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7" creationId="{6C5E9117-EB08-43AC-8BB4-B5CF5D68787E}"/>
          </ac:spMkLst>
        </pc:spChg>
        <pc:spChg chg="mod">
          <ac:chgData name="Al Brooks" userId="34fc579134f071c1" providerId="LiveId" clId="{BABC7A8D-25F2-4134-A43F-87AAF8184ADA}" dt="2021-03-27T00:31:24.647" v="6787" actId="108"/>
          <ac:spMkLst>
            <pc:docMk/>
            <pc:sldMk cId="1764312031" sldId="7080"/>
            <ac:spMk id="138" creationId="{5E5C927C-D624-4517-91B3-79D54D3DCEEF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39" creationId="{47FC1765-D49A-46BA-B1D4-AE1FD452FBBB}"/>
          </ac:spMkLst>
        </pc:spChg>
        <pc:spChg chg="mod">
          <ac:chgData name="Al Brooks" userId="34fc579134f071c1" providerId="LiveId" clId="{BABC7A8D-25F2-4134-A43F-87AAF8184ADA}" dt="2021-03-27T00:31:27.222" v="6788" actId="108"/>
          <ac:spMkLst>
            <pc:docMk/>
            <pc:sldMk cId="1764312031" sldId="7080"/>
            <ac:spMk id="140" creationId="{05E1AD33-5867-43B1-BABC-D0C49EE38F8B}"/>
          </ac:spMkLst>
        </pc:spChg>
        <pc:spChg chg="mod">
          <ac:chgData name="Al Brooks" userId="34fc579134f071c1" providerId="LiveId" clId="{BABC7A8D-25F2-4134-A43F-87AAF8184ADA}" dt="2021-03-27T00:31:28.177" v="6789" actId="108"/>
          <ac:spMkLst>
            <pc:docMk/>
            <pc:sldMk cId="1764312031" sldId="7080"/>
            <ac:spMk id="141" creationId="{DCC54E40-86E4-45DE-8836-86CA0AAFE05F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42" creationId="{8811F871-490A-45DE-85B1-19FF6F4A51F4}"/>
          </ac:spMkLst>
        </pc:spChg>
        <pc:spChg chg="mod">
          <ac:chgData name="Al Brooks" userId="34fc579134f071c1" providerId="LiveId" clId="{BABC7A8D-25F2-4134-A43F-87AAF8184ADA}" dt="2021-03-27T00:31:31.024" v="6790" actId="108"/>
          <ac:spMkLst>
            <pc:docMk/>
            <pc:sldMk cId="1764312031" sldId="7080"/>
            <ac:spMk id="143" creationId="{2899EBBF-25A9-4F90-8EC1-59FDB9626FDC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44" creationId="{A1765EEB-9E48-4DE7-983A-823E4AF4F792}"/>
          </ac:spMkLst>
        </pc:spChg>
        <pc:spChg chg="mod">
          <ac:chgData name="Al Brooks" userId="34fc579134f071c1" providerId="LiveId" clId="{BABC7A8D-25F2-4134-A43F-87AAF8184ADA}" dt="2021-03-27T00:15:26.219" v="6316" actId="1076"/>
          <ac:spMkLst>
            <pc:docMk/>
            <pc:sldMk cId="1764312031" sldId="7080"/>
            <ac:spMk id="145" creationId="{3DB021D5-7677-4E19-ABB4-3F1934C771C3}"/>
          </ac:spMkLst>
        </pc:spChg>
        <pc:spChg chg="mod">
          <ac:chgData name="Al Brooks" userId="34fc579134f071c1" providerId="LiveId" clId="{BABC7A8D-25F2-4134-A43F-87AAF8184ADA}" dt="2021-03-26T21:34:58.932" v="5080" actId="1038"/>
          <ac:spMkLst>
            <pc:docMk/>
            <pc:sldMk cId="1764312031" sldId="7080"/>
            <ac:spMk id="146" creationId="{A17D22EA-291D-433B-B855-A2E494A4FF57}"/>
          </ac:spMkLst>
        </pc:spChg>
        <pc:spChg chg="del mod">
          <ac:chgData name="Al Brooks" userId="34fc579134f071c1" providerId="LiveId" clId="{BABC7A8D-25F2-4134-A43F-87AAF8184ADA}" dt="2021-03-27T00:12:20.462" v="6272" actId="478"/>
          <ac:spMkLst>
            <pc:docMk/>
            <pc:sldMk cId="1764312031" sldId="7080"/>
            <ac:spMk id="147" creationId="{FDF52384-2AD0-4465-B8D1-148CCC2DA6F5}"/>
          </ac:spMkLst>
        </pc:spChg>
        <pc:spChg chg="del mod">
          <ac:chgData name="Al Brooks" userId="34fc579134f071c1" providerId="LiveId" clId="{BABC7A8D-25F2-4134-A43F-87AAF8184ADA}" dt="2021-03-27T00:19:14.646" v="6429" actId="478"/>
          <ac:spMkLst>
            <pc:docMk/>
            <pc:sldMk cId="1764312031" sldId="7080"/>
            <ac:spMk id="148" creationId="{7BD4A7C7-57DF-497C-B25C-971BE060C552}"/>
          </ac:spMkLst>
        </pc:spChg>
        <pc:spChg chg="del mod">
          <ac:chgData name="Al Brooks" userId="34fc579134f071c1" providerId="LiveId" clId="{BABC7A8D-25F2-4134-A43F-87AAF8184ADA}" dt="2021-03-27T00:04:37.100" v="6130" actId="478"/>
          <ac:spMkLst>
            <pc:docMk/>
            <pc:sldMk cId="1764312031" sldId="7080"/>
            <ac:spMk id="149" creationId="{EBD2FF22-C0BD-48A5-BD3E-85C73CCEB5EB}"/>
          </ac:spMkLst>
        </pc:spChg>
        <pc:spChg chg="del mod">
          <ac:chgData name="Al Brooks" userId="34fc579134f071c1" providerId="LiveId" clId="{BABC7A8D-25F2-4134-A43F-87AAF8184ADA}" dt="2021-03-27T00:18:53.677" v="6422" actId="478"/>
          <ac:spMkLst>
            <pc:docMk/>
            <pc:sldMk cId="1764312031" sldId="7080"/>
            <ac:spMk id="152" creationId="{020FD658-AD30-4AD8-AAC5-0D6FC8B6D1EC}"/>
          </ac:spMkLst>
        </pc:spChg>
        <pc:spChg chg="add mod">
          <ac:chgData name="Al Brooks" userId="34fc579134f071c1" providerId="LiveId" clId="{BABC7A8D-25F2-4134-A43F-87AAF8184ADA}" dt="2021-03-26T21:35:41.367" v="5092"/>
          <ac:spMkLst>
            <pc:docMk/>
            <pc:sldMk cId="1764312031" sldId="7080"/>
            <ac:spMk id="153" creationId="{A551FCF4-A13D-49D1-8E18-E0759F1B8130}"/>
          </ac:spMkLst>
        </pc:spChg>
        <pc:spChg chg="add mod">
          <ac:chgData name="Al Brooks" userId="34fc579134f071c1" providerId="LiveId" clId="{BABC7A8D-25F2-4134-A43F-87AAF8184ADA}" dt="2021-03-27T00:30:06.888" v="6769" actId="13926"/>
          <ac:spMkLst>
            <pc:docMk/>
            <pc:sldMk cId="1764312031" sldId="7080"/>
            <ac:spMk id="155" creationId="{E1064F4F-CC12-40FB-A5BD-30DCC0DC9FC0}"/>
          </ac:spMkLst>
        </pc:spChg>
        <pc:spChg chg="add mod">
          <ac:chgData name="Al Brooks" userId="34fc579134f071c1" providerId="LiveId" clId="{BABC7A8D-25F2-4134-A43F-87AAF8184ADA}" dt="2021-03-27T00:30:17.834" v="6773" actId="13926"/>
          <ac:spMkLst>
            <pc:docMk/>
            <pc:sldMk cId="1764312031" sldId="7080"/>
            <ac:spMk id="157" creationId="{77327189-F360-47AF-B5E7-D5B8A860A192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2" creationId="{814AAE56-483D-4393-958F-62AC024E2BD2}"/>
          </ac:spMkLst>
        </pc:spChg>
        <pc:spChg chg="add mod">
          <ac:chgData name="Al Brooks" userId="34fc579134f071c1" providerId="LiveId" clId="{BABC7A8D-25F2-4134-A43F-87AAF8184ADA}" dt="2021-03-27T00:29:52.041" v="6765" actId="1076"/>
          <ac:spMkLst>
            <pc:docMk/>
            <pc:sldMk cId="1764312031" sldId="7080"/>
            <ac:spMk id="163" creationId="{B126F8A3-40A9-46C3-B803-CEB5B0DE5941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178" creationId="{58AD4589-C940-4B3A-B426-E89BB9859B64}"/>
          </ac:spMkLst>
        </pc:spChg>
        <pc:spChg chg="add mod">
          <ac:chgData name="Al Brooks" userId="34fc579134f071c1" providerId="LiveId" clId="{BABC7A8D-25F2-4134-A43F-87AAF8184ADA}" dt="2021-03-27T00:12:22.227" v="6273"/>
          <ac:spMkLst>
            <pc:docMk/>
            <pc:sldMk cId="1764312031" sldId="7080"/>
            <ac:spMk id="213" creationId="{CBBA7DC4-C3D4-4AE1-B71C-1CE880168E59}"/>
          </ac:spMkLst>
        </pc:spChg>
        <pc:spChg chg="add mod">
          <ac:chgData name="Al Brooks" userId="34fc579134f071c1" providerId="LiveId" clId="{BABC7A8D-25F2-4134-A43F-87AAF8184ADA}" dt="2021-03-27T00:30:33.885" v="6776" actId="13926"/>
          <ac:spMkLst>
            <pc:docMk/>
            <pc:sldMk cId="1764312031" sldId="7080"/>
            <ac:spMk id="215" creationId="{9E45514D-E85A-45DF-BDEB-441005BEA36A}"/>
          </ac:spMkLst>
        </pc:spChg>
        <pc:spChg chg="add mod">
          <ac:chgData name="Al Brooks" userId="34fc579134f071c1" providerId="LiveId" clId="{BABC7A8D-25F2-4134-A43F-87AAF8184ADA}" dt="2021-03-27T00:15:04.146" v="6311" actId="571"/>
          <ac:spMkLst>
            <pc:docMk/>
            <pc:sldMk cId="1764312031" sldId="7080"/>
            <ac:spMk id="216" creationId="{2713CA61-8D3B-42D8-B38E-321C6C301A26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19" creationId="{5EFBABB6-9E84-4DDD-8DCC-3C1181DD9B0F}"/>
          </ac:spMkLst>
        </pc:spChg>
        <pc:spChg chg="del mod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21" creationId="{68FD4F3E-0F63-4A17-BC12-C80420F32F69}"/>
          </ac:spMkLst>
        </pc:spChg>
        <pc:spChg chg="add mod">
          <ac:chgData name="Al Brooks" userId="34fc579134f071c1" providerId="LiveId" clId="{BABC7A8D-25F2-4134-A43F-87AAF8184ADA}" dt="2021-03-27T00:29:56.654" v="6767" actId="13926"/>
          <ac:spMkLst>
            <pc:docMk/>
            <pc:sldMk cId="1764312031" sldId="7080"/>
            <ac:spMk id="223" creationId="{D86BF118-C8C9-433B-9701-2FD9AAD5A8AA}"/>
          </ac:spMkLst>
        </pc:spChg>
        <pc:spChg chg="add mod">
          <ac:chgData name="Al Brooks" userId="34fc579134f071c1" providerId="LiveId" clId="{BABC7A8D-25F2-4134-A43F-87AAF8184ADA}" dt="2021-03-27T00:19:55.310" v="6442" actId="1076"/>
          <ac:spMkLst>
            <pc:docMk/>
            <pc:sldMk cId="1764312031" sldId="7080"/>
            <ac:spMk id="224" creationId="{2BDD9456-EB03-4EBF-A538-BFC122FA19F0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28" creationId="{22168355-CB25-468F-BA04-EFAEEA21BDB1}"/>
          </ac:spMkLst>
        </pc:spChg>
        <pc:spChg chg="add mod">
          <ac:chgData name="Al Brooks" userId="34fc579134f071c1" providerId="LiveId" clId="{BABC7A8D-25F2-4134-A43F-87AAF8184ADA}" dt="2021-03-27T00:20:17.054" v="6447" actId="14100"/>
          <ac:spMkLst>
            <pc:docMk/>
            <pc:sldMk cId="1764312031" sldId="7080"/>
            <ac:spMk id="230" creationId="{231CFB52-34B2-4F2A-A4CC-02583C947B36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3-27T00:31:49.609" v="6792" actId="478"/>
          <ac:spMkLst>
            <pc:docMk/>
            <pc:sldMk cId="1764312031" sldId="7080"/>
            <ac:spMk id="232" creationId="{819AFA96-EEDE-4161-BAAB-3CEFDF1596C7}"/>
          </ac:spMkLst>
        </pc:spChg>
        <pc:spChg chg="add mod">
          <ac:chgData name="Al Brooks" userId="34fc579134f071c1" providerId="LiveId" clId="{BABC7A8D-25F2-4134-A43F-87AAF8184ADA}" dt="2021-03-27T00:30:11.754" v="6771" actId="13926"/>
          <ac:spMkLst>
            <pc:docMk/>
            <pc:sldMk cId="1764312031" sldId="7080"/>
            <ac:spMk id="245" creationId="{B0BDAC8F-7075-451C-B685-730F69872926}"/>
          </ac:spMkLst>
        </pc:spChg>
        <pc:spChg chg="add del mod">
          <ac:chgData name="Al Brooks" userId="34fc579134f071c1" providerId="LiveId" clId="{BABC7A8D-25F2-4134-A43F-87AAF8184ADA}" dt="2021-03-27T00:21:02.804" v="6517"/>
          <ac:spMkLst>
            <pc:docMk/>
            <pc:sldMk cId="1764312031" sldId="7080"/>
            <ac:spMk id="246" creationId="{C783B9B9-8ED4-4690-984A-8ABADB31B86D}"/>
          </ac:spMkLst>
        </pc:spChg>
        <pc:spChg chg="add del mod">
          <ac:chgData name="Al Brooks" userId="34fc579134f071c1" providerId="LiveId" clId="{BABC7A8D-25F2-4134-A43F-87AAF8184ADA}" dt="2021-03-27T00:21:02.804" v="6517"/>
          <ac:spMkLst>
            <pc:docMk/>
            <pc:sldMk cId="1764312031" sldId="7080"/>
            <ac:spMk id="247" creationId="{7FF58D8B-0D8B-4909-9F08-A78AC2C1C7A0}"/>
          </ac:spMkLst>
        </pc:spChg>
        <pc:spChg chg="add mod">
          <ac:chgData name="Al Brooks" userId="34fc579134f071c1" providerId="LiveId" clId="{BABC7A8D-25F2-4134-A43F-87AAF8184ADA}" dt="2021-03-27T00:31:15.491" v="6786" actId="108"/>
          <ac:spMkLst>
            <pc:docMk/>
            <pc:sldMk cId="1764312031" sldId="7080"/>
            <ac:spMk id="250" creationId="{21A9CBAD-F94C-4545-9133-3F70F9B10EC4}"/>
          </ac:spMkLst>
        </pc:spChg>
        <pc:picChg chg="mod modCrop">
          <ac:chgData name="Al Brooks" userId="34fc579134f071c1" providerId="LiveId" clId="{BABC7A8D-25F2-4134-A43F-87AAF8184ADA}" dt="2021-03-27T00:07:07.392" v="6152" actId="1076"/>
          <ac:picMkLst>
            <pc:docMk/>
            <pc:sldMk cId="1764312031" sldId="7080"/>
            <ac:picMk id="4" creationId="{A895DD30-4295-4812-8D90-D0C45ABC5C64}"/>
          </ac:picMkLst>
        </pc:pic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82" creationId="{30225BA8-6058-46D4-AF84-85189B358762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84" creationId="{47B9433A-0B37-4074-8997-29EBD925BBE5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86" creationId="{85B0DBA3-AC54-41DD-9A8A-C15888CDE9C2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90" creationId="{851AAEEF-F402-4B14-9456-32EA4914D659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92" creationId="{D01FD3D7-F691-43B5-9E05-DC1AB917F4F2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95" creationId="{3820C781-B142-430A-AB46-74358E0EFCEE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97" creationId="{8294AD59-5C69-4731-A350-89F373C7B580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99" creationId="{430B3B93-42D7-4446-B120-E0946A058C0A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101" creationId="{185030F8-7BB6-4C61-AB60-C9CCC4EB56A7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103" creationId="{632AEB66-B527-4121-A880-B90B352846B7}"/>
          </ac:cxnSpMkLst>
        </pc:cxnChg>
        <pc:cxnChg chg="mod">
          <ac:chgData name="Al Brooks" userId="34fc579134f071c1" providerId="LiveId" clId="{BABC7A8D-25F2-4134-A43F-87AAF8184ADA}" dt="2021-03-26T21:34:58.932" v="5080" actId="1038"/>
          <ac:cxnSpMkLst>
            <pc:docMk/>
            <pc:sldMk cId="1764312031" sldId="7080"/>
            <ac:cxnSpMk id="105" creationId="{FD07CF98-4198-47C9-AE18-BE555D8CF8C2}"/>
          </ac:cxnSpMkLst>
        </pc:cxnChg>
        <pc:cxnChg chg="del mod">
          <ac:chgData name="Al Brooks" userId="34fc579134f071c1" providerId="LiveId" clId="{BABC7A8D-25F2-4134-A43F-87AAF8184ADA}" dt="2021-03-26T21:35:11.492" v="5084" actId="478"/>
          <ac:cxnSpMkLst>
            <pc:docMk/>
            <pc:sldMk cId="1764312031" sldId="7080"/>
            <ac:cxnSpMk id="150" creationId="{6CE491D7-7E5A-46FA-983C-2C0FFE6D2619}"/>
          </ac:cxnSpMkLst>
        </pc:cxnChg>
        <pc:cxnChg chg="add del mod">
          <ac:chgData name="Al Brooks" userId="34fc579134f071c1" providerId="LiveId" clId="{BABC7A8D-25F2-4134-A43F-87AAF8184ADA}" dt="2021-03-27T00:04:56.998" v="6136" actId="478"/>
          <ac:cxnSpMkLst>
            <pc:docMk/>
            <pc:sldMk cId="1764312031" sldId="7080"/>
            <ac:cxnSpMk id="151" creationId="{B420B77E-7ADC-40B4-B026-AEC21D130F12}"/>
          </ac:cxnSpMkLst>
        </pc:cxnChg>
        <pc:cxnChg chg="add mod">
          <ac:chgData name="Al Brooks" userId="34fc579134f071c1" providerId="LiveId" clId="{BABC7A8D-25F2-4134-A43F-87AAF8184ADA}" dt="2021-03-27T00:04:58.975" v="6137" actId="1076"/>
          <ac:cxnSpMkLst>
            <pc:docMk/>
            <pc:sldMk cId="1764312031" sldId="7080"/>
            <ac:cxnSpMk id="154" creationId="{C6129DAE-D912-459F-90AF-426D48B6F221}"/>
          </ac:cxnSpMkLst>
        </pc:cxnChg>
        <pc:cxnChg chg="add mod">
          <ac:chgData name="Al Brooks" userId="34fc579134f071c1" providerId="LiveId" clId="{BABC7A8D-25F2-4134-A43F-87AAF8184ADA}" dt="2021-03-27T00:04:53.430" v="6135" actId="14100"/>
          <ac:cxnSpMkLst>
            <pc:docMk/>
            <pc:sldMk cId="1764312031" sldId="7080"/>
            <ac:cxnSpMk id="156" creationId="{51B49874-A5D8-4C52-9330-CEC2E8BA497C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12" creationId="{49561F36-F7AA-4C0F-96BF-FE4D01C1EBD9}"/>
          </ac:cxnSpMkLst>
        </pc:cxnChg>
        <pc:cxnChg chg="add mod">
          <ac:chgData name="Al Brooks" userId="34fc579134f071c1" providerId="LiveId" clId="{BABC7A8D-25F2-4134-A43F-87AAF8184ADA}" dt="2021-03-27T00:29:48.594" v="6764" actId="1076"/>
          <ac:cxnSpMkLst>
            <pc:docMk/>
            <pc:sldMk cId="1764312031" sldId="7080"/>
            <ac:cxnSpMk id="214" creationId="{7BB9161B-A657-4D28-8E41-9AB9B29B7163}"/>
          </ac:cxnSpMkLst>
        </pc:cxnChg>
        <pc:cxnChg chg="add mod">
          <ac:chgData name="Al Brooks" userId="34fc579134f071c1" providerId="LiveId" clId="{BABC7A8D-25F2-4134-A43F-87AAF8184ADA}" dt="2021-03-27T00:15:17.959" v="6314" actId="571"/>
          <ac:cxnSpMkLst>
            <pc:docMk/>
            <pc:sldMk cId="1764312031" sldId="7080"/>
            <ac:cxnSpMk id="222" creationId="{7823986C-2C41-4B8C-B0FF-7A0F2D744218}"/>
          </ac:cxnSpMkLst>
        </pc:cxnChg>
        <pc:cxnChg chg="add del mod">
          <ac:chgData name="Al Brooks" userId="34fc579134f071c1" providerId="LiveId" clId="{BABC7A8D-25F2-4134-A43F-87AAF8184ADA}" dt="2021-03-27T00:19:42.032" v="6435" actId="478"/>
          <ac:cxnSpMkLst>
            <pc:docMk/>
            <pc:sldMk cId="1764312031" sldId="7080"/>
            <ac:cxnSpMk id="225" creationId="{E8A21CAC-74B7-488E-8048-03B7E31AF09E}"/>
          </ac:cxnSpMkLst>
        </pc:cxnChg>
        <pc:cxnChg chg="add mod">
          <ac:chgData name="Al Brooks" userId="34fc579134f071c1" providerId="LiveId" clId="{BABC7A8D-25F2-4134-A43F-87AAF8184ADA}" dt="2021-03-27T00:19:38.070" v="6433" actId="14100"/>
          <ac:cxnSpMkLst>
            <pc:docMk/>
            <pc:sldMk cId="1764312031" sldId="7080"/>
            <ac:cxnSpMk id="226" creationId="{F85DB0AF-79E5-488E-B838-F94942E37731}"/>
          </ac:cxnSpMkLst>
        </pc:cxnChg>
        <pc:cxnChg chg="add mod">
          <ac:chgData name="Al Brooks" userId="34fc579134f071c1" providerId="LiveId" clId="{BABC7A8D-25F2-4134-A43F-87AAF8184ADA}" dt="2021-03-27T00:31:43.853" v="6791" actId="14100"/>
          <ac:cxnSpMkLst>
            <pc:docMk/>
            <pc:sldMk cId="1764312031" sldId="7080"/>
            <ac:cxnSpMk id="229" creationId="{D28A6045-35DB-4836-BE85-3282F8367ED2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3-27T00:31:49.609" v="6792" actId="478"/>
          <ac:cxnSpMkLst>
            <pc:docMk/>
            <pc:sldMk cId="1764312031" sldId="7080"/>
            <ac:cxnSpMk id="244" creationId="{A01D7C86-0024-44FE-BA74-69C0E0D0D261}"/>
          </ac:cxnSpMkLst>
        </pc:cxnChg>
        <pc:cxnChg chg="add del mod">
          <ac:chgData name="Al Brooks" userId="34fc579134f071c1" providerId="LiveId" clId="{BABC7A8D-25F2-4134-A43F-87AAF8184ADA}" dt="2021-03-27T00:21:02.804" v="6517"/>
          <ac:cxnSpMkLst>
            <pc:docMk/>
            <pc:sldMk cId="1764312031" sldId="7080"/>
            <ac:cxnSpMk id="248" creationId="{947AA006-B6F1-436E-8694-A15E6663C276}"/>
          </ac:cxnSpMkLst>
        </pc:cxnChg>
        <pc:cxnChg chg="add del mod">
          <ac:chgData name="Al Brooks" userId="34fc579134f071c1" providerId="LiveId" clId="{BABC7A8D-25F2-4134-A43F-87AAF8184ADA}" dt="2021-03-27T00:21:02.804" v="6517"/>
          <ac:cxnSpMkLst>
            <pc:docMk/>
            <pc:sldMk cId="1764312031" sldId="7080"/>
            <ac:cxnSpMk id="249" creationId="{7CB09B82-B812-4B0A-ABB3-AF88282C06C8}"/>
          </ac:cxnSpMkLst>
        </pc:cxnChg>
      </pc:sldChg>
      <pc:sldChg chg="addSp delSp modSp add del mod ord">
        <pc:chgData name="Al Brooks" userId="34fc579134f071c1" providerId="LiveId" clId="{BABC7A8D-25F2-4134-A43F-87AAF8184ADA}" dt="2021-03-29T18:14:54.689" v="9274" actId="47"/>
        <pc:sldMkLst>
          <pc:docMk/>
          <pc:sldMk cId="898930797" sldId="7081"/>
        </pc:sldMkLst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" creationId="{BC1EA356-AA12-4342-A103-DCF6D5B50FEE}"/>
          </ac:spMkLst>
        </pc:spChg>
        <pc:spChg chg="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2" creationId="{BA7CDEB1-F32F-4776-94C7-F57D2173B7EA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3" creationId="{9093B215-9344-41A6-A0AA-FC1B955F27C9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4" creationId="{A39DA7D4-FBDE-47A7-A514-6ECAE8CCF41A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5" creationId="{B8060BDF-93B4-4359-9B8C-E07ADE0355EF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6" creationId="{0B9F3E60-AE88-45B9-92BB-013C1437857A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7" creationId="{F562D054-9B16-4B50-BF21-E56D09152E1D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8" creationId="{5C524488-5E80-497F-874B-97706FDA5B0E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19" creationId="{A9AEB554-9784-4A8D-9540-10BA0DA8EFF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0" creationId="{C9917D74-7502-43AB-93CC-6ECAABC4B597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1" creationId="{F1958EDA-0A3A-4FC4-AD73-93C8D1C57703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2" creationId="{70FD2C12-A74E-4FBB-9069-57D9A2035EB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3" creationId="{84C17704-ED52-4144-9F29-24FFCD0CF319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4" creationId="{60B09B92-800E-4239-8700-D95CB319608E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5" creationId="{7EB06E00-3901-40C8-A06D-0515A7936388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6" creationId="{7F866C94-B00F-42DB-92B8-6449B05F07C8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7" creationId="{F79FEE4E-538D-4DC2-9C42-9A2A65B99E03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8" creationId="{4C4A7CEF-A94C-4446-BF21-9F36B98F31D5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29" creationId="{CA731036-9C4A-4DD4-B23E-B97B6550C4E7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0" creationId="{964CC4CE-0050-4225-A509-63CB5F3AD32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1" creationId="{A16F454D-321A-42DC-88FC-9C8322468BA4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2" creationId="{27285076-9704-4132-B553-8796BC0A8A70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3" creationId="{B9CB14B6-4599-4D67-9B06-8DE79F0E683F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4" creationId="{0494EA1C-33AF-415A-B8C7-84D4032F073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5" creationId="{2A3CAB1E-C9DB-402E-8764-2A59BFAFB3AD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6" creationId="{846ED76E-B4F2-471B-BC15-B039F0459E35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7" creationId="{6C5E9117-EB08-43AC-8BB4-B5CF5D68787E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8" creationId="{5E5C927C-D624-4517-91B3-79D54D3DCEEF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39" creationId="{47FC1765-D49A-46BA-B1D4-AE1FD452FBBB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0" creationId="{05E1AD33-5867-43B1-BABC-D0C49EE38F8B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1" creationId="{DCC54E40-86E4-45DE-8836-86CA0AAFE05F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2" creationId="{8811F871-490A-45DE-85B1-19FF6F4A51F4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3" creationId="{2899EBBF-25A9-4F90-8EC1-59FDB9626FDC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4" creationId="{A1765EEB-9E48-4DE7-983A-823E4AF4F79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5" creationId="{3DB021D5-7677-4E19-ABB4-3F1934C771C3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6" creationId="{A17D22EA-291D-433B-B855-A2E494A4FF57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7" creationId="{FDF52384-2AD0-4465-B8D1-148CCC2DA6F5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8" creationId="{7BD4A7C7-57DF-497C-B25C-971BE060C552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49" creationId="{EBD2FF22-C0BD-48A5-BD3E-85C73CCEB5EB}"/>
          </ac:spMkLst>
        </pc:spChg>
        <pc:spChg chg="del">
          <ac:chgData name="Al Brooks" userId="34fc579134f071c1" providerId="LiveId" clId="{BABC7A8D-25F2-4134-A43F-87AAF8184ADA}" dt="2021-03-26T21:35:51.478" v="5095" actId="478"/>
          <ac:spMkLst>
            <pc:docMk/>
            <pc:sldMk cId="898930797" sldId="7081"/>
            <ac:spMk id="152" creationId="{020FD658-AD30-4AD8-AAC5-0D6FC8B6D1EC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2" creationId="{814AAE56-483D-4393-958F-62AC024E2BD2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178" creationId="{58AD4589-C940-4B3A-B426-E89BB9859B64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16" creationId="{CC88B79B-A988-44C0-A40F-5B93280AA5B4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19" creationId="{5EFBABB6-9E84-4DDD-8DCC-3C1181DD9B0F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21" creationId="{68FD4F3E-0F63-4A17-BC12-C80420F32F69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2" creationId="{5203644C-CD77-4BB5-8021-8B04297064A0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3" creationId="{4DD373E0-3805-4514-A16C-FE7F045246D3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4" creationId="{1A98887A-444A-4593-AC81-23D862A9FA7A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5" creationId="{00D8523A-53B0-4216-B465-110791384B37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6" creationId="{071277F6-0C9D-4BEB-9468-3DF5E8027C26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28" creationId="{22168355-CB25-468F-BA04-EFAEEA21BDB1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29" creationId="{A32770BD-2F27-474B-AD37-3E6C4928961D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30" creationId="{0B8BACC1-992B-4C7A-B644-FC97ADBDC373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3-26T21:35:53.835" v="5096" actId="478"/>
          <ac:spMkLst>
            <pc:docMk/>
            <pc:sldMk cId="898930797" sldId="7081"/>
            <ac:spMk id="232" creationId="{819AFA96-EEDE-4161-BAAB-3CEFDF1596C7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45" creationId="{702857E3-3E3D-498B-BD10-5B7D8721539D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46" creationId="{2A4626B5-019A-4CB7-9BF0-77EEBE62AB06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47" creationId="{822C412E-232C-4F7B-800E-07184442D1A5}"/>
          </ac:spMkLst>
        </pc:spChg>
        <pc:spChg chg="add del mod">
          <ac:chgData name="Al Brooks" userId="34fc579134f071c1" providerId="LiveId" clId="{BABC7A8D-25F2-4134-A43F-87AAF8184ADA}" dt="2021-03-27T00:00:40.350" v="5810" actId="21"/>
          <ac:spMkLst>
            <pc:docMk/>
            <pc:sldMk cId="898930797" sldId="7081"/>
            <ac:spMk id="248" creationId="{B8F66692-83B5-4A5F-8AF6-797EEF0A915B}"/>
          </ac:spMkLst>
        </pc:spChg>
        <pc:spChg chg="add del mod">
          <ac:chgData name="Al Brooks" userId="34fc579134f071c1" providerId="LiveId" clId="{BABC7A8D-25F2-4134-A43F-87AAF8184ADA}" dt="2021-03-27T00:00:13.153" v="5808" actId="478"/>
          <ac:spMkLst>
            <pc:docMk/>
            <pc:sldMk cId="898930797" sldId="7081"/>
            <ac:spMk id="249" creationId="{628300CE-8701-4E4A-A811-0063D8041372}"/>
          </ac:spMkLst>
        </pc:spChg>
        <pc:spChg chg="add del mod">
          <ac:chgData name="Al Brooks" userId="34fc579134f071c1" providerId="LiveId" clId="{BABC7A8D-25F2-4134-A43F-87AAF8184ADA}" dt="2021-03-27T00:00:14.444" v="5809" actId="478"/>
          <ac:spMkLst>
            <pc:docMk/>
            <pc:sldMk cId="898930797" sldId="7081"/>
            <ac:spMk id="250" creationId="{AA29A9D4-7C2D-453C-A259-0CCDC0BBAC52}"/>
          </ac:spMkLst>
        </pc:spChg>
        <pc:spChg chg="add mod">
          <ac:chgData name="Al Brooks" userId="34fc579134f071c1" providerId="LiveId" clId="{BABC7A8D-25F2-4134-A43F-87AAF8184ADA}" dt="2021-03-27T00:01:01.819" v="5814" actId="1076"/>
          <ac:spMkLst>
            <pc:docMk/>
            <pc:sldMk cId="898930797" sldId="7081"/>
            <ac:spMk id="252" creationId="{B2161611-F20F-4441-823A-7E249077AF3D}"/>
          </ac:spMkLst>
        </pc:spChg>
        <pc:picChg chg="del">
          <ac:chgData name="Al Brooks" userId="34fc579134f071c1" providerId="LiveId" clId="{BABC7A8D-25F2-4134-A43F-87AAF8184ADA}" dt="2021-03-26T21:35:47.250" v="5094" actId="21"/>
          <ac:picMkLst>
            <pc:docMk/>
            <pc:sldMk cId="898930797" sldId="7081"/>
            <ac:picMk id="4" creationId="{A895DD30-4295-4812-8D90-D0C45ABC5C64}"/>
          </ac:picMkLst>
        </pc:picChg>
        <pc:picChg chg="add del mod">
          <ac:chgData name="Al Brooks" userId="34fc579134f071c1" providerId="LiveId" clId="{BABC7A8D-25F2-4134-A43F-87AAF8184ADA}" dt="2021-03-27T00:00:40.350" v="5810" actId="21"/>
          <ac:picMkLst>
            <pc:docMk/>
            <pc:sldMk cId="898930797" sldId="7081"/>
            <ac:picMk id="150" creationId="{63BBE4E3-6D78-4EF0-862E-34E201DA4B92}"/>
          </ac:picMkLst>
        </pc:picChg>
        <pc:picChg chg="add mod">
          <ac:chgData name="Al Brooks" userId="34fc579134f071c1" providerId="LiveId" clId="{BABC7A8D-25F2-4134-A43F-87AAF8184ADA}" dt="2021-03-27T00:01:11.191" v="5817"/>
          <ac:picMkLst>
            <pc:docMk/>
            <pc:sldMk cId="898930797" sldId="7081"/>
            <ac:picMk id="253" creationId="{94FC8208-7EF5-4E9B-9EF3-40EDA6672B37}"/>
          </ac:picMkLst>
        </pc:pic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82" creationId="{30225BA8-6058-46D4-AF84-85189B358762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84" creationId="{47B9433A-0B37-4074-8997-29EBD925BBE5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86" creationId="{85B0DBA3-AC54-41DD-9A8A-C15888CDE9C2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90" creationId="{851AAEEF-F402-4B14-9456-32EA4914D659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92" creationId="{D01FD3D7-F691-43B5-9E05-DC1AB917F4F2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95" creationId="{3820C781-B142-430A-AB46-74358E0EFCEE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97" creationId="{8294AD59-5C69-4731-A350-89F373C7B580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99" creationId="{430B3B93-42D7-4446-B120-E0946A058C0A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101" creationId="{185030F8-7BB6-4C61-AB60-C9CCC4EB56A7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103" creationId="{632AEB66-B527-4121-A880-B90B352846B7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105" creationId="{FD07CF98-4198-47C9-AE18-BE555D8CF8C2}"/>
          </ac:cxnSpMkLst>
        </pc:cxnChg>
        <pc:cxnChg chg="del">
          <ac:chgData name="Al Brooks" userId="34fc579134f071c1" providerId="LiveId" clId="{BABC7A8D-25F2-4134-A43F-87AAF8184ADA}" dt="2021-03-26T21:35:51.478" v="5095" actId="478"/>
          <ac:cxnSpMkLst>
            <pc:docMk/>
            <pc:sldMk cId="898930797" sldId="7081"/>
            <ac:cxnSpMk id="151" creationId="{B420B77E-7ADC-40B4-B026-AEC21D130F12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154" creationId="{C11D2F02-6A32-4004-B185-BC7B85C4E5CC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155" creationId="{93165B31-ED4A-40F2-85DD-0495AC167E0C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156" creationId="{E8F194E7-A72C-4D9D-B476-E9B3BF109B09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157" creationId="{EE9F2EB4-6496-452C-935D-DC967E510525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163" creationId="{171821DF-90F8-484D-9840-8E0F8ADF93B7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12" creationId="{49561F36-F7AA-4C0F-96BF-FE4D01C1EBD9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213" creationId="{CDE3A0A3-575D-4E73-A494-8D4E0BEB0C7B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214" creationId="{983E7C63-8642-4434-AA28-F4253F62E900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215" creationId="{1E3AE25C-6FAC-46E2-B0C7-F8AC1C4F68A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3-26T21:35:53.835" v="5096" actId="478"/>
          <ac:cxnSpMkLst>
            <pc:docMk/>
            <pc:sldMk cId="898930797" sldId="7081"/>
            <ac:cxnSpMk id="244" creationId="{A01D7C86-0024-44FE-BA74-69C0E0D0D261}"/>
          </ac:cxnSpMkLst>
        </pc:cxnChg>
        <pc:cxnChg chg="add del mod">
          <ac:chgData name="Al Brooks" userId="34fc579134f071c1" providerId="LiveId" clId="{BABC7A8D-25F2-4134-A43F-87AAF8184ADA}" dt="2021-03-27T00:00:40.350" v="5810" actId="21"/>
          <ac:cxnSpMkLst>
            <pc:docMk/>
            <pc:sldMk cId="898930797" sldId="7081"/>
            <ac:cxnSpMk id="251" creationId="{0B11C55A-175D-4A13-B414-358AFBF6637C}"/>
          </ac:cxnSpMkLst>
        </pc:cxnChg>
      </pc:sldChg>
      <pc:sldChg chg="addSp delSp modSp add del mod">
        <pc:chgData name="Al Brooks" userId="34fc579134f071c1" providerId="LiveId" clId="{BABC7A8D-25F2-4134-A43F-87AAF8184ADA}" dt="2021-03-28T00:23:41.608" v="8237" actId="47"/>
        <pc:sldMkLst>
          <pc:docMk/>
          <pc:sldMk cId="3954333216" sldId="7082"/>
        </pc:sldMkLst>
        <pc:spChg chg="mod">
          <ac:chgData name="Al Brooks" userId="34fc579134f071c1" providerId="LiveId" clId="{BABC7A8D-25F2-4134-A43F-87AAF8184ADA}" dt="2021-03-27T23:22:39.730" v="6857" actId="20577"/>
          <ac:spMkLst>
            <pc:docMk/>
            <pc:sldMk cId="3954333216" sldId="7082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7T23:22:54.261" v="6879" actId="20577"/>
          <ac:spMkLst>
            <pc:docMk/>
            <pc:sldMk cId="3954333216" sldId="7082"/>
            <ac:spMk id="10" creationId="{33410C82-6718-4742-9D13-8A4FACB5E256}"/>
          </ac:spMkLst>
        </pc:spChg>
        <pc:spChg chg="mod">
          <ac:chgData name="Al Brooks" userId="34fc579134f071c1" providerId="LiveId" clId="{BABC7A8D-25F2-4134-A43F-87AAF8184ADA}" dt="2021-03-27T23:22:46.289" v="6862" actId="20577"/>
          <ac:spMkLst>
            <pc:docMk/>
            <pc:sldMk cId="3954333216" sldId="7082"/>
            <ac:spMk id="56" creationId="{00000000-0000-0000-0000-000000000000}"/>
          </ac:spMkLst>
        </pc:spChg>
        <pc:spChg chg="mod">
          <ac:chgData name="Al Brooks" userId="34fc579134f071c1" providerId="LiveId" clId="{BABC7A8D-25F2-4134-A43F-87AAF8184ADA}" dt="2021-03-27T23:23:00.905" v="6894" actId="20577"/>
          <ac:spMkLst>
            <pc:docMk/>
            <pc:sldMk cId="3954333216" sldId="7082"/>
            <ac:spMk id="57" creationId="{00000000-0000-0000-0000-000000000000}"/>
          </ac:spMkLst>
        </pc:spChg>
        <pc:spChg chg="add mod">
          <ac:chgData name="Al Brooks" userId="34fc579134f071c1" providerId="LiveId" clId="{BABC7A8D-25F2-4134-A43F-87AAF8184ADA}" dt="2021-03-27T23:23:25.053" v="6898" actId="1076"/>
          <ac:spMkLst>
            <pc:docMk/>
            <pc:sldMk cId="3954333216" sldId="7082"/>
            <ac:spMk id="96" creationId="{5033FD71-D284-4924-B949-460D1C9FD484}"/>
          </ac:spMkLst>
        </pc:spChg>
        <pc:spChg chg="add del mod">
          <ac:chgData name="Al Brooks" userId="34fc579134f071c1" providerId="LiveId" clId="{BABC7A8D-25F2-4134-A43F-87AAF8184ADA}" dt="2021-03-27T23:24:58.659" v="6953" actId="478"/>
          <ac:spMkLst>
            <pc:docMk/>
            <pc:sldMk cId="3954333216" sldId="7082"/>
            <ac:spMk id="97" creationId="{DCB72DBE-2216-4FF9-867E-D6850D9555B4}"/>
          </ac:spMkLst>
        </pc:spChg>
        <pc:spChg chg="add del mod">
          <ac:chgData name="Al Brooks" userId="34fc579134f071c1" providerId="LiveId" clId="{BABC7A8D-25F2-4134-A43F-87AAF8184ADA}" dt="2021-03-27T23:24:56.523" v="6952" actId="478"/>
          <ac:spMkLst>
            <pc:docMk/>
            <pc:sldMk cId="3954333216" sldId="7082"/>
            <ac:spMk id="98" creationId="{A24339E7-AB40-491E-8ABF-B10C0BC9297F}"/>
          </ac:spMkLst>
        </pc:spChg>
        <pc:spChg chg="add del mod">
          <ac:chgData name="Al Brooks" userId="34fc579134f071c1" providerId="LiveId" clId="{BABC7A8D-25F2-4134-A43F-87AAF8184ADA}" dt="2021-03-27T23:25:00.165" v="6954" actId="478"/>
          <ac:spMkLst>
            <pc:docMk/>
            <pc:sldMk cId="3954333216" sldId="7082"/>
            <ac:spMk id="100" creationId="{842ED065-3A31-401D-AB1A-711F19E350C7}"/>
          </ac:spMkLst>
        </pc:spChg>
        <pc:spChg chg="add del mod">
          <ac:chgData name="Al Brooks" userId="34fc579134f071c1" providerId="LiveId" clId="{BABC7A8D-25F2-4134-A43F-87AAF8184ADA}" dt="2021-03-27T23:30:07.018" v="6986" actId="478"/>
          <ac:spMkLst>
            <pc:docMk/>
            <pc:sldMk cId="3954333216" sldId="7082"/>
            <ac:spMk id="102" creationId="{D4748BCE-E32C-487C-932D-93A9D142147E}"/>
          </ac:spMkLst>
        </pc:spChg>
        <pc:spChg chg="add del mod">
          <ac:chgData name="Al Brooks" userId="34fc579134f071c1" providerId="LiveId" clId="{BABC7A8D-25F2-4134-A43F-87AAF8184ADA}" dt="2021-03-27T23:30:06.306" v="6985" actId="478"/>
          <ac:spMkLst>
            <pc:docMk/>
            <pc:sldMk cId="3954333216" sldId="7082"/>
            <ac:spMk id="103" creationId="{922E0422-0611-4C4C-9A16-D91F0EDDD9E9}"/>
          </ac:spMkLst>
        </pc:spChg>
        <pc:spChg chg="add mod">
          <ac:chgData name="Al Brooks" userId="34fc579134f071c1" providerId="LiveId" clId="{BABC7A8D-25F2-4134-A43F-87AAF8184ADA}" dt="2021-03-27T23:27:31.301" v="6972" actId="1076"/>
          <ac:spMkLst>
            <pc:docMk/>
            <pc:sldMk cId="3954333216" sldId="7082"/>
            <ac:spMk id="105" creationId="{945C7D22-024C-4469-834E-260F4DAB516B}"/>
          </ac:spMkLst>
        </pc:spChg>
        <pc:spChg chg="add del mod">
          <ac:chgData name="Al Brooks" userId="34fc579134f071c1" providerId="LiveId" clId="{BABC7A8D-25F2-4134-A43F-87AAF8184ADA}" dt="2021-03-27T23:27:47.109" v="6977" actId="478"/>
          <ac:spMkLst>
            <pc:docMk/>
            <pc:sldMk cId="3954333216" sldId="7082"/>
            <ac:spMk id="106" creationId="{21598929-2342-4544-8E3F-3BFDDA675B4A}"/>
          </ac:spMkLst>
        </pc:spChg>
        <pc:spChg chg="add del mod">
          <ac:chgData name="Al Brooks" userId="34fc579134f071c1" providerId="LiveId" clId="{BABC7A8D-25F2-4134-A43F-87AAF8184ADA}" dt="2021-03-27T23:27:46.232" v="6975" actId="478"/>
          <ac:spMkLst>
            <pc:docMk/>
            <pc:sldMk cId="3954333216" sldId="7082"/>
            <ac:spMk id="107" creationId="{A6017C3C-525A-43B8-965C-89BDFB9D0381}"/>
          </ac:spMkLst>
        </pc:spChg>
        <pc:spChg chg="add mod">
          <ac:chgData name="Al Brooks" userId="34fc579134f071c1" providerId="LiveId" clId="{BABC7A8D-25F2-4134-A43F-87AAF8184ADA}" dt="2021-03-27T23:27:35.235" v="6973" actId="571"/>
          <ac:spMkLst>
            <pc:docMk/>
            <pc:sldMk cId="3954333216" sldId="7082"/>
            <ac:spMk id="108" creationId="{BFD19D08-78CC-48B2-9EC9-64F43058D861}"/>
          </ac:spMkLst>
        </pc:spChg>
        <pc:spChg chg="add mod">
          <ac:chgData name="Al Brooks" userId="34fc579134f071c1" providerId="LiveId" clId="{BABC7A8D-25F2-4134-A43F-87AAF8184ADA}" dt="2021-03-27T23:27:41.151" v="6974" actId="571"/>
          <ac:spMkLst>
            <pc:docMk/>
            <pc:sldMk cId="3954333216" sldId="7082"/>
            <ac:spMk id="109" creationId="{398894C3-468C-42F2-8C62-2559144C8CD9}"/>
          </ac:spMkLst>
        </pc:spChg>
        <pc:spChg chg="add del mod">
          <ac:chgData name="Al Brooks" userId="34fc579134f071c1" providerId="LiveId" clId="{BABC7A8D-25F2-4134-A43F-87AAF8184ADA}" dt="2021-03-27T23:30:25.816" v="6992" actId="478"/>
          <ac:spMkLst>
            <pc:docMk/>
            <pc:sldMk cId="3954333216" sldId="7082"/>
            <ac:spMk id="112" creationId="{A2272975-D73F-4932-A519-A14F94A990C2}"/>
          </ac:spMkLst>
        </pc:spChg>
        <pc:spChg chg="add del mod">
          <ac:chgData name="Al Brooks" userId="34fc579134f071c1" providerId="LiveId" clId="{BABC7A8D-25F2-4134-A43F-87AAF8184ADA}" dt="2021-03-27T23:30:28.008" v="6993" actId="478"/>
          <ac:spMkLst>
            <pc:docMk/>
            <pc:sldMk cId="3954333216" sldId="7082"/>
            <ac:spMk id="113" creationId="{DDE9F984-8318-40AC-80C3-832D2349C10C}"/>
          </ac:spMkLst>
        </pc:spChg>
        <pc:spChg chg="add del mod">
          <ac:chgData name="Al Brooks" userId="34fc579134f071c1" providerId="LiveId" clId="{BABC7A8D-25F2-4134-A43F-87AAF8184ADA}" dt="2021-03-27T23:30:30.225" v="6995" actId="478"/>
          <ac:spMkLst>
            <pc:docMk/>
            <pc:sldMk cId="3954333216" sldId="7082"/>
            <ac:spMk id="114" creationId="{AB6EF102-6828-4FF6-B05C-0C3AAA05DF82}"/>
          </ac:spMkLst>
        </pc:spChg>
        <pc:spChg chg="add del mod">
          <ac:chgData name="Al Brooks" userId="34fc579134f071c1" providerId="LiveId" clId="{BABC7A8D-25F2-4134-A43F-87AAF8184ADA}" dt="2021-03-27T23:30:31.151" v="6996" actId="478"/>
          <ac:spMkLst>
            <pc:docMk/>
            <pc:sldMk cId="3954333216" sldId="7082"/>
            <ac:spMk id="115" creationId="{7DB177C2-39B9-4AEC-B017-6156EAA53474}"/>
          </ac:spMkLst>
        </pc:spChg>
        <pc:spChg chg="add mod">
          <ac:chgData name="Al Brooks" userId="34fc579134f071c1" providerId="LiveId" clId="{BABC7A8D-25F2-4134-A43F-87AAF8184ADA}" dt="2021-03-27T23:30:15.964" v="6988" actId="571"/>
          <ac:spMkLst>
            <pc:docMk/>
            <pc:sldMk cId="3954333216" sldId="7082"/>
            <ac:spMk id="118" creationId="{9F4B4A17-F22B-465F-9F64-57E8E1615B6B}"/>
          </ac:spMkLst>
        </pc:spChg>
        <pc:spChg chg="add mod">
          <ac:chgData name="Al Brooks" userId="34fc579134f071c1" providerId="LiveId" clId="{BABC7A8D-25F2-4134-A43F-87AAF8184ADA}" dt="2021-03-27T23:30:15.964" v="6988" actId="571"/>
          <ac:spMkLst>
            <pc:docMk/>
            <pc:sldMk cId="3954333216" sldId="7082"/>
            <ac:spMk id="119" creationId="{17107232-3063-4B81-B29D-3416C35E36D3}"/>
          </ac:spMkLst>
        </pc:spChg>
        <pc:spChg chg="add mod">
          <ac:chgData name="Al Brooks" userId="34fc579134f071c1" providerId="LiveId" clId="{BABC7A8D-25F2-4134-A43F-87AAF8184ADA}" dt="2021-03-27T23:31:39.225" v="7008" actId="1076"/>
          <ac:spMkLst>
            <pc:docMk/>
            <pc:sldMk cId="3954333216" sldId="7082"/>
            <ac:spMk id="121" creationId="{DCB9049F-9218-4499-812A-22513BAEAC81}"/>
          </ac:spMkLst>
        </pc:spChg>
        <pc:spChg chg="add mod">
          <ac:chgData name="Al Brooks" userId="34fc579134f071c1" providerId="LiveId" clId="{BABC7A8D-25F2-4134-A43F-87AAF8184ADA}" dt="2021-03-27T23:32:06.866" v="7012" actId="1076"/>
          <ac:spMkLst>
            <pc:docMk/>
            <pc:sldMk cId="3954333216" sldId="7082"/>
            <ac:spMk id="122" creationId="{06EE569E-98BB-49A0-9F6C-90495ED13190}"/>
          </ac:spMkLst>
        </pc:spChg>
        <pc:spChg chg="add del mod">
          <ac:chgData name="Al Brooks" userId="34fc579134f071c1" providerId="LiveId" clId="{BABC7A8D-25F2-4134-A43F-87AAF8184ADA}" dt="2021-03-27T23:32:21.614" v="7016" actId="478"/>
          <ac:spMkLst>
            <pc:docMk/>
            <pc:sldMk cId="3954333216" sldId="7082"/>
            <ac:spMk id="123" creationId="{12CBC69A-E7E1-423A-9310-B0F392A88907}"/>
          </ac:spMkLst>
        </pc:spChg>
        <pc:spChg chg="add mod">
          <ac:chgData name="Al Brooks" userId="34fc579134f071c1" providerId="LiveId" clId="{BABC7A8D-25F2-4134-A43F-87AAF8184ADA}" dt="2021-03-27T23:31:46.271" v="7010" actId="20577"/>
          <ac:spMkLst>
            <pc:docMk/>
            <pc:sldMk cId="3954333216" sldId="7082"/>
            <ac:spMk id="124" creationId="{C2F64596-F7C2-4EF7-BBB1-D5C02BF704DC}"/>
          </ac:spMkLst>
        </pc:spChg>
        <pc:spChg chg="add del mod">
          <ac:chgData name="Al Brooks" userId="34fc579134f071c1" providerId="LiveId" clId="{BABC7A8D-25F2-4134-A43F-87AAF8184ADA}" dt="2021-03-27T23:52:32.062" v="7369" actId="21"/>
          <ac:spMkLst>
            <pc:docMk/>
            <pc:sldMk cId="3954333216" sldId="7082"/>
            <ac:spMk id="128" creationId="{3B440AE0-418E-4CE2-9C6E-E095C48B5DBB}"/>
          </ac:spMkLst>
        </pc:spChg>
        <pc:spChg chg="add del mod">
          <ac:chgData name="Al Brooks" userId="34fc579134f071c1" providerId="LiveId" clId="{BABC7A8D-25F2-4134-A43F-87AAF8184ADA}" dt="2021-03-27T23:52:32.062" v="7369" actId="21"/>
          <ac:spMkLst>
            <pc:docMk/>
            <pc:sldMk cId="3954333216" sldId="7082"/>
            <ac:spMk id="129" creationId="{CD6361C1-30D0-4A2C-93A6-3418D9538D1E}"/>
          </ac:spMkLst>
        </pc:spChg>
        <pc:spChg chg="add del mod">
          <ac:chgData name="Al Brooks" userId="34fc579134f071c1" providerId="LiveId" clId="{BABC7A8D-25F2-4134-A43F-87AAF8184ADA}" dt="2021-03-27T23:52:32.062" v="7369" actId="21"/>
          <ac:spMkLst>
            <pc:docMk/>
            <pc:sldMk cId="3954333216" sldId="7082"/>
            <ac:spMk id="130" creationId="{36AE4883-988B-4E4C-9FC7-868FD6969E6D}"/>
          </ac:spMkLst>
        </pc:spChg>
        <pc:picChg chg="add del mod ord modCrop">
          <ac:chgData name="Al Brooks" userId="34fc579134f071c1" providerId="LiveId" clId="{BABC7A8D-25F2-4134-A43F-87AAF8184ADA}" dt="2021-03-27T23:30:04.994" v="6984" actId="478"/>
          <ac:picMkLst>
            <pc:docMk/>
            <pc:sldMk cId="3954333216" sldId="7082"/>
            <ac:picMk id="101" creationId="{9CD350AF-0F84-4902-A685-D7754BC66501}"/>
          </ac:picMkLst>
        </pc:picChg>
        <pc:picChg chg="add del mod ord modCrop">
          <ac:chgData name="Al Brooks" userId="34fc579134f071c1" providerId="LiveId" clId="{BABC7A8D-25F2-4134-A43F-87AAF8184ADA}" dt="2021-03-27T23:53:32.194" v="7382" actId="21"/>
          <ac:picMkLst>
            <pc:docMk/>
            <pc:sldMk cId="3954333216" sldId="7082"/>
            <ac:picMk id="104" creationId="{4B837F73-8D3B-4D47-9E92-8365D7321EBD}"/>
          </ac:picMkLst>
        </pc:picChg>
        <pc:picChg chg="add del mod modCrop">
          <ac:chgData name="Al Brooks" userId="34fc579134f071c1" providerId="LiveId" clId="{BABC7A8D-25F2-4134-A43F-87AAF8184ADA}" dt="2021-03-27T23:30:24.643" v="6991" actId="478"/>
          <ac:picMkLst>
            <pc:docMk/>
            <pc:sldMk cId="3954333216" sldId="7082"/>
            <ac:picMk id="110" creationId="{18ED66B5-E84D-40CC-A829-C82E17A65695}"/>
          </ac:picMkLst>
        </pc:picChg>
        <pc:picChg chg="add mod ord">
          <ac:chgData name="Al Brooks" userId="34fc579134f071c1" providerId="LiveId" clId="{BABC7A8D-25F2-4134-A43F-87AAF8184ADA}" dt="2021-03-27T23:31:33.953" v="7007" actId="1076"/>
          <ac:picMkLst>
            <pc:docMk/>
            <pc:sldMk cId="3954333216" sldId="7082"/>
            <ac:picMk id="116" creationId="{DE538B09-7490-42B0-BAED-19861070BA5C}"/>
          </ac:picMkLst>
        </pc:picChg>
        <pc:picChg chg="add del mod">
          <ac:chgData name="Al Brooks" userId="34fc579134f071c1" providerId="LiveId" clId="{BABC7A8D-25F2-4134-A43F-87AAF8184ADA}" dt="2021-03-27T23:30:20.331" v="6990" actId="478"/>
          <ac:picMkLst>
            <pc:docMk/>
            <pc:sldMk cId="3954333216" sldId="7082"/>
            <ac:picMk id="120" creationId="{E8989528-4357-4A61-8FB2-4DA18A3C8774}"/>
          </ac:picMkLst>
        </pc:picChg>
        <pc:picChg chg="add del mod modCrop">
          <ac:chgData name="Al Brooks" userId="34fc579134f071c1" providerId="LiveId" clId="{BABC7A8D-25F2-4134-A43F-87AAF8184ADA}" dt="2021-03-27T23:51:48.761" v="7364" actId="21"/>
          <ac:picMkLst>
            <pc:docMk/>
            <pc:sldMk cId="3954333216" sldId="7082"/>
            <ac:picMk id="125" creationId="{23850E8B-B80C-4B80-8B4A-CE3F6FBF316E}"/>
          </ac:picMkLst>
        </pc:picChg>
        <pc:picChg chg="add del mod">
          <ac:chgData name="Al Brooks" userId="34fc579134f071c1" providerId="LiveId" clId="{BABC7A8D-25F2-4134-A43F-87AAF8184ADA}" dt="2021-03-27T23:52:32.062" v="7369" actId="21"/>
          <ac:picMkLst>
            <pc:docMk/>
            <pc:sldMk cId="3954333216" sldId="7082"/>
            <ac:picMk id="127" creationId="{CBFF7EA0-9FF5-4B99-B2DE-E83CBC7769EC}"/>
          </ac:picMkLst>
        </pc:picChg>
        <pc:cxnChg chg="add del mod">
          <ac:chgData name="Al Brooks" userId="34fc579134f071c1" providerId="LiveId" clId="{BABC7A8D-25F2-4134-A43F-87AAF8184ADA}" dt="2021-03-27T23:30:07.654" v="6987" actId="478"/>
          <ac:cxnSpMkLst>
            <pc:docMk/>
            <pc:sldMk cId="3954333216" sldId="7082"/>
            <ac:cxnSpMk id="99" creationId="{F14A5FB3-798F-432C-ADD3-1849F6817F3B}"/>
          </ac:cxnSpMkLst>
        </pc:cxnChg>
        <pc:cxnChg chg="add del mod">
          <ac:chgData name="Al Brooks" userId="34fc579134f071c1" providerId="LiveId" clId="{BABC7A8D-25F2-4134-A43F-87AAF8184ADA}" dt="2021-03-27T23:30:29.450" v="6994" actId="478"/>
          <ac:cxnSpMkLst>
            <pc:docMk/>
            <pc:sldMk cId="3954333216" sldId="7082"/>
            <ac:cxnSpMk id="111" creationId="{1FEEC50E-23D2-4004-A64D-57C031DD8E7C}"/>
          </ac:cxnSpMkLst>
        </pc:cxnChg>
        <pc:cxnChg chg="add mod">
          <ac:chgData name="Al Brooks" userId="34fc579134f071c1" providerId="LiveId" clId="{BABC7A8D-25F2-4134-A43F-87AAF8184ADA}" dt="2021-03-27T23:32:18.160" v="7015" actId="14100"/>
          <ac:cxnSpMkLst>
            <pc:docMk/>
            <pc:sldMk cId="3954333216" sldId="7082"/>
            <ac:cxnSpMk id="117" creationId="{AEC71C14-FADC-44BE-B06A-67329F9329DB}"/>
          </ac:cxnSpMkLst>
        </pc:cxnChg>
        <pc:cxnChg chg="add del mod">
          <ac:chgData name="Al Brooks" userId="34fc579134f071c1" providerId="LiveId" clId="{BABC7A8D-25F2-4134-A43F-87AAF8184ADA}" dt="2021-03-27T23:51:48.761" v="7364" actId="21"/>
          <ac:cxnSpMkLst>
            <pc:docMk/>
            <pc:sldMk cId="3954333216" sldId="7082"/>
            <ac:cxnSpMk id="126" creationId="{497B346A-480D-44F2-850F-D63D8CB5B4BF}"/>
          </ac:cxnSpMkLst>
        </pc:cxnChg>
      </pc:sldChg>
      <pc:sldChg chg="addSp delSp modSp add del mod">
        <pc:chgData name="Al Brooks" userId="34fc579134f071c1" providerId="LiveId" clId="{BABC7A8D-25F2-4134-A43F-87AAF8184ADA}" dt="2021-03-27T23:49:14.571" v="7333" actId="47"/>
        <pc:sldMkLst>
          <pc:docMk/>
          <pc:sldMk cId="2911989691" sldId="7083"/>
        </pc:sldMkLst>
        <pc:spChg chg="del mod">
          <ac:chgData name="Al Brooks" userId="34fc579134f071c1" providerId="LiveId" clId="{BABC7A8D-25F2-4134-A43F-87AAF8184ADA}" dt="2021-03-27T23:37:03.638" v="7037" actId="478"/>
          <ac:spMkLst>
            <pc:docMk/>
            <pc:sldMk cId="2911989691" sldId="7083"/>
            <ac:spMk id="3" creationId="{00000000-0000-0000-0000-000000000000}"/>
          </ac:spMkLst>
        </pc:spChg>
        <pc:spChg chg="del">
          <ac:chgData name="Al Brooks" userId="34fc579134f071c1" providerId="LiveId" clId="{BABC7A8D-25F2-4134-A43F-87AAF8184ADA}" dt="2021-03-27T23:35:31.140" v="7024" actId="478"/>
          <ac:spMkLst>
            <pc:docMk/>
            <pc:sldMk cId="2911989691" sldId="7083"/>
            <ac:spMk id="7" creationId="{7BF3F394-E149-4B35-9449-6E286318D744}"/>
          </ac:spMkLst>
        </pc:spChg>
        <pc:spChg chg="del">
          <ac:chgData name="Al Brooks" userId="34fc579134f071c1" providerId="LiveId" clId="{BABC7A8D-25F2-4134-A43F-87AAF8184ADA}" dt="2021-03-27T23:35:33.082" v="7025" actId="478"/>
          <ac:spMkLst>
            <pc:docMk/>
            <pc:sldMk cId="2911989691" sldId="7083"/>
            <ac:spMk id="8" creationId="{9C05F373-93C5-44FB-A056-4AB5EA468B32}"/>
          </ac:spMkLst>
        </pc:spChg>
        <pc:spChg chg="del mod">
          <ac:chgData name="Al Brooks" userId="34fc579134f071c1" providerId="LiveId" clId="{BABC7A8D-25F2-4134-A43F-87AAF8184ADA}" dt="2021-03-27T23:37:04.874" v="7039" actId="478"/>
          <ac:spMkLst>
            <pc:docMk/>
            <pc:sldMk cId="2911989691" sldId="7083"/>
            <ac:spMk id="11" creationId="{00000000-0000-0000-0000-000000000000}"/>
          </ac:spMkLst>
        </pc:spChg>
        <pc:spChg chg="add mod">
          <ac:chgData name="Al Brooks" userId="34fc579134f071c1" providerId="LiveId" clId="{BABC7A8D-25F2-4134-A43F-87AAF8184ADA}" dt="2021-03-27T23:44:03.799" v="7233" actId="1037"/>
          <ac:spMkLst>
            <pc:docMk/>
            <pc:sldMk cId="2911989691" sldId="7083"/>
            <ac:spMk id="93" creationId="{78C40982-70CB-4FAA-970E-C47EC384C8F9}"/>
          </ac:spMkLst>
        </pc:spChg>
        <pc:spChg chg="add mod">
          <ac:chgData name="Al Brooks" userId="34fc579134f071c1" providerId="LiveId" clId="{BABC7A8D-25F2-4134-A43F-87AAF8184ADA}" dt="2021-03-27T23:44:03.799" v="7233" actId="1037"/>
          <ac:spMkLst>
            <pc:docMk/>
            <pc:sldMk cId="2911989691" sldId="7083"/>
            <ac:spMk id="94" creationId="{457C6CC1-6B8C-4B53-85A3-E1DA2925DBD5}"/>
          </ac:spMkLst>
        </pc:spChg>
        <pc:spChg chg="add mod">
          <ac:chgData name="Al Brooks" userId="34fc579134f071c1" providerId="LiveId" clId="{BABC7A8D-25F2-4134-A43F-87AAF8184ADA}" dt="2021-03-27T23:44:03.799" v="7233" actId="1037"/>
          <ac:spMkLst>
            <pc:docMk/>
            <pc:sldMk cId="2911989691" sldId="7083"/>
            <ac:spMk id="95" creationId="{606CBFB0-E35D-4261-BED3-3A65B52F85DA}"/>
          </ac:spMkLst>
        </pc:spChg>
        <pc:spChg chg="add mod">
          <ac:chgData name="Al Brooks" userId="34fc579134f071c1" providerId="LiveId" clId="{BABC7A8D-25F2-4134-A43F-87AAF8184ADA}" dt="2021-03-27T23:44:03.799" v="7233" actId="1037"/>
          <ac:spMkLst>
            <pc:docMk/>
            <pc:sldMk cId="2911989691" sldId="7083"/>
            <ac:spMk id="96" creationId="{551DB647-C97D-41EE-8A1E-149D241AE536}"/>
          </ac:spMkLst>
        </pc:spChg>
      </pc:sldChg>
      <pc:sldChg chg="modSp add del mod">
        <pc:chgData name="Al Brooks" userId="34fc579134f071c1" providerId="LiveId" clId="{BABC7A8D-25F2-4134-A43F-87AAF8184ADA}" dt="2021-03-27T23:48:09.141" v="7318" actId="47"/>
        <pc:sldMkLst>
          <pc:docMk/>
          <pc:sldMk cId="2675565363" sldId="7084"/>
        </pc:sldMkLst>
        <pc:spChg chg="mod">
          <ac:chgData name="Al Brooks" userId="34fc579134f071c1" providerId="LiveId" clId="{BABC7A8D-25F2-4134-A43F-87AAF8184ADA}" dt="2021-03-27T23:42:35.874" v="7160" actId="6549"/>
          <ac:spMkLst>
            <pc:docMk/>
            <pc:sldMk cId="2675565363" sldId="7084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BABC7A8D-25F2-4134-A43F-87AAF8184ADA}" dt="2021-03-27T23:48:59.938" v="7331" actId="47"/>
        <pc:sldMkLst>
          <pc:docMk/>
          <pc:sldMk cId="2558477235" sldId="7085"/>
        </pc:sldMkLst>
        <pc:spChg chg="mod">
          <ac:chgData name="Al Brooks" userId="34fc579134f071c1" providerId="LiveId" clId="{BABC7A8D-25F2-4134-A43F-87AAF8184ADA}" dt="2021-03-27T23:48:19.383" v="7320" actId="21"/>
          <ac:spMkLst>
            <pc:docMk/>
            <pc:sldMk cId="2558477235" sldId="7085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7T23:43:03.565" v="7174" actId="20577"/>
          <ac:spMkLst>
            <pc:docMk/>
            <pc:sldMk cId="2558477235" sldId="7085"/>
            <ac:spMk id="56" creationId="{00000000-0000-0000-0000-000000000000}"/>
          </ac:spMkLst>
        </pc:spChg>
        <pc:spChg chg="mod">
          <ac:chgData name="Al Brooks" userId="34fc579134f071c1" providerId="LiveId" clId="{BABC7A8D-25F2-4134-A43F-87AAF8184ADA}" dt="2021-03-27T23:43:18.466" v="7191" actId="14100"/>
          <ac:spMkLst>
            <pc:docMk/>
            <pc:sldMk cId="2558477235" sldId="7085"/>
            <ac:spMk id="57" creationId="{00000000-0000-0000-0000-000000000000}"/>
          </ac:spMkLst>
        </pc:spChg>
      </pc:sldChg>
      <pc:sldChg chg="addSp delSp modSp add del mod">
        <pc:chgData name="Al Brooks" userId="34fc579134f071c1" providerId="LiveId" clId="{BABC7A8D-25F2-4134-A43F-87AAF8184ADA}" dt="2021-03-27T23:50:50.473" v="7351" actId="47"/>
        <pc:sldMkLst>
          <pc:docMk/>
          <pc:sldMk cId="57131225" sldId="7086"/>
        </pc:sldMkLst>
        <pc:spChg chg="mod">
          <ac:chgData name="Al Brooks" userId="34fc579134f071c1" providerId="LiveId" clId="{BABC7A8D-25F2-4134-A43F-87AAF8184ADA}" dt="2021-03-27T23:48:25.334" v="7321"/>
          <ac:spMkLst>
            <pc:docMk/>
            <pc:sldMk cId="57131225" sldId="7086"/>
            <ac:spMk id="5" creationId="{00000000-0000-0000-0000-000000000000}"/>
          </ac:spMkLst>
        </pc:spChg>
        <pc:spChg chg="del mod">
          <ac:chgData name="Al Brooks" userId="34fc579134f071c1" providerId="LiveId" clId="{BABC7A8D-25F2-4134-A43F-87AAF8184ADA}" dt="2021-03-27T23:44:41.267" v="7237" actId="478"/>
          <ac:spMkLst>
            <pc:docMk/>
            <pc:sldMk cId="57131225" sldId="7086"/>
            <ac:spMk id="56" creationId="{00000000-0000-0000-0000-000000000000}"/>
          </ac:spMkLst>
        </pc:spChg>
        <pc:spChg chg="del mod">
          <ac:chgData name="Al Brooks" userId="34fc579134f071c1" providerId="LiveId" clId="{BABC7A8D-25F2-4134-A43F-87AAF8184ADA}" dt="2021-03-27T23:44:47.561" v="7240" actId="478"/>
          <ac:spMkLst>
            <pc:docMk/>
            <pc:sldMk cId="57131225" sldId="7086"/>
            <ac:spMk id="57" creationId="{00000000-0000-0000-0000-000000000000}"/>
          </ac:spMkLst>
        </pc:spChg>
        <pc:spChg chg="mod">
          <ac:chgData name="Al Brooks" userId="34fc579134f071c1" providerId="LiveId" clId="{BABC7A8D-25F2-4134-A43F-87AAF8184ADA}" dt="2021-03-27T23:47:32.244" v="7297" actId="1036"/>
          <ac:spMkLst>
            <pc:docMk/>
            <pc:sldMk cId="57131225" sldId="7086"/>
            <ac:spMk id="93" creationId="{78C40982-70CB-4FAA-970E-C47EC384C8F9}"/>
          </ac:spMkLst>
        </pc:spChg>
        <pc:spChg chg="mod">
          <ac:chgData name="Al Brooks" userId="34fc579134f071c1" providerId="LiveId" clId="{BABC7A8D-25F2-4134-A43F-87AAF8184ADA}" dt="2021-03-27T23:47:32.244" v="7297" actId="1036"/>
          <ac:spMkLst>
            <pc:docMk/>
            <pc:sldMk cId="57131225" sldId="7086"/>
            <ac:spMk id="94" creationId="{457C6CC1-6B8C-4B53-85A3-E1DA2925DBD5}"/>
          </ac:spMkLst>
        </pc:spChg>
        <pc:spChg chg="mod">
          <ac:chgData name="Al Brooks" userId="34fc579134f071c1" providerId="LiveId" clId="{BABC7A8D-25F2-4134-A43F-87AAF8184ADA}" dt="2021-03-27T23:47:32.244" v="7297" actId="1036"/>
          <ac:spMkLst>
            <pc:docMk/>
            <pc:sldMk cId="57131225" sldId="7086"/>
            <ac:spMk id="95" creationId="{606CBFB0-E35D-4261-BED3-3A65B52F85DA}"/>
          </ac:spMkLst>
        </pc:spChg>
        <pc:spChg chg="mod">
          <ac:chgData name="Al Brooks" userId="34fc579134f071c1" providerId="LiveId" clId="{BABC7A8D-25F2-4134-A43F-87AAF8184ADA}" dt="2021-03-27T23:47:32.244" v="7297" actId="1036"/>
          <ac:spMkLst>
            <pc:docMk/>
            <pc:sldMk cId="57131225" sldId="7086"/>
            <ac:spMk id="96" creationId="{551DB647-C97D-41EE-8A1E-149D241AE536}"/>
          </ac:spMkLst>
        </pc:spChg>
        <pc:spChg chg="add mod">
          <ac:chgData name="Al Brooks" userId="34fc579134f071c1" providerId="LiveId" clId="{BABC7A8D-25F2-4134-A43F-87AAF8184ADA}" dt="2021-03-27T23:47:32.244" v="7297" actId="1036"/>
          <ac:spMkLst>
            <pc:docMk/>
            <pc:sldMk cId="57131225" sldId="7086"/>
            <ac:spMk id="97" creationId="{E0321C7E-4333-4158-AA02-73D766A1B899}"/>
          </ac:spMkLst>
        </pc:spChg>
        <pc:spChg chg="add del mod">
          <ac:chgData name="Al Brooks" userId="34fc579134f071c1" providerId="LiveId" clId="{BABC7A8D-25F2-4134-A43F-87AAF8184ADA}" dt="2021-03-27T23:48:02.666" v="7317" actId="478"/>
          <ac:spMkLst>
            <pc:docMk/>
            <pc:sldMk cId="57131225" sldId="7086"/>
            <ac:spMk id="98" creationId="{E9AB56E1-B258-43A6-B0C6-658A02134DB5}"/>
          </ac:spMkLst>
        </pc:spChg>
        <pc:spChg chg="add mod">
          <ac:chgData name="Al Brooks" userId="34fc579134f071c1" providerId="LiveId" clId="{BABC7A8D-25F2-4134-A43F-87AAF8184ADA}" dt="2021-03-27T23:47:59.021" v="7316" actId="20577"/>
          <ac:spMkLst>
            <pc:docMk/>
            <pc:sldMk cId="57131225" sldId="7086"/>
            <ac:spMk id="99" creationId="{0C3FEC74-8985-486D-9ACE-FD173E70A029}"/>
          </ac:spMkLst>
        </pc:spChg>
      </pc:sldChg>
      <pc:sldChg chg="modSp add del mod ord">
        <pc:chgData name="Al Brooks" userId="34fc579134f071c1" providerId="LiveId" clId="{BABC7A8D-25F2-4134-A43F-87AAF8184ADA}" dt="2021-03-27T23:50:49.329" v="7350" actId="47"/>
        <pc:sldMkLst>
          <pc:docMk/>
          <pc:sldMk cId="911946292" sldId="7087"/>
        </pc:sldMkLst>
        <pc:spChg chg="mod">
          <ac:chgData name="Al Brooks" userId="34fc579134f071c1" providerId="LiveId" clId="{BABC7A8D-25F2-4134-A43F-87AAF8184ADA}" dt="2021-03-27T23:48:53.853" v="7328" actId="6549"/>
          <ac:spMkLst>
            <pc:docMk/>
            <pc:sldMk cId="911946292" sldId="7087"/>
            <ac:spMk id="5" creationId="{00000000-0000-0000-0000-000000000000}"/>
          </ac:spMkLst>
        </pc:spChg>
      </pc:sldChg>
      <pc:sldChg chg="add">
        <pc:chgData name="Al Brooks" userId="34fc579134f071c1" providerId="LiveId" clId="{BABC7A8D-25F2-4134-A43F-87AAF8184ADA}" dt="2021-03-27T23:49:12.426" v="7332"/>
        <pc:sldMkLst>
          <pc:docMk/>
          <pc:sldMk cId="2795002335" sldId="7088"/>
        </pc:sldMkLst>
      </pc:sldChg>
      <pc:sldChg chg="modSp add mod">
        <pc:chgData name="Al Brooks" userId="34fc579134f071c1" providerId="LiveId" clId="{BABC7A8D-25F2-4134-A43F-87AAF8184ADA}" dt="2021-03-27T23:50:25.672" v="7348" actId="1035"/>
        <pc:sldMkLst>
          <pc:docMk/>
          <pc:sldMk cId="1684336943" sldId="7089"/>
        </pc:sldMkLst>
        <pc:spChg chg="mod">
          <ac:chgData name="Al Brooks" userId="34fc579134f071c1" providerId="LiveId" clId="{BABC7A8D-25F2-4134-A43F-87AAF8184ADA}" dt="2021-03-27T23:50:16.395" v="7347" actId="1038"/>
          <ac:spMkLst>
            <pc:docMk/>
            <pc:sldMk cId="1684336943" sldId="7089"/>
            <ac:spMk id="93" creationId="{78C40982-70CB-4FAA-970E-C47EC384C8F9}"/>
          </ac:spMkLst>
        </pc:spChg>
        <pc:spChg chg="mod">
          <ac:chgData name="Al Brooks" userId="34fc579134f071c1" providerId="LiveId" clId="{BABC7A8D-25F2-4134-A43F-87AAF8184ADA}" dt="2021-03-27T23:49:39.092" v="7344" actId="1038"/>
          <ac:spMkLst>
            <pc:docMk/>
            <pc:sldMk cId="1684336943" sldId="7089"/>
            <ac:spMk id="94" creationId="{457C6CC1-6B8C-4B53-85A3-E1DA2925DBD5}"/>
          </ac:spMkLst>
        </pc:spChg>
        <pc:spChg chg="mod">
          <ac:chgData name="Al Brooks" userId="34fc579134f071c1" providerId="LiveId" clId="{BABC7A8D-25F2-4134-A43F-87AAF8184ADA}" dt="2021-03-27T23:50:25.672" v="7348" actId="1035"/>
          <ac:spMkLst>
            <pc:docMk/>
            <pc:sldMk cId="1684336943" sldId="7089"/>
            <ac:spMk id="96" creationId="{551DB647-C97D-41EE-8A1E-149D241AE536}"/>
          </ac:spMkLst>
        </pc:spChg>
      </pc:sldChg>
      <pc:sldChg chg="modSp add del mod">
        <pc:chgData name="Al Brooks" userId="34fc579134f071c1" providerId="LiveId" clId="{BABC7A8D-25F2-4134-A43F-87AAF8184ADA}" dt="2021-03-30T21:11:19.969" v="12211" actId="47"/>
        <pc:sldMkLst>
          <pc:docMk/>
          <pc:sldMk cId="2758476400" sldId="7090"/>
        </pc:sldMkLst>
        <pc:spChg chg="mod">
          <ac:chgData name="Al Brooks" userId="34fc579134f071c1" providerId="LiveId" clId="{BABC7A8D-25F2-4134-A43F-87AAF8184ADA}" dt="2021-03-29T18:15:07.956" v="9294" actId="1036"/>
          <ac:spMkLst>
            <pc:docMk/>
            <pc:sldMk cId="2758476400" sldId="7090"/>
            <ac:spMk id="21" creationId="{D800B438-E78B-4C04-8812-E548DC25F1FB}"/>
          </ac:spMkLst>
        </pc:spChg>
      </pc:sldChg>
      <pc:sldChg chg="addSp delSp modSp add del mod addCm delCm modCm">
        <pc:chgData name="Al Brooks" userId="34fc579134f071c1" providerId="LiveId" clId="{BABC7A8D-25F2-4134-A43F-87AAF8184ADA}" dt="2021-03-29T18:14:54.689" v="9274" actId="47"/>
        <pc:sldMkLst>
          <pc:docMk/>
          <pc:sldMk cId="3848368016" sldId="7090"/>
        </pc:sldMkLst>
        <pc:spChg chg="mod">
          <ac:chgData name="Al Brooks" userId="34fc579134f071c1" providerId="LiveId" clId="{BABC7A8D-25F2-4134-A43F-87AAF8184ADA}" dt="2021-03-27T23:51:07.782" v="7359" actId="20577"/>
          <ac:spMkLst>
            <pc:docMk/>
            <pc:sldMk cId="3848368016" sldId="7090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8T00:27:11.381" v="8347" actId="1036"/>
          <ac:spMkLst>
            <pc:docMk/>
            <pc:sldMk cId="3848368016" sldId="7090"/>
            <ac:spMk id="97" creationId="{E0321C7E-4333-4158-AA02-73D766A1B899}"/>
          </ac:spMkLst>
        </pc:spChg>
        <pc:spChg chg="mod">
          <ac:chgData name="Al Brooks" userId="34fc579134f071c1" providerId="LiveId" clId="{BABC7A8D-25F2-4134-A43F-87AAF8184ADA}" dt="2021-03-28T00:27:11.381" v="8347" actId="1036"/>
          <ac:spMkLst>
            <pc:docMk/>
            <pc:sldMk cId="3848368016" sldId="7090"/>
            <ac:spMk id="99" creationId="{0C3FEC74-8985-486D-9ACE-FD173E70A029}"/>
          </ac:spMkLst>
        </pc:spChg>
        <pc:spChg chg="add mod">
          <ac:chgData name="Al Brooks" userId="34fc579134f071c1" providerId="LiveId" clId="{BABC7A8D-25F2-4134-A43F-87AAF8184ADA}" dt="2021-03-28T00:45:04.321" v="8758" actId="1035"/>
          <ac:spMkLst>
            <pc:docMk/>
            <pc:sldMk cId="3848368016" sldId="7090"/>
            <ac:spMk id="100" creationId="{70D37548-F0E1-4D8E-8198-7AF3C7204B26}"/>
          </ac:spMkLst>
        </pc:spChg>
        <pc:spChg chg="add mod">
          <ac:chgData name="Al Brooks" userId="34fc579134f071c1" providerId="LiveId" clId="{BABC7A8D-25F2-4134-A43F-87AAF8184ADA}" dt="2021-03-28T00:45:04.321" v="8758" actId="1035"/>
          <ac:spMkLst>
            <pc:docMk/>
            <pc:sldMk cId="3848368016" sldId="7090"/>
            <ac:spMk id="101" creationId="{B401B7AE-063E-4B24-B4E8-6AD165467844}"/>
          </ac:spMkLst>
        </pc:spChg>
        <pc:spChg chg="add mod">
          <ac:chgData name="Al Brooks" userId="34fc579134f071c1" providerId="LiveId" clId="{BABC7A8D-25F2-4134-A43F-87AAF8184ADA}" dt="2021-03-28T00:45:04.321" v="8758" actId="1035"/>
          <ac:spMkLst>
            <pc:docMk/>
            <pc:sldMk cId="3848368016" sldId="7090"/>
            <ac:spMk id="102" creationId="{82682790-481C-4742-9D6D-D13896F13C93}"/>
          </ac:spMkLst>
        </pc:spChg>
        <pc:spChg chg="add mod">
          <ac:chgData name="Al Brooks" userId="34fc579134f071c1" providerId="LiveId" clId="{BABC7A8D-25F2-4134-A43F-87AAF8184ADA}" dt="2021-03-28T00:01:44.358" v="7395" actId="571"/>
          <ac:spMkLst>
            <pc:docMk/>
            <pc:sldMk cId="3848368016" sldId="7090"/>
            <ac:spMk id="105" creationId="{3771A331-8943-4B7B-909D-F5C99413D580}"/>
          </ac:spMkLst>
        </pc:spChg>
        <pc:spChg chg="add mod">
          <ac:chgData name="Al Brooks" userId="34fc579134f071c1" providerId="LiveId" clId="{BABC7A8D-25F2-4134-A43F-87AAF8184ADA}" dt="2021-03-28T00:01:48.882" v="7396" actId="571"/>
          <ac:spMkLst>
            <pc:docMk/>
            <pc:sldMk cId="3848368016" sldId="7090"/>
            <ac:spMk id="106" creationId="{A857C91C-B8B4-4CFD-AB3E-E640BB8EC55F}"/>
          </ac:spMkLst>
        </pc:spChg>
        <pc:spChg chg="add mod">
          <ac:chgData name="Al Brooks" userId="34fc579134f071c1" providerId="LiveId" clId="{BABC7A8D-25F2-4134-A43F-87AAF8184ADA}" dt="2021-03-28T00:01:54.114" v="7397" actId="571"/>
          <ac:spMkLst>
            <pc:docMk/>
            <pc:sldMk cId="3848368016" sldId="7090"/>
            <ac:spMk id="107" creationId="{CA119881-7F76-4AAA-AD6A-E21C62C226B6}"/>
          </ac:spMkLst>
        </pc:spChg>
        <pc:spChg chg="add mod">
          <ac:chgData name="Al Brooks" userId="34fc579134f071c1" providerId="LiveId" clId="{BABC7A8D-25F2-4134-A43F-87AAF8184ADA}" dt="2021-03-28T00:11:22.748" v="7810" actId="1076"/>
          <ac:spMkLst>
            <pc:docMk/>
            <pc:sldMk cId="3848368016" sldId="7090"/>
            <ac:spMk id="108" creationId="{E1E7CB20-94A5-48C7-9CD4-6DD317891896}"/>
          </ac:spMkLst>
        </pc:spChg>
        <pc:spChg chg="add mod">
          <ac:chgData name="Al Brooks" userId="34fc579134f071c1" providerId="LiveId" clId="{BABC7A8D-25F2-4134-A43F-87AAF8184ADA}" dt="2021-03-28T00:11:29.116" v="7812" actId="1076"/>
          <ac:spMkLst>
            <pc:docMk/>
            <pc:sldMk cId="3848368016" sldId="7090"/>
            <ac:spMk id="110" creationId="{2AE98F24-24AA-40A1-BC44-6A2FD0871AFA}"/>
          </ac:spMkLst>
        </pc:spChg>
        <pc:spChg chg="add mod">
          <ac:chgData name="Al Brooks" userId="34fc579134f071c1" providerId="LiveId" clId="{BABC7A8D-25F2-4134-A43F-87AAF8184ADA}" dt="2021-03-28T00:11:42.125" v="7816" actId="1076"/>
          <ac:spMkLst>
            <pc:docMk/>
            <pc:sldMk cId="3848368016" sldId="7090"/>
            <ac:spMk id="111" creationId="{80B1A541-42AA-4602-A0E6-E54B22F55E39}"/>
          </ac:spMkLst>
        </pc:spChg>
        <pc:spChg chg="add mod">
          <ac:chgData name="Al Brooks" userId="34fc579134f071c1" providerId="LiveId" clId="{BABC7A8D-25F2-4134-A43F-87AAF8184ADA}" dt="2021-03-28T00:11:51.726" v="7818" actId="1076"/>
          <ac:spMkLst>
            <pc:docMk/>
            <pc:sldMk cId="3848368016" sldId="7090"/>
            <ac:spMk id="112" creationId="{513BB965-AB38-48CF-A256-87EF04BF2F1E}"/>
          </ac:spMkLst>
        </pc:spChg>
        <pc:spChg chg="add mod">
          <ac:chgData name="Al Brooks" userId="34fc579134f071c1" providerId="LiveId" clId="{BABC7A8D-25F2-4134-A43F-87AAF8184ADA}" dt="2021-03-28T00:44:50.751" v="8720" actId="1036"/>
          <ac:spMkLst>
            <pc:docMk/>
            <pc:sldMk cId="3848368016" sldId="7090"/>
            <ac:spMk id="114" creationId="{B3464799-5057-4156-A116-06724518D238}"/>
          </ac:spMkLst>
        </pc:spChg>
        <pc:spChg chg="add mod">
          <ac:chgData name="Al Brooks" userId="34fc579134f071c1" providerId="LiveId" clId="{BABC7A8D-25F2-4134-A43F-87AAF8184ADA}" dt="2021-03-28T00:44:50.751" v="8720" actId="1036"/>
          <ac:spMkLst>
            <pc:docMk/>
            <pc:sldMk cId="3848368016" sldId="7090"/>
            <ac:spMk id="115" creationId="{409D7968-9541-462F-B8CF-362313383142}"/>
          </ac:spMkLst>
        </pc:spChg>
        <pc:spChg chg="add mod">
          <ac:chgData name="Al Brooks" userId="34fc579134f071c1" providerId="LiveId" clId="{BABC7A8D-25F2-4134-A43F-87AAF8184ADA}" dt="2021-03-28T00:44:50.751" v="8720" actId="1036"/>
          <ac:spMkLst>
            <pc:docMk/>
            <pc:sldMk cId="3848368016" sldId="7090"/>
            <ac:spMk id="116" creationId="{06A0EB42-032B-47D1-A53D-FA1993C2F09A}"/>
          </ac:spMkLst>
        </pc:spChg>
        <pc:spChg chg="add mod">
          <ac:chgData name="Al Brooks" userId="34fc579134f071c1" providerId="LiveId" clId="{BABC7A8D-25F2-4134-A43F-87AAF8184ADA}" dt="2021-03-28T00:25:18.175" v="8294" actId="14100"/>
          <ac:spMkLst>
            <pc:docMk/>
            <pc:sldMk cId="3848368016" sldId="7090"/>
            <ac:spMk id="117" creationId="{65F8FBC2-E739-44D7-A5AE-F9923ED9F372}"/>
          </ac:spMkLst>
        </pc:spChg>
        <pc:spChg chg="add mod">
          <ac:chgData name="Al Brooks" userId="34fc579134f071c1" providerId="LiveId" clId="{BABC7A8D-25F2-4134-A43F-87AAF8184ADA}" dt="2021-03-28T01:12:31.565" v="9042" actId="20577"/>
          <ac:spMkLst>
            <pc:docMk/>
            <pc:sldMk cId="3848368016" sldId="7090"/>
            <ac:spMk id="119" creationId="{E940184C-6046-4950-826A-F9499E01C84F}"/>
          </ac:spMkLst>
        </pc:spChg>
        <pc:spChg chg="add mod">
          <ac:chgData name="Al Brooks" userId="34fc579134f071c1" providerId="LiveId" clId="{BABC7A8D-25F2-4134-A43F-87AAF8184ADA}" dt="2021-03-28T00:25:54.764" v="8301" actId="14100"/>
          <ac:spMkLst>
            <pc:docMk/>
            <pc:sldMk cId="3848368016" sldId="7090"/>
            <ac:spMk id="120" creationId="{7491B6AA-D11E-42C5-B986-08EE9CE79A5E}"/>
          </ac:spMkLst>
        </pc:spChg>
        <pc:spChg chg="add mod">
          <ac:chgData name="Al Brooks" userId="34fc579134f071c1" providerId="LiveId" clId="{BABC7A8D-25F2-4134-A43F-87AAF8184ADA}" dt="2021-03-28T00:21:50.328" v="8187" actId="14100"/>
          <ac:spMkLst>
            <pc:docMk/>
            <pc:sldMk cId="3848368016" sldId="7090"/>
            <ac:spMk id="126" creationId="{BE9E4267-5C5C-4C61-B9A2-3E6E4721AB69}"/>
          </ac:spMkLst>
        </pc:spChg>
        <pc:spChg chg="add mod">
          <ac:chgData name="Al Brooks" userId="34fc579134f071c1" providerId="LiveId" clId="{BABC7A8D-25F2-4134-A43F-87AAF8184ADA}" dt="2021-03-28T00:44:50.751" v="8720" actId="1036"/>
          <ac:spMkLst>
            <pc:docMk/>
            <pc:sldMk cId="3848368016" sldId="7090"/>
            <ac:spMk id="129" creationId="{FD503229-9BF9-42C7-88DE-2ACD9E84C501}"/>
          </ac:spMkLst>
        </pc:spChg>
        <pc:spChg chg="add mod">
          <ac:chgData name="Al Brooks" userId="34fc579134f071c1" providerId="LiveId" clId="{BABC7A8D-25F2-4134-A43F-87AAF8184ADA}" dt="2021-03-28T00:45:04.321" v="8758" actId="1035"/>
          <ac:spMkLst>
            <pc:docMk/>
            <pc:sldMk cId="3848368016" sldId="7090"/>
            <ac:spMk id="130" creationId="{4CD9889F-7A2B-4B74-8370-5E4CB7F01F62}"/>
          </ac:spMkLst>
        </pc:spChg>
        <pc:spChg chg="add mod">
          <ac:chgData name="Al Brooks" userId="34fc579134f071c1" providerId="LiveId" clId="{BABC7A8D-25F2-4134-A43F-87AAF8184ADA}" dt="2021-03-28T00:45:04.321" v="8758" actId="1035"/>
          <ac:spMkLst>
            <pc:docMk/>
            <pc:sldMk cId="3848368016" sldId="7090"/>
            <ac:spMk id="131" creationId="{5E766EDC-7B23-4BAD-B11D-876758066E08}"/>
          </ac:spMkLst>
        </pc:spChg>
        <pc:spChg chg="add mod">
          <ac:chgData name="Al Brooks" userId="34fc579134f071c1" providerId="LiveId" clId="{BABC7A8D-25F2-4134-A43F-87AAF8184ADA}" dt="2021-03-28T00:18:12.024" v="8106" actId="1076"/>
          <ac:spMkLst>
            <pc:docMk/>
            <pc:sldMk cId="3848368016" sldId="7090"/>
            <ac:spMk id="132" creationId="{008BA5EB-41BA-43D7-9803-7957DBBA3EDA}"/>
          </ac:spMkLst>
        </pc:spChg>
        <pc:spChg chg="add mod">
          <ac:chgData name="Al Brooks" userId="34fc579134f071c1" providerId="LiveId" clId="{BABC7A8D-25F2-4134-A43F-87AAF8184ADA}" dt="2021-03-28T00:17:44.186" v="8102" actId="571"/>
          <ac:spMkLst>
            <pc:docMk/>
            <pc:sldMk cId="3848368016" sldId="7090"/>
            <ac:spMk id="133" creationId="{BE6B8084-A269-4818-843B-E4C6EF4FE739}"/>
          </ac:spMkLst>
        </pc:spChg>
        <pc:spChg chg="add mod">
          <ac:chgData name="Al Brooks" userId="34fc579134f071c1" providerId="LiveId" clId="{BABC7A8D-25F2-4134-A43F-87AAF8184ADA}" dt="2021-03-28T00:18:24.604" v="8109" actId="1076"/>
          <ac:spMkLst>
            <pc:docMk/>
            <pc:sldMk cId="3848368016" sldId="7090"/>
            <ac:spMk id="134" creationId="{72243B38-0560-4AFD-A38D-042BC9357573}"/>
          </ac:spMkLst>
        </pc:spChg>
        <pc:spChg chg="add mod">
          <ac:chgData name="Al Brooks" userId="34fc579134f071c1" providerId="LiveId" clId="{BABC7A8D-25F2-4134-A43F-87AAF8184ADA}" dt="2021-03-28T00:18:15.433" v="8107" actId="571"/>
          <ac:spMkLst>
            <pc:docMk/>
            <pc:sldMk cId="3848368016" sldId="7090"/>
            <ac:spMk id="135" creationId="{DFCD7D73-A499-4EED-A5FA-371DC8F67DBC}"/>
          </ac:spMkLst>
        </pc:spChg>
        <pc:spChg chg="add del mod">
          <ac:chgData name="Al Brooks" userId="34fc579134f071c1" providerId="LiveId" clId="{BABC7A8D-25F2-4134-A43F-87AAF8184ADA}" dt="2021-03-28T00:26:50.265" v="8322" actId="478"/>
          <ac:spMkLst>
            <pc:docMk/>
            <pc:sldMk cId="3848368016" sldId="7090"/>
            <ac:spMk id="136" creationId="{2EB8A7A0-5EC4-40E2-B74A-5C332EC1CEA2}"/>
          </ac:spMkLst>
        </pc:spChg>
        <pc:spChg chg="add del mod">
          <ac:chgData name="Al Brooks" userId="34fc579134f071c1" providerId="LiveId" clId="{BABC7A8D-25F2-4134-A43F-87AAF8184ADA}" dt="2021-03-28T00:26:50.265" v="8322" actId="478"/>
          <ac:spMkLst>
            <pc:docMk/>
            <pc:sldMk cId="3848368016" sldId="7090"/>
            <ac:spMk id="137" creationId="{79BAB6BB-159E-4155-938D-57F19059BBBD}"/>
          </ac:spMkLst>
        </pc:spChg>
        <pc:spChg chg="add mod ord">
          <ac:chgData name="Al Brooks" userId="34fc579134f071c1" providerId="LiveId" clId="{BABC7A8D-25F2-4134-A43F-87AAF8184ADA}" dt="2021-03-28T00:44:50.751" v="8720" actId="1036"/>
          <ac:spMkLst>
            <pc:docMk/>
            <pc:sldMk cId="3848368016" sldId="7090"/>
            <ac:spMk id="138" creationId="{F659014B-A5C5-445F-A468-5BB9E2C3DDA9}"/>
          </ac:spMkLst>
        </pc:spChg>
        <pc:spChg chg="add del mod">
          <ac:chgData name="Al Brooks" userId="34fc579134f071c1" providerId="LiveId" clId="{BABC7A8D-25F2-4134-A43F-87AAF8184ADA}" dt="2021-03-28T00:44:44.599" v="8703" actId="478"/>
          <ac:spMkLst>
            <pc:docMk/>
            <pc:sldMk cId="3848368016" sldId="7090"/>
            <ac:spMk id="139" creationId="{B629AF62-E8F5-4C68-BD31-DDE18E6026A9}"/>
          </ac:spMkLst>
        </pc:spChg>
        <pc:spChg chg="add mod">
          <ac:chgData name="Al Brooks" userId="34fc579134f071c1" providerId="LiveId" clId="{BABC7A8D-25F2-4134-A43F-87AAF8184ADA}" dt="2021-03-28T00:45:38.674" v="8767" actId="1076"/>
          <ac:spMkLst>
            <pc:docMk/>
            <pc:sldMk cId="3848368016" sldId="7090"/>
            <ac:spMk id="140" creationId="{953BCA0A-AD10-4725-ADBE-B92ECAC0E84C}"/>
          </ac:spMkLst>
        </pc:spChg>
        <pc:spChg chg="add mod">
          <ac:chgData name="Al Brooks" userId="34fc579134f071c1" providerId="LiveId" clId="{BABC7A8D-25F2-4134-A43F-87AAF8184ADA}" dt="2021-03-28T00:45:11.983" v="8759" actId="1076"/>
          <ac:spMkLst>
            <pc:docMk/>
            <pc:sldMk cId="3848368016" sldId="7090"/>
            <ac:spMk id="141" creationId="{9A16CB83-CDBC-41F8-9990-091BA95C70AA}"/>
          </ac:spMkLst>
        </pc:spChg>
        <pc:picChg chg="add mod">
          <ac:chgData name="Al Brooks" userId="34fc579134f071c1" providerId="LiveId" clId="{BABC7A8D-25F2-4134-A43F-87AAF8184ADA}" dt="2021-03-28T00:45:04.321" v="8758" actId="1035"/>
          <ac:picMkLst>
            <pc:docMk/>
            <pc:sldMk cId="3848368016" sldId="7090"/>
            <ac:picMk id="98" creationId="{7BB718A2-7003-42F3-B276-685CAD4D4F1C}"/>
          </ac:picMkLst>
        </pc:picChg>
        <pc:picChg chg="add mod">
          <ac:chgData name="Al Brooks" userId="34fc579134f071c1" providerId="LiveId" clId="{BABC7A8D-25F2-4134-A43F-87AAF8184ADA}" dt="2021-03-27T23:53:50.914" v="7386" actId="14100"/>
          <ac:picMkLst>
            <pc:docMk/>
            <pc:sldMk cId="3848368016" sldId="7090"/>
            <ac:picMk id="103" creationId="{DB4131FF-D2E7-4D2D-8B51-1285A9D7E657}"/>
          </ac:picMkLst>
        </pc:picChg>
        <pc:picChg chg="add mod modCrop">
          <ac:chgData name="Al Brooks" userId="34fc579134f071c1" providerId="LiveId" clId="{BABC7A8D-25F2-4134-A43F-87AAF8184ADA}" dt="2021-03-28T00:01:38.471" v="7394" actId="1076"/>
          <ac:picMkLst>
            <pc:docMk/>
            <pc:sldMk cId="3848368016" sldId="7090"/>
            <ac:picMk id="104" creationId="{839955C5-BCCF-40DC-8E77-6408DF723CCC}"/>
          </ac:picMkLst>
        </pc:picChg>
        <pc:picChg chg="add mod">
          <ac:chgData name="Al Brooks" userId="34fc579134f071c1" providerId="LiveId" clId="{BABC7A8D-25F2-4134-A43F-87AAF8184ADA}" dt="2021-03-28T00:02:03.724" v="7400" actId="571"/>
          <ac:picMkLst>
            <pc:docMk/>
            <pc:sldMk cId="3848368016" sldId="7090"/>
            <ac:picMk id="109" creationId="{3798A196-3CE6-4D23-B54C-E4628FE4A586}"/>
          </ac:picMkLst>
        </pc:picChg>
        <pc:picChg chg="add mod modCrop">
          <ac:chgData name="Al Brooks" userId="34fc579134f071c1" providerId="LiveId" clId="{BABC7A8D-25F2-4134-A43F-87AAF8184ADA}" dt="2021-03-28T00:44:50.751" v="8720" actId="1036"/>
          <ac:picMkLst>
            <pc:docMk/>
            <pc:sldMk cId="3848368016" sldId="7090"/>
            <ac:picMk id="113" creationId="{B7E0942D-FA9B-4C72-B869-D347E7ABC4CF}"/>
          </ac:picMkLst>
        </pc:picChg>
        <pc:cxnChg chg="add mod">
          <ac:chgData name="Al Brooks" userId="34fc579134f071c1" providerId="LiveId" clId="{BABC7A8D-25F2-4134-A43F-87AAF8184ADA}" dt="2021-03-28T00:44:50.751" v="8720" actId="1036"/>
          <ac:cxnSpMkLst>
            <pc:docMk/>
            <pc:sldMk cId="3848368016" sldId="7090"/>
            <ac:cxnSpMk id="118" creationId="{EEF7280E-652F-47A8-A7AB-70B261F288F4}"/>
          </ac:cxnSpMkLst>
        </pc:cxnChg>
        <pc:cxnChg chg="add mod">
          <ac:chgData name="Al Brooks" userId="34fc579134f071c1" providerId="LiveId" clId="{BABC7A8D-25F2-4134-A43F-87AAF8184ADA}" dt="2021-03-28T00:44:50.751" v="8720" actId="1036"/>
          <ac:cxnSpMkLst>
            <pc:docMk/>
            <pc:sldMk cId="3848368016" sldId="7090"/>
            <ac:cxnSpMk id="121" creationId="{D79005C4-D5AD-423C-BBBE-C4CD290B4342}"/>
          </ac:cxnSpMkLst>
        </pc:cxnChg>
        <pc:cxnChg chg="add mod">
          <ac:chgData name="Al Brooks" userId="34fc579134f071c1" providerId="LiveId" clId="{BABC7A8D-25F2-4134-A43F-87AAF8184ADA}" dt="2021-03-28T00:45:04.321" v="8758" actId="1035"/>
          <ac:cxnSpMkLst>
            <pc:docMk/>
            <pc:sldMk cId="3848368016" sldId="7090"/>
            <ac:cxnSpMk id="122" creationId="{46EE3CC3-14BA-45CB-BADE-947572469E80}"/>
          </ac:cxnSpMkLst>
        </pc:cxnChg>
        <pc:cxnChg chg="add del mod">
          <ac:chgData name="Al Brooks" userId="34fc579134f071c1" providerId="LiveId" clId="{BABC7A8D-25F2-4134-A43F-87AAF8184ADA}" dt="2021-03-28T00:09:01.271" v="7735" actId="478"/>
          <ac:cxnSpMkLst>
            <pc:docMk/>
            <pc:sldMk cId="3848368016" sldId="7090"/>
            <ac:cxnSpMk id="123" creationId="{062DE7D6-B073-435D-95BF-5605AADE0093}"/>
          </ac:cxnSpMkLst>
        </pc:cxnChg>
        <pc:cxnChg chg="add mod">
          <ac:chgData name="Al Brooks" userId="34fc579134f071c1" providerId="LiveId" clId="{BABC7A8D-25F2-4134-A43F-87AAF8184ADA}" dt="2021-03-28T00:11:36.770" v="7814" actId="14100"/>
          <ac:cxnSpMkLst>
            <pc:docMk/>
            <pc:sldMk cId="3848368016" sldId="7090"/>
            <ac:cxnSpMk id="124" creationId="{5774C70C-4754-4A39-B3F8-EBCE8037D308}"/>
          </ac:cxnSpMkLst>
        </pc:cxnChg>
        <pc:cxnChg chg="add mod">
          <ac:chgData name="Al Brooks" userId="34fc579134f071c1" providerId="LiveId" clId="{BABC7A8D-25F2-4134-A43F-87AAF8184ADA}" dt="2021-03-28T00:09:10.303" v="7737" actId="14100"/>
          <ac:cxnSpMkLst>
            <pc:docMk/>
            <pc:sldMk cId="3848368016" sldId="7090"/>
            <ac:cxnSpMk id="125" creationId="{59133C8E-D96F-4D85-9CF2-F3B2A132A92C}"/>
          </ac:cxnSpMkLst>
        </pc:cxnChg>
      </pc:sldChg>
      <pc:sldChg chg="addSp delSp modSp add del mod">
        <pc:chgData name="Al Brooks" userId="34fc579134f071c1" providerId="LiveId" clId="{BABC7A8D-25F2-4134-A43F-87AAF8184ADA}" dt="2021-03-29T18:14:54.689" v="9274" actId="47"/>
        <pc:sldMkLst>
          <pc:docMk/>
          <pc:sldMk cId="146106828" sldId="7091"/>
        </pc:sldMkLst>
        <pc:spChg chg="mod">
          <ac:chgData name="Al Brooks" userId="34fc579134f071c1" providerId="LiveId" clId="{BABC7A8D-25F2-4134-A43F-87AAF8184ADA}" dt="2021-03-27T23:51:15.908" v="7362" actId="20577"/>
          <ac:spMkLst>
            <pc:docMk/>
            <pc:sldMk cId="146106828" sldId="7091"/>
            <ac:spMk id="5" creationId="{00000000-0000-0000-0000-000000000000}"/>
          </ac:spMkLst>
        </pc:spChg>
        <pc:spChg chg="del mod">
          <ac:chgData name="Al Brooks" userId="34fc579134f071c1" providerId="LiveId" clId="{BABC7A8D-25F2-4134-A43F-87AAF8184ADA}" dt="2021-03-28T00:27:25.649" v="8348" actId="478"/>
          <ac:spMkLst>
            <pc:docMk/>
            <pc:sldMk cId="146106828" sldId="7091"/>
            <ac:spMk id="97" creationId="{E0321C7E-4333-4158-AA02-73D766A1B899}"/>
          </ac:spMkLst>
        </pc:spChg>
        <pc:spChg chg="del mod">
          <ac:chgData name="Al Brooks" userId="34fc579134f071c1" providerId="LiveId" clId="{BABC7A8D-25F2-4134-A43F-87AAF8184ADA}" dt="2021-03-28T00:27:27.068" v="8349" actId="478"/>
          <ac:spMkLst>
            <pc:docMk/>
            <pc:sldMk cId="146106828" sldId="7091"/>
            <ac:spMk id="99" creationId="{0C3FEC74-8985-486D-9ACE-FD173E70A029}"/>
          </ac:spMkLst>
        </pc:spChg>
        <pc:spChg chg="add mod">
          <ac:chgData name="Al Brooks" userId="34fc579134f071c1" providerId="LiveId" clId="{BABC7A8D-25F2-4134-A43F-87AAF8184ADA}" dt="2021-03-28T00:22:59.806" v="8230" actId="1036"/>
          <ac:spMkLst>
            <pc:docMk/>
            <pc:sldMk cId="146106828" sldId="7091"/>
            <ac:spMk id="105" creationId="{5E9757FC-EBAB-426F-9F6D-00C5EEF38F47}"/>
          </ac:spMkLst>
        </pc:spChg>
        <pc:spChg chg="add mod">
          <ac:chgData name="Al Brooks" userId="34fc579134f071c1" providerId="LiveId" clId="{BABC7A8D-25F2-4134-A43F-87AAF8184ADA}" dt="2021-03-28T00:22:27.672" v="8204" actId="14100"/>
          <ac:spMkLst>
            <pc:docMk/>
            <pc:sldMk cId="146106828" sldId="7091"/>
            <ac:spMk id="106" creationId="{C808E869-4318-450E-BBAB-255D215615C4}"/>
          </ac:spMkLst>
        </pc:spChg>
        <pc:spChg chg="add mod">
          <ac:chgData name="Al Brooks" userId="34fc579134f071c1" providerId="LiveId" clId="{BABC7A8D-25F2-4134-A43F-87AAF8184ADA}" dt="2021-03-28T00:22:27.672" v="8204" actId="14100"/>
          <ac:spMkLst>
            <pc:docMk/>
            <pc:sldMk cId="146106828" sldId="7091"/>
            <ac:spMk id="107" creationId="{C84C2BD1-B0FD-4C2B-A996-D42A303D5112}"/>
          </ac:spMkLst>
        </pc:spChg>
        <pc:spChg chg="add mod">
          <ac:chgData name="Al Brooks" userId="34fc579134f071c1" providerId="LiveId" clId="{BABC7A8D-25F2-4134-A43F-87AAF8184ADA}" dt="2021-03-28T00:22:27.672" v="8204" actId="14100"/>
          <ac:spMkLst>
            <pc:docMk/>
            <pc:sldMk cId="146106828" sldId="7091"/>
            <ac:spMk id="108" creationId="{DF834576-6205-4812-96DD-2915C83A1AC0}"/>
          </ac:spMkLst>
        </pc:spChg>
        <pc:spChg chg="add mod">
          <ac:chgData name="Al Brooks" userId="34fc579134f071c1" providerId="LiveId" clId="{BABC7A8D-25F2-4134-A43F-87AAF8184ADA}" dt="2021-03-28T00:25:36.068" v="8297" actId="14100"/>
          <ac:spMkLst>
            <pc:docMk/>
            <pc:sldMk cId="146106828" sldId="7091"/>
            <ac:spMk id="109" creationId="{E4C5B2D3-6A3B-4988-A17B-83DE71CDE501}"/>
          </ac:spMkLst>
        </pc:spChg>
        <pc:spChg chg="add mod">
          <ac:chgData name="Al Brooks" userId="34fc579134f071c1" providerId="LiveId" clId="{BABC7A8D-25F2-4134-A43F-87AAF8184ADA}" dt="2021-03-28T00:34:01.175" v="8682" actId="20577"/>
          <ac:spMkLst>
            <pc:docMk/>
            <pc:sldMk cId="146106828" sldId="7091"/>
            <ac:spMk id="110" creationId="{45D0EBBC-A159-420B-88E6-12B912A041A5}"/>
          </ac:spMkLst>
        </pc:spChg>
        <pc:spChg chg="add mod">
          <ac:chgData name="Al Brooks" userId="34fc579134f071c1" providerId="LiveId" clId="{BABC7A8D-25F2-4134-A43F-87AAF8184ADA}" dt="2021-03-28T00:31:13.988" v="8553" actId="207"/>
          <ac:spMkLst>
            <pc:docMk/>
            <pc:sldMk cId="146106828" sldId="7091"/>
            <ac:spMk id="111" creationId="{00E89B0C-A0E8-4F8A-8814-7BE1EE8CF9EE}"/>
          </ac:spMkLst>
        </pc:spChg>
        <pc:spChg chg="add mod">
          <ac:chgData name="Al Brooks" userId="34fc579134f071c1" providerId="LiveId" clId="{BABC7A8D-25F2-4134-A43F-87AAF8184ADA}" dt="2021-03-28T01:10:27.795" v="8958" actId="207"/>
          <ac:spMkLst>
            <pc:docMk/>
            <pc:sldMk cId="146106828" sldId="7091"/>
            <ac:spMk id="112" creationId="{3DE99EA9-F7FF-401C-9C7E-C54ECD1EA5E1}"/>
          </ac:spMkLst>
        </pc:spChg>
        <pc:spChg chg="add mod">
          <ac:chgData name="Al Brooks" userId="34fc579134f071c1" providerId="LiveId" clId="{BABC7A8D-25F2-4134-A43F-87AAF8184ADA}" dt="2021-03-28T00:22:38.368" v="8206" actId="1076"/>
          <ac:spMkLst>
            <pc:docMk/>
            <pc:sldMk cId="146106828" sldId="7091"/>
            <ac:spMk id="113" creationId="{39F1CB2B-B931-4690-9125-DC93622216A9}"/>
          </ac:spMkLst>
        </pc:spChg>
        <pc:spChg chg="add del mod">
          <ac:chgData name="Al Brooks" userId="34fc579134f071c1" providerId="LiveId" clId="{BABC7A8D-25F2-4134-A43F-87AAF8184ADA}" dt="2021-03-28T00:22:46.157" v="8208" actId="478"/>
          <ac:spMkLst>
            <pc:docMk/>
            <pc:sldMk cId="146106828" sldId="7091"/>
            <ac:spMk id="114" creationId="{10B63C78-BC63-495F-8D99-516CF17A6172}"/>
          </ac:spMkLst>
        </pc:spChg>
        <pc:spChg chg="add mod">
          <ac:chgData name="Al Brooks" userId="34fc579134f071c1" providerId="LiveId" clId="{BABC7A8D-25F2-4134-A43F-87AAF8184ADA}" dt="2021-03-28T00:23:04.536" v="8231" actId="1076"/>
          <ac:spMkLst>
            <pc:docMk/>
            <pc:sldMk cId="146106828" sldId="7091"/>
            <ac:spMk id="115" creationId="{F8BDD2C0-D624-4144-8B14-100B6853F984}"/>
          </ac:spMkLst>
        </pc:spChg>
        <pc:spChg chg="add mod">
          <ac:chgData name="Al Brooks" userId="34fc579134f071c1" providerId="LiveId" clId="{BABC7A8D-25F2-4134-A43F-87AAF8184ADA}" dt="2021-03-28T00:23:08.444" v="8232" actId="1076"/>
          <ac:spMkLst>
            <pc:docMk/>
            <pc:sldMk cId="146106828" sldId="7091"/>
            <ac:spMk id="116" creationId="{EE974EC6-35A1-4267-9565-D10ED4E84266}"/>
          </ac:spMkLst>
        </pc:spChg>
        <pc:spChg chg="add mod">
          <ac:chgData name="Al Brooks" userId="34fc579134f071c1" providerId="LiveId" clId="{BABC7A8D-25F2-4134-A43F-87AAF8184ADA}" dt="2021-03-28T00:27:28.712" v="8350"/>
          <ac:spMkLst>
            <pc:docMk/>
            <pc:sldMk cId="146106828" sldId="7091"/>
            <ac:spMk id="117" creationId="{3C82E0AF-74EB-4C25-97A0-552916F8D39B}"/>
          </ac:spMkLst>
        </pc:spChg>
        <pc:spChg chg="add mod">
          <ac:chgData name="Al Brooks" userId="34fc579134f071c1" providerId="LiveId" clId="{BABC7A8D-25F2-4134-A43F-87AAF8184ADA}" dt="2021-03-28T00:27:38.835" v="8351"/>
          <ac:spMkLst>
            <pc:docMk/>
            <pc:sldMk cId="146106828" sldId="7091"/>
            <ac:spMk id="118" creationId="{2A2ED1A6-AC40-454C-9494-7227BC9DEFA0}"/>
          </ac:spMkLst>
        </pc:spChg>
        <pc:spChg chg="add mod">
          <ac:chgData name="Al Brooks" userId="34fc579134f071c1" providerId="LiveId" clId="{BABC7A8D-25F2-4134-A43F-87AAF8184ADA}" dt="2021-03-28T00:29:02.526" v="8360" actId="571"/>
          <ac:spMkLst>
            <pc:docMk/>
            <pc:sldMk cId="146106828" sldId="7091"/>
            <ac:spMk id="120" creationId="{97123C87-BE9B-4540-A17C-2DD4CB1BFD1B}"/>
          </ac:spMkLst>
        </pc:spChg>
        <pc:spChg chg="add mod">
          <ac:chgData name="Al Brooks" userId="34fc579134f071c1" providerId="LiveId" clId="{BABC7A8D-25F2-4134-A43F-87AAF8184ADA}" dt="2021-03-28T00:29:08.108" v="8361" actId="571"/>
          <ac:spMkLst>
            <pc:docMk/>
            <pc:sldMk cId="146106828" sldId="7091"/>
            <ac:spMk id="121" creationId="{85C451CA-CF3F-48B2-A361-C48FA65CAF78}"/>
          </ac:spMkLst>
        </pc:spChg>
        <pc:spChg chg="add mod">
          <ac:chgData name="Al Brooks" userId="34fc579134f071c1" providerId="LiveId" clId="{BABC7A8D-25F2-4134-A43F-87AAF8184ADA}" dt="2021-03-28T00:29:14.132" v="8362" actId="571"/>
          <ac:spMkLst>
            <pc:docMk/>
            <pc:sldMk cId="146106828" sldId="7091"/>
            <ac:spMk id="122" creationId="{EC2F9F1F-151B-4907-AC29-6D4AF090A369}"/>
          </ac:spMkLst>
        </pc:spChg>
        <pc:spChg chg="add mod">
          <ac:chgData name="Al Brooks" userId="34fc579134f071c1" providerId="LiveId" clId="{BABC7A8D-25F2-4134-A43F-87AAF8184ADA}" dt="2021-03-28T00:47:04.334" v="8803" actId="1035"/>
          <ac:spMkLst>
            <pc:docMk/>
            <pc:sldMk cId="146106828" sldId="7091"/>
            <ac:spMk id="127" creationId="{96138B02-0446-4B84-9C3A-D41560D714FD}"/>
          </ac:spMkLst>
        </pc:spChg>
        <pc:spChg chg="add mod">
          <ac:chgData name="Al Brooks" userId="34fc579134f071c1" providerId="LiveId" clId="{BABC7A8D-25F2-4134-A43F-87AAF8184ADA}" dt="2021-03-28T00:47:04.334" v="8803" actId="1035"/>
          <ac:spMkLst>
            <pc:docMk/>
            <pc:sldMk cId="146106828" sldId="7091"/>
            <ac:spMk id="128" creationId="{54C6AE62-37EA-4331-B7E7-6D07B7DE9ECC}"/>
          </ac:spMkLst>
        </pc:spChg>
        <pc:spChg chg="add mod">
          <ac:chgData name="Al Brooks" userId="34fc579134f071c1" providerId="LiveId" clId="{BABC7A8D-25F2-4134-A43F-87AAF8184ADA}" dt="2021-03-28T00:47:04.334" v="8803" actId="1035"/>
          <ac:spMkLst>
            <pc:docMk/>
            <pc:sldMk cId="146106828" sldId="7091"/>
            <ac:spMk id="129" creationId="{C0F361E6-C710-4EDA-9160-0698EAEA0D3F}"/>
          </ac:spMkLst>
        </pc:spChg>
        <pc:spChg chg="add mod">
          <ac:chgData name="Al Brooks" userId="34fc579134f071c1" providerId="LiveId" clId="{BABC7A8D-25F2-4134-A43F-87AAF8184ADA}" dt="2021-03-28T00:46:48.061" v="8769" actId="14100"/>
          <ac:spMkLst>
            <pc:docMk/>
            <pc:sldMk cId="146106828" sldId="7091"/>
            <ac:spMk id="130" creationId="{88F8531B-B709-4779-9EA4-6065792661F3}"/>
          </ac:spMkLst>
        </pc:spChg>
        <pc:spChg chg="add mod">
          <ac:chgData name="Al Brooks" userId="34fc579134f071c1" providerId="LiveId" clId="{BABC7A8D-25F2-4134-A43F-87AAF8184ADA}" dt="2021-03-28T00:47:10.678" v="8804" actId="1076"/>
          <ac:spMkLst>
            <pc:docMk/>
            <pc:sldMk cId="146106828" sldId="7091"/>
            <ac:spMk id="131" creationId="{7B885EE7-83AE-487C-8E43-A0CD4BB7A46A}"/>
          </ac:spMkLst>
        </pc:spChg>
        <pc:picChg chg="add del mod">
          <ac:chgData name="Al Brooks" userId="34fc579134f071c1" providerId="LiveId" clId="{BABC7A8D-25F2-4134-A43F-87AAF8184ADA}" dt="2021-03-27T23:53:15.192" v="7380" actId="21"/>
          <ac:picMkLst>
            <pc:docMk/>
            <pc:sldMk cId="146106828" sldId="7091"/>
            <ac:picMk id="98" creationId="{7B69D582-9629-475C-9802-FC116744FDDB}"/>
          </ac:picMkLst>
        </pc:picChg>
        <pc:picChg chg="add mod">
          <ac:chgData name="Al Brooks" userId="34fc579134f071c1" providerId="LiveId" clId="{BABC7A8D-25F2-4134-A43F-87AAF8184ADA}" dt="2021-03-28T00:19:27.434" v="8116" actId="1076"/>
          <ac:picMkLst>
            <pc:docMk/>
            <pc:sldMk cId="146106828" sldId="7091"/>
            <ac:picMk id="101" creationId="{42EC3AC5-1B90-4F7E-977A-A9C6A1054E9C}"/>
          </ac:picMkLst>
        </pc:picChg>
        <pc:picChg chg="add mod modCrop">
          <ac:chgData name="Al Brooks" userId="34fc579134f071c1" providerId="LiveId" clId="{BABC7A8D-25F2-4134-A43F-87AAF8184ADA}" dt="2021-03-28T00:22:59.806" v="8230" actId="1036"/>
          <ac:picMkLst>
            <pc:docMk/>
            <pc:sldMk cId="146106828" sldId="7091"/>
            <ac:picMk id="103" creationId="{122AE7AD-BC01-47A5-A9BA-DD4E6151EE03}"/>
          </ac:picMkLst>
        </pc:picChg>
        <pc:picChg chg="add mod modCrop">
          <ac:chgData name="Al Brooks" userId="34fc579134f071c1" providerId="LiveId" clId="{BABC7A8D-25F2-4134-A43F-87AAF8184ADA}" dt="2021-03-28T00:28:58.085" v="8359" actId="1076"/>
          <ac:picMkLst>
            <pc:docMk/>
            <pc:sldMk cId="146106828" sldId="7091"/>
            <ac:picMk id="119" creationId="{77F66A0F-C9C4-4B3D-B5CE-A95AEFD380FF}"/>
          </ac:picMkLst>
        </pc:picChg>
        <pc:picChg chg="add mod modCrop">
          <ac:chgData name="Al Brooks" userId="34fc579134f071c1" providerId="LiveId" clId="{BABC7A8D-25F2-4134-A43F-87AAF8184ADA}" dt="2021-03-28T00:47:04.334" v="8803" actId="1035"/>
          <ac:picMkLst>
            <pc:docMk/>
            <pc:sldMk cId="146106828" sldId="7091"/>
            <ac:picMk id="124" creationId="{A92023BE-09ED-476E-8F6D-910537669320}"/>
          </ac:picMkLst>
        </pc:picChg>
        <pc:cxnChg chg="add del mod">
          <ac:chgData name="Al Brooks" userId="34fc579134f071c1" providerId="LiveId" clId="{BABC7A8D-25F2-4134-A43F-87AAF8184ADA}" dt="2021-03-27T23:53:15.192" v="7380" actId="21"/>
          <ac:cxnSpMkLst>
            <pc:docMk/>
            <pc:sldMk cId="146106828" sldId="7091"/>
            <ac:cxnSpMk id="100" creationId="{917A0895-E2C2-4565-BFCA-CBEA1DFEB4E9}"/>
          </ac:cxnSpMkLst>
        </pc:cxnChg>
        <pc:cxnChg chg="add mod">
          <ac:chgData name="Al Brooks" userId="34fc579134f071c1" providerId="LiveId" clId="{BABC7A8D-25F2-4134-A43F-87AAF8184ADA}" dt="2021-03-28T00:29:44.824" v="8367" actId="108"/>
          <ac:cxnSpMkLst>
            <pc:docMk/>
            <pc:sldMk cId="146106828" sldId="7091"/>
            <ac:cxnSpMk id="102" creationId="{E2D44C77-D2B8-4587-AB87-6C5AB533D91D}"/>
          </ac:cxnSpMkLst>
        </pc:cxnChg>
        <pc:cxnChg chg="add mod">
          <ac:chgData name="Al Brooks" userId="34fc579134f071c1" providerId="LiveId" clId="{BABC7A8D-25F2-4134-A43F-87AAF8184ADA}" dt="2021-03-28T00:23:26.574" v="8236" actId="14100"/>
          <ac:cxnSpMkLst>
            <pc:docMk/>
            <pc:sldMk cId="146106828" sldId="7091"/>
            <ac:cxnSpMk id="104" creationId="{DD0F0254-7DD1-49F5-ADA7-4D496311BBAB}"/>
          </ac:cxnSpMkLst>
        </pc:cxnChg>
        <pc:cxnChg chg="add mod">
          <ac:chgData name="Al Brooks" userId="34fc579134f071c1" providerId="LiveId" clId="{BABC7A8D-25F2-4134-A43F-87AAF8184ADA}" dt="2021-03-28T00:29:41.068" v="8366" actId="108"/>
          <ac:cxnSpMkLst>
            <pc:docMk/>
            <pc:sldMk cId="146106828" sldId="7091"/>
            <ac:cxnSpMk id="123" creationId="{B8A39718-E2B5-42BC-B790-6042CC370A02}"/>
          </ac:cxnSpMkLst>
        </pc:cxnChg>
        <pc:cxnChg chg="add mod">
          <ac:chgData name="Al Brooks" userId="34fc579134f071c1" providerId="LiveId" clId="{BABC7A8D-25F2-4134-A43F-87AAF8184ADA}" dt="2021-03-28T00:47:04.334" v="8803" actId="1035"/>
          <ac:cxnSpMkLst>
            <pc:docMk/>
            <pc:sldMk cId="146106828" sldId="7091"/>
            <ac:cxnSpMk id="125" creationId="{60EC8B40-B32E-4A8D-9EE5-6E093BC3C849}"/>
          </ac:cxnSpMkLst>
        </pc:cxnChg>
      </pc:sldChg>
      <pc:sldChg chg="addSp delSp modSp add mod">
        <pc:chgData name="Al Brooks" userId="34fc579134f071c1" providerId="LiveId" clId="{BABC7A8D-25F2-4134-A43F-87AAF8184ADA}" dt="2021-03-31T21:29:06.518" v="14589" actId="207"/>
        <pc:sldMkLst>
          <pc:docMk/>
          <pc:sldMk cId="556072802" sldId="7091"/>
        </pc:sldMkLst>
        <pc:spChg chg="mod">
          <ac:chgData name="Al Brooks" userId="34fc579134f071c1" providerId="LiveId" clId="{BABC7A8D-25F2-4134-A43F-87AAF8184ADA}" dt="2021-03-31T21:01:29.923" v="14337" actId="20577"/>
          <ac:spMkLst>
            <pc:docMk/>
            <pc:sldMk cId="556072802" sldId="7091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0T20:33:58.127" v="11941" actId="20577"/>
          <ac:spMkLst>
            <pc:docMk/>
            <pc:sldMk cId="556072802" sldId="7091"/>
            <ac:spMk id="21" creationId="{D800B438-E78B-4C04-8812-E548DC25F1FB}"/>
          </ac:spMkLst>
        </pc:spChg>
        <pc:spChg chg="add mod">
          <ac:chgData name="Al Brooks" userId="34fc579134f071c1" providerId="LiveId" clId="{BABC7A8D-25F2-4134-A43F-87AAF8184ADA}" dt="2021-03-31T21:21:10.151" v="14366" actId="14100"/>
          <ac:spMkLst>
            <pc:docMk/>
            <pc:sldMk cId="556072802" sldId="7091"/>
            <ac:spMk id="102" creationId="{77B8E7CA-2B39-470D-AEB6-EAC331E62A5C}"/>
          </ac:spMkLst>
        </pc:spChg>
        <pc:spChg chg="add mod">
          <ac:chgData name="Al Brooks" userId="34fc579134f071c1" providerId="LiveId" clId="{BABC7A8D-25F2-4134-A43F-87AAF8184ADA}" dt="2021-03-31T21:21:19.764" v="14368" actId="14100"/>
          <ac:spMkLst>
            <pc:docMk/>
            <pc:sldMk cId="556072802" sldId="7091"/>
            <ac:spMk id="103" creationId="{4111811E-8138-4EB3-8FB9-0DCA6F77779F}"/>
          </ac:spMkLst>
        </pc:spChg>
        <pc:spChg chg="add mod">
          <ac:chgData name="Al Brooks" userId="34fc579134f071c1" providerId="LiveId" clId="{BABC7A8D-25F2-4134-A43F-87AAF8184ADA}" dt="2021-03-31T21:21:34.024" v="14371" actId="14100"/>
          <ac:spMkLst>
            <pc:docMk/>
            <pc:sldMk cId="556072802" sldId="7091"/>
            <ac:spMk id="104" creationId="{4D9E9753-7A83-4290-8375-01CC0AD67CB1}"/>
          </ac:spMkLst>
        </pc:spChg>
        <pc:spChg chg="add del mod">
          <ac:chgData name="Al Brooks" userId="34fc579134f071c1" providerId="LiveId" clId="{BABC7A8D-25F2-4134-A43F-87AAF8184ADA}" dt="2021-03-31T21:21:48.333" v="14374" actId="478"/>
          <ac:spMkLst>
            <pc:docMk/>
            <pc:sldMk cId="556072802" sldId="7091"/>
            <ac:spMk id="105" creationId="{866E57B2-F919-46D6-B3C6-CBD4567CCE88}"/>
          </ac:spMkLst>
        </pc:spChg>
        <pc:spChg chg="add mod">
          <ac:chgData name="Al Brooks" userId="34fc579134f071c1" providerId="LiveId" clId="{BABC7A8D-25F2-4134-A43F-87AAF8184ADA}" dt="2021-03-31T21:21:59.071" v="14375" actId="571"/>
          <ac:spMkLst>
            <pc:docMk/>
            <pc:sldMk cId="556072802" sldId="7091"/>
            <ac:spMk id="106" creationId="{9088E79B-EEC8-4B9E-93F8-BE23684996CA}"/>
          </ac:spMkLst>
        </pc:spChg>
        <pc:spChg chg="add mod">
          <ac:chgData name="Al Brooks" userId="34fc579134f071c1" providerId="LiveId" clId="{BABC7A8D-25F2-4134-A43F-87AAF8184ADA}" dt="2021-03-31T21:22:15.887" v="14376" actId="571"/>
          <ac:spMkLst>
            <pc:docMk/>
            <pc:sldMk cId="556072802" sldId="7091"/>
            <ac:spMk id="107" creationId="{0E0E9AA0-489E-4E10-A7B0-1F1FDC7D9F3D}"/>
          </ac:spMkLst>
        </pc:spChg>
        <pc:spChg chg="add mod">
          <ac:chgData name="Al Brooks" userId="34fc579134f071c1" providerId="LiveId" clId="{BABC7A8D-25F2-4134-A43F-87AAF8184ADA}" dt="2021-03-31T21:22:19.369" v="14377" actId="571"/>
          <ac:spMkLst>
            <pc:docMk/>
            <pc:sldMk cId="556072802" sldId="7091"/>
            <ac:spMk id="108" creationId="{B3598B10-FFA7-49B0-B34E-972FF69C5C40}"/>
          </ac:spMkLst>
        </pc:spChg>
        <pc:spChg chg="add mod">
          <ac:chgData name="Al Brooks" userId="34fc579134f071c1" providerId="LiveId" clId="{BABC7A8D-25F2-4134-A43F-87AAF8184ADA}" dt="2021-03-31T21:22:22.268" v="14378" actId="571"/>
          <ac:spMkLst>
            <pc:docMk/>
            <pc:sldMk cId="556072802" sldId="7091"/>
            <ac:spMk id="109" creationId="{A7BBFC3C-C00F-465A-A3F8-C5855A73FB9F}"/>
          </ac:spMkLst>
        </pc:spChg>
        <pc:spChg chg="add mod">
          <ac:chgData name="Al Brooks" userId="34fc579134f071c1" providerId="LiveId" clId="{BABC7A8D-25F2-4134-A43F-87AAF8184ADA}" dt="2021-03-31T21:22:24.788" v="14379" actId="571"/>
          <ac:spMkLst>
            <pc:docMk/>
            <pc:sldMk cId="556072802" sldId="7091"/>
            <ac:spMk id="110" creationId="{0A7A9EC0-6AAD-41B0-97C1-E45807F96598}"/>
          </ac:spMkLst>
        </pc:spChg>
        <pc:spChg chg="add mod">
          <ac:chgData name="Al Brooks" userId="34fc579134f071c1" providerId="LiveId" clId="{BABC7A8D-25F2-4134-A43F-87AAF8184ADA}" dt="2021-03-31T21:22:27.893" v="14380" actId="571"/>
          <ac:spMkLst>
            <pc:docMk/>
            <pc:sldMk cId="556072802" sldId="7091"/>
            <ac:spMk id="111" creationId="{7C40F167-2EFE-47FF-A3EC-6EDE898ECFDA}"/>
          </ac:spMkLst>
        </pc:spChg>
        <pc:spChg chg="add mod">
          <ac:chgData name="Al Brooks" userId="34fc579134f071c1" providerId="LiveId" clId="{BABC7A8D-25F2-4134-A43F-87AAF8184ADA}" dt="2021-03-31T21:22:33.540" v="14381" actId="571"/>
          <ac:spMkLst>
            <pc:docMk/>
            <pc:sldMk cId="556072802" sldId="7091"/>
            <ac:spMk id="112" creationId="{C0158741-8256-4B48-B84A-B82FF82158B7}"/>
          </ac:spMkLst>
        </pc:spChg>
        <pc:spChg chg="add mod">
          <ac:chgData name="Al Brooks" userId="34fc579134f071c1" providerId="LiveId" clId="{BABC7A8D-25F2-4134-A43F-87AAF8184ADA}" dt="2021-03-31T21:22:37.147" v="14382" actId="571"/>
          <ac:spMkLst>
            <pc:docMk/>
            <pc:sldMk cId="556072802" sldId="7091"/>
            <ac:spMk id="113" creationId="{7529EA82-877B-4F9A-BE63-FC0BF73DE8B9}"/>
          </ac:spMkLst>
        </pc:spChg>
        <pc:spChg chg="add mod">
          <ac:chgData name="Al Brooks" userId="34fc579134f071c1" providerId="LiveId" clId="{BABC7A8D-25F2-4134-A43F-87AAF8184ADA}" dt="2021-03-31T21:22:40.140" v="14383" actId="571"/>
          <ac:spMkLst>
            <pc:docMk/>
            <pc:sldMk cId="556072802" sldId="7091"/>
            <ac:spMk id="114" creationId="{683F3309-2DA8-45B5-947C-2C052B1E585B}"/>
          </ac:spMkLst>
        </pc:spChg>
        <pc:spChg chg="add mod">
          <ac:chgData name="Al Brooks" userId="34fc579134f071c1" providerId="LiveId" clId="{BABC7A8D-25F2-4134-A43F-87AAF8184ADA}" dt="2021-03-31T21:22:42.311" v="14384" actId="571"/>
          <ac:spMkLst>
            <pc:docMk/>
            <pc:sldMk cId="556072802" sldId="7091"/>
            <ac:spMk id="115" creationId="{F7DC1D78-EF0C-471D-876C-93BFB233992D}"/>
          </ac:spMkLst>
        </pc:spChg>
        <pc:spChg chg="add mod">
          <ac:chgData name="Al Brooks" userId="34fc579134f071c1" providerId="LiveId" clId="{BABC7A8D-25F2-4134-A43F-87AAF8184ADA}" dt="2021-03-31T21:22:44.023" v="14385" actId="571"/>
          <ac:spMkLst>
            <pc:docMk/>
            <pc:sldMk cId="556072802" sldId="7091"/>
            <ac:spMk id="116" creationId="{85F4B4EA-11A4-45A4-BD38-138522C8693B}"/>
          </ac:spMkLst>
        </pc:spChg>
        <pc:spChg chg="add mod">
          <ac:chgData name="Al Brooks" userId="34fc579134f071c1" providerId="LiveId" clId="{BABC7A8D-25F2-4134-A43F-87AAF8184ADA}" dt="2021-03-31T21:22:46.325" v="14386" actId="571"/>
          <ac:spMkLst>
            <pc:docMk/>
            <pc:sldMk cId="556072802" sldId="7091"/>
            <ac:spMk id="117" creationId="{44CC8E33-1CE5-45A5-AFA0-A7FEF426C2DC}"/>
          </ac:spMkLst>
        </pc:spChg>
        <pc:spChg chg="add mod">
          <ac:chgData name="Al Brooks" userId="34fc579134f071c1" providerId="LiveId" clId="{BABC7A8D-25F2-4134-A43F-87AAF8184ADA}" dt="2021-03-31T21:22:52.329" v="14388" actId="1076"/>
          <ac:spMkLst>
            <pc:docMk/>
            <pc:sldMk cId="556072802" sldId="7091"/>
            <ac:spMk id="118" creationId="{2F803094-A6F8-4C45-AEC8-F23D9C90BAEF}"/>
          </ac:spMkLst>
        </pc:spChg>
        <pc:spChg chg="add mod">
          <ac:chgData name="Al Brooks" userId="34fc579134f071c1" providerId="LiveId" clId="{BABC7A8D-25F2-4134-A43F-87AAF8184ADA}" dt="2021-03-31T21:22:55.017" v="14389" actId="571"/>
          <ac:spMkLst>
            <pc:docMk/>
            <pc:sldMk cId="556072802" sldId="7091"/>
            <ac:spMk id="119" creationId="{1B34AC1B-05AD-43E9-90E9-49D803B4D012}"/>
          </ac:spMkLst>
        </pc:spChg>
        <pc:spChg chg="add mod">
          <ac:chgData name="Al Brooks" userId="34fc579134f071c1" providerId="LiveId" clId="{BABC7A8D-25F2-4134-A43F-87AAF8184ADA}" dt="2021-03-31T21:22:57.307" v="14390" actId="571"/>
          <ac:spMkLst>
            <pc:docMk/>
            <pc:sldMk cId="556072802" sldId="7091"/>
            <ac:spMk id="120" creationId="{59B2C27A-9951-44B8-BBFC-59F9B1871160}"/>
          </ac:spMkLst>
        </pc:spChg>
        <pc:spChg chg="add mod">
          <ac:chgData name="Al Brooks" userId="34fc579134f071c1" providerId="LiveId" clId="{BABC7A8D-25F2-4134-A43F-87AAF8184ADA}" dt="2021-03-31T21:22:59.939" v="14391" actId="571"/>
          <ac:spMkLst>
            <pc:docMk/>
            <pc:sldMk cId="556072802" sldId="7091"/>
            <ac:spMk id="121" creationId="{D23F101D-A384-4904-9980-5E0855EB7012}"/>
          </ac:spMkLst>
        </pc:spChg>
        <pc:spChg chg="add mod">
          <ac:chgData name="Al Brooks" userId="34fc579134f071c1" providerId="LiveId" clId="{BABC7A8D-25F2-4134-A43F-87AAF8184ADA}" dt="2021-03-31T21:23:02.578" v="14392" actId="571"/>
          <ac:spMkLst>
            <pc:docMk/>
            <pc:sldMk cId="556072802" sldId="7091"/>
            <ac:spMk id="122" creationId="{F48DCE77-4DA6-49A0-BA99-522C24DDCF19}"/>
          </ac:spMkLst>
        </pc:spChg>
        <pc:spChg chg="add mod">
          <ac:chgData name="Al Brooks" userId="34fc579134f071c1" providerId="LiveId" clId="{BABC7A8D-25F2-4134-A43F-87AAF8184ADA}" dt="2021-03-31T21:23:04.514" v="14393" actId="571"/>
          <ac:spMkLst>
            <pc:docMk/>
            <pc:sldMk cId="556072802" sldId="7091"/>
            <ac:spMk id="123" creationId="{0247FDF6-804C-4CE3-B624-AAAA484B1492}"/>
          </ac:spMkLst>
        </pc:spChg>
        <pc:spChg chg="add mod">
          <ac:chgData name="Al Brooks" userId="34fc579134f071c1" providerId="LiveId" clId="{BABC7A8D-25F2-4134-A43F-87AAF8184ADA}" dt="2021-03-31T21:23:07.377" v="14394" actId="571"/>
          <ac:spMkLst>
            <pc:docMk/>
            <pc:sldMk cId="556072802" sldId="7091"/>
            <ac:spMk id="124" creationId="{BF8D379C-7B27-47F9-BDE3-EAA796CB7C63}"/>
          </ac:spMkLst>
        </pc:spChg>
        <pc:spChg chg="add mod">
          <ac:chgData name="Al Brooks" userId="34fc579134f071c1" providerId="LiveId" clId="{BABC7A8D-25F2-4134-A43F-87AAF8184ADA}" dt="2021-03-31T21:23:11.957" v="14395" actId="571"/>
          <ac:spMkLst>
            <pc:docMk/>
            <pc:sldMk cId="556072802" sldId="7091"/>
            <ac:spMk id="125" creationId="{C34969F9-99A1-471B-9FE4-DBE7C8712382}"/>
          </ac:spMkLst>
        </pc:spChg>
        <pc:spChg chg="add mod">
          <ac:chgData name="Al Brooks" userId="34fc579134f071c1" providerId="LiveId" clId="{BABC7A8D-25F2-4134-A43F-87AAF8184ADA}" dt="2021-03-31T21:23:15.009" v="14396" actId="571"/>
          <ac:spMkLst>
            <pc:docMk/>
            <pc:sldMk cId="556072802" sldId="7091"/>
            <ac:spMk id="126" creationId="{E049B2BC-1545-4A0E-8EA0-189F49E35928}"/>
          </ac:spMkLst>
        </pc:spChg>
        <pc:spChg chg="add del mod">
          <ac:chgData name="Al Brooks" userId="34fc579134f071c1" providerId="LiveId" clId="{BABC7A8D-25F2-4134-A43F-87AAF8184ADA}" dt="2021-03-31T21:23:18.569" v="14398" actId="478"/>
          <ac:spMkLst>
            <pc:docMk/>
            <pc:sldMk cId="556072802" sldId="7091"/>
            <ac:spMk id="127" creationId="{370712AC-F53F-4781-B2BF-ED6C132DFC25}"/>
          </ac:spMkLst>
        </pc:spChg>
        <pc:spChg chg="add mod">
          <ac:chgData name="Al Brooks" userId="34fc579134f071c1" providerId="LiveId" clId="{BABC7A8D-25F2-4134-A43F-87AAF8184ADA}" dt="2021-03-31T21:23:48.633" v="14404" actId="1076"/>
          <ac:spMkLst>
            <pc:docMk/>
            <pc:sldMk cId="556072802" sldId="7091"/>
            <ac:spMk id="128" creationId="{FB1B2F4C-5A5E-47DA-BEC5-3EA6D4573866}"/>
          </ac:spMkLst>
        </pc:spChg>
        <pc:spChg chg="add mod">
          <ac:chgData name="Al Brooks" userId="34fc579134f071c1" providerId="LiveId" clId="{BABC7A8D-25F2-4134-A43F-87AAF8184ADA}" dt="2021-03-31T21:23:32.564" v="14400" actId="571"/>
          <ac:spMkLst>
            <pc:docMk/>
            <pc:sldMk cId="556072802" sldId="7091"/>
            <ac:spMk id="129" creationId="{37CCF74F-600A-482A-B96F-B93D3FB58E5E}"/>
          </ac:spMkLst>
        </pc:spChg>
        <pc:spChg chg="add mod">
          <ac:chgData name="Al Brooks" userId="34fc579134f071c1" providerId="LiveId" clId="{BABC7A8D-25F2-4134-A43F-87AAF8184ADA}" dt="2021-03-31T21:23:41.253" v="14402" actId="571"/>
          <ac:spMkLst>
            <pc:docMk/>
            <pc:sldMk cId="556072802" sldId="7091"/>
            <ac:spMk id="130" creationId="{3865B676-8355-420B-9243-33960F9BB702}"/>
          </ac:spMkLst>
        </pc:spChg>
        <pc:spChg chg="add mod">
          <ac:chgData name="Al Brooks" userId="34fc579134f071c1" providerId="LiveId" clId="{BABC7A8D-25F2-4134-A43F-87AAF8184ADA}" dt="2021-03-31T21:23:55.937" v="14405" actId="571"/>
          <ac:spMkLst>
            <pc:docMk/>
            <pc:sldMk cId="556072802" sldId="7091"/>
            <ac:spMk id="131" creationId="{A0CDAC2E-DEEB-4239-BA91-4985304698A0}"/>
          </ac:spMkLst>
        </pc:spChg>
        <pc:spChg chg="add mod">
          <ac:chgData name="Al Brooks" userId="34fc579134f071c1" providerId="LiveId" clId="{BABC7A8D-25F2-4134-A43F-87AAF8184ADA}" dt="2021-03-31T21:24:00.205" v="14406" actId="571"/>
          <ac:spMkLst>
            <pc:docMk/>
            <pc:sldMk cId="556072802" sldId="7091"/>
            <ac:spMk id="132" creationId="{AC7BB15C-4B32-4962-93AA-829CC367961A}"/>
          </ac:spMkLst>
        </pc:spChg>
        <pc:spChg chg="add mod">
          <ac:chgData name="Al Brooks" userId="34fc579134f071c1" providerId="LiveId" clId="{BABC7A8D-25F2-4134-A43F-87AAF8184ADA}" dt="2021-03-31T21:24:03.189" v="14407" actId="571"/>
          <ac:spMkLst>
            <pc:docMk/>
            <pc:sldMk cId="556072802" sldId="7091"/>
            <ac:spMk id="133" creationId="{D7268399-5DBE-4D91-AE93-E6C1685492AC}"/>
          </ac:spMkLst>
        </pc:spChg>
        <pc:spChg chg="add mod">
          <ac:chgData name="Al Brooks" userId="34fc579134f071c1" providerId="LiveId" clId="{BABC7A8D-25F2-4134-A43F-87AAF8184ADA}" dt="2021-03-31T21:24:05.665" v="14408" actId="571"/>
          <ac:spMkLst>
            <pc:docMk/>
            <pc:sldMk cId="556072802" sldId="7091"/>
            <ac:spMk id="134" creationId="{B81B8CF8-0E46-455E-B970-A8834C0E6D83}"/>
          </ac:spMkLst>
        </pc:spChg>
        <pc:spChg chg="add mod">
          <ac:chgData name="Al Brooks" userId="34fc579134f071c1" providerId="LiveId" clId="{BABC7A8D-25F2-4134-A43F-87AAF8184ADA}" dt="2021-03-31T21:24:08.392" v="14409" actId="571"/>
          <ac:spMkLst>
            <pc:docMk/>
            <pc:sldMk cId="556072802" sldId="7091"/>
            <ac:spMk id="135" creationId="{D4E1DC7C-107B-4F8A-9EB8-B9FC44C6BE07}"/>
          </ac:spMkLst>
        </pc:spChg>
        <pc:spChg chg="add mod">
          <ac:chgData name="Al Brooks" userId="34fc579134f071c1" providerId="LiveId" clId="{BABC7A8D-25F2-4134-A43F-87AAF8184ADA}" dt="2021-03-31T21:24:36.551" v="14437" actId="14100"/>
          <ac:spMkLst>
            <pc:docMk/>
            <pc:sldMk cId="556072802" sldId="7091"/>
            <ac:spMk id="136" creationId="{0EB86AAC-D787-4FEE-B868-01B6C6127C68}"/>
          </ac:spMkLst>
        </pc:spChg>
        <pc:spChg chg="add mod">
          <ac:chgData name="Al Brooks" userId="34fc579134f071c1" providerId="LiveId" clId="{BABC7A8D-25F2-4134-A43F-87AAF8184ADA}" dt="2021-03-31T21:24:54.695" v="14450" actId="1076"/>
          <ac:spMkLst>
            <pc:docMk/>
            <pc:sldMk cId="556072802" sldId="7091"/>
            <ac:spMk id="137" creationId="{4EF63FCE-A691-4B0B-BE1D-05F86769DAE7}"/>
          </ac:spMkLst>
        </pc:spChg>
        <pc:spChg chg="add mod">
          <ac:chgData name="Al Brooks" userId="34fc579134f071c1" providerId="LiveId" clId="{BABC7A8D-25F2-4134-A43F-87AAF8184ADA}" dt="2021-03-31T21:25:04.696" v="14452" actId="14100"/>
          <ac:spMkLst>
            <pc:docMk/>
            <pc:sldMk cId="556072802" sldId="7091"/>
            <ac:spMk id="138" creationId="{9B21B9EE-2050-4EA6-A327-FFA4BB62339B}"/>
          </ac:spMkLst>
        </pc:spChg>
        <pc:spChg chg="add mod">
          <ac:chgData name="Al Brooks" userId="34fc579134f071c1" providerId="LiveId" clId="{BABC7A8D-25F2-4134-A43F-87AAF8184ADA}" dt="2021-03-31T21:29:06.518" v="14589" actId="207"/>
          <ac:spMkLst>
            <pc:docMk/>
            <pc:sldMk cId="556072802" sldId="7091"/>
            <ac:spMk id="139" creationId="{7524E81C-7089-4748-94FE-3DA2A6711196}"/>
          </ac:spMkLst>
        </pc:spChg>
        <pc:spChg chg="add mod">
          <ac:chgData name="Al Brooks" userId="34fc579134f071c1" providerId="LiveId" clId="{BABC7A8D-25F2-4134-A43F-87AAF8184ADA}" dt="2021-03-31T21:26:17.212" v="14503" actId="108"/>
          <ac:spMkLst>
            <pc:docMk/>
            <pc:sldMk cId="556072802" sldId="7091"/>
            <ac:spMk id="140" creationId="{26E77652-692D-4E60-B3E6-353B2B2BB002}"/>
          </ac:spMkLst>
        </pc:spChg>
        <pc:spChg chg="add mod">
          <ac:chgData name="Al Brooks" userId="34fc579134f071c1" providerId="LiveId" clId="{BABC7A8D-25F2-4134-A43F-87AAF8184ADA}" dt="2021-03-31T21:27:11.759" v="14526" actId="1076"/>
          <ac:spMkLst>
            <pc:docMk/>
            <pc:sldMk cId="556072802" sldId="7091"/>
            <ac:spMk id="141" creationId="{F8C89105-6636-43C7-8A7E-56C90AF2A393}"/>
          </ac:spMkLst>
        </pc:spChg>
        <pc:spChg chg="add mod">
          <ac:chgData name="Al Brooks" userId="34fc579134f071c1" providerId="LiveId" clId="{BABC7A8D-25F2-4134-A43F-87AAF8184ADA}" dt="2021-03-31T21:26:29.574" v="14506" actId="571"/>
          <ac:spMkLst>
            <pc:docMk/>
            <pc:sldMk cId="556072802" sldId="7091"/>
            <ac:spMk id="142" creationId="{B065C6FA-0283-4624-A839-DFB0FE99D148}"/>
          </ac:spMkLst>
        </pc:spChg>
        <pc:spChg chg="add mod">
          <ac:chgData name="Al Brooks" userId="34fc579134f071c1" providerId="LiveId" clId="{BABC7A8D-25F2-4134-A43F-87AAF8184ADA}" dt="2021-03-31T21:26:35.626" v="14507" actId="571"/>
          <ac:spMkLst>
            <pc:docMk/>
            <pc:sldMk cId="556072802" sldId="7091"/>
            <ac:spMk id="143" creationId="{24D98500-EC3E-4ABF-A555-E3F31CB86D70}"/>
          </ac:spMkLst>
        </pc:spChg>
        <pc:spChg chg="add mod">
          <ac:chgData name="Al Brooks" userId="34fc579134f071c1" providerId="LiveId" clId="{BABC7A8D-25F2-4134-A43F-87AAF8184ADA}" dt="2021-03-31T21:27:57.791" v="14544" actId="1076"/>
          <ac:spMkLst>
            <pc:docMk/>
            <pc:sldMk cId="556072802" sldId="7091"/>
            <ac:spMk id="149" creationId="{A9A8AE35-8FC6-4EFF-B466-17048CC794F6}"/>
          </ac:spMkLst>
        </pc:spChg>
        <pc:spChg chg="add mod">
          <ac:chgData name="Al Brooks" userId="34fc579134f071c1" providerId="LiveId" clId="{BABC7A8D-25F2-4134-A43F-87AAF8184ADA}" dt="2021-03-31T21:28:05.856" v="14546" actId="14100"/>
          <ac:spMkLst>
            <pc:docMk/>
            <pc:sldMk cId="556072802" sldId="7091"/>
            <ac:spMk id="150" creationId="{09406552-72B6-48E7-9C82-295F5C659002}"/>
          </ac:spMkLst>
        </pc:spChg>
        <pc:spChg chg="add mod">
          <ac:chgData name="Al Brooks" userId="34fc579134f071c1" providerId="LiveId" clId="{BABC7A8D-25F2-4134-A43F-87AAF8184ADA}" dt="2021-03-31T21:28:15.383" v="14568" actId="20577"/>
          <ac:spMkLst>
            <pc:docMk/>
            <pc:sldMk cId="556072802" sldId="7091"/>
            <ac:spMk id="151" creationId="{3E0B7A7C-AF8A-4D4E-BE99-B07E967CD35E}"/>
          </ac:spMkLst>
        </pc:spChg>
        <pc:picChg chg="add mod">
          <ac:chgData name="Al Brooks" userId="34fc579134f071c1" providerId="LiveId" clId="{BABC7A8D-25F2-4134-A43F-87AAF8184ADA}" dt="2021-03-31T21:01:17.642" v="14310" actId="14100"/>
          <ac:picMkLst>
            <pc:docMk/>
            <pc:sldMk cId="556072802" sldId="7091"/>
            <ac:picMk id="4" creationId="{B251E704-C269-4B05-88D4-9969280E4FA0}"/>
          </ac:picMkLst>
        </pc:picChg>
        <pc:cxnChg chg="add mod">
          <ac:chgData name="Al Brooks" userId="34fc579134f071c1" providerId="LiveId" clId="{BABC7A8D-25F2-4134-A43F-87AAF8184ADA}" dt="2021-03-31T21:18:48.891" v="14342" actId="14100"/>
          <ac:cxnSpMkLst>
            <pc:docMk/>
            <pc:sldMk cId="556072802" sldId="7091"/>
            <ac:cxnSpMk id="82" creationId="{E5222AE0-3C79-4542-93B9-4047897B36EF}"/>
          </ac:cxnSpMkLst>
        </pc:cxnChg>
        <pc:cxnChg chg="add mod">
          <ac:chgData name="Al Brooks" userId="34fc579134f071c1" providerId="LiveId" clId="{BABC7A8D-25F2-4134-A43F-87AAF8184ADA}" dt="2021-03-31T21:19:12.891" v="14347" actId="14100"/>
          <ac:cxnSpMkLst>
            <pc:docMk/>
            <pc:sldMk cId="556072802" sldId="7091"/>
            <ac:cxnSpMk id="84" creationId="{4D6A8A42-2B34-478C-8C5D-607631387C66}"/>
          </ac:cxnSpMkLst>
        </pc:cxnChg>
        <pc:cxnChg chg="add mod">
          <ac:chgData name="Al Brooks" userId="34fc579134f071c1" providerId="LiveId" clId="{BABC7A8D-25F2-4134-A43F-87AAF8184ADA}" dt="2021-03-31T21:19:08.304" v="14346" actId="14100"/>
          <ac:cxnSpMkLst>
            <pc:docMk/>
            <pc:sldMk cId="556072802" sldId="7091"/>
            <ac:cxnSpMk id="86" creationId="{CB006D71-1397-42BF-9F6E-CEF38FAB8DD7}"/>
          </ac:cxnSpMkLst>
        </pc:cxnChg>
        <pc:cxnChg chg="add mod">
          <ac:chgData name="Al Brooks" userId="34fc579134f071c1" providerId="LiveId" clId="{BABC7A8D-25F2-4134-A43F-87AAF8184ADA}" dt="2021-03-31T21:19:23.469" v="14349" actId="14100"/>
          <ac:cxnSpMkLst>
            <pc:docMk/>
            <pc:sldMk cId="556072802" sldId="7091"/>
            <ac:cxnSpMk id="89" creationId="{8E9116CE-CBA5-4350-B53A-48D54EDC7DD9}"/>
          </ac:cxnSpMkLst>
        </pc:cxnChg>
        <pc:cxnChg chg="add mod">
          <ac:chgData name="Al Brooks" userId="34fc579134f071c1" providerId="LiveId" clId="{BABC7A8D-25F2-4134-A43F-87AAF8184ADA}" dt="2021-03-31T21:20:07.545" v="14356" actId="14100"/>
          <ac:cxnSpMkLst>
            <pc:docMk/>
            <pc:sldMk cId="556072802" sldId="7091"/>
            <ac:cxnSpMk id="91" creationId="{D38F79E9-1FFA-4B9E-80DD-96A4AE165A36}"/>
          </ac:cxnSpMkLst>
        </pc:cxnChg>
        <pc:cxnChg chg="add mod">
          <ac:chgData name="Al Brooks" userId="34fc579134f071c1" providerId="LiveId" clId="{BABC7A8D-25F2-4134-A43F-87AAF8184ADA}" dt="2021-03-31T21:19:59.489" v="14355" actId="1076"/>
          <ac:cxnSpMkLst>
            <pc:docMk/>
            <pc:sldMk cId="556072802" sldId="7091"/>
            <ac:cxnSpMk id="93" creationId="{6864AF4E-1A8A-480C-9059-7D713D319A45}"/>
          </ac:cxnSpMkLst>
        </pc:cxnChg>
        <pc:cxnChg chg="add mod">
          <ac:chgData name="Al Brooks" userId="34fc579134f071c1" providerId="LiveId" clId="{BABC7A8D-25F2-4134-A43F-87AAF8184ADA}" dt="2021-03-31T21:20:22.525" v="14359" actId="14100"/>
          <ac:cxnSpMkLst>
            <pc:docMk/>
            <pc:sldMk cId="556072802" sldId="7091"/>
            <ac:cxnSpMk id="96" creationId="{A607111C-F12F-4225-86D8-14A63D1BD2A0}"/>
          </ac:cxnSpMkLst>
        </pc:cxnChg>
        <pc:cxnChg chg="add mod">
          <ac:chgData name="Al Brooks" userId="34fc579134f071c1" providerId="LiveId" clId="{BABC7A8D-25F2-4134-A43F-87AAF8184ADA}" dt="2021-03-31T21:20:29.699" v="14361" actId="14100"/>
          <ac:cxnSpMkLst>
            <pc:docMk/>
            <pc:sldMk cId="556072802" sldId="7091"/>
            <ac:cxnSpMk id="98" creationId="{1D70D465-14F5-4492-B30C-BD1A85BEECD4}"/>
          </ac:cxnSpMkLst>
        </pc:cxnChg>
        <pc:cxnChg chg="add mod">
          <ac:chgData name="Al Brooks" userId="34fc579134f071c1" providerId="LiveId" clId="{BABC7A8D-25F2-4134-A43F-87AAF8184ADA}" dt="2021-03-31T21:20:54.542" v="14364" actId="14100"/>
          <ac:cxnSpMkLst>
            <pc:docMk/>
            <pc:sldMk cId="556072802" sldId="7091"/>
            <ac:cxnSpMk id="100" creationId="{CF1ED24F-C082-4044-9761-942DA3CCF80A}"/>
          </ac:cxnSpMkLst>
        </pc:cxnChg>
        <pc:cxnChg chg="add mod">
          <ac:chgData name="Al Brooks" userId="34fc579134f071c1" providerId="LiveId" clId="{BABC7A8D-25F2-4134-A43F-87AAF8184ADA}" dt="2021-03-31T21:27:18.195" v="14528" actId="14100"/>
          <ac:cxnSpMkLst>
            <pc:docMk/>
            <pc:sldMk cId="556072802" sldId="7091"/>
            <ac:cxnSpMk id="144" creationId="{2FF7ED8B-CB2F-478D-B615-2482BC4BC313}"/>
          </ac:cxnSpMkLst>
        </pc:cxnChg>
        <pc:cxnChg chg="add mod">
          <ac:chgData name="Al Brooks" userId="34fc579134f071c1" providerId="LiveId" clId="{BABC7A8D-25F2-4134-A43F-87AAF8184ADA}" dt="2021-03-31T21:27:35.530" v="14532" actId="14100"/>
          <ac:cxnSpMkLst>
            <pc:docMk/>
            <pc:sldMk cId="556072802" sldId="7091"/>
            <ac:cxnSpMk id="146" creationId="{48FCEF75-7168-41F2-B5BD-8D1DB7CCC721}"/>
          </ac:cxnSpMkLst>
        </pc:cxnChg>
        <pc:cxnChg chg="add mod">
          <ac:chgData name="Al Brooks" userId="34fc579134f071c1" providerId="LiveId" clId="{BABC7A8D-25F2-4134-A43F-87AAF8184ADA}" dt="2021-03-31T21:28:27.895" v="14571" actId="1076"/>
          <ac:cxnSpMkLst>
            <pc:docMk/>
            <pc:sldMk cId="556072802" sldId="7091"/>
            <ac:cxnSpMk id="152" creationId="{923BDA08-B8C5-452A-BA95-8E3E2CA76B5B}"/>
          </ac:cxnSpMkLst>
        </pc:cxnChg>
      </pc:sldChg>
      <pc:sldChg chg="addSp delSp modSp add del mod">
        <pc:chgData name="Al Brooks" userId="34fc579134f071c1" providerId="LiveId" clId="{BABC7A8D-25F2-4134-A43F-87AAF8184ADA}" dt="2021-03-29T21:28:02.405" v="11425" actId="2696"/>
        <pc:sldMkLst>
          <pc:docMk/>
          <pc:sldMk cId="1904275201" sldId="7091"/>
        </pc:sldMkLst>
        <pc:spChg chg="mod">
          <ac:chgData name="Al Brooks" userId="34fc579134f071c1" providerId="LiveId" clId="{BABC7A8D-25F2-4134-A43F-87AAF8184ADA}" dt="2021-03-29T18:18:11.476" v="9637" actId="20577"/>
          <ac:spMkLst>
            <pc:docMk/>
            <pc:sldMk cId="1904275201" sldId="7091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9T21:03:16.765" v="10959" actId="167"/>
          <ac:spMkLst>
            <pc:docMk/>
            <pc:sldMk cId="1904275201" sldId="7091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87" creationId="{6813E181-2A63-4808-AF86-1FA5DD0B227B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88" creationId="{65BADC1D-353E-4205-A69E-6DA5D12723BD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89" creationId="{DDA3DCDD-EC5F-42F2-89B6-9CE4820CAD0D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0" creationId="{E48C83E6-C65A-4001-BE87-A8E53927C2A1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1" creationId="{3BB1B89F-B597-4BA4-BFF4-A86B1C439C42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2" creationId="{0B0E9551-BB11-4031-BC6D-9BD0D1290B68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3" creationId="{693E645D-2D45-4C3C-91E7-12A68ED0BD8F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4" creationId="{A6A4560A-9569-4E38-B410-AEBEE3877F4F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5" creationId="{7D4F43FA-5803-4B34-B946-5DCBC0A10B27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6" creationId="{A3BC82CA-870B-412B-BC37-E0D8881EF676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8" creationId="{1CD6E682-E308-4D5B-886F-35A076A46CFF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99" creationId="{D53BE030-9B1B-4671-BDA5-3C311872BA0F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05" creationId="{CB3FB487-1E12-4F7B-9818-3962045BC997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06" creationId="{107244B6-233E-4471-905C-3D1D93C059D4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45" creationId="{83025BF8-37AB-417C-B4AE-B47D77A4F07F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46" creationId="{61AAC734-6B8F-40AB-9D17-ABC34E99F3D1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47" creationId="{8BD34711-3D88-4FAD-9916-DA679B48884B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48" creationId="{3BD4C1CC-FB2E-40E2-955D-A568AEA2C30B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49" creationId="{DC18105E-6A4E-4A56-B8B1-9402223DBE10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55" creationId="{A9DD25EE-4777-42C4-A232-FFC77C7D1227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156" creationId="{9AAB63A5-8002-41DA-9370-E5B911BA44CF}"/>
          </ac:spMkLst>
        </pc:spChg>
        <pc:spChg chg="mod">
          <ac:chgData name="Al Brooks" userId="34fc579134f071c1" providerId="LiveId" clId="{BABC7A8D-25F2-4134-A43F-87AAF8184ADA}" dt="2021-03-29T21:27:52.776" v="11423" actId="1076"/>
          <ac:spMkLst>
            <pc:docMk/>
            <pc:sldMk cId="1904275201" sldId="7091"/>
            <ac:spMk id="158" creationId="{08784D82-F813-4188-83B5-DCB2F442A6E4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2" creationId="{5A3D7C73-83B4-41AE-99B7-BFA9D8DA0A94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4" creationId="{AC30B847-5EF3-45F9-AA8F-734836C02568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5" creationId="{6135E327-F19A-4B4E-8FCA-EEA83806A27F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6" creationId="{4AFD17A7-7101-4637-AF28-C68CCB1A44F4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7" creationId="{D403DBA0-8D3A-410F-9F6A-26ED3232C2CD}"/>
          </ac:spMkLst>
        </pc:spChg>
        <pc:spChg chg="add mod">
          <ac:chgData name="Al Brooks" userId="34fc579134f071c1" providerId="LiveId" clId="{BABC7A8D-25F2-4134-A43F-87AAF8184ADA}" dt="2021-03-29T21:16:18.521" v="11032"/>
          <ac:spMkLst>
            <pc:docMk/>
            <pc:sldMk cId="1904275201" sldId="7091"/>
            <ac:spMk id="168" creationId="{80EDD5FC-D97B-42EF-AC42-2D89C9EC32EA}"/>
          </ac:spMkLst>
        </pc:spChg>
        <pc:spChg chg="add mod">
          <ac:chgData name="Al Brooks" userId="34fc579134f071c1" providerId="LiveId" clId="{BABC7A8D-25F2-4134-A43F-87AAF8184ADA}" dt="2021-03-29T21:16:58.626" v="11040" actId="14100"/>
          <ac:spMkLst>
            <pc:docMk/>
            <pc:sldMk cId="1904275201" sldId="7091"/>
            <ac:spMk id="169" creationId="{0D1BD028-C00E-44A6-A0D2-4297CF0A019A}"/>
          </ac:spMkLst>
        </pc:spChg>
        <pc:spChg chg="add del mod">
          <ac:chgData name="Al Brooks" userId="34fc579134f071c1" providerId="LiveId" clId="{BABC7A8D-25F2-4134-A43F-87AAF8184ADA}" dt="2021-03-29T21:17:42.047" v="11054" actId="478"/>
          <ac:spMkLst>
            <pc:docMk/>
            <pc:sldMk cId="1904275201" sldId="7091"/>
            <ac:spMk id="171" creationId="{AA0904C9-86AF-43FC-B76E-442554C02356}"/>
          </ac:spMkLst>
        </pc:spChg>
        <pc:spChg chg="add mod">
          <ac:chgData name="Al Brooks" userId="34fc579134f071c1" providerId="LiveId" clId="{BABC7A8D-25F2-4134-A43F-87AAF8184ADA}" dt="2021-03-29T21:17:46.864" v="11055" actId="1076"/>
          <ac:spMkLst>
            <pc:docMk/>
            <pc:sldMk cId="1904275201" sldId="7091"/>
            <ac:spMk id="172" creationId="{3A885489-97E8-46BC-B854-E443E37199BA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213" creationId="{13617687-C28D-4055-9397-E3C3922BC379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214" creationId="{DC45E3EA-253A-41E9-AAE1-54EC04B6FF2D}"/>
          </ac:spMkLst>
        </pc:spChg>
        <pc:spChg chg="del">
          <ac:chgData name="Al Brooks" userId="34fc579134f071c1" providerId="LiveId" clId="{BABC7A8D-25F2-4134-A43F-87AAF8184ADA}" dt="2021-03-29T21:27:57.910" v="11424" actId="478"/>
          <ac:spMkLst>
            <pc:docMk/>
            <pc:sldMk cId="1904275201" sldId="7091"/>
            <ac:spMk id="215" creationId="{1547377E-83FF-40E1-AD58-57CD262ADCD5}"/>
          </ac:spMkLst>
        </pc:spChg>
        <pc:picChg chg="add mod ord">
          <ac:chgData name="Al Brooks" userId="34fc579134f071c1" providerId="LiveId" clId="{BABC7A8D-25F2-4134-A43F-87AAF8184ADA}" dt="2021-03-29T21:03:07.127" v="10957" actId="167"/>
          <ac:picMkLst>
            <pc:docMk/>
            <pc:sldMk cId="1904275201" sldId="7091"/>
            <ac:picMk id="159" creationId="{5546A822-CDEA-45AB-B006-64E47A25F451}"/>
          </ac:picMkLst>
        </pc:pic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86" creationId="{AF5BAE85-DE78-482A-AF63-D36CB5E54ECC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97" creationId="{FA85D08A-9902-4DDB-9BDC-A167E674428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0" creationId="{E258C590-84B2-474B-9CF1-5ADF006BA72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1" creationId="{83B6D277-CFE1-457B-A48D-8E14056DECC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2" creationId="{1D48083C-5092-40D0-9B70-6A380D437B3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3" creationId="{91696570-32FF-45E8-9EC2-127FAD7A307F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4" creationId="{B4603EC7-F30F-4081-8EDF-DC6CA623B2E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7" creationId="{679FD86A-CCC1-4E02-9904-6D3A2DEC349D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8" creationId="{76511198-38CC-44DF-8DB8-C8283889A084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09" creationId="{F66F7524-65F3-4D2E-8D77-694B2FF3ECCB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0" creationId="{ACDBBAF0-E802-4C87-A2CF-D7B82070A67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1" creationId="{E5D14429-2BAE-4AE9-BD57-4AC744D79B04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2" creationId="{67251245-129F-4298-B9A4-E6CBAE8400D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3" creationId="{7FA91440-A222-4457-A333-EB082B5C47F3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4" creationId="{5F11460F-A465-4D6B-AF0D-A73BC8EC2A97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5" creationId="{69C3CB54-343F-46DC-94D6-D340D9837D4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6" creationId="{942CBF09-D507-4EC7-B866-801DE57C225F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7" creationId="{8253A95A-8BA5-4C76-83E5-198859213246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8" creationId="{F9564BC2-3B5D-4744-9FB9-3A89785CDD4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19" creationId="{1F0AF018-B90C-47DB-8A07-90DAF3E4C3FF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0" creationId="{369F77BA-4F2C-42C1-8FCB-ACE16986F8B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1" creationId="{E20B137B-F4B5-494E-8F4C-917FBA487DB1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2" creationId="{59C1E12F-1DBF-4053-91B6-4C99F346BA2D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3" creationId="{2AFDB153-B937-4A8C-AA39-950746E0E5E0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4" creationId="{3B6597E3-3033-4FC2-87D0-3E0201EE186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5" creationId="{5A2E6B04-18A0-4540-9E31-CBA03B8F22B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6" creationId="{F6CBFEC7-6BF5-4E9D-B4BF-43DCAC0CF311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7" creationId="{FCA8F298-281A-49DC-B2A7-1981A4DF57A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8" creationId="{0EE377DD-3868-4A24-9535-32695540D065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29" creationId="{E8EE55E7-0D54-45E5-A0CB-82E18DAEBB4B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0" creationId="{67A737EA-9D30-4CF2-8CBE-238F0CC3A27F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1" creationId="{8F3ACDF5-DFCF-4EBD-AAEA-6159CA537046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2" creationId="{FCE311D6-D0BB-44C9-B269-7DB4DEEDDD4B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3" creationId="{781C3531-66BB-40C8-8C28-0D12115503C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4" creationId="{FBE7C578-D923-4265-891D-70A02D556B24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5" creationId="{2B631DE1-8A71-4FBB-8169-9667ACB3636A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6" creationId="{FCE90560-D345-4C82-899E-9D63953F7AD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7" creationId="{635BA6CA-E3B3-4429-98B0-6141A17FEC0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8" creationId="{74F5FA61-9D65-462E-AE98-39AB83D4D119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39" creationId="{D054FE98-C4EA-49C6-BEE0-E29670A50EF4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40" creationId="{24AD5CB4-F356-4059-802D-D229818C8406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41" creationId="{64164C84-2312-4A16-B8AE-09B90E124C0D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42" creationId="{A89C0EF4-813C-4794-BAF8-7C69B6EA02B3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43" creationId="{378AAA72-2DE9-4C8A-BA66-EC8FEB699F2B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44" creationId="{D48DA90D-4F93-474C-AED9-E1A01FAF695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0" creationId="{A01C50FD-83CB-47E6-A8BA-C229B5F1945E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1" creationId="{1FCDCD1B-5943-4143-A9A0-595FFE59BA17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2" creationId="{359FFB70-FC64-41F5-BFBB-C4ED7AE86747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3" creationId="{659E34BC-7FC1-43A4-9CC6-23C81D92B542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4" creationId="{EF20A2D0-9B48-43A5-A480-BE48BB09613C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57" creationId="{2C850153-0DC9-411E-9897-F22E5ED353CE}"/>
          </ac:cxnSpMkLst>
        </pc:cxnChg>
        <pc:cxnChg chg="add mod">
          <ac:chgData name="Al Brooks" userId="34fc579134f071c1" providerId="LiveId" clId="{BABC7A8D-25F2-4134-A43F-87AAF8184ADA}" dt="2021-03-29T21:16:18.521" v="11032"/>
          <ac:cxnSpMkLst>
            <pc:docMk/>
            <pc:sldMk cId="1904275201" sldId="7091"/>
            <ac:cxnSpMk id="160" creationId="{929224CE-0792-489F-AA98-6E43029F1584}"/>
          </ac:cxnSpMkLst>
        </pc:cxnChg>
        <pc:cxnChg chg="add mod">
          <ac:chgData name="Al Brooks" userId="34fc579134f071c1" providerId="LiveId" clId="{BABC7A8D-25F2-4134-A43F-87AAF8184ADA}" dt="2021-03-29T21:16:18.521" v="11032"/>
          <ac:cxnSpMkLst>
            <pc:docMk/>
            <pc:sldMk cId="1904275201" sldId="7091"/>
            <ac:cxnSpMk id="161" creationId="{D7011875-5AEF-4BE0-A01D-CD099D796604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163" creationId="{8C9F9931-747D-403D-A056-97FB4DBEF03D}"/>
          </ac:cxnSpMkLst>
        </pc:cxnChg>
        <pc:cxnChg chg="add mod">
          <ac:chgData name="Al Brooks" userId="34fc579134f071c1" providerId="LiveId" clId="{BABC7A8D-25F2-4134-A43F-87AAF8184ADA}" dt="2021-03-29T21:27:47.575" v="11422" actId="14100"/>
          <ac:cxnSpMkLst>
            <pc:docMk/>
            <pc:sldMk cId="1904275201" sldId="7091"/>
            <ac:cxnSpMk id="170" creationId="{CE345D58-48FF-4B67-B683-39BD05FBDCA8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216" creationId="{F1ACB6CC-6427-4A6F-B547-C1415166E44D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222" creationId="{5EEC7835-4913-469C-AFEA-AB450F5BAA3C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223" creationId="{0C5E3DAE-98F4-44B0-9702-81C51145E061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224" creationId="{F92AF211-B005-492B-A83D-F322BF5B3456}"/>
          </ac:cxnSpMkLst>
        </pc:cxnChg>
        <pc:cxnChg chg="del">
          <ac:chgData name="Al Brooks" userId="34fc579134f071c1" providerId="LiveId" clId="{BABC7A8D-25F2-4134-A43F-87AAF8184ADA}" dt="2021-03-29T21:27:57.910" v="11424" actId="478"/>
          <ac:cxnSpMkLst>
            <pc:docMk/>
            <pc:sldMk cId="1904275201" sldId="7091"/>
            <ac:cxnSpMk id="225" creationId="{7BA9549D-DFC3-41F2-AB01-6487B19525CF}"/>
          </ac:cxnSpMkLst>
        </pc:cxnChg>
      </pc:sldChg>
      <pc:sldChg chg="addSp delSp modSp add del mod modClrScheme chgLayout">
        <pc:chgData name="Al Brooks" userId="34fc579134f071c1" providerId="LiveId" clId="{BABC7A8D-25F2-4134-A43F-87AAF8184ADA}" dt="2021-03-31T19:07:48.245" v="13300" actId="47"/>
        <pc:sldMkLst>
          <pc:docMk/>
          <pc:sldMk cId="1361710868" sldId="7092"/>
        </pc:sldMkLst>
        <pc:spChg chg="mod ord">
          <ac:chgData name="Al Brooks" userId="34fc579134f071c1" providerId="LiveId" clId="{BABC7A8D-25F2-4134-A43F-87AAF8184ADA}" dt="2021-03-30T21:11:29.059" v="12213" actId="700"/>
          <ac:spMkLst>
            <pc:docMk/>
            <pc:sldMk cId="1361710868" sldId="7092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0T21:12:22.875" v="12245" actId="1076"/>
          <ac:spMkLst>
            <pc:docMk/>
            <pc:sldMk cId="1361710868" sldId="7092"/>
            <ac:spMk id="21" creationId="{D800B438-E78B-4C04-8812-E548DC25F1FB}"/>
          </ac:spMkLst>
        </pc:spChg>
        <pc:spChg chg="mod ord">
          <ac:chgData name="Al Brooks" userId="34fc579134f071c1" providerId="LiveId" clId="{BABC7A8D-25F2-4134-A43F-87AAF8184ADA}" dt="2021-03-30T21:11:29.059" v="12213" actId="700"/>
          <ac:spMkLst>
            <pc:docMk/>
            <pc:sldMk cId="1361710868" sldId="7092"/>
            <ac:spMk id="70" creationId="{667C39A1-4D34-48B5-BDC2-8DF8801B910A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87" creationId="{B440702B-6A74-4AF3-B44D-040477EB1B4E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88" creationId="{36504E98-2D8C-4099-9DBF-84FD83DFB21E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89" creationId="{9223CE11-9CC2-47F5-8E17-EA0286D9ADA4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0" creationId="{F9D05447-53EA-4A4E-A369-6C9C8C6D2089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1" creationId="{8A0BEB82-CA91-404A-B063-B368099E5AED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2" creationId="{51D8DB16-7690-44F4-AA98-D40C54835404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3" creationId="{7E364206-422D-4E2E-9A7C-6A1D700B97D1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4" creationId="{695F33B4-81F0-4F4F-872C-53C817181A28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5" creationId="{4C493227-908B-43FF-8278-839758C860C7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6" creationId="{9052F60C-E7D4-4667-8858-C7D2A175FFC3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8" creationId="{9A04CDEC-D66D-4224-80E7-CE217266255B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99" creationId="{DAFF59AB-7F9C-4BEF-A933-3D6219DC8716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05" creationId="{4A1252EE-608D-4860-8C54-9EEB06A5DEB6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06" creationId="{4A527165-EB16-428E-9138-53CBFEDEB8A8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45" creationId="{18DCA588-EAA8-48B4-887B-1AF4240AFB43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46" creationId="{9CEC826D-6B78-44AF-B663-83EC0A2BBB26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47" creationId="{2A8CAE34-5150-4FCA-81B9-27A4C04BCE2A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48" creationId="{64E3D633-5CA8-412C-8D10-A2E64E777653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49" creationId="{492D2955-52EF-4DEC-990D-BEBEDD995831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55" creationId="{44352DDD-40BB-4CA4-A002-56EDD0805269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156" creationId="{8F60074B-6043-46D2-88B5-24533F5C220D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79" creationId="{F4D8888A-3F62-4360-90C6-085D74A045D6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0" creationId="{EFFF2294-920E-453E-8440-914B40DC4FA4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1" creationId="{439763EB-2BE2-4461-9AEC-DEFDBA843EE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2" creationId="{CE418BEB-C26D-4152-9EE8-C5C32626AE0F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3" creationId="{B9680A55-8B84-440B-B1B8-EA8D6361A178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4" creationId="{7745766F-9EC1-46E6-8FFC-08CD3C8455D5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5" creationId="{19464107-A756-48C5-BFEE-E675DF39E0C5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6" creationId="{80D91B3F-05EF-4FB2-A9C2-B8B1C7876E81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7" creationId="{D9DF3406-6D7B-4366-BC12-C26CBA12FBCE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8" creationId="{4A7166C5-49E3-46A7-9692-1AE747E9BB76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89" creationId="{2D8143D7-D6A7-4760-9905-C06223DCD1ED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0" creationId="{334C8BA7-54FD-4857-9CA6-4B85DED9A5AB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1" creationId="{11C5DB84-FD6A-4A2F-9C29-F5F8DCBC61F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2" creationId="{59D8B8AE-F299-43F7-BE06-C81E0DEDE358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3" creationId="{C6DFED3F-992C-4831-ACBA-C2B106F678D5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4" creationId="{201C80BE-5AE0-4039-BBB6-9266A66E8454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5" creationId="{3B585A4C-DE53-4D01-B12D-6110E2EE862F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6" creationId="{DC82C3E0-7757-4A4C-9CFB-F3448311733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7" creationId="{38188CC0-8C15-497B-9B83-0A5D8F56C5E6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8" creationId="{6D877F96-67C1-4889-A8D8-32C5EF64A35B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199" creationId="{1DDFF7AC-16FF-40D4-9B90-9AB83919939A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0" creationId="{C6C874F8-35A9-4C31-9E4C-8C20EBF47CE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1" creationId="{BBF98C87-94D3-4A53-989C-F799ACDD4E9B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2" creationId="{5063B6BD-DBD1-4275-ADCD-D7D21EC0FD04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3" creationId="{DAB64243-CF15-435C-B922-DF8A6D47A50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4" creationId="{11D64BB5-86D6-4D78-9024-00594574572C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5" creationId="{45D89CC9-2FD5-443F-B1CE-35030A4D8751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7" creationId="{52AA9A26-BDF1-468B-96C2-C92606181DDF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08" creationId="{3D5A2554-1203-41E4-922C-075BA7A7F34C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10" creationId="{6D06D12E-420E-43D0-BEBC-22459667FFF9}"/>
          </ac:spMkLst>
        </pc:spChg>
        <pc:spChg chg="del mod">
          <ac:chgData name="Al Brooks" userId="34fc579134f071c1" providerId="LiveId" clId="{BABC7A8D-25F2-4134-A43F-87AAF8184ADA}" dt="2021-03-30T21:12:16.111" v="12243" actId="478"/>
          <ac:spMkLst>
            <pc:docMk/>
            <pc:sldMk cId="1361710868" sldId="7092"/>
            <ac:spMk id="211" creationId="{9188FB0C-824B-4224-863C-7D8209A00D50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12" creationId="{E2383802-C813-4E62-9D24-10338B5E27C1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213" creationId="{2C8C00B4-B51D-4135-BE1D-D72B44E5D580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214" creationId="{0A64D9CD-0AA6-4539-BCFB-8F34B9D82C14}"/>
          </ac:spMkLst>
        </pc:spChg>
        <pc:spChg chg="del">
          <ac:chgData name="Al Brooks" userId="34fc579134f071c1" providerId="LiveId" clId="{BABC7A8D-25F2-4134-A43F-87AAF8184ADA}" dt="2021-03-30T22:00:16.071" v="12380" actId="478"/>
          <ac:spMkLst>
            <pc:docMk/>
            <pc:sldMk cId="1361710868" sldId="7092"/>
            <ac:spMk id="215" creationId="{F6DAC9D5-57C8-430D-9E78-7F659629B19C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17" creationId="{1E532C70-001D-47C6-921F-792479464701}"/>
          </ac:spMkLst>
        </pc:spChg>
        <pc:spChg chg="del mod">
          <ac:chgData name="Al Brooks" userId="34fc579134f071c1" providerId="LiveId" clId="{BABC7A8D-25F2-4134-A43F-87AAF8184ADA}" dt="2021-03-30T21:12:13.263" v="12242" actId="478"/>
          <ac:spMkLst>
            <pc:docMk/>
            <pc:sldMk cId="1361710868" sldId="7092"/>
            <ac:spMk id="219" creationId="{7AE81CB9-F702-4E81-93D4-4A4F7D2FD0AC}"/>
          </ac:spMkLst>
        </pc:spChg>
        <pc:picChg chg="add mod">
          <ac:chgData name="Al Brooks" userId="34fc579134f071c1" providerId="LiveId" clId="{BABC7A8D-25F2-4134-A43F-87AAF8184ADA}" dt="2021-03-30T21:12:17.739" v="12244"/>
          <ac:picMkLst>
            <pc:docMk/>
            <pc:sldMk cId="1361710868" sldId="7092"/>
            <ac:picMk id="176" creationId="{5385FCB7-82A9-4966-A3E5-0BE5124CAF50}"/>
          </ac:picMkLst>
        </pc:picChg>
        <pc:picChg chg="del mod">
          <ac:chgData name="Al Brooks" userId="34fc579134f071c1" providerId="LiveId" clId="{BABC7A8D-25F2-4134-A43F-87AAF8184ADA}" dt="2021-03-30T21:12:09.009" v="12241" actId="21"/>
          <ac:picMkLst>
            <pc:docMk/>
            <pc:sldMk cId="1361710868" sldId="7092"/>
            <ac:picMk id="1026" creationId="{5B28B7DA-40F1-4927-8D40-E017FDB8F0D1}"/>
          </ac:picMkLst>
        </pc:pic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86" creationId="{E9690AB3-B15A-4A40-B529-71CEACCB47E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97" creationId="{61A57801-D705-4300-BBCA-98A11FC97539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0" creationId="{940C5E96-7219-4FAB-8B5D-4B3761ECA14C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1" creationId="{865C7DDC-B96D-48CA-96A2-63CFD35774E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2" creationId="{29D56024-AF7E-4337-8334-D5C8BD981D5D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3" creationId="{6CEEABE8-BD9D-4488-9AF7-54048F1C6B1B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4" creationId="{712DDC31-2B9A-4E18-AA2F-03020281E8C1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7" creationId="{B951FE23-8951-425B-BEAA-A7CF43D7BA41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8" creationId="{EFA84C9C-1815-4512-9B02-7534B4794423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09" creationId="{356851D1-82FE-4F60-9086-8D5B9070A2DF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0" creationId="{026AD4BE-C1BA-4564-A156-22D54F4B2FE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1" creationId="{92032FEC-785A-4A68-956D-145D9C19FB65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2" creationId="{ACD5DD95-82B6-417D-9F5D-65FC5E94731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3" creationId="{65BE6FF2-57AC-48E5-BE84-A097565FB156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4" creationId="{FED9EDBA-97B9-4B60-BCFB-96F78C107B0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5" creationId="{0C32397F-6E45-4091-93B0-791EFBD417B6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6" creationId="{F6F61163-EC93-4D86-8039-BB62ED636BEF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7" creationId="{AE81C88F-AFE0-46A2-B90D-D50DD8FA391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8" creationId="{27C50ED9-0E8A-4460-A931-82A501C46A88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19" creationId="{1A5CA731-BFE3-403E-877B-290CE2FEF0E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0" creationId="{EEDE4101-9710-4F85-8BCA-3C5AA21789C3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1" creationId="{CE7763D9-378A-4D12-93D5-749B9DB08562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2" creationId="{31151D9B-DD77-49B2-9934-095FFC03731B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3" creationId="{2669BF04-72DE-4207-8BD6-911D73C9646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4" creationId="{C4B213D3-D472-40F2-AEDF-6B9264A4D737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5" creationId="{3D024DC5-D2CA-499B-B530-7F5B0F2E4BD6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6" creationId="{9552EEDE-F2AE-4044-B942-DD84FA6F35C3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7" creationId="{9B360B57-92B7-4711-97AD-56924009B0FD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8" creationId="{978C1221-C90B-4007-8EB0-F6DBA69D1D27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29" creationId="{B42F10CB-C3C3-40E0-A42A-C2BD12C3A827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0" creationId="{33625430-0AD4-47C5-BA4B-2007ACAB03BC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1" creationId="{48B6C244-01AE-4C4C-962B-84320AE5E42C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2" creationId="{12554BB2-7963-404E-91C7-9E8A1D81D5E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3" creationId="{B3D3688A-CDE5-47BE-8B35-04DC90546314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4" creationId="{1E37961D-8FF0-4C79-A377-1465E4E2ADA4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5" creationId="{F76179C3-08C9-49A7-91F6-B2B5EF007BF5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6" creationId="{E913A690-F7F1-4095-86E0-522FF8C98D77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7" creationId="{469FCC83-B723-4412-8905-5BCA376403D2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8" creationId="{84315643-71D5-436B-A1C1-467F51AF9992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39" creationId="{4725DCF0-8C67-4A1C-9742-97007E3696D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40" creationId="{C81C14C1-37FD-4A2F-A400-505304729A12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41" creationId="{8967C7CA-F870-449B-8E85-C8C4F65F3239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42" creationId="{4FE61461-1AD0-4717-86B1-9270ACD0A66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43" creationId="{F3FC27B6-2DCF-4E51-ABC1-C988DCAB9B2A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44" creationId="{5F101622-7F61-4EC6-A358-123C54E627F0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0" creationId="{F9849C6B-51FD-4D9A-8854-4A5CC4568BC1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1" creationId="{A643BBB7-C361-462A-AFA9-74258AE26232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2" creationId="{AB061BBD-7591-4014-A8F0-46D9A0F25778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3" creationId="{345A6E3E-A098-4E41-9D7B-706F50B043DD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4" creationId="{B9E2FBAB-03BF-498A-B7A9-78E6323EB974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57" creationId="{1E9468B1-94F8-4E75-A8A7-DBABD2AE10CD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58" creationId="{A419E419-C535-4AE8-B58B-EE90F962A8F7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59" creationId="{5D17A885-8848-4B48-BF86-187D48862B6E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0" creationId="{7472CE39-B63E-42A4-80BA-F62F681854E4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1" creationId="{FB5804B7-3DEA-447C-AF6A-44A031B067B7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2" creationId="{A2601AAA-6951-466D-AAC0-20339B12F15F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163" creationId="{D335383C-BC8C-4951-9D30-1C8F56A95BC6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4" creationId="{ED3EA6A8-41F3-4A07-97B1-F087E0EB57E1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5" creationId="{69D42621-9FAC-4246-BDE2-E47246B5E878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6" creationId="{8725499A-EE54-4235-883F-14A91B787BFB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7" creationId="{C0E49FA3-B5FD-4911-9D3B-57AF19B11C9D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8" creationId="{DFAF2F52-89D8-4E32-87D3-2BBF5B322B14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69" creationId="{AC9E39FA-0FB8-4D6B-9AD6-E6E079F613A0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0" creationId="{2A70DDBA-969D-4A8B-8D49-E4A195C7A879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1" creationId="{5563A5BE-5524-4B0E-8A27-E265040F1C5A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2" creationId="{F9430F29-3AA8-46E2-9F13-E1AE3EC14E0A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3" creationId="{4CCBC3F7-6B3F-4578-9AF1-0FF916E0F027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4" creationId="{D7591CC4-F01D-4A0A-8498-FD177B3A490B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5" creationId="{578E0044-54AE-4FDC-B997-37EABC8DF6B4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7" creationId="{078C948C-304D-4BB0-BDBA-29611B5BABB5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178" creationId="{16698D99-6428-454A-8484-DB64B188CCD1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206" creationId="{787B00A6-CDB3-4BE0-8853-21448C8EF75B}"/>
          </ac:cxnSpMkLst>
        </pc:cxnChg>
        <pc:cxnChg chg="del mod">
          <ac:chgData name="Al Brooks" userId="34fc579134f071c1" providerId="LiveId" clId="{BABC7A8D-25F2-4134-A43F-87AAF8184ADA}" dt="2021-03-30T21:12:13.263" v="12242" actId="478"/>
          <ac:cxnSpMkLst>
            <pc:docMk/>
            <pc:sldMk cId="1361710868" sldId="7092"/>
            <ac:cxnSpMk id="209" creationId="{A63A0CB6-FC99-4D7F-8D9E-FCAE674F2ACE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216" creationId="{061E62C7-4C43-4667-8D37-B0E13649DF7D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222" creationId="{63752A90-F581-42C8-BB04-B9866A7F5C54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223" creationId="{3064806F-B85B-4F83-BC71-84E03CBD2BEB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224" creationId="{EDA8083A-A52C-4190-8CA3-C2DAB42CE28F}"/>
          </ac:cxnSpMkLst>
        </pc:cxnChg>
        <pc:cxnChg chg="del">
          <ac:chgData name="Al Brooks" userId="34fc579134f071c1" providerId="LiveId" clId="{BABC7A8D-25F2-4134-A43F-87AAF8184ADA}" dt="2021-03-30T22:00:16.071" v="12380" actId="478"/>
          <ac:cxnSpMkLst>
            <pc:docMk/>
            <pc:sldMk cId="1361710868" sldId="7092"/>
            <ac:cxnSpMk id="225" creationId="{17F562D6-8A66-464F-B10A-0D59EA26EAE5}"/>
          </ac:cxnSpMkLst>
        </pc:cxnChg>
      </pc:sldChg>
      <pc:sldChg chg="addSp delSp modSp add del mod ord">
        <pc:chgData name="Al Brooks" userId="34fc579134f071c1" providerId="LiveId" clId="{BABC7A8D-25F2-4134-A43F-87AAF8184ADA}" dt="2021-03-29T21:27:02.139" v="11421" actId="2696"/>
        <pc:sldMkLst>
          <pc:docMk/>
          <pc:sldMk cId="1828850135" sldId="7092"/>
        </pc:sldMkLst>
        <pc:spChg chg="mod">
          <ac:chgData name="Al Brooks" userId="34fc579134f071c1" providerId="LiveId" clId="{BABC7A8D-25F2-4134-A43F-87AAF8184ADA}" dt="2021-03-29T18:21:48.790" v="9959" actId="20577"/>
          <ac:spMkLst>
            <pc:docMk/>
            <pc:sldMk cId="1828850135" sldId="7092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29T21:22:42.326" v="11332" actId="1036"/>
          <ac:spMkLst>
            <pc:docMk/>
            <pc:sldMk cId="1828850135" sldId="7092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87" creationId="{6813E181-2A63-4808-AF86-1FA5DD0B227B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88" creationId="{65BADC1D-353E-4205-A69E-6DA5D12723BD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89" creationId="{DDA3DCDD-EC5F-42F2-89B6-9CE4820CAD0D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0" creationId="{E48C83E6-C65A-4001-BE87-A8E53927C2A1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1" creationId="{3BB1B89F-B597-4BA4-BFF4-A86B1C439C42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2" creationId="{0B0E9551-BB11-4031-BC6D-9BD0D1290B68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3" creationId="{693E645D-2D45-4C3C-91E7-12A68ED0BD8F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4" creationId="{A6A4560A-9569-4E38-B410-AEBEE3877F4F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5" creationId="{7D4F43FA-5803-4B34-B946-5DCBC0A10B27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6" creationId="{A3BC82CA-870B-412B-BC37-E0D8881EF676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8" creationId="{1CD6E682-E308-4D5B-886F-35A076A46CFF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99" creationId="{D53BE030-9B1B-4671-BDA5-3C311872BA0F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05" creationId="{CB3FB487-1E12-4F7B-9818-3962045BC997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06" creationId="{107244B6-233E-4471-905C-3D1D93C059D4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45" creationId="{83025BF8-37AB-417C-B4AE-B47D77A4F07F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46" creationId="{61AAC734-6B8F-40AB-9D17-ABC34E99F3D1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47" creationId="{8BD34711-3D88-4FAD-9916-DA679B48884B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48" creationId="{3BD4C1CC-FB2E-40E2-955D-A568AEA2C30B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49" creationId="{DC18105E-6A4E-4A56-B8B1-9402223DBE10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55" creationId="{A9DD25EE-4777-42C4-A232-FFC77C7D1227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156" creationId="{9AAB63A5-8002-41DA-9370-E5B911BA44CF}"/>
          </ac:spMkLst>
        </pc:spChg>
        <pc:spChg chg="del">
          <ac:chgData name="Al Brooks" userId="34fc579134f071c1" providerId="LiveId" clId="{BABC7A8D-25F2-4134-A43F-87AAF8184ADA}" dt="2021-03-29T18:21:52.828" v="9960" actId="478"/>
          <ac:spMkLst>
            <pc:docMk/>
            <pc:sldMk cId="1828850135" sldId="7092"/>
            <ac:spMk id="158" creationId="{08784D82-F813-4188-83B5-DCB2F442A6E4}"/>
          </ac:spMkLst>
        </pc:spChg>
        <pc:spChg chg="add mod">
          <ac:chgData name="Al Brooks" userId="34fc579134f071c1" providerId="LiveId" clId="{BABC7A8D-25F2-4134-A43F-87AAF8184ADA}" dt="2021-03-29T21:23:20.274" v="11343" actId="1076"/>
          <ac:spMkLst>
            <pc:docMk/>
            <pc:sldMk cId="1828850135" sldId="7092"/>
            <ac:spMk id="159" creationId="{CC63542B-F98F-4D10-AA5F-7C1CA0EBDDD3}"/>
          </ac:spMkLst>
        </pc:spChg>
        <pc:spChg chg="add mod">
          <ac:chgData name="Al Brooks" userId="34fc579134f071c1" providerId="LiveId" clId="{BABC7A8D-25F2-4134-A43F-87AAF8184ADA}" dt="2021-03-29T21:23:59.298" v="11353" actId="1076"/>
          <ac:spMkLst>
            <pc:docMk/>
            <pc:sldMk cId="1828850135" sldId="7092"/>
            <ac:spMk id="160" creationId="{94FDED97-C3F8-4679-9243-D2E68A80D100}"/>
          </ac:spMkLst>
        </pc:spChg>
        <pc:spChg chg="add mod">
          <ac:chgData name="Al Brooks" userId="34fc579134f071c1" providerId="LiveId" clId="{BABC7A8D-25F2-4134-A43F-87AAF8184ADA}" dt="2021-03-29T21:23:01.524" v="11336" actId="108"/>
          <ac:spMkLst>
            <pc:docMk/>
            <pc:sldMk cId="1828850135" sldId="7092"/>
            <ac:spMk id="161" creationId="{07E7E6AF-B763-4F80-A5E9-390F8936FC8A}"/>
          </ac:spMkLst>
        </pc:spChg>
        <pc:spChg chg="add mod">
          <ac:chgData name="Al Brooks" userId="34fc579134f071c1" providerId="LiveId" clId="{BABC7A8D-25F2-4134-A43F-87AAF8184ADA}" dt="2021-03-29T21:22:42.326" v="11332" actId="1036"/>
          <ac:spMkLst>
            <pc:docMk/>
            <pc:sldMk cId="1828850135" sldId="7092"/>
            <ac:spMk id="164" creationId="{A949171B-99A6-463A-989F-5571A90C8857}"/>
          </ac:spMkLst>
        </pc:spChg>
        <pc:spChg chg="add mod">
          <ac:chgData name="Al Brooks" userId="34fc579134f071c1" providerId="LiveId" clId="{BABC7A8D-25F2-4134-A43F-87AAF8184ADA}" dt="2021-03-29T21:22:42.326" v="11332" actId="1036"/>
          <ac:spMkLst>
            <pc:docMk/>
            <pc:sldMk cId="1828850135" sldId="7092"/>
            <ac:spMk id="165" creationId="{32FAECF9-BB8E-4C2A-9DB7-9E000E517753}"/>
          </ac:spMkLst>
        </pc:spChg>
        <pc:spChg chg="add mod">
          <ac:chgData name="Al Brooks" userId="34fc579134f071c1" providerId="LiveId" clId="{BABC7A8D-25F2-4134-A43F-87AAF8184ADA}" dt="2021-03-29T21:22:42.326" v="11332" actId="1036"/>
          <ac:spMkLst>
            <pc:docMk/>
            <pc:sldMk cId="1828850135" sldId="7092"/>
            <ac:spMk id="166" creationId="{50D75951-CDE0-4773-90E3-E9A94940D538}"/>
          </ac:spMkLst>
        </pc:spChg>
        <pc:spChg chg="add mod">
          <ac:chgData name="Al Brooks" userId="34fc579134f071c1" providerId="LiveId" clId="{BABC7A8D-25F2-4134-A43F-87AAF8184ADA}" dt="2021-03-29T21:24:29.192" v="11359"/>
          <ac:spMkLst>
            <pc:docMk/>
            <pc:sldMk cId="1828850135" sldId="7092"/>
            <ac:spMk id="171" creationId="{B7D1BBC8-6A0C-43E3-918A-56A2CB3BAE48}"/>
          </ac:spMkLst>
        </pc:spChg>
        <pc:spChg chg="add mod">
          <ac:chgData name="Al Brooks" userId="34fc579134f071c1" providerId="LiveId" clId="{BABC7A8D-25F2-4134-A43F-87AAF8184ADA}" dt="2021-03-29T21:24:42.695" v="11379" actId="1035"/>
          <ac:spMkLst>
            <pc:docMk/>
            <pc:sldMk cId="1828850135" sldId="7092"/>
            <ac:spMk id="172" creationId="{91932FA4-67BD-4389-A4EF-47CEE0CD79C8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213" creationId="{13617687-C28D-4055-9397-E3C3922BC379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214" creationId="{DC45E3EA-253A-41E9-AAE1-54EC04B6FF2D}"/>
          </ac:spMkLst>
        </pc:spChg>
        <pc:spChg chg="del">
          <ac:chgData name="Al Brooks" userId="34fc579134f071c1" providerId="LiveId" clId="{BABC7A8D-25F2-4134-A43F-87AAF8184ADA}" dt="2021-03-29T21:26:33.920" v="11420" actId="478"/>
          <ac:spMkLst>
            <pc:docMk/>
            <pc:sldMk cId="1828850135" sldId="7092"/>
            <ac:spMk id="215" creationId="{1547377E-83FF-40E1-AD58-57CD262ADCD5}"/>
          </ac:spMkLst>
        </pc:spChg>
        <pc:picChg chg="add mod ord">
          <ac:chgData name="Al Brooks" userId="34fc579134f071c1" providerId="LiveId" clId="{BABC7A8D-25F2-4134-A43F-87AAF8184ADA}" dt="2021-03-29T21:23:17.102" v="11342" actId="1076"/>
          <ac:picMkLst>
            <pc:docMk/>
            <pc:sldMk cId="1828850135" sldId="7092"/>
            <ac:picMk id="158" creationId="{23E609AF-5782-4034-98EA-AA304B011E5C}"/>
          </ac:picMkLst>
        </pc:pic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86" creationId="{AF5BAE85-DE78-482A-AF63-D36CB5E54ECC}"/>
          </ac:cxnSpMkLst>
        </pc:cxnChg>
        <pc:cxnChg chg="del mod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97" creationId="{FA85D08A-9902-4DDB-9BDC-A167E674428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0" creationId="{E258C590-84B2-474B-9CF1-5ADF006BA720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1" creationId="{83B6D277-CFE1-457B-A48D-8E14056DECC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2" creationId="{1D48083C-5092-40D0-9B70-6A380D437B30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3" creationId="{91696570-32FF-45E8-9EC2-127FAD7A307F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4" creationId="{B4603EC7-F30F-4081-8EDF-DC6CA623B2E0}"/>
          </ac:cxnSpMkLst>
        </pc:cxnChg>
        <pc:cxnChg chg="del mod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7" creationId="{679FD86A-CCC1-4E02-9904-6D3A2DEC349D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8" creationId="{76511198-38CC-44DF-8DB8-C8283889A084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09" creationId="{F66F7524-65F3-4D2E-8D77-694B2FF3ECCB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0" creationId="{ACDBBAF0-E802-4C87-A2CF-D7B82070A67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1" creationId="{E5D14429-2BAE-4AE9-BD57-4AC744D79B04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2" creationId="{67251245-129F-4298-B9A4-E6CBAE8400DE}"/>
          </ac:cxnSpMkLst>
        </pc:cxnChg>
        <pc:cxnChg chg="del mod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3" creationId="{7FA91440-A222-4457-A333-EB082B5C47F3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4" creationId="{5F11460F-A465-4D6B-AF0D-A73BC8EC2A97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5" creationId="{69C3CB54-343F-46DC-94D6-D340D9837D40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6" creationId="{942CBF09-D507-4EC7-B866-801DE57C225F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7" creationId="{8253A95A-8BA5-4C76-83E5-198859213246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8" creationId="{F9564BC2-3B5D-4744-9FB9-3A89785CDD48}"/>
          </ac:cxnSpMkLst>
        </pc:cxnChg>
        <pc:cxnChg chg="del mod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19" creationId="{1F0AF018-B90C-47DB-8A07-90DAF3E4C3FF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0" creationId="{369F77BA-4F2C-42C1-8FCB-ACE16986F8B0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1" creationId="{E20B137B-F4B5-494E-8F4C-917FBA487DB1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2" creationId="{59C1E12F-1DBF-4053-91B6-4C99F346BA2D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3" creationId="{2AFDB153-B937-4A8C-AA39-950746E0E5E0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4" creationId="{3B6597E3-3033-4FC2-87D0-3E0201EE186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5" creationId="{5A2E6B04-18A0-4540-9E31-CBA03B8F22B8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6" creationId="{F6CBFEC7-6BF5-4E9D-B4BF-43DCAC0CF311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7" creationId="{FCA8F298-281A-49DC-B2A7-1981A4DF57A8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8" creationId="{0EE377DD-3868-4A24-9535-32695540D065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29" creationId="{E8EE55E7-0D54-45E5-A0CB-82E18DAEBB4B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0" creationId="{67A737EA-9D30-4CF2-8CBE-238F0CC3A27F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1" creationId="{8F3ACDF5-DFCF-4EBD-AAEA-6159CA537046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2" creationId="{FCE311D6-D0BB-44C9-B269-7DB4DEEDDD4B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3" creationId="{781C3531-66BB-40C8-8C28-0D12115503C8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4" creationId="{FBE7C578-D923-4265-891D-70A02D556B24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5" creationId="{2B631DE1-8A71-4FBB-8169-9667ACB3636A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6" creationId="{FCE90560-D345-4C82-899E-9D63953F7AD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7" creationId="{635BA6CA-E3B3-4429-98B0-6141A17FEC08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8" creationId="{74F5FA61-9D65-462E-AE98-39AB83D4D119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39" creationId="{D054FE98-C4EA-49C6-BEE0-E29670A50EF4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40" creationId="{24AD5CB4-F356-4059-802D-D229818C8406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41" creationId="{64164C84-2312-4A16-B8AE-09B90E124C0D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42" creationId="{A89C0EF4-813C-4794-BAF8-7C69B6EA02B3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43" creationId="{378AAA72-2DE9-4C8A-BA66-EC8FEB699F2B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44" creationId="{D48DA90D-4F93-474C-AED9-E1A01FAF695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0" creationId="{A01C50FD-83CB-47E6-A8BA-C229B5F1945E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1" creationId="{1FCDCD1B-5943-4143-A9A0-595FFE59BA17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2" creationId="{359FFB70-FC64-41F5-BFBB-C4ED7AE86747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3" creationId="{659E34BC-7FC1-43A4-9CC6-23C81D92B542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4" creationId="{EF20A2D0-9B48-43A5-A480-BE48BB09613C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57" creationId="{2C850153-0DC9-411E-9897-F22E5ED353CE}"/>
          </ac:cxnSpMkLst>
        </pc:cxnChg>
        <pc:cxnChg chg="add mod">
          <ac:chgData name="Al Brooks" userId="34fc579134f071c1" providerId="LiveId" clId="{BABC7A8D-25F2-4134-A43F-87AAF8184ADA}" dt="2021-03-29T21:22:42.326" v="11332" actId="1036"/>
          <ac:cxnSpMkLst>
            <pc:docMk/>
            <pc:sldMk cId="1828850135" sldId="7092"/>
            <ac:cxnSpMk id="162" creationId="{9F1D5278-C7DE-4AF0-86FD-74BEF35CFADA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163" creationId="{8C9F9931-747D-403D-A056-97FB4DBEF03D}"/>
          </ac:cxnSpMkLst>
        </pc:cxnChg>
        <pc:cxnChg chg="add mod">
          <ac:chgData name="Al Brooks" userId="34fc579134f071c1" providerId="LiveId" clId="{BABC7A8D-25F2-4134-A43F-87AAF8184ADA}" dt="2021-03-29T21:23:08.850" v="11339" actId="14100"/>
          <ac:cxnSpMkLst>
            <pc:docMk/>
            <pc:sldMk cId="1828850135" sldId="7092"/>
            <ac:cxnSpMk id="167" creationId="{0D3ADAED-F78A-4A2A-9A11-1AA86798EB46}"/>
          </ac:cxnSpMkLst>
        </pc:cxnChg>
        <pc:cxnChg chg="add mod">
          <ac:chgData name="Al Brooks" userId="34fc579134f071c1" providerId="LiveId" clId="{BABC7A8D-25F2-4134-A43F-87AAF8184ADA}" dt="2021-03-29T21:23:27.703" v="11346" actId="14100"/>
          <ac:cxnSpMkLst>
            <pc:docMk/>
            <pc:sldMk cId="1828850135" sldId="7092"/>
            <ac:cxnSpMk id="168" creationId="{35D5AB39-DA5F-44F3-B8AE-9DA22E410429}"/>
          </ac:cxnSpMkLst>
        </pc:cxnChg>
        <pc:cxnChg chg="add mod">
          <ac:chgData name="Al Brooks" userId="34fc579134f071c1" providerId="LiveId" clId="{BABC7A8D-25F2-4134-A43F-87AAF8184ADA}" dt="2021-03-29T21:23:36.896" v="11349" actId="14100"/>
          <ac:cxnSpMkLst>
            <pc:docMk/>
            <pc:sldMk cId="1828850135" sldId="7092"/>
            <ac:cxnSpMk id="169" creationId="{4E3D6D59-5225-435F-AB39-C0D94C21653E}"/>
          </ac:cxnSpMkLst>
        </pc:cxnChg>
        <pc:cxnChg chg="add mod">
          <ac:chgData name="Al Brooks" userId="34fc579134f071c1" providerId="LiveId" clId="{BABC7A8D-25F2-4134-A43F-87AAF8184ADA}" dt="2021-03-29T21:24:04.828" v="11355" actId="14100"/>
          <ac:cxnSpMkLst>
            <pc:docMk/>
            <pc:sldMk cId="1828850135" sldId="7092"/>
            <ac:cxnSpMk id="170" creationId="{37C9B099-F65C-4487-AC3A-F85C30DD97A7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216" creationId="{F1ACB6CC-6427-4A6F-B547-C1415166E44D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222" creationId="{5EEC7835-4913-469C-AFEA-AB450F5BAA3C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223" creationId="{0C5E3DAE-98F4-44B0-9702-81C51145E061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224" creationId="{F92AF211-B005-492B-A83D-F322BF5B3456}"/>
          </ac:cxnSpMkLst>
        </pc:cxnChg>
        <pc:cxnChg chg="del">
          <ac:chgData name="Al Brooks" userId="34fc579134f071c1" providerId="LiveId" clId="{BABC7A8D-25F2-4134-A43F-87AAF8184ADA}" dt="2021-03-29T21:26:33.920" v="11420" actId="478"/>
          <ac:cxnSpMkLst>
            <pc:docMk/>
            <pc:sldMk cId="1828850135" sldId="7092"/>
            <ac:cxnSpMk id="225" creationId="{7BA9549D-DFC3-41F2-AB01-6487B19525CF}"/>
          </ac:cxnSpMkLst>
        </pc:cxnChg>
      </pc:sldChg>
      <pc:sldChg chg="modSp add mod">
        <pc:chgData name="Al Brooks" userId="34fc579134f071c1" providerId="LiveId" clId="{BABC7A8D-25F2-4134-A43F-87AAF8184ADA}" dt="2021-03-31T19:07:58.236" v="13304" actId="6549"/>
        <pc:sldMkLst>
          <pc:docMk/>
          <pc:sldMk cId="4024601648" sldId="7092"/>
        </pc:sldMkLst>
        <pc:spChg chg="mod">
          <ac:chgData name="Al Brooks" userId="34fc579134f071c1" providerId="LiveId" clId="{BABC7A8D-25F2-4134-A43F-87AAF8184ADA}" dt="2021-03-31T19:07:58.236" v="13304" actId="6549"/>
          <ac:spMkLst>
            <pc:docMk/>
            <pc:sldMk cId="4024601648" sldId="7092"/>
            <ac:spMk id="21" creationId="{D800B438-E78B-4C04-8812-E548DC25F1FB}"/>
          </ac:spMkLst>
        </pc:spChg>
      </pc:sldChg>
      <pc:sldChg chg="addSp delSp modSp add del mod chgLayout">
        <pc:chgData name="Al Brooks" userId="34fc579134f071c1" providerId="LiveId" clId="{BABC7A8D-25F2-4134-A43F-87AAF8184ADA}" dt="2021-03-30T20:33:51.698" v="11938" actId="47"/>
        <pc:sldMkLst>
          <pc:docMk/>
          <pc:sldMk cId="3423512" sldId="7093"/>
        </pc:sldMkLst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" creationId="{BC1EA356-AA12-4342-A103-DCF6D5B50FEE}"/>
          </ac:spMkLst>
        </pc:spChg>
        <pc:spChg chg="mod ord">
          <ac:chgData name="Al Brooks" userId="34fc579134f071c1" providerId="LiveId" clId="{BABC7A8D-25F2-4134-A43F-87AAF8184ADA}" dt="2021-03-29T21:02:29.617" v="10946" actId="20577"/>
          <ac:spMkLst>
            <pc:docMk/>
            <pc:sldMk cId="3423512" sldId="7093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29T21:02:50.587" v="10951" actId="1076"/>
          <ac:spMkLst>
            <pc:docMk/>
            <pc:sldMk cId="3423512" sldId="7093"/>
            <ac:spMk id="21" creationId="{D800B438-E78B-4C04-8812-E548DC25F1FB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02" creationId="{396AD77A-318B-4491-BBF1-8F37BFF2F115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03" creationId="{6AB17249-91D9-4BB5-89E9-2E358B73096A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04" creationId="{2B946F5F-97C3-45E5-BFF1-A8E359779558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17" creationId="{61F472D0-934C-4DA1-B7E0-D3B59B306CEF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18" creationId="{A79E40E0-AB2C-47B1-90FA-3009A63B5CAA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19" creationId="{F9A2A0CF-6A18-4076-BC7A-BF85D8ED99C7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0" creationId="{EAFB1DAD-E826-40D2-B933-8B17EF27D362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1" creationId="{2EF5D324-E8B8-4EB0-B97D-BD81AF52CF22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2" creationId="{C394FC99-D3E1-449E-8202-5AB6B0D849C7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3" creationId="{08CCC589-1026-4BEF-B527-BFEBAEA2671A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4" creationId="{3E348418-04C9-4701-81E1-9B6245F97B44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5" creationId="{4BCBB9E4-BF68-4C9B-A111-1B4C4C6BE0C3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6" creationId="{A0682F1E-5D9C-4F01-A7E1-0FDEDD18F300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7" creationId="{783688FD-00FF-44A3-9194-1F2B7FD25652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8" creationId="{01569469-3588-443D-AEC8-0C4C8371BF4C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29" creationId="{A9539F40-78FD-4E2E-A2EE-FDD5FAD3B147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0" creationId="{147DE844-89D1-4DAF-AB61-DDECB19BD39A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1" creationId="{08E8614D-94CC-4088-B1A4-1DC341AE66B6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2" creationId="{F8FECFA3-36A8-4BCD-B4B2-2319B9C52CF2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3" creationId="{383C3798-ABBE-4538-9A50-01DB41570933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4" creationId="{8E18A6D8-A2F2-4DD2-AC2B-C496B2654358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5" creationId="{F7899323-9E12-4FCE-BD43-0B05FB850534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6" creationId="{2635B84E-C275-4294-B2BF-79DE858F4A88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7" creationId="{4B1D4212-85B7-4066-B628-A1920F0B74D3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8" creationId="{1E4ADA0C-7CA0-4F44-9CC7-D06B0FB2C1C1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39" creationId="{0E91DEC6-99EC-4D0E-8B2A-825ABEFB6CE8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40" creationId="{A10C530D-70EE-4AF9-BBAE-42056FA4DA05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41" creationId="{AD715C19-AFB3-4479-BDC3-53FE28918BD2}"/>
          </ac:spMkLst>
        </pc:spChg>
        <pc:spChg chg="add mod">
          <ac:chgData name="Al Brooks" userId="34fc579134f071c1" providerId="LiveId" clId="{BABC7A8D-25F2-4134-A43F-87AAF8184ADA}" dt="2021-03-29T21:03:25.366" v="10960"/>
          <ac:spMkLst>
            <pc:docMk/>
            <pc:sldMk cId="3423512" sldId="7093"/>
            <ac:spMk id="145" creationId="{EE0EAB26-1172-444D-98D2-8DCC3BFB82DD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49" creationId="{16E1A397-F811-4A42-B9F9-9F1AB2A0A17B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0" creationId="{E211ADEE-43E9-4FCC-8A21-1E46D51B286D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1" creationId="{144D64D2-F910-4EBB-9EF1-218D73803344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2" creationId="{93D4B61F-5E96-489E-989E-BBA97ADAD62B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4" creationId="{8D47B5E2-D839-4370-ABE5-04C7E479FC29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5" creationId="{043448C9-AD3D-498E-BCAF-C1BBE51778CE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6" creationId="{59DB87AC-43B2-4C87-88F8-BB763AB9BB08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57" creationId="{2043E359-F212-4658-8E96-C223683D1CD3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2" creationId="{814AAE56-483D-4393-958F-62AC024E2BD2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163" creationId="{270B2A09-39EB-4629-9B61-6E9D6C6D27D2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178" creationId="{58AD4589-C940-4B3A-B426-E89BB9859B64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213" creationId="{7282E59F-FF35-4EEA-9D5A-D2FC9DCA1C7C}"/>
          </ac:spMkLst>
        </pc:spChg>
        <pc:spChg chg="del mod">
          <ac:chgData name="Al Brooks" userId="34fc579134f071c1" providerId="LiveId" clId="{BABC7A8D-25F2-4134-A43F-87AAF8184ADA}" dt="2021-03-29T21:02:45.875" v="10949" actId="478"/>
          <ac:spMkLst>
            <pc:docMk/>
            <pc:sldMk cId="3423512" sldId="7093"/>
            <ac:spMk id="215" creationId="{F281B268-31FE-46D6-A957-80FE85AE55F6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19" creationId="{5EFBABB6-9E84-4DDD-8DCC-3C1181DD9B0F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21" creationId="{68FD4F3E-0F63-4A17-BC12-C80420F32F69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28" creationId="{22168355-CB25-468F-BA04-EFAEEA21BDB1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3-29T21:30:42.646" v="11438" actId="478"/>
          <ac:spMkLst>
            <pc:docMk/>
            <pc:sldMk cId="3423512" sldId="7093"/>
            <ac:spMk id="232" creationId="{819AFA96-EEDE-4161-BAAB-3CEFDF1596C7}"/>
          </ac:spMkLst>
        </pc:spChg>
        <pc:picChg chg="del mod modCrop">
          <ac:chgData name="Al Brooks" userId="34fc579134f071c1" providerId="LiveId" clId="{BABC7A8D-25F2-4134-A43F-87AAF8184ADA}" dt="2021-03-29T21:02:38.539" v="10948" actId="21"/>
          <ac:picMkLst>
            <pc:docMk/>
            <pc:sldMk cId="3423512" sldId="7093"/>
            <ac:picMk id="4" creationId="{846B1633-5C1A-4093-943F-A69139FD5C32}"/>
          </ac:picMkLst>
        </pc:picChg>
        <pc:picChg chg="add mod">
          <ac:chgData name="Al Brooks" userId="34fc579134f071c1" providerId="LiveId" clId="{BABC7A8D-25F2-4134-A43F-87AAF8184ADA}" dt="2021-03-29T21:02:47.430" v="10950"/>
          <ac:picMkLst>
            <pc:docMk/>
            <pc:sldMk cId="3423512" sldId="7093"/>
            <ac:picMk id="143" creationId="{DDB86C87-F311-4B05-A7EB-1A943ADE85AA}"/>
          </ac:picMkLst>
        </pc:pic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82" creationId="{A1C2A272-CC77-4F93-AF74-85A53A9459E2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87" creationId="{956B367A-7282-482D-9F4B-7D63E6A44AC9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89" creationId="{5EF20520-E17E-40E7-AA59-28D295B10FC7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92" creationId="{5B8A8DE6-828B-4792-9995-A5A8D3637E8F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94" creationId="{D33C38A8-908B-4E1E-AAF6-075E60F07C9C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96" creationId="{463FDEA7-41E8-4E10-8634-A73C3170B941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98" creationId="{8493F72D-BFCF-4232-AA7F-76F98D32412E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00" creationId="{DB07D60F-9FBC-436B-A87E-45B6642A7797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05" creationId="{BB7DA0AA-A852-4152-935D-A7FA50FE2C92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07" creationId="{C6D5C964-B96E-485E-A63B-D5D0A92E2C30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10" creationId="{AAE1DF55-5552-4CF5-8BA3-BA0E89582168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12" creationId="{1A1E45BF-A525-4F1D-8E7F-C10279E28E37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14" creationId="{8595931F-F545-4B88-80E2-D30E07F575B4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42" creationId="{26F9A68F-CF04-4013-85E1-E9EBFA546D02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44" creationId="{D88210EE-DB68-4622-9682-7854A1E62D5A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46" creationId="{39EE6CA9-3463-47D9-9E78-276B38E79DF4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153" creationId="{8BC1DB34-DB43-40B1-8CBF-CD5CD68BCE2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12" creationId="{49561F36-F7AA-4C0F-96BF-FE4D01C1EBD9}"/>
          </ac:cxnSpMkLst>
        </pc:cxnChg>
        <pc:cxnChg chg="del mod">
          <ac:chgData name="Al Brooks" userId="34fc579134f071c1" providerId="LiveId" clId="{BABC7A8D-25F2-4134-A43F-87AAF8184ADA}" dt="2021-03-29T21:02:45.875" v="10949" actId="478"/>
          <ac:cxnSpMkLst>
            <pc:docMk/>
            <pc:sldMk cId="3423512" sldId="7093"/>
            <ac:cxnSpMk id="214" creationId="{2B8068B8-7CFF-4D2A-84A1-5CB77426C24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3-29T21:30:42.646" v="11438" actId="478"/>
          <ac:cxnSpMkLst>
            <pc:docMk/>
            <pc:sldMk cId="3423512" sldId="709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BABC7A8D-25F2-4134-A43F-87AAF8184ADA}" dt="2021-03-31T19:07:48.245" v="13300" actId="47"/>
        <pc:sldMkLst>
          <pc:docMk/>
          <pc:sldMk cId="2723621368" sldId="7093"/>
        </pc:sldMkLst>
        <pc:spChg chg="mod">
          <ac:chgData name="Al Brooks" userId="34fc579134f071c1" providerId="LiveId" clId="{BABC7A8D-25F2-4134-A43F-87AAF8184ADA}" dt="2021-03-30T21:12:28.255" v="12246" actId="1076"/>
          <ac:spMkLst>
            <pc:docMk/>
            <pc:sldMk cId="2723621368" sldId="7093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87" creationId="{B440702B-6A74-4AF3-B44D-040477EB1B4E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88" creationId="{36504E98-2D8C-4099-9DBF-84FD83DFB21E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89" creationId="{9223CE11-9CC2-47F5-8E17-EA0286D9ADA4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0" creationId="{F9D05447-53EA-4A4E-A369-6C9C8C6D2089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1" creationId="{8A0BEB82-CA91-404A-B063-B368099E5AED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2" creationId="{51D8DB16-7690-44F4-AA98-D40C54835404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3" creationId="{7E364206-422D-4E2E-9A7C-6A1D700B97D1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4" creationId="{695F33B4-81F0-4F4F-872C-53C817181A28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5" creationId="{4C493227-908B-43FF-8278-839758C860C7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6" creationId="{9052F60C-E7D4-4667-8858-C7D2A175FFC3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8" creationId="{9A04CDEC-D66D-4224-80E7-CE217266255B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99" creationId="{DAFF59AB-7F9C-4BEF-A933-3D6219DC8716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05" creationId="{4A1252EE-608D-4860-8C54-9EEB06A5DEB6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06" creationId="{4A527165-EB16-428E-9138-53CBFEDEB8A8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45" creationId="{18DCA588-EAA8-48B4-887B-1AF4240AFB43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46" creationId="{9CEC826D-6B78-44AF-B663-83EC0A2BBB26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47" creationId="{2A8CAE34-5150-4FCA-81B9-27A4C04BCE2A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48" creationId="{64E3D633-5CA8-412C-8D10-A2E64E777653}"/>
          </ac:spMkLst>
        </pc:spChg>
        <pc:spChg chg="del mod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49" creationId="{492D2955-52EF-4DEC-990D-BEBEDD995831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55" creationId="{44352DDD-40BB-4CA4-A002-56EDD0805269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156" creationId="{8F60074B-6043-46D2-88B5-24533F5C220D}"/>
          </ac:spMkLst>
        </pc:spChg>
        <pc:spChg chg="add mod">
          <ac:chgData name="Al Brooks" userId="34fc579134f071c1" providerId="LiveId" clId="{BABC7A8D-25F2-4134-A43F-87AAF8184ADA}" dt="2021-03-30T22:01:22.161" v="12392" actId="1038"/>
          <ac:spMkLst>
            <pc:docMk/>
            <pc:sldMk cId="2723621368" sldId="7093"/>
            <ac:spMk id="176" creationId="{B7C0090E-42B4-40D6-96AE-92EDD27A6D70}"/>
          </ac:spMkLst>
        </pc:spChg>
        <pc:spChg chg="mod">
          <ac:chgData name="Al Brooks" userId="34fc579134f071c1" providerId="LiveId" clId="{BABC7A8D-25F2-4134-A43F-87AAF8184ADA}" dt="2021-03-30T22:21:21.910" v="13044" actId="13926"/>
          <ac:spMkLst>
            <pc:docMk/>
            <pc:sldMk cId="2723621368" sldId="7093"/>
            <ac:spMk id="179" creationId="{F4D8888A-3F62-4360-90C6-085D74A045D6}"/>
          </ac:spMkLst>
        </pc:spChg>
        <pc:spChg chg="mod">
          <ac:chgData name="Al Brooks" userId="34fc579134f071c1" providerId="LiveId" clId="{BABC7A8D-25F2-4134-A43F-87AAF8184ADA}" dt="2021-03-30T22:19:36.872" v="13030" actId="108"/>
          <ac:spMkLst>
            <pc:docMk/>
            <pc:sldMk cId="2723621368" sldId="7093"/>
            <ac:spMk id="180" creationId="{EFFF2294-920E-453E-8440-914B40DC4FA4}"/>
          </ac:spMkLst>
        </pc:spChg>
        <pc:spChg chg="mod">
          <ac:chgData name="Al Brooks" userId="34fc579134f071c1" providerId="LiveId" clId="{BABC7A8D-25F2-4134-A43F-87AAF8184ADA}" dt="2021-03-30T22:20:31.247" v="13040" actId="108"/>
          <ac:spMkLst>
            <pc:docMk/>
            <pc:sldMk cId="2723621368" sldId="7093"/>
            <ac:spMk id="183" creationId="{B9680A55-8B84-440B-B1B8-EA8D6361A178}"/>
          </ac:spMkLst>
        </pc:spChg>
        <pc:spChg chg="mod">
          <ac:chgData name="Al Brooks" userId="34fc579134f071c1" providerId="LiveId" clId="{BABC7A8D-25F2-4134-A43F-87AAF8184ADA}" dt="2021-03-30T22:19:14.696" v="13028" actId="108"/>
          <ac:spMkLst>
            <pc:docMk/>
            <pc:sldMk cId="2723621368" sldId="7093"/>
            <ac:spMk id="185" creationId="{19464107-A756-48C5-BFEE-E675DF39E0C5}"/>
          </ac:spMkLst>
        </pc:spChg>
        <pc:spChg chg="mod">
          <ac:chgData name="Al Brooks" userId="34fc579134f071c1" providerId="LiveId" clId="{BABC7A8D-25F2-4134-A43F-87AAF8184ADA}" dt="2021-03-30T22:19:17.552" v="13029" actId="108"/>
          <ac:spMkLst>
            <pc:docMk/>
            <pc:sldMk cId="2723621368" sldId="7093"/>
            <ac:spMk id="187" creationId="{D9DF3406-6D7B-4366-BC12-C26CBA12FBCE}"/>
          </ac:spMkLst>
        </pc:spChg>
        <pc:spChg chg="mod">
          <ac:chgData name="Al Brooks" userId="34fc579134f071c1" providerId="LiveId" clId="{BABC7A8D-25F2-4134-A43F-87AAF8184ADA}" dt="2021-03-30T22:19:49.009" v="13032" actId="108"/>
          <ac:spMkLst>
            <pc:docMk/>
            <pc:sldMk cId="2723621368" sldId="7093"/>
            <ac:spMk id="190" creationId="{334C8BA7-54FD-4857-9CA6-4B85DED9A5AB}"/>
          </ac:spMkLst>
        </pc:spChg>
        <pc:spChg chg="mod">
          <ac:chgData name="Al Brooks" userId="34fc579134f071c1" providerId="LiveId" clId="{BABC7A8D-25F2-4134-A43F-87AAF8184ADA}" dt="2021-03-30T22:19:52.290" v="13033" actId="108"/>
          <ac:spMkLst>
            <pc:docMk/>
            <pc:sldMk cId="2723621368" sldId="7093"/>
            <ac:spMk id="191" creationId="{11C5DB84-FD6A-4A2F-9C29-F5F8DCBC61F0}"/>
          </ac:spMkLst>
        </pc:spChg>
        <pc:spChg chg="mod">
          <ac:chgData name="Al Brooks" userId="34fc579134f071c1" providerId="LiveId" clId="{BABC7A8D-25F2-4134-A43F-87AAF8184ADA}" dt="2021-03-30T22:20:50.796" v="13041" actId="108"/>
          <ac:spMkLst>
            <pc:docMk/>
            <pc:sldMk cId="2723621368" sldId="7093"/>
            <ac:spMk id="195" creationId="{3B585A4C-DE53-4D01-B12D-6110E2EE862F}"/>
          </ac:spMkLst>
        </pc:spChg>
        <pc:spChg chg="mod">
          <ac:chgData name="Al Brooks" userId="34fc579134f071c1" providerId="LiveId" clId="{BABC7A8D-25F2-4134-A43F-87AAF8184ADA}" dt="2021-03-30T22:21:05.152" v="13043" actId="108"/>
          <ac:spMkLst>
            <pc:docMk/>
            <pc:sldMk cId="2723621368" sldId="7093"/>
            <ac:spMk id="196" creationId="{DC82C3E0-7757-4A4C-9CFB-F34483117330}"/>
          </ac:spMkLst>
        </pc:spChg>
        <pc:spChg chg="mod">
          <ac:chgData name="Al Brooks" userId="34fc579134f071c1" providerId="LiveId" clId="{BABC7A8D-25F2-4134-A43F-87AAF8184ADA}" dt="2021-03-30T22:20:01.032" v="13036" actId="108"/>
          <ac:spMkLst>
            <pc:docMk/>
            <pc:sldMk cId="2723621368" sldId="7093"/>
            <ac:spMk id="197" creationId="{38188CC0-8C15-497B-9B83-0A5D8F56C5E6}"/>
          </ac:spMkLst>
        </pc:spChg>
        <pc:spChg chg="mod">
          <ac:chgData name="Al Brooks" userId="34fc579134f071c1" providerId="LiveId" clId="{BABC7A8D-25F2-4134-A43F-87AAF8184ADA}" dt="2021-03-30T22:20:02.770" v="13037" actId="108"/>
          <ac:spMkLst>
            <pc:docMk/>
            <pc:sldMk cId="2723621368" sldId="7093"/>
            <ac:spMk id="198" creationId="{6D877F96-67C1-4889-A8D8-32C5EF64A35B}"/>
          </ac:spMkLst>
        </pc:spChg>
        <pc:spChg chg="mod">
          <ac:chgData name="Al Brooks" userId="34fc579134f071c1" providerId="LiveId" clId="{BABC7A8D-25F2-4134-A43F-87AAF8184ADA}" dt="2021-03-30T22:20:03.852" v="13038" actId="108"/>
          <ac:spMkLst>
            <pc:docMk/>
            <pc:sldMk cId="2723621368" sldId="7093"/>
            <ac:spMk id="199" creationId="{1DDFF7AC-16FF-40D4-9B90-9AB83919939A}"/>
          </ac:spMkLst>
        </pc:spChg>
        <pc:spChg chg="mod">
          <ac:chgData name="Al Brooks" userId="34fc579134f071c1" providerId="LiveId" clId="{BABC7A8D-25F2-4134-A43F-87AAF8184ADA}" dt="2021-03-30T22:21:29.817" v="13046" actId="13926"/>
          <ac:spMkLst>
            <pc:docMk/>
            <pc:sldMk cId="2723621368" sldId="7093"/>
            <ac:spMk id="204" creationId="{11D64BB5-86D6-4D78-9024-00594574572C}"/>
          </ac:spMkLst>
        </pc:spChg>
        <pc:spChg chg="mod">
          <ac:chgData name="Al Brooks" userId="34fc579134f071c1" providerId="LiveId" clId="{BABC7A8D-25F2-4134-A43F-87AAF8184ADA}" dt="2021-03-30T22:21:40.684" v="13049" actId="13926"/>
          <ac:spMkLst>
            <pc:docMk/>
            <pc:sldMk cId="2723621368" sldId="7093"/>
            <ac:spMk id="205" creationId="{45D89CC9-2FD5-443F-B1CE-35030A4D8751}"/>
          </ac:spMkLst>
        </pc:spChg>
        <pc:spChg chg="mod">
          <ac:chgData name="Al Brooks" userId="34fc579134f071c1" providerId="LiveId" clId="{BABC7A8D-25F2-4134-A43F-87AAF8184ADA}" dt="2021-03-30T22:16:41.445" v="12989" actId="1076"/>
          <ac:spMkLst>
            <pc:docMk/>
            <pc:sldMk cId="2723621368" sldId="7093"/>
            <ac:spMk id="208" creationId="{3D5A2554-1203-41E4-922C-075BA7A7F34C}"/>
          </ac:spMkLst>
        </pc:spChg>
        <pc:spChg chg="mod">
          <ac:chgData name="Al Brooks" userId="34fc579134f071c1" providerId="LiveId" clId="{BABC7A8D-25F2-4134-A43F-87AAF8184ADA}" dt="2021-03-30T22:22:04.537" v="13056" actId="13926"/>
          <ac:spMkLst>
            <pc:docMk/>
            <pc:sldMk cId="2723621368" sldId="7093"/>
            <ac:spMk id="210" creationId="{6D06D12E-420E-43D0-BEBC-22459667FFF9}"/>
          </ac:spMkLst>
        </pc:spChg>
        <pc:spChg chg="mod">
          <ac:chgData name="Al Brooks" userId="34fc579134f071c1" providerId="LiveId" clId="{BABC7A8D-25F2-4134-A43F-87AAF8184ADA}" dt="2021-03-30T22:21:58.178" v="13054" actId="1076"/>
          <ac:spMkLst>
            <pc:docMk/>
            <pc:sldMk cId="2723621368" sldId="7093"/>
            <ac:spMk id="211" creationId="{9188FB0C-824B-4224-863C-7D8209A00D50}"/>
          </ac:spMkLst>
        </pc:spChg>
        <pc:spChg chg="mod">
          <ac:chgData name="Al Brooks" userId="34fc579134f071c1" providerId="LiveId" clId="{BABC7A8D-25F2-4134-A43F-87AAF8184ADA}" dt="2021-03-30T22:21:54.759" v="13053" actId="13926"/>
          <ac:spMkLst>
            <pc:docMk/>
            <pc:sldMk cId="2723621368" sldId="7093"/>
            <ac:spMk id="212" creationId="{E2383802-C813-4E62-9D24-10338B5E27C1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213" creationId="{2C8C00B4-B51D-4135-BE1D-D72B44E5D580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214" creationId="{0A64D9CD-0AA6-4539-BCFB-8F34B9D82C14}"/>
          </ac:spMkLst>
        </pc:spChg>
        <pc:spChg chg="del">
          <ac:chgData name="Al Brooks" userId="34fc579134f071c1" providerId="LiveId" clId="{BABC7A8D-25F2-4134-A43F-87AAF8184ADA}" dt="2021-03-30T22:22:12.545" v="13057" actId="478"/>
          <ac:spMkLst>
            <pc:docMk/>
            <pc:sldMk cId="2723621368" sldId="7093"/>
            <ac:spMk id="215" creationId="{F6DAC9D5-57C8-430D-9E78-7F659629B19C}"/>
          </ac:spMkLst>
        </pc:spChg>
        <pc:spChg chg="add mod">
          <ac:chgData name="Al Brooks" userId="34fc579134f071c1" providerId="LiveId" clId="{BABC7A8D-25F2-4134-A43F-87AAF8184ADA}" dt="2021-03-30T22:01:40.023" v="12394" actId="14100"/>
          <ac:spMkLst>
            <pc:docMk/>
            <pc:sldMk cId="2723621368" sldId="7093"/>
            <ac:spMk id="218" creationId="{E53FAFA6-EEBA-463A-90FB-8B5A0DD09F38}"/>
          </ac:spMkLst>
        </pc:spChg>
        <pc:spChg chg="add mod">
          <ac:chgData name="Al Brooks" userId="34fc579134f071c1" providerId="LiveId" clId="{BABC7A8D-25F2-4134-A43F-87AAF8184ADA}" dt="2021-03-30T22:05:21.841" v="12512" actId="108"/>
          <ac:spMkLst>
            <pc:docMk/>
            <pc:sldMk cId="2723621368" sldId="7093"/>
            <ac:spMk id="220" creationId="{CC52DE50-5308-4891-B5E3-428724F524AD}"/>
          </ac:spMkLst>
        </pc:spChg>
        <pc:spChg chg="add mod">
          <ac:chgData name="Al Brooks" userId="34fc579134f071c1" providerId="LiveId" clId="{BABC7A8D-25F2-4134-A43F-87AAF8184ADA}" dt="2021-03-30T22:17:10.103" v="12999" actId="14100"/>
          <ac:spMkLst>
            <pc:docMk/>
            <pc:sldMk cId="2723621368" sldId="7093"/>
            <ac:spMk id="226" creationId="{97FF7F9E-12AD-419A-9CA5-093A320581BF}"/>
          </ac:spMkLst>
        </pc:spChg>
        <pc:spChg chg="add mod">
          <ac:chgData name="Al Brooks" userId="34fc579134f071c1" providerId="LiveId" clId="{BABC7A8D-25F2-4134-A43F-87AAF8184ADA}" dt="2021-03-30T22:08:27.539" v="12703" actId="1076"/>
          <ac:spMkLst>
            <pc:docMk/>
            <pc:sldMk cId="2723621368" sldId="7093"/>
            <ac:spMk id="231" creationId="{630362D8-7094-4361-AF9B-C6C2E1B24CFB}"/>
          </ac:spMkLst>
        </pc:spChg>
        <pc:spChg chg="add mod">
          <ac:chgData name="Al Brooks" userId="34fc579134f071c1" providerId="LiveId" clId="{BABC7A8D-25F2-4134-A43F-87AAF8184ADA}" dt="2021-03-30T22:21:46.542" v="13051" actId="13926"/>
          <ac:spMkLst>
            <pc:docMk/>
            <pc:sldMk cId="2723621368" sldId="7093"/>
            <ac:spMk id="234" creationId="{7306FB4F-7262-41E4-9F31-27BF9E07EE07}"/>
          </ac:spMkLst>
        </pc:spChg>
        <pc:spChg chg="add mod">
          <ac:chgData name="Al Brooks" userId="34fc579134f071c1" providerId="LiveId" clId="{BABC7A8D-25F2-4134-A43F-87AAF8184ADA}" dt="2021-03-30T22:16:27.113" v="12987"/>
          <ac:spMkLst>
            <pc:docMk/>
            <pc:sldMk cId="2723621368" sldId="7093"/>
            <ac:spMk id="235" creationId="{C6A2F3A7-4DF6-4331-9B88-2BE75BE32D14}"/>
          </ac:spMkLst>
        </pc:spChg>
        <pc:spChg chg="add mod">
          <ac:chgData name="Al Brooks" userId="34fc579134f071c1" providerId="LiveId" clId="{BABC7A8D-25F2-4134-A43F-87AAF8184ADA}" dt="2021-03-30T22:17:27.321" v="13010" actId="6549"/>
          <ac:spMkLst>
            <pc:docMk/>
            <pc:sldMk cId="2723621368" sldId="7093"/>
            <ac:spMk id="236" creationId="{B7977892-5877-4DCD-B10C-799274D78068}"/>
          </ac:spMkLst>
        </pc:spChg>
        <pc:picChg chg="mod">
          <ac:chgData name="Al Brooks" userId="34fc579134f071c1" providerId="LiveId" clId="{BABC7A8D-25F2-4134-A43F-87AAF8184ADA}" dt="2021-03-30T22:20:52.393" v="13042" actId="1076"/>
          <ac:picMkLst>
            <pc:docMk/>
            <pc:sldMk cId="2723621368" sldId="7093"/>
            <ac:picMk id="1026" creationId="{5B28B7DA-40F1-4927-8D40-E017FDB8F0D1}"/>
          </ac:picMkLst>
        </pc:pic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86" creationId="{E9690AB3-B15A-4A40-B529-71CEACCB47E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97" creationId="{61A57801-D705-4300-BBCA-98A11FC97539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0" creationId="{940C5E96-7219-4FAB-8B5D-4B3761ECA14C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1" creationId="{865C7DDC-B96D-48CA-96A2-63CFD35774E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2" creationId="{29D56024-AF7E-4337-8334-D5C8BD981D5D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3" creationId="{6CEEABE8-BD9D-4488-9AF7-54048F1C6B1B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4" creationId="{712DDC31-2B9A-4E18-AA2F-03020281E8C1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7" creationId="{B951FE23-8951-425B-BEAA-A7CF43D7BA41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8" creationId="{EFA84C9C-1815-4512-9B02-7534B4794423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09" creationId="{356851D1-82FE-4F60-9086-8D5B9070A2DF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0" creationId="{026AD4BE-C1BA-4564-A156-22D54F4B2FE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1" creationId="{92032FEC-785A-4A68-956D-145D9C19FB65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2" creationId="{ACD5DD95-82B6-417D-9F5D-65FC5E94731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3" creationId="{65BE6FF2-57AC-48E5-BE84-A097565FB156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4" creationId="{FED9EDBA-97B9-4B60-BCFB-96F78C107B0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5" creationId="{0C32397F-6E45-4091-93B0-791EFBD417B6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6" creationId="{F6F61163-EC93-4D86-8039-BB62ED636BEF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7" creationId="{AE81C88F-AFE0-46A2-B90D-D50DD8FA391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8" creationId="{27C50ED9-0E8A-4460-A931-82A501C46A88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19" creationId="{1A5CA731-BFE3-403E-877B-290CE2FEF0E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0" creationId="{EEDE4101-9710-4F85-8BCA-3C5AA21789C3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1" creationId="{CE7763D9-378A-4D12-93D5-749B9DB08562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2" creationId="{31151D9B-DD77-49B2-9934-095FFC03731B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3" creationId="{2669BF04-72DE-4207-8BD6-911D73C9646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4" creationId="{C4B213D3-D472-40F2-AEDF-6B9264A4D737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5" creationId="{3D024DC5-D2CA-499B-B530-7F5B0F2E4BD6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6" creationId="{9552EEDE-F2AE-4044-B942-DD84FA6F35C3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7" creationId="{9B360B57-92B7-4711-97AD-56924009B0FD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8" creationId="{978C1221-C90B-4007-8EB0-F6DBA69D1D27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29" creationId="{B42F10CB-C3C3-40E0-A42A-C2BD12C3A827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0" creationId="{33625430-0AD4-47C5-BA4B-2007ACAB03BC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1" creationId="{48B6C244-01AE-4C4C-962B-84320AE5E42C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2" creationId="{12554BB2-7963-404E-91C7-9E8A1D81D5E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3" creationId="{B3D3688A-CDE5-47BE-8B35-04DC90546314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4" creationId="{1E37961D-8FF0-4C79-A377-1465E4E2ADA4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5" creationId="{F76179C3-08C9-49A7-91F6-B2B5EF007BF5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6" creationId="{E913A690-F7F1-4095-86E0-522FF8C98D77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7" creationId="{469FCC83-B723-4412-8905-5BCA376403D2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8" creationId="{84315643-71D5-436B-A1C1-467F51AF9992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39" creationId="{4725DCF0-8C67-4A1C-9742-97007E3696D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40" creationId="{C81C14C1-37FD-4A2F-A400-505304729A12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41" creationId="{8967C7CA-F870-449B-8E85-C8C4F65F3239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42" creationId="{4FE61461-1AD0-4717-86B1-9270ACD0A66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43" creationId="{F3FC27B6-2DCF-4E51-ABC1-C988DCAB9B2A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44" creationId="{5F101622-7F61-4EC6-A358-123C54E627F0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0" creationId="{F9849C6B-51FD-4D9A-8854-4A5CC4568BC1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1" creationId="{A643BBB7-C361-462A-AFA9-74258AE26232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2" creationId="{AB061BBD-7591-4014-A8F0-46D9A0F25778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3" creationId="{345A6E3E-A098-4E41-9D7B-706F50B043DD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4" creationId="{B9E2FBAB-03BF-498A-B7A9-78E6323EB974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57" creationId="{1E9468B1-94F8-4E75-A8A7-DBABD2AE10CD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163" creationId="{D335383C-BC8C-4951-9D30-1C8F56A95BC6}"/>
          </ac:cxnSpMkLst>
        </pc:cxnChg>
        <pc:cxnChg chg="mod">
          <ac:chgData name="Al Brooks" userId="34fc579134f071c1" providerId="LiveId" clId="{BABC7A8D-25F2-4134-A43F-87AAF8184ADA}" dt="2021-03-30T22:19:03.291" v="13025" actId="108"/>
          <ac:cxnSpMkLst>
            <pc:docMk/>
            <pc:sldMk cId="2723621368" sldId="7093"/>
            <ac:cxnSpMk id="209" creationId="{A63A0CB6-FC99-4D7F-8D9E-FCAE674F2ACE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216" creationId="{061E62C7-4C43-4667-8D37-B0E13649DF7D}"/>
          </ac:cxnSpMkLst>
        </pc:cxnChg>
        <pc:cxnChg chg="add mod">
          <ac:chgData name="Al Brooks" userId="34fc579134f071c1" providerId="LiveId" clId="{BABC7A8D-25F2-4134-A43F-87AAF8184ADA}" dt="2021-03-30T22:05:15.031" v="12510" actId="14100"/>
          <ac:cxnSpMkLst>
            <pc:docMk/>
            <pc:sldMk cId="2723621368" sldId="7093"/>
            <ac:cxnSpMk id="221" creationId="{B46655AE-E070-415F-80C7-400CAF5BBB78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222" creationId="{63752A90-F581-42C8-BB04-B9866A7F5C54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223" creationId="{3064806F-B85B-4F83-BC71-84E03CBD2BEB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224" creationId="{EDA8083A-A52C-4190-8CA3-C2DAB42CE28F}"/>
          </ac:cxnSpMkLst>
        </pc:cxnChg>
        <pc:cxnChg chg="del">
          <ac:chgData name="Al Brooks" userId="34fc579134f071c1" providerId="LiveId" clId="{BABC7A8D-25F2-4134-A43F-87AAF8184ADA}" dt="2021-03-30T22:22:12.545" v="13057" actId="478"/>
          <ac:cxnSpMkLst>
            <pc:docMk/>
            <pc:sldMk cId="2723621368" sldId="7093"/>
            <ac:cxnSpMk id="225" creationId="{17F562D6-8A66-464F-B10A-0D59EA26EAE5}"/>
          </ac:cxnSpMkLst>
        </pc:cxnChg>
        <pc:cxnChg chg="add mod">
          <ac:chgData name="Al Brooks" userId="34fc579134f071c1" providerId="LiveId" clId="{BABC7A8D-25F2-4134-A43F-87AAF8184ADA}" dt="2021-03-30T22:17:31.418" v="13011" actId="14100"/>
          <ac:cxnSpMkLst>
            <pc:docMk/>
            <pc:sldMk cId="2723621368" sldId="7093"/>
            <ac:cxnSpMk id="227" creationId="{F6F4D24B-E5AF-4591-A5B7-4D87E621A2AC}"/>
          </ac:cxnSpMkLst>
        </pc:cxnChg>
        <pc:cxnChg chg="add del mod">
          <ac:chgData name="Al Brooks" userId="34fc579134f071c1" providerId="LiveId" clId="{BABC7A8D-25F2-4134-A43F-87AAF8184ADA}" dt="2021-03-30T22:06:29.043" v="12587" actId="478"/>
          <ac:cxnSpMkLst>
            <pc:docMk/>
            <pc:sldMk cId="2723621368" sldId="7093"/>
            <ac:cxnSpMk id="228" creationId="{A3CF0BAB-FE78-4F08-A676-4820C7AD5690}"/>
          </ac:cxnSpMkLst>
        </pc:cxnChg>
        <pc:cxnChg chg="add mod">
          <ac:chgData name="Al Brooks" userId="34fc579134f071c1" providerId="LiveId" clId="{BABC7A8D-25F2-4134-A43F-87AAF8184ADA}" dt="2021-03-30T22:06:36.380" v="12590" actId="1076"/>
          <ac:cxnSpMkLst>
            <pc:docMk/>
            <pc:sldMk cId="2723621368" sldId="7093"/>
            <ac:cxnSpMk id="229" creationId="{C2ED0170-26D6-4180-84DD-DC7B8D337F0E}"/>
          </ac:cxnSpMkLst>
        </pc:cxnChg>
        <pc:cxnChg chg="add mod">
          <ac:chgData name="Al Brooks" userId="34fc579134f071c1" providerId="LiveId" clId="{BABC7A8D-25F2-4134-A43F-87AAF8184ADA}" dt="2021-03-30T22:07:56.242" v="12660" actId="571"/>
          <ac:cxnSpMkLst>
            <pc:docMk/>
            <pc:sldMk cId="2723621368" sldId="7093"/>
            <ac:cxnSpMk id="230" creationId="{B6BE15B5-4E0D-4754-90D0-88CC6A5EEF63}"/>
          </ac:cxnSpMkLst>
        </pc:cxnChg>
        <pc:cxnChg chg="add mod">
          <ac:chgData name="Al Brooks" userId="34fc579134f071c1" providerId="LiveId" clId="{BABC7A8D-25F2-4134-A43F-87AAF8184ADA}" dt="2021-03-30T22:08:31.176" v="12704" actId="571"/>
          <ac:cxnSpMkLst>
            <pc:docMk/>
            <pc:sldMk cId="2723621368" sldId="7093"/>
            <ac:cxnSpMk id="232" creationId="{14919425-3EA5-49F0-83C1-3FBB788AA8B3}"/>
          </ac:cxnSpMkLst>
        </pc:cxnChg>
        <pc:cxnChg chg="add mod">
          <ac:chgData name="Al Brooks" userId="34fc579134f071c1" providerId="LiveId" clId="{BABC7A8D-25F2-4134-A43F-87AAF8184ADA}" dt="2021-03-30T22:08:59.712" v="12752" actId="571"/>
          <ac:cxnSpMkLst>
            <pc:docMk/>
            <pc:sldMk cId="2723621368" sldId="7093"/>
            <ac:cxnSpMk id="233" creationId="{20BEB4DF-A7D8-4831-9EB6-9ECD006787E2}"/>
          </ac:cxnSpMkLst>
        </pc:cxnChg>
        <pc:cxnChg chg="add mod">
          <ac:chgData name="Al Brooks" userId="34fc579134f071c1" providerId="LiveId" clId="{BABC7A8D-25F2-4134-A43F-87AAF8184ADA}" dt="2021-03-30T22:17:16.770" v="13002" actId="14100"/>
          <ac:cxnSpMkLst>
            <pc:docMk/>
            <pc:sldMk cId="2723621368" sldId="7093"/>
            <ac:cxnSpMk id="237" creationId="{362AB71B-28F4-462E-B9A7-2650DA19BCB0}"/>
          </ac:cxnSpMkLst>
        </pc:cxnChg>
        <pc:cxnChg chg="add mod">
          <ac:chgData name="Al Brooks" userId="34fc579134f071c1" providerId="LiveId" clId="{BABC7A8D-25F2-4134-A43F-87AAF8184ADA}" dt="2021-03-30T22:16:46.988" v="12990" actId="571"/>
          <ac:cxnSpMkLst>
            <pc:docMk/>
            <pc:sldMk cId="2723621368" sldId="7093"/>
            <ac:cxnSpMk id="238" creationId="{7B8B90A4-7B82-43BA-8750-DBDD6573E18F}"/>
          </ac:cxnSpMkLst>
        </pc:cxnChg>
      </pc:sldChg>
      <pc:sldChg chg="addSp modSp add del mod">
        <pc:chgData name="Al Brooks" userId="34fc579134f071c1" providerId="LiveId" clId="{BABC7A8D-25F2-4134-A43F-87AAF8184ADA}" dt="2021-03-31T22:06:28.146" v="14951" actId="47"/>
        <pc:sldMkLst>
          <pc:docMk/>
          <pc:sldMk cId="4142768421" sldId="7093"/>
        </pc:sldMkLst>
        <pc:spChg chg="mod">
          <ac:chgData name="Al Brooks" userId="34fc579134f071c1" providerId="LiveId" clId="{BABC7A8D-25F2-4134-A43F-87AAF8184ADA}" dt="2021-03-31T22:04:17.850" v="14894" actId="21"/>
          <ac:spMkLst>
            <pc:docMk/>
            <pc:sldMk cId="4142768421" sldId="7093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31T21:59:22.096" v="14727" actId="167"/>
          <ac:spMkLst>
            <pc:docMk/>
            <pc:sldMk cId="4142768421" sldId="7093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3-31T19:14:26.733" v="13846" actId="1076"/>
          <ac:spMkLst>
            <pc:docMk/>
            <pc:sldMk cId="4142768421" sldId="7093"/>
            <ac:spMk id="158" creationId="{2DBF14F7-D6DD-47B2-AEFF-0366C611B09F}"/>
          </ac:spMkLst>
        </pc:spChg>
        <pc:spChg chg="add mod">
          <ac:chgData name="Al Brooks" userId="34fc579134f071c1" providerId="LiveId" clId="{BABC7A8D-25F2-4134-A43F-87AAF8184ADA}" dt="2021-03-31T19:15:06.103" v="13921" actId="1076"/>
          <ac:spMkLst>
            <pc:docMk/>
            <pc:sldMk cId="4142768421" sldId="7093"/>
            <ac:spMk id="159" creationId="{AE974E02-CB99-45C6-A3D1-3B6E355002D6}"/>
          </ac:spMkLst>
        </pc:spChg>
        <pc:picChg chg="add mod ord">
          <ac:chgData name="Al Brooks" userId="34fc579134f071c1" providerId="LiveId" clId="{BABC7A8D-25F2-4134-A43F-87AAF8184ADA}" dt="2021-03-31T21:59:16.540" v="14725" actId="167"/>
          <ac:picMkLst>
            <pc:docMk/>
            <pc:sldMk cId="4142768421" sldId="7093"/>
            <ac:picMk id="160" creationId="{6AB2DA63-25FB-4E1B-B012-AE89E6255881}"/>
          </ac:picMkLst>
        </pc:picChg>
      </pc:sldChg>
      <pc:sldChg chg="addSp delSp modSp add del mod addCm delCm modCm">
        <pc:chgData name="Al Brooks" userId="34fc579134f071c1" providerId="LiveId" clId="{BABC7A8D-25F2-4134-A43F-87AAF8184ADA}" dt="2021-03-30T20:33:51.698" v="11938" actId="47"/>
        <pc:sldMkLst>
          <pc:docMk/>
          <pc:sldMk cId="417265042" sldId="7094"/>
        </pc:sldMkLst>
        <pc:spChg chg="mod ord">
          <ac:chgData name="Al Brooks" userId="34fc579134f071c1" providerId="LiveId" clId="{BABC7A8D-25F2-4134-A43F-87AAF8184ADA}" dt="2021-03-29T21:24:19.002" v="11358" actId="167"/>
          <ac:spMkLst>
            <pc:docMk/>
            <pc:sldMk cId="417265042" sldId="7094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3-29T21:29:30.763" v="11427" actId="108"/>
          <ac:spMkLst>
            <pc:docMk/>
            <pc:sldMk cId="417265042" sldId="7094"/>
            <ac:spMk id="117" creationId="{61F472D0-934C-4DA1-B7E0-D3B59B306CEF}"/>
          </ac:spMkLst>
        </pc:spChg>
        <pc:spChg chg="mod">
          <ac:chgData name="Al Brooks" userId="34fc579134f071c1" providerId="LiveId" clId="{BABC7A8D-25F2-4134-A43F-87AAF8184ADA}" dt="2021-03-29T21:29:35.195" v="11428" actId="108"/>
          <ac:spMkLst>
            <pc:docMk/>
            <pc:sldMk cId="417265042" sldId="7094"/>
            <ac:spMk id="119" creationId="{F9A2A0CF-6A18-4076-BC7A-BF85D8ED99C7}"/>
          </ac:spMkLst>
        </pc:spChg>
        <pc:spChg chg="mod">
          <ac:chgData name="Al Brooks" userId="34fc579134f071c1" providerId="LiveId" clId="{BABC7A8D-25F2-4134-A43F-87AAF8184ADA}" dt="2021-03-29T21:29:39.368" v="11429" actId="108"/>
          <ac:spMkLst>
            <pc:docMk/>
            <pc:sldMk cId="417265042" sldId="7094"/>
            <ac:spMk id="121" creationId="{2EF5D324-E8B8-4EB0-B97D-BD81AF52CF22}"/>
          </ac:spMkLst>
        </pc:spChg>
        <pc:spChg chg="mod">
          <ac:chgData name="Al Brooks" userId="34fc579134f071c1" providerId="LiveId" clId="{BABC7A8D-25F2-4134-A43F-87AAF8184ADA}" dt="2021-03-29T21:29:43.635" v="11430" actId="108"/>
          <ac:spMkLst>
            <pc:docMk/>
            <pc:sldMk cId="417265042" sldId="7094"/>
            <ac:spMk id="122" creationId="{C394FC99-D3E1-449E-8202-5AB6B0D849C7}"/>
          </ac:spMkLst>
        </pc:spChg>
        <pc:spChg chg="mod">
          <ac:chgData name="Al Brooks" userId="34fc579134f071c1" providerId="LiveId" clId="{BABC7A8D-25F2-4134-A43F-87AAF8184ADA}" dt="2021-03-29T21:29:46.633" v="11431" actId="108"/>
          <ac:spMkLst>
            <pc:docMk/>
            <pc:sldMk cId="417265042" sldId="7094"/>
            <ac:spMk id="124" creationId="{3E348418-04C9-4701-81E1-9B6245F97B44}"/>
          </ac:spMkLst>
        </pc:spChg>
        <pc:spChg chg="mod">
          <ac:chgData name="Al Brooks" userId="34fc579134f071c1" providerId="LiveId" clId="{BABC7A8D-25F2-4134-A43F-87AAF8184ADA}" dt="2021-03-29T21:29:49.898" v="11433" actId="20577"/>
          <ac:spMkLst>
            <pc:docMk/>
            <pc:sldMk cId="417265042" sldId="7094"/>
            <ac:spMk id="125" creationId="{4BCBB9E4-BF68-4C9B-A111-1B4C4C6BE0C3}"/>
          </ac:spMkLst>
        </pc:spChg>
        <pc:spChg chg="mod">
          <ac:chgData name="Al Brooks" userId="34fc579134f071c1" providerId="LiveId" clId="{BABC7A8D-25F2-4134-A43F-87AAF8184ADA}" dt="2021-03-29T21:30:32.893" v="11437" actId="108"/>
          <ac:spMkLst>
            <pc:docMk/>
            <pc:sldMk cId="417265042" sldId="7094"/>
            <ac:spMk id="128" creationId="{01569469-3588-443D-AEC8-0C4C8371BF4C}"/>
          </ac:spMkLst>
        </pc:spChg>
        <pc:spChg chg="mod">
          <ac:chgData name="Al Brooks" userId="34fc579134f071c1" providerId="LiveId" clId="{BABC7A8D-25F2-4134-A43F-87AAF8184ADA}" dt="2021-03-29T21:30:04.875" v="11434" actId="108"/>
          <ac:spMkLst>
            <pc:docMk/>
            <pc:sldMk cId="417265042" sldId="7094"/>
            <ac:spMk id="130" creationId="{147DE844-89D1-4DAF-AB61-DDECB19BD39A}"/>
          </ac:spMkLst>
        </pc:spChg>
        <pc:spChg chg="mod">
          <ac:chgData name="Al Brooks" userId="34fc579134f071c1" providerId="LiveId" clId="{BABC7A8D-25F2-4134-A43F-87AAF8184ADA}" dt="2021-03-29T21:30:09.371" v="11435" actId="108"/>
          <ac:spMkLst>
            <pc:docMk/>
            <pc:sldMk cId="417265042" sldId="7094"/>
            <ac:spMk id="133" creationId="{383C3798-ABBE-4538-9A50-01DB41570933}"/>
          </ac:spMkLst>
        </pc:spChg>
        <pc:spChg chg="mod">
          <ac:chgData name="Al Brooks" userId="34fc579134f071c1" providerId="LiveId" clId="{BABC7A8D-25F2-4134-A43F-87AAF8184ADA}" dt="2021-03-29T21:30:10.258" v="11436" actId="108"/>
          <ac:spMkLst>
            <pc:docMk/>
            <pc:sldMk cId="417265042" sldId="7094"/>
            <ac:spMk id="134" creationId="{8E18A6D8-A2F2-4DD2-AC2B-C496B2654358}"/>
          </ac:spMkLst>
        </pc:spChg>
        <pc:spChg chg="add mod">
          <ac:chgData name="Al Brooks" userId="34fc579134f071c1" providerId="LiveId" clId="{BABC7A8D-25F2-4134-A43F-87AAF8184ADA}" dt="2021-03-29T21:03:28.195" v="10961"/>
          <ac:spMkLst>
            <pc:docMk/>
            <pc:sldMk cId="417265042" sldId="7094"/>
            <ac:spMk id="143" creationId="{9E77634A-43D0-43B9-9FA2-C92ECC96E4FF}"/>
          </ac:spMkLst>
        </pc:spChg>
        <pc:spChg chg="add mod">
          <ac:chgData name="Al Brooks" userId="34fc579134f071c1" providerId="LiveId" clId="{BABC7A8D-25F2-4134-A43F-87AAF8184ADA}" dt="2021-03-29T21:35:34.211" v="11463" actId="13926"/>
          <ac:spMkLst>
            <pc:docMk/>
            <pc:sldMk cId="417265042" sldId="7094"/>
            <ac:spMk id="145" creationId="{A6E5E5AC-C9C5-48CB-9586-950103A2B40E}"/>
          </ac:spMkLst>
        </pc:spChg>
        <pc:spChg chg="add mod">
          <ac:chgData name="Al Brooks" userId="34fc579134f071c1" providerId="LiveId" clId="{BABC7A8D-25F2-4134-A43F-87AAF8184ADA}" dt="2021-03-29T21:06:20.269" v="10979"/>
          <ac:spMkLst>
            <pc:docMk/>
            <pc:sldMk cId="417265042" sldId="7094"/>
            <ac:spMk id="147" creationId="{C7806CEB-524C-42CB-B519-23DAB68B7409}"/>
          </ac:spMkLst>
        </pc:spChg>
        <pc:spChg chg="mod">
          <ac:chgData name="Al Brooks" userId="34fc579134f071c1" providerId="LiveId" clId="{BABC7A8D-25F2-4134-A43F-87AAF8184ADA}" dt="2021-03-29T21:34:46.282" v="11448" actId="13926"/>
          <ac:spMkLst>
            <pc:docMk/>
            <pc:sldMk cId="417265042" sldId="7094"/>
            <ac:spMk id="149" creationId="{16E1A397-F811-4A42-B9F9-9F1AB2A0A17B}"/>
          </ac:spMkLst>
        </pc:spChg>
        <pc:spChg chg="mod">
          <ac:chgData name="Al Brooks" userId="34fc579134f071c1" providerId="LiveId" clId="{BABC7A8D-25F2-4134-A43F-87AAF8184ADA}" dt="2021-03-29T21:35:07.063" v="11454" actId="1076"/>
          <ac:spMkLst>
            <pc:docMk/>
            <pc:sldMk cId="417265042" sldId="7094"/>
            <ac:spMk id="150" creationId="{E211ADEE-43E9-4FCC-8A21-1E46D51B286D}"/>
          </ac:spMkLst>
        </pc:spChg>
        <pc:spChg chg="mod">
          <ac:chgData name="Al Brooks" userId="34fc579134f071c1" providerId="LiveId" clId="{BABC7A8D-25F2-4134-A43F-87AAF8184ADA}" dt="2021-03-29T21:35:16.728" v="11458" actId="20577"/>
          <ac:spMkLst>
            <pc:docMk/>
            <pc:sldMk cId="417265042" sldId="7094"/>
            <ac:spMk id="152" creationId="{93D4B61F-5E96-489E-989E-BBA97ADAD62B}"/>
          </ac:spMkLst>
        </pc:spChg>
        <pc:spChg chg="mod">
          <ac:chgData name="Al Brooks" userId="34fc579134f071c1" providerId="LiveId" clId="{BABC7A8D-25F2-4134-A43F-87AAF8184ADA}" dt="2021-03-29T21:35:26.564" v="11461" actId="113"/>
          <ac:spMkLst>
            <pc:docMk/>
            <pc:sldMk cId="417265042" sldId="7094"/>
            <ac:spMk id="154" creationId="{8D47B5E2-D839-4370-ABE5-04C7E479FC29}"/>
          </ac:spMkLst>
        </pc:spChg>
        <pc:spChg chg="mod">
          <ac:chgData name="Al Brooks" userId="34fc579134f071c1" providerId="LiveId" clId="{BABC7A8D-25F2-4134-A43F-87AAF8184ADA}" dt="2021-03-29T21:34:57.962" v="11452" actId="13926"/>
          <ac:spMkLst>
            <pc:docMk/>
            <pc:sldMk cId="417265042" sldId="7094"/>
            <ac:spMk id="155" creationId="{043448C9-AD3D-498E-BCAF-C1BBE51778CE}"/>
          </ac:spMkLst>
        </pc:spChg>
        <pc:spChg chg="del">
          <ac:chgData name="Al Brooks" userId="34fc579134f071c1" providerId="LiveId" clId="{BABC7A8D-25F2-4134-A43F-87AAF8184ADA}" dt="2021-03-29T21:18:08.575" v="11058" actId="478"/>
          <ac:spMkLst>
            <pc:docMk/>
            <pc:sldMk cId="417265042" sldId="7094"/>
            <ac:spMk id="156" creationId="{59DB87AC-43B2-4C87-88F8-BB763AB9BB08}"/>
          </ac:spMkLst>
        </pc:spChg>
        <pc:spChg chg="ord">
          <ac:chgData name="Al Brooks" userId="34fc579134f071c1" providerId="LiveId" clId="{BABC7A8D-25F2-4134-A43F-87AAF8184ADA}" dt="2021-03-29T21:24:12.613" v="11356" actId="167"/>
          <ac:spMkLst>
            <pc:docMk/>
            <pc:sldMk cId="417265042" sldId="7094"/>
            <ac:spMk id="157" creationId="{2043E359-F212-4658-8E96-C223683D1CD3}"/>
          </ac:spMkLst>
        </pc:spChg>
        <pc:spChg chg="mod">
          <ac:chgData name="Al Brooks" userId="34fc579134f071c1" providerId="LiveId" clId="{BABC7A8D-25F2-4134-A43F-87AAF8184ADA}" dt="2021-03-29T21:19:39.834" v="11129" actId="1076"/>
          <ac:spMkLst>
            <pc:docMk/>
            <pc:sldMk cId="417265042" sldId="7094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3-29T21:06:24.607" v="10980" actId="478"/>
          <ac:spMkLst>
            <pc:docMk/>
            <pc:sldMk cId="417265042" sldId="7094"/>
            <ac:spMk id="213" creationId="{7282E59F-FF35-4EEA-9D5A-D2FC9DCA1C7C}"/>
          </ac:spMkLst>
        </pc:spChg>
        <pc:spChg chg="mod">
          <ac:chgData name="Al Brooks" userId="34fc579134f071c1" providerId="LiveId" clId="{BABC7A8D-25F2-4134-A43F-87AAF8184ADA}" dt="2021-03-29T21:35:01.620" v="11453" actId="14100"/>
          <ac:spMkLst>
            <pc:docMk/>
            <pc:sldMk cId="417265042" sldId="7094"/>
            <ac:spMk id="215" creationId="{F281B268-31FE-46D6-A957-80FE85AE55F6}"/>
          </ac:spMkLst>
        </pc:spChg>
        <pc:spChg chg="add mod">
          <ac:chgData name="Al Brooks" userId="34fc579134f071c1" providerId="LiveId" clId="{BABC7A8D-25F2-4134-A43F-87AAF8184ADA}" dt="2021-03-29T21:34:39.690" v="11446" actId="1076"/>
          <ac:spMkLst>
            <pc:docMk/>
            <pc:sldMk cId="417265042" sldId="7094"/>
            <ac:spMk id="216" creationId="{F7C42F3E-0B3D-4185-B867-E1440C621305}"/>
          </ac:spMkLst>
        </pc:spChg>
        <pc:spChg chg="add mod">
          <ac:chgData name="Al Brooks" userId="34fc579134f071c1" providerId="LiveId" clId="{BABC7A8D-25F2-4134-A43F-87AAF8184ADA}" dt="2021-03-29T21:34:34.265" v="11445" actId="207"/>
          <ac:spMkLst>
            <pc:docMk/>
            <pc:sldMk cId="417265042" sldId="7094"/>
            <ac:spMk id="223" creationId="{AEE1DAC1-5F8D-4EF5-BA6E-053CBA14CF48}"/>
          </ac:spMkLst>
        </pc:spChg>
        <pc:spChg chg="add mod">
          <ac:chgData name="Al Brooks" userId="34fc579134f071c1" providerId="LiveId" clId="{BABC7A8D-25F2-4134-A43F-87AAF8184ADA}" dt="2021-03-29T21:19:18.296" v="11128" actId="108"/>
          <ac:spMkLst>
            <pc:docMk/>
            <pc:sldMk cId="417265042" sldId="7094"/>
            <ac:spMk id="224" creationId="{C948404F-E314-43D5-A486-7F257732F552}"/>
          </ac:spMkLst>
        </pc:spChg>
        <pc:spChg chg="add mod">
          <ac:chgData name="Al Brooks" userId="34fc579134f071c1" providerId="LiveId" clId="{BABC7A8D-25F2-4134-A43F-87AAF8184ADA}" dt="2021-03-29T21:35:51.382" v="11465" actId="13926"/>
          <ac:spMkLst>
            <pc:docMk/>
            <pc:sldMk cId="417265042" sldId="7094"/>
            <ac:spMk id="226" creationId="{1FD7314C-A83E-45A5-9953-D82682F7AAA8}"/>
          </ac:spMkLst>
        </pc:spChg>
        <pc:spChg chg="add mod">
          <ac:chgData name="Al Brooks" userId="34fc579134f071c1" providerId="LiveId" clId="{BABC7A8D-25F2-4134-A43F-87AAF8184ADA}" dt="2021-03-29T21:25:50.925" v="11416" actId="6549"/>
          <ac:spMkLst>
            <pc:docMk/>
            <pc:sldMk cId="417265042" sldId="7094"/>
            <ac:spMk id="230" creationId="{CEBA7730-6188-42D6-AF2F-49393C0F1621}"/>
          </ac:spMkLst>
        </pc:spChg>
        <pc:spChg chg="add mod">
          <ac:chgData name="Al Brooks" userId="34fc579134f071c1" providerId="LiveId" clId="{BABC7A8D-25F2-4134-A43F-87AAF8184ADA}" dt="2021-03-29T21:26:09.396" v="11417" actId="1076"/>
          <ac:spMkLst>
            <pc:docMk/>
            <pc:sldMk cId="417265042" sldId="7094"/>
            <ac:spMk id="247" creationId="{3A9C2B99-481A-4F2C-B5E5-2731FBF14690}"/>
          </ac:spMkLst>
        </pc:spChg>
        <pc:spChg chg="add mod">
          <ac:chgData name="Al Brooks" userId="34fc579134f071c1" providerId="LiveId" clId="{BABC7A8D-25F2-4134-A43F-87AAF8184ADA}" dt="2021-03-29T21:29:21.966" v="11426" actId="571"/>
          <ac:spMkLst>
            <pc:docMk/>
            <pc:sldMk cId="417265042" sldId="7094"/>
            <ac:spMk id="248" creationId="{1151D82C-3A45-437A-8874-33A43AA545C8}"/>
          </ac:spMkLst>
        </pc:spChg>
        <pc:picChg chg="ord">
          <ac:chgData name="Al Brooks" userId="34fc579134f071c1" providerId="LiveId" clId="{BABC7A8D-25F2-4134-A43F-87AAF8184ADA}" dt="2021-03-29T21:24:14.797" v="11357" actId="167"/>
          <ac:picMkLst>
            <pc:docMk/>
            <pc:sldMk cId="417265042" sldId="7094"/>
            <ac:picMk id="4" creationId="{846B1633-5C1A-4093-943F-A69139FD5C32}"/>
          </ac:picMkLst>
        </pc:picChg>
        <pc:cxnChg chg="add del mod">
          <ac:chgData name="Al Brooks" userId="34fc579134f071c1" providerId="LiveId" clId="{BABC7A8D-25F2-4134-A43F-87AAF8184ADA}" dt="2021-03-29T21:06:27.875" v="10981" actId="478"/>
          <ac:cxnSpMkLst>
            <pc:docMk/>
            <pc:sldMk cId="417265042" sldId="7094"/>
            <ac:cxnSpMk id="148" creationId="{0FC83175-D108-4340-A1FC-5213E69AAA19}"/>
          </ac:cxnSpMkLst>
        </pc:cxnChg>
        <pc:cxnChg chg="add mod">
          <ac:chgData name="Al Brooks" userId="34fc579134f071c1" providerId="LiveId" clId="{BABC7A8D-25F2-4134-A43F-87AAF8184ADA}" dt="2021-03-29T21:08:09.501" v="11024" actId="1076"/>
          <ac:cxnSpMkLst>
            <pc:docMk/>
            <pc:sldMk cId="417265042" sldId="7094"/>
            <ac:cxnSpMk id="222" creationId="{2F72B0A6-149B-4F11-9C1E-C9E084CB746B}"/>
          </ac:cxnSpMkLst>
        </pc:cxnChg>
        <pc:cxnChg chg="add mod">
          <ac:chgData name="Al Brooks" userId="34fc579134f071c1" providerId="LiveId" clId="{BABC7A8D-25F2-4134-A43F-87AAF8184ADA}" dt="2021-03-29T21:21:13.764" v="11298" actId="14100"/>
          <ac:cxnSpMkLst>
            <pc:docMk/>
            <pc:sldMk cId="417265042" sldId="7094"/>
            <ac:cxnSpMk id="225" creationId="{48C8AAD0-A6D6-41AD-A9B8-DBC23EB05965}"/>
          </ac:cxnSpMkLst>
        </pc:cxnChg>
        <pc:cxnChg chg="add mod">
          <ac:chgData name="Al Brooks" userId="34fc579134f071c1" providerId="LiveId" clId="{BABC7A8D-25F2-4134-A43F-87AAF8184ADA}" dt="2021-03-29T21:20:51.999" v="11296" actId="14100"/>
          <ac:cxnSpMkLst>
            <pc:docMk/>
            <pc:sldMk cId="417265042" sldId="7094"/>
            <ac:cxnSpMk id="229" creationId="{01C9345A-8A99-4C9A-8A13-72F3ADDDFF96}"/>
          </ac:cxnSpMkLst>
        </pc:cxnChg>
        <pc:cxnChg chg="add mod">
          <ac:chgData name="Al Brooks" userId="34fc579134f071c1" providerId="LiveId" clId="{BABC7A8D-25F2-4134-A43F-87AAF8184ADA}" dt="2021-03-29T21:26:09.396" v="11417" actId="1076"/>
          <ac:cxnSpMkLst>
            <pc:docMk/>
            <pc:sldMk cId="417265042" sldId="7094"/>
            <ac:cxnSpMk id="245" creationId="{B8C27ACA-5402-4855-B241-5CA765F02806}"/>
          </ac:cxnSpMkLst>
        </pc:cxnChg>
        <pc:cxnChg chg="add mod">
          <ac:chgData name="Al Brooks" userId="34fc579134f071c1" providerId="LiveId" clId="{BABC7A8D-25F2-4134-A43F-87AAF8184ADA}" dt="2021-03-29T21:26:16.374" v="11419" actId="14100"/>
          <ac:cxnSpMkLst>
            <pc:docMk/>
            <pc:sldMk cId="417265042" sldId="7094"/>
            <ac:cxnSpMk id="246" creationId="{55E526D7-722A-4068-BC07-96FC7B2AA9CF}"/>
          </ac:cxnSpMkLst>
        </pc:cxnChg>
        <pc:cxnChg chg="add mod">
          <ac:chgData name="Al Brooks" userId="34fc579134f071c1" providerId="LiveId" clId="{BABC7A8D-25F2-4134-A43F-87AAF8184ADA}" dt="2021-03-29T21:31:07.429" v="11442" actId="571"/>
          <ac:cxnSpMkLst>
            <pc:docMk/>
            <pc:sldMk cId="417265042" sldId="7094"/>
            <ac:cxnSpMk id="249" creationId="{B0194316-66FC-4FBB-A3DC-3810D3CA30F2}"/>
          </ac:cxnSpMkLst>
        </pc:cxnChg>
      </pc:sldChg>
      <pc:sldChg chg="add del">
        <pc:chgData name="Al Brooks" userId="34fc579134f071c1" providerId="LiveId" clId="{BABC7A8D-25F2-4134-A43F-87AAF8184ADA}" dt="2021-04-01T00:15:59.749" v="15320"/>
        <pc:sldMkLst>
          <pc:docMk/>
          <pc:sldMk cId="1122641794" sldId="7094"/>
        </pc:sldMkLst>
      </pc:sldChg>
      <pc:sldChg chg="addSp delSp modSp add del mod">
        <pc:chgData name="Al Brooks" userId="34fc579134f071c1" providerId="LiveId" clId="{BABC7A8D-25F2-4134-A43F-87AAF8184ADA}" dt="2021-03-31T23:29:30.254" v="15308" actId="2696"/>
        <pc:sldMkLst>
          <pc:docMk/>
          <pc:sldMk cId="3603926820" sldId="7094"/>
        </pc:sldMkLst>
        <pc:spChg chg="mod">
          <ac:chgData name="Al Brooks" userId="34fc579134f071c1" providerId="LiveId" clId="{BABC7A8D-25F2-4134-A43F-87AAF8184ADA}" dt="2021-03-31T22:06:00.871" v="14950" actId="113"/>
          <ac:spMkLst>
            <pc:docMk/>
            <pc:sldMk cId="3603926820" sldId="7094"/>
            <ac:spMk id="5" creationId="{00000000-0000-0000-0000-000000000000}"/>
          </ac:spMkLst>
        </pc:spChg>
        <pc:spChg chg="mod ord">
          <ac:chgData name="Al Brooks" userId="34fc579134f071c1" providerId="LiveId" clId="{BABC7A8D-25F2-4134-A43F-87AAF8184ADA}" dt="2021-03-31T21:59:33.232" v="14731" actId="167"/>
          <ac:spMkLst>
            <pc:docMk/>
            <pc:sldMk cId="3603926820" sldId="7094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156" creationId="{6B164899-8F87-47EC-93D0-5FA0EE4272E0}"/>
          </ac:spMkLst>
        </pc:spChg>
        <pc:spChg chg="mod">
          <ac:chgData name="Al Brooks" userId="34fc579134f071c1" providerId="LiveId" clId="{BABC7A8D-25F2-4134-A43F-87AAF8184ADA}" dt="2021-03-31T22:07:00.966" v="14982" actId="20577"/>
          <ac:spMkLst>
            <pc:docMk/>
            <pc:sldMk cId="3603926820" sldId="7094"/>
            <ac:spMk id="158" creationId="{2DBF14F7-D6DD-47B2-AEFF-0366C611B09F}"/>
          </ac:spMkLst>
        </pc:spChg>
        <pc:spChg chg="mod">
          <ac:chgData name="Al Brooks" userId="34fc579134f071c1" providerId="LiveId" clId="{BABC7A8D-25F2-4134-A43F-87AAF8184ADA}" dt="2021-03-31T23:29:19.690" v="15307" actId="20577"/>
          <ac:spMkLst>
            <pc:docMk/>
            <pc:sldMk cId="3603926820" sldId="7094"/>
            <ac:spMk id="159" creationId="{AE974E02-CB99-45C6-A3D1-3B6E355002D6}"/>
          </ac:spMkLst>
        </pc:spChg>
        <pc:spChg chg="add mod">
          <ac:chgData name="Al Brooks" userId="34fc579134f071c1" providerId="LiveId" clId="{BABC7A8D-25F2-4134-A43F-87AAF8184ADA}" dt="2021-03-31T22:06:31.228" v="14952"/>
          <ac:spMkLst>
            <pc:docMk/>
            <pc:sldMk cId="3603926820" sldId="7094"/>
            <ac:spMk id="164" creationId="{FDB43EB9-52C6-4304-898D-7EC671FF16F6}"/>
          </ac:spMkLst>
        </pc:spChg>
        <pc:spChg chg="add mod">
          <ac:chgData name="Al Brooks" userId="34fc579134f071c1" providerId="LiveId" clId="{BABC7A8D-25F2-4134-A43F-87AAF8184ADA}" dt="2021-03-31T22:06:31.228" v="14952"/>
          <ac:spMkLst>
            <pc:docMk/>
            <pc:sldMk cId="3603926820" sldId="7094"/>
            <ac:spMk id="165" creationId="{92B9B2AE-8C33-46FF-9B3F-15A286F06C58}"/>
          </ac:spMkLst>
        </pc:spChg>
        <pc:spChg chg="add mod">
          <ac:chgData name="Al Brooks" userId="34fc579134f071c1" providerId="LiveId" clId="{BABC7A8D-25F2-4134-A43F-87AAF8184ADA}" dt="2021-03-31T22:06:31.228" v="14952"/>
          <ac:spMkLst>
            <pc:docMk/>
            <pc:sldMk cId="3603926820" sldId="7094"/>
            <ac:spMk id="166" creationId="{D04C9C01-7308-4737-8F39-2555367FB363}"/>
          </ac:spMkLst>
        </pc:spChg>
        <pc:spChg chg="add mod">
          <ac:chgData name="Al Brooks" userId="34fc579134f071c1" providerId="LiveId" clId="{BABC7A8D-25F2-4134-A43F-87AAF8184ADA}" dt="2021-03-31T22:06:31.228" v="14952"/>
          <ac:spMkLst>
            <pc:docMk/>
            <pc:sldMk cId="3603926820" sldId="7094"/>
            <ac:spMk id="167" creationId="{F3EA4244-A16E-474C-8D90-B97B6881394B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1T23:28:20.161" v="15224" actId="478"/>
          <ac:spMkLst>
            <pc:docMk/>
            <pc:sldMk cId="3603926820" sldId="7094"/>
            <ac:spMk id="215" creationId="{398F77EA-1FE9-421F-A0D0-8F128C5E425D}"/>
          </ac:spMkLst>
        </pc:spChg>
        <pc:picChg chg="add mod ord">
          <ac:chgData name="Al Brooks" userId="34fc579134f071c1" providerId="LiveId" clId="{BABC7A8D-25F2-4134-A43F-87AAF8184ADA}" dt="2021-03-31T21:59:27.748" v="14729" actId="167"/>
          <ac:picMkLst>
            <pc:docMk/>
            <pc:sldMk cId="3603926820" sldId="7094"/>
            <ac:picMk id="160" creationId="{DE260347-7869-4612-A5C7-FC629327FCEF}"/>
          </ac:picMkLst>
        </pc:pic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2" creationId="{A0235B31-2A39-4FAA-B4DC-2830C38E3B22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6" creationId="{45A93248-783A-47E2-9321-73290D86D1E9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57" creationId="{A65A3D24-6851-40FA-8503-93CCCC5EC1C9}"/>
          </ac:cxnSpMkLst>
        </pc:cxnChg>
        <pc:cxnChg chg="add mod">
          <ac:chgData name="Al Brooks" userId="34fc579134f071c1" providerId="LiveId" clId="{BABC7A8D-25F2-4134-A43F-87AAF8184ADA}" dt="2021-03-31T22:05:26.191" v="14917" actId="14100"/>
          <ac:cxnSpMkLst>
            <pc:docMk/>
            <pc:sldMk cId="3603926820" sldId="7094"/>
            <ac:cxnSpMk id="161" creationId="{E1815872-A174-4134-8364-DFD5CC369286}"/>
          </ac:cxnSpMkLst>
        </pc:cxnChg>
        <pc:cxnChg chg="add mod">
          <ac:chgData name="Al Brooks" userId="34fc579134f071c1" providerId="LiveId" clId="{BABC7A8D-25F2-4134-A43F-87AAF8184ADA}" dt="2021-03-31T22:06:31.228" v="14952"/>
          <ac:cxnSpMkLst>
            <pc:docMk/>
            <pc:sldMk cId="3603926820" sldId="7094"/>
            <ac:cxnSpMk id="162" creationId="{ED3A1DA0-3680-4AE4-9CCF-B7FA343B624B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163" creationId="{644F5CCE-87D9-4780-AE62-2624D88B5A74}"/>
          </ac:cxnSpMkLst>
        </pc:cxnChg>
        <pc:cxnChg chg="add mod">
          <ac:chgData name="Al Brooks" userId="34fc579134f071c1" providerId="LiveId" clId="{BABC7A8D-25F2-4134-A43F-87AAF8184ADA}" dt="2021-03-31T22:06:44.110" v="14955" actId="14100"/>
          <ac:cxnSpMkLst>
            <pc:docMk/>
            <pc:sldMk cId="3603926820" sldId="7094"/>
            <ac:cxnSpMk id="168" creationId="{41033259-B1CC-4EF2-A921-C91B4E241035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216" creationId="{A4A6E868-E3C8-492B-A0EF-B3FEDE0C0876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224" creationId="{C1CE8CD2-8B93-448F-8BB2-7FE6C7D8AF90}"/>
          </ac:cxnSpMkLst>
        </pc:cxnChg>
        <pc:cxnChg chg="del">
          <ac:chgData name="Al Brooks" userId="34fc579134f071c1" providerId="LiveId" clId="{BABC7A8D-25F2-4134-A43F-87AAF8184ADA}" dt="2021-03-31T23:28:20.161" v="15224" actId="478"/>
          <ac:cxnSpMkLst>
            <pc:docMk/>
            <pc:sldMk cId="3603926820" sldId="7094"/>
            <ac:cxnSpMk id="225" creationId="{3A3CD5E9-9327-4FE9-B391-F1C25131FBE3}"/>
          </ac:cxnSpMkLst>
        </pc:cxnChg>
      </pc:sldChg>
      <pc:sldChg chg="addSp delSp modSp add del mod ord">
        <pc:chgData name="Al Brooks" userId="34fc579134f071c1" providerId="LiveId" clId="{BABC7A8D-25F2-4134-A43F-87AAF8184ADA}" dt="2021-03-30T22:09:26.381" v="12767" actId="2696"/>
        <pc:sldMkLst>
          <pc:docMk/>
          <pc:sldMk cId="4138225423" sldId="7094"/>
        </pc:sldMkLst>
        <pc:spChg chg="mod">
          <ac:chgData name="Al Brooks" userId="34fc579134f071c1" providerId="LiveId" clId="{BABC7A8D-25F2-4134-A43F-87AAF8184ADA}" dt="2021-03-30T21:13:12.316" v="12286" actId="20577"/>
          <ac:spMkLst>
            <pc:docMk/>
            <pc:sldMk cId="4138225423" sldId="7094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0T22:00:35.460" v="12382" actId="1076"/>
          <ac:spMkLst>
            <pc:docMk/>
            <pc:sldMk cId="4138225423" sldId="7094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156" creationId="{6B164899-8F87-47EC-93D0-5FA0EE4272E0}"/>
          </ac:spMkLst>
        </pc:spChg>
        <pc:spChg chg="add mod">
          <ac:chgData name="Al Brooks" userId="34fc579134f071c1" providerId="LiveId" clId="{BABC7A8D-25F2-4134-A43F-87AAF8184ADA}" dt="2021-03-30T22:02:36.318" v="12402"/>
          <ac:spMkLst>
            <pc:docMk/>
            <pc:sldMk cId="4138225423" sldId="7094"/>
            <ac:spMk id="165" creationId="{5D0320EE-0F08-47E5-830E-4F9AF3E37887}"/>
          </ac:spMkLst>
        </pc:spChg>
        <pc:spChg chg="add mod">
          <ac:chgData name="Al Brooks" userId="34fc579134f071c1" providerId="LiveId" clId="{BABC7A8D-25F2-4134-A43F-87AAF8184ADA}" dt="2021-03-30T22:02:36.318" v="12402"/>
          <ac:spMkLst>
            <pc:docMk/>
            <pc:sldMk cId="4138225423" sldId="7094"/>
            <ac:spMk id="166" creationId="{B3DE379F-B540-4370-84E6-C48E2C3E1B74}"/>
          </ac:spMkLst>
        </pc:spChg>
        <pc:spChg chg="add mod">
          <ac:chgData name="Al Brooks" userId="34fc579134f071c1" providerId="LiveId" clId="{BABC7A8D-25F2-4134-A43F-87AAF8184ADA}" dt="2021-03-30T22:02:36.318" v="12402"/>
          <ac:spMkLst>
            <pc:docMk/>
            <pc:sldMk cId="4138225423" sldId="7094"/>
            <ac:spMk id="167" creationId="{2D79B4BD-2C2B-4052-BCEB-8639D6AF06A8}"/>
          </ac:spMkLst>
        </pc:spChg>
        <pc:spChg chg="add mod">
          <ac:chgData name="Al Brooks" userId="34fc579134f071c1" providerId="LiveId" clId="{BABC7A8D-25F2-4134-A43F-87AAF8184ADA}" dt="2021-03-30T22:02:36.318" v="12402"/>
          <ac:spMkLst>
            <pc:docMk/>
            <pc:sldMk cId="4138225423" sldId="7094"/>
            <ac:spMk id="168" creationId="{A2C9C444-8E23-41E7-BE04-F867B22F6CF5}"/>
          </ac:spMkLst>
        </pc:spChg>
        <pc:spChg chg="add del mod">
          <ac:chgData name="Al Brooks" userId="34fc579134f071c1" providerId="LiveId" clId="{BABC7A8D-25F2-4134-A43F-87AAF8184ADA}" dt="2021-03-30T22:03:25.603" v="12406" actId="478"/>
          <ac:spMkLst>
            <pc:docMk/>
            <pc:sldMk cId="4138225423" sldId="7094"/>
            <ac:spMk id="170" creationId="{CF8E52DA-95F5-4B60-B33D-BE08FE11C49E}"/>
          </ac:spMkLst>
        </pc:spChg>
        <pc:spChg chg="add mod">
          <ac:chgData name="Al Brooks" userId="34fc579134f071c1" providerId="LiveId" clId="{BABC7A8D-25F2-4134-A43F-87AAF8184ADA}" dt="2021-03-30T22:03:04.880" v="12403"/>
          <ac:spMkLst>
            <pc:docMk/>
            <pc:sldMk cId="4138225423" sldId="7094"/>
            <ac:spMk id="171" creationId="{964146B6-7814-4A23-9A85-DAE3AA51CCD1}"/>
          </ac:spMkLst>
        </pc:spChg>
        <pc:spChg chg="add del mod">
          <ac:chgData name="Al Brooks" userId="34fc579134f071c1" providerId="LiveId" clId="{BABC7A8D-25F2-4134-A43F-87AAF8184ADA}" dt="2021-03-30T22:03:24.166" v="12405" actId="478"/>
          <ac:spMkLst>
            <pc:docMk/>
            <pc:sldMk cId="4138225423" sldId="7094"/>
            <ac:spMk id="172" creationId="{6535FB29-BA22-445E-BA1C-7EEB0375658E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0T22:09:20.976" v="12766" actId="478"/>
          <ac:spMkLst>
            <pc:docMk/>
            <pc:sldMk cId="4138225423" sldId="7094"/>
            <ac:spMk id="215" creationId="{398F77EA-1FE9-421F-A0D0-8F128C5E425D}"/>
          </ac:spMkLst>
        </pc:spChg>
        <pc:picChg chg="add mod">
          <ac:chgData name="Al Brooks" userId="34fc579134f071c1" providerId="LiveId" clId="{BABC7A8D-25F2-4134-A43F-87AAF8184ADA}" dt="2021-03-30T21:12:53.189" v="12252"/>
          <ac:picMkLst>
            <pc:docMk/>
            <pc:sldMk cId="4138225423" sldId="7094"/>
            <ac:picMk id="158" creationId="{7AF1F299-5830-4451-9F48-06097B304817}"/>
          </ac:picMkLst>
        </pc:pic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2" creationId="{A0235B31-2A39-4FAA-B4DC-2830C38E3B22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6" creationId="{45A93248-783A-47E2-9321-73290D86D1E9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57" creationId="{A65A3D24-6851-40FA-8503-93CCCC5EC1C9}"/>
          </ac:cxnSpMkLst>
        </pc:cxnChg>
        <pc:cxnChg chg="add mod">
          <ac:chgData name="Al Brooks" userId="34fc579134f071c1" providerId="LiveId" clId="{BABC7A8D-25F2-4134-A43F-87AAF8184ADA}" dt="2021-03-30T22:02:36.318" v="12402"/>
          <ac:cxnSpMkLst>
            <pc:docMk/>
            <pc:sldMk cId="4138225423" sldId="7094"/>
            <ac:cxnSpMk id="159" creationId="{C95B67B3-C4AD-4FCA-84EE-5512AF2A34EE}"/>
          </ac:cxnSpMkLst>
        </pc:cxnChg>
        <pc:cxnChg chg="add mod">
          <ac:chgData name="Al Brooks" userId="34fc579134f071c1" providerId="LiveId" clId="{BABC7A8D-25F2-4134-A43F-87AAF8184ADA}" dt="2021-03-30T22:03:47.377" v="12407" actId="108"/>
          <ac:cxnSpMkLst>
            <pc:docMk/>
            <pc:sldMk cId="4138225423" sldId="7094"/>
            <ac:cxnSpMk id="160" creationId="{63932D35-9E70-4350-91BF-64D1C18F9AEC}"/>
          </ac:cxnSpMkLst>
        </pc:cxnChg>
        <pc:cxnChg chg="add mod">
          <ac:chgData name="Al Brooks" userId="34fc579134f071c1" providerId="LiveId" clId="{BABC7A8D-25F2-4134-A43F-87AAF8184ADA}" dt="2021-03-30T22:02:36.318" v="12402"/>
          <ac:cxnSpMkLst>
            <pc:docMk/>
            <pc:sldMk cId="4138225423" sldId="7094"/>
            <ac:cxnSpMk id="161" creationId="{4464A281-7ABD-4AFF-875C-B23336F7B22B}"/>
          </ac:cxnSpMkLst>
        </pc:cxnChg>
        <pc:cxnChg chg="add mod">
          <ac:chgData name="Al Brooks" userId="34fc579134f071c1" providerId="LiveId" clId="{BABC7A8D-25F2-4134-A43F-87AAF8184ADA}" dt="2021-03-30T22:02:36.318" v="12402"/>
          <ac:cxnSpMkLst>
            <pc:docMk/>
            <pc:sldMk cId="4138225423" sldId="7094"/>
            <ac:cxnSpMk id="162" creationId="{1D8E5B03-6798-49EB-9CF0-A6300FA103FE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163" creationId="{644F5CCE-87D9-4780-AE62-2624D88B5A74}"/>
          </ac:cxnSpMkLst>
        </pc:cxnChg>
        <pc:cxnChg chg="add mod">
          <ac:chgData name="Al Brooks" userId="34fc579134f071c1" providerId="LiveId" clId="{BABC7A8D-25F2-4134-A43F-87AAF8184ADA}" dt="2021-03-30T22:02:36.318" v="12402"/>
          <ac:cxnSpMkLst>
            <pc:docMk/>
            <pc:sldMk cId="4138225423" sldId="7094"/>
            <ac:cxnSpMk id="164" creationId="{5016F95B-1553-4D80-98C1-27A70AE19AC8}"/>
          </ac:cxnSpMkLst>
        </pc:cxnChg>
        <pc:cxnChg chg="add mod">
          <ac:chgData name="Al Brooks" userId="34fc579134f071c1" providerId="LiveId" clId="{BABC7A8D-25F2-4134-A43F-87AAF8184ADA}" dt="2021-03-30T22:03:04.880" v="12403"/>
          <ac:cxnSpMkLst>
            <pc:docMk/>
            <pc:sldMk cId="4138225423" sldId="7094"/>
            <ac:cxnSpMk id="169" creationId="{11E231D3-FECF-4E6E-BFC5-159AFBB3C856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216" creationId="{A4A6E868-E3C8-492B-A0EF-B3FEDE0C0876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224" creationId="{C1CE8CD2-8B93-448F-8BB2-7FE6C7D8AF90}"/>
          </ac:cxnSpMkLst>
        </pc:cxnChg>
        <pc:cxnChg chg="del">
          <ac:chgData name="Al Brooks" userId="34fc579134f071c1" providerId="LiveId" clId="{BABC7A8D-25F2-4134-A43F-87AAF8184ADA}" dt="2021-03-30T22:09:20.976" v="12766" actId="478"/>
          <ac:cxnSpMkLst>
            <pc:docMk/>
            <pc:sldMk cId="4138225423" sldId="7094"/>
            <ac:cxnSpMk id="225" creationId="{3A3CD5E9-9327-4FE9-B391-F1C25131FBE3}"/>
          </ac:cxnSpMkLst>
        </pc:cxnChg>
      </pc:sldChg>
      <pc:sldChg chg="delSp modSp add del mod">
        <pc:chgData name="Al Brooks" userId="34fc579134f071c1" providerId="LiveId" clId="{BABC7A8D-25F2-4134-A43F-87AAF8184ADA}" dt="2021-03-31T23:26:09.051" v="15103" actId="47"/>
        <pc:sldMkLst>
          <pc:docMk/>
          <pc:sldMk cId="620059272" sldId="7095"/>
        </pc:sldMkLst>
        <pc:spChg chg="mod">
          <ac:chgData name="Al Brooks" userId="34fc579134f071c1" providerId="LiveId" clId="{BABC7A8D-25F2-4134-A43F-87AAF8184ADA}" dt="2021-03-31T19:35:06.951" v="14304" actId="20577"/>
          <ac:spMkLst>
            <pc:docMk/>
            <pc:sldMk cId="620059272" sldId="7095"/>
            <ac:spMk id="5" creationId="{00000000-0000-0000-0000-000000000000}"/>
          </ac:spMkLst>
        </pc:spChg>
        <pc:spChg chg="del">
          <ac:chgData name="Al Brooks" userId="34fc579134f071c1" providerId="LiveId" clId="{BABC7A8D-25F2-4134-A43F-87AAF8184ADA}" dt="2021-03-31T19:35:12.171" v="14305" actId="478"/>
          <ac:spMkLst>
            <pc:docMk/>
            <pc:sldMk cId="620059272" sldId="7095"/>
            <ac:spMk id="158" creationId="{2DBF14F7-D6DD-47B2-AEFF-0366C611B09F}"/>
          </ac:spMkLst>
        </pc:spChg>
        <pc:spChg chg="del">
          <ac:chgData name="Al Brooks" userId="34fc579134f071c1" providerId="LiveId" clId="{BABC7A8D-25F2-4134-A43F-87AAF8184ADA}" dt="2021-03-31T19:35:14.050" v="14306" actId="478"/>
          <ac:spMkLst>
            <pc:docMk/>
            <pc:sldMk cId="620059272" sldId="7095"/>
            <ac:spMk id="159" creationId="{AE974E02-CB99-45C6-A3D1-3B6E355002D6}"/>
          </ac:spMkLst>
        </pc:spChg>
      </pc:sldChg>
      <pc:sldChg chg="addSp delSp modSp add del mod">
        <pc:chgData name="Al Brooks" userId="34fc579134f071c1" providerId="LiveId" clId="{BABC7A8D-25F2-4134-A43F-87AAF8184ADA}" dt="2021-03-30T22:18:04.517" v="13022" actId="2696"/>
        <pc:sldMkLst>
          <pc:docMk/>
          <pc:sldMk cId="2671999458" sldId="7095"/>
        </pc:sldMkLst>
        <pc:spChg chg="mod">
          <ac:chgData name="Al Brooks" userId="34fc579134f071c1" providerId="LiveId" clId="{BABC7A8D-25F2-4134-A43F-87AAF8184ADA}" dt="2021-03-30T21:13:56.988" v="12344" actId="20577"/>
          <ac:spMkLst>
            <pc:docMk/>
            <pc:sldMk cId="2671999458" sldId="7095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0T22:00:39.726" v="12383" actId="1076"/>
          <ac:spMkLst>
            <pc:docMk/>
            <pc:sldMk cId="2671999458" sldId="7095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0T22:17:53.904" v="13020" actId="478"/>
          <ac:spMkLst>
            <pc:docMk/>
            <pc:sldMk cId="2671999458" sldId="7095"/>
            <ac:spMk id="156" creationId="{6B164899-8F87-47EC-93D0-5FA0EE4272E0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59" creationId="{57916E40-C000-41B0-959A-8BD8DDCD1994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0" creationId="{FDDD2B9C-40D0-48DF-8B14-09DA4FD8A5AB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1" creationId="{47AEC00E-450C-4495-BFCD-53BA0BEF21A3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2" creationId="{0EF64567-1C29-4BBF-88EB-C3EDDAC1F692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4" creationId="{5A576D41-8129-46F7-BCCE-FFC52538EFD3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5" creationId="{61A24C33-3E75-4742-81F2-16D84332D80C}"/>
          </ac:spMkLst>
        </pc:spChg>
        <pc:spChg chg="add mod">
          <ac:chgData name="Al Brooks" userId="34fc579134f071c1" providerId="LiveId" clId="{BABC7A8D-25F2-4134-A43F-87AAF8184ADA}" dt="2021-03-30T22:12:20.738" v="12778"/>
          <ac:spMkLst>
            <pc:docMk/>
            <pc:sldMk cId="2671999458" sldId="7095"/>
            <ac:spMk id="166" creationId="{6FB3680C-DBDE-4DC6-B7B0-5842FAF0A878}"/>
          </ac:spMkLst>
        </pc:spChg>
        <pc:spChg chg="add mod">
          <ac:chgData name="Al Brooks" userId="34fc579134f071c1" providerId="LiveId" clId="{BABC7A8D-25F2-4134-A43F-87AAF8184ADA}" dt="2021-03-30T22:12:35.889" v="12779"/>
          <ac:spMkLst>
            <pc:docMk/>
            <pc:sldMk cId="2671999458" sldId="7095"/>
            <ac:spMk id="167" creationId="{30910CBC-6315-4183-8FE0-D4E54D69C847}"/>
          </ac:spMkLst>
        </pc:spChg>
        <pc:spChg chg="add mod">
          <ac:chgData name="Al Brooks" userId="34fc579134f071c1" providerId="LiveId" clId="{BABC7A8D-25F2-4134-A43F-87AAF8184ADA}" dt="2021-03-30T22:12:35.889" v="12779"/>
          <ac:spMkLst>
            <pc:docMk/>
            <pc:sldMk cId="2671999458" sldId="7095"/>
            <ac:spMk id="168" creationId="{A43D31CF-7E0C-4E6A-A4E7-690067BC84AA}"/>
          </ac:spMkLst>
        </pc:spChg>
        <pc:spChg chg="add mod">
          <ac:chgData name="Al Brooks" userId="34fc579134f071c1" providerId="LiveId" clId="{BABC7A8D-25F2-4134-A43F-87AAF8184ADA}" dt="2021-03-30T22:12:35.889" v="12779"/>
          <ac:spMkLst>
            <pc:docMk/>
            <pc:sldMk cId="2671999458" sldId="7095"/>
            <ac:spMk id="169" creationId="{4D3651A0-48BF-41DF-B5B3-D4BD9A947126}"/>
          </ac:spMkLst>
        </pc:spChg>
        <pc:spChg chg="add mod">
          <ac:chgData name="Al Brooks" userId="34fc579134f071c1" providerId="LiveId" clId="{BABC7A8D-25F2-4134-A43F-87AAF8184ADA}" dt="2021-03-30T22:12:35.889" v="12779"/>
          <ac:spMkLst>
            <pc:docMk/>
            <pc:sldMk cId="2671999458" sldId="7095"/>
            <ac:spMk id="170" creationId="{351140E1-F66C-48DB-9ECF-9D2B8910363D}"/>
          </ac:spMkLst>
        </pc:spChg>
        <pc:spChg chg="add mod">
          <ac:chgData name="Al Brooks" userId="34fc579134f071c1" providerId="LiveId" clId="{BABC7A8D-25F2-4134-A43F-87AAF8184ADA}" dt="2021-03-30T22:12:49.417" v="12780"/>
          <ac:spMkLst>
            <pc:docMk/>
            <pc:sldMk cId="2671999458" sldId="7095"/>
            <ac:spMk id="173" creationId="{438F6361-360B-46C0-9F3E-19E67EC49C19}"/>
          </ac:spMkLst>
        </pc:spChg>
        <pc:spChg chg="add mod">
          <ac:chgData name="Al Brooks" userId="34fc579134f071c1" providerId="LiveId" clId="{BABC7A8D-25F2-4134-A43F-87AAF8184ADA}" dt="2021-03-30T22:13:11.857" v="12783" actId="14100"/>
          <ac:spMkLst>
            <pc:docMk/>
            <pc:sldMk cId="2671999458" sldId="7095"/>
            <ac:spMk id="174" creationId="{0824505E-2466-4CAC-AB6D-F339BA0AC348}"/>
          </ac:spMkLst>
        </pc:spChg>
        <pc:spChg chg="add mod">
          <ac:chgData name="Al Brooks" userId="34fc579134f071c1" providerId="LiveId" clId="{BABC7A8D-25F2-4134-A43F-87AAF8184ADA}" dt="2021-03-30T22:17:48.215" v="13019" actId="6549"/>
          <ac:spMkLst>
            <pc:docMk/>
            <pc:sldMk cId="2671999458" sldId="7095"/>
            <ac:spMk id="175" creationId="{8AB823E7-5045-42DF-B538-5AAAB51BEB42}"/>
          </ac:spMkLst>
        </pc:spChg>
        <pc:spChg chg="add mod">
          <ac:chgData name="Al Brooks" userId="34fc579134f071c1" providerId="LiveId" clId="{BABC7A8D-25F2-4134-A43F-87AAF8184ADA}" dt="2021-03-30T22:15:58.459" v="12984" actId="108"/>
          <ac:spMkLst>
            <pc:docMk/>
            <pc:sldMk cId="2671999458" sldId="7095"/>
            <ac:spMk id="177" creationId="{52E9F46E-276F-4EC9-88E5-0E3145AD108E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0T22:18:01.561" v="13021" actId="478"/>
          <ac:spMkLst>
            <pc:docMk/>
            <pc:sldMk cId="2671999458" sldId="7095"/>
            <ac:spMk id="215" creationId="{398F77EA-1FE9-421F-A0D0-8F128C5E425D}"/>
          </ac:spMkLst>
        </pc:spChg>
        <pc:cxnChg chg="del">
          <ac:chgData name="Al Brooks" userId="34fc579134f071c1" providerId="LiveId" clId="{BABC7A8D-25F2-4134-A43F-87AAF8184ADA}" dt="2021-03-30T22:18:01.561" v="13021" actId="478"/>
          <ac:cxnSpMkLst>
            <pc:docMk/>
            <pc:sldMk cId="2671999458" sldId="7095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2" creationId="{A0235B31-2A39-4FAA-B4DC-2830C38E3B22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6" creationId="{45A93248-783A-47E2-9321-73290D86D1E9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0T22:18:01.561" v="13021" actId="478"/>
          <ac:cxnSpMkLst>
            <pc:docMk/>
            <pc:sldMk cId="2671999458" sldId="7095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0T22:18:01.561" v="13021" actId="478"/>
          <ac:cxnSpMkLst>
            <pc:docMk/>
            <pc:sldMk cId="2671999458" sldId="7095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57" creationId="{A65A3D24-6851-40FA-8503-93CCCC5EC1C9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163" creationId="{644F5CCE-87D9-4780-AE62-2624D88B5A74}"/>
          </ac:cxnSpMkLst>
        </pc:cxnChg>
        <pc:cxnChg chg="add mod">
          <ac:chgData name="Al Brooks" userId="34fc579134f071c1" providerId="LiveId" clId="{BABC7A8D-25F2-4134-A43F-87AAF8184ADA}" dt="2021-03-30T22:12:35.889" v="12779"/>
          <ac:cxnSpMkLst>
            <pc:docMk/>
            <pc:sldMk cId="2671999458" sldId="7095"/>
            <ac:cxnSpMk id="171" creationId="{832C89C3-BF68-4BFB-87AB-0411EF42BFFD}"/>
          </ac:cxnSpMkLst>
        </pc:cxnChg>
        <pc:cxnChg chg="add mod">
          <ac:chgData name="Al Brooks" userId="34fc579134f071c1" providerId="LiveId" clId="{BABC7A8D-25F2-4134-A43F-87AAF8184ADA}" dt="2021-03-30T22:12:35.889" v="12779"/>
          <ac:cxnSpMkLst>
            <pc:docMk/>
            <pc:sldMk cId="2671999458" sldId="7095"/>
            <ac:cxnSpMk id="172" creationId="{B787F936-D167-499C-B0E7-A2A4C16C03A2}"/>
          </ac:cxnSpMkLst>
        </pc:cxnChg>
        <pc:cxnChg chg="add mod">
          <ac:chgData name="Al Brooks" userId="34fc579134f071c1" providerId="LiveId" clId="{BABC7A8D-25F2-4134-A43F-87AAF8184ADA}" dt="2021-03-30T22:14:33.357" v="12886" actId="1076"/>
          <ac:cxnSpMkLst>
            <pc:docMk/>
            <pc:sldMk cId="2671999458" sldId="7095"/>
            <ac:cxnSpMk id="176" creationId="{C5C4F418-B762-4976-AD37-34070654C59A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0T22:17:53.904" v="13020" actId="478"/>
          <ac:cxnSpMkLst>
            <pc:docMk/>
            <pc:sldMk cId="2671999458" sldId="7095"/>
            <ac:cxnSpMk id="225" creationId="{3A3CD5E9-9327-4FE9-B391-F1C25131FBE3}"/>
          </ac:cxnSpMkLst>
        </pc:cxnChg>
      </pc:sldChg>
      <pc:sldChg chg="addSp delSp modSp add mod chgLayout">
        <pc:chgData name="Al Brooks" userId="34fc579134f071c1" providerId="LiveId" clId="{BABC7A8D-25F2-4134-A43F-87AAF8184ADA}" dt="2021-04-01T00:31:51.463" v="15361" actId="478"/>
        <pc:sldMkLst>
          <pc:docMk/>
          <pc:sldMk cId="858807646" sldId="7096"/>
        </pc:sldMkLst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" creationId="{BC1EA356-AA12-4342-A103-DCF6D5B50FEE}"/>
          </ac:spMkLst>
        </pc:spChg>
        <pc:spChg chg="mod ord">
          <ac:chgData name="Al Brooks" userId="34fc579134f071c1" providerId="LiveId" clId="{BABC7A8D-25F2-4134-A43F-87AAF8184ADA}" dt="2021-03-31T21:58:37.717" v="14712" actId="27636"/>
          <ac:spMkLst>
            <pc:docMk/>
            <pc:sldMk cId="858807646" sldId="7096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1T21:59:00.360" v="14719" actId="1076"/>
          <ac:spMkLst>
            <pc:docMk/>
            <pc:sldMk cId="858807646" sldId="7096"/>
            <ac:spMk id="21" creationId="{D800B438-E78B-4C04-8812-E548DC25F1FB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2" creationId="{77B8E7CA-2B39-470D-AEB6-EAC331E62A5C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3" creationId="{4111811E-8138-4EB3-8FB9-0DCA6F77779F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4" creationId="{4D9E9753-7A83-4290-8375-01CC0AD67CB1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6" creationId="{9088E79B-EEC8-4B9E-93F8-BE23684996CA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7" creationId="{0E0E9AA0-489E-4E10-A7B0-1F1FDC7D9F3D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8" creationId="{B3598B10-FFA7-49B0-B34E-972FF69C5C40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09" creationId="{A7BBFC3C-C00F-465A-A3F8-C5855A73FB9F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0" creationId="{0A7A9EC0-6AAD-41B0-97C1-E45807F96598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1" creationId="{7C40F167-2EFE-47FF-A3EC-6EDE898ECFDA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2" creationId="{C0158741-8256-4B48-B84A-B82FF82158B7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3" creationId="{7529EA82-877B-4F9A-BE63-FC0BF73DE8B9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4" creationId="{683F3309-2DA8-45B5-947C-2C052B1E585B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5" creationId="{F7DC1D78-EF0C-471D-876C-93BFB233992D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6" creationId="{85F4B4EA-11A4-45A4-BD38-138522C8693B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7" creationId="{44CC8E33-1CE5-45A5-AFA0-A7FEF426C2DC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8" creationId="{2F803094-A6F8-4C45-AEC8-F23D9C90BAEF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19" creationId="{1B34AC1B-05AD-43E9-90E9-49D803B4D01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0" creationId="{59B2C27A-9951-44B8-BBFC-59F9B1871160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1" creationId="{D23F101D-A384-4904-9980-5E0855EB701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2" creationId="{F48DCE77-4DA6-49A0-BA99-522C24DDCF19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3" creationId="{0247FDF6-804C-4CE3-B624-AAAA484B149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4" creationId="{BF8D379C-7B27-47F9-BDE3-EAA796CB7C63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5" creationId="{C34969F9-99A1-471B-9FE4-DBE7C871238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6" creationId="{E049B2BC-1545-4A0E-8EA0-189F49E35928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8" creationId="{FB1B2F4C-5A5E-47DA-BEC5-3EA6D4573866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29" creationId="{37CCF74F-600A-482A-B96F-B93D3FB58E5E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0" creationId="{3865B676-8355-420B-9243-33960F9BB70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1" creationId="{A0CDAC2E-DEEB-4239-BA91-4985304698A0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2" creationId="{AC7BB15C-4B32-4962-93AA-829CC367961A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3" creationId="{D7268399-5DBE-4D91-AE93-E6C1685492AC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4" creationId="{B81B8CF8-0E46-455E-B970-A8834C0E6D83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5" creationId="{D4E1DC7C-107B-4F8A-9EB8-B9FC44C6BE07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6" creationId="{0EB86AAC-D787-4FEE-B868-01B6C6127C68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7" creationId="{4EF63FCE-A691-4B0B-BE1D-05F86769DAE7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8" creationId="{9B21B9EE-2050-4EA6-A327-FFA4BB62339B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39" creationId="{7524E81C-7089-4748-94FE-3DA2A6711196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40" creationId="{26E77652-692D-4E60-B3E6-353B2B2BB002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41" creationId="{F8C89105-6636-43C7-8A7E-56C90AF2A393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42" creationId="{B065C6FA-0283-4624-A839-DFB0FE99D148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43" creationId="{24D98500-EC3E-4ABF-A555-E3F31CB86D70}"/>
          </ac:spMkLst>
        </pc:spChg>
        <pc:spChg chg="add mod">
          <ac:chgData name="Al Brooks" userId="34fc579134f071c1" providerId="LiveId" clId="{BABC7A8D-25F2-4134-A43F-87AAF8184ADA}" dt="2021-03-31T21:59:50.518" v="14733"/>
          <ac:spMkLst>
            <pc:docMk/>
            <pc:sldMk cId="858807646" sldId="7096"/>
            <ac:spMk id="147" creationId="{C102147C-BFD0-4B14-92A8-B7FE4F8E0A6F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49" creationId="{A9A8AE35-8FC6-4EFF-B466-17048CC794F6}"/>
          </ac:spMkLst>
        </pc:spChg>
        <pc:spChg chg="del mod">
          <ac:chgData name="Al Brooks" userId="34fc579134f071c1" providerId="LiveId" clId="{BABC7A8D-25F2-4134-A43F-87AAF8184ADA}" dt="2021-03-31T21:58:52.064" v="14715" actId="478"/>
          <ac:spMkLst>
            <pc:docMk/>
            <pc:sldMk cId="858807646" sldId="7096"/>
            <ac:spMk id="150" creationId="{09406552-72B6-48E7-9C82-295F5C659002}"/>
          </ac:spMkLst>
        </pc:spChg>
        <pc:spChg chg="del mod">
          <ac:chgData name="Al Brooks" userId="34fc579134f071c1" providerId="LiveId" clId="{BABC7A8D-25F2-4134-A43F-87AAF8184ADA}" dt="2021-03-31T21:58:54.782" v="14717" actId="478"/>
          <ac:spMkLst>
            <pc:docMk/>
            <pc:sldMk cId="858807646" sldId="7096"/>
            <ac:spMk id="151" creationId="{3E0B7A7C-AF8A-4D4E-BE99-B07E967CD35E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2" creationId="{814AAE56-483D-4393-958F-62AC024E2BD2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178" creationId="{58AD4589-C940-4B3A-B426-E89BB9859B64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19" creationId="{5EFBABB6-9E84-4DDD-8DCC-3C1181DD9B0F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21" creationId="{68FD4F3E-0F63-4A17-BC12-C80420F32F69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28" creationId="{22168355-CB25-468F-BA04-EFAEEA21BDB1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4-01T00:31:51.463" v="15361" actId="478"/>
          <ac:spMkLst>
            <pc:docMk/>
            <pc:sldMk cId="858807646" sldId="7096"/>
            <ac:spMk id="232" creationId="{819AFA96-EEDE-4161-BAAB-3CEFDF1596C7}"/>
          </ac:spMkLst>
        </pc:spChg>
        <pc:picChg chg="del mod modCrop">
          <ac:chgData name="Al Brooks" userId="34fc579134f071c1" providerId="LiveId" clId="{BABC7A8D-25F2-4134-A43F-87AAF8184ADA}" dt="2021-03-31T21:58:47.731" v="14714" actId="21"/>
          <ac:picMkLst>
            <pc:docMk/>
            <pc:sldMk cId="858807646" sldId="7096"/>
            <ac:picMk id="4" creationId="{B251E704-C269-4B05-88D4-9969280E4FA0}"/>
          </ac:picMkLst>
        </pc:picChg>
        <pc:picChg chg="add mod">
          <ac:chgData name="Al Brooks" userId="34fc579134f071c1" providerId="LiveId" clId="{BABC7A8D-25F2-4134-A43F-87AAF8184ADA}" dt="2021-03-31T21:58:56.268" v="14718"/>
          <ac:picMkLst>
            <pc:docMk/>
            <pc:sldMk cId="858807646" sldId="7096"/>
            <ac:picMk id="145" creationId="{E4C9C1E9-9E37-4D51-899A-AEFBBA9A369F}"/>
          </ac:picMkLst>
        </pc:pic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82" creationId="{E5222AE0-3C79-4542-93B9-4047897B36EF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84" creationId="{4D6A8A42-2B34-478C-8C5D-607631387C66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86" creationId="{CB006D71-1397-42BF-9F6E-CEF38FAB8DD7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89" creationId="{8E9116CE-CBA5-4350-B53A-48D54EDC7DD9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91" creationId="{D38F79E9-1FFA-4B9E-80DD-96A4AE165A36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93" creationId="{6864AF4E-1A8A-480C-9059-7D713D319A45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96" creationId="{A607111C-F12F-4225-86D8-14A63D1BD2A0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98" creationId="{1D70D465-14F5-4492-B30C-BD1A85BEECD4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100" creationId="{CF1ED24F-C082-4044-9761-942DA3CCF80A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144" creationId="{2FF7ED8B-CB2F-478D-B615-2482BC4BC313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146" creationId="{48FCEF75-7168-41F2-B5BD-8D1DB7CCC721}"/>
          </ac:cxnSpMkLst>
        </pc:cxnChg>
        <pc:cxnChg chg="del mod">
          <ac:chgData name="Al Brooks" userId="34fc579134f071c1" providerId="LiveId" clId="{BABC7A8D-25F2-4134-A43F-87AAF8184ADA}" dt="2021-03-31T21:58:52.064" v="14715" actId="478"/>
          <ac:cxnSpMkLst>
            <pc:docMk/>
            <pc:sldMk cId="858807646" sldId="7096"/>
            <ac:cxnSpMk id="152" creationId="{923BDA08-B8C5-452A-BA95-8E3E2CA76B5B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12" creationId="{49561F36-F7AA-4C0F-96BF-FE4D01C1EBD9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4-01T00:31:51.463" v="15361" actId="478"/>
          <ac:cxnSpMkLst>
            <pc:docMk/>
            <pc:sldMk cId="858807646" sldId="7096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BABC7A8D-25F2-4134-A43F-87AAF8184ADA}" dt="2021-03-30T22:11:48.586" v="12777" actId="47"/>
        <pc:sldMkLst>
          <pc:docMk/>
          <pc:sldMk cId="1772131245" sldId="7096"/>
        </pc:sldMkLst>
        <pc:spChg chg="mod">
          <ac:chgData name="Al Brooks" userId="34fc579134f071c1" providerId="LiveId" clId="{BABC7A8D-25F2-4134-A43F-87AAF8184ADA}" dt="2021-03-30T21:14:28.159" v="12379" actId="113"/>
          <ac:spMkLst>
            <pc:docMk/>
            <pc:sldMk cId="1772131245" sldId="7096"/>
            <ac:spMk id="5" creationId="{00000000-0000-0000-0000-000000000000}"/>
          </ac:spMkLst>
        </pc:spChg>
        <pc:spChg chg="mod">
          <ac:chgData name="Al Brooks" userId="34fc579134f071c1" providerId="LiveId" clId="{BABC7A8D-25F2-4134-A43F-87AAF8184ADA}" dt="2021-03-30T22:00:44.469" v="12384" actId="1076"/>
          <ac:spMkLst>
            <pc:docMk/>
            <pc:sldMk cId="1772131245" sldId="7096"/>
            <ac:spMk id="21" creationId="{D800B438-E78B-4C04-8812-E548DC25F1FB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156" creationId="{6B164899-8F87-47EC-93D0-5FA0EE4272E0}"/>
          </ac:spMkLst>
        </pc:spChg>
        <pc:spChg chg="add del mod">
          <ac:chgData name="Al Brooks" userId="34fc579134f071c1" providerId="LiveId" clId="{BABC7A8D-25F2-4134-A43F-87AAF8184ADA}" dt="2021-03-30T22:10:22.657" v="12771" actId="478"/>
          <ac:spMkLst>
            <pc:docMk/>
            <pc:sldMk cId="1772131245" sldId="7096"/>
            <ac:spMk id="162" creationId="{27F31CEB-43E3-44D0-A4C5-D3CA98AEDF5A}"/>
          </ac:spMkLst>
        </pc:spChg>
        <pc:spChg chg="add del mod">
          <ac:chgData name="Al Brooks" userId="34fc579134f071c1" providerId="LiveId" clId="{BABC7A8D-25F2-4134-A43F-87AAF8184ADA}" dt="2021-03-30T22:10:24.355" v="12773" actId="478"/>
          <ac:spMkLst>
            <pc:docMk/>
            <pc:sldMk cId="1772131245" sldId="7096"/>
            <ac:spMk id="164" creationId="{71E3983A-2B15-4244-86BE-504D5943C076}"/>
          </ac:spMkLst>
        </pc:spChg>
        <pc:spChg chg="add del mod">
          <ac:chgData name="Al Brooks" userId="34fc579134f071c1" providerId="LiveId" clId="{BABC7A8D-25F2-4134-A43F-87AAF8184ADA}" dt="2021-03-30T22:10:25.858" v="12774" actId="478"/>
          <ac:spMkLst>
            <pc:docMk/>
            <pc:sldMk cId="1772131245" sldId="7096"/>
            <ac:spMk id="165" creationId="{6FF55C82-B8D1-4CF2-B171-511A28A8C775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66" creationId="{902BB76B-3510-4F84-BA8A-D05341F881A0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67" creationId="{90E70F6B-DFE2-4AC9-8B70-D84A7085C735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68" creationId="{128EDD34-A17F-4F37-9FCE-202A70FB57EC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69" creationId="{B306B073-E3D3-4EB6-9B1B-0DAA0EB165A2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70" creationId="{DEC73353-F478-473D-A578-0544960F0148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71" creationId="{5EC2A9D4-1545-4C23-87FA-D547CE608293}"/>
          </ac:spMkLst>
        </pc:spChg>
        <pc:spChg chg="add mod">
          <ac:chgData name="Al Brooks" userId="34fc579134f071c1" providerId="LiveId" clId="{BABC7A8D-25F2-4134-A43F-87AAF8184ADA}" dt="2021-03-30T22:10:18.060" v="12770"/>
          <ac:spMkLst>
            <pc:docMk/>
            <pc:sldMk cId="1772131245" sldId="7096"/>
            <ac:spMk id="172" creationId="{18B07CA3-1D14-40B3-8255-A68252B45358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0T22:10:50.164" v="12776" actId="478"/>
          <ac:spMkLst>
            <pc:docMk/>
            <pc:sldMk cId="1772131245" sldId="7096"/>
            <ac:spMk id="215" creationId="{398F77EA-1FE9-421F-A0D0-8F128C5E425D}"/>
          </ac:spMkLst>
        </pc:sp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2" creationId="{A0235B31-2A39-4FAA-B4DC-2830C38E3B22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6" creationId="{45A93248-783A-47E2-9321-73290D86D1E9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57" creationId="{A65A3D24-6851-40FA-8503-93CCCC5EC1C9}"/>
          </ac:cxnSpMkLst>
        </pc:cxnChg>
        <pc:cxnChg chg="add mod">
          <ac:chgData name="Al Brooks" userId="34fc579134f071c1" providerId="LiveId" clId="{BABC7A8D-25F2-4134-A43F-87AAF8184ADA}" dt="2021-03-30T22:10:18.060" v="12770"/>
          <ac:cxnSpMkLst>
            <pc:docMk/>
            <pc:sldMk cId="1772131245" sldId="7096"/>
            <ac:cxnSpMk id="159" creationId="{7806F0CC-902E-4266-A69D-82D0EB76AA08}"/>
          </ac:cxnSpMkLst>
        </pc:cxnChg>
        <pc:cxnChg chg="add mod">
          <ac:chgData name="Al Brooks" userId="34fc579134f071c1" providerId="LiveId" clId="{BABC7A8D-25F2-4134-A43F-87AAF8184ADA}" dt="2021-03-30T22:10:18.060" v="12770"/>
          <ac:cxnSpMkLst>
            <pc:docMk/>
            <pc:sldMk cId="1772131245" sldId="7096"/>
            <ac:cxnSpMk id="160" creationId="{E3818AEA-460E-4D09-B701-0EB24DCD351F}"/>
          </ac:cxnSpMkLst>
        </pc:cxnChg>
        <pc:cxnChg chg="add mod">
          <ac:chgData name="Al Brooks" userId="34fc579134f071c1" providerId="LiveId" clId="{BABC7A8D-25F2-4134-A43F-87AAF8184ADA}" dt="2021-03-30T22:10:18.060" v="12770"/>
          <ac:cxnSpMkLst>
            <pc:docMk/>
            <pc:sldMk cId="1772131245" sldId="7096"/>
            <ac:cxnSpMk id="161" creationId="{F0F63BAD-AABE-402E-9225-57EEEE92155B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163" creationId="{644F5CCE-87D9-4780-AE62-2624D88B5A74}"/>
          </ac:cxnSpMkLst>
        </pc:cxnChg>
        <pc:cxnChg chg="add mod">
          <ac:chgData name="Al Brooks" userId="34fc579134f071c1" providerId="LiveId" clId="{BABC7A8D-25F2-4134-A43F-87AAF8184ADA}" dt="2021-03-30T22:10:18.060" v="12770"/>
          <ac:cxnSpMkLst>
            <pc:docMk/>
            <pc:sldMk cId="1772131245" sldId="7096"/>
            <ac:cxnSpMk id="173" creationId="{E9433451-778C-41F4-A7AE-6D4F7A17BD90}"/>
          </ac:cxnSpMkLst>
        </pc:cxnChg>
        <pc:cxnChg chg="add mod">
          <ac:chgData name="Al Brooks" userId="34fc579134f071c1" providerId="LiveId" clId="{BABC7A8D-25F2-4134-A43F-87AAF8184ADA}" dt="2021-03-30T22:10:37.466" v="12775"/>
          <ac:cxnSpMkLst>
            <pc:docMk/>
            <pc:sldMk cId="1772131245" sldId="7096"/>
            <ac:cxnSpMk id="174" creationId="{CDBF9FAB-9FE6-4003-B5FB-64F51A82B6B2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216" creationId="{A4A6E868-E3C8-492B-A0EF-B3FEDE0C0876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224" creationId="{C1CE8CD2-8B93-448F-8BB2-7FE6C7D8AF90}"/>
          </ac:cxnSpMkLst>
        </pc:cxnChg>
        <pc:cxnChg chg="del">
          <ac:chgData name="Al Brooks" userId="34fc579134f071c1" providerId="LiveId" clId="{BABC7A8D-25F2-4134-A43F-87AAF8184ADA}" dt="2021-03-30T22:10:50.164" v="12776" actId="478"/>
          <ac:cxnSpMkLst>
            <pc:docMk/>
            <pc:sldMk cId="1772131245" sldId="7096"/>
            <ac:cxnSpMk id="225" creationId="{3A3CD5E9-9327-4FE9-B391-F1C25131FBE3}"/>
          </ac:cxnSpMkLst>
        </pc:cxnChg>
      </pc:sldChg>
      <pc:sldChg chg="addSp delSp modSp add mod">
        <pc:chgData name="Al Brooks" userId="34fc579134f071c1" providerId="LiveId" clId="{BABC7A8D-25F2-4134-A43F-87AAF8184ADA}" dt="2021-04-01T00:31:46.281" v="15360" actId="478"/>
        <pc:sldMkLst>
          <pc:docMk/>
          <pc:sldMk cId="2345332620" sldId="7097"/>
        </pc:sldMkLst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" creationId="{BC1EA356-AA12-4342-A103-DCF6D5B50FEE}"/>
          </ac:spMkLst>
        </pc:spChg>
        <pc:spChg chg="mod">
          <ac:chgData name="Al Brooks" userId="34fc579134f071c1" providerId="LiveId" clId="{BABC7A8D-25F2-4134-A43F-87AAF8184ADA}" dt="2021-03-31T21:59:39.885" v="14732" actId="1076"/>
          <ac:spMkLst>
            <pc:docMk/>
            <pc:sldMk cId="2345332620" sldId="7097"/>
            <ac:spMk id="21" creationId="{D800B438-E78B-4C04-8812-E548DC25F1FB}"/>
          </ac:spMkLst>
        </pc:spChg>
        <pc:spChg chg="mod">
          <ac:chgData name="Al Brooks" userId="34fc579134f071c1" providerId="LiveId" clId="{BABC7A8D-25F2-4134-A43F-87AAF8184ADA}" dt="2021-04-01T00:23:16.166" v="15343" actId="108"/>
          <ac:spMkLst>
            <pc:docMk/>
            <pc:sldMk cId="2345332620" sldId="7097"/>
            <ac:spMk id="108" creationId="{B3598B10-FFA7-49B0-B34E-972FF69C5C40}"/>
          </ac:spMkLst>
        </pc:spChg>
        <pc:spChg chg="mod">
          <ac:chgData name="Al Brooks" userId="34fc579134f071c1" providerId="LiveId" clId="{BABC7A8D-25F2-4134-A43F-87AAF8184ADA}" dt="2021-04-01T00:23:21.455" v="15344" actId="108"/>
          <ac:spMkLst>
            <pc:docMk/>
            <pc:sldMk cId="2345332620" sldId="7097"/>
            <ac:spMk id="110" creationId="{0A7A9EC0-6AAD-41B0-97C1-E45807F96598}"/>
          </ac:spMkLst>
        </pc:spChg>
        <pc:spChg chg="mod">
          <ac:chgData name="Al Brooks" userId="34fc579134f071c1" providerId="LiveId" clId="{BABC7A8D-25F2-4134-A43F-87AAF8184ADA}" dt="2021-04-01T00:23:24.557" v="15345" actId="108"/>
          <ac:spMkLst>
            <pc:docMk/>
            <pc:sldMk cId="2345332620" sldId="7097"/>
            <ac:spMk id="112" creationId="{C0158741-8256-4B48-B84A-B82FF82158B7}"/>
          </ac:spMkLst>
        </pc:spChg>
        <pc:spChg chg="mod">
          <ac:chgData name="Al Brooks" userId="34fc579134f071c1" providerId="LiveId" clId="{BABC7A8D-25F2-4134-A43F-87AAF8184ADA}" dt="2021-04-01T00:23:25.411" v="15346" actId="108"/>
          <ac:spMkLst>
            <pc:docMk/>
            <pc:sldMk cId="2345332620" sldId="7097"/>
            <ac:spMk id="113" creationId="{7529EA82-877B-4F9A-BE63-FC0BF73DE8B9}"/>
          </ac:spMkLst>
        </pc:spChg>
        <pc:spChg chg="mod">
          <ac:chgData name="Al Brooks" userId="34fc579134f071c1" providerId="LiveId" clId="{BABC7A8D-25F2-4134-A43F-87AAF8184ADA}" dt="2021-04-01T00:23:46.839" v="15351" actId="108"/>
          <ac:spMkLst>
            <pc:docMk/>
            <pc:sldMk cId="2345332620" sldId="7097"/>
            <ac:spMk id="114" creationId="{683F3309-2DA8-45B5-947C-2C052B1E585B}"/>
          </ac:spMkLst>
        </pc:spChg>
        <pc:spChg chg="mod">
          <ac:chgData name="Al Brooks" userId="34fc579134f071c1" providerId="LiveId" clId="{BABC7A8D-25F2-4134-A43F-87AAF8184ADA}" dt="2021-04-01T00:24:13.880" v="15353" actId="108"/>
          <ac:spMkLst>
            <pc:docMk/>
            <pc:sldMk cId="2345332620" sldId="7097"/>
            <ac:spMk id="120" creationId="{59B2C27A-9951-44B8-BBFC-59F9B1871160}"/>
          </ac:spMkLst>
        </pc:spChg>
        <pc:spChg chg="mod">
          <ac:chgData name="Al Brooks" userId="34fc579134f071c1" providerId="LiveId" clId="{BABC7A8D-25F2-4134-A43F-87AAF8184ADA}" dt="2021-04-01T00:24:03.637" v="15352" actId="108"/>
          <ac:spMkLst>
            <pc:docMk/>
            <pc:sldMk cId="2345332620" sldId="7097"/>
            <ac:spMk id="122" creationId="{F48DCE77-4DA6-49A0-BA99-522C24DDCF19}"/>
          </ac:spMkLst>
        </pc:spChg>
        <pc:spChg chg="mod">
          <ac:chgData name="Al Brooks" userId="34fc579134f071c1" providerId="LiveId" clId="{BABC7A8D-25F2-4134-A43F-87AAF8184ADA}" dt="2021-04-01T00:23:36.326" v="15349" actId="108"/>
          <ac:spMkLst>
            <pc:docMk/>
            <pc:sldMk cId="2345332620" sldId="7097"/>
            <ac:spMk id="126" creationId="{E049B2BC-1545-4A0E-8EA0-189F49E35928}"/>
          </ac:spMkLst>
        </pc:spChg>
        <pc:spChg chg="mod">
          <ac:chgData name="Al Brooks" userId="34fc579134f071c1" providerId="LiveId" clId="{BABC7A8D-25F2-4134-A43F-87AAF8184ADA}" dt="2021-04-01T00:24:34.002" v="15354" actId="108"/>
          <ac:spMkLst>
            <pc:docMk/>
            <pc:sldMk cId="2345332620" sldId="7097"/>
            <ac:spMk id="128" creationId="{FB1B2F4C-5A5E-47DA-BEC5-3EA6D4573866}"/>
          </ac:spMkLst>
        </pc:spChg>
        <pc:spChg chg="mod">
          <ac:chgData name="Al Brooks" userId="34fc579134f071c1" providerId="LiveId" clId="{BABC7A8D-25F2-4134-A43F-87AAF8184ADA}" dt="2021-04-01T00:24:38.971" v="15355" actId="108"/>
          <ac:spMkLst>
            <pc:docMk/>
            <pc:sldMk cId="2345332620" sldId="7097"/>
            <ac:spMk id="134" creationId="{B81B8CF8-0E46-455E-B970-A8834C0E6D83}"/>
          </ac:spMkLst>
        </pc:spChg>
        <pc:spChg chg="del mod">
          <ac:chgData name="Al Brooks" userId="34fc579134f071c1" providerId="LiveId" clId="{BABC7A8D-25F2-4134-A43F-87AAF8184ADA}" dt="2021-03-31T22:17:33.427" v="15041" actId="478"/>
          <ac:spMkLst>
            <pc:docMk/>
            <pc:sldMk cId="2345332620" sldId="7097"/>
            <ac:spMk id="136" creationId="{0EB86AAC-D787-4FEE-B868-01B6C6127C68}"/>
          </ac:spMkLst>
        </pc:spChg>
        <pc:spChg chg="del">
          <ac:chgData name="Al Brooks" userId="34fc579134f071c1" providerId="LiveId" clId="{BABC7A8D-25F2-4134-A43F-87AAF8184ADA}" dt="2021-03-31T22:17:35.348" v="15042" actId="478"/>
          <ac:spMkLst>
            <pc:docMk/>
            <pc:sldMk cId="2345332620" sldId="7097"/>
            <ac:spMk id="137" creationId="{4EF63FCE-A691-4B0B-BE1D-05F86769DAE7}"/>
          </ac:spMkLst>
        </pc:spChg>
        <pc:spChg chg="del mod">
          <ac:chgData name="Al Brooks" userId="34fc579134f071c1" providerId="LiveId" clId="{BABC7A8D-25F2-4134-A43F-87AAF8184ADA}" dt="2021-03-31T22:19:43.376" v="15096" actId="478"/>
          <ac:spMkLst>
            <pc:docMk/>
            <pc:sldMk cId="2345332620" sldId="7097"/>
            <ac:spMk id="139" creationId="{7524E81C-7089-4748-94FE-3DA2A6711196}"/>
          </ac:spMkLst>
        </pc:spChg>
        <pc:spChg chg="mod">
          <ac:chgData name="Al Brooks" userId="34fc579134f071c1" providerId="LiveId" clId="{BABC7A8D-25F2-4134-A43F-87AAF8184ADA}" dt="2021-04-01T00:17:52.892" v="15340" actId="108"/>
          <ac:spMkLst>
            <pc:docMk/>
            <pc:sldMk cId="2345332620" sldId="7097"/>
            <ac:spMk id="141" creationId="{F8C89105-6636-43C7-8A7E-56C90AF2A393}"/>
          </ac:spMkLst>
        </pc:spChg>
        <pc:spChg chg="add mod">
          <ac:chgData name="Al Brooks" userId="34fc579134f071c1" providerId="LiveId" clId="{BABC7A8D-25F2-4134-A43F-87AAF8184ADA}" dt="2021-03-31T21:59:53.089" v="14734"/>
          <ac:spMkLst>
            <pc:docMk/>
            <pc:sldMk cId="2345332620" sldId="7097"/>
            <ac:spMk id="145" creationId="{EC3697BF-5B38-4647-956E-D2F783BA4AD2}"/>
          </ac:spMkLst>
        </pc:spChg>
        <pc:spChg chg="add mod">
          <ac:chgData name="Al Brooks" userId="34fc579134f071c1" providerId="LiveId" clId="{BABC7A8D-25F2-4134-A43F-87AAF8184ADA}" dt="2021-04-01T00:17:24.510" v="15329" actId="13926"/>
          <ac:spMkLst>
            <pc:docMk/>
            <pc:sldMk cId="2345332620" sldId="7097"/>
            <ac:spMk id="147" creationId="{76D600B4-34BE-4C34-A82B-609079C068E2}"/>
          </ac:spMkLst>
        </pc:spChg>
        <pc:spChg chg="add del mod">
          <ac:chgData name="Al Brooks" userId="34fc579134f071c1" providerId="LiveId" clId="{BABC7A8D-25F2-4134-A43F-87AAF8184ADA}" dt="2021-04-01T00:17:32.205" v="15330" actId="478"/>
          <ac:spMkLst>
            <pc:docMk/>
            <pc:sldMk cId="2345332620" sldId="7097"/>
            <ac:spMk id="148" creationId="{377BA703-F324-45B6-B009-6A401E7C7550}"/>
          </ac:spMkLst>
        </pc:spChg>
        <pc:spChg chg="add mod">
          <ac:chgData name="Al Brooks" userId="34fc579134f071c1" providerId="LiveId" clId="{BABC7A8D-25F2-4134-A43F-87AAF8184ADA}" dt="2021-04-01T00:31:34.599" v="15359" actId="13926"/>
          <ac:spMkLst>
            <pc:docMk/>
            <pc:sldMk cId="2345332620" sldId="7097"/>
            <ac:spMk id="155" creationId="{BC878E4C-8AE7-4E1E-B975-1ED6C21562D5}"/>
          </ac:spMkLst>
        </pc:spChg>
        <pc:spChg chg="add mod">
          <ac:chgData name="Al Brooks" userId="34fc579134f071c1" providerId="LiveId" clId="{BABC7A8D-25F2-4134-A43F-87AAF8184ADA}" dt="2021-04-01T00:18:08.057" v="15342" actId="1076"/>
          <ac:spMkLst>
            <pc:docMk/>
            <pc:sldMk cId="2345332620" sldId="7097"/>
            <ac:spMk id="156" creationId="{313440A6-7127-4ACD-9DAC-068EEB1058C6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58" creationId="{69AC446D-A1B2-498F-99B9-75972ECA085D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59" creationId="{75FC4C08-F234-475F-87AD-E38CDCAD7B7B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0" creationId="{CDDD7A47-5148-4149-ACFC-0C40C7F26033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1" creationId="{F8E5FECB-7DF8-4590-A88D-9691DBD210BE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2" creationId="{814AAE56-483D-4393-958F-62AC024E2BD2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4" creationId="{A452D66C-5B54-4A71-8F80-DE9B3B8EAA37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5" creationId="{3CB4E3E2-FCD2-42A9-BD5E-829080524493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6" creationId="{D09D73CD-753E-41F3-BB5E-A9BED794DA0F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7" creationId="{4CEFDCB2-0653-45E1-922E-FD3653B4450E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68" creationId="{4CCF1CA0-AE0F-4B9D-9967-69A6429A12F6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70" creationId="{1AF72436-6A32-49B6-856C-65C298B52169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71" creationId="{05488AF1-DE14-4EDE-AF19-65F70D399052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77" creationId="{05678C6E-5CF1-4AC8-93CC-068DF662523D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178" creationId="{58AD4589-C940-4B3A-B426-E89BB9859B64}"/>
          </ac:spMkLst>
        </pc:spChg>
        <pc:spChg chg="add mod">
          <ac:chgData name="Al Brooks" userId="34fc579134f071c1" providerId="LiveId" clId="{BABC7A8D-25F2-4134-A43F-87AAF8184ADA}" dt="2021-04-01T00:14:59.357" v="15316" actId="13926"/>
          <ac:spMkLst>
            <pc:docMk/>
            <pc:sldMk cId="2345332620" sldId="7097"/>
            <ac:spMk id="213" creationId="{A914DE34-F748-4727-97AF-B4F04C02A904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17" creationId="{2B80C3F3-5C50-4D7C-A902-D06A91D61ADD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18" creationId="{B86F65C0-FBE0-4F04-ABF6-5D7B002669F3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19" creationId="{5EFBABB6-9E84-4DDD-8DCC-3C1181DD9B0F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20" creationId="{2BDC4574-1E35-4361-BCAA-718249F2FCAE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21" creationId="{68FD4F3E-0F63-4A17-BC12-C80420F32F69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27" creationId="{7A50927F-93E9-46A1-8001-7910C7D6BDAC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28" creationId="{22168355-CB25-468F-BA04-EFAEEA21BDB1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31" creationId="{FFFA4444-92B2-46C3-ACD3-BF607266E68D}"/>
          </ac:spMkLst>
        </pc:spChg>
        <pc:spChg chg="del">
          <ac:chgData name="Al Brooks" userId="34fc579134f071c1" providerId="LiveId" clId="{BABC7A8D-25F2-4134-A43F-87AAF8184ADA}" dt="2021-04-01T00:31:46.281" v="15360" actId="478"/>
          <ac:spMkLst>
            <pc:docMk/>
            <pc:sldMk cId="2345332620" sldId="7097"/>
            <ac:spMk id="232" creationId="{819AFA96-EEDE-4161-BAAB-3CEFDF1596C7}"/>
          </ac:spMkLst>
        </pc:spChg>
        <pc:cxnChg chg="add mod">
          <ac:chgData name="Al Brooks" userId="34fc579134f071c1" providerId="LiveId" clId="{BABC7A8D-25F2-4134-A43F-87AAF8184ADA}" dt="2021-03-31T22:17:38.952" v="15043"/>
          <ac:cxnSpMkLst>
            <pc:docMk/>
            <pc:sldMk cId="2345332620" sldId="7097"/>
            <ac:cxnSpMk id="153" creationId="{5557BDEC-37EB-468C-B62E-2938B76C1771}"/>
          </ac:cxnSpMkLst>
        </pc:cxnChg>
        <pc:cxnChg chg="add mod">
          <ac:chgData name="Al Brooks" userId="34fc579134f071c1" providerId="LiveId" clId="{BABC7A8D-25F2-4134-A43F-87AAF8184ADA}" dt="2021-03-31T22:19:12.891" v="15059" actId="14100"/>
          <ac:cxnSpMkLst>
            <pc:docMk/>
            <pc:sldMk cId="2345332620" sldId="7097"/>
            <ac:cxnSpMk id="154" creationId="{F70B8D16-7D22-4C09-A93B-CE37C374F98A}"/>
          </ac:cxnSpMkLst>
        </pc:cxnChg>
        <pc:cxnChg chg="add mod">
          <ac:chgData name="Al Brooks" userId="34fc579134f071c1" providerId="LiveId" clId="{BABC7A8D-25F2-4134-A43F-87AAF8184ADA}" dt="2021-03-31T23:30:02.290" v="15310" actId="108"/>
          <ac:cxnSpMkLst>
            <pc:docMk/>
            <pc:sldMk cId="2345332620" sldId="7097"/>
            <ac:cxnSpMk id="157" creationId="{16CE9538-73FC-40AD-8800-F1F952A0B6EA}"/>
          </ac:cxnSpMkLst>
        </pc:cxnChg>
        <pc:cxnChg chg="add mod">
          <ac:chgData name="Al Brooks" userId="34fc579134f071c1" providerId="LiveId" clId="{BABC7A8D-25F2-4134-A43F-87AAF8184ADA}" dt="2021-04-01T00:18:02.158" v="15341" actId="14100"/>
          <ac:cxnSpMkLst>
            <pc:docMk/>
            <pc:sldMk cId="2345332620" sldId="7097"/>
            <ac:cxnSpMk id="163" creationId="{5CC4C447-8DCC-4E1C-90AE-FFADA48B659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69" creationId="{1000721F-1CBA-415F-87D8-E50192FEBAD2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2" creationId="{B4E7C761-78CF-452B-A9A0-7239A3E44640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3" creationId="{96C6F820-08B5-45F8-86E4-6C47D35DB1C1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4" creationId="{459369D7-8F99-4599-BEAF-1064562A6321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5" creationId="{76F58F6B-3A80-49C7-8769-5FD9D6A9047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6" creationId="{97092311-B394-424A-92C6-F0A5F02FB93D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79" creationId="{87275C67-8898-4D6C-A118-19A7544BEFBF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0" creationId="{01DC14C0-60BD-400C-BF1C-FB1AA9688F13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1" creationId="{9DA7F2D2-EE7D-4EAF-BC01-4C21AD97EE3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2" creationId="{8468AD5B-9C77-476F-A979-49FA35B3D11B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3" creationId="{D10DEE59-4A47-4886-ACD8-4D00CA708158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4" creationId="{846D34FE-9901-41B9-B81D-8B6A785303B9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5" creationId="{8795A602-4797-498C-9B25-9B5788B7FC32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6" creationId="{511E9C7E-AFF1-4A7B-A6A5-E7B7CF733F8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7" creationId="{D1B86294-2481-4E1A-B43E-835A9BD7F80A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8" creationId="{C4A654E7-6547-45EB-8A5F-86FDF55EC913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89" creationId="{BE7383FF-7B68-4298-A564-7265BA1DB642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0" creationId="{AE224048-0836-4560-9864-23FF85E992E0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1" creationId="{E4515319-115B-4BF6-AD98-88C4B34EE1E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2" creationId="{ED02DDBB-EA54-46C3-8230-F5213DE7E23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3" creationId="{31A46D14-6420-4048-A95A-F17E7AA2B6F8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4" creationId="{8E4A707F-DDF0-4432-BC7B-81F9BEB29AC3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5" creationId="{B226F4F7-537A-4E74-AF38-813EF79CDFDD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6" creationId="{F1217272-44AF-411F-A825-FF0FA6BE4E9A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7" creationId="{E2AEF486-9013-4458-BA56-ADC84BF007EC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8" creationId="{7B1720E6-A41F-4E34-B6A4-4EF9AA658687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199" creationId="{268D942B-C670-4545-B66A-CF82739B2010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0" creationId="{6174EA17-3480-44F5-9D8E-11E4496A55B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1" creationId="{09B75AC4-45D1-44E7-921B-28280E23D891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2" creationId="{BFA2A683-FF69-467B-B762-298B8F866E43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3" creationId="{19BA1F10-69A6-49DD-B7A2-7558F3CBFB7A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4" creationId="{762F0696-4C6C-49DE-AF60-C239A2EAABE8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5" creationId="{80E4954D-8E80-4F70-9641-FE71A80E26B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6" creationId="{20F2216D-D50B-4778-AD2C-58230BF786BF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7" creationId="{DF617BC4-9739-4AAD-A488-964E18AA14AB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8" creationId="{2D90207B-D375-41B4-B0F3-5DD36C83E447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09" creationId="{3C5A8ECD-794F-4182-8672-5F7C69511C7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10" creationId="{8F42FD2F-DAF4-46F8-AA6A-2E3623722139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11" creationId="{7AE67B0B-1B7D-4337-ADD0-E60EF658705D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12" creationId="{49561F36-F7AA-4C0F-96BF-FE4D01C1EBD9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3" creationId="{FC8C0C58-DDEC-4109-90B2-EF2F92A75BD7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4" creationId="{C702E7E5-8274-4B1C-BF3A-1D13CE17525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5" creationId="{5E06AE52-A781-4E63-9EBC-F8567FCAEECE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6" creationId="{7E357666-D3DB-44D9-AA4F-1BEBC8E4A028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7" creationId="{8FD268D7-8860-432C-B492-804ABD592598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8" creationId="{D4FC7ABE-C595-438A-A3D9-83A2B9320061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39" creationId="{D4FB568E-B0AA-469E-803E-DCCF8FD80DE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40" creationId="{E522CA4B-7E56-4BCF-8B71-96041B5EF346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41" creationId="{67D6C62C-30C9-4173-91A9-20E505410897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42" creationId="{E241BB0C-924E-4371-BB95-5228258E0534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43" creationId="{2925CFCC-9C5D-4D7E-803E-1332F5773243}"/>
          </ac:cxnSpMkLst>
        </pc:cxnChg>
        <pc:cxnChg chg="del">
          <ac:chgData name="Al Brooks" userId="34fc579134f071c1" providerId="LiveId" clId="{BABC7A8D-25F2-4134-A43F-87AAF8184ADA}" dt="2021-04-01T00:31:46.281" v="15360" actId="478"/>
          <ac:cxnSpMkLst>
            <pc:docMk/>
            <pc:sldMk cId="2345332620" sldId="7097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BABC7A8D-25F2-4134-A43F-87AAF8184ADA}" dt="2021-04-01T00:32:21.470" v="15362" actId="2696"/>
        <pc:sldMkLst>
          <pc:docMk/>
          <pc:sldMk cId="4044751795" sldId="7098"/>
        </pc:sldMkLst>
        <pc:spChg chg="mod">
          <ac:chgData name="Al Brooks" userId="34fc579134f071c1" providerId="LiveId" clId="{BABC7A8D-25F2-4134-A43F-87AAF8184ADA}" dt="2021-03-31T22:04:23.798" v="14895"/>
          <ac:spMkLst>
            <pc:docMk/>
            <pc:sldMk cId="4044751795" sldId="7098"/>
            <ac:spMk id="5" creationId="{00000000-0000-0000-0000-000000000000}"/>
          </ac:spMkLst>
        </pc:spChg>
      </pc:sldChg>
      <pc:sldChg chg="delSp modSp add del mod">
        <pc:chgData name="Al Brooks" userId="34fc579134f071c1" providerId="LiveId" clId="{BABC7A8D-25F2-4134-A43F-87AAF8184ADA}" dt="2021-03-31T23:28:11.203" v="15223" actId="47"/>
        <pc:sldMkLst>
          <pc:docMk/>
          <pc:sldMk cId="3566537825" sldId="7099"/>
        </pc:sldMkLst>
        <pc:spChg chg="mod">
          <ac:chgData name="Al Brooks" userId="34fc579134f071c1" providerId="LiveId" clId="{BABC7A8D-25F2-4134-A43F-87AAF8184ADA}" dt="2021-03-31T22:07:30.709" v="15039" actId="113"/>
          <ac:spMkLst>
            <pc:docMk/>
            <pc:sldMk cId="3566537825" sldId="7099"/>
            <ac:spMk id="5" creationId="{00000000-0000-0000-0000-000000000000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87" creationId="{BF663225-7A7A-4562-90D7-9AD32A47DDDE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88" creationId="{26B34DD6-57BE-407C-8722-CBB19CBE80FE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89" creationId="{9FF366E2-9900-4408-B1AC-579D98DBA074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0" creationId="{C84092A6-0DFB-4FF4-B080-87E3B19862C9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1" creationId="{0B0B1765-5BF3-49D1-A4C6-EFE99CA16026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2" creationId="{92B0D5F5-4D3A-41B5-BFC5-1B54B8A1F3B1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3" creationId="{0ED0B163-56D7-46DE-A25D-85BFDD7387EB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4" creationId="{79289A2F-C969-48CE-818B-93324F52D647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5" creationId="{002920DD-DAB8-483B-BE0D-F400140D9EBB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6" creationId="{810D2069-94CD-41F6-88FD-1D2F3A2783B9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8" creationId="{2B78E356-39C4-40F3-99A5-F012D1A3BCF3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99" creationId="{679EF347-4BD3-4204-B2B5-D3E28008BE84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05" creationId="{79A3A3D1-40C6-43D3-8B75-03DD4DEBCF78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06" creationId="{98783243-6DBF-4952-A300-942AC321C18D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45" creationId="{4D60AE28-6176-486B-BA2E-ADB76C6A38E7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46" creationId="{C7113408-C18F-4834-B4C8-E64D2EBA40B5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47" creationId="{E6CDA85D-E303-41B0-8FD1-6FAD6DD2E403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48" creationId="{47983871-E156-4613-8C84-021238B49D20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49" creationId="{EEF76ADC-58F4-4042-B82A-251EF434CEB5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55" creationId="{F192DE6F-8F9C-4881-A56B-C69D2ACDDCEE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156" creationId="{6B164899-8F87-47EC-93D0-5FA0EE4272E0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213" creationId="{C05FA7C0-03E1-4A97-8F72-A30A68ED9F2B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214" creationId="{FFB0B24D-BC13-440D-A71A-F13824CFD6FC}"/>
          </ac:spMkLst>
        </pc:spChg>
        <pc:spChg chg="del">
          <ac:chgData name="Al Brooks" userId="34fc579134f071c1" providerId="LiveId" clId="{BABC7A8D-25F2-4134-A43F-87AAF8184ADA}" dt="2021-03-31T23:24:59.583" v="15099" actId="478"/>
          <ac:spMkLst>
            <pc:docMk/>
            <pc:sldMk cId="3566537825" sldId="7099"/>
            <ac:spMk id="215" creationId="{398F77EA-1FE9-421F-A0D0-8F128C5E425D}"/>
          </ac:spMkLst>
        </pc:sp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86" creationId="{BDF5CAF0-DBF0-4F19-A661-0D0D8C3AF756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97" creationId="{59681610-E418-4B43-BB0E-A172A1F3E915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0" creationId="{EC0CD29C-D87B-48DF-A5F3-1704626BA203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1" creationId="{0BE2523E-36ED-4908-BFB2-C056A1CDF11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2" creationId="{A0235B31-2A39-4FAA-B4DC-2830C38E3B22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3" creationId="{8DC11449-4E2F-422A-B27E-FF47410670ED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4" creationId="{3E082136-74A7-4222-BB13-621903CEC08B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7" creationId="{D1CBA6EC-0B96-4747-9737-1152D1F0015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8" creationId="{13F24144-CEB5-4DC2-BA65-A1F5B7D0411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09" creationId="{0F388140-6C9A-4879-92EE-AF3463474CC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0" creationId="{42263DAF-F034-4DE4-93AD-3D11A5BEBCD9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1" creationId="{94FFADBF-FFFA-4AF3-AF5A-DA98D5A0C5FB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2" creationId="{8F0EC119-B2AF-472F-AD80-770D897F64C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3" creationId="{46216BC4-FFDA-4B6A-BB16-C2772919E0FE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4" creationId="{88C40F5F-CA40-4A57-812C-F4C3802CDC48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5" creationId="{19767237-88E6-4EC1-AF13-4B1BA7163B75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6" creationId="{4563C360-8096-4FB4-B9BF-B37FDE5FD6FD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7" creationId="{BBCA0F4B-97CD-46AA-A72B-077A6938862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8" creationId="{D6DDAAFA-7CED-4B31-8356-3DF9A335C465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19" creationId="{C001B521-D845-4912-BD19-FB393586E25C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0" creationId="{0E33C2A1-A84D-4CC3-A104-940821EE0FA9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1" creationId="{E86519E2-3BC6-4C49-8B8B-2AB194C5D62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2" creationId="{298313A1-0FA2-4BCE-A221-8895E1D1172E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3" creationId="{891A35F1-667F-4BA2-B004-A53AD52DAF9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4" creationId="{7BE56478-220B-4A87-94ED-2ECE87AE9AC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5" creationId="{5851240B-A1C2-4557-973A-107A9E68ECF2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6" creationId="{E7031CDB-3D60-405F-8461-88956B876FB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7" creationId="{597AAB4C-F3CA-4F23-9F84-E317C617EE1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8" creationId="{6F0FAAD2-C6AE-4454-9F5C-AEDEED78FEFB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29" creationId="{C431BD6E-3932-4E64-A5A6-C049187C786F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0" creationId="{730D39BE-AFC2-42EA-9483-709DE1621CB5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1" creationId="{B9737A15-9609-4D6A-9654-2DE463566710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2" creationId="{9CB9159F-4A69-4C72-887E-AB4A1B58B222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3" creationId="{16713875-CBFF-4F52-8E68-DF3C03A75EED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4" creationId="{03055115-78D4-4E7F-85B1-FD5A97FCEB8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5" creationId="{4D5BE78E-D7B8-4E5A-85DE-7D4CEC6DEF79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6" creationId="{45A93248-783A-47E2-9321-73290D86D1E9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7" creationId="{CC72DA67-AFBB-4605-9D08-A4775E5157C7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8" creationId="{16B882C4-92DE-437D-9475-5DD9DCBADAE7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39" creationId="{6A46FA8A-0C70-4FC2-BC34-8CDF3451C330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40" creationId="{FF473DF5-EAE6-44D4-8532-09656A68D85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41" creationId="{359BB777-2D65-4876-B513-60A04E27B54A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42" creationId="{0CD6E61C-2E8D-4621-9DF2-EAA8C749925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43" creationId="{65A0D1FF-DBEB-46EF-9BD1-4ACD636E7E2F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44" creationId="{82E3F912-4712-410B-96EB-C1B2D05FEAF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0" creationId="{3B5FAEF0-8D69-4E3F-BBD7-9D11C77A5252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1" creationId="{A56022C3-26CF-4699-810D-E13F5D97455F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2" creationId="{A1DCF4F7-7975-44CF-95B7-F7150E17D487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3" creationId="{9C74827A-8FDC-4E05-95DF-8696BE5A3000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4" creationId="{B3F0B92D-0168-4716-9723-414C5FD01F51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57" creationId="{A65A3D24-6851-40FA-8503-93CCCC5EC1C9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163" creationId="{644F5CCE-87D9-4780-AE62-2624D88B5A74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216" creationId="{A4A6E868-E3C8-492B-A0EF-B3FEDE0C0876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222" creationId="{26E58AA7-9A8E-4BA5-B9BC-0FC9E1FAC6DF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223" creationId="{9560D3EA-35E2-46BD-A673-9D1EEA931F26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224" creationId="{C1CE8CD2-8B93-448F-8BB2-7FE6C7D8AF90}"/>
          </ac:cxnSpMkLst>
        </pc:cxnChg>
        <pc:cxnChg chg="del">
          <ac:chgData name="Al Brooks" userId="34fc579134f071c1" providerId="LiveId" clId="{BABC7A8D-25F2-4134-A43F-87AAF8184ADA}" dt="2021-03-31T23:24:59.583" v="15099" actId="478"/>
          <ac:cxnSpMkLst>
            <pc:docMk/>
            <pc:sldMk cId="3566537825" sldId="7099"/>
            <ac:cxnSpMk id="225" creationId="{3A3CD5E9-9327-4FE9-B391-F1C25131FBE3}"/>
          </ac:cxnSpMkLst>
        </pc:cxnChg>
      </pc:sldChg>
      <pc:sldChg chg="addSp modSp add del mod">
        <pc:chgData name="Al Brooks" userId="34fc579134f071c1" providerId="LiveId" clId="{BABC7A8D-25F2-4134-A43F-87AAF8184ADA}" dt="2021-03-31T23:27:34.402" v="15222" actId="2696"/>
        <pc:sldMkLst>
          <pc:docMk/>
          <pc:sldMk cId="2549527147" sldId="7100"/>
        </pc:sldMkLst>
        <pc:spChg chg="mod">
          <ac:chgData name="Al Brooks" userId="34fc579134f071c1" providerId="LiveId" clId="{BABC7A8D-25F2-4134-A43F-87AAF8184ADA}" dt="2021-03-31T23:26:44.238" v="15123" actId="113"/>
          <ac:spMkLst>
            <pc:docMk/>
            <pc:sldMk cId="2549527147" sldId="7100"/>
            <ac:spMk id="5" creationId="{00000000-0000-0000-0000-000000000000}"/>
          </ac:spMkLst>
        </pc:spChg>
        <pc:spChg chg="add mod">
          <ac:chgData name="Al Brooks" userId="34fc579134f071c1" providerId="LiveId" clId="{BABC7A8D-25F2-4134-A43F-87AAF8184ADA}" dt="2021-03-31T23:27:29.474" v="15221" actId="108"/>
          <ac:spMkLst>
            <pc:docMk/>
            <pc:sldMk cId="2549527147" sldId="7100"/>
            <ac:spMk id="15" creationId="{174C4318-DC06-406F-A3DA-5985E15F7EBF}"/>
          </ac:spMkLst>
        </pc:spChg>
      </pc:sldChg>
    </pc:docChg>
  </pc:docChgLst>
  <pc:docChgLst>
    <pc:chgData name="Al Brooks" userId="34fc579134f071c1" providerId="LiveId" clId="{B62C62A7-93D2-41C2-A8B3-CE992D4A8777}"/>
    <pc:docChg chg="undo redo custSel addSld delSld modSld sldOrd modSection">
      <pc:chgData name="Al Brooks" userId="34fc579134f071c1" providerId="LiveId" clId="{B62C62A7-93D2-41C2-A8B3-CE992D4A8777}" dt="2021-04-15T04:35:09.359" v="13264" actId="2696"/>
      <pc:docMkLst>
        <pc:docMk/>
      </pc:docMkLst>
      <pc:sldChg chg="del">
        <pc:chgData name="Al Brooks" userId="34fc579134f071c1" providerId="LiveId" clId="{B62C62A7-93D2-41C2-A8B3-CE992D4A8777}" dt="2021-04-12T12:23:00.522" v="5030" actId="47"/>
        <pc:sldMkLst>
          <pc:docMk/>
          <pc:sldMk cId="2472390223" sldId="969"/>
        </pc:sldMkLst>
      </pc:sldChg>
      <pc:sldChg chg="addSp delSp modSp add del mod">
        <pc:chgData name="Al Brooks" userId="34fc579134f071c1" providerId="LiveId" clId="{B62C62A7-93D2-41C2-A8B3-CE992D4A8777}" dt="2021-04-13T01:38:09.465" v="8624" actId="2696"/>
        <pc:sldMkLst>
          <pc:docMk/>
          <pc:sldMk cId="2762074553" sldId="4905"/>
        </pc:sldMkLst>
        <pc:spChg chg="mod">
          <ac:chgData name="Al Brooks" userId="34fc579134f071c1" providerId="LiveId" clId="{B62C62A7-93D2-41C2-A8B3-CE992D4A8777}" dt="2021-04-13T00:31:45.737" v="7523" actId="113"/>
          <ac:spMkLst>
            <pc:docMk/>
            <pc:sldMk cId="2762074553" sldId="4905"/>
            <ac:spMk id="5" creationId="{00000000-0000-0000-0000-000000000000}"/>
          </ac:spMkLst>
        </pc:spChg>
        <pc:spChg chg="add mod">
          <ac:chgData name="Al Brooks" userId="34fc579134f071c1" providerId="LiveId" clId="{B62C62A7-93D2-41C2-A8B3-CE992D4A8777}" dt="2021-04-13T01:32:10.095" v="8508" actId="1037"/>
          <ac:spMkLst>
            <pc:docMk/>
            <pc:sldMk cId="2762074553" sldId="4905"/>
            <ac:spMk id="12" creationId="{688D0E74-CF38-4B89-A318-F25D410CCA27}"/>
          </ac:spMkLst>
        </pc:spChg>
        <pc:spChg chg="add mod">
          <ac:chgData name="Al Brooks" userId="34fc579134f071c1" providerId="LiveId" clId="{B62C62A7-93D2-41C2-A8B3-CE992D4A8777}" dt="2021-04-13T01:32:10.095" v="8508" actId="1037"/>
          <ac:spMkLst>
            <pc:docMk/>
            <pc:sldMk cId="2762074553" sldId="4905"/>
            <ac:spMk id="13" creationId="{0FFF62E7-C32A-4183-99E2-24557FC7A555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15" creationId="{8B8CB0C1-FD35-4BCF-85DB-E4BE64AC41D3}"/>
          </ac:spMkLst>
        </pc:spChg>
        <pc:spChg chg="del">
          <ac:chgData name="Al Brooks" userId="34fc579134f071c1" providerId="LiveId" clId="{B62C62A7-93D2-41C2-A8B3-CE992D4A8777}" dt="2021-04-13T00:35:52.150" v="7943" actId="478"/>
          <ac:spMkLst>
            <pc:docMk/>
            <pc:sldMk cId="2762074553" sldId="4905"/>
            <ac:spMk id="16" creationId="{5176A159-1D58-4651-920B-0FCC13C57D89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17" creationId="{B689E6B2-35CB-411F-AC1A-386F79ABA639}"/>
          </ac:spMkLst>
        </pc:spChg>
        <pc:spChg chg="del">
          <ac:chgData name="Al Brooks" userId="34fc579134f071c1" providerId="LiveId" clId="{B62C62A7-93D2-41C2-A8B3-CE992D4A8777}" dt="2021-04-13T00:35:34.352" v="7939" actId="478"/>
          <ac:spMkLst>
            <pc:docMk/>
            <pc:sldMk cId="2762074553" sldId="4905"/>
            <ac:spMk id="19" creationId="{38FEA38D-BE65-4E43-9546-0C125DFD779F}"/>
          </ac:spMkLst>
        </pc:spChg>
        <pc:spChg chg="del">
          <ac:chgData name="Al Brooks" userId="34fc579134f071c1" providerId="LiveId" clId="{B62C62A7-93D2-41C2-A8B3-CE992D4A8777}" dt="2021-04-13T00:35:35.944" v="7940" actId="478"/>
          <ac:spMkLst>
            <pc:docMk/>
            <pc:sldMk cId="2762074553" sldId="4905"/>
            <ac:spMk id="20" creationId="{6F574C31-1449-4A52-AE6F-5A653C61620B}"/>
          </ac:spMkLst>
        </pc:spChg>
        <pc:spChg chg="mod">
          <ac:chgData name="Al Brooks" userId="34fc579134f071c1" providerId="LiveId" clId="{B62C62A7-93D2-41C2-A8B3-CE992D4A8777}" dt="2021-04-13T01:31:47.583" v="8450" actId="14100"/>
          <ac:spMkLst>
            <pc:docMk/>
            <pc:sldMk cId="2762074553" sldId="4905"/>
            <ac:spMk id="21" creationId="{7D8EA9C9-E2B8-45FF-9F55-0DD2492F7BC8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2" creationId="{A995CA9A-9C36-46F8-9118-A181452FA655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3" creationId="{1E842215-5B77-4664-A625-8E9BEADE5609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4" creationId="{C837B640-4DE1-49E3-931A-B081565F8D8D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5" creationId="{78A19B0B-22E2-4525-8AF9-50A6EB60CD60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6" creationId="{969481FB-1287-41B6-87BD-1FD97F24F5AF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7" creationId="{DD1C5CF9-010A-40CF-A6CD-7C69172C9DEE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8" creationId="{CF24860B-D422-4723-BAC5-ADA565503791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29" creationId="{70EA46C2-C0FB-4906-B41A-CFB6E2B1B7A9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31" creationId="{E7921992-21D5-4F08-96F1-4532A4FEA7C3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32" creationId="{EC75B17C-4A31-4AFC-87ED-A58C376A05F9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38" creationId="{08493AA6-D749-4AD2-B0DC-7E86775F6A68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39" creationId="{EA300D4F-AE44-4D31-990C-27F1B46EDC7B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78" creationId="{D9795CB9-8A02-45ED-B87D-A7DE4EDD6A94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79" creationId="{DA337216-0158-439E-AC8B-BF712AA6E1C7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80" creationId="{6DD132BE-5B21-4208-9276-B260CC82B27F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81" creationId="{D8E304B6-23D5-4A19-B215-B2D8779BA304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82" creationId="{6570C255-73F6-4D04-8E71-059F00FEB617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88" creationId="{F4696515-A520-4F32-A208-1DDDF44E2CEE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89" creationId="{48A512A9-A16E-47E6-A144-0717260469EF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92" creationId="{C708F696-F3BE-4C01-A953-1F52BD80B002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93" creationId="{DF7F3DA3-E2FE-4AA6-81B8-66C19FA633EB}"/>
          </ac:spMkLst>
        </pc:spChg>
        <pc:spChg chg="add del mod">
          <ac:chgData name="Al Brooks" userId="34fc579134f071c1" providerId="LiveId" clId="{B62C62A7-93D2-41C2-A8B3-CE992D4A8777}" dt="2021-04-13T01:37:32.492" v="8613" actId="478"/>
          <ac:spMkLst>
            <pc:docMk/>
            <pc:sldMk cId="2762074553" sldId="4905"/>
            <ac:spMk id="94" creationId="{CA54B4B0-6BDD-48F6-A6F1-DB9B7A6E9F64}"/>
          </ac:spMkLst>
        </pc:spChg>
        <pc:spChg chg="add mod">
          <ac:chgData name="Al Brooks" userId="34fc579134f071c1" providerId="LiveId" clId="{B62C62A7-93D2-41C2-A8B3-CE992D4A8777}" dt="2021-04-13T01:37:51.476" v="8618" actId="1076"/>
          <ac:spMkLst>
            <pc:docMk/>
            <pc:sldMk cId="2762074553" sldId="4905"/>
            <ac:spMk id="101" creationId="{EF04A7DC-B784-4D9A-B247-8CF435256109}"/>
          </ac:spMkLst>
        </pc:spChg>
        <pc:spChg chg="add mod">
          <ac:chgData name="Al Brooks" userId="34fc579134f071c1" providerId="LiveId" clId="{B62C62A7-93D2-41C2-A8B3-CE992D4A8777}" dt="2021-04-13T01:38:06.159" v="8623" actId="1076"/>
          <ac:spMkLst>
            <pc:docMk/>
            <pc:sldMk cId="2762074553" sldId="4905"/>
            <ac:spMk id="102" creationId="{3E02007B-1565-427A-A4BA-553B1147EFEC}"/>
          </ac:spMkLst>
        </pc:spChg>
        <pc:spChg chg="add del mod">
          <ac:chgData name="Al Brooks" userId="34fc579134f071c1" providerId="LiveId" clId="{B62C62A7-93D2-41C2-A8B3-CE992D4A8777}" dt="2021-04-13T01:31:17.180" v="8403" actId="478"/>
          <ac:spMkLst>
            <pc:docMk/>
            <pc:sldMk cId="2762074553" sldId="4905"/>
            <ac:spMk id="103" creationId="{F6284A54-73DD-4C9D-A1FC-9595474DE2C4}"/>
          </ac:spMkLst>
        </pc:spChg>
        <pc:spChg chg="add mod">
          <ac:chgData name="Al Brooks" userId="34fc579134f071c1" providerId="LiveId" clId="{B62C62A7-93D2-41C2-A8B3-CE992D4A8777}" dt="2021-04-13T01:37:58.790" v="8620" actId="14100"/>
          <ac:spMkLst>
            <pc:docMk/>
            <pc:sldMk cId="2762074553" sldId="4905"/>
            <ac:spMk id="105" creationId="{5DC15708-2F2E-405C-BE53-F16A88F20808}"/>
          </ac:spMkLst>
        </pc:spChg>
        <pc:picChg chg="del">
          <ac:chgData name="Al Brooks" userId="34fc579134f071c1" providerId="LiveId" clId="{B62C62A7-93D2-41C2-A8B3-CE992D4A8777}" dt="2021-04-13T00:35:37.574" v="7941" actId="478"/>
          <ac:picMkLst>
            <pc:docMk/>
            <pc:sldMk cId="2762074553" sldId="4905"/>
            <ac:picMk id="3" creationId="{3E4184AD-F171-4314-AC03-0EEADB7A7517}"/>
          </ac:picMkLst>
        </pc:picChg>
        <pc:picChg chg="add mod ord">
          <ac:chgData name="Al Brooks" userId="34fc579134f071c1" providerId="LiveId" clId="{B62C62A7-93D2-41C2-A8B3-CE992D4A8777}" dt="2021-04-13T01:32:53.808" v="8609" actId="1076"/>
          <ac:picMkLst>
            <pc:docMk/>
            <pc:sldMk cId="2762074553" sldId="4905"/>
            <ac:picMk id="10" creationId="{8122BF16-874F-4B89-BB55-EDD58EC7C4B1}"/>
          </ac:picMkLst>
        </pc:picChg>
        <pc:cxnChg chg="add mod">
          <ac:chgData name="Al Brooks" userId="34fc579134f071c1" providerId="LiveId" clId="{B62C62A7-93D2-41C2-A8B3-CE992D4A8777}" dt="2021-04-13T01:32:10.095" v="8508" actId="1037"/>
          <ac:cxnSpMkLst>
            <pc:docMk/>
            <pc:sldMk cId="2762074553" sldId="4905"/>
            <ac:cxnSpMk id="11" creationId="{E5A2D828-914D-4096-8A5B-E9DCA3D9DE2E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14" creationId="{D5E55471-E7DB-4577-8B9F-44A13AD53912}"/>
          </ac:cxnSpMkLst>
        </pc:cxnChg>
        <pc:cxnChg chg="del mod">
          <ac:chgData name="Al Brooks" userId="34fc579134f071c1" providerId="LiveId" clId="{B62C62A7-93D2-41C2-A8B3-CE992D4A8777}" dt="2021-04-13T00:35:53.016" v="7945" actId="478"/>
          <ac:cxnSpMkLst>
            <pc:docMk/>
            <pc:sldMk cId="2762074553" sldId="4905"/>
            <ac:cxnSpMk id="18" creationId="{12D82D5A-F224-4997-9E8A-F8B8F033A010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0" creationId="{DEE494CC-F78F-40CF-BF28-8F513812B0DB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3" creationId="{9380CA6E-42B0-4374-A537-8BDDD8DB0754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4" creationId="{F016DBAF-AC9F-4F28-80D5-612108F4F89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5" creationId="{09126C5D-318C-4E72-B0F1-32556BC569BD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6" creationId="{C3861609-E9E1-4D7F-A8A2-1BC13BAC9949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37" creationId="{EB99B0B7-6226-48C7-9E2E-25688D50EB67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0" creationId="{1C27F917-C2DD-4381-8BBE-A78F1F006917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1" creationId="{DA162396-3141-4F75-B796-4782408F67D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2" creationId="{184B4819-FE97-44E7-83D3-163FA7A9C5AF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3" creationId="{B53B0B57-59A8-4CAF-B44D-97C85CF3E099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4" creationId="{E8B38A1E-3422-4288-8FB3-474CA0D92238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5" creationId="{44CED3EE-22AC-4B66-ACF4-B0D0DC9184C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6" creationId="{5852E080-E747-41F3-8D60-B06CB647A27D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7" creationId="{99505222-FCAF-4891-BEE2-44BC89C73FE2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8" creationId="{2625DFD6-BEE8-4B66-BE5A-C2B1CC769F87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49" creationId="{C4A86DAF-3C6B-4FE5-83CE-3C2B53E3633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0" creationId="{29F01107-AA24-4EE9-841B-30A340230630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1" creationId="{B77F5675-2CFE-46EE-96C2-003BFAC61A66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2" creationId="{A7D926D1-A2E6-45CC-9365-A907128FFBAA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3" creationId="{0F304DDB-63C5-4426-9504-43F6F7D59A4A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4" creationId="{9A475F53-A455-45CD-B63F-B58F9F125748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5" creationId="{2EAA7FB8-F48C-49CA-92E0-AB4ADA74BE0C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6" creationId="{FC474A31-53A3-444F-9CDD-4F7648D9CE5E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7" creationId="{6DEBC60A-CE92-4318-85A6-EF0BF05DD0A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8" creationId="{772A818B-80E9-4781-ADB3-0CBF2600AA6F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59" creationId="{1ED2659A-C06A-430C-9CF8-4C10171E88B4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0" creationId="{633EBD5F-A1D0-4C5D-932A-8ADA421CAC42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1" creationId="{9B714955-BEB1-4F45-934D-3E827845F11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2" creationId="{992E2124-D7CE-4C29-987D-375DA458A24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3" creationId="{AD984DE8-BCC0-4B96-BBD2-FD0C91A8A1BB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4" creationId="{97C1B658-29A3-42AD-A431-536F40DD91B2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5" creationId="{C914A027-E24D-4BB0-BB5F-97135A7F5FD0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6" creationId="{73C1CA9C-B60E-4C6F-8E5A-7F6775C17E90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7" creationId="{5A17A0A6-DC92-4584-826B-70D2EC025344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8" creationId="{9A000258-9745-4A65-B82B-BA33868BECE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69" creationId="{A2A6559B-509D-4118-A188-D9C5E343B74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0" creationId="{FB5385AF-5D98-4E8F-9969-EDD07E71DE86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1" creationId="{350736CE-3CFF-41CE-BD30-80A70BE32D8B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2" creationId="{08ED7E1E-3BCF-4A9F-8706-9BC6527188A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3" creationId="{0D337AD4-A834-4112-B4C2-010D199B98A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4" creationId="{EBF9CCB7-1AE2-42E3-9E7B-5E32C9581AAD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5" creationId="{1B5BAB1A-47ED-4922-B2B8-1DD637EA716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6" creationId="{F42157E6-486F-4C8A-82E8-B0640B8DD2D2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77" creationId="{E1243CDC-18D6-4FB9-9C3E-079211A592D9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83" creationId="{EECED18F-CED3-4169-990E-D83FB2B1B24C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84" creationId="{B14C135B-E5F9-44D6-98F1-A8A8455B1D6E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85" creationId="{11E0C10E-8BBE-4A6D-8E06-9D04C3FBF5E9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86" creationId="{6B5C00AD-23E2-4282-A609-874F18DB17B5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87" creationId="{5C6E7C3C-0342-40C4-A315-8E7B39554A82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0" creationId="{B3996EDA-591B-4681-9987-6EFCECD2B140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1" creationId="{FCB4E0D3-E99D-4EBF-A9EF-F36592833A55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5" creationId="{530F0DBF-EBD9-45CF-86DF-83E6D97BC891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6" creationId="{E2AE661F-667F-4A21-A595-BB17AB848666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7" creationId="{E0782E3E-ECF2-4A49-BBF1-BCA70E46F8D9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8" creationId="{FD8E9D2E-CCD6-4C6D-AE61-41A8627B7D73}"/>
          </ac:cxnSpMkLst>
        </pc:cxnChg>
        <pc:cxnChg chg="add del mod">
          <ac:chgData name="Al Brooks" userId="34fc579134f071c1" providerId="LiveId" clId="{B62C62A7-93D2-41C2-A8B3-CE992D4A8777}" dt="2021-04-13T01:37:32.492" v="8613" actId="478"/>
          <ac:cxnSpMkLst>
            <pc:docMk/>
            <pc:sldMk cId="2762074553" sldId="4905"/>
            <ac:cxnSpMk id="99" creationId="{09DFA544-1F3E-4068-B207-B97224898B86}"/>
          </ac:cxnSpMkLst>
        </pc:cxnChg>
        <pc:cxnChg chg="add mod">
          <ac:chgData name="Al Brooks" userId="34fc579134f071c1" providerId="LiveId" clId="{B62C62A7-93D2-41C2-A8B3-CE992D4A8777}" dt="2021-04-13T01:32:10.095" v="8508" actId="1037"/>
          <ac:cxnSpMkLst>
            <pc:docMk/>
            <pc:sldMk cId="2762074553" sldId="4905"/>
            <ac:cxnSpMk id="100" creationId="{20612BFC-F6CD-470D-83AD-2AC0EBC9A241}"/>
          </ac:cxnSpMkLst>
        </pc:cxnChg>
        <pc:cxnChg chg="add mod">
          <ac:chgData name="Al Brooks" userId="34fc579134f071c1" providerId="LiveId" clId="{B62C62A7-93D2-41C2-A8B3-CE992D4A8777}" dt="2021-04-13T01:32:10.095" v="8508" actId="1037"/>
          <ac:cxnSpMkLst>
            <pc:docMk/>
            <pc:sldMk cId="2762074553" sldId="4905"/>
            <ac:cxnSpMk id="104" creationId="{EF14DE51-B879-4913-A150-0E499993B643}"/>
          </ac:cxnSpMkLst>
        </pc:cxnChg>
        <pc:cxnChg chg="add mod">
          <ac:chgData name="Al Brooks" userId="34fc579134f071c1" providerId="LiveId" clId="{B62C62A7-93D2-41C2-A8B3-CE992D4A8777}" dt="2021-04-13T01:33:04.463" v="8612" actId="571"/>
          <ac:cxnSpMkLst>
            <pc:docMk/>
            <pc:sldMk cId="2762074553" sldId="4905"/>
            <ac:cxnSpMk id="106" creationId="{77FD316D-98EC-420A-B2AB-1B455C32808F}"/>
          </ac:cxnSpMkLst>
        </pc:cxnChg>
      </pc:sldChg>
      <pc:sldChg chg="del">
        <pc:chgData name="Al Brooks" userId="34fc579134f071c1" providerId="LiveId" clId="{B62C62A7-93D2-41C2-A8B3-CE992D4A8777}" dt="2021-04-12T12:23:00.522" v="5030" actId="47"/>
        <pc:sldMkLst>
          <pc:docMk/>
          <pc:sldMk cId="1772390177" sldId="5084"/>
        </pc:sldMkLst>
      </pc:sldChg>
      <pc:sldChg chg="del">
        <pc:chgData name="Al Brooks" userId="34fc579134f071c1" providerId="LiveId" clId="{B62C62A7-93D2-41C2-A8B3-CE992D4A8777}" dt="2021-04-12T12:23:00.522" v="5030" actId="47"/>
        <pc:sldMkLst>
          <pc:docMk/>
          <pc:sldMk cId="385670288" sldId="6297"/>
        </pc:sldMkLst>
      </pc:sldChg>
      <pc:sldChg chg="addSp delSp modSp mod">
        <pc:chgData name="Al Brooks" userId="34fc579134f071c1" providerId="LiveId" clId="{B62C62A7-93D2-41C2-A8B3-CE992D4A8777}" dt="2021-04-10T14:08:21.782" v="4604" actId="20577"/>
        <pc:sldMkLst>
          <pc:docMk/>
          <pc:sldMk cId="710350263" sldId="6542"/>
        </pc:sldMkLst>
        <pc:spChg chg="mod">
          <ac:chgData name="Al Brooks" userId="34fc579134f071c1" providerId="LiveId" clId="{B62C62A7-93D2-41C2-A8B3-CE992D4A8777}" dt="2021-04-10T14:08:21.782" v="4604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9T21:44:59.126" v="4599" actId="20577"/>
          <ac:spMkLst>
            <pc:docMk/>
            <pc:sldMk cId="710350263" sldId="6542"/>
            <ac:spMk id="7" creationId="{06ABEF3B-ABC1-4B76-8DC9-9BED300F1E4A}"/>
          </ac:spMkLst>
        </pc:spChg>
        <pc:picChg chg="add del mod">
          <ac:chgData name="Al Brooks" userId="34fc579134f071c1" providerId="LiveId" clId="{B62C62A7-93D2-41C2-A8B3-CE992D4A8777}" dt="2021-04-09T21:42:10.498" v="4422" actId="478"/>
          <ac:picMkLst>
            <pc:docMk/>
            <pc:sldMk cId="710350263" sldId="6542"/>
            <ac:picMk id="3" creationId="{F4E82285-F75B-4729-B5FA-4E870C708C84}"/>
          </ac:picMkLst>
        </pc:picChg>
        <pc:picChg chg="add mod">
          <ac:chgData name="Al Brooks" userId="34fc579134f071c1" providerId="LiveId" clId="{B62C62A7-93D2-41C2-A8B3-CE992D4A8777}" dt="2021-04-09T21:42:19.863" v="4426" actId="14100"/>
          <ac:picMkLst>
            <pc:docMk/>
            <pc:sldMk cId="710350263" sldId="6542"/>
            <ac:picMk id="6" creationId="{88561211-7C09-4092-A132-9F3C419C4643}"/>
          </ac:picMkLst>
        </pc:picChg>
        <pc:picChg chg="del">
          <ac:chgData name="Al Brooks" userId="34fc579134f071c1" providerId="LiveId" clId="{B62C62A7-93D2-41C2-A8B3-CE992D4A8777}" dt="2021-04-09T21:35:50.845" v="4308" actId="478"/>
          <ac:picMkLst>
            <pc:docMk/>
            <pc:sldMk cId="710350263" sldId="6542"/>
            <ac:picMk id="8" creationId="{84C610E7-EBDA-4497-AB31-52ECA9FF29A2}"/>
          </ac:picMkLst>
        </pc:picChg>
      </pc:sldChg>
      <pc:sldChg chg="addSp delSp modSp mod">
        <pc:chgData name="Al Brooks" userId="34fc579134f071c1" providerId="LiveId" clId="{B62C62A7-93D2-41C2-A8B3-CE992D4A8777}" dt="2021-04-09T21:30:29.648" v="4307" actId="20577"/>
        <pc:sldMkLst>
          <pc:docMk/>
          <pc:sldMk cId="2915896299" sldId="6598"/>
        </pc:sldMkLst>
        <pc:spChg chg="mod">
          <ac:chgData name="Al Brooks" userId="34fc579134f071c1" providerId="LiveId" clId="{B62C62A7-93D2-41C2-A8B3-CE992D4A8777}" dt="2021-04-09T21:30:17.801" v="4301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9T21:30:29.648" v="4307" actId="20577"/>
          <ac:spMkLst>
            <pc:docMk/>
            <pc:sldMk cId="2915896299" sldId="6598"/>
            <ac:spMk id="30" creationId="{00000000-0000-0000-0000-000000000000}"/>
          </ac:spMkLst>
        </pc:spChg>
        <pc:picChg chg="add mod">
          <ac:chgData name="Al Brooks" userId="34fc579134f071c1" providerId="LiveId" clId="{B62C62A7-93D2-41C2-A8B3-CE992D4A8777}" dt="2021-04-09T21:28:05.819" v="4065" actId="1076"/>
          <ac:picMkLst>
            <pc:docMk/>
            <pc:sldMk cId="2915896299" sldId="6598"/>
            <ac:picMk id="3" creationId="{5D86B7AF-A51E-4154-8B6E-AA0C5DB30A95}"/>
          </ac:picMkLst>
        </pc:picChg>
        <pc:picChg chg="del">
          <ac:chgData name="Al Brooks" userId="34fc579134f071c1" providerId="LiveId" clId="{B62C62A7-93D2-41C2-A8B3-CE992D4A8777}" dt="2021-04-09T21:27:59.394" v="4062" actId="478"/>
          <ac:picMkLst>
            <pc:docMk/>
            <pc:sldMk cId="2915896299" sldId="6598"/>
            <ac:picMk id="6" creationId="{2D9199A4-E144-463D-924B-028306F53E9E}"/>
          </ac:picMkLst>
        </pc:picChg>
      </pc:sldChg>
      <pc:sldChg chg="modSp mod ord">
        <pc:chgData name="Al Brooks" userId="34fc579134f071c1" providerId="LiveId" clId="{B62C62A7-93D2-41C2-A8B3-CE992D4A8777}" dt="2021-04-10T14:08:30.978" v="4612"/>
        <pc:sldMkLst>
          <pc:docMk/>
          <pc:sldMk cId="1096977330" sldId="6759"/>
        </pc:sldMkLst>
        <pc:spChg chg="mod">
          <ac:chgData name="Al Brooks" userId="34fc579134f071c1" providerId="LiveId" clId="{B62C62A7-93D2-41C2-A8B3-CE992D4A8777}" dt="2021-04-10T14:08:27.624" v="4610" actId="20577"/>
          <ac:spMkLst>
            <pc:docMk/>
            <pc:sldMk cId="1096977330" sldId="6759"/>
            <ac:spMk id="5" creationId="{00000000-0000-0000-0000-000000000000}"/>
          </ac:spMkLst>
        </pc:spChg>
      </pc:sldChg>
      <pc:sldChg chg="addSp delSp modSp mod">
        <pc:chgData name="Al Brooks" userId="34fc579134f071c1" providerId="LiveId" clId="{B62C62A7-93D2-41C2-A8B3-CE992D4A8777}" dt="2021-04-14T12:25:11.556" v="10213" actId="20577"/>
        <pc:sldMkLst>
          <pc:docMk/>
          <pc:sldMk cId="117956122" sldId="6818"/>
        </pc:sldMkLst>
        <pc:spChg chg="mod">
          <ac:chgData name="Al Brooks" userId="34fc579134f071c1" providerId="LiveId" clId="{B62C62A7-93D2-41C2-A8B3-CE992D4A8777}" dt="2021-04-12T12:31:51.550" v="5514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4T12:25:11.556" v="10213" actId="20577"/>
          <ac:spMkLst>
            <pc:docMk/>
            <pc:sldMk cId="117956122" sldId="6818"/>
            <ac:spMk id="75" creationId="{4BCC975C-3545-44A0-A1DC-CC099ADBA2A2}"/>
          </ac:spMkLst>
        </pc:spChg>
        <pc:spChg chg="add mod">
          <ac:chgData name="Al Brooks" userId="34fc579134f071c1" providerId="LiveId" clId="{B62C62A7-93D2-41C2-A8B3-CE992D4A8777}" dt="2021-04-12T12:32:50.222" v="5603" actId="1076"/>
          <ac:spMkLst>
            <pc:docMk/>
            <pc:sldMk cId="117956122" sldId="6818"/>
            <ac:spMk id="87" creationId="{745614FB-50E7-4621-A1D4-3C5F99F22572}"/>
          </ac:spMkLst>
        </pc:spChg>
        <pc:picChg chg="add mod ord">
          <ac:chgData name="Al Brooks" userId="34fc579134f071c1" providerId="LiveId" clId="{B62C62A7-93D2-41C2-A8B3-CE992D4A8777}" dt="2021-04-14T12:24:24.780" v="10198" actId="167"/>
          <ac:picMkLst>
            <pc:docMk/>
            <pc:sldMk cId="117956122" sldId="6818"/>
            <ac:picMk id="3" creationId="{4AB0858C-FF2E-4386-A9F1-B0A353F682C0}"/>
          </ac:picMkLst>
        </pc:picChg>
        <pc:picChg chg="add del mod ord">
          <ac:chgData name="Al Brooks" userId="34fc579134f071c1" providerId="LiveId" clId="{B62C62A7-93D2-41C2-A8B3-CE992D4A8777}" dt="2021-04-12T12:22:55.342" v="5029" actId="478"/>
          <ac:picMkLst>
            <pc:docMk/>
            <pc:sldMk cId="117956122" sldId="6818"/>
            <ac:picMk id="3" creationId="{6C84FEDD-1392-4C01-BD90-1917ECF5268A}"/>
          </ac:picMkLst>
        </pc:picChg>
        <pc:picChg chg="del">
          <ac:chgData name="Al Brooks" userId="34fc579134f071c1" providerId="LiveId" clId="{B62C62A7-93D2-41C2-A8B3-CE992D4A8777}" dt="2021-04-09T12:41:48.270" v="1655" actId="478"/>
          <ac:picMkLst>
            <pc:docMk/>
            <pc:sldMk cId="117956122" sldId="6818"/>
            <ac:picMk id="4" creationId="{D28268BD-E834-4EED-82D7-064D712306BC}"/>
          </ac:picMkLst>
        </pc:picChg>
        <pc:picChg chg="add del mod ord">
          <ac:chgData name="Al Brooks" userId="34fc579134f071c1" providerId="LiveId" clId="{B62C62A7-93D2-41C2-A8B3-CE992D4A8777}" dt="2021-04-14T12:19:40.396" v="9672" actId="478"/>
          <ac:picMkLst>
            <pc:docMk/>
            <pc:sldMk cId="117956122" sldId="6818"/>
            <ac:picMk id="4" creationId="{D775357E-E412-45A8-8A56-15645CCA3C51}"/>
          </ac:picMkLst>
        </pc:picChg>
      </pc:sldChg>
      <pc:sldChg chg="addSp delSp modSp del mod ord">
        <pc:chgData name="Al Brooks" userId="34fc579134f071c1" providerId="LiveId" clId="{B62C62A7-93D2-41C2-A8B3-CE992D4A8777}" dt="2021-04-08T21:06:17.350" v="1099" actId="2696"/>
        <pc:sldMkLst>
          <pc:docMk/>
          <pc:sldMk cId="2633091419" sldId="7019"/>
        </pc:sldMkLst>
        <pc:spChg chg="mod">
          <ac:chgData name="Al Brooks" userId="34fc579134f071c1" providerId="LiveId" clId="{B62C62A7-93D2-41C2-A8B3-CE992D4A8777}" dt="2021-04-08T21:06:12.853" v="1098" actId="20577"/>
          <ac:spMkLst>
            <pc:docMk/>
            <pc:sldMk cId="2633091419" sldId="7019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8T21:06:01.378" v="1088" actId="1076"/>
          <ac:spMkLst>
            <pc:docMk/>
            <pc:sldMk cId="2633091419" sldId="7019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87" creationId="{A7181BEB-B4EE-468C-B6B5-72B700B947A6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88" creationId="{87F072A0-DF93-4210-AC38-D5CCA0D51665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89" creationId="{BCFD9FD4-49E2-4B5E-B7B3-0043D4C2968A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0" creationId="{5AE0F32E-BDA9-48C7-A739-C634B4045DA3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1" creationId="{933D2485-1BB4-4BE6-83CA-BE2256A39D56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2" creationId="{B1EC774F-F275-4ADE-8292-7DB35FFEA18C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3" creationId="{82352DFC-5E92-49FD-B991-293683BF3379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4" creationId="{756EF587-6F6D-486D-98C4-3FAD7A254F8C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5" creationId="{59AC3029-B492-463A-BE09-5EA89F322573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6" creationId="{FF0D61A4-49D2-43EF-99B3-DFD6581244DC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8" creationId="{078C7A60-227A-4B72-A9DF-2595808EB655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99" creationId="{9AF7B900-8C89-40C8-939D-A13A55A485F9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05" creationId="{5621D94D-989E-4F65-94E7-5521526AD937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06" creationId="{06797A06-E3A7-41DA-97E6-F2E64A61955F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45" creationId="{1A202A47-828E-4DA3-A74B-15D4B514DDAD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46" creationId="{510F58FE-5B1E-4493-A8F7-B496723968BD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47" creationId="{5FFD4180-5419-47E5-84E7-3C9316CD43EF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48" creationId="{27C7C87D-4146-41FA-A9A6-2D93E9286852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49" creationId="{21142074-DD0F-46BF-BFA6-0A014234B986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55" creationId="{E21DC5AB-C51E-4DB9-9596-21E5507FEEAA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156" creationId="{47B12B86-8203-4A34-A998-CC9428221C14}"/>
          </ac:spMkLst>
        </pc:spChg>
        <pc:spChg chg="add mod">
          <ac:chgData name="Al Brooks" userId="34fc579134f071c1" providerId="LiveId" clId="{B62C62A7-93D2-41C2-A8B3-CE992D4A8777}" dt="2021-04-08T15:21:46.924" v="341" actId="1076"/>
          <ac:spMkLst>
            <pc:docMk/>
            <pc:sldMk cId="2633091419" sldId="7019"/>
            <ac:spMk id="158" creationId="{49B62811-C182-4D8A-9F29-4084C6CB9572}"/>
          </ac:spMkLst>
        </pc:spChg>
        <pc:spChg chg="add mod">
          <ac:chgData name="Al Brooks" userId="34fc579134f071c1" providerId="LiveId" clId="{B62C62A7-93D2-41C2-A8B3-CE992D4A8777}" dt="2021-04-08T21:02:43.681" v="782" actId="14100"/>
          <ac:spMkLst>
            <pc:docMk/>
            <pc:sldMk cId="2633091419" sldId="7019"/>
            <ac:spMk id="161" creationId="{A9FE8F0F-36B4-4525-8255-1944F79F1E7D}"/>
          </ac:spMkLst>
        </pc:spChg>
        <pc:spChg chg="add mod">
          <ac:chgData name="Al Brooks" userId="34fc579134f071c1" providerId="LiveId" clId="{B62C62A7-93D2-41C2-A8B3-CE992D4A8777}" dt="2021-04-08T21:04:28.826" v="942" actId="1076"/>
          <ac:spMkLst>
            <pc:docMk/>
            <pc:sldMk cId="2633091419" sldId="7019"/>
            <ac:spMk id="162" creationId="{4B890408-63F8-4987-9530-B4413DFCAC41}"/>
          </ac:spMkLst>
        </pc:spChg>
        <pc:spChg chg="add mod">
          <ac:chgData name="Al Brooks" userId="34fc579134f071c1" providerId="LiveId" clId="{B62C62A7-93D2-41C2-A8B3-CE992D4A8777}" dt="2021-04-08T21:05:40.518" v="1084" actId="1076"/>
          <ac:spMkLst>
            <pc:docMk/>
            <pc:sldMk cId="2633091419" sldId="7019"/>
            <ac:spMk id="165" creationId="{0F2EA17C-B460-4D6B-A983-A6FB214D342E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213" creationId="{136C7545-9905-4F1D-83AA-47C82102B23B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214" creationId="{CB5BA39D-2C71-484F-9868-43E33C1E4305}"/>
          </ac:spMkLst>
        </pc:spChg>
        <pc:spChg chg="del">
          <ac:chgData name="Al Brooks" userId="34fc579134f071c1" providerId="LiveId" clId="{B62C62A7-93D2-41C2-A8B3-CE992D4A8777}" dt="2021-04-08T21:06:04.558" v="1089" actId="478"/>
          <ac:spMkLst>
            <pc:docMk/>
            <pc:sldMk cId="2633091419" sldId="7019"/>
            <ac:spMk id="215" creationId="{CA501447-38EE-43FF-B1D8-C4CDE837A6F3}"/>
          </ac:spMkLst>
        </pc:spChg>
        <pc:picChg chg="add mod modCrop">
          <ac:chgData name="Al Brooks" userId="34fc579134f071c1" providerId="LiveId" clId="{B62C62A7-93D2-41C2-A8B3-CE992D4A8777}" dt="2021-04-08T21:05:56.861" v="1087" actId="732"/>
          <ac:picMkLst>
            <pc:docMk/>
            <pc:sldMk cId="2633091419" sldId="7019"/>
            <ac:picMk id="3" creationId="{75F89668-75A3-4A84-A539-18C8E790CC22}"/>
          </ac:picMkLst>
        </pc:picChg>
        <pc:picChg chg="add del mod ord">
          <ac:chgData name="Al Brooks" userId="34fc579134f071c1" providerId="LiveId" clId="{B62C62A7-93D2-41C2-A8B3-CE992D4A8777}" dt="2021-04-08T21:02:03.308" v="773" actId="478"/>
          <ac:picMkLst>
            <pc:docMk/>
            <pc:sldMk cId="2633091419" sldId="7019"/>
            <ac:picMk id="159" creationId="{DA6075DA-0597-4A58-85C0-233D65A10172}"/>
          </ac:picMkLst>
        </pc:pic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86" creationId="{7DB1F48B-A62C-4C5F-B2CF-3726F230872D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97" creationId="{93B6BD16-7BD6-4759-A09F-2A3ED1AB583C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0" creationId="{12B554E8-0764-413E-816A-A7EAD291C58C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1" creationId="{F3EAB8B1-E304-4AF1-99BC-C2A28027E9E7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2" creationId="{B6F0B7A5-7526-41B2-859C-9BE1CFB4F4C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3" creationId="{697B4A04-EE5A-4043-8B0A-D0C50A25D20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4" creationId="{9E1FE5A7-3E83-4EDD-A299-67CECCAD21C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7" creationId="{AEE4266A-2273-4394-ADD0-00A396E6CE4D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8" creationId="{FD3BAD35-36AE-40FC-85AE-346A067E20E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09" creationId="{641B4A00-C1C5-42A3-8343-4AADF9C4A824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0" creationId="{39BCE718-649D-4B50-9BCE-6C8C22294A40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1" creationId="{148D3E4C-275C-46CC-89A7-E8CF896CD0E8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2" creationId="{71059C93-FCA6-4D8E-9C3A-39A659FCD28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3" creationId="{4A7B19A8-66C5-43C3-9B53-BF06D75AD1A1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4" creationId="{D41074FA-7977-49B0-BE9E-F4DD77E4E60A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5" creationId="{299BFAF5-676F-4273-A9C0-9499921C684A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6" creationId="{894BF0B4-AC50-434E-B690-9332EDB35A49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7" creationId="{851CE2BC-7F53-4AF4-BAE6-039738CD4104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8" creationId="{ABB37BD1-AEA8-454D-B2BB-9F577A1A1146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19" creationId="{C662D0DE-0298-4CB7-93AB-ADA971D367E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0" creationId="{E74BFB1A-6DF5-49BB-AC74-57ECEFC129B4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1" creationId="{D0B24D3E-B72D-43D8-A3ED-A67E4D98B50B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2" creationId="{8110BC72-C103-4DEA-ACE8-4DD3CB4AD1CE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3" creationId="{49D753F2-3114-48F5-82D9-1B616170CF58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4" creationId="{F15E0818-6514-4FB6-836E-569EF27513A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5" creationId="{6342C26D-531D-4B9D-9D55-A25391264BF8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6" creationId="{43B1B153-81F3-4B1C-B438-07A3CB6A6D2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7" creationId="{6E6B3F1B-1229-40B6-857F-5A677140B717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8" creationId="{1E0E557F-7C9D-4F99-BC4B-9F05CDDBD3FA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29" creationId="{80F39148-FC82-480F-B9A3-775A5F65B24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0" creationId="{9C0D404F-30D4-47A7-86F4-13A3DA3C8DBC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1" creationId="{22833991-4637-481F-979D-9036229CA362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2" creationId="{4D3DE551-4179-4434-8643-67D9FCC811AD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3" creationId="{3714828A-10BE-49AE-9DDE-73FC47BB642C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4" creationId="{9624733B-0092-482D-BAF3-1F812E56D107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5" creationId="{F25A147A-3960-4537-A208-6BC164B2D281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6" creationId="{D5098025-5E53-4B65-9577-82FDC6E7662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7" creationId="{40273760-48FE-490E-8E1C-979E11D9D881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8" creationId="{E10F31C2-8D50-4084-B931-83AC5122D30B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39" creationId="{16A41112-7822-4CDA-8AEA-3CA2815ABE5B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40" creationId="{3EA94FF2-DCDC-4BD1-B697-E37C536C41DC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41" creationId="{6F1DE319-6024-4BE8-A277-DAA753004515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42" creationId="{D0050C27-4367-4B07-8BC7-27FFABB639F7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43" creationId="{67830EFD-D14B-47CB-9914-A178FF381F23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44" creationId="{DF40F9CB-E53D-4AEC-B0B6-5328D2EE650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0" creationId="{8951C1E0-2245-45FA-BD3D-D62952A1817E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1" creationId="{B938517B-73E0-4EEC-AE95-87C2C587EF09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2" creationId="{CB0DB181-6A03-4C52-8673-BED584A1C5BB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3" creationId="{216C45CC-BF3E-40BB-B9D0-8D8E26366A80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4" creationId="{B14313E9-B900-4650-8D94-07C267CC2E02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57" creationId="{0F259935-B175-411C-9C11-A5C85161D0FA}"/>
          </ac:cxnSpMkLst>
        </pc:cxnChg>
        <pc:cxnChg chg="add mod">
          <ac:chgData name="Al Brooks" userId="34fc579134f071c1" providerId="LiveId" clId="{B62C62A7-93D2-41C2-A8B3-CE992D4A8777}" dt="2021-04-08T21:02:24.196" v="778" actId="14100"/>
          <ac:cxnSpMkLst>
            <pc:docMk/>
            <pc:sldMk cId="2633091419" sldId="7019"/>
            <ac:cxnSpMk id="160" creationId="{16758C1A-73B2-4C49-9CE8-35FFAB8736F1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163" creationId="{F0ABB963-FB5E-46D1-A1B3-F50AF1A2B85D}"/>
          </ac:cxnSpMkLst>
        </pc:cxnChg>
        <pc:cxnChg chg="add mod">
          <ac:chgData name="Al Brooks" userId="34fc579134f071c1" providerId="LiveId" clId="{B62C62A7-93D2-41C2-A8B3-CE992D4A8777}" dt="2021-04-08T21:04:21.035" v="938" actId="14100"/>
          <ac:cxnSpMkLst>
            <pc:docMk/>
            <pc:sldMk cId="2633091419" sldId="7019"/>
            <ac:cxnSpMk id="164" creationId="{E19CE69C-AA32-49DC-A1E8-FFEDA9C2AD20}"/>
          </ac:cxnSpMkLst>
        </pc:cxnChg>
        <pc:cxnChg chg="add mod">
          <ac:chgData name="Al Brooks" userId="34fc579134f071c1" providerId="LiveId" clId="{B62C62A7-93D2-41C2-A8B3-CE992D4A8777}" dt="2021-04-08T21:05:37.933" v="1083" actId="14100"/>
          <ac:cxnSpMkLst>
            <pc:docMk/>
            <pc:sldMk cId="2633091419" sldId="7019"/>
            <ac:cxnSpMk id="166" creationId="{42C46D99-0F9C-4080-905E-EAEAABDACFA2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216" creationId="{5EAF259F-CE10-4749-9136-7C4600D19AAE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222" creationId="{9A077474-B772-4D51-98BD-E45790428A40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223" creationId="{29D9B6DE-E737-491D-B0AE-76F8B49B615F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224" creationId="{995A301D-6F91-4839-AA1B-D872B279C619}"/>
          </ac:cxnSpMkLst>
        </pc:cxnChg>
        <pc:cxnChg chg="del">
          <ac:chgData name="Al Brooks" userId="34fc579134f071c1" providerId="LiveId" clId="{B62C62A7-93D2-41C2-A8B3-CE992D4A8777}" dt="2021-04-08T21:06:04.558" v="1089" actId="478"/>
          <ac:cxnSpMkLst>
            <pc:docMk/>
            <pc:sldMk cId="2633091419" sldId="7019"/>
            <ac:cxnSpMk id="225" creationId="{6A4E6CDE-D040-4B63-8C12-A749A7B2CAC8}"/>
          </ac:cxnSpMkLst>
        </pc:cxnChg>
      </pc:sldChg>
      <pc:sldChg chg="addSp delSp modSp del mod ord">
        <pc:chgData name="Al Brooks" userId="34fc579134f071c1" providerId="LiveId" clId="{B62C62A7-93D2-41C2-A8B3-CE992D4A8777}" dt="2021-04-09T21:07:28.706" v="3868" actId="2696"/>
        <pc:sldMkLst>
          <pc:docMk/>
          <pc:sldMk cId="888605043" sldId="7020"/>
        </pc:sldMkLst>
        <pc:spChg chg="mod">
          <ac:chgData name="Al Brooks" userId="34fc579134f071c1" providerId="LiveId" clId="{B62C62A7-93D2-41C2-A8B3-CE992D4A8777}" dt="2021-04-09T17:12:26.870" v="2314" actId="20577"/>
          <ac:spMkLst>
            <pc:docMk/>
            <pc:sldMk cId="888605043" sldId="7020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09T21:04:59.045" v="3845" actId="167"/>
          <ac:spMkLst>
            <pc:docMk/>
            <pc:sldMk cId="888605043" sldId="7020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87" creationId="{DB6E346A-911D-44F4-ABFA-F30FCD494A19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88" creationId="{72F1679C-EE9C-485B-B621-A642C1A2BE86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89" creationId="{3640F205-CC03-4861-8256-986B9A63DCB7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0" creationId="{C07B773A-A079-4F1C-BA9C-857D5DB1536E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1" creationId="{E19D9191-F350-47B8-829C-F33E28565BC7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2" creationId="{DD904559-89C3-4DB1-90E8-8593DB2203B7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3" creationId="{C0A42072-1E76-4A52-B8CA-93E41B2E21DA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4" creationId="{9A5CE358-DA1B-4626-9814-470D8BEA3AB3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5" creationId="{E149506F-8DA7-470B-889D-98313DA8E51D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6" creationId="{D87E4A69-1E30-4927-BF30-4072238B4094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8" creationId="{7AF9CDD9-1BA5-4CA7-BEA9-81F18F099A9E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99" creationId="{E903D9EB-7132-46B7-A26A-1ACB53B2A0F2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05" creationId="{27623BD0-2503-4ECA-A106-42E720437F55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06" creationId="{F2B82AFC-CEBC-4941-8DDB-0C5DC1B181CE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45" creationId="{C1F1349C-C903-4299-A33E-32ACCEFEDED8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46" creationId="{E8CD96B7-B67A-4BFA-A360-9CAE3FB2892E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47" creationId="{2BE1AC49-9005-40AB-874C-196FD277B18D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48" creationId="{E34D6B3C-A597-4C09-BAC4-A9692944E743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49" creationId="{BDAA8CB5-25AE-41D6-B718-1D276A05496B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55" creationId="{EFE7CA8E-E41F-4CF6-BA24-59AEDDC9876C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156" creationId="{459C8812-C9F8-4737-88AA-A35958C15B42}"/>
          </ac:spMkLst>
        </pc:spChg>
        <pc:spChg chg="add mod">
          <ac:chgData name="Al Brooks" userId="34fc579134f071c1" providerId="LiveId" clId="{B62C62A7-93D2-41C2-A8B3-CE992D4A8777}" dt="2021-04-09T21:03:55.008" v="3829" actId="1076"/>
          <ac:spMkLst>
            <pc:docMk/>
            <pc:sldMk cId="888605043" sldId="7020"/>
            <ac:spMk id="158" creationId="{1117B172-12AB-4AE3-985B-4EA90EB894F8}"/>
          </ac:spMkLst>
        </pc:spChg>
        <pc:spChg chg="add mod">
          <ac:chgData name="Al Brooks" userId="34fc579134f071c1" providerId="LiveId" clId="{B62C62A7-93D2-41C2-A8B3-CE992D4A8777}" dt="2021-04-09T21:04:50.902" v="3843" actId="20577"/>
          <ac:spMkLst>
            <pc:docMk/>
            <pc:sldMk cId="888605043" sldId="7020"/>
            <ac:spMk id="159" creationId="{4D337C45-1EF1-41C8-B97F-D7988B191FF5}"/>
          </ac:spMkLst>
        </pc:spChg>
        <pc:spChg chg="add mod">
          <ac:chgData name="Al Brooks" userId="34fc579134f071c1" providerId="LiveId" clId="{B62C62A7-93D2-41C2-A8B3-CE992D4A8777}" dt="2021-04-09T21:03:50.526" v="3828"/>
          <ac:spMkLst>
            <pc:docMk/>
            <pc:sldMk cId="888605043" sldId="7020"/>
            <ac:spMk id="162" creationId="{A34C7274-9057-4309-B933-61614A6ED923}"/>
          </ac:spMkLst>
        </pc:spChg>
        <pc:spChg chg="add mod">
          <ac:chgData name="Al Brooks" userId="34fc579134f071c1" providerId="LiveId" clId="{B62C62A7-93D2-41C2-A8B3-CE992D4A8777}" dt="2021-04-09T21:03:50.526" v="3828"/>
          <ac:spMkLst>
            <pc:docMk/>
            <pc:sldMk cId="888605043" sldId="7020"/>
            <ac:spMk id="164" creationId="{CDDBB413-B988-436B-8023-B03129A85A80}"/>
          </ac:spMkLst>
        </pc:spChg>
        <pc:spChg chg="add mod">
          <ac:chgData name="Al Brooks" userId="34fc579134f071c1" providerId="LiveId" clId="{B62C62A7-93D2-41C2-A8B3-CE992D4A8777}" dt="2021-04-09T21:03:50.526" v="3828"/>
          <ac:spMkLst>
            <pc:docMk/>
            <pc:sldMk cId="888605043" sldId="7020"/>
            <ac:spMk id="165" creationId="{297E3031-5005-4663-AC12-2D793D867E31}"/>
          </ac:spMkLst>
        </pc:spChg>
        <pc:spChg chg="add mod">
          <ac:chgData name="Al Brooks" userId="34fc579134f071c1" providerId="LiveId" clId="{B62C62A7-93D2-41C2-A8B3-CE992D4A8777}" dt="2021-04-09T21:07:14.825" v="3865" actId="571"/>
          <ac:spMkLst>
            <pc:docMk/>
            <pc:sldMk cId="888605043" sldId="7020"/>
            <ac:spMk id="172" creationId="{FB824BFA-A557-4E6E-AA58-F19284BE3321}"/>
          </ac:spMkLst>
        </pc:spChg>
        <pc:spChg chg="add mod">
          <ac:chgData name="Al Brooks" userId="34fc579134f071c1" providerId="LiveId" clId="{B62C62A7-93D2-41C2-A8B3-CE992D4A8777}" dt="2021-04-09T21:07:18.223" v="3866" actId="571"/>
          <ac:spMkLst>
            <pc:docMk/>
            <pc:sldMk cId="888605043" sldId="7020"/>
            <ac:spMk id="173" creationId="{1CF821A0-D381-441D-A893-434926FA6D3A}"/>
          </ac:spMkLst>
        </pc:spChg>
        <pc:spChg chg="add mod">
          <ac:chgData name="Al Brooks" userId="34fc579134f071c1" providerId="LiveId" clId="{B62C62A7-93D2-41C2-A8B3-CE992D4A8777}" dt="2021-04-09T21:07:20.933" v="3867" actId="571"/>
          <ac:spMkLst>
            <pc:docMk/>
            <pc:sldMk cId="888605043" sldId="7020"/>
            <ac:spMk id="174" creationId="{40F33F54-3F9C-4DC7-8563-AC09313F1A65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213" creationId="{413270A4-7FBF-4692-B528-6C983B56A7A2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214" creationId="{83B3F54E-73C6-4EC1-9B05-936655B5E0FA}"/>
          </ac:spMkLst>
        </pc:spChg>
        <pc:spChg chg="del">
          <ac:chgData name="Al Brooks" userId="34fc579134f071c1" providerId="LiveId" clId="{B62C62A7-93D2-41C2-A8B3-CE992D4A8777}" dt="2021-04-09T21:05:24.456" v="3847" actId="478"/>
          <ac:spMkLst>
            <pc:docMk/>
            <pc:sldMk cId="888605043" sldId="7020"/>
            <ac:spMk id="215" creationId="{E19DEE75-0743-4225-BC4A-F1FDE9061261}"/>
          </ac:spMkLst>
        </pc:spChg>
        <pc:picChg chg="add mod ord">
          <ac:chgData name="Al Brooks" userId="34fc579134f071c1" providerId="LiveId" clId="{B62C62A7-93D2-41C2-A8B3-CE992D4A8777}" dt="2021-04-09T20:57:05.489" v="3586" actId="167"/>
          <ac:picMkLst>
            <pc:docMk/>
            <pc:sldMk cId="888605043" sldId="7020"/>
            <ac:picMk id="160" creationId="{0E3DE159-1549-4B21-90C7-CEF0BA0AF28E}"/>
          </ac:picMkLst>
        </pc:picChg>
        <pc:picChg chg="add mod">
          <ac:chgData name="Al Brooks" userId="34fc579134f071c1" providerId="LiveId" clId="{B62C62A7-93D2-41C2-A8B3-CE992D4A8777}" dt="2021-04-09T21:04:34.337" v="3835" actId="571"/>
          <ac:picMkLst>
            <pc:docMk/>
            <pc:sldMk cId="888605043" sldId="7020"/>
            <ac:picMk id="168" creationId="{AD415F44-F5A0-4A52-B2A8-DCDD0F73DAB7}"/>
          </ac:picMkLst>
        </pc:pic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86" creationId="{2512FEAC-3D2F-4E86-AAEF-C9CD2D787A48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97" creationId="{617A3A18-4EA3-443D-A0B6-017AC9089A77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0" creationId="{61558F79-C270-47BE-A567-33EF82CF7FFB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1" creationId="{FDE96104-E1DF-40F5-B3FE-2E3E9471E2A5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2" creationId="{77399AE7-66C9-40A5-9E65-634C8678D99B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3" creationId="{E6B79F10-9D9F-4FCC-BE21-508348CDA27E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4" creationId="{90B8A34C-FFEC-4C0D-9A93-34C39BFD1E01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7" creationId="{06C5FE7A-1EBD-494B-8B96-8915DF481CF9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8" creationId="{D1C35137-C748-4FBB-9ADB-609A212EF094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09" creationId="{D1F90159-037F-4A68-8001-94253357C6BF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0" creationId="{CEFD41CF-1884-4690-873B-EC00F9190D5D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1" creationId="{84FCE1D0-B6D3-4CF0-B6F6-BF0C7BCC39C8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2" creationId="{8B972241-7273-4378-97C4-44DA21C3FF11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3" creationId="{C8D84060-EDA8-4983-9D1D-46BC4AADC4E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4" creationId="{2012026A-2091-4EB9-AE59-78A4CF2CB02B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5" creationId="{B4856338-183B-4EBE-BC23-BFB35B8BA938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6" creationId="{3782D71D-2D15-43A5-8AA0-CC6FB8D6418F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7" creationId="{FD4296AB-6784-4D1B-A06B-E92065CEF1AC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8" creationId="{8FD0FD3F-C210-41EE-8D54-060D56F0BDAD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19" creationId="{A45F4040-58A0-4F7B-B00E-A5C71EB1C8C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0" creationId="{36BFB8A3-3DE3-4B61-9083-A305E93D4A64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1" creationId="{1486AF89-5E21-4DAC-951F-99D7BF93F810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2" creationId="{AD61F0BF-42ED-413E-8DC6-39B31198FEFC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3" creationId="{237D6619-9724-4213-8543-3E1493521537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4" creationId="{9ECA9C3D-34C3-45FF-812E-48588DFBA86A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5" creationId="{CC428C4F-7875-49C6-B02B-8CF740A44DD0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6" creationId="{3960D2CE-F573-4D12-B8CE-1E65678344A2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7" creationId="{8EED414A-F89E-4067-A97E-2BFCF6B90B4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8" creationId="{6EFB7DFE-636F-4A40-AC7A-B3403CCC5C2C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29" creationId="{086DA9A8-68DC-4E1F-BFF1-B947FEFCCB9D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0" creationId="{32C5121F-FBC1-430E-958D-E9E989AB2394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1" creationId="{B1DDE78F-B970-466C-9CF1-FE615D8E2A91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2" creationId="{87275A1C-3902-448F-A25B-03CD24287CDD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3" creationId="{A06E126E-34D1-4638-B942-8B4A41804372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4" creationId="{5E361EA7-4478-4AA1-AB1D-02CB1A3D6B35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5" creationId="{92ACC92F-8752-47A5-A93F-2518BB8B06E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6" creationId="{374F7533-CAB2-4200-A6E5-00F949401729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7" creationId="{14A77DE2-9BEE-4E49-B110-CFEFB34E1ED2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8" creationId="{59F4934D-6E40-4647-9933-573C6282B56C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39" creationId="{DE39A1E3-65BC-465A-86EF-CEFF206E79B7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40" creationId="{9AD1635A-85B0-4DBE-9B48-DC1F8A649065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41" creationId="{AB25ECE5-CA72-4503-AC11-D2B6B71F3A4B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42" creationId="{17D216E1-492F-4248-859A-127285FC713A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43" creationId="{648B552E-6EB1-4D90-B798-A45A70FFE9F7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44" creationId="{CC7B69D9-011F-4AAE-959E-2197FD5A06A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0" creationId="{935AEFEA-691E-47F1-A45F-8900469317B6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1" creationId="{A7E63EA9-0C69-4470-BB1F-460E720BE728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2" creationId="{16D37B82-78CF-49D6-958C-E6452E7A1B08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3" creationId="{E7FF2A34-766C-45C7-9F0C-8457F20D43EE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4" creationId="{659CF61C-66B3-4681-A16F-ACD2650B331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57" creationId="{8A6966CC-974B-4B0A-9FAA-A4865B8B8F91}"/>
          </ac:cxnSpMkLst>
        </pc:cxnChg>
        <pc:cxnChg chg="add mod">
          <ac:chgData name="Al Brooks" userId="34fc579134f071c1" providerId="LiveId" clId="{B62C62A7-93D2-41C2-A8B3-CE992D4A8777}" dt="2021-04-09T21:03:50.526" v="3828"/>
          <ac:cxnSpMkLst>
            <pc:docMk/>
            <pc:sldMk cId="888605043" sldId="7020"/>
            <ac:cxnSpMk id="161" creationId="{A32D3FAA-E786-4331-8D0C-05424CEF5084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163" creationId="{126F5A68-B086-4716-B57B-1A8ED5D0CF6A}"/>
          </ac:cxnSpMkLst>
        </pc:cxnChg>
        <pc:cxnChg chg="add mod">
          <ac:chgData name="Al Brooks" userId="34fc579134f071c1" providerId="LiveId" clId="{B62C62A7-93D2-41C2-A8B3-CE992D4A8777}" dt="2021-04-09T21:04:15.941" v="3832" actId="108"/>
          <ac:cxnSpMkLst>
            <pc:docMk/>
            <pc:sldMk cId="888605043" sldId="7020"/>
            <ac:cxnSpMk id="166" creationId="{C0C96933-7A01-43AD-AD42-142EF0EBC660}"/>
          </ac:cxnSpMkLst>
        </pc:cxnChg>
        <pc:cxnChg chg="add mod">
          <ac:chgData name="Al Brooks" userId="34fc579134f071c1" providerId="LiveId" clId="{B62C62A7-93D2-41C2-A8B3-CE992D4A8777}" dt="2021-04-09T21:04:31.259" v="3833" actId="571"/>
          <ac:cxnSpMkLst>
            <pc:docMk/>
            <pc:sldMk cId="888605043" sldId="7020"/>
            <ac:cxnSpMk id="167" creationId="{506B8F08-8C7A-4043-BCBE-2817C0183456}"/>
          </ac:cxnSpMkLst>
        </pc:cxnChg>
        <pc:cxnChg chg="add mod">
          <ac:chgData name="Al Brooks" userId="34fc579134f071c1" providerId="LiveId" clId="{B62C62A7-93D2-41C2-A8B3-CE992D4A8777}" dt="2021-04-09T21:04:39.035" v="3836" actId="571"/>
          <ac:cxnSpMkLst>
            <pc:docMk/>
            <pc:sldMk cId="888605043" sldId="7020"/>
            <ac:cxnSpMk id="169" creationId="{55296930-698F-44AD-88E9-ED0380252449}"/>
          </ac:cxnSpMkLst>
        </pc:cxnChg>
        <pc:cxnChg chg="add mod">
          <ac:chgData name="Al Brooks" userId="34fc579134f071c1" providerId="LiveId" clId="{B62C62A7-93D2-41C2-A8B3-CE992D4A8777}" dt="2021-04-09T21:04:41.186" v="3837" actId="571"/>
          <ac:cxnSpMkLst>
            <pc:docMk/>
            <pc:sldMk cId="888605043" sldId="7020"/>
            <ac:cxnSpMk id="170" creationId="{2FA283BE-1497-4062-9379-2FA33AB6B1D8}"/>
          </ac:cxnSpMkLst>
        </pc:cxnChg>
        <pc:cxnChg chg="add mod">
          <ac:chgData name="Al Brooks" userId="34fc579134f071c1" providerId="LiveId" clId="{B62C62A7-93D2-41C2-A8B3-CE992D4A8777}" dt="2021-04-09T21:04:42.788" v="3838" actId="571"/>
          <ac:cxnSpMkLst>
            <pc:docMk/>
            <pc:sldMk cId="888605043" sldId="7020"/>
            <ac:cxnSpMk id="171" creationId="{9EB8AAE9-9EE4-488F-BE1D-0F2EA3148F17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216" creationId="{29660744-EACB-4E4C-8D32-E699E849CB79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222" creationId="{EAA5C322-BEE0-4A2D-9F7D-3DD7376EA2F3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223" creationId="{054896C6-15C1-4AAC-9761-F7DD4A4C2CD9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224" creationId="{25D0D55E-5983-457E-86CE-CE558E1738D5}"/>
          </ac:cxnSpMkLst>
        </pc:cxnChg>
        <pc:cxnChg chg="del">
          <ac:chgData name="Al Brooks" userId="34fc579134f071c1" providerId="LiveId" clId="{B62C62A7-93D2-41C2-A8B3-CE992D4A8777}" dt="2021-04-09T21:05:24.456" v="3847" actId="478"/>
          <ac:cxnSpMkLst>
            <pc:docMk/>
            <pc:sldMk cId="888605043" sldId="7020"/>
            <ac:cxnSpMk id="225" creationId="{42E5A1C1-25F1-4DB4-95AC-A1BA85BFDF06}"/>
          </ac:cxnSpMkLst>
        </pc:cxnChg>
      </pc:sldChg>
      <pc:sldChg chg="addSp delSp modSp del mod ord">
        <pc:chgData name="Al Brooks" userId="34fc579134f071c1" providerId="LiveId" clId="{B62C62A7-93D2-41C2-A8B3-CE992D4A8777}" dt="2021-04-12T21:49:00.836" v="6970" actId="2696"/>
        <pc:sldMkLst>
          <pc:docMk/>
          <pc:sldMk cId="3498198012" sldId="7021"/>
        </pc:sldMkLst>
        <pc:spChg chg="mod">
          <ac:chgData name="Al Brooks" userId="34fc579134f071c1" providerId="LiveId" clId="{B62C62A7-93D2-41C2-A8B3-CE992D4A8777}" dt="2021-04-12T21:41:18.095" v="6641" actId="6549"/>
          <ac:spMkLst>
            <pc:docMk/>
            <pc:sldMk cId="3498198012" sldId="7021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2T21:41:57.532" v="6648" actId="1076"/>
          <ac:spMkLst>
            <pc:docMk/>
            <pc:sldMk cId="3498198012" sldId="7021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156" creationId="{90737D70-5292-4114-B1A5-9CFE7025F18B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67" creationId="{0DAA4B14-D9FC-4CD5-917D-7A2FE9CB35C9}"/>
          </ac:spMkLst>
        </pc:spChg>
        <pc:spChg chg="add del mod">
          <ac:chgData name="Al Brooks" userId="34fc579134f071c1" providerId="LiveId" clId="{B62C62A7-93D2-41C2-A8B3-CE992D4A8777}" dt="2021-04-12T21:43:21.920" v="6725" actId="478"/>
          <ac:spMkLst>
            <pc:docMk/>
            <pc:sldMk cId="3498198012" sldId="7021"/>
            <ac:spMk id="168" creationId="{96D58A9F-7919-45EB-8D7F-ACACB87700CD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69" creationId="{4F53DD57-EC18-40C4-90A0-A738FCDB73EC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0" creationId="{FFF8DF2B-0C75-4667-9626-10CBC3E97398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1" creationId="{C37C911E-ED5B-4EE5-80AA-EE555096E9CB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2" creationId="{9E99244A-64B3-4B0D-B1E2-50A5D6A08D31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3" creationId="{41AE24C3-AD2C-49C6-9E85-7EF39E1518E5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4" creationId="{AC3E76EB-6D8A-4694-AE75-FFE15D1071E2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5" creationId="{23BC3AF8-AF5E-4D15-B350-B64496A15A4F}"/>
          </ac:spMkLst>
        </pc:spChg>
        <pc:spChg chg="add mod">
          <ac:chgData name="Al Brooks" userId="34fc579134f071c1" providerId="LiveId" clId="{B62C62A7-93D2-41C2-A8B3-CE992D4A8777}" dt="2021-04-12T21:41:52.771" v="6647"/>
          <ac:spMkLst>
            <pc:docMk/>
            <pc:sldMk cId="3498198012" sldId="7021"/>
            <ac:spMk id="176" creationId="{A3BD2BE7-7D2E-4E02-8D05-75C34D026FE0}"/>
          </ac:spMkLst>
        </pc:spChg>
        <pc:spChg chg="add mod">
          <ac:chgData name="Al Brooks" userId="34fc579134f071c1" providerId="LiveId" clId="{B62C62A7-93D2-41C2-A8B3-CE992D4A8777}" dt="2021-04-12T21:44:45.811" v="6863" actId="14100"/>
          <ac:spMkLst>
            <pc:docMk/>
            <pc:sldMk cId="3498198012" sldId="7021"/>
            <ac:spMk id="180" creationId="{4139E4DA-4F87-4A0E-B1C6-3C12B03F45A6}"/>
          </ac:spMkLst>
        </pc:spChg>
        <pc:spChg chg="add mod">
          <ac:chgData name="Al Brooks" userId="34fc579134f071c1" providerId="LiveId" clId="{B62C62A7-93D2-41C2-A8B3-CE992D4A8777}" dt="2021-04-12T21:45:45.427" v="6875" actId="1076"/>
          <ac:spMkLst>
            <pc:docMk/>
            <pc:sldMk cId="3498198012" sldId="7021"/>
            <ac:spMk id="183" creationId="{46A1FF22-7057-4587-BDE5-0D3490AF8BAA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2T21:48:57.455" v="6969" actId="478"/>
          <ac:spMkLst>
            <pc:docMk/>
            <pc:sldMk cId="3498198012" sldId="7021"/>
            <ac:spMk id="215" creationId="{38A57D53-D512-445D-9B9C-C439C628D974}"/>
          </ac:spMkLst>
        </pc:spChg>
        <pc:picChg chg="add del mod">
          <ac:chgData name="Al Brooks" userId="34fc579134f071c1" providerId="LiveId" clId="{B62C62A7-93D2-41C2-A8B3-CE992D4A8777}" dt="2021-04-12T21:41:18.823" v="6642"/>
          <ac:picMkLst>
            <pc:docMk/>
            <pc:sldMk cId="3498198012" sldId="7021"/>
            <ac:picMk id="158" creationId="{72E4DA39-76F8-40C8-8982-B4B5FFE4D4F9}"/>
          </ac:picMkLst>
        </pc:picChg>
        <pc:picChg chg="add del mod">
          <ac:chgData name="Al Brooks" userId="34fc579134f071c1" providerId="LiveId" clId="{B62C62A7-93D2-41C2-A8B3-CE992D4A8777}" dt="2021-04-12T21:41:34.696" v="6646"/>
          <ac:picMkLst>
            <pc:docMk/>
            <pc:sldMk cId="3498198012" sldId="7021"/>
            <ac:picMk id="159" creationId="{C13CF385-F84D-4252-80A8-0FAF85F6217B}"/>
          </ac:picMkLst>
        </pc:picChg>
        <pc:picChg chg="add del mod">
          <ac:chgData name="Al Brooks" userId="34fc579134f071c1" providerId="LiveId" clId="{B62C62A7-93D2-41C2-A8B3-CE992D4A8777}" dt="2021-04-12T21:41:34.003" v="6645"/>
          <ac:picMkLst>
            <pc:docMk/>
            <pc:sldMk cId="3498198012" sldId="7021"/>
            <ac:picMk id="160" creationId="{23FB6E44-9A7E-4488-9CFC-7C486EE2D78B}"/>
          </ac:picMkLst>
        </pc:pic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57" creationId="{14E4FAA3-5C06-45D6-B666-B2B730D5F92C}"/>
          </ac:cxnSpMkLst>
        </pc:cxnChg>
        <pc:cxnChg chg="add mod">
          <ac:chgData name="Al Brooks" userId="34fc579134f071c1" providerId="LiveId" clId="{B62C62A7-93D2-41C2-A8B3-CE992D4A8777}" dt="2021-04-12T21:41:52.771" v="6647"/>
          <ac:cxnSpMkLst>
            <pc:docMk/>
            <pc:sldMk cId="3498198012" sldId="7021"/>
            <ac:cxnSpMk id="161" creationId="{635C8B2A-EEA6-44C2-8A1A-5A4E6999C4B8}"/>
          </ac:cxnSpMkLst>
        </pc:cxnChg>
        <pc:cxnChg chg="add mod">
          <ac:chgData name="Al Brooks" userId="34fc579134f071c1" providerId="LiveId" clId="{B62C62A7-93D2-41C2-A8B3-CE992D4A8777}" dt="2021-04-12T21:41:52.771" v="6647"/>
          <ac:cxnSpMkLst>
            <pc:docMk/>
            <pc:sldMk cId="3498198012" sldId="7021"/>
            <ac:cxnSpMk id="162" creationId="{4CE1626E-0CD4-467C-A172-FDF0DC011BCF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163" creationId="{ACCA4E60-9F40-40CD-8BFE-92D35F8163F5}"/>
          </ac:cxnSpMkLst>
        </pc:cxnChg>
        <pc:cxnChg chg="add del mod">
          <ac:chgData name="Al Brooks" userId="34fc579134f071c1" providerId="LiveId" clId="{B62C62A7-93D2-41C2-A8B3-CE992D4A8777}" dt="2021-04-12T21:43:32.153" v="6727" actId="478"/>
          <ac:cxnSpMkLst>
            <pc:docMk/>
            <pc:sldMk cId="3498198012" sldId="7021"/>
            <ac:cxnSpMk id="164" creationId="{B1ACECA9-B124-4AA0-875B-B6CD8667F254}"/>
          </ac:cxnSpMkLst>
        </pc:cxnChg>
        <pc:cxnChg chg="add del mod">
          <ac:chgData name="Al Brooks" userId="34fc579134f071c1" providerId="LiveId" clId="{B62C62A7-93D2-41C2-A8B3-CE992D4A8777}" dt="2021-04-12T21:43:37.139" v="6729" actId="478"/>
          <ac:cxnSpMkLst>
            <pc:docMk/>
            <pc:sldMk cId="3498198012" sldId="7021"/>
            <ac:cxnSpMk id="165" creationId="{631B523F-E501-4F67-B51F-24BE34B0145C}"/>
          </ac:cxnSpMkLst>
        </pc:cxnChg>
        <pc:cxnChg chg="add del mod">
          <ac:chgData name="Al Brooks" userId="34fc579134f071c1" providerId="LiveId" clId="{B62C62A7-93D2-41C2-A8B3-CE992D4A8777}" dt="2021-04-12T21:43:38.390" v="6730" actId="478"/>
          <ac:cxnSpMkLst>
            <pc:docMk/>
            <pc:sldMk cId="3498198012" sldId="7021"/>
            <ac:cxnSpMk id="166" creationId="{95BC5F1D-97F8-4BF0-9FE2-3A3F303993C3}"/>
          </ac:cxnSpMkLst>
        </pc:cxnChg>
        <pc:cxnChg chg="add mod">
          <ac:chgData name="Al Brooks" userId="34fc579134f071c1" providerId="LiveId" clId="{B62C62A7-93D2-41C2-A8B3-CE992D4A8777}" dt="2021-04-12T21:41:52.771" v="6647"/>
          <ac:cxnSpMkLst>
            <pc:docMk/>
            <pc:sldMk cId="3498198012" sldId="7021"/>
            <ac:cxnSpMk id="177" creationId="{88D60B3B-0E0C-4646-BCA3-47BC54126543}"/>
          </ac:cxnSpMkLst>
        </pc:cxnChg>
        <pc:cxnChg chg="add mod">
          <ac:chgData name="Al Brooks" userId="34fc579134f071c1" providerId="LiveId" clId="{B62C62A7-93D2-41C2-A8B3-CE992D4A8777}" dt="2021-04-12T21:41:52.771" v="6647"/>
          <ac:cxnSpMkLst>
            <pc:docMk/>
            <pc:sldMk cId="3498198012" sldId="7021"/>
            <ac:cxnSpMk id="178" creationId="{027FF0C9-D856-4958-9542-48E900E02FFC}"/>
          </ac:cxnSpMkLst>
        </pc:cxnChg>
        <pc:cxnChg chg="add del mod">
          <ac:chgData name="Al Brooks" userId="34fc579134f071c1" providerId="LiveId" clId="{B62C62A7-93D2-41C2-A8B3-CE992D4A8777}" dt="2021-04-12T21:43:36.182" v="6728" actId="478"/>
          <ac:cxnSpMkLst>
            <pc:docMk/>
            <pc:sldMk cId="3498198012" sldId="7021"/>
            <ac:cxnSpMk id="179" creationId="{438778BD-9443-423E-84AA-5107FAB01796}"/>
          </ac:cxnSpMkLst>
        </pc:cxnChg>
        <pc:cxnChg chg="add del mod">
          <ac:chgData name="Al Brooks" userId="34fc579134f071c1" providerId="LiveId" clId="{B62C62A7-93D2-41C2-A8B3-CE992D4A8777}" dt="2021-04-12T21:45:27.154" v="6869" actId="478"/>
          <ac:cxnSpMkLst>
            <pc:docMk/>
            <pc:sldMk cId="3498198012" sldId="7021"/>
            <ac:cxnSpMk id="181" creationId="{BCEFC16F-0E72-47E7-A7DE-F44E6CF9749C}"/>
          </ac:cxnSpMkLst>
        </pc:cxnChg>
        <pc:cxnChg chg="add mod">
          <ac:chgData name="Al Brooks" userId="34fc579134f071c1" providerId="LiveId" clId="{B62C62A7-93D2-41C2-A8B3-CE992D4A8777}" dt="2021-04-12T21:42:13.747" v="6649"/>
          <ac:cxnSpMkLst>
            <pc:docMk/>
            <pc:sldMk cId="3498198012" sldId="7021"/>
            <ac:cxnSpMk id="182" creationId="{8E2723EF-02BF-42F0-848C-DA2968F07BD7}"/>
          </ac:cxnSpMkLst>
        </pc:cxnChg>
        <pc:cxnChg chg="add del mod">
          <ac:chgData name="Al Brooks" userId="34fc579134f071c1" providerId="LiveId" clId="{B62C62A7-93D2-41C2-A8B3-CE992D4A8777}" dt="2021-04-12T21:45:43.045" v="6874" actId="478"/>
          <ac:cxnSpMkLst>
            <pc:docMk/>
            <pc:sldMk cId="3498198012" sldId="7021"/>
            <ac:cxnSpMk id="184" creationId="{9CA7EFB5-E3BD-4406-8B34-E95DD06CE984}"/>
          </ac:cxnSpMkLst>
        </pc:cxnChg>
        <pc:cxnChg chg="add mod">
          <ac:chgData name="Al Brooks" userId="34fc579134f071c1" providerId="LiveId" clId="{B62C62A7-93D2-41C2-A8B3-CE992D4A8777}" dt="2021-04-12T21:45:58.165" v="6876" actId="14100"/>
          <ac:cxnSpMkLst>
            <pc:docMk/>
            <pc:sldMk cId="3498198012" sldId="7021"/>
            <ac:cxnSpMk id="185" creationId="{A0002943-73DF-4854-8D1D-2518767C0A3A}"/>
          </ac:cxnSpMkLst>
        </pc:cxnChg>
        <pc:cxnChg chg="add mod">
          <ac:chgData name="Al Brooks" userId="34fc579134f071c1" providerId="LiveId" clId="{B62C62A7-93D2-41C2-A8B3-CE992D4A8777}" dt="2021-04-12T21:46:17.945" v="6882" actId="14100"/>
          <ac:cxnSpMkLst>
            <pc:docMk/>
            <pc:sldMk cId="3498198012" sldId="7021"/>
            <ac:cxnSpMk id="186" creationId="{1A341B68-9BD8-4B52-B437-7DAA895718BF}"/>
          </ac:cxnSpMkLst>
        </pc:cxnChg>
        <pc:cxnChg chg="add mod">
          <ac:chgData name="Al Brooks" userId="34fc579134f071c1" providerId="LiveId" clId="{B62C62A7-93D2-41C2-A8B3-CE992D4A8777}" dt="2021-04-12T21:46:26.539" v="6884" actId="14100"/>
          <ac:cxnSpMkLst>
            <pc:docMk/>
            <pc:sldMk cId="3498198012" sldId="7021"/>
            <ac:cxnSpMk id="187" creationId="{A1BEED51-ECB4-4D90-B45B-9E2271CDFB93}"/>
          </ac:cxnSpMkLst>
        </pc:cxnChg>
        <pc:cxnChg chg="add mod">
          <ac:chgData name="Al Brooks" userId="34fc579134f071c1" providerId="LiveId" clId="{B62C62A7-93D2-41C2-A8B3-CE992D4A8777}" dt="2021-04-12T21:46:21.642" v="6883" actId="14100"/>
          <ac:cxnSpMkLst>
            <pc:docMk/>
            <pc:sldMk cId="3498198012" sldId="7021"/>
            <ac:cxnSpMk id="188" creationId="{4BBE480A-08F3-478B-9B78-B565994222F6}"/>
          </ac:cxnSpMkLst>
        </pc:cxnChg>
        <pc:cxnChg chg="add del mod">
          <ac:chgData name="Al Brooks" userId="34fc579134f071c1" providerId="LiveId" clId="{B62C62A7-93D2-41C2-A8B3-CE992D4A8777}" dt="2021-04-12T21:46:28.544" v="6885" actId="478"/>
          <ac:cxnSpMkLst>
            <pc:docMk/>
            <pc:sldMk cId="3498198012" sldId="7021"/>
            <ac:cxnSpMk id="189" creationId="{2FAB7195-F999-4958-9501-668708BD7E1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2T21:48:57.455" v="6969" actId="478"/>
          <ac:cxnSpMkLst>
            <pc:docMk/>
            <pc:sldMk cId="3498198012" sldId="7021"/>
            <ac:cxnSpMk id="225" creationId="{A625811E-C1DE-4E15-B834-5A89506347CD}"/>
          </ac:cxnSpMkLst>
        </pc:cxnChg>
      </pc:sldChg>
      <pc:sldChg chg="addSp delSp modSp del mod ord">
        <pc:chgData name="Al Brooks" userId="34fc579134f071c1" providerId="LiveId" clId="{B62C62A7-93D2-41C2-A8B3-CE992D4A8777}" dt="2021-04-13T20:54:40.702" v="9568" actId="2696"/>
        <pc:sldMkLst>
          <pc:docMk/>
          <pc:sldMk cId="963979923" sldId="7022"/>
        </pc:sldMkLst>
        <pc:spChg chg="mod">
          <ac:chgData name="Al Brooks" userId="34fc579134f071c1" providerId="LiveId" clId="{B62C62A7-93D2-41C2-A8B3-CE992D4A8777}" dt="2021-04-13T17:52:02.206" v="8680" actId="20577"/>
          <ac:spMkLst>
            <pc:docMk/>
            <pc:sldMk cId="963979923" sldId="7022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3T20:52:52.039" v="9550" actId="167"/>
          <ac:spMkLst>
            <pc:docMk/>
            <pc:sldMk cId="963979923" sldId="7022"/>
            <ac:spMk id="21" creationId="{D800B438-E78B-4C04-8812-E548DC25F1FB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87" creationId="{57BC09B6-AC29-4B1E-B9CF-968B74EE81A3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88" creationId="{4AAFC559-EB80-4570-BF41-302A3EB33E71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89" creationId="{CC17D13F-F12A-4A8E-9A54-DED914B6357B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0" creationId="{664E5C59-CB7C-4754-96DD-E920DF7B776B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1" creationId="{F3AF42FD-592C-4CB9-A360-BAD78202C832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2" creationId="{28545151-67C4-4A89-869C-784B527E15FA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3" creationId="{E0E0CC11-D9F8-4A3C-B91D-55FA80E32B75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4" creationId="{8522529D-BC06-4E89-93F8-A225DB64FA8E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5" creationId="{366914A3-BB0C-4F6B-8282-420E1ED32CEB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6" creationId="{12C9CEA4-A1E2-4F60-91A1-4861BF5DD436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8" creationId="{08172EBA-7E78-48ED-96EB-DA1B4E9340CD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99" creationId="{A62617AB-8D06-425E-8896-58ABC2156866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05" creationId="{B95D8527-3D03-4562-9AD5-0B1B0BBBBD12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06" creationId="{CB02A14C-2C60-43CF-ACA4-1472D9191D38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45" creationId="{96F33729-DB58-49D0-BD68-16F93DBABC58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46" creationId="{A99EC9B0-465B-444C-9431-4FF55D2511E5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47" creationId="{76FFB1EC-9FF2-4AC7-B652-C1FAE58B2C9F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48" creationId="{4ADD6E5C-D1B9-4650-A32B-5B2A67D50C88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49" creationId="{C4212F6E-3833-4759-8FEF-CD15EAEE4FF4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55" creationId="{ED53517D-D97A-4C55-B682-F186DDAC6739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156" creationId="{C8CD4BF0-DF50-44F6-B0DD-117C25AA174F}"/>
          </ac:spMkLst>
        </pc:spChg>
        <pc:spChg chg="add mod">
          <ac:chgData name="Al Brooks" userId="34fc579134f071c1" providerId="LiveId" clId="{B62C62A7-93D2-41C2-A8B3-CE992D4A8777}" dt="2021-04-13T20:53:27.102" v="9557" actId="1076"/>
          <ac:spMkLst>
            <pc:docMk/>
            <pc:sldMk cId="963979923" sldId="7022"/>
            <ac:spMk id="158" creationId="{B48480FE-9657-4DF7-BBBA-BB27AB250B7A}"/>
          </ac:spMkLst>
        </pc:spChg>
        <pc:spChg chg="add del mod">
          <ac:chgData name="Al Brooks" userId="34fc579134f071c1" providerId="LiveId" clId="{B62C62A7-93D2-41C2-A8B3-CE992D4A8777}" dt="2021-04-13T20:51:44.070" v="9533" actId="478"/>
          <ac:spMkLst>
            <pc:docMk/>
            <pc:sldMk cId="963979923" sldId="7022"/>
            <ac:spMk id="159" creationId="{6EB52CD4-567B-4315-87D2-18E5BC649370}"/>
          </ac:spMkLst>
        </pc:spChg>
        <pc:spChg chg="add del mod">
          <ac:chgData name="Al Brooks" userId="34fc579134f071c1" providerId="LiveId" clId="{B62C62A7-93D2-41C2-A8B3-CE992D4A8777}" dt="2021-04-13T20:52:23.227" v="9538" actId="478"/>
          <ac:spMkLst>
            <pc:docMk/>
            <pc:sldMk cId="963979923" sldId="7022"/>
            <ac:spMk id="160" creationId="{702A5E33-128E-4949-A366-F0853F0F3C77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65" creationId="{2307D0EF-AB69-445A-86A0-02F57049ADAC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66" creationId="{E1C628F2-7D7B-4050-8052-4C04474A91F8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67" creationId="{ACE3E307-9005-4751-8C32-4B59010E8E01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68" creationId="{47525361-17BA-47EC-B76D-51594F086C46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69" creationId="{5CD551E6-8FF7-48DE-A35A-954A19BBBF10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0" creationId="{2A5CD2FB-7E81-4069-BE17-CD34899178A7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1" creationId="{4221BA0F-A185-4CB8-8189-C6681E60C68B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2" creationId="{DD547218-FD67-480B-B7AD-2D4BD9323823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3" creationId="{4B888BC5-73D8-4111-A5FE-679BD82F325E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4" creationId="{6A6ABAA7-038D-4551-9FB7-D1525298FF39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5" creationId="{6DD557F6-718A-49F5-8130-1F7386EB6430}"/>
          </ac:spMkLst>
        </pc:spChg>
        <pc:spChg chg="add mod">
          <ac:chgData name="Al Brooks" userId="34fc579134f071c1" providerId="LiveId" clId="{B62C62A7-93D2-41C2-A8B3-CE992D4A8777}" dt="2021-04-13T20:51:37.731" v="9532"/>
          <ac:spMkLst>
            <pc:docMk/>
            <pc:sldMk cId="963979923" sldId="7022"/>
            <ac:spMk id="176" creationId="{2BDB28F0-D7D8-48A1-9A1E-41BCB8FEA73A}"/>
          </ac:spMkLst>
        </pc:spChg>
        <pc:spChg chg="add del mod">
          <ac:chgData name="Al Brooks" userId="34fc579134f071c1" providerId="LiveId" clId="{B62C62A7-93D2-41C2-A8B3-CE992D4A8777}" dt="2021-04-13T20:52:14.957" v="9537" actId="478"/>
          <ac:spMkLst>
            <pc:docMk/>
            <pc:sldMk cId="963979923" sldId="7022"/>
            <ac:spMk id="178" creationId="{654AF516-2C08-4DAD-B9B0-E92B810A5E7C}"/>
          </ac:spMkLst>
        </pc:spChg>
        <pc:spChg chg="add mod">
          <ac:chgData name="Al Brooks" userId="34fc579134f071c1" providerId="LiveId" clId="{B62C62A7-93D2-41C2-A8B3-CE992D4A8777}" dt="2021-04-13T20:52:06.474" v="9535"/>
          <ac:spMkLst>
            <pc:docMk/>
            <pc:sldMk cId="963979923" sldId="7022"/>
            <ac:spMk id="179" creationId="{5BCAE51E-071D-4CC5-9228-3964A154D17A}"/>
          </ac:spMkLst>
        </pc:spChg>
        <pc:spChg chg="add mod">
          <ac:chgData name="Al Brooks" userId="34fc579134f071c1" providerId="LiveId" clId="{B62C62A7-93D2-41C2-A8B3-CE992D4A8777}" dt="2021-04-13T20:52:06.474" v="9535"/>
          <ac:spMkLst>
            <pc:docMk/>
            <pc:sldMk cId="963979923" sldId="7022"/>
            <ac:spMk id="180" creationId="{3435D0D0-8B19-4C79-B15E-9F42F4548CC1}"/>
          </ac:spMkLst>
        </pc:spChg>
        <pc:spChg chg="add mod">
          <ac:chgData name="Al Brooks" userId="34fc579134f071c1" providerId="LiveId" clId="{B62C62A7-93D2-41C2-A8B3-CE992D4A8777}" dt="2021-04-13T20:52:06.474" v="9535"/>
          <ac:spMkLst>
            <pc:docMk/>
            <pc:sldMk cId="963979923" sldId="7022"/>
            <ac:spMk id="182" creationId="{9C6D776C-114A-4D3C-B5D1-BECAE660C0C0}"/>
          </ac:spMkLst>
        </pc:spChg>
        <pc:spChg chg="add mod">
          <ac:chgData name="Al Brooks" userId="34fc579134f071c1" providerId="LiveId" clId="{B62C62A7-93D2-41C2-A8B3-CE992D4A8777}" dt="2021-04-13T20:52:44.029" v="9548" actId="1076"/>
          <ac:spMkLst>
            <pc:docMk/>
            <pc:sldMk cId="963979923" sldId="7022"/>
            <ac:spMk id="183" creationId="{90B46B4F-CAEB-4338-BAA5-07A13C95A39A}"/>
          </ac:spMkLst>
        </pc:spChg>
        <pc:spChg chg="add mod">
          <ac:chgData name="Al Brooks" userId="34fc579134f071c1" providerId="LiveId" clId="{B62C62A7-93D2-41C2-A8B3-CE992D4A8777}" dt="2021-04-13T20:53:17.212" v="9554" actId="1076"/>
          <ac:spMkLst>
            <pc:docMk/>
            <pc:sldMk cId="963979923" sldId="7022"/>
            <ac:spMk id="184" creationId="{853D4121-2715-4DD5-9AD2-9D1477700A43}"/>
          </ac:spMkLst>
        </pc:spChg>
        <pc:spChg chg="add mod">
          <ac:chgData name="Al Brooks" userId="34fc579134f071c1" providerId="LiveId" clId="{B62C62A7-93D2-41C2-A8B3-CE992D4A8777}" dt="2021-04-13T20:53:23.525" v="9556" actId="20577"/>
          <ac:spMkLst>
            <pc:docMk/>
            <pc:sldMk cId="963979923" sldId="7022"/>
            <ac:spMk id="185" creationId="{B1E1F53E-D147-49F3-B3EA-638952C7646D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213" creationId="{45F96417-3DA6-46CA-A782-8216A8C7C329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214" creationId="{5C96B56A-A14C-4ABF-BF0A-15916B096E1D}"/>
          </ac:spMkLst>
        </pc:spChg>
        <pc:spChg chg="add del">
          <ac:chgData name="Al Brooks" userId="34fc579134f071c1" providerId="LiveId" clId="{B62C62A7-93D2-41C2-A8B3-CE992D4A8777}" dt="2021-04-13T20:54:31.894" v="9567" actId="478"/>
          <ac:spMkLst>
            <pc:docMk/>
            <pc:sldMk cId="963979923" sldId="7022"/>
            <ac:spMk id="215" creationId="{0A0AACB5-7D62-4301-9A50-82476EA1DBD7}"/>
          </ac:spMkLst>
        </pc:spChg>
        <pc:picChg chg="add mod ord">
          <ac:chgData name="Al Brooks" userId="34fc579134f071c1" providerId="LiveId" clId="{B62C62A7-93D2-41C2-A8B3-CE992D4A8777}" dt="2021-04-13T20:47:46.380" v="9430" actId="167"/>
          <ac:picMkLst>
            <pc:docMk/>
            <pc:sldMk cId="963979923" sldId="7022"/>
            <ac:picMk id="161" creationId="{5BE3AAB5-44A7-484B-B0FE-08F791879979}"/>
          </ac:picMkLst>
        </pc:picChg>
        <pc:picChg chg="add del mod">
          <ac:chgData name="Al Brooks" userId="34fc579134f071c1" providerId="LiveId" clId="{B62C62A7-93D2-41C2-A8B3-CE992D4A8777}" dt="2021-04-13T20:47:43.998" v="9429"/>
          <ac:picMkLst>
            <pc:docMk/>
            <pc:sldMk cId="963979923" sldId="7022"/>
            <ac:picMk id="162" creationId="{94ABB945-CFA3-4469-B2AE-54A358AE516A}"/>
          </ac:picMkLst>
        </pc:pic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86" creationId="{8F6001A3-1DA9-4BEF-B351-DEB97B16F15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97" creationId="{B906FE67-1824-4E55-8C8D-0858CD02F0FF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0" creationId="{1FD8C908-57FD-49A6-9166-724A1DE445D5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1" creationId="{D2C31739-88AD-467F-9BE6-A5E7A13796DF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2" creationId="{32651405-7646-43BA-B416-1115ACACBA1A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3" creationId="{F7048965-8267-4ED1-AE4B-48766877666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4" creationId="{3044F2B9-A65C-46F2-87EF-31D4497A2204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7" creationId="{DD3C0423-87A0-45C2-B197-7276CE5B997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8" creationId="{08302F7F-0505-4E12-9372-E3580C5789F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09" creationId="{528272C9-2A64-43CE-BBD0-CDDE83B7D4D5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0" creationId="{51D8DDEF-88AE-40A3-9B1A-EAB742BD9BDB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1" creationId="{C251A369-9EA4-4627-972D-55AE58CDC32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2" creationId="{7ADBE84A-3E5E-4DFC-A1F9-D2CD8A18DB7D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3" creationId="{2F8BD262-7D5A-409A-8EED-DF0633E5298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4" creationId="{30721DC0-54A3-4EEF-85A2-FAB7175F8149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5" creationId="{FC6138FA-5029-435F-92AB-83901A7E424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6" creationId="{F359ECB6-9D60-4EC6-9A3A-A0D34604E5D9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7" creationId="{715CF42C-29C1-4D5F-91C7-F151E368BA9D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8" creationId="{21C53A9F-504B-4F67-AC48-B5220AD9FAC4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19" creationId="{6B6BEF10-E225-43E0-8A4F-A31F29312D38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0" creationId="{55C06340-F3CB-438A-83F1-219557164137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1" creationId="{19D139FF-92C5-4C85-B31B-E19525A6C90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2" creationId="{05A348D6-375B-4C37-8D0A-73DF3E81B7D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3" creationId="{7303D236-8AAB-4ADE-B5E0-5A85E8FED57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4" creationId="{B19224CF-E2A6-4AC1-A965-9DD9F4185C9C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5" creationId="{E9CCD613-B864-4B56-A10B-FBDC1415A835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6" creationId="{3105C738-A700-4328-9C92-74788B0BFD5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7" creationId="{0EF33353-0A4B-400A-A086-86EFDD03B6C5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8" creationId="{C5BD70E8-142F-4993-814B-2F8687A9F18F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29" creationId="{D95DD94A-3907-41EA-BE42-A575ED0952D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0" creationId="{C68AA951-567B-4C5D-98D1-DA12D02CE8A9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1" creationId="{42445888-E057-4DE1-A535-17AFCAD67C8E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2" creationId="{FF1BE9E6-E122-4FEA-98A5-CC0EC9E3896C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3" creationId="{670A0225-47FA-4480-AAF0-58423529BE18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4" creationId="{34692A76-754E-4F05-99E8-799139C5618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5" creationId="{55B39281-AA81-49D4-9F6B-FB6B6A44D71C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6" creationId="{0F6E47D1-A4D8-4DC7-A52D-C6FD9273727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7" creationId="{58DBB79F-DD1F-4B6C-898A-564C8CBF464F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8" creationId="{D2E81C0B-A987-427D-A93E-FE4CD01C653C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39" creationId="{D3D593AC-154C-487A-AB45-2C0A5FCAC86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40" creationId="{09C5E0FB-4186-4602-A335-88CB158F199B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41" creationId="{ABB53868-1803-4910-8D7A-CE17279C81E2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42" creationId="{B62CF104-70B7-4B0B-B4A1-52C24C635A1C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43" creationId="{E3F787A8-6DD8-40DA-8D4C-A935C2C9464F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44" creationId="{4F0BF78C-7001-4709-A38D-C9BC52F4E79B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0" creationId="{4CFA1684-F8B8-4F52-A46F-73A3C09268E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1" creationId="{01EA3302-5A19-4A57-970F-A26A761E62E7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2" creationId="{34562D5D-9D5C-4890-8FDC-193C846894D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3" creationId="{39C70A07-3ADF-4B5D-ABB8-7E3712FB73DA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4" creationId="{DBC1C17C-8057-49F8-A9FC-849B8B469AC3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57" creationId="{17A37AC0-55E5-441D-824C-6418B13F2C3A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163" creationId="{3F7F1707-DE4A-42B7-8FA0-F189E717B1DA}"/>
          </ac:cxnSpMkLst>
        </pc:cxnChg>
        <pc:cxnChg chg="add mod">
          <ac:chgData name="Al Brooks" userId="34fc579134f071c1" providerId="LiveId" clId="{B62C62A7-93D2-41C2-A8B3-CE992D4A8777}" dt="2021-04-13T20:51:37.731" v="9532"/>
          <ac:cxnSpMkLst>
            <pc:docMk/>
            <pc:sldMk cId="963979923" sldId="7022"/>
            <ac:cxnSpMk id="164" creationId="{BA939229-330E-42C5-BCB5-27306DC36F20}"/>
          </ac:cxnSpMkLst>
        </pc:cxnChg>
        <pc:cxnChg chg="add mod">
          <ac:chgData name="Al Brooks" userId="34fc579134f071c1" providerId="LiveId" clId="{B62C62A7-93D2-41C2-A8B3-CE992D4A8777}" dt="2021-04-13T20:51:37.731" v="9532"/>
          <ac:cxnSpMkLst>
            <pc:docMk/>
            <pc:sldMk cId="963979923" sldId="7022"/>
            <ac:cxnSpMk id="177" creationId="{F8D75EEE-BBB4-462E-84B5-3268A1FFBB78}"/>
          </ac:cxnSpMkLst>
        </pc:cxnChg>
        <pc:cxnChg chg="add mod">
          <ac:chgData name="Al Brooks" userId="34fc579134f071c1" providerId="LiveId" clId="{B62C62A7-93D2-41C2-A8B3-CE992D4A8777}" dt="2021-04-13T20:52:06.474" v="9535"/>
          <ac:cxnSpMkLst>
            <pc:docMk/>
            <pc:sldMk cId="963979923" sldId="7022"/>
            <ac:cxnSpMk id="181" creationId="{35114E78-FC49-48FC-9AF9-FF3016717DDB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216" creationId="{73DDC137-0FEF-4586-A8B4-F914C6EFC0D0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222" creationId="{4501C94B-C44D-4125-9B31-F4E5C690C4D9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223" creationId="{56E70BB3-E6F8-4129-8F00-77517A203C61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224" creationId="{FA25083F-7A3D-4FD0-9BDF-85E6C8AF2556}"/>
          </ac:cxnSpMkLst>
        </pc:cxnChg>
        <pc:cxnChg chg="add del">
          <ac:chgData name="Al Brooks" userId="34fc579134f071c1" providerId="LiveId" clId="{B62C62A7-93D2-41C2-A8B3-CE992D4A8777}" dt="2021-04-13T20:54:31.894" v="9567" actId="478"/>
          <ac:cxnSpMkLst>
            <pc:docMk/>
            <pc:sldMk cId="963979923" sldId="7022"/>
            <ac:cxnSpMk id="225" creationId="{2B2D1C6C-E3D7-47E0-BC1B-7CA39C827087}"/>
          </ac:cxnSpMkLst>
        </pc:cxnChg>
      </pc:sldChg>
      <pc:sldChg chg="addSp delSp modSp del mod ord">
        <pc:chgData name="Al Brooks" userId="34fc579134f071c1" providerId="LiveId" clId="{B62C62A7-93D2-41C2-A8B3-CE992D4A8777}" dt="2021-04-14T21:56:39.831" v="12159" actId="2696"/>
        <pc:sldMkLst>
          <pc:docMk/>
          <pc:sldMk cId="1808204774" sldId="7023"/>
        </pc:sldMkLst>
        <pc:spChg chg="mod">
          <ac:chgData name="Al Brooks" userId="34fc579134f071c1" providerId="LiveId" clId="{B62C62A7-93D2-41C2-A8B3-CE992D4A8777}" dt="2021-04-14T18:39:22.746" v="10378" actId="20577"/>
          <ac:spMkLst>
            <pc:docMk/>
            <pc:sldMk cId="1808204774" sldId="7023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87" creationId="{71B421DD-D5B3-4111-8DD3-2AEBE3C88E8C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88" creationId="{1CA69F5D-12D3-4B45-9750-5977319988DC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89" creationId="{3A946201-26BA-4C84-9448-706FFF38BB4D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0" creationId="{9E604A36-F929-4A73-A4D7-68CADA369BE4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1" creationId="{91091683-804C-443D-B3CA-4DF0EB8282F3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2" creationId="{12C3A4DF-CF2F-4853-A64B-646722D45E08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3" creationId="{B11BCAE6-8C6F-47B8-A408-12A794744626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4" creationId="{2D30F3F7-0D07-4073-9F5F-AEDF5AEE9472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5" creationId="{16DD18F3-5FDA-40C0-8AF2-F66677E3ACD4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6" creationId="{0487F8EC-8532-40BA-AF35-657553DC0467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8" creationId="{E75BDADA-6ADD-43C4-A5C7-E43E305C8049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99" creationId="{A41E8CDE-7146-4FCE-BB18-0C39AE474474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05" creationId="{091258B6-FC84-432E-B05B-545EC36EE726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06" creationId="{F0A5C910-7F87-40AE-9A69-0A59DB68C4D9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45" creationId="{D25F0880-1D21-483B-8F04-1776C6E973FC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46" creationId="{EF681196-EC59-4EA0-AE16-BC903689DCE7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47" creationId="{FC3053D5-CAB5-4611-99FB-A96F51F60469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48" creationId="{DBBA2D9A-A197-45B4-916B-2DEFFE2EB34D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49" creationId="{7A9EA7AB-AABC-40C7-AE53-CE60F37F8E00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55" creationId="{7F3D0CA8-4589-4184-B809-19115DB85E34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156" creationId="{64BD4715-78A5-4C00-9BD9-933F2D5A30DE}"/>
          </ac:spMkLst>
        </pc:spChg>
        <pc:spChg chg="add mod">
          <ac:chgData name="Al Brooks" userId="34fc579134f071c1" providerId="LiveId" clId="{B62C62A7-93D2-41C2-A8B3-CE992D4A8777}" dt="2021-04-14T21:54:39.606" v="12132" actId="1076"/>
          <ac:spMkLst>
            <pc:docMk/>
            <pc:sldMk cId="1808204774" sldId="7023"/>
            <ac:spMk id="158" creationId="{41468DAC-3C4C-4D7B-AAE9-3492A970B878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65" creationId="{404FC350-1678-4C02-83EB-56CD9EBF6B23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66" creationId="{226F1E90-7E38-4F08-9D82-B2A138802627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67" creationId="{EAB532AB-5CA4-4A31-AABA-2E04C554399D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68" creationId="{DDE19423-5C51-4025-B767-17A4B4431008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69" creationId="{41D69EC3-73BD-4F9C-9E77-4B600DC7870E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70" creationId="{5D0A9CF2-252F-484C-BA7F-C811C5A63A5C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71" creationId="{F57A9E66-8320-4ED3-98FA-2DFAF8F4DA39}"/>
          </ac:spMkLst>
        </pc:spChg>
        <pc:spChg chg="add mod">
          <ac:chgData name="Al Brooks" userId="34fc579134f071c1" providerId="LiveId" clId="{B62C62A7-93D2-41C2-A8B3-CE992D4A8777}" dt="2021-04-14T21:54:23.034" v="12128" actId="1038"/>
          <ac:spMkLst>
            <pc:docMk/>
            <pc:sldMk cId="1808204774" sldId="7023"/>
            <ac:spMk id="172" creationId="{68CDCB97-924E-4B66-B83A-9F8E047596FB}"/>
          </ac:spMkLst>
        </pc:spChg>
        <pc:spChg chg="add mod">
          <ac:chgData name="Al Brooks" userId="34fc579134f071c1" providerId="LiveId" clId="{B62C62A7-93D2-41C2-A8B3-CE992D4A8777}" dt="2021-04-14T21:54:53.373" v="12137" actId="1035"/>
          <ac:spMkLst>
            <pc:docMk/>
            <pc:sldMk cId="1808204774" sldId="7023"/>
            <ac:spMk id="173" creationId="{AB496188-9E53-4CC6-9A86-3E5F842BD99E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213" creationId="{8CD5F948-F991-4256-BC53-A7DD2B71FD5F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214" creationId="{1EDB5F19-1551-4EA2-BB0B-390F25BE9BD3}"/>
          </ac:spMkLst>
        </pc:spChg>
        <pc:spChg chg="del">
          <ac:chgData name="Al Brooks" userId="34fc579134f071c1" providerId="LiveId" clId="{B62C62A7-93D2-41C2-A8B3-CE992D4A8777}" dt="2021-04-14T21:56:34.289" v="12158" actId="478"/>
          <ac:spMkLst>
            <pc:docMk/>
            <pc:sldMk cId="1808204774" sldId="7023"/>
            <ac:spMk id="215" creationId="{D962D399-C6B4-457D-98EA-6418B4BF2F05}"/>
          </ac:spMkLst>
        </pc:spChg>
        <pc:picChg chg="add mod ord">
          <ac:chgData name="Al Brooks" userId="34fc579134f071c1" providerId="LiveId" clId="{B62C62A7-93D2-41C2-A8B3-CE992D4A8777}" dt="2021-04-14T21:54:23.034" v="12128" actId="1038"/>
          <ac:picMkLst>
            <pc:docMk/>
            <pc:sldMk cId="1808204774" sldId="7023"/>
            <ac:picMk id="159" creationId="{AE245F03-1F2E-4A5A-AEC2-B9028392AD6A}"/>
          </ac:picMkLst>
        </pc:pic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86" creationId="{BEE75665-9453-45B9-9074-4234D5E7D7E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97" creationId="{B8E556DC-F0ED-4E88-ABB6-D572A0B89281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0" creationId="{F57F6CF0-AB11-4581-A100-60BF3E4C443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1" creationId="{7DD0BFF4-11F2-46EE-BEF9-37434367C68E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2" creationId="{5142C3DD-9939-4C4E-8F3A-836AC81F2C4D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3" creationId="{9EA650E2-FB13-4329-8197-3502B4C0F84F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4" creationId="{3B7D0C06-F4CF-4EAE-9141-5A8EBAC06A03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7" creationId="{6A945FA8-8A0E-4C42-BCE7-70AEC0E6C27E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8" creationId="{AF50B024-5E33-4C0B-BE86-4A8D7961DC53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09" creationId="{656667DB-6253-4255-A84E-EE3754E893E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0" creationId="{795E5A16-48D3-4B37-A94F-1BA97B0406F1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1" creationId="{7EBB50B0-78E9-4A71-9AE4-FCC302FF80BC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2" creationId="{7BBED917-8994-4831-AAE0-EA7F49992570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3" creationId="{358FB021-B5C1-48CF-A982-3C8C301F42FC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4" creationId="{2FF55789-FE2B-491E-BC3D-F4B04B3A9822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5" creationId="{810103B3-27A7-47D1-A250-6022273EAAA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6" creationId="{74B47E67-9BD5-48F7-A099-CCC5F57B4EC0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7" creationId="{5E9870ED-2E0D-4994-8968-1F8B27FEB655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8" creationId="{44E4EFE3-64D8-4433-8E08-546EE2BDFAF7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19" creationId="{EACF607C-F6B5-484C-A7F3-37888E30E7A7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0" creationId="{3DEC47E7-6483-4774-9C6F-0D7FE926A735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1" creationId="{7851469A-67A8-4B2C-9F80-80C9DDA8E0D6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2" creationId="{F0617626-D9BD-41B1-9D11-B735FFD2ADF0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3" creationId="{91E3D883-90B3-4A1C-B630-33378D6C5BFE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4" creationId="{17178A41-9589-4FD7-9FBD-02C7E6F10CE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5" creationId="{2535095D-30D0-4BC1-8287-5884DABF906B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6" creationId="{B8DD402B-5273-4642-9037-D069A07F736D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7" creationId="{A71DDD82-7921-48A0-B505-B4A87E3952D5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8" creationId="{E054296C-001D-43D2-91ED-54B359CBDEE4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29" creationId="{C0D95A0A-C910-4B21-A704-C15F277B7995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0" creationId="{CEF10009-0A03-4C47-B198-DC1634D451F0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1" creationId="{94A0564E-F2C5-4A8F-A62B-27D24060B76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2" creationId="{12231F29-39F1-4CBF-9276-26B7C6A1A0C4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3" creationId="{61EAA3B7-1703-4200-B87C-255549058BE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4" creationId="{7033CB7B-96FE-42C3-9FCC-1731CA2656DE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5" creationId="{3DE6F1AF-60E0-4C07-A377-1B099CF20DB2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6" creationId="{08137E6F-B4D6-4C2B-A200-9ECEC1AD62F2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7" creationId="{898F48C4-A2FB-40EE-8248-258D3E2F3F07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8" creationId="{A15BF657-C74B-4C64-BEE6-499485E5791C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39" creationId="{1C1D8D2E-35D1-46D6-95FF-0C23A0C98CFD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40" creationId="{973EAFB9-49A4-48EF-A004-115C625BCBF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41" creationId="{0AFC3C8F-633B-4790-9BDA-9D77A17F7EFC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42" creationId="{1D174E9A-2AD9-4531-B763-D64F4F2DA98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43" creationId="{AE4EFAA4-8593-447F-AF05-3D24173F134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44" creationId="{93AB171C-9BEB-4868-A77E-D901BA879F75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0" creationId="{E0A6E9FB-1A03-49BE-AF61-89182B0FB108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1" creationId="{42507C72-9E6B-486F-8A32-6E9E4F5A2ACC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2" creationId="{01D8C36F-2891-4686-B77D-43A000F63D40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3" creationId="{63BAA41A-0DF0-4ED8-AE45-87ADC8E24844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4" creationId="{F7E769B1-4B77-4A14-AFF6-7A8D4F109F7A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57" creationId="{C5418400-87B5-4A2B-AFB6-42AC2AE6CEF4}"/>
          </ac:cxnSpMkLst>
        </pc:cxnChg>
        <pc:cxnChg chg="add mod">
          <ac:chgData name="Al Brooks" userId="34fc579134f071c1" providerId="LiveId" clId="{B62C62A7-93D2-41C2-A8B3-CE992D4A8777}" dt="2021-04-14T21:54:23.034" v="12128" actId="1038"/>
          <ac:cxnSpMkLst>
            <pc:docMk/>
            <pc:sldMk cId="1808204774" sldId="7023"/>
            <ac:cxnSpMk id="160" creationId="{89BA7E17-4781-4FB8-81C1-33CE68E701C4}"/>
          </ac:cxnSpMkLst>
        </pc:cxnChg>
        <pc:cxnChg chg="add mod">
          <ac:chgData name="Al Brooks" userId="34fc579134f071c1" providerId="LiveId" clId="{B62C62A7-93D2-41C2-A8B3-CE992D4A8777}" dt="2021-04-14T21:54:23.034" v="12128" actId="1038"/>
          <ac:cxnSpMkLst>
            <pc:docMk/>
            <pc:sldMk cId="1808204774" sldId="7023"/>
            <ac:cxnSpMk id="161" creationId="{D48D45A2-8E9C-4B13-A7B4-947B0CC56EFD}"/>
          </ac:cxnSpMkLst>
        </pc:cxnChg>
        <pc:cxnChg chg="add mod">
          <ac:chgData name="Al Brooks" userId="34fc579134f071c1" providerId="LiveId" clId="{B62C62A7-93D2-41C2-A8B3-CE992D4A8777}" dt="2021-04-14T21:54:23.034" v="12128" actId="1038"/>
          <ac:cxnSpMkLst>
            <pc:docMk/>
            <pc:sldMk cId="1808204774" sldId="7023"/>
            <ac:cxnSpMk id="162" creationId="{72B61270-5976-4A5F-AED8-1F5B4F278CF2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163" creationId="{6587E3C3-10D1-4FE0-90CD-194B99E80CA1}"/>
          </ac:cxnSpMkLst>
        </pc:cxnChg>
        <pc:cxnChg chg="add mod">
          <ac:chgData name="Al Brooks" userId="34fc579134f071c1" providerId="LiveId" clId="{B62C62A7-93D2-41C2-A8B3-CE992D4A8777}" dt="2021-04-14T21:54:23.034" v="12128" actId="1038"/>
          <ac:cxnSpMkLst>
            <pc:docMk/>
            <pc:sldMk cId="1808204774" sldId="7023"/>
            <ac:cxnSpMk id="164" creationId="{B79D7AE8-EF77-4408-9560-077537114327}"/>
          </ac:cxnSpMkLst>
        </pc:cxnChg>
        <pc:cxnChg chg="add mod">
          <ac:chgData name="Al Brooks" userId="34fc579134f071c1" providerId="LiveId" clId="{B62C62A7-93D2-41C2-A8B3-CE992D4A8777}" dt="2021-04-14T21:54:58.401" v="12138" actId="1076"/>
          <ac:cxnSpMkLst>
            <pc:docMk/>
            <pc:sldMk cId="1808204774" sldId="7023"/>
            <ac:cxnSpMk id="174" creationId="{3724C828-5E9A-4845-99EA-930740F0E525}"/>
          </ac:cxnSpMkLst>
        </pc:cxnChg>
        <pc:cxnChg chg="add mod">
          <ac:chgData name="Al Brooks" userId="34fc579134f071c1" providerId="LiveId" clId="{B62C62A7-93D2-41C2-A8B3-CE992D4A8777}" dt="2021-04-14T21:54:37.182" v="12131" actId="14100"/>
          <ac:cxnSpMkLst>
            <pc:docMk/>
            <pc:sldMk cId="1808204774" sldId="7023"/>
            <ac:cxnSpMk id="175" creationId="{008F703C-7A38-496D-90B1-D4D3B36EF949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216" creationId="{3DD44F7F-2EF2-4338-9D5C-70C642D631D9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222" creationId="{F813FD2E-E298-4946-9AAF-B3A92ECD9EA6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223" creationId="{C86D7ACA-4578-4300-841E-C8246E5E33FE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224" creationId="{31116DD2-D142-4A3A-BDF1-89CCF1816D63}"/>
          </ac:cxnSpMkLst>
        </pc:cxnChg>
        <pc:cxnChg chg="del">
          <ac:chgData name="Al Brooks" userId="34fc579134f071c1" providerId="LiveId" clId="{B62C62A7-93D2-41C2-A8B3-CE992D4A8777}" dt="2021-04-14T21:56:34.289" v="12158" actId="478"/>
          <ac:cxnSpMkLst>
            <pc:docMk/>
            <pc:sldMk cId="1808204774" sldId="7023"/>
            <ac:cxnSpMk id="225" creationId="{FF255DA6-0F8C-43AC-A23D-4259CD154AA8}"/>
          </ac:cxnSpMkLst>
        </pc:cxnChg>
      </pc:sldChg>
      <pc:sldChg chg="addSp delSp modSp add del mod">
        <pc:chgData name="Al Brooks" userId="34fc579134f071c1" providerId="LiveId" clId="{B62C62A7-93D2-41C2-A8B3-CE992D4A8777}" dt="2021-04-10T14:57:15.325" v="4943" actId="2696"/>
        <pc:sldMkLst>
          <pc:docMk/>
          <pc:sldMk cId="229108602" sldId="7072"/>
        </pc:sldMkLst>
        <pc:spChg chg="mod">
          <ac:chgData name="Al Brooks" userId="34fc579134f071c1" providerId="LiveId" clId="{B62C62A7-93D2-41C2-A8B3-CE992D4A8777}" dt="2021-04-10T14:55:53.385" v="4881" actId="20577"/>
          <ac:spMkLst>
            <pc:docMk/>
            <pc:sldMk cId="229108602" sldId="7072"/>
            <ac:spMk id="5" creationId="{00000000-0000-0000-0000-000000000000}"/>
          </ac:spMkLst>
        </pc:spChg>
        <pc:spChg chg="add mod">
          <ac:chgData name="Al Brooks" userId="34fc579134f071c1" providerId="LiveId" clId="{B62C62A7-93D2-41C2-A8B3-CE992D4A8777}" dt="2021-04-10T14:55:49.290" v="4880" actId="1035"/>
          <ac:spMkLst>
            <pc:docMk/>
            <pc:sldMk cId="229108602" sldId="7072"/>
            <ac:spMk id="8" creationId="{4BA9D4EF-2277-4876-855D-0E4FC2EC6F1D}"/>
          </ac:spMkLst>
        </pc:spChg>
        <pc:spChg chg="add mod">
          <ac:chgData name="Al Brooks" userId="34fc579134f071c1" providerId="LiveId" clId="{B62C62A7-93D2-41C2-A8B3-CE992D4A8777}" dt="2021-04-10T14:56:26.904" v="4907" actId="108"/>
          <ac:spMkLst>
            <pc:docMk/>
            <pc:sldMk cId="229108602" sldId="7072"/>
            <ac:spMk id="9" creationId="{0296BDFF-B5CD-4B32-A849-A0D5373BE2C9}"/>
          </ac:spMkLst>
        </pc:spChg>
        <pc:spChg chg="add mod">
          <ac:chgData name="Al Brooks" userId="34fc579134f071c1" providerId="LiveId" clId="{B62C62A7-93D2-41C2-A8B3-CE992D4A8777}" dt="2021-04-10T14:56:32.018" v="4908" actId="108"/>
          <ac:spMkLst>
            <pc:docMk/>
            <pc:sldMk cId="229108602" sldId="7072"/>
            <ac:spMk id="10" creationId="{75D78680-6D22-4F6E-BF2C-34F858D0DEF9}"/>
          </ac:spMkLst>
        </pc:spChg>
        <pc:spChg chg="add mod">
          <ac:chgData name="Al Brooks" userId="34fc579134f071c1" providerId="LiveId" clId="{B62C62A7-93D2-41C2-A8B3-CE992D4A8777}" dt="2021-04-10T14:55:49.290" v="4880" actId="1035"/>
          <ac:spMkLst>
            <pc:docMk/>
            <pc:sldMk cId="229108602" sldId="7072"/>
            <ac:spMk id="11" creationId="{A2A3964A-67E5-447A-B4DE-A2BF29996931}"/>
          </ac:spMkLst>
        </pc:spChg>
        <pc:spChg chg="add del mod">
          <ac:chgData name="Al Brooks" userId="34fc579134f071c1" providerId="LiveId" clId="{B62C62A7-93D2-41C2-A8B3-CE992D4A8777}" dt="2021-04-10T14:56:37.161" v="4910" actId="478"/>
          <ac:spMkLst>
            <pc:docMk/>
            <pc:sldMk cId="229108602" sldId="7072"/>
            <ac:spMk id="12" creationId="{2B3A0091-CC17-421B-8ADB-5D3DD417FDC5}"/>
          </ac:spMkLst>
        </pc:spChg>
        <pc:spChg chg="add mod">
          <ac:chgData name="Al Brooks" userId="34fc579134f071c1" providerId="LiveId" clId="{B62C62A7-93D2-41C2-A8B3-CE992D4A8777}" dt="2021-04-10T14:55:49.290" v="4880" actId="1035"/>
          <ac:spMkLst>
            <pc:docMk/>
            <pc:sldMk cId="229108602" sldId="7072"/>
            <ac:spMk id="13" creationId="{C8136055-F398-4574-A21C-05599E4B54B7}"/>
          </ac:spMkLst>
        </pc:spChg>
        <pc:spChg chg="add del mod">
          <ac:chgData name="Al Brooks" userId="34fc579134f071c1" providerId="LiveId" clId="{B62C62A7-93D2-41C2-A8B3-CE992D4A8777}" dt="2021-04-10T14:55:42.740" v="4865" actId="478"/>
          <ac:spMkLst>
            <pc:docMk/>
            <pc:sldMk cId="229108602" sldId="7072"/>
            <ac:spMk id="14" creationId="{20021627-268A-4348-9176-EBD9A2CC5CCC}"/>
          </ac:spMkLst>
        </pc:spChg>
        <pc:spChg chg="add mod">
          <ac:chgData name="Al Brooks" userId="34fc579134f071c1" providerId="LiveId" clId="{B62C62A7-93D2-41C2-A8B3-CE992D4A8777}" dt="2021-04-10T14:56:22.445" v="4906" actId="1076"/>
          <ac:spMkLst>
            <pc:docMk/>
            <pc:sldMk cId="229108602" sldId="7072"/>
            <ac:spMk id="15" creationId="{D30A33D3-0E43-4C89-9FF1-FA44A8FEA4BC}"/>
          </ac:spMkLst>
        </pc:spChg>
        <pc:spChg chg="add mod">
          <ac:chgData name="Al Brooks" userId="34fc579134f071c1" providerId="LiveId" clId="{B62C62A7-93D2-41C2-A8B3-CE992D4A8777}" dt="2021-04-10T14:57:06.550" v="4941" actId="108"/>
          <ac:spMkLst>
            <pc:docMk/>
            <pc:sldMk cId="229108602" sldId="7072"/>
            <ac:spMk id="16" creationId="{BF8E755C-358E-4983-8190-F6F91210675C}"/>
          </ac:spMkLst>
        </pc:spChg>
        <pc:spChg chg="mod">
          <ac:chgData name="Al Brooks" userId="34fc579134f071c1" providerId="LiveId" clId="{B62C62A7-93D2-41C2-A8B3-CE992D4A8777}" dt="2021-04-10T14:55:49.290" v="4880" actId="1035"/>
          <ac:spMkLst>
            <pc:docMk/>
            <pc:sldMk cId="229108602" sldId="7072"/>
            <ac:spMk id="21" creationId="{D800B438-E78B-4C04-8812-E548DC25F1FB}"/>
          </ac:spMkLst>
        </pc:spChg>
        <pc:picChg chg="mod">
          <ac:chgData name="Al Brooks" userId="34fc579134f071c1" providerId="LiveId" clId="{B62C62A7-93D2-41C2-A8B3-CE992D4A8777}" dt="2021-04-10T14:56:18.630" v="4905" actId="1076"/>
          <ac:picMkLst>
            <pc:docMk/>
            <pc:sldMk cId="229108602" sldId="7072"/>
            <ac:picMk id="149" creationId="{293F2CBE-29BD-49A3-8E18-36C5950EE05C}"/>
          </ac:picMkLst>
        </pc:picChg>
        <pc:cxnChg chg="add mod">
          <ac:chgData name="Al Brooks" userId="34fc579134f071c1" providerId="LiveId" clId="{B62C62A7-93D2-41C2-A8B3-CE992D4A8777}" dt="2021-04-10T14:55:49.290" v="4880" actId="1035"/>
          <ac:cxnSpMkLst>
            <pc:docMk/>
            <pc:sldMk cId="229108602" sldId="7072"/>
            <ac:cxnSpMk id="6" creationId="{20DF77D0-D061-4CAF-80E1-415EBC703D72}"/>
          </ac:cxnSpMkLst>
        </pc:cxnChg>
        <pc:cxnChg chg="add mod">
          <ac:chgData name="Al Brooks" userId="34fc579134f071c1" providerId="LiveId" clId="{B62C62A7-93D2-41C2-A8B3-CE992D4A8777}" dt="2021-04-10T14:55:49.290" v="4880" actId="1035"/>
          <ac:cxnSpMkLst>
            <pc:docMk/>
            <pc:sldMk cId="229108602" sldId="7072"/>
            <ac:cxnSpMk id="7" creationId="{62755B27-046C-43FF-89BF-0CD5AAC3A7DE}"/>
          </ac:cxnSpMkLst>
        </pc:cxnChg>
        <pc:cxnChg chg="add mod">
          <ac:chgData name="Al Brooks" userId="34fc579134f071c1" providerId="LiveId" clId="{B62C62A7-93D2-41C2-A8B3-CE992D4A8777}" dt="2021-04-10T14:56:03.657" v="4886" actId="1076"/>
          <ac:cxnSpMkLst>
            <pc:docMk/>
            <pc:sldMk cId="229108602" sldId="7072"/>
            <ac:cxnSpMk id="17" creationId="{BDFB4B23-65CE-4DE1-B068-5A5BDB3528DC}"/>
          </ac:cxnSpMkLst>
        </pc:cxnChg>
      </pc:sldChg>
      <pc:sldChg chg="addSp modSp add del mod">
        <pc:chgData name="Al Brooks" userId="34fc579134f071c1" providerId="LiveId" clId="{B62C62A7-93D2-41C2-A8B3-CE992D4A8777}" dt="2021-04-10T14:57:12.398" v="4942" actId="47"/>
        <pc:sldMkLst>
          <pc:docMk/>
          <pc:sldMk cId="3441001605" sldId="7073"/>
        </pc:sldMkLst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0" creationId="{BD8FA148-D8F5-405F-8A74-25B4E7220DA2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1" creationId="{E2EADA3A-8CB7-4A63-979B-3F1962EE4F93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3" creationId="{A867766E-8DEE-48B1-BB78-44468550326E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5" creationId="{4D2AC2E0-512E-4F8F-BBAD-EF1DDD99C2CA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7" creationId="{C76943BF-2A10-4859-80A9-B091F0FCCFD9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89" creationId="{26B5C314-1612-46AC-AB41-5E1EC48D2E7F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91" creationId="{F7D2258F-F8AF-498E-BE3D-1E54EA1BE6BC}"/>
          </ac:spMkLst>
        </pc:spChg>
        <pc:spChg chg="add mod">
          <ac:chgData name="Al Brooks" userId="34fc579134f071c1" providerId="LiveId" clId="{B62C62A7-93D2-41C2-A8B3-CE992D4A8777}" dt="2021-04-10T14:55:06.702" v="4859" actId="571"/>
          <ac:spMkLst>
            <pc:docMk/>
            <pc:sldMk cId="3441001605" sldId="7073"/>
            <ac:spMk id="92" creationId="{848E8054-6878-41CF-B486-21CE9DD5BAF3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2" creationId="{DAE72A54-94A7-425D-B032-A2B23DA1F103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3" creationId="{56528117-1C1F-406F-9B6F-B20417660260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4" creationId="{7F2F224A-812B-4CEA-988A-8F2F75159C0B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5" creationId="{A7D59256-BD92-4ADA-8E67-8D09540A732F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6" creationId="{69E781F7-BF35-436A-A353-6500E2BF8CA9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7" creationId="{EAE87744-6A10-48B2-81DD-C03EACF20A77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8" creationId="{43541085-675E-420B-B8B7-C8BAB33B7C0D}"/>
          </ac:spMkLst>
        </pc:spChg>
        <pc:spChg chg="add mod">
          <ac:chgData name="Al Brooks" userId="34fc579134f071c1" providerId="LiveId" clId="{B62C62A7-93D2-41C2-A8B3-CE992D4A8777}" dt="2021-04-10T14:55:05.769" v="4858" actId="571"/>
          <ac:spMkLst>
            <pc:docMk/>
            <pc:sldMk cId="3441001605" sldId="7073"/>
            <ac:spMk id="109" creationId="{C2C15C34-DC4C-49D8-BA8B-AE750BA06F22}"/>
          </ac:spMkLst>
        </pc:spChg>
        <pc:picChg chg="add mod">
          <ac:chgData name="Al Brooks" userId="34fc579134f071c1" providerId="LiveId" clId="{B62C62A7-93D2-41C2-A8B3-CE992D4A8777}" dt="2021-04-10T14:55:06.702" v="4859" actId="571"/>
          <ac:picMkLst>
            <pc:docMk/>
            <pc:sldMk cId="3441001605" sldId="7073"/>
            <ac:picMk id="75" creationId="{2A782A51-4B1C-4C1C-8209-B2630AC93558}"/>
          </ac:picMkLst>
        </pc:picChg>
        <pc:picChg chg="add mod">
          <ac:chgData name="Al Brooks" userId="34fc579134f071c1" providerId="LiveId" clId="{B62C62A7-93D2-41C2-A8B3-CE992D4A8777}" dt="2021-04-10T14:55:05.769" v="4858" actId="571"/>
          <ac:picMkLst>
            <pc:docMk/>
            <pc:sldMk cId="3441001605" sldId="7073"/>
            <ac:picMk id="96" creationId="{E0A3C1B6-1F1B-47C6-AE77-82EB186CAF68}"/>
          </ac:picMkLst>
        </pc:picChg>
        <pc:cxnChg chg="add mod">
          <ac:chgData name="Al Brooks" userId="34fc579134f071c1" providerId="LiveId" clId="{B62C62A7-93D2-41C2-A8B3-CE992D4A8777}" dt="2021-04-10T14:55:06.702" v="4859" actId="571"/>
          <ac:cxnSpMkLst>
            <pc:docMk/>
            <pc:sldMk cId="3441001605" sldId="7073"/>
            <ac:cxnSpMk id="76" creationId="{1A705DF8-7587-450C-99C3-1CEDA3BD12D6}"/>
          </ac:cxnSpMkLst>
        </pc:cxnChg>
        <pc:cxnChg chg="add mod">
          <ac:chgData name="Al Brooks" userId="34fc579134f071c1" providerId="LiveId" clId="{B62C62A7-93D2-41C2-A8B3-CE992D4A8777}" dt="2021-04-10T14:55:06.702" v="4859" actId="571"/>
          <ac:cxnSpMkLst>
            <pc:docMk/>
            <pc:sldMk cId="3441001605" sldId="7073"/>
            <ac:cxnSpMk id="77" creationId="{F27E8093-80C6-4026-9B74-460CD76AB23D}"/>
          </ac:cxnSpMkLst>
        </pc:cxnChg>
        <pc:cxnChg chg="mod">
          <ac:chgData name="Al Brooks" userId="34fc579134f071c1" providerId="LiveId" clId="{B62C62A7-93D2-41C2-A8B3-CE992D4A8777}" dt="2021-04-10T14:54:34.539" v="4855" actId="1076"/>
          <ac:cxnSpMkLst>
            <pc:docMk/>
            <pc:sldMk cId="3441001605" sldId="7073"/>
            <ac:cxnSpMk id="86" creationId="{B4745C26-224C-4BF7-8549-9CBA1EA2826D}"/>
          </ac:cxnSpMkLst>
        </pc:cxnChg>
        <pc:cxnChg chg="add mod">
          <ac:chgData name="Al Brooks" userId="34fc579134f071c1" providerId="LiveId" clId="{B62C62A7-93D2-41C2-A8B3-CE992D4A8777}" dt="2021-04-10T14:55:06.702" v="4859" actId="571"/>
          <ac:cxnSpMkLst>
            <pc:docMk/>
            <pc:sldMk cId="3441001605" sldId="7073"/>
            <ac:cxnSpMk id="94" creationId="{8522484C-3DBE-4B9A-9D41-110815667106}"/>
          </ac:cxnSpMkLst>
        </pc:cxnChg>
        <pc:cxnChg chg="add mod">
          <ac:chgData name="Al Brooks" userId="34fc579134f071c1" providerId="LiveId" clId="{B62C62A7-93D2-41C2-A8B3-CE992D4A8777}" dt="2021-04-10T14:55:05.769" v="4858" actId="571"/>
          <ac:cxnSpMkLst>
            <pc:docMk/>
            <pc:sldMk cId="3441001605" sldId="7073"/>
            <ac:cxnSpMk id="98" creationId="{1BD9F954-684F-4EB0-A2C5-F1AB3EC4D660}"/>
          </ac:cxnSpMkLst>
        </pc:cxnChg>
        <pc:cxnChg chg="add mod">
          <ac:chgData name="Al Brooks" userId="34fc579134f071c1" providerId="LiveId" clId="{B62C62A7-93D2-41C2-A8B3-CE992D4A8777}" dt="2021-04-10T14:55:05.769" v="4858" actId="571"/>
          <ac:cxnSpMkLst>
            <pc:docMk/>
            <pc:sldMk cId="3441001605" sldId="7073"/>
            <ac:cxnSpMk id="100" creationId="{A98677A5-B1FF-4761-9F69-DE0FFFA5E00B}"/>
          </ac:cxnSpMkLst>
        </pc:cxnChg>
        <pc:cxnChg chg="add mod">
          <ac:chgData name="Al Brooks" userId="34fc579134f071c1" providerId="LiveId" clId="{B62C62A7-93D2-41C2-A8B3-CE992D4A8777}" dt="2021-04-10T14:55:05.769" v="4858" actId="571"/>
          <ac:cxnSpMkLst>
            <pc:docMk/>
            <pc:sldMk cId="3441001605" sldId="7073"/>
            <ac:cxnSpMk id="110" creationId="{9703192D-DD6E-422F-B1CA-B527D8581E9D}"/>
          </ac:cxnSpMkLst>
        </pc:cxnChg>
      </pc:sldChg>
      <pc:sldChg chg="del">
        <pc:chgData name="Al Brooks" userId="34fc579134f071c1" providerId="LiveId" clId="{B62C62A7-93D2-41C2-A8B3-CE992D4A8777}" dt="2021-04-08T15:18:52.449" v="0" actId="47"/>
        <pc:sldMkLst>
          <pc:docMk/>
          <pc:sldMk cId="2749714129" sldId="7120"/>
        </pc:sldMkLst>
      </pc:sldChg>
      <pc:sldChg chg="addSp delSp modSp del mod">
        <pc:chgData name="Al Brooks" userId="34fc579134f071c1" providerId="LiveId" clId="{B62C62A7-93D2-41C2-A8B3-CE992D4A8777}" dt="2021-04-09T20:38:09.141" v="3027" actId="47"/>
        <pc:sldMkLst>
          <pc:docMk/>
          <pc:sldMk cId="2100457635" sldId="7121"/>
        </pc:sldMkLst>
        <pc:spChg chg="mod">
          <ac:chgData name="Al Brooks" userId="34fc579134f071c1" providerId="LiveId" clId="{B62C62A7-93D2-41C2-A8B3-CE992D4A8777}" dt="2021-04-08T20:44:08.354" v="385" actId="20577"/>
          <ac:spMkLst>
            <pc:docMk/>
            <pc:sldMk cId="2100457635" sldId="7121"/>
            <ac:spMk id="5" creationId="{00000000-0000-0000-0000-000000000000}"/>
          </ac:spMkLst>
        </pc:spChg>
        <pc:spChg chg="add mod">
          <ac:chgData name="Al Brooks" userId="34fc579134f071c1" providerId="LiveId" clId="{B62C62A7-93D2-41C2-A8B3-CE992D4A8777}" dt="2021-04-08T20:47:38.626" v="418" actId="14100"/>
          <ac:spMkLst>
            <pc:docMk/>
            <pc:sldMk cId="2100457635" sldId="7121"/>
            <ac:spMk id="106" creationId="{128F7577-F9C5-430B-A1BD-0D8FD0A07A85}"/>
          </ac:spMkLst>
        </pc:spChg>
        <pc:spChg chg="add mod">
          <ac:chgData name="Al Brooks" userId="34fc579134f071c1" providerId="LiveId" clId="{B62C62A7-93D2-41C2-A8B3-CE992D4A8777}" dt="2021-04-08T20:47:55.179" v="421" actId="14100"/>
          <ac:spMkLst>
            <pc:docMk/>
            <pc:sldMk cId="2100457635" sldId="7121"/>
            <ac:spMk id="107" creationId="{F8AFB816-E663-4A50-A788-703CB0B7A8E0}"/>
          </ac:spMkLst>
        </pc:spChg>
        <pc:spChg chg="add mod">
          <ac:chgData name="Al Brooks" userId="34fc579134f071c1" providerId="LiveId" clId="{B62C62A7-93D2-41C2-A8B3-CE992D4A8777}" dt="2021-04-08T20:48:05.951" v="424" actId="1076"/>
          <ac:spMkLst>
            <pc:docMk/>
            <pc:sldMk cId="2100457635" sldId="7121"/>
            <ac:spMk id="108" creationId="{C8D42402-1841-4D39-8D52-0443573F8BAA}"/>
          </ac:spMkLst>
        </pc:spChg>
        <pc:spChg chg="add mod">
          <ac:chgData name="Al Brooks" userId="34fc579134f071c1" providerId="LiveId" clId="{B62C62A7-93D2-41C2-A8B3-CE992D4A8777}" dt="2021-04-08T20:55:59.040" v="664" actId="207"/>
          <ac:spMkLst>
            <pc:docMk/>
            <pc:sldMk cId="2100457635" sldId="7121"/>
            <ac:spMk id="109" creationId="{886F2BAD-4F14-4E37-A350-5AB04AAB9578}"/>
          </ac:spMkLst>
        </pc:spChg>
        <pc:spChg chg="add mod">
          <ac:chgData name="Al Brooks" userId="34fc579134f071c1" providerId="LiveId" clId="{B62C62A7-93D2-41C2-A8B3-CE992D4A8777}" dt="2021-04-08T20:56:15.879" v="666" actId="20577"/>
          <ac:spMkLst>
            <pc:docMk/>
            <pc:sldMk cId="2100457635" sldId="7121"/>
            <ac:spMk id="110" creationId="{03ABDA5D-6ABB-4552-8C2F-E10034FA509B}"/>
          </ac:spMkLst>
        </pc:spChg>
        <pc:spChg chg="add mod">
          <ac:chgData name="Al Brooks" userId="34fc579134f071c1" providerId="LiveId" clId="{B62C62A7-93D2-41C2-A8B3-CE992D4A8777}" dt="2021-04-08T20:50:15.597" v="475" actId="1038"/>
          <ac:spMkLst>
            <pc:docMk/>
            <pc:sldMk cId="2100457635" sldId="7121"/>
            <ac:spMk id="111" creationId="{A4A2AF2E-9CB3-466C-93EE-F7DD44512B06}"/>
          </ac:spMkLst>
        </pc:spChg>
        <pc:spChg chg="add mod">
          <ac:chgData name="Al Brooks" userId="34fc579134f071c1" providerId="LiveId" clId="{B62C62A7-93D2-41C2-A8B3-CE992D4A8777}" dt="2021-04-08T20:54:06.619" v="616" actId="14100"/>
          <ac:spMkLst>
            <pc:docMk/>
            <pc:sldMk cId="2100457635" sldId="7121"/>
            <ac:spMk id="112" creationId="{8FDA8C36-50E2-4121-B0EF-EE2627D12FAE}"/>
          </ac:spMkLst>
        </pc:spChg>
        <pc:spChg chg="add mod">
          <ac:chgData name="Al Brooks" userId="34fc579134f071c1" providerId="LiveId" clId="{B62C62A7-93D2-41C2-A8B3-CE992D4A8777}" dt="2021-04-08T20:51:38.827" v="560" actId="1076"/>
          <ac:spMkLst>
            <pc:docMk/>
            <pc:sldMk cId="2100457635" sldId="7121"/>
            <ac:spMk id="113" creationId="{508EEC96-1A17-4F7D-B090-D0A7B52C6BF7}"/>
          </ac:spMkLst>
        </pc:spChg>
        <pc:spChg chg="add mod">
          <ac:chgData name="Al Brooks" userId="34fc579134f071c1" providerId="LiveId" clId="{B62C62A7-93D2-41C2-A8B3-CE992D4A8777}" dt="2021-04-08T20:52:31.995" v="592" actId="1076"/>
          <ac:spMkLst>
            <pc:docMk/>
            <pc:sldMk cId="2100457635" sldId="7121"/>
            <ac:spMk id="115" creationId="{E151BFCA-2EFF-468D-9932-FC67DBC00E7F}"/>
          </ac:spMkLst>
        </pc:spChg>
        <pc:spChg chg="add mod">
          <ac:chgData name="Al Brooks" userId="34fc579134f071c1" providerId="LiveId" clId="{B62C62A7-93D2-41C2-A8B3-CE992D4A8777}" dt="2021-04-08T20:52:42.574" v="593" actId="571"/>
          <ac:spMkLst>
            <pc:docMk/>
            <pc:sldMk cId="2100457635" sldId="7121"/>
            <ac:spMk id="116" creationId="{5702EE5C-F633-4E7E-99CA-933551B6C86C}"/>
          </ac:spMkLst>
        </pc:spChg>
        <pc:spChg chg="add mod">
          <ac:chgData name="Al Brooks" userId="34fc579134f071c1" providerId="LiveId" clId="{B62C62A7-93D2-41C2-A8B3-CE992D4A8777}" dt="2021-04-08T20:52:45.306" v="594" actId="571"/>
          <ac:spMkLst>
            <pc:docMk/>
            <pc:sldMk cId="2100457635" sldId="7121"/>
            <ac:spMk id="117" creationId="{13C16702-7B8F-4E32-AFD8-9C2C926342D7}"/>
          </ac:spMkLst>
        </pc:spChg>
        <pc:spChg chg="add mod">
          <ac:chgData name="Al Brooks" userId="34fc579134f071c1" providerId="LiveId" clId="{B62C62A7-93D2-41C2-A8B3-CE992D4A8777}" dt="2021-04-08T20:52:55.201" v="595" actId="571"/>
          <ac:spMkLst>
            <pc:docMk/>
            <pc:sldMk cId="2100457635" sldId="7121"/>
            <ac:spMk id="118" creationId="{F13231CB-681C-4907-8E16-D2D858C5E771}"/>
          </ac:spMkLst>
        </pc:spChg>
        <pc:spChg chg="add mod">
          <ac:chgData name="Al Brooks" userId="34fc579134f071c1" providerId="LiveId" clId="{B62C62A7-93D2-41C2-A8B3-CE992D4A8777}" dt="2021-04-08T20:53:00.401" v="596" actId="571"/>
          <ac:spMkLst>
            <pc:docMk/>
            <pc:sldMk cId="2100457635" sldId="7121"/>
            <ac:spMk id="119" creationId="{0461CF34-8611-4ADC-91A1-D0F9AF6AA16D}"/>
          </ac:spMkLst>
        </pc:spChg>
        <pc:spChg chg="add mod">
          <ac:chgData name="Al Brooks" userId="34fc579134f071c1" providerId="LiveId" clId="{B62C62A7-93D2-41C2-A8B3-CE992D4A8777}" dt="2021-04-08T20:53:04.704" v="597" actId="571"/>
          <ac:spMkLst>
            <pc:docMk/>
            <pc:sldMk cId="2100457635" sldId="7121"/>
            <ac:spMk id="120" creationId="{ECF8C1FB-B576-4D76-AEAD-F64701228206}"/>
          </ac:spMkLst>
        </pc:spChg>
        <pc:spChg chg="add mod">
          <ac:chgData name="Al Brooks" userId="34fc579134f071c1" providerId="LiveId" clId="{B62C62A7-93D2-41C2-A8B3-CE992D4A8777}" dt="2021-04-08T20:53:06.894" v="598" actId="571"/>
          <ac:spMkLst>
            <pc:docMk/>
            <pc:sldMk cId="2100457635" sldId="7121"/>
            <ac:spMk id="121" creationId="{E6F628B9-47CF-4761-9BA1-96E13257F057}"/>
          </ac:spMkLst>
        </pc:spChg>
        <pc:spChg chg="add mod">
          <ac:chgData name="Al Brooks" userId="34fc579134f071c1" providerId="LiveId" clId="{B62C62A7-93D2-41C2-A8B3-CE992D4A8777}" dt="2021-04-08T20:53:09.642" v="599" actId="571"/>
          <ac:spMkLst>
            <pc:docMk/>
            <pc:sldMk cId="2100457635" sldId="7121"/>
            <ac:spMk id="122" creationId="{AFF6D36D-21FC-48A7-BED1-DB8074607AC3}"/>
          </ac:spMkLst>
        </pc:spChg>
        <pc:spChg chg="add mod">
          <ac:chgData name="Al Brooks" userId="34fc579134f071c1" providerId="LiveId" clId="{B62C62A7-93D2-41C2-A8B3-CE992D4A8777}" dt="2021-04-08T20:53:12.727" v="600" actId="571"/>
          <ac:spMkLst>
            <pc:docMk/>
            <pc:sldMk cId="2100457635" sldId="7121"/>
            <ac:spMk id="123" creationId="{85CDC72A-ADA1-4C85-9AA8-C6581B87BE09}"/>
          </ac:spMkLst>
        </pc:spChg>
        <pc:spChg chg="add mod">
          <ac:chgData name="Al Brooks" userId="34fc579134f071c1" providerId="LiveId" clId="{B62C62A7-93D2-41C2-A8B3-CE992D4A8777}" dt="2021-04-08T20:53:21.302" v="601" actId="571"/>
          <ac:spMkLst>
            <pc:docMk/>
            <pc:sldMk cId="2100457635" sldId="7121"/>
            <ac:spMk id="124" creationId="{A718C52D-32E5-42CD-A16F-87811DC84E3B}"/>
          </ac:spMkLst>
        </pc:spChg>
        <pc:spChg chg="add mod">
          <ac:chgData name="Al Brooks" userId="34fc579134f071c1" providerId="LiveId" clId="{B62C62A7-93D2-41C2-A8B3-CE992D4A8777}" dt="2021-04-08T20:53:24.649" v="602" actId="571"/>
          <ac:spMkLst>
            <pc:docMk/>
            <pc:sldMk cId="2100457635" sldId="7121"/>
            <ac:spMk id="125" creationId="{6AC0F351-5867-4796-A062-6B2961DCBCED}"/>
          </ac:spMkLst>
        </pc:spChg>
        <pc:spChg chg="add mod">
          <ac:chgData name="Al Brooks" userId="34fc579134f071c1" providerId="LiveId" clId="{B62C62A7-93D2-41C2-A8B3-CE992D4A8777}" dt="2021-04-08T20:53:28.267" v="603" actId="571"/>
          <ac:spMkLst>
            <pc:docMk/>
            <pc:sldMk cId="2100457635" sldId="7121"/>
            <ac:spMk id="126" creationId="{6FD497CA-9585-4714-8B2F-F3BED6B63849}"/>
          </ac:spMkLst>
        </pc:spChg>
        <pc:spChg chg="add mod">
          <ac:chgData name="Al Brooks" userId="34fc579134f071c1" providerId="LiveId" clId="{B62C62A7-93D2-41C2-A8B3-CE992D4A8777}" dt="2021-04-08T20:53:31.178" v="604" actId="571"/>
          <ac:spMkLst>
            <pc:docMk/>
            <pc:sldMk cId="2100457635" sldId="7121"/>
            <ac:spMk id="127" creationId="{FA74E793-BE91-4361-A4A6-3C1CDAFE691A}"/>
          </ac:spMkLst>
        </pc:spChg>
        <pc:spChg chg="add mod">
          <ac:chgData name="Al Brooks" userId="34fc579134f071c1" providerId="LiveId" clId="{B62C62A7-93D2-41C2-A8B3-CE992D4A8777}" dt="2021-04-08T20:53:33.188" v="605" actId="571"/>
          <ac:spMkLst>
            <pc:docMk/>
            <pc:sldMk cId="2100457635" sldId="7121"/>
            <ac:spMk id="128" creationId="{0219DA4E-4DEF-4989-A95A-3F1E1024CC24}"/>
          </ac:spMkLst>
        </pc:spChg>
        <pc:spChg chg="add mod">
          <ac:chgData name="Al Brooks" userId="34fc579134f071c1" providerId="LiveId" clId="{B62C62A7-93D2-41C2-A8B3-CE992D4A8777}" dt="2021-04-08T20:53:34.738" v="606" actId="571"/>
          <ac:spMkLst>
            <pc:docMk/>
            <pc:sldMk cId="2100457635" sldId="7121"/>
            <ac:spMk id="129" creationId="{8ED04E5C-18D1-44D2-B7A8-009E6D58C029}"/>
          </ac:spMkLst>
        </pc:spChg>
        <pc:spChg chg="add mod">
          <ac:chgData name="Al Brooks" userId="34fc579134f071c1" providerId="LiveId" clId="{B62C62A7-93D2-41C2-A8B3-CE992D4A8777}" dt="2021-04-08T20:53:37.282" v="607" actId="571"/>
          <ac:spMkLst>
            <pc:docMk/>
            <pc:sldMk cId="2100457635" sldId="7121"/>
            <ac:spMk id="130" creationId="{73E44402-DB47-41A5-BDD0-783102354739}"/>
          </ac:spMkLst>
        </pc:spChg>
        <pc:spChg chg="add mod">
          <ac:chgData name="Al Brooks" userId="34fc579134f071c1" providerId="LiveId" clId="{B62C62A7-93D2-41C2-A8B3-CE992D4A8777}" dt="2021-04-08T20:53:40.958" v="608" actId="571"/>
          <ac:spMkLst>
            <pc:docMk/>
            <pc:sldMk cId="2100457635" sldId="7121"/>
            <ac:spMk id="131" creationId="{174F9A62-C369-40A3-BA9A-280296C5FC7D}"/>
          </ac:spMkLst>
        </pc:spChg>
        <pc:spChg chg="add mod">
          <ac:chgData name="Al Brooks" userId="34fc579134f071c1" providerId="LiveId" clId="{B62C62A7-93D2-41C2-A8B3-CE992D4A8777}" dt="2021-04-08T20:53:44.054" v="609" actId="571"/>
          <ac:spMkLst>
            <pc:docMk/>
            <pc:sldMk cId="2100457635" sldId="7121"/>
            <ac:spMk id="132" creationId="{A4EE5BBB-618E-421B-AF47-F4F364F79038}"/>
          </ac:spMkLst>
        </pc:spChg>
        <pc:spChg chg="add mod">
          <ac:chgData name="Al Brooks" userId="34fc579134f071c1" providerId="LiveId" clId="{B62C62A7-93D2-41C2-A8B3-CE992D4A8777}" dt="2021-04-08T20:53:50.585" v="610" actId="571"/>
          <ac:spMkLst>
            <pc:docMk/>
            <pc:sldMk cId="2100457635" sldId="7121"/>
            <ac:spMk id="133" creationId="{BDEED2F1-7BF3-43D8-8BD1-6B14541EF133}"/>
          </ac:spMkLst>
        </pc:spChg>
        <pc:spChg chg="add mod">
          <ac:chgData name="Al Brooks" userId="34fc579134f071c1" providerId="LiveId" clId="{B62C62A7-93D2-41C2-A8B3-CE992D4A8777}" dt="2021-04-08T20:54:11.076" v="618" actId="1076"/>
          <ac:spMkLst>
            <pc:docMk/>
            <pc:sldMk cId="2100457635" sldId="7121"/>
            <ac:spMk id="134" creationId="{9506B084-F3F8-425E-AE18-8100CE6E4C53}"/>
          </ac:spMkLst>
        </pc:spChg>
        <pc:spChg chg="add mod">
          <ac:chgData name="Al Brooks" userId="34fc579134f071c1" providerId="LiveId" clId="{B62C62A7-93D2-41C2-A8B3-CE992D4A8777}" dt="2021-04-08T20:54:54.757" v="650" actId="1076"/>
          <ac:spMkLst>
            <pc:docMk/>
            <pc:sldMk cId="2100457635" sldId="7121"/>
            <ac:spMk id="135" creationId="{64B16F01-74C3-406F-A821-A6E0F3C7C371}"/>
          </ac:spMkLst>
        </pc:spChg>
        <pc:picChg chg="add mod">
          <ac:chgData name="Al Brooks" userId="34fc579134f071c1" providerId="LiveId" clId="{B62C62A7-93D2-41C2-A8B3-CE992D4A8777}" dt="2021-04-08T20:43:44.289" v="344" actId="1076"/>
          <ac:picMkLst>
            <pc:docMk/>
            <pc:sldMk cId="2100457635" sldId="7121"/>
            <ac:picMk id="4" creationId="{6E330CB8-82CB-4A5F-BA14-365FEEE699EE}"/>
          </ac:picMkLst>
        </pc:picChg>
        <pc:cxnChg chg="add mod">
          <ac:chgData name="Al Brooks" userId="34fc579134f071c1" providerId="LiveId" clId="{B62C62A7-93D2-41C2-A8B3-CE992D4A8777}" dt="2021-04-08T20:46:36.379" v="411" actId="14100"/>
          <ac:cxnSpMkLst>
            <pc:docMk/>
            <pc:sldMk cId="2100457635" sldId="7121"/>
            <ac:cxnSpMk id="82" creationId="{C35322F3-7124-40F5-8045-7EB4587DC7F7}"/>
          </ac:cxnSpMkLst>
        </pc:cxnChg>
        <pc:cxnChg chg="add mod">
          <ac:chgData name="Al Brooks" userId="34fc579134f071c1" providerId="LiveId" clId="{B62C62A7-93D2-41C2-A8B3-CE992D4A8777}" dt="2021-04-08T20:44:54.607" v="390" actId="14100"/>
          <ac:cxnSpMkLst>
            <pc:docMk/>
            <pc:sldMk cId="2100457635" sldId="7121"/>
            <ac:cxnSpMk id="84" creationId="{F2EADE34-31CD-43E6-9FDA-BA6D1C66015A}"/>
          </ac:cxnSpMkLst>
        </pc:cxnChg>
        <pc:cxnChg chg="add mod">
          <ac:chgData name="Al Brooks" userId="34fc579134f071c1" providerId="LiveId" clId="{B62C62A7-93D2-41C2-A8B3-CE992D4A8777}" dt="2021-04-08T20:45:04.730" v="392" actId="14100"/>
          <ac:cxnSpMkLst>
            <pc:docMk/>
            <pc:sldMk cId="2100457635" sldId="7121"/>
            <ac:cxnSpMk id="87" creationId="{AAF61E0D-2007-4C28-9B3A-B01C06D67F9E}"/>
          </ac:cxnSpMkLst>
        </pc:cxnChg>
        <pc:cxnChg chg="add del mod">
          <ac:chgData name="Al Brooks" userId="34fc579134f071c1" providerId="LiveId" clId="{B62C62A7-93D2-41C2-A8B3-CE992D4A8777}" dt="2021-04-08T20:48:52.237" v="441" actId="478"/>
          <ac:cxnSpMkLst>
            <pc:docMk/>
            <pc:sldMk cId="2100457635" sldId="7121"/>
            <ac:cxnSpMk id="89" creationId="{CD43F470-DF3C-4B29-BDEB-E37943DF6B66}"/>
          </ac:cxnSpMkLst>
        </pc:cxnChg>
        <pc:cxnChg chg="add mod">
          <ac:chgData name="Al Brooks" userId="34fc579134f071c1" providerId="LiveId" clId="{B62C62A7-93D2-41C2-A8B3-CE992D4A8777}" dt="2021-04-08T20:45:38.648" v="397" actId="14100"/>
          <ac:cxnSpMkLst>
            <pc:docMk/>
            <pc:sldMk cId="2100457635" sldId="7121"/>
            <ac:cxnSpMk id="91" creationId="{357B6C5A-1A0F-40AC-B4B5-E9E359E531A6}"/>
          </ac:cxnSpMkLst>
        </pc:cxnChg>
        <pc:cxnChg chg="add mod">
          <ac:chgData name="Al Brooks" userId="34fc579134f071c1" providerId="LiveId" clId="{B62C62A7-93D2-41C2-A8B3-CE992D4A8777}" dt="2021-04-08T20:45:49.714" v="400" actId="14100"/>
          <ac:cxnSpMkLst>
            <pc:docMk/>
            <pc:sldMk cId="2100457635" sldId="7121"/>
            <ac:cxnSpMk id="93" creationId="{607D3720-CA14-4620-92FF-0E817EB0B21D}"/>
          </ac:cxnSpMkLst>
        </pc:cxnChg>
        <pc:cxnChg chg="add mod">
          <ac:chgData name="Al Brooks" userId="34fc579134f071c1" providerId="LiveId" clId="{B62C62A7-93D2-41C2-A8B3-CE992D4A8777}" dt="2021-04-08T20:45:57.956" v="402" actId="14100"/>
          <ac:cxnSpMkLst>
            <pc:docMk/>
            <pc:sldMk cId="2100457635" sldId="7121"/>
            <ac:cxnSpMk id="95" creationId="{D809F245-F078-4CA4-8286-9ED132213A89}"/>
          </ac:cxnSpMkLst>
        </pc:cxnChg>
        <pc:cxnChg chg="add mod">
          <ac:chgData name="Al Brooks" userId="34fc579134f071c1" providerId="LiveId" clId="{B62C62A7-93D2-41C2-A8B3-CE992D4A8777}" dt="2021-04-08T20:46:07.947" v="405" actId="14100"/>
          <ac:cxnSpMkLst>
            <pc:docMk/>
            <pc:sldMk cId="2100457635" sldId="7121"/>
            <ac:cxnSpMk id="97" creationId="{9CE9C27E-434D-4B7E-A688-967E9C8CDDA0}"/>
          </ac:cxnSpMkLst>
        </pc:cxnChg>
        <pc:cxnChg chg="add mod">
          <ac:chgData name="Al Brooks" userId="34fc579134f071c1" providerId="LiveId" clId="{B62C62A7-93D2-41C2-A8B3-CE992D4A8777}" dt="2021-04-08T20:49:00.988" v="442" actId="108"/>
          <ac:cxnSpMkLst>
            <pc:docMk/>
            <pc:sldMk cId="2100457635" sldId="7121"/>
            <ac:cxnSpMk id="99" creationId="{9D5D0859-1F5C-41D8-82E7-1D1A7F29E707}"/>
          </ac:cxnSpMkLst>
        </pc:cxnChg>
        <pc:cxnChg chg="add mod">
          <ac:chgData name="Al Brooks" userId="34fc579134f071c1" providerId="LiveId" clId="{B62C62A7-93D2-41C2-A8B3-CE992D4A8777}" dt="2021-04-08T20:46:31.093" v="410" actId="14100"/>
          <ac:cxnSpMkLst>
            <pc:docMk/>
            <pc:sldMk cId="2100457635" sldId="7121"/>
            <ac:cxnSpMk id="101" creationId="{64C0C990-65AD-4470-B540-EDFF692245F9}"/>
          </ac:cxnSpMkLst>
        </pc:cxnChg>
        <pc:cxnChg chg="add mod">
          <ac:chgData name="Al Brooks" userId="34fc579134f071c1" providerId="LiveId" clId="{B62C62A7-93D2-41C2-A8B3-CE992D4A8777}" dt="2021-04-08T20:47:00.786" v="414" actId="14100"/>
          <ac:cxnSpMkLst>
            <pc:docMk/>
            <pc:sldMk cId="2100457635" sldId="7121"/>
            <ac:cxnSpMk id="104" creationId="{9ABBD47F-E991-43E5-91E7-4902EFBA9BE6}"/>
          </ac:cxnSpMkLst>
        </pc:cxnChg>
        <pc:cxnChg chg="add mod">
          <ac:chgData name="Al Brooks" userId="34fc579134f071c1" providerId="LiveId" clId="{B62C62A7-93D2-41C2-A8B3-CE992D4A8777}" dt="2021-04-08T20:51:43.571" v="561" actId="571"/>
          <ac:cxnSpMkLst>
            <pc:docMk/>
            <pc:sldMk cId="2100457635" sldId="7121"/>
            <ac:cxnSpMk id="114" creationId="{D7FC73F4-8E78-492A-843C-5E4A3177A070}"/>
          </ac:cxnSpMkLst>
        </pc:cxnChg>
        <pc:cxnChg chg="add mod">
          <ac:chgData name="Al Brooks" userId="34fc579134f071c1" providerId="LiveId" clId="{B62C62A7-93D2-41C2-A8B3-CE992D4A8777}" dt="2021-04-08T20:54:58.667" v="651" actId="14100"/>
          <ac:cxnSpMkLst>
            <pc:docMk/>
            <pc:sldMk cId="2100457635" sldId="7121"/>
            <ac:cxnSpMk id="136" creationId="{F3B6D7F8-84D8-40B7-ADD2-DBE24ECE883F}"/>
          </ac:cxnSpMkLst>
        </pc:cxnChg>
      </pc:sldChg>
      <pc:sldChg chg="addSp delSp modSp add del mod ord">
        <pc:chgData name="Al Brooks" userId="34fc579134f071c1" providerId="LiveId" clId="{B62C62A7-93D2-41C2-A8B3-CE992D4A8777}" dt="2021-04-12T20:30:46.990" v="5604" actId="47"/>
        <pc:sldMkLst>
          <pc:docMk/>
          <pc:sldMk cId="449220716" sldId="7122"/>
        </pc:sldMkLst>
        <pc:spChg chg="mod">
          <ac:chgData name="Al Brooks" userId="34fc579134f071c1" providerId="LiveId" clId="{B62C62A7-93D2-41C2-A8B3-CE992D4A8777}" dt="2021-04-09T20:38:44.039" v="3089" actId="20577"/>
          <ac:spMkLst>
            <pc:docMk/>
            <pc:sldMk cId="449220716" sldId="7122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8T15:18:58.417" v="3" actId="20577"/>
          <ac:spMkLst>
            <pc:docMk/>
            <pc:sldMk cId="449220716" sldId="7122"/>
            <ac:spMk id="21" creationId="{D800B438-E78B-4C04-8812-E548DC25F1FB}"/>
          </ac:spMkLst>
        </pc:spChg>
        <pc:spChg chg="add del mod">
          <ac:chgData name="Al Brooks" userId="34fc579134f071c1" providerId="LiveId" clId="{B62C62A7-93D2-41C2-A8B3-CE992D4A8777}" dt="2021-04-09T20:41:50.094" v="3121" actId="478"/>
          <ac:spMkLst>
            <pc:docMk/>
            <pc:sldMk cId="449220716" sldId="7122"/>
            <ac:spMk id="103" creationId="{BA4048FA-AEB5-4887-86E8-AB86F7390A06}"/>
          </ac:spMkLst>
        </pc:spChg>
        <pc:spChg chg="add mod">
          <ac:chgData name="Al Brooks" userId="34fc579134f071c1" providerId="LiveId" clId="{B62C62A7-93D2-41C2-A8B3-CE992D4A8777}" dt="2021-04-09T20:43:48.782" v="3140" actId="571"/>
          <ac:spMkLst>
            <pc:docMk/>
            <pc:sldMk cId="449220716" sldId="7122"/>
            <ac:spMk id="114" creationId="{5B1CD317-165F-4CFB-8DFD-4A344A553BD9}"/>
          </ac:spMkLst>
        </pc:spChg>
        <pc:spChg chg="add mod">
          <ac:chgData name="Al Brooks" userId="34fc579134f071c1" providerId="LiveId" clId="{B62C62A7-93D2-41C2-A8B3-CE992D4A8777}" dt="2021-04-09T20:43:50.715" v="3141" actId="571"/>
          <ac:spMkLst>
            <pc:docMk/>
            <pc:sldMk cId="449220716" sldId="7122"/>
            <ac:spMk id="115" creationId="{0A1BCADB-BCCC-4CD6-BD37-86604A87B4E5}"/>
          </ac:spMkLst>
        </pc:spChg>
        <pc:spChg chg="add mod">
          <ac:chgData name="Al Brooks" userId="34fc579134f071c1" providerId="LiveId" clId="{B62C62A7-93D2-41C2-A8B3-CE992D4A8777}" dt="2021-04-09T20:43:53.685" v="3142" actId="571"/>
          <ac:spMkLst>
            <pc:docMk/>
            <pc:sldMk cId="449220716" sldId="7122"/>
            <ac:spMk id="116" creationId="{2B4E6490-44C6-4E3D-A610-5C8BEEA20135}"/>
          </ac:spMkLst>
        </pc:spChg>
        <pc:spChg chg="add mod">
          <ac:chgData name="Al Brooks" userId="34fc579134f071c1" providerId="LiveId" clId="{B62C62A7-93D2-41C2-A8B3-CE992D4A8777}" dt="2021-04-09T20:43:59.490" v="3143" actId="571"/>
          <ac:spMkLst>
            <pc:docMk/>
            <pc:sldMk cId="449220716" sldId="7122"/>
            <ac:spMk id="117" creationId="{0AD640B1-B75A-4A6D-8950-43FF94F6C562}"/>
          </ac:spMkLst>
        </pc:spChg>
        <pc:spChg chg="add mod">
          <ac:chgData name="Al Brooks" userId="34fc579134f071c1" providerId="LiveId" clId="{B62C62A7-93D2-41C2-A8B3-CE992D4A8777}" dt="2021-04-09T20:44:09.094" v="3145" actId="1076"/>
          <ac:spMkLst>
            <pc:docMk/>
            <pc:sldMk cId="449220716" sldId="7122"/>
            <ac:spMk id="118" creationId="{DB07189C-47BE-4AA7-8501-D2E6D1B880E6}"/>
          </ac:spMkLst>
        </pc:spChg>
        <pc:spChg chg="add mod">
          <ac:chgData name="Al Brooks" userId="34fc579134f071c1" providerId="LiveId" clId="{B62C62A7-93D2-41C2-A8B3-CE992D4A8777}" dt="2021-04-09T20:44:12.729" v="3146" actId="571"/>
          <ac:spMkLst>
            <pc:docMk/>
            <pc:sldMk cId="449220716" sldId="7122"/>
            <ac:spMk id="119" creationId="{3B627E72-94F6-452D-8162-4056A770DCB2}"/>
          </ac:spMkLst>
        </pc:spChg>
        <pc:spChg chg="add mod">
          <ac:chgData name="Al Brooks" userId="34fc579134f071c1" providerId="LiveId" clId="{B62C62A7-93D2-41C2-A8B3-CE992D4A8777}" dt="2021-04-09T20:44:15.027" v="3147" actId="571"/>
          <ac:spMkLst>
            <pc:docMk/>
            <pc:sldMk cId="449220716" sldId="7122"/>
            <ac:spMk id="120" creationId="{EDC04F9A-4F32-48AD-BD23-FB3CC69437CB}"/>
          </ac:spMkLst>
        </pc:spChg>
        <pc:spChg chg="add mod">
          <ac:chgData name="Al Brooks" userId="34fc579134f071c1" providerId="LiveId" clId="{B62C62A7-93D2-41C2-A8B3-CE992D4A8777}" dt="2021-04-09T20:44:17.604" v="3148" actId="571"/>
          <ac:spMkLst>
            <pc:docMk/>
            <pc:sldMk cId="449220716" sldId="7122"/>
            <ac:spMk id="121" creationId="{E0B1667C-B30B-4C1E-9F1D-7C8AF1AF49A1}"/>
          </ac:spMkLst>
        </pc:spChg>
        <pc:spChg chg="add mod">
          <ac:chgData name="Al Brooks" userId="34fc579134f071c1" providerId="LiveId" clId="{B62C62A7-93D2-41C2-A8B3-CE992D4A8777}" dt="2021-04-09T20:44:20.318" v="3149" actId="571"/>
          <ac:spMkLst>
            <pc:docMk/>
            <pc:sldMk cId="449220716" sldId="7122"/>
            <ac:spMk id="122" creationId="{4414E62F-6096-4337-B527-B40D9555D780}"/>
          </ac:spMkLst>
        </pc:spChg>
        <pc:spChg chg="add mod">
          <ac:chgData name="Al Brooks" userId="34fc579134f071c1" providerId="LiveId" clId="{B62C62A7-93D2-41C2-A8B3-CE992D4A8777}" dt="2021-04-09T20:44:26.443" v="3150" actId="571"/>
          <ac:spMkLst>
            <pc:docMk/>
            <pc:sldMk cId="449220716" sldId="7122"/>
            <ac:spMk id="123" creationId="{5524182F-9C8E-4F8B-B989-64FFF2775126}"/>
          </ac:spMkLst>
        </pc:spChg>
        <pc:spChg chg="add mod">
          <ac:chgData name="Al Brooks" userId="34fc579134f071c1" providerId="LiveId" clId="{B62C62A7-93D2-41C2-A8B3-CE992D4A8777}" dt="2021-04-09T20:44:29.706" v="3151" actId="571"/>
          <ac:spMkLst>
            <pc:docMk/>
            <pc:sldMk cId="449220716" sldId="7122"/>
            <ac:spMk id="124" creationId="{3BA76720-065A-4A9B-B9E7-2C914F818B98}"/>
          </ac:spMkLst>
        </pc:spChg>
        <pc:spChg chg="add mod">
          <ac:chgData name="Al Brooks" userId="34fc579134f071c1" providerId="LiveId" clId="{B62C62A7-93D2-41C2-A8B3-CE992D4A8777}" dt="2021-04-09T20:44:31.773" v="3152" actId="571"/>
          <ac:spMkLst>
            <pc:docMk/>
            <pc:sldMk cId="449220716" sldId="7122"/>
            <ac:spMk id="125" creationId="{43313C41-9F4D-4DBB-80EA-D8FAF40F6032}"/>
          </ac:spMkLst>
        </pc:spChg>
        <pc:spChg chg="add mod">
          <ac:chgData name="Al Brooks" userId="34fc579134f071c1" providerId="LiveId" clId="{B62C62A7-93D2-41C2-A8B3-CE992D4A8777}" dt="2021-04-09T20:44:35.010" v="3153" actId="571"/>
          <ac:spMkLst>
            <pc:docMk/>
            <pc:sldMk cId="449220716" sldId="7122"/>
            <ac:spMk id="126" creationId="{3E7969B5-A967-4454-BC0C-A54330E4C202}"/>
          </ac:spMkLst>
        </pc:spChg>
        <pc:spChg chg="add mod">
          <ac:chgData name="Al Brooks" userId="34fc579134f071c1" providerId="LiveId" clId="{B62C62A7-93D2-41C2-A8B3-CE992D4A8777}" dt="2021-04-09T20:44:36.892" v="3154" actId="571"/>
          <ac:spMkLst>
            <pc:docMk/>
            <pc:sldMk cId="449220716" sldId="7122"/>
            <ac:spMk id="127" creationId="{917E71A1-7F7F-4FD9-80E1-686E74E246C9}"/>
          </ac:spMkLst>
        </pc:spChg>
        <pc:spChg chg="add mod">
          <ac:chgData name="Al Brooks" userId="34fc579134f071c1" providerId="LiveId" clId="{B62C62A7-93D2-41C2-A8B3-CE992D4A8777}" dt="2021-04-09T20:44:38.696" v="3155" actId="571"/>
          <ac:spMkLst>
            <pc:docMk/>
            <pc:sldMk cId="449220716" sldId="7122"/>
            <ac:spMk id="128" creationId="{CB73842B-F2B5-4E6F-B86D-4AA38807392C}"/>
          </ac:spMkLst>
        </pc:spChg>
        <pc:spChg chg="add mod">
          <ac:chgData name="Al Brooks" userId="34fc579134f071c1" providerId="LiveId" clId="{B62C62A7-93D2-41C2-A8B3-CE992D4A8777}" dt="2021-04-09T20:44:40.681" v="3156" actId="571"/>
          <ac:spMkLst>
            <pc:docMk/>
            <pc:sldMk cId="449220716" sldId="7122"/>
            <ac:spMk id="129" creationId="{2206F440-12EA-4F70-A0C1-C11A60C8DD68}"/>
          </ac:spMkLst>
        </pc:spChg>
        <pc:spChg chg="add mod">
          <ac:chgData name="Al Brooks" userId="34fc579134f071c1" providerId="LiveId" clId="{B62C62A7-93D2-41C2-A8B3-CE992D4A8777}" dt="2021-04-09T20:44:46.116" v="3157" actId="571"/>
          <ac:spMkLst>
            <pc:docMk/>
            <pc:sldMk cId="449220716" sldId="7122"/>
            <ac:spMk id="130" creationId="{A3EAF3B4-9076-4F86-81BF-8A8438F532E0}"/>
          </ac:spMkLst>
        </pc:spChg>
        <pc:spChg chg="add mod">
          <ac:chgData name="Al Brooks" userId="34fc579134f071c1" providerId="LiveId" clId="{B62C62A7-93D2-41C2-A8B3-CE992D4A8777}" dt="2021-04-09T20:44:51.411" v="3159" actId="1076"/>
          <ac:spMkLst>
            <pc:docMk/>
            <pc:sldMk cId="449220716" sldId="7122"/>
            <ac:spMk id="131" creationId="{554781DE-C8F3-44E0-833B-481D89D54A3D}"/>
          </ac:spMkLst>
        </pc:spChg>
        <pc:spChg chg="add mod">
          <ac:chgData name="Al Brooks" userId="34fc579134f071c1" providerId="LiveId" clId="{B62C62A7-93D2-41C2-A8B3-CE992D4A8777}" dt="2021-04-09T20:44:54.497" v="3160" actId="571"/>
          <ac:spMkLst>
            <pc:docMk/>
            <pc:sldMk cId="449220716" sldId="7122"/>
            <ac:spMk id="132" creationId="{F70B2BA8-B0C6-4CA5-9537-1AEED5E5E7C8}"/>
          </ac:spMkLst>
        </pc:spChg>
        <pc:spChg chg="add mod">
          <ac:chgData name="Al Brooks" userId="34fc579134f071c1" providerId="LiveId" clId="{B62C62A7-93D2-41C2-A8B3-CE992D4A8777}" dt="2021-04-09T20:44:56.523" v="3161" actId="571"/>
          <ac:spMkLst>
            <pc:docMk/>
            <pc:sldMk cId="449220716" sldId="7122"/>
            <ac:spMk id="133" creationId="{337D23EF-A03D-464D-B3C5-68EED47B63E5}"/>
          </ac:spMkLst>
        </pc:spChg>
        <pc:spChg chg="add mod">
          <ac:chgData name="Al Brooks" userId="34fc579134f071c1" providerId="LiveId" clId="{B62C62A7-93D2-41C2-A8B3-CE992D4A8777}" dt="2021-04-09T20:44:58.540" v="3162" actId="571"/>
          <ac:spMkLst>
            <pc:docMk/>
            <pc:sldMk cId="449220716" sldId="7122"/>
            <ac:spMk id="134" creationId="{9D546918-C2C3-4D22-B473-3D903CC64433}"/>
          </ac:spMkLst>
        </pc:spChg>
        <pc:spChg chg="add mod">
          <ac:chgData name="Al Brooks" userId="34fc579134f071c1" providerId="LiveId" clId="{B62C62A7-93D2-41C2-A8B3-CE992D4A8777}" dt="2021-04-09T20:45:00.628" v="3163" actId="571"/>
          <ac:spMkLst>
            <pc:docMk/>
            <pc:sldMk cId="449220716" sldId="7122"/>
            <ac:spMk id="135" creationId="{45EEC822-F7B9-4D9B-8788-52DF932C81C6}"/>
          </ac:spMkLst>
        </pc:spChg>
        <pc:spChg chg="add mod">
          <ac:chgData name="Al Brooks" userId="34fc579134f071c1" providerId="LiveId" clId="{B62C62A7-93D2-41C2-A8B3-CE992D4A8777}" dt="2021-04-09T20:45:04.243" v="3164" actId="571"/>
          <ac:spMkLst>
            <pc:docMk/>
            <pc:sldMk cId="449220716" sldId="7122"/>
            <ac:spMk id="136" creationId="{B68FF230-9BF8-4AD0-906F-C56E7E223D16}"/>
          </ac:spMkLst>
        </pc:spChg>
        <pc:spChg chg="add mod">
          <ac:chgData name="Al Brooks" userId="34fc579134f071c1" providerId="LiveId" clId="{B62C62A7-93D2-41C2-A8B3-CE992D4A8777}" dt="2021-04-09T20:45:10.109" v="3165" actId="571"/>
          <ac:spMkLst>
            <pc:docMk/>
            <pc:sldMk cId="449220716" sldId="7122"/>
            <ac:spMk id="137" creationId="{DE57AD34-EC92-4D1F-A9E1-34C6FEE271D2}"/>
          </ac:spMkLst>
        </pc:spChg>
        <pc:spChg chg="add mod">
          <ac:chgData name="Al Brooks" userId="34fc579134f071c1" providerId="LiveId" clId="{B62C62A7-93D2-41C2-A8B3-CE992D4A8777}" dt="2021-04-09T20:45:16.275" v="3166" actId="571"/>
          <ac:spMkLst>
            <pc:docMk/>
            <pc:sldMk cId="449220716" sldId="7122"/>
            <ac:spMk id="138" creationId="{FE3F7F34-8113-466A-9072-07629D35E382}"/>
          </ac:spMkLst>
        </pc:spChg>
        <pc:spChg chg="add mod">
          <ac:chgData name="Al Brooks" userId="34fc579134f071c1" providerId="LiveId" clId="{B62C62A7-93D2-41C2-A8B3-CE992D4A8777}" dt="2021-04-09T20:45:35.339" v="3170" actId="1076"/>
          <ac:spMkLst>
            <pc:docMk/>
            <pc:sldMk cId="449220716" sldId="7122"/>
            <ac:spMk id="139" creationId="{6296874D-63A9-4DF8-931D-2DCE0FAA326B}"/>
          </ac:spMkLst>
        </pc:spChg>
        <pc:spChg chg="add mod">
          <ac:chgData name="Al Brooks" userId="34fc579134f071c1" providerId="LiveId" clId="{B62C62A7-93D2-41C2-A8B3-CE992D4A8777}" dt="2021-04-09T20:45:31.397" v="3169" actId="571"/>
          <ac:spMkLst>
            <pc:docMk/>
            <pc:sldMk cId="449220716" sldId="7122"/>
            <ac:spMk id="140" creationId="{C82652EF-FD37-4A74-AECA-24F1B2B141AC}"/>
          </ac:spMkLst>
        </pc:spChg>
        <pc:spChg chg="add mod">
          <ac:chgData name="Al Brooks" userId="34fc579134f071c1" providerId="LiveId" clId="{B62C62A7-93D2-41C2-A8B3-CE992D4A8777}" dt="2021-04-09T20:45:40.426" v="3171" actId="571"/>
          <ac:spMkLst>
            <pc:docMk/>
            <pc:sldMk cId="449220716" sldId="7122"/>
            <ac:spMk id="141" creationId="{0E91890D-C1A9-45BA-86FF-7D5DD8F81186}"/>
          </ac:spMkLst>
        </pc:spChg>
        <pc:spChg chg="add mod">
          <ac:chgData name="Al Brooks" userId="34fc579134f071c1" providerId="LiveId" clId="{B62C62A7-93D2-41C2-A8B3-CE992D4A8777}" dt="2021-04-09T20:45:49.352" v="3173" actId="1076"/>
          <ac:spMkLst>
            <pc:docMk/>
            <pc:sldMk cId="449220716" sldId="7122"/>
            <ac:spMk id="142" creationId="{A00E06FF-4FF6-4049-85D0-8C8EF63BE101}"/>
          </ac:spMkLst>
        </pc:spChg>
        <pc:spChg chg="add mod">
          <ac:chgData name="Al Brooks" userId="34fc579134f071c1" providerId="LiveId" clId="{B62C62A7-93D2-41C2-A8B3-CE992D4A8777}" dt="2021-04-09T20:46:46.286" v="3248" actId="1076"/>
          <ac:spMkLst>
            <pc:docMk/>
            <pc:sldMk cId="449220716" sldId="7122"/>
            <ac:spMk id="143" creationId="{61BE6107-D39F-4372-B53E-067CE6E19AF2}"/>
          </ac:spMkLst>
        </pc:spChg>
        <pc:spChg chg="add mod">
          <ac:chgData name="Al Brooks" userId="34fc579134f071c1" providerId="LiveId" clId="{B62C62A7-93D2-41C2-A8B3-CE992D4A8777}" dt="2021-04-09T20:47:57.812" v="3370" actId="1076"/>
          <ac:spMkLst>
            <pc:docMk/>
            <pc:sldMk cId="449220716" sldId="7122"/>
            <ac:spMk id="145" creationId="{25678B94-B2D5-4102-8BB4-1D90505488A6}"/>
          </ac:spMkLst>
        </pc:spChg>
        <pc:spChg chg="add mod">
          <ac:chgData name="Al Brooks" userId="34fc579134f071c1" providerId="LiveId" clId="{B62C62A7-93D2-41C2-A8B3-CE992D4A8777}" dt="2021-04-09T20:48:52.493" v="3380" actId="14100"/>
          <ac:spMkLst>
            <pc:docMk/>
            <pc:sldMk cId="449220716" sldId="7122"/>
            <ac:spMk id="154" creationId="{EB3A8071-A7FB-4D8C-B43D-B0A6B595582E}"/>
          </ac:spMkLst>
        </pc:spChg>
        <pc:spChg chg="add mod">
          <ac:chgData name="Al Brooks" userId="34fc579134f071c1" providerId="LiveId" clId="{B62C62A7-93D2-41C2-A8B3-CE992D4A8777}" dt="2021-04-09T20:50:10.857" v="3487" actId="1076"/>
          <ac:spMkLst>
            <pc:docMk/>
            <pc:sldMk cId="449220716" sldId="7122"/>
            <ac:spMk id="155" creationId="{772A72E1-03D8-482E-983D-F0FF913E75FB}"/>
          </ac:spMkLst>
        </pc:spChg>
        <pc:spChg chg="add mod">
          <ac:chgData name="Al Brooks" userId="34fc579134f071c1" providerId="LiveId" clId="{B62C62A7-93D2-41C2-A8B3-CE992D4A8777}" dt="2021-04-09T20:49:29.115" v="3447" actId="20577"/>
          <ac:spMkLst>
            <pc:docMk/>
            <pc:sldMk cId="449220716" sldId="7122"/>
            <ac:spMk id="156" creationId="{B2F33134-6091-4FC5-AEB7-80BAF22AB158}"/>
          </ac:spMkLst>
        </pc:spChg>
        <pc:picChg chg="add mod">
          <ac:chgData name="Al Brooks" userId="34fc579134f071c1" providerId="LiveId" clId="{B62C62A7-93D2-41C2-A8B3-CE992D4A8777}" dt="2021-04-09T20:47:47.113" v="3367" actId="1076"/>
          <ac:picMkLst>
            <pc:docMk/>
            <pc:sldMk cId="449220716" sldId="7122"/>
            <ac:picMk id="4" creationId="{575B9C2C-B62A-41B9-A6D5-1E9616F8D2B1}"/>
          </ac:picMkLst>
        </pc:picChg>
        <pc:cxnChg chg="add mod">
          <ac:chgData name="Al Brooks" userId="34fc579134f071c1" providerId="LiveId" clId="{B62C62A7-93D2-41C2-A8B3-CE992D4A8777}" dt="2021-04-09T20:39:08.281" v="3092" actId="14100"/>
          <ac:cxnSpMkLst>
            <pc:docMk/>
            <pc:sldMk cId="449220716" sldId="7122"/>
            <ac:cxnSpMk id="82" creationId="{168B9BCC-4A2B-4F91-B74C-52A820E17892}"/>
          </ac:cxnSpMkLst>
        </pc:cxnChg>
        <pc:cxnChg chg="add mod">
          <ac:chgData name="Al Brooks" userId="34fc579134f071c1" providerId="LiveId" clId="{B62C62A7-93D2-41C2-A8B3-CE992D4A8777}" dt="2021-04-09T20:39:25.690" v="3094" actId="14100"/>
          <ac:cxnSpMkLst>
            <pc:docMk/>
            <pc:sldMk cId="449220716" sldId="7122"/>
            <ac:cxnSpMk id="84" creationId="{E61B1FC5-1CF1-42D6-9B84-254A61CBEC06}"/>
          </ac:cxnSpMkLst>
        </pc:cxnChg>
        <pc:cxnChg chg="add mod">
          <ac:chgData name="Al Brooks" userId="34fc579134f071c1" providerId="LiveId" clId="{B62C62A7-93D2-41C2-A8B3-CE992D4A8777}" dt="2021-04-09T20:39:56.972" v="3099" actId="14100"/>
          <ac:cxnSpMkLst>
            <pc:docMk/>
            <pc:sldMk cId="449220716" sldId="7122"/>
            <ac:cxnSpMk id="86" creationId="{670A3B48-561C-4DC7-B896-9D2E2DF08F05}"/>
          </ac:cxnSpMkLst>
        </pc:cxnChg>
        <pc:cxnChg chg="add mod">
          <ac:chgData name="Al Brooks" userId="34fc579134f071c1" providerId="LiveId" clId="{B62C62A7-93D2-41C2-A8B3-CE992D4A8777}" dt="2021-04-09T20:40:10.993" v="3102" actId="14100"/>
          <ac:cxnSpMkLst>
            <pc:docMk/>
            <pc:sldMk cId="449220716" sldId="7122"/>
            <ac:cxnSpMk id="90" creationId="{8C8559AD-FC43-4B12-B491-021234A4D97A}"/>
          </ac:cxnSpMkLst>
        </pc:cxnChg>
        <pc:cxnChg chg="add del mod">
          <ac:chgData name="Al Brooks" userId="34fc579134f071c1" providerId="LiveId" clId="{B62C62A7-93D2-41C2-A8B3-CE992D4A8777}" dt="2021-04-09T20:40:28.181" v="3106" actId="478"/>
          <ac:cxnSpMkLst>
            <pc:docMk/>
            <pc:sldMk cId="449220716" sldId="7122"/>
            <ac:cxnSpMk id="92" creationId="{E6FEDDD5-C17B-42EE-A77E-7D427DECF73B}"/>
          </ac:cxnSpMkLst>
        </pc:cxnChg>
        <pc:cxnChg chg="add mod">
          <ac:chgData name="Al Brooks" userId="34fc579134f071c1" providerId="LiveId" clId="{B62C62A7-93D2-41C2-A8B3-CE992D4A8777}" dt="2021-04-09T20:40:36.649" v="3108" actId="14100"/>
          <ac:cxnSpMkLst>
            <pc:docMk/>
            <pc:sldMk cId="449220716" sldId="7122"/>
            <ac:cxnSpMk id="94" creationId="{3D7F6AC4-C5DA-4518-8286-131AAE9DD6DE}"/>
          </ac:cxnSpMkLst>
        </pc:cxnChg>
        <pc:cxnChg chg="add mod">
          <ac:chgData name="Al Brooks" userId="34fc579134f071c1" providerId="LiveId" clId="{B62C62A7-93D2-41C2-A8B3-CE992D4A8777}" dt="2021-04-09T20:40:51.449" v="3110" actId="14100"/>
          <ac:cxnSpMkLst>
            <pc:docMk/>
            <pc:sldMk cId="449220716" sldId="7122"/>
            <ac:cxnSpMk id="96" creationId="{553EC864-F2FD-4722-8A9E-D75FFFED828F}"/>
          </ac:cxnSpMkLst>
        </pc:cxnChg>
        <pc:cxnChg chg="add mod">
          <ac:chgData name="Al Brooks" userId="34fc579134f071c1" providerId="LiveId" clId="{B62C62A7-93D2-41C2-A8B3-CE992D4A8777}" dt="2021-04-09T20:41:04.199" v="3112" actId="14100"/>
          <ac:cxnSpMkLst>
            <pc:docMk/>
            <pc:sldMk cId="449220716" sldId="7122"/>
            <ac:cxnSpMk id="98" creationId="{71FDC82F-1EBA-4442-AE7B-F90A6958FF99}"/>
          </ac:cxnSpMkLst>
        </pc:cxnChg>
        <pc:cxnChg chg="add mod">
          <ac:chgData name="Al Brooks" userId="34fc579134f071c1" providerId="LiveId" clId="{B62C62A7-93D2-41C2-A8B3-CE992D4A8777}" dt="2021-04-09T20:41:22.566" v="3116" actId="1076"/>
          <ac:cxnSpMkLst>
            <pc:docMk/>
            <pc:sldMk cId="449220716" sldId="7122"/>
            <ac:cxnSpMk id="100" creationId="{1A1733CB-141F-4313-B660-8078E626C0EC}"/>
          </ac:cxnSpMkLst>
        </pc:cxnChg>
        <pc:cxnChg chg="add mod">
          <ac:chgData name="Al Brooks" userId="34fc579134f071c1" providerId="LiveId" clId="{B62C62A7-93D2-41C2-A8B3-CE992D4A8777}" dt="2021-04-09T20:41:53.221" v="3122" actId="1036"/>
          <ac:cxnSpMkLst>
            <pc:docMk/>
            <pc:sldMk cId="449220716" sldId="7122"/>
            <ac:cxnSpMk id="102" creationId="{899A84B8-66A2-4005-B1FA-DE203681CB6E}"/>
          </ac:cxnSpMkLst>
        </pc:cxnChg>
        <pc:cxnChg chg="add mod">
          <ac:chgData name="Al Brooks" userId="34fc579134f071c1" providerId="LiveId" clId="{B62C62A7-93D2-41C2-A8B3-CE992D4A8777}" dt="2021-04-09T20:42:16.573" v="3127" actId="14100"/>
          <ac:cxnSpMkLst>
            <pc:docMk/>
            <pc:sldMk cId="449220716" sldId="7122"/>
            <ac:cxnSpMk id="104" creationId="{34A70F27-A55C-41D7-8715-0F2A79787734}"/>
          </ac:cxnSpMkLst>
        </pc:cxnChg>
        <pc:cxnChg chg="add mod">
          <ac:chgData name="Al Brooks" userId="34fc579134f071c1" providerId="LiveId" clId="{B62C62A7-93D2-41C2-A8B3-CE992D4A8777}" dt="2021-04-09T20:42:27.626" v="3129" actId="14100"/>
          <ac:cxnSpMkLst>
            <pc:docMk/>
            <pc:sldMk cId="449220716" sldId="7122"/>
            <ac:cxnSpMk id="106" creationId="{1A089EC5-2D41-498A-93AA-F2EEB4AF9CC4}"/>
          </ac:cxnSpMkLst>
        </pc:cxnChg>
        <pc:cxnChg chg="add mod">
          <ac:chgData name="Al Brooks" userId="34fc579134f071c1" providerId="LiveId" clId="{B62C62A7-93D2-41C2-A8B3-CE992D4A8777}" dt="2021-04-09T20:42:53.905" v="3133" actId="1076"/>
          <ac:cxnSpMkLst>
            <pc:docMk/>
            <pc:sldMk cId="449220716" sldId="7122"/>
            <ac:cxnSpMk id="108" creationId="{E5A7143A-DB64-4D20-AE74-BD4E2BB34A7A}"/>
          </ac:cxnSpMkLst>
        </pc:cxnChg>
        <pc:cxnChg chg="add mod">
          <ac:chgData name="Al Brooks" userId="34fc579134f071c1" providerId="LiveId" clId="{B62C62A7-93D2-41C2-A8B3-CE992D4A8777}" dt="2021-04-09T20:43:08.761" v="3136" actId="14100"/>
          <ac:cxnSpMkLst>
            <pc:docMk/>
            <pc:sldMk cId="449220716" sldId="7122"/>
            <ac:cxnSpMk id="110" creationId="{9A5D6F3B-9A01-46A0-B372-34CFE56A5D44}"/>
          </ac:cxnSpMkLst>
        </pc:cxnChg>
        <pc:cxnChg chg="add mod">
          <ac:chgData name="Al Brooks" userId="34fc579134f071c1" providerId="LiveId" clId="{B62C62A7-93D2-41C2-A8B3-CE992D4A8777}" dt="2021-04-09T20:43:42.615" v="3139" actId="14100"/>
          <ac:cxnSpMkLst>
            <pc:docMk/>
            <pc:sldMk cId="449220716" sldId="7122"/>
            <ac:cxnSpMk id="112" creationId="{F652FA4C-01A0-42C1-8825-069320919C75}"/>
          </ac:cxnSpMkLst>
        </pc:cxnChg>
        <pc:cxnChg chg="add mod">
          <ac:chgData name="Al Brooks" userId="34fc579134f071c1" providerId="LiveId" clId="{B62C62A7-93D2-41C2-A8B3-CE992D4A8777}" dt="2021-04-09T20:46:41.628" v="3247" actId="1036"/>
          <ac:cxnSpMkLst>
            <pc:docMk/>
            <pc:sldMk cId="449220716" sldId="7122"/>
            <ac:cxnSpMk id="144" creationId="{5E8C3222-B830-4861-A6D7-13323D43B91A}"/>
          </ac:cxnSpMkLst>
        </pc:cxnChg>
        <pc:cxnChg chg="add mod">
          <ac:chgData name="Al Brooks" userId="34fc579134f071c1" providerId="LiveId" clId="{B62C62A7-93D2-41C2-A8B3-CE992D4A8777}" dt="2021-04-09T20:48:04.479" v="3372" actId="14100"/>
          <ac:cxnSpMkLst>
            <pc:docMk/>
            <pc:sldMk cId="449220716" sldId="7122"/>
            <ac:cxnSpMk id="146" creationId="{F8445619-DA18-4CAF-A3FB-C870CD718390}"/>
          </ac:cxnSpMkLst>
        </pc:cxnChg>
        <pc:cxnChg chg="add mod">
          <ac:chgData name="Al Brooks" userId="34fc579134f071c1" providerId="LiveId" clId="{B62C62A7-93D2-41C2-A8B3-CE992D4A8777}" dt="2021-04-09T20:48:09.232" v="3374" actId="14100"/>
          <ac:cxnSpMkLst>
            <pc:docMk/>
            <pc:sldMk cId="449220716" sldId="7122"/>
            <ac:cxnSpMk id="148" creationId="{2F676DDB-DCDC-4B91-B8EC-60F9CC471C98}"/>
          </ac:cxnSpMkLst>
        </pc:cxnChg>
        <pc:cxnChg chg="add mod">
          <ac:chgData name="Al Brooks" userId="34fc579134f071c1" providerId="LiveId" clId="{B62C62A7-93D2-41C2-A8B3-CE992D4A8777}" dt="2021-04-09T20:48:21.698" v="3378" actId="14100"/>
          <ac:cxnSpMkLst>
            <pc:docMk/>
            <pc:sldMk cId="449220716" sldId="7122"/>
            <ac:cxnSpMk id="150" creationId="{42D56C73-09E0-4CB8-9356-5DE8EE3987C9}"/>
          </ac:cxnSpMkLst>
        </pc:cxnChg>
        <pc:cxnChg chg="add mod">
          <ac:chgData name="Al Brooks" userId="34fc579134f071c1" providerId="LiveId" clId="{B62C62A7-93D2-41C2-A8B3-CE992D4A8777}" dt="2021-04-09T20:48:19.073" v="3377" actId="14100"/>
          <ac:cxnSpMkLst>
            <pc:docMk/>
            <pc:sldMk cId="449220716" sldId="7122"/>
            <ac:cxnSpMk id="151" creationId="{E2CF5442-847C-47CE-BDB7-0C35F1137F03}"/>
          </ac:cxnSpMkLst>
        </pc:cxnChg>
        <pc:cxnChg chg="add mod">
          <ac:chgData name="Al Brooks" userId="34fc579134f071c1" providerId="LiveId" clId="{B62C62A7-93D2-41C2-A8B3-CE992D4A8777}" dt="2021-04-09T20:50:08.166" v="3486" actId="571"/>
          <ac:cxnSpMkLst>
            <pc:docMk/>
            <pc:sldMk cId="449220716" sldId="7122"/>
            <ac:cxnSpMk id="157" creationId="{7F9788D6-4C55-4C9F-8C27-BAAC21AA945C}"/>
          </ac:cxnSpMkLst>
        </pc:cxnChg>
      </pc:sldChg>
      <pc:sldChg chg="addSp delSp modSp add del mod">
        <pc:chgData name="Al Brooks" userId="34fc579134f071c1" providerId="LiveId" clId="{B62C62A7-93D2-41C2-A8B3-CE992D4A8777}" dt="2021-04-08T21:28:02.511" v="1606" actId="2696"/>
        <pc:sldMkLst>
          <pc:docMk/>
          <pc:sldMk cId="1699577366" sldId="7123"/>
        </pc:sldMkLst>
        <pc:spChg chg="mod ord">
          <ac:chgData name="Al Brooks" userId="34fc579134f071c1" providerId="LiveId" clId="{B62C62A7-93D2-41C2-A8B3-CE992D4A8777}" dt="2021-04-08T21:00:06.604" v="771" actId="167"/>
          <ac:spMkLst>
            <pc:docMk/>
            <pc:sldMk cId="1699577366" sldId="7123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87" creationId="{A7181BEB-B4EE-468C-B6B5-72B700B947A6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88" creationId="{87F072A0-DF93-4210-AC38-D5CCA0D51665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89" creationId="{BCFD9FD4-49E2-4B5E-B7B3-0043D4C2968A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0" creationId="{5AE0F32E-BDA9-48C7-A739-C634B4045DA3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1" creationId="{933D2485-1BB4-4BE6-83CA-BE2256A39D56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2" creationId="{B1EC774F-F275-4ADE-8292-7DB35FFEA18C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3" creationId="{82352DFC-5E92-49FD-B991-293683BF3379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4" creationId="{756EF587-6F6D-486D-98C4-3FAD7A254F8C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5" creationId="{59AC3029-B492-463A-BE09-5EA89F322573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6" creationId="{FF0D61A4-49D2-43EF-99B3-DFD6581244DC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8" creationId="{078C7A60-227A-4B72-A9DF-2595808EB655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99" creationId="{9AF7B900-8C89-40C8-939D-A13A55A485F9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05" creationId="{5621D94D-989E-4F65-94E7-5521526AD937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06" creationId="{06797A06-E3A7-41DA-97E6-F2E64A61955F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45" creationId="{1A202A47-828E-4DA3-A74B-15D4B514DDAD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46" creationId="{510F58FE-5B1E-4493-A8F7-B496723968BD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47" creationId="{5FFD4180-5419-47E5-84E7-3C9316CD43EF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48" creationId="{27C7C87D-4146-41FA-A9A6-2D93E9286852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49" creationId="{21142074-DD0F-46BF-BFA6-0A014234B986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55" creationId="{E21DC5AB-C51E-4DB9-9596-21E5507FEEAA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156" creationId="{47B12B86-8203-4A34-A998-CC9428221C14}"/>
          </ac:spMkLst>
        </pc:spChg>
        <pc:spChg chg="mod">
          <ac:chgData name="Al Brooks" userId="34fc579134f071c1" providerId="LiveId" clId="{B62C62A7-93D2-41C2-A8B3-CE992D4A8777}" dt="2021-04-08T21:08:34.869" v="1106" actId="108"/>
          <ac:spMkLst>
            <pc:docMk/>
            <pc:sldMk cId="1699577366" sldId="7123"/>
            <ac:spMk id="158" creationId="{49B62811-C182-4D8A-9F29-4084C6CB9572}"/>
          </ac:spMkLst>
        </pc:spChg>
        <pc:spChg chg="add del mod">
          <ac:chgData name="Al Brooks" userId="34fc579134f071c1" providerId="LiveId" clId="{B62C62A7-93D2-41C2-A8B3-CE992D4A8777}" dt="2021-04-08T21:08:58.844" v="1133" actId="478"/>
          <ac:spMkLst>
            <pc:docMk/>
            <pc:sldMk cId="1699577366" sldId="7123"/>
            <ac:spMk id="166" creationId="{A6EA69B6-0784-4F4A-A356-E1FB53950E58}"/>
          </ac:spMkLst>
        </pc:spChg>
        <pc:spChg chg="add del mod">
          <ac:chgData name="Al Brooks" userId="34fc579134f071c1" providerId="LiveId" clId="{B62C62A7-93D2-41C2-A8B3-CE992D4A8777}" dt="2021-04-08T21:09:16.490" v="1144" actId="478"/>
          <ac:spMkLst>
            <pc:docMk/>
            <pc:sldMk cId="1699577366" sldId="7123"/>
            <ac:spMk id="167" creationId="{DEAA8E7C-4D3F-4005-B448-7C9E0FFB9A75}"/>
          </ac:spMkLst>
        </pc:spChg>
        <pc:spChg chg="add del mod">
          <ac:chgData name="Al Brooks" userId="34fc579134f071c1" providerId="LiveId" clId="{B62C62A7-93D2-41C2-A8B3-CE992D4A8777}" dt="2021-04-08T21:08:47.665" v="1131" actId="478"/>
          <ac:spMkLst>
            <pc:docMk/>
            <pc:sldMk cId="1699577366" sldId="7123"/>
            <ac:spMk id="168" creationId="{921774D8-3560-4052-B7B3-270A6517D21E}"/>
          </ac:spMkLst>
        </pc:spChg>
        <pc:spChg chg="add del mod">
          <ac:chgData name="Al Brooks" userId="34fc579134f071c1" providerId="LiveId" clId="{B62C62A7-93D2-41C2-A8B3-CE992D4A8777}" dt="2021-04-08T21:08:46.333" v="1129" actId="478"/>
          <ac:spMkLst>
            <pc:docMk/>
            <pc:sldMk cId="1699577366" sldId="7123"/>
            <ac:spMk id="169" creationId="{E53F39CC-12C3-4CBA-9569-A63C79242519}"/>
          </ac:spMkLst>
        </pc:spChg>
        <pc:spChg chg="add mod">
          <ac:chgData name="Al Brooks" userId="34fc579134f071c1" providerId="LiveId" clId="{B62C62A7-93D2-41C2-A8B3-CE992D4A8777}" dt="2021-04-08T21:08:09.557" v="1101"/>
          <ac:spMkLst>
            <pc:docMk/>
            <pc:sldMk cId="1699577366" sldId="7123"/>
            <ac:spMk id="170" creationId="{14623C29-5254-4F63-BE93-23EDAFD6938B}"/>
          </ac:spMkLst>
        </pc:spChg>
        <pc:spChg chg="add mod">
          <ac:chgData name="Al Brooks" userId="34fc579134f071c1" providerId="LiveId" clId="{B62C62A7-93D2-41C2-A8B3-CE992D4A8777}" dt="2021-04-08T21:08:09.557" v="1101"/>
          <ac:spMkLst>
            <pc:docMk/>
            <pc:sldMk cId="1699577366" sldId="7123"/>
            <ac:spMk id="171" creationId="{A264E4CF-8EC6-4ED7-A5D2-EA41126B71EE}"/>
          </ac:spMkLst>
        </pc:spChg>
        <pc:spChg chg="add mod">
          <ac:chgData name="Al Brooks" userId="34fc579134f071c1" providerId="LiveId" clId="{B62C62A7-93D2-41C2-A8B3-CE992D4A8777}" dt="2021-04-08T21:08:09.557" v="1101"/>
          <ac:spMkLst>
            <pc:docMk/>
            <pc:sldMk cId="1699577366" sldId="7123"/>
            <ac:spMk id="172" creationId="{8971056E-FBD0-47BD-B398-D98F844692F4}"/>
          </ac:spMkLst>
        </pc:spChg>
        <pc:spChg chg="add mod">
          <ac:chgData name="Al Brooks" userId="34fc579134f071c1" providerId="LiveId" clId="{B62C62A7-93D2-41C2-A8B3-CE992D4A8777}" dt="2021-04-08T21:08:09.557" v="1101"/>
          <ac:spMkLst>
            <pc:docMk/>
            <pc:sldMk cId="1699577366" sldId="7123"/>
            <ac:spMk id="173" creationId="{3F929163-79DC-449C-B677-DC1DC1EC2A77}"/>
          </ac:spMkLst>
        </pc:spChg>
        <pc:spChg chg="add mod">
          <ac:chgData name="Al Brooks" userId="34fc579134f071c1" providerId="LiveId" clId="{B62C62A7-93D2-41C2-A8B3-CE992D4A8777}" dt="2021-04-08T21:12:16.659" v="1377"/>
          <ac:spMkLst>
            <pc:docMk/>
            <pc:sldMk cId="1699577366" sldId="7123"/>
            <ac:spMk id="176" creationId="{74CCC621-FB5B-45DE-B997-70AF72F8BB3C}"/>
          </ac:spMkLst>
        </pc:spChg>
        <pc:spChg chg="add del mod">
          <ac:chgData name="Al Brooks" userId="34fc579134f071c1" providerId="LiveId" clId="{B62C62A7-93D2-41C2-A8B3-CE992D4A8777}" dt="2021-04-08T21:27:53.132" v="1603" actId="478"/>
          <ac:spMkLst>
            <pc:docMk/>
            <pc:sldMk cId="1699577366" sldId="7123"/>
            <ac:spMk id="178" creationId="{87E835F8-5E6C-48CC-A59F-CD676F99E39C}"/>
          </ac:spMkLst>
        </pc:spChg>
        <pc:spChg chg="add mod">
          <ac:chgData name="Al Brooks" userId="34fc579134f071c1" providerId="LiveId" clId="{B62C62A7-93D2-41C2-A8B3-CE992D4A8777}" dt="2021-04-08T21:27:57.580" v="1605" actId="1076"/>
          <ac:spMkLst>
            <pc:docMk/>
            <pc:sldMk cId="1699577366" sldId="7123"/>
            <ac:spMk id="179" creationId="{80B8EE5C-6752-49E9-A3D0-1226CC61E5CD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213" creationId="{136C7545-9905-4F1D-83AA-47C82102B23B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214" creationId="{CB5BA39D-2C71-484F-9868-43E33C1E4305}"/>
          </ac:spMkLst>
        </pc:spChg>
        <pc:spChg chg="del">
          <ac:chgData name="Al Brooks" userId="34fc579134f071c1" providerId="LiveId" clId="{B62C62A7-93D2-41C2-A8B3-CE992D4A8777}" dt="2021-04-08T21:24:30.138" v="1472" actId="478"/>
          <ac:spMkLst>
            <pc:docMk/>
            <pc:sldMk cId="1699577366" sldId="7123"/>
            <ac:spMk id="215" creationId="{CA501447-38EE-43FF-B1D8-C4CDE837A6F3}"/>
          </ac:spMkLst>
        </pc:spChg>
        <pc:picChg chg="add mod ord">
          <ac:chgData name="Al Brooks" userId="34fc579134f071c1" providerId="LiveId" clId="{B62C62A7-93D2-41C2-A8B3-CE992D4A8777}" dt="2021-04-08T20:59:55.420" v="768" actId="167"/>
          <ac:picMkLst>
            <pc:docMk/>
            <pc:sldMk cId="1699577366" sldId="7123"/>
            <ac:picMk id="159" creationId="{8ABFE94B-9704-4BDB-89E7-62E2986AC599}"/>
          </ac:picMkLst>
        </pc:pic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86" creationId="{7DB1F48B-A62C-4C5F-B2CF-3726F230872D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97" creationId="{93B6BD16-7BD6-4759-A09F-2A3ED1AB583C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0" creationId="{12B554E8-0764-413E-816A-A7EAD291C58C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1" creationId="{F3EAB8B1-E304-4AF1-99BC-C2A28027E9E7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2" creationId="{B6F0B7A5-7526-41B2-859C-9BE1CFB4F4C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3" creationId="{697B4A04-EE5A-4043-8B0A-D0C50A25D20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4" creationId="{9E1FE5A7-3E83-4EDD-A299-67CECCAD21C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7" creationId="{AEE4266A-2273-4394-ADD0-00A396E6CE4D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8" creationId="{FD3BAD35-36AE-40FC-85AE-346A067E20E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09" creationId="{641B4A00-C1C5-42A3-8343-4AADF9C4A824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0" creationId="{39BCE718-649D-4B50-9BCE-6C8C22294A40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1" creationId="{148D3E4C-275C-46CC-89A7-E8CF896CD0E8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2" creationId="{71059C93-FCA6-4D8E-9C3A-39A659FCD28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3" creationId="{4A7B19A8-66C5-43C3-9B53-BF06D75AD1A1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4" creationId="{D41074FA-7977-49B0-BE9E-F4DD77E4E60A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5" creationId="{299BFAF5-676F-4273-A9C0-9499921C684A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6" creationId="{894BF0B4-AC50-434E-B690-9332EDB35A49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7" creationId="{851CE2BC-7F53-4AF4-BAE6-039738CD4104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8" creationId="{ABB37BD1-AEA8-454D-B2BB-9F577A1A1146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19" creationId="{C662D0DE-0298-4CB7-93AB-ADA971D367E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0" creationId="{E74BFB1A-6DF5-49BB-AC74-57ECEFC129B4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1" creationId="{D0B24D3E-B72D-43D8-A3ED-A67E4D98B50B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2" creationId="{8110BC72-C103-4DEA-ACE8-4DD3CB4AD1CE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3" creationId="{49D753F2-3114-48F5-82D9-1B616170CF58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4" creationId="{F15E0818-6514-4FB6-836E-569EF27513A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5" creationId="{6342C26D-531D-4B9D-9D55-A25391264BF8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6" creationId="{43B1B153-81F3-4B1C-B438-07A3CB6A6D2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7" creationId="{6E6B3F1B-1229-40B6-857F-5A677140B717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8" creationId="{1E0E557F-7C9D-4F99-BC4B-9F05CDDBD3FA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29" creationId="{80F39148-FC82-480F-B9A3-775A5F65B24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0" creationId="{9C0D404F-30D4-47A7-86F4-13A3DA3C8DBC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1" creationId="{22833991-4637-481F-979D-9036229CA362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2" creationId="{4D3DE551-4179-4434-8643-67D9FCC811AD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3" creationId="{3714828A-10BE-49AE-9DDE-73FC47BB642C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4" creationId="{9624733B-0092-482D-BAF3-1F812E56D107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5" creationId="{F25A147A-3960-4537-A208-6BC164B2D281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6" creationId="{D5098025-5E53-4B65-9577-82FDC6E7662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7" creationId="{40273760-48FE-490E-8E1C-979E11D9D881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8" creationId="{E10F31C2-8D50-4084-B931-83AC5122D30B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39" creationId="{16A41112-7822-4CDA-8AEA-3CA2815ABE5B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40" creationId="{3EA94FF2-DCDC-4BD1-B697-E37C536C41DC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41" creationId="{6F1DE319-6024-4BE8-A277-DAA753004515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42" creationId="{D0050C27-4367-4B07-8BC7-27FFABB639F7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43" creationId="{67830EFD-D14B-47CB-9914-A178FF381F2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44" creationId="{DF40F9CB-E53D-4AEC-B0B6-5328D2EE650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0" creationId="{8951C1E0-2245-45FA-BD3D-D62952A1817E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1" creationId="{B938517B-73E0-4EEC-AE95-87C2C587EF09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2" creationId="{CB0DB181-6A03-4C52-8673-BED584A1C5BB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3" creationId="{216C45CC-BF3E-40BB-B9D0-8D8E26366A80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4" creationId="{B14313E9-B900-4650-8D94-07C267CC2E02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57" creationId="{0F259935-B175-411C-9C11-A5C85161D0FA}"/>
          </ac:cxnSpMkLst>
        </pc:cxnChg>
        <pc:cxnChg chg="add del mod">
          <ac:chgData name="Al Brooks" userId="34fc579134f071c1" providerId="LiveId" clId="{B62C62A7-93D2-41C2-A8B3-CE992D4A8777}" dt="2021-04-08T21:08:50.593" v="1132" actId="478"/>
          <ac:cxnSpMkLst>
            <pc:docMk/>
            <pc:sldMk cId="1699577366" sldId="7123"/>
            <ac:cxnSpMk id="160" creationId="{45C10B4B-AF9E-484F-A668-2C37E8BFBC97}"/>
          </ac:cxnSpMkLst>
        </pc:cxnChg>
        <pc:cxnChg chg="add mod">
          <ac:chgData name="Al Brooks" userId="34fc579134f071c1" providerId="LiveId" clId="{B62C62A7-93D2-41C2-A8B3-CE992D4A8777}" dt="2021-04-08T21:08:09.557" v="1101"/>
          <ac:cxnSpMkLst>
            <pc:docMk/>
            <pc:sldMk cId="1699577366" sldId="7123"/>
            <ac:cxnSpMk id="161" creationId="{9D16E449-F452-433E-979C-4B2FDA984733}"/>
          </ac:cxnSpMkLst>
        </pc:cxnChg>
        <pc:cxnChg chg="add mod">
          <ac:chgData name="Al Brooks" userId="34fc579134f071c1" providerId="LiveId" clId="{B62C62A7-93D2-41C2-A8B3-CE992D4A8777}" dt="2021-04-08T21:08:09.557" v="1101"/>
          <ac:cxnSpMkLst>
            <pc:docMk/>
            <pc:sldMk cId="1699577366" sldId="7123"/>
            <ac:cxnSpMk id="162" creationId="{C19BD7B9-A27D-4A56-BD97-DCE157A3D953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163" creationId="{F0ABB963-FB5E-46D1-A1B3-F50AF1A2B85D}"/>
          </ac:cxnSpMkLst>
        </pc:cxnChg>
        <pc:cxnChg chg="add mod">
          <ac:chgData name="Al Brooks" userId="34fc579134f071c1" providerId="LiveId" clId="{B62C62A7-93D2-41C2-A8B3-CE992D4A8777}" dt="2021-04-08T21:08:09.557" v="1101"/>
          <ac:cxnSpMkLst>
            <pc:docMk/>
            <pc:sldMk cId="1699577366" sldId="7123"/>
            <ac:cxnSpMk id="164" creationId="{950487DE-B1FB-49DD-B57D-CDA54EA28C3B}"/>
          </ac:cxnSpMkLst>
        </pc:cxnChg>
        <pc:cxnChg chg="add mod">
          <ac:chgData name="Al Brooks" userId="34fc579134f071c1" providerId="LiveId" clId="{B62C62A7-93D2-41C2-A8B3-CE992D4A8777}" dt="2021-04-08T21:08:09.557" v="1101"/>
          <ac:cxnSpMkLst>
            <pc:docMk/>
            <pc:sldMk cId="1699577366" sldId="7123"/>
            <ac:cxnSpMk id="165" creationId="{998BF590-EFE6-4E62-A409-2B18DA30377F}"/>
          </ac:cxnSpMkLst>
        </pc:cxnChg>
        <pc:cxnChg chg="add del mod">
          <ac:chgData name="Al Brooks" userId="34fc579134f071c1" providerId="LiveId" clId="{B62C62A7-93D2-41C2-A8B3-CE992D4A8777}" dt="2021-04-08T21:08:16.741" v="1104" actId="478"/>
          <ac:cxnSpMkLst>
            <pc:docMk/>
            <pc:sldMk cId="1699577366" sldId="7123"/>
            <ac:cxnSpMk id="174" creationId="{64AB22C7-F270-4636-85E5-1F722B4DC03A}"/>
          </ac:cxnSpMkLst>
        </pc:cxnChg>
        <pc:cxnChg chg="add mod">
          <ac:chgData name="Al Brooks" userId="34fc579134f071c1" providerId="LiveId" clId="{B62C62A7-93D2-41C2-A8B3-CE992D4A8777}" dt="2021-04-08T21:08:43.385" v="1128" actId="1036"/>
          <ac:cxnSpMkLst>
            <pc:docMk/>
            <pc:sldMk cId="1699577366" sldId="7123"/>
            <ac:cxnSpMk id="175" creationId="{238B7E0B-AFBA-42CA-B0C0-42066FF9ACF4}"/>
          </ac:cxnSpMkLst>
        </pc:cxnChg>
        <pc:cxnChg chg="add mod">
          <ac:chgData name="Al Brooks" userId="34fc579134f071c1" providerId="LiveId" clId="{B62C62A7-93D2-41C2-A8B3-CE992D4A8777}" dt="2021-04-08T21:12:16.659" v="1377"/>
          <ac:cxnSpMkLst>
            <pc:docMk/>
            <pc:sldMk cId="1699577366" sldId="7123"/>
            <ac:cxnSpMk id="177" creationId="{C6A414D4-16E2-4521-AF4F-FBF4A671C2CD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216" creationId="{5EAF259F-CE10-4749-9136-7C4600D19AAE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222" creationId="{9A077474-B772-4D51-98BD-E45790428A40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223" creationId="{29D9B6DE-E737-491D-B0AE-76F8B49B615F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224" creationId="{995A301D-6F91-4839-AA1B-D872B279C619}"/>
          </ac:cxnSpMkLst>
        </pc:cxnChg>
        <pc:cxnChg chg="del">
          <ac:chgData name="Al Brooks" userId="34fc579134f071c1" providerId="LiveId" clId="{B62C62A7-93D2-41C2-A8B3-CE992D4A8777}" dt="2021-04-08T21:24:30.138" v="1472" actId="478"/>
          <ac:cxnSpMkLst>
            <pc:docMk/>
            <pc:sldMk cId="1699577366" sldId="7123"/>
            <ac:cxnSpMk id="225" creationId="{6A4E6CDE-D040-4B63-8C12-A749A7B2CAC8}"/>
          </ac:cxnSpMkLst>
        </pc:cxnChg>
      </pc:sldChg>
      <pc:sldChg chg="addSp delSp modSp add del mod chgLayout">
        <pc:chgData name="Al Brooks" userId="34fc579134f071c1" providerId="LiveId" clId="{B62C62A7-93D2-41C2-A8B3-CE992D4A8777}" dt="2021-04-10T14:52:53.222" v="4832" actId="2696"/>
        <pc:sldMkLst>
          <pc:docMk/>
          <pc:sldMk cId="3992508800" sldId="7124"/>
        </pc:sldMkLst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" creationId="{BC1EA356-AA12-4342-A103-DCF6D5B50FEE}"/>
          </ac:spMkLst>
        </pc:spChg>
        <pc:spChg chg="mod ord">
          <ac:chgData name="Al Brooks" userId="34fc579134f071c1" providerId="LiveId" clId="{B62C62A7-93D2-41C2-A8B3-CE992D4A8777}" dt="2021-04-10T14:49:54.563" v="4657" actId="20577"/>
          <ac:spMkLst>
            <pc:docMk/>
            <pc:sldMk cId="3992508800" sldId="7124"/>
            <ac:spMk id="5" creationId="{00000000-0000-0000-0000-000000000000}"/>
          </ac:spMkLst>
        </pc:spChg>
        <pc:spChg chg="add mod">
          <ac:chgData name="Al Brooks" userId="34fc579134f071c1" providerId="LiveId" clId="{B62C62A7-93D2-41C2-A8B3-CE992D4A8777}" dt="2021-04-10T14:50:35.046" v="4690" actId="1036"/>
          <ac:spMkLst>
            <pc:docMk/>
            <pc:sldMk cId="3992508800" sldId="7124"/>
            <ac:spMk id="7" creationId="{52F6CA7F-7433-4566-AC25-7146B0FE474A}"/>
          </ac:spMkLst>
        </pc:spChg>
        <pc:spChg chg="add mod">
          <ac:chgData name="Al Brooks" userId="34fc579134f071c1" providerId="LiveId" clId="{B62C62A7-93D2-41C2-A8B3-CE992D4A8777}" dt="2021-04-10T14:50:35.046" v="4690" actId="1036"/>
          <ac:spMkLst>
            <pc:docMk/>
            <pc:sldMk cId="3992508800" sldId="7124"/>
            <ac:spMk id="8" creationId="{25054AAF-1911-4719-A6B3-72D56489CAAA}"/>
          </ac:spMkLst>
        </pc:spChg>
        <pc:spChg chg="add mod">
          <ac:chgData name="Al Brooks" userId="34fc579134f071c1" providerId="LiveId" clId="{B62C62A7-93D2-41C2-A8B3-CE992D4A8777}" dt="2021-04-10T14:50:55.713" v="4692" actId="108"/>
          <ac:spMkLst>
            <pc:docMk/>
            <pc:sldMk cId="3992508800" sldId="7124"/>
            <ac:spMk id="9" creationId="{A506903A-855D-478E-A872-3536D4D8DA1C}"/>
          </ac:spMkLst>
        </pc:spChg>
        <pc:spChg chg="add mod">
          <ac:chgData name="Al Brooks" userId="34fc579134f071c1" providerId="LiveId" clId="{B62C62A7-93D2-41C2-A8B3-CE992D4A8777}" dt="2021-04-10T14:50:35.046" v="4690" actId="1036"/>
          <ac:spMkLst>
            <pc:docMk/>
            <pc:sldMk cId="3992508800" sldId="7124"/>
            <ac:spMk id="10" creationId="{B5984183-A8AC-43A5-A811-9237053DFBBD}"/>
          </ac:spMkLst>
        </pc:spChg>
        <pc:spChg chg="add mod">
          <ac:chgData name="Al Brooks" userId="34fc579134f071c1" providerId="LiveId" clId="{B62C62A7-93D2-41C2-A8B3-CE992D4A8777}" dt="2021-04-10T14:52:12.646" v="4823" actId="1076"/>
          <ac:spMkLst>
            <pc:docMk/>
            <pc:sldMk cId="3992508800" sldId="7124"/>
            <ac:spMk id="12" creationId="{DA854B44-45EF-4619-8BF0-FEA8CE0C8A32}"/>
          </ac:spMkLst>
        </pc:spChg>
        <pc:spChg chg="add mod">
          <ac:chgData name="Al Brooks" userId="34fc579134f071c1" providerId="LiveId" clId="{B62C62A7-93D2-41C2-A8B3-CE992D4A8777}" dt="2021-04-10T14:52:35.872" v="4827" actId="1076"/>
          <ac:spMkLst>
            <pc:docMk/>
            <pc:sldMk cId="3992508800" sldId="7124"/>
            <ac:spMk id="13" creationId="{FDD36FA9-6650-4B10-A0AE-1AD23B2E86F3}"/>
          </ac:spMkLst>
        </pc:spChg>
        <pc:spChg chg="add del mod">
          <ac:chgData name="Al Brooks" userId="34fc579134f071c1" providerId="LiveId" clId="{B62C62A7-93D2-41C2-A8B3-CE992D4A8777}" dt="2021-04-10T14:52:09.482" v="4822" actId="478"/>
          <ac:spMkLst>
            <pc:docMk/>
            <pc:sldMk cId="3992508800" sldId="7124"/>
            <ac:spMk id="14" creationId="{479C315B-A12E-48BE-B996-DDEC403322D3}"/>
          </ac:spMkLst>
        </pc:spChg>
        <pc:spChg chg="add mod">
          <ac:chgData name="Al Brooks" userId="34fc579134f071c1" providerId="LiveId" clId="{B62C62A7-93D2-41C2-A8B3-CE992D4A8777}" dt="2021-04-10T14:52:43.740" v="4830" actId="1038"/>
          <ac:spMkLst>
            <pc:docMk/>
            <pc:sldMk cId="3992508800" sldId="7124"/>
            <ac:spMk id="15" creationId="{99AFBE25-DE54-4F42-B240-75BC68F422E8}"/>
          </ac:spMkLst>
        </pc:spChg>
        <pc:spChg chg="mod">
          <ac:chgData name="Al Brooks" userId="34fc579134f071c1" providerId="LiveId" clId="{B62C62A7-93D2-41C2-A8B3-CE992D4A8777}" dt="2021-04-10T14:50:35.046" v="4690" actId="1036"/>
          <ac:spMkLst>
            <pc:docMk/>
            <pc:sldMk cId="3992508800" sldId="7124"/>
            <ac:spMk id="21" creationId="{D800B438-E78B-4C04-8812-E548DC25F1FB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06" creationId="{128F7577-F9C5-430B-A1BD-0D8FD0A07A85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07" creationId="{F8AFB816-E663-4A50-A788-703CB0B7A8E0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08" creationId="{C8D42402-1841-4D39-8D52-0443573F8BAA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09" creationId="{886F2BAD-4F14-4E37-A350-5AB04AAB9578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0" creationId="{03ABDA5D-6ABB-4552-8C2F-E10034FA509B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1" creationId="{A4A2AF2E-9CB3-466C-93EE-F7DD44512B06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2" creationId="{8FDA8C36-50E2-4121-B0EF-EE2627D12FAE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3" creationId="{508EEC96-1A17-4F7D-B090-D0A7B52C6BF7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5" creationId="{E151BFCA-2EFF-468D-9932-FC67DBC00E7F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6" creationId="{5702EE5C-F633-4E7E-99CA-933551B6C86C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7" creationId="{13C16702-7B8F-4E32-AFD8-9C2C926342D7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8" creationId="{F13231CB-681C-4907-8E16-D2D858C5E771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19" creationId="{0461CF34-8611-4ADC-91A1-D0F9AF6AA16D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0" creationId="{ECF8C1FB-B576-4D76-AEAD-F64701228206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1" creationId="{E6F628B9-47CF-4761-9BA1-96E13257F057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2" creationId="{AFF6D36D-21FC-48A7-BED1-DB8074607AC3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3" creationId="{85CDC72A-ADA1-4C85-9AA8-C6581B87BE09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4" creationId="{A718C52D-32E5-42CD-A16F-87811DC84E3B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5" creationId="{6AC0F351-5867-4796-A062-6B2961DCBCED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6" creationId="{6FD497CA-9585-4714-8B2F-F3BED6B63849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7" creationId="{FA74E793-BE91-4361-A4A6-3C1CDAFE691A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8" creationId="{0219DA4E-4DEF-4989-A95A-3F1E1024CC24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29" creationId="{8ED04E5C-18D1-44D2-B7A8-009E6D58C029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0" creationId="{73E44402-DB47-41A5-BDD0-783102354739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1" creationId="{174F9A62-C369-40A3-BA9A-280296C5FC7D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2" creationId="{A4EE5BBB-618E-421B-AF47-F4F364F79038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3" creationId="{BDEED2F1-7BF3-43D8-8BD1-6B14541EF133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4" creationId="{9506B084-F3F8-425E-AE18-8100CE6E4C53}"/>
          </ac:spMkLst>
        </pc:spChg>
        <pc:spChg chg="del mod">
          <ac:chgData name="Al Brooks" userId="34fc579134f071c1" providerId="LiveId" clId="{B62C62A7-93D2-41C2-A8B3-CE992D4A8777}" dt="2021-04-08T20:59:35.782" v="762" actId="478"/>
          <ac:spMkLst>
            <pc:docMk/>
            <pc:sldMk cId="3992508800" sldId="7124"/>
            <ac:spMk id="135" creationId="{64B16F01-74C3-406F-A821-A6E0F3C7C371}"/>
          </ac:spMkLst>
        </pc:spChg>
        <pc:spChg chg="add mod">
          <ac:chgData name="Al Brooks" userId="34fc579134f071c1" providerId="LiveId" clId="{B62C62A7-93D2-41C2-A8B3-CE992D4A8777}" dt="2021-04-08T20:59:22.973" v="759"/>
          <ac:spMkLst>
            <pc:docMk/>
            <pc:sldMk cId="3992508800" sldId="7124"/>
            <ac:spMk id="137" creationId="{D3A53CA7-1D5B-463A-BECB-7133D55B303A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178" creationId="{58AD4589-C940-4B3A-B426-E89BB9859B64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21" creationId="{68FD4F3E-0F63-4A17-BC12-C80420F32F69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08T21:34:21.429" v="1654" actId="478"/>
          <ac:spMkLst>
            <pc:docMk/>
            <pc:sldMk cId="3992508800" sldId="7124"/>
            <ac:spMk id="232" creationId="{819AFA96-EEDE-4161-BAAB-3CEFDF1596C7}"/>
          </ac:spMkLst>
        </pc:spChg>
        <pc:picChg chg="del mod modCrop">
          <ac:chgData name="Al Brooks" userId="34fc579134f071c1" providerId="LiveId" clId="{B62C62A7-93D2-41C2-A8B3-CE992D4A8777}" dt="2021-04-08T20:59:32.142" v="761" actId="21"/>
          <ac:picMkLst>
            <pc:docMk/>
            <pc:sldMk cId="3992508800" sldId="7124"/>
            <ac:picMk id="4" creationId="{6E330CB8-82CB-4A5F-BA14-365FEEE699EE}"/>
          </ac:picMkLst>
        </pc:picChg>
        <pc:picChg chg="add mod">
          <ac:chgData name="Al Brooks" userId="34fc579134f071c1" providerId="LiveId" clId="{B62C62A7-93D2-41C2-A8B3-CE992D4A8777}" dt="2021-04-10T14:50:35.046" v="4690" actId="1036"/>
          <ac:picMkLst>
            <pc:docMk/>
            <pc:sldMk cId="3992508800" sldId="7124"/>
            <ac:picMk id="138" creationId="{9EAAD14F-C5A5-415F-A21C-797131EB6FA6}"/>
          </ac:picMkLst>
        </pc:picChg>
        <pc:cxnChg chg="add mod">
          <ac:chgData name="Al Brooks" userId="34fc579134f071c1" providerId="LiveId" clId="{B62C62A7-93D2-41C2-A8B3-CE992D4A8777}" dt="2021-04-10T14:50:35.046" v="4690" actId="1036"/>
          <ac:cxnSpMkLst>
            <pc:docMk/>
            <pc:sldMk cId="3992508800" sldId="7124"/>
            <ac:cxnSpMk id="6" creationId="{DC1E9B5D-7296-4293-A483-1FD8671E4B33}"/>
          </ac:cxnSpMkLst>
        </pc:cxnChg>
        <pc:cxnChg chg="add mod">
          <ac:chgData name="Al Brooks" userId="34fc579134f071c1" providerId="LiveId" clId="{B62C62A7-93D2-41C2-A8B3-CE992D4A8777}" dt="2021-04-10T14:50:35.046" v="4690" actId="1036"/>
          <ac:cxnSpMkLst>
            <pc:docMk/>
            <pc:sldMk cId="3992508800" sldId="7124"/>
            <ac:cxnSpMk id="11" creationId="{8A6FB61F-1A4F-49FE-ABA7-2BC4EDD679E0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82" creationId="{C35322F3-7124-40F5-8045-7EB4587DC7F7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84" creationId="{F2EADE34-31CD-43E6-9FDA-BA6D1C66015A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87" creationId="{AAF61E0D-2007-4C28-9B3A-B01C06D67F9E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91" creationId="{357B6C5A-1A0F-40AC-B4B5-E9E359E531A6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93" creationId="{607D3720-CA14-4620-92FF-0E817EB0B21D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95" creationId="{D809F245-F078-4CA4-8286-9ED132213A89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97" creationId="{9CE9C27E-434D-4B7E-A688-967E9C8CDDA0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99" creationId="{9D5D0859-1F5C-41D8-82E7-1D1A7F29E707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101" creationId="{64C0C990-65AD-4470-B540-EDFF692245F9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104" creationId="{9ABBD47F-E991-43E5-91E7-4902EFBA9BE6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114" creationId="{D7FC73F4-8E78-492A-843C-5E4A3177A070}"/>
          </ac:cxnSpMkLst>
        </pc:cxnChg>
        <pc:cxnChg chg="del mod">
          <ac:chgData name="Al Brooks" userId="34fc579134f071c1" providerId="LiveId" clId="{B62C62A7-93D2-41C2-A8B3-CE992D4A8777}" dt="2021-04-08T20:59:35.782" v="762" actId="478"/>
          <ac:cxnSpMkLst>
            <pc:docMk/>
            <pc:sldMk cId="3992508800" sldId="7124"/>
            <ac:cxnSpMk id="136" creationId="{F3B6D7F8-84D8-40B7-ADD2-DBE24ECE883F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12" creationId="{49561F36-F7AA-4C0F-96BF-FE4D01C1EBD9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08T21:34:21.429" v="1654" actId="478"/>
          <ac:cxnSpMkLst>
            <pc:docMk/>
            <pc:sldMk cId="3992508800" sldId="7124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B62C62A7-93D2-41C2-A8B3-CE992D4A8777}" dt="2021-04-09T20:38:09.141" v="3027" actId="47"/>
        <pc:sldMkLst>
          <pc:docMk/>
          <pc:sldMk cId="1012616320" sldId="7125"/>
        </pc:sldMkLst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" creationId="{BC1EA356-AA12-4342-A103-DCF6D5B50FEE}"/>
          </ac:spMkLst>
        </pc:spChg>
        <pc:spChg chg="mod">
          <ac:chgData name="Al Brooks" userId="34fc579134f071c1" providerId="LiveId" clId="{B62C62A7-93D2-41C2-A8B3-CE992D4A8777}" dt="2021-04-08T21:31:32.925" v="1624" actId="20577"/>
          <ac:spMkLst>
            <pc:docMk/>
            <pc:sldMk cId="1012616320" sldId="7125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8T21:09:36.046" v="1148" actId="1076"/>
          <ac:spMkLst>
            <pc:docMk/>
            <pc:sldMk cId="1012616320" sldId="7125"/>
            <ac:spMk id="21" creationId="{D800B438-E78B-4C04-8812-E548DC25F1FB}"/>
          </ac:spMkLst>
        </pc:spChg>
        <pc:spChg chg="mod">
          <ac:chgData name="Al Brooks" userId="34fc579134f071c1" providerId="LiveId" clId="{B62C62A7-93D2-41C2-A8B3-CE992D4A8777}" dt="2021-04-08T21:33:14.658" v="1646" actId="13926"/>
          <ac:spMkLst>
            <pc:docMk/>
            <pc:sldMk cId="1012616320" sldId="7125"/>
            <ac:spMk id="110" creationId="{03ABDA5D-6ABB-4552-8C2F-E10034FA509B}"/>
          </ac:spMkLst>
        </pc:spChg>
        <pc:spChg chg="mod">
          <ac:chgData name="Al Brooks" userId="34fc579134f071c1" providerId="LiveId" clId="{B62C62A7-93D2-41C2-A8B3-CE992D4A8777}" dt="2021-04-08T21:32:14.387" v="1629" actId="108"/>
          <ac:spMkLst>
            <pc:docMk/>
            <pc:sldMk cId="1012616320" sldId="7125"/>
            <ac:spMk id="116" creationId="{5702EE5C-F633-4E7E-99CA-933551B6C86C}"/>
          </ac:spMkLst>
        </pc:spChg>
        <pc:spChg chg="mod">
          <ac:chgData name="Al Brooks" userId="34fc579134f071c1" providerId="LiveId" clId="{B62C62A7-93D2-41C2-A8B3-CE992D4A8777}" dt="2021-04-08T21:32:17.544" v="1630" actId="108"/>
          <ac:spMkLst>
            <pc:docMk/>
            <pc:sldMk cId="1012616320" sldId="7125"/>
            <ac:spMk id="119" creationId="{0461CF34-8611-4ADC-91A1-D0F9AF6AA16D}"/>
          </ac:spMkLst>
        </pc:spChg>
        <pc:spChg chg="mod">
          <ac:chgData name="Al Brooks" userId="34fc579134f071c1" providerId="LiveId" clId="{B62C62A7-93D2-41C2-A8B3-CE992D4A8777}" dt="2021-04-08T21:32:26.310" v="1632" actId="108"/>
          <ac:spMkLst>
            <pc:docMk/>
            <pc:sldMk cId="1012616320" sldId="7125"/>
            <ac:spMk id="120" creationId="{ECF8C1FB-B576-4D76-AEAD-F64701228206}"/>
          </ac:spMkLst>
        </pc:spChg>
        <pc:spChg chg="mod">
          <ac:chgData name="Al Brooks" userId="34fc579134f071c1" providerId="LiveId" clId="{B62C62A7-93D2-41C2-A8B3-CE992D4A8777}" dt="2021-04-08T21:32:28.414" v="1633" actId="108"/>
          <ac:spMkLst>
            <pc:docMk/>
            <pc:sldMk cId="1012616320" sldId="7125"/>
            <ac:spMk id="123" creationId="{85CDC72A-ADA1-4C85-9AA8-C6581B87BE09}"/>
          </ac:spMkLst>
        </pc:spChg>
        <pc:spChg chg="mod">
          <ac:chgData name="Al Brooks" userId="34fc579134f071c1" providerId="LiveId" clId="{B62C62A7-93D2-41C2-A8B3-CE992D4A8777}" dt="2021-04-08T21:32:32.253" v="1634" actId="108"/>
          <ac:spMkLst>
            <pc:docMk/>
            <pc:sldMk cId="1012616320" sldId="7125"/>
            <ac:spMk id="125" creationId="{6AC0F351-5867-4796-A062-6B2961DCBCED}"/>
          </ac:spMkLst>
        </pc:spChg>
        <pc:spChg chg="mod">
          <ac:chgData name="Al Brooks" userId="34fc579134f071c1" providerId="LiveId" clId="{B62C62A7-93D2-41C2-A8B3-CE992D4A8777}" dt="2021-04-08T21:32:37.228" v="1635" actId="108"/>
          <ac:spMkLst>
            <pc:docMk/>
            <pc:sldMk cId="1012616320" sldId="7125"/>
            <ac:spMk id="126" creationId="{6FD497CA-9585-4714-8B2F-F3BED6B63849}"/>
          </ac:spMkLst>
        </pc:spChg>
        <pc:spChg chg="mod">
          <ac:chgData name="Al Brooks" userId="34fc579134f071c1" providerId="LiveId" clId="{B62C62A7-93D2-41C2-A8B3-CE992D4A8777}" dt="2021-04-08T21:32:38.994" v="1636" actId="108"/>
          <ac:spMkLst>
            <pc:docMk/>
            <pc:sldMk cId="1012616320" sldId="7125"/>
            <ac:spMk id="127" creationId="{FA74E793-BE91-4361-A4A6-3C1CDAFE691A}"/>
          </ac:spMkLst>
        </pc:spChg>
        <pc:spChg chg="mod">
          <ac:chgData name="Al Brooks" userId="34fc579134f071c1" providerId="LiveId" clId="{B62C62A7-93D2-41C2-A8B3-CE992D4A8777}" dt="2021-04-08T21:32:43.308" v="1637" actId="108"/>
          <ac:spMkLst>
            <pc:docMk/>
            <pc:sldMk cId="1012616320" sldId="7125"/>
            <ac:spMk id="131" creationId="{174F9A62-C369-40A3-BA9A-280296C5FC7D}"/>
          </ac:spMkLst>
        </pc:spChg>
        <pc:spChg chg="del">
          <ac:chgData name="Al Brooks" userId="34fc579134f071c1" providerId="LiveId" clId="{B62C62A7-93D2-41C2-A8B3-CE992D4A8777}" dt="2021-04-08T21:09:29.515" v="1145" actId="478"/>
          <ac:spMkLst>
            <pc:docMk/>
            <pc:sldMk cId="1012616320" sldId="7125"/>
            <ac:spMk id="135" creationId="{64B16F01-74C3-406F-A821-A6E0F3C7C371}"/>
          </ac:spMkLst>
        </pc:spChg>
        <pc:spChg chg="add mod">
          <ac:chgData name="Al Brooks" userId="34fc579134f071c1" providerId="LiveId" clId="{B62C62A7-93D2-41C2-A8B3-CE992D4A8777}" dt="2021-04-08T21:33:25.970" v="1649" actId="20577"/>
          <ac:spMkLst>
            <pc:docMk/>
            <pc:sldMk cId="1012616320" sldId="7125"/>
            <ac:spMk id="138" creationId="{1E51408F-FF4E-4FD2-9F31-B68054593F8F}"/>
          </ac:spMkLst>
        </pc:spChg>
        <pc:spChg chg="add mod">
          <ac:chgData name="Al Brooks" userId="34fc579134f071c1" providerId="LiveId" clId="{B62C62A7-93D2-41C2-A8B3-CE992D4A8777}" dt="2021-04-08T21:33:35.738" v="1651" actId="13926"/>
          <ac:spMkLst>
            <pc:docMk/>
            <pc:sldMk cId="1012616320" sldId="7125"/>
            <ac:spMk id="140" creationId="{9DC000E6-E6BE-4F8C-9810-2919BA98C7E0}"/>
          </ac:spMkLst>
        </pc:spChg>
        <pc:spChg chg="add mod">
          <ac:chgData name="Al Brooks" userId="34fc579134f071c1" providerId="LiveId" clId="{B62C62A7-93D2-41C2-A8B3-CE992D4A8777}" dt="2021-04-08T21:33:01.492" v="1642" actId="20577"/>
          <ac:spMkLst>
            <pc:docMk/>
            <pc:sldMk cId="1012616320" sldId="7125"/>
            <ac:spMk id="144" creationId="{35D7C50D-EC36-41B7-9ACA-80E79B73E750}"/>
          </ac:spMkLst>
        </pc:spChg>
        <pc:spChg chg="add del mod">
          <ac:chgData name="Al Brooks" userId="34fc579134f071c1" providerId="LiveId" clId="{B62C62A7-93D2-41C2-A8B3-CE992D4A8777}" dt="2021-04-08T21:31:05.133" v="1609" actId="478"/>
          <ac:spMkLst>
            <pc:docMk/>
            <pc:sldMk cId="1012616320" sldId="7125"/>
            <ac:spMk id="145" creationId="{3AE60ED1-8F83-4800-BC9B-22763F9D8B97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178" creationId="{58AD4589-C940-4B3A-B426-E89BB9859B64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20" creationId="{2BDC4574-1E35-4361-BCAA-718249F2FCAE}"/>
          </ac:spMkLst>
        </pc:spChg>
        <pc:spChg chg="del mod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21" creationId="{68FD4F3E-0F63-4A17-BC12-C80420F32F69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08T21:34:15.540" v="1653" actId="478"/>
          <ac:spMkLst>
            <pc:docMk/>
            <pc:sldMk cId="1012616320" sldId="7125"/>
            <ac:spMk id="232" creationId="{819AFA96-EEDE-4161-BAAB-3CEFDF1596C7}"/>
          </ac:spMkLst>
        </pc:spChg>
        <pc:picChg chg="mod">
          <ac:chgData name="Al Brooks" userId="34fc579134f071c1" providerId="LiveId" clId="{B62C62A7-93D2-41C2-A8B3-CE992D4A8777}" dt="2021-04-08T21:27:31.276" v="1600" actId="1076"/>
          <ac:picMkLst>
            <pc:docMk/>
            <pc:sldMk cId="1012616320" sldId="7125"/>
            <ac:picMk id="4" creationId="{6E330CB8-82CB-4A5F-BA14-365FEEE699EE}"/>
          </ac:picMkLst>
        </pc:picChg>
        <pc:picChg chg="add del mod">
          <ac:chgData name="Al Brooks" userId="34fc579134f071c1" providerId="LiveId" clId="{B62C62A7-93D2-41C2-A8B3-CE992D4A8777}" dt="2021-04-08T21:27:18.241" v="1597"/>
          <ac:picMkLst>
            <pc:docMk/>
            <pc:sldMk cId="1012616320" sldId="7125"/>
            <ac:picMk id="143" creationId="{3B9E03DC-8016-4319-A0AB-D2E62730EC9A}"/>
          </ac:picMkLst>
        </pc:picChg>
        <pc:cxnChg chg="mod">
          <ac:chgData name="Al Brooks" userId="34fc579134f071c1" providerId="LiveId" clId="{B62C62A7-93D2-41C2-A8B3-CE992D4A8777}" dt="2021-04-08T21:33:55.943" v="1652" actId="108"/>
          <ac:cxnSpMkLst>
            <pc:docMk/>
            <pc:sldMk cId="1012616320" sldId="7125"/>
            <ac:cxnSpMk id="82" creationId="{C35322F3-7124-40F5-8045-7EB4587DC7F7}"/>
          </ac:cxnSpMkLst>
        </pc:cxnChg>
        <pc:cxnChg chg="del">
          <ac:chgData name="Al Brooks" userId="34fc579134f071c1" providerId="LiveId" clId="{B62C62A7-93D2-41C2-A8B3-CE992D4A8777}" dt="2021-04-08T21:09:30.242" v="1146" actId="478"/>
          <ac:cxnSpMkLst>
            <pc:docMk/>
            <pc:sldMk cId="1012616320" sldId="7125"/>
            <ac:cxnSpMk id="136" creationId="{F3B6D7F8-84D8-40B7-ADD2-DBE24ECE883F}"/>
          </ac:cxnSpMkLst>
        </pc:cxnChg>
        <pc:cxnChg chg="add mod">
          <ac:chgData name="Al Brooks" userId="34fc579134f071c1" providerId="LiveId" clId="{B62C62A7-93D2-41C2-A8B3-CE992D4A8777}" dt="2021-04-08T21:09:31.791" v="1147"/>
          <ac:cxnSpMkLst>
            <pc:docMk/>
            <pc:sldMk cId="1012616320" sldId="7125"/>
            <ac:cxnSpMk id="139" creationId="{E3CC4CB7-E37D-49EB-983F-AC9151EA149E}"/>
          </ac:cxnSpMkLst>
        </pc:cxnChg>
        <pc:cxnChg chg="add mod">
          <ac:chgData name="Al Brooks" userId="34fc579134f071c1" providerId="LiveId" clId="{B62C62A7-93D2-41C2-A8B3-CE992D4A8777}" dt="2021-04-08T21:11:23.366" v="1373" actId="1035"/>
          <ac:cxnSpMkLst>
            <pc:docMk/>
            <pc:sldMk cId="1012616320" sldId="7125"/>
            <ac:cxnSpMk id="141" creationId="{704A77AA-EE5E-4F4B-9592-0B684FA26932}"/>
          </ac:cxnSpMkLst>
        </pc:cxnChg>
        <pc:cxnChg chg="add mod">
          <ac:chgData name="Al Brooks" userId="34fc579134f071c1" providerId="LiveId" clId="{B62C62A7-93D2-41C2-A8B3-CE992D4A8777}" dt="2021-04-08T21:26:07.315" v="1581" actId="14100"/>
          <ac:cxnSpMkLst>
            <pc:docMk/>
            <pc:sldMk cId="1012616320" sldId="7125"/>
            <ac:cxnSpMk id="142" creationId="{E2B934DE-F93F-48BB-B4D3-DB7691B0280F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12" creationId="{49561F36-F7AA-4C0F-96BF-FE4D01C1EBD9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08T21:34:15.540" v="1653" actId="478"/>
          <ac:cxnSpMkLst>
            <pc:docMk/>
            <pc:sldMk cId="1012616320" sldId="7125"/>
            <ac:cxnSpMk id="244" creationId="{A01D7C86-0024-44FE-BA74-69C0E0D0D261}"/>
          </ac:cxnSpMkLst>
        </pc:cxnChg>
      </pc:sldChg>
      <pc:sldChg chg="del">
        <pc:chgData name="Al Brooks" userId="34fc579134f071c1" providerId="LiveId" clId="{B62C62A7-93D2-41C2-A8B3-CE992D4A8777}" dt="2021-04-08T15:18:52.449" v="0" actId="47"/>
        <pc:sldMkLst>
          <pc:docMk/>
          <pc:sldMk cId="1970170728" sldId="7125"/>
        </pc:sldMkLst>
      </pc:sldChg>
      <pc:sldChg chg="delSp modSp add del mod">
        <pc:chgData name="Al Brooks" userId="34fc579134f071c1" providerId="LiveId" clId="{B62C62A7-93D2-41C2-A8B3-CE992D4A8777}" dt="2021-04-08T21:22:08.144" v="1418" actId="2696"/>
        <pc:sldMkLst>
          <pc:docMk/>
          <pc:sldMk cId="519886376" sldId="7126"/>
        </pc:sldMkLst>
        <pc:spChg chg="mod">
          <ac:chgData name="Al Brooks" userId="34fc579134f071c1" providerId="LiveId" clId="{B62C62A7-93D2-41C2-A8B3-CE992D4A8777}" dt="2021-04-08T21:12:38.607" v="1415" actId="20577"/>
          <ac:spMkLst>
            <pc:docMk/>
            <pc:sldMk cId="519886376" sldId="7126"/>
            <ac:spMk id="5" creationId="{00000000-0000-0000-0000-000000000000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87" creationId="{A7181BEB-B4EE-468C-B6B5-72B700B947A6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88" creationId="{87F072A0-DF93-4210-AC38-D5CCA0D51665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89" creationId="{BCFD9FD4-49E2-4B5E-B7B3-0043D4C2968A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0" creationId="{5AE0F32E-BDA9-48C7-A739-C634B4045DA3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1" creationId="{933D2485-1BB4-4BE6-83CA-BE2256A39D56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2" creationId="{B1EC774F-F275-4ADE-8292-7DB35FFEA18C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3" creationId="{82352DFC-5E92-49FD-B991-293683BF3379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4" creationId="{756EF587-6F6D-486D-98C4-3FAD7A254F8C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5" creationId="{59AC3029-B492-463A-BE09-5EA89F322573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6" creationId="{FF0D61A4-49D2-43EF-99B3-DFD6581244DC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8" creationId="{078C7A60-227A-4B72-A9DF-2595808EB655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99" creationId="{9AF7B900-8C89-40C8-939D-A13A55A485F9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05" creationId="{5621D94D-989E-4F65-94E7-5521526AD937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06" creationId="{06797A06-E3A7-41DA-97E6-F2E64A61955F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45" creationId="{1A202A47-828E-4DA3-A74B-15D4B514DDAD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46" creationId="{510F58FE-5B1E-4493-A8F7-B496723968BD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47" creationId="{5FFD4180-5419-47E5-84E7-3C9316CD43EF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48" creationId="{27C7C87D-4146-41FA-A9A6-2D93E9286852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49" creationId="{21142074-DD0F-46BF-BFA6-0A014234B986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55" creationId="{E21DC5AB-C51E-4DB9-9596-21E5507FEEAA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156" creationId="{47B12B86-8203-4A34-A998-CC9428221C14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213" creationId="{136C7545-9905-4F1D-83AA-47C82102B23B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214" creationId="{CB5BA39D-2C71-484F-9868-43E33C1E4305}"/>
          </ac:spMkLst>
        </pc:spChg>
        <pc:spChg chg="del">
          <ac:chgData name="Al Brooks" userId="34fc579134f071c1" providerId="LiveId" clId="{B62C62A7-93D2-41C2-A8B3-CE992D4A8777}" dt="2021-04-08T21:12:51.065" v="1416" actId="478"/>
          <ac:spMkLst>
            <pc:docMk/>
            <pc:sldMk cId="519886376" sldId="7126"/>
            <ac:spMk id="215" creationId="{CA501447-38EE-43FF-B1D8-C4CDE837A6F3}"/>
          </ac:spMkLst>
        </pc:sp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86" creationId="{7DB1F48B-A62C-4C5F-B2CF-3726F230872D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97" creationId="{93B6BD16-7BD6-4759-A09F-2A3ED1AB583C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0" creationId="{12B554E8-0764-413E-816A-A7EAD291C58C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1" creationId="{F3EAB8B1-E304-4AF1-99BC-C2A28027E9E7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2" creationId="{B6F0B7A5-7526-41B2-859C-9BE1CFB4F4C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3" creationId="{697B4A04-EE5A-4043-8B0A-D0C50A25D20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4" creationId="{9E1FE5A7-3E83-4EDD-A299-67CECCAD21C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7" creationId="{AEE4266A-2273-4394-ADD0-00A396E6CE4D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8" creationId="{FD3BAD35-36AE-40FC-85AE-346A067E20E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09" creationId="{641B4A00-C1C5-42A3-8343-4AADF9C4A824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0" creationId="{39BCE718-649D-4B50-9BCE-6C8C22294A40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1" creationId="{148D3E4C-275C-46CC-89A7-E8CF896CD0E8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2" creationId="{71059C93-FCA6-4D8E-9C3A-39A659FCD28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3" creationId="{4A7B19A8-66C5-43C3-9B53-BF06D75AD1A1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4" creationId="{D41074FA-7977-49B0-BE9E-F4DD77E4E60A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5" creationId="{299BFAF5-676F-4273-A9C0-9499921C684A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6" creationId="{894BF0B4-AC50-434E-B690-9332EDB35A49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7" creationId="{851CE2BC-7F53-4AF4-BAE6-039738CD4104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8" creationId="{ABB37BD1-AEA8-454D-B2BB-9F577A1A1146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19" creationId="{C662D0DE-0298-4CB7-93AB-ADA971D367E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0" creationId="{E74BFB1A-6DF5-49BB-AC74-57ECEFC129B4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1" creationId="{D0B24D3E-B72D-43D8-A3ED-A67E4D98B50B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2" creationId="{8110BC72-C103-4DEA-ACE8-4DD3CB4AD1CE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3" creationId="{49D753F2-3114-48F5-82D9-1B616170CF58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4" creationId="{F15E0818-6514-4FB6-836E-569EF27513A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5" creationId="{6342C26D-531D-4B9D-9D55-A25391264BF8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6" creationId="{43B1B153-81F3-4B1C-B438-07A3CB6A6D2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7" creationId="{6E6B3F1B-1229-40B6-857F-5A677140B717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8" creationId="{1E0E557F-7C9D-4F99-BC4B-9F05CDDBD3FA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29" creationId="{80F39148-FC82-480F-B9A3-775A5F65B24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0" creationId="{9C0D404F-30D4-47A7-86F4-13A3DA3C8DBC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1" creationId="{22833991-4637-481F-979D-9036229CA362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2" creationId="{4D3DE551-4179-4434-8643-67D9FCC811AD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3" creationId="{3714828A-10BE-49AE-9DDE-73FC47BB642C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4" creationId="{9624733B-0092-482D-BAF3-1F812E56D107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5" creationId="{F25A147A-3960-4537-A208-6BC164B2D281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6" creationId="{D5098025-5E53-4B65-9577-82FDC6E7662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7" creationId="{40273760-48FE-490E-8E1C-979E11D9D881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8" creationId="{E10F31C2-8D50-4084-B931-83AC5122D30B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39" creationId="{16A41112-7822-4CDA-8AEA-3CA2815ABE5B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40" creationId="{3EA94FF2-DCDC-4BD1-B697-E37C536C41DC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41" creationId="{6F1DE319-6024-4BE8-A277-DAA753004515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42" creationId="{D0050C27-4367-4B07-8BC7-27FFABB639F7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43" creationId="{67830EFD-D14B-47CB-9914-A178FF381F2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44" creationId="{DF40F9CB-E53D-4AEC-B0B6-5328D2EE650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0" creationId="{8951C1E0-2245-45FA-BD3D-D62952A1817E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1" creationId="{B938517B-73E0-4EEC-AE95-87C2C587EF09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2" creationId="{CB0DB181-6A03-4C52-8673-BED584A1C5BB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3" creationId="{216C45CC-BF3E-40BB-B9D0-8D8E26366A80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4" creationId="{B14313E9-B900-4650-8D94-07C267CC2E02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57" creationId="{0F259935-B175-411C-9C11-A5C85161D0FA}"/>
          </ac:cxnSpMkLst>
        </pc:cxnChg>
        <pc:cxnChg chg="del">
          <ac:chgData name="Al Brooks" userId="34fc579134f071c1" providerId="LiveId" clId="{B62C62A7-93D2-41C2-A8B3-CE992D4A8777}" dt="2021-04-08T21:21:58.903" v="1417" actId="478"/>
          <ac:cxnSpMkLst>
            <pc:docMk/>
            <pc:sldMk cId="519886376" sldId="7126"/>
            <ac:cxnSpMk id="162" creationId="{C19BD7B9-A27D-4A56-BD97-DCE157A3D953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163" creationId="{F0ABB963-FB5E-46D1-A1B3-F50AF1A2B85D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216" creationId="{5EAF259F-CE10-4749-9136-7C4600D19AAE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222" creationId="{9A077474-B772-4D51-98BD-E45790428A40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223" creationId="{29D9B6DE-E737-491D-B0AE-76F8B49B615F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224" creationId="{995A301D-6F91-4839-AA1B-D872B279C619}"/>
          </ac:cxnSpMkLst>
        </pc:cxnChg>
        <pc:cxnChg chg="del">
          <ac:chgData name="Al Brooks" userId="34fc579134f071c1" providerId="LiveId" clId="{B62C62A7-93D2-41C2-A8B3-CE992D4A8777}" dt="2021-04-08T21:12:51.065" v="1416" actId="478"/>
          <ac:cxnSpMkLst>
            <pc:docMk/>
            <pc:sldMk cId="519886376" sldId="7126"/>
            <ac:cxnSpMk id="225" creationId="{6A4E6CDE-D040-4B63-8C12-A749A7B2CAC8}"/>
          </ac:cxnSpMkLst>
        </pc:cxnChg>
      </pc:sldChg>
      <pc:sldChg chg="addSp delSp modSp add del mod ord">
        <pc:chgData name="Al Brooks" userId="34fc579134f071c1" providerId="LiveId" clId="{B62C62A7-93D2-41C2-A8B3-CE992D4A8777}" dt="2021-04-09T13:47:47.565" v="2268" actId="2696"/>
        <pc:sldMkLst>
          <pc:docMk/>
          <pc:sldMk cId="1223924085" sldId="7126"/>
        </pc:sldMkLst>
        <pc:spChg chg="mod">
          <ac:chgData name="Al Brooks" userId="34fc579134f071c1" providerId="LiveId" clId="{B62C62A7-93D2-41C2-A8B3-CE992D4A8777}" dt="2021-04-09T13:44:12.632" v="2041" actId="20577"/>
          <ac:spMkLst>
            <pc:docMk/>
            <pc:sldMk cId="1223924085" sldId="7126"/>
            <ac:spMk id="5" creationId="{00000000-0000-0000-0000-000000000000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" creationId="{C2D12B6E-9E10-47FA-AA64-38ACD7275440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7" creationId="{23522987-87E4-4D91-BE0F-B0E43212B1E9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8" creationId="{B02F77CF-3CDE-40F7-8AD1-0A2E4C44ED6E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9" creationId="{0EFAD7E7-763D-4976-8E84-5F32AC6AF350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0" creationId="{32263E81-A7AA-4ECF-8CEA-9D3A07C5FFB2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1" creationId="{9F243E7A-F13A-4FE2-8EB3-76783B57E56B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2" creationId="{994CACA4-E2FA-418F-A73A-C002956FD828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3" creationId="{0E542317-1497-4BA8-8057-239D953B8833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4" creationId="{BB00F54B-A59B-42C0-9D08-C6132ED0BF21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5" creationId="{D601125E-42BD-4A3F-8129-68F13D6ED699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7" creationId="{3DC271B6-427D-4231-A880-30156192B297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18" creationId="{7F50E85A-FBDB-485E-956E-C8FAB1164A71}"/>
          </ac:spMkLst>
        </pc:spChg>
        <pc:spChg chg="mod">
          <ac:chgData name="Al Brooks" userId="34fc579134f071c1" providerId="LiveId" clId="{B62C62A7-93D2-41C2-A8B3-CE992D4A8777}" dt="2021-04-09T13:46:53.340" v="2261" actId="1036"/>
          <ac:spMkLst>
            <pc:docMk/>
            <pc:sldMk cId="1223924085" sldId="7126"/>
            <ac:spMk id="21" creationId="{D800B438-E78B-4C04-8812-E548DC25F1FB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25" creationId="{696A6A95-DA45-4F7D-9017-BB388F0A3A40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26" creationId="{527071A5-3A90-4FF0-90C2-47B89F6BB835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1" creationId="{1E88ED6F-823C-499B-9D07-959C9FE86C94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2" creationId="{8C8CA12D-DEFF-457A-90B6-A272FE73FDAF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3" creationId="{46B8C4B8-C020-4055-8C53-418A59BF4513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4" creationId="{DC3D80DE-52D2-4A55-9220-5218C5E51C45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5" creationId="{016332D7-5838-4992-95A8-5FCEB361546F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6" creationId="{AA7E4EAA-CC03-4DED-B35E-8B5B8D5C74BD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7" creationId="{29B19950-0E9E-4676-9AD2-D64DCD5D7101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8" creationId="{43C83022-526E-4D1D-801F-40D776903928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69" creationId="{C6C41A17-27C8-4EFF-8CB0-613163FBD5F8}"/>
          </ac:spMkLst>
        </pc:spChg>
        <pc:spChg chg="add del mod">
          <ac:chgData name="Al Brooks" userId="34fc579134f071c1" providerId="LiveId" clId="{B62C62A7-93D2-41C2-A8B3-CE992D4A8777}" dt="2021-04-09T13:47:15.870" v="2267" actId="478"/>
          <ac:spMkLst>
            <pc:docMk/>
            <pc:sldMk cId="1223924085" sldId="7126"/>
            <ac:spMk id="82" creationId="{DC3018F9-CA50-486F-8C34-AFBF84EFC9BD}"/>
          </ac:spMkLst>
        </pc:spChg>
        <pc:spChg chg="add mod">
          <ac:chgData name="Al Brooks" userId="34fc579134f071c1" providerId="LiveId" clId="{B62C62A7-93D2-41C2-A8B3-CE992D4A8777}" dt="2021-04-09T13:47:11.363" v="2266" actId="1076"/>
          <ac:spMkLst>
            <pc:docMk/>
            <pc:sldMk cId="1223924085" sldId="7126"/>
            <ac:spMk id="83" creationId="{3D9BB30F-5FE1-4F29-B173-C419ACB671AF}"/>
          </ac:spMkLst>
        </pc:spChg>
        <pc:spChg chg="add mod">
          <ac:chgData name="Al Brooks" userId="34fc579134f071c1" providerId="LiveId" clId="{B62C62A7-93D2-41C2-A8B3-CE992D4A8777}" dt="2021-04-09T13:46:53.340" v="2261" actId="1036"/>
          <ac:spMkLst>
            <pc:docMk/>
            <pc:sldMk cId="1223924085" sldId="7126"/>
            <ac:spMk id="85" creationId="{DA0627EB-621F-4C52-9832-4AFA67DA5E5A}"/>
          </ac:spMkLst>
        </pc:spChg>
        <pc:picChg chg="mod">
          <ac:chgData name="Al Brooks" userId="34fc579134f071c1" providerId="LiveId" clId="{B62C62A7-93D2-41C2-A8B3-CE992D4A8777}" dt="2021-04-09T13:47:00.295" v="2263" actId="1076"/>
          <ac:picMkLst>
            <pc:docMk/>
            <pc:sldMk cId="1223924085" sldId="7126"/>
            <ac:picMk id="138" creationId="{9EAAD14F-C5A5-415F-A21C-797131EB6FA6}"/>
          </ac:picMkLst>
        </pc:pic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16" creationId="{DDDE97DA-D032-40C7-A2BD-750A6C7C083B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19" creationId="{61FECABE-B961-4396-9E03-CA55456F168A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0" creationId="{04036C50-CC89-4DF2-90AA-A26CAF9D2138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2" creationId="{1FCFCFD8-A409-4B6B-8640-73F8FE4BEBAE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3" creationId="{11C609B4-EA60-4F00-8CA2-3F8311226150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4" creationId="{325D6395-8205-4C63-9372-C5286B072B0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7" creationId="{5E988590-9122-405F-AC61-3AA82B43B010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8" creationId="{43B48536-1166-449A-9854-717F14E58DD2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29" creationId="{1BEEBF5B-DD04-4CF1-9813-B1D4EBA52070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0" creationId="{0ECFD8DA-D76B-4BE5-AF07-28772B0374B0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1" creationId="{AB1B2658-60D1-463B-8001-09AFD6F7852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2" creationId="{C1747D28-4D47-4BEC-9A75-89CFAA3399CC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3" creationId="{6239B711-5A37-4F99-AE3C-003D03496A37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4" creationId="{1A57ECE8-D5C9-49DE-BF90-53A79A8A02E4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5" creationId="{4699E306-5DF2-4A3D-A340-115128CF9421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6" creationId="{9DED45FF-4C21-4E48-9640-A763C4B9621E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7" creationId="{4B0384E9-B9C3-4155-BDAA-6ECD8C4156C4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8" creationId="{BD7DB3C9-2301-4212-ABD6-690858667CBE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39" creationId="{B307E7C1-F8DC-4A81-B100-DFC8E4D7E6C5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0" creationId="{C3E8C6F4-9806-419D-96B6-21F0908D112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1" creationId="{35EEA4C4-F3DC-43AF-BDD9-971430485029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2" creationId="{110C838D-4609-4BCC-9E03-A2F6414BF491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3" creationId="{AB476A94-4D5E-46B9-82C8-D3C43C5088F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4" creationId="{E196A6CD-8722-4E81-B984-EA5CA4FC9305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5" creationId="{1184DEB3-CEFA-4397-99BA-B0DEA2FFC2F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6" creationId="{90FC7BF5-171B-4915-B3F3-312FEDBD0E12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7" creationId="{5B1F0A75-428B-41A7-9031-D989C2B4EB61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8" creationId="{332E3AAD-0EB7-4D4E-942C-40D7D389B4F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49" creationId="{9AA2CE84-4966-4ED1-83F5-49CF202BC8D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0" creationId="{05D1F71F-6DBC-41F6-AEF8-16AB130BABCB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1" creationId="{025AC070-6D49-463D-A747-D123345D4719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2" creationId="{E09C3F90-D46F-41F3-9570-4DD057D1CAD2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3" creationId="{D5E0C19D-DCCF-4E9C-B57D-58D8B1C01D62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4" creationId="{EE23A0D3-1380-4B90-9FC5-1E678117704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5" creationId="{8427E1AE-3516-4B45-BC36-8DA81D608D66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6" creationId="{AA4AC1AC-D591-483B-9376-DD622FD372FC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7" creationId="{A210C9AF-4EBF-4C5B-B41B-789CDA94B5E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8" creationId="{4322858C-0B92-446A-A791-7B0A8FA7FE1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59" creationId="{8CF99B71-A622-409C-8410-CA0FA3FCEAE2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60" creationId="{77C54DCA-97EF-4C5F-B109-2B3862ED3AE7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0" creationId="{5A6EC40E-AA41-4CA1-A502-9D0D7CA6CF26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1" creationId="{237E6419-0DAB-4575-8C99-4674904FFA04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2" creationId="{7CC56F37-FA01-417E-AF1A-A225A795A6C6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3" creationId="{E344208B-5082-4B0F-B0E9-845C9BB512D8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4" creationId="{0CBC6E12-D213-44FB-92C5-0AAEC78695B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5" creationId="{0BF6404C-F0D6-4369-9794-C7E7480F0545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6" creationId="{C0CC0E47-8A52-44EB-A875-3C3EE6CD190F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7" creationId="{4FF7F304-9CC9-46C3-8948-1D0BE7102DBC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8" creationId="{46D6F34B-DA87-4344-BCC0-C2B3851C4A7C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79" creationId="{7CF49798-729C-48D3-BDB8-66798E55E4F6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80" creationId="{F81B86A3-3CA2-4D4A-9779-A5D1459571D3}"/>
          </ac:cxnSpMkLst>
        </pc:cxnChg>
        <pc:cxnChg chg="add del mod">
          <ac:chgData name="Al Brooks" userId="34fc579134f071c1" providerId="LiveId" clId="{B62C62A7-93D2-41C2-A8B3-CE992D4A8777}" dt="2021-04-09T13:47:15.870" v="2267" actId="478"/>
          <ac:cxnSpMkLst>
            <pc:docMk/>
            <pc:sldMk cId="1223924085" sldId="7126"/>
            <ac:cxnSpMk id="81" creationId="{794C8AF6-EE19-4B39-9EC9-4C5DFEF25602}"/>
          </ac:cxnSpMkLst>
        </pc:cxnChg>
        <pc:cxnChg chg="add mod">
          <ac:chgData name="Al Brooks" userId="34fc579134f071c1" providerId="LiveId" clId="{B62C62A7-93D2-41C2-A8B3-CE992D4A8777}" dt="2021-04-09T13:46:53.340" v="2261" actId="1036"/>
          <ac:cxnSpMkLst>
            <pc:docMk/>
            <pc:sldMk cId="1223924085" sldId="7126"/>
            <ac:cxnSpMk id="84" creationId="{4BB55778-E500-4F52-A896-AA77F7DEC2B9}"/>
          </ac:cxnSpMkLst>
        </pc:cxnChg>
        <pc:cxnChg chg="add mod">
          <ac:chgData name="Al Brooks" userId="34fc579134f071c1" providerId="LiveId" clId="{B62C62A7-93D2-41C2-A8B3-CE992D4A8777}" dt="2021-04-09T13:47:08.651" v="2265" actId="571"/>
          <ac:cxnSpMkLst>
            <pc:docMk/>
            <pc:sldMk cId="1223924085" sldId="7126"/>
            <ac:cxnSpMk id="86" creationId="{E6970EE0-3FE0-4D0F-B753-16DD770081EA}"/>
          </ac:cxnSpMkLst>
        </pc:cxnChg>
      </pc:sldChg>
      <pc:sldChg chg="addSp delSp modSp add del mod">
        <pc:chgData name="Al Brooks" userId="34fc579134f071c1" providerId="LiveId" clId="{B62C62A7-93D2-41C2-A8B3-CE992D4A8777}" dt="2021-04-08T21:29:14.710" v="1607" actId="2696"/>
        <pc:sldMkLst>
          <pc:docMk/>
          <pc:sldMk cId="1251531721" sldId="7126"/>
        </pc:sldMkLst>
        <pc:spChg chg="mod">
          <ac:chgData name="Al Brooks" userId="34fc579134f071c1" providerId="LiveId" clId="{B62C62A7-93D2-41C2-A8B3-CE992D4A8777}" dt="2021-04-08T21:23:29.593" v="1468" actId="20577"/>
          <ac:spMkLst>
            <pc:docMk/>
            <pc:sldMk cId="1251531721" sldId="7126"/>
            <ac:spMk id="5" creationId="{00000000-0000-0000-0000-000000000000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17" creationId="{2DF91696-0544-453C-9BC2-1284FDE748B6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0" creationId="{0DF1D79F-6A30-41FE-880F-600F69FDF9CD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1" creationId="{974EA3EE-16EF-4F2D-95CB-6F8B4AC27C38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2" creationId="{CDCF1B97-378F-4292-A6F5-E1935F107A7C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3" creationId="{145B0688-C426-4A44-BEC8-21BCBAEA383F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4" creationId="{D72BFC95-54C3-4722-9894-518B9C51006F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5" creationId="{BD15DD9B-DF77-42B7-A1A7-7FABA70E70D8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6" creationId="{CC1D8D19-8EDE-4D33-B3B2-56209B996D5C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7" creationId="{6A121520-E702-41C6-B6A6-AFD9CFF5919E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39" creationId="{128527D4-8B33-497C-83F2-E71F080E977B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0" creationId="{C2BCF059-F19D-4286-A293-76BA8809664A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1" creationId="{359987F7-0605-45A8-987D-320B4FB23AC8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2" creationId="{69EABCAB-CD55-4DF1-B8E0-EF9080FB0441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3" creationId="{BBB1EF1E-35B5-44E2-A482-A7A4EB8C6916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4" creationId="{86D7CF8D-2E54-4552-B0E9-EE3B572665CB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5" creationId="{47801DD7-44B6-4D1F-B559-D64BE7D19381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6" creationId="{9B802108-A6E6-4F19-ACA6-CD99DF94DF2E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7" creationId="{C973B612-90E5-44C8-A6D9-D3C26E23D025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8" creationId="{3EB54FE9-FE8F-416F-B670-73F5345A7BAC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49" creationId="{06B64EE9-4004-4CD7-ADAF-879C2FE35737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0" creationId="{2CAAD126-3AED-44EA-9DFF-C43D7D953198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1" creationId="{1C32D556-E905-4B96-A80A-530DC6CA1863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2" creationId="{EC4E7E2D-CEED-4D2D-BFAD-9136B73FFFD2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3" creationId="{07C8BB67-3DFD-4831-8C27-82025CBAFFB0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4" creationId="{B39A94FE-726B-4555-BAB5-FD5E8B8E6B7E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5" creationId="{CB966D14-EA40-40CC-A3EF-71FD6F1937AE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6" creationId="{21AB37A7-E2EF-4797-8CB6-B7EFA07CF50C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7" creationId="{DB467F43-FA3B-45D1-B458-EC7A383A50BC}"/>
          </ac:spMkLst>
        </pc:spChg>
        <pc:spChg chg="add del mod">
          <ac:chgData name="Al Brooks" userId="34fc579134f071c1" providerId="LiveId" clId="{B62C62A7-93D2-41C2-A8B3-CE992D4A8777}" dt="2021-04-08T21:24:04.926" v="1470"/>
          <ac:spMkLst>
            <pc:docMk/>
            <pc:sldMk cId="1251531721" sldId="7126"/>
            <ac:spMk id="58" creationId="{595C2E7B-8BF7-4E84-B3AD-4BB91D25DA99}"/>
          </ac:spMkLst>
        </pc:spChg>
        <pc:spChg chg="add del mod">
          <ac:chgData name="Al Brooks" userId="34fc579134f071c1" providerId="LiveId" clId="{B62C62A7-93D2-41C2-A8B3-CE992D4A8777}" dt="2021-04-08T21:26:44.915" v="1588" actId="478"/>
          <ac:spMkLst>
            <pc:docMk/>
            <pc:sldMk cId="1251531721" sldId="7126"/>
            <ac:spMk id="61" creationId="{99454A73-B426-4741-A96E-568CE56EEB16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67" creationId="{A8D10994-DA8F-48F7-8882-ED33726016F6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68" creationId="{09AB7E2E-5207-4987-9869-E8B658AD425C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69" creationId="{392B442C-EE17-43EA-8B1B-02EE85DB60D8}"/>
          </ac:spMkLst>
        </pc:spChg>
        <pc:spChg chg="add del mod">
          <ac:chgData name="Al Brooks" userId="34fc579134f071c1" providerId="LiveId" clId="{B62C62A7-93D2-41C2-A8B3-CE992D4A8777}" dt="2021-04-08T21:25:48.233" v="1578" actId="478"/>
          <ac:spMkLst>
            <pc:docMk/>
            <pc:sldMk cId="1251531721" sldId="7126"/>
            <ac:spMk id="71" creationId="{DFA284EE-133D-4E03-88C1-1BD2ADD074D7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72" creationId="{46784977-1C79-474D-B8A7-7CD2F978B2EC}"/>
          </ac:spMkLst>
        </pc:spChg>
        <pc:spChg chg="add del mod">
          <ac:chgData name="Al Brooks" userId="34fc579134f071c1" providerId="LiveId" clId="{B62C62A7-93D2-41C2-A8B3-CE992D4A8777}" dt="2021-04-08T21:26:41.755" v="1586" actId="478"/>
          <ac:spMkLst>
            <pc:docMk/>
            <pc:sldMk cId="1251531721" sldId="7126"/>
            <ac:spMk id="73" creationId="{88A74B7D-59BC-427E-8A13-E18D24170EBE}"/>
          </ac:spMkLst>
        </pc:spChg>
        <pc:spChg chg="add del mod">
          <ac:chgData name="Al Brooks" userId="34fc579134f071c1" providerId="LiveId" clId="{B62C62A7-93D2-41C2-A8B3-CE992D4A8777}" dt="2021-04-08T21:26:40.730" v="1585" actId="478"/>
          <ac:spMkLst>
            <pc:docMk/>
            <pc:sldMk cId="1251531721" sldId="7126"/>
            <ac:spMk id="74" creationId="{6F14082F-FFFB-410C-91D7-67584A2CC497}"/>
          </ac:spMkLst>
        </pc:spChg>
        <pc:spChg chg="add del mod">
          <ac:chgData name="Al Brooks" userId="34fc579134f071c1" providerId="LiveId" clId="{B62C62A7-93D2-41C2-A8B3-CE992D4A8777}" dt="2021-04-08T21:25:50.196" v="1579" actId="478"/>
          <ac:spMkLst>
            <pc:docMk/>
            <pc:sldMk cId="1251531721" sldId="7126"/>
            <ac:spMk id="75" creationId="{91E4387F-48D4-44EB-A7A5-144C8F4220AC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77" creationId="{4C054BD8-465B-4E6D-B386-40EA94847F9A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78" creationId="{2E704511-69DC-45EA-996A-FA69A5072BE9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79" creationId="{6C29E4CD-DCA7-418E-8D3B-A4E2C15E8A8C}"/>
          </ac:spMkLst>
        </pc:spChg>
        <pc:spChg chg="add del mod">
          <ac:chgData name="Al Brooks" userId="34fc579134f071c1" providerId="LiveId" clId="{B62C62A7-93D2-41C2-A8B3-CE992D4A8777}" dt="2021-04-08T21:26:58.562" v="1595" actId="478"/>
          <ac:spMkLst>
            <pc:docMk/>
            <pc:sldMk cId="1251531721" sldId="7126"/>
            <ac:spMk id="80" creationId="{3DF5E400-F5E4-491A-A725-D23FC5742524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1" creationId="{C15E3BCE-4521-4AD0-9F56-89E47E4FC1EC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2" creationId="{DAC86FB3-0FAB-4F9F-B0C2-16B76048BC19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3" creationId="{40B64835-6AF8-4580-B823-512BB46EE12B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4" creationId="{77BEE81B-1706-4222-93EB-8546EAC0193E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5" creationId="{5483D671-501E-4D5D-A3E7-D2573281B1D0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6" creationId="{23E6814E-9939-4E53-BA3A-C12E09D1E5EB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7" creationId="{6C836A1D-E9EE-4E86-807C-A66059C69342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8" creationId="{A35FB663-F25C-499C-AF01-1FE91986380A}"/>
          </ac:spMkLst>
        </pc:spChg>
        <pc:spChg chg="add mod">
          <ac:chgData name="Al Brooks" userId="34fc579134f071c1" providerId="LiveId" clId="{B62C62A7-93D2-41C2-A8B3-CE992D4A8777}" dt="2021-04-08T21:24:23.123" v="1471"/>
          <ac:spMkLst>
            <pc:docMk/>
            <pc:sldMk cId="1251531721" sldId="7126"/>
            <ac:spMk id="89" creationId="{C9711122-0F8A-4CA0-B881-D9348AE24DFE}"/>
          </ac:spMkLst>
        </pc:spChg>
        <pc:spChg chg="add del mod">
          <ac:chgData name="Al Brooks" userId="34fc579134f071c1" providerId="LiveId" clId="{B62C62A7-93D2-41C2-A8B3-CE992D4A8777}" dt="2021-04-08T21:26:45.826" v="1589" actId="478"/>
          <ac:spMkLst>
            <pc:docMk/>
            <pc:sldMk cId="1251531721" sldId="7126"/>
            <ac:spMk id="90" creationId="{4F60C2CC-6638-4C56-B0A0-4704BD79E0BB}"/>
          </ac:spMkLst>
        </pc:spChg>
        <pc:spChg chg="add del mod">
          <ac:chgData name="Al Brooks" userId="34fc579134f071c1" providerId="LiveId" clId="{B62C62A7-93D2-41C2-A8B3-CE992D4A8777}" dt="2021-04-08T21:26:43.367" v="1587" actId="478"/>
          <ac:spMkLst>
            <pc:docMk/>
            <pc:sldMk cId="1251531721" sldId="7126"/>
            <ac:spMk id="91" creationId="{BAF9EE7E-1A0D-44EF-8974-CF60159FCF62}"/>
          </ac:spMkLst>
        </pc:spChg>
        <pc:spChg chg="add mod">
          <ac:chgData name="Al Brooks" userId="34fc579134f071c1" providerId="LiveId" clId="{B62C62A7-93D2-41C2-A8B3-CE992D4A8777}" dt="2021-04-08T21:26:32.927" v="1584" actId="1076"/>
          <ac:spMkLst>
            <pc:docMk/>
            <pc:sldMk cId="1251531721" sldId="7126"/>
            <ac:spMk id="92" creationId="{6B42FDEC-15A3-4852-9598-29B9522DFC7F}"/>
          </ac:spMkLst>
        </pc:spChg>
        <pc:spChg chg="del">
          <ac:chgData name="Al Brooks" userId="34fc579134f071c1" providerId="LiveId" clId="{B62C62A7-93D2-41C2-A8B3-CE992D4A8777}" dt="2021-04-08T21:25:09.276" v="1503" actId="478"/>
          <ac:spMkLst>
            <pc:docMk/>
            <pc:sldMk cId="1251531721" sldId="7126"/>
            <ac:spMk id="176" creationId="{74CCC621-FB5B-45DE-B997-70AF72F8BB3C}"/>
          </ac:spMkLst>
        </pc:spChg>
        <pc:picChg chg="add del mod">
          <ac:chgData name="Al Brooks" userId="34fc579134f071c1" providerId="LiveId" clId="{B62C62A7-93D2-41C2-A8B3-CE992D4A8777}" dt="2021-04-08T21:24:04.926" v="1470"/>
          <ac:picMkLst>
            <pc:docMk/>
            <pc:sldMk cId="1251531721" sldId="7126"/>
            <ac:picMk id="18" creationId="{3900B26C-C602-4F60-B8D0-F77C8E047613}"/>
          </ac:picMkLst>
        </pc:pic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19" creationId="{8CDD5AB4-5C11-4EC0-ACFF-592F0E0EA6F5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0" creationId="{3C5D3F3A-8FE9-4A71-A787-1E8FD2D23BA6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2" creationId="{457F6B0B-ACDB-4272-9281-39108DE470E7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3" creationId="{DD3C4027-24CA-4231-8DA1-F67BF81D5F96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4" creationId="{3B430A35-4FA0-4E97-B6A0-76288905A4F2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5" creationId="{79F2AE72-B827-4D5C-8563-5EC1DC64D544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6" creationId="{E2D084A7-2F06-4F3E-9E21-D96314364A34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7" creationId="{A54DCFB0-A24A-40DE-AD0E-701CED1170A1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8" creationId="{7658C786-E758-441C-82D8-30CB030FDE4D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29" creationId="{2D1B0817-F16B-48E7-992C-1A0BD853DF0A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38" creationId="{AD8B126C-A2A7-415D-8E2F-365DAE1E10BA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59" creationId="{2AE033E3-088F-4DD6-814F-07349077AAC3}"/>
          </ac:cxnSpMkLst>
        </pc:cxnChg>
        <pc:cxnChg chg="add del mod">
          <ac:chgData name="Al Brooks" userId="34fc579134f071c1" providerId="LiveId" clId="{B62C62A7-93D2-41C2-A8B3-CE992D4A8777}" dt="2021-04-08T21:24:04.926" v="1470"/>
          <ac:cxnSpMkLst>
            <pc:docMk/>
            <pc:sldMk cId="1251531721" sldId="7126"/>
            <ac:cxnSpMk id="60" creationId="{5675BB82-CDE4-492C-9932-EC476C611FC4}"/>
          </ac:cxnSpMkLst>
        </pc:cxnChg>
        <pc:cxnChg chg="add del mod">
          <ac:chgData name="Al Brooks" userId="34fc579134f071c1" providerId="LiveId" clId="{B62C62A7-93D2-41C2-A8B3-CE992D4A8777}" dt="2021-04-08T21:26:57.121" v="1594" actId="478"/>
          <ac:cxnSpMkLst>
            <pc:docMk/>
            <pc:sldMk cId="1251531721" sldId="7126"/>
            <ac:cxnSpMk id="62" creationId="{0E31AB07-BA09-4AD4-BC9A-5BBBA05CD641}"/>
          </ac:cxnSpMkLst>
        </pc:cxnChg>
        <pc:cxnChg chg="add mod">
          <ac:chgData name="Al Brooks" userId="34fc579134f071c1" providerId="LiveId" clId="{B62C62A7-93D2-41C2-A8B3-CE992D4A8777}" dt="2021-04-08T21:24:23.123" v="1471"/>
          <ac:cxnSpMkLst>
            <pc:docMk/>
            <pc:sldMk cId="1251531721" sldId="7126"/>
            <ac:cxnSpMk id="63" creationId="{F65C3EDB-9C0D-4EE4-AB94-8F40A582FED7}"/>
          </ac:cxnSpMkLst>
        </pc:cxnChg>
        <pc:cxnChg chg="add mod">
          <ac:chgData name="Al Brooks" userId="34fc579134f071c1" providerId="LiveId" clId="{B62C62A7-93D2-41C2-A8B3-CE992D4A8777}" dt="2021-04-08T21:24:23.123" v="1471"/>
          <ac:cxnSpMkLst>
            <pc:docMk/>
            <pc:sldMk cId="1251531721" sldId="7126"/>
            <ac:cxnSpMk id="64" creationId="{1319D6BF-F2B0-46D5-A4A0-E2C6877D4060}"/>
          </ac:cxnSpMkLst>
        </pc:cxnChg>
        <pc:cxnChg chg="add mod">
          <ac:chgData name="Al Brooks" userId="34fc579134f071c1" providerId="LiveId" clId="{B62C62A7-93D2-41C2-A8B3-CE992D4A8777}" dt="2021-04-08T21:24:23.123" v="1471"/>
          <ac:cxnSpMkLst>
            <pc:docMk/>
            <pc:sldMk cId="1251531721" sldId="7126"/>
            <ac:cxnSpMk id="65" creationId="{0703BB1E-2415-4ABC-84F4-84A3640D16A0}"/>
          </ac:cxnSpMkLst>
        </pc:cxnChg>
        <pc:cxnChg chg="add mod">
          <ac:chgData name="Al Brooks" userId="34fc579134f071c1" providerId="LiveId" clId="{B62C62A7-93D2-41C2-A8B3-CE992D4A8777}" dt="2021-04-08T21:24:23.123" v="1471"/>
          <ac:cxnSpMkLst>
            <pc:docMk/>
            <pc:sldMk cId="1251531721" sldId="7126"/>
            <ac:cxnSpMk id="66" creationId="{03D10F7A-2347-4100-8EA3-1066BF2DDE85}"/>
          </ac:cxnSpMkLst>
        </pc:cxnChg>
        <pc:cxnChg chg="add mod">
          <ac:chgData name="Al Brooks" userId="34fc579134f071c1" providerId="LiveId" clId="{B62C62A7-93D2-41C2-A8B3-CE992D4A8777}" dt="2021-04-08T21:24:23.123" v="1471"/>
          <ac:cxnSpMkLst>
            <pc:docMk/>
            <pc:sldMk cId="1251531721" sldId="7126"/>
            <ac:cxnSpMk id="76" creationId="{8905F3B8-793B-4442-BD88-B580CCAB2471}"/>
          </ac:cxnSpMkLst>
        </pc:cxnChg>
        <pc:cxnChg chg="add mod">
          <ac:chgData name="Al Brooks" userId="34fc579134f071c1" providerId="LiveId" clId="{B62C62A7-93D2-41C2-A8B3-CE992D4A8777}" dt="2021-04-08T21:26:19.204" v="1582"/>
          <ac:cxnSpMkLst>
            <pc:docMk/>
            <pc:sldMk cId="1251531721" sldId="7126"/>
            <ac:cxnSpMk id="93" creationId="{2B60D8CA-9122-4340-A44E-104F4414CE74}"/>
          </ac:cxnSpMkLst>
        </pc:cxnChg>
        <pc:cxnChg chg="del mod">
          <ac:chgData name="Al Brooks" userId="34fc579134f071c1" providerId="LiveId" clId="{B62C62A7-93D2-41C2-A8B3-CE992D4A8777}" dt="2021-04-08T21:26:53.760" v="1591" actId="478"/>
          <ac:cxnSpMkLst>
            <pc:docMk/>
            <pc:sldMk cId="1251531721" sldId="7126"/>
            <ac:cxnSpMk id="164" creationId="{950487DE-B1FB-49DD-B57D-CDA54EA28C3B}"/>
          </ac:cxnSpMkLst>
        </pc:cxnChg>
        <pc:cxnChg chg="del mod">
          <ac:chgData name="Al Brooks" userId="34fc579134f071c1" providerId="LiveId" clId="{B62C62A7-93D2-41C2-A8B3-CE992D4A8777}" dt="2021-04-08T21:26:54.968" v="1593" actId="478"/>
          <ac:cxnSpMkLst>
            <pc:docMk/>
            <pc:sldMk cId="1251531721" sldId="7126"/>
            <ac:cxnSpMk id="165" creationId="{998BF590-EFE6-4E62-A409-2B18DA30377F}"/>
          </ac:cxnSpMkLst>
        </pc:cxnChg>
        <pc:cxnChg chg="del">
          <ac:chgData name="Al Brooks" userId="34fc579134f071c1" providerId="LiveId" clId="{B62C62A7-93D2-41C2-A8B3-CE992D4A8777}" dt="2021-04-08T21:25:07.512" v="1502" actId="478"/>
          <ac:cxnSpMkLst>
            <pc:docMk/>
            <pc:sldMk cId="1251531721" sldId="7126"/>
            <ac:cxnSpMk id="177" creationId="{C6A414D4-16E2-4521-AF4F-FBF4A671C2CD}"/>
          </ac:cxnSpMkLst>
        </pc:cxnChg>
      </pc:sldChg>
      <pc:sldChg chg="del">
        <pc:chgData name="Al Brooks" userId="34fc579134f071c1" providerId="LiveId" clId="{B62C62A7-93D2-41C2-A8B3-CE992D4A8777}" dt="2021-04-08T15:18:52.449" v="0" actId="47"/>
        <pc:sldMkLst>
          <pc:docMk/>
          <pc:sldMk cId="2239010135" sldId="7126"/>
        </pc:sldMkLst>
      </pc:sldChg>
      <pc:sldChg chg="addSp modSp add del mod">
        <pc:chgData name="Al Brooks" userId="34fc579134f071c1" providerId="LiveId" clId="{B62C62A7-93D2-41C2-A8B3-CE992D4A8777}" dt="2021-04-13T17:51:32.719" v="8647" actId="47"/>
        <pc:sldMkLst>
          <pc:docMk/>
          <pc:sldMk cId="3080059162" sldId="7126"/>
        </pc:sldMkLst>
        <pc:spChg chg="mod">
          <ac:chgData name="Al Brooks" userId="34fc579134f071c1" providerId="LiveId" clId="{B62C62A7-93D2-41C2-A8B3-CE992D4A8777}" dt="2021-04-12T20:37:51.650" v="6011" actId="20577"/>
          <ac:spMkLst>
            <pc:docMk/>
            <pc:sldMk cId="3080059162" sldId="7126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2T21:02:23.432" v="6138" actId="167"/>
          <ac:spMkLst>
            <pc:docMk/>
            <pc:sldMk cId="3080059162" sldId="7126"/>
            <ac:spMk id="21" creationId="{D800B438-E78B-4C04-8812-E548DC25F1FB}"/>
          </ac:spMkLst>
        </pc:spChg>
        <pc:spChg chg="add mod">
          <ac:chgData name="Al Brooks" userId="34fc579134f071c1" providerId="LiveId" clId="{B62C62A7-93D2-41C2-A8B3-CE992D4A8777}" dt="2021-04-12T21:02:56.695" v="6139" actId="571"/>
          <ac:spMkLst>
            <pc:docMk/>
            <pc:sldMk cId="3080059162" sldId="7126"/>
            <ac:spMk id="109" creationId="{EB67DD8A-0650-427E-9759-FB02BB050981}"/>
          </ac:spMkLst>
        </pc:spChg>
        <pc:spChg chg="add mod">
          <ac:chgData name="Al Brooks" userId="34fc579134f071c1" providerId="LiveId" clId="{B62C62A7-93D2-41C2-A8B3-CE992D4A8777}" dt="2021-04-12T21:02:59.552" v="6140" actId="571"/>
          <ac:spMkLst>
            <pc:docMk/>
            <pc:sldMk cId="3080059162" sldId="7126"/>
            <ac:spMk id="110" creationId="{29982C96-2610-452A-9243-6DA280EA6E07}"/>
          </ac:spMkLst>
        </pc:spChg>
        <pc:spChg chg="add mod">
          <ac:chgData name="Al Brooks" userId="34fc579134f071c1" providerId="LiveId" clId="{B62C62A7-93D2-41C2-A8B3-CE992D4A8777}" dt="2021-04-12T21:03:06.240" v="6141" actId="571"/>
          <ac:spMkLst>
            <pc:docMk/>
            <pc:sldMk cId="3080059162" sldId="7126"/>
            <ac:spMk id="111" creationId="{61D9FF73-D664-46D1-BE31-7574E7502814}"/>
          </ac:spMkLst>
        </pc:spChg>
        <pc:spChg chg="add mod">
          <ac:chgData name="Al Brooks" userId="34fc579134f071c1" providerId="LiveId" clId="{B62C62A7-93D2-41C2-A8B3-CE992D4A8777}" dt="2021-04-12T21:03:09.289" v="6142" actId="571"/>
          <ac:spMkLst>
            <pc:docMk/>
            <pc:sldMk cId="3080059162" sldId="7126"/>
            <ac:spMk id="112" creationId="{7ED9A484-E08B-4AF1-8E91-5EE4E1F39094}"/>
          </ac:spMkLst>
        </pc:spChg>
        <pc:spChg chg="add mod">
          <ac:chgData name="Al Brooks" userId="34fc579134f071c1" providerId="LiveId" clId="{B62C62A7-93D2-41C2-A8B3-CE992D4A8777}" dt="2021-04-12T21:03:12.370" v="6143" actId="571"/>
          <ac:spMkLst>
            <pc:docMk/>
            <pc:sldMk cId="3080059162" sldId="7126"/>
            <ac:spMk id="113" creationId="{19D297DB-5A5D-42BF-AF26-070B25F8F64B}"/>
          </ac:spMkLst>
        </pc:spChg>
        <pc:spChg chg="add mod">
          <ac:chgData name="Al Brooks" userId="34fc579134f071c1" providerId="LiveId" clId="{B62C62A7-93D2-41C2-A8B3-CE992D4A8777}" dt="2021-04-12T21:03:14.979" v="6144" actId="571"/>
          <ac:spMkLst>
            <pc:docMk/>
            <pc:sldMk cId="3080059162" sldId="7126"/>
            <ac:spMk id="114" creationId="{27ACC59D-E5D7-42B8-A024-5890BC1F5997}"/>
          </ac:spMkLst>
        </pc:spChg>
        <pc:spChg chg="add mod">
          <ac:chgData name="Al Brooks" userId="34fc579134f071c1" providerId="LiveId" clId="{B62C62A7-93D2-41C2-A8B3-CE992D4A8777}" dt="2021-04-12T21:03:17.076" v="6145" actId="571"/>
          <ac:spMkLst>
            <pc:docMk/>
            <pc:sldMk cId="3080059162" sldId="7126"/>
            <ac:spMk id="115" creationId="{5DAB0957-50A3-41DD-9E07-0762BE0DD8F6}"/>
          </ac:spMkLst>
        </pc:spChg>
        <pc:spChg chg="add mod">
          <ac:chgData name="Al Brooks" userId="34fc579134f071c1" providerId="LiveId" clId="{B62C62A7-93D2-41C2-A8B3-CE992D4A8777}" dt="2021-04-12T21:03:21.563" v="6146" actId="571"/>
          <ac:spMkLst>
            <pc:docMk/>
            <pc:sldMk cId="3080059162" sldId="7126"/>
            <ac:spMk id="116" creationId="{2E8061BD-AE60-4421-9DD7-D550CAE95281}"/>
          </ac:spMkLst>
        </pc:spChg>
        <pc:spChg chg="add mod">
          <ac:chgData name="Al Brooks" userId="34fc579134f071c1" providerId="LiveId" clId="{B62C62A7-93D2-41C2-A8B3-CE992D4A8777}" dt="2021-04-12T21:03:25.293" v="6147" actId="571"/>
          <ac:spMkLst>
            <pc:docMk/>
            <pc:sldMk cId="3080059162" sldId="7126"/>
            <ac:spMk id="117" creationId="{FB3C1829-01D0-4C89-84E8-EC0387940F54}"/>
          </ac:spMkLst>
        </pc:spChg>
        <pc:spChg chg="add mod">
          <ac:chgData name="Al Brooks" userId="34fc579134f071c1" providerId="LiveId" clId="{B62C62A7-93D2-41C2-A8B3-CE992D4A8777}" dt="2021-04-12T21:03:29.891" v="6148" actId="571"/>
          <ac:spMkLst>
            <pc:docMk/>
            <pc:sldMk cId="3080059162" sldId="7126"/>
            <ac:spMk id="118" creationId="{F81302A8-5926-4F5A-ADDC-5F66A4527307}"/>
          </ac:spMkLst>
        </pc:spChg>
        <pc:spChg chg="add mod">
          <ac:chgData name="Al Brooks" userId="34fc579134f071c1" providerId="LiveId" clId="{B62C62A7-93D2-41C2-A8B3-CE992D4A8777}" dt="2021-04-12T21:03:38.821" v="6149" actId="571"/>
          <ac:spMkLst>
            <pc:docMk/>
            <pc:sldMk cId="3080059162" sldId="7126"/>
            <ac:spMk id="119" creationId="{C5C4530B-BB12-4436-BB28-DC0F7D321459}"/>
          </ac:spMkLst>
        </pc:spChg>
        <pc:spChg chg="add mod">
          <ac:chgData name="Al Brooks" userId="34fc579134f071c1" providerId="LiveId" clId="{B62C62A7-93D2-41C2-A8B3-CE992D4A8777}" dt="2021-04-12T21:03:52.437" v="6152" actId="1076"/>
          <ac:spMkLst>
            <pc:docMk/>
            <pc:sldMk cId="3080059162" sldId="7126"/>
            <ac:spMk id="120" creationId="{84EAFA51-206E-45ED-B25F-8B6026D0F823}"/>
          </ac:spMkLst>
        </pc:spChg>
        <pc:spChg chg="add mod">
          <ac:chgData name="Al Brooks" userId="34fc579134f071c1" providerId="LiveId" clId="{B62C62A7-93D2-41C2-A8B3-CE992D4A8777}" dt="2021-04-12T21:03:56.304" v="6153" actId="571"/>
          <ac:spMkLst>
            <pc:docMk/>
            <pc:sldMk cId="3080059162" sldId="7126"/>
            <ac:spMk id="121" creationId="{504F4E3A-9092-4C3B-93A7-8F0F2307BDFF}"/>
          </ac:spMkLst>
        </pc:spChg>
        <pc:spChg chg="add mod">
          <ac:chgData name="Al Brooks" userId="34fc579134f071c1" providerId="LiveId" clId="{B62C62A7-93D2-41C2-A8B3-CE992D4A8777}" dt="2021-04-12T21:04:01.353" v="6154" actId="571"/>
          <ac:spMkLst>
            <pc:docMk/>
            <pc:sldMk cId="3080059162" sldId="7126"/>
            <ac:spMk id="122" creationId="{093CD86B-8B2A-4C4A-BF2C-B9CDC8A25692}"/>
          </ac:spMkLst>
        </pc:spChg>
        <pc:spChg chg="add mod">
          <ac:chgData name="Al Brooks" userId="34fc579134f071c1" providerId="LiveId" clId="{B62C62A7-93D2-41C2-A8B3-CE992D4A8777}" dt="2021-04-12T21:12:30.281" v="6428" actId="20577"/>
          <ac:spMkLst>
            <pc:docMk/>
            <pc:sldMk cId="3080059162" sldId="7126"/>
            <ac:spMk id="123" creationId="{38C5B9D6-82FA-4655-9AAC-19FDC613AF09}"/>
          </ac:spMkLst>
        </pc:spChg>
        <pc:spChg chg="add mod">
          <ac:chgData name="Al Brooks" userId="34fc579134f071c1" providerId="LiveId" clId="{B62C62A7-93D2-41C2-A8B3-CE992D4A8777}" dt="2021-04-12T21:04:06.893" v="6156" actId="571"/>
          <ac:spMkLst>
            <pc:docMk/>
            <pc:sldMk cId="3080059162" sldId="7126"/>
            <ac:spMk id="124" creationId="{A239C090-9592-4923-B83B-32CEE8C91128}"/>
          </ac:spMkLst>
        </pc:spChg>
        <pc:spChg chg="add mod">
          <ac:chgData name="Al Brooks" userId="34fc579134f071c1" providerId="LiveId" clId="{B62C62A7-93D2-41C2-A8B3-CE992D4A8777}" dt="2021-04-12T21:04:12.457" v="6157" actId="571"/>
          <ac:spMkLst>
            <pc:docMk/>
            <pc:sldMk cId="3080059162" sldId="7126"/>
            <ac:spMk id="125" creationId="{B3C307BB-E695-4CA1-BF3C-29B2455DF841}"/>
          </ac:spMkLst>
        </pc:spChg>
        <pc:spChg chg="add mod">
          <ac:chgData name="Al Brooks" userId="34fc579134f071c1" providerId="LiveId" clId="{B62C62A7-93D2-41C2-A8B3-CE992D4A8777}" dt="2021-04-12T21:04:14.861" v="6158" actId="571"/>
          <ac:spMkLst>
            <pc:docMk/>
            <pc:sldMk cId="3080059162" sldId="7126"/>
            <ac:spMk id="126" creationId="{F553646B-6D55-446F-A817-310F6B0D500B}"/>
          </ac:spMkLst>
        </pc:spChg>
        <pc:spChg chg="add mod">
          <ac:chgData name="Al Brooks" userId="34fc579134f071c1" providerId="LiveId" clId="{B62C62A7-93D2-41C2-A8B3-CE992D4A8777}" dt="2021-04-12T21:04:16.704" v="6159" actId="571"/>
          <ac:spMkLst>
            <pc:docMk/>
            <pc:sldMk cId="3080059162" sldId="7126"/>
            <ac:spMk id="127" creationId="{7D7ED24C-5570-4393-9C38-94F5A085114A}"/>
          </ac:spMkLst>
        </pc:spChg>
        <pc:spChg chg="add mod">
          <ac:chgData name="Al Brooks" userId="34fc579134f071c1" providerId="LiveId" clId="{B62C62A7-93D2-41C2-A8B3-CE992D4A8777}" dt="2021-04-12T21:04:19.059" v="6160" actId="571"/>
          <ac:spMkLst>
            <pc:docMk/>
            <pc:sldMk cId="3080059162" sldId="7126"/>
            <ac:spMk id="128" creationId="{9BC611D3-3A24-4188-8D1F-8C1515C10AFB}"/>
          </ac:spMkLst>
        </pc:spChg>
        <pc:spChg chg="add mod">
          <ac:chgData name="Al Brooks" userId="34fc579134f071c1" providerId="LiveId" clId="{B62C62A7-93D2-41C2-A8B3-CE992D4A8777}" dt="2021-04-12T21:04:22.068" v="6161" actId="571"/>
          <ac:spMkLst>
            <pc:docMk/>
            <pc:sldMk cId="3080059162" sldId="7126"/>
            <ac:spMk id="129" creationId="{11BB687D-0E3F-49E4-A776-D411161E9063}"/>
          </ac:spMkLst>
        </pc:spChg>
        <pc:spChg chg="add mod">
          <ac:chgData name="Al Brooks" userId="34fc579134f071c1" providerId="LiveId" clId="{B62C62A7-93D2-41C2-A8B3-CE992D4A8777}" dt="2021-04-12T21:04:27.890" v="6162" actId="571"/>
          <ac:spMkLst>
            <pc:docMk/>
            <pc:sldMk cId="3080059162" sldId="7126"/>
            <ac:spMk id="130" creationId="{1F93CB35-3B0A-4838-AA23-0B4AF7851248}"/>
          </ac:spMkLst>
        </pc:spChg>
        <pc:spChg chg="add mod">
          <ac:chgData name="Al Brooks" userId="34fc579134f071c1" providerId="LiveId" clId="{B62C62A7-93D2-41C2-A8B3-CE992D4A8777}" dt="2021-04-12T21:04:36.606" v="6163" actId="571"/>
          <ac:spMkLst>
            <pc:docMk/>
            <pc:sldMk cId="3080059162" sldId="7126"/>
            <ac:spMk id="131" creationId="{BBE94749-5D66-45F0-82DA-071E6A30C860}"/>
          </ac:spMkLst>
        </pc:spChg>
        <pc:spChg chg="add mod">
          <ac:chgData name="Al Brooks" userId="34fc579134f071c1" providerId="LiveId" clId="{B62C62A7-93D2-41C2-A8B3-CE992D4A8777}" dt="2021-04-12T21:04:40.078" v="6164" actId="571"/>
          <ac:spMkLst>
            <pc:docMk/>
            <pc:sldMk cId="3080059162" sldId="7126"/>
            <ac:spMk id="132" creationId="{5C67A624-D9BB-423C-9486-848D8D5AA6DA}"/>
          </ac:spMkLst>
        </pc:spChg>
        <pc:spChg chg="add mod">
          <ac:chgData name="Al Brooks" userId="34fc579134f071c1" providerId="LiveId" clId="{B62C62A7-93D2-41C2-A8B3-CE992D4A8777}" dt="2021-04-12T21:04:43.094" v="6165" actId="571"/>
          <ac:spMkLst>
            <pc:docMk/>
            <pc:sldMk cId="3080059162" sldId="7126"/>
            <ac:spMk id="133" creationId="{6A8BD64F-8706-4116-9EBB-AD4FBBA70681}"/>
          </ac:spMkLst>
        </pc:spChg>
        <pc:spChg chg="add mod">
          <ac:chgData name="Al Brooks" userId="34fc579134f071c1" providerId="LiveId" clId="{B62C62A7-93D2-41C2-A8B3-CE992D4A8777}" dt="2021-04-12T21:04:45.432" v="6166" actId="571"/>
          <ac:spMkLst>
            <pc:docMk/>
            <pc:sldMk cId="3080059162" sldId="7126"/>
            <ac:spMk id="134" creationId="{1AEB5DEB-0C3E-4928-B3FE-727218C9DF36}"/>
          </ac:spMkLst>
        </pc:spChg>
        <pc:spChg chg="add mod">
          <ac:chgData name="Al Brooks" userId="34fc579134f071c1" providerId="LiveId" clId="{B62C62A7-93D2-41C2-A8B3-CE992D4A8777}" dt="2021-04-12T21:05:12.986" v="6169" actId="14100"/>
          <ac:spMkLst>
            <pc:docMk/>
            <pc:sldMk cId="3080059162" sldId="7126"/>
            <ac:spMk id="135" creationId="{561E9035-ED33-443A-AAB1-80E4220EFD2B}"/>
          </ac:spMkLst>
        </pc:spChg>
        <pc:spChg chg="add mod">
          <ac:chgData name="Al Brooks" userId="34fc579134f071c1" providerId="LiveId" clId="{B62C62A7-93D2-41C2-A8B3-CE992D4A8777}" dt="2021-04-12T21:13:10.395" v="6437" actId="1076"/>
          <ac:spMkLst>
            <pc:docMk/>
            <pc:sldMk cId="3080059162" sldId="7126"/>
            <ac:spMk id="136" creationId="{B6282862-9CE9-40FA-AFC0-B9C78A69D2A9}"/>
          </ac:spMkLst>
        </pc:spChg>
        <pc:spChg chg="add mod">
          <ac:chgData name="Al Brooks" userId="34fc579134f071c1" providerId="LiveId" clId="{B62C62A7-93D2-41C2-A8B3-CE992D4A8777}" dt="2021-04-12T21:11:16.108" v="6420" actId="1076"/>
          <ac:spMkLst>
            <pc:docMk/>
            <pc:sldMk cId="3080059162" sldId="7126"/>
            <ac:spMk id="137" creationId="{E63F69F3-77BE-4E73-B267-47E4E71D67F7}"/>
          </ac:spMkLst>
        </pc:spChg>
        <pc:spChg chg="add mod">
          <ac:chgData name="Al Brooks" userId="34fc579134f071c1" providerId="LiveId" clId="{B62C62A7-93D2-41C2-A8B3-CE992D4A8777}" dt="2021-04-12T21:07:45" v="6307" actId="1076"/>
          <ac:spMkLst>
            <pc:docMk/>
            <pc:sldMk cId="3080059162" sldId="7126"/>
            <ac:spMk id="138" creationId="{AC90FD5D-C190-4004-B79A-0C5D5D6BD13B}"/>
          </ac:spMkLst>
        </pc:spChg>
        <pc:spChg chg="add mod">
          <ac:chgData name="Al Brooks" userId="34fc579134f071c1" providerId="LiveId" clId="{B62C62A7-93D2-41C2-A8B3-CE992D4A8777}" dt="2021-04-12T21:07:59.633" v="6315" actId="14100"/>
          <ac:spMkLst>
            <pc:docMk/>
            <pc:sldMk cId="3080059162" sldId="7126"/>
            <ac:spMk id="141" creationId="{42D27F83-DF6F-480D-BA8F-22258BB987D9}"/>
          </ac:spMkLst>
        </pc:spChg>
        <pc:spChg chg="add mod">
          <ac:chgData name="Al Brooks" userId="34fc579134f071c1" providerId="LiveId" clId="{B62C62A7-93D2-41C2-A8B3-CE992D4A8777}" dt="2021-04-12T21:08:05.800" v="6322" actId="20577"/>
          <ac:spMkLst>
            <pc:docMk/>
            <pc:sldMk cId="3080059162" sldId="7126"/>
            <ac:spMk id="142" creationId="{5459E32D-E9E0-4232-96F7-8045197437E6}"/>
          </ac:spMkLst>
        </pc:spChg>
        <pc:spChg chg="add mod">
          <ac:chgData name="Al Brooks" userId="34fc579134f071c1" providerId="LiveId" clId="{B62C62A7-93D2-41C2-A8B3-CE992D4A8777}" dt="2021-04-12T21:08:17.644" v="6329" actId="14100"/>
          <ac:spMkLst>
            <pc:docMk/>
            <pc:sldMk cId="3080059162" sldId="7126"/>
            <ac:spMk id="143" creationId="{293D8D90-D46F-4953-9A3A-562FDF6CF89E}"/>
          </ac:spMkLst>
        </pc:spChg>
        <pc:spChg chg="add mod">
          <ac:chgData name="Al Brooks" userId="34fc579134f071c1" providerId="LiveId" clId="{B62C62A7-93D2-41C2-A8B3-CE992D4A8777}" dt="2021-04-13T00:23:30.732" v="7517" actId="571"/>
          <ac:spMkLst>
            <pc:docMk/>
            <pc:sldMk cId="3080059162" sldId="7126"/>
            <ac:spMk id="145" creationId="{BE2CAA23-0E8D-4FD7-8CDC-2993C3BAD1AB}"/>
          </ac:spMkLst>
        </pc:spChg>
        <pc:spChg chg="add mod">
          <ac:chgData name="Al Brooks" userId="34fc579134f071c1" providerId="LiveId" clId="{B62C62A7-93D2-41C2-A8B3-CE992D4A8777}" dt="2021-04-12T21:09:32.341" v="6388" actId="108"/>
          <ac:spMkLst>
            <pc:docMk/>
            <pc:sldMk cId="3080059162" sldId="7126"/>
            <ac:spMk id="147" creationId="{1BB32A12-8C76-4268-857C-33292AC210B7}"/>
          </ac:spMkLst>
        </pc:spChg>
        <pc:spChg chg="add mod">
          <ac:chgData name="Al Brooks" userId="34fc579134f071c1" providerId="LiveId" clId="{B62C62A7-93D2-41C2-A8B3-CE992D4A8777}" dt="2021-04-12T21:10:06.233" v="6396" actId="108"/>
          <ac:spMkLst>
            <pc:docMk/>
            <pc:sldMk cId="3080059162" sldId="7126"/>
            <ac:spMk id="152" creationId="{BC958DEC-3544-421A-A766-7FF77259330C}"/>
          </ac:spMkLst>
        </pc:spChg>
        <pc:spChg chg="add mod">
          <ac:chgData name="Al Brooks" userId="34fc579134f071c1" providerId="LiveId" clId="{B62C62A7-93D2-41C2-A8B3-CE992D4A8777}" dt="2021-04-12T21:10:31.653" v="6407" actId="1076"/>
          <ac:spMkLst>
            <pc:docMk/>
            <pc:sldMk cId="3080059162" sldId="7126"/>
            <ac:spMk id="153" creationId="{2F7B6737-B0DB-463D-8193-DCF141813C81}"/>
          </ac:spMkLst>
        </pc:spChg>
        <pc:picChg chg="add mod ord">
          <ac:chgData name="Al Brooks" userId="34fc579134f071c1" providerId="LiveId" clId="{B62C62A7-93D2-41C2-A8B3-CE992D4A8777}" dt="2021-04-12T21:13:07.364" v="6436" actId="1076"/>
          <ac:picMkLst>
            <pc:docMk/>
            <pc:sldMk cId="3080059162" sldId="7126"/>
            <ac:picMk id="4" creationId="{585A8100-B5C0-4747-8953-CB04283191F0}"/>
          </ac:picMkLst>
        </pc:picChg>
        <pc:cxnChg chg="add mod">
          <ac:chgData name="Al Brooks" userId="34fc579134f071c1" providerId="LiveId" clId="{B62C62A7-93D2-41C2-A8B3-CE992D4A8777}" dt="2021-04-12T21:11:56.066" v="6421" actId="14100"/>
          <ac:cxnSpMkLst>
            <pc:docMk/>
            <pc:sldMk cId="3080059162" sldId="7126"/>
            <ac:cxnSpMk id="82" creationId="{F5047A68-EF7C-4379-888E-C57365E54F1B}"/>
          </ac:cxnSpMkLst>
        </pc:cxnChg>
        <pc:cxnChg chg="add mod">
          <ac:chgData name="Al Brooks" userId="34fc579134f071c1" providerId="LiveId" clId="{B62C62A7-93D2-41C2-A8B3-CE992D4A8777}" dt="2021-04-12T21:12:24.630" v="6427" actId="14100"/>
          <ac:cxnSpMkLst>
            <pc:docMk/>
            <pc:sldMk cId="3080059162" sldId="7126"/>
            <ac:cxnSpMk id="84" creationId="{1955DB98-4406-47DE-B827-F907B90F9737}"/>
          </ac:cxnSpMkLst>
        </pc:cxnChg>
        <pc:cxnChg chg="add mod">
          <ac:chgData name="Al Brooks" userId="34fc579134f071c1" providerId="LiveId" clId="{B62C62A7-93D2-41C2-A8B3-CE992D4A8777}" dt="2021-04-12T21:13:02.027" v="6434" actId="14100"/>
          <ac:cxnSpMkLst>
            <pc:docMk/>
            <pc:sldMk cId="3080059162" sldId="7126"/>
            <ac:cxnSpMk id="86" creationId="{A925589A-29DF-4390-9DA0-0EF782E53770}"/>
          </ac:cxnSpMkLst>
        </pc:cxnChg>
        <pc:cxnChg chg="add mod">
          <ac:chgData name="Al Brooks" userId="34fc579134f071c1" providerId="LiveId" clId="{B62C62A7-93D2-41C2-A8B3-CE992D4A8777}" dt="2021-04-12T21:13:43.912" v="6444" actId="1076"/>
          <ac:cxnSpMkLst>
            <pc:docMk/>
            <pc:sldMk cId="3080059162" sldId="7126"/>
            <ac:cxnSpMk id="88" creationId="{05A96762-CFCD-48F3-9292-2B96448BD6B8}"/>
          </ac:cxnSpMkLst>
        </pc:cxnChg>
        <pc:cxnChg chg="add mod">
          <ac:chgData name="Al Brooks" userId="34fc579134f071c1" providerId="LiveId" clId="{B62C62A7-93D2-41C2-A8B3-CE992D4A8777}" dt="2021-04-12T21:13:38.096" v="6443" actId="14100"/>
          <ac:cxnSpMkLst>
            <pc:docMk/>
            <pc:sldMk cId="3080059162" sldId="7126"/>
            <ac:cxnSpMk id="90" creationId="{2D7051D8-01FF-4718-99BA-AD54FC7F462F}"/>
          </ac:cxnSpMkLst>
        </pc:cxnChg>
        <pc:cxnChg chg="add mod">
          <ac:chgData name="Al Brooks" userId="34fc579134f071c1" providerId="LiveId" clId="{B62C62A7-93D2-41C2-A8B3-CE992D4A8777}" dt="2021-04-12T21:11:58.935" v="6422" actId="1076"/>
          <ac:cxnSpMkLst>
            <pc:docMk/>
            <pc:sldMk cId="3080059162" sldId="7126"/>
            <ac:cxnSpMk id="93" creationId="{B1BA4BAD-600F-4E79-9C11-43B9028AB804}"/>
          </ac:cxnSpMkLst>
        </pc:cxnChg>
        <pc:cxnChg chg="add mod">
          <ac:chgData name="Al Brooks" userId="34fc579134f071c1" providerId="LiveId" clId="{B62C62A7-93D2-41C2-A8B3-CE992D4A8777}" dt="2021-04-12T21:12:46.999" v="6432" actId="14100"/>
          <ac:cxnSpMkLst>
            <pc:docMk/>
            <pc:sldMk cId="3080059162" sldId="7126"/>
            <ac:cxnSpMk id="95" creationId="{05AF2EBF-4D07-4936-A03D-FE0B5B49799B}"/>
          </ac:cxnSpMkLst>
        </pc:cxnChg>
        <pc:cxnChg chg="add mod">
          <ac:chgData name="Al Brooks" userId="34fc579134f071c1" providerId="LiveId" clId="{B62C62A7-93D2-41C2-A8B3-CE992D4A8777}" dt="2021-04-12T21:12:39.055" v="6431" actId="14100"/>
          <ac:cxnSpMkLst>
            <pc:docMk/>
            <pc:sldMk cId="3080059162" sldId="7126"/>
            <ac:cxnSpMk id="97" creationId="{49132568-77AE-4664-9C40-24E77581CB74}"/>
          </ac:cxnSpMkLst>
        </pc:cxnChg>
        <pc:cxnChg chg="add mod">
          <ac:chgData name="Al Brooks" userId="34fc579134f071c1" providerId="LiveId" clId="{B62C62A7-93D2-41C2-A8B3-CE992D4A8777}" dt="2021-04-12T21:13:24.772" v="6441" actId="14100"/>
          <ac:cxnSpMkLst>
            <pc:docMk/>
            <pc:sldMk cId="3080059162" sldId="7126"/>
            <ac:cxnSpMk id="99" creationId="{09FB3A07-72B6-44E0-802C-1BD24B5E3748}"/>
          </ac:cxnSpMkLst>
        </pc:cxnChg>
        <pc:cxnChg chg="add mod">
          <ac:chgData name="Al Brooks" userId="34fc579134f071c1" providerId="LiveId" clId="{B62C62A7-93D2-41C2-A8B3-CE992D4A8777}" dt="2021-04-12T21:13:17.251" v="6439" actId="14100"/>
          <ac:cxnSpMkLst>
            <pc:docMk/>
            <pc:sldMk cId="3080059162" sldId="7126"/>
            <ac:cxnSpMk id="101" creationId="{E7757DCC-F5CE-480D-9E74-8400A8F6FFFA}"/>
          </ac:cxnSpMkLst>
        </pc:cxnChg>
        <pc:cxnChg chg="add mod">
          <ac:chgData name="Al Brooks" userId="34fc579134f071c1" providerId="LiveId" clId="{B62C62A7-93D2-41C2-A8B3-CE992D4A8777}" dt="2021-04-12T21:01:41.940" v="6131" actId="1076"/>
          <ac:cxnSpMkLst>
            <pc:docMk/>
            <pc:sldMk cId="3080059162" sldId="7126"/>
            <ac:cxnSpMk id="103" creationId="{CC8DB27E-C184-42CB-A7BB-60EDD28AFA57}"/>
          </ac:cxnSpMkLst>
        </pc:cxnChg>
        <pc:cxnChg chg="add mod">
          <ac:chgData name="Al Brooks" userId="34fc579134f071c1" providerId="LiveId" clId="{B62C62A7-93D2-41C2-A8B3-CE992D4A8777}" dt="2021-04-12T21:12:17.636" v="6424" actId="1076"/>
          <ac:cxnSpMkLst>
            <pc:docMk/>
            <pc:sldMk cId="3080059162" sldId="7126"/>
            <ac:cxnSpMk id="105" creationId="{53EFB3C4-80A5-4378-8932-4438A8F0BBDB}"/>
          </ac:cxnSpMkLst>
        </pc:cxnChg>
        <pc:cxnChg chg="add mod">
          <ac:chgData name="Al Brooks" userId="34fc579134f071c1" providerId="LiveId" clId="{B62C62A7-93D2-41C2-A8B3-CE992D4A8777}" dt="2021-04-12T21:02:08.810" v="6137" actId="14100"/>
          <ac:cxnSpMkLst>
            <pc:docMk/>
            <pc:sldMk cId="3080059162" sldId="7126"/>
            <ac:cxnSpMk id="107" creationId="{9AD170E3-2B69-4088-AA27-25E6C3B18398}"/>
          </ac:cxnSpMkLst>
        </pc:cxnChg>
        <pc:cxnChg chg="add mod">
          <ac:chgData name="Al Brooks" userId="34fc579134f071c1" providerId="LiveId" clId="{B62C62A7-93D2-41C2-A8B3-CE992D4A8777}" dt="2021-04-12T21:07:10.024" v="6296" actId="571"/>
          <ac:cxnSpMkLst>
            <pc:docMk/>
            <pc:sldMk cId="3080059162" sldId="7126"/>
            <ac:cxnSpMk id="139" creationId="{2680B03E-6DC4-40CC-899D-26147074E035}"/>
          </ac:cxnSpMkLst>
        </pc:cxnChg>
        <pc:cxnChg chg="add mod">
          <ac:chgData name="Al Brooks" userId="34fc579134f071c1" providerId="LiveId" clId="{B62C62A7-93D2-41C2-A8B3-CE992D4A8777}" dt="2021-04-12T21:07:12.921" v="6297" actId="571"/>
          <ac:cxnSpMkLst>
            <pc:docMk/>
            <pc:sldMk cId="3080059162" sldId="7126"/>
            <ac:cxnSpMk id="140" creationId="{D9DA7E96-7BD8-4146-997E-6012BEDFE74B}"/>
          </ac:cxnSpMkLst>
        </pc:cxnChg>
        <pc:cxnChg chg="add mod">
          <ac:chgData name="Al Brooks" userId="34fc579134f071c1" providerId="LiveId" clId="{B62C62A7-93D2-41C2-A8B3-CE992D4A8777}" dt="2021-04-12T21:12:04.881" v="6423" actId="1076"/>
          <ac:cxnSpMkLst>
            <pc:docMk/>
            <pc:sldMk cId="3080059162" sldId="7126"/>
            <ac:cxnSpMk id="144" creationId="{2561B379-0346-4423-BCC5-FF71CB966CE9}"/>
          </ac:cxnSpMkLst>
        </pc:cxnChg>
        <pc:cxnChg chg="add mod">
          <ac:chgData name="Al Brooks" userId="34fc579134f071c1" providerId="LiveId" clId="{B62C62A7-93D2-41C2-A8B3-CE992D4A8777}" dt="2021-04-12T21:09:08.198" v="6363" actId="571"/>
          <ac:cxnSpMkLst>
            <pc:docMk/>
            <pc:sldMk cId="3080059162" sldId="7126"/>
            <ac:cxnSpMk id="148" creationId="{B4C5B024-279F-4406-AEE2-5B0E3BDB0F94}"/>
          </ac:cxnSpMkLst>
        </pc:cxnChg>
        <pc:cxnChg chg="add mod">
          <ac:chgData name="Al Brooks" userId="34fc579134f071c1" providerId="LiveId" clId="{B62C62A7-93D2-41C2-A8B3-CE992D4A8777}" dt="2021-04-12T21:09:48.911" v="6391" actId="14100"/>
          <ac:cxnSpMkLst>
            <pc:docMk/>
            <pc:sldMk cId="3080059162" sldId="7126"/>
            <ac:cxnSpMk id="149" creationId="{021183DF-7E34-4825-8F24-0FE5197F58E5}"/>
          </ac:cxnSpMkLst>
        </pc:cxnChg>
      </pc:sldChg>
      <pc:sldChg chg="add del">
        <pc:chgData name="Al Brooks" userId="34fc579134f071c1" providerId="LiveId" clId="{B62C62A7-93D2-41C2-A8B3-CE992D4A8777}" dt="2021-04-10T14:52:49.030" v="4831" actId="47"/>
        <pc:sldMkLst>
          <pc:docMk/>
          <pc:sldMk cId="1012616320" sldId="7127"/>
        </pc:sldMkLst>
      </pc:sldChg>
      <pc:sldChg chg="addSp delSp modSp add del mod">
        <pc:chgData name="Al Brooks" userId="34fc579134f071c1" providerId="LiveId" clId="{B62C62A7-93D2-41C2-A8B3-CE992D4A8777}" dt="2021-04-09T21:17:37.363" v="4030" actId="2696"/>
        <pc:sldMkLst>
          <pc:docMk/>
          <pc:sldMk cId="3533252703" sldId="7127"/>
        </pc:sldMkLst>
        <pc:spChg chg="mod">
          <ac:chgData name="Al Brooks" userId="34fc579134f071c1" providerId="LiveId" clId="{B62C62A7-93D2-41C2-A8B3-CE992D4A8777}" dt="2021-04-09T17:15:46.573" v="2662" actId="20577"/>
          <ac:spMkLst>
            <pc:docMk/>
            <pc:sldMk cId="3533252703" sldId="7127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09T21:06:18.045" v="3853" actId="167"/>
          <ac:spMkLst>
            <pc:docMk/>
            <pc:sldMk cId="3533252703" sldId="7127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87" creationId="{DB6E346A-911D-44F4-ABFA-F30FCD494A19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88" creationId="{72F1679C-EE9C-485B-B621-A642C1A2BE86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89" creationId="{3640F205-CC03-4861-8256-986B9A63DCB7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0" creationId="{C07B773A-A079-4F1C-BA9C-857D5DB1536E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1" creationId="{E19D9191-F350-47B8-829C-F33E28565BC7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2" creationId="{DD904559-89C3-4DB1-90E8-8593DB2203B7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3" creationId="{C0A42072-1E76-4A52-B8CA-93E41B2E21DA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4" creationId="{9A5CE358-DA1B-4626-9814-470D8BEA3AB3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5" creationId="{E149506F-8DA7-470B-889D-98313DA8E51D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6" creationId="{D87E4A69-1E30-4927-BF30-4072238B4094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8" creationId="{7AF9CDD9-1BA5-4CA7-BEA9-81F18F099A9E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99" creationId="{E903D9EB-7132-46B7-A26A-1ACB53B2A0F2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05" creationId="{27623BD0-2503-4ECA-A106-42E720437F55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06" creationId="{F2B82AFC-CEBC-4941-8DDB-0C5DC1B181CE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45" creationId="{C1F1349C-C903-4299-A33E-32ACCEFEDED8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46" creationId="{E8CD96B7-B67A-4BFA-A360-9CAE3FB2892E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47" creationId="{2BE1AC49-9005-40AB-874C-196FD277B18D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48" creationId="{E34D6B3C-A597-4C09-BAC4-A9692944E743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49" creationId="{BDAA8CB5-25AE-41D6-B718-1D276A05496B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55" creationId="{EFE7CA8E-E41F-4CF6-BA24-59AEDDC9876C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156" creationId="{459C8812-C9F8-4737-88AA-A35958C15B42}"/>
          </ac:spMkLst>
        </pc:spChg>
        <pc:spChg chg="del">
          <ac:chgData name="Al Brooks" userId="34fc579134f071c1" providerId="LiveId" clId="{B62C62A7-93D2-41C2-A8B3-CE992D4A8777}" dt="2021-04-09T17:15:51.509" v="2663" actId="478"/>
          <ac:spMkLst>
            <pc:docMk/>
            <pc:sldMk cId="3533252703" sldId="7127"/>
            <ac:spMk id="158" creationId="{1117B172-12AB-4AE3-985B-4EA90EB894F8}"/>
          </ac:spMkLst>
        </pc:spChg>
        <pc:spChg chg="del">
          <ac:chgData name="Al Brooks" userId="34fc579134f071c1" providerId="LiveId" clId="{B62C62A7-93D2-41C2-A8B3-CE992D4A8777}" dt="2021-04-09T21:05:30.840" v="3848" actId="478"/>
          <ac:spMkLst>
            <pc:docMk/>
            <pc:sldMk cId="3533252703" sldId="7127"/>
            <ac:spMk id="159" creationId="{4D337C45-1EF1-41C8-B97F-D7988B191FF5}"/>
          </ac:spMkLst>
        </pc:spChg>
        <pc:spChg chg="add del mod">
          <ac:chgData name="Al Brooks" userId="34fc579134f071c1" providerId="LiveId" clId="{B62C62A7-93D2-41C2-A8B3-CE992D4A8777}" dt="2021-04-09T21:09:58.217" v="3928" actId="478"/>
          <ac:spMkLst>
            <pc:docMk/>
            <pc:sldMk cId="3533252703" sldId="7127"/>
            <ac:spMk id="160" creationId="{08472BF1-ED7D-481B-95FE-DECFC30D1262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1" creationId="{0A6CCBA0-53EA-42FA-82E3-A42FBC828268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2" creationId="{9C8D183D-1F82-4AEC-9AAA-E1891CDBEC47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3" creationId="{D750DC10-49CF-4D32-BF8A-98BD50F26A03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4" creationId="{81C19F62-51EC-41A8-A786-C488E12BC449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5" creationId="{43652E96-786C-4F5F-B8AC-6E424CC5A207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6" creationId="{B3BEA3FB-6339-4598-97C6-D396A574760B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7" creationId="{F8D8FD1A-5240-4B9C-8B08-83AE55924C58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8" creationId="{C53990F9-F485-4F45-8999-A5F416DAE934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79" creationId="{C7234988-5FF8-42AA-A5DA-A008AF3D37FE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80" creationId="{E6B63B1A-B603-4ED9-9785-469485099744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81" creationId="{056893E2-067E-4BB6-943B-F9762FE025CF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82" creationId="{4DEBEBCD-DFBD-4A5A-A1A3-5A761FE355AD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83" creationId="{5B0420C0-3C7D-48E3-91BE-4DF39B36743D}"/>
          </ac:spMkLst>
        </pc:spChg>
        <pc:spChg chg="add mod">
          <ac:chgData name="Al Brooks" userId="34fc579134f071c1" providerId="LiveId" clId="{B62C62A7-93D2-41C2-A8B3-CE992D4A8777}" dt="2021-04-09T21:06:12.112" v="3851"/>
          <ac:spMkLst>
            <pc:docMk/>
            <pc:sldMk cId="3533252703" sldId="7127"/>
            <ac:spMk id="184" creationId="{E7D04306-A109-46EF-BAF0-ED7C6953E4A5}"/>
          </ac:spMkLst>
        </pc:spChg>
        <pc:spChg chg="add del mod">
          <ac:chgData name="Al Brooks" userId="34fc579134f071c1" providerId="LiveId" clId="{B62C62A7-93D2-41C2-A8B3-CE992D4A8777}" dt="2021-04-09T21:06:21.607" v="3855" actId="478"/>
          <ac:spMkLst>
            <pc:docMk/>
            <pc:sldMk cId="3533252703" sldId="7127"/>
            <ac:spMk id="185" creationId="{02F5C1FD-63A7-46E8-A20E-35B5388144E4}"/>
          </ac:spMkLst>
        </pc:spChg>
        <pc:spChg chg="add del mod">
          <ac:chgData name="Al Brooks" userId="34fc579134f071c1" providerId="LiveId" clId="{B62C62A7-93D2-41C2-A8B3-CE992D4A8777}" dt="2021-04-09T21:06:20.542" v="3854" actId="478"/>
          <ac:spMkLst>
            <pc:docMk/>
            <pc:sldMk cId="3533252703" sldId="7127"/>
            <ac:spMk id="186" creationId="{AB2FD9AC-0F73-43AE-8342-88FBE0115746}"/>
          </ac:spMkLst>
        </pc:spChg>
        <pc:spChg chg="add del mod">
          <ac:chgData name="Al Brooks" userId="34fc579134f071c1" providerId="LiveId" clId="{B62C62A7-93D2-41C2-A8B3-CE992D4A8777}" dt="2021-04-09T21:06:23.317" v="3856" actId="478"/>
          <ac:spMkLst>
            <pc:docMk/>
            <pc:sldMk cId="3533252703" sldId="7127"/>
            <ac:spMk id="187" creationId="{B2A3F7DA-A906-4551-A75B-8DF3AB78619D}"/>
          </ac:spMkLst>
        </pc:spChg>
        <pc:spChg chg="add del mod">
          <ac:chgData name="Al Brooks" userId="34fc579134f071c1" providerId="LiveId" clId="{B62C62A7-93D2-41C2-A8B3-CE992D4A8777}" dt="2021-04-09T21:06:24.842" v="3857" actId="478"/>
          <ac:spMkLst>
            <pc:docMk/>
            <pc:sldMk cId="3533252703" sldId="7127"/>
            <ac:spMk id="188" creationId="{B22A02C5-2704-4F90-9C78-B7C077B1B3FC}"/>
          </ac:spMkLst>
        </pc:spChg>
        <pc:spChg chg="add del mod">
          <ac:chgData name="Al Brooks" userId="34fc579134f071c1" providerId="LiveId" clId="{B62C62A7-93D2-41C2-A8B3-CE992D4A8777}" dt="2021-04-09T21:15:17.860" v="4006" actId="478"/>
          <ac:spMkLst>
            <pc:docMk/>
            <pc:sldMk cId="3533252703" sldId="7127"/>
            <ac:spMk id="195" creationId="{9B05B64E-D005-46D4-9603-F04CD80AAF83}"/>
          </ac:spMkLst>
        </pc:spChg>
        <pc:spChg chg="add mod">
          <ac:chgData name="Al Brooks" userId="34fc579134f071c1" providerId="LiveId" clId="{B62C62A7-93D2-41C2-A8B3-CE992D4A8777}" dt="2021-04-09T21:15:29.430" v="4017"/>
          <ac:spMkLst>
            <pc:docMk/>
            <pc:sldMk cId="3533252703" sldId="7127"/>
            <ac:spMk id="200" creationId="{4819CD49-5D22-4291-AFDF-23FE997F64D0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213" creationId="{413270A4-7FBF-4692-B528-6C983B56A7A2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214" creationId="{83B3F54E-73C6-4EC1-9B05-936655B5E0FA}"/>
          </ac:spMkLst>
        </pc:spChg>
        <pc:spChg chg="del">
          <ac:chgData name="Al Brooks" userId="34fc579134f071c1" providerId="LiveId" clId="{B62C62A7-93D2-41C2-A8B3-CE992D4A8777}" dt="2021-04-09T21:14:58.888" v="4005" actId="478"/>
          <ac:spMkLst>
            <pc:docMk/>
            <pc:sldMk cId="3533252703" sldId="7127"/>
            <ac:spMk id="215" creationId="{E19DEE75-0743-4225-BC4A-F1FDE9061261}"/>
          </ac:spMkLst>
        </pc:spChg>
        <pc:picChg chg="add del mod ord">
          <ac:chgData name="Al Brooks" userId="34fc579134f071c1" providerId="LiveId" clId="{B62C62A7-93D2-41C2-A8B3-CE992D4A8777}" dt="2021-04-09T21:09:56.398" v="3927" actId="478"/>
          <ac:picMkLst>
            <pc:docMk/>
            <pc:sldMk cId="3533252703" sldId="7127"/>
            <ac:picMk id="158" creationId="{D8067DB1-1EBB-49A8-82CB-2F713D74B6AD}"/>
          </ac:picMkLst>
        </pc:pic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86" creationId="{2512FEAC-3D2F-4E86-AAEF-C9CD2D787A48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97" creationId="{617A3A18-4EA3-443D-A0B6-017AC9089A77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0" creationId="{61558F79-C270-47BE-A567-33EF82CF7FFB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1" creationId="{FDE96104-E1DF-40F5-B3FE-2E3E9471E2A5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2" creationId="{77399AE7-66C9-40A5-9E65-634C8678D99B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3" creationId="{E6B79F10-9D9F-4FCC-BE21-508348CDA27E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4" creationId="{90B8A34C-FFEC-4C0D-9A93-34C39BFD1E01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7" creationId="{06C5FE7A-1EBD-494B-8B96-8915DF481CF9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8" creationId="{D1C35137-C748-4FBB-9ADB-609A212EF094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09" creationId="{D1F90159-037F-4A68-8001-94253357C6BF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0" creationId="{CEFD41CF-1884-4690-873B-EC00F9190D5D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1" creationId="{84FCE1D0-B6D3-4CF0-B6F6-BF0C7BCC39C8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2" creationId="{8B972241-7273-4378-97C4-44DA21C3FF11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3" creationId="{C8D84060-EDA8-4983-9D1D-46BC4AADC4E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4" creationId="{2012026A-2091-4EB9-AE59-78A4CF2CB02B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5" creationId="{B4856338-183B-4EBE-BC23-BFB35B8BA938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6" creationId="{3782D71D-2D15-43A5-8AA0-CC6FB8D6418F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7" creationId="{FD4296AB-6784-4D1B-A06B-E92065CEF1AC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8" creationId="{8FD0FD3F-C210-41EE-8D54-060D56F0BDAD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19" creationId="{A45F4040-58A0-4F7B-B00E-A5C71EB1C8C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0" creationId="{36BFB8A3-3DE3-4B61-9083-A305E93D4A64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1" creationId="{1486AF89-5E21-4DAC-951F-99D7BF93F810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2" creationId="{AD61F0BF-42ED-413E-8DC6-39B31198FEFC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3" creationId="{237D6619-9724-4213-8543-3E1493521537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4" creationId="{9ECA9C3D-34C3-45FF-812E-48588DFBA86A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5" creationId="{CC428C4F-7875-49C6-B02B-8CF740A44DD0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6" creationId="{3960D2CE-F573-4D12-B8CE-1E65678344A2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7" creationId="{8EED414A-F89E-4067-A97E-2BFCF6B90B4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8" creationId="{6EFB7DFE-636F-4A40-AC7A-B3403CCC5C2C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29" creationId="{086DA9A8-68DC-4E1F-BFF1-B947FEFCCB9D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0" creationId="{32C5121F-FBC1-430E-958D-E9E989AB2394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1" creationId="{B1DDE78F-B970-466C-9CF1-FE615D8E2A91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2" creationId="{87275A1C-3902-448F-A25B-03CD24287CDD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3" creationId="{A06E126E-34D1-4638-B942-8B4A41804372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4" creationId="{5E361EA7-4478-4AA1-AB1D-02CB1A3D6B35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5" creationId="{92ACC92F-8752-47A5-A93F-2518BB8B06E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6" creationId="{374F7533-CAB2-4200-A6E5-00F949401729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7" creationId="{14A77DE2-9BEE-4E49-B110-CFEFB34E1ED2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8" creationId="{59F4934D-6E40-4647-9933-573C6282B56C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39" creationId="{DE39A1E3-65BC-465A-86EF-CEFF206E79B7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40" creationId="{9AD1635A-85B0-4DBE-9B48-DC1F8A649065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41" creationId="{AB25ECE5-CA72-4503-AC11-D2B6B71F3A4B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42" creationId="{17D216E1-492F-4248-859A-127285FC713A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43" creationId="{648B552E-6EB1-4D90-B798-A45A70FFE9F7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44" creationId="{CC7B69D9-011F-4AAE-959E-2197FD5A06A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0" creationId="{935AEFEA-691E-47F1-A45F-8900469317B6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1" creationId="{A7E63EA9-0C69-4470-BB1F-460E720BE728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2" creationId="{16D37B82-78CF-49D6-958C-E6452E7A1B08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3" creationId="{E7FF2A34-766C-45C7-9F0C-8457F20D43EE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4" creationId="{659CF61C-66B3-4681-A16F-ACD2650B331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57" creationId="{8A6966CC-974B-4B0A-9FAA-A4865B8B8F91}"/>
          </ac:cxnSpMkLst>
        </pc:cxnChg>
        <pc:cxnChg chg="add del mod">
          <ac:chgData name="Al Brooks" userId="34fc579134f071c1" providerId="LiveId" clId="{B62C62A7-93D2-41C2-A8B3-CE992D4A8777}" dt="2021-04-09T21:15:18.784" v="4007" actId="478"/>
          <ac:cxnSpMkLst>
            <pc:docMk/>
            <pc:sldMk cId="3533252703" sldId="7127"/>
            <ac:cxnSpMk id="161" creationId="{DAE5437E-E576-42AD-BE85-3818B2958F01}"/>
          </ac:cxnSpMkLst>
        </pc:cxnChg>
        <pc:cxnChg chg="add del mod">
          <ac:chgData name="Al Brooks" userId="34fc579134f071c1" providerId="LiveId" clId="{B62C62A7-93D2-41C2-A8B3-CE992D4A8777}" dt="2021-04-09T21:15:26.362" v="4015" actId="478"/>
          <ac:cxnSpMkLst>
            <pc:docMk/>
            <pc:sldMk cId="3533252703" sldId="7127"/>
            <ac:cxnSpMk id="162" creationId="{4B67F94B-6EB5-4179-B6C9-ACB9A940725E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163" creationId="{126F5A68-B086-4716-B57B-1A8ED5D0CF6A}"/>
          </ac:cxnSpMkLst>
        </pc:cxnChg>
        <pc:cxnChg chg="add del mod">
          <ac:chgData name="Al Brooks" userId="34fc579134f071c1" providerId="LiveId" clId="{B62C62A7-93D2-41C2-A8B3-CE992D4A8777}" dt="2021-04-09T21:06:35.289" v="3862" actId="478"/>
          <ac:cxnSpMkLst>
            <pc:docMk/>
            <pc:sldMk cId="3533252703" sldId="7127"/>
            <ac:cxnSpMk id="164" creationId="{495A8162-B6A3-46AB-9F57-772CCAEC23C3}"/>
          </ac:cxnSpMkLst>
        </pc:cxnChg>
        <pc:cxnChg chg="add del mod">
          <ac:chgData name="Al Brooks" userId="34fc579134f071c1" providerId="LiveId" clId="{B62C62A7-93D2-41C2-A8B3-CE992D4A8777}" dt="2021-04-09T21:15:27.656" v="4016" actId="478"/>
          <ac:cxnSpMkLst>
            <pc:docMk/>
            <pc:sldMk cId="3533252703" sldId="7127"/>
            <ac:cxnSpMk id="165" creationId="{D89D640D-DE8D-4B02-AE1F-025D15DAE86A}"/>
          </ac:cxnSpMkLst>
        </pc:cxnChg>
        <pc:cxnChg chg="add mod">
          <ac:chgData name="Al Brooks" userId="34fc579134f071c1" providerId="LiveId" clId="{B62C62A7-93D2-41C2-A8B3-CE992D4A8777}" dt="2021-04-09T21:06:12.112" v="3851"/>
          <ac:cxnSpMkLst>
            <pc:docMk/>
            <pc:sldMk cId="3533252703" sldId="7127"/>
            <ac:cxnSpMk id="166" creationId="{A710C4C3-D8A2-41A9-A3C4-5DE2501E1206}"/>
          </ac:cxnSpMkLst>
        </pc:cxnChg>
        <pc:cxnChg chg="add del mod">
          <ac:chgData name="Al Brooks" userId="34fc579134f071c1" providerId="LiveId" clId="{B62C62A7-93D2-41C2-A8B3-CE992D4A8777}" dt="2021-04-09T21:06:29.457" v="3858" actId="478"/>
          <ac:cxnSpMkLst>
            <pc:docMk/>
            <pc:sldMk cId="3533252703" sldId="7127"/>
            <ac:cxnSpMk id="167" creationId="{FA95B8DF-13E2-465E-B4A2-AAC54DBA9593}"/>
          </ac:cxnSpMkLst>
        </pc:cxnChg>
        <pc:cxnChg chg="add del mod">
          <ac:chgData name="Al Brooks" userId="34fc579134f071c1" providerId="LiveId" clId="{B62C62A7-93D2-41C2-A8B3-CE992D4A8777}" dt="2021-04-09T21:06:33.241" v="3861" actId="478"/>
          <ac:cxnSpMkLst>
            <pc:docMk/>
            <pc:sldMk cId="3533252703" sldId="7127"/>
            <ac:cxnSpMk id="168" creationId="{ADED0413-9B25-46F9-90F9-0D673FD0DD13}"/>
          </ac:cxnSpMkLst>
        </pc:cxnChg>
        <pc:cxnChg chg="add del mod">
          <ac:chgData name="Al Brooks" userId="34fc579134f071c1" providerId="LiveId" clId="{B62C62A7-93D2-41C2-A8B3-CE992D4A8777}" dt="2021-04-09T21:06:30.274" v="3859" actId="478"/>
          <ac:cxnSpMkLst>
            <pc:docMk/>
            <pc:sldMk cId="3533252703" sldId="7127"/>
            <ac:cxnSpMk id="169" creationId="{19E42555-FE5D-4A3E-B218-950F46C9012B}"/>
          </ac:cxnSpMkLst>
        </pc:cxnChg>
        <pc:cxnChg chg="add del mod">
          <ac:chgData name="Al Brooks" userId="34fc579134f071c1" providerId="LiveId" clId="{B62C62A7-93D2-41C2-A8B3-CE992D4A8777}" dt="2021-04-09T21:06:31.301" v="3860" actId="478"/>
          <ac:cxnSpMkLst>
            <pc:docMk/>
            <pc:sldMk cId="3533252703" sldId="7127"/>
            <ac:cxnSpMk id="170" creationId="{5E53F520-1017-4ABB-9780-DA254C29673C}"/>
          </ac:cxnSpMkLst>
        </pc:cxnChg>
        <pc:cxnChg chg="add del mod">
          <ac:chgData name="Al Brooks" userId="34fc579134f071c1" providerId="LiveId" clId="{B62C62A7-93D2-41C2-A8B3-CE992D4A8777}" dt="2021-04-09T21:07:00.370" v="3864" actId="478"/>
          <ac:cxnSpMkLst>
            <pc:docMk/>
            <pc:sldMk cId="3533252703" sldId="7127"/>
            <ac:cxnSpMk id="189" creationId="{EC3DFB0B-E784-4C39-8F88-791C2CB25E1F}"/>
          </ac:cxnSpMkLst>
        </pc:cxnChg>
        <pc:cxnChg chg="add del mod">
          <ac:chgData name="Al Brooks" userId="34fc579134f071c1" providerId="LiveId" clId="{B62C62A7-93D2-41C2-A8B3-CE992D4A8777}" dt="2021-04-09T21:15:24.610" v="4014" actId="478"/>
          <ac:cxnSpMkLst>
            <pc:docMk/>
            <pc:sldMk cId="3533252703" sldId="7127"/>
            <ac:cxnSpMk id="190" creationId="{E8DD4666-6C99-48BC-8982-3985C92638FC}"/>
          </ac:cxnSpMkLst>
        </pc:cxnChg>
        <pc:cxnChg chg="add del mod">
          <ac:chgData name="Al Brooks" userId="34fc579134f071c1" providerId="LiveId" clId="{B62C62A7-93D2-41C2-A8B3-CE992D4A8777}" dt="2021-04-09T21:15:22.915" v="4011" actId="478"/>
          <ac:cxnSpMkLst>
            <pc:docMk/>
            <pc:sldMk cId="3533252703" sldId="7127"/>
            <ac:cxnSpMk id="191" creationId="{2353FB2D-1023-4176-923C-BA9EDB087282}"/>
          </ac:cxnSpMkLst>
        </pc:cxnChg>
        <pc:cxnChg chg="add del mod">
          <ac:chgData name="Al Brooks" userId="34fc579134f071c1" providerId="LiveId" clId="{B62C62A7-93D2-41C2-A8B3-CE992D4A8777}" dt="2021-04-09T21:15:23.893" v="4013" actId="478"/>
          <ac:cxnSpMkLst>
            <pc:docMk/>
            <pc:sldMk cId="3533252703" sldId="7127"/>
            <ac:cxnSpMk id="192" creationId="{E78A04F4-A343-443A-A81B-34694C7296FC}"/>
          </ac:cxnSpMkLst>
        </pc:cxnChg>
        <pc:cxnChg chg="add del mod">
          <ac:chgData name="Al Brooks" userId="34fc579134f071c1" providerId="LiveId" clId="{B62C62A7-93D2-41C2-A8B3-CE992D4A8777}" dt="2021-04-09T21:15:20.002" v="4008" actId="478"/>
          <ac:cxnSpMkLst>
            <pc:docMk/>
            <pc:sldMk cId="3533252703" sldId="7127"/>
            <ac:cxnSpMk id="193" creationId="{4050C210-CF1E-4DFF-8303-10F1A03C45A0}"/>
          </ac:cxnSpMkLst>
        </pc:cxnChg>
        <pc:cxnChg chg="add del mod">
          <ac:chgData name="Al Brooks" userId="34fc579134f071c1" providerId="LiveId" clId="{B62C62A7-93D2-41C2-A8B3-CE992D4A8777}" dt="2021-04-09T21:15:21.762" v="4010" actId="478"/>
          <ac:cxnSpMkLst>
            <pc:docMk/>
            <pc:sldMk cId="3533252703" sldId="7127"/>
            <ac:cxnSpMk id="194" creationId="{877DFD42-1F9D-400C-95D9-320B427F9446}"/>
          </ac:cxnSpMkLst>
        </pc:cxnChg>
        <pc:cxnChg chg="add mod">
          <ac:chgData name="Al Brooks" userId="34fc579134f071c1" providerId="LiveId" clId="{B62C62A7-93D2-41C2-A8B3-CE992D4A8777}" dt="2021-04-09T21:15:29.430" v="4017"/>
          <ac:cxnSpMkLst>
            <pc:docMk/>
            <pc:sldMk cId="3533252703" sldId="7127"/>
            <ac:cxnSpMk id="196" creationId="{DDE69822-08B3-4FD7-BEF0-E15BE38041C5}"/>
          </ac:cxnSpMkLst>
        </pc:cxnChg>
        <pc:cxnChg chg="add mod">
          <ac:chgData name="Al Brooks" userId="34fc579134f071c1" providerId="LiveId" clId="{B62C62A7-93D2-41C2-A8B3-CE992D4A8777}" dt="2021-04-09T21:15:29.430" v="4017"/>
          <ac:cxnSpMkLst>
            <pc:docMk/>
            <pc:sldMk cId="3533252703" sldId="7127"/>
            <ac:cxnSpMk id="197" creationId="{9AF9A257-F13B-4716-8131-5B8EEA1049BA}"/>
          </ac:cxnSpMkLst>
        </pc:cxnChg>
        <pc:cxnChg chg="add mod">
          <ac:chgData name="Al Brooks" userId="34fc579134f071c1" providerId="LiveId" clId="{B62C62A7-93D2-41C2-A8B3-CE992D4A8777}" dt="2021-04-09T21:15:29.430" v="4017"/>
          <ac:cxnSpMkLst>
            <pc:docMk/>
            <pc:sldMk cId="3533252703" sldId="7127"/>
            <ac:cxnSpMk id="198" creationId="{0BA3740A-0CFE-43CE-ABB4-AFDC7ACA18F5}"/>
          </ac:cxnSpMkLst>
        </pc:cxnChg>
        <pc:cxnChg chg="add mod">
          <ac:chgData name="Al Brooks" userId="34fc579134f071c1" providerId="LiveId" clId="{B62C62A7-93D2-41C2-A8B3-CE992D4A8777}" dt="2021-04-09T21:15:29.430" v="4017"/>
          <ac:cxnSpMkLst>
            <pc:docMk/>
            <pc:sldMk cId="3533252703" sldId="7127"/>
            <ac:cxnSpMk id="199" creationId="{0FE13427-A088-4D20-A684-E69347A4CB99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216" creationId="{29660744-EACB-4E4C-8D32-E699E849CB79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222" creationId="{EAA5C322-BEE0-4A2D-9F7D-3DD7376EA2F3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223" creationId="{054896C6-15C1-4AAC-9761-F7DD4A4C2CD9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224" creationId="{25D0D55E-5983-457E-86CE-CE558E1738D5}"/>
          </ac:cxnSpMkLst>
        </pc:cxnChg>
        <pc:cxnChg chg="del">
          <ac:chgData name="Al Brooks" userId="34fc579134f071c1" providerId="LiveId" clId="{B62C62A7-93D2-41C2-A8B3-CE992D4A8777}" dt="2021-04-09T21:14:58.888" v="4005" actId="478"/>
          <ac:cxnSpMkLst>
            <pc:docMk/>
            <pc:sldMk cId="3533252703" sldId="7127"/>
            <ac:cxnSpMk id="225" creationId="{42E5A1C1-25F1-4DB4-95AC-A1BA85BFDF06}"/>
          </ac:cxnSpMkLst>
        </pc:cxnChg>
      </pc:sldChg>
      <pc:sldChg chg="addSp delSp modSp add del mod">
        <pc:chgData name="Al Brooks" userId="34fc579134f071c1" providerId="LiveId" clId="{B62C62A7-93D2-41C2-A8B3-CE992D4A8777}" dt="2021-04-09T21:15:52.327" v="4029" actId="2696"/>
        <pc:sldMkLst>
          <pc:docMk/>
          <pc:sldMk cId="1547785079" sldId="7128"/>
        </pc:sldMkLst>
        <pc:spChg chg="mod">
          <ac:chgData name="Al Brooks" userId="34fc579134f071c1" providerId="LiveId" clId="{B62C62A7-93D2-41C2-A8B3-CE992D4A8777}" dt="2021-04-09T17:42:42.651" v="2687" actId="20577"/>
          <ac:spMkLst>
            <pc:docMk/>
            <pc:sldMk cId="1547785079" sldId="7128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09T21:10:54.902" v="3934" actId="167"/>
          <ac:spMkLst>
            <pc:docMk/>
            <pc:sldMk cId="1547785079" sldId="7128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87" creationId="{DB6E346A-911D-44F4-ABFA-F30FCD494A19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88" creationId="{72F1679C-EE9C-485B-B621-A642C1A2BE86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89" creationId="{3640F205-CC03-4861-8256-986B9A63DCB7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0" creationId="{C07B773A-A079-4F1C-BA9C-857D5DB1536E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1" creationId="{E19D9191-F350-47B8-829C-F33E28565BC7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2" creationId="{DD904559-89C3-4DB1-90E8-8593DB2203B7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3" creationId="{C0A42072-1E76-4A52-B8CA-93E41B2E21DA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4" creationId="{9A5CE358-DA1B-4626-9814-470D8BEA3AB3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5" creationId="{E149506F-8DA7-470B-889D-98313DA8E51D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6" creationId="{D87E4A69-1E30-4927-BF30-4072238B4094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8" creationId="{7AF9CDD9-1BA5-4CA7-BEA9-81F18F099A9E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99" creationId="{E903D9EB-7132-46B7-A26A-1ACB53B2A0F2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05" creationId="{27623BD0-2503-4ECA-A106-42E720437F55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06" creationId="{F2B82AFC-CEBC-4941-8DDB-0C5DC1B181CE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45" creationId="{C1F1349C-C903-4299-A33E-32ACCEFEDED8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46" creationId="{E8CD96B7-B67A-4BFA-A360-9CAE3FB2892E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47" creationId="{2BE1AC49-9005-40AB-874C-196FD277B18D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48" creationId="{E34D6B3C-A597-4C09-BAC4-A9692944E743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49" creationId="{BDAA8CB5-25AE-41D6-B718-1D276A05496B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55" creationId="{EFE7CA8E-E41F-4CF6-BA24-59AEDDC9876C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156" creationId="{459C8812-C9F8-4737-88AA-A35958C15B42}"/>
          </ac:spMkLst>
        </pc:spChg>
        <pc:spChg chg="del mod">
          <ac:chgData name="Al Brooks" userId="34fc579134f071c1" providerId="LiveId" clId="{B62C62A7-93D2-41C2-A8B3-CE992D4A8777}" dt="2021-04-09T21:15:44.914" v="4027" actId="478"/>
          <ac:spMkLst>
            <pc:docMk/>
            <pc:sldMk cId="1547785079" sldId="7128"/>
            <ac:spMk id="159" creationId="{4D337C45-1EF1-41C8-B97F-D7988B191FF5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65" creationId="{A3BF71CB-4087-4BE2-BB95-E76AE1E16184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66" creationId="{D10958A8-6612-48E4-8614-84B66C0865F1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67" creationId="{07CA82F6-92E7-4E69-BF04-2A1FC0B94441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68" creationId="{55396972-D4D0-4D72-84A0-DCAAB76817AC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69" creationId="{5532B549-2AD1-4D49-BA6A-8817C70DA1D0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0" creationId="{CE4D31EB-6C5B-42BE-AEA1-35B301732269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1" creationId="{05EFF5E6-DAA7-45B2-BE36-0F72AE089EEA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2" creationId="{884BCD73-5BF8-4547-B522-5A332F6F90E9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3" creationId="{B228B56E-A1B1-4129-9F30-6505046C84BE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4" creationId="{AC8A8035-FD22-4585-9913-83C76B4BFAB8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5" creationId="{BA34E731-CC0D-4595-834D-8F84CF11433A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6" creationId="{C2157FC4-FFAE-433F-AE60-4933EF361A24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7" creationId="{C3FDC8BA-E006-4AFE-ACA7-70CF33098DCF}"/>
          </ac:spMkLst>
        </pc:spChg>
        <pc:spChg chg="add mod">
          <ac:chgData name="Al Brooks" userId="34fc579134f071c1" providerId="LiveId" clId="{B62C62A7-93D2-41C2-A8B3-CE992D4A8777}" dt="2021-04-09T21:10:33.731" v="3931"/>
          <ac:spMkLst>
            <pc:docMk/>
            <pc:sldMk cId="1547785079" sldId="7128"/>
            <ac:spMk id="178" creationId="{54638C11-0C6C-4E72-BEDB-D5870DFB9503}"/>
          </ac:spMkLst>
        </pc:spChg>
        <pc:spChg chg="add mod">
          <ac:chgData name="Al Brooks" userId="34fc579134f071c1" providerId="LiveId" clId="{B62C62A7-93D2-41C2-A8B3-CE992D4A8777}" dt="2021-04-09T21:15:47.776" v="4028"/>
          <ac:spMkLst>
            <pc:docMk/>
            <pc:sldMk cId="1547785079" sldId="7128"/>
            <ac:spMk id="188" creationId="{C9AB68FB-65CF-4F71-88C6-4765CA45ECE5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213" creationId="{413270A4-7FBF-4692-B528-6C983B56A7A2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214" creationId="{83B3F54E-73C6-4EC1-9B05-936655B5E0FA}"/>
          </ac:spMkLst>
        </pc:spChg>
        <pc:spChg chg="del">
          <ac:chgData name="Al Brooks" userId="34fc579134f071c1" providerId="LiveId" clId="{B62C62A7-93D2-41C2-A8B3-CE992D4A8777}" dt="2021-04-09T21:10:58.524" v="3935" actId="478"/>
          <ac:spMkLst>
            <pc:docMk/>
            <pc:sldMk cId="1547785079" sldId="7128"/>
            <ac:spMk id="215" creationId="{E19DEE75-0743-4225-BC4A-F1FDE9061261}"/>
          </ac:spMkLst>
        </pc:spChg>
        <pc:picChg chg="add mod ord">
          <ac:chgData name="Al Brooks" userId="34fc579134f071c1" providerId="LiveId" clId="{B62C62A7-93D2-41C2-A8B3-CE992D4A8777}" dt="2021-04-09T20:56:58.933" v="3584" actId="167"/>
          <ac:picMkLst>
            <pc:docMk/>
            <pc:sldMk cId="1547785079" sldId="7128"/>
            <ac:picMk id="158" creationId="{1AA0ABAF-AB73-434D-9962-FD65E173185F}"/>
          </ac:picMkLst>
        </pc:pic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86" creationId="{2512FEAC-3D2F-4E86-AAEF-C9CD2D787A4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97" creationId="{617A3A18-4EA3-443D-A0B6-017AC9089A77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0" creationId="{61558F79-C270-47BE-A567-33EF82CF7FFB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1" creationId="{FDE96104-E1DF-40F5-B3FE-2E3E9471E2A5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2" creationId="{77399AE7-66C9-40A5-9E65-634C8678D99B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3" creationId="{E6B79F10-9D9F-4FCC-BE21-508348CDA27E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4" creationId="{90B8A34C-FFEC-4C0D-9A93-34C39BFD1E01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7" creationId="{06C5FE7A-1EBD-494B-8B96-8915DF481CF9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8" creationId="{D1C35137-C748-4FBB-9ADB-609A212EF094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09" creationId="{D1F90159-037F-4A68-8001-94253357C6BF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0" creationId="{CEFD41CF-1884-4690-873B-EC00F9190D5D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1" creationId="{84FCE1D0-B6D3-4CF0-B6F6-BF0C7BCC39C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2" creationId="{8B972241-7273-4378-97C4-44DA21C3FF11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3" creationId="{C8D84060-EDA8-4983-9D1D-46BC4AADC4E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4" creationId="{2012026A-2091-4EB9-AE59-78A4CF2CB02B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5" creationId="{B4856338-183B-4EBE-BC23-BFB35B8BA93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6" creationId="{3782D71D-2D15-43A5-8AA0-CC6FB8D6418F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7" creationId="{FD4296AB-6784-4D1B-A06B-E92065CEF1AC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8" creationId="{8FD0FD3F-C210-41EE-8D54-060D56F0BDAD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19" creationId="{A45F4040-58A0-4F7B-B00E-A5C71EB1C8C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0" creationId="{36BFB8A3-3DE3-4B61-9083-A305E93D4A64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1" creationId="{1486AF89-5E21-4DAC-951F-99D7BF93F810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2" creationId="{AD61F0BF-42ED-413E-8DC6-39B31198FEFC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3" creationId="{237D6619-9724-4213-8543-3E1493521537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4" creationId="{9ECA9C3D-34C3-45FF-812E-48588DFBA86A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5" creationId="{CC428C4F-7875-49C6-B02B-8CF740A44DD0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6" creationId="{3960D2CE-F573-4D12-B8CE-1E65678344A2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7" creationId="{8EED414A-F89E-4067-A97E-2BFCF6B90B4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8" creationId="{6EFB7DFE-636F-4A40-AC7A-B3403CCC5C2C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29" creationId="{086DA9A8-68DC-4E1F-BFF1-B947FEFCCB9D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0" creationId="{32C5121F-FBC1-430E-958D-E9E989AB2394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1" creationId="{B1DDE78F-B970-466C-9CF1-FE615D8E2A91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2" creationId="{87275A1C-3902-448F-A25B-03CD24287CDD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3" creationId="{A06E126E-34D1-4638-B942-8B4A41804372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4" creationId="{5E361EA7-4478-4AA1-AB1D-02CB1A3D6B35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5" creationId="{92ACC92F-8752-47A5-A93F-2518BB8B06E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6" creationId="{374F7533-CAB2-4200-A6E5-00F949401729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7" creationId="{14A77DE2-9BEE-4E49-B110-CFEFB34E1ED2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8" creationId="{59F4934D-6E40-4647-9933-573C6282B56C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39" creationId="{DE39A1E3-65BC-465A-86EF-CEFF206E79B7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40" creationId="{9AD1635A-85B0-4DBE-9B48-DC1F8A649065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41" creationId="{AB25ECE5-CA72-4503-AC11-D2B6B71F3A4B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42" creationId="{17D216E1-492F-4248-859A-127285FC713A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43" creationId="{648B552E-6EB1-4D90-B798-A45A70FFE9F7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44" creationId="{CC7B69D9-011F-4AAE-959E-2197FD5A06A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0" creationId="{935AEFEA-691E-47F1-A45F-8900469317B6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1" creationId="{A7E63EA9-0C69-4470-BB1F-460E720BE72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2" creationId="{16D37B82-78CF-49D6-958C-E6452E7A1B0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3" creationId="{E7FF2A34-766C-45C7-9F0C-8457F20D43EE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4" creationId="{659CF61C-66B3-4681-A16F-ACD2650B331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57" creationId="{8A6966CC-974B-4B0A-9FAA-A4865B8B8F91}"/>
          </ac:cxnSpMkLst>
        </pc:cxnChg>
        <pc:cxnChg chg="add del mod">
          <ac:chgData name="Al Brooks" userId="34fc579134f071c1" providerId="LiveId" clId="{B62C62A7-93D2-41C2-A8B3-CE992D4A8777}" dt="2021-04-09T21:15:35.634" v="4018" actId="478"/>
          <ac:cxnSpMkLst>
            <pc:docMk/>
            <pc:sldMk cId="1547785079" sldId="7128"/>
            <ac:cxnSpMk id="160" creationId="{7EE1432F-5648-4FED-A6A0-6A453FA2BF79}"/>
          </ac:cxnSpMkLst>
        </pc:cxnChg>
        <pc:cxnChg chg="add del mod">
          <ac:chgData name="Al Brooks" userId="34fc579134f071c1" providerId="LiveId" clId="{B62C62A7-93D2-41C2-A8B3-CE992D4A8777}" dt="2021-04-09T21:15:39.020" v="4022" actId="478"/>
          <ac:cxnSpMkLst>
            <pc:docMk/>
            <pc:sldMk cId="1547785079" sldId="7128"/>
            <ac:cxnSpMk id="161" creationId="{190A514D-0865-43F1-972B-C325FE88D504}"/>
          </ac:cxnSpMkLst>
        </pc:cxnChg>
        <pc:cxnChg chg="add del mod">
          <ac:chgData name="Al Brooks" userId="34fc579134f071c1" providerId="LiveId" clId="{B62C62A7-93D2-41C2-A8B3-CE992D4A8777}" dt="2021-04-09T21:15:43.095" v="4026" actId="478"/>
          <ac:cxnSpMkLst>
            <pc:docMk/>
            <pc:sldMk cId="1547785079" sldId="7128"/>
            <ac:cxnSpMk id="162" creationId="{DDC57591-FCB3-44D2-936A-0E2044B16EC8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163" creationId="{126F5A68-B086-4716-B57B-1A8ED5D0CF6A}"/>
          </ac:cxnSpMkLst>
        </pc:cxnChg>
        <pc:cxnChg chg="add mod">
          <ac:chgData name="Al Brooks" userId="34fc579134f071c1" providerId="LiveId" clId="{B62C62A7-93D2-41C2-A8B3-CE992D4A8777}" dt="2021-04-09T21:10:33.731" v="3931"/>
          <ac:cxnSpMkLst>
            <pc:docMk/>
            <pc:sldMk cId="1547785079" sldId="7128"/>
            <ac:cxnSpMk id="164" creationId="{7D8BC526-CA0E-4E55-AE48-7C66A34CDD45}"/>
          </ac:cxnSpMkLst>
        </pc:cxnChg>
        <pc:cxnChg chg="add del mod">
          <ac:chgData name="Al Brooks" userId="34fc579134f071c1" providerId="LiveId" clId="{B62C62A7-93D2-41C2-A8B3-CE992D4A8777}" dt="2021-04-09T21:15:38.083" v="4021" actId="478"/>
          <ac:cxnSpMkLst>
            <pc:docMk/>
            <pc:sldMk cId="1547785079" sldId="7128"/>
            <ac:cxnSpMk id="179" creationId="{2D0CE68E-6193-4A46-96B5-531D870A16E1}"/>
          </ac:cxnSpMkLst>
        </pc:cxnChg>
        <pc:cxnChg chg="add del mod">
          <ac:chgData name="Al Brooks" userId="34fc579134f071c1" providerId="LiveId" clId="{B62C62A7-93D2-41C2-A8B3-CE992D4A8777}" dt="2021-04-09T21:15:42.129" v="4025" actId="478"/>
          <ac:cxnSpMkLst>
            <pc:docMk/>
            <pc:sldMk cId="1547785079" sldId="7128"/>
            <ac:cxnSpMk id="180" creationId="{95B12993-B8DE-4D9E-A594-2318616AB92D}"/>
          </ac:cxnSpMkLst>
        </pc:cxnChg>
        <pc:cxnChg chg="add del mod">
          <ac:chgData name="Al Brooks" userId="34fc579134f071c1" providerId="LiveId" clId="{B62C62A7-93D2-41C2-A8B3-CE992D4A8777}" dt="2021-04-09T21:15:41.080" v="4024" actId="478"/>
          <ac:cxnSpMkLst>
            <pc:docMk/>
            <pc:sldMk cId="1547785079" sldId="7128"/>
            <ac:cxnSpMk id="181" creationId="{703EFE70-2334-4D7E-BD7C-CD15E6358985}"/>
          </ac:cxnSpMkLst>
        </pc:cxnChg>
        <pc:cxnChg chg="add del mod">
          <ac:chgData name="Al Brooks" userId="34fc579134f071c1" providerId="LiveId" clId="{B62C62A7-93D2-41C2-A8B3-CE992D4A8777}" dt="2021-04-09T21:15:37.268" v="4020" actId="478"/>
          <ac:cxnSpMkLst>
            <pc:docMk/>
            <pc:sldMk cId="1547785079" sldId="7128"/>
            <ac:cxnSpMk id="182" creationId="{0609157E-925F-4AE3-982E-4E70BBBC80F4}"/>
          </ac:cxnSpMkLst>
        </pc:cxnChg>
        <pc:cxnChg chg="add del mod">
          <ac:chgData name="Al Brooks" userId="34fc579134f071c1" providerId="LiveId" clId="{B62C62A7-93D2-41C2-A8B3-CE992D4A8777}" dt="2021-04-09T21:15:40.186" v="4023" actId="478"/>
          <ac:cxnSpMkLst>
            <pc:docMk/>
            <pc:sldMk cId="1547785079" sldId="7128"/>
            <ac:cxnSpMk id="183" creationId="{0E8A6D1E-3352-4684-A5C0-DE083807CF14}"/>
          </ac:cxnSpMkLst>
        </pc:cxnChg>
        <pc:cxnChg chg="add mod">
          <ac:chgData name="Al Brooks" userId="34fc579134f071c1" providerId="LiveId" clId="{B62C62A7-93D2-41C2-A8B3-CE992D4A8777}" dt="2021-04-09T21:15:47.776" v="4028"/>
          <ac:cxnSpMkLst>
            <pc:docMk/>
            <pc:sldMk cId="1547785079" sldId="7128"/>
            <ac:cxnSpMk id="184" creationId="{6E43BC5C-E84E-4C7C-BEA2-4189748F1A9B}"/>
          </ac:cxnSpMkLst>
        </pc:cxnChg>
        <pc:cxnChg chg="add mod">
          <ac:chgData name="Al Brooks" userId="34fc579134f071c1" providerId="LiveId" clId="{B62C62A7-93D2-41C2-A8B3-CE992D4A8777}" dt="2021-04-09T21:15:47.776" v="4028"/>
          <ac:cxnSpMkLst>
            <pc:docMk/>
            <pc:sldMk cId="1547785079" sldId="7128"/>
            <ac:cxnSpMk id="185" creationId="{D6E2B8D0-799A-4F18-97DC-B7BB2B64E06F}"/>
          </ac:cxnSpMkLst>
        </pc:cxnChg>
        <pc:cxnChg chg="add mod">
          <ac:chgData name="Al Brooks" userId="34fc579134f071c1" providerId="LiveId" clId="{B62C62A7-93D2-41C2-A8B3-CE992D4A8777}" dt="2021-04-09T21:15:47.776" v="4028"/>
          <ac:cxnSpMkLst>
            <pc:docMk/>
            <pc:sldMk cId="1547785079" sldId="7128"/>
            <ac:cxnSpMk id="186" creationId="{A7CA2E9C-A7D8-4A08-BFD3-522673CD819D}"/>
          </ac:cxnSpMkLst>
        </pc:cxnChg>
        <pc:cxnChg chg="add mod">
          <ac:chgData name="Al Brooks" userId="34fc579134f071c1" providerId="LiveId" clId="{B62C62A7-93D2-41C2-A8B3-CE992D4A8777}" dt="2021-04-09T21:15:47.776" v="4028"/>
          <ac:cxnSpMkLst>
            <pc:docMk/>
            <pc:sldMk cId="1547785079" sldId="7128"/>
            <ac:cxnSpMk id="187" creationId="{DDD22897-724E-42C0-838B-09C72BEF58C9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216" creationId="{29660744-EACB-4E4C-8D32-E699E849CB79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222" creationId="{EAA5C322-BEE0-4A2D-9F7D-3DD7376EA2F3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223" creationId="{054896C6-15C1-4AAC-9761-F7DD4A4C2CD9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224" creationId="{25D0D55E-5983-457E-86CE-CE558E1738D5}"/>
          </ac:cxnSpMkLst>
        </pc:cxnChg>
        <pc:cxnChg chg="del">
          <ac:chgData name="Al Brooks" userId="34fc579134f071c1" providerId="LiveId" clId="{B62C62A7-93D2-41C2-A8B3-CE992D4A8777}" dt="2021-04-09T21:10:58.524" v="3935" actId="478"/>
          <ac:cxnSpMkLst>
            <pc:docMk/>
            <pc:sldMk cId="1547785079" sldId="7128"/>
            <ac:cxnSpMk id="225" creationId="{42E5A1C1-25F1-4DB4-95AC-A1BA85BFDF06}"/>
          </ac:cxnSpMkLst>
        </pc:cxnChg>
      </pc:sldChg>
      <pc:sldChg chg="addSp delSp modSp add del mod chgLayout">
        <pc:chgData name="Al Brooks" userId="34fc579134f071c1" providerId="LiveId" clId="{B62C62A7-93D2-41C2-A8B3-CE992D4A8777}" dt="2021-04-12T20:30:46.990" v="5604" actId="47"/>
        <pc:sldMkLst>
          <pc:docMk/>
          <pc:sldMk cId="475317984" sldId="7129"/>
        </pc:sldMkLst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" creationId="{BC1EA356-AA12-4342-A103-DCF6D5B50FEE}"/>
          </ac:spMkLst>
        </pc:spChg>
        <pc:spChg chg="mod ord">
          <ac:chgData name="Al Brooks" userId="34fc579134f071c1" providerId="LiveId" clId="{B62C62A7-93D2-41C2-A8B3-CE992D4A8777}" dt="2021-04-09T20:55:46.906" v="3489" actId="700"/>
          <ac:spMkLst>
            <pc:docMk/>
            <pc:sldMk cId="475317984" sldId="7129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09T20:56:45.499" v="3579" actId="1076"/>
          <ac:spMkLst>
            <pc:docMk/>
            <pc:sldMk cId="475317984" sldId="7129"/>
            <ac:spMk id="21" creationId="{D800B438-E78B-4C04-8812-E548DC25F1FB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4" creationId="{5B1CD317-165F-4CFB-8DFD-4A344A553BD9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5" creationId="{0A1BCADB-BCCC-4CD6-BD37-86604A87B4E5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6" creationId="{2B4E6490-44C6-4E3D-A610-5C8BEEA20135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7" creationId="{0AD640B1-B75A-4A6D-8950-43FF94F6C56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8" creationId="{DB07189C-47BE-4AA7-8501-D2E6D1B880E6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19" creationId="{3B627E72-94F6-452D-8162-4056A770DCB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0" creationId="{EDC04F9A-4F32-48AD-BD23-FB3CC69437CB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1" creationId="{E0B1667C-B30B-4C1E-9F1D-7C8AF1AF49A1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2" creationId="{4414E62F-6096-4337-B527-B40D9555D780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3" creationId="{5524182F-9C8E-4F8B-B989-64FFF2775126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4" creationId="{3BA76720-065A-4A9B-B9E7-2C914F818B98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5" creationId="{43313C41-9F4D-4DBB-80EA-D8FAF40F603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6" creationId="{3E7969B5-A967-4454-BC0C-A54330E4C20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7" creationId="{917E71A1-7F7F-4FD9-80E1-686E74E246C9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8" creationId="{CB73842B-F2B5-4E6F-B86D-4AA38807392C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29" creationId="{2206F440-12EA-4F70-A0C1-C11A60C8DD68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0" creationId="{A3EAF3B4-9076-4F86-81BF-8A8438F532E0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1" creationId="{554781DE-C8F3-44E0-833B-481D89D54A3D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2" creationId="{F70B2BA8-B0C6-4CA5-9537-1AEED5E5E7C8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3" creationId="{337D23EF-A03D-464D-B3C5-68EED47B63E5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4" creationId="{9D546918-C2C3-4D22-B473-3D903CC64433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5" creationId="{45EEC822-F7B9-4D9B-8788-52DF932C81C6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6" creationId="{B68FF230-9BF8-4AD0-906F-C56E7E223D16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7" creationId="{DE57AD34-EC92-4D1F-A9E1-34C6FEE271D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8" creationId="{FE3F7F34-8113-466A-9072-07629D35E38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39" creationId="{6296874D-63A9-4DF8-931D-2DCE0FAA326B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40" creationId="{C82652EF-FD37-4A74-AECA-24F1B2B141AC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41" creationId="{0E91890D-C1A9-45BA-86FF-7D5DD8F81186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42" creationId="{A00E06FF-4FF6-4049-85D0-8C8EF63BE101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43" creationId="{61BE6107-D39F-4372-B53E-067CE6E19AF2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45" creationId="{25678B94-B2D5-4102-8BB4-1D90505488A6}"/>
          </ac:spMkLst>
        </pc:spChg>
        <pc:spChg chg="add mod">
          <ac:chgData name="Al Brooks" userId="34fc579134f071c1" providerId="LiveId" clId="{B62C62A7-93D2-41C2-A8B3-CE992D4A8777}" dt="2021-04-09T21:21:03.761" v="4060"/>
          <ac:spMkLst>
            <pc:docMk/>
            <pc:sldMk cId="475317984" sldId="7129"/>
            <ac:spMk id="149" creationId="{DD032B5D-8555-4188-BA4E-CD01EC65CD3B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54" creationId="{EB3A8071-A7FB-4D8C-B43D-B0A6B595582E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55" creationId="{772A72E1-03D8-482E-983D-F0FF913E75FB}"/>
          </ac:spMkLst>
        </pc:spChg>
        <pc:spChg chg="del mod">
          <ac:chgData name="Al Brooks" userId="34fc579134f071c1" providerId="LiveId" clId="{B62C62A7-93D2-41C2-A8B3-CE992D4A8777}" dt="2021-04-09T20:56:40.679" v="3577" actId="478"/>
          <ac:spMkLst>
            <pc:docMk/>
            <pc:sldMk cId="475317984" sldId="7129"/>
            <ac:spMk id="156" creationId="{B2F33134-6091-4FC5-AEB7-80BAF22AB158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178" creationId="{58AD4589-C940-4B3A-B426-E89BB9859B64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21" creationId="{68FD4F3E-0F63-4A17-BC12-C80420F32F69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09T20:56:48.730" v="3580" actId="478"/>
          <ac:spMkLst>
            <pc:docMk/>
            <pc:sldMk cId="475317984" sldId="7129"/>
            <ac:spMk id="232" creationId="{819AFA96-EEDE-4161-BAAB-3CEFDF1596C7}"/>
          </ac:spMkLst>
        </pc:spChg>
        <pc:picChg chg="del mod modCrop">
          <ac:chgData name="Al Brooks" userId="34fc579134f071c1" providerId="LiveId" clId="{B62C62A7-93D2-41C2-A8B3-CE992D4A8777}" dt="2021-04-09T20:56:33.693" v="3576" actId="21"/>
          <ac:picMkLst>
            <pc:docMk/>
            <pc:sldMk cId="475317984" sldId="7129"/>
            <ac:picMk id="4" creationId="{575B9C2C-B62A-41B9-A6D5-1E9616F8D2B1}"/>
          </ac:picMkLst>
        </pc:picChg>
        <pc:picChg chg="add mod">
          <ac:chgData name="Al Brooks" userId="34fc579134f071c1" providerId="LiveId" clId="{B62C62A7-93D2-41C2-A8B3-CE992D4A8777}" dt="2021-04-09T20:56:42.148" v="3578"/>
          <ac:picMkLst>
            <pc:docMk/>
            <pc:sldMk cId="475317984" sldId="7129"/>
            <ac:picMk id="147" creationId="{BC09D449-F6AF-4D3E-B738-6D987D67C510}"/>
          </ac:picMkLst>
        </pc:pic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82" creationId="{168B9BCC-4A2B-4F91-B74C-52A820E17892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84" creationId="{E61B1FC5-1CF1-42D6-9B84-254A61CBEC06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86" creationId="{670A3B48-561C-4DC7-B896-9D2E2DF08F05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90" creationId="{8C8559AD-FC43-4B12-B491-021234A4D97A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94" creationId="{3D7F6AC4-C5DA-4518-8286-131AAE9DD6DE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96" creationId="{553EC864-F2FD-4722-8A9E-D75FFFED828F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98" creationId="{71FDC82F-1EBA-4442-AE7B-F90A6958FF99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00" creationId="{1A1733CB-141F-4313-B660-8078E626C0EC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02" creationId="{899A84B8-66A2-4005-B1FA-DE203681CB6E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04" creationId="{34A70F27-A55C-41D7-8715-0F2A79787734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06" creationId="{1A089EC5-2D41-498A-93AA-F2EEB4AF9CC4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08" creationId="{E5A7143A-DB64-4D20-AE74-BD4E2BB34A7A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10" creationId="{9A5D6F3B-9A01-46A0-B372-34CFE56A5D44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12" creationId="{F652FA4C-01A0-42C1-8825-069320919C75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44" creationId="{5E8C3222-B830-4861-A6D7-13323D43B91A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46" creationId="{F8445619-DA18-4CAF-A3FB-C870CD718390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48" creationId="{2F676DDB-DCDC-4B91-B8EC-60F9CC471C98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50" creationId="{42D56C73-09E0-4CB8-9356-5DE8EE3987C9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51" creationId="{E2CF5442-847C-47CE-BDB7-0C35F1137F03}"/>
          </ac:cxnSpMkLst>
        </pc:cxnChg>
        <pc:cxnChg chg="del mod">
          <ac:chgData name="Al Brooks" userId="34fc579134f071c1" providerId="LiveId" clId="{B62C62A7-93D2-41C2-A8B3-CE992D4A8777}" dt="2021-04-09T20:56:40.679" v="3577" actId="478"/>
          <ac:cxnSpMkLst>
            <pc:docMk/>
            <pc:sldMk cId="475317984" sldId="7129"/>
            <ac:cxnSpMk id="157" creationId="{7F9788D6-4C55-4C9F-8C27-BAAC21AA945C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12" creationId="{49561F36-F7AA-4C0F-96BF-FE4D01C1EBD9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09T20:56:48.730" v="3580" actId="478"/>
          <ac:cxnSpMkLst>
            <pc:docMk/>
            <pc:sldMk cId="475317984" sldId="712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B62C62A7-93D2-41C2-A8B3-CE992D4A8777}" dt="2021-04-12T20:30:46.990" v="5604" actId="47"/>
        <pc:sldMkLst>
          <pc:docMk/>
          <pc:sldMk cId="2420971594" sldId="7130"/>
        </pc:sldMkLst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" creationId="{BC1EA356-AA12-4342-A103-DCF6D5B50FEE}"/>
          </ac:spMkLst>
        </pc:spChg>
        <pc:spChg chg="mod ord">
          <ac:chgData name="Al Brooks" userId="34fc579134f071c1" providerId="LiveId" clId="{B62C62A7-93D2-41C2-A8B3-CE992D4A8777}" dt="2021-04-09T21:14:29.412" v="3996" actId="167"/>
          <ac:spMkLst>
            <pc:docMk/>
            <pc:sldMk cId="2420971594" sldId="7130"/>
            <ac:spMk id="21" creationId="{D800B438-E78B-4C04-8812-E548DC25F1FB}"/>
          </ac:spMkLst>
        </pc:spChg>
        <pc:spChg chg="add mod">
          <ac:chgData name="Al Brooks" userId="34fc579134f071c1" providerId="LiveId" clId="{B62C62A7-93D2-41C2-A8B3-CE992D4A8777}" dt="2021-04-10T19:54:21.829" v="4945" actId="571"/>
          <ac:spMkLst>
            <pc:docMk/>
            <pc:sldMk cId="2420971594" sldId="7130"/>
            <ac:spMk id="65" creationId="{EFE473B2-2E93-408D-952F-528437B080A2}"/>
          </ac:spMkLst>
        </pc:spChg>
        <pc:spChg chg="mod">
          <ac:chgData name="Al Brooks" userId="34fc579134f071c1" providerId="LiveId" clId="{B62C62A7-93D2-41C2-A8B3-CE992D4A8777}" dt="2021-04-09T21:18:17.534" v="4031" actId="108"/>
          <ac:spMkLst>
            <pc:docMk/>
            <pc:sldMk cId="2420971594" sldId="7130"/>
            <ac:spMk id="114" creationId="{5B1CD317-165F-4CFB-8DFD-4A344A553BD9}"/>
          </ac:spMkLst>
        </pc:spChg>
        <pc:spChg chg="mod">
          <ac:chgData name="Al Brooks" userId="34fc579134f071c1" providerId="LiveId" clId="{B62C62A7-93D2-41C2-A8B3-CE992D4A8777}" dt="2021-04-09T21:18:19.437" v="4032" actId="108"/>
          <ac:spMkLst>
            <pc:docMk/>
            <pc:sldMk cId="2420971594" sldId="7130"/>
            <ac:spMk id="115" creationId="{0A1BCADB-BCCC-4CD6-BD37-86604A87B4E5}"/>
          </ac:spMkLst>
        </pc:spChg>
        <pc:spChg chg="mod">
          <ac:chgData name="Al Brooks" userId="34fc579134f071c1" providerId="LiveId" clId="{B62C62A7-93D2-41C2-A8B3-CE992D4A8777}" dt="2021-04-09T21:18:27.111" v="4033" actId="108"/>
          <ac:spMkLst>
            <pc:docMk/>
            <pc:sldMk cId="2420971594" sldId="7130"/>
            <ac:spMk id="118" creationId="{DB07189C-47BE-4AA7-8501-D2E6D1B880E6}"/>
          </ac:spMkLst>
        </pc:spChg>
        <pc:spChg chg="mod">
          <ac:chgData name="Al Brooks" userId="34fc579134f071c1" providerId="LiveId" clId="{B62C62A7-93D2-41C2-A8B3-CE992D4A8777}" dt="2021-04-09T21:18:30.712" v="4034" actId="108"/>
          <ac:spMkLst>
            <pc:docMk/>
            <pc:sldMk cId="2420971594" sldId="7130"/>
            <ac:spMk id="119" creationId="{3B627E72-94F6-452D-8162-4056A770DCB2}"/>
          </ac:spMkLst>
        </pc:spChg>
        <pc:spChg chg="mod">
          <ac:chgData name="Al Brooks" userId="34fc579134f071c1" providerId="LiveId" clId="{B62C62A7-93D2-41C2-A8B3-CE992D4A8777}" dt="2021-04-09T21:18:45.841" v="4036" actId="108"/>
          <ac:spMkLst>
            <pc:docMk/>
            <pc:sldMk cId="2420971594" sldId="7130"/>
            <ac:spMk id="127" creationId="{917E71A1-7F7F-4FD9-80E1-686E74E246C9}"/>
          </ac:spMkLst>
        </pc:spChg>
        <pc:spChg chg="mod">
          <ac:chgData name="Al Brooks" userId="34fc579134f071c1" providerId="LiveId" clId="{B62C62A7-93D2-41C2-A8B3-CE992D4A8777}" dt="2021-04-09T21:18:39.639" v="4035" actId="108"/>
          <ac:spMkLst>
            <pc:docMk/>
            <pc:sldMk cId="2420971594" sldId="7130"/>
            <ac:spMk id="133" creationId="{337D23EF-A03D-464D-B3C5-68EED47B63E5}"/>
          </ac:spMkLst>
        </pc:spChg>
        <pc:spChg chg="mod">
          <ac:chgData name="Al Brooks" userId="34fc579134f071c1" providerId="LiveId" clId="{B62C62A7-93D2-41C2-A8B3-CE992D4A8777}" dt="2021-04-09T21:19:03.735" v="4037" actId="108"/>
          <ac:spMkLst>
            <pc:docMk/>
            <pc:sldMk cId="2420971594" sldId="7130"/>
            <ac:spMk id="137" creationId="{DE57AD34-EC92-4D1F-A9E1-34C6FEE271D2}"/>
          </ac:spMkLst>
        </pc:spChg>
        <pc:spChg chg="mod">
          <ac:chgData name="Al Brooks" userId="34fc579134f071c1" providerId="LiveId" clId="{B62C62A7-93D2-41C2-A8B3-CE992D4A8777}" dt="2021-04-09T21:20:07.172" v="4050" actId="13926"/>
          <ac:spMkLst>
            <pc:docMk/>
            <pc:sldMk cId="2420971594" sldId="7130"/>
            <ac:spMk id="143" creationId="{61BE6107-D39F-4372-B53E-067CE6E19AF2}"/>
          </ac:spMkLst>
        </pc:spChg>
        <pc:spChg chg="del mod">
          <ac:chgData name="Al Brooks" userId="34fc579134f071c1" providerId="LiveId" clId="{B62C62A7-93D2-41C2-A8B3-CE992D4A8777}" dt="2021-04-09T21:09:34.484" v="3925" actId="478"/>
          <ac:spMkLst>
            <pc:docMk/>
            <pc:sldMk cId="2420971594" sldId="7130"/>
            <ac:spMk id="145" creationId="{25678B94-B2D5-4102-8BB4-1D90505488A6}"/>
          </ac:spMkLst>
        </pc:spChg>
        <pc:spChg chg="add del mod">
          <ac:chgData name="Al Brooks" userId="34fc579134f071c1" providerId="LiveId" clId="{B62C62A7-93D2-41C2-A8B3-CE992D4A8777}" dt="2021-04-09T21:20:13.135" v="4052" actId="13926"/>
          <ac:spMkLst>
            <pc:docMk/>
            <pc:sldMk cId="2420971594" sldId="7130"/>
            <ac:spMk id="147" creationId="{3A0FFA9F-F5CF-451E-8E7D-DC1F8ACDE508}"/>
          </ac:spMkLst>
        </pc:spChg>
        <pc:spChg chg="del">
          <ac:chgData name="Al Brooks" userId="34fc579134f071c1" providerId="LiveId" clId="{B62C62A7-93D2-41C2-A8B3-CE992D4A8777}" dt="2021-04-09T21:03:05.015" v="3821" actId="478"/>
          <ac:spMkLst>
            <pc:docMk/>
            <pc:sldMk cId="2420971594" sldId="7130"/>
            <ac:spMk id="155" creationId="{772A72E1-03D8-482E-983D-F0FF913E75FB}"/>
          </ac:spMkLst>
        </pc:spChg>
        <pc:spChg chg="del">
          <ac:chgData name="Al Brooks" userId="34fc579134f071c1" providerId="LiveId" clId="{B62C62A7-93D2-41C2-A8B3-CE992D4A8777}" dt="2021-04-09T21:02:33.809" v="3817" actId="478"/>
          <ac:spMkLst>
            <pc:docMk/>
            <pc:sldMk cId="2420971594" sldId="7130"/>
            <ac:spMk id="156" creationId="{B2F33134-6091-4FC5-AEB7-80BAF22AB158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178" creationId="{58AD4589-C940-4B3A-B426-E89BB9859B64}"/>
          </ac:spMkLst>
        </pc:spChg>
        <pc:spChg chg="add mod">
          <ac:chgData name="Al Brooks" userId="34fc579134f071c1" providerId="LiveId" clId="{B62C62A7-93D2-41C2-A8B3-CE992D4A8777}" dt="2021-04-09T21:20:36.546" v="4058" actId="1076"/>
          <ac:spMkLst>
            <pc:docMk/>
            <pc:sldMk cId="2420971594" sldId="7130"/>
            <ac:spMk id="213" creationId="{BC7352B7-8023-4CFB-900A-D93445A403E9}"/>
          </ac:spMkLst>
        </pc:spChg>
        <pc:spChg chg="add del mod">
          <ac:chgData name="Al Brooks" userId="34fc579134f071c1" providerId="LiveId" clId="{B62C62A7-93D2-41C2-A8B3-CE992D4A8777}" dt="2021-04-09T21:12:03.594" v="3944" actId="478"/>
          <ac:spMkLst>
            <pc:docMk/>
            <pc:sldMk cId="2420971594" sldId="7130"/>
            <ac:spMk id="215" creationId="{237E653D-13A6-463C-85D3-D8E4C019F1BD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21" creationId="{68FD4F3E-0F63-4A17-BC12-C80420F32F69}"/>
          </ac:spMkLst>
        </pc:spChg>
        <pc:spChg chg="add del mod">
          <ac:chgData name="Al Brooks" userId="34fc579134f071c1" providerId="LiveId" clId="{B62C62A7-93D2-41C2-A8B3-CE992D4A8777}" dt="2021-04-09T21:11:38.527" v="3941" actId="478"/>
          <ac:spMkLst>
            <pc:docMk/>
            <pc:sldMk cId="2420971594" sldId="7130"/>
            <ac:spMk id="225" creationId="{7997F2D6-01A4-4EF7-B6C1-63F4ECC1BE90}"/>
          </ac:spMkLst>
        </pc:spChg>
        <pc:spChg chg="add mod">
          <ac:chgData name="Al Brooks" userId="34fc579134f071c1" providerId="LiveId" clId="{B62C62A7-93D2-41C2-A8B3-CE992D4A8777}" dt="2021-04-09T21:20:32.789" v="4057" actId="1076"/>
          <ac:spMkLst>
            <pc:docMk/>
            <pc:sldMk cId="2420971594" sldId="7130"/>
            <ac:spMk id="226" creationId="{B85205E2-A182-4B58-AAC6-C698DEF5D500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28" creationId="{22168355-CB25-468F-BA04-EFAEEA21BDB1}"/>
          </ac:spMkLst>
        </pc:spChg>
        <pc:spChg chg="add mod ord">
          <ac:chgData name="Al Brooks" userId="34fc579134f071c1" providerId="LiveId" clId="{B62C62A7-93D2-41C2-A8B3-CE992D4A8777}" dt="2021-04-09T21:14:40.993" v="4004" actId="207"/>
          <ac:spMkLst>
            <pc:docMk/>
            <pc:sldMk cId="2420971594" sldId="7130"/>
            <ac:spMk id="229" creationId="{427F8937-077A-44A5-9829-879568D16A64}"/>
          </ac:spMkLst>
        </pc:spChg>
        <pc:spChg chg="add mod">
          <ac:chgData name="Al Brooks" userId="34fc579134f071c1" providerId="LiveId" clId="{B62C62A7-93D2-41C2-A8B3-CE992D4A8777}" dt="2021-04-09T21:19:54.438" v="4046" actId="13926"/>
          <ac:spMkLst>
            <pc:docMk/>
            <pc:sldMk cId="2420971594" sldId="7130"/>
            <ac:spMk id="230" creationId="{F1059307-54C3-459A-9EC6-148057620839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09T21:20:51.909" v="4059" actId="478"/>
          <ac:spMkLst>
            <pc:docMk/>
            <pc:sldMk cId="2420971594" sldId="7130"/>
            <ac:spMk id="232" creationId="{819AFA96-EEDE-4161-BAAB-3CEFDF1596C7}"/>
          </ac:spMkLst>
        </pc:spChg>
        <pc:spChg chg="add mod">
          <ac:chgData name="Al Brooks" userId="34fc579134f071c1" providerId="LiveId" clId="{B62C62A7-93D2-41C2-A8B3-CE992D4A8777}" dt="2021-04-09T21:21:05.842" v="4061"/>
          <ac:spMkLst>
            <pc:docMk/>
            <pc:sldMk cId="2420971594" sldId="7130"/>
            <ac:spMk id="246" creationId="{B8098949-162D-4247-9108-4DC8336F53B9}"/>
          </ac:spMkLst>
        </pc:spChg>
        <pc:picChg chg="ord">
          <ac:chgData name="Al Brooks" userId="34fc579134f071c1" providerId="LiveId" clId="{B62C62A7-93D2-41C2-A8B3-CE992D4A8777}" dt="2021-04-09T21:14:24.161" v="3995" actId="167"/>
          <ac:picMkLst>
            <pc:docMk/>
            <pc:sldMk cId="2420971594" sldId="7130"/>
            <ac:picMk id="4" creationId="{575B9C2C-B62A-41B9-A6D5-1E9616F8D2B1}"/>
          </ac:picMkLst>
        </pc:picChg>
        <pc:picChg chg="add mod">
          <ac:chgData name="Al Brooks" userId="34fc579134f071c1" providerId="LiveId" clId="{B62C62A7-93D2-41C2-A8B3-CE992D4A8777}" dt="2021-04-10T19:54:21.829" v="4945" actId="571"/>
          <ac:picMkLst>
            <pc:docMk/>
            <pc:sldMk cId="2420971594" sldId="7130"/>
            <ac:picMk id="64" creationId="{92CF0BF8-86EB-42EA-8797-757F3C55FFC8}"/>
          </ac:picMkLst>
        </pc:picChg>
        <pc:cxnChg chg="mod">
          <ac:chgData name="Al Brooks" userId="34fc579134f071c1" providerId="LiveId" clId="{B62C62A7-93D2-41C2-A8B3-CE992D4A8777}" dt="2021-04-09T21:12:34.132" v="3973" actId="14100"/>
          <ac:cxnSpMkLst>
            <pc:docMk/>
            <pc:sldMk cId="2420971594" sldId="7130"/>
            <ac:cxnSpMk id="146" creationId="{F8445619-DA18-4CAF-A3FB-C870CD718390}"/>
          </ac:cxnSpMkLst>
        </pc:cxnChg>
        <pc:cxnChg chg="del">
          <ac:chgData name="Al Brooks" userId="34fc579134f071c1" providerId="LiveId" clId="{B62C62A7-93D2-41C2-A8B3-CE992D4A8777}" dt="2021-04-09T21:12:38.839" v="3975" actId="478"/>
          <ac:cxnSpMkLst>
            <pc:docMk/>
            <pc:sldMk cId="2420971594" sldId="7130"/>
            <ac:cxnSpMk id="148" creationId="{2F676DDB-DCDC-4B91-B8EC-60F9CC471C98}"/>
          </ac:cxnSpMkLst>
        </pc:cxnChg>
        <pc:cxnChg chg="add del mod">
          <ac:chgData name="Al Brooks" userId="34fc579134f071c1" providerId="LiveId" clId="{B62C62A7-93D2-41C2-A8B3-CE992D4A8777}" dt="2021-04-09T20:59:51.245" v="3798" actId="478"/>
          <ac:cxnSpMkLst>
            <pc:docMk/>
            <pc:sldMk cId="2420971594" sldId="7130"/>
            <ac:cxnSpMk id="149" creationId="{A1983E1A-DE83-4BBE-B67D-D5FB89EA0FB9}"/>
          </ac:cxnSpMkLst>
        </pc:cxnChg>
        <pc:cxnChg chg="mod">
          <ac:chgData name="Al Brooks" userId="34fc579134f071c1" providerId="LiveId" clId="{B62C62A7-93D2-41C2-A8B3-CE992D4A8777}" dt="2021-04-09T21:12:42.437" v="3976" actId="14100"/>
          <ac:cxnSpMkLst>
            <pc:docMk/>
            <pc:sldMk cId="2420971594" sldId="7130"/>
            <ac:cxnSpMk id="150" creationId="{42D56C73-09E0-4CB8-9356-5DE8EE3987C9}"/>
          </ac:cxnSpMkLst>
        </pc:cxnChg>
        <pc:cxnChg chg="mod">
          <ac:chgData name="Al Brooks" userId="34fc579134f071c1" providerId="LiveId" clId="{B62C62A7-93D2-41C2-A8B3-CE992D4A8777}" dt="2021-04-09T21:12:45.205" v="3977" actId="14100"/>
          <ac:cxnSpMkLst>
            <pc:docMk/>
            <pc:sldMk cId="2420971594" sldId="7130"/>
            <ac:cxnSpMk id="151" creationId="{E2CF5442-847C-47CE-BDB7-0C35F1137F03}"/>
          </ac:cxnSpMkLst>
        </pc:cxnChg>
        <pc:cxnChg chg="add del mod">
          <ac:chgData name="Al Brooks" userId="34fc579134f071c1" providerId="LiveId" clId="{B62C62A7-93D2-41C2-A8B3-CE992D4A8777}" dt="2021-04-09T21:03:19.763" v="3825" actId="478"/>
          <ac:cxnSpMkLst>
            <pc:docMk/>
            <pc:sldMk cId="2420971594" sldId="7130"/>
            <ac:cxnSpMk id="152" creationId="{F44D363A-F264-4FA9-9487-597DC22C1887}"/>
          </ac:cxnSpMkLst>
        </pc:cxnChg>
        <pc:cxnChg chg="add del mod">
          <ac:chgData name="Al Brooks" userId="34fc579134f071c1" providerId="LiveId" clId="{B62C62A7-93D2-41C2-A8B3-CE992D4A8777}" dt="2021-04-09T21:14:21.436" v="3994" actId="478"/>
          <ac:cxnSpMkLst>
            <pc:docMk/>
            <pc:sldMk cId="2420971594" sldId="7130"/>
            <ac:cxnSpMk id="153" creationId="{BEC4BFC9-8B6F-4423-BDA2-5354E1BA4F67}"/>
          </ac:cxnSpMkLst>
        </pc:cxnChg>
        <pc:cxnChg chg="mod">
          <ac:chgData name="Al Brooks" userId="34fc579134f071c1" providerId="LiveId" clId="{B62C62A7-93D2-41C2-A8B3-CE992D4A8777}" dt="2021-04-09T21:03:23.602" v="3827" actId="14100"/>
          <ac:cxnSpMkLst>
            <pc:docMk/>
            <pc:sldMk cId="2420971594" sldId="7130"/>
            <ac:cxnSpMk id="157" creationId="{7F9788D6-4C55-4C9F-8C27-BAAC21AA945C}"/>
          </ac:cxnSpMkLst>
        </pc:cxnChg>
        <pc:cxnChg chg="add del mod">
          <ac:chgData name="Al Brooks" userId="34fc579134f071c1" providerId="LiveId" clId="{B62C62A7-93D2-41C2-A8B3-CE992D4A8777}" dt="2021-04-09T21:14:20.116" v="3993" actId="478"/>
          <ac:cxnSpMkLst>
            <pc:docMk/>
            <pc:sldMk cId="2420971594" sldId="7130"/>
            <ac:cxnSpMk id="163" creationId="{0F2A22B7-BE5D-42BD-9667-B23EB8D492C9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12" creationId="{49561F36-F7AA-4C0F-96BF-FE4D01C1EBD9}"/>
          </ac:cxnSpMkLst>
        </pc:cxnChg>
        <pc:cxnChg chg="add mod">
          <ac:chgData name="Al Brooks" userId="34fc579134f071c1" providerId="LiveId" clId="{B62C62A7-93D2-41C2-A8B3-CE992D4A8777}" dt="2021-04-09T21:02:39.153" v="3818" actId="571"/>
          <ac:cxnSpMkLst>
            <pc:docMk/>
            <pc:sldMk cId="2420971594" sldId="7130"/>
            <ac:cxnSpMk id="214" creationId="{03EDB2EE-E646-4B40-893F-C4C6E66CB8EA}"/>
          </ac:cxnSpMkLst>
        </pc:cxnChg>
        <pc:cxnChg chg="add del mod">
          <ac:chgData name="Al Brooks" userId="34fc579134f071c1" providerId="LiveId" clId="{B62C62A7-93D2-41C2-A8B3-CE992D4A8777}" dt="2021-04-09T21:12:31.460" v="3972" actId="478"/>
          <ac:cxnSpMkLst>
            <pc:docMk/>
            <pc:sldMk cId="2420971594" sldId="7130"/>
            <ac:cxnSpMk id="216" creationId="{8B3AC4B4-674A-423A-A4D8-92BAF360F99F}"/>
          </ac:cxnSpMkLst>
        </pc:cxnChg>
        <pc:cxnChg chg="add del mod">
          <ac:chgData name="Al Brooks" userId="34fc579134f071c1" providerId="LiveId" clId="{B62C62A7-93D2-41C2-A8B3-CE992D4A8777}" dt="2021-04-09T21:08:46.983" v="3875" actId="478"/>
          <ac:cxnSpMkLst>
            <pc:docMk/>
            <pc:sldMk cId="2420971594" sldId="7130"/>
            <ac:cxnSpMk id="222" creationId="{A3C8DF70-7F99-4809-AD70-8EC3B778010C}"/>
          </ac:cxnSpMkLst>
        </pc:cxnChg>
        <pc:cxnChg chg="add mod">
          <ac:chgData name="Al Brooks" userId="34fc579134f071c1" providerId="LiveId" clId="{B62C62A7-93D2-41C2-A8B3-CE992D4A8777}" dt="2021-04-09T21:12:37.033" v="3974" actId="14100"/>
          <ac:cxnSpMkLst>
            <pc:docMk/>
            <pc:sldMk cId="2420971594" sldId="7130"/>
            <ac:cxnSpMk id="223" creationId="{F24FB0D2-FF0A-4DA2-8567-6708FD690C73}"/>
          </ac:cxnSpMkLst>
        </pc:cxnChg>
        <pc:cxnChg chg="add del mod">
          <ac:chgData name="Al Brooks" userId="34fc579134f071c1" providerId="LiveId" clId="{B62C62A7-93D2-41C2-A8B3-CE992D4A8777}" dt="2021-04-09T21:08:44.772" v="3874" actId="478"/>
          <ac:cxnSpMkLst>
            <pc:docMk/>
            <pc:sldMk cId="2420971594" sldId="7130"/>
            <ac:cxnSpMk id="224" creationId="{586EEEBF-67A1-43AF-B0DD-FDC07195374B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09T21:20:51.909" v="4059" actId="478"/>
          <ac:cxnSpMkLst>
            <pc:docMk/>
            <pc:sldMk cId="2420971594" sldId="7130"/>
            <ac:cxnSpMk id="244" creationId="{A01D7C86-0024-44FE-BA74-69C0E0D0D261}"/>
          </ac:cxnSpMkLst>
        </pc:cxnChg>
        <pc:cxnChg chg="add mod">
          <ac:chgData name="Al Brooks" userId="34fc579134f071c1" providerId="LiveId" clId="{B62C62A7-93D2-41C2-A8B3-CE992D4A8777}" dt="2021-04-09T21:19:39.705" v="4044" actId="14100"/>
          <ac:cxnSpMkLst>
            <pc:docMk/>
            <pc:sldMk cId="2420971594" sldId="7130"/>
            <ac:cxnSpMk id="245" creationId="{14B8AB1D-A0B7-4643-AF56-6EC712F9C9F8}"/>
          </ac:cxnSpMkLst>
        </pc:cxnChg>
      </pc:sldChg>
      <pc:sldChg chg="addSp modSp add del mod">
        <pc:chgData name="Al Brooks" userId="34fc579134f071c1" providerId="LiveId" clId="{B62C62A7-93D2-41C2-A8B3-CE992D4A8777}" dt="2021-04-09T21:00:15.614" v="3806" actId="2696"/>
        <pc:sldMkLst>
          <pc:docMk/>
          <pc:sldMk cId="3354208438" sldId="7131"/>
        </pc:sldMkLst>
        <pc:spChg chg="mod">
          <ac:chgData name="Al Brooks" userId="34fc579134f071c1" providerId="LiveId" clId="{B62C62A7-93D2-41C2-A8B3-CE992D4A8777}" dt="2021-04-09T20:57:34.695" v="3637" actId="20577"/>
          <ac:spMkLst>
            <pc:docMk/>
            <pc:sldMk cId="3354208438" sldId="7131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09T20:59:33.893" v="3795" actId="167"/>
          <ac:spMkLst>
            <pc:docMk/>
            <pc:sldMk cId="3354208438" sldId="7131"/>
            <ac:spMk id="21" creationId="{D800B438-E78B-4C04-8812-E548DC25F1FB}"/>
          </ac:spMkLst>
        </pc:spChg>
        <pc:spChg chg="mod">
          <ac:chgData name="Al Brooks" userId="34fc579134f071c1" providerId="LiveId" clId="{B62C62A7-93D2-41C2-A8B3-CE992D4A8777}" dt="2021-04-09T20:59:27.286" v="3793" actId="1076"/>
          <ac:spMkLst>
            <pc:docMk/>
            <pc:sldMk cId="3354208438" sldId="7131"/>
            <ac:spMk id="159" creationId="{4D337C45-1EF1-41C8-B97F-D7988B191FF5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4" creationId="{E0D6421C-0464-431B-9D04-6FB8B0529529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5" creationId="{A0BE6F86-4556-4C75-8743-A389A2AEF42B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6" creationId="{A326014B-6CE7-4C55-96FE-3A235344CEF6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7" creationId="{EA9962A1-9164-432B-ACE3-F6E021F3A708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8" creationId="{58CE171C-886F-4EB5-834D-9168E6BD9136}"/>
          </ac:spMkLst>
        </pc:spChg>
        <pc:spChg chg="add mod">
          <ac:chgData name="Al Brooks" userId="34fc579134f071c1" providerId="LiveId" clId="{B62C62A7-93D2-41C2-A8B3-CE992D4A8777}" dt="2021-04-09T20:59:12.581" v="3788"/>
          <ac:spMkLst>
            <pc:docMk/>
            <pc:sldMk cId="3354208438" sldId="7131"/>
            <ac:spMk id="169" creationId="{84E8393E-3403-4B25-9A4F-48748EB9D7B6}"/>
          </ac:spMkLst>
        </pc:spChg>
        <pc:cxnChg chg="add mod">
          <ac:chgData name="Al Brooks" userId="34fc579134f071c1" providerId="LiveId" clId="{B62C62A7-93D2-41C2-A8B3-CE992D4A8777}" dt="2021-04-09T20:59:12.581" v="3788"/>
          <ac:cxnSpMkLst>
            <pc:docMk/>
            <pc:sldMk cId="3354208438" sldId="7131"/>
            <ac:cxnSpMk id="160" creationId="{A9E8992B-F939-47A4-99DD-8B3E0922E9F5}"/>
          </ac:cxnSpMkLst>
        </pc:cxnChg>
        <pc:cxnChg chg="add mod">
          <ac:chgData name="Al Brooks" userId="34fc579134f071c1" providerId="LiveId" clId="{B62C62A7-93D2-41C2-A8B3-CE992D4A8777}" dt="2021-04-09T20:59:12.581" v="3788"/>
          <ac:cxnSpMkLst>
            <pc:docMk/>
            <pc:sldMk cId="3354208438" sldId="7131"/>
            <ac:cxnSpMk id="161" creationId="{B2775729-16CA-42F4-BC75-0914DFC8CDF2}"/>
          </ac:cxnSpMkLst>
        </pc:cxnChg>
        <pc:cxnChg chg="add mod">
          <ac:chgData name="Al Brooks" userId="34fc579134f071c1" providerId="LiveId" clId="{B62C62A7-93D2-41C2-A8B3-CE992D4A8777}" dt="2021-04-09T20:59:12.581" v="3788"/>
          <ac:cxnSpMkLst>
            <pc:docMk/>
            <pc:sldMk cId="3354208438" sldId="7131"/>
            <ac:cxnSpMk id="162" creationId="{D4790D6F-1C32-4D92-8AF1-4906E3468402}"/>
          </ac:cxnSpMkLst>
        </pc:cxnChg>
        <pc:cxnChg chg="add mod">
          <ac:chgData name="Al Brooks" userId="34fc579134f071c1" providerId="LiveId" clId="{B62C62A7-93D2-41C2-A8B3-CE992D4A8777}" dt="2021-04-09T20:59:20.637" v="3790" actId="14100"/>
          <ac:cxnSpMkLst>
            <pc:docMk/>
            <pc:sldMk cId="3354208438" sldId="7131"/>
            <ac:cxnSpMk id="170" creationId="{D861FDF4-97E8-4765-8E88-456EFD2F18D0}"/>
          </ac:cxnSpMkLst>
        </pc:cxnChg>
      </pc:sldChg>
      <pc:sldChg chg="addSp delSp modSp add del mod">
        <pc:chgData name="Al Brooks" userId="34fc579134f071c1" providerId="LiveId" clId="{B62C62A7-93D2-41C2-A8B3-CE992D4A8777}" dt="2021-04-12T20:46:00.212" v="6105" actId="2696"/>
        <pc:sldMkLst>
          <pc:docMk/>
          <pc:sldMk cId="2232622252" sldId="7132"/>
        </pc:sldMkLst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" creationId="{BC1EA356-AA12-4342-A103-DCF6D5B50FEE}"/>
          </ac:spMkLst>
        </pc:spChg>
        <pc:spChg chg="mod">
          <ac:chgData name="Al Brooks" userId="34fc579134f071c1" providerId="LiveId" clId="{B62C62A7-93D2-41C2-A8B3-CE992D4A8777}" dt="2021-04-12T20:31:41.830" v="5660" actId="20577"/>
          <ac:spMkLst>
            <pc:docMk/>
            <pc:sldMk cId="2232622252" sldId="7132"/>
            <ac:spMk id="5" creationId="{00000000-0000-0000-0000-000000000000}"/>
          </ac:spMkLst>
        </pc:spChg>
        <pc:spChg chg="del mod">
          <ac:chgData name="Al Brooks" userId="34fc579134f071c1" providerId="LiveId" clId="{B62C62A7-93D2-41C2-A8B3-CE992D4A8777}" dt="2021-04-12T20:43:10.083" v="6047" actId="478"/>
          <ac:spMkLst>
            <pc:docMk/>
            <pc:sldMk cId="2232622252" sldId="7132"/>
            <ac:spMk id="21" creationId="{D800B438-E78B-4C04-8812-E548DC25F1FB}"/>
          </ac:spMkLst>
        </pc:spChg>
        <pc:spChg chg="add mod">
          <ac:chgData name="Al Brooks" userId="34fc579134f071c1" providerId="LiveId" clId="{B62C62A7-93D2-41C2-A8B3-CE992D4A8777}" dt="2021-04-12T20:45:14.773" v="6098" actId="1076"/>
          <ac:spMkLst>
            <pc:docMk/>
            <pc:sldMk cId="2232622252" sldId="7132"/>
            <ac:spMk id="80" creationId="{21B0A5C0-DFD6-450D-BC84-2062FEEAE4E4}"/>
          </ac:spMkLst>
        </pc:spChg>
        <pc:spChg chg="add mod ord">
          <ac:chgData name="Al Brooks" userId="34fc579134f071c1" providerId="LiveId" clId="{B62C62A7-93D2-41C2-A8B3-CE992D4A8777}" dt="2021-04-12T20:43:35.823" v="6070" actId="167"/>
          <ac:spMkLst>
            <pc:docMk/>
            <pc:sldMk cId="2232622252" sldId="7132"/>
            <ac:spMk id="86" creationId="{E11F3FE1-663A-4FB1-960D-C0BC068D8B36}"/>
          </ac:spMkLst>
        </pc:spChg>
        <pc:spChg chg="add mod">
          <ac:chgData name="Al Brooks" userId="34fc579134f071c1" providerId="LiveId" clId="{B62C62A7-93D2-41C2-A8B3-CE992D4A8777}" dt="2021-04-12T20:45:05.229" v="6096" actId="1076"/>
          <ac:spMkLst>
            <pc:docMk/>
            <pc:sldMk cId="2232622252" sldId="7132"/>
            <ac:spMk id="87" creationId="{B9B4F8BF-5F9E-490E-B5B9-DE986E9ED4B1}"/>
          </ac:spMkLst>
        </pc:spChg>
        <pc:spChg chg="add mod">
          <ac:chgData name="Al Brooks" userId="34fc579134f071c1" providerId="LiveId" clId="{B62C62A7-93D2-41C2-A8B3-CE992D4A8777}" dt="2021-04-12T20:44:52.554" v="6092" actId="1076"/>
          <ac:spMkLst>
            <pc:docMk/>
            <pc:sldMk cId="2232622252" sldId="7132"/>
            <ac:spMk id="89" creationId="{340D72C5-A278-43D0-87CB-005D0154C00B}"/>
          </ac:spMkLst>
        </pc:spChg>
        <pc:spChg chg="add mod">
          <ac:chgData name="Al Brooks" userId="34fc579134f071c1" providerId="LiveId" clId="{B62C62A7-93D2-41C2-A8B3-CE992D4A8777}" dt="2021-04-12T20:44:26.814" v="6083" actId="1076"/>
          <ac:spMkLst>
            <pc:docMk/>
            <pc:sldMk cId="2232622252" sldId="7132"/>
            <ac:spMk id="90" creationId="{CD701179-9C9E-4AB7-AD42-3CA127B57FC9}"/>
          </ac:spMkLst>
        </pc:spChg>
        <pc:spChg chg="add mod">
          <ac:chgData name="Al Brooks" userId="34fc579134f071c1" providerId="LiveId" clId="{B62C62A7-93D2-41C2-A8B3-CE992D4A8777}" dt="2021-04-12T20:44:31.850" v="6085" actId="20577"/>
          <ac:spMkLst>
            <pc:docMk/>
            <pc:sldMk cId="2232622252" sldId="7132"/>
            <ac:spMk id="91" creationId="{CCFFCA65-F784-406B-9360-F3A8406C703D}"/>
          </ac:spMkLst>
        </pc:spChg>
        <pc:spChg chg="add mod">
          <ac:chgData name="Al Brooks" userId="34fc579134f071c1" providerId="LiveId" clId="{B62C62A7-93D2-41C2-A8B3-CE992D4A8777}" dt="2021-04-12T20:45:57.165" v="6104"/>
          <ac:spMkLst>
            <pc:docMk/>
            <pc:sldMk cId="2232622252" sldId="7132"/>
            <ac:spMk id="95" creationId="{B3015170-8066-4457-A3B2-60E0EF71D779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67" creationId="{4CEFDCB2-0653-45E1-922E-FD3653B4450E}"/>
          </ac:spMkLst>
        </pc:spChg>
        <pc:spChg chg="mod">
          <ac:chgData name="Al Brooks" userId="34fc579134f071c1" providerId="LiveId" clId="{B62C62A7-93D2-41C2-A8B3-CE992D4A8777}" dt="2021-04-12T20:41:11.243" v="6034" actId="14100"/>
          <ac:spMkLst>
            <pc:docMk/>
            <pc:sldMk cId="2232622252" sldId="7132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178" creationId="{58AD4589-C940-4B3A-B426-E89BB9859B64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21" creationId="{68FD4F3E-0F63-4A17-BC12-C80420F32F69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12T20:45:48.372" v="6103" actId="478"/>
          <ac:spMkLst>
            <pc:docMk/>
            <pc:sldMk cId="2232622252" sldId="7132"/>
            <ac:spMk id="232" creationId="{819AFA96-EEDE-4161-BAAB-3CEFDF1596C7}"/>
          </ac:spMkLst>
        </pc:spChg>
        <pc:picChg chg="add mod ord">
          <ac:chgData name="Al Brooks" userId="34fc579134f071c1" providerId="LiveId" clId="{B62C62A7-93D2-41C2-A8B3-CE992D4A8777}" dt="2021-04-12T20:40:56.112" v="6031" actId="1076"/>
          <ac:picMkLst>
            <pc:docMk/>
            <pc:sldMk cId="2232622252" sldId="7132"/>
            <ac:picMk id="4" creationId="{0B9831C6-C546-4D16-91DA-80532DC02300}"/>
          </ac:picMkLst>
        </pc:picChg>
        <pc:cxnChg chg="add mod">
          <ac:chgData name="Al Brooks" userId="34fc579134f071c1" providerId="LiveId" clId="{B62C62A7-93D2-41C2-A8B3-CE992D4A8777}" dt="2021-04-12T20:45:28.283" v="6101" actId="1076"/>
          <ac:cxnSpMkLst>
            <pc:docMk/>
            <pc:sldMk cId="2232622252" sldId="7132"/>
            <ac:cxnSpMk id="84" creationId="{DA2B6214-4F46-48D4-9558-4BCF43E3583B}"/>
          </ac:cxnSpMkLst>
        </pc:cxnChg>
        <pc:cxnChg chg="add mod">
          <ac:chgData name="Al Brooks" userId="34fc579134f071c1" providerId="LiveId" clId="{B62C62A7-93D2-41C2-A8B3-CE992D4A8777}" dt="2021-04-12T20:43:59.539" v="6075" actId="571"/>
          <ac:cxnSpMkLst>
            <pc:docMk/>
            <pc:sldMk cId="2232622252" sldId="7132"/>
            <ac:cxnSpMk id="88" creationId="{CBB4E8A0-6506-43B7-8A7D-EA6869EDF2AC}"/>
          </ac:cxnSpMkLst>
        </pc:cxnChg>
        <pc:cxnChg chg="add mod">
          <ac:chgData name="Al Brooks" userId="34fc579134f071c1" providerId="LiveId" clId="{B62C62A7-93D2-41C2-A8B3-CE992D4A8777}" dt="2021-04-12T20:44:50.017" v="6091" actId="571"/>
          <ac:cxnSpMkLst>
            <pc:docMk/>
            <pc:sldMk cId="2232622252" sldId="7132"/>
            <ac:cxnSpMk id="92" creationId="{174DB325-3CF2-4F9A-98DC-9F5D06797702}"/>
          </ac:cxnSpMkLst>
        </pc:cxnChg>
        <pc:cxnChg chg="add mod">
          <ac:chgData name="Al Brooks" userId="34fc579134f071c1" providerId="LiveId" clId="{B62C62A7-93D2-41C2-A8B3-CE992D4A8777}" dt="2021-04-12T20:45:42.657" v="6102" actId="14100"/>
          <ac:cxnSpMkLst>
            <pc:docMk/>
            <pc:sldMk cId="2232622252" sldId="7132"/>
            <ac:cxnSpMk id="93" creationId="{101B8617-EDDE-48AE-A3F4-75C5D01B0312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5" creationId="{B226F4F7-537A-4E74-AF38-813EF79CDFDD}"/>
          </ac:cxnSpMkLst>
        </pc:cxnChg>
        <pc:cxnChg chg="del mod">
          <ac:chgData name="Al Brooks" userId="34fc579134f071c1" providerId="LiveId" clId="{B62C62A7-93D2-41C2-A8B3-CE992D4A8777}" dt="2021-04-12T20:45:16.410" v="6099" actId="478"/>
          <ac:cxnSpMkLst>
            <pc:docMk/>
            <pc:sldMk cId="2232622252" sldId="7132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12" creationId="{49561F36-F7AA-4C0F-96BF-FE4D01C1EBD9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12T20:45:48.372" v="6103" actId="478"/>
          <ac:cxnSpMkLst>
            <pc:docMk/>
            <pc:sldMk cId="2232622252" sldId="7132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B62C62A7-93D2-41C2-A8B3-CE992D4A8777}" dt="2021-04-10T20:56:57.344" v="5028" actId="47"/>
        <pc:sldMkLst>
          <pc:docMk/>
          <pc:sldMk cId="2894043987" sldId="7132"/>
        </pc:sldMkLst>
        <pc:spChg chg="mod">
          <ac:chgData name="Al Brooks" userId="34fc579134f071c1" providerId="LiveId" clId="{B62C62A7-93D2-41C2-A8B3-CE992D4A8777}" dt="2021-04-10T19:55:45.471" v="4996" actId="20577"/>
          <ac:spMkLst>
            <pc:docMk/>
            <pc:sldMk cId="2894043987" sldId="7132"/>
            <ac:spMk id="5" creationId="{00000000-0000-0000-0000-000000000000}"/>
          </ac:spMkLst>
        </pc:spChg>
        <pc:spChg chg="add del mod">
          <ac:chgData name="Al Brooks" userId="34fc579134f071c1" providerId="LiveId" clId="{B62C62A7-93D2-41C2-A8B3-CE992D4A8777}" dt="2021-04-10T19:54:51.376" v="4950" actId="478"/>
          <ac:spMkLst>
            <pc:docMk/>
            <pc:sldMk cId="2894043987" sldId="7132"/>
            <ac:spMk id="7" creationId="{959616DD-4B48-47FF-8471-337A471FCB58}"/>
          </ac:spMkLst>
        </pc:spChg>
        <pc:spChg chg="add del mod">
          <ac:chgData name="Al Brooks" userId="34fc579134f071c1" providerId="LiveId" clId="{B62C62A7-93D2-41C2-A8B3-CE992D4A8777}" dt="2021-04-10T19:54:51.376" v="4950" actId="478"/>
          <ac:spMkLst>
            <pc:docMk/>
            <pc:sldMk cId="2894043987" sldId="7132"/>
            <ac:spMk id="8" creationId="{E2E7DAE1-C423-49F5-A199-AE25C870A520}"/>
          </ac:spMkLst>
        </pc:spChg>
        <pc:spChg chg="add del mod">
          <ac:chgData name="Al Brooks" userId="34fc579134f071c1" providerId="LiveId" clId="{B62C62A7-93D2-41C2-A8B3-CE992D4A8777}" dt="2021-04-10T19:54:51.376" v="4950" actId="478"/>
          <ac:spMkLst>
            <pc:docMk/>
            <pc:sldMk cId="2894043987" sldId="7132"/>
            <ac:spMk id="9" creationId="{CF5F9329-7E04-450E-9FAA-EB303691F867}"/>
          </ac:spMkLst>
        </pc:spChg>
        <pc:spChg chg="add del mod">
          <ac:chgData name="Al Brooks" userId="34fc579134f071c1" providerId="LiveId" clId="{B62C62A7-93D2-41C2-A8B3-CE992D4A8777}" dt="2021-04-10T20:56:54.766" v="5027" actId="478"/>
          <ac:spMkLst>
            <pc:docMk/>
            <pc:sldMk cId="2894043987" sldId="7132"/>
            <ac:spMk id="10" creationId="{B2AC5DD8-FF62-4A11-B1FE-E8B7E5EC5644}"/>
          </ac:spMkLst>
        </pc:spChg>
        <pc:spChg chg="add del mod">
          <ac:chgData name="Al Brooks" userId="34fc579134f071c1" providerId="LiveId" clId="{B62C62A7-93D2-41C2-A8B3-CE992D4A8777}" dt="2021-04-10T19:59:31.124" v="5016" actId="478"/>
          <ac:spMkLst>
            <pc:docMk/>
            <pc:sldMk cId="2894043987" sldId="7132"/>
            <ac:spMk id="11" creationId="{A8DAE6EF-E46C-4E16-8926-E9D1606D772B}"/>
          </ac:spMkLst>
        </pc:spChg>
        <pc:spChg chg="add del mod">
          <ac:chgData name="Al Brooks" userId="34fc579134f071c1" providerId="LiveId" clId="{B62C62A7-93D2-41C2-A8B3-CE992D4A8777}" dt="2021-04-10T19:56:43.266" v="5007" actId="478"/>
          <ac:spMkLst>
            <pc:docMk/>
            <pc:sldMk cId="2894043987" sldId="7132"/>
            <ac:spMk id="12" creationId="{1397B4C0-2E4B-4590-864E-D4202F78718E}"/>
          </ac:spMkLst>
        </pc:spChg>
        <pc:spChg chg="add del mod">
          <ac:chgData name="Al Brooks" userId="34fc579134f071c1" providerId="LiveId" clId="{B62C62A7-93D2-41C2-A8B3-CE992D4A8777}" dt="2021-04-10T19:56:48.342" v="5009" actId="478"/>
          <ac:spMkLst>
            <pc:docMk/>
            <pc:sldMk cId="2894043987" sldId="7132"/>
            <ac:spMk id="13" creationId="{84973F6C-1796-4A5B-AC09-12666E584B30}"/>
          </ac:spMkLst>
        </pc:spChg>
        <pc:spChg chg="add mod">
          <ac:chgData name="Al Brooks" userId="34fc579134f071c1" providerId="LiveId" clId="{B62C62A7-93D2-41C2-A8B3-CE992D4A8777}" dt="2021-04-10T20:56:14.090" v="5018" actId="571"/>
          <ac:spMkLst>
            <pc:docMk/>
            <pc:sldMk cId="2894043987" sldId="7132"/>
            <ac:spMk id="14" creationId="{1FE48AED-4348-462B-877A-26C6AB88B3D0}"/>
          </ac:spMkLst>
        </pc:spChg>
        <pc:picChg chg="add del mod">
          <ac:chgData name="Al Brooks" userId="34fc579134f071c1" providerId="LiveId" clId="{B62C62A7-93D2-41C2-A8B3-CE992D4A8777}" dt="2021-04-10T19:54:51.376" v="4950" actId="478"/>
          <ac:picMkLst>
            <pc:docMk/>
            <pc:sldMk cId="2894043987" sldId="7132"/>
            <ac:picMk id="6" creationId="{5830FFDA-A442-45E0-80B2-D1A1D3413181}"/>
          </ac:picMkLst>
        </pc:picChg>
        <pc:picChg chg="add del mod">
          <ac:chgData name="Al Brooks" userId="34fc579134f071c1" providerId="LiveId" clId="{B62C62A7-93D2-41C2-A8B3-CE992D4A8777}" dt="2021-04-10T19:59:05.296" v="5011" actId="1076"/>
          <ac:picMkLst>
            <pc:docMk/>
            <pc:sldMk cId="2894043987" sldId="7132"/>
            <ac:picMk id="147" creationId="{BC09D449-F6AF-4D3E-B738-6D987D67C510}"/>
          </ac:picMkLst>
        </pc:picChg>
      </pc:sldChg>
      <pc:sldChg chg="addSp delSp modSp add del mod chgLayout">
        <pc:chgData name="Al Brooks" userId="34fc579134f071c1" providerId="LiveId" clId="{B62C62A7-93D2-41C2-A8B3-CE992D4A8777}" dt="2021-04-13T17:51:32.719" v="8647" actId="47"/>
        <pc:sldMkLst>
          <pc:docMk/>
          <pc:sldMk cId="3294899532" sldId="7132"/>
        </pc:sldMkLst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" creationId="{BC1EA356-AA12-4342-A103-DCF6D5B50FEE}"/>
          </ac:spMkLst>
        </pc:spChg>
        <pc:spChg chg="mod ord">
          <ac:chgData name="Al Brooks" userId="34fc579134f071c1" providerId="LiveId" clId="{B62C62A7-93D2-41C2-A8B3-CE992D4A8777}" dt="2021-04-12T21:30:02.435" v="6562" actId="20577"/>
          <ac:spMkLst>
            <pc:docMk/>
            <pc:sldMk cId="3294899532" sldId="7132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2T21:31:15.142" v="6577" actId="167"/>
          <ac:spMkLst>
            <pc:docMk/>
            <pc:sldMk cId="3294899532" sldId="7132"/>
            <ac:spMk id="21" creationId="{D800B438-E78B-4C04-8812-E548DC25F1F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09" creationId="{EB67DD8A-0650-427E-9759-FB02BB050981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0" creationId="{29982C96-2610-452A-9243-6DA280EA6E07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1" creationId="{61D9FF73-D664-46D1-BE31-7574E7502814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2" creationId="{7ED9A484-E08B-4AF1-8E91-5EE4E1F39094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3" creationId="{19D297DB-5A5D-42BF-AF26-070B25F8F64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4" creationId="{27ACC59D-E5D7-42B8-A024-5890BC1F5997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5" creationId="{5DAB0957-50A3-41DD-9E07-0762BE0DD8F6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6" creationId="{2E8061BD-AE60-4421-9DD7-D550CAE95281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7" creationId="{FB3C1829-01D0-4C89-84E8-EC0387940F54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8" creationId="{F81302A8-5926-4F5A-ADDC-5F66A4527307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19" creationId="{C5C4530B-BB12-4436-BB28-DC0F7D321459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0" creationId="{84EAFA51-206E-45ED-B25F-8B6026D0F823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1" creationId="{504F4E3A-9092-4C3B-93A7-8F0F2307BDFF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2" creationId="{093CD86B-8B2A-4C4A-BF2C-B9CDC8A25692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3" creationId="{38C5B9D6-82FA-4655-9AAC-19FDC613AF09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4" creationId="{A239C090-9592-4923-B83B-32CEE8C91128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5" creationId="{B3C307BB-E695-4CA1-BF3C-29B2455DF841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6" creationId="{F553646B-6D55-446F-A817-310F6B0D500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7" creationId="{7D7ED24C-5570-4393-9C38-94F5A085114A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8" creationId="{9BC611D3-3A24-4188-8D1F-8C1515C10AF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29" creationId="{11BB687D-0E3F-49E4-A776-D411161E9063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0" creationId="{1F93CB35-3B0A-4838-AA23-0B4AF7851248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1" creationId="{BBE94749-5D66-45F0-82DA-071E6A30C860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2" creationId="{5C67A624-D9BB-423C-9486-848D8D5AA6DA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3" creationId="{6A8BD64F-8706-4116-9EBB-AD4FBBA70681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4" creationId="{1AEB5DEB-0C3E-4928-B3FE-727218C9DF36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5" creationId="{561E9035-ED33-443A-AAB1-80E4220EFD2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6" creationId="{B6282862-9CE9-40FA-AFC0-B9C78A69D2A9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37" creationId="{E63F69F3-77BE-4E73-B267-47E4E71D67F7}"/>
          </ac:spMkLst>
        </pc:spChg>
        <pc:spChg chg="del mod">
          <ac:chgData name="Al Brooks" userId="34fc579134f071c1" providerId="LiveId" clId="{B62C62A7-93D2-41C2-A8B3-CE992D4A8777}" dt="2021-04-12T21:31:00.912" v="6573" actId="478"/>
          <ac:spMkLst>
            <pc:docMk/>
            <pc:sldMk cId="3294899532" sldId="7132"/>
            <ac:spMk id="138" creationId="{AC90FD5D-C190-4004-B79A-0C5D5D6BD13B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41" creationId="{42D27F83-DF6F-480D-BA8F-22258BB987D9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42" creationId="{5459E32D-E9E0-4232-96F7-8045197437E6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43" creationId="{293D8D90-D46F-4953-9A3A-562FDF6CF89E}"/>
          </ac:spMkLst>
        </pc:spChg>
        <pc:spChg chg="add mod">
          <ac:chgData name="Al Brooks" userId="34fc579134f071c1" providerId="LiveId" clId="{B62C62A7-93D2-41C2-A8B3-CE992D4A8777}" dt="2021-04-12T21:30:41.505" v="6567" actId="1076"/>
          <ac:spMkLst>
            <pc:docMk/>
            <pc:sldMk cId="3294899532" sldId="7132"/>
            <ac:spMk id="145" creationId="{6C4D3913-65BE-483B-80F3-A9D83156DF6F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47" creationId="{1BB32A12-8C76-4268-857C-33292AC210B7}"/>
          </ac:spMkLst>
        </pc:spChg>
        <pc:spChg chg="add mod">
          <ac:chgData name="Al Brooks" userId="34fc579134f071c1" providerId="LiveId" clId="{B62C62A7-93D2-41C2-A8B3-CE992D4A8777}" dt="2021-04-12T22:04:59.241" v="7516"/>
          <ac:spMkLst>
            <pc:docMk/>
            <pc:sldMk cId="3294899532" sldId="7132"/>
            <ac:spMk id="150" creationId="{AACF2323-FB65-4312-B40A-DDA0FD5CB034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52" creationId="{BC958DEC-3544-421A-A766-7FF77259330C}"/>
          </ac:spMkLst>
        </pc:spChg>
        <pc:spChg chg="del mod">
          <ac:chgData name="Al Brooks" userId="34fc579134f071c1" providerId="LiveId" clId="{B62C62A7-93D2-41C2-A8B3-CE992D4A8777}" dt="2021-04-12T21:30:58.993" v="6572" actId="478"/>
          <ac:spMkLst>
            <pc:docMk/>
            <pc:sldMk cId="3294899532" sldId="7132"/>
            <ac:spMk id="153" creationId="{2F7B6737-B0DB-463D-8193-DCF141813C81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178" creationId="{58AD4589-C940-4B3A-B426-E89BB9859B64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19" creationId="{5EFBABB6-9E84-4DDD-8DCC-3C1181DD9B0F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21" creationId="{68FD4F3E-0F63-4A17-BC12-C80420F32F69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12T21:31:20.787" v="6578" actId="478"/>
          <ac:spMkLst>
            <pc:docMk/>
            <pc:sldMk cId="3294899532" sldId="7132"/>
            <ac:spMk id="232" creationId="{819AFA96-EEDE-4161-BAAB-3CEFDF1596C7}"/>
          </ac:spMkLst>
        </pc:spChg>
        <pc:picChg chg="del mod modCrop">
          <ac:chgData name="Al Brooks" userId="34fc579134f071c1" providerId="LiveId" clId="{B62C62A7-93D2-41C2-A8B3-CE992D4A8777}" dt="2021-04-12T21:30:54.424" v="6571" actId="21"/>
          <ac:picMkLst>
            <pc:docMk/>
            <pc:sldMk cId="3294899532" sldId="7132"/>
            <ac:picMk id="4" creationId="{585A8100-B5C0-4747-8953-CB04283191F0}"/>
          </ac:picMkLst>
        </pc:picChg>
        <pc:picChg chg="add mod ord">
          <ac:chgData name="Al Brooks" userId="34fc579134f071c1" providerId="LiveId" clId="{B62C62A7-93D2-41C2-A8B3-CE992D4A8777}" dt="2021-04-12T21:31:07.783" v="6575" actId="167"/>
          <ac:picMkLst>
            <pc:docMk/>
            <pc:sldMk cId="3294899532" sldId="7132"/>
            <ac:picMk id="146" creationId="{09032B72-1DE6-4C7A-9289-3E4B1ABBBA1B}"/>
          </ac:picMkLst>
        </pc:pic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82" creationId="{F5047A68-EF7C-4379-888E-C57365E54F1B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84" creationId="{1955DB98-4406-47DE-B827-F907B90F9737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86" creationId="{A925589A-29DF-4390-9DA0-0EF782E53770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88" creationId="{05A96762-CFCD-48F3-9292-2B96448BD6B8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90" creationId="{2D7051D8-01FF-4718-99BA-AD54FC7F462F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93" creationId="{B1BA4BAD-600F-4E79-9C11-43B9028AB804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95" creationId="{05AF2EBF-4D07-4936-A03D-FE0B5B49799B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97" creationId="{49132568-77AE-4664-9C40-24E77581CB74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99" creationId="{09FB3A07-72B6-44E0-802C-1BD24B5E3748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01" creationId="{E7757DCC-F5CE-480D-9E74-8400A8F6FFFA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03" creationId="{CC8DB27E-C184-42CB-A7BB-60EDD28AFA57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05" creationId="{53EFB3C4-80A5-4378-8932-4438A8F0BBDB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07" creationId="{9AD170E3-2B69-4088-AA27-25E6C3B18398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39" creationId="{2680B03E-6DC4-40CC-899D-26147074E035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40" creationId="{D9DA7E96-7BD8-4146-997E-6012BEDFE74B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44" creationId="{2561B379-0346-4423-BCC5-FF71CB966CE9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48" creationId="{B4C5B024-279F-4406-AEE2-5B0E3BDB0F94}"/>
          </ac:cxnSpMkLst>
        </pc:cxnChg>
        <pc:cxnChg chg="del mod">
          <ac:chgData name="Al Brooks" userId="34fc579134f071c1" providerId="LiveId" clId="{B62C62A7-93D2-41C2-A8B3-CE992D4A8777}" dt="2021-04-12T21:30:58.993" v="6572" actId="478"/>
          <ac:cxnSpMkLst>
            <pc:docMk/>
            <pc:sldMk cId="3294899532" sldId="7132"/>
            <ac:cxnSpMk id="149" creationId="{021183DF-7E34-4825-8F24-0FE5197F58E5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12" creationId="{49561F36-F7AA-4C0F-96BF-FE4D01C1EBD9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12T21:31:20.787" v="6578" actId="478"/>
          <ac:cxnSpMkLst>
            <pc:docMk/>
            <pc:sldMk cId="3294899532" sldId="713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B62C62A7-93D2-41C2-A8B3-CE992D4A8777}" dt="2021-04-13T17:51:32.719" v="8647" actId="47"/>
        <pc:sldMkLst>
          <pc:docMk/>
          <pc:sldMk cId="2122096019" sldId="7133"/>
        </pc:sldMkLst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" creationId="{BC1EA356-AA12-4342-A103-DCF6D5B50FEE}"/>
          </ac:spMkLst>
        </pc:spChg>
        <pc:spChg chg="mod">
          <ac:chgData name="Al Brooks" userId="34fc579134f071c1" providerId="LiveId" clId="{B62C62A7-93D2-41C2-A8B3-CE992D4A8777}" dt="2021-04-12T21:48:42.221" v="6968" actId="1076"/>
          <ac:spMkLst>
            <pc:docMk/>
            <pc:sldMk cId="2122096019" sldId="7133"/>
            <ac:spMk id="21" creationId="{D800B438-E78B-4C04-8812-E548DC25F1FB}"/>
          </ac:spMkLst>
        </pc:spChg>
        <pc:spChg chg="mod">
          <ac:chgData name="Al Brooks" userId="34fc579134f071c1" providerId="LiveId" clId="{B62C62A7-93D2-41C2-A8B3-CE992D4A8777}" dt="2021-04-12T22:01:39.656" v="7474" actId="108"/>
          <ac:spMkLst>
            <pc:docMk/>
            <pc:sldMk cId="2122096019" sldId="7133"/>
            <ac:spMk id="111" creationId="{61D9FF73-D664-46D1-BE31-7574E7502814}"/>
          </ac:spMkLst>
        </pc:spChg>
        <pc:spChg chg="mod">
          <ac:chgData name="Al Brooks" userId="34fc579134f071c1" providerId="LiveId" clId="{B62C62A7-93D2-41C2-A8B3-CE992D4A8777}" dt="2021-04-12T22:01:40.349" v="7475" actId="108"/>
          <ac:spMkLst>
            <pc:docMk/>
            <pc:sldMk cId="2122096019" sldId="7133"/>
            <ac:spMk id="112" creationId="{7ED9A484-E08B-4AF1-8E91-5EE4E1F39094}"/>
          </ac:spMkLst>
        </pc:spChg>
        <pc:spChg chg="mod">
          <ac:chgData name="Al Brooks" userId="34fc579134f071c1" providerId="LiveId" clId="{B62C62A7-93D2-41C2-A8B3-CE992D4A8777}" dt="2021-04-12T22:03:55.469" v="7511" actId="1038"/>
          <ac:spMkLst>
            <pc:docMk/>
            <pc:sldMk cId="2122096019" sldId="7133"/>
            <ac:spMk id="120" creationId="{84EAFA51-206E-45ED-B25F-8B6026D0F823}"/>
          </ac:spMkLst>
        </pc:spChg>
        <pc:spChg chg="mod">
          <ac:chgData name="Al Brooks" userId="34fc579134f071c1" providerId="LiveId" clId="{B62C62A7-93D2-41C2-A8B3-CE992D4A8777}" dt="2021-04-12T22:04:13.939" v="7513" actId="108"/>
          <ac:spMkLst>
            <pc:docMk/>
            <pc:sldMk cId="2122096019" sldId="7133"/>
            <ac:spMk id="121" creationId="{504F4E3A-9092-4C3B-93A7-8F0F2307BDFF}"/>
          </ac:spMkLst>
        </pc:spChg>
        <pc:spChg chg="mod">
          <ac:chgData name="Al Brooks" userId="34fc579134f071c1" providerId="LiveId" clId="{B62C62A7-93D2-41C2-A8B3-CE992D4A8777}" dt="2021-04-12T22:01:02.108" v="7469" actId="108"/>
          <ac:spMkLst>
            <pc:docMk/>
            <pc:sldMk cId="2122096019" sldId="7133"/>
            <ac:spMk id="123" creationId="{38C5B9D6-82FA-4655-9AAC-19FDC613AF09}"/>
          </ac:spMkLst>
        </pc:spChg>
        <pc:spChg chg="mod">
          <ac:chgData name="Al Brooks" userId="34fc579134f071c1" providerId="LiveId" clId="{B62C62A7-93D2-41C2-A8B3-CE992D4A8777}" dt="2021-04-12T22:01:04.546" v="7470" actId="108"/>
          <ac:spMkLst>
            <pc:docMk/>
            <pc:sldMk cId="2122096019" sldId="7133"/>
            <ac:spMk id="124" creationId="{A239C090-9592-4923-B83B-32CEE8C91128}"/>
          </ac:spMkLst>
        </pc:spChg>
        <pc:spChg chg="mod">
          <ac:chgData name="Al Brooks" userId="34fc579134f071c1" providerId="LiveId" clId="{B62C62A7-93D2-41C2-A8B3-CE992D4A8777}" dt="2021-04-12T22:01:11.055" v="7471" actId="108"/>
          <ac:spMkLst>
            <pc:docMk/>
            <pc:sldMk cId="2122096019" sldId="7133"/>
            <ac:spMk id="126" creationId="{F553646B-6D55-446F-A817-310F6B0D500B}"/>
          </ac:spMkLst>
        </pc:spChg>
        <pc:spChg chg="mod">
          <ac:chgData name="Al Brooks" userId="34fc579134f071c1" providerId="LiveId" clId="{B62C62A7-93D2-41C2-A8B3-CE992D4A8777}" dt="2021-04-12T22:01:24.106" v="7473" actId="108"/>
          <ac:spMkLst>
            <pc:docMk/>
            <pc:sldMk cId="2122096019" sldId="7133"/>
            <ac:spMk id="129" creationId="{11BB687D-0E3F-49E4-A776-D411161E9063}"/>
          </ac:spMkLst>
        </pc:spChg>
        <pc:spChg chg="mod">
          <ac:chgData name="Al Brooks" userId="34fc579134f071c1" providerId="LiveId" clId="{B62C62A7-93D2-41C2-A8B3-CE992D4A8777}" dt="2021-04-12T22:01:20.058" v="7472" actId="108"/>
          <ac:spMkLst>
            <pc:docMk/>
            <pc:sldMk cId="2122096019" sldId="7133"/>
            <ac:spMk id="131" creationId="{BBE94749-5D66-45F0-82DA-071E6A30C860}"/>
          </ac:spMkLst>
        </pc:spChg>
        <pc:spChg chg="mod">
          <ac:chgData name="Al Brooks" userId="34fc579134f071c1" providerId="LiveId" clId="{B62C62A7-93D2-41C2-A8B3-CE992D4A8777}" dt="2021-04-12T22:03:08.754" v="7488" actId="13926"/>
          <ac:spMkLst>
            <pc:docMk/>
            <pc:sldMk cId="2122096019" sldId="7133"/>
            <ac:spMk id="137" creationId="{E63F69F3-77BE-4E73-B267-47E4E71D67F7}"/>
          </ac:spMkLst>
        </pc:spChg>
        <pc:spChg chg="del mod">
          <ac:chgData name="Al Brooks" userId="34fc579134f071c1" providerId="LiveId" clId="{B62C62A7-93D2-41C2-A8B3-CE992D4A8777}" dt="2021-04-12T21:54:33.258" v="7337" actId="478"/>
          <ac:spMkLst>
            <pc:docMk/>
            <pc:sldMk cId="2122096019" sldId="7133"/>
            <ac:spMk id="138" creationId="{AC90FD5D-C190-4004-B79A-0C5D5D6BD13B}"/>
          </ac:spMkLst>
        </pc:spChg>
        <pc:spChg chg="del">
          <ac:chgData name="Al Brooks" userId="34fc579134f071c1" providerId="LiveId" clId="{B62C62A7-93D2-41C2-A8B3-CE992D4A8777}" dt="2021-04-12T21:59:21.244" v="7395" actId="478"/>
          <ac:spMkLst>
            <pc:docMk/>
            <pc:sldMk cId="2122096019" sldId="7133"/>
            <ac:spMk id="141" creationId="{42D27F83-DF6F-480D-BA8F-22258BB987D9}"/>
          </ac:spMkLst>
        </pc:spChg>
        <pc:spChg chg="mod ord">
          <ac:chgData name="Al Brooks" userId="34fc579134f071c1" providerId="LiveId" clId="{B62C62A7-93D2-41C2-A8B3-CE992D4A8777}" dt="2021-04-12T22:00:11.969" v="7460" actId="1076"/>
          <ac:spMkLst>
            <pc:docMk/>
            <pc:sldMk cId="2122096019" sldId="7133"/>
            <ac:spMk id="142" creationId="{5459E32D-E9E0-4232-96F7-8045197437E6}"/>
          </ac:spMkLst>
        </pc:spChg>
        <pc:spChg chg="del">
          <ac:chgData name="Al Brooks" userId="34fc579134f071c1" providerId="LiveId" clId="{B62C62A7-93D2-41C2-A8B3-CE992D4A8777}" dt="2021-04-12T21:48:28.351" v="6965" actId="478"/>
          <ac:spMkLst>
            <pc:docMk/>
            <pc:sldMk cId="2122096019" sldId="7133"/>
            <ac:spMk id="143" creationId="{293D8D90-D46F-4953-9A3A-562FDF6CF89E}"/>
          </ac:spMkLst>
        </pc:spChg>
        <pc:spChg chg="add mod">
          <ac:chgData name="Al Brooks" userId="34fc579134f071c1" providerId="LiveId" clId="{B62C62A7-93D2-41C2-A8B3-CE992D4A8777}" dt="2021-04-12T22:02:21.939" v="7481" actId="13926"/>
          <ac:spMkLst>
            <pc:docMk/>
            <pc:sldMk cId="2122096019" sldId="7133"/>
            <ac:spMk id="146" creationId="{33F1EC0E-7961-461E-B6D4-7F1085D3984A}"/>
          </ac:spMkLst>
        </pc:spChg>
        <pc:spChg chg="mod">
          <ac:chgData name="Al Brooks" userId="34fc579134f071c1" providerId="LiveId" clId="{B62C62A7-93D2-41C2-A8B3-CE992D4A8777}" dt="2021-04-12T22:02:30.852" v="7483" actId="13926"/>
          <ac:spMkLst>
            <pc:docMk/>
            <pc:sldMk cId="2122096019" sldId="7133"/>
            <ac:spMk id="147" creationId="{1BB32A12-8C76-4268-857C-33292AC210B7}"/>
          </ac:spMkLst>
        </pc:spChg>
        <pc:spChg chg="mod">
          <ac:chgData name="Al Brooks" userId="34fc579134f071c1" providerId="LiveId" clId="{B62C62A7-93D2-41C2-A8B3-CE992D4A8777}" dt="2021-04-13T01:39:38.864" v="8646" actId="207"/>
          <ac:spMkLst>
            <pc:docMk/>
            <pc:sldMk cId="2122096019" sldId="7133"/>
            <ac:spMk id="152" creationId="{BC958DEC-3544-421A-A766-7FF77259330C}"/>
          </ac:spMkLst>
        </pc:spChg>
        <pc:spChg chg="mod">
          <ac:chgData name="Al Brooks" userId="34fc579134f071c1" providerId="LiveId" clId="{B62C62A7-93D2-41C2-A8B3-CE992D4A8777}" dt="2021-04-12T22:03:13.932" v="7490" actId="13926"/>
          <ac:spMkLst>
            <pc:docMk/>
            <pc:sldMk cId="2122096019" sldId="7133"/>
            <ac:spMk id="153" creationId="{2F7B6737-B0DB-463D-8193-DCF141813C81}"/>
          </ac:spMkLst>
        </pc:spChg>
        <pc:spChg chg="add mod">
          <ac:chgData name="Al Brooks" userId="34fc579134f071c1" providerId="LiveId" clId="{B62C62A7-93D2-41C2-A8B3-CE992D4A8777}" dt="2021-04-12T22:02:16.867" v="7480" actId="13926"/>
          <ac:spMkLst>
            <pc:docMk/>
            <pc:sldMk cId="2122096019" sldId="7133"/>
            <ac:spMk id="156" creationId="{D5566FA9-80CC-4A07-91EF-A41FE23163CB}"/>
          </ac:spMkLst>
        </pc:spChg>
        <pc:spChg chg="add mod">
          <ac:chgData name="Al Brooks" userId="34fc579134f071c1" providerId="LiveId" clId="{B62C62A7-93D2-41C2-A8B3-CE992D4A8777}" dt="2021-04-12T22:03:26.293" v="7506" actId="6549"/>
          <ac:spMkLst>
            <pc:docMk/>
            <pc:sldMk cId="2122096019" sldId="7133"/>
            <ac:spMk id="157" creationId="{DF2A4C13-50E9-4DE8-837F-6F873E3F7009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58" creationId="{69AC446D-A1B2-498F-99B9-75972ECA085D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59" creationId="{75FC4C08-F234-475F-87AD-E38CDCAD7B7B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0" creationId="{CDDD7A47-5148-4149-ACFC-0C40C7F26033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1" creationId="{F8E5FECB-7DF8-4590-A88D-9691DBD210BE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2" creationId="{814AAE56-483D-4393-958F-62AC024E2BD2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4" creationId="{A452D66C-5B54-4A71-8F80-DE9B3B8EAA37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5" creationId="{3CB4E3E2-FCD2-42A9-BD5E-829080524493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6" creationId="{D09D73CD-753E-41F3-BB5E-A9BED794DA0F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7" creationId="{4CEFDCB2-0653-45E1-922E-FD3653B4450E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68" creationId="{4CCF1CA0-AE0F-4B9D-9967-69A6429A12F6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70" creationId="{1AF72436-6A32-49B6-856C-65C298B52169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71" creationId="{05488AF1-DE14-4EDE-AF19-65F70D399052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77" creationId="{05678C6E-5CF1-4AC8-93CC-068DF662523D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178" creationId="{58AD4589-C940-4B3A-B426-E89BB9859B64}"/>
          </ac:spMkLst>
        </pc:spChg>
        <pc:spChg chg="add mod">
          <ac:chgData name="Al Brooks" userId="34fc579134f071c1" providerId="LiveId" clId="{B62C62A7-93D2-41C2-A8B3-CE992D4A8777}" dt="2021-04-12T21:56:22.954" v="7340"/>
          <ac:spMkLst>
            <pc:docMk/>
            <pc:sldMk cId="2122096019" sldId="7133"/>
            <ac:spMk id="213" creationId="{FC9678FE-09F4-4AD4-B1A8-42050D94C5BB}"/>
          </ac:spMkLst>
        </pc:spChg>
        <pc:spChg chg="add mod">
          <ac:chgData name="Al Brooks" userId="34fc579134f071c1" providerId="LiveId" clId="{B62C62A7-93D2-41C2-A8B3-CE992D4A8777}" dt="2021-04-12T21:59:39.847" v="7400" actId="1076"/>
          <ac:spMkLst>
            <pc:docMk/>
            <pc:sldMk cId="2122096019" sldId="7133"/>
            <ac:spMk id="214" creationId="{F92F47BC-7004-43E5-90E6-8EEAD76B2B50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17" creationId="{2B80C3F3-5C50-4D7C-A902-D06A91D61ADD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18" creationId="{B86F65C0-FBE0-4F04-ABF6-5D7B002669F3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19" creationId="{5EFBABB6-9E84-4DDD-8DCC-3C1181DD9B0F}"/>
          </ac:spMkLst>
        </pc:spChg>
        <pc:spChg chg="del mod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20" creationId="{2BDC4574-1E35-4361-BCAA-718249F2FCAE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21" creationId="{68FD4F3E-0F63-4A17-BC12-C80420F32F69}"/>
          </ac:spMkLst>
        </pc:spChg>
        <pc:spChg chg="add mod">
          <ac:chgData name="Al Brooks" userId="34fc579134f071c1" providerId="LiveId" clId="{B62C62A7-93D2-41C2-A8B3-CE992D4A8777}" dt="2021-04-12T22:02:01.722" v="7478" actId="1038"/>
          <ac:spMkLst>
            <pc:docMk/>
            <pc:sldMk cId="2122096019" sldId="7133"/>
            <ac:spMk id="222" creationId="{538E98EC-E21F-40CA-A236-D6AEEC596FEE}"/>
          </ac:spMkLst>
        </pc:spChg>
        <pc:spChg chg="add mod">
          <ac:chgData name="Al Brooks" userId="34fc579134f071c1" providerId="LiveId" clId="{B62C62A7-93D2-41C2-A8B3-CE992D4A8777}" dt="2021-04-12T22:04:56.906" v="7515"/>
          <ac:spMkLst>
            <pc:docMk/>
            <pc:sldMk cId="2122096019" sldId="7133"/>
            <ac:spMk id="223" creationId="{81BA2236-1798-4267-84E9-39287C275F7D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27" creationId="{7A50927F-93E9-46A1-8001-7910C7D6BDAC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28" creationId="{22168355-CB25-468F-BA04-EFAEEA21BDB1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31" creationId="{FFFA4444-92B2-46C3-ACD3-BF607266E68D}"/>
          </ac:spMkLst>
        </pc:spChg>
        <pc:spChg chg="del">
          <ac:chgData name="Al Brooks" userId="34fc579134f071c1" providerId="LiveId" clId="{B62C62A7-93D2-41C2-A8B3-CE992D4A8777}" dt="2021-04-12T22:04:44.054" v="7514" actId="478"/>
          <ac:spMkLst>
            <pc:docMk/>
            <pc:sldMk cId="2122096019" sldId="7133"/>
            <ac:spMk id="232" creationId="{819AFA96-EEDE-4161-BAAB-3CEFDF1596C7}"/>
          </ac:spMkLst>
        </pc:spChg>
        <pc:cxnChg chg="add mod">
          <ac:chgData name="Al Brooks" userId="34fc579134f071c1" providerId="LiveId" clId="{B62C62A7-93D2-41C2-A8B3-CE992D4A8777}" dt="2021-04-12T21:47:52.723" v="6956"/>
          <ac:cxnSpMkLst>
            <pc:docMk/>
            <pc:sldMk cId="2122096019" sldId="7133"/>
            <ac:cxnSpMk id="150" creationId="{AD8700C8-AB2C-41B4-8831-9B45C7206D8E}"/>
          </ac:cxnSpMkLst>
        </pc:cxnChg>
        <pc:cxnChg chg="add mod">
          <ac:chgData name="Al Brooks" userId="34fc579134f071c1" providerId="LiveId" clId="{B62C62A7-93D2-41C2-A8B3-CE992D4A8777}" dt="2021-04-12T21:47:52.723" v="6956"/>
          <ac:cxnSpMkLst>
            <pc:docMk/>
            <pc:sldMk cId="2122096019" sldId="7133"/>
            <ac:cxnSpMk id="151" creationId="{3A60C3C2-5261-4474-A81E-E44751A4014F}"/>
          </ac:cxnSpMkLst>
        </pc:cxnChg>
        <pc:cxnChg chg="add mod">
          <ac:chgData name="Al Brooks" userId="34fc579134f071c1" providerId="LiveId" clId="{B62C62A7-93D2-41C2-A8B3-CE992D4A8777}" dt="2021-04-12T21:47:52.723" v="6956"/>
          <ac:cxnSpMkLst>
            <pc:docMk/>
            <pc:sldMk cId="2122096019" sldId="7133"/>
            <ac:cxnSpMk id="154" creationId="{2263A9EC-A4F4-400B-A1AC-E2FD5851C551}"/>
          </ac:cxnSpMkLst>
        </pc:cxnChg>
        <pc:cxnChg chg="add mod">
          <ac:chgData name="Al Brooks" userId="34fc579134f071c1" providerId="LiveId" clId="{B62C62A7-93D2-41C2-A8B3-CE992D4A8777}" dt="2021-04-12T21:47:52.723" v="6956"/>
          <ac:cxnSpMkLst>
            <pc:docMk/>
            <pc:sldMk cId="2122096019" sldId="7133"/>
            <ac:cxnSpMk id="155" creationId="{C08A7FB1-3203-493F-BC5E-9DBCEC2CAD08}"/>
          </ac:cxnSpMkLst>
        </pc:cxnChg>
        <pc:cxnChg chg="add mod">
          <ac:chgData name="Al Brooks" userId="34fc579134f071c1" providerId="LiveId" clId="{B62C62A7-93D2-41C2-A8B3-CE992D4A8777}" dt="2021-04-12T21:54:09.242" v="7295" actId="14100"/>
          <ac:cxnSpMkLst>
            <pc:docMk/>
            <pc:sldMk cId="2122096019" sldId="7133"/>
            <ac:cxnSpMk id="163" creationId="{930EEBA8-50E1-4DE0-B054-4F94D1B0E29F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69" creationId="{1000721F-1CBA-415F-87D8-E50192FEBAD2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2" creationId="{B4E7C761-78CF-452B-A9A0-7239A3E44640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3" creationId="{96C6F820-08B5-45F8-86E4-6C47D35DB1C1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4" creationId="{459369D7-8F99-4599-BEAF-1064562A6321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5" creationId="{76F58F6B-3A80-49C7-8769-5FD9D6A9047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6" creationId="{97092311-B394-424A-92C6-F0A5F02FB93D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79" creationId="{87275C67-8898-4D6C-A118-19A7544BEFBF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0" creationId="{01DC14C0-60BD-400C-BF1C-FB1AA9688F13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1" creationId="{9DA7F2D2-EE7D-4EAF-BC01-4C21AD97EE3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2" creationId="{8468AD5B-9C77-476F-A979-49FA35B3D11B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3" creationId="{D10DEE59-4A47-4886-ACD8-4D00CA70815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4" creationId="{846D34FE-9901-41B9-B81D-8B6A785303B9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5" creationId="{8795A602-4797-498C-9B25-9B5788B7FC32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6" creationId="{511E9C7E-AFF1-4A7B-A6A5-E7B7CF733F8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7" creationId="{D1B86294-2481-4E1A-B43E-835A9BD7F80A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8" creationId="{C4A654E7-6547-45EB-8A5F-86FDF55EC913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89" creationId="{BE7383FF-7B68-4298-A564-7265BA1DB642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0" creationId="{AE224048-0836-4560-9864-23FF85E992E0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1" creationId="{E4515319-115B-4BF6-AD98-88C4B34EE1E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2" creationId="{ED02DDBB-EA54-46C3-8230-F5213DE7E23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3" creationId="{31A46D14-6420-4048-A95A-F17E7AA2B6F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4" creationId="{8E4A707F-DDF0-4432-BC7B-81F9BEB29AC3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5" creationId="{B226F4F7-537A-4E74-AF38-813EF79CDFDD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6" creationId="{F1217272-44AF-411F-A825-FF0FA6BE4E9A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7" creationId="{E2AEF486-9013-4458-BA56-ADC84BF007EC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8" creationId="{7B1720E6-A41F-4E34-B6A4-4EF9AA658687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199" creationId="{268D942B-C670-4545-B66A-CF82739B2010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0" creationId="{6174EA17-3480-44F5-9D8E-11E4496A55B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1" creationId="{09B75AC4-45D1-44E7-921B-28280E23D891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2" creationId="{BFA2A683-FF69-467B-B762-298B8F866E43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3" creationId="{19BA1F10-69A6-49DD-B7A2-7558F3CBFB7A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4" creationId="{762F0696-4C6C-49DE-AF60-C239A2EAABE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5" creationId="{80E4954D-8E80-4F70-9641-FE71A80E26B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6" creationId="{20F2216D-D50B-4778-AD2C-58230BF786BF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7" creationId="{DF617BC4-9739-4AAD-A488-964E18AA14AB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8" creationId="{2D90207B-D375-41B4-B0F3-5DD36C83E447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09" creationId="{3C5A8ECD-794F-4182-8672-5F7C69511C7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10" creationId="{8F42FD2F-DAF4-46F8-AA6A-2E3623722139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11" creationId="{7AE67B0B-1B7D-4337-ADD0-E60EF658705D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12" creationId="{49561F36-F7AA-4C0F-96BF-FE4D01C1EBD9}"/>
          </ac:cxnSpMkLst>
        </pc:cxnChg>
        <pc:cxnChg chg="add mod">
          <ac:chgData name="Al Brooks" userId="34fc579134f071c1" providerId="LiveId" clId="{B62C62A7-93D2-41C2-A8B3-CE992D4A8777}" dt="2021-04-12T21:59:35.729" v="7399" actId="14100"/>
          <ac:cxnSpMkLst>
            <pc:docMk/>
            <pc:sldMk cId="2122096019" sldId="7133"/>
            <ac:cxnSpMk id="215" creationId="{BC00101B-87B7-4D5A-B760-6AEEF84F505D}"/>
          </ac:cxnSpMkLst>
        </pc:cxnChg>
        <pc:cxnChg chg="add mod">
          <ac:chgData name="Al Brooks" userId="34fc579134f071c1" providerId="LiveId" clId="{B62C62A7-93D2-41C2-A8B3-CE992D4A8777}" dt="2021-04-12T22:00:16.408" v="7461" actId="571"/>
          <ac:cxnSpMkLst>
            <pc:docMk/>
            <pc:sldMk cId="2122096019" sldId="7133"/>
            <ac:cxnSpMk id="216" creationId="{501B7B6F-530C-4AFA-93A5-0AD33212406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3" creationId="{FC8C0C58-DDEC-4109-90B2-EF2F92A75BD7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4" creationId="{C702E7E5-8274-4B1C-BF3A-1D13CE17525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5" creationId="{5E06AE52-A781-4E63-9EBC-F8567FCAEECE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6" creationId="{7E357666-D3DB-44D9-AA4F-1BEBC8E4A02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7" creationId="{8FD268D7-8860-432C-B492-804ABD592598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8" creationId="{D4FC7ABE-C595-438A-A3D9-83A2B9320061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39" creationId="{D4FB568E-B0AA-469E-803E-DCCF8FD80DE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40" creationId="{E522CA4B-7E56-4BCF-8B71-96041B5EF346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41" creationId="{67D6C62C-30C9-4173-91A9-20E505410897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42" creationId="{E241BB0C-924E-4371-BB95-5228258E0534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43" creationId="{2925CFCC-9C5D-4D7E-803E-1332F5773243}"/>
          </ac:cxnSpMkLst>
        </pc:cxnChg>
        <pc:cxnChg chg="del">
          <ac:chgData name="Al Brooks" userId="34fc579134f071c1" providerId="LiveId" clId="{B62C62A7-93D2-41C2-A8B3-CE992D4A8777}" dt="2021-04-12T22:04:44.054" v="7514" actId="478"/>
          <ac:cxnSpMkLst>
            <pc:docMk/>
            <pc:sldMk cId="2122096019" sldId="713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B62C62A7-93D2-41C2-A8B3-CE992D4A8777}" dt="2021-04-14T18:29:15.823" v="10214" actId="47"/>
        <pc:sldMkLst>
          <pc:docMk/>
          <pc:sldMk cId="1001636457" sldId="7134"/>
        </pc:sldMkLst>
        <pc:spChg chg="mod">
          <ac:chgData name="Al Brooks" userId="34fc579134f071c1" providerId="LiveId" clId="{B62C62A7-93D2-41C2-A8B3-CE992D4A8777}" dt="2021-04-13T20:33:20.691" v="9254" actId="20577"/>
          <ac:spMkLst>
            <pc:docMk/>
            <pc:sldMk cId="1001636457" sldId="7134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2T21:31:37.326" v="6581" actId="20577"/>
          <ac:spMkLst>
            <pc:docMk/>
            <pc:sldMk cId="1001636457" sldId="7134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2T21:31:40.345" v="6582" actId="478"/>
          <ac:spMkLst>
            <pc:docMk/>
            <pc:sldMk cId="1001636457" sldId="7134"/>
            <ac:spMk id="70" creationId="{667C39A1-4D34-48B5-BDC2-8DF8801B910A}"/>
          </ac:spMkLst>
        </pc:spChg>
        <pc:spChg chg="add mod">
          <ac:chgData name="Al Brooks" userId="34fc579134f071c1" providerId="LiveId" clId="{B62C62A7-93D2-41C2-A8B3-CE992D4A8777}" dt="2021-04-13T20:21:01.870" v="8992" actId="1076"/>
          <ac:spMkLst>
            <pc:docMk/>
            <pc:sldMk cId="1001636457" sldId="7134"/>
            <ac:spMk id="158" creationId="{7D5E14A7-5808-493E-882C-4929D6A5D8F8}"/>
          </ac:spMkLst>
        </pc:spChg>
        <pc:spChg chg="add mod">
          <ac:chgData name="Al Brooks" userId="34fc579134f071c1" providerId="LiveId" clId="{B62C62A7-93D2-41C2-A8B3-CE992D4A8777}" dt="2021-04-13T20:23:58.207" v="9044" actId="1076"/>
          <ac:spMkLst>
            <pc:docMk/>
            <pc:sldMk cId="1001636457" sldId="7134"/>
            <ac:spMk id="159" creationId="{37BDC786-B86D-4896-8E25-4FA345E4E8CB}"/>
          </ac:spMkLst>
        </pc:spChg>
        <pc:spChg chg="add del mod">
          <ac:chgData name="Al Brooks" userId="34fc579134f071c1" providerId="LiveId" clId="{B62C62A7-93D2-41C2-A8B3-CE992D4A8777}" dt="2021-04-13T00:35:28.256" v="7937" actId="21"/>
          <ac:spMkLst>
            <pc:docMk/>
            <pc:sldMk cId="1001636457" sldId="7134"/>
            <ac:spMk id="159" creationId="{C8E42D2F-1B6F-4F18-AB2A-92712EBF7D96}"/>
          </ac:spMkLst>
        </pc:spChg>
        <pc:spChg chg="add del mod">
          <ac:chgData name="Al Brooks" userId="34fc579134f071c1" providerId="LiveId" clId="{B62C62A7-93D2-41C2-A8B3-CE992D4A8777}" dt="2021-04-13T00:35:28.256" v="7937" actId="21"/>
          <ac:spMkLst>
            <pc:docMk/>
            <pc:sldMk cId="1001636457" sldId="7134"/>
            <ac:spMk id="160" creationId="{2EF3DAA8-D593-4E32-A90F-07BF1C99D445}"/>
          </ac:spMkLst>
        </pc:spChg>
        <pc:spChg chg="add mod">
          <ac:chgData name="Al Brooks" userId="34fc579134f071c1" providerId="LiveId" clId="{B62C62A7-93D2-41C2-A8B3-CE992D4A8777}" dt="2021-04-13T20:22:30.864" v="9016" actId="1076"/>
          <ac:spMkLst>
            <pc:docMk/>
            <pc:sldMk cId="1001636457" sldId="7134"/>
            <ac:spMk id="160" creationId="{A3E370DA-FF7E-472B-A497-F3DA3CFEF5EB}"/>
          </ac:spMkLst>
        </pc:spChg>
        <pc:spChg chg="add del mod">
          <ac:chgData name="Al Brooks" userId="34fc579134f071c1" providerId="LiveId" clId="{B62C62A7-93D2-41C2-A8B3-CE992D4A8777}" dt="2021-04-13T20:21:51.709" v="9005" actId="478"/>
          <ac:spMkLst>
            <pc:docMk/>
            <pc:sldMk cId="1001636457" sldId="7134"/>
            <ac:spMk id="165" creationId="{BC33A67D-CDD8-4E33-A5EE-77F9E673D39C}"/>
          </ac:spMkLst>
        </pc:spChg>
        <pc:spChg chg="add mod">
          <ac:chgData name="Al Brooks" userId="34fc579134f071c1" providerId="LiveId" clId="{B62C62A7-93D2-41C2-A8B3-CE992D4A8777}" dt="2021-04-13T20:22:07.920" v="9008" actId="14100"/>
          <ac:spMkLst>
            <pc:docMk/>
            <pc:sldMk cId="1001636457" sldId="7134"/>
            <ac:spMk id="166" creationId="{38B061B4-C5C1-4F25-9382-185B03D41482}"/>
          </ac:spMkLst>
        </pc:spChg>
        <pc:spChg chg="add mod">
          <ac:chgData name="Al Brooks" userId="34fc579134f071c1" providerId="LiveId" clId="{B62C62A7-93D2-41C2-A8B3-CE992D4A8777}" dt="2021-04-13T20:24:59.153" v="9087" actId="1076"/>
          <ac:spMkLst>
            <pc:docMk/>
            <pc:sldMk cId="1001636457" sldId="7134"/>
            <ac:spMk id="168" creationId="{73A3CBEC-CB2D-4B2A-9971-7D521AD34B90}"/>
          </ac:spMkLst>
        </pc:spChg>
        <pc:spChg chg="add mod">
          <ac:chgData name="Al Brooks" userId="34fc579134f071c1" providerId="LiveId" clId="{B62C62A7-93D2-41C2-A8B3-CE992D4A8777}" dt="2021-04-13T20:25:33.326" v="9115" actId="207"/>
          <ac:spMkLst>
            <pc:docMk/>
            <pc:sldMk cId="1001636457" sldId="7134"/>
            <ac:spMk id="170" creationId="{B4ED4B7A-EFAA-4900-B628-F6528EA13207}"/>
          </ac:spMkLst>
        </pc:spChg>
        <pc:spChg chg="add mod">
          <ac:chgData name="Al Brooks" userId="34fc579134f071c1" providerId="LiveId" clId="{B62C62A7-93D2-41C2-A8B3-CE992D4A8777}" dt="2021-04-13T20:26:07.729" v="9127" actId="1076"/>
          <ac:spMkLst>
            <pc:docMk/>
            <pc:sldMk cId="1001636457" sldId="7134"/>
            <ac:spMk id="172" creationId="{CCC5863A-07C1-4E32-8CC3-D0E5571F937A}"/>
          </ac:spMkLst>
        </pc:spChg>
        <pc:spChg chg="add mod">
          <ac:chgData name="Al Brooks" userId="34fc579134f071c1" providerId="LiveId" clId="{B62C62A7-93D2-41C2-A8B3-CE992D4A8777}" dt="2021-04-13T20:26:47.519" v="9153" actId="1076"/>
          <ac:spMkLst>
            <pc:docMk/>
            <pc:sldMk cId="1001636457" sldId="7134"/>
            <ac:spMk id="173" creationId="{EA461DDE-1497-43C8-94F8-05C0F39F0963}"/>
          </ac:spMkLst>
        </pc:spChg>
        <pc:spChg chg="add mod">
          <ac:chgData name="Al Brooks" userId="34fc579134f071c1" providerId="LiveId" clId="{B62C62A7-93D2-41C2-A8B3-CE992D4A8777}" dt="2021-04-13T20:27:28.133" v="9166" actId="1076"/>
          <ac:spMkLst>
            <pc:docMk/>
            <pc:sldMk cId="1001636457" sldId="7134"/>
            <ac:spMk id="175" creationId="{89E17A09-D247-4FD8-988D-7F7553881F88}"/>
          </ac:spMkLst>
        </pc:spChg>
        <pc:spChg chg="add mod">
          <ac:chgData name="Al Brooks" userId="34fc579134f071c1" providerId="LiveId" clId="{B62C62A7-93D2-41C2-A8B3-CE992D4A8777}" dt="2021-04-13T20:27:40.150" v="9167" actId="571"/>
          <ac:spMkLst>
            <pc:docMk/>
            <pc:sldMk cId="1001636457" sldId="7134"/>
            <ac:spMk id="176" creationId="{593EB363-4CCA-4A27-ABC3-E529023BA580}"/>
          </ac:spMkLst>
        </pc:spChg>
        <pc:spChg chg="add mod">
          <ac:chgData name="Al Brooks" userId="34fc579134f071c1" providerId="LiveId" clId="{B62C62A7-93D2-41C2-A8B3-CE992D4A8777}" dt="2021-04-13T20:27:42.919" v="9168" actId="571"/>
          <ac:spMkLst>
            <pc:docMk/>
            <pc:sldMk cId="1001636457" sldId="7134"/>
            <ac:spMk id="177" creationId="{68BD86D6-A9E7-4CBC-9B15-7AC7988A4946}"/>
          </ac:spMkLst>
        </pc:spChg>
        <pc:spChg chg="add del mod">
          <ac:chgData name="Al Brooks" userId="34fc579134f071c1" providerId="LiveId" clId="{B62C62A7-93D2-41C2-A8B3-CE992D4A8777}" dt="2021-04-13T20:30:14.780" v="9202" actId="478"/>
          <ac:spMkLst>
            <pc:docMk/>
            <pc:sldMk cId="1001636457" sldId="7134"/>
            <ac:spMk id="178" creationId="{0AC2DC79-A67D-4E41-86C8-6F3A335FCE19}"/>
          </ac:spMkLst>
        </pc:spChg>
        <pc:spChg chg="add mod">
          <ac:chgData name="Al Brooks" userId="34fc579134f071c1" providerId="LiveId" clId="{B62C62A7-93D2-41C2-A8B3-CE992D4A8777}" dt="2021-04-13T20:27:48.273" v="9170" actId="571"/>
          <ac:spMkLst>
            <pc:docMk/>
            <pc:sldMk cId="1001636457" sldId="7134"/>
            <ac:spMk id="179" creationId="{0BA377D9-CEA7-4D89-8E73-4B3EE82155FA}"/>
          </ac:spMkLst>
        </pc:spChg>
        <pc:spChg chg="add mod">
          <ac:chgData name="Al Brooks" userId="34fc579134f071c1" providerId="LiveId" clId="{B62C62A7-93D2-41C2-A8B3-CE992D4A8777}" dt="2021-04-13T20:27:52.576" v="9171" actId="571"/>
          <ac:spMkLst>
            <pc:docMk/>
            <pc:sldMk cId="1001636457" sldId="7134"/>
            <ac:spMk id="180" creationId="{F1823F94-FBDC-4452-A5B6-3643290AF6EB}"/>
          </ac:spMkLst>
        </pc:spChg>
        <pc:spChg chg="add mod">
          <ac:chgData name="Al Brooks" userId="34fc579134f071c1" providerId="LiveId" clId="{B62C62A7-93D2-41C2-A8B3-CE992D4A8777}" dt="2021-04-13T20:27:54.480" v="9172" actId="571"/>
          <ac:spMkLst>
            <pc:docMk/>
            <pc:sldMk cId="1001636457" sldId="7134"/>
            <ac:spMk id="181" creationId="{80777E68-F3A1-4C8A-82B9-7110BA51A908}"/>
          </ac:spMkLst>
        </pc:spChg>
        <pc:spChg chg="add mod">
          <ac:chgData name="Al Brooks" userId="34fc579134f071c1" providerId="LiveId" clId="{B62C62A7-93D2-41C2-A8B3-CE992D4A8777}" dt="2021-04-13T20:27:57.185" v="9173" actId="571"/>
          <ac:spMkLst>
            <pc:docMk/>
            <pc:sldMk cId="1001636457" sldId="7134"/>
            <ac:spMk id="182" creationId="{2026FA73-85AE-4BF2-90EA-BA68835A853C}"/>
          </ac:spMkLst>
        </pc:spChg>
        <pc:spChg chg="add mod">
          <ac:chgData name="Al Brooks" userId="34fc579134f071c1" providerId="LiveId" clId="{B62C62A7-93D2-41C2-A8B3-CE992D4A8777}" dt="2021-04-13T20:27:58.985" v="9174" actId="571"/>
          <ac:spMkLst>
            <pc:docMk/>
            <pc:sldMk cId="1001636457" sldId="7134"/>
            <ac:spMk id="183" creationId="{05B58B78-8E87-4080-9746-08938D5294D4}"/>
          </ac:spMkLst>
        </pc:spChg>
        <pc:spChg chg="add mod">
          <ac:chgData name="Al Brooks" userId="34fc579134f071c1" providerId="LiveId" clId="{B62C62A7-93D2-41C2-A8B3-CE992D4A8777}" dt="2021-04-13T20:28:03.243" v="9175" actId="571"/>
          <ac:spMkLst>
            <pc:docMk/>
            <pc:sldMk cId="1001636457" sldId="7134"/>
            <ac:spMk id="184" creationId="{99C8C8A0-11F3-40C6-A502-A48AF5E30126}"/>
          </ac:spMkLst>
        </pc:spChg>
        <pc:spChg chg="add mod">
          <ac:chgData name="Al Brooks" userId="34fc579134f071c1" providerId="LiveId" clId="{B62C62A7-93D2-41C2-A8B3-CE992D4A8777}" dt="2021-04-13T20:28:06.105" v="9176" actId="571"/>
          <ac:spMkLst>
            <pc:docMk/>
            <pc:sldMk cId="1001636457" sldId="7134"/>
            <ac:spMk id="185" creationId="{302C11E4-733F-4675-9C7E-1C8338B43E05}"/>
          </ac:spMkLst>
        </pc:spChg>
        <pc:spChg chg="add mod">
          <ac:chgData name="Al Brooks" userId="34fc579134f071c1" providerId="LiveId" clId="{B62C62A7-93D2-41C2-A8B3-CE992D4A8777}" dt="2021-04-13T20:28:08.422" v="9177" actId="571"/>
          <ac:spMkLst>
            <pc:docMk/>
            <pc:sldMk cId="1001636457" sldId="7134"/>
            <ac:spMk id="186" creationId="{1EB0C002-F88A-454D-83CF-5D26B290A164}"/>
          </ac:spMkLst>
        </pc:spChg>
        <pc:spChg chg="add mod">
          <ac:chgData name="Al Brooks" userId="34fc579134f071c1" providerId="LiveId" clId="{B62C62A7-93D2-41C2-A8B3-CE992D4A8777}" dt="2021-04-13T20:28:17.708" v="9178" actId="571"/>
          <ac:spMkLst>
            <pc:docMk/>
            <pc:sldMk cId="1001636457" sldId="7134"/>
            <ac:spMk id="187" creationId="{EB82AE2E-ED17-4CEB-80A1-447863575ECD}"/>
          </ac:spMkLst>
        </pc:spChg>
        <pc:spChg chg="add mod">
          <ac:chgData name="Al Brooks" userId="34fc579134f071c1" providerId="LiveId" clId="{B62C62A7-93D2-41C2-A8B3-CE992D4A8777}" dt="2021-04-13T20:28:20.212" v="9179" actId="571"/>
          <ac:spMkLst>
            <pc:docMk/>
            <pc:sldMk cId="1001636457" sldId="7134"/>
            <ac:spMk id="188" creationId="{7D38EEDC-CC9D-4BA6-9F4C-FBBDCA0DF2AB}"/>
          </ac:spMkLst>
        </pc:spChg>
        <pc:spChg chg="add mod">
          <ac:chgData name="Al Brooks" userId="34fc579134f071c1" providerId="LiveId" clId="{B62C62A7-93D2-41C2-A8B3-CE992D4A8777}" dt="2021-04-13T20:28:22.115" v="9180" actId="571"/>
          <ac:spMkLst>
            <pc:docMk/>
            <pc:sldMk cId="1001636457" sldId="7134"/>
            <ac:spMk id="189" creationId="{7CBE1547-F7A8-4407-9D7A-ED9C52549F68}"/>
          </ac:spMkLst>
        </pc:spChg>
        <pc:spChg chg="add mod">
          <ac:chgData name="Al Brooks" userId="34fc579134f071c1" providerId="LiveId" clId="{B62C62A7-93D2-41C2-A8B3-CE992D4A8777}" dt="2021-04-13T20:28:24.957" v="9181" actId="571"/>
          <ac:spMkLst>
            <pc:docMk/>
            <pc:sldMk cId="1001636457" sldId="7134"/>
            <ac:spMk id="190" creationId="{2367F9FB-48EC-4230-8704-030AA1E6A981}"/>
          </ac:spMkLst>
        </pc:spChg>
        <pc:spChg chg="add mod">
          <ac:chgData name="Al Brooks" userId="34fc579134f071c1" providerId="LiveId" clId="{B62C62A7-93D2-41C2-A8B3-CE992D4A8777}" dt="2021-04-13T20:28:36.648" v="9185" actId="14100"/>
          <ac:spMkLst>
            <pc:docMk/>
            <pc:sldMk cId="1001636457" sldId="7134"/>
            <ac:spMk id="191" creationId="{D127A95A-2AD4-41BB-B8B9-DDC5DDE16BD9}"/>
          </ac:spMkLst>
        </pc:spChg>
        <pc:spChg chg="add mod">
          <ac:chgData name="Al Brooks" userId="34fc579134f071c1" providerId="LiveId" clId="{B62C62A7-93D2-41C2-A8B3-CE992D4A8777}" dt="2021-04-13T20:28:40.295" v="9186" actId="571"/>
          <ac:spMkLst>
            <pc:docMk/>
            <pc:sldMk cId="1001636457" sldId="7134"/>
            <ac:spMk id="192" creationId="{E3473AB4-596E-4AD9-8633-C36425AC16F8}"/>
          </ac:spMkLst>
        </pc:spChg>
        <pc:spChg chg="add mod">
          <ac:chgData name="Al Brooks" userId="34fc579134f071c1" providerId="LiveId" clId="{B62C62A7-93D2-41C2-A8B3-CE992D4A8777}" dt="2021-04-13T20:28:44.774" v="9187" actId="571"/>
          <ac:spMkLst>
            <pc:docMk/>
            <pc:sldMk cId="1001636457" sldId="7134"/>
            <ac:spMk id="193" creationId="{6CC7E157-44DE-46CE-B03B-52CD79F90F62}"/>
          </ac:spMkLst>
        </pc:spChg>
        <pc:spChg chg="add mod">
          <ac:chgData name="Al Brooks" userId="34fc579134f071c1" providerId="LiveId" clId="{B62C62A7-93D2-41C2-A8B3-CE992D4A8777}" dt="2021-04-13T20:28:48.543" v="9189" actId="1076"/>
          <ac:spMkLst>
            <pc:docMk/>
            <pc:sldMk cId="1001636457" sldId="7134"/>
            <ac:spMk id="194" creationId="{E79D15CF-EB9F-4109-AA01-12F732A5D818}"/>
          </ac:spMkLst>
        </pc:spChg>
        <pc:spChg chg="add mod">
          <ac:chgData name="Al Brooks" userId="34fc579134f071c1" providerId="LiveId" clId="{B62C62A7-93D2-41C2-A8B3-CE992D4A8777}" dt="2021-04-13T20:28:51.384" v="9190" actId="571"/>
          <ac:spMkLst>
            <pc:docMk/>
            <pc:sldMk cId="1001636457" sldId="7134"/>
            <ac:spMk id="195" creationId="{0701BAD6-4E53-4374-87BB-E2FAEACA73CE}"/>
          </ac:spMkLst>
        </pc:spChg>
        <pc:spChg chg="add mod">
          <ac:chgData name="Al Brooks" userId="34fc579134f071c1" providerId="LiveId" clId="{B62C62A7-93D2-41C2-A8B3-CE992D4A8777}" dt="2021-04-13T20:28:57.625" v="9192" actId="1076"/>
          <ac:spMkLst>
            <pc:docMk/>
            <pc:sldMk cId="1001636457" sldId="7134"/>
            <ac:spMk id="196" creationId="{ADAC61CB-6A6A-4B8C-99C8-0496D3B25B2A}"/>
          </ac:spMkLst>
        </pc:spChg>
        <pc:spChg chg="add mod">
          <ac:chgData name="Al Brooks" userId="34fc579134f071c1" providerId="LiveId" clId="{B62C62A7-93D2-41C2-A8B3-CE992D4A8777}" dt="2021-04-13T20:28:59.971" v="9193" actId="571"/>
          <ac:spMkLst>
            <pc:docMk/>
            <pc:sldMk cId="1001636457" sldId="7134"/>
            <ac:spMk id="197" creationId="{94D0BC7E-80B4-47E1-9460-25B02DE8378D}"/>
          </ac:spMkLst>
        </pc:spChg>
        <pc:spChg chg="add mod">
          <ac:chgData name="Al Brooks" userId="34fc579134f071c1" providerId="LiveId" clId="{B62C62A7-93D2-41C2-A8B3-CE992D4A8777}" dt="2021-04-13T20:29:06.970" v="9194" actId="571"/>
          <ac:spMkLst>
            <pc:docMk/>
            <pc:sldMk cId="1001636457" sldId="7134"/>
            <ac:spMk id="198" creationId="{B8AC5F82-22B1-4FC5-A588-55445F397171}"/>
          </ac:spMkLst>
        </pc:spChg>
        <pc:spChg chg="add mod">
          <ac:chgData name="Al Brooks" userId="34fc579134f071c1" providerId="LiveId" clId="{B62C62A7-93D2-41C2-A8B3-CE992D4A8777}" dt="2021-04-13T20:29:09.755" v="9195" actId="571"/>
          <ac:spMkLst>
            <pc:docMk/>
            <pc:sldMk cId="1001636457" sldId="7134"/>
            <ac:spMk id="199" creationId="{D0B0495F-B8C1-4FCC-B0F5-D221F352E481}"/>
          </ac:spMkLst>
        </pc:spChg>
        <pc:spChg chg="add mod">
          <ac:chgData name="Al Brooks" userId="34fc579134f071c1" providerId="LiveId" clId="{B62C62A7-93D2-41C2-A8B3-CE992D4A8777}" dt="2021-04-13T20:29:12.883" v="9196" actId="571"/>
          <ac:spMkLst>
            <pc:docMk/>
            <pc:sldMk cId="1001636457" sldId="7134"/>
            <ac:spMk id="200" creationId="{59750B9C-51AE-4D77-B5F2-72A94DE4F8E5}"/>
          </ac:spMkLst>
        </pc:spChg>
        <pc:spChg chg="add mod">
          <ac:chgData name="Al Brooks" userId="34fc579134f071c1" providerId="LiveId" clId="{B62C62A7-93D2-41C2-A8B3-CE992D4A8777}" dt="2021-04-13T20:29:15.539" v="9197" actId="571"/>
          <ac:spMkLst>
            <pc:docMk/>
            <pc:sldMk cId="1001636457" sldId="7134"/>
            <ac:spMk id="201" creationId="{A8439A69-7F6D-4F9C-B4A7-59E75C9CA824}"/>
          </ac:spMkLst>
        </pc:spChg>
        <pc:spChg chg="add mod">
          <ac:chgData name="Al Brooks" userId="34fc579134f071c1" providerId="LiveId" clId="{B62C62A7-93D2-41C2-A8B3-CE992D4A8777}" dt="2021-04-13T20:29:18.772" v="9198" actId="571"/>
          <ac:spMkLst>
            <pc:docMk/>
            <pc:sldMk cId="1001636457" sldId="7134"/>
            <ac:spMk id="202" creationId="{70914A98-FD21-4F69-9AED-8D5D9E647E69}"/>
          </ac:spMkLst>
        </pc:spChg>
        <pc:spChg chg="add mod">
          <ac:chgData name="Al Brooks" userId="34fc579134f071c1" providerId="LiveId" clId="{B62C62A7-93D2-41C2-A8B3-CE992D4A8777}" dt="2021-04-13T20:29:57.737" v="9201" actId="571"/>
          <ac:spMkLst>
            <pc:docMk/>
            <pc:sldMk cId="1001636457" sldId="7134"/>
            <ac:spMk id="203" creationId="{FE7E938A-DA7E-4EC2-9B90-E09E4481B7FA}"/>
          </ac:spMkLst>
        </pc:spChg>
        <pc:spChg chg="add mod">
          <ac:chgData name="Al Brooks" userId="34fc579134f071c1" providerId="LiveId" clId="{B62C62A7-93D2-41C2-A8B3-CE992D4A8777}" dt="2021-04-13T20:31:48.600" v="9206" actId="14100"/>
          <ac:spMkLst>
            <pc:docMk/>
            <pc:sldMk cId="1001636457" sldId="7134"/>
            <ac:spMk id="204" creationId="{34A4237C-1602-4499-ADB0-1B3A4B8B4778}"/>
          </ac:spMkLst>
        </pc:spChg>
        <pc:spChg chg="add mod">
          <ac:chgData name="Al Brooks" userId="34fc579134f071c1" providerId="LiveId" clId="{B62C62A7-93D2-41C2-A8B3-CE992D4A8777}" dt="2021-04-13T20:31:56.312" v="9209" actId="20577"/>
          <ac:spMkLst>
            <pc:docMk/>
            <pc:sldMk cId="1001636457" sldId="7134"/>
            <ac:spMk id="205" creationId="{12C6D142-FC17-43B2-9745-0A2AE5A2DFC5}"/>
          </ac:spMkLst>
        </pc:spChg>
        <pc:spChg chg="mod">
          <ac:chgData name="Al Brooks" userId="34fc579134f071c1" providerId="LiveId" clId="{B62C62A7-93D2-41C2-A8B3-CE992D4A8777}" dt="2021-04-13T00:35:02.771" v="7935" actId="1076"/>
          <ac:spMkLst>
            <pc:docMk/>
            <pc:sldMk cId="1001636457" sldId="7134"/>
            <ac:spMk id="213" creationId="{D97E7530-1327-4615-82EA-22D6BE022A29}"/>
          </ac:spMkLst>
        </pc:spChg>
        <pc:picChg chg="add mod">
          <ac:chgData name="Al Brooks" userId="34fc579134f071c1" providerId="LiveId" clId="{B62C62A7-93D2-41C2-A8B3-CE992D4A8777}" dt="2021-04-13T20:20:28.488" v="8988" actId="1076"/>
          <ac:picMkLst>
            <pc:docMk/>
            <pc:sldMk cId="1001636457" sldId="7134"/>
            <ac:picMk id="3" creationId="{5D681C70-C76F-4278-88C6-8F303ABF9E61}"/>
          </ac:picMkLst>
        </pc:picChg>
        <pc:picChg chg="add del mod">
          <ac:chgData name="Al Brooks" userId="34fc579134f071c1" providerId="LiveId" clId="{B62C62A7-93D2-41C2-A8B3-CE992D4A8777}" dt="2021-04-13T00:35:28.256" v="7937" actId="21"/>
          <ac:picMkLst>
            <pc:docMk/>
            <pc:sldMk cId="1001636457" sldId="7134"/>
            <ac:picMk id="85" creationId="{BCD7CDCD-56DB-4E11-902A-92E7A87A78CE}"/>
          </ac:picMkLst>
        </pc:picChg>
        <pc:cxnChg chg="add del mod">
          <ac:chgData name="Al Brooks" userId="34fc579134f071c1" providerId="LiveId" clId="{B62C62A7-93D2-41C2-A8B3-CE992D4A8777}" dt="2021-04-13T00:35:28.256" v="7937" actId="21"/>
          <ac:cxnSpMkLst>
            <pc:docMk/>
            <pc:sldMk cId="1001636457" sldId="7134"/>
            <ac:cxnSpMk id="158" creationId="{CD2D0060-7C66-4408-91F5-FBDC4446F70B}"/>
          </ac:cxnSpMkLst>
        </pc:cxnChg>
        <pc:cxnChg chg="add mod">
          <ac:chgData name="Al Brooks" userId="34fc579134f071c1" providerId="LiveId" clId="{B62C62A7-93D2-41C2-A8B3-CE992D4A8777}" dt="2021-04-13T20:21:17.028" v="8995" actId="14100"/>
          <ac:cxnSpMkLst>
            <pc:docMk/>
            <pc:sldMk cId="1001636457" sldId="7134"/>
            <ac:cxnSpMk id="161" creationId="{CD9ED62A-898C-4684-AB61-06252F8B68D1}"/>
          </ac:cxnSpMkLst>
        </pc:cxnChg>
        <pc:cxnChg chg="add mod">
          <ac:chgData name="Al Brooks" userId="34fc579134f071c1" providerId="LiveId" clId="{B62C62A7-93D2-41C2-A8B3-CE992D4A8777}" dt="2021-04-13T20:21:23.837" v="8997" actId="14100"/>
          <ac:cxnSpMkLst>
            <pc:docMk/>
            <pc:sldMk cId="1001636457" sldId="7134"/>
            <ac:cxnSpMk id="162" creationId="{60449552-3F5D-469A-8E2B-EBCEE71CABD1}"/>
          </ac:cxnSpMkLst>
        </pc:cxnChg>
        <pc:cxnChg chg="add mod">
          <ac:chgData name="Al Brooks" userId="34fc579134f071c1" providerId="LiveId" clId="{B62C62A7-93D2-41C2-A8B3-CE992D4A8777}" dt="2021-04-13T20:21:49.927" v="9004" actId="14100"/>
          <ac:cxnSpMkLst>
            <pc:docMk/>
            <pc:sldMk cId="1001636457" sldId="7134"/>
            <ac:cxnSpMk id="164" creationId="{8FAAB25C-25A6-4E8A-A513-6439424D0F98}"/>
          </ac:cxnSpMkLst>
        </pc:cxnChg>
        <pc:cxnChg chg="add mod">
          <ac:chgData name="Al Brooks" userId="34fc579134f071c1" providerId="LiveId" clId="{B62C62A7-93D2-41C2-A8B3-CE992D4A8777}" dt="2021-04-13T20:23:50.079" v="9043" actId="1076"/>
          <ac:cxnSpMkLst>
            <pc:docMk/>
            <pc:sldMk cId="1001636457" sldId="7134"/>
            <ac:cxnSpMk id="167" creationId="{9557B8E3-4C6C-412E-9F46-5DF2036BDD83}"/>
          </ac:cxnSpMkLst>
        </pc:cxnChg>
        <pc:cxnChg chg="add mod">
          <ac:chgData name="Al Brooks" userId="34fc579134f071c1" providerId="LiveId" clId="{B62C62A7-93D2-41C2-A8B3-CE992D4A8777}" dt="2021-04-13T20:24:47.617" v="9076" actId="14100"/>
          <ac:cxnSpMkLst>
            <pc:docMk/>
            <pc:sldMk cId="1001636457" sldId="7134"/>
            <ac:cxnSpMk id="169" creationId="{D7BE7972-9670-4242-84D9-8326276395F5}"/>
          </ac:cxnSpMkLst>
        </pc:cxnChg>
        <pc:cxnChg chg="add del mod">
          <ac:chgData name="Al Brooks" userId="34fc579134f071c1" providerId="LiveId" clId="{B62C62A7-93D2-41C2-A8B3-CE992D4A8777}" dt="2021-04-13T20:29:40.077" v="9200" actId="14100"/>
          <ac:cxnSpMkLst>
            <pc:docMk/>
            <pc:sldMk cId="1001636457" sldId="7134"/>
            <ac:cxnSpMk id="171" creationId="{6EF99B95-4FBE-4CB5-8AC3-3DD71327F4B8}"/>
          </ac:cxnSpMkLst>
        </pc:cxnChg>
        <pc:cxnChg chg="add del mod">
          <ac:chgData name="Al Brooks" userId="34fc579134f071c1" providerId="LiveId" clId="{B62C62A7-93D2-41C2-A8B3-CE992D4A8777}" dt="2021-04-13T20:26:58.715" v="9157" actId="478"/>
          <ac:cxnSpMkLst>
            <pc:docMk/>
            <pc:sldMk cId="1001636457" sldId="7134"/>
            <ac:cxnSpMk id="174" creationId="{60B3B1CE-4525-4F28-B1F3-1F69DB50B76E}"/>
          </ac:cxnSpMkLst>
        </pc:cxnChg>
        <pc:cxnChg chg="add mod">
          <ac:chgData name="Al Brooks" userId="34fc579134f071c1" providerId="LiveId" clId="{B62C62A7-93D2-41C2-A8B3-CE992D4A8777}" dt="2021-04-13T20:32:20.670" v="9213" actId="14100"/>
          <ac:cxnSpMkLst>
            <pc:docMk/>
            <pc:sldMk cId="1001636457" sldId="7134"/>
            <ac:cxnSpMk id="206" creationId="{0B47B47F-35FE-424F-93A6-3F1CD856739B}"/>
          </ac:cxnSpMkLst>
        </pc:cxnChg>
        <pc:cxnChg chg="add del mod">
          <ac:chgData name="Al Brooks" userId="34fc579134f071c1" providerId="LiveId" clId="{B62C62A7-93D2-41C2-A8B3-CE992D4A8777}" dt="2021-04-13T20:32:33.024" v="9215" actId="478"/>
          <ac:cxnSpMkLst>
            <pc:docMk/>
            <pc:sldMk cId="1001636457" sldId="7134"/>
            <ac:cxnSpMk id="207" creationId="{0E405D1E-7534-4EB8-BB59-DA827835F4EE}"/>
          </ac:cxnSpMkLst>
        </pc:cxnChg>
        <pc:cxnChg chg="add mod">
          <ac:chgData name="Al Brooks" userId="34fc579134f071c1" providerId="LiveId" clId="{B62C62A7-93D2-41C2-A8B3-CE992D4A8777}" dt="2021-04-13T20:32:43.073" v="9217" actId="14100"/>
          <ac:cxnSpMkLst>
            <pc:docMk/>
            <pc:sldMk cId="1001636457" sldId="7134"/>
            <ac:cxnSpMk id="208" creationId="{BCE4FA38-8CEB-4007-BAE6-96F94A211A7E}"/>
          </ac:cxnSpMkLst>
        </pc:cxnChg>
        <pc:cxnChg chg="add mod">
          <ac:chgData name="Al Brooks" userId="34fc579134f071c1" providerId="LiveId" clId="{B62C62A7-93D2-41C2-A8B3-CE992D4A8777}" dt="2021-04-13T20:32:59.666" v="9219" actId="1076"/>
          <ac:cxnSpMkLst>
            <pc:docMk/>
            <pc:sldMk cId="1001636457" sldId="7134"/>
            <ac:cxnSpMk id="209" creationId="{391EA798-4705-4337-84F9-1DFDE8AD453B}"/>
          </ac:cxnSpMkLst>
        </pc:cxnChg>
      </pc:sldChg>
      <pc:sldChg chg="addSp delSp modSp add mod">
        <pc:chgData name="Al Brooks" userId="34fc579134f071c1" providerId="LiveId" clId="{B62C62A7-93D2-41C2-A8B3-CE992D4A8777}" dt="2021-04-14T22:11:34.491" v="12370" actId="478"/>
        <pc:sldMkLst>
          <pc:docMk/>
          <pc:sldMk cId="3127557045" sldId="7135"/>
        </pc:sldMkLst>
        <pc:spChg chg="mod">
          <ac:chgData name="Al Brooks" userId="34fc579134f071c1" providerId="LiveId" clId="{B62C62A7-93D2-41C2-A8B3-CE992D4A8777}" dt="2021-04-14T20:42:24.645" v="11593" actId="20577"/>
          <ac:spMkLst>
            <pc:docMk/>
            <pc:sldMk cId="3127557045" sldId="7135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3T17:51:38.702" v="8650" actId="20577"/>
          <ac:spMkLst>
            <pc:docMk/>
            <pc:sldMk cId="3127557045" sldId="7135"/>
            <ac:spMk id="21" creationId="{D800B438-E78B-4C04-8812-E548DC25F1FB}"/>
          </ac:spMkLst>
        </pc:spChg>
        <pc:spChg chg="add del mod">
          <ac:chgData name="Al Brooks" userId="34fc579134f071c1" providerId="LiveId" clId="{B62C62A7-93D2-41C2-A8B3-CE992D4A8777}" dt="2021-04-13T20:20:48.004" v="8990" actId="21"/>
          <ac:spMkLst>
            <pc:docMk/>
            <pc:sldMk cId="3127557045" sldId="7135"/>
            <ac:spMk id="85" creationId="{50FDCD35-24EA-44CB-B4D6-30635739E1F5}"/>
          </ac:spMkLst>
        </pc:spChg>
        <pc:spChg chg="add del mod">
          <ac:chgData name="Al Brooks" userId="34fc579134f071c1" providerId="LiveId" clId="{B62C62A7-93D2-41C2-A8B3-CE992D4A8777}" dt="2021-04-13T20:20:48.004" v="8990" actId="21"/>
          <ac:spMkLst>
            <pc:docMk/>
            <pc:sldMk cId="3127557045" sldId="7135"/>
            <ac:spMk id="158" creationId="{57A8E095-AC1D-4702-9CF7-4742C0DCA96C}"/>
          </ac:spMkLst>
        </pc:spChg>
        <pc:spChg chg="add del mod">
          <ac:chgData name="Al Brooks" userId="34fc579134f071c1" providerId="LiveId" clId="{B62C62A7-93D2-41C2-A8B3-CE992D4A8777}" dt="2021-04-13T20:20:48.004" v="8990" actId="21"/>
          <ac:spMkLst>
            <pc:docMk/>
            <pc:sldMk cId="3127557045" sldId="7135"/>
            <ac:spMk id="159" creationId="{78083D85-85E4-4FA8-8FCF-E0AE09C9F06D}"/>
          </ac:spMkLst>
        </pc:spChg>
        <pc:spChg chg="add mod">
          <ac:chgData name="Al Brooks" userId="34fc579134f071c1" providerId="LiveId" clId="{B62C62A7-93D2-41C2-A8B3-CE992D4A8777}" dt="2021-04-14T20:47:32.872" v="11647" actId="1076"/>
          <ac:spMkLst>
            <pc:docMk/>
            <pc:sldMk cId="3127557045" sldId="7135"/>
            <ac:spMk id="176" creationId="{D800C55D-E5D8-49FD-A263-1C8D1F41F6D6}"/>
          </ac:spMkLst>
        </pc:spChg>
        <pc:spChg chg="add mod">
          <ac:chgData name="Al Brooks" userId="34fc579134f071c1" providerId="LiveId" clId="{B62C62A7-93D2-41C2-A8B3-CE992D4A8777}" dt="2021-04-14T20:47:40.578" v="11648" actId="571"/>
          <ac:spMkLst>
            <pc:docMk/>
            <pc:sldMk cId="3127557045" sldId="7135"/>
            <ac:spMk id="177" creationId="{53E2D518-7E0F-4332-862C-C580C3FDCA52}"/>
          </ac:spMkLst>
        </pc:spChg>
        <pc:spChg chg="add mod">
          <ac:chgData name="Al Brooks" userId="34fc579134f071c1" providerId="LiveId" clId="{B62C62A7-93D2-41C2-A8B3-CE992D4A8777}" dt="2021-04-14T20:47:45.679" v="11649" actId="571"/>
          <ac:spMkLst>
            <pc:docMk/>
            <pc:sldMk cId="3127557045" sldId="7135"/>
            <ac:spMk id="178" creationId="{F3E22AA0-16D1-4688-B977-FE1CEE281B63}"/>
          </ac:spMkLst>
        </pc:spChg>
        <pc:spChg chg="add mod">
          <ac:chgData name="Al Brooks" userId="34fc579134f071c1" providerId="LiveId" clId="{B62C62A7-93D2-41C2-A8B3-CE992D4A8777}" dt="2021-04-14T20:47:51.230" v="11650" actId="571"/>
          <ac:spMkLst>
            <pc:docMk/>
            <pc:sldMk cId="3127557045" sldId="7135"/>
            <ac:spMk id="179" creationId="{D725EF4B-B4E6-45F2-82A3-5972C73B5E74}"/>
          </ac:spMkLst>
        </pc:spChg>
        <pc:spChg chg="add mod">
          <ac:chgData name="Al Brooks" userId="34fc579134f071c1" providerId="LiveId" clId="{B62C62A7-93D2-41C2-A8B3-CE992D4A8777}" dt="2021-04-14T20:47:54.913" v="11651" actId="571"/>
          <ac:spMkLst>
            <pc:docMk/>
            <pc:sldMk cId="3127557045" sldId="7135"/>
            <ac:spMk id="180" creationId="{6BE1AED0-C799-4162-8721-660A3BC552B0}"/>
          </ac:spMkLst>
        </pc:spChg>
        <pc:spChg chg="add mod">
          <ac:chgData name="Al Brooks" userId="34fc579134f071c1" providerId="LiveId" clId="{B62C62A7-93D2-41C2-A8B3-CE992D4A8777}" dt="2021-04-14T20:47:57.416" v="11652" actId="571"/>
          <ac:spMkLst>
            <pc:docMk/>
            <pc:sldMk cId="3127557045" sldId="7135"/>
            <ac:spMk id="181" creationId="{AE64E573-ACDC-4454-95D6-E1B68E77FECB}"/>
          </ac:spMkLst>
        </pc:spChg>
        <pc:spChg chg="add mod">
          <ac:chgData name="Al Brooks" userId="34fc579134f071c1" providerId="LiveId" clId="{B62C62A7-93D2-41C2-A8B3-CE992D4A8777}" dt="2021-04-14T20:48:03.874" v="11654" actId="1076"/>
          <ac:spMkLst>
            <pc:docMk/>
            <pc:sldMk cId="3127557045" sldId="7135"/>
            <ac:spMk id="182" creationId="{7E496A0C-3D77-451F-A11F-3C9200934FD7}"/>
          </ac:spMkLst>
        </pc:spChg>
        <pc:spChg chg="add mod">
          <ac:chgData name="Al Brooks" userId="34fc579134f071c1" providerId="LiveId" clId="{B62C62A7-93D2-41C2-A8B3-CE992D4A8777}" dt="2021-04-14T20:48:11.735" v="11655" actId="571"/>
          <ac:spMkLst>
            <pc:docMk/>
            <pc:sldMk cId="3127557045" sldId="7135"/>
            <ac:spMk id="183" creationId="{B72FAB42-E66F-4463-AC09-EE504D268A04}"/>
          </ac:spMkLst>
        </pc:spChg>
        <pc:spChg chg="add mod">
          <ac:chgData name="Al Brooks" userId="34fc579134f071c1" providerId="LiveId" clId="{B62C62A7-93D2-41C2-A8B3-CE992D4A8777}" dt="2021-04-14T20:48:14.669" v="11656" actId="571"/>
          <ac:spMkLst>
            <pc:docMk/>
            <pc:sldMk cId="3127557045" sldId="7135"/>
            <ac:spMk id="184" creationId="{DEF06956-7389-4139-9DCD-0E595DC2304D}"/>
          </ac:spMkLst>
        </pc:spChg>
        <pc:spChg chg="add mod">
          <ac:chgData name="Al Brooks" userId="34fc579134f071c1" providerId="LiveId" clId="{B62C62A7-93D2-41C2-A8B3-CE992D4A8777}" dt="2021-04-14T20:48:17.341" v="11657" actId="571"/>
          <ac:spMkLst>
            <pc:docMk/>
            <pc:sldMk cId="3127557045" sldId="7135"/>
            <ac:spMk id="185" creationId="{5951785A-1B9D-4283-8760-6C0D389CC6F6}"/>
          </ac:spMkLst>
        </pc:spChg>
        <pc:spChg chg="add mod">
          <ac:chgData name="Al Brooks" userId="34fc579134f071c1" providerId="LiveId" clId="{B62C62A7-93D2-41C2-A8B3-CE992D4A8777}" dt="2021-04-14T20:48:20.437" v="11658" actId="571"/>
          <ac:spMkLst>
            <pc:docMk/>
            <pc:sldMk cId="3127557045" sldId="7135"/>
            <ac:spMk id="186" creationId="{26CD9796-FCB9-4EFD-8B70-41C457D6A2D3}"/>
          </ac:spMkLst>
        </pc:spChg>
        <pc:spChg chg="add mod">
          <ac:chgData name="Al Brooks" userId="34fc579134f071c1" providerId="LiveId" clId="{B62C62A7-93D2-41C2-A8B3-CE992D4A8777}" dt="2021-04-14T20:48:22.802" v="11659" actId="571"/>
          <ac:spMkLst>
            <pc:docMk/>
            <pc:sldMk cId="3127557045" sldId="7135"/>
            <ac:spMk id="187" creationId="{5CA649FF-DC8A-44D6-9A9F-6D679FF944A0}"/>
          </ac:spMkLst>
        </pc:spChg>
        <pc:spChg chg="add mod">
          <ac:chgData name="Al Brooks" userId="34fc579134f071c1" providerId="LiveId" clId="{B62C62A7-93D2-41C2-A8B3-CE992D4A8777}" dt="2021-04-14T20:48:25.147" v="11660" actId="571"/>
          <ac:spMkLst>
            <pc:docMk/>
            <pc:sldMk cId="3127557045" sldId="7135"/>
            <ac:spMk id="188" creationId="{1C174B78-226F-445A-9FBA-39BABF43DE96}"/>
          </ac:spMkLst>
        </pc:spChg>
        <pc:spChg chg="add mod">
          <ac:chgData name="Al Brooks" userId="34fc579134f071c1" providerId="LiveId" clId="{B62C62A7-93D2-41C2-A8B3-CE992D4A8777}" dt="2021-04-14T20:48:32.328" v="11661" actId="571"/>
          <ac:spMkLst>
            <pc:docMk/>
            <pc:sldMk cId="3127557045" sldId="7135"/>
            <ac:spMk id="189" creationId="{6B8B51A2-27B0-47AD-934D-984904687827}"/>
          </ac:spMkLst>
        </pc:spChg>
        <pc:spChg chg="add mod">
          <ac:chgData name="Al Brooks" userId="34fc579134f071c1" providerId="LiveId" clId="{B62C62A7-93D2-41C2-A8B3-CE992D4A8777}" dt="2021-04-14T20:48:34.792" v="11662" actId="571"/>
          <ac:spMkLst>
            <pc:docMk/>
            <pc:sldMk cId="3127557045" sldId="7135"/>
            <ac:spMk id="190" creationId="{F482076B-B15B-457C-911C-A1D1F8266B9F}"/>
          </ac:spMkLst>
        </pc:spChg>
        <pc:spChg chg="add mod">
          <ac:chgData name="Al Brooks" userId="34fc579134f071c1" providerId="LiveId" clId="{B62C62A7-93D2-41C2-A8B3-CE992D4A8777}" dt="2021-04-14T20:48:37.265" v="11663" actId="571"/>
          <ac:spMkLst>
            <pc:docMk/>
            <pc:sldMk cId="3127557045" sldId="7135"/>
            <ac:spMk id="191" creationId="{135DE18A-AE8C-42B3-8DED-1F72CFF90CE0}"/>
          </ac:spMkLst>
        </pc:spChg>
        <pc:spChg chg="add mod">
          <ac:chgData name="Al Brooks" userId="34fc579134f071c1" providerId="LiveId" clId="{B62C62A7-93D2-41C2-A8B3-CE992D4A8777}" dt="2021-04-14T20:48:40.578" v="11664" actId="571"/>
          <ac:spMkLst>
            <pc:docMk/>
            <pc:sldMk cId="3127557045" sldId="7135"/>
            <ac:spMk id="192" creationId="{53E4F92A-0235-43C2-806D-C3CE6BADC613}"/>
          </ac:spMkLst>
        </pc:spChg>
        <pc:spChg chg="add mod">
          <ac:chgData name="Al Brooks" userId="34fc579134f071c1" providerId="LiveId" clId="{B62C62A7-93D2-41C2-A8B3-CE992D4A8777}" dt="2021-04-14T20:48:43.758" v="11665" actId="571"/>
          <ac:spMkLst>
            <pc:docMk/>
            <pc:sldMk cId="3127557045" sldId="7135"/>
            <ac:spMk id="193" creationId="{2CE329D7-B351-40F2-AB66-7CFB57C5F5AC}"/>
          </ac:spMkLst>
        </pc:spChg>
        <pc:spChg chg="add mod">
          <ac:chgData name="Al Brooks" userId="34fc579134f071c1" providerId="LiveId" clId="{B62C62A7-93D2-41C2-A8B3-CE992D4A8777}" dt="2021-04-14T20:48:49.740" v="11666" actId="571"/>
          <ac:spMkLst>
            <pc:docMk/>
            <pc:sldMk cId="3127557045" sldId="7135"/>
            <ac:spMk id="194" creationId="{3CF0FB0D-DABF-4A2B-8738-A5B5D8DDB976}"/>
          </ac:spMkLst>
        </pc:spChg>
        <pc:spChg chg="add mod">
          <ac:chgData name="Al Brooks" userId="34fc579134f071c1" providerId="LiveId" clId="{B62C62A7-93D2-41C2-A8B3-CE992D4A8777}" dt="2021-04-14T20:49:05.161" v="11667" actId="571"/>
          <ac:spMkLst>
            <pc:docMk/>
            <pc:sldMk cId="3127557045" sldId="7135"/>
            <ac:spMk id="195" creationId="{A8860E68-E927-487C-B726-B321F5BCEE98}"/>
          </ac:spMkLst>
        </pc:spChg>
        <pc:spChg chg="add mod">
          <ac:chgData name="Al Brooks" userId="34fc579134f071c1" providerId="LiveId" clId="{B62C62A7-93D2-41C2-A8B3-CE992D4A8777}" dt="2021-04-14T20:49:09.776" v="11668" actId="571"/>
          <ac:spMkLst>
            <pc:docMk/>
            <pc:sldMk cId="3127557045" sldId="7135"/>
            <ac:spMk id="196" creationId="{B1B6F0CC-2A81-4D2C-BBE6-F0AB1BF30096}"/>
          </ac:spMkLst>
        </pc:spChg>
        <pc:spChg chg="add mod">
          <ac:chgData name="Al Brooks" userId="34fc579134f071c1" providerId="LiveId" clId="{B62C62A7-93D2-41C2-A8B3-CE992D4A8777}" dt="2021-04-14T20:49:19.906" v="11669" actId="571"/>
          <ac:spMkLst>
            <pc:docMk/>
            <pc:sldMk cId="3127557045" sldId="7135"/>
            <ac:spMk id="197" creationId="{768C7C32-43EB-4169-901C-BB05D5FB81F5}"/>
          </ac:spMkLst>
        </pc:spChg>
        <pc:spChg chg="add mod">
          <ac:chgData name="Al Brooks" userId="34fc579134f071c1" providerId="LiveId" clId="{B62C62A7-93D2-41C2-A8B3-CE992D4A8777}" dt="2021-04-14T20:49:23.496" v="11670" actId="571"/>
          <ac:spMkLst>
            <pc:docMk/>
            <pc:sldMk cId="3127557045" sldId="7135"/>
            <ac:spMk id="198" creationId="{04402AB4-6079-43DB-86EB-E755E24A31EF}"/>
          </ac:spMkLst>
        </pc:spChg>
        <pc:spChg chg="add mod">
          <ac:chgData name="Al Brooks" userId="34fc579134f071c1" providerId="LiveId" clId="{B62C62A7-93D2-41C2-A8B3-CE992D4A8777}" dt="2021-04-14T20:49:25.834" v="11671" actId="571"/>
          <ac:spMkLst>
            <pc:docMk/>
            <pc:sldMk cId="3127557045" sldId="7135"/>
            <ac:spMk id="199" creationId="{13262D98-DA77-416F-B896-3E3232347C57}"/>
          </ac:spMkLst>
        </pc:spChg>
        <pc:spChg chg="add mod">
          <ac:chgData name="Al Brooks" userId="34fc579134f071c1" providerId="LiveId" clId="{B62C62A7-93D2-41C2-A8B3-CE992D4A8777}" dt="2021-04-14T20:49:30.940" v="11672" actId="571"/>
          <ac:spMkLst>
            <pc:docMk/>
            <pc:sldMk cId="3127557045" sldId="7135"/>
            <ac:spMk id="200" creationId="{D1F0858E-F3FC-4022-AB10-A8D5A6D0C2A7}"/>
          </ac:spMkLst>
        </pc:spChg>
        <pc:spChg chg="add mod">
          <ac:chgData name="Al Brooks" userId="34fc579134f071c1" providerId="LiveId" clId="{B62C62A7-93D2-41C2-A8B3-CE992D4A8777}" dt="2021-04-14T20:49:33.386" v="11673" actId="571"/>
          <ac:spMkLst>
            <pc:docMk/>
            <pc:sldMk cId="3127557045" sldId="7135"/>
            <ac:spMk id="201" creationId="{A8A1EEE6-1037-4246-8828-2D2458F7C10B}"/>
          </ac:spMkLst>
        </pc:spChg>
        <pc:spChg chg="add del mod">
          <ac:chgData name="Al Brooks" userId="34fc579134f071c1" providerId="LiveId" clId="{B62C62A7-93D2-41C2-A8B3-CE992D4A8777}" dt="2021-04-14T20:49:38.184" v="11675" actId="478"/>
          <ac:spMkLst>
            <pc:docMk/>
            <pc:sldMk cId="3127557045" sldId="7135"/>
            <ac:spMk id="202" creationId="{CFE8E920-F4A7-4562-9E0B-0C0412DC3BDA}"/>
          </ac:spMkLst>
        </pc:spChg>
        <pc:spChg chg="add mod">
          <ac:chgData name="Al Brooks" userId="34fc579134f071c1" providerId="LiveId" clId="{B62C62A7-93D2-41C2-A8B3-CE992D4A8777}" dt="2021-04-14T20:49:50.476" v="11676" actId="571"/>
          <ac:spMkLst>
            <pc:docMk/>
            <pc:sldMk cId="3127557045" sldId="7135"/>
            <ac:spMk id="203" creationId="{1190DD6A-E393-462E-961A-469246BD6FE2}"/>
          </ac:spMkLst>
        </pc:spChg>
        <pc:spChg chg="add mod">
          <ac:chgData name="Al Brooks" userId="34fc579134f071c1" providerId="LiveId" clId="{B62C62A7-93D2-41C2-A8B3-CE992D4A8777}" dt="2021-04-14T20:50:05.687" v="11680" actId="1076"/>
          <ac:spMkLst>
            <pc:docMk/>
            <pc:sldMk cId="3127557045" sldId="7135"/>
            <ac:spMk id="204" creationId="{D54364E5-058B-410F-A553-938E71C69AFB}"/>
          </ac:spMkLst>
        </pc:spChg>
        <pc:spChg chg="add mod">
          <ac:chgData name="Al Brooks" userId="34fc579134f071c1" providerId="LiveId" clId="{B62C62A7-93D2-41C2-A8B3-CE992D4A8777}" dt="2021-04-14T20:55:58.600" v="11873" actId="1076"/>
          <ac:spMkLst>
            <pc:docMk/>
            <pc:sldMk cId="3127557045" sldId="7135"/>
            <ac:spMk id="206" creationId="{3A2E3564-8191-47EC-939D-AE48E1EFEA11}"/>
          </ac:spMkLst>
        </pc:spChg>
        <pc:spChg chg="add del mod">
          <ac:chgData name="Al Brooks" userId="34fc579134f071c1" providerId="LiveId" clId="{B62C62A7-93D2-41C2-A8B3-CE992D4A8777}" dt="2021-04-14T20:50:20.227" v="11683" actId="478"/>
          <ac:spMkLst>
            <pc:docMk/>
            <pc:sldMk cId="3127557045" sldId="7135"/>
            <ac:spMk id="207" creationId="{EFD05360-9EE4-4C19-9067-122E6D3348FA}"/>
          </ac:spMkLst>
        </pc:spChg>
        <pc:spChg chg="add mod">
          <ac:chgData name="Al Brooks" userId="34fc579134f071c1" providerId="LiveId" clId="{B62C62A7-93D2-41C2-A8B3-CE992D4A8777}" dt="2021-04-14T20:54:52.416" v="11855" actId="14100"/>
          <ac:spMkLst>
            <pc:docMk/>
            <pc:sldMk cId="3127557045" sldId="7135"/>
            <ac:spMk id="208" creationId="{D4892465-430D-44D3-B395-2824592B6326}"/>
          </ac:spMkLst>
        </pc:spChg>
        <pc:spChg chg="add mod">
          <ac:chgData name="Al Brooks" userId="34fc579134f071c1" providerId="LiveId" clId="{B62C62A7-93D2-41C2-A8B3-CE992D4A8777}" dt="2021-04-14T20:54:43.734" v="11853" actId="14100"/>
          <ac:spMkLst>
            <pc:docMk/>
            <pc:sldMk cId="3127557045" sldId="7135"/>
            <ac:spMk id="209" creationId="{A07C927A-3A43-46FD-91F5-37BFF4EAA406}"/>
          </ac:spMkLst>
        </pc:spChg>
        <pc:spChg chg="add mod">
          <ac:chgData name="Al Brooks" userId="34fc579134f071c1" providerId="LiveId" clId="{B62C62A7-93D2-41C2-A8B3-CE992D4A8777}" dt="2021-04-14T20:54:32.460" v="11850" actId="1076"/>
          <ac:spMkLst>
            <pc:docMk/>
            <pc:sldMk cId="3127557045" sldId="7135"/>
            <ac:spMk id="210" creationId="{88B7887A-6068-413F-96E5-089D4090A1A8}"/>
          </ac:spMkLst>
        </pc:spChg>
        <pc:spChg chg="add mod">
          <ac:chgData name="Al Brooks" userId="34fc579134f071c1" providerId="LiveId" clId="{B62C62A7-93D2-41C2-A8B3-CE992D4A8777}" dt="2021-04-14T20:55:52.529" v="11872" actId="14100"/>
          <ac:spMkLst>
            <pc:docMk/>
            <pc:sldMk cId="3127557045" sldId="7135"/>
            <ac:spMk id="211" creationId="{45577C16-5FCD-4B8B-B430-41873D78588C}"/>
          </ac:spMkLst>
        </pc:spChg>
        <pc:spChg chg="add del mod">
          <ac:chgData name="Al Brooks" userId="34fc579134f071c1" providerId="LiveId" clId="{B62C62A7-93D2-41C2-A8B3-CE992D4A8777}" dt="2021-04-14T20:51:12.518" v="11709" actId="478"/>
          <ac:spMkLst>
            <pc:docMk/>
            <pc:sldMk cId="3127557045" sldId="7135"/>
            <ac:spMk id="212" creationId="{2B7A2155-4F58-4E62-9D39-610C41BB660A}"/>
          </ac:spMkLst>
        </pc:spChg>
        <pc:spChg chg="add mod">
          <ac:chgData name="Al Brooks" userId="34fc579134f071c1" providerId="LiveId" clId="{B62C62A7-93D2-41C2-A8B3-CE992D4A8777}" dt="2021-04-14T20:55:45.231" v="11870" actId="1076"/>
          <ac:spMkLst>
            <pc:docMk/>
            <pc:sldMk cId="3127557045" sldId="7135"/>
            <ac:spMk id="217" creationId="{1E00CE65-29C1-4C5C-89EB-B11B6E975E0A}"/>
          </ac:spMkLst>
        </pc:spChg>
        <pc:spChg chg="add mod">
          <ac:chgData name="Al Brooks" userId="34fc579134f071c1" providerId="LiveId" clId="{B62C62A7-93D2-41C2-A8B3-CE992D4A8777}" dt="2021-04-14T20:55:07.729" v="11860" actId="1076"/>
          <ac:spMkLst>
            <pc:docMk/>
            <pc:sldMk cId="3127557045" sldId="7135"/>
            <ac:spMk id="219" creationId="{09FDBD78-5A7E-43F6-821D-73A01A8E989A}"/>
          </ac:spMkLst>
        </pc:spChg>
        <pc:spChg chg="add mod">
          <ac:chgData name="Al Brooks" userId="34fc579134f071c1" providerId="LiveId" clId="{B62C62A7-93D2-41C2-A8B3-CE992D4A8777}" dt="2021-04-14T20:55:21.155" v="11863" actId="1076"/>
          <ac:spMkLst>
            <pc:docMk/>
            <pc:sldMk cId="3127557045" sldId="7135"/>
            <ac:spMk id="220" creationId="{5A1B0E32-484A-49F0-9CD7-0936A598A29A}"/>
          </ac:spMkLst>
        </pc:spChg>
        <pc:spChg chg="add mod">
          <ac:chgData name="Al Brooks" userId="34fc579134f071c1" providerId="LiveId" clId="{B62C62A7-93D2-41C2-A8B3-CE992D4A8777}" dt="2021-04-14T20:55:34.130" v="11868" actId="1076"/>
          <ac:spMkLst>
            <pc:docMk/>
            <pc:sldMk cId="3127557045" sldId="7135"/>
            <ac:spMk id="221" creationId="{81D34450-BD3A-47DA-BE25-B9AA8E397FB1}"/>
          </ac:spMkLst>
        </pc:spChg>
        <pc:spChg chg="add mod">
          <ac:chgData name="Al Brooks" userId="34fc579134f071c1" providerId="LiveId" clId="{B62C62A7-93D2-41C2-A8B3-CE992D4A8777}" dt="2021-04-14T20:56:09.767" v="11877" actId="14100"/>
          <ac:spMkLst>
            <pc:docMk/>
            <pc:sldMk cId="3127557045" sldId="7135"/>
            <ac:spMk id="226" creationId="{01B02F5B-E394-49EC-A708-47565DACDF57}"/>
          </ac:spMkLst>
        </pc:spChg>
        <pc:spChg chg="add mod">
          <ac:chgData name="Al Brooks" userId="34fc579134f071c1" providerId="LiveId" clId="{B62C62A7-93D2-41C2-A8B3-CE992D4A8777}" dt="2021-04-14T20:54:14.904" v="11847" actId="108"/>
          <ac:spMkLst>
            <pc:docMk/>
            <pc:sldMk cId="3127557045" sldId="7135"/>
            <ac:spMk id="227" creationId="{7626A8C1-86A2-43EA-9FA2-19CBE630B1A6}"/>
          </ac:spMkLst>
        </pc:spChg>
        <pc:spChg chg="add mod">
          <ac:chgData name="Al Brooks" userId="34fc579134f071c1" providerId="LiveId" clId="{B62C62A7-93D2-41C2-A8B3-CE992D4A8777}" dt="2021-04-14T21:15:55.160" v="11954" actId="108"/>
          <ac:spMkLst>
            <pc:docMk/>
            <pc:sldMk cId="3127557045" sldId="7135"/>
            <ac:spMk id="228" creationId="{4B2D095F-3EEC-4D8D-96AE-583E9E504D23}"/>
          </ac:spMkLst>
        </pc:spChg>
        <pc:spChg chg="add mod">
          <ac:chgData name="Al Brooks" userId="34fc579134f071c1" providerId="LiveId" clId="{B62C62A7-93D2-41C2-A8B3-CE992D4A8777}" dt="2021-04-14T20:52:57.779" v="11823" actId="14100"/>
          <ac:spMkLst>
            <pc:docMk/>
            <pc:sldMk cId="3127557045" sldId="7135"/>
            <ac:spMk id="229" creationId="{6D3F8348-BE4A-49E7-BB94-6470E3509FC9}"/>
          </ac:spMkLst>
        </pc:spChg>
        <pc:spChg chg="add mod">
          <ac:chgData name="Al Brooks" userId="34fc579134f071c1" providerId="LiveId" clId="{B62C62A7-93D2-41C2-A8B3-CE992D4A8777}" dt="2021-04-14T20:57:15.836" v="11896" actId="14100"/>
          <ac:spMkLst>
            <pc:docMk/>
            <pc:sldMk cId="3127557045" sldId="7135"/>
            <ac:spMk id="231" creationId="{95C9D124-9475-4631-8017-A66B2D7DEC63}"/>
          </ac:spMkLst>
        </pc:spChg>
        <pc:spChg chg="add mod">
          <ac:chgData name="Al Brooks" userId="34fc579134f071c1" providerId="LiveId" clId="{B62C62A7-93D2-41C2-A8B3-CE992D4A8777}" dt="2021-04-14T21:14:53.013" v="11921" actId="1076"/>
          <ac:spMkLst>
            <pc:docMk/>
            <pc:sldMk cId="3127557045" sldId="7135"/>
            <ac:spMk id="232" creationId="{82D724CF-12A9-4A35-B9BF-79B3C4ACCD0F}"/>
          </ac:spMkLst>
        </pc:spChg>
        <pc:spChg chg="add mod">
          <ac:chgData name="Al Brooks" userId="34fc579134f071c1" providerId="LiveId" clId="{B62C62A7-93D2-41C2-A8B3-CE992D4A8777}" dt="2021-04-14T20:57:29.692" v="11904" actId="14100"/>
          <ac:spMkLst>
            <pc:docMk/>
            <pc:sldMk cId="3127557045" sldId="7135"/>
            <ac:spMk id="233" creationId="{ECD0A106-90F1-47A1-B1FC-B0EF7FDEF57E}"/>
          </ac:spMkLst>
        </pc:spChg>
        <pc:spChg chg="add mod">
          <ac:chgData name="Al Brooks" userId="34fc579134f071c1" providerId="LiveId" clId="{B62C62A7-93D2-41C2-A8B3-CE992D4A8777}" dt="2021-04-14T21:15:10.942" v="11924" actId="108"/>
          <ac:spMkLst>
            <pc:docMk/>
            <pc:sldMk cId="3127557045" sldId="7135"/>
            <ac:spMk id="236" creationId="{FE1DB08A-5E51-4407-B57B-98DC1343E0AC}"/>
          </ac:spMkLst>
        </pc:spChg>
        <pc:spChg chg="add mod ord">
          <ac:chgData name="Al Brooks" userId="34fc579134f071c1" providerId="LiveId" clId="{B62C62A7-93D2-41C2-A8B3-CE992D4A8777}" dt="2021-04-14T21:16:48.945" v="11963" actId="167"/>
          <ac:spMkLst>
            <pc:docMk/>
            <pc:sldMk cId="3127557045" sldId="7135"/>
            <ac:spMk id="237" creationId="{43F62318-4EAB-49A0-899D-D1846AFBCF57}"/>
          </ac:spMkLst>
        </pc:spChg>
        <pc:spChg chg="add mod ord">
          <ac:chgData name="Al Brooks" userId="34fc579134f071c1" providerId="LiveId" clId="{B62C62A7-93D2-41C2-A8B3-CE992D4A8777}" dt="2021-04-14T21:16:48.945" v="11963" actId="167"/>
          <ac:spMkLst>
            <pc:docMk/>
            <pc:sldMk cId="3127557045" sldId="7135"/>
            <ac:spMk id="238" creationId="{F3523FB5-8D4E-451B-95DA-F4D7E60DDC6F}"/>
          </ac:spMkLst>
        </pc:spChg>
        <pc:spChg chg="add mod">
          <ac:chgData name="Al Brooks" userId="34fc579134f071c1" providerId="LiveId" clId="{B62C62A7-93D2-41C2-A8B3-CE992D4A8777}" dt="2021-04-14T22:11:23.079" v="12368" actId="1076"/>
          <ac:spMkLst>
            <pc:docMk/>
            <pc:sldMk cId="3127557045" sldId="7135"/>
            <ac:spMk id="241" creationId="{DF69F857-6D16-4565-B98E-31D7334F28EC}"/>
          </ac:spMkLst>
        </pc:spChg>
        <pc:picChg chg="add mod ord">
          <ac:chgData name="Al Brooks" userId="34fc579134f071c1" providerId="LiveId" clId="{B62C62A7-93D2-41C2-A8B3-CE992D4A8777}" dt="2021-04-14T21:16:52.351" v="11964" actId="167"/>
          <ac:picMkLst>
            <pc:docMk/>
            <pc:sldMk cId="3127557045" sldId="7135"/>
            <ac:picMk id="3" creationId="{3394CAF9-43C1-45DC-B751-57E0420CBE19}"/>
          </ac:picMkLst>
        </pc:picChg>
        <pc:picChg chg="add mod">
          <ac:chgData name="Al Brooks" userId="34fc579134f071c1" providerId="LiveId" clId="{B62C62A7-93D2-41C2-A8B3-CE992D4A8777}" dt="2021-04-14T20:50:04.384" v="11679" actId="571"/>
          <ac:picMkLst>
            <pc:docMk/>
            <pc:sldMk cId="3127557045" sldId="7135"/>
            <ac:picMk id="205" creationId="{6F139893-8AA6-46EB-ABBF-BEAAFF7609B8}"/>
          </ac:picMkLst>
        </pc:picChg>
        <pc:picChg chg="add mod">
          <ac:chgData name="Al Brooks" userId="34fc579134f071c1" providerId="LiveId" clId="{B62C62A7-93D2-41C2-A8B3-CE992D4A8777}" dt="2021-04-14T20:51:23.612" v="11713" actId="571"/>
          <ac:picMkLst>
            <pc:docMk/>
            <pc:sldMk cId="3127557045" sldId="7135"/>
            <ac:picMk id="218" creationId="{C9B4B3E6-08C2-4A6E-88FE-9566D8F1244A}"/>
          </ac:picMkLst>
        </pc:picChg>
        <pc:cxnChg chg="mod">
          <ac:chgData name="Al Brooks" userId="34fc579134f071c1" providerId="LiveId" clId="{B62C62A7-93D2-41C2-A8B3-CE992D4A8777}" dt="2021-04-14T20:42:54.913" v="11597" actId="1076"/>
          <ac:cxnSpMkLst>
            <pc:docMk/>
            <pc:sldMk cId="3127557045" sldId="7135"/>
            <ac:cxnSpMk id="154" creationId="{9F57FCD0-4B3F-458F-AEAA-3AA2F3108B1F}"/>
          </ac:cxnSpMkLst>
        </pc:cxnChg>
        <pc:cxnChg chg="add mod">
          <ac:chgData name="Al Brooks" userId="34fc579134f071c1" providerId="LiveId" clId="{B62C62A7-93D2-41C2-A8B3-CE992D4A8777}" dt="2021-04-14T20:43:08.976" v="11600" actId="14100"/>
          <ac:cxnSpMkLst>
            <pc:docMk/>
            <pc:sldMk cId="3127557045" sldId="7135"/>
            <ac:cxnSpMk id="158" creationId="{CAE7EADE-AF41-4600-BE63-921B99CB09BC}"/>
          </ac:cxnSpMkLst>
        </pc:cxnChg>
        <pc:cxnChg chg="add mod">
          <ac:chgData name="Al Brooks" userId="34fc579134f071c1" providerId="LiveId" clId="{B62C62A7-93D2-41C2-A8B3-CE992D4A8777}" dt="2021-04-14T20:43:25.761" v="11602" actId="14100"/>
          <ac:cxnSpMkLst>
            <pc:docMk/>
            <pc:sldMk cId="3127557045" sldId="7135"/>
            <ac:cxnSpMk id="159" creationId="{555DF94E-2CBC-47B6-8F28-D998B3972B7C}"/>
          </ac:cxnSpMkLst>
        </pc:cxnChg>
        <pc:cxnChg chg="add mod">
          <ac:chgData name="Al Brooks" userId="34fc579134f071c1" providerId="LiveId" clId="{B62C62A7-93D2-41C2-A8B3-CE992D4A8777}" dt="2021-04-14T20:43:33.856" v="11604" actId="14100"/>
          <ac:cxnSpMkLst>
            <pc:docMk/>
            <pc:sldMk cId="3127557045" sldId="7135"/>
            <ac:cxnSpMk id="160" creationId="{773DB17E-ED69-4DC2-A65A-BB03A8FD5132}"/>
          </ac:cxnSpMkLst>
        </pc:cxnChg>
        <pc:cxnChg chg="add mod">
          <ac:chgData name="Al Brooks" userId="34fc579134f071c1" providerId="LiveId" clId="{B62C62A7-93D2-41C2-A8B3-CE992D4A8777}" dt="2021-04-14T20:43:48.213" v="11606" actId="14100"/>
          <ac:cxnSpMkLst>
            <pc:docMk/>
            <pc:sldMk cId="3127557045" sldId="7135"/>
            <ac:cxnSpMk id="161" creationId="{5275A006-8B45-41C9-AFAA-975FAB1747AF}"/>
          </ac:cxnSpMkLst>
        </pc:cxnChg>
        <pc:cxnChg chg="add mod">
          <ac:chgData name="Al Brooks" userId="34fc579134f071c1" providerId="LiveId" clId="{B62C62A7-93D2-41C2-A8B3-CE992D4A8777}" dt="2021-04-14T20:44:01.428" v="11609" actId="14100"/>
          <ac:cxnSpMkLst>
            <pc:docMk/>
            <pc:sldMk cId="3127557045" sldId="7135"/>
            <ac:cxnSpMk id="162" creationId="{0CB52F75-9AA0-4980-AA3D-E07F604AF79B}"/>
          </ac:cxnSpMkLst>
        </pc:cxnChg>
        <pc:cxnChg chg="add mod">
          <ac:chgData name="Al Brooks" userId="34fc579134f071c1" providerId="LiveId" clId="{B62C62A7-93D2-41C2-A8B3-CE992D4A8777}" dt="2021-04-14T20:44:18.513" v="11611" actId="14100"/>
          <ac:cxnSpMkLst>
            <pc:docMk/>
            <pc:sldMk cId="3127557045" sldId="7135"/>
            <ac:cxnSpMk id="164" creationId="{E1A03B66-4E69-4D14-9987-FFC0DEBD8D91}"/>
          </ac:cxnSpMkLst>
        </pc:cxnChg>
        <pc:cxnChg chg="add mod">
          <ac:chgData name="Al Brooks" userId="34fc579134f071c1" providerId="LiveId" clId="{B62C62A7-93D2-41C2-A8B3-CE992D4A8777}" dt="2021-04-14T20:44:26.977" v="11613" actId="14100"/>
          <ac:cxnSpMkLst>
            <pc:docMk/>
            <pc:sldMk cId="3127557045" sldId="7135"/>
            <ac:cxnSpMk id="165" creationId="{8029A74E-91C8-48F2-9CEC-A8F2B29B4B94}"/>
          </ac:cxnSpMkLst>
        </pc:cxnChg>
        <pc:cxnChg chg="add mod">
          <ac:chgData name="Al Brooks" userId="34fc579134f071c1" providerId="LiveId" clId="{B62C62A7-93D2-41C2-A8B3-CE992D4A8777}" dt="2021-04-14T20:44:38.552" v="11616" actId="14100"/>
          <ac:cxnSpMkLst>
            <pc:docMk/>
            <pc:sldMk cId="3127557045" sldId="7135"/>
            <ac:cxnSpMk id="166" creationId="{D5D8A196-D90E-4A2A-ACDE-8A6839E226D3}"/>
          </ac:cxnSpMkLst>
        </pc:cxnChg>
        <pc:cxnChg chg="add mod">
          <ac:chgData name="Al Brooks" userId="34fc579134f071c1" providerId="LiveId" clId="{B62C62A7-93D2-41C2-A8B3-CE992D4A8777}" dt="2021-04-14T20:45:04.668" v="11623" actId="14100"/>
          <ac:cxnSpMkLst>
            <pc:docMk/>
            <pc:sldMk cId="3127557045" sldId="7135"/>
            <ac:cxnSpMk id="167" creationId="{10D9B2FC-57DC-40E2-82FA-EAA6C8A8CA58}"/>
          </ac:cxnSpMkLst>
        </pc:cxnChg>
        <pc:cxnChg chg="add del mod">
          <ac:chgData name="Al Brooks" userId="34fc579134f071c1" providerId="LiveId" clId="{B62C62A7-93D2-41C2-A8B3-CE992D4A8777}" dt="2021-04-14T20:44:46.508" v="11618" actId="478"/>
          <ac:cxnSpMkLst>
            <pc:docMk/>
            <pc:sldMk cId="3127557045" sldId="7135"/>
            <ac:cxnSpMk id="168" creationId="{406DE59D-9E3E-4596-BE9D-5C21E716F11B}"/>
          </ac:cxnSpMkLst>
        </pc:cxnChg>
        <pc:cxnChg chg="add mod">
          <ac:chgData name="Al Brooks" userId="34fc579134f071c1" providerId="LiveId" clId="{B62C62A7-93D2-41C2-A8B3-CE992D4A8777}" dt="2021-04-14T20:45:29.417" v="11626" actId="14100"/>
          <ac:cxnSpMkLst>
            <pc:docMk/>
            <pc:sldMk cId="3127557045" sldId="7135"/>
            <ac:cxnSpMk id="169" creationId="{06B83FD2-2BC2-466F-9B6F-F6C4B6065E2E}"/>
          </ac:cxnSpMkLst>
        </pc:cxnChg>
        <pc:cxnChg chg="add mod">
          <ac:chgData name="Al Brooks" userId="34fc579134f071c1" providerId="LiveId" clId="{B62C62A7-93D2-41C2-A8B3-CE992D4A8777}" dt="2021-04-14T20:45:57.684" v="11629" actId="1076"/>
          <ac:cxnSpMkLst>
            <pc:docMk/>
            <pc:sldMk cId="3127557045" sldId="7135"/>
            <ac:cxnSpMk id="170" creationId="{2DD77874-F176-4911-99EE-670C0A9A057A}"/>
          </ac:cxnSpMkLst>
        </pc:cxnChg>
        <pc:cxnChg chg="add mod">
          <ac:chgData name="Al Brooks" userId="34fc579134f071c1" providerId="LiveId" clId="{B62C62A7-93D2-41C2-A8B3-CE992D4A8777}" dt="2021-04-14T20:46:30.521" v="11634" actId="14100"/>
          <ac:cxnSpMkLst>
            <pc:docMk/>
            <pc:sldMk cId="3127557045" sldId="7135"/>
            <ac:cxnSpMk id="171" creationId="{A6314319-8EF0-404C-A8AF-39E69E9BD720}"/>
          </ac:cxnSpMkLst>
        </pc:cxnChg>
        <pc:cxnChg chg="add mod">
          <ac:chgData name="Al Brooks" userId="34fc579134f071c1" providerId="LiveId" clId="{B62C62A7-93D2-41C2-A8B3-CE992D4A8777}" dt="2021-04-14T20:46:52.461" v="11639" actId="14100"/>
          <ac:cxnSpMkLst>
            <pc:docMk/>
            <pc:sldMk cId="3127557045" sldId="7135"/>
            <ac:cxnSpMk id="172" creationId="{57210AA9-F13C-4E47-90AA-FC49ADE6AAC0}"/>
          </ac:cxnSpMkLst>
        </pc:cxnChg>
        <pc:cxnChg chg="add mod">
          <ac:chgData name="Al Brooks" userId="34fc579134f071c1" providerId="LiveId" clId="{B62C62A7-93D2-41C2-A8B3-CE992D4A8777}" dt="2021-04-14T21:14:31.811" v="11915" actId="14100"/>
          <ac:cxnSpMkLst>
            <pc:docMk/>
            <pc:sldMk cId="3127557045" sldId="7135"/>
            <ac:cxnSpMk id="173" creationId="{4789F30D-9CF6-4A29-935D-08DB27DE2CD2}"/>
          </ac:cxnSpMkLst>
        </pc:cxnChg>
        <pc:cxnChg chg="add mod">
          <ac:chgData name="Al Brooks" userId="34fc579134f071c1" providerId="LiveId" clId="{B62C62A7-93D2-41C2-A8B3-CE992D4A8777}" dt="2021-04-14T20:47:09.680" v="11642" actId="14100"/>
          <ac:cxnSpMkLst>
            <pc:docMk/>
            <pc:sldMk cId="3127557045" sldId="7135"/>
            <ac:cxnSpMk id="174" creationId="{C43A132B-1064-47FC-BBCC-158BEB5747B3}"/>
          </ac:cxnSpMkLst>
        </pc:cxnChg>
        <pc:cxnChg chg="add mod">
          <ac:chgData name="Al Brooks" userId="34fc579134f071c1" providerId="LiveId" clId="{B62C62A7-93D2-41C2-A8B3-CE992D4A8777}" dt="2021-04-14T20:47:24.833" v="11645" actId="14100"/>
          <ac:cxnSpMkLst>
            <pc:docMk/>
            <pc:sldMk cId="3127557045" sldId="7135"/>
            <ac:cxnSpMk id="175" creationId="{92B772F1-EC2A-4515-8BA9-C1F01825A39A}"/>
          </ac:cxnSpMkLst>
        </pc:cxnChg>
        <pc:cxnChg chg="add mod">
          <ac:chgData name="Al Brooks" userId="34fc579134f071c1" providerId="LiveId" clId="{B62C62A7-93D2-41C2-A8B3-CE992D4A8777}" dt="2021-04-14T21:16:00.632" v="11956" actId="14100"/>
          <ac:cxnSpMkLst>
            <pc:docMk/>
            <pc:sldMk cId="3127557045" sldId="7135"/>
            <ac:cxnSpMk id="230" creationId="{DF473A4C-EEBA-4B69-BD19-BFCD3A629C43}"/>
          </ac:cxnSpMkLst>
        </pc:cxnChg>
        <pc:cxnChg chg="add mod">
          <ac:chgData name="Al Brooks" userId="34fc579134f071c1" providerId="LiveId" clId="{B62C62A7-93D2-41C2-A8B3-CE992D4A8777}" dt="2021-04-14T21:14:21.297" v="11912" actId="14100"/>
          <ac:cxnSpMkLst>
            <pc:docMk/>
            <pc:sldMk cId="3127557045" sldId="7135"/>
            <ac:cxnSpMk id="234" creationId="{92A75622-A866-4C55-8C4E-F6434E3EA5CF}"/>
          </ac:cxnSpMkLst>
        </pc:cxnChg>
        <pc:cxnChg chg="add mod">
          <ac:chgData name="Al Brooks" userId="34fc579134f071c1" providerId="LiveId" clId="{B62C62A7-93D2-41C2-A8B3-CE992D4A8777}" dt="2021-04-14T21:14:56.757" v="11922" actId="571"/>
          <ac:cxnSpMkLst>
            <pc:docMk/>
            <pc:sldMk cId="3127557045" sldId="7135"/>
            <ac:cxnSpMk id="235" creationId="{5670ED00-9663-448B-85CB-86EBEBEAB7D6}"/>
          </ac:cxnSpMkLst>
        </pc:cxnChg>
        <pc:cxnChg chg="add mod">
          <ac:chgData name="Al Brooks" userId="34fc579134f071c1" providerId="LiveId" clId="{B62C62A7-93D2-41C2-A8B3-CE992D4A8777}" dt="2021-04-14T22:11:05.022" v="12366" actId="1076"/>
          <ac:cxnSpMkLst>
            <pc:docMk/>
            <pc:sldMk cId="3127557045" sldId="7135"/>
            <ac:cxnSpMk id="239" creationId="{86603C41-7453-46FE-A643-E4D519BE2C5D}"/>
          </ac:cxnSpMkLst>
        </pc:cxnChg>
        <pc:cxnChg chg="add mod">
          <ac:chgData name="Al Brooks" userId="34fc579134f071c1" providerId="LiveId" clId="{B62C62A7-93D2-41C2-A8B3-CE992D4A8777}" dt="2021-04-14T22:11:05.022" v="12366" actId="1076"/>
          <ac:cxnSpMkLst>
            <pc:docMk/>
            <pc:sldMk cId="3127557045" sldId="7135"/>
            <ac:cxnSpMk id="240" creationId="{DA0F9825-BE35-43B8-B810-43CF14761249}"/>
          </ac:cxnSpMkLst>
        </pc:cxnChg>
        <pc:cxnChg chg="add del mod">
          <ac:chgData name="Al Brooks" userId="34fc579134f071c1" providerId="LiveId" clId="{B62C62A7-93D2-41C2-A8B3-CE992D4A8777}" dt="2021-04-14T22:11:34.491" v="12370" actId="478"/>
          <ac:cxnSpMkLst>
            <pc:docMk/>
            <pc:sldMk cId="3127557045" sldId="7135"/>
            <ac:cxnSpMk id="242" creationId="{7B58551C-2023-472C-A103-09CCB3C127D5}"/>
          </ac:cxnSpMkLst>
        </pc:cxnChg>
      </pc:sldChg>
      <pc:sldChg chg="delSp modSp add del mod">
        <pc:chgData name="Al Brooks" userId="34fc579134f071c1" providerId="LiveId" clId="{B62C62A7-93D2-41C2-A8B3-CE992D4A8777}" dt="2021-04-12T21:55:09.212" v="7339" actId="2696"/>
        <pc:sldMkLst>
          <pc:docMk/>
          <pc:sldMk cId="3949250901" sldId="7135"/>
        </pc:sldMkLst>
        <pc:spChg chg="mod">
          <ac:chgData name="Al Brooks" userId="34fc579134f071c1" providerId="LiveId" clId="{B62C62A7-93D2-41C2-A8B3-CE992D4A8777}" dt="2021-04-12T21:47:08.218" v="6951" actId="20577"/>
          <ac:spMkLst>
            <pc:docMk/>
            <pc:sldMk cId="3949250901" sldId="7135"/>
            <ac:spMk id="5" creationId="{00000000-0000-0000-0000-000000000000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156" creationId="{90737D70-5292-4114-B1A5-9CFE7025F18B}"/>
          </ac:spMkLst>
        </pc:spChg>
        <pc:spChg chg="mod">
          <ac:chgData name="Al Brooks" userId="34fc579134f071c1" providerId="LiveId" clId="{B62C62A7-93D2-41C2-A8B3-CE992D4A8777}" dt="2021-04-12T21:47:16.257" v="6953" actId="14100"/>
          <ac:spMkLst>
            <pc:docMk/>
            <pc:sldMk cId="3949250901" sldId="7135"/>
            <ac:spMk id="180" creationId="{4139E4DA-4F87-4A0E-B1C6-3C12B03F45A6}"/>
          </ac:spMkLst>
        </pc:spChg>
        <pc:spChg chg="mod">
          <ac:chgData name="Al Brooks" userId="34fc579134f071c1" providerId="LiveId" clId="{B62C62A7-93D2-41C2-A8B3-CE992D4A8777}" dt="2021-04-12T21:47:27.218" v="6954" actId="1076"/>
          <ac:spMkLst>
            <pc:docMk/>
            <pc:sldMk cId="3949250901" sldId="7135"/>
            <ac:spMk id="183" creationId="{46A1FF22-7057-4587-BDE5-0D3490AF8BAA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2T21:55:06.183" v="7338" actId="478"/>
          <ac:spMkLst>
            <pc:docMk/>
            <pc:sldMk cId="3949250901" sldId="7135"/>
            <ac:spMk id="215" creationId="{38A57D53-D512-445D-9B9C-C439C628D974}"/>
          </ac:spMkLst>
        </pc:sp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57" creationId="{14E4FAA3-5C06-45D6-B666-B2B730D5F92C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163" creationId="{ACCA4E60-9F40-40CD-8BFE-92D35F8163F5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2T21:55:06.183" v="7338" actId="478"/>
          <ac:cxnSpMkLst>
            <pc:docMk/>
            <pc:sldMk cId="3949250901" sldId="7135"/>
            <ac:cxnSpMk id="225" creationId="{A625811E-C1DE-4E15-B834-5A89506347CD}"/>
          </ac:cxnSpMkLst>
        </pc:cxnChg>
      </pc:sldChg>
      <pc:sldChg chg="add del">
        <pc:chgData name="Al Brooks" userId="34fc579134f071c1" providerId="LiveId" clId="{B62C62A7-93D2-41C2-A8B3-CE992D4A8777}" dt="2021-04-14T18:29:15.823" v="10214" actId="47"/>
        <pc:sldMkLst>
          <pc:docMk/>
          <pc:sldMk cId="2409655981" sldId="7136"/>
        </pc:sldMkLst>
      </pc:sldChg>
      <pc:sldChg chg="addSp delSp modSp add del mod">
        <pc:chgData name="Al Brooks" userId="34fc579134f071c1" providerId="LiveId" clId="{B62C62A7-93D2-41C2-A8B3-CE992D4A8777}" dt="2021-04-12T21:56:35.314" v="7342" actId="2696"/>
        <pc:sldMkLst>
          <pc:docMk/>
          <pc:sldMk cId="2977285119" sldId="7136"/>
        </pc:sldMkLst>
        <pc:spChg chg="mod">
          <ac:chgData name="Al Brooks" userId="34fc579134f071c1" providerId="LiveId" clId="{B62C62A7-93D2-41C2-A8B3-CE992D4A8777}" dt="2021-04-12T21:49:54.072" v="7011" actId="20577"/>
          <ac:spMkLst>
            <pc:docMk/>
            <pc:sldMk cId="2977285119" sldId="7136"/>
            <ac:spMk id="5" creationId="{00000000-0000-0000-0000-000000000000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156" creationId="{90737D70-5292-4114-B1A5-9CFE7025F18B}"/>
          </ac:spMkLst>
        </pc:spChg>
        <pc:spChg chg="add mod">
          <ac:chgData name="Al Brooks" userId="34fc579134f071c1" providerId="LiveId" clId="{B62C62A7-93D2-41C2-A8B3-CE992D4A8777}" dt="2021-04-12T21:51:29.267" v="7172" actId="1038"/>
          <ac:spMkLst>
            <pc:docMk/>
            <pc:sldMk cId="2977285119" sldId="7136"/>
            <ac:spMk id="159" creationId="{5652860D-9669-45EE-A3E4-512B07C14502}"/>
          </ac:spMkLst>
        </pc:spChg>
        <pc:spChg chg="add mod">
          <ac:chgData name="Al Brooks" userId="34fc579134f071c1" providerId="LiveId" clId="{B62C62A7-93D2-41C2-A8B3-CE992D4A8777}" dt="2021-04-12T21:53:17.489" v="7280" actId="14100"/>
          <ac:spMkLst>
            <pc:docMk/>
            <pc:sldMk cId="2977285119" sldId="7136"/>
            <ac:spMk id="160" creationId="{2AE94CD1-BEA0-4DB0-8E7D-BC6D73547794}"/>
          </ac:spMkLst>
        </pc:spChg>
        <pc:spChg chg="del">
          <ac:chgData name="Al Brooks" userId="34fc579134f071c1" providerId="LiveId" clId="{B62C62A7-93D2-41C2-A8B3-CE992D4A8777}" dt="2021-04-12T21:50:07.014" v="7022" actId="478"/>
          <ac:spMkLst>
            <pc:docMk/>
            <pc:sldMk cId="2977285119" sldId="7136"/>
            <ac:spMk id="169" creationId="{4F53DD57-EC18-40C4-90A0-A738FCDB73EC}"/>
          </ac:spMkLst>
        </pc:spChg>
        <pc:spChg chg="del">
          <ac:chgData name="Al Brooks" userId="34fc579134f071c1" providerId="LiveId" clId="{B62C62A7-93D2-41C2-A8B3-CE992D4A8777}" dt="2021-04-12T21:50:06.200" v="7021" actId="478"/>
          <ac:spMkLst>
            <pc:docMk/>
            <pc:sldMk cId="2977285119" sldId="7136"/>
            <ac:spMk id="170" creationId="{FFF8DF2B-0C75-4667-9626-10CBC3E97398}"/>
          </ac:spMkLst>
        </pc:spChg>
        <pc:spChg chg="del">
          <ac:chgData name="Al Brooks" userId="34fc579134f071c1" providerId="LiveId" clId="{B62C62A7-93D2-41C2-A8B3-CE992D4A8777}" dt="2021-04-12T21:50:05.312" v="7020" actId="478"/>
          <ac:spMkLst>
            <pc:docMk/>
            <pc:sldMk cId="2977285119" sldId="7136"/>
            <ac:spMk id="171" creationId="{C37C911E-ED5B-4EE5-80AA-EE555096E9CB}"/>
          </ac:spMkLst>
        </pc:spChg>
        <pc:spChg chg="del">
          <ac:chgData name="Al Brooks" userId="34fc579134f071c1" providerId="LiveId" clId="{B62C62A7-93D2-41C2-A8B3-CE992D4A8777}" dt="2021-04-12T21:50:04.699" v="7019" actId="478"/>
          <ac:spMkLst>
            <pc:docMk/>
            <pc:sldMk cId="2977285119" sldId="7136"/>
            <ac:spMk id="172" creationId="{9E99244A-64B3-4B0D-B1E2-50A5D6A08D31}"/>
          </ac:spMkLst>
        </pc:spChg>
        <pc:spChg chg="del">
          <ac:chgData name="Al Brooks" userId="34fc579134f071c1" providerId="LiveId" clId="{B62C62A7-93D2-41C2-A8B3-CE992D4A8777}" dt="2021-04-12T21:50:03.929" v="7018" actId="478"/>
          <ac:spMkLst>
            <pc:docMk/>
            <pc:sldMk cId="2977285119" sldId="7136"/>
            <ac:spMk id="173" creationId="{41AE24C3-AD2C-49C6-9E85-7EF39E1518E5}"/>
          </ac:spMkLst>
        </pc:spChg>
        <pc:spChg chg="del">
          <ac:chgData name="Al Brooks" userId="34fc579134f071c1" providerId="LiveId" clId="{B62C62A7-93D2-41C2-A8B3-CE992D4A8777}" dt="2021-04-12T21:50:12.874" v="7025" actId="478"/>
          <ac:spMkLst>
            <pc:docMk/>
            <pc:sldMk cId="2977285119" sldId="7136"/>
            <ac:spMk id="174" creationId="{AC3E76EB-6D8A-4694-AE75-FFE15D1071E2}"/>
          </ac:spMkLst>
        </pc:spChg>
        <pc:spChg chg="del">
          <ac:chgData name="Al Brooks" userId="34fc579134f071c1" providerId="LiveId" clId="{B62C62A7-93D2-41C2-A8B3-CE992D4A8777}" dt="2021-04-12T21:50:13.646" v="7026" actId="478"/>
          <ac:spMkLst>
            <pc:docMk/>
            <pc:sldMk cId="2977285119" sldId="7136"/>
            <ac:spMk id="175" creationId="{23BC3AF8-AF5E-4D15-B350-B64496A15A4F}"/>
          </ac:spMkLst>
        </pc:spChg>
        <pc:spChg chg="del">
          <ac:chgData name="Al Brooks" userId="34fc579134f071c1" providerId="LiveId" clId="{B62C62A7-93D2-41C2-A8B3-CE992D4A8777}" dt="2021-04-12T21:50:15.985" v="7027" actId="478"/>
          <ac:spMkLst>
            <pc:docMk/>
            <pc:sldMk cId="2977285119" sldId="7136"/>
            <ac:spMk id="176" creationId="{A3BD2BE7-7D2E-4E02-8D05-75C34D026FE0}"/>
          </ac:spMkLst>
        </pc:spChg>
        <pc:spChg chg="del">
          <ac:chgData name="Al Brooks" userId="34fc579134f071c1" providerId="LiveId" clId="{B62C62A7-93D2-41C2-A8B3-CE992D4A8777}" dt="2021-04-12T21:50:10.360" v="7024" actId="478"/>
          <ac:spMkLst>
            <pc:docMk/>
            <pc:sldMk cId="2977285119" sldId="7136"/>
            <ac:spMk id="180" creationId="{4139E4DA-4F87-4A0E-B1C6-3C12B03F45A6}"/>
          </ac:spMkLst>
        </pc:spChg>
        <pc:spChg chg="mod">
          <ac:chgData name="Al Brooks" userId="34fc579134f071c1" providerId="LiveId" clId="{B62C62A7-93D2-41C2-A8B3-CE992D4A8777}" dt="2021-04-12T21:53:41.319" v="7289" actId="6549"/>
          <ac:spMkLst>
            <pc:docMk/>
            <pc:sldMk cId="2977285119" sldId="7136"/>
            <ac:spMk id="183" creationId="{46A1FF22-7057-4587-BDE5-0D3490AF8BAA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2T21:56:31.575" v="7341" actId="478"/>
          <ac:spMkLst>
            <pc:docMk/>
            <pc:sldMk cId="2977285119" sldId="7136"/>
            <ac:spMk id="215" creationId="{38A57D53-D512-445D-9B9C-C439C628D974}"/>
          </ac:spMkLst>
        </pc:sp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57" creationId="{14E4FAA3-5C06-45D6-B666-B2B730D5F92C}"/>
          </ac:cxnSpMkLst>
        </pc:cxnChg>
        <pc:cxnChg chg="del">
          <ac:chgData name="Al Brooks" userId="34fc579134f071c1" providerId="LiveId" clId="{B62C62A7-93D2-41C2-A8B3-CE992D4A8777}" dt="2021-04-12T21:50:08.530" v="7023" actId="478"/>
          <ac:cxnSpMkLst>
            <pc:docMk/>
            <pc:sldMk cId="2977285119" sldId="7136"/>
            <ac:cxnSpMk id="161" creationId="{635C8B2A-EEA6-44C2-8A1A-5A4E6999C4B8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163" creationId="{ACCA4E60-9F40-40CD-8BFE-92D35F8163F5}"/>
          </ac:cxnSpMkLst>
        </pc:cxnChg>
        <pc:cxnChg chg="del mod">
          <ac:chgData name="Al Brooks" userId="34fc579134f071c1" providerId="LiveId" clId="{B62C62A7-93D2-41C2-A8B3-CE992D4A8777}" dt="2021-04-12T21:49:59.867" v="7013" actId="478"/>
          <ac:cxnSpMkLst>
            <pc:docMk/>
            <pc:sldMk cId="2977285119" sldId="7136"/>
            <ac:cxnSpMk id="185" creationId="{A0002943-73DF-4854-8D1D-2518767C0A3A}"/>
          </ac:cxnSpMkLst>
        </pc:cxnChg>
        <pc:cxnChg chg="del mod">
          <ac:chgData name="Al Brooks" userId="34fc579134f071c1" providerId="LiveId" clId="{B62C62A7-93D2-41C2-A8B3-CE992D4A8777}" dt="2021-04-12T21:50:01.394" v="7015" actId="478"/>
          <ac:cxnSpMkLst>
            <pc:docMk/>
            <pc:sldMk cId="2977285119" sldId="7136"/>
            <ac:cxnSpMk id="186" creationId="{1A341B68-9BD8-4B52-B437-7DAA895718BF}"/>
          </ac:cxnSpMkLst>
        </pc:cxnChg>
        <pc:cxnChg chg="del">
          <ac:chgData name="Al Brooks" userId="34fc579134f071c1" providerId="LiveId" clId="{B62C62A7-93D2-41C2-A8B3-CE992D4A8777}" dt="2021-04-12T21:50:02.941" v="7017" actId="478"/>
          <ac:cxnSpMkLst>
            <pc:docMk/>
            <pc:sldMk cId="2977285119" sldId="7136"/>
            <ac:cxnSpMk id="187" creationId="{A1BEED51-ECB4-4D90-B45B-9E2271CDFB93}"/>
          </ac:cxnSpMkLst>
        </pc:cxnChg>
        <pc:cxnChg chg="del">
          <ac:chgData name="Al Brooks" userId="34fc579134f071c1" providerId="LiveId" clId="{B62C62A7-93D2-41C2-A8B3-CE992D4A8777}" dt="2021-04-12T21:50:02.199" v="7016" actId="478"/>
          <ac:cxnSpMkLst>
            <pc:docMk/>
            <pc:sldMk cId="2977285119" sldId="7136"/>
            <ac:cxnSpMk id="188" creationId="{4BBE480A-08F3-478B-9B78-B565994222F6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2T21:56:31.575" v="7341" actId="478"/>
          <ac:cxnSpMkLst>
            <pc:docMk/>
            <pc:sldMk cId="2977285119" sldId="7136"/>
            <ac:cxnSpMk id="225" creationId="{A625811E-C1DE-4E15-B834-5A89506347CD}"/>
          </ac:cxnSpMkLst>
        </pc:cxnChg>
      </pc:sldChg>
      <pc:sldChg chg="addSp delSp modSp add del mod modClrScheme chgLayout">
        <pc:chgData name="Al Brooks" userId="34fc579134f071c1" providerId="LiveId" clId="{B62C62A7-93D2-41C2-A8B3-CE992D4A8777}" dt="2021-04-13T21:01:38.628" v="9670" actId="2696"/>
        <pc:sldMkLst>
          <pc:docMk/>
          <pc:sldMk cId="3979007344" sldId="7136"/>
        </pc:sldMkLst>
        <pc:spChg chg="mod ord">
          <ac:chgData name="Al Brooks" userId="34fc579134f071c1" providerId="LiveId" clId="{B62C62A7-93D2-41C2-A8B3-CE992D4A8777}" dt="2021-04-13T20:45:51.905" v="9359" actId="27636"/>
          <ac:spMkLst>
            <pc:docMk/>
            <pc:sldMk cId="3979007344" sldId="7136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3T20:47:31.922" v="9426" actId="1076"/>
          <ac:spMkLst>
            <pc:docMk/>
            <pc:sldMk cId="3979007344" sldId="7136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156" creationId="{90737D70-5292-4114-B1A5-9CFE7025F18B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58" creationId="{7D5E14A7-5808-493E-882C-4929D6A5D8F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59" creationId="{37BDC786-B86D-4896-8E25-4FA345E4E8CB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60" creationId="{A3E370DA-FF7E-472B-A497-F3DA3CFEF5EB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66" creationId="{38B061B4-C5C1-4F25-9382-185B03D41482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68" creationId="{73A3CBEC-CB2D-4B2A-9971-7D521AD34B90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0" creationId="{B4ED4B7A-EFAA-4900-B628-F6528EA13207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2" creationId="{CCC5863A-07C1-4E32-8CC3-D0E5571F937A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3" creationId="{EA461DDE-1497-43C8-94F8-05C0F39F0963}"/>
          </ac:spMkLst>
        </pc:spChg>
        <pc:spChg chg="add 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4" creationId="{9BC03FD5-3DC4-4BF2-8A81-3775B490E1DF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5" creationId="{89E17A09-D247-4FD8-988D-7F7553881F8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6" creationId="{593EB363-4CCA-4A27-ABC3-E529023BA580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7" creationId="{68BD86D6-A9E7-4CBC-9B15-7AC7988A4946}"/>
          </ac:spMkLst>
        </pc:spChg>
        <pc:spChg chg="add mod">
          <ac:chgData name="Al Brooks" userId="34fc579134f071c1" providerId="LiveId" clId="{B62C62A7-93D2-41C2-A8B3-CE992D4A8777}" dt="2021-04-13T20:47:07.908" v="9420"/>
          <ac:spMkLst>
            <pc:docMk/>
            <pc:sldMk cId="3979007344" sldId="7136"/>
            <ac:spMk id="178" creationId="{4B08AEEB-B095-45CD-9514-FB75785B17AC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79" creationId="{0BA377D9-CEA7-4D89-8E73-4B3EE82155FA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0" creationId="{F1823F94-FBDC-4452-A5B6-3643290AF6EB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1" creationId="{80777E68-F3A1-4C8A-82B9-7110BA51A90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2" creationId="{2026FA73-85AE-4BF2-90EA-BA68835A853C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3" creationId="{05B58B78-8E87-4080-9746-08938D5294D4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4" creationId="{99C8C8A0-11F3-40C6-A502-A48AF5E30126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5" creationId="{302C11E4-733F-4675-9C7E-1C8338B43E05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6" creationId="{1EB0C002-F88A-454D-83CF-5D26B290A164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7" creationId="{EB82AE2E-ED17-4CEB-80A1-447863575ECD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8" creationId="{7D38EEDC-CC9D-4BA6-9F4C-FBBDCA0DF2AB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89" creationId="{7CBE1547-F7A8-4407-9D7A-ED9C52549F6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0" creationId="{2367F9FB-48EC-4230-8704-030AA1E6A981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1" creationId="{D127A95A-2AD4-41BB-B8B9-DDC5DDE16BD9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2" creationId="{E3473AB4-596E-4AD9-8633-C36425AC16F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3" creationId="{6CC7E157-44DE-46CE-B03B-52CD79F90F62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4" creationId="{E79D15CF-EB9F-4109-AA01-12F732A5D81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5" creationId="{0701BAD6-4E53-4374-87BB-E2FAEACA73CE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6" creationId="{ADAC61CB-6A6A-4B8C-99C8-0496D3B25B2A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7" creationId="{94D0BC7E-80B4-47E1-9460-25B02DE8378D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8" creationId="{B8AC5F82-22B1-4FC5-A588-55445F397171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199" creationId="{D0B0495F-B8C1-4FCC-B0F5-D221F352E481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0" creationId="{59750B9C-51AE-4D77-B5F2-72A94DE4F8E5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1" creationId="{A8439A69-7F6D-4F9C-B4A7-59E75C9CA824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2" creationId="{70914A98-FD21-4F69-9AED-8D5D9E647E69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3" creationId="{FE7E938A-DA7E-4EC2-9B90-E09E4481B7FA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4" creationId="{34A4237C-1602-4499-ADB0-1B3A4B8B4778}"/>
          </ac:spMkLst>
        </pc:spChg>
        <pc:spChg chg="del mod">
          <ac:chgData name="Al Brooks" userId="34fc579134f071c1" providerId="LiveId" clId="{B62C62A7-93D2-41C2-A8B3-CE992D4A8777}" dt="2021-04-13T20:47:20.726" v="9423" actId="478"/>
          <ac:spMkLst>
            <pc:docMk/>
            <pc:sldMk cId="3979007344" sldId="7136"/>
            <ac:spMk id="205" creationId="{12C6D142-FC17-43B2-9745-0A2AE5A2DFC5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3T20:47:27.485" v="9425" actId="478"/>
          <ac:spMkLst>
            <pc:docMk/>
            <pc:sldMk cId="3979007344" sldId="7136"/>
            <ac:spMk id="215" creationId="{38A57D53-D512-445D-9B9C-C439C628D974}"/>
          </ac:spMkLst>
        </pc:spChg>
        <pc:picChg chg="del mod modCrop">
          <ac:chgData name="Al Brooks" userId="34fc579134f071c1" providerId="LiveId" clId="{B62C62A7-93D2-41C2-A8B3-CE992D4A8777}" dt="2021-04-13T20:47:15.321" v="9422" actId="21"/>
          <ac:picMkLst>
            <pc:docMk/>
            <pc:sldMk cId="3979007344" sldId="7136"/>
            <ac:picMk id="3" creationId="{5D681C70-C76F-4278-88C6-8F303ABF9E61}"/>
          </ac:picMkLst>
        </pc:picChg>
        <pc:picChg chg="add mod">
          <ac:chgData name="Al Brooks" userId="34fc579134f071c1" providerId="LiveId" clId="{B62C62A7-93D2-41C2-A8B3-CE992D4A8777}" dt="2021-04-13T20:47:22.419" v="9424"/>
          <ac:picMkLst>
            <pc:docMk/>
            <pc:sldMk cId="3979007344" sldId="7136"/>
            <ac:picMk id="207" creationId="{29116A98-6868-4A37-A5B7-582BCDF5EA8D}"/>
          </ac:picMkLst>
        </pc:pic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57" creationId="{14E4FAA3-5C06-45D6-B666-B2B730D5F92C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1" creationId="{CD9ED62A-898C-4684-AB61-06252F8B68D1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2" creationId="{60449552-3F5D-469A-8E2B-EBCEE71CABD1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163" creationId="{ACCA4E60-9F40-40CD-8BFE-92D35F8163F5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4" creationId="{8FAAB25C-25A6-4E8A-A513-6439424D0F98}"/>
          </ac:cxnSpMkLst>
        </pc:cxnChg>
        <pc:cxnChg chg="add 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5" creationId="{D6E4E106-2FD7-4A31-845D-C018D087DA45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7" creationId="{9557B8E3-4C6C-412E-9F46-5DF2036BDD83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69" creationId="{D7BE7972-9670-4242-84D9-8326276395F5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171" creationId="{6EF99B95-4FBE-4CB5-8AC3-3DD71327F4B8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206" creationId="{0B47B47F-35FE-424F-93A6-3F1CD856739B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208" creationId="{BCE4FA38-8CEB-4007-BAE6-96F94A211A7E}"/>
          </ac:cxnSpMkLst>
        </pc:cxnChg>
        <pc:cxnChg chg="del mod">
          <ac:chgData name="Al Brooks" userId="34fc579134f071c1" providerId="LiveId" clId="{B62C62A7-93D2-41C2-A8B3-CE992D4A8777}" dt="2021-04-13T20:47:20.726" v="9423" actId="478"/>
          <ac:cxnSpMkLst>
            <pc:docMk/>
            <pc:sldMk cId="3979007344" sldId="7136"/>
            <ac:cxnSpMk id="209" creationId="{391EA798-4705-4337-84F9-1DFDE8AD453B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3T20:47:27.485" v="9425" actId="478"/>
          <ac:cxnSpMkLst>
            <pc:docMk/>
            <pc:sldMk cId="3979007344" sldId="7136"/>
            <ac:cxnSpMk id="225" creationId="{A625811E-C1DE-4E15-B834-5A89506347CD}"/>
          </ac:cxnSpMkLst>
        </pc:cxnChg>
      </pc:sldChg>
      <pc:sldChg chg="modSp add mod">
        <pc:chgData name="Al Brooks" userId="34fc579134f071c1" providerId="LiveId" clId="{B62C62A7-93D2-41C2-A8B3-CE992D4A8777}" dt="2021-04-14T18:29:26.799" v="10219" actId="6549"/>
        <pc:sldMkLst>
          <pc:docMk/>
          <pc:sldMk cId="4007212770" sldId="7136"/>
        </pc:sldMkLst>
        <pc:spChg chg="mod">
          <ac:chgData name="Al Brooks" userId="34fc579134f071c1" providerId="LiveId" clId="{B62C62A7-93D2-41C2-A8B3-CE992D4A8777}" dt="2021-04-14T18:29:26.799" v="10219" actId="6549"/>
          <ac:spMkLst>
            <pc:docMk/>
            <pc:sldMk cId="4007212770" sldId="7136"/>
            <ac:spMk id="21" creationId="{D800B438-E78B-4C04-8812-E548DC25F1FB}"/>
          </ac:spMkLst>
        </pc:spChg>
      </pc:sldChg>
      <pc:sldChg chg="add del">
        <pc:chgData name="Al Brooks" userId="34fc579134f071c1" providerId="LiveId" clId="{B62C62A7-93D2-41C2-A8B3-CE992D4A8777}" dt="2021-04-14T18:29:15.823" v="10214" actId="47"/>
        <pc:sldMkLst>
          <pc:docMk/>
          <pc:sldMk cId="2356265617" sldId="7137"/>
        </pc:sldMkLst>
      </pc:sldChg>
      <pc:sldChg chg="add">
        <pc:chgData name="Al Brooks" userId="34fc579134f071c1" providerId="LiveId" clId="{B62C62A7-93D2-41C2-A8B3-CE992D4A8777}" dt="2021-04-14T18:39:00.974" v="10330" actId="2890"/>
        <pc:sldMkLst>
          <pc:docMk/>
          <pc:sldMk cId="3803903940" sldId="7137"/>
        </pc:sldMkLst>
      </pc:sldChg>
      <pc:sldChg chg="addSp delSp modSp add del mod">
        <pc:chgData name="Al Brooks" userId="34fc579134f071c1" providerId="LiveId" clId="{B62C62A7-93D2-41C2-A8B3-CE992D4A8777}" dt="2021-04-13T21:01:38.628" v="9670" actId="2696"/>
        <pc:sldMkLst>
          <pc:docMk/>
          <pc:sldMk cId="4236959449" sldId="7137"/>
        </pc:sldMkLst>
        <pc:spChg chg="mod">
          <ac:chgData name="Al Brooks" userId="34fc579134f071c1" providerId="LiveId" clId="{B62C62A7-93D2-41C2-A8B3-CE992D4A8777}" dt="2021-04-13T20:53:46.913" v="9560" actId="1076"/>
          <ac:spMkLst>
            <pc:docMk/>
            <pc:sldMk cId="4236959449" sldId="7137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156" creationId="{90737D70-5292-4114-B1A5-9CFE7025F18B}"/>
          </ac:spMkLst>
        </pc:spChg>
        <pc:spChg chg="mod">
          <ac:chgData name="Al Brooks" userId="34fc579134f071c1" providerId="LiveId" clId="{B62C62A7-93D2-41C2-A8B3-CE992D4A8777}" dt="2021-04-13T20:57:24.607" v="9584" actId="13926"/>
          <ac:spMkLst>
            <pc:docMk/>
            <pc:sldMk cId="4236959449" sldId="7137"/>
            <ac:spMk id="158" creationId="{7D5E14A7-5808-493E-882C-4929D6A5D8F8}"/>
          </ac:spMkLst>
        </pc:spChg>
        <pc:spChg chg="mod">
          <ac:chgData name="Al Brooks" userId="34fc579134f071c1" providerId="LiveId" clId="{B62C62A7-93D2-41C2-A8B3-CE992D4A8777}" dt="2021-04-13T21:01:04.678" v="9667" actId="13926"/>
          <ac:spMkLst>
            <pc:docMk/>
            <pc:sldMk cId="4236959449" sldId="7137"/>
            <ac:spMk id="159" creationId="{37BDC786-B86D-4896-8E25-4FA345E4E8CB}"/>
          </ac:spMkLst>
        </pc:spChg>
        <pc:spChg chg="mod">
          <ac:chgData name="Al Brooks" userId="34fc579134f071c1" providerId="LiveId" clId="{B62C62A7-93D2-41C2-A8B3-CE992D4A8777}" dt="2021-04-13T20:59:34.113" v="9630" actId="13926"/>
          <ac:spMkLst>
            <pc:docMk/>
            <pc:sldMk cId="4236959449" sldId="7137"/>
            <ac:spMk id="160" creationId="{A3E370DA-FF7E-472B-A497-F3DA3CFEF5EB}"/>
          </ac:spMkLst>
        </pc:spChg>
        <pc:spChg chg="mod">
          <ac:chgData name="Al Brooks" userId="34fc579134f071c1" providerId="LiveId" clId="{B62C62A7-93D2-41C2-A8B3-CE992D4A8777}" dt="2021-04-13T20:58:04.096" v="9596" actId="14100"/>
          <ac:spMkLst>
            <pc:docMk/>
            <pc:sldMk cId="4236959449" sldId="7137"/>
            <ac:spMk id="170" creationId="{B4ED4B7A-EFAA-4900-B628-F6528EA13207}"/>
          </ac:spMkLst>
        </pc:spChg>
        <pc:spChg chg="mod">
          <ac:chgData name="Al Brooks" userId="34fc579134f071c1" providerId="LiveId" clId="{B62C62A7-93D2-41C2-A8B3-CE992D4A8777}" dt="2021-04-13T20:57:46.007" v="9593" actId="13926"/>
          <ac:spMkLst>
            <pc:docMk/>
            <pc:sldMk cId="4236959449" sldId="7137"/>
            <ac:spMk id="172" creationId="{CCC5863A-07C1-4E32-8CC3-D0E5571F937A}"/>
          </ac:spMkLst>
        </pc:spChg>
        <pc:spChg chg="mod">
          <ac:chgData name="Al Brooks" userId="34fc579134f071c1" providerId="LiveId" clId="{B62C62A7-93D2-41C2-A8B3-CE992D4A8777}" dt="2021-04-13T20:58:14.639" v="9601" actId="13926"/>
          <ac:spMkLst>
            <pc:docMk/>
            <pc:sldMk cId="4236959449" sldId="7137"/>
            <ac:spMk id="174" creationId="{9BC03FD5-3DC4-4BF2-8A81-3775B490E1DF}"/>
          </ac:spMkLst>
        </pc:spChg>
        <pc:spChg chg="mod">
          <ac:chgData name="Al Brooks" userId="34fc579134f071c1" providerId="LiveId" clId="{B62C62A7-93D2-41C2-A8B3-CE992D4A8777}" dt="2021-04-13T20:57:32.248" v="9586" actId="13926"/>
          <ac:spMkLst>
            <pc:docMk/>
            <pc:sldMk cId="4236959449" sldId="7137"/>
            <ac:spMk id="175" creationId="{89E17A09-D247-4FD8-988D-7F7553881F88}"/>
          </ac:spMkLst>
        </pc:spChg>
        <pc:spChg chg="mod">
          <ac:chgData name="Al Brooks" userId="34fc579134f071c1" providerId="LiveId" clId="{B62C62A7-93D2-41C2-A8B3-CE992D4A8777}" dt="2021-04-13T20:56:41.105" v="9571" actId="108"/>
          <ac:spMkLst>
            <pc:docMk/>
            <pc:sldMk cId="4236959449" sldId="7137"/>
            <ac:spMk id="176" creationId="{593EB363-4CCA-4A27-ABC3-E529023BA580}"/>
          </ac:spMkLst>
        </pc:spChg>
        <pc:spChg chg="mod">
          <ac:chgData name="Al Brooks" userId="34fc579134f071c1" providerId="LiveId" clId="{B62C62A7-93D2-41C2-A8B3-CE992D4A8777}" dt="2021-04-13T20:56:42.202" v="9572" actId="108"/>
          <ac:spMkLst>
            <pc:docMk/>
            <pc:sldMk cId="4236959449" sldId="7137"/>
            <ac:spMk id="177" creationId="{68BD86D6-A9E7-4CBC-9B15-7AC7988A4946}"/>
          </ac:spMkLst>
        </pc:spChg>
        <pc:spChg chg="mod">
          <ac:chgData name="Al Brooks" userId="34fc579134f071c1" providerId="LiveId" clId="{B62C62A7-93D2-41C2-A8B3-CE992D4A8777}" dt="2021-04-13T20:56:44.892" v="9573" actId="108"/>
          <ac:spMkLst>
            <pc:docMk/>
            <pc:sldMk cId="4236959449" sldId="7137"/>
            <ac:spMk id="179" creationId="{0BA377D9-CEA7-4D89-8E73-4B3EE82155FA}"/>
          </ac:spMkLst>
        </pc:spChg>
        <pc:spChg chg="mod">
          <ac:chgData name="Al Brooks" userId="34fc579134f071c1" providerId="LiveId" clId="{B62C62A7-93D2-41C2-A8B3-CE992D4A8777}" dt="2021-04-13T20:56:46.771" v="9574" actId="108"/>
          <ac:spMkLst>
            <pc:docMk/>
            <pc:sldMk cId="4236959449" sldId="7137"/>
            <ac:spMk id="182" creationId="{2026FA73-85AE-4BF2-90EA-BA68835A853C}"/>
          </ac:spMkLst>
        </pc:spChg>
        <pc:spChg chg="mod">
          <ac:chgData name="Al Brooks" userId="34fc579134f071c1" providerId="LiveId" clId="{B62C62A7-93D2-41C2-A8B3-CE992D4A8777}" dt="2021-04-13T20:56:58.132" v="9578" actId="108"/>
          <ac:spMkLst>
            <pc:docMk/>
            <pc:sldMk cId="4236959449" sldId="7137"/>
            <ac:spMk id="185" creationId="{302C11E4-733F-4675-9C7E-1C8338B43E05}"/>
          </ac:spMkLst>
        </pc:spChg>
        <pc:spChg chg="mod">
          <ac:chgData name="Al Brooks" userId="34fc579134f071c1" providerId="LiveId" clId="{B62C62A7-93D2-41C2-A8B3-CE992D4A8777}" dt="2021-04-13T20:56:50.809" v="9576" actId="108"/>
          <ac:spMkLst>
            <pc:docMk/>
            <pc:sldMk cId="4236959449" sldId="7137"/>
            <ac:spMk id="186" creationId="{1EB0C002-F88A-454D-83CF-5D26B290A164}"/>
          </ac:spMkLst>
        </pc:spChg>
        <pc:spChg chg="mod">
          <ac:chgData name="Al Brooks" userId="34fc579134f071c1" providerId="LiveId" clId="{B62C62A7-93D2-41C2-A8B3-CE992D4A8777}" dt="2021-04-13T20:56:52.730" v="9577" actId="108"/>
          <ac:spMkLst>
            <pc:docMk/>
            <pc:sldMk cId="4236959449" sldId="7137"/>
            <ac:spMk id="195" creationId="{0701BAD6-4E53-4374-87BB-E2FAEACA73CE}"/>
          </ac:spMkLst>
        </pc:spChg>
        <pc:spChg chg="mod">
          <ac:chgData name="Al Brooks" userId="34fc579134f071c1" providerId="LiveId" clId="{B62C62A7-93D2-41C2-A8B3-CE992D4A8777}" dt="2021-04-13T20:57:07.385" v="9579" actId="108"/>
          <ac:spMkLst>
            <pc:docMk/>
            <pc:sldMk cId="4236959449" sldId="7137"/>
            <ac:spMk id="199" creationId="{D0B0495F-B8C1-4FCC-B0F5-D221F352E481}"/>
          </ac:spMkLst>
        </pc:spChg>
        <pc:spChg chg="mod">
          <ac:chgData name="Al Brooks" userId="34fc579134f071c1" providerId="LiveId" clId="{B62C62A7-93D2-41C2-A8B3-CE992D4A8777}" dt="2021-04-13T20:57:09.944" v="9580" actId="108"/>
          <ac:spMkLst>
            <pc:docMk/>
            <pc:sldMk cId="4236959449" sldId="7137"/>
            <ac:spMk id="200" creationId="{59750B9C-51AE-4D77-B5F2-72A94DE4F8E5}"/>
          </ac:spMkLst>
        </pc:spChg>
        <pc:spChg chg="add mod">
          <ac:chgData name="Al Brooks" userId="34fc579134f071c1" providerId="LiveId" clId="{B62C62A7-93D2-41C2-A8B3-CE992D4A8777}" dt="2021-04-13T20:53:42.787" v="9559"/>
          <ac:spMkLst>
            <pc:docMk/>
            <pc:sldMk cId="4236959449" sldId="7137"/>
            <ac:spMk id="207" creationId="{2A251AC0-1A58-4B51-94B4-DE89A0AD64CF}"/>
          </ac:spMkLst>
        </pc:spChg>
        <pc:spChg chg="add mod">
          <ac:chgData name="Al Brooks" userId="34fc579134f071c1" providerId="LiveId" clId="{B62C62A7-93D2-41C2-A8B3-CE992D4A8777}" dt="2021-04-13T20:53:42.787" v="9559"/>
          <ac:spMkLst>
            <pc:docMk/>
            <pc:sldMk cId="4236959449" sldId="7137"/>
            <ac:spMk id="210" creationId="{802E97D8-271D-490F-95A1-620FF7F88820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3T21:01:16.772" v="9668" actId="478"/>
          <ac:spMkLst>
            <pc:docMk/>
            <pc:sldMk cId="4236959449" sldId="7137"/>
            <ac:spMk id="215" creationId="{38A57D53-D512-445D-9B9C-C439C628D974}"/>
          </ac:spMkLst>
        </pc:spChg>
        <pc:spChg chg="add mod">
          <ac:chgData name="Al Brooks" userId="34fc579134f071c1" providerId="LiveId" clId="{B62C62A7-93D2-41C2-A8B3-CE992D4A8777}" dt="2021-04-13T21:00:00.489" v="9665" actId="20577"/>
          <ac:spMkLst>
            <pc:docMk/>
            <pc:sldMk cId="4236959449" sldId="7137"/>
            <ac:spMk id="217" creationId="{0B5F45F7-5CDC-492F-852C-618A71274ECB}"/>
          </ac:spMkLst>
        </pc:spChg>
        <pc:picChg chg="mod">
          <ac:chgData name="Al Brooks" userId="34fc579134f071c1" providerId="LiveId" clId="{B62C62A7-93D2-41C2-A8B3-CE992D4A8777}" dt="2021-04-13T20:51:20.228" v="9531" actId="1076"/>
          <ac:picMkLst>
            <pc:docMk/>
            <pc:sldMk cId="4236959449" sldId="7137"/>
            <ac:picMk id="3" creationId="{5D681C70-C76F-4278-88C6-8F303ABF9E61}"/>
          </ac:picMkLst>
        </pc:pic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57" creationId="{14E4FAA3-5C06-45D6-B666-B2B730D5F92C}"/>
          </ac:cxnSpMkLst>
        </pc:cxnChg>
        <pc:cxnChg chg="del">
          <ac:chgData name="Al Brooks" userId="34fc579134f071c1" providerId="LiveId" clId="{B62C62A7-93D2-41C2-A8B3-CE992D4A8777}" dt="2021-04-13T20:58:59.054" v="9622" actId="478"/>
          <ac:cxnSpMkLst>
            <pc:docMk/>
            <pc:sldMk cId="4236959449" sldId="7137"/>
            <ac:cxnSpMk id="161" creationId="{CD9ED62A-898C-4684-AB61-06252F8B68D1}"/>
          </ac:cxnSpMkLst>
        </pc:cxnChg>
        <pc:cxnChg chg="mod">
          <ac:chgData name="Al Brooks" userId="34fc579134f071c1" providerId="LiveId" clId="{B62C62A7-93D2-41C2-A8B3-CE992D4A8777}" dt="2021-04-13T20:59:09.191" v="9624" actId="108"/>
          <ac:cxnSpMkLst>
            <pc:docMk/>
            <pc:sldMk cId="4236959449" sldId="7137"/>
            <ac:cxnSpMk id="162" creationId="{60449552-3F5D-469A-8E2B-EBCEE71CABD1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163" creationId="{ACCA4E60-9F40-40CD-8BFE-92D35F8163F5}"/>
          </ac:cxnSpMkLst>
        </pc:cxnChg>
        <pc:cxnChg chg="mod">
          <ac:chgData name="Al Brooks" userId="34fc579134f071c1" providerId="LiveId" clId="{B62C62A7-93D2-41C2-A8B3-CE992D4A8777}" dt="2021-04-13T20:59:12.878" v="9625" actId="108"/>
          <ac:cxnSpMkLst>
            <pc:docMk/>
            <pc:sldMk cId="4236959449" sldId="7137"/>
            <ac:cxnSpMk id="164" creationId="{8FAAB25C-25A6-4E8A-A513-6439424D0F98}"/>
          </ac:cxnSpMkLst>
        </pc:cxnChg>
        <pc:cxnChg chg="mod">
          <ac:chgData name="Al Brooks" userId="34fc579134f071c1" providerId="LiveId" clId="{B62C62A7-93D2-41C2-A8B3-CE992D4A8777}" dt="2021-04-13T21:01:23.673" v="9669" actId="14100"/>
          <ac:cxnSpMkLst>
            <pc:docMk/>
            <pc:sldMk cId="4236959449" sldId="7137"/>
            <ac:cxnSpMk id="206" creationId="{0B47B47F-35FE-424F-93A6-3F1CD856739B}"/>
          </ac:cxnSpMkLst>
        </pc:cxnChg>
        <pc:cxnChg chg="add mod">
          <ac:chgData name="Al Brooks" userId="34fc579134f071c1" providerId="LiveId" clId="{B62C62A7-93D2-41C2-A8B3-CE992D4A8777}" dt="2021-04-13T20:54:00.570" v="9563" actId="1076"/>
          <ac:cxnSpMkLst>
            <pc:docMk/>
            <pc:sldMk cId="4236959449" sldId="7137"/>
            <ac:cxnSpMk id="211" creationId="{81328BB0-38B7-4D32-AB93-B3F0F88720DA}"/>
          </ac:cxnSpMkLst>
        </pc:cxnChg>
        <pc:cxnChg chg="add mod">
          <ac:chgData name="Al Brooks" userId="34fc579134f071c1" providerId="LiveId" clId="{B62C62A7-93D2-41C2-A8B3-CE992D4A8777}" dt="2021-04-13T20:59:04.253" v="9623" actId="14100"/>
          <ac:cxnSpMkLst>
            <pc:docMk/>
            <pc:sldMk cId="4236959449" sldId="7137"/>
            <ac:cxnSpMk id="212" creationId="{8F997050-41D2-4892-A96F-D78BCC7E5DBF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3T21:01:16.772" v="9668" actId="478"/>
          <ac:cxnSpMkLst>
            <pc:docMk/>
            <pc:sldMk cId="4236959449" sldId="7137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B62C62A7-93D2-41C2-A8B3-CE992D4A8777}" dt="2021-04-13T20:55:29.680" v="9570" actId="2696"/>
        <pc:sldMkLst>
          <pc:docMk/>
          <pc:sldMk cId="101606102" sldId="7138"/>
        </pc:sldMkLst>
        <pc:spChg chg="mod">
          <ac:chgData name="Al Brooks" userId="34fc579134f071c1" providerId="LiveId" clId="{B62C62A7-93D2-41C2-A8B3-CE992D4A8777}" dt="2021-04-13T20:48:11.694" v="9475" actId="20577"/>
          <ac:spMkLst>
            <pc:docMk/>
            <pc:sldMk cId="101606102" sldId="7138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3T20:50:12.804" v="9522" actId="167"/>
          <ac:spMkLst>
            <pc:docMk/>
            <pc:sldMk cId="101606102" sldId="7138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87" creationId="{57BC09B6-AC29-4B1E-B9CF-968B74EE81A3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88" creationId="{4AAFC559-EB80-4570-BF41-302A3EB33E71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89" creationId="{CC17D13F-F12A-4A8E-9A54-DED914B6357B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0" creationId="{664E5C59-CB7C-4754-96DD-E920DF7B776B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1" creationId="{F3AF42FD-592C-4CB9-A360-BAD78202C832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2" creationId="{28545151-67C4-4A89-869C-784B527E15FA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3" creationId="{E0E0CC11-D9F8-4A3C-B91D-55FA80E32B75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4" creationId="{8522529D-BC06-4E89-93F8-A225DB64FA8E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5" creationId="{366914A3-BB0C-4F6B-8282-420E1ED32CEB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6" creationId="{12C9CEA4-A1E2-4F60-91A1-4861BF5DD436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8" creationId="{08172EBA-7E78-48ED-96EB-DA1B4E9340CD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99" creationId="{A62617AB-8D06-425E-8896-58ABC2156866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05" creationId="{B95D8527-3D03-4562-9AD5-0B1B0BBBBD12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06" creationId="{CB02A14C-2C60-43CF-ACA4-1472D9191D38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45" creationId="{96F33729-DB58-49D0-BD68-16F93DBABC58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46" creationId="{A99EC9B0-465B-444C-9431-4FF55D2511E5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47" creationId="{76FFB1EC-9FF2-4AC7-B652-C1FAE58B2C9F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48" creationId="{4ADD6E5C-D1B9-4650-A32B-5B2A67D50C88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49" creationId="{C4212F6E-3833-4759-8FEF-CD15EAEE4FF4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55" creationId="{ED53517D-D97A-4C55-B682-F186DDAC6739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156" creationId="{C8CD4BF0-DF50-44F6-B0DD-117C25AA174F}"/>
          </ac:spMkLst>
        </pc:spChg>
        <pc:spChg chg="del mod">
          <ac:chgData name="Al Brooks" userId="34fc579134f071c1" providerId="LiveId" clId="{B62C62A7-93D2-41C2-A8B3-CE992D4A8777}" dt="2021-04-13T20:50:06.631" v="9520" actId="478"/>
          <ac:spMkLst>
            <pc:docMk/>
            <pc:sldMk cId="101606102" sldId="7138"/>
            <ac:spMk id="158" creationId="{B48480FE-9657-4DF7-BBBA-BB27AB250B7A}"/>
          </ac:spMkLst>
        </pc:spChg>
        <pc:spChg chg="mod">
          <ac:chgData name="Al Brooks" userId="34fc579134f071c1" providerId="LiveId" clId="{B62C62A7-93D2-41C2-A8B3-CE992D4A8777}" dt="2021-04-13T20:50:03.465" v="9518" actId="108"/>
          <ac:spMkLst>
            <pc:docMk/>
            <pc:sldMk cId="101606102" sldId="7138"/>
            <ac:spMk id="159" creationId="{6EB52CD4-567B-4315-87D2-18E5BC649370}"/>
          </ac:spMkLst>
        </pc:spChg>
        <pc:spChg chg="del">
          <ac:chgData name="Al Brooks" userId="34fc579134f071c1" providerId="LiveId" clId="{B62C62A7-93D2-41C2-A8B3-CE992D4A8777}" dt="2021-04-13T20:49:03.799" v="9478" actId="478"/>
          <ac:spMkLst>
            <pc:docMk/>
            <pc:sldMk cId="101606102" sldId="7138"/>
            <ac:spMk id="160" creationId="{702A5E33-128E-4949-A366-F0853F0F3C77}"/>
          </ac:spMkLst>
        </pc:spChg>
        <pc:spChg chg="add mod">
          <ac:chgData name="Al Brooks" userId="34fc579134f071c1" providerId="LiveId" clId="{B62C62A7-93D2-41C2-A8B3-CE992D4A8777}" dt="2021-04-13T20:49:09.770" v="9480" actId="1076"/>
          <ac:spMkLst>
            <pc:docMk/>
            <pc:sldMk cId="101606102" sldId="7138"/>
            <ac:spMk id="162" creationId="{998167D3-36EF-4D70-8087-00E50523FE77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67" creationId="{56F1A758-6DB2-4395-9FD4-A3E2CF217995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69" creationId="{87EFF874-6203-42B3-9709-7F0B90BFC63F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1" creationId="{25E1892F-834A-48B2-B926-D1C7C65E5DFC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2" creationId="{180D86C1-2EA3-46CD-BE39-3BA3007AC942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3" creationId="{2E081E25-7644-4FA5-B5ED-20F98997BC79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4" creationId="{0BBAC89B-B408-4DBB-BA53-2E4E1E2D6559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5" creationId="{78BCABB6-441B-471D-AF1A-376EE43FFF1D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6" creationId="{D309DF0F-3DE7-456D-966F-E5549882723C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7" creationId="{0E4309ED-DD31-4E92-90BA-EE7F97E3FFBF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8" creationId="{90C86AF6-3592-47D2-9C8B-C651438B583C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79" creationId="{5915B9EA-2648-4E5A-B6E5-AE3B4CFA3F98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0" creationId="{7021167C-8922-45AD-840C-594743F7C10D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1" creationId="{C7139AC6-799B-4B70-9780-952367A18704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2" creationId="{ABBC441C-2A9F-43BB-857E-23084A42433A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3" creationId="{579CAE40-393B-47FC-AF4D-108F4F614627}"/>
          </ac:spMkLst>
        </pc:spChg>
        <pc:spChg chg="add del mod">
          <ac:chgData name="Al Brooks" userId="34fc579134f071c1" providerId="LiveId" clId="{B62C62A7-93D2-41C2-A8B3-CE992D4A8777}" dt="2021-04-13T20:50:18.831" v="9523" actId="478"/>
          <ac:spMkLst>
            <pc:docMk/>
            <pc:sldMk cId="101606102" sldId="7138"/>
            <ac:spMk id="184" creationId="{831F6461-FEB7-4C42-89E0-7DBA6CE7C610}"/>
          </ac:spMkLst>
        </pc:spChg>
        <pc:spChg chg="add del mod">
          <ac:chgData name="Al Brooks" userId="34fc579134f071c1" providerId="LiveId" clId="{B62C62A7-93D2-41C2-A8B3-CE992D4A8777}" dt="2021-04-13T20:50:19.782" v="9524" actId="478"/>
          <ac:spMkLst>
            <pc:docMk/>
            <pc:sldMk cId="101606102" sldId="7138"/>
            <ac:spMk id="185" creationId="{86F5BF52-E145-4E23-8737-14FC501CC853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6" creationId="{49294628-8780-4498-BEDD-815722DC8B9F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7" creationId="{E4616104-76DC-4675-90DF-6BB4D7C96162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8" creationId="{BB1F8908-65B6-41A5-8241-4AA84C847AC5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89" creationId="{0FBAB0E2-5BE1-4B48-B642-4B89431B319C}"/>
          </ac:spMkLst>
        </pc:spChg>
        <pc:spChg chg="add mod">
          <ac:chgData name="Al Brooks" userId="34fc579134f071c1" providerId="LiveId" clId="{B62C62A7-93D2-41C2-A8B3-CE992D4A8777}" dt="2021-04-13T20:48:56.008" v="9476"/>
          <ac:spMkLst>
            <pc:docMk/>
            <pc:sldMk cId="101606102" sldId="7138"/>
            <ac:spMk id="190" creationId="{6311E708-1C01-4BFA-B339-7639FA372277}"/>
          </ac:spMkLst>
        </pc:spChg>
        <pc:spChg chg="add mod">
          <ac:chgData name="Al Brooks" userId="34fc579134f071c1" providerId="LiveId" clId="{B62C62A7-93D2-41C2-A8B3-CE992D4A8777}" dt="2021-04-13T20:50:39.654" v="9526" actId="14100"/>
          <ac:spMkLst>
            <pc:docMk/>
            <pc:sldMk cId="101606102" sldId="7138"/>
            <ac:spMk id="194" creationId="{B9CDC443-261C-455A-9FAA-4F52217F83B8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213" creationId="{45F96417-3DA6-46CA-A782-8216A8C7C329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214" creationId="{5C96B56A-A14C-4ABF-BF0A-15916B096E1D}"/>
          </ac:spMkLst>
        </pc:spChg>
        <pc:spChg chg="del">
          <ac:chgData name="Al Brooks" userId="34fc579134f071c1" providerId="LiveId" clId="{B62C62A7-93D2-41C2-A8B3-CE992D4A8777}" dt="2021-04-13T20:55:23.765" v="9569" actId="478"/>
          <ac:spMkLst>
            <pc:docMk/>
            <pc:sldMk cId="101606102" sldId="7138"/>
            <ac:spMk id="215" creationId="{0A0AACB5-7D62-4301-9A50-82476EA1DBD7}"/>
          </ac:spMkLst>
        </pc:sp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86" creationId="{8F6001A3-1DA9-4BEF-B351-DEB97B16F15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97" creationId="{B906FE67-1824-4E55-8C8D-0858CD02F0FF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0" creationId="{1FD8C908-57FD-49A6-9166-724A1DE445D5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1" creationId="{D2C31739-88AD-467F-9BE6-A5E7A13796DF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2" creationId="{32651405-7646-43BA-B416-1115ACACBA1A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3" creationId="{F7048965-8267-4ED1-AE4B-48766877666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4" creationId="{3044F2B9-A65C-46F2-87EF-31D4497A2204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7" creationId="{DD3C0423-87A0-45C2-B197-7276CE5B997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8" creationId="{08302F7F-0505-4E12-9372-E3580C5789F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09" creationId="{528272C9-2A64-43CE-BBD0-CDDE83B7D4D5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0" creationId="{51D8DDEF-88AE-40A3-9B1A-EAB742BD9BDB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1" creationId="{C251A369-9EA4-4627-972D-55AE58CDC32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2" creationId="{7ADBE84A-3E5E-4DFC-A1F9-D2CD8A18DB7D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3" creationId="{2F8BD262-7D5A-409A-8EED-DF0633E5298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4" creationId="{30721DC0-54A3-4EEF-85A2-FAB7175F8149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5" creationId="{FC6138FA-5029-435F-92AB-83901A7E424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6" creationId="{F359ECB6-9D60-4EC6-9A3A-A0D34604E5D9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7" creationId="{715CF42C-29C1-4D5F-91C7-F151E368BA9D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8" creationId="{21C53A9F-504B-4F67-AC48-B5220AD9FAC4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19" creationId="{6B6BEF10-E225-43E0-8A4F-A31F29312D38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0" creationId="{55C06340-F3CB-438A-83F1-219557164137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1" creationId="{19D139FF-92C5-4C85-B31B-E19525A6C90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2" creationId="{05A348D6-375B-4C37-8D0A-73DF3E81B7D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3" creationId="{7303D236-8AAB-4ADE-B5E0-5A85E8FED57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4" creationId="{B19224CF-E2A6-4AC1-A965-9DD9F4185C9C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5" creationId="{E9CCD613-B864-4B56-A10B-FBDC1415A835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6" creationId="{3105C738-A700-4328-9C92-74788B0BFD5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7" creationId="{0EF33353-0A4B-400A-A086-86EFDD03B6C5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8" creationId="{C5BD70E8-142F-4993-814B-2F8687A9F18F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29" creationId="{D95DD94A-3907-41EA-BE42-A575ED0952D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0" creationId="{C68AA951-567B-4C5D-98D1-DA12D02CE8A9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1" creationId="{42445888-E057-4DE1-A535-17AFCAD67C8E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2" creationId="{FF1BE9E6-E122-4FEA-98A5-CC0EC9E3896C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3" creationId="{670A0225-47FA-4480-AAF0-58423529BE18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4" creationId="{34692A76-754E-4F05-99E8-799139C5618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5" creationId="{55B39281-AA81-49D4-9F6B-FB6B6A44D71C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6" creationId="{0F6E47D1-A4D8-4DC7-A52D-C6FD9273727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7" creationId="{58DBB79F-DD1F-4B6C-898A-564C8CBF464F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8" creationId="{D2E81C0B-A987-427D-A93E-FE4CD01C653C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39" creationId="{D3D593AC-154C-487A-AB45-2C0A5FCAC86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40" creationId="{09C5E0FB-4186-4602-A335-88CB158F199B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41" creationId="{ABB53868-1803-4910-8D7A-CE17279C81E2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42" creationId="{B62CF104-70B7-4B0B-B4A1-52C24C635A1C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43" creationId="{E3F787A8-6DD8-40DA-8D4C-A935C2C9464F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44" creationId="{4F0BF78C-7001-4709-A38D-C9BC52F4E79B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0" creationId="{4CFA1684-F8B8-4F52-A46F-73A3C09268E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1" creationId="{01EA3302-5A19-4A57-970F-A26A761E62E7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2" creationId="{34562D5D-9D5C-4890-8FDC-193C846894D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3" creationId="{39C70A07-3ADF-4B5D-ABB8-7E3712FB73DA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4" creationId="{DBC1C17C-8057-49F8-A9FC-849B8B469AC3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57" creationId="{17A37AC0-55E5-441D-824C-6418B13F2C3A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163" creationId="{3F7F1707-DE4A-42B7-8FA0-F189E717B1DA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64" creationId="{0EA67A7C-352E-4A96-94A2-7CF9859C39E5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65" creationId="{7D552184-8933-47CD-BAFB-2DFA11B8D290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66" creationId="{4FF80888-F831-45E3-84E0-A98CE7A3AC09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68" creationId="{626A342A-25D0-407F-B223-B8EFA6F416C1}"/>
          </ac:cxnSpMkLst>
        </pc:cxnChg>
        <pc:cxnChg chg="add mod">
          <ac:chgData name="Al Brooks" userId="34fc579134f071c1" providerId="LiveId" clId="{B62C62A7-93D2-41C2-A8B3-CE992D4A8777}" dt="2021-04-13T20:50:48.590" v="9527" actId="1076"/>
          <ac:cxnSpMkLst>
            <pc:docMk/>
            <pc:sldMk cId="101606102" sldId="7138"/>
            <ac:cxnSpMk id="170" creationId="{0E1A4700-74A2-4BD9-9E69-1800EBCFB6A5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91" creationId="{B7FBAC7E-71B4-4AD8-B31A-F5B3B5626C02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92" creationId="{08AA3E50-6FA0-471C-BE2A-276C4A60089D}"/>
          </ac:cxnSpMkLst>
        </pc:cxnChg>
        <pc:cxnChg chg="add mod">
          <ac:chgData name="Al Brooks" userId="34fc579134f071c1" providerId="LiveId" clId="{B62C62A7-93D2-41C2-A8B3-CE992D4A8777}" dt="2021-04-13T20:48:56.008" v="9476"/>
          <ac:cxnSpMkLst>
            <pc:docMk/>
            <pc:sldMk cId="101606102" sldId="7138"/>
            <ac:cxnSpMk id="193" creationId="{EF94D8E7-3E68-4388-9406-8D8287145C2D}"/>
          </ac:cxnSpMkLst>
        </pc:cxnChg>
        <pc:cxnChg chg="add mod">
          <ac:chgData name="Al Brooks" userId="34fc579134f071c1" providerId="LiveId" clId="{B62C62A7-93D2-41C2-A8B3-CE992D4A8777}" dt="2021-04-13T20:49:55.456" v="9516" actId="571"/>
          <ac:cxnSpMkLst>
            <pc:docMk/>
            <pc:sldMk cId="101606102" sldId="7138"/>
            <ac:cxnSpMk id="195" creationId="{0A2587F4-1BC5-41E4-9993-E60F9F530652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216" creationId="{73DDC137-0FEF-4586-A8B4-F914C6EFC0D0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222" creationId="{4501C94B-C44D-4125-9B31-F4E5C690C4D9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223" creationId="{56E70BB3-E6F8-4129-8F00-77517A203C61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224" creationId="{FA25083F-7A3D-4FD0-9BDF-85E6C8AF2556}"/>
          </ac:cxnSpMkLst>
        </pc:cxnChg>
        <pc:cxnChg chg="del">
          <ac:chgData name="Al Brooks" userId="34fc579134f071c1" providerId="LiveId" clId="{B62C62A7-93D2-41C2-A8B3-CE992D4A8777}" dt="2021-04-13T20:55:23.765" v="9569" actId="478"/>
          <ac:cxnSpMkLst>
            <pc:docMk/>
            <pc:sldMk cId="101606102" sldId="7138"/>
            <ac:cxnSpMk id="225" creationId="{2B2D1C6C-E3D7-47E0-BC1B-7CA39C827087}"/>
          </ac:cxnSpMkLst>
        </pc:cxnChg>
      </pc:sldChg>
      <pc:sldChg chg="addSp delSp modSp add del mod">
        <pc:chgData name="Al Brooks" userId="34fc579134f071c1" providerId="LiveId" clId="{B62C62A7-93D2-41C2-A8B3-CE992D4A8777}" dt="2021-04-14T22:00:37.539" v="12292" actId="2696"/>
        <pc:sldMkLst>
          <pc:docMk/>
          <pc:sldMk cId="3870869309" sldId="7138"/>
        </pc:sldMkLst>
        <pc:spChg chg="mod">
          <ac:chgData name="Al Brooks" userId="34fc579134f071c1" providerId="LiveId" clId="{B62C62A7-93D2-41C2-A8B3-CE992D4A8777}" dt="2021-04-14T22:00:32.047" v="12291" actId="20577"/>
          <ac:spMkLst>
            <pc:docMk/>
            <pc:sldMk cId="3870869309" sldId="7138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19:23.470" v="12027" actId="167"/>
          <ac:spMkLst>
            <pc:docMk/>
            <pc:sldMk cId="3870869309" sldId="7138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87" creationId="{71B421DD-D5B3-4111-8DD3-2AEBE3C88E8C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88" creationId="{1CA69F5D-12D3-4B45-9750-5977319988DC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89" creationId="{3A946201-26BA-4C84-9448-706FFF38BB4D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0" creationId="{9E604A36-F929-4A73-A4D7-68CADA369BE4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1" creationId="{91091683-804C-443D-B3CA-4DF0EB8282F3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2" creationId="{12C3A4DF-CF2F-4853-A64B-646722D45E08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3" creationId="{B11BCAE6-8C6F-47B8-A408-12A794744626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4" creationId="{2D30F3F7-0D07-4073-9F5F-AEDF5AEE9472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5" creationId="{16DD18F3-5FDA-40C0-8AF2-F66677E3ACD4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6" creationId="{0487F8EC-8532-40BA-AF35-657553DC0467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8" creationId="{E75BDADA-6ADD-43C4-A5C7-E43E305C8049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99" creationId="{A41E8CDE-7146-4FCE-BB18-0C39AE474474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05" creationId="{091258B6-FC84-432E-B05B-545EC36EE726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06" creationId="{F0A5C910-7F87-40AE-9A69-0A59DB68C4D9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45" creationId="{D25F0880-1D21-483B-8F04-1776C6E973FC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46" creationId="{EF681196-EC59-4EA0-AE16-BC903689DCE7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47" creationId="{FC3053D5-CAB5-4611-99FB-A96F51F60469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48" creationId="{DBBA2D9A-A197-45B4-916B-2DEFFE2EB34D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49" creationId="{7A9EA7AB-AABC-40C7-AE53-CE60F37F8E00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55" creationId="{7F3D0CA8-4589-4184-B809-19115DB85E34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156" creationId="{64BD4715-78A5-4C00-9BD9-933F2D5A30DE}"/>
          </ac:spMkLst>
        </pc:spChg>
        <pc:spChg chg="mod">
          <ac:chgData name="Al Brooks" userId="34fc579134f071c1" providerId="LiveId" clId="{B62C62A7-93D2-41C2-A8B3-CE992D4A8777}" dt="2021-04-14T21:59:13.440" v="12212" actId="108"/>
          <ac:spMkLst>
            <pc:docMk/>
            <pc:sldMk cId="3870869309" sldId="7138"/>
            <ac:spMk id="158" creationId="{41468DAC-3C4C-4D7B-AAE9-3492A970B878}"/>
          </ac:spMkLst>
        </pc:spChg>
        <pc:spChg chg="add mod">
          <ac:chgData name="Al Brooks" userId="34fc579134f071c1" providerId="LiveId" clId="{B62C62A7-93D2-41C2-A8B3-CE992D4A8777}" dt="2021-04-14T21:58:04.185" v="12163"/>
          <ac:spMkLst>
            <pc:docMk/>
            <pc:sldMk cId="3870869309" sldId="7138"/>
            <ac:spMk id="165" creationId="{DF9C877F-BFA7-41E3-A63B-34A6CDC5975D}"/>
          </ac:spMkLst>
        </pc:spChg>
        <pc:spChg chg="add del mod">
          <ac:chgData name="Al Brooks" userId="34fc579134f071c1" providerId="LiveId" clId="{B62C62A7-93D2-41C2-A8B3-CE992D4A8777}" dt="2021-04-14T21:58:20.607" v="12167" actId="478"/>
          <ac:spMkLst>
            <pc:docMk/>
            <pc:sldMk cId="3870869309" sldId="7138"/>
            <ac:spMk id="166" creationId="{BF90E33D-E0B6-42BE-863D-4D0CBF8E62AF}"/>
          </ac:spMkLst>
        </pc:spChg>
        <pc:spChg chg="add del mod">
          <ac:chgData name="Al Brooks" userId="34fc579134f071c1" providerId="LiveId" clId="{B62C62A7-93D2-41C2-A8B3-CE992D4A8777}" dt="2021-04-14T21:58:19.209" v="12166" actId="478"/>
          <ac:spMkLst>
            <pc:docMk/>
            <pc:sldMk cId="3870869309" sldId="7138"/>
            <ac:spMk id="167" creationId="{C8248635-252B-4684-B5E0-B9EBEED97841}"/>
          </ac:spMkLst>
        </pc:spChg>
        <pc:spChg chg="add del mod">
          <ac:chgData name="Al Brooks" userId="34fc579134f071c1" providerId="LiveId" clId="{B62C62A7-93D2-41C2-A8B3-CE992D4A8777}" dt="2021-04-14T21:58:21.405" v="12168" actId="478"/>
          <ac:spMkLst>
            <pc:docMk/>
            <pc:sldMk cId="3870869309" sldId="7138"/>
            <ac:spMk id="168" creationId="{98F9C55B-9130-474E-A01A-472422C42E64}"/>
          </ac:spMkLst>
        </pc:spChg>
        <pc:spChg chg="add del mod">
          <ac:chgData name="Al Brooks" userId="34fc579134f071c1" providerId="LiveId" clId="{B62C62A7-93D2-41C2-A8B3-CE992D4A8777}" dt="2021-04-14T21:58:22.617" v="12169" actId="478"/>
          <ac:spMkLst>
            <pc:docMk/>
            <pc:sldMk cId="3870869309" sldId="7138"/>
            <ac:spMk id="169" creationId="{3E3212CE-73E7-4D18-A436-46F208B31574}"/>
          </ac:spMkLst>
        </pc:spChg>
        <pc:spChg chg="add del mod">
          <ac:chgData name="Al Brooks" userId="34fc579134f071c1" providerId="LiveId" clId="{B62C62A7-93D2-41C2-A8B3-CE992D4A8777}" dt="2021-04-14T21:58:25.912" v="12170" actId="478"/>
          <ac:spMkLst>
            <pc:docMk/>
            <pc:sldMk cId="3870869309" sldId="7138"/>
            <ac:spMk id="170" creationId="{AAAE1586-4BC5-464F-BFB8-60F156D57D9E}"/>
          </ac:spMkLst>
        </pc:spChg>
        <pc:spChg chg="add mod">
          <ac:chgData name="Al Brooks" userId="34fc579134f071c1" providerId="LiveId" clId="{B62C62A7-93D2-41C2-A8B3-CE992D4A8777}" dt="2021-04-14T21:58:34.446" v="12172" actId="1076"/>
          <ac:spMkLst>
            <pc:docMk/>
            <pc:sldMk cId="3870869309" sldId="7138"/>
            <ac:spMk id="171" creationId="{B517B80C-46A5-4FAD-849C-755D0584F025}"/>
          </ac:spMkLst>
        </pc:spChg>
        <pc:spChg chg="add del mod">
          <ac:chgData name="Al Brooks" userId="34fc579134f071c1" providerId="LiveId" clId="{B62C62A7-93D2-41C2-A8B3-CE992D4A8777}" dt="2021-04-14T21:58:31.129" v="12171" actId="478"/>
          <ac:spMkLst>
            <pc:docMk/>
            <pc:sldMk cId="3870869309" sldId="7138"/>
            <ac:spMk id="172" creationId="{A37A967C-19EF-478B-B372-53960CFB4005}"/>
          </ac:spMkLst>
        </pc:spChg>
        <pc:spChg chg="add del mod">
          <ac:chgData name="Al Brooks" userId="34fc579134f071c1" providerId="LiveId" clId="{B62C62A7-93D2-41C2-A8B3-CE992D4A8777}" dt="2021-04-14T21:58:36.918" v="12173" actId="478"/>
          <ac:spMkLst>
            <pc:docMk/>
            <pc:sldMk cId="3870869309" sldId="7138"/>
            <ac:spMk id="173" creationId="{E928212D-6DA1-465F-A9D1-1640A710E7AE}"/>
          </ac:spMkLst>
        </pc:spChg>
        <pc:spChg chg="add del mod">
          <ac:chgData name="Al Brooks" userId="34fc579134f071c1" providerId="LiveId" clId="{B62C62A7-93D2-41C2-A8B3-CE992D4A8777}" dt="2021-04-14T21:58:41.723" v="12174" actId="478"/>
          <ac:spMkLst>
            <pc:docMk/>
            <pc:sldMk cId="3870869309" sldId="7138"/>
            <ac:spMk id="174" creationId="{F9FFBA37-FAB0-46DC-9C82-23CFEFA59C4E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213" creationId="{8CD5F948-F991-4256-BC53-A7DD2B71FD5F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214" creationId="{1EDB5F19-1551-4EA2-BB0B-390F25BE9BD3}"/>
          </ac:spMkLst>
        </pc:spChg>
        <pc:spChg chg="del">
          <ac:chgData name="Al Brooks" userId="34fc579134f071c1" providerId="LiveId" clId="{B62C62A7-93D2-41C2-A8B3-CE992D4A8777}" dt="2021-04-14T22:00:28.627" v="12284" actId="478"/>
          <ac:spMkLst>
            <pc:docMk/>
            <pc:sldMk cId="3870869309" sldId="7138"/>
            <ac:spMk id="215" creationId="{D962D399-C6B4-457D-98EA-6418B4BF2F05}"/>
          </ac:spMkLst>
        </pc:spChg>
        <pc:picChg chg="add mod ord">
          <ac:chgData name="Al Brooks" userId="34fc579134f071c1" providerId="LiveId" clId="{B62C62A7-93D2-41C2-A8B3-CE992D4A8777}" dt="2021-04-14T21:57:31.806" v="12161" actId="1076"/>
          <ac:picMkLst>
            <pc:docMk/>
            <pc:sldMk cId="3870869309" sldId="7138"/>
            <ac:picMk id="159" creationId="{49A44EC8-5478-44D8-A509-406CA820373A}"/>
          </ac:picMkLst>
        </pc:pic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86" creationId="{BEE75665-9453-45B9-9074-4234D5E7D7E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97" creationId="{B8E556DC-F0ED-4E88-ABB6-D572A0B89281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0" creationId="{F57F6CF0-AB11-4581-A100-60BF3E4C443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1" creationId="{7DD0BFF4-11F2-46EE-BEF9-37434367C68E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2" creationId="{5142C3DD-9939-4C4E-8F3A-836AC81F2C4D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3" creationId="{9EA650E2-FB13-4329-8197-3502B4C0F84F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4" creationId="{3B7D0C06-F4CF-4EAE-9141-5A8EBAC06A03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7" creationId="{6A945FA8-8A0E-4C42-BCE7-70AEC0E6C27E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8" creationId="{AF50B024-5E33-4C0B-BE86-4A8D7961DC53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09" creationId="{656667DB-6253-4255-A84E-EE3754E893E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0" creationId="{795E5A16-48D3-4B37-A94F-1BA97B0406F1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1" creationId="{7EBB50B0-78E9-4A71-9AE4-FCC302FF80BC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2" creationId="{7BBED917-8994-4831-AAE0-EA7F49992570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3" creationId="{358FB021-B5C1-48CF-A982-3C8C301F42FC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4" creationId="{2FF55789-FE2B-491E-BC3D-F4B04B3A9822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5" creationId="{810103B3-27A7-47D1-A250-6022273EAAA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6" creationId="{74B47E67-9BD5-48F7-A099-CCC5F57B4EC0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7" creationId="{5E9870ED-2E0D-4994-8968-1F8B27FEB655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8" creationId="{44E4EFE3-64D8-4433-8E08-546EE2BDFAF7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19" creationId="{EACF607C-F6B5-484C-A7F3-37888E30E7A7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0" creationId="{3DEC47E7-6483-4774-9C6F-0D7FE926A735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1" creationId="{7851469A-67A8-4B2C-9F80-80C9DDA8E0D6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2" creationId="{F0617626-D9BD-41B1-9D11-B735FFD2ADF0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3" creationId="{91E3D883-90B3-4A1C-B630-33378D6C5BFE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4" creationId="{17178A41-9589-4FD7-9FBD-02C7E6F10CE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5" creationId="{2535095D-30D0-4BC1-8287-5884DABF906B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6" creationId="{B8DD402B-5273-4642-9037-D069A07F736D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7" creationId="{A71DDD82-7921-48A0-B505-B4A87E3952D5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8" creationId="{E054296C-001D-43D2-91ED-54B359CBDEE4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29" creationId="{C0D95A0A-C910-4B21-A704-C15F277B7995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0" creationId="{CEF10009-0A03-4C47-B198-DC1634D451F0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1" creationId="{94A0564E-F2C5-4A8F-A62B-27D24060B76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2" creationId="{12231F29-39F1-4CBF-9276-26B7C6A1A0C4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3" creationId="{61EAA3B7-1703-4200-B87C-255549058BE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4" creationId="{7033CB7B-96FE-42C3-9FCC-1731CA2656DE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5" creationId="{3DE6F1AF-60E0-4C07-A377-1B099CF20DB2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6" creationId="{08137E6F-B4D6-4C2B-A200-9ECEC1AD62F2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7" creationId="{898F48C4-A2FB-40EE-8248-258D3E2F3F07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8" creationId="{A15BF657-C74B-4C64-BEE6-499485E5791C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39" creationId="{1C1D8D2E-35D1-46D6-95FF-0C23A0C98CFD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40" creationId="{973EAFB9-49A4-48EF-A004-115C625BCBF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41" creationId="{0AFC3C8F-633B-4790-9BDA-9D77A17F7EFC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42" creationId="{1D174E9A-2AD9-4531-B763-D64F4F2DA98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43" creationId="{AE4EFAA4-8593-447F-AF05-3D24173F134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44" creationId="{93AB171C-9BEB-4868-A77E-D901BA879F75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0" creationId="{E0A6E9FB-1A03-49BE-AF61-89182B0FB108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1" creationId="{42507C72-9E6B-486F-8A32-6E9E4F5A2ACC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2" creationId="{01D8C36F-2891-4686-B77D-43A000F63D40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3" creationId="{63BAA41A-0DF0-4ED8-AE45-87ADC8E24844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4" creationId="{F7E769B1-4B77-4A14-AFF6-7A8D4F109F7A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57" creationId="{C5418400-87B5-4A2B-AFB6-42AC2AE6CEF4}"/>
          </ac:cxnSpMkLst>
        </pc:cxnChg>
        <pc:cxnChg chg="add mod">
          <ac:chgData name="Al Brooks" userId="34fc579134f071c1" providerId="LiveId" clId="{B62C62A7-93D2-41C2-A8B3-CE992D4A8777}" dt="2021-04-14T21:58:04.185" v="12163"/>
          <ac:cxnSpMkLst>
            <pc:docMk/>
            <pc:sldMk cId="3870869309" sldId="7138"/>
            <ac:cxnSpMk id="160" creationId="{2D4D1BD8-C14C-4F92-9FBE-9300007E6220}"/>
          </ac:cxnSpMkLst>
        </pc:cxnChg>
        <pc:cxnChg chg="add mod">
          <ac:chgData name="Al Brooks" userId="34fc579134f071c1" providerId="LiveId" clId="{B62C62A7-93D2-41C2-A8B3-CE992D4A8777}" dt="2021-04-14T21:58:04.185" v="12163"/>
          <ac:cxnSpMkLst>
            <pc:docMk/>
            <pc:sldMk cId="3870869309" sldId="7138"/>
            <ac:cxnSpMk id="161" creationId="{FB740DD3-8024-46C4-8471-59119BCB23C8}"/>
          </ac:cxnSpMkLst>
        </pc:cxnChg>
        <pc:cxnChg chg="add mod">
          <ac:chgData name="Al Brooks" userId="34fc579134f071c1" providerId="LiveId" clId="{B62C62A7-93D2-41C2-A8B3-CE992D4A8777}" dt="2021-04-14T21:58:04.185" v="12163"/>
          <ac:cxnSpMkLst>
            <pc:docMk/>
            <pc:sldMk cId="3870869309" sldId="7138"/>
            <ac:cxnSpMk id="162" creationId="{50C6399A-1941-48FA-9858-0A160DA7F893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163" creationId="{6587E3C3-10D1-4FE0-90CD-194B99E80CA1}"/>
          </ac:cxnSpMkLst>
        </pc:cxnChg>
        <pc:cxnChg chg="add mod">
          <ac:chgData name="Al Brooks" userId="34fc579134f071c1" providerId="LiveId" clId="{B62C62A7-93D2-41C2-A8B3-CE992D4A8777}" dt="2021-04-14T21:58:04.185" v="12163"/>
          <ac:cxnSpMkLst>
            <pc:docMk/>
            <pc:sldMk cId="3870869309" sldId="7138"/>
            <ac:cxnSpMk id="164" creationId="{3660214C-2272-408C-A978-908BE7377C3C}"/>
          </ac:cxnSpMkLst>
        </pc:cxnChg>
        <pc:cxnChg chg="add mod">
          <ac:chgData name="Al Brooks" userId="34fc579134f071c1" providerId="LiveId" clId="{B62C62A7-93D2-41C2-A8B3-CE992D4A8777}" dt="2021-04-14T21:58:52.975" v="12176" actId="571"/>
          <ac:cxnSpMkLst>
            <pc:docMk/>
            <pc:sldMk cId="3870869309" sldId="7138"/>
            <ac:cxnSpMk id="175" creationId="{A3F688CC-B119-456A-B362-ADF16069659B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216" creationId="{3DD44F7F-2EF2-4338-9D5C-70C642D631D9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222" creationId="{F813FD2E-E298-4946-9AAF-B3A92ECD9EA6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223" creationId="{C86D7ACA-4578-4300-841E-C8246E5E33FE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224" creationId="{31116DD2-D142-4A3A-BDF1-89CCF1816D63}"/>
          </ac:cxnSpMkLst>
        </pc:cxnChg>
        <pc:cxnChg chg="del">
          <ac:chgData name="Al Brooks" userId="34fc579134f071c1" providerId="LiveId" clId="{B62C62A7-93D2-41C2-A8B3-CE992D4A8777}" dt="2021-04-14T22:00:28.627" v="12284" actId="478"/>
          <ac:cxnSpMkLst>
            <pc:docMk/>
            <pc:sldMk cId="3870869309" sldId="7138"/>
            <ac:cxnSpMk id="225" creationId="{FF255DA6-0F8C-43AC-A23D-4259CD154AA8}"/>
          </ac:cxnSpMkLst>
        </pc:cxnChg>
      </pc:sldChg>
      <pc:sldChg chg="addSp delSp modSp add del mod">
        <pc:chgData name="Al Brooks" userId="34fc579134f071c1" providerId="LiveId" clId="{B62C62A7-93D2-41C2-A8B3-CE992D4A8777}" dt="2021-04-14T22:05:01.913" v="12364" actId="2696"/>
        <pc:sldMkLst>
          <pc:docMk/>
          <pc:sldMk cId="1002726772" sldId="7139"/>
        </pc:sldMkLst>
        <pc:spChg chg="mod">
          <ac:chgData name="Al Brooks" userId="34fc579134f071c1" providerId="LiveId" clId="{B62C62A7-93D2-41C2-A8B3-CE992D4A8777}" dt="2021-04-14T18:45:53.447" v="11008" actId="6549"/>
          <ac:spMkLst>
            <pc:docMk/>
            <pc:sldMk cId="1002726772" sldId="7139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19:08.715" v="12024" actId="167"/>
          <ac:spMkLst>
            <pc:docMk/>
            <pc:sldMk cId="1002726772" sldId="7139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87" creationId="{71B421DD-D5B3-4111-8DD3-2AEBE3C88E8C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88" creationId="{1CA69F5D-12D3-4B45-9750-5977319988DC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89" creationId="{3A946201-26BA-4C84-9448-706FFF38BB4D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0" creationId="{9E604A36-F929-4A73-A4D7-68CADA369BE4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1" creationId="{91091683-804C-443D-B3CA-4DF0EB8282F3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2" creationId="{12C3A4DF-CF2F-4853-A64B-646722D45E08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3" creationId="{B11BCAE6-8C6F-47B8-A408-12A794744626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4" creationId="{2D30F3F7-0D07-4073-9F5F-AEDF5AEE9472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5" creationId="{16DD18F3-5FDA-40C0-8AF2-F66677E3ACD4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6" creationId="{0487F8EC-8532-40BA-AF35-657553DC0467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8" creationId="{E75BDADA-6ADD-43C4-A5C7-E43E305C8049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99" creationId="{A41E8CDE-7146-4FCE-BB18-0C39AE474474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05" creationId="{091258B6-FC84-432E-B05B-545EC36EE726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06" creationId="{F0A5C910-7F87-40AE-9A69-0A59DB68C4D9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45" creationId="{D25F0880-1D21-483B-8F04-1776C6E973FC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46" creationId="{EF681196-EC59-4EA0-AE16-BC903689DCE7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47" creationId="{FC3053D5-CAB5-4611-99FB-A96F51F60469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48" creationId="{DBBA2D9A-A197-45B4-916B-2DEFFE2EB34D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49" creationId="{7A9EA7AB-AABC-40C7-AE53-CE60F37F8E00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55" creationId="{7F3D0CA8-4589-4184-B809-19115DB85E34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156" creationId="{64BD4715-78A5-4C00-9BD9-933F2D5A30DE}"/>
          </ac:spMkLst>
        </pc:spChg>
        <pc:spChg chg="mod">
          <ac:chgData name="Al Brooks" userId="34fc579134f071c1" providerId="LiveId" clId="{B62C62A7-93D2-41C2-A8B3-CE992D4A8777}" dt="2021-04-14T22:03:39.753" v="12349" actId="207"/>
          <ac:spMkLst>
            <pc:docMk/>
            <pc:sldMk cId="1002726772" sldId="7139"/>
            <ac:spMk id="158" creationId="{41468DAC-3C4C-4D7B-AAE9-3492A970B878}"/>
          </ac:spMkLst>
        </pc:spChg>
        <pc:spChg chg="add del mod">
          <ac:chgData name="Al Brooks" userId="34fc579134f071c1" providerId="LiveId" clId="{B62C62A7-93D2-41C2-A8B3-CE992D4A8777}" dt="2021-04-14T22:01:42.397" v="12296" actId="478"/>
          <ac:spMkLst>
            <pc:docMk/>
            <pc:sldMk cId="1002726772" sldId="7139"/>
            <ac:spMk id="160" creationId="{71B63072-F407-464A-960C-D3A61554F888}"/>
          </ac:spMkLst>
        </pc:spChg>
        <pc:spChg chg="add del mod">
          <ac:chgData name="Al Brooks" userId="34fc579134f071c1" providerId="LiveId" clId="{B62C62A7-93D2-41C2-A8B3-CE992D4A8777}" dt="2021-04-14T22:01:46.561" v="12299" actId="478"/>
          <ac:spMkLst>
            <pc:docMk/>
            <pc:sldMk cId="1002726772" sldId="7139"/>
            <ac:spMk id="161" creationId="{C8C59335-C62C-46BC-A008-0EA4CF4570D3}"/>
          </ac:spMkLst>
        </pc:spChg>
        <pc:spChg chg="add del mod">
          <ac:chgData name="Al Brooks" userId="34fc579134f071c1" providerId="LiveId" clId="{B62C62A7-93D2-41C2-A8B3-CE992D4A8777}" dt="2021-04-14T22:01:49.698" v="12302" actId="478"/>
          <ac:spMkLst>
            <pc:docMk/>
            <pc:sldMk cId="1002726772" sldId="7139"/>
            <ac:spMk id="173" creationId="{F1FB1D9A-3581-4FF2-B243-D54ABAA28489}"/>
          </ac:spMkLst>
        </pc:spChg>
        <pc:spChg chg="add del mod">
          <ac:chgData name="Al Brooks" userId="34fc579134f071c1" providerId="LiveId" clId="{B62C62A7-93D2-41C2-A8B3-CE992D4A8777}" dt="2021-04-14T22:01:50.655" v="12303" actId="478"/>
          <ac:spMkLst>
            <pc:docMk/>
            <pc:sldMk cId="1002726772" sldId="7139"/>
            <ac:spMk id="174" creationId="{F7127299-90DA-4F1C-AA61-583CD773B712}"/>
          </ac:spMkLst>
        </pc:spChg>
        <pc:spChg chg="add del mod">
          <ac:chgData name="Al Brooks" userId="34fc579134f071c1" providerId="LiveId" clId="{B62C62A7-93D2-41C2-A8B3-CE992D4A8777}" dt="2021-04-14T22:01:55.746" v="12307" actId="478"/>
          <ac:spMkLst>
            <pc:docMk/>
            <pc:sldMk cId="1002726772" sldId="7139"/>
            <ac:spMk id="175" creationId="{7D8F0A93-8720-45B7-8DB8-9D48D03704BF}"/>
          </ac:spMkLst>
        </pc:spChg>
        <pc:spChg chg="add del mod">
          <ac:chgData name="Al Brooks" userId="34fc579134f071c1" providerId="LiveId" clId="{B62C62A7-93D2-41C2-A8B3-CE992D4A8777}" dt="2021-04-14T22:02:05.057" v="12314" actId="478"/>
          <ac:spMkLst>
            <pc:docMk/>
            <pc:sldMk cId="1002726772" sldId="7139"/>
            <ac:spMk id="176" creationId="{C586ACDA-0EC2-4EE5-AEF2-19484E28B567}"/>
          </ac:spMkLst>
        </pc:spChg>
        <pc:spChg chg="add del mod">
          <ac:chgData name="Al Brooks" userId="34fc579134f071c1" providerId="LiveId" clId="{B62C62A7-93D2-41C2-A8B3-CE992D4A8777}" dt="2021-04-14T22:02:24.140" v="12325" actId="478"/>
          <ac:spMkLst>
            <pc:docMk/>
            <pc:sldMk cId="1002726772" sldId="7139"/>
            <ac:spMk id="177" creationId="{F2252201-70CB-43DE-BD74-A5D2F288D756}"/>
          </ac:spMkLst>
        </pc:spChg>
        <pc:spChg chg="add del mod">
          <ac:chgData name="Al Brooks" userId="34fc579134f071c1" providerId="LiveId" clId="{B62C62A7-93D2-41C2-A8B3-CE992D4A8777}" dt="2021-04-14T22:02:23.403" v="12324" actId="478"/>
          <ac:spMkLst>
            <pc:docMk/>
            <pc:sldMk cId="1002726772" sldId="7139"/>
            <ac:spMk id="178" creationId="{D99D9EDB-D0AD-4733-A669-A0C67967AF8A}"/>
          </ac:spMkLst>
        </pc:spChg>
        <pc:spChg chg="add del mod">
          <ac:chgData name="Al Brooks" userId="34fc579134f071c1" providerId="LiveId" clId="{B62C62A7-93D2-41C2-A8B3-CE992D4A8777}" dt="2021-04-14T22:02:25.920" v="12327" actId="478"/>
          <ac:spMkLst>
            <pc:docMk/>
            <pc:sldMk cId="1002726772" sldId="7139"/>
            <ac:spMk id="179" creationId="{E90B4D89-EF0C-4B34-8712-7EE1FACE14E1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80" creationId="{5C2F84FD-D427-4158-BBF8-0E81253E4B3A}"/>
          </ac:spMkLst>
        </pc:spChg>
        <pc:spChg chg="add del mod">
          <ac:chgData name="Al Brooks" userId="34fc579134f071c1" providerId="LiveId" clId="{B62C62A7-93D2-41C2-A8B3-CE992D4A8777}" dt="2021-04-14T22:02:29.445" v="12328" actId="478"/>
          <ac:spMkLst>
            <pc:docMk/>
            <pc:sldMk cId="1002726772" sldId="7139"/>
            <ac:spMk id="181" creationId="{B3B29469-5DC6-4C21-81B0-0B0D6D32ACEF}"/>
          </ac:spMkLst>
        </pc:spChg>
        <pc:spChg chg="add del mod">
          <ac:chgData name="Al Brooks" userId="34fc579134f071c1" providerId="LiveId" clId="{B62C62A7-93D2-41C2-A8B3-CE992D4A8777}" dt="2021-04-14T22:02:31.621" v="12330" actId="478"/>
          <ac:spMkLst>
            <pc:docMk/>
            <pc:sldMk cId="1002726772" sldId="7139"/>
            <ac:spMk id="182" creationId="{607ACEDF-4CB1-4B75-BC02-90444526446B}"/>
          </ac:spMkLst>
        </pc:spChg>
        <pc:spChg chg="add del mod">
          <ac:chgData name="Al Brooks" userId="34fc579134f071c1" providerId="LiveId" clId="{B62C62A7-93D2-41C2-A8B3-CE992D4A8777}" dt="2021-04-14T22:02:33.164" v="12332" actId="478"/>
          <ac:spMkLst>
            <pc:docMk/>
            <pc:sldMk cId="1002726772" sldId="7139"/>
            <ac:spMk id="183" creationId="{900C6C80-338A-4FDA-8A88-104B87C66A69}"/>
          </ac:spMkLst>
        </pc:spChg>
        <pc:spChg chg="add del mod">
          <ac:chgData name="Al Brooks" userId="34fc579134f071c1" providerId="LiveId" clId="{B62C62A7-93D2-41C2-A8B3-CE992D4A8777}" dt="2021-04-14T22:01:57.803" v="12308" actId="478"/>
          <ac:spMkLst>
            <pc:docMk/>
            <pc:sldMk cId="1002726772" sldId="7139"/>
            <ac:spMk id="184" creationId="{44FFCE1B-48FF-4959-820A-19C60686F18B}"/>
          </ac:spMkLst>
        </pc:spChg>
        <pc:spChg chg="add del mod">
          <ac:chgData name="Al Brooks" userId="34fc579134f071c1" providerId="LiveId" clId="{B62C62A7-93D2-41C2-A8B3-CE992D4A8777}" dt="2021-04-14T22:02:00.102" v="12310" actId="478"/>
          <ac:spMkLst>
            <pc:docMk/>
            <pc:sldMk cId="1002726772" sldId="7139"/>
            <ac:spMk id="185" creationId="{71B6FC6C-83A5-4AC4-9C31-5279C1B18B66}"/>
          </ac:spMkLst>
        </pc:spChg>
        <pc:spChg chg="add del mod">
          <ac:chgData name="Al Brooks" userId="34fc579134f071c1" providerId="LiveId" clId="{B62C62A7-93D2-41C2-A8B3-CE992D4A8777}" dt="2021-04-14T22:01:59.183" v="12309" actId="478"/>
          <ac:spMkLst>
            <pc:docMk/>
            <pc:sldMk cId="1002726772" sldId="7139"/>
            <ac:spMk id="186" creationId="{61F4E936-3E0E-4A86-9C97-E648613B2CFA}"/>
          </ac:spMkLst>
        </pc:spChg>
        <pc:spChg chg="add del mod">
          <ac:chgData name="Al Brooks" userId="34fc579134f071c1" providerId="LiveId" clId="{B62C62A7-93D2-41C2-A8B3-CE992D4A8777}" dt="2021-04-14T22:02:03.162" v="12312" actId="478"/>
          <ac:spMkLst>
            <pc:docMk/>
            <pc:sldMk cId="1002726772" sldId="7139"/>
            <ac:spMk id="187" creationId="{4965E4D6-3C38-4FF0-8E0D-011CE76112A0}"/>
          </ac:spMkLst>
        </pc:spChg>
        <pc:spChg chg="add del mod">
          <ac:chgData name="Al Brooks" userId="34fc579134f071c1" providerId="LiveId" clId="{B62C62A7-93D2-41C2-A8B3-CE992D4A8777}" dt="2021-04-14T22:02:04.117" v="12313" actId="478"/>
          <ac:spMkLst>
            <pc:docMk/>
            <pc:sldMk cId="1002726772" sldId="7139"/>
            <ac:spMk id="188" creationId="{8D99A2BE-7785-4FE7-81C1-4B96B6A2CDC1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89" creationId="{2C1303F3-E424-459E-AC63-DB01BF8966D2}"/>
          </ac:spMkLst>
        </pc:spChg>
        <pc:spChg chg="add del mod">
          <ac:chgData name="Al Brooks" userId="34fc579134f071c1" providerId="LiveId" clId="{B62C62A7-93D2-41C2-A8B3-CE992D4A8777}" dt="2021-04-14T22:02:10.558" v="12318" actId="478"/>
          <ac:spMkLst>
            <pc:docMk/>
            <pc:sldMk cId="1002726772" sldId="7139"/>
            <ac:spMk id="190" creationId="{1ABEA4A2-B0F6-4ADC-8427-45247E965637}"/>
          </ac:spMkLst>
        </pc:spChg>
        <pc:spChg chg="add del mod">
          <ac:chgData name="Al Brooks" userId="34fc579134f071c1" providerId="LiveId" clId="{B62C62A7-93D2-41C2-A8B3-CE992D4A8777}" dt="2021-04-14T22:02:11.336" v="12319" actId="478"/>
          <ac:spMkLst>
            <pc:docMk/>
            <pc:sldMk cId="1002726772" sldId="7139"/>
            <ac:spMk id="191" creationId="{7BC7195B-A44D-4F02-A010-CA44A5AF8190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92" creationId="{D3A465A8-D97A-4C35-8C27-BB3F9B26BA1F}"/>
          </ac:spMkLst>
        </pc:spChg>
        <pc:spChg chg="add del mod">
          <ac:chgData name="Al Brooks" userId="34fc579134f071c1" providerId="LiveId" clId="{B62C62A7-93D2-41C2-A8B3-CE992D4A8777}" dt="2021-04-14T22:02:30.728" v="12329" actId="478"/>
          <ac:spMkLst>
            <pc:docMk/>
            <pc:sldMk cId="1002726772" sldId="7139"/>
            <ac:spMk id="193" creationId="{AB749576-3234-488C-BE11-BE04704D07C0}"/>
          </ac:spMkLst>
        </pc:spChg>
        <pc:spChg chg="add del mod">
          <ac:chgData name="Al Brooks" userId="34fc579134f071c1" providerId="LiveId" clId="{B62C62A7-93D2-41C2-A8B3-CE992D4A8777}" dt="2021-04-14T22:02:32.355" v="12331" actId="478"/>
          <ac:spMkLst>
            <pc:docMk/>
            <pc:sldMk cId="1002726772" sldId="7139"/>
            <ac:spMk id="194" creationId="{47C8CB4E-4761-475F-9B08-C8886B55A284}"/>
          </ac:spMkLst>
        </pc:spChg>
        <pc:spChg chg="add del mod">
          <ac:chgData name="Al Brooks" userId="34fc579134f071c1" providerId="LiveId" clId="{B62C62A7-93D2-41C2-A8B3-CE992D4A8777}" dt="2021-04-14T22:01:44.479" v="12297" actId="478"/>
          <ac:spMkLst>
            <pc:docMk/>
            <pc:sldMk cId="1002726772" sldId="7139"/>
            <ac:spMk id="195" creationId="{FA408128-9538-4A05-91C8-FC6803E5700C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96" creationId="{6A3DF8B3-C7B3-4919-A369-8E43ADEC5CD7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97" creationId="{C25B86F4-24D2-4216-8DAA-2F8799F99DCF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98" creationId="{26FD7129-3117-459D-BD41-46C1A207FB86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199" creationId="{0243EA01-ED62-49CD-85FC-DA64A9878A15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0" creationId="{ECE462D6-E101-4425-8D5E-693AD27B8340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1" creationId="{0D99BDAF-0223-4C13-AEB8-8BFDC0D1D97D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2" creationId="{4A8B2BB1-91BE-4241-8018-02730D6CE518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3" creationId="{0CA54483-9930-4C34-8632-E949C996ABF3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4" creationId="{01AD1C5C-7357-469D-B2E1-C3CA6F1C6DBC}"/>
          </ac:spMkLst>
        </pc:spChg>
        <pc:spChg chg="add mod">
          <ac:chgData name="Al Brooks" userId="34fc579134f071c1" providerId="LiveId" clId="{B62C62A7-93D2-41C2-A8B3-CE992D4A8777}" dt="2021-04-14T22:03:17.674" v="12343" actId="14100"/>
          <ac:spMkLst>
            <pc:docMk/>
            <pc:sldMk cId="1002726772" sldId="7139"/>
            <ac:spMk id="205" creationId="{65E19ABB-C4E0-40E1-9CDB-1963C67EA972}"/>
          </ac:spMkLst>
        </pc:spChg>
        <pc:spChg chg="add mod">
          <ac:chgData name="Al Brooks" userId="34fc579134f071c1" providerId="LiveId" clId="{B62C62A7-93D2-41C2-A8B3-CE992D4A8777}" dt="2021-04-14T22:01:36.550" v="12293"/>
          <ac:spMkLst>
            <pc:docMk/>
            <pc:sldMk cId="1002726772" sldId="7139"/>
            <ac:spMk id="206" creationId="{F5D48625-819D-4F69-8768-0DCBA0D77B77}"/>
          </ac:spMkLst>
        </pc:spChg>
        <pc:spChg chg="add del mod">
          <ac:chgData name="Al Brooks" userId="34fc579134f071c1" providerId="LiveId" clId="{B62C62A7-93D2-41C2-A8B3-CE992D4A8777}" dt="2021-04-14T22:02:07.079" v="12316" actId="478"/>
          <ac:spMkLst>
            <pc:docMk/>
            <pc:sldMk cId="1002726772" sldId="7139"/>
            <ac:spMk id="208" creationId="{DE188B7C-8A15-4C9B-A731-0B10B3FCA1C9}"/>
          </ac:spMkLst>
        </pc:spChg>
        <pc:spChg chg="add del mod">
          <ac:chgData name="Al Brooks" userId="34fc579134f071c1" providerId="LiveId" clId="{B62C62A7-93D2-41C2-A8B3-CE992D4A8777}" dt="2021-04-14T22:02:14.926" v="12321" actId="478"/>
          <ac:spMkLst>
            <pc:docMk/>
            <pc:sldMk cId="1002726772" sldId="7139"/>
            <ac:spMk id="209" creationId="{EB244711-0EB7-44E7-9FF6-C192DD974174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213" creationId="{8CD5F948-F991-4256-BC53-A7DD2B71FD5F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214" creationId="{1EDB5F19-1551-4EA2-BB0B-390F25BE9BD3}"/>
          </ac:spMkLst>
        </pc:spChg>
        <pc:spChg chg="del">
          <ac:chgData name="Al Brooks" userId="34fc579134f071c1" providerId="LiveId" clId="{B62C62A7-93D2-41C2-A8B3-CE992D4A8777}" dt="2021-04-14T22:04:57.330" v="12363" actId="478"/>
          <ac:spMkLst>
            <pc:docMk/>
            <pc:sldMk cId="1002726772" sldId="7139"/>
            <ac:spMk id="215" creationId="{D962D399-C6B4-457D-98EA-6418B4BF2F05}"/>
          </ac:spMkLst>
        </pc:spChg>
        <pc:picChg chg="add del mod ord">
          <ac:chgData name="Al Brooks" userId="34fc579134f071c1" providerId="LiveId" clId="{B62C62A7-93D2-41C2-A8B3-CE992D4A8777}" dt="2021-04-14T22:01:53.529" v="12306" actId="478"/>
          <ac:picMkLst>
            <pc:docMk/>
            <pc:sldMk cId="1002726772" sldId="7139"/>
            <ac:picMk id="159" creationId="{5CB294D7-3CCD-4167-8897-6C0B0B337D79}"/>
          </ac:picMkLst>
        </pc:pic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86" creationId="{BEE75665-9453-45B9-9074-4234D5E7D7E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97" creationId="{B8E556DC-F0ED-4E88-ABB6-D572A0B89281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0" creationId="{F57F6CF0-AB11-4581-A100-60BF3E4C443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1" creationId="{7DD0BFF4-11F2-46EE-BEF9-37434367C68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2" creationId="{5142C3DD-9939-4C4E-8F3A-836AC81F2C4D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3" creationId="{9EA650E2-FB13-4329-8197-3502B4C0F84F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4" creationId="{3B7D0C06-F4CF-4EAE-9141-5A8EBAC06A03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7" creationId="{6A945FA8-8A0E-4C42-BCE7-70AEC0E6C27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8" creationId="{AF50B024-5E33-4C0B-BE86-4A8D7961DC53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09" creationId="{656667DB-6253-4255-A84E-EE3754E893E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0" creationId="{795E5A16-48D3-4B37-A94F-1BA97B0406F1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1" creationId="{7EBB50B0-78E9-4A71-9AE4-FCC302FF80BC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2" creationId="{7BBED917-8994-4831-AAE0-EA7F49992570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3" creationId="{358FB021-B5C1-48CF-A982-3C8C301F42FC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4" creationId="{2FF55789-FE2B-491E-BC3D-F4B04B3A9822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5" creationId="{810103B3-27A7-47D1-A250-6022273EAAA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6" creationId="{74B47E67-9BD5-48F7-A099-CCC5F57B4EC0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7" creationId="{5E9870ED-2E0D-4994-8968-1F8B27FEB655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8" creationId="{44E4EFE3-64D8-4433-8E08-546EE2BDFAF7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19" creationId="{EACF607C-F6B5-484C-A7F3-37888E30E7A7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0" creationId="{3DEC47E7-6483-4774-9C6F-0D7FE926A735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1" creationId="{7851469A-67A8-4B2C-9F80-80C9DDA8E0D6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2" creationId="{F0617626-D9BD-41B1-9D11-B735FFD2ADF0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3" creationId="{91E3D883-90B3-4A1C-B630-33378D6C5BF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4" creationId="{17178A41-9589-4FD7-9FBD-02C7E6F10CE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5" creationId="{2535095D-30D0-4BC1-8287-5884DABF906B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6" creationId="{B8DD402B-5273-4642-9037-D069A07F736D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7" creationId="{A71DDD82-7921-48A0-B505-B4A87E3952D5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8" creationId="{E054296C-001D-43D2-91ED-54B359CBDEE4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29" creationId="{C0D95A0A-C910-4B21-A704-C15F277B7995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0" creationId="{CEF10009-0A03-4C47-B198-DC1634D451F0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1" creationId="{94A0564E-F2C5-4A8F-A62B-27D24060B76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2" creationId="{12231F29-39F1-4CBF-9276-26B7C6A1A0C4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3" creationId="{61EAA3B7-1703-4200-B87C-255549058BE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4" creationId="{7033CB7B-96FE-42C3-9FCC-1731CA2656D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5" creationId="{3DE6F1AF-60E0-4C07-A377-1B099CF20DB2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6" creationId="{08137E6F-B4D6-4C2B-A200-9ECEC1AD62F2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7" creationId="{898F48C4-A2FB-40EE-8248-258D3E2F3F07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8" creationId="{A15BF657-C74B-4C64-BEE6-499485E5791C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39" creationId="{1C1D8D2E-35D1-46D6-95FF-0C23A0C98CFD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40" creationId="{973EAFB9-49A4-48EF-A004-115C625BCBF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41" creationId="{0AFC3C8F-633B-4790-9BDA-9D77A17F7EFC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42" creationId="{1D174E9A-2AD9-4531-B763-D64F4F2DA98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43" creationId="{AE4EFAA4-8593-447F-AF05-3D24173F134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44" creationId="{93AB171C-9BEB-4868-A77E-D901BA879F75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0" creationId="{E0A6E9FB-1A03-49BE-AF61-89182B0FB108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1" creationId="{42507C72-9E6B-486F-8A32-6E9E4F5A2ACC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2" creationId="{01D8C36F-2891-4686-B77D-43A000F63D40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3" creationId="{63BAA41A-0DF0-4ED8-AE45-87ADC8E24844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4" creationId="{F7E769B1-4B77-4A14-AFF6-7A8D4F109F7A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57" creationId="{C5418400-87B5-4A2B-AFB6-42AC2AE6CEF4}"/>
          </ac:cxnSpMkLst>
        </pc:cxnChg>
        <pc:cxnChg chg="add mod">
          <ac:chgData name="Al Brooks" userId="34fc579134f071c1" providerId="LiveId" clId="{B62C62A7-93D2-41C2-A8B3-CE992D4A8777}" dt="2021-04-14T22:01:36.550" v="12293"/>
          <ac:cxnSpMkLst>
            <pc:docMk/>
            <pc:sldMk cId="1002726772" sldId="7139"/>
            <ac:cxnSpMk id="162" creationId="{661E4D77-1F80-4A7C-A5E2-4362C230C262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163" creationId="{6587E3C3-10D1-4FE0-90CD-194B99E80CA1}"/>
          </ac:cxnSpMkLst>
        </pc:cxnChg>
        <pc:cxnChg chg="add del mod">
          <ac:chgData name="Al Brooks" userId="34fc579134f071c1" providerId="LiveId" clId="{B62C62A7-93D2-41C2-A8B3-CE992D4A8777}" dt="2021-04-14T22:02:02.385" v="12311" actId="478"/>
          <ac:cxnSpMkLst>
            <pc:docMk/>
            <pc:sldMk cId="1002726772" sldId="7139"/>
            <ac:cxnSpMk id="164" creationId="{DA671F86-2E56-483A-83E0-7D1207249EF4}"/>
          </ac:cxnSpMkLst>
        </pc:cxnChg>
        <pc:cxnChg chg="add del mod">
          <ac:chgData name="Al Brooks" userId="34fc579134f071c1" providerId="LiveId" clId="{B62C62A7-93D2-41C2-A8B3-CE992D4A8777}" dt="2021-04-14T22:02:06.059" v="12315" actId="478"/>
          <ac:cxnSpMkLst>
            <pc:docMk/>
            <pc:sldMk cId="1002726772" sldId="7139"/>
            <ac:cxnSpMk id="165" creationId="{A2413B33-5D5D-4EB5-8EC8-09EB0A2CCBE2}"/>
          </ac:cxnSpMkLst>
        </pc:cxnChg>
        <pc:cxnChg chg="add del mod">
          <ac:chgData name="Al Brooks" userId="34fc579134f071c1" providerId="LiveId" clId="{B62C62A7-93D2-41C2-A8B3-CE992D4A8777}" dt="2021-04-14T22:02:25.106" v="12326" actId="478"/>
          <ac:cxnSpMkLst>
            <pc:docMk/>
            <pc:sldMk cId="1002726772" sldId="7139"/>
            <ac:cxnSpMk id="166" creationId="{BE30699E-E780-4383-B111-FD64951ECD7C}"/>
          </ac:cxnSpMkLst>
        </pc:cxnChg>
        <pc:cxnChg chg="add del mod">
          <ac:chgData name="Al Brooks" userId="34fc579134f071c1" providerId="LiveId" clId="{B62C62A7-93D2-41C2-A8B3-CE992D4A8777}" dt="2021-04-14T22:02:07.985" v="12317" actId="478"/>
          <ac:cxnSpMkLst>
            <pc:docMk/>
            <pc:sldMk cId="1002726772" sldId="7139"/>
            <ac:cxnSpMk id="167" creationId="{A89DBCB6-166D-44A3-BAEF-4730C81C5B4D}"/>
          </ac:cxnSpMkLst>
        </pc:cxnChg>
        <pc:cxnChg chg="add mod">
          <ac:chgData name="Al Brooks" userId="34fc579134f071c1" providerId="LiveId" clId="{B62C62A7-93D2-41C2-A8B3-CE992D4A8777}" dt="2021-04-14T22:01:36.550" v="12293"/>
          <ac:cxnSpMkLst>
            <pc:docMk/>
            <pc:sldMk cId="1002726772" sldId="7139"/>
            <ac:cxnSpMk id="168" creationId="{D330EC5C-12A7-44C2-906F-0CB66172551D}"/>
          </ac:cxnSpMkLst>
        </pc:cxnChg>
        <pc:cxnChg chg="add del mod">
          <ac:chgData name="Al Brooks" userId="34fc579134f071c1" providerId="LiveId" clId="{B62C62A7-93D2-41C2-A8B3-CE992D4A8777}" dt="2021-04-14T22:02:17.713" v="12323" actId="478"/>
          <ac:cxnSpMkLst>
            <pc:docMk/>
            <pc:sldMk cId="1002726772" sldId="7139"/>
            <ac:cxnSpMk id="169" creationId="{6FA72507-40CE-4C06-9D14-28F453B45684}"/>
          </ac:cxnSpMkLst>
        </pc:cxnChg>
        <pc:cxnChg chg="add del mod">
          <ac:chgData name="Al Brooks" userId="34fc579134f071c1" providerId="LiveId" clId="{B62C62A7-93D2-41C2-A8B3-CE992D4A8777}" dt="2021-04-14T22:02:12.306" v="12320" actId="478"/>
          <ac:cxnSpMkLst>
            <pc:docMk/>
            <pc:sldMk cId="1002726772" sldId="7139"/>
            <ac:cxnSpMk id="170" creationId="{DCBED8E3-A98C-4708-A0CA-0F74FA5433A7}"/>
          </ac:cxnSpMkLst>
        </pc:cxnChg>
        <pc:cxnChg chg="add del mod">
          <ac:chgData name="Al Brooks" userId="34fc579134f071c1" providerId="LiveId" clId="{B62C62A7-93D2-41C2-A8B3-CE992D4A8777}" dt="2021-04-14T22:01:47.893" v="12300" actId="478"/>
          <ac:cxnSpMkLst>
            <pc:docMk/>
            <pc:sldMk cId="1002726772" sldId="7139"/>
            <ac:cxnSpMk id="171" creationId="{79DA1BCF-5B4B-41E2-A3FE-A299C01751FC}"/>
          </ac:cxnSpMkLst>
        </pc:cxnChg>
        <pc:cxnChg chg="add del mod">
          <ac:chgData name="Al Brooks" userId="34fc579134f071c1" providerId="LiveId" clId="{B62C62A7-93D2-41C2-A8B3-CE992D4A8777}" dt="2021-04-14T22:01:49.008" v="12301" actId="478"/>
          <ac:cxnSpMkLst>
            <pc:docMk/>
            <pc:sldMk cId="1002726772" sldId="7139"/>
            <ac:cxnSpMk id="172" creationId="{3F9BF7F3-EA18-4F22-B335-C90C60F6CCB7}"/>
          </ac:cxnSpMkLst>
        </pc:cxnChg>
        <pc:cxnChg chg="add del mod">
          <ac:chgData name="Al Brooks" userId="34fc579134f071c1" providerId="LiveId" clId="{B62C62A7-93D2-41C2-A8B3-CE992D4A8777}" dt="2021-04-14T22:03:01.801" v="12338" actId="478"/>
          <ac:cxnSpMkLst>
            <pc:docMk/>
            <pc:sldMk cId="1002726772" sldId="7139"/>
            <ac:cxnSpMk id="207" creationId="{D3AF57ED-B0F5-472F-8C27-B114B2F8677C}"/>
          </ac:cxnSpMkLst>
        </pc:cxnChg>
        <pc:cxnChg chg="add del mod">
          <ac:chgData name="Al Brooks" userId="34fc579134f071c1" providerId="LiveId" clId="{B62C62A7-93D2-41C2-A8B3-CE992D4A8777}" dt="2021-04-14T22:02:54.184" v="12335" actId="478"/>
          <ac:cxnSpMkLst>
            <pc:docMk/>
            <pc:sldMk cId="1002726772" sldId="7139"/>
            <ac:cxnSpMk id="210" creationId="{D90AAC03-BCF5-416E-9A1E-374A3277225A}"/>
          </ac:cxnSpMkLst>
        </pc:cxnChg>
        <pc:cxnChg chg="add del mod">
          <ac:chgData name="Al Brooks" userId="34fc579134f071c1" providerId="LiveId" clId="{B62C62A7-93D2-41C2-A8B3-CE992D4A8777}" dt="2021-04-14T22:02:16.423" v="12322" actId="478"/>
          <ac:cxnSpMkLst>
            <pc:docMk/>
            <pc:sldMk cId="1002726772" sldId="7139"/>
            <ac:cxnSpMk id="211" creationId="{58CFBA66-1839-45D3-8357-747D1498287B}"/>
          </ac:cxnSpMkLst>
        </pc:cxnChg>
        <pc:cxnChg chg="add mod">
          <ac:chgData name="Al Brooks" userId="34fc579134f071c1" providerId="LiveId" clId="{B62C62A7-93D2-41C2-A8B3-CE992D4A8777}" dt="2021-04-14T22:03:22.294" v="12346" actId="14100"/>
          <ac:cxnSpMkLst>
            <pc:docMk/>
            <pc:sldMk cId="1002726772" sldId="7139"/>
            <ac:cxnSpMk id="212" creationId="{6B86D156-28B9-4139-8A1D-65F60973A41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216" creationId="{3DD44F7F-2EF2-4338-9D5C-70C642D631D9}"/>
          </ac:cxnSpMkLst>
        </pc:cxnChg>
        <pc:cxnChg chg="add mod">
          <ac:chgData name="Al Brooks" userId="34fc579134f071c1" providerId="LiveId" clId="{B62C62A7-93D2-41C2-A8B3-CE992D4A8777}" dt="2021-04-14T22:03:47.370" v="12350" actId="571"/>
          <ac:cxnSpMkLst>
            <pc:docMk/>
            <pc:sldMk cId="1002726772" sldId="7139"/>
            <ac:cxnSpMk id="217" creationId="{5341D85C-71A3-455C-9F9C-7AB3CF2CD6B2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222" creationId="{F813FD2E-E298-4946-9AAF-B3A92ECD9EA6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223" creationId="{C86D7ACA-4578-4300-841E-C8246E5E33FE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224" creationId="{31116DD2-D142-4A3A-BDF1-89CCF1816D63}"/>
          </ac:cxnSpMkLst>
        </pc:cxnChg>
        <pc:cxnChg chg="del">
          <ac:chgData name="Al Brooks" userId="34fc579134f071c1" providerId="LiveId" clId="{B62C62A7-93D2-41C2-A8B3-CE992D4A8777}" dt="2021-04-14T22:04:57.330" v="12363" actId="478"/>
          <ac:cxnSpMkLst>
            <pc:docMk/>
            <pc:sldMk cId="1002726772" sldId="7139"/>
            <ac:cxnSpMk id="225" creationId="{FF255DA6-0F8C-43AC-A23D-4259CD154AA8}"/>
          </ac:cxnSpMkLst>
        </pc:cxnChg>
      </pc:sldChg>
      <pc:sldChg chg="addSp delSp modSp add del mod">
        <pc:chgData name="Al Brooks" userId="34fc579134f071c1" providerId="LiveId" clId="{B62C62A7-93D2-41C2-A8B3-CE992D4A8777}" dt="2021-04-14T22:34:19.495" v="12719" actId="2696"/>
        <pc:sldMkLst>
          <pc:docMk/>
          <pc:sldMk cId="2819190705" sldId="7140"/>
        </pc:sldMkLst>
        <pc:spChg chg="mod">
          <ac:chgData name="Al Brooks" userId="34fc579134f071c1" providerId="LiveId" clId="{B62C62A7-93D2-41C2-A8B3-CE992D4A8777}" dt="2021-04-14T19:47:52.730" v="11351" actId="20577"/>
          <ac:spMkLst>
            <pc:docMk/>
            <pc:sldMk cId="2819190705" sldId="7140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18:58.680" v="12021" actId="167"/>
          <ac:spMkLst>
            <pc:docMk/>
            <pc:sldMk cId="2819190705" sldId="7140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87" creationId="{71B421DD-D5B3-4111-8DD3-2AEBE3C88E8C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88" creationId="{1CA69F5D-12D3-4B45-9750-5977319988DC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89" creationId="{3A946201-26BA-4C84-9448-706FFF38BB4D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0" creationId="{9E604A36-F929-4A73-A4D7-68CADA369BE4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1" creationId="{91091683-804C-443D-B3CA-4DF0EB8282F3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2" creationId="{12C3A4DF-CF2F-4853-A64B-646722D45E08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3" creationId="{B11BCAE6-8C6F-47B8-A408-12A794744626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4" creationId="{2D30F3F7-0D07-4073-9F5F-AEDF5AEE9472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5" creationId="{16DD18F3-5FDA-40C0-8AF2-F66677E3ACD4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6" creationId="{0487F8EC-8532-40BA-AF35-657553DC0467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8" creationId="{E75BDADA-6ADD-43C4-A5C7-E43E305C8049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99" creationId="{A41E8CDE-7146-4FCE-BB18-0C39AE474474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05" creationId="{091258B6-FC84-432E-B05B-545EC36EE726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06" creationId="{F0A5C910-7F87-40AE-9A69-0A59DB68C4D9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45" creationId="{D25F0880-1D21-483B-8F04-1776C6E973FC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46" creationId="{EF681196-EC59-4EA0-AE16-BC903689DCE7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47" creationId="{FC3053D5-CAB5-4611-99FB-A96F51F60469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48" creationId="{DBBA2D9A-A197-45B4-916B-2DEFFE2EB34D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49" creationId="{7A9EA7AB-AABC-40C7-AE53-CE60F37F8E00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55" creationId="{7F3D0CA8-4589-4184-B809-19115DB85E34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156" creationId="{64BD4715-78A5-4C00-9BD9-933F2D5A30DE}"/>
          </ac:spMkLst>
        </pc:spChg>
        <pc:spChg chg="mod">
          <ac:chgData name="Al Brooks" userId="34fc579134f071c1" providerId="LiveId" clId="{B62C62A7-93D2-41C2-A8B3-CE992D4A8777}" dt="2021-04-14T22:14:42.846" v="12440" actId="1076"/>
          <ac:spMkLst>
            <pc:docMk/>
            <pc:sldMk cId="2819190705" sldId="7140"/>
            <ac:spMk id="158" creationId="{41468DAC-3C4C-4D7B-AAE9-3492A970B878}"/>
          </ac:spMkLst>
        </pc:spChg>
        <pc:spChg chg="add mod">
          <ac:chgData name="Al Brooks" userId="34fc579134f071c1" providerId="LiveId" clId="{B62C62A7-93D2-41C2-A8B3-CE992D4A8777}" dt="2021-04-14T22:20:20.558" v="12701" actId="14100"/>
          <ac:spMkLst>
            <pc:docMk/>
            <pc:sldMk cId="2819190705" sldId="7140"/>
            <ac:spMk id="159" creationId="{BA3D414D-65DC-4795-8861-87FDD32DA762}"/>
          </ac:spMkLst>
        </pc:spChg>
        <pc:spChg chg="add mod">
          <ac:chgData name="Al Brooks" userId="34fc579134f071c1" providerId="LiveId" clId="{B62C62A7-93D2-41C2-A8B3-CE992D4A8777}" dt="2021-04-14T22:13:34.578" v="12432" actId="571"/>
          <ac:spMkLst>
            <pc:docMk/>
            <pc:sldMk cId="2819190705" sldId="7140"/>
            <ac:spMk id="164" creationId="{053109AB-E232-4E84-AA5F-3368A3A6A44B}"/>
          </ac:spMkLst>
        </pc:spChg>
        <pc:spChg chg="add mod">
          <ac:chgData name="Al Brooks" userId="34fc579134f071c1" providerId="LiveId" clId="{B62C62A7-93D2-41C2-A8B3-CE992D4A8777}" dt="2021-04-14T22:13:41.766" v="12437" actId="20577"/>
          <ac:spMkLst>
            <pc:docMk/>
            <pc:sldMk cId="2819190705" sldId="7140"/>
            <ac:spMk id="165" creationId="{ADA47BEF-4C91-4C79-9B85-6F7C5E5B7881}"/>
          </ac:spMkLst>
        </pc:spChg>
        <pc:spChg chg="add mod">
          <ac:chgData name="Al Brooks" userId="34fc579134f071c1" providerId="LiveId" clId="{B62C62A7-93D2-41C2-A8B3-CE992D4A8777}" dt="2021-04-14T22:19:58.103" v="12700" actId="1076"/>
          <ac:spMkLst>
            <pc:docMk/>
            <pc:sldMk cId="2819190705" sldId="7140"/>
            <ac:spMk id="168" creationId="{91ED4C65-F414-4F92-9F05-852AB985C0FC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213" creationId="{8CD5F948-F991-4256-BC53-A7DD2B71FD5F}"/>
          </ac:spMkLst>
        </pc:spChg>
        <pc:spChg chg="del">
          <ac:chgData name="Al Brooks" userId="34fc579134f071c1" providerId="LiveId" clId="{B62C62A7-93D2-41C2-A8B3-CE992D4A8777}" dt="2021-04-14T22:34:15.304" v="12718" actId="478"/>
          <ac:spMkLst>
            <pc:docMk/>
            <pc:sldMk cId="2819190705" sldId="7140"/>
            <ac:spMk id="214" creationId="{1EDB5F19-1551-4EA2-BB0B-390F25BE9BD3}"/>
          </ac:spMkLst>
        </pc:spChg>
        <pc:picChg chg="add mod ord">
          <ac:chgData name="Al Brooks" userId="34fc579134f071c1" providerId="LiveId" clId="{B62C62A7-93D2-41C2-A8B3-CE992D4A8777}" dt="2021-04-14T21:18:52.826" v="12019" actId="167"/>
          <ac:picMkLst>
            <pc:docMk/>
            <pc:sldMk cId="2819190705" sldId="7140"/>
            <ac:picMk id="160" creationId="{145D3FEE-AB3B-498B-A198-E19E78BF3865}"/>
          </ac:picMkLst>
        </pc:pic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86" creationId="{BEE75665-9453-45B9-9074-4234D5E7D7E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97" creationId="{B8E556DC-F0ED-4E88-ABB6-D572A0B89281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0" creationId="{F57F6CF0-AB11-4581-A100-60BF3E4C443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1" creationId="{7DD0BFF4-11F2-46EE-BEF9-37434367C68E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2" creationId="{5142C3DD-9939-4C4E-8F3A-836AC81F2C4D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3" creationId="{9EA650E2-FB13-4329-8197-3502B4C0F84F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4" creationId="{3B7D0C06-F4CF-4EAE-9141-5A8EBAC06A03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7" creationId="{6A945FA8-8A0E-4C42-BCE7-70AEC0E6C27E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8" creationId="{AF50B024-5E33-4C0B-BE86-4A8D7961DC53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09" creationId="{656667DB-6253-4255-A84E-EE3754E893E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0" creationId="{795E5A16-48D3-4B37-A94F-1BA97B0406F1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1" creationId="{7EBB50B0-78E9-4A71-9AE4-FCC302FF80BC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2" creationId="{7BBED917-8994-4831-AAE0-EA7F49992570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3" creationId="{358FB021-B5C1-48CF-A982-3C8C301F42FC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4" creationId="{2FF55789-FE2B-491E-BC3D-F4B04B3A9822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5" creationId="{810103B3-27A7-47D1-A250-6022273EAAA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6" creationId="{74B47E67-9BD5-48F7-A099-CCC5F57B4EC0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7" creationId="{5E9870ED-2E0D-4994-8968-1F8B27FEB655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8" creationId="{44E4EFE3-64D8-4433-8E08-546EE2BDFAF7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19" creationId="{EACF607C-F6B5-484C-A7F3-37888E30E7A7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0" creationId="{3DEC47E7-6483-4774-9C6F-0D7FE926A735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1" creationId="{7851469A-67A8-4B2C-9F80-80C9DDA8E0D6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2" creationId="{F0617626-D9BD-41B1-9D11-B735FFD2ADF0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3" creationId="{91E3D883-90B3-4A1C-B630-33378D6C5BFE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4" creationId="{17178A41-9589-4FD7-9FBD-02C7E6F10CE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5" creationId="{2535095D-30D0-4BC1-8287-5884DABF906B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6" creationId="{B8DD402B-5273-4642-9037-D069A07F736D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7" creationId="{A71DDD82-7921-48A0-B505-B4A87E3952D5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8" creationId="{E054296C-001D-43D2-91ED-54B359CBDEE4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29" creationId="{C0D95A0A-C910-4B21-A704-C15F277B7995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0" creationId="{CEF10009-0A03-4C47-B198-DC1634D451F0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1" creationId="{94A0564E-F2C5-4A8F-A62B-27D24060B76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2" creationId="{12231F29-39F1-4CBF-9276-26B7C6A1A0C4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3" creationId="{61EAA3B7-1703-4200-B87C-255549058BE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4" creationId="{7033CB7B-96FE-42C3-9FCC-1731CA2656DE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5" creationId="{3DE6F1AF-60E0-4C07-A377-1B099CF20DB2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6" creationId="{08137E6F-B4D6-4C2B-A200-9ECEC1AD62F2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7" creationId="{898F48C4-A2FB-40EE-8248-258D3E2F3F07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8" creationId="{A15BF657-C74B-4C64-BEE6-499485E5791C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39" creationId="{1C1D8D2E-35D1-46D6-95FF-0C23A0C98CFD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40" creationId="{973EAFB9-49A4-48EF-A004-115C625BCBF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41" creationId="{0AFC3C8F-633B-4790-9BDA-9D77A17F7EFC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42" creationId="{1D174E9A-2AD9-4531-B763-D64F4F2DA98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43" creationId="{AE4EFAA4-8593-447F-AF05-3D24173F134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44" creationId="{93AB171C-9BEB-4868-A77E-D901BA879F75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0" creationId="{E0A6E9FB-1A03-49BE-AF61-89182B0FB10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1" creationId="{42507C72-9E6B-486F-8A32-6E9E4F5A2ACC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2" creationId="{01D8C36F-2891-4686-B77D-43A000F63D40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3" creationId="{63BAA41A-0DF0-4ED8-AE45-87ADC8E24844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4" creationId="{F7E769B1-4B77-4A14-AFF6-7A8D4F109F7A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57" creationId="{C5418400-87B5-4A2B-AFB6-42AC2AE6CEF4}"/>
          </ac:cxnSpMkLst>
        </pc:cxnChg>
        <pc:cxnChg chg="add mod">
          <ac:chgData name="Al Brooks" userId="34fc579134f071c1" providerId="LiveId" clId="{B62C62A7-93D2-41C2-A8B3-CE992D4A8777}" dt="2021-04-14T22:13:21.015" v="12429" actId="14100"/>
          <ac:cxnSpMkLst>
            <pc:docMk/>
            <pc:sldMk cId="2819190705" sldId="7140"/>
            <ac:cxnSpMk id="161" creationId="{ED1DFDDF-F056-40CC-9127-8E77E467C6B6}"/>
          </ac:cxnSpMkLst>
        </pc:cxnChg>
        <pc:cxnChg chg="add mod">
          <ac:chgData name="Al Brooks" userId="34fc579134f071c1" providerId="LiveId" clId="{B62C62A7-93D2-41C2-A8B3-CE992D4A8777}" dt="2021-04-14T22:14:30.935" v="12439" actId="1076"/>
          <ac:cxnSpMkLst>
            <pc:docMk/>
            <pc:sldMk cId="2819190705" sldId="7140"/>
            <ac:cxnSpMk id="162" creationId="{2E959C31-20C5-4D61-8A79-9F818F8E36F8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163" creationId="{6587E3C3-10D1-4FE0-90CD-194B99E80CA1}"/>
          </ac:cxnSpMkLst>
        </pc:cxnChg>
        <pc:cxnChg chg="add mod">
          <ac:chgData name="Al Brooks" userId="34fc579134f071c1" providerId="LiveId" clId="{B62C62A7-93D2-41C2-A8B3-CE992D4A8777}" dt="2021-04-14T22:14:50.747" v="12442" actId="14100"/>
          <ac:cxnSpMkLst>
            <pc:docMk/>
            <pc:sldMk cId="2819190705" sldId="7140"/>
            <ac:cxnSpMk id="166" creationId="{2DAFBE76-1422-4E09-B1B7-CE450A0D0DD4}"/>
          </ac:cxnSpMkLst>
        </pc:cxnChg>
        <pc:cxnChg chg="add mod">
          <ac:chgData name="Al Brooks" userId="34fc579134f071c1" providerId="LiveId" clId="{B62C62A7-93D2-41C2-A8B3-CE992D4A8777}" dt="2021-04-14T22:19:55.947" v="12699" actId="14100"/>
          <ac:cxnSpMkLst>
            <pc:docMk/>
            <pc:sldMk cId="2819190705" sldId="7140"/>
            <ac:cxnSpMk id="167" creationId="{04B89CAD-A7A0-48D0-BD42-04553E08EA41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216" creationId="{3DD44F7F-2EF2-4338-9D5C-70C642D631D9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222" creationId="{F813FD2E-E298-4946-9AAF-B3A92ECD9EA6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223" creationId="{C86D7ACA-4578-4300-841E-C8246E5E33FE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224" creationId="{31116DD2-D142-4A3A-BDF1-89CCF1816D63}"/>
          </ac:cxnSpMkLst>
        </pc:cxnChg>
        <pc:cxnChg chg="del">
          <ac:chgData name="Al Brooks" userId="34fc579134f071c1" providerId="LiveId" clId="{B62C62A7-93D2-41C2-A8B3-CE992D4A8777}" dt="2021-04-14T22:34:15.304" v="12718" actId="478"/>
          <ac:cxnSpMkLst>
            <pc:docMk/>
            <pc:sldMk cId="2819190705" sldId="7140"/>
            <ac:cxnSpMk id="225" creationId="{FF255DA6-0F8C-43AC-A23D-4259CD154AA8}"/>
          </ac:cxnSpMkLst>
        </pc:cxnChg>
      </pc:sldChg>
      <pc:sldChg chg="addSp delSp modSp add del mod">
        <pc:chgData name="Al Brooks" userId="34fc579134f071c1" providerId="LiveId" clId="{B62C62A7-93D2-41C2-A8B3-CE992D4A8777}" dt="2021-04-14T22:38:53.614" v="12785" actId="2696"/>
        <pc:sldMkLst>
          <pc:docMk/>
          <pc:sldMk cId="2482951183" sldId="7141"/>
        </pc:sldMkLst>
        <pc:spChg chg="mod">
          <ac:chgData name="Al Brooks" userId="34fc579134f071c1" providerId="LiveId" clId="{B62C62A7-93D2-41C2-A8B3-CE992D4A8777}" dt="2021-04-14T18:48:44.162" v="11323" actId="113"/>
          <ac:spMkLst>
            <pc:docMk/>
            <pc:sldMk cId="2482951183" sldId="7141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18:47.052" v="12018" actId="167"/>
          <ac:spMkLst>
            <pc:docMk/>
            <pc:sldMk cId="2482951183" sldId="7141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87" creationId="{71B421DD-D5B3-4111-8DD3-2AEBE3C88E8C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88" creationId="{1CA69F5D-12D3-4B45-9750-5977319988DC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89" creationId="{3A946201-26BA-4C84-9448-706FFF38BB4D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0" creationId="{9E604A36-F929-4A73-A4D7-68CADA369BE4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1" creationId="{91091683-804C-443D-B3CA-4DF0EB8282F3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2" creationId="{12C3A4DF-CF2F-4853-A64B-646722D45E08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3" creationId="{B11BCAE6-8C6F-47B8-A408-12A794744626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4" creationId="{2D30F3F7-0D07-4073-9F5F-AEDF5AEE9472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5" creationId="{16DD18F3-5FDA-40C0-8AF2-F66677E3ACD4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6" creationId="{0487F8EC-8532-40BA-AF35-657553DC0467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8" creationId="{E75BDADA-6ADD-43C4-A5C7-E43E305C8049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99" creationId="{A41E8CDE-7146-4FCE-BB18-0C39AE474474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05" creationId="{091258B6-FC84-432E-B05B-545EC36EE726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06" creationId="{F0A5C910-7F87-40AE-9A69-0A59DB68C4D9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45" creationId="{D25F0880-1D21-483B-8F04-1776C6E973FC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46" creationId="{EF681196-EC59-4EA0-AE16-BC903689DCE7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47" creationId="{FC3053D5-CAB5-4611-99FB-A96F51F60469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48" creationId="{DBBA2D9A-A197-45B4-916B-2DEFFE2EB34D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49" creationId="{7A9EA7AB-AABC-40C7-AE53-CE60F37F8E00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55" creationId="{7F3D0CA8-4589-4184-B809-19115DB85E34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156" creationId="{64BD4715-78A5-4C00-9BD9-933F2D5A30DE}"/>
          </ac:spMkLst>
        </pc:spChg>
        <pc:spChg chg="mod">
          <ac:chgData name="Al Brooks" userId="34fc579134f071c1" providerId="LiveId" clId="{B62C62A7-93D2-41C2-A8B3-CE992D4A8777}" dt="2021-04-14T22:36:24.564" v="12731" actId="1076"/>
          <ac:spMkLst>
            <pc:docMk/>
            <pc:sldMk cId="2482951183" sldId="7141"/>
            <ac:spMk id="158" creationId="{41468DAC-3C4C-4D7B-AAE9-3492A970B878}"/>
          </ac:spMkLst>
        </pc:spChg>
        <pc:spChg chg="add mod">
          <ac:chgData name="Al Brooks" userId="34fc579134f071c1" providerId="LiveId" clId="{B62C62A7-93D2-41C2-A8B3-CE992D4A8777}" dt="2021-04-14T22:35:41.929" v="12726"/>
          <ac:spMkLst>
            <pc:docMk/>
            <pc:sldMk cId="2482951183" sldId="7141"/>
            <ac:spMk id="161" creationId="{BD920D0A-D212-47C5-8F9F-0A705C5B136E}"/>
          </ac:spMkLst>
        </pc:spChg>
        <pc:spChg chg="add mod">
          <ac:chgData name="Al Brooks" userId="34fc579134f071c1" providerId="LiveId" clId="{B62C62A7-93D2-41C2-A8B3-CE992D4A8777}" dt="2021-04-14T22:37:00.360" v="12737" actId="14100"/>
          <ac:spMkLst>
            <pc:docMk/>
            <pc:sldMk cId="2482951183" sldId="7141"/>
            <ac:spMk id="162" creationId="{C6AB6268-4238-46C8-8303-6B3C53FB98DC}"/>
          </ac:spMkLst>
        </pc:spChg>
        <pc:spChg chg="add mod">
          <ac:chgData name="Al Brooks" userId="34fc579134f071c1" providerId="LiveId" clId="{B62C62A7-93D2-41C2-A8B3-CE992D4A8777}" dt="2021-04-14T22:35:41.929" v="12726"/>
          <ac:spMkLst>
            <pc:docMk/>
            <pc:sldMk cId="2482951183" sldId="7141"/>
            <ac:spMk id="164" creationId="{98478DC7-52AB-4EA2-BC90-2842A90B7163}"/>
          </ac:spMkLst>
        </pc:spChg>
        <pc:spChg chg="add mod">
          <ac:chgData name="Al Brooks" userId="34fc579134f071c1" providerId="LiveId" clId="{B62C62A7-93D2-41C2-A8B3-CE992D4A8777}" dt="2021-04-14T22:35:41.929" v="12726"/>
          <ac:spMkLst>
            <pc:docMk/>
            <pc:sldMk cId="2482951183" sldId="7141"/>
            <ac:spMk id="165" creationId="{C8F53FF7-77B0-4D5B-AAF8-9E027E73B07F}"/>
          </ac:spMkLst>
        </pc:spChg>
        <pc:spChg chg="add mod">
          <ac:chgData name="Al Brooks" userId="34fc579134f071c1" providerId="LiveId" clId="{B62C62A7-93D2-41C2-A8B3-CE992D4A8777}" dt="2021-04-14T22:35:41.929" v="12726"/>
          <ac:spMkLst>
            <pc:docMk/>
            <pc:sldMk cId="2482951183" sldId="7141"/>
            <ac:spMk id="166" creationId="{C9797603-B913-47CC-835D-D2AD2F91370F}"/>
          </ac:spMkLst>
        </pc:spChg>
        <pc:spChg chg="add mod">
          <ac:chgData name="Al Brooks" userId="34fc579134f071c1" providerId="LiveId" clId="{B62C62A7-93D2-41C2-A8B3-CE992D4A8777}" dt="2021-04-14T22:35:41.929" v="12726"/>
          <ac:spMkLst>
            <pc:docMk/>
            <pc:sldMk cId="2482951183" sldId="7141"/>
            <ac:spMk id="167" creationId="{CE174BB8-2211-4242-8718-E460CB7A749F}"/>
          </ac:spMkLst>
        </pc:spChg>
        <pc:spChg chg="add mod">
          <ac:chgData name="Al Brooks" userId="34fc579134f071c1" providerId="LiveId" clId="{B62C62A7-93D2-41C2-A8B3-CE992D4A8777}" dt="2021-04-14T22:35:51.751" v="12727" actId="571"/>
          <ac:spMkLst>
            <pc:docMk/>
            <pc:sldMk cId="2482951183" sldId="7141"/>
            <ac:spMk id="168" creationId="{4FA8E3C4-2A5F-48C6-A399-FDA2EB038EE7}"/>
          </ac:spMkLst>
        </pc:spChg>
        <pc:spChg chg="add mod">
          <ac:chgData name="Al Brooks" userId="34fc579134f071c1" providerId="LiveId" clId="{B62C62A7-93D2-41C2-A8B3-CE992D4A8777}" dt="2021-04-14T22:35:54.777" v="12728" actId="571"/>
          <ac:spMkLst>
            <pc:docMk/>
            <pc:sldMk cId="2482951183" sldId="7141"/>
            <ac:spMk id="169" creationId="{6F0F815F-A9EB-4522-9806-FBB4215BC50D}"/>
          </ac:spMkLst>
        </pc:spChg>
        <pc:spChg chg="add mod">
          <ac:chgData name="Al Brooks" userId="34fc579134f071c1" providerId="LiveId" clId="{B62C62A7-93D2-41C2-A8B3-CE992D4A8777}" dt="2021-04-14T22:36:39.201" v="12732"/>
          <ac:spMkLst>
            <pc:docMk/>
            <pc:sldMk cId="2482951183" sldId="7141"/>
            <ac:spMk id="170" creationId="{91257220-E1AE-4C17-83A1-2F71C3F9A6A2}"/>
          </ac:spMkLst>
        </pc:spChg>
        <pc:spChg chg="add del mod">
          <ac:chgData name="Al Brooks" userId="34fc579134f071c1" providerId="LiveId" clId="{B62C62A7-93D2-41C2-A8B3-CE992D4A8777}" dt="2021-04-14T22:37:13.198" v="12747" actId="478"/>
          <ac:spMkLst>
            <pc:docMk/>
            <pc:sldMk cId="2482951183" sldId="7141"/>
            <ac:spMk id="175" creationId="{C31B3917-9EF8-4337-AC59-3EA86B411EB9}"/>
          </ac:spMkLst>
        </pc:spChg>
        <pc:spChg chg="add mod">
          <ac:chgData name="Al Brooks" userId="34fc579134f071c1" providerId="LiveId" clId="{B62C62A7-93D2-41C2-A8B3-CE992D4A8777}" dt="2021-04-14T22:38:50.778" v="12784" actId="1076"/>
          <ac:spMkLst>
            <pc:docMk/>
            <pc:sldMk cId="2482951183" sldId="7141"/>
            <ac:spMk id="176" creationId="{D6623242-D328-4E7A-8169-D01A1C8B94E6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213" creationId="{8CD5F948-F991-4256-BC53-A7DD2B71FD5F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214" creationId="{1EDB5F19-1551-4EA2-BB0B-390F25BE9BD3}"/>
          </ac:spMkLst>
        </pc:spChg>
        <pc:spChg chg="del">
          <ac:chgData name="Al Brooks" userId="34fc579134f071c1" providerId="LiveId" clId="{B62C62A7-93D2-41C2-A8B3-CE992D4A8777}" dt="2021-04-14T22:38:09.795" v="12778" actId="478"/>
          <ac:spMkLst>
            <pc:docMk/>
            <pc:sldMk cId="2482951183" sldId="7141"/>
            <ac:spMk id="215" creationId="{D962D399-C6B4-457D-98EA-6418B4BF2F05}"/>
          </ac:spMkLst>
        </pc:spChg>
        <pc:picChg chg="add mod ord">
          <ac:chgData name="Al Brooks" userId="34fc579134f071c1" providerId="LiveId" clId="{B62C62A7-93D2-41C2-A8B3-CE992D4A8777}" dt="2021-04-14T21:18:39.112" v="12016" actId="167"/>
          <ac:picMkLst>
            <pc:docMk/>
            <pc:sldMk cId="2482951183" sldId="7141"/>
            <ac:picMk id="159" creationId="{1601A20E-DB9B-4D8C-903D-6C195B36BBD1}"/>
          </ac:picMkLst>
        </pc:pic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86" creationId="{BEE75665-9453-45B9-9074-4234D5E7D7E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97" creationId="{B8E556DC-F0ED-4E88-ABB6-D572A0B89281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0" creationId="{F57F6CF0-AB11-4581-A100-60BF3E4C443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1" creationId="{7DD0BFF4-11F2-46EE-BEF9-37434367C68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2" creationId="{5142C3DD-9939-4C4E-8F3A-836AC81F2C4D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3" creationId="{9EA650E2-FB13-4329-8197-3502B4C0F84F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4" creationId="{3B7D0C06-F4CF-4EAE-9141-5A8EBAC06A03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7" creationId="{6A945FA8-8A0E-4C42-BCE7-70AEC0E6C27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8" creationId="{AF50B024-5E33-4C0B-BE86-4A8D7961DC53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09" creationId="{656667DB-6253-4255-A84E-EE3754E893E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0" creationId="{795E5A16-48D3-4B37-A94F-1BA97B0406F1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1" creationId="{7EBB50B0-78E9-4A71-9AE4-FCC302FF80B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2" creationId="{7BBED917-8994-4831-AAE0-EA7F49992570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3" creationId="{358FB021-B5C1-48CF-A982-3C8C301F42F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4" creationId="{2FF55789-FE2B-491E-BC3D-F4B04B3A9822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5" creationId="{810103B3-27A7-47D1-A250-6022273EAAA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6" creationId="{74B47E67-9BD5-48F7-A099-CCC5F57B4EC0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7" creationId="{5E9870ED-2E0D-4994-8968-1F8B27FEB655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8" creationId="{44E4EFE3-64D8-4433-8E08-546EE2BDFAF7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19" creationId="{EACF607C-F6B5-484C-A7F3-37888E30E7A7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0" creationId="{3DEC47E7-6483-4774-9C6F-0D7FE926A735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1" creationId="{7851469A-67A8-4B2C-9F80-80C9DDA8E0D6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2" creationId="{F0617626-D9BD-41B1-9D11-B735FFD2ADF0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3" creationId="{91E3D883-90B3-4A1C-B630-33378D6C5BF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4" creationId="{17178A41-9589-4FD7-9FBD-02C7E6F10CE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5" creationId="{2535095D-30D0-4BC1-8287-5884DABF906B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6" creationId="{B8DD402B-5273-4642-9037-D069A07F736D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7" creationId="{A71DDD82-7921-48A0-B505-B4A87E3952D5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8" creationId="{E054296C-001D-43D2-91ED-54B359CBDEE4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29" creationId="{C0D95A0A-C910-4B21-A704-C15F277B7995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0" creationId="{CEF10009-0A03-4C47-B198-DC1634D451F0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1" creationId="{94A0564E-F2C5-4A8F-A62B-27D24060B76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2" creationId="{12231F29-39F1-4CBF-9276-26B7C6A1A0C4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3" creationId="{61EAA3B7-1703-4200-B87C-255549058BE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4" creationId="{7033CB7B-96FE-42C3-9FCC-1731CA2656D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5" creationId="{3DE6F1AF-60E0-4C07-A377-1B099CF20DB2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6" creationId="{08137E6F-B4D6-4C2B-A200-9ECEC1AD62F2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7" creationId="{898F48C4-A2FB-40EE-8248-258D3E2F3F07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8" creationId="{A15BF657-C74B-4C64-BEE6-499485E5791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39" creationId="{1C1D8D2E-35D1-46D6-95FF-0C23A0C98CFD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40" creationId="{973EAFB9-49A4-48EF-A004-115C625BCBF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41" creationId="{0AFC3C8F-633B-4790-9BDA-9D77A17F7EF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42" creationId="{1D174E9A-2AD9-4531-B763-D64F4F2DA98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43" creationId="{AE4EFAA4-8593-447F-AF05-3D24173F134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44" creationId="{93AB171C-9BEB-4868-A77E-D901BA879F75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0" creationId="{E0A6E9FB-1A03-49BE-AF61-89182B0FB108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1" creationId="{42507C72-9E6B-486F-8A32-6E9E4F5A2AC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2" creationId="{01D8C36F-2891-4686-B77D-43A000F63D40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3" creationId="{63BAA41A-0DF0-4ED8-AE45-87ADC8E24844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4" creationId="{F7E769B1-4B77-4A14-AFF6-7A8D4F109F7A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57" creationId="{C5418400-87B5-4A2B-AFB6-42AC2AE6CEF4}"/>
          </ac:cxnSpMkLst>
        </pc:cxnChg>
        <pc:cxnChg chg="add mod">
          <ac:chgData name="Al Brooks" userId="34fc579134f071c1" providerId="LiveId" clId="{B62C62A7-93D2-41C2-A8B3-CE992D4A8777}" dt="2021-04-14T22:35:09.325" v="12723" actId="14100"/>
          <ac:cxnSpMkLst>
            <pc:docMk/>
            <pc:sldMk cId="2482951183" sldId="7141"/>
            <ac:cxnSpMk id="160" creationId="{B1FF5278-AD5A-4B07-AA3F-F106EB5C485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163" creationId="{6587E3C3-10D1-4FE0-90CD-194B99E80CA1}"/>
          </ac:cxnSpMkLst>
        </pc:cxnChg>
        <pc:cxnChg chg="add mod">
          <ac:chgData name="Al Brooks" userId="34fc579134f071c1" providerId="LiveId" clId="{B62C62A7-93D2-41C2-A8B3-CE992D4A8777}" dt="2021-04-14T22:36:39.201" v="12732"/>
          <ac:cxnSpMkLst>
            <pc:docMk/>
            <pc:sldMk cId="2482951183" sldId="7141"/>
            <ac:cxnSpMk id="171" creationId="{A5B0B5CD-9803-4C31-ADE8-A2B688F407A4}"/>
          </ac:cxnSpMkLst>
        </pc:cxnChg>
        <pc:cxnChg chg="add mod">
          <ac:chgData name="Al Brooks" userId="34fc579134f071c1" providerId="LiveId" clId="{B62C62A7-93D2-41C2-A8B3-CE992D4A8777}" dt="2021-04-14T22:36:49.014" v="12734" actId="14100"/>
          <ac:cxnSpMkLst>
            <pc:docMk/>
            <pc:sldMk cId="2482951183" sldId="7141"/>
            <ac:cxnSpMk id="172" creationId="{A1A9F0FD-C9F6-46B8-B3F6-99BDD0B36182}"/>
          </ac:cxnSpMkLst>
        </pc:cxnChg>
        <pc:cxnChg chg="add mod">
          <ac:chgData name="Al Brooks" userId="34fc579134f071c1" providerId="LiveId" clId="{B62C62A7-93D2-41C2-A8B3-CE992D4A8777}" dt="2021-04-14T22:36:52.511" v="12735" actId="571"/>
          <ac:cxnSpMkLst>
            <pc:docMk/>
            <pc:sldMk cId="2482951183" sldId="7141"/>
            <ac:cxnSpMk id="173" creationId="{276E8A03-9517-499C-AB98-71F0284987A0}"/>
          </ac:cxnSpMkLst>
        </pc:cxnChg>
        <pc:cxnChg chg="add mod">
          <ac:chgData name="Al Brooks" userId="34fc579134f071c1" providerId="LiveId" clId="{B62C62A7-93D2-41C2-A8B3-CE992D4A8777}" dt="2021-04-14T22:37:11.179" v="12745" actId="1035"/>
          <ac:cxnSpMkLst>
            <pc:docMk/>
            <pc:sldMk cId="2482951183" sldId="7141"/>
            <ac:cxnSpMk id="174" creationId="{C9AC8E0D-4969-431D-B130-E4C7526B0C1C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216" creationId="{3DD44F7F-2EF2-4338-9D5C-70C642D631D9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222" creationId="{F813FD2E-E298-4946-9AAF-B3A92ECD9EA6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223" creationId="{C86D7ACA-4578-4300-841E-C8246E5E33FE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224" creationId="{31116DD2-D142-4A3A-BDF1-89CCF1816D63}"/>
          </ac:cxnSpMkLst>
        </pc:cxnChg>
        <pc:cxnChg chg="del">
          <ac:chgData name="Al Brooks" userId="34fc579134f071c1" providerId="LiveId" clId="{B62C62A7-93D2-41C2-A8B3-CE992D4A8777}" dt="2021-04-14T22:38:09.795" v="12778" actId="478"/>
          <ac:cxnSpMkLst>
            <pc:docMk/>
            <pc:sldMk cId="2482951183" sldId="7141"/>
            <ac:cxnSpMk id="225" creationId="{FF255DA6-0F8C-43AC-A23D-4259CD154AA8}"/>
          </ac:cxnSpMkLst>
        </pc:cxnChg>
      </pc:sldChg>
      <pc:sldChg chg="addSp delSp modSp add mod modClrScheme chgLayout">
        <pc:chgData name="Al Brooks" userId="34fc579134f071c1" providerId="LiveId" clId="{B62C62A7-93D2-41C2-A8B3-CE992D4A8777}" dt="2021-04-14T22:41:14.323" v="12813" actId="27636"/>
        <pc:sldMkLst>
          <pc:docMk/>
          <pc:sldMk cId="3573325939" sldId="7142"/>
        </pc:sldMkLst>
        <pc:spChg chg="mod ord">
          <ac:chgData name="Al Brooks" userId="34fc579134f071c1" providerId="LiveId" clId="{B62C62A7-93D2-41C2-A8B3-CE992D4A8777}" dt="2021-04-14T22:41:14.323" v="12813" actId="27636"/>
          <ac:spMkLst>
            <pc:docMk/>
            <pc:sldMk cId="3573325939" sldId="7142"/>
            <ac:spMk id="5" creationId="{00000000-0000-0000-0000-000000000000}"/>
          </ac:spMkLst>
        </pc:spChg>
        <pc:spChg chg="mod">
          <ac:chgData name="Al Brooks" userId="34fc579134f071c1" providerId="LiveId" clId="{B62C62A7-93D2-41C2-A8B3-CE992D4A8777}" dt="2021-04-14T21:18:12.550" v="12008" actId="1076"/>
          <ac:spMkLst>
            <pc:docMk/>
            <pc:sldMk cId="3573325939" sldId="7142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87" creationId="{C8B5FE1D-C85E-4771-96CA-2A1EB95791C2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88" creationId="{4372D83D-F459-49E8-BEB2-9ECCB4544A2B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156" creationId="{90737D70-5292-4114-B1A5-9CFE7025F18B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76" creationId="{D800C55D-E5D8-49FD-A263-1C8D1F41F6D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77" creationId="{53E2D518-7E0F-4332-862C-C580C3FDCA52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78" creationId="{F3E22AA0-16D1-4688-B977-FE1CEE281B63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79" creationId="{D725EF4B-B4E6-45F2-82A3-5972C73B5E74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0" creationId="{6BE1AED0-C799-4162-8721-660A3BC552B0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1" creationId="{AE64E573-ACDC-4454-95D6-E1B68E77FECB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2" creationId="{7E496A0C-3D77-451F-A11F-3C9200934FD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3" creationId="{B72FAB42-E66F-4463-AC09-EE504D268A04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4" creationId="{DEF06956-7389-4139-9DCD-0E595DC2304D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5" creationId="{5951785A-1B9D-4283-8760-6C0D389CC6F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6" creationId="{26CD9796-FCB9-4EFD-8B70-41C457D6A2D3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7" creationId="{5CA649FF-DC8A-44D6-9A9F-6D679FF944A0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8" creationId="{1C174B78-226F-445A-9FBA-39BABF43DE9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89" creationId="{6B8B51A2-27B0-47AD-934D-98490468782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0" creationId="{F482076B-B15B-457C-911C-A1D1F8266B9F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1" creationId="{135DE18A-AE8C-42B3-8DED-1F72CFF90CE0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2" creationId="{53E4F92A-0235-43C2-806D-C3CE6BADC613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3" creationId="{2CE329D7-B351-40F2-AB66-7CFB57C5F5AC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4" creationId="{3CF0FB0D-DABF-4A2B-8738-A5B5D8DDB97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5" creationId="{A8860E68-E927-487C-B726-B321F5BCEE98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6" creationId="{B1B6F0CC-2A81-4D2C-BBE6-F0AB1BF3009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7" creationId="{768C7C32-43EB-4169-901C-BB05D5FB81F5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8" creationId="{04402AB4-6079-43DB-86EB-E755E24A31EF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199" creationId="{13262D98-DA77-416F-B896-3E3232347C5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0" creationId="{D1F0858E-F3FC-4022-AB10-A8D5A6D0C2A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1" creationId="{A8A1EEE6-1037-4246-8828-2D2458F7C10B}"/>
          </ac:spMkLst>
        </pc:spChg>
        <pc:spChg chg="add mod">
          <ac:chgData name="Al Brooks" userId="34fc579134f071c1" providerId="LiveId" clId="{B62C62A7-93D2-41C2-A8B3-CE992D4A8777}" dt="2021-04-14T21:19:52.083" v="12032"/>
          <ac:spMkLst>
            <pc:docMk/>
            <pc:sldMk cId="3573325939" sldId="7142"/>
            <ac:spMk id="202" creationId="{951AF8F2-A086-4866-8450-E059057C6BF8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3" creationId="{1190DD6A-E393-462E-961A-469246BD6FE2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4" creationId="{D54364E5-058B-410F-A553-938E71C69AFB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6" creationId="{3A2E3564-8191-47EC-939D-AE48E1EFEA11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8" creationId="{D4892465-430D-44D3-B395-2824592B632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09" creationId="{A07C927A-3A43-46FD-91F5-37BFF4EAA40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10" creationId="{88B7887A-6068-413F-96E5-089D4090A1A8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11" creationId="{45577C16-5FCD-4B8B-B430-41873D78588C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4T22:40:38.719" v="12786" actId="478"/>
          <ac:spMkLst>
            <pc:docMk/>
            <pc:sldMk cId="3573325939" sldId="7142"/>
            <ac:spMk id="215" creationId="{38A57D53-D512-445D-9B9C-C439C628D974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17" creationId="{1E00CE65-29C1-4C5C-89EB-B11B6E975E0A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19" creationId="{09FDBD78-5A7E-43F6-821D-73A01A8E989A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0" creationId="{5A1B0E32-484A-49F0-9CD7-0936A598A29A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1" creationId="{81D34450-BD3A-47DA-BE25-B9AA8E397FB1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6" creationId="{01B02F5B-E394-49EC-A708-47565DACDF5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7" creationId="{7626A8C1-86A2-43EA-9FA2-19CBE630B1A6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8" creationId="{4B2D095F-3EEC-4D8D-96AE-583E9E504D23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29" creationId="{6D3F8348-BE4A-49E7-BB94-6470E3509FC9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31" creationId="{95C9D124-9475-4631-8017-A66B2D7DEC63}"/>
          </ac:spMkLst>
        </pc:spChg>
        <pc:spChg chg="del">
          <ac:chgData name="Al Brooks" userId="34fc579134f071c1" providerId="LiveId" clId="{B62C62A7-93D2-41C2-A8B3-CE992D4A8777}" dt="2021-04-14T21:18:06.941" v="12006" actId="478"/>
          <ac:spMkLst>
            <pc:docMk/>
            <pc:sldMk cId="3573325939" sldId="7142"/>
            <ac:spMk id="232" creationId="{82D724CF-12A9-4A35-B9BF-79B3C4ACCD0F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33" creationId="{ECD0A106-90F1-47A1-B1FC-B0EF7FDEF57E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36" creationId="{FE1DB08A-5E51-4407-B57B-98DC1343E0AC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37" creationId="{43F62318-4EAB-49A0-899D-D1846AFBCF57}"/>
          </ac:spMkLst>
        </pc:spChg>
        <pc:spChg chg="del mod">
          <ac:chgData name="Al Brooks" userId="34fc579134f071c1" providerId="LiveId" clId="{B62C62A7-93D2-41C2-A8B3-CE992D4A8777}" dt="2021-04-14T21:18:04.344" v="12005" actId="478"/>
          <ac:spMkLst>
            <pc:docMk/>
            <pc:sldMk cId="3573325939" sldId="7142"/>
            <ac:spMk id="238" creationId="{F3523FB5-8D4E-451B-95DA-F4D7E60DDC6F}"/>
          </ac:spMkLst>
        </pc:spChg>
        <pc:picChg chg="del mod modCrop">
          <ac:chgData name="Al Brooks" userId="34fc579134f071c1" providerId="LiveId" clId="{B62C62A7-93D2-41C2-A8B3-CE992D4A8777}" dt="2021-04-14T21:17:58.943" v="12004" actId="21"/>
          <ac:picMkLst>
            <pc:docMk/>
            <pc:sldMk cId="3573325939" sldId="7142"/>
            <ac:picMk id="3" creationId="{3394CAF9-43C1-45DC-B751-57E0420CBE19}"/>
          </ac:picMkLst>
        </pc:picChg>
        <pc:picChg chg="add mod">
          <ac:chgData name="Al Brooks" userId="34fc579134f071c1" providerId="LiveId" clId="{B62C62A7-93D2-41C2-A8B3-CE992D4A8777}" dt="2021-04-14T21:18:08.856" v="12007"/>
          <ac:picMkLst>
            <pc:docMk/>
            <pc:sldMk cId="3573325939" sldId="7142"/>
            <ac:picMk id="168" creationId="{2D1A56D9-4AFF-4BF0-BB6C-064AC293F1E9}"/>
          </ac:picMkLst>
        </pc:pic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57" creationId="{14E4FAA3-5C06-45D6-B666-B2B730D5F92C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58" creationId="{CAE7EADE-AF41-4600-BE63-921B99CB09BC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59" creationId="{555DF94E-2CBC-47B6-8F28-D998B3972B7C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0" creationId="{773DB17E-ED69-4DC2-A65A-BB03A8FD5132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1" creationId="{5275A006-8B45-41C9-AFAA-975FAB1747AF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2" creationId="{0CB52F75-9AA0-4980-AA3D-E07F604AF79B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163" creationId="{ACCA4E60-9F40-40CD-8BFE-92D35F8163F5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4" creationId="{E1A03B66-4E69-4D14-9987-FFC0DEBD8D91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5" creationId="{8029A74E-91C8-48F2-9CEC-A8F2B29B4B94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6" creationId="{D5D8A196-D90E-4A2A-ACDE-8A6839E226D3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7" creationId="{10D9B2FC-57DC-40E2-82FA-EAA6C8A8CA58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69" creationId="{06B83FD2-2BC2-466F-9B6F-F6C4B6065E2E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0" creationId="{2DD77874-F176-4911-99EE-670C0A9A057A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1" creationId="{A6314319-8EF0-404C-A8AF-39E69E9BD720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2" creationId="{57210AA9-F13C-4E47-90AA-FC49ADE6AAC0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3" creationId="{4789F30D-9CF6-4A29-935D-08DB27DE2CD2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4" creationId="{C43A132B-1064-47FC-BBCC-158BEB5747B3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175" creationId="{92B772F1-EC2A-4515-8BA9-C1F01825A39A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4T22:40:38.719" v="12786" actId="478"/>
          <ac:cxnSpMkLst>
            <pc:docMk/>
            <pc:sldMk cId="3573325939" sldId="7142"/>
            <ac:cxnSpMk id="225" creationId="{A625811E-C1DE-4E15-B834-5A89506347CD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230" creationId="{DF473A4C-EEBA-4B69-BD19-BFCD3A629C43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234" creationId="{92A75622-A866-4C55-8C4E-F6434E3EA5CF}"/>
          </ac:cxnSpMkLst>
        </pc:cxnChg>
        <pc:cxnChg chg="del mod">
          <ac:chgData name="Al Brooks" userId="34fc579134f071c1" providerId="LiveId" clId="{B62C62A7-93D2-41C2-A8B3-CE992D4A8777}" dt="2021-04-14T21:18:04.344" v="12005" actId="478"/>
          <ac:cxnSpMkLst>
            <pc:docMk/>
            <pc:sldMk cId="3573325939" sldId="7142"/>
            <ac:cxnSpMk id="235" creationId="{5670ED00-9663-448B-85CB-86EBEBEAB7D6}"/>
          </ac:cxnSpMkLst>
        </pc:cxnChg>
      </pc:sldChg>
      <pc:sldChg chg="addSp delSp modSp add mod">
        <pc:chgData name="Al Brooks" userId="34fc579134f071c1" providerId="LiveId" clId="{B62C62A7-93D2-41C2-A8B3-CE992D4A8777}" dt="2021-04-15T04:33:01.763" v="13208" actId="571"/>
        <pc:sldMkLst>
          <pc:docMk/>
          <pc:sldMk cId="2266991113" sldId="7143"/>
        </pc:sldMkLst>
        <pc:spChg chg="mod">
          <ac:chgData name="Al Brooks" userId="34fc579134f071c1" providerId="LiveId" clId="{B62C62A7-93D2-41C2-A8B3-CE992D4A8777}" dt="2021-04-14T22:41:03.666" v="12811" actId="20577"/>
          <ac:spMkLst>
            <pc:docMk/>
            <pc:sldMk cId="2266991113" sldId="7143"/>
            <ac:spMk id="5" creationId="{00000000-0000-0000-0000-000000000000}"/>
          </ac:spMkLst>
        </pc:spChg>
        <pc:spChg chg="mod ord">
          <ac:chgData name="Al Brooks" userId="34fc579134f071c1" providerId="LiveId" clId="{B62C62A7-93D2-41C2-A8B3-CE992D4A8777}" dt="2021-04-14T21:52:27.863" v="12037" actId="167"/>
          <ac:spMkLst>
            <pc:docMk/>
            <pc:sldMk cId="2266991113" sldId="7143"/>
            <ac:spMk id="21" creationId="{D800B438-E78B-4C04-8812-E548DC25F1FB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87" creationId="{C8B5FE1D-C85E-4771-96CA-2A1EB95791C2}"/>
          </ac:spMkLst>
        </pc:spChg>
        <pc:spChg chg="add mod">
          <ac:chgData name="Al Brooks" userId="34fc579134f071c1" providerId="LiveId" clId="{B62C62A7-93D2-41C2-A8B3-CE992D4A8777}" dt="2021-04-15T04:33:01.763" v="13208" actId="571"/>
          <ac:spMkLst>
            <pc:docMk/>
            <pc:sldMk cId="2266991113" sldId="7143"/>
            <ac:spMk id="87" creationId="{E2BA4C5D-76F8-409B-ABFD-D02D9396FBB9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88" creationId="{4372D83D-F459-49E8-BEB2-9ECCB4544A2B}"/>
          </ac:spMkLst>
        </pc:spChg>
        <pc:spChg chg="add mod">
          <ac:chgData name="Al Brooks" userId="34fc579134f071c1" providerId="LiveId" clId="{B62C62A7-93D2-41C2-A8B3-CE992D4A8777}" dt="2021-04-15T04:33:01.763" v="13208" actId="571"/>
          <ac:spMkLst>
            <pc:docMk/>
            <pc:sldMk cId="2266991113" sldId="7143"/>
            <ac:spMk id="88" creationId="{C6DC8E00-337B-4567-8131-82C579E48874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89" creationId="{DA9A7C65-2800-465C-9C4B-9FDAB2CE563D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0" creationId="{ACE58EDA-B530-4702-9608-0AC4B07B85A9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1" creationId="{A7F4EEC6-A048-471C-8895-833AD0EC4C50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2" creationId="{8C2DC4C9-E6F1-467E-ACB3-CC040118FC23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3" creationId="{1C9F2DEB-221F-4A0D-AFF7-7CDD813982A7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4" creationId="{AAF0526B-9815-45E8-BC46-1EA9F6BB6CAA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5" creationId="{B665E284-0128-4F76-AA6A-D78A64B5A355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6" creationId="{3FA39E43-56CB-4860-A2FD-CB6B57F21661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8" creationId="{9C378036-724E-4786-9813-04DADF05F865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99" creationId="{3AF78076-C7D7-4BDE-BA5D-4DB4D18FFAFC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05" creationId="{99105DD7-4909-48B0-B6E2-BE68901B468D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06" creationId="{505AD7D4-4318-41B8-BC05-FB8D9FC8FDC2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45" creationId="{766A0305-A87F-447C-AA47-5C1F70A90B96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46" creationId="{E3C39478-16E5-4820-9A19-698CEAEDAFF5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47" creationId="{4EC42847-217B-4455-8434-79379EE7749C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48" creationId="{5CEC84EF-FE49-4563-8BAE-930B97391781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49" creationId="{02B3E772-4181-47BC-B7FE-7F54CFE4A84E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55" creationId="{DE7C6771-7999-4E67-B175-5E4D583DE1B3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156" creationId="{90737D70-5292-4114-B1A5-9CFE7025F18B}"/>
          </ac:spMkLst>
        </pc:spChg>
        <pc:spChg chg="add mod">
          <ac:chgData name="Al Brooks" userId="34fc579134f071c1" providerId="LiveId" clId="{B62C62A7-93D2-41C2-A8B3-CE992D4A8777}" dt="2021-04-14T21:19:48.541" v="12031"/>
          <ac:spMkLst>
            <pc:docMk/>
            <pc:sldMk cId="2266991113" sldId="7143"/>
            <ac:spMk id="168" creationId="{13248C38-1DEB-49F8-B6C8-E73C5B6401A5}"/>
          </ac:spMkLst>
        </pc:spChg>
        <pc:spChg chg="mod">
          <ac:chgData name="Al Brooks" userId="34fc579134f071c1" providerId="LiveId" clId="{B62C62A7-93D2-41C2-A8B3-CE992D4A8777}" dt="2021-04-14T22:42:12.286" v="12825" actId="108"/>
          <ac:spMkLst>
            <pc:docMk/>
            <pc:sldMk cId="2266991113" sldId="7143"/>
            <ac:spMk id="177" creationId="{53E2D518-7E0F-4332-862C-C580C3FDCA52}"/>
          </ac:spMkLst>
        </pc:spChg>
        <pc:spChg chg="mod">
          <ac:chgData name="Al Brooks" userId="34fc579134f071c1" providerId="LiveId" clId="{B62C62A7-93D2-41C2-A8B3-CE992D4A8777}" dt="2021-04-14T22:42:00.573" v="12820" actId="108"/>
          <ac:spMkLst>
            <pc:docMk/>
            <pc:sldMk cId="2266991113" sldId="7143"/>
            <ac:spMk id="179" creationId="{D725EF4B-B4E6-45F2-82A3-5972C73B5E74}"/>
          </ac:spMkLst>
        </pc:spChg>
        <pc:spChg chg="mod">
          <ac:chgData name="Al Brooks" userId="34fc579134f071c1" providerId="LiveId" clId="{B62C62A7-93D2-41C2-A8B3-CE992D4A8777}" dt="2021-04-14T22:42:01.814" v="12821" actId="108"/>
          <ac:spMkLst>
            <pc:docMk/>
            <pc:sldMk cId="2266991113" sldId="7143"/>
            <ac:spMk id="180" creationId="{6BE1AED0-C799-4162-8721-660A3BC552B0}"/>
          </ac:spMkLst>
        </pc:spChg>
        <pc:spChg chg="mod">
          <ac:chgData name="Al Brooks" userId="34fc579134f071c1" providerId="LiveId" clId="{B62C62A7-93D2-41C2-A8B3-CE992D4A8777}" dt="2021-04-14T22:42:03.721" v="12822" actId="108"/>
          <ac:spMkLst>
            <pc:docMk/>
            <pc:sldMk cId="2266991113" sldId="7143"/>
            <ac:spMk id="181" creationId="{AE64E573-ACDC-4454-95D6-E1B68E77FECB}"/>
          </ac:spMkLst>
        </pc:spChg>
        <pc:spChg chg="mod">
          <ac:chgData name="Al Brooks" userId="34fc579134f071c1" providerId="LiveId" clId="{B62C62A7-93D2-41C2-A8B3-CE992D4A8777}" dt="2021-04-14T22:42:05.189" v="12823" actId="108"/>
          <ac:spMkLst>
            <pc:docMk/>
            <pc:sldMk cId="2266991113" sldId="7143"/>
            <ac:spMk id="183" creationId="{B72FAB42-E66F-4463-AC09-EE504D268A04}"/>
          </ac:spMkLst>
        </pc:spChg>
        <pc:spChg chg="mod">
          <ac:chgData name="Al Brooks" userId="34fc579134f071c1" providerId="LiveId" clId="{B62C62A7-93D2-41C2-A8B3-CE992D4A8777}" dt="2021-04-14T22:42:08.216" v="12824" actId="108"/>
          <ac:spMkLst>
            <pc:docMk/>
            <pc:sldMk cId="2266991113" sldId="7143"/>
            <ac:spMk id="186" creationId="{26CD9796-FCB9-4EFD-8B70-41C457D6A2D3}"/>
          </ac:spMkLst>
        </pc:spChg>
        <pc:spChg chg="mod">
          <ac:chgData name="Al Brooks" userId="34fc579134f071c1" providerId="LiveId" clId="{B62C62A7-93D2-41C2-A8B3-CE992D4A8777}" dt="2021-04-14T22:41:32.414" v="12815" actId="108"/>
          <ac:spMkLst>
            <pc:docMk/>
            <pc:sldMk cId="2266991113" sldId="7143"/>
            <ac:spMk id="190" creationId="{F482076B-B15B-457C-911C-A1D1F8266B9F}"/>
          </ac:spMkLst>
        </pc:spChg>
        <pc:spChg chg="mod">
          <ac:chgData name="Al Brooks" userId="34fc579134f071c1" providerId="LiveId" clId="{B62C62A7-93D2-41C2-A8B3-CE992D4A8777}" dt="2021-04-14T22:41:34.685" v="12816" actId="108"/>
          <ac:spMkLst>
            <pc:docMk/>
            <pc:sldMk cId="2266991113" sldId="7143"/>
            <ac:spMk id="194" creationId="{3CF0FB0D-DABF-4A2B-8738-A5B5D8DDB976}"/>
          </ac:spMkLst>
        </pc:spChg>
        <pc:spChg chg="mod">
          <ac:chgData name="Al Brooks" userId="34fc579134f071c1" providerId="LiveId" clId="{B62C62A7-93D2-41C2-A8B3-CE992D4A8777}" dt="2021-04-14T22:41:42.323" v="12819" actId="108"/>
          <ac:spMkLst>
            <pc:docMk/>
            <pc:sldMk cId="2266991113" sldId="7143"/>
            <ac:spMk id="197" creationId="{768C7C32-43EB-4169-901C-BB05D5FB81F5}"/>
          </ac:spMkLst>
        </pc:spChg>
        <pc:spChg chg="del">
          <ac:chgData name="Al Brooks" userId="34fc579134f071c1" providerId="LiveId" clId="{B62C62A7-93D2-41C2-A8B3-CE992D4A8777}" dt="2021-04-14T22:36:00.896" v="12729" actId="478"/>
          <ac:spMkLst>
            <pc:docMk/>
            <pc:sldMk cId="2266991113" sldId="7143"/>
            <ac:spMk id="203" creationId="{1190DD6A-E393-462E-961A-469246BD6FE2}"/>
          </ac:spMkLst>
        </pc:spChg>
        <pc:spChg chg="del">
          <ac:chgData name="Al Brooks" userId="34fc579134f071c1" providerId="LiveId" clId="{B62C62A7-93D2-41C2-A8B3-CE992D4A8777}" dt="2021-04-14T21:55:11.347" v="12139" actId="478"/>
          <ac:spMkLst>
            <pc:docMk/>
            <pc:sldMk cId="2266991113" sldId="7143"/>
            <ac:spMk id="206" creationId="{3A2E3564-8191-47EC-939D-AE48E1EFEA11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07" creationId="{3201142A-4AE8-49DD-B761-32B2CF8D852E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12" creationId="{A9CB53A0-825F-4636-83A8-431298DFF5A6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213" creationId="{D97E7530-1327-4615-82EA-22D6BE022A29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214" creationId="{A5EA3449-D4C0-46AB-8529-03516C5EB994}"/>
          </ac:spMkLst>
        </pc:spChg>
        <pc:spChg chg="del">
          <ac:chgData name="Al Brooks" userId="34fc579134f071c1" providerId="LiveId" clId="{B62C62A7-93D2-41C2-A8B3-CE992D4A8777}" dt="2021-04-14T22:40:44.264" v="12787" actId="478"/>
          <ac:spMkLst>
            <pc:docMk/>
            <pc:sldMk cId="2266991113" sldId="7143"/>
            <ac:spMk id="215" creationId="{38A57D53-D512-445D-9B9C-C439C628D974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18" creationId="{67CC6A06-4057-4CE0-839F-C8F418D6BB17}"/>
          </ac:spMkLst>
        </pc:spChg>
        <pc:spChg chg="del mod">
          <ac:chgData name="Al Brooks" userId="34fc579134f071c1" providerId="LiveId" clId="{B62C62A7-93D2-41C2-A8B3-CE992D4A8777}" dt="2021-04-14T22:04:20.132" v="12357" actId="478"/>
          <ac:spMkLst>
            <pc:docMk/>
            <pc:sldMk cId="2266991113" sldId="7143"/>
            <ac:spMk id="227" creationId="{7626A8C1-86A2-43EA-9FA2-19CBE630B1A6}"/>
          </ac:spMkLst>
        </pc:spChg>
        <pc:spChg chg="mod">
          <ac:chgData name="Al Brooks" userId="34fc579134f071c1" providerId="LiveId" clId="{B62C62A7-93D2-41C2-A8B3-CE992D4A8777}" dt="2021-04-14T22:43:53.576" v="12853" actId="108"/>
          <ac:spMkLst>
            <pc:docMk/>
            <pc:sldMk cId="2266991113" sldId="7143"/>
            <ac:spMk id="228" creationId="{4B2D095F-3EEC-4D8D-96AE-583E9E504D23}"/>
          </ac:spMkLst>
        </pc:spChg>
        <pc:spChg chg="mod">
          <ac:chgData name="Al Brooks" userId="34fc579134f071c1" providerId="LiveId" clId="{B62C62A7-93D2-41C2-A8B3-CE992D4A8777}" dt="2021-04-14T22:41:40.613" v="12818" actId="108"/>
          <ac:spMkLst>
            <pc:docMk/>
            <pc:sldMk cId="2266991113" sldId="7143"/>
            <ac:spMk id="229" creationId="{6D3F8348-BE4A-49E7-BB94-6470E3509FC9}"/>
          </ac:spMkLst>
        </pc:spChg>
        <pc:spChg chg="mod">
          <ac:chgData name="Al Brooks" userId="34fc579134f071c1" providerId="LiveId" clId="{B62C62A7-93D2-41C2-A8B3-CE992D4A8777}" dt="2021-04-14T22:44:07.662" v="12857" actId="13926"/>
          <ac:spMkLst>
            <pc:docMk/>
            <pc:sldMk cId="2266991113" sldId="7143"/>
            <ac:spMk id="232" creationId="{82D724CF-12A9-4A35-B9BF-79B3C4ACCD0F}"/>
          </ac:spMkLst>
        </pc:spChg>
        <pc:spChg chg="ord">
          <ac:chgData name="Al Brooks" userId="34fc579134f071c1" providerId="LiveId" clId="{B62C62A7-93D2-41C2-A8B3-CE992D4A8777}" dt="2021-04-14T21:52:13.146" v="12034" actId="167"/>
          <ac:spMkLst>
            <pc:docMk/>
            <pc:sldMk cId="2266991113" sldId="7143"/>
            <ac:spMk id="237" creationId="{43F62318-4EAB-49A0-899D-D1846AFBCF57}"/>
          </ac:spMkLst>
        </pc:spChg>
        <pc:spChg chg="mod ord">
          <ac:chgData name="Al Brooks" userId="34fc579134f071c1" providerId="LiveId" clId="{B62C62A7-93D2-41C2-A8B3-CE992D4A8777}" dt="2021-04-14T22:38:17.385" v="12779" actId="14100"/>
          <ac:spMkLst>
            <pc:docMk/>
            <pc:sldMk cId="2266991113" sldId="7143"/>
            <ac:spMk id="238" creationId="{F3523FB5-8D4E-451B-95DA-F4D7E60DDC6F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39" creationId="{2D20B147-2B06-4AA0-A110-FF9C4F2ABA43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40" creationId="{921DECEF-AF3B-445F-ADEC-2CCD88A556B5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41" creationId="{E9495C10-E830-4267-968A-C977178B028D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42" creationId="{D4471175-6B0B-4FB8-99B1-3CC3F320BE83}"/>
          </ac:spMkLst>
        </pc:spChg>
        <pc:spChg chg="add mod">
          <ac:chgData name="Al Brooks" userId="34fc579134f071c1" providerId="LiveId" clId="{B62C62A7-93D2-41C2-A8B3-CE992D4A8777}" dt="2021-04-14T21:52:55.004" v="12039" actId="571"/>
          <ac:spMkLst>
            <pc:docMk/>
            <pc:sldMk cId="2266991113" sldId="7143"/>
            <ac:spMk id="243" creationId="{798EB943-3CF3-4DAF-B7F5-52D9EA903C0D}"/>
          </ac:spMkLst>
        </pc:spChg>
        <pc:spChg chg="add mod">
          <ac:chgData name="Al Brooks" userId="34fc579134f071c1" providerId="LiveId" clId="{B62C62A7-93D2-41C2-A8B3-CE992D4A8777}" dt="2021-04-14T22:42:39.578" v="12832" actId="14100"/>
          <ac:spMkLst>
            <pc:docMk/>
            <pc:sldMk cId="2266991113" sldId="7143"/>
            <ac:spMk id="244" creationId="{CE607E03-3800-4063-86E3-54D9817AF2C9}"/>
          </ac:spMkLst>
        </pc:spChg>
        <pc:spChg chg="add mod">
          <ac:chgData name="Al Brooks" userId="34fc579134f071c1" providerId="LiveId" clId="{B62C62A7-93D2-41C2-A8B3-CE992D4A8777}" dt="2021-04-14T22:42:29.817" v="12829" actId="13926"/>
          <ac:spMkLst>
            <pc:docMk/>
            <pc:sldMk cId="2266991113" sldId="7143"/>
            <ac:spMk id="245" creationId="{00B2A5EE-32F1-4A18-A60B-4A046EB41AE9}"/>
          </ac:spMkLst>
        </pc:spChg>
        <pc:spChg chg="add mod">
          <ac:chgData name="Al Brooks" userId="34fc579134f071c1" providerId="LiveId" clId="{B62C62A7-93D2-41C2-A8B3-CE992D4A8777}" dt="2021-04-14T22:44:18.356" v="12859" actId="13926"/>
          <ac:spMkLst>
            <pc:docMk/>
            <pc:sldMk cId="2266991113" sldId="7143"/>
            <ac:spMk id="248" creationId="{2F434819-B272-468A-BD8B-094B6F9F81F9}"/>
          </ac:spMkLst>
        </pc:spChg>
        <pc:spChg chg="add mod">
          <ac:chgData name="Al Brooks" userId="34fc579134f071c1" providerId="LiveId" clId="{B62C62A7-93D2-41C2-A8B3-CE992D4A8777}" dt="2021-04-14T22:42:53.804" v="12836" actId="13926"/>
          <ac:spMkLst>
            <pc:docMk/>
            <pc:sldMk cId="2266991113" sldId="7143"/>
            <ac:spMk id="250" creationId="{8DFD5900-0797-4EC7-B582-0C61395D77CA}"/>
          </ac:spMkLst>
        </pc:spChg>
        <pc:spChg chg="add del mod">
          <ac:chgData name="Al Brooks" userId="34fc579134f071c1" providerId="LiveId" clId="{B62C62A7-93D2-41C2-A8B3-CE992D4A8777}" dt="2021-04-14T22:12:55.500" v="12427" actId="478"/>
          <ac:spMkLst>
            <pc:docMk/>
            <pc:sldMk cId="2266991113" sldId="7143"/>
            <ac:spMk id="254" creationId="{09F9585A-505A-47E6-A8B8-23DF07202604}"/>
          </ac:spMkLst>
        </pc:spChg>
        <pc:spChg chg="add mod">
          <ac:chgData name="Al Brooks" userId="34fc579134f071c1" providerId="LiveId" clId="{B62C62A7-93D2-41C2-A8B3-CE992D4A8777}" dt="2021-04-14T22:15:27.546" v="12444"/>
          <ac:spMkLst>
            <pc:docMk/>
            <pc:sldMk cId="2266991113" sldId="7143"/>
            <ac:spMk id="257" creationId="{FE0E3F63-2B19-404B-81F7-DFB03E744975}"/>
          </ac:spMkLst>
        </pc:spChg>
        <pc:spChg chg="add mod">
          <ac:chgData name="Al Brooks" userId="34fc579134f071c1" providerId="LiveId" clId="{B62C62A7-93D2-41C2-A8B3-CE992D4A8777}" dt="2021-04-14T22:15:27.546" v="12444"/>
          <ac:spMkLst>
            <pc:docMk/>
            <pc:sldMk cId="2266991113" sldId="7143"/>
            <ac:spMk id="258" creationId="{DC0D34A7-B84E-44DA-ACA1-EE5B55B3ACF5}"/>
          </ac:spMkLst>
        </pc:spChg>
        <pc:spChg chg="add mod">
          <ac:chgData name="Al Brooks" userId="34fc579134f071c1" providerId="LiveId" clId="{B62C62A7-93D2-41C2-A8B3-CE992D4A8777}" dt="2021-04-14T22:43:43.888" v="12852" actId="13926"/>
          <ac:spMkLst>
            <pc:docMk/>
            <pc:sldMk cId="2266991113" sldId="7143"/>
            <ac:spMk id="259" creationId="{91449B06-2A9F-42EC-A6F6-EBCC2CB39C9A}"/>
          </ac:spMkLst>
        </pc:spChg>
        <pc:spChg chg="add mod">
          <ac:chgData name="Al Brooks" userId="34fc579134f071c1" providerId="LiveId" clId="{B62C62A7-93D2-41C2-A8B3-CE992D4A8777}" dt="2021-04-14T22:44:01.556" v="12855" actId="13926"/>
          <ac:spMkLst>
            <pc:docMk/>
            <pc:sldMk cId="2266991113" sldId="7143"/>
            <ac:spMk id="261" creationId="{280DB251-1DA6-4814-8F09-10532017B370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3" creationId="{8DFB8254-B1F7-401F-923F-D3D04C1B3712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4" creationId="{B450442B-ADF7-4F2A-A683-D3B540FD7C15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5" creationId="{E2286D0F-50F4-4A6D-8B5F-B4434D9313C9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6" creationId="{B1D4C89D-17C2-43DD-8E7C-DB17DFA5D392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7" creationId="{858335A8-B0D6-41CD-810E-531E81978628}"/>
          </ac:spMkLst>
        </pc:spChg>
        <pc:spChg chg="add mod">
          <ac:chgData name="Al Brooks" userId="34fc579134f071c1" providerId="LiveId" clId="{B62C62A7-93D2-41C2-A8B3-CE992D4A8777}" dt="2021-04-14T22:35:24.213" v="12725" actId="571"/>
          <ac:spMkLst>
            <pc:docMk/>
            <pc:sldMk cId="2266991113" sldId="7143"/>
            <ac:spMk id="268" creationId="{48CA5D93-9940-422E-AFA1-AD92822ED98C}"/>
          </ac:spMkLst>
        </pc:spChg>
        <pc:spChg chg="add del mod">
          <ac:chgData name="Al Brooks" userId="34fc579134f071c1" providerId="LiveId" clId="{B62C62A7-93D2-41C2-A8B3-CE992D4A8777}" dt="2021-04-14T22:42:15.961" v="12827" actId="478"/>
          <ac:spMkLst>
            <pc:docMk/>
            <pc:sldMk cId="2266991113" sldId="7143"/>
            <ac:spMk id="269" creationId="{3241CF98-1F45-4422-A929-22E3E7013EB0}"/>
          </ac:spMkLst>
        </pc:spChg>
        <pc:spChg chg="add del mod">
          <ac:chgData name="Al Brooks" userId="34fc579134f071c1" providerId="LiveId" clId="{B62C62A7-93D2-41C2-A8B3-CE992D4A8777}" dt="2021-04-14T22:42:15.117" v="12826" actId="478"/>
          <ac:spMkLst>
            <pc:docMk/>
            <pc:sldMk cId="2266991113" sldId="7143"/>
            <ac:spMk id="270" creationId="{782DBCAE-3081-461C-AA3B-27806F4E27D8}"/>
          </ac:spMkLst>
        </pc:spChg>
        <pc:picChg chg="mod ord">
          <ac:chgData name="Al Brooks" userId="34fc579134f071c1" providerId="LiveId" clId="{B62C62A7-93D2-41C2-A8B3-CE992D4A8777}" dt="2021-04-14T22:20:34.145" v="12704" actId="1076"/>
          <ac:picMkLst>
            <pc:docMk/>
            <pc:sldMk cId="2266991113" sldId="7143"/>
            <ac:picMk id="3" creationId="{3394CAF9-43C1-45DC-B751-57E0420CBE19}"/>
          </ac:picMkLst>
        </pc:pic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86" creationId="{1BCB352E-E832-4F01-842C-9D2379E83AEB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97" creationId="{B15E0F5B-B7FA-4CA9-B83D-D45E7AC41D2E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0" creationId="{9730AFF5-BA8D-4657-BC6B-F54BC946E495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1" creationId="{FF3BCCEF-9753-42F2-9161-5A8C9A33305F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2" creationId="{D766A3E5-5AB0-40C6-A8AF-1AF90A8BC275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3" creationId="{D847C576-C525-43AD-AA2A-7D319594F0B6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4" creationId="{2D931B75-AE0D-4E8F-9AFD-77715703117F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7" creationId="{03A3D0AF-EA65-4824-AE13-DBE8A67549FF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8" creationId="{C5D98F21-9981-4E94-A426-26A1A0FB0A4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09" creationId="{813759C8-1C57-45F2-8982-A3508EB9875A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0" creationId="{B0FFE89B-8DAD-440A-860B-83C6CF348EA0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1" creationId="{9D450452-BB5A-47FA-981A-E0088B6AD49D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2" creationId="{FFC96CFA-2703-45B7-B743-33C9066D882E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3" creationId="{B72B6496-AA08-4304-B9E7-3935D579A198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4" creationId="{E5A240EC-7E58-4D9B-A191-E22822153F80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5" creationId="{E6CBEF0B-FF3A-4B04-8D8D-310F65A85914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6" creationId="{05D4EB25-05A2-43A7-B87E-365E814F0BCA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7" creationId="{C6667D19-0F96-425F-B55E-5F3259B55F0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8" creationId="{E7289ED8-8719-44E5-9910-2998EBED140E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19" creationId="{9DC1A170-24E5-42EE-9B91-ADAE30359A57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0" creationId="{29A2B8DE-F179-4D2B-9355-5F83CC0F5E11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1" creationId="{CC6E7176-06FC-4D85-8CE6-644313B4730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2" creationId="{B346D88C-80EB-48EE-993C-07D46F086B4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3" creationId="{474887AF-90A6-4541-ADD0-24F64139A674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4" creationId="{A2ECE8A8-3705-4555-8531-E7147E68061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5" creationId="{356CBB17-2153-420F-B2FF-4760E67C1833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6" creationId="{59AB009F-6BE9-47DE-8A86-9144054955F5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7" creationId="{1A92D849-6FFA-42C0-A6A8-807EE1652C24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8" creationId="{B089082E-E4B2-4242-8E34-0D2A9B2B04D8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29" creationId="{F604D7B3-C7BF-4D29-9113-7C160C6D54FB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0" creationId="{58113A17-8BD2-4220-AC58-FEC4CA4A3759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1" creationId="{1EE2B5C3-A1DA-41C9-8A99-031F8960CD9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2" creationId="{C8BFB43F-803A-486B-A497-BFCA7E072016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3" creationId="{3F19EF41-348B-48A0-932B-86447A83A1D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4" creationId="{F9D31CB5-6688-4EB9-9053-BADE8F294F99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5" creationId="{7A569C40-7462-4814-B199-47B343E7282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6" creationId="{65F90DDC-9DC7-4FAE-BB1F-3E276E03964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7" creationId="{B5D847B3-A964-4635-9F27-93FCBBB774D7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8" creationId="{654F7F88-2417-4D80-AB06-A03583083B70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39" creationId="{79941244-E34F-4829-8ACE-DCF563672E25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40" creationId="{FFBB65EA-C784-4EF4-9388-09F341EAC815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41" creationId="{2BC3EA76-A442-4BC5-A8B5-F61ED5FF18F6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42" creationId="{14588ACC-1EA1-4338-81EE-61533041D7EB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43" creationId="{67EB1166-DE3A-456A-AAC7-3C43AE00A2F7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44" creationId="{0AF40D13-DE93-4737-9FE6-1878F886D4AF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0" creationId="{3E409D54-2983-4E4D-930B-E3466012F68B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1" creationId="{836FC0EE-3002-4DCB-A32A-4B73F03AC401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2" creationId="{89D72B56-880D-4D03-83E7-46A7983445D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3" creationId="{DCB03CAC-9B0D-4AA4-900A-9551DB8E427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4" creationId="{9F57FCD0-4B3F-458F-AEAA-3AA2F3108B1F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57" creationId="{14E4FAA3-5C06-45D6-B666-B2B730D5F92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163" creationId="{ACCA4E60-9F40-40CD-8BFE-92D35F8163F5}"/>
          </ac:cxnSpMkLst>
        </pc:cxnChg>
        <pc:cxnChg chg="add mod">
          <ac:chgData name="Al Brooks" userId="34fc579134f071c1" providerId="LiveId" clId="{B62C62A7-93D2-41C2-A8B3-CE992D4A8777}" dt="2021-04-14T21:52:55.004" v="12039" actId="571"/>
          <ac:cxnSpMkLst>
            <pc:docMk/>
            <pc:sldMk cId="2266991113" sldId="7143"/>
            <ac:cxnSpMk id="202" creationId="{73976D04-FC46-464E-9F98-88F630413952}"/>
          </ac:cxnSpMkLst>
        </pc:cxnChg>
        <pc:cxnChg chg="add mod">
          <ac:chgData name="Al Brooks" userId="34fc579134f071c1" providerId="LiveId" clId="{B62C62A7-93D2-41C2-A8B3-CE992D4A8777}" dt="2021-04-14T21:52:55.004" v="12039" actId="571"/>
          <ac:cxnSpMkLst>
            <pc:docMk/>
            <pc:sldMk cId="2266991113" sldId="7143"/>
            <ac:cxnSpMk id="205" creationId="{4599673C-5FF0-48EF-B4D5-F67E43D54F8C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216" creationId="{436930F0-105B-44C5-85AB-32BF8297DE6E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222" creationId="{5E668F29-55DE-47E3-85CF-631AAEF62282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223" creationId="{FDE644F2-C0A1-485A-AEAE-701510910C94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224" creationId="{A025C2F8-14E9-457A-8D92-F28EFA24FDDE}"/>
          </ac:cxnSpMkLst>
        </pc:cxnChg>
        <pc:cxnChg chg="del">
          <ac:chgData name="Al Brooks" userId="34fc579134f071c1" providerId="LiveId" clId="{B62C62A7-93D2-41C2-A8B3-CE992D4A8777}" dt="2021-04-14T22:40:44.264" v="12787" actId="478"/>
          <ac:cxnSpMkLst>
            <pc:docMk/>
            <pc:sldMk cId="2266991113" sldId="7143"/>
            <ac:cxnSpMk id="225" creationId="{A625811E-C1DE-4E15-B834-5A89506347CD}"/>
          </ac:cxnSpMkLst>
        </pc:cxnChg>
        <pc:cxnChg chg="mod">
          <ac:chgData name="Al Brooks" userId="34fc579134f071c1" providerId="LiveId" clId="{B62C62A7-93D2-41C2-A8B3-CE992D4A8777}" dt="2021-04-14T22:20:38.455" v="12705" actId="1076"/>
          <ac:cxnSpMkLst>
            <pc:docMk/>
            <pc:sldMk cId="2266991113" sldId="7143"/>
            <ac:cxnSpMk id="230" creationId="{DF473A4C-EEBA-4B69-BD19-BFCD3A629C43}"/>
          </ac:cxnSpMkLst>
        </pc:cxnChg>
        <pc:cxnChg chg="add mod">
          <ac:chgData name="Al Brooks" userId="34fc579134f071c1" providerId="LiveId" clId="{B62C62A7-93D2-41C2-A8B3-CE992D4A8777}" dt="2021-04-14T21:55:56.267" v="12147" actId="14100"/>
          <ac:cxnSpMkLst>
            <pc:docMk/>
            <pc:sldMk cId="2266991113" sldId="7143"/>
            <ac:cxnSpMk id="246" creationId="{90BBED17-95E8-418C-B4D8-567A95A0792E}"/>
          </ac:cxnSpMkLst>
        </pc:cxnChg>
        <pc:cxnChg chg="add mod">
          <ac:chgData name="Al Brooks" userId="34fc579134f071c1" providerId="LiveId" clId="{B62C62A7-93D2-41C2-A8B3-CE992D4A8777}" dt="2021-04-14T21:56:23.639" v="12157" actId="1076"/>
          <ac:cxnSpMkLst>
            <pc:docMk/>
            <pc:sldMk cId="2266991113" sldId="7143"/>
            <ac:cxnSpMk id="247" creationId="{BC62FD1D-D198-48E8-A375-617BC2AFA358}"/>
          </ac:cxnSpMkLst>
        </pc:cxnChg>
        <pc:cxnChg chg="add mod">
          <ac:chgData name="Al Brooks" userId="34fc579134f071c1" providerId="LiveId" clId="{B62C62A7-93D2-41C2-A8B3-CE992D4A8777}" dt="2021-04-14T21:59:33.932" v="12230"/>
          <ac:cxnSpMkLst>
            <pc:docMk/>
            <pc:sldMk cId="2266991113" sldId="7143"/>
            <ac:cxnSpMk id="249" creationId="{065EBA86-F65D-4EA9-8767-5CB65BDA2745}"/>
          </ac:cxnSpMkLst>
        </pc:cxnChg>
        <pc:cxnChg chg="add mod">
          <ac:chgData name="Al Brooks" userId="34fc579134f071c1" providerId="LiveId" clId="{B62C62A7-93D2-41C2-A8B3-CE992D4A8777}" dt="2021-04-14T22:04:13.148" v="12355" actId="14100"/>
          <ac:cxnSpMkLst>
            <pc:docMk/>
            <pc:sldMk cId="2266991113" sldId="7143"/>
            <ac:cxnSpMk id="251" creationId="{0AA65D9B-7A39-49EC-91D7-8F8B3E32498B}"/>
          </ac:cxnSpMkLst>
        </pc:cxnChg>
        <pc:cxnChg chg="add mod">
          <ac:chgData name="Al Brooks" userId="34fc579134f071c1" providerId="LiveId" clId="{B62C62A7-93D2-41C2-A8B3-CE992D4A8777}" dt="2021-04-14T22:12:02.213" v="12371"/>
          <ac:cxnSpMkLst>
            <pc:docMk/>
            <pc:sldMk cId="2266991113" sldId="7143"/>
            <ac:cxnSpMk id="252" creationId="{0EDAABCE-7C7D-4000-A291-3394C31B3649}"/>
          </ac:cxnSpMkLst>
        </pc:cxnChg>
        <pc:cxnChg chg="add mod">
          <ac:chgData name="Al Brooks" userId="34fc579134f071c1" providerId="LiveId" clId="{B62C62A7-93D2-41C2-A8B3-CE992D4A8777}" dt="2021-04-14T22:12:02.213" v="12371"/>
          <ac:cxnSpMkLst>
            <pc:docMk/>
            <pc:sldMk cId="2266991113" sldId="7143"/>
            <ac:cxnSpMk id="253" creationId="{8C583EE7-5196-4EAC-A71D-C1D465A7DDBF}"/>
          </ac:cxnSpMkLst>
        </pc:cxnChg>
        <pc:cxnChg chg="add mod">
          <ac:chgData name="Al Brooks" userId="34fc579134f071c1" providerId="LiveId" clId="{B62C62A7-93D2-41C2-A8B3-CE992D4A8777}" dt="2021-04-14T22:15:27.546" v="12444"/>
          <ac:cxnSpMkLst>
            <pc:docMk/>
            <pc:sldMk cId="2266991113" sldId="7143"/>
            <ac:cxnSpMk id="255" creationId="{1CB42802-61E0-408F-80EA-D433C64EA6E5}"/>
          </ac:cxnSpMkLst>
        </pc:cxnChg>
        <pc:cxnChg chg="add mod">
          <ac:chgData name="Al Brooks" userId="34fc579134f071c1" providerId="LiveId" clId="{B62C62A7-93D2-41C2-A8B3-CE992D4A8777}" dt="2021-04-14T22:15:27.546" v="12444"/>
          <ac:cxnSpMkLst>
            <pc:docMk/>
            <pc:sldMk cId="2266991113" sldId="7143"/>
            <ac:cxnSpMk id="256" creationId="{7DF341CB-A945-4E47-BDF4-ECE9237AE1C0}"/>
          </ac:cxnSpMkLst>
        </pc:cxnChg>
        <pc:cxnChg chg="add mod">
          <ac:chgData name="Al Brooks" userId="34fc579134f071c1" providerId="LiveId" clId="{B62C62A7-93D2-41C2-A8B3-CE992D4A8777}" dt="2021-04-14T22:17:38.428" v="12504" actId="14100"/>
          <ac:cxnSpMkLst>
            <pc:docMk/>
            <pc:sldMk cId="2266991113" sldId="7143"/>
            <ac:cxnSpMk id="260" creationId="{95DBB541-33F5-4238-A451-6EBA216D821B}"/>
          </ac:cxnSpMkLst>
        </pc:cxnChg>
        <pc:cxnChg chg="add mod">
          <ac:chgData name="Al Brooks" userId="34fc579134f071c1" providerId="LiveId" clId="{B62C62A7-93D2-41C2-A8B3-CE992D4A8777}" dt="2021-04-14T22:21:10.624" v="12715" actId="14100"/>
          <ac:cxnSpMkLst>
            <pc:docMk/>
            <pc:sldMk cId="2266991113" sldId="7143"/>
            <ac:cxnSpMk id="262" creationId="{98453A2B-2529-4EAA-9174-F9FDBC5B9052}"/>
          </ac:cxnSpMkLst>
        </pc:cxnChg>
      </pc:sldChg>
      <pc:sldChg chg="addSp delSp modSp add del mod ord">
        <pc:chgData name="Al Brooks" userId="34fc579134f071c1" providerId="LiveId" clId="{B62C62A7-93D2-41C2-A8B3-CE992D4A8777}" dt="2021-04-15T04:35:09.359" v="13264" actId="2696"/>
        <pc:sldMkLst>
          <pc:docMk/>
          <pc:sldMk cId="182241814" sldId="7144"/>
        </pc:sldMkLst>
        <pc:spChg chg="mod">
          <ac:chgData name="Al Brooks" userId="34fc579134f071c1" providerId="LiveId" clId="{B62C62A7-93D2-41C2-A8B3-CE992D4A8777}" dt="2021-04-15T04:27:11.951" v="12909" actId="20577"/>
          <ac:spMkLst>
            <pc:docMk/>
            <pc:sldMk cId="182241814" sldId="7144"/>
            <ac:spMk id="5" creationId="{00000000-0000-0000-0000-000000000000}"/>
          </ac:spMkLst>
        </pc:spChg>
        <pc:spChg chg="add mod">
          <ac:chgData name="Al Brooks" userId="34fc579134f071c1" providerId="LiveId" clId="{B62C62A7-93D2-41C2-A8B3-CE992D4A8777}" dt="2021-04-15T04:28:48.772" v="12990" actId="108"/>
          <ac:spMkLst>
            <pc:docMk/>
            <pc:sldMk cId="182241814" sldId="7144"/>
            <ac:spMk id="8" creationId="{5F3BC380-DC96-4194-8E6F-B186188F64CE}"/>
          </ac:spMkLst>
        </pc:spChg>
        <pc:spChg chg="add mod">
          <ac:chgData name="Al Brooks" userId="34fc579134f071c1" providerId="LiveId" clId="{B62C62A7-93D2-41C2-A8B3-CE992D4A8777}" dt="2021-04-15T04:27:42.330" v="12910"/>
          <ac:spMkLst>
            <pc:docMk/>
            <pc:sldMk cId="182241814" sldId="7144"/>
            <ac:spMk id="9" creationId="{07A586D6-3232-4D18-B23E-3E8FC6AC2494}"/>
          </ac:spMkLst>
        </pc:spChg>
        <pc:spChg chg="add mod">
          <ac:chgData name="Al Brooks" userId="34fc579134f071c1" providerId="LiveId" clId="{B62C62A7-93D2-41C2-A8B3-CE992D4A8777}" dt="2021-04-15T04:27:48.573" v="12911" actId="108"/>
          <ac:spMkLst>
            <pc:docMk/>
            <pc:sldMk cId="182241814" sldId="7144"/>
            <ac:spMk id="10" creationId="{9A7C611C-A65E-4569-A2BF-2DE76A7E9F2B}"/>
          </ac:spMkLst>
        </pc:spChg>
        <pc:spChg chg="add mod">
          <ac:chgData name="Al Brooks" userId="34fc579134f071c1" providerId="LiveId" clId="{B62C62A7-93D2-41C2-A8B3-CE992D4A8777}" dt="2021-04-15T04:28:53.152" v="12991" actId="108"/>
          <ac:spMkLst>
            <pc:docMk/>
            <pc:sldMk cId="182241814" sldId="7144"/>
            <ac:spMk id="11" creationId="{5746B59F-92A9-40B7-A533-4E5B78B3B2B3}"/>
          </ac:spMkLst>
        </pc:spChg>
        <pc:spChg chg="add mod">
          <ac:chgData name="Al Brooks" userId="34fc579134f071c1" providerId="LiveId" clId="{B62C62A7-93D2-41C2-A8B3-CE992D4A8777}" dt="2021-04-15T04:27:42.330" v="12910"/>
          <ac:spMkLst>
            <pc:docMk/>
            <pc:sldMk cId="182241814" sldId="7144"/>
            <ac:spMk id="12" creationId="{1B6A0EFD-E127-404E-9116-08BAACC9B063}"/>
          </ac:spMkLst>
        </pc:spChg>
        <pc:spChg chg="add mod">
          <ac:chgData name="Al Brooks" userId="34fc579134f071c1" providerId="LiveId" clId="{B62C62A7-93D2-41C2-A8B3-CE992D4A8777}" dt="2021-04-15T04:27:42.330" v="12910"/>
          <ac:spMkLst>
            <pc:docMk/>
            <pc:sldMk cId="182241814" sldId="7144"/>
            <ac:spMk id="13" creationId="{51363F52-DB8E-475B-80CF-1BF9A151458A}"/>
          </ac:spMkLst>
        </pc:spChg>
        <pc:spChg chg="add mod">
          <ac:chgData name="Al Brooks" userId="34fc579134f071c1" providerId="LiveId" clId="{B62C62A7-93D2-41C2-A8B3-CE992D4A8777}" dt="2021-04-15T04:34:08.406" v="13233" actId="108"/>
          <ac:spMkLst>
            <pc:docMk/>
            <pc:sldMk cId="182241814" sldId="7144"/>
            <ac:spMk id="15" creationId="{EEEBEF5E-B811-4208-8572-2941D4D0360E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17" creationId="{BDCAF19F-CEF3-4DCF-A9F7-B407B9A138AD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18" creationId="{ED0C52D1-BAD9-4C6D-84D1-B1182CB6CF68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19" creationId="{9C7EB277-F42C-4035-9F8D-FE55FC16D501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0" creationId="{3054A9A2-2B23-47EA-A42A-11D2DD33AB47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2" creationId="{D2C885E3-405F-4D02-9573-7DDAD8D2A781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3" creationId="{D8411082-B90D-4F4B-A320-FA92E2E1764D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4" creationId="{198A9CE9-6948-4E34-ACEA-F9B73EE2B892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5" creationId="{07219C2C-81B4-48EE-B654-15037251721E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6" creationId="{05D99DB0-1815-422A-89F5-1EE9A30A0520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7" creationId="{D571034F-92AC-4D01-BBD9-90E9839A1101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29" creationId="{829D88D6-54EC-441F-ABD2-267C35FC6719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30" creationId="{9A128524-3B7A-480B-91EF-B9FB774D1AC9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36" creationId="{11BF8AEA-FB12-418B-BBA3-4D21F4B4867A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37" creationId="{D7B439A8-8CB7-4F8A-B803-34EC04F4571D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76" creationId="{2F7B3301-0EBA-448A-B9BB-FC8438D99526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77" creationId="{68DFAE42-A91A-483A-AEA2-AC30B708A6FD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78" creationId="{C3C8E408-49A3-478C-AD57-5F6C5487E954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79" creationId="{4301ECA7-256C-4D97-B9EC-5D29B1D33A49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80" creationId="{F18392F0-56EE-4958-A9E9-4F30C469EEFB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86" creationId="{038C9077-8D49-4DB8-8898-D7BFE0691EC8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87" creationId="{EEFF5138-DA78-4A8E-984C-F088E20F570F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90" creationId="{7621245C-BB85-4ABF-A0FA-E84D67142644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91" creationId="{D8451C14-541B-41E0-AE3A-7A68B2CF623D}"/>
          </ac:spMkLst>
        </pc:spChg>
        <pc:spChg chg="add del mod">
          <ac:chgData name="Al Brooks" userId="34fc579134f071c1" providerId="LiveId" clId="{B62C62A7-93D2-41C2-A8B3-CE992D4A8777}" dt="2021-04-15T04:34:59.255" v="13263" actId="478"/>
          <ac:spMkLst>
            <pc:docMk/>
            <pc:sldMk cId="182241814" sldId="7144"/>
            <ac:spMk id="92" creationId="{68F6D195-0FD7-4AF6-988A-F2DC44C7252E}"/>
          </ac:spMkLst>
        </pc:spChg>
        <pc:spChg chg="add mod">
          <ac:chgData name="Al Brooks" userId="34fc579134f071c1" providerId="LiveId" clId="{B62C62A7-93D2-41C2-A8B3-CE992D4A8777}" dt="2021-04-15T04:29:46.966" v="13002" actId="1076"/>
          <ac:spMkLst>
            <pc:docMk/>
            <pc:sldMk cId="182241814" sldId="7144"/>
            <ac:spMk id="98" creationId="{61329734-D755-45FF-8997-5D305959E53D}"/>
          </ac:spMkLst>
        </pc:spChg>
        <pc:spChg chg="add mod">
          <ac:chgData name="Al Brooks" userId="34fc579134f071c1" providerId="LiveId" clId="{B62C62A7-93D2-41C2-A8B3-CE992D4A8777}" dt="2021-04-15T04:31:55.197" v="13184" actId="1076"/>
          <ac:spMkLst>
            <pc:docMk/>
            <pc:sldMk cId="182241814" sldId="7144"/>
            <ac:spMk id="101" creationId="{CBF6BC0E-CFD5-4A17-9BBF-D0B4C25131A1}"/>
          </ac:spMkLst>
        </pc:spChg>
        <pc:spChg chg="add mod">
          <ac:chgData name="Al Brooks" userId="34fc579134f071c1" providerId="LiveId" clId="{B62C62A7-93D2-41C2-A8B3-CE992D4A8777}" dt="2021-04-15T04:31:13.944" v="13152" actId="571"/>
          <ac:spMkLst>
            <pc:docMk/>
            <pc:sldMk cId="182241814" sldId="7144"/>
            <ac:spMk id="104" creationId="{ED3693CE-C54E-44AE-A4CA-453D619D1CC7}"/>
          </ac:spMkLst>
        </pc:spChg>
        <pc:spChg chg="add mod">
          <ac:chgData name="Al Brooks" userId="34fc579134f071c1" providerId="LiveId" clId="{B62C62A7-93D2-41C2-A8B3-CE992D4A8777}" dt="2021-04-15T04:34:46.546" v="13260" actId="1076"/>
          <ac:spMkLst>
            <pc:docMk/>
            <pc:sldMk cId="182241814" sldId="7144"/>
            <ac:spMk id="105" creationId="{80C5EA07-C3CF-4ABE-A37E-DC2B4535092B}"/>
          </ac:spMkLst>
        </pc:spChg>
        <pc:spChg chg="add mod">
          <ac:chgData name="Al Brooks" userId="34fc579134f071c1" providerId="LiveId" clId="{B62C62A7-93D2-41C2-A8B3-CE992D4A8777}" dt="2021-04-15T04:33:38.042" v="13212" actId="14100"/>
          <ac:spMkLst>
            <pc:docMk/>
            <pc:sldMk cId="182241814" sldId="7144"/>
            <ac:spMk id="111" creationId="{1AD0F63C-736B-4A3B-91AA-579D04882C68}"/>
          </ac:spMkLst>
        </pc:spChg>
        <pc:spChg chg="add mod">
          <ac:chgData name="Al Brooks" userId="34fc579134f071c1" providerId="LiveId" clId="{B62C62A7-93D2-41C2-A8B3-CE992D4A8777}" dt="2021-04-15T04:33:29.556" v="13211"/>
          <ac:spMkLst>
            <pc:docMk/>
            <pc:sldMk cId="182241814" sldId="7144"/>
            <ac:spMk id="112" creationId="{E2BEE76C-BDDC-42E6-A565-D54EF5A86582}"/>
          </ac:spMkLst>
        </pc:spChg>
        <pc:spChg chg="add mod">
          <ac:chgData name="Al Brooks" userId="34fc579134f071c1" providerId="LiveId" clId="{B62C62A7-93D2-41C2-A8B3-CE992D4A8777}" dt="2021-04-15T04:33:29.556" v="13211"/>
          <ac:spMkLst>
            <pc:docMk/>
            <pc:sldMk cId="182241814" sldId="7144"/>
            <ac:spMk id="113" creationId="{17E9A44B-77C6-4452-9EB6-0A7BCF14FD44}"/>
          </ac:spMkLst>
        </pc:spChg>
        <pc:spChg chg="add mod">
          <ac:chgData name="Al Brooks" userId="34fc579134f071c1" providerId="LiveId" clId="{B62C62A7-93D2-41C2-A8B3-CE992D4A8777}" dt="2021-04-15T04:33:29.556" v="13211"/>
          <ac:spMkLst>
            <pc:docMk/>
            <pc:sldMk cId="182241814" sldId="7144"/>
            <ac:spMk id="114" creationId="{776BD8CC-4056-425F-8AD4-80F4E6978A31}"/>
          </ac:spMkLst>
        </pc:spChg>
        <pc:spChg chg="add mod">
          <ac:chgData name="Al Brooks" userId="34fc579134f071c1" providerId="LiveId" clId="{B62C62A7-93D2-41C2-A8B3-CE992D4A8777}" dt="2021-04-15T04:34:40.687" v="13258"/>
          <ac:spMkLst>
            <pc:docMk/>
            <pc:sldMk cId="182241814" sldId="7144"/>
            <ac:spMk id="115" creationId="{7A38DEFD-A59A-4A6B-A7DA-4F045C067F44}"/>
          </ac:spMkLst>
        </pc:spChg>
        <pc:spChg chg="add mod">
          <ac:chgData name="Al Brooks" userId="34fc579134f071c1" providerId="LiveId" clId="{B62C62A7-93D2-41C2-A8B3-CE992D4A8777}" dt="2021-04-15T04:34:40.687" v="13258"/>
          <ac:spMkLst>
            <pc:docMk/>
            <pc:sldMk cId="182241814" sldId="7144"/>
            <ac:spMk id="116" creationId="{04C4636B-1FE6-4E5C-8B3C-F3548577371C}"/>
          </ac:spMkLst>
        </pc:spChg>
        <pc:spChg chg="add mod">
          <ac:chgData name="Al Brooks" userId="34fc579134f071c1" providerId="LiveId" clId="{B62C62A7-93D2-41C2-A8B3-CE992D4A8777}" dt="2021-04-15T04:34:40.687" v="13258"/>
          <ac:spMkLst>
            <pc:docMk/>
            <pc:sldMk cId="182241814" sldId="7144"/>
            <ac:spMk id="117" creationId="{E030C7E9-D28E-453B-9E18-5CDE76D2B13E}"/>
          </ac:spMkLst>
        </pc:spChg>
        <pc:cxnChg chg="add mod">
          <ac:chgData name="Al Brooks" userId="34fc579134f071c1" providerId="LiveId" clId="{B62C62A7-93D2-41C2-A8B3-CE992D4A8777}" dt="2021-04-15T04:27:42.330" v="12910"/>
          <ac:cxnSpMkLst>
            <pc:docMk/>
            <pc:sldMk cId="182241814" sldId="7144"/>
            <ac:cxnSpMk id="6" creationId="{494386D1-288A-43E2-8BA5-A327096D3528}"/>
          </ac:cxnSpMkLst>
        </pc:cxnChg>
        <pc:cxnChg chg="add mod">
          <ac:chgData name="Al Brooks" userId="34fc579134f071c1" providerId="LiveId" clId="{B62C62A7-93D2-41C2-A8B3-CE992D4A8777}" dt="2021-04-15T04:27:42.330" v="12910"/>
          <ac:cxnSpMkLst>
            <pc:docMk/>
            <pc:sldMk cId="182241814" sldId="7144"/>
            <ac:cxnSpMk id="7" creationId="{1F834B51-10B7-40C2-BB0F-D385B5F942D5}"/>
          </ac:cxnSpMkLst>
        </pc:cxnChg>
        <pc:cxnChg chg="add mod">
          <ac:chgData name="Al Brooks" userId="34fc579134f071c1" providerId="LiveId" clId="{B62C62A7-93D2-41C2-A8B3-CE992D4A8777}" dt="2021-04-15T04:27:42.330" v="12910"/>
          <ac:cxnSpMkLst>
            <pc:docMk/>
            <pc:sldMk cId="182241814" sldId="7144"/>
            <ac:cxnSpMk id="14" creationId="{9F06CD24-22AE-4A87-B729-4C15BE7CF95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16" creationId="{CB9EC60E-8777-462F-A14F-3E9C3F3D61B4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28" creationId="{C7816EEC-EC22-418E-9BD9-395794FA555B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1" creationId="{EB15F813-9591-419D-AD9E-E1E7F9D5A21E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2" creationId="{DDDA1223-CA6F-4D77-8A8E-466DF2C38BE2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3" creationId="{3BDACF74-67C3-4674-AFA6-8E9D9740FB90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4" creationId="{F12906FE-FC2D-4506-9DE8-0F7E8E960E5E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5" creationId="{6F9078B7-B701-4049-B380-6F3FADD8D343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8" creationId="{CEC74595-2301-471C-A003-6E05D8AB5A37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39" creationId="{01040021-7E5B-4F0B-81D4-C469F020C3FC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0" creationId="{7438AFAD-19AD-42E4-BC8A-824F71AF26EB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1" creationId="{0F2B5F70-A9CF-4BAD-8610-31DC1DBDCC5E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2" creationId="{B6581991-74FA-42A0-8C27-65534D756C25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3" creationId="{561E8994-6792-4766-B631-B1F518955C78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4" creationId="{F7613E80-6B69-40A3-9AA3-A2A80422A7FC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5" creationId="{589ABFA9-8FB8-4903-8325-587A77A514E2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6" creationId="{34B3C57C-69FD-4FCD-A583-CF71BA404EDC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7" creationId="{960C9FB5-6AEE-4F65-920D-FB842B2D33B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8" creationId="{13ED72FF-9502-463E-B87E-A088DCCBACDE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49" creationId="{53255800-47F1-4B8E-9C9E-383CC5900F77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0" creationId="{08C628DE-F7D3-4373-BCA5-7CBB9146D197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1" creationId="{430D43CF-CC21-4D2E-A8A5-B7AA1ECC2763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2" creationId="{0F7F6B0E-86D2-404F-80D7-D1A870FD560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3" creationId="{26E5C82C-70CB-4E92-8F51-A7E776FD2C17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4" creationId="{8BB262D3-2E83-4A31-A7B3-237AF77AFCE9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5" creationId="{CF2F2026-9777-413E-AB53-208630977B05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6" creationId="{459F2DCF-813F-42CF-8A7B-A078A102BB8F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7" creationId="{7646B69D-A9A3-4B00-BF96-70DC9A139568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8" creationId="{3A0D7CF4-15ED-47FA-8888-F255CC83E44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59" creationId="{EBEB20CA-7A28-41C1-9298-41C88BC2330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0" creationId="{3AF1ED00-1FC2-4B95-B4A8-D13DE53203E8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1" creationId="{135A42CE-BC48-4087-9041-10686DAE54D0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2" creationId="{BD0CFB3F-A46E-4C75-A7E1-6D598ACDA81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3" creationId="{448E92B0-50AD-4C08-8730-F83731014F9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4" creationId="{90221F98-5E5C-4356-B178-7A2AF48D41A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5" creationId="{97421F79-71AF-413F-B60A-87496D48634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6" creationId="{29EC8A09-CD06-4A64-A4C7-5D0494C397B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7" creationId="{EDF5A163-9E42-4399-851F-2F1F66F6028A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8" creationId="{023BDC8F-EDE9-45F6-9272-AA382AA43BD3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69" creationId="{68E64D51-83F5-4923-9657-00AC29C2B6E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0" creationId="{01FEF4D4-3705-43CD-B05C-55B3D7E02F84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1" creationId="{42305EB9-8FCC-4424-98B8-B7D21997D8AE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2" creationId="{A1C298E6-1E3A-4E92-8721-3203980601D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3" creationId="{F407DB17-2E47-4F6B-97E3-9E50A2704F3F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4" creationId="{B4C54D5C-68EA-421B-90D1-A72C5B19CCD2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75" creationId="{6928A291-D549-4825-8BEE-08BF48854C79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1" creationId="{0807F292-5522-46BD-B13B-63999BD74A73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2" creationId="{4A19B5E6-3814-43E8-B3F6-E24CED606C8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3" creationId="{F2B41ED3-D347-4BAF-8B18-6947D3FF0AB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4" creationId="{16F049F4-AD96-4AA0-8FBC-75CD240FFD1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5" creationId="{A9F0604A-E5D6-44C4-883F-E849B7F9519D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8" creationId="{9FE2E650-FED9-4510-94CD-4E7B5418AB81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89" creationId="{F6F90B3B-355F-429D-B508-5ADC1EAF656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93" creationId="{8512CB63-D278-44DE-BDA4-214942E9ED06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94" creationId="{9BA49493-63E6-46CD-8CB3-DFC2B2ABFDD0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95" creationId="{862A04E8-4E88-4294-9B41-F3A206578B90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96" creationId="{947524D5-7A01-481D-A661-4732139E6318}"/>
          </ac:cxnSpMkLst>
        </pc:cxnChg>
        <pc:cxnChg chg="add del mod">
          <ac:chgData name="Al Brooks" userId="34fc579134f071c1" providerId="LiveId" clId="{B62C62A7-93D2-41C2-A8B3-CE992D4A8777}" dt="2021-04-15T04:34:59.255" v="13263" actId="478"/>
          <ac:cxnSpMkLst>
            <pc:docMk/>
            <pc:sldMk cId="182241814" sldId="7144"/>
            <ac:cxnSpMk id="97" creationId="{68656906-A2F3-41DE-A4B8-6B9575CFCB8D}"/>
          </ac:cxnSpMkLst>
        </pc:cxnChg>
        <pc:cxnChg chg="add mod">
          <ac:chgData name="Al Brooks" userId="34fc579134f071c1" providerId="LiveId" clId="{B62C62A7-93D2-41C2-A8B3-CE992D4A8777}" dt="2021-04-15T04:34:54.020" v="13262" actId="108"/>
          <ac:cxnSpMkLst>
            <pc:docMk/>
            <pc:sldMk cId="182241814" sldId="7144"/>
            <ac:cxnSpMk id="99" creationId="{C91962CE-71A8-4615-B858-73F3D5233478}"/>
          </ac:cxnSpMkLst>
        </pc:cxnChg>
        <pc:cxnChg chg="add mod">
          <ac:chgData name="Al Brooks" userId="34fc579134f071c1" providerId="LiveId" clId="{B62C62A7-93D2-41C2-A8B3-CE992D4A8777}" dt="2021-04-15T04:29:43.929" v="13001" actId="14100"/>
          <ac:cxnSpMkLst>
            <pc:docMk/>
            <pc:sldMk cId="182241814" sldId="7144"/>
            <ac:cxnSpMk id="100" creationId="{D3F3B4B9-39FE-40D0-B514-9CDD05554D0B}"/>
          </ac:cxnSpMkLst>
        </pc:cxnChg>
        <pc:cxnChg chg="add mod">
          <ac:chgData name="Al Brooks" userId="34fc579134f071c1" providerId="LiveId" clId="{B62C62A7-93D2-41C2-A8B3-CE992D4A8777}" dt="2021-04-15T04:31:09.623" v="13151" actId="14100"/>
          <ac:cxnSpMkLst>
            <pc:docMk/>
            <pc:sldMk cId="182241814" sldId="7144"/>
            <ac:cxnSpMk id="102" creationId="{6A40678E-315D-4B34-8AF0-B3A4E8B1A771}"/>
          </ac:cxnSpMkLst>
        </pc:cxnChg>
        <pc:cxnChg chg="add mod">
          <ac:chgData name="Al Brooks" userId="34fc579134f071c1" providerId="LiveId" clId="{B62C62A7-93D2-41C2-A8B3-CE992D4A8777}" dt="2021-04-15T04:31:43.195" v="13166" actId="14100"/>
          <ac:cxnSpMkLst>
            <pc:docMk/>
            <pc:sldMk cId="182241814" sldId="7144"/>
            <ac:cxnSpMk id="106" creationId="{597E5DE2-5A92-4FE9-9FC5-387EA023EC87}"/>
          </ac:cxnSpMkLst>
        </pc:cxnChg>
        <pc:cxnChg chg="add mod">
          <ac:chgData name="Al Brooks" userId="34fc579134f071c1" providerId="LiveId" clId="{B62C62A7-93D2-41C2-A8B3-CE992D4A8777}" dt="2021-04-15T04:34:16.679" v="13257" actId="1036"/>
          <ac:cxnSpMkLst>
            <pc:docMk/>
            <pc:sldMk cId="182241814" sldId="7144"/>
            <ac:cxnSpMk id="109" creationId="{6E950FE4-C3C3-49F1-A4E9-05EE46FA8211}"/>
          </ac:cxnSpMkLst>
        </pc:cxnChg>
        <pc:cxnChg chg="add mod">
          <ac:chgData name="Al Brooks" userId="34fc579134f071c1" providerId="LiveId" clId="{B62C62A7-93D2-41C2-A8B3-CE992D4A8777}" dt="2021-04-15T04:34:40.687" v="13258"/>
          <ac:cxnSpMkLst>
            <pc:docMk/>
            <pc:sldMk cId="182241814" sldId="7144"/>
            <ac:cxnSpMk id="118" creationId="{2E3B857B-B1B6-421D-908C-BFCB4F25E54E}"/>
          </ac:cxnSpMkLst>
        </pc:cxnChg>
      </pc:sldChg>
    </pc:docChg>
  </pc:docChgLst>
  <pc:docChgLst>
    <pc:chgData name="Al Brooks" userId="34fc579134f071c1" providerId="LiveId" clId="{5BDF84B7-553A-4E4E-9A1E-417EB8FD4068}"/>
    <pc:docChg chg="undo custSel addSld delSld modSld sldOrd modSection">
      <pc:chgData name="Al Brooks" userId="34fc579134f071c1" providerId="LiveId" clId="{5BDF84B7-553A-4E4E-9A1E-417EB8FD4068}" dt="2021-03-25T12:32:42.544" v="12755" actId="20577"/>
      <pc:docMkLst>
        <pc:docMk/>
      </pc:docMkLst>
      <pc:sldChg chg="addSp delSp modSp mod">
        <pc:chgData name="Al Brooks" userId="34fc579134f071c1" providerId="LiveId" clId="{5BDF84B7-553A-4E4E-9A1E-417EB8FD4068}" dt="2021-03-19T21:21:35.659" v="3334" actId="20577"/>
        <pc:sldMkLst>
          <pc:docMk/>
          <pc:sldMk cId="3700525309" sldId="2044"/>
        </pc:sldMkLst>
        <pc:spChg chg="mod">
          <ac:chgData name="Al Brooks" userId="34fc579134f071c1" providerId="LiveId" clId="{5BDF84B7-553A-4E4E-9A1E-417EB8FD4068}" dt="2021-03-19T21:21:35.659" v="3334" actId="20577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21:21:25.164" v="3330" actId="108"/>
          <ac:spMkLst>
            <pc:docMk/>
            <pc:sldMk cId="3700525309" sldId="2044"/>
            <ac:spMk id="9" creationId="{EE3DBA20-43CB-4AC6-BCB4-4D345B3E499E}"/>
          </ac:spMkLst>
        </pc:spChg>
        <pc:picChg chg="add mod">
          <ac:chgData name="Al Brooks" userId="34fc579134f071c1" providerId="LiveId" clId="{5BDF84B7-553A-4E4E-9A1E-417EB8FD4068}" dt="2021-03-19T21:19:45.085" v="3245" actId="1076"/>
          <ac:picMkLst>
            <pc:docMk/>
            <pc:sldMk cId="3700525309" sldId="2044"/>
            <ac:picMk id="3" creationId="{6C0E9DF1-5247-4D3D-9952-437F395A2DDF}"/>
          </ac:picMkLst>
        </pc:picChg>
        <pc:picChg chg="del mod">
          <ac:chgData name="Al Brooks" userId="34fc579134f071c1" providerId="LiveId" clId="{5BDF84B7-553A-4E4E-9A1E-417EB8FD4068}" dt="2021-03-19T21:19:38.946" v="3242" actId="478"/>
          <ac:picMkLst>
            <pc:docMk/>
            <pc:sldMk cId="3700525309" sldId="2044"/>
            <ac:picMk id="4" creationId="{1C3D64AF-39AF-4CC0-93D6-6C8AE8867092}"/>
          </ac:picMkLst>
        </pc:picChg>
      </pc:sldChg>
      <pc:sldChg chg="addSp delSp modSp mod">
        <pc:chgData name="Al Brooks" userId="34fc579134f071c1" providerId="LiveId" clId="{5BDF84B7-553A-4E4E-9A1E-417EB8FD4068}" dt="2021-03-18T21:01:57.722" v="1817" actId="21"/>
        <pc:sldMkLst>
          <pc:docMk/>
          <pc:sldMk cId="729202585" sldId="5393"/>
        </pc:sldMkLst>
        <pc:spChg chg="add del mod">
          <ac:chgData name="Al Brooks" userId="34fc579134f071c1" providerId="LiveId" clId="{5BDF84B7-553A-4E4E-9A1E-417EB8FD4068}" dt="2021-03-18T21:01:57.722" v="1817" actId="21"/>
          <ac:spMkLst>
            <pc:docMk/>
            <pc:sldMk cId="729202585" sldId="5393"/>
            <ac:spMk id="232" creationId="{C65EC5BB-5996-4AEC-AA0D-55D11809D522}"/>
          </ac:spMkLst>
        </pc:spChg>
      </pc:sldChg>
      <pc:sldChg chg="addSp delSp modSp mod">
        <pc:chgData name="Al Brooks" userId="34fc579134f071c1" providerId="LiveId" clId="{5BDF84B7-553A-4E4E-9A1E-417EB8FD4068}" dt="2021-03-19T21:36:59.984" v="3761" actId="20577"/>
        <pc:sldMkLst>
          <pc:docMk/>
          <pc:sldMk cId="710350263" sldId="6542"/>
        </pc:sldMkLst>
        <pc:spChg chg="mod">
          <ac:chgData name="Al Brooks" userId="34fc579134f071c1" providerId="LiveId" clId="{5BDF84B7-553A-4E4E-9A1E-417EB8FD4068}" dt="2021-03-19T21:36:59.984" v="3761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21:35:47.941" v="3745" actId="108"/>
          <ac:spMkLst>
            <pc:docMk/>
            <pc:sldMk cId="710350263" sldId="6542"/>
            <ac:spMk id="7" creationId="{06ABEF3B-ABC1-4B76-8DC9-9BED300F1E4A}"/>
          </ac:spMkLst>
        </pc:spChg>
        <pc:picChg chg="add mod">
          <ac:chgData name="Al Brooks" userId="34fc579134f071c1" providerId="LiveId" clId="{5BDF84B7-553A-4E4E-9A1E-417EB8FD4068}" dt="2021-03-19T21:33:50.214" v="3464" actId="14100"/>
          <ac:picMkLst>
            <pc:docMk/>
            <pc:sldMk cId="710350263" sldId="6542"/>
            <ac:picMk id="3" creationId="{F0E0F439-0A46-444A-AA88-0398ED7E6140}"/>
          </ac:picMkLst>
        </pc:picChg>
        <pc:picChg chg="del">
          <ac:chgData name="Al Brooks" userId="34fc579134f071c1" providerId="LiveId" clId="{5BDF84B7-553A-4E4E-9A1E-417EB8FD4068}" dt="2021-03-19T21:33:41.598" v="3460" actId="478"/>
          <ac:picMkLst>
            <pc:docMk/>
            <pc:sldMk cId="710350263" sldId="6542"/>
            <ac:picMk id="4" creationId="{7EA49A35-8783-4D1F-82F2-5668B2C18CFE}"/>
          </ac:picMkLst>
        </pc:picChg>
      </pc:sldChg>
      <pc:sldChg chg="addSp delSp modSp mod">
        <pc:chgData name="Al Brooks" userId="34fc579134f071c1" providerId="LiveId" clId="{5BDF84B7-553A-4E4E-9A1E-417EB8FD4068}" dt="2021-03-19T21:28:30.931" v="3414" actId="6549"/>
        <pc:sldMkLst>
          <pc:docMk/>
          <pc:sldMk cId="2915896299" sldId="6598"/>
        </pc:sldMkLst>
        <pc:spChg chg="mod">
          <ac:chgData name="Al Brooks" userId="34fc579134f071c1" providerId="LiveId" clId="{5BDF84B7-553A-4E4E-9A1E-417EB8FD4068}" dt="2021-03-19T21:27:31.179" v="3377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21:28:30.931" v="3414" actId="6549"/>
          <ac:spMkLst>
            <pc:docMk/>
            <pc:sldMk cId="2915896299" sldId="6598"/>
            <ac:spMk id="30" creationId="{00000000-0000-0000-0000-000000000000}"/>
          </ac:spMkLst>
        </pc:spChg>
        <pc:picChg chg="del">
          <ac:chgData name="Al Brooks" userId="34fc579134f071c1" providerId="LiveId" clId="{5BDF84B7-553A-4E4E-9A1E-417EB8FD4068}" dt="2021-03-19T21:24:29.788" v="3335" actId="478"/>
          <ac:picMkLst>
            <pc:docMk/>
            <pc:sldMk cId="2915896299" sldId="6598"/>
            <ac:picMk id="3" creationId="{5B5E7645-7156-44CA-85F8-4833961D4E88}"/>
          </ac:picMkLst>
        </pc:picChg>
        <pc:picChg chg="add del mod">
          <ac:chgData name="Al Brooks" userId="34fc579134f071c1" providerId="LiveId" clId="{5BDF84B7-553A-4E4E-9A1E-417EB8FD4068}" dt="2021-03-19T21:26:50.377" v="3366" actId="478"/>
          <ac:picMkLst>
            <pc:docMk/>
            <pc:sldMk cId="2915896299" sldId="6598"/>
            <ac:picMk id="4" creationId="{2194804C-7987-4096-A8E4-B525DA5B55DA}"/>
          </ac:picMkLst>
        </pc:picChg>
        <pc:picChg chg="add mod">
          <ac:chgData name="Al Brooks" userId="34fc579134f071c1" providerId="LiveId" clId="{5BDF84B7-553A-4E4E-9A1E-417EB8FD4068}" dt="2021-03-19T21:26:59.919" v="3370" actId="14100"/>
          <ac:picMkLst>
            <pc:docMk/>
            <pc:sldMk cId="2915896299" sldId="6598"/>
            <ac:picMk id="7" creationId="{ED799863-A343-40FB-BC81-6644A0B61349}"/>
          </ac:picMkLst>
        </pc:picChg>
      </pc:sldChg>
      <pc:sldChg chg="addSp delSp modSp mod">
        <pc:chgData name="Al Brooks" userId="34fc579134f071c1" providerId="LiveId" clId="{5BDF84B7-553A-4E4E-9A1E-417EB8FD4068}" dt="2021-03-19T22:13:28.763" v="4067" actId="20577"/>
        <pc:sldMkLst>
          <pc:docMk/>
          <pc:sldMk cId="1350758701" sldId="6744"/>
        </pc:sldMkLst>
        <pc:spChg chg="mod">
          <ac:chgData name="Al Brooks" userId="34fc579134f071c1" providerId="LiveId" clId="{5BDF84B7-553A-4E4E-9A1E-417EB8FD4068}" dt="2021-03-19T22:13:28.763" v="4067" actId="20577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5BDF84B7-553A-4E4E-9A1E-417EB8FD4068}" dt="2021-03-19T21:30:47.110" v="3415" actId="478"/>
          <ac:picMkLst>
            <pc:docMk/>
            <pc:sldMk cId="1350758701" sldId="6744"/>
            <ac:picMk id="3" creationId="{8ADFEE1A-99D1-42CC-ADD7-84D321467D6B}"/>
          </ac:picMkLst>
        </pc:picChg>
        <pc:picChg chg="add mod">
          <ac:chgData name="Al Brooks" userId="34fc579134f071c1" providerId="LiveId" clId="{5BDF84B7-553A-4E4E-9A1E-417EB8FD4068}" dt="2021-03-19T21:30:57.680" v="3419" actId="14100"/>
          <ac:picMkLst>
            <pc:docMk/>
            <pc:sldMk cId="1350758701" sldId="6744"/>
            <ac:picMk id="4" creationId="{A6F31723-0CAA-4BC5-9E02-44D18C7FFF8B}"/>
          </ac:picMkLst>
        </pc:picChg>
      </pc:sldChg>
      <pc:sldChg chg="addSp delSp modSp mod">
        <pc:chgData name="Al Brooks" userId="34fc579134f071c1" providerId="LiveId" clId="{5BDF84B7-553A-4E4E-9A1E-417EB8FD4068}" dt="2021-03-19T21:41:41.978" v="4052" actId="6549"/>
        <pc:sldMkLst>
          <pc:docMk/>
          <pc:sldMk cId="1096977330" sldId="6759"/>
        </pc:sldMkLst>
        <pc:spChg chg="mod">
          <ac:chgData name="Al Brooks" userId="34fc579134f071c1" providerId="LiveId" clId="{5BDF84B7-553A-4E4E-9A1E-417EB8FD4068}" dt="2021-03-19T21:41:41.978" v="4052" actId="6549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21:41:06.975" v="3992" actId="108"/>
          <ac:spMkLst>
            <pc:docMk/>
            <pc:sldMk cId="1096977330" sldId="6759"/>
            <ac:spMk id="7" creationId="{06ABEF3B-ABC1-4B76-8DC9-9BED300F1E4A}"/>
          </ac:spMkLst>
        </pc:spChg>
        <pc:picChg chg="add mod">
          <ac:chgData name="Al Brooks" userId="34fc579134f071c1" providerId="LiveId" clId="{5BDF84B7-553A-4E4E-9A1E-417EB8FD4068}" dt="2021-03-19T21:39:09.966" v="3765" actId="1076"/>
          <ac:picMkLst>
            <pc:docMk/>
            <pc:sldMk cId="1096977330" sldId="6759"/>
            <ac:picMk id="3" creationId="{43C3B6C9-B3FE-4F66-BCD6-AED7999EF5BC}"/>
          </ac:picMkLst>
        </pc:picChg>
        <pc:picChg chg="del">
          <ac:chgData name="Al Brooks" userId="34fc579134f071c1" providerId="LiveId" clId="{5BDF84B7-553A-4E4E-9A1E-417EB8FD4068}" dt="2021-03-19T21:39:03.273" v="3762" actId="478"/>
          <ac:picMkLst>
            <pc:docMk/>
            <pc:sldMk cId="1096977330" sldId="6759"/>
            <ac:picMk id="8" creationId="{D0C4B1E8-AF2C-4D62-A8AC-E9A6DBEA93A5}"/>
          </ac:picMkLst>
        </pc:picChg>
      </pc:sldChg>
      <pc:sldChg chg="addSp delSp modSp mod">
        <pc:chgData name="Al Brooks" userId="34fc579134f071c1" providerId="LiveId" clId="{5BDF84B7-553A-4E4E-9A1E-417EB8FD4068}" dt="2021-03-25T12:32:42.544" v="12755" actId="20577"/>
        <pc:sldMkLst>
          <pc:docMk/>
          <pc:sldMk cId="117956122" sldId="6818"/>
        </pc:sldMkLst>
        <pc:spChg chg="mod">
          <ac:chgData name="Al Brooks" userId="34fc579134f071c1" providerId="LiveId" clId="{5BDF84B7-553A-4E4E-9A1E-417EB8FD4068}" dt="2021-03-25T12:32:42.544" v="12755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5T12:32:17.945" v="12708" actId="20577"/>
          <ac:spMkLst>
            <pc:docMk/>
            <pc:sldMk cId="117956122" sldId="6818"/>
            <ac:spMk id="75" creationId="{4BCC975C-3545-44A0-A1DC-CC099ADBA2A2}"/>
          </ac:spMkLst>
        </pc:spChg>
        <pc:spChg chg="add del mod">
          <ac:chgData name="Al Brooks" userId="34fc579134f071c1" providerId="LiveId" clId="{5BDF84B7-553A-4E4E-9A1E-417EB8FD4068}" dt="2021-03-24T12:37:42.099" v="10522" actId="478"/>
          <ac:spMkLst>
            <pc:docMk/>
            <pc:sldMk cId="117956122" sldId="6818"/>
            <ac:spMk id="87" creationId="{03CF48E2-579B-44BC-87FC-9C7696261765}"/>
          </ac:spMkLst>
        </pc:spChg>
        <pc:picChg chg="add del mod">
          <ac:chgData name="Al Brooks" userId="34fc579134f071c1" providerId="LiveId" clId="{5BDF84B7-553A-4E4E-9A1E-417EB8FD4068}" dt="2021-03-22T12:25:28.593" v="5185" actId="478"/>
          <ac:picMkLst>
            <pc:docMk/>
            <pc:sldMk cId="117956122" sldId="6818"/>
            <ac:picMk id="3" creationId="{310E9D0C-7819-4D6D-8CFE-EF553129DD39}"/>
          </ac:picMkLst>
        </pc:picChg>
        <pc:picChg chg="add del mod">
          <ac:chgData name="Al Brooks" userId="34fc579134f071c1" providerId="LiveId" clId="{5BDF84B7-553A-4E4E-9A1E-417EB8FD4068}" dt="2021-03-24T12:30:19.767" v="10210" actId="478"/>
          <ac:picMkLst>
            <pc:docMk/>
            <pc:sldMk cId="117956122" sldId="6818"/>
            <ac:picMk id="3" creationId="{3AF3D5B7-99AF-4416-95EA-038F38D7AAFB}"/>
          </ac:picMkLst>
        </pc:picChg>
        <pc:picChg chg="del">
          <ac:chgData name="Al Brooks" userId="34fc579134f071c1" providerId="LiveId" clId="{5BDF84B7-553A-4E4E-9A1E-417EB8FD4068}" dt="2021-03-19T12:20:21.434" v="2264" actId="478"/>
          <ac:picMkLst>
            <pc:docMk/>
            <pc:sldMk cId="117956122" sldId="6818"/>
            <ac:picMk id="3" creationId="{A4081E35-6E4C-433B-8D46-87D29AEB10F3}"/>
          </ac:picMkLst>
        </pc:picChg>
        <pc:picChg chg="add del mod ord">
          <ac:chgData name="Al Brooks" userId="34fc579134f071c1" providerId="LiveId" clId="{5BDF84B7-553A-4E4E-9A1E-417EB8FD4068}" dt="2021-03-25T12:29:26.349" v="12578" actId="478"/>
          <ac:picMkLst>
            <pc:docMk/>
            <pc:sldMk cId="117956122" sldId="6818"/>
            <ac:picMk id="3" creationId="{C3D5613B-000D-4FF2-804B-34D87EAFB4FC}"/>
          </ac:picMkLst>
        </pc:picChg>
        <pc:picChg chg="add del mod ord">
          <ac:chgData name="Al Brooks" userId="34fc579134f071c1" providerId="LiveId" clId="{5BDF84B7-553A-4E4E-9A1E-417EB8FD4068}" dt="2021-03-25T12:25:55.447" v="12432" actId="478"/>
          <ac:picMkLst>
            <pc:docMk/>
            <pc:sldMk cId="117956122" sldId="6818"/>
            <ac:picMk id="4" creationId="{15D1E2BB-11E9-4CDF-8507-4E74DDD6541A}"/>
          </ac:picMkLst>
        </pc:picChg>
        <pc:picChg chg="add del mod">
          <ac:chgData name="Al Brooks" userId="34fc579134f071c1" providerId="LiveId" clId="{5BDF84B7-553A-4E4E-9A1E-417EB8FD4068}" dt="2021-03-22T12:23:51.362" v="5155" actId="478"/>
          <ac:picMkLst>
            <pc:docMk/>
            <pc:sldMk cId="117956122" sldId="6818"/>
            <ac:picMk id="4" creationId="{BE8A8F3C-A756-443B-8B67-541E9B68B1BC}"/>
          </ac:picMkLst>
        </pc:picChg>
        <pc:picChg chg="add mod">
          <ac:chgData name="Al Brooks" userId="34fc579134f071c1" providerId="LiveId" clId="{5BDF84B7-553A-4E4E-9A1E-417EB8FD4068}" dt="2021-03-25T12:29:39.590" v="12583" actId="14100"/>
          <ac:picMkLst>
            <pc:docMk/>
            <pc:sldMk cId="117956122" sldId="6818"/>
            <ac:picMk id="7" creationId="{5F9B3F09-7104-4CF2-A10E-DAC804213BD1}"/>
          </ac:picMkLst>
        </pc:picChg>
        <pc:picChg chg="add del mod">
          <ac:chgData name="Al Brooks" userId="34fc579134f071c1" providerId="LiveId" clId="{5BDF84B7-553A-4E4E-9A1E-417EB8FD4068}" dt="2021-03-23T12:21:34.310" v="7319" actId="478"/>
          <ac:picMkLst>
            <pc:docMk/>
            <pc:sldMk cId="117956122" sldId="6818"/>
            <ac:picMk id="7" creationId="{CE8EF672-7E23-414E-A0B4-111077392269}"/>
          </ac:picMkLst>
        </pc:picChg>
      </pc:sldChg>
      <pc:sldChg chg="addSp delSp modSp del mod ord">
        <pc:chgData name="Al Brooks" userId="34fc579134f071c1" providerId="LiveId" clId="{5BDF84B7-553A-4E4E-9A1E-417EB8FD4068}" dt="2021-03-18T20:56:54.145" v="1813" actId="2696"/>
        <pc:sldMkLst>
          <pc:docMk/>
          <pc:sldMk cId="252044902" sldId="7005"/>
        </pc:sldMkLst>
        <pc:spChg chg="mod">
          <ac:chgData name="Al Brooks" userId="34fc579134f071c1" providerId="LiveId" clId="{5BDF84B7-553A-4E4E-9A1E-417EB8FD4068}" dt="2021-03-18T18:47:28.220" v="61" actId="20577"/>
          <ac:spMkLst>
            <pc:docMk/>
            <pc:sldMk cId="252044902" sldId="7005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8T20:39:27.060" v="1229" actId="167"/>
          <ac:spMkLst>
            <pc:docMk/>
            <pc:sldMk cId="252044902" sldId="7005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87" creationId="{AF930DDD-4EB6-43A4-94BB-8940C7F45093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88" creationId="{7B6642D4-522D-4C94-A28F-E60B3683748A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89" creationId="{D3488892-5FDE-4453-9CCA-A6D11C07B302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0" creationId="{225F9267-3571-4316-A237-075DA7967CE9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1" creationId="{4F17B4DE-E820-4BE7-9FAF-02027772715A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2" creationId="{C9D02773-3263-4D79-93B8-8F3979D9C983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3" creationId="{F1A70E41-AAE6-4429-8D0D-4DCE3F36D0C5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4" creationId="{21FEE2A0-BA36-420A-AC42-DBBC4ABC1654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5" creationId="{05B47F0A-C3AA-42A7-A432-26784C1BC1B5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6" creationId="{920B3AB8-632F-4A02-B00E-579FEA0516EA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8" creationId="{436A86FD-55FB-49E0-BCA2-52FC9C92ECFE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99" creationId="{B167371C-7486-4AA4-9B93-D6EC5B3742E4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05" creationId="{267CCC3D-617D-41DC-8188-FA53DCE65310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06" creationId="{CC133A5E-4F91-4F35-BC91-7BD1AA6B69AE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45" creationId="{9CE593AF-0826-4309-8D51-7148840B0777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46" creationId="{531A3667-0F62-41DF-9603-C9F060DB62C8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47" creationId="{18A09435-528C-40A8-ABC1-096F8351E993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48" creationId="{4404658B-72C7-4D7F-9AC0-96A58C1F9B3A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49" creationId="{D845CFD6-7E0C-4955-9EEE-470571E9D206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55" creationId="{5D53FA30-F89B-4274-8AD8-3F46E8FE51DD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156" creationId="{85AFE0E1-F6A3-450C-8288-F3C982FD1C64}"/>
          </ac:spMkLst>
        </pc:spChg>
        <pc:spChg chg="add mod">
          <ac:chgData name="Al Brooks" userId="34fc579134f071c1" providerId="LiveId" clId="{5BDF84B7-553A-4E4E-9A1E-417EB8FD4068}" dt="2021-03-18T20:54:18.088" v="1755" actId="1076"/>
          <ac:spMkLst>
            <pc:docMk/>
            <pc:sldMk cId="252044902" sldId="7005"/>
            <ac:spMk id="158" creationId="{C8DEB80D-72B5-4F66-AB24-A2C065BCAAB7}"/>
          </ac:spMkLst>
        </pc:spChg>
        <pc:spChg chg="add mod">
          <ac:chgData name="Al Brooks" userId="34fc579134f071c1" providerId="LiveId" clId="{5BDF84B7-553A-4E4E-9A1E-417EB8FD4068}" dt="2021-03-18T20:54:21.321" v="1756" actId="1076"/>
          <ac:spMkLst>
            <pc:docMk/>
            <pc:sldMk cId="252044902" sldId="7005"/>
            <ac:spMk id="159" creationId="{E5844B58-6608-4CF0-BD01-BF79AE37DCEB}"/>
          </ac:spMkLst>
        </pc:spChg>
        <pc:spChg chg="add del mod">
          <ac:chgData name="Al Brooks" userId="34fc579134f071c1" providerId="LiveId" clId="{5BDF84B7-553A-4E4E-9A1E-417EB8FD4068}" dt="2021-03-18T20:40:55.909" v="1254" actId="478"/>
          <ac:spMkLst>
            <pc:docMk/>
            <pc:sldMk cId="252044902" sldId="7005"/>
            <ac:spMk id="165" creationId="{65BB9EEE-89DA-403E-8D26-18688E157790}"/>
          </ac:spMkLst>
        </pc:spChg>
        <pc:spChg chg="add del mod">
          <ac:chgData name="Al Brooks" userId="34fc579134f071c1" providerId="LiveId" clId="{5BDF84B7-553A-4E4E-9A1E-417EB8FD4068}" dt="2021-03-18T20:41:11.656" v="1259" actId="478"/>
          <ac:spMkLst>
            <pc:docMk/>
            <pc:sldMk cId="252044902" sldId="7005"/>
            <ac:spMk id="166" creationId="{332C70DE-011E-49D8-B1FF-E12F31C4963E}"/>
          </ac:spMkLst>
        </pc:spChg>
        <pc:spChg chg="add del mod">
          <ac:chgData name="Al Brooks" userId="34fc579134f071c1" providerId="LiveId" clId="{5BDF84B7-553A-4E4E-9A1E-417EB8FD4068}" dt="2021-03-18T20:47:23.342" v="1663" actId="478"/>
          <ac:spMkLst>
            <pc:docMk/>
            <pc:sldMk cId="252044902" sldId="7005"/>
            <ac:spMk id="167" creationId="{34F58BCB-8F14-4D83-BD79-047F5A97B356}"/>
          </ac:spMkLst>
        </pc:spChg>
        <pc:spChg chg="add del mod">
          <ac:chgData name="Al Brooks" userId="34fc579134f071c1" providerId="LiveId" clId="{5BDF84B7-553A-4E4E-9A1E-417EB8FD4068}" dt="2021-03-18T20:51:28.560" v="1691" actId="478"/>
          <ac:spMkLst>
            <pc:docMk/>
            <pc:sldMk cId="252044902" sldId="7005"/>
            <ac:spMk id="169" creationId="{91E0CD44-7A79-4A17-A71F-D5A3C8158C67}"/>
          </ac:spMkLst>
        </pc:spChg>
        <pc:spChg chg="add del mod">
          <ac:chgData name="Al Brooks" userId="34fc579134f071c1" providerId="LiveId" clId="{5BDF84B7-553A-4E4E-9A1E-417EB8FD4068}" dt="2021-03-18T20:53:58.574" v="1747" actId="478"/>
          <ac:spMkLst>
            <pc:docMk/>
            <pc:sldMk cId="252044902" sldId="7005"/>
            <ac:spMk id="170" creationId="{9F4F6DFA-F075-4AC5-976F-BAF3B869EB2F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1" creationId="{3D144E53-934C-45A2-9CCB-1AABCACFD2B9}"/>
          </ac:spMkLst>
        </pc:spChg>
        <pc:spChg chg="add del mod">
          <ac:chgData name="Al Brooks" userId="34fc579134f071c1" providerId="LiveId" clId="{5BDF84B7-553A-4E4E-9A1E-417EB8FD4068}" dt="2021-03-18T20:53:57.633" v="1746" actId="478"/>
          <ac:spMkLst>
            <pc:docMk/>
            <pc:sldMk cId="252044902" sldId="7005"/>
            <ac:spMk id="172" creationId="{5DEE454D-D9B2-4112-84F7-AE2BE5C714C3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3" creationId="{B17A2ED5-7A51-4EE9-998D-16AFE7F7A8F0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4" creationId="{23B4CFB1-8D17-45EE-B9B0-4F0F047E08DB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5" creationId="{75546E57-44A2-42A9-9F3C-9BA1BA73D7D4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6" creationId="{3E3D5412-57EA-41C3-B0D9-612447794CFA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7" creationId="{8714C2E9-A20F-472A-AD76-C3AF590E1020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8" creationId="{CB1922B3-6269-4507-BC1E-3E8A2DCEB028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79" creationId="{8A5572CF-CED1-45C0-BF75-FD629D88DE02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80" creationId="{CA39EDE4-A3BD-42C8-86B7-C1BF812DB85D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81" creationId="{14B87EAA-B21D-4DDC-9BA3-AD0A850693D4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82" creationId="{DF97BFBC-09BD-4195-9493-1A81220AA526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83" creationId="{274518AB-812F-4F67-A5C3-4EFEC3868359}"/>
          </ac:spMkLst>
        </pc:spChg>
        <pc:spChg chg="add mod">
          <ac:chgData name="Al Brooks" userId="34fc579134f071c1" providerId="LiveId" clId="{5BDF84B7-553A-4E4E-9A1E-417EB8FD4068}" dt="2021-03-18T20:40:45.658" v="1251"/>
          <ac:spMkLst>
            <pc:docMk/>
            <pc:sldMk cId="252044902" sldId="7005"/>
            <ac:spMk id="184" creationId="{2375F7E5-084E-4C52-876D-20030AC9A1A8}"/>
          </ac:spMkLst>
        </pc:spChg>
        <pc:spChg chg="add del mod">
          <ac:chgData name="Al Brooks" userId="34fc579134f071c1" providerId="LiveId" clId="{5BDF84B7-553A-4E4E-9A1E-417EB8FD4068}" dt="2021-03-18T20:56:45.707" v="1810" actId="478"/>
          <ac:spMkLst>
            <pc:docMk/>
            <pc:sldMk cId="252044902" sldId="7005"/>
            <ac:spMk id="185" creationId="{A11CEA63-05AA-4227-BA87-1796F52BD393}"/>
          </ac:spMkLst>
        </pc:spChg>
        <pc:spChg chg="add del mod">
          <ac:chgData name="Al Brooks" userId="34fc579134f071c1" providerId="LiveId" clId="{5BDF84B7-553A-4E4E-9A1E-417EB8FD4068}" dt="2021-03-18T20:53:55.238" v="1744" actId="478"/>
          <ac:spMkLst>
            <pc:docMk/>
            <pc:sldMk cId="252044902" sldId="7005"/>
            <ac:spMk id="187" creationId="{4FBD72D9-3748-4B91-AD18-CBBE79D82666}"/>
          </ac:spMkLst>
        </pc:spChg>
        <pc:spChg chg="add del mod">
          <ac:chgData name="Al Brooks" userId="34fc579134f071c1" providerId="LiveId" clId="{5BDF84B7-553A-4E4E-9A1E-417EB8FD4068}" dt="2021-03-18T20:54:04.854" v="1749" actId="478"/>
          <ac:spMkLst>
            <pc:docMk/>
            <pc:sldMk cId="252044902" sldId="7005"/>
            <ac:spMk id="189" creationId="{79FD8AEE-1954-48F8-AD3B-8EB8BC931984}"/>
          </ac:spMkLst>
        </pc:spChg>
        <pc:spChg chg="add del mod">
          <ac:chgData name="Al Brooks" userId="34fc579134f071c1" providerId="LiveId" clId="{5BDF84B7-553A-4E4E-9A1E-417EB8FD4068}" dt="2021-03-18T20:54:05.682" v="1750" actId="478"/>
          <ac:spMkLst>
            <pc:docMk/>
            <pc:sldMk cId="252044902" sldId="7005"/>
            <ac:spMk id="192" creationId="{709548E9-6570-4C13-BE79-211DD2809732}"/>
          </ac:spMkLst>
        </pc:spChg>
        <pc:spChg chg="add del mod">
          <ac:chgData name="Al Brooks" userId="34fc579134f071c1" providerId="LiveId" clId="{5BDF84B7-553A-4E4E-9A1E-417EB8FD4068}" dt="2021-03-18T20:54:12.788" v="1752" actId="478"/>
          <ac:spMkLst>
            <pc:docMk/>
            <pc:sldMk cId="252044902" sldId="7005"/>
            <ac:spMk id="193" creationId="{627B2213-D881-47C0-8009-3BC8A91088DF}"/>
          </ac:spMkLst>
        </pc:spChg>
        <pc:spChg chg="add mod">
          <ac:chgData name="Al Brooks" userId="34fc579134f071c1" providerId="LiveId" clId="{5BDF84B7-553A-4E4E-9A1E-417EB8FD4068}" dt="2021-03-18T20:47:42.037" v="1690" actId="1037"/>
          <ac:spMkLst>
            <pc:docMk/>
            <pc:sldMk cId="252044902" sldId="7005"/>
            <ac:spMk id="194" creationId="{E57A69E2-D4F1-4F0E-8E6E-A7106D083175}"/>
          </ac:spMkLst>
        </pc:spChg>
        <pc:spChg chg="add mod">
          <ac:chgData name="Al Brooks" userId="34fc579134f071c1" providerId="LiveId" clId="{5BDF84B7-553A-4E4E-9A1E-417EB8FD4068}" dt="2021-03-18T20:51:37.461" v="1692"/>
          <ac:spMkLst>
            <pc:docMk/>
            <pc:sldMk cId="252044902" sldId="7005"/>
            <ac:spMk id="196" creationId="{77A3FCAE-E104-4EB0-982A-1B3C4E858928}"/>
          </ac:spMkLst>
        </pc:spChg>
        <pc:spChg chg="add mod">
          <ac:chgData name="Al Brooks" userId="34fc579134f071c1" providerId="LiveId" clId="{5BDF84B7-553A-4E4E-9A1E-417EB8FD4068}" dt="2021-03-18T20:56:50.095" v="1812" actId="1076"/>
          <ac:spMkLst>
            <pc:docMk/>
            <pc:sldMk cId="252044902" sldId="7005"/>
            <ac:spMk id="200" creationId="{DBFA813F-DC66-4CC3-9763-057D607F9257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213" creationId="{2B696471-2461-416A-A1B1-FF313F25EFE7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214" creationId="{897EE92C-C5CF-4844-A8B1-DCB0B88C393A}"/>
          </ac:spMkLst>
        </pc:spChg>
        <pc:spChg chg="del">
          <ac:chgData name="Al Brooks" userId="34fc579134f071c1" providerId="LiveId" clId="{5BDF84B7-553A-4E4E-9A1E-417EB8FD4068}" dt="2021-03-18T20:56:12.909" v="1804" actId="478"/>
          <ac:spMkLst>
            <pc:docMk/>
            <pc:sldMk cId="252044902" sldId="7005"/>
            <ac:spMk id="215" creationId="{3F11CB17-D078-4F98-9EA3-0D5C43BF215B}"/>
          </ac:spMkLst>
        </pc:spChg>
        <pc:picChg chg="add del mod">
          <ac:chgData name="Al Brooks" userId="34fc579134f071c1" providerId="LiveId" clId="{5BDF84B7-553A-4E4E-9A1E-417EB8FD4068}" dt="2021-03-18T20:39:16.850" v="1225" actId="478"/>
          <ac:picMkLst>
            <pc:docMk/>
            <pc:sldMk cId="252044902" sldId="7005"/>
            <ac:picMk id="160" creationId="{6589C0AB-9817-4EBC-86A9-3268B0C6499A}"/>
          </ac:picMkLst>
        </pc:picChg>
        <pc:picChg chg="add mod">
          <ac:chgData name="Al Brooks" userId="34fc579134f071c1" providerId="LiveId" clId="{5BDF84B7-553A-4E4E-9A1E-417EB8FD4068}" dt="2021-03-18T20:39:21.296" v="1227" actId="167"/>
          <ac:picMkLst>
            <pc:docMk/>
            <pc:sldMk cId="252044902" sldId="7005"/>
            <ac:picMk id="161" creationId="{0239E48F-2857-4C11-AE8B-79E4920FC620}"/>
          </ac:picMkLst>
        </pc:pic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86" creationId="{9F5D80B9-DFA7-4E3F-8294-7100C151B1B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97" creationId="{636989D2-A5C7-4C65-B1B5-4538D7A069B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0" creationId="{5593E6A6-E7BC-4DF8-86BA-D53B8B9B3FF0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1" creationId="{F112D7E6-7CD7-4785-ACB0-7B01D2A7B8AC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2" creationId="{9EAD7B96-D3EF-4C0E-B3A5-B235EA6ED2A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3" creationId="{21F771E0-6F33-40BC-AAF4-76AF3DA0DDD5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4" creationId="{A5F9AAA8-4CEE-4FFC-8217-D141333B0F0B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7" creationId="{088BACD9-9B86-45D4-8DB6-CA417CB41096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8" creationId="{2069C7A2-8836-49D8-9FC1-54AF05B41EF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09" creationId="{80E10733-029A-4DE1-BF4C-C8D01F8880E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0" creationId="{A716FAFD-4625-4317-9B60-F601F6003DCD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1" creationId="{54B4FBBF-0A89-4473-BF98-C79B3EBF8EEB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2" creationId="{CEF52C3E-A919-4A05-BFDB-4CEAE3038D4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3" creationId="{1CC31F5E-EA99-4890-B3DE-637B963463CC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4" creationId="{9E233C97-CAA5-4B54-B4F1-715A807B0EEC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5" creationId="{92F1AB83-5117-44AF-80A1-C7FF46E89225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6" creationId="{BD23B89D-CC3D-4F8A-8997-F49A91115129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7" creationId="{9EA89CF3-79F3-4777-9F54-F1BA603CFA5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8" creationId="{8A26AA88-A12B-446D-ADB8-AB1591C7A86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19" creationId="{9E0E8D28-73A0-4C9E-86B3-368482C5DB8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0" creationId="{FFBAE450-F357-4B3D-86A7-0E1793156BFD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1" creationId="{42A11C0D-0F46-43E4-B5E2-3ACF15F5305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2" creationId="{0A359C50-3089-434C-9001-A7208E20F0D6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3" creationId="{B4365A66-D73B-47C2-BE1A-549ECFD00D7A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4" creationId="{26523C62-99C7-4395-9371-6124AC9034A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5" creationId="{604CBA76-14BC-46C8-8574-3E6068C2272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6" creationId="{8A50C026-5C0D-457B-A802-CFBC453D6D3C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7" creationId="{B83915F4-D769-4D12-A424-14BFD3189C49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8" creationId="{5C16E62E-6DFE-483C-A9D1-0CC7BA47C51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29" creationId="{7C29497A-1E9D-4CF8-ADA7-5D565D73BDB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0" creationId="{ED1A6CCD-7B53-4C3E-9C6F-24104E6C9F0A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1" creationId="{6091D988-76E5-4980-98FA-748AD09D341E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2" creationId="{83384666-043A-4A78-A3C5-89E924709E0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3" creationId="{4149FBA3-D919-4DB6-B624-641A77DCE00F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4" creationId="{C494F050-1CCA-4025-82F5-0E41E3EC6B8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5" creationId="{66FAC9F4-7B10-4EAC-9061-55AF167797B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6" creationId="{5DE959DB-4E62-41E0-BDBC-FEE45E4B2F9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7" creationId="{64FFCF5E-A854-4D15-8817-E4D52B2F375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8" creationId="{F3CB0677-D097-400D-B5F1-C3105CA56F0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39" creationId="{946636C3-29E2-4A57-889B-C5402D74959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40" creationId="{CD5C48D2-69E7-4B63-8C0C-01F97802A374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41" creationId="{DF935F89-2F10-4AC4-88C7-5CB52C016719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42" creationId="{9F9E21E3-9567-4354-A103-4AB50A7AEC8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43" creationId="{2098ABBF-69C2-4F17-BE1C-FBBD754A57B9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44" creationId="{E0E76E8A-2BDD-4B16-A27C-45E1FC2FBB45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0" creationId="{6462839C-0A71-4902-BA74-B0A2DD7B634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1" creationId="{484F7909-02D5-4914-9208-D719A3167A77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2" creationId="{C4736944-6791-477E-A1DA-2B11BAA428F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3" creationId="{7E1F2063-0919-46C1-9DDF-65E977D635B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4" creationId="{8564974A-BE01-41EC-853B-E593FF707D6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57" creationId="{BA6DC40A-4D96-4C71-B13F-205F0979D84A}"/>
          </ac:cxnSpMkLst>
        </pc:cxnChg>
        <pc:cxnChg chg="add mod">
          <ac:chgData name="Al Brooks" userId="34fc579134f071c1" providerId="LiveId" clId="{5BDF84B7-553A-4E4E-9A1E-417EB8FD4068}" dt="2021-03-18T20:40:45.658" v="1251"/>
          <ac:cxnSpMkLst>
            <pc:docMk/>
            <pc:sldMk cId="252044902" sldId="7005"/>
            <ac:cxnSpMk id="162" creationId="{E232BAE8-EE01-4D01-9B94-C4C434B7D40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163" creationId="{8C136BA0-BE1D-48D1-ACAF-A2AACD5D7BB3}"/>
          </ac:cxnSpMkLst>
        </pc:cxnChg>
        <pc:cxnChg chg="add mod">
          <ac:chgData name="Al Brooks" userId="34fc579134f071c1" providerId="LiveId" clId="{5BDF84B7-553A-4E4E-9A1E-417EB8FD4068}" dt="2021-03-18T20:40:45.658" v="1251"/>
          <ac:cxnSpMkLst>
            <pc:docMk/>
            <pc:sldMk cId="252044902" sldId="7005"/>
            <ac:cxnSpMk id="164" creationId="{44FF0C75-D29B-449F-882D-7782CD398305}"/>
          </ac:cxnSpMkLst>
        </pc:cxnChg>
        <pc:cxnChg chg="add del mod">
          <ac:chgData name="Al Brooks" userId="34fc579134f071c1" providerId="LiveId" clId="{5BDF84B7-553A-4E4E-9A1E-417EB8FD4068}" dt="2021-03-18T20:47:24.833" v="1664" actId="478"/>
          <ac:cxnSpMkLst>
            <pc:docMk/>
            <pc:sldMk cId="252044902" sldId="7005"/>
            <ac:cxnSpMk id="168" creationId="{FCE14BC6-B774-4C8A-BD4F-BF4A6F7505F8}"/>
          </ac:cxnSpMkLst>
        </pc:cxnChg>
        <pc:cxnChg chg="add del mod">
          <ac:chgData name="Al Brooks" userId="34fc579134f071c1" providerId="LiveId" clId="{5BDF84B7-553A-4E4E-9A1E-417EB8FD4068}" dt="2021-03-18T20:54:39.890" v="1768" actId="478"/>
          <ac:cxnSpMkLst>
            <pc:docMk/>
            <pc:sldMk cId="252044902" sldId="7005"/>
            <ac:cxnSpMk id="186" creationId="{D997FE98-B078-40E2-80FB-D535E9380C4E}"/>
          </ac:cxnSpMkLst>
        </pc:cxnChg>
        <pc:cxnChg chg="add del mod">
          <ac:chgData name="Al Brooks" userId="34fc579134f071c1" providerId="LiveId" clId="{5BDF84B7-553A-4E4E-9A1E-417EB8FD4068}" dt="2021-03-18T20:53:56.567" v="1745" actId="478"/>
          <ac:cxnSpMkLst>
            <pc:docMk/>
            <pc:sldMk cId="252044902" sldId="7005"/>
            <ac:cxnSpMk id="188" creationId="{B0181159-8A26-47E6-AB59-F75CC54F0973}"/>
          </ac:cxnSpMkLst>
        </pc:cxnChg>
        <pc:cxnChg chg="add mod">
          <ac:chgData name="Al Brooks" userId="34fc579134f071c1" providerId="LiveId" clId="{5BDF84B7-553A-4E4E-9A1E-417EB8FD4068}" dt="2021-03-18T20:54:10.183" v="1751" actId="14100"/>
          <ac:cxnSpMkLst>
            <pc:docMk/>
            <pc:sldMk cId="252044902" sldId="7005"/>
            <ac:cxnSpMk id="190" creationId="{15FCDBE6-7BCD-4A19-9C8B-0451F33FEB96}"/>
          </ac:cxnSpMkLst>
        </pc:cxnChg>
        <pc:cxnChg chg="add del mod">
          <ac:chgData name="Al Brooks" userId="34fc579134f071c1" providerId="LiveId" clId="{5BDF84B7-553A-4E4E-9A1E-417EB8FD4068}" dt="2021-03-18T20:54:02.995" v="1748" actId="478"/>
          <ac:cxnSpMkLst>
            <pc:docMk/>
            <pc:sldMk cId="252044902" sldId="7005"/>
            <ac:cxnSpMk id="191" creationId="{A00DD959-2516-43C4-A1B4-F240029620CA}"/>
          </ac:cxnSpMkLst>
        </pc:cxnChg>
        <pc:cxnChg chg="add del mod">
          <ac:chgData name="Al Brooks" userId="34fc579134f071c1" providerId="LiveId" clId="{5BDF84B7-553A-4E4E-9A1E-417EB8FD4068}" dt="2021-03-18T20:54:13.738" v="1754" actId="478"/>
          <ac:cxnSpMkLst>
            <pc:docMk/>
            <pc:sldMk cId="252044902" sldId="7005"/>
            <ac:cxnSpMk id="195" creationId="{14F1C6F1-115E-4C36-BA44-A82BBA29F41E}"/>
          </ac:cxnSpMkLst>
        </pc:cxnChg>
        <pc:cxnChg chg="add mod">
          <ac:chgData name="Al Brooks" userId="34fc579134f071c1" providerId="LiveId" clId="{5BDF84B7-553A-4E4E-9A1E-417EB8FD4068}" dt="2021-03-18T20:54:29.917" v="1767" actId="1037"/>
          <ac:cxnSpMkLst>
            <pc:docMk/>
            <pc:sldMk cId="252044902" sldId="7005"/>
            <ac:cxnSpMk id="197" creationId="{8422D089-68A0-4606-B175-A8F30D4AB231}"/>
          </ac:cxnSpMkLst>
        </pc:cxnChg>
        <pc:cxnChg chg="add mod">
          <ac:chgData name="Al Brooks" userId="34fc579134f071c1" providerId="LiveId" clId="{5BDF84B7-553A-4E4E-9A1E-417EB8FD4068}" dt="2021-03-18T20:54:45.481" v="1770" actId="14100"/>
          <ac:cxnSpMkLst>
            <pc:docMk/>
            <pc:sldMk cId="252044902" sldId="7005"/>
            <ac:cxnSpMk id="198" creationId="{EC0A158A-FEB0-4DED-B183-C16EFB8BF6A6}"/>
          </ac:cxnSpMkLst>
        </pc:cxnChg>
        <pc:cxnChg chg="add mod">
          <ac:chgData name="Al Brooks" userId="34fc579134f071c1" providerId="LiveId" clId="{5BDF84B7-553A-4E4E-9A1E-417EB8FD4068}" dt="2021-03-18T20:55:01.862" v="1777" actId="14100"/>
          <ac:cxnSpMkLst>
            <pc:docMk/>
            <pc:sldMk cId="252044902" sldId="7005"/>
            <ac:cxnSpMk id="199" creationId="{84FC84E8-6B49-4125-9A5F-5FD5BEF192E1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216" creationId="{4408D096-DBDC-4AB5-8AE8-672990787AB8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222" creationId="{74D0A6E4-55B5-482D-9182-16869B2CB59B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223" creationId="{B22207C8-D057-429C-A0BB-7C5C71EA0499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224" creationId="{2B6D32DB-0F72-4BE1-9D44-270E18528962}"/>
          </ac:cxnSpMkLst>
        </pc:cxnChg>
        <pc:cxnChg chg="del">
          <ac:chgData name="Al Brooks" userId="34fc579134f071c1" providerId="LiveId" clId="{5BDF84B7-553A-4E4E-9A1E-417EB8FD4068}" dt="2021-03-18T20:56:12.909" v="1804" actId="478"/>
          <ac:cxnSpMkLst>
            <pc:docMk/>
            <pc:sldMk cId="252044902" sldId="7005"/>
            <ac:cxnSpMk id="225" creationId="{64D57DC9-95EA-4A7D-96D8-EBFA02BEE83E}"/>
          </ac:cxnSpMkLst>
        </pc:cxnChg>
      </pc:sldChg>
      <pc:sldChg chg="addSp delSp modSp del mod ord">
        <pc:chgData name="Al Brooks" userId="34fc579134f071c1" providerId="LiveId" clId="{5BDF84B7-553A-4E4E-9A1E-417EB8FD4068}" dt="2021-03-19T23:04:41.049" v="5131" actId="2696"/>
        <pc:sldMkLst>
          <pc:docMk/>
          <pc:sldMk cId="1839096038" sldId="7006"/>
        </pc:sldMkLst>
        <pc:spChg chg="mod">
          <ac:chgData name="Al Brooks" userId="34fc579134f071c1" providerId="LiveId" clId="{5BDF84B7-553A-4E4E-9A1E-417EB8FD4068}" dt="2021-03-19T18:19:21.500" v="2492" actId="113"/>
          <ac:spMkLst>
            <pc:docMk/>
            <pc:sldMk cId="1839096038" sldId="7006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9T22:45:20.239" v="4129" actId="1038"/>
          <ac:spMkLst>
            <pc:docMk/>
            <pc:sldMk cId="1839096038" sldId="7006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87" creationId="{C9964553-2585-46C1-BDA3-0BE1294A966A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88" creationId="{26B95E7B-60A1-4D57-9537-1F2173A0E6EF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89" creationId="{E3C9C0BB-1E92-4B25-AFBB-E89F721F4159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0" creationId="{63E63F09-357A-45A4-B632-96C4CE76A196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1" creationId="{70CCB8B1-4C99-47EE-865F-0C6989F25A91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2" creationId="{93C1C469-CCF4-4804-82B2-D407C6A30D44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3" creationId="{ABF13E30-48BA-494B-BF5F-C82B145E1AB2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4" creationId="{EFE76A95-F4AF-46DA-80F9-CDAB76735F1F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5" creationId="{F1C51E12-9D76-40E4-A249-75AB8739158F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6" creationId="{B455835B-5D1E-4E33-860A-9EE4C20193C2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8" creationId="{E833C150-1DC9-4352-9AC5-E977197BF4F7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99" creationId="{61F5C029-280E-474A-8644-6D1E2CA5F8F9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05" creationId="{30ACF06E-87F1-4382-8CCD-C78877F90A34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06" creationId="{F2171909-FC91-4EC2-93BB-BCCDCAC4DC90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45" creationId="{D615F8B0-6F64-4617-8D6F-EA99662F068C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46" creationId="{7E059479-2B20-4C1A-BB0E-009C974FDF78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47" creationId="{4E728A71-19D8-4728-9971-158D7DE030A5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48" creationId="{5BA1D815-533F-498A-823A-6AF8E043C2E7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49" creationId="{BEB30469-CD76-4281-A802-502A4F22BA8D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55" creationId="{C23CDB17-136E-4111-AA1A-261879A61B69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156" creationId="{F48C261C-FB90-4B1E-A19E-51AE494D68C3}"/>
          </ac:spMkLst>
        </pc:spChg>
        <pc:spChg chg="add mod">
          <ac:chgData name="Al Brooks" userId="34fc579134f071c1" providerId="LiveId" clId="{5BDF84B7-553A-4E4E-9A1E-417EB8FD4068}" dt="2021-03-19T22:46:44.619" v="4247" actId="6549"/>
          <ac:spMkLst>
            <pc:docMk/>
            <pc:sldMk cId="1839096038" sldId="7006"/>
            <ac:spMk id="158" creationId="{B1A690DA-2354-4BEA-84C4-8777E14CDD7D}"/>
          </ac:spMkLst>
        </pc:spChg>
        <pc:spChg chg="add mod">
          <ac:chgData name="Al Brooks" userId="34fc579134f071c1" providerId="LiveId" clId="{5BDF84B7-553A-4E4E-9A1E-417EB8FD4068}" dt="2021-03-19T22:46:59.648" v="4250" actId="1076"/>
          <ac:spMkLst>
            <pc:docMk/>
            <pc:sldMk cId="1839096038" sldId="7006"/>
            <ac:spMk id="159" creationId="{F6AD5C84-DA01-4C90-B373-8050E55050E5}"/>
          </ac:spMkLst>
        </pc:spChg>
        <pc:spChg chg="add mod">
          <ac:chgData name="Al Brooks" userId="34fc579134f071c1" providerId="LiveId" clId="{5BDF84B7-553A-4E4E-9A1E-417EB8FD4068}" dt="2021-03-19T23:00:10.132" v="4988" actId="1076"/>
          <ac:spMkLst>
            <pc:docMk/>
            <pc:sldMk cId="1839096038" sldId="7006"/>
            <ac:spMk id="162" creationId="{8BDDC79A-543F-471D-BE43-FB6FF283A032}"/>
          </ac:spMkLst>
        </pc:spChg>
        <pc:spChg chg="add mod">
          <ac:chgData name="Al Brooks" userId="34fc579134f071c1" providerId="LiveId" clId="{5BDF84B7-553A-4E4E-9A1E-417EB8FD4068}" dt="2021-03-19T22:45:20.239" v="4129" actId="1038"/>
          <ac:spMkLst>
            <pc:docMk/>
            <pc:sldMk cId="1839096038" sldId="7006"/>
            <ac:spMk id="164" creationId="{9C8BB205-68E5-43A6-97F9-171FAFF3679A}"/>
          </ac:spMkLst>
        </pc:spChg>
        <pc:spChg chg="add mod">
          <ac:chgData name="Al Brooks" userId="34fc579134f071c1" providerId="LiveId" clId="{5BDF84B7-553A-4E4E-9A1E-417EB8FD4068}" dt="2021-03-19T22:45:37.769" v="4133" actId="14100"/>
          <ac:spMkLst>
            <pc:docMk/>
            <pc:sldMk cId="1839096038" sldId="7006"/>
            <ac:spMk id="165" creationId="{5A6E9156-E8F0-4810-8EEE-0FD4F1EEDC40}"/>
          </ac:spMkLst>
        </pc:spChg>
        <pc:spChg chg="add del mod">
          <ac:chgData name="Al Brooks" userId="34fc579134f071c1" providerId="LiveId" clId="{5BDF84B7-553A-4E4E-9A1E-417EB8FD4068}" dt="2021-03-19T23:03:40.032" v="5026" actId="478"/>
          <ac:spMkLst>
            <pc:docMk/>
            <pc:sldMk cId="1839096038" sldId="7006"/>
            <ac:spMk id="168" creationId="{1DF12AC7-057B-430E-80D6-AB7F4D6CC7B8}"/>
          </ac:spMkLst>
        </pc:spChg>
        <pc:spChg chg="add mod">
          <ac:chgData name="Al Brooks" userId="34fc579134f071c1" providerId="LiveId" clId="{5BDF84B7-553A-4E4E-9A1E-417EB8FD4068}" dt="2021-03-19T22:47:13.309" v="4253" actId="571"/>
          <ac:spMkLst>
            <pc:docMk/>
            <pc:sldMk cId="1839096038" sldId="7006"/>
            <ac:spMk id="169" creationId="{C9B3CB88-8D23-4670-AED5-C7F9EB88D200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2" creationId="{5EFDFE7C-AE02-477E-9FA2-0D85D84B1773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3" creationId="{E5D9455D-12F5-4376-85C8-3AE25F1E4739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4" creationId="{32CFA544-4C7D-4117-970A-0DFBE68CCA34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5" creationId="{AD88B92D-ECE1-45FA-82E0-DD67D5C2AA08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6" creationId="{99B04C74-F443-4624-82E2-30437FCFB586}"/>
          </ac:spMkLst>
        </pc:spChg>
        <pc:spChg chg="add mod">
          <ac:chgData name="Al Brooks" userId="34fc579134f071c1" providerId="LiveId" clId="{5BDF84B7-553A-4E4E-9A1E-417EB8FD4068}" dt="2021-03-19T23:04:19.840" v="5130" actId="1037"/>
          <ac:spMkLst>
            <pc:docMk/>
            <pc:sldMk cId="1839096038" sldId="7006"/>
            <ac:spMk id="177" creationId="{66595138-B198-413B-BA67-A80B93F8D3A3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213" creationId="{5CBCBDFF-2677-4396-81DB-93E819181FF5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214" creationId="{27999D17-99A4-4790-9001-2492B23717BF}"/>
          </ac:spMkLst>
        </pc:spChg>
        <pc:spChg chg="del">
          <ac:chgData name="Al Brooks" userId="34fc579134f071c1" providerId="LiveId" clId="{5BDF84B7-553A-4E4E-9A1E-417EB8FD4068}" dt="2021-03-19T22:47:09.864" v="4252" actId="478"/>
          <ac:spMkLst>
            <pc:docMk/>
            <pc:sldMk cId="1839096038" sldId="7006"/>
            <ac:spMk id="215" creationId="{07B8F180-C9BB-4C10-B571-61EFE62621DD}"/>
          </ac:spMkLst>
        </pc:spChg>
        <pc:picChg chg="add mod ord">
          <ac:chgData name="Al Brooks" userId="34fc579134f071c1" providerId="LiveId" clId="{5BDF84B7-553A-4E4E-9A1E-417EB8FD4068}" dt="2021-03-19T22:46:02.176" v="4139" actId="1076"/>
          <ac:picMkLst>
            <pc:docMk/>
            <pc:sldMk cId="1839096038" sldId="7006"/>
            <ac:picMk id="160" creationId="{8B00D93E-26F7-44E9-B45D-9A33C0E5B058}"/>
          </ac:picMkLst>
        </pc:picChg>
        <pc:picChg chg="add del mod">
          <ac:chgData name="Al Brooks" userId="34fc579134f071c1" providerId="LiveId" clId="{5BDF84B7-553A-4E4E-9A1E-417EB8FD4068}" dt="2021-03-19T21:15:18.360" v="3225"/>
          <ac:picMkLst>
            <pc:docMk/>
            <pc:sldMk cId="1839096038" sldId="7006"/>
            <ac:picMk id="161" creationId="{1D5654BA-0C26-42AF-BBF6-487691091E39}"/>
          </ac:picMkLst>
        </pc:pic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86" creationId="{D4FF77E5-4105-439E-B901-F5CF034BBF6B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97" creationId="{E23019F3-3A79-46A4-BB36-4F1658014ACF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0" creationId="{0A51E60E-8AEC-4279-84D4-D745D7C96D70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1" creationId="{66871FD4-445A-4915-A2C3-6F9DDCD97D0F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2" creationId="{FC994125-47D0-4A89-834A-6FFE7D92F2CE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3" creationId="{E099AE54-CE74-442F-85DF-D64AAD6D47D0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4" creationId="{06D83A4B-43A4-4890-B89E-E4F53FE0E49C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7" creationId="{C1A4685D-5062-4377-85D2-5C1D9E9A32AF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8" creationId="{A43DA6B8-4FAE-4C8D-8300-607ADF99FA8E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09" creationId="{2AD8742F-70D1-4BDC-80D8-22CE70350EAA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0" creationId="{077336C6-37D8-4831-B830-BC0B30BF6FF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1" creationId="{32E13FDB-85CC-4A89-B461-A7A83A669C37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2" creationId="{CBA860A6-8625-4E91-9EA7-BD6B8E573F77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3" creationId="{5E628A52-7F67-4619-99F8-4635345C78A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4" creationId="{FCCDCFC5-F4EF-4E8D-8094-09551F5F7DE5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5" creationId="{C2D6A29D-19DC-4FC8-9D4F-A49D0BF99D2E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6" creationId="{10F19414-C1DA-457F-AE91-7D6919E3CC34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7" creationId="{1EA04B52-7158-413F-B01C-FC4DA891CB55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8" creationId="{89429C9F-F956-40E6-8540-3E6BBBA9E79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19" creationId="{FACA0C76-BDD3-4128-805A-889DD326C737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0" creationId="{A4578482-DE60-459A-B881-47F43682E6F1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1" creationId="{45E74AF4-4FA1-43D4-B699-4EA846A29F29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2" creationId="{1D157630-0AE4-4F01-A336-936E60E2622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3" creationId="{B44D2B27-B27F-481A-928C-8D98D0FFB0A4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4" creationId="{2B17288A-3AE6-4D5A-80F4-585D5C65D21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5" creationId="{D1E5A002-A41F-4C66-98BC-A89D43CDBB90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6" creationId="{21019734-A0BB-49D6-AF93-C3A0432D8C2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7" creationId="{D9E0DE6A-F82F-41EA-AE63-9278BAC90E79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8" creationId="{13CF7531-1CC0-4AF8-9650-3C5810DF57F6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29" creationId="{0FDFF9C9-EE7C-4694-B0C3-02A1CFFF809D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0" creationId="{CB2AE240-55AD-4A34-A525-EC055CA28470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1" creationId="{DAA95EAA-9657-4414-822C-E2D808DA1EA5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2" creationId="{E5AD6900-FB09-4456-B44C-A5540F2CDDB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3" creationId="{4B0AF598-4381-4A9B-BA28-51977CD71DF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4" creationId="{A985D7D1-4878-4F91-AB5D-138733060EE4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5" creationId="{A6214158-E61F-4077-AA89-5FF1928CE86A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6" creationId="{769B2241-37AB-464A-8CBF-D441720256F7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7" creationId="{5178E0AA-A2E9-4DF1-B328-67F134EE3C0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8" creationId="{7A1FB6A7-7608-469B-B791-36EFC1947EBE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39" creationId="{058672A4-BA01-4A97-80A1-9C291E67C2DF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40" creationId="{9B0ABBAF-E6AD-40B9-BB41-66D16EDE92D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41" creationId="{9FD60259-CBBF-4BB7-B7EB-296CD3EEBC21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42" creationId="{23679F94-75D4-4FF6-84F8-4129D3EFEB7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43" creationId="{5F14FE32-EAEC-4B1B-9094-575DF642E518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44" creationId="{FA8527B4-8A6A-40FA-AB81-706405E3E491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0" creationId="{A5CF8942-5DBB-403A-B62E-9811B16C347A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1" creationId="{7FA1AB54-A411-4CEC-80B3-ED9B507DC1C2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2" creationId="{098B4E5C-0706-46B2-8616-18A33C7EE559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3" creationId="{01C925CA-9015-4610-8CC7-B3EEE0ACEF44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4" creationId="{32A0E72B-21D8-48A9-8CFD-433A12B81679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57" creationId="{7DE0D7E3-E1E3-47BC-9A28-301B3B79F9AD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163" creationId="{AE2C63BB-0A68-431D-AC04-F7C9437F7888}"/>
          </ac:cxnSpMkLst>
        </pc:cxnChg>
        <pc:cxnChg chg="add mod">
          <ac:chgData name="Al Brooks" userId="34fc579134f071c1" providerId="LiveId" clId="{5BDF84B7-553A-4E4E-9A1E-417EB8FD4068}" dt="2021-03-19T22:46:31.720" v="4232" actId="14100"/>
          <ac:cxnSpMkLst>
            <pc:docMk/>
            <pc:sldMk cId="1839096038" sldId="7006"/>
            <ac:cxnSpMk id="166" creationId="{3718718C-4F57-4989-BCE8-93A55B29818B}"/>
          </ac:cxnSpMkLst>
        </pc:cxnChg>
        <pc:cxnChg chg="add mod">
          <ac:chgData name="Al Brooks" userId="34fc579134f071c1" providerId="LiveId" clId="{5BDF84B7-553A-4E4E-9A1E-417EB8FD4068}" dt="2021-03-19T22:47:04.618" v="4251" actId="14100"/>
          <ac:cxnSpMkLst>
            <pc:docMk/>
            <pc:sldMk cId="1839096038" sldId="7006"/>
            <ac:cxnSpMk id="167" creationId="{706012DD-4B86-48BC-ABC8-01222A94B853}"/>
          </ac:cxnSpMkLst>
        </pc:cxnChg>
        <pc:cxnChg chg="add del mod">
          <ac:chgData name="Al Brooks" userId="34fc579134f071c1" providerId="LiveId" clId="{5BDF84B7-553A-4E4E-9A1E-417EB8FD4068}" dt="2021-03-19T23:03:43.908" v="5027" actId="478"/>
          <ac:cxnSpMkLst>
            <pc:docMk/>
            <pc:sldMk cId="1839096038" sldId="7006"/>
            <ac:cxnSpMk id="170" creationId="{915F3A7E-19AC-439F-B50F-550133621234}"/>
          </ac:cxnSpMkLst>
        </pc:cxnChg>
        <pc:cxnChg chg="add mod">
          <ac:chgData name="Al Brooks" userId="34fc579134f071c1" providerId="LiveId" clId="{5BDF84B7-553A-4E4E-9A1E-417EB8FD4068}" dt="2021-03-19T23:00:04.430" v="4987" actId="1076"/>
          <ac:cxnSpMkLst>
            <pc:docMk/>
            <pc:sldMk cId="1839096038" sldId="7006"/>
            <ac:cxnSpMk id="171" creationId="{D656AE3C-9C22-48B2-B5CA-4F4C81CAA05E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216" creationId="{3D022AD8-C7BE-4857-B462-B119B6D73413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222" creationId="{AB66AB10-B260-402C-AFE7-ADA6B120E560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223" creationId="{7D7AB82A-11F6-427C-AEA5-C2939D88DC1B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224" creationId="{9A2ECEA3-6F11-4FD4-91DF-80949D215117}"/>
          </ac:cxnSpMkLst>
        </pc:cxnChg>
        <pc:cxnChg chg="del">
          <ac:chgData name="Al Brooks" userId="34fc579134f071c1" providerId="LiveId" clId="{5BDF84B7-553A-4E4E-9A1E-417EB8FD4068}" dt="2021-03-19T22:47:09.864" v="4252" actId="478"/>
          <ac:cxnSpMkLst>
            <pc:docMk/>
            <pc:sldMk cId="1839096038" sldId="7006"/>
            <ac:cxnSpMk id="225" creationId="{90E80DD5-4755-4FF2-BF98-BA031B6F94EF}"/>
          </ac:cxnSpMkLst>
        </pc:cxnChg>
      </pc:sldChg>
      <pc:sldChg chg="addSp delSp modSp del mod ord">
        <pc:chgData name="Al Brooks" userId="34fc579134f071c1" providerId="LiveId" clId="{5BDF84B7-553A-4E4E-9A1E-417EB8FD4068}" dt="2021-03-23T00:22:16.434" v="7285" actId="2696"/>
        <pc:sldMkLst>
          <pc:docMk/>
          <pc:sldMk cId="3229301086" sldId="7007"/>
        </pc:sldMkLst>
        <pc:spChg chg="mod">
          <ac:chgData name="Al Brooks" userId="34fc579134f071c1" providerId="LiveId" clId="{5BDF84B7-553A-4E4E-9A1E-417EB8FD4068}" dt="2021-03-22T19:44:08.747" v="5244" actId="20577"/>
          <ac:spMkLst>
            <pc:docMk/>
            <pc:sldMk cId="3229301086" sldId="7007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87" creationId="{2C68B6F1-1F77-4795-87A5-DA70BA3D0EB4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88" creationId="{9F641954-5C28-41A1-BE29-667816EB8812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89" creationId="{E0E6179F-591F-4F20-8762-0987C5E2679C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0" creationId="{51359BB1-44C5-4B64-BAC0-DAE6892D767B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1" creationId="{F853E69D-2528-4C96-90CC-3B5C61EB6523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2" creationId="{12EB39BC-3CE3-41B4-A0FF-1561F55A13BA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3" creationId="{C7D59304-F823-4426-95FE-4DC4DA7CD6FE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4" creationId="{0DDC9A1D-6C3F-4619-A0B8-6504D0701757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5" creationId="{F334E0E5-B63B-42D1-9F22-0ED3ADA5FA58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6" creationId="{3D65AB6D-6B29-4D9C-B912-7619BF6D7D1C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8" creationId="{347281C3-A115-43E1-A260-51314078B2C4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99" creationId="{04C39F4B-408C-4E31-9869-BF80F31D6644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05" creationId="{7F4005A4-70AF-450E-A31B-FB437ADAF313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06" creationId="{BCD5C91A-E466-453B-865E-2A2E9B6B0951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45" creationId="{BB4EC59F-472A-478F-8924-61F2C95789F9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46" creationId="{42684EF9-14D5-4A1F-96E4-2FB80875B68E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47" creationId="{4D83EF62-3930-4EAA-B701-495397EFD474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48" creationId="{4DB6200C-1C39-4CE8-973D-06F2350CEB2B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49" creationId="{A1CFA5B4-F4D2-4401-BAF5-44FDFD650FD8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55" creationId="{1E70FCB1-4D4C-4B09-8BF2-DA22A9FFC6DD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156" creationId="{6292ED29-AF97-4E8B-A98A-98473947FD58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58" creationId="{4D4952A8-5377-4823-8AD2-04E03A5108E3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67" creationId="{F870AABC-C847-4C08-B7EA-6A51D9CF86AE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68" creationId="{A7D3B1A5-830B-4AA4-8268-B9A9F7528097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69" creationId="{207CF518-38AC-4AC4-9499-4185FB5C21C2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0" creationId="{80DB9687-CCCA-4940-A10B-4D181057D150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1" creationId="{E9B972E9-D149-436E-94AF-07D577745CA2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2" creationId="{4FFCE284-8458-4ABE-92A8-984F02E6BAD3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3" creationId="{A45F4440-4D53-49A2-B046-F633E52F13CB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4" creationId="{30404418-B71B-41D9-A619-9F3F6EC3CEF4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5" creationId="{13DC0C4F-0343-4280-86F6-3AB742CE254A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6" creationId="{A6B480EA-E06F-4BA7-B174-1ACB51777923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7" creationId="{EE13D735-3460-4262-B280-D44975BBDA46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8" creationId="{D3239139-5D01-4EDB-9A9F-E423D5E6CFA6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79" creationId="{655C2B9A-4A0F-418F-89C7-5F9E26DA71EC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0" creationId="{49049E87-95D7-4186-BC1D-8D5DF548CE12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1" creationId="{4C15437A-260D-4BC1-97F8-1A52DA2A60ED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2" creationId="{A3222D84-A2D2-4797-9880-671B93C6F956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3" creationId="{375B9E2D-3BB6-4979-8013-509631139EAD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4" creationId="{E2FF3360-384C-46D8-BDD3-C125BFA43ABB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5" creationId="{1DF0639D-0FEF-41F5-9B3C-D7D376C91451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6" creationId="{082779FE-20E8-4D50-A1C3-6CA3581B5682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7" creationId="{82493D9E-E417-4A22-AEE6-C4730D040DBA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8" creationId="{7105DECE-9F51-4A8D-A425-34E8835BF55B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89" creationId="{5BB17676-0164-443A-8391-61B8C9CAC411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190" creationId="{3821F374-2001-4DE3-994C-AC241FCFC2D3}"/>
          </ac:spMkLst>
        </pc:spChg>
        <pc:spChg chg="add del mod">
          <ac:chgData name="Al Brooks" userId="34fc579134f071c1" providerId="LiveId" clId="{5BDF84B7-553A-4E4E-9A1E-417EB8FD4068}" dt="2021-03-22T21:56:00.001" v="6456" actId="478"/>
          <ac:spMkLst>
            <pc:docMk/>
            <pc:sldMk cId="3229301086" sldId="7007"/>
            <ac:spMk id="191" creationId="{48EA1498-AE9E-4679-9CA9-C1082125BD92}"/>
          </ac:spMkLst>
        </pc:spChg>
        <pc:spChg chg="add del mod">
          <ac:chgData name="Al Brooks" userId="34fc579134f071c1" providerId="LiveId" clId="{5BDF84B7-553A-4E4E-9A1E-417EB8FD4068}" dt="2021-03-22T21:55:52.322" v="6452" actId="478"/>
          <ac:spMkLst>
            <pc:docMk/>
            <pc:sldMk cId="3229301086" sldId="7007"/>
            <ac:spMk id="192" creationId="{B8491646-9C6B-41CF-998E-4CE0FDC3D4E9}"/>
          </ac:spMkLst>
        </pc:spChg>
        <pc:spChg chg="add del mod">
          <ac:chgData name="Al Brooks" userId="34fc579134f071c1" providerId="LiveId" clId="{5BDF84B7-553A-4E4E-9A1E-417EB8FD4068}" dt="2021-03-22T21:55:53.523" v="6453" actId="478"/>
          <ac:spMkLst>
            <pc:docMk/>
            <pc:sldMk cId="3229301086" sldId="7007"/>
            <ac:spMk id="193" creationId="{788BEAD5-7949-40FA-815C-DB9870BC83D9}"/>
          </ac:spMkLst>
        </pc:spChg>
        <pc:spChg chg="add del mod">
          <ac:chgData name="Al Brooks" userId="34fc579134f071c1" providerId="LiveId" clId="{5BDF84B7-553A-4E4E-9A1E-417EB8FD4068}" dt="2021-03-22T21:55:51.396" v="6451" actId="478"/>
          <ac:spMkLst>
            <pc:docMk/>
            <pc:sldMk cId="3229301086" sldId="7007"/>
            <ac:spMk id="194" creationId="{13AE8519-02D4-4CE2-AB68-F3CD929B2A86}"/>
          </ac:spMkLst>
        </pc:spChg>
        <pc:spChg chg="add del mod">
          <ac:chgData name="Al Brooks" userId="34fc579134f071c1" providerId="LiveId" clId="{5BDF84B7-553A-4E4E-9A1E-417EB8FD4068}" dt="2021-03-22T21:55:55.272" v="6454" actId="478"/>
          <ac:spMkLst>
            <pc:docMk/>
            <pc:sldMk cId="3229301086" sldId="7007"/>
            <ac:spMk id="195" creationId="{4B27927F-5A09-4D3E-B67E-249832F92688}"/>
          </ac:spMkLst>
        </pc:spChg>
        <pc:spChg chg="add del mod">
          <ac:chgData name="Al Brooks" userId="34fc579134f071c1" providerId="LiveId" clId="{5BDF84B7-553A-4E4E-9A1E-417EB8FD4068}" dt="2021-03-22T21:56:10.255" v="6458" actId="478"/>
          <ac:spMkLst>
            <pc:docMk/>
            <pc:sldMk cId="3229301086" sldId="7007"/>
            <ac:spMk id="196" creationId="{9ADC88EC-32C4-4639-BBCF-6082CCE63361}"/>
          </ac:spMkLst>
        </pc:spChg>
        <pc:spChg chg="add del mod">
          <ac:chgData name="Al Brooks" userId="34fc579134f071c1" providerId="LiveId" clId="{5BDF84B7-553A-4E4E-9A1E-417EB8FD4068}" dt="2021-03-22T21:56:13.426" v="6459" actId="478"/>
          <ac:spMkLst>
            <pc:docMk/>
            <pc:sldMk cId="3229301086" sldId="7007"/>
            <ac:spMk id="197" creationId="{8DB926B2-5FF8-4AE6-85D4-0D2ABA16FA86}"/>
          </ac:spMkLst>
        </pc:spChg>
        <pc:spChg chg="add del mod">
          <ac:chgData name="Al Brooks" userId="34fc579134f071c1" providerId="LiveId" clId="{5BDF84B7-553A-4E4E-9A1E-417EB8FD4068}" dt="2021-03-22T21:52:56.572" v="6445" actId="478"/>
          <ac:spMkLst>
            <pc:docMk/>
            <pc:sldMk cId="3229301086" sldId="7007"/>
            <ac:spMk id="198" creationId="{F62D4941-EFC8-4FA8-A260-559A189D631D}"/>
          </ac:spMkLst>
        </pc:spChg>
        <pc:spChg chg="add mod">
          <ac:chgData name="Al Brooks" userId="34fc579134f071c1" providerId="LiveId" clId="{5BDF84B7-553A-4E4E-9A1E-417EB8FD4068}" dt="2021-03-23T00:22:03.789" v="7284" actId="1035"/>
          <ac:spMkLst>
            <pc:docMk/>
            <pc:sldMk cId="3229301086" sldId="7007"/>
            <ac:spMk id="201" creationId="{065AF9A6-EA78-4D70-8FF7-801404A05010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213" creationId="{EC7888D6-A93A-48EF-9A5B-C5A79950F097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214" creationId="{A3153EEA-F37F-41FF-A4AA-724AEAEC8C5F}"/>
          </ac:spMkLst>
        </pc:spChg>
        <pc:spChg chg="del">
          <ac:chgData name="Al Brooks" userId="34fc579134f071c1" providerId="LiveId" clId="{5BDF84B7-553A-4E4E-9A1E-417EB8FD4068}" dt="2021-03-23T00:10:58.742" v="6836" actId="478"/>
          <ac:spMkLst>
            <pc:docMk/>
            <pc:sldMk cId="3229301086" sldId="7007"/>
            <ac:spMk id="215" creationId="{37531F19-711F-4B03-B555-E5F7314D70AC}"/>
          </ac:spMkLst>
        </pc:spChg>
        <pc:picChg chg="add mod ord">
          <ac:chgData name="Al Brooks" userId="34fc579134f071c1" providerId="LiveId" clId="{5BDF84B7-553A-4E4E-9A1E-417EB8FD4068}" dt="2021-03-23T00:22:03.789" v="7284" actId="1035"/>
          <ac:picMkLst>
            <pc:docMk/>
            <pc:sldMk cId="3229301086" sldId="7007"/>
            <ac:picMk id="159" creationId="{DC715330-0CE8-4884-A5AF-88334DF59BC0}"/>
          </ac:picMkLst>
        </pc:pic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86" creationId="{C57D9F91-532A-4509-9FC8-D938452370F3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97" creationId="{0B614137-6413-4A32-B264-162F7EA4125A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0" creationId="{83D845B2-551E-47E7-8F7D-E45301875A1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1" creationId="{B08FF482-D67B-4055-9B5E-316ED9DD3583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2" creationId="{36D398DB-BE10-4231-AD22-E2672B7723BA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3" creationId="{CD9B5FDF-50AD-45D7-B057-960850A79816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4" creationId="{7B7F3C60-DFE6-497A-B36B-60B6A3E36E68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7" creationId="{726016F7-AC1B-4E1C-A810-A9055631C9A1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8" creationId="{FC666DCA-62EF-463F-AC1A-1714291AF249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09" creationId="{B2B693B7-62C0-455F-BD45-13A1C312860D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0" creationId="{F2891312-206E-4F64-97FE-BD2CB60AE3E4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1" creationId="{900C2B9F-FEDB-42E5-A250-F22396FA186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2" creationId="{6A7BCF79-2E01-4482-814A-A94C4E3ED4AC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3" creationId="{00BD1691-C9C9-4639-9F7F-685D23A53731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4" creationId="{825D665A-F8BB-4102-9398-B4FBEBB2AFA1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5" creationId="{A0506021-E4F8-44C7-AE25-5E9E1615A644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6" creationId="{88C81214-B3EA-4A74-8D8C-0A4743D34977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7" creationId="{DC757A11-47A8-4C8D-99A4-993F8D3FB147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8" creationId="{7CF62B4B-FDDD-44BF-AB2A-9CD3B9DD78F9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19" creationId="{9104D9D3-8B2E-4FF2-874D-029E2B7A540D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0" creationId="{FA900105-11E6-4AC3-B7C9-0C18DE18F56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1" creationId="{1B869F92-70A1-43A9-B46E-8702C59F33D6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2" creationId="{496D8D37-4AD7-4E5F-B7BD-8A446ED6F64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3" creationId="{5F0C6BEC-A231-458F-83CE-CEE85BCDDAC2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4" creationId="{4399692E-DBB4-42B1-9532-78C369BED49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5" creationId="{8073E734-9019-4D5A-9808-DC0BFC3041A2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6" creationId="{C3B23CF0-0BAE-4153-8BFE-13D058C4E0D3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7" creationId="{7B286EF2-2BCA-4FB0-AA9F-9360E85D5AED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8" creationId="{BB55417F-325D-45B3-8555-92116B705F14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29" creationId="{99B3C385-E840-44AE-A5EB-4267C82EB04D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0" creationId="{16399BC9-3D59-44F9-8EE0-A5DC50CBD9A4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1" creationId="{605CD9F3-AB30-4A38-9A27-A3C08E934C5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2" creationId="{9F2ED146-06A8-4A54-975A-FA8F29F3C937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3" creationId="{E63B28E1-007B-40BB-B2F1-494DFF3D7569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4" creationId="{7ABD1A12-EB37-48F9-81A0-C4CA365B5EE8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5" creationId="{0D27C668-21AD-4DCC-9887-1C2723A7E8EB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6" creationId="{CDFB4A11-DF39-4EBC-8223-8396FD01FCA3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7" creationId="{94F9AFD7-C8E6-4124-800E-59A61FCC872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8" creationId="{C14E6882-80E5-4736-8839-2301710C68E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39" creationId="{3C36DFD9-73F3-42FB-88A1-175ED81C9FA1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40" creationId="{2A57EE1D-98D2-4DF8-80E3-1736120CA99C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41" creationId="{48C7D74D-805F-4F89-AA96-3F1E7D007DCF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42" creationId="{AF0CBFFB-6E4E-4B66-AC44-BE8078826734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43" creationId="{6782AC10-54DB-484D-8E55-1F101501D6F7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44" creationId="{942D32E9-E6B1-43D7-B1B4-230F184885E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0" creationId="{CB206571-7E54-4A98-A9FF-76217CD78666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1" creationId="{4BE5F818-F2F3-42C8-AFE4-C633068C1B7B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2" creationId="{63E00F06-91FD-4516-9A7D-4D44C2E54649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3" creationId="{0B0C4929-AD84-44B5-9DFE-06FD8B9D9910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4" creationId="{75D0F278-A1E6-4859-B059-796A8D610E9D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57" creationId="{BA7F49EC-B403-4661-BCB0-EC3A024B850E}"/>
          </ac:cxnSpMkLst>
        </pc:cxnChg>
        <pc:cxnChg chg="add mod">
          <ac:chgData name="Al Brooks" userId="34fc579134f071c1" providerId="LiveId" clId="{5BDF84B7-553A-4E4E-9A1E-417EB8FD4068}" dt="2021-03-23T00:22:03.789" v="7284" actId="1035"/>
          <ac:cxnSpMkLst>
            <pc:docMk/>
            <pc:sldMk cId="3229301086" sldId="7007"/>
            <ac:cxnSpMk id="160" creationId="{3628BE0B-72AC-4734-9538-87FFDCE07A55}"/>
          </ac:cxnSpMkLst>
        </pc:cxnChg>
        <pc:cxnChg chg="add mod">
          <ac:chgData name="Al Brooks" userId="34fc579134f071c1" providerId="LiveId" clId="{5BDF84B7-553A-4E4E-9A1E-417EB8FD4068}" dt="2021-03-23T00:22:03.789" v="7284" actId="1035"/>
          <ac:cxnSpMkLst>
            <pc:docMk/>
            <pc:sldMk cId="3229301086" sldId="7007"/>
            <ac:cxnSpMk id="161" creationId="{E2BEA62C-A96A-403A-8073-80BC80EDE4FB}"/>
          </ac:cxnSpMkLst>
        </pc:cxnChg>
        <pc:cxnChg chg="add mod">
          <ac:chgData name="Al Brooks" userId="34fc579134f071c1" providerId="LiveId" clId="{5BDF84B7-553A-4E4E-9A1E-417EB8FD4068}" dt="2021-03-23T00:22:03.789" v="7284" actId="1035"/>
          <ac:cxnSpMkLst>
            <pc:docMk/>
            <pc:sldMk cId="3229301086" sldId="7007"/>
            <ac:cxnSpMk id="162" creationId="{5908016A-A449-4EC9-BD47-5261D23ABF1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163" creationId="{616662D8-7944-4ADD-8C88-837DF897F2BE}"/>
          </ac:cxnSpMkLst>
        </pc:cxnChg>
        <pc:cxnChg chg="add del mod">
          <ac:chgData name="Al Brooks" userId="34fc579134f071c1" providerId="LiveId" clId="{5BDF84B7-553A-4E4E-9A1E-417EB8FD4068}" dt="2021-03-22T21:52:58.953" v="6447" actId="478"/>
          <ac:cxnSpMkLst>
            <pc:docMk/>
            <pc:sldMk cId="3229301086" sldId="7007"/>
            <ac:cxnSpMk id="164" creationId="{8715D9B8-29C3-4216-95AA-45687FD8507A}"/>
          </ac:cxnSpMkLst>
        </pc:cxnChg>
        <pc:cxnChg chg="add del mod">
          <ac:chgData name="Al Brooks" userId="34fc579134f071c1" providerId="LiveId" clId="{5BDF84B7-553A-4E4E-9A1E-417EB8FD4068}" dt="2021-03-22T21:52:57.886" v="6446" actId="478"/>
          <ac:cxnSpMkLst>
            <pc:docMk/>
            <pc:sldMk cId="3229301086" sldId="7007"/>
            <ac:cxnSpMk id="165" creationId="{D55DEF40-9194-4D66-B6BD-C1A1B97F18A0}"/>
          </ac:cxnSpMkLst>
        </pc:cxnChg>
        <pc:cxnChg chg="add del mod">
          <ac:chgData name="Al Brooks" userId="34fc579134f071c1" providerId="LiveId" clId="{5BDF84B7-553A-4E4E-9A1E-417EB8FD4068}" dt="2021-03-22T21:53:00.008" v="6448" actId="478"/>
          <ac:cxnSpMkLst>
            <pc:docMk/>
            <pc:sldMk cId="3229301086" sldId="7007"/>
            <ac:cxnSpMk id="166" creationId="{E663DA87-9B5F-4F7E-A685-D444F09CB0E9}"/>
          </ac:cxnSpMkLst>
        </pc:cxnChg>
        <pc:cxnChg chg="add del mod">
          <ac:chgData name="Al Brooks" userId="34fc579134f071c1" providerId="LiveId" clId="{5BDF84B7-553A-4E4E-9A1E-417EB8FD4068}" dt="2021-03-22T21:55:56.137" v="6455" actId="478"/>
          <ac:cxnSpMkLst>
            <pc:docMk/>
            <pc:sldMk cId="3229301086" sldId="7007"/>
            <ac:cxnSpMk id="199" creationId="{4298659E-20B5-490C-8146-6BDCA355EEE1}"/>
          </ac:cxnSpMkLst>
        </pc:cxnChg>
        <pc:cxnChg chg="add mod">
          <ac:chgData name="Al Brooks" userId="34fc579134f071c1" providerId="LiveId" clId="{5BDF84B7-553A-4E4E-9A1E-417EB8FD4068}" dt="2021-03-23T00:22:03.789" v="7284" actId="1035"/>
          <ac:cxnSpMkLst>
            <pc:docMk/>
            <pc:sldMk cId="3229301086" sldId="7007"/>
            <ac:cxnSpMk id="200" creationId="{700B86A3-DEB3-4FBF-BB29-92CF04EAEB2F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216" creationId="{2A9921A3-A2FF-42C6-B2E9-9BF794C9A8FB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222" creationId="{5EEB703D-B634-480E-B4CE-D7BBCF407D7E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223" creationId="{2021F7A2-0879-4E64-A485-09E6B3DC79F9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224" creationId="{E00710F7-D2E6-4119-AAB9-559F2CE417EB}"/>
          </ac:cxnSpMkLst>
        </pc:cxnChg>
        <pc:cxnChg chg="del">
          <ac:chgData name="Al Brooks" userId="34fc579134f071c1" providerId="LiveId" clId="{5BDF84B7-553A-4E4E-9A1E-417EB8FD4068}" dt="2021-03-23T00:10:58.742" v="6836" actId="478"/>
          <ac:cxnSpMkLst>
            <pc:docMk/>
            <pc:sldMk cId="3229301086" sldId="7007"/>
            <ac:cxnSpMk id="225" creationId="{6B076E22-8DB1-4EB0-B5D2-72C9FDAFC5A9}"/>
          </ac:cxnSpMkLst>
        </pc:cxnChg>
      </pc:sldChg>
      <pc:sldChg chg="addSp delSp modSp del mod ord">
        <pc:chgData name="Al Brooks" userId="34fc579134f071c1" providerId="LiveId" clId="{5BDF84B7-553A-4E4E-9A1E-417EB8FD4068}" dt="2021-03-23T20:53:57.446" v="9032" actId="2696"/>
        <pc:sldMkLst>
          <pc:docMk/>
          <pc:sldMk cId="643052104" sldId="7008"/>
        </pc:sldMkLst>
        <pc:spChg chg="mod">
          <ac:chgData name="Al Brooks" userId="34fc579134f071c1" providerId="LiveId" clId="{5BDF84B7-553A-4E4E-9A1E-417EB8FD4068}" dt="2021-03-23T16:04:49.780" v="7595" actId="20577"/>
          <ac:spMkLst>
            <pc:docMk/>
            <pc:sldMk cId="643052104" sldId="7008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0:34:55.660" v="8954" actId="167"/>
          <ac:spMkLst>
            <pc:docMk/>
            <pc:sldMk cId="643052104" sldId="7008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87" creationId="{4C8DCD22-86EE-454B-8416-90DF07F49909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88" creationId="{F823894B-6E40-4084-8518-9D1F5504C215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89" creationId="{AFEF292F-26B1-4DA4-9419-89831AD3F421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0" creationId="{3907EC20-230C-405C-A13E-20F7D0905CEF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1" creationId="{45F62B70-C64F-4ABA-8C16-0004FBC9E8E2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2" creationId="{7719DA84-05E2-4A08-BE10-88EA81A606FA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3" creationId="{96809502-20B0-48F7-B7EB-1B601920FE7F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4" creationId="{8F1DD7A7-0C8C-48D4-BC75-DC104DF9A64B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5" creationId="{444212B7-A393-4118-80A6-833A92C3BFF0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6" creationId="{5C840395-BB18-4F76-8167-B681AA8166E1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8" creationId="{61C235BC-4FEE-45B9-AEA7-4B5186F8A058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99" creationId="{59F3E3ED-8C68-4A75-B2C0-ACF90F86F857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05" creationId="{89006A60-5772-4F60-B829-948EEBA0F2E1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06" creationId="{A3D9CDEA-4C01-4255-8AC2-BFAFAE952390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45" creationId="{C68A5EA1-3EC8-4C3D-BB8B-1B858A0E7A99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46" creationId="{5451310F-51AA-4EC7-9246-CC1387D1F192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47" creationId="{C55EFCB9-6F6E-45EF-87F1-1503C0E68429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48" creationId="{C70BABCF-8A6C-434F-897A-473A296A1593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49" creationId="{2411FE20-5715-4222-B618-0622FC1B041C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55" creationId="{C3BBECB0-352A-4E92-A6E8-E07B6F30AB0C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156" creationId="{A0A6ECE6-0060-4B40-9331-B5A395CBD71B}"/>
          </ac:spMkLst>
        </pc:spChg>
        <pc:spChg chg="add mod">
          <ac:chgData name="Al Brooks" userId="34fc579134f071c1" providerId="LiveId" clId="{5BDF84B7-553A-4E4E-9A1E-417EB8FD4068}" dt="2021-03-23T20:53:20.705" v="9026" actId="1076"/>
          <ac:spMkLst>
            <pc:docMk/>
            <pc:sldMk cId="643052104" sldId="7008"/>
            <ac:spMk id="158" creationId="{E793F8DD-CDD4-49D7-AF2A-749F614CFE4C}"/>
          </ac:spMkLst>
        </pc:spChg>
        <pc:spChg chg="add del mod">
          <ac:chgData name="Al Brooks" userId="34fc579134f071c1" providerId="LiveId" clId="{5BDF84B7-553A-4E4E-9A1E-417EB8FD4068}" dt="2021-03-23T20:52:02.998" v="9004" actId="478"/>
          <ac:spMkLst>
            <pc:docMk/>
            <pc:sldMk cId="643052104" sldId="7008"/>
            <ac:spMk id="160" creationId="{DC37E0AD-08E2-4ABE-A490-C72791536115}"/>
          </ac:spMkLst>
        </pc:spChg>
        <pc:spChg chg="add del mod">
          <ac:chgData name="Al Brooks" userId="34fc579134f071c1" providerId="LiveId" clId="{5BDF84B7-553A-4E4E-9A1E-417EB8FD4068}" dt="2021-03-23T20:52:18.487" v="9008" actId="478"/>
          <ac:spMkLst>
            <pc:docMk/>
            <pc:sldMk cId="643052104" sldId="7008"/>
            <ac:spMk id="168" creationId="{2ABC5AA1-1041-4CFC-97DC-A32DD969673D}"/>
          </ac:spMkLst>
        </pc:spChg>
        <pc:spChg chg="add del mod">
          <ac:chgData name="Al Brooks" userId="34fc579134f071c1" providerId="LiveId" clId="{5BDF84B7-553A-4E4E-9A1E-417EB8FD4068}" dt="2021-03-23T20:52:35.914" v="9018" actId="478"/>
          <ac:spMkLst>
            <pc:docMk/>
            <pc:sldMk cId="643052104" sldId="7008"/>
            <ac:spMk id="169" creationId="{F36EE674-7B07-43AC-9A68-30D77DB454D9}"/>
          </ac:spMkLst>
        </pc:spChg>
        <pc:spChg chg="add del mod">
          <ac:chgData name="Al Brooks" userId="34fc579134f071c1" providerId="LiveId" clId="{5BDF84B7-553A-4E4E-9A1E-417EB8FD4068}" dt="2021-03-23T20:52:39.022" v="9020" actId="478"/>
          <ac:spMkLst>
            <pc:docMk/>
            <pc:sldMk cId="643052104" sldId="7008"/>
            <ac:spMk id="170" creationId="{08739D64-C1E1-4030-A661-030615A56A4D}"/>
          </ac:spMkLst>
        </pc:spChg>
        <pc:spChg chg="add del mod">
          <ac:chgData name="Al Brooks" userId="34fc579134f071c1" providerId="LiveId" clId="{5BDF84B7-553A-4E4E-9A1E-417EB8FD4068}" dt="2021-03-23T20:52:28.975" v="9015" actId="478"/>
          <ac:spMkLst>
            <pc:docMk/>
            <pc:sldMk cId="643052104" sldId="7008"/>
            <ac:spMk id="171" creationId="{BC252FAB-41CB-4E16-8B9A-996A7C65C481}"/>
          </ac:spMkLst>
        </pc:spChg>
        <pc:spChg chg="add del mod">
          <ac:chgData name="Al Brooks" userId="34fc579134f071c1" providerId="LiveId" clId="{5BDF84B7-553A-4E4E-9A1E-417EB8FD4068}" dt="2021-03-23T20:52:29.597" v="9016" actId="478"/>
          <ac:spMkLst>
            <pc:docMk/>
            <pc:sldMk cId="643052104" sldId="7008"/>
            <ac:spMk id="172" creationId="{1BABC687-73F2-4CFB-BFE3-DEF7CDA0F206}"/>
          </ac:spMkLst>
        </pc:spChg>
        <pc:spChg chg="add mod">
          <ac:chgData name="Al Brooks" userId="34fc579134f071c1" providerId="LiveId" clId="{5BDF84B7-553A-4E4E-9A1E-417EB8FD4068}" dt="2021-03-23T20:51:48.044" v="8999"/>
          <ac:spMkLst>
            <pc:docMk/>
            <pc:sldMk cId="643052104" sldId="7008"/>
            <ac:spMk id="173" creationId="{9779C6B7-E924-4CE6-8CE6-22C7ECCCCF7D}"/>
          </ac:spMkLst>
        </pc:spChg>
        <pc:spChg chg="add del mod">
          <ac:chgData name="Al Brooks" userId="34fc579134f071c1" providerId="LiveId" clId="{5BDF84B7-553A-4E4E-9A1E-417EB8FD4068}" dt="2021-03-23T20:52:27.483" v="9014" actId="478"/>
          <ac:spMkLst>
            <pc:docMk/>
            <pc:sldMk cId="643052104" sldId="7008"/>
            <ac:spMk id="174" creationId="{080757B3-027D-42D7-886B-692E75ECCCCF}"/>
          </ac:spMkLst>
        </pc:spChg>
        <pc:spChg chg="add del mod">
          <ac:chgData name="Al Brooks" userId="34fc579134f071c1" providerId="LiveId" clId="{5BDF84B7-553A-4E4E-9A1E-417EB8FD4068}" dt="2021-03-23T20:52:21.836" v="9009" actId="478"/>
          <ac:spMkLst>
            <pc:docMk/>
            <pc:sldMk cId="643052104" sldId="7008"/>
            <ac:spMk id="175" creationId="{F0B9DA77-BB16-4FCB-8041-3C6A1D454971}"/>
          </ac:spMkLst>
        </pc:spChg>
        <pc:spChg chg="add del mod">
          <ac:chgData name="Al Brooks" userId="34fc579134f071c1" providerId="LiveId" clId="{5BDF84B7-553A-4E4E-9A1E-417EB8FD4068}" dt="2021-03-23T20:52:44.573" v="9022" actId="478"/>
          <ac:spMkLst>
            <pc:docMk/>
            <pc:sldMk cId="643052104" sldId="7008"/>
            <ac:spMk id="176" creationId="{A4C39357-C41E-4A5F-9544-D232AB2FE4CC}"/>
          </ac:spMkLst>
        </pc:spChg>
        <pc:spChg chg="add mod">
          <ac:chgData name="Al Brooks" userId="34fc579134f071c1" providerId="LiveId" clId="{5BDF84B7-553A-4E4E-9A1E-417EB8FD4068}" dt="2021-03-23T20:53:02.849" v="9023"/>
          <ac:spMkLst>
            <pc:docMk/>
            <pc:sldMk cId="643052104" sldId="7008"/>
            <ac:spMk id="177" creationId="{658963C5-BB74-4316-B228-CA742E82ABC8}"/>
          </ac:spMkLst>
        </pc:spChg>
        <pc:spChg chg="add mod">
          <ac:chgData name="Al Brooks" userId="34fc579134f071c1" providerId="LiveId" clId="{5BDF84B7-553A-4E4E-9A1E-417EB8FD4068}" dt="2021-03-23T20:53:02.849" v="9023"/>
          <ac:spMkLst>
            <pc:docMk/>
            <pc:sldMk cId="643052104" sldId="7008"/>
            <ac:spMk id="178" creationId="{2256B8BE-AF88-4613-81C7-4C986F301ADA}"/>
          </ac:spMkLst>
        </pc:spChg>
        <pc:spChg chg="add mod">
          <ac:chgData name="Al Brooks" userId="34fc579134f071c1" providerId="LiveId" clId="{5BDF84B7-553A-4E4E-9A1E-417EB8FD4068}" dt="2021-03-23T20:53:35.522" v="9029" actId="14100"/>
          <ac:spMkLst>
            <pc:docMk/>
            <pc:sldMk cId="643052104" sldId="7008"/>
            <ac:spMk id="180" creationId="{D935C341-686F-4E62-AB24-2AE10CA96279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213" creationId="{AECA109F-A731-4493-8406-5F6329B74247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214" creationId="{08DE4D7E-9AA2-4A95-B4C9-86B5A0BEB3FF}"/>
          </ac:spMkLst>
        </pc:spChg>
        <pc:spChg chg="del">
          <ac:chgData name="Al Brooks" userId="34fc579134f071c1" providerId="LiveId" clId="{5BDF84B7-553A-4E4E-9A1E-417EB8FD4068}" dt="2021-03-23T20:53:49.693" v="9031" actId="478"/>
          <ac:spMkLst>
            <pc:docMk/>
            <pc:sldMk cId="643052104" sldId="7008"/>
            <ac:spMk id="215" creationId="{75A945B8-D950-44B8-9521-EC5EB7E9218E}"/>
          </ac:spMkLst>
        </pc:spChg>
        <pc:picChg chg="add mod ord">
          <ac:chgData name="Al Brooks" userId="34fc579134f071c1" providerId="LiveId" clId="{5BDF84B7-553A-4E4E-9A1E-417EB8FD4068}" dt="2021-03-23T20:52:37.941" v="9019" actId="1076"/>
          <ac:picMkLst>
            <pc:docMk/>
            <pc:sldMk cId="643052104" sldId="7008"/>
            <ac:picMk id="159" creationId="{113ED34F-EF19-4D2B-AD2E-3269872F77FB}"/>
          </ac:picMkLst>
        </pc:pic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86" creationId="{C2A50039-C0B9-48BE-A4F4-09CFC31FD09F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97" creationId="{1CAA9039-491E-4C21-9C21-D496720F753A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0" creationId="{2BAEC432-EDA8-456D-B5CB-73814C05ABB3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1" creationId="{D354C70C-D041-4A73-82B6-331072FBD9A8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2" creationId="{0C5EE56C-BC94-4F09-A2D6-0A7E000374EA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3" creationId="{C1AB8E5B-8B71-4C0C-B799-0F28FBB0747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4" creationId="{1BBA7363-7B36-4545-8A4A-A184134277FC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7" creationId="{7AA814DC-0086-48FE-9E54-492BE8BEB458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8" creationId="{A63CA2FE-3CE1-41E2-B172-09894734BAA0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09" creationId="{1E37B17E-7A79-482E-8B1F-D6B271F1A20E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0" creationId="{0C79AEE4-D05F-435C-BA0F-4ECFA50892A8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1" creationId="{6D4C0B85-8280-440D-83DD-69B42D7E1CD7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2" creationId="{4B892D71-C422-43B7-819B-0B7403C395A6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3" creationId="{24367B4A-921B-4679-A2A5-F017092A5B27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4" creationId="{ECD68401-EC47-4E43-A23C-6D14925272F1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5" creationId="{B7F8E48F-C8BD-4CC3-8FE4-ED50809049E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6" creationId="{9950FF49-917A-4175-8F44-74391E0652F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7" creationId="{B616A4B6-9E74-46AC-BB64-5F728E15A143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8" creationId="{DF811976-D7FF-45F3-9C16-D9D16A6F94AD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19" creationId="{0B5BB7D3-8E16-4BA5-8024-C2166C7B8E9A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0" creationId="{DF86DC97-B206-4093-BB7F-5FE75196B153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1" creationId="{3DCA934D-2F4D-4AF1-96C8-D9993AFD5F29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2" creationId="{90708AB1-365C-44D1-8A11-323304D6BCC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3" creationId="{343D471A-D7A3-4357-A7D9-6FDDDA798947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4" creationId="{E04CAB13-E0A0-4213-AEED-4554410C34F9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5" creationId="{FBE3618B-181A-46B5-AC50-57BF0D633EB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6" creationId="{2A25EE58-8EB0-4D29-AEA8-7AE6A4E59A2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7" creationId="{19F327DD-A032-42AF-85B3-28AC748F8CE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8" creationId="{AFB205C9-A58C-4DF3-AA9D-FA11AD87157F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29" creationId="{681049EB-5102-4CBE-B7D4-89B13DC85AA1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0" creationId="{CAB10980-0DAD-46C1-B85E-60B6A1FA6D00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1" creationId="{D692823C-A7C5-47C8-BCB5-0BAA2AB5F0C6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2" creationId="{1D8735DB-A5D7-4CB5-8A96-427E2658338E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3" creationId="{AE0A16D2-EEB1-4C5A-938B-94D02A623623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4" creationId="{0BE70F7F-9CF1-44FB-A3D4-24527AD3A5E5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5" creationId="{4FC7D36D-A506-419F-B182-51AFB90124B7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6" creationId="{21C4EE99-7602-498B-87FC-1A03E4495E54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7" creationId="{48D9F5DE-58DE-4BD8-BC26-5448E13266F2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8" creationId="{E9342DC7-C33E-4EF2-AB97-9785DB76173D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39" creationId="{39BD9A27-D727-4845-9227-5175255107EB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40" creationId="{5F195F15-408E-467A-BB78-C4AA2A1BD0BD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41" creationId="{E6E2B006-4B0F-4629-AD35-6E9514465D62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42" creationId="{5297888C-C459-4408-AD6C-3F784643326D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43" creationId="{2E2BC6F4-46B4-4260-A42F-6157712FE7B2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44" creationId="{1839F9DB-0B45-4740-9332-B262F7D80EF7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0" creationId="{6256276E-7011-4F98-964E-56F63EA6A7FF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1" creationId="{0FCE895A-62C6-4E41-89E1-DA3880805251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2" creationId="{2C5FEBC9-3848-4CEC-B98A-079D0B483962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3" creationId="{3F32642D-477E-49D7-94F6-328C1ABE9AFB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4" creationId="{324004BA-43AC-44FB-B3ED-21FB88D04989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57" creationId="{031C49B4-FBAB-4B1A-94BF-3A1637459792}"/>
          </ac:cxnSpMkLst>
        </pc:cxnChg>
        <pc:cxnChg chg="add mod">
          <ac:chgData name="Al Brooks" userId="34fc579134f071c1" providerId="LiveId" clId="{5BDF84B7-553A-4E4E-9A1E-417EB8FD4068}" dt="2021-03-23T20:51:48.044" v="8999"/>
          <ac:cxnSpMkLst>
            <pc:docMk/>
            <pc:sldMk cId="643052104" sldId="7008"/>
            <ac:cxnSpMk id="161" creationId="{545337E9-D793-426C-9867-A680160735F7}"/>
          </ac:cxnSpMkLst>
        </pc:cxnChg>
        <pc:cxnChg chg="add del mod">
          <ac:chgData name="Al Brooks" userId="34fc579134f071c1" providerId="LiveId" clId="{5BDF84B7-553A-4E4E-9A1E-417EB8FD4068}" dt="2021-03-23T20:52:26.775" v="9013" actId="478"/>
          <ac:cxnSpMkLst>
            <pc:docMk/>
            <pc:sldMk cId="643052104" sldId="7008"/>
            <ac:cxnSpMk id="162" creationId="{86466203-9F81-4108-89BB-26EA447910DF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163" creationId="{DBFE999A-C1FB-4D80-8802-C8A7E0E9B728}"/>
          </ac:cxnSpMkLst>
        </pc:cxnChg>
        <pc:cxnChg chg="add del mod">
          <ac:chgData name="Al Brooks" userId="34fc579134f071c1" providerId="LiveId" clId="{5BDF84B7-553A-4E4E-9A1E-417EB8FD4068}" dt="2021-03-23T20:52:22.841" v="9010" actId="478"/>
          <ac:cxnSpMkLst>
            <pc:docMk/>
            <pc:sldMk cId="643052104" sldId="7008"/>
            <ac:cxnSpMk id="164" creationId="{A52A4220-813F-4CAA-AF83-9138E1E981DC}"/>
          </ac:cxnSpMkLst>
        </pc:cxnChg>
        <pc:cxnChg chg="add mod">
          <ac:chgData name="Al Brooks" userId="34fc579134f071c1" providerId="LiveId" clId="{5BDF84B7-553A-4E4E-9A1E-417EB8FD4068}" dt="2021-03-23T20:51:48.044" v="8999"/>
          <ac:cxnSpMkLst>
            <pc:docMk/>
            <pc:sldMk cId="643052104" sldId="7008"/>
            <ac:cxnSpMk id="165" creationId="{D46C7DEA-3D55-482E-ABC8-0425463BE3FF}"/>
          </ac:cxnSpMkLst>
        </pc:cxnChg>
        <pc:cxnChg chg="add del mod">
          <ac:chgData name="Al Brooks" userId="34fc579134f071c1" providerId="LiveId" clId="{5BDF84B7-553A-4E4E-9A1E-417EB8FD4068}" dt="2021-03-23T20:52:30.946" v="9017" actId="478"/>
          <ac:cxnSpMkLst>
            <pc:docMk/>
            <pc:sldMk cId="643052104" sldId="7008"/>
            <ac:cxnSpMk id="166" creationId="{B7BB3B9B-D524-4A54-84B5-81C29856C459}"/>
          </ac:cxnSpMkLst>
        </pc:cxnChg>
        <pc:cxnChg chg="add del mod">
          <ac:chgData name="Al Brooks" userId="34fc579134f071c1" providerId="LiveId" clId="{5BDF84B7-553A-4E4E-9A1E-417EB8FD4068}" dt="2021-03-23T20:52:24.878" v="9011" actId="478"/>
          <ac:cxnSpMkLst>
            <pc:docMk/>
            <pc:sldMk cId="643052104" sldId="7008"/>
            <ac:cxnSpMk id="167" creationId="{2E825807-9DF2-432C-8B7A-CC04624D0114}"/>
          </ac:cxnSpMkLst>
        </pc:cxnChg>
        <pc:cxnChg chg="add mod">
          <ac:chgData name="Al Brooks" userId="34fc579134f071c1" providerId="LiveId" clId="{5BDF84B7-553A-4E4E-9A1E-417EB8FD4068}" dt="2021-03-23T20:53:17.710" v="9025" actId="14100"/>
          <ac:cxnSpMkLst>
            <pc:docMk/>
            <pc:sldMk cId="643052104" sldId="7008"/>
            <ac:cxnSpMk id="179" creationId="{771D3447-3BCF-4CF8-84A3-E646DDEFB80E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216" creationId="{AB72C323-7307-4B0E-8790-F10FD2DB645E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222" creationId="{6FA14612-F3D0-4335-A2DA-245D1E998D0D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223" creationId="{1169BC68-BAE2-4CD3-9088-629E6083AF48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224" creationId="{C7A9A336-5D8F-42E9-A26F-1EF95FEA423C}"/>
          </ac:cxnSpMkLst>
        </pc:cxnChg>
        <pc:cxnChg chg="del">
          <ac:chgData name="Al Brooks" userId="34fc579134f071c1" providerId="LiveId" clId="{5BDF84B7-553A-4E4E-9A1E-417EB8FD4068}" dt="2021-03-23T20:53:49.693" v="9031" actId="478"/>
          <ac:cxnSpMkLst>
            <pc:docMk/>
            <pc:sldMk cId="643052104" sldId="7008"/>
            <ac:cxnSpMk id="225" creationId="{D98339A6-FD03-413D-B786-D70983ACC217}"/>
          </ac:cxnSpMkLst>
        </pc:cxnChg>
      </pc:sldChg>
      <pc:sldChg chg="addSp delSp modSp del mod ord">
        <pc:chgData name="Al Brooks" userId="34fc579134f071c1" providerId="LiveId" clId="{5BDF84B7-553A-4E4E-9A1E-417EB8FD4068}" dt="2021-03-24T21:12:23.857" v="11842" actId="2696"/>
        <pc:sldMkLst>
          <pc:docMk/>
          <pc:sldMk cId="2526067050" sldId="7009"/>
        </pc:sldMkLst>
        <pc:spChg chg="mod">
          <ac:chgData name="Al Brooks" userId="34fc579134f071c1" providerId="LiveId" clId="{5BDF84B7-553A-4E4E-9A1E-417EB8FD4068}" dt="2021-03-24T15:25:07.429" v="10704" actId="20577"/>
          <ac:spMkLst>
            <pc:docMk/>
            <pc:sldMk cId="2526067050" sldId="7009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08:29.238" v="11763" actId="167"/>
          <ac:spMkLst>
            <pc:docMk/>
            <pc:sldMk cId="2526067050" sldId="7009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87" creationId="{B1FD6FD9-2E06-4E73-B3D2-6E645FC3EAF6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88" creationId="{ED791EC0-0017-44AD-9099-0189A1EAD420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89" creationId="{4AB326E1-3A1B-4AF6-9F3F-62B33CCE7862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0" creationId="{D732E34D-6532-426E-8411-ABE4A4607C49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1" creationId="{266337EA-D8D9-447F-97B6-FD714FA51BBC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2" creationId="{8C20D604-DAB7-4465-B602-8571E2324EED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3" creationId="{AC936271-0B37-42C2-B710-1658930A9B0E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4" creationId="{B6C31AE0-076F-499F-B26A-3FF6B66B87C9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5" creationId="{E72A84CC-3FCA-4B28-9DE9-3B92750D3578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6" creationId="{3B6EED0E-DDE9-409C-8EB8-3A2BB9888A1C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98" creationId="{BB8049F6-1BBF-4338-A475-2499B70B0713}"/>
          </ac:spMkLst>
        </pc:spChg>
        <pc:spChg chg="mod">
          <ac:chgData name="Al Brooks" userId="34fc579134f071c1" providerId="LiveId" clId="{5BDF84B7-553A-4E4E-9A1E-417EB8FD4068}" dt="2021-03-24T21:10:37.769" v="11815" actId="1076"/>
          <ac:spMkLst>
            <pc:docMk/>
            <pc:sldMk cId="2526067050" sldId="7009"/>
            <ac:spMk id="99" creationId="{CAFA3CC7-F48A-41BC-B5B2-C27ABAF8D210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05" creationId="{E1E6D0B1-50D1-4755-BC62-8371D0FA92D6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06" creationId="{BB6C48E8-FE81-41E2-9464-4B26F77277F5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45" creationId="{D884C187-0EF4-45DF-A51E-3F6C042F1CB8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46" creationId="{FD05E575-0876-4C30-B2BD-BB69102624A0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47" creationId="{B6032DE9-57D6-4269-9392-BCF222D5C8BD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48" creationId="{E2AFDF2D-38FC-4525-9A24-82C1169AF72A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49" creationId="{2B7E7BD0-719B-4B7B-B56F-A6703FDC92B8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55" creationId="{E4770872-93E1-4613-8223-F11CE1F00823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56" creationId="{D0C2D220-85EF-4A6C-BC89-FD82C1AFA9B5}"/>
          </ac:spMkLst>
        </pc:spChg>
        <pc:spChg chg="add del mod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158" creationId="{C814A323-310A-4509-8A81-40036D0BC9AD}"/>
          </ac:spMkLst>
        </pc:spChg>
        <pc:spChg chg="add del mod">
          <ac:chgData name="Al Brooks" userId="34fc579134f071c1" providerId="LiveId" clId="{5BDF84B7-553A-4E4E-9A1E-417EB8FD4068}" dt="2021-03-24T21:11:01.557" v="11822" actId="478"/>
          <ac:spMkLst>
            <pc:docMk/>
            <pc:sldMk cId="2526067050" sldId="7009"/>
            <ac:spMk id="160" creationId="{83CBF218-4C9E-4FFF-9C76-120D43CCB483}"/>
          </ac:spMkLst>
        </pc:spChg>
        <pc:spChg chg="add del mod">
          <ac:chgData name="Al Brooks" userId="34fc579134f071c1" providerId="LiveId" clId="{5BDF84B7-553A-4E4E-9A1E-417EB8FD4068}" dt="2021-03-24T21:10:56.424" v="11819" actId="478"/>
          <ac:spMkLst>
            <pc:docMk/>
            <pc:sldMk cId="2526067050" sldId="7009"/>
            <ac:spMk id="165" creationId="{EE42B4E6-7B17-4D94-8030-D921F012D0F9}"/>
          </ac:spMkLst>
        </pc:spChg>
        <pc:spChg chg="add del mod">
          <ac:chgData name="Al Brooks" userId="34fc579134f071c1" providerId="LiveId" clId="{5BDF84B7-553A-4E4E-9A1E-417EB8FD4068}" dt="2021-03-24T21:10:55.734" v="11818" actId="478"/>
          <ac:spMkLst>
            <pc:docMk/>
            <pc:sldMk cId="2526067050" sldId="7009"/>
            <ac:spMk id="166" creationId="{9EDDC07F-7855-48A9-9A9C-0C4E174E4FF0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67" creationId="{0AFB9407-E52D-4575-945A-B7400056DD5C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68" creationId="{93462CD4-E72C-4DB9-83F5-35DB53E038D1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69" creationId="{4A42626B-EEE7-4C66-B1CA-7D9C581069B9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70" creationId="{EF1546CD-5230-4131-A09D-05B2F4EBF009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71" creationId="{6E090612-12C6-42EE-952B-70FC300BF906}"/>
          </ac:spMkLst>
        </pc:spChg>
        <pc:spChg chg="add del mod">
          <ac:chgData name="Al Brooks" userId="34fc579134f071c1" providerId="LiveId" clId="{5BDF84B7-553A-4E4E-9A1E-417EB8FD4068}" dt="2021-03-24T21:10:54.743" v="11817" actId="478"/>
          <ac:spMkLst>
            <pc:docMk/>
            <pc:sldMk cId="2526067050" sldId="7009"/>
            <ac:spMk id="172" creationId="{58D30A36-F1C6-476E-A3E7-A7FD50DC9BE4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73" creationId="{72061616-C8DA-408C-A54D-1C6D83FDE1BE}"/>
          </ac:spMkLst>
        </pc:spChg>
        <pc:spChg chg="add del mod">
          <ac:chgData name="Al Brooks" userId="34fc579134f071c1" providerId="LiveId" clId="{5BDF84B7-553A-4E4E-9A1E-417EB8FD4068}" dt="2021-03-24T21:10:58.627" v="11820" actId="478"/>
          <ac:spMkLst>
            <pc:docMk/>
            <pc:sldMk cId="2526067050" sldId="7009"/>
            <ac:spMk id="174" creationId="{06E57D13-6E83-4166-A382-C547996A23FF}"/>
          </ac:spMkLst>
        </pc:spChg>
        <pc:spChg chg="add mod">
          <ac:chgData name="Al Brooks" userId="34fc579134f071c1" providerId="LiveId" clId="{5BDF84B7-553A-4E4E-9A1E-417EB8FD4068}" dt="2021-03-24T21:10:50.599" v="11816"/>
          <ac:spMkLst>
            <pc:docMk/>
            <pc:sldMk cId="2526067050" sldId="7009"/>
            <ac:spMk id="175" creationId="{7E88B2A8-0AB6-47CC-BB59-3E8A614F37D9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213" creationId="{F6CF98E7-02DA-43C0-B449-590D98B3C24D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214" creationId="{C084AD56-E4E8-4800-8933-53A8B749D5CD}"/>
          </ac:spMkLst>
        </pc:spChg>
        <pc:spChg chg="del">
          <ac:chgData name="Al Brooks" userId="34fc579134f071c1" providerId="LiveId" clId="{5BDF84B7-553A-4E4E-9A1E-417EB8FD4068}" dt="2021-03-24T21:12:19.812" v="11841" actId="478"/>
          <ac:spMkLst>
            <pc:docMk/>
            <pc:sldMk cId="2526067050" sldId="7009"/>
            <ac:spMk id="215" creationId="{7DC8076C-FAAC-4073-BF73-115F285C3795}"/>
          </ac:spMkLst>
        </pc:spChg>
        <pc:picChg chg="add mod ord">
          <ac:chgData name="Al Brooks" userId="34fc579134f071c1" providerId="LiveId" clId="{5BDF84B7-553A-4E4E-9A1E-417EB8FD4068}" dt="2021-03-24T21:08:18.628" v="11761" actId="167"/>
          <ac:picMkLst>
            <pc:docMk/>
            <pc:sldMk cId="2526067050" sldId="7009"/>
            <ac:picMk id="159" creationId="{3D3C562F-C6CA-40BF-B270-DE6575786093}"/>
          </ac:picMkLst>
        </pc:pic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86" creationId="{5DDB25E9-161F-4B55-918C-C3C333FDCEA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97" creationId="{1CC9EF30-3F28-4A97-8641-AA6EEFD2875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0" creationId="{2D909F85-1071-472D-A9B4-007F174129C8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1" creationId="{AA3EA8DA-FE0F-4F29-95F0-586BB69DD8B8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2" creationId="{68605682-03E3-4F82-A8B4-3013C682AA95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3" creationId="{4BFE4CD1-1412-4007-BB45-0B6605ECEE61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4" creationId="{6826F16D-11D4-4856-B9DF-A1D175FEE9B0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7" creationId="{73EFE852-513B-4E51-83E9-8690BC14ECA7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8" creationId="{656D88FE-DE0C-40F5-88FC-B82CE268252D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09" creationId="{79CDC4CB-C38B-44CF-8C3C-3316439BEFAB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0" creationId="{4F1B7E98-999D-43D3-88AE-18B0B29255D3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1" creationId="{F8B73A92-8D0D-4D96-A2C7-D40DE1AA249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2" creationId="{97A0FD02-D537-4088-9B4F-B777401DAA8C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3" creationId="{E693AE71-E62C-4A68-B7B6-B0AA7CD9226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4" creationId="{0514520D-7847-473B-A45D-F22339F5FE35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5" creationId="{4563DD3B-DBEA-499B-8F18-6EA4E6F70A57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6" creationId="{F1F723B9-7B86-4586-86FD-3CE16023F9C9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7" creationId="{16C0B9E4-885D-4BB3-84C0-EA11F3E03CD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8" creationId="{BF92917D-F3B5-484F-AE1D-31EC79AB020F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19" creationId="{6D9F2AEA-C22E-40B4-8208-BB7BE10886CB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0" creationId="{9F3EB252-4963-43E5-8E3D-C1588A88621E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1" creationId="{0B3521BC-1656-4CD0-8E55-90B84EBE4EE9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2" creationId="{F5145349-168E-4DFE-AC55-0E4DE9C8D7F2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3" creationId="{E356C155-10B9-412D-9C73-0E1F2F279C12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4" creationId="{E00946EC-AAA4-4FC5-8226-32E4EFACA642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5" creationId="{17A1A4A4-2D94-4F3A-B1E1-54EEC426FF3C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6" creationId="{8D9A4194-D933-4C2C-A8F0-C2A6306C5317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7" creationId="{DBB6EEE1-A06E-4EA4-AF48-E65DB54426A5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8" creationId="{B2158ECC-1F75-4F92-B449-9C1871F4047D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29" creationId="{4D44C988-CDEC-4FA7-B99C-4460C49AB86D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0" creationId="{76AE016D-6CC2-4D10-A5A5-24ED5192307B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1" creationId="{49D7C572-C9AF-432C-BEC2-E61629377C10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2" creationId="{BCF177EB-8A64-4401-A486-087B30A4ECEA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3" creationId="{D800B231-DCA5-42BE-97FF-3E68063582F2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4" creationId="{972A84C2-958A-4E2C-80A5-C5AB093AA3FB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5" creationId="{8ACD5E57-E312-4302-B81B-D909E819B20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6" creationId="{E320C9E2-D5B3-4236-A7FD-9FF7C935C27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7" creationId="{6E4DA9B2-3794-4BE6-B8EE-8DA9876F648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8" creationId="{0AA370BB-8922-4ECF-8856-241A9208889E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39" creationId="{F131414B-3B56-454C-B7CA-6500AF450E71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40" creationId="{FBF3218C-2A8F-47BA-B372-810CBC5B3160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41" creationId="{F5437FC3-757F-445D-86BC-AD162AFCFBCE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42" creationId="{8CEA648C-42B8-4494-ACBC-03475E01D52E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43" creationId="{7788323A-C823-4FF2-B6C1-76C7B4C82402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44" creationId="{11C0237F-DA22-4803-B996-5F3511C054D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0" creationId="{815DDAA6-A845-4E98-A85B-FF87E0B54D2B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1" creationId="{5DA50C24-15D3-46B8-BEBA-17178BD98953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2" creationId="{70E52489-5D4F-42FD-BDD7-454E47D69627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3" creationId="{A65E5356-D2FB-428D-AF6C-26332D9A3CCD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4" creationId="{ED2BACD2-F4EF-44D2-AB1B-FA25733E0399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57" creationId="{037ACB79-5E69-4445-A433-9C1D211D714D}"/>
          </ac:cxnSpMkLst>
        </pc:cxnChg>
        <pc:cxnChg chg="add mod">
          <ac:chgData name="Al Brooks" userId="34fc579134f071c1" providerId="LiveId" clId="{5BDF84B7-553A-4E4E-9A1E-417EB8FD4068}" dt="2021-03-24T21:10:50.599" v="11816"/>
          <ac:cxnSpMkLst>
            <pc:docMk/>
            <pc:sldMk cId="2526067050" sldId="7009"/>
            <ac:cxnSpMk id="161" creationId="{31744D8A-3A01-4243-8E5A-BC2757FA6F45}"/>
          </ac:cxnSpMkLst>
        </pc:cxnChg>
        <pc:cxnChg chg="add mod">
          <ac:chgData name="Al Brooks" userId="34fc579134f071c1" providerId="LiveId" clId="{5BDF84B7-553A-4E4E-9A1E-417EB8FD4068}" dt="2021-03-24T21:10:50.599" v="11816"/>
          <ac:cxnSpMkLst>
            <pc:docMk/>
            <pc:sldMk cId="2526067050" sldId="7009"/>
            <ac:cxnSpMk id="162" creationId="{810965C2-F884-49C8-B165-51BC28E56D65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163" creationId="{25ECA9AD-6908-40AC-8D9F-A96169BD9740}"/>
          </ac:cxnSpMkLst>
        </pc:cxnChg>
        <pc:cxnChg chg="add mod">
          <ac:chgData name="Al Brooks" userId="34fc579134f071c1" providerId="LiveId" clId="{5BDF84B7-553A-4E4E-9A1E-417EB8FD4068}" dt="2021-03-24T21:10:50.599" v="11816"/>
          <ac:cxnSpMkLst>
            <pc:docMk/>
            <pc:sldMk cId="2526067050" sldId="7009"/>
            <ac:cxnSpMk id="164" creationId="{DDB041F0-107A-41A8-B146-E62AA6777F8F}"/>
          </ac:cxnSpMkLst>
        </pc:cxnChg>
        <pc:cxnChg chg="add mod">
          <ac:chgData name="Al Brooks" userId="34fc579134f071c1" providerId="LiveId" clId="{5BDF84B7-553A-4E4E-9A1E-417EB8FD4068}" dt="2021-03-24T21:10:50.599" v="11816"/>
          <ac:cxnSpMkLst>
            <pc:docMk/>
            <pc:sldMk cId="2526067050" sldId="7009"/>
            <ac:cxnSpMk id="176" creationId="{0FDC35B8-656F-4206-A321-5608AE242CDA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216" creationId="{4FDF52E8-38D6-4262-A8B8-AA36CCD6C8C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222" creationId="{FA303511-343E-4067-96F5-FE312C5EB0B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223" creationId="{11F6F08C-7DDB-4664-8DF7-1CC90762E1A4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224" creationId="{AD6B2329-32ED-43C1-9476-87A58CF83726}"/>
          </ac:cxnSpMkLst>
        </pc:cxnChg>
        <pc:cxnChg chg="del">
          <ac:chgData name="Al Brooks" userId="34fc579134f071c1" providerId="LiveId" clId="{5BDF84B7-553A-4E4E-9A1E-417EB8FD4068}" dt="2021-03-24T21:12:19.812" v="11841" actId="478"/>
          <ac:cxnSpMkLst>
            <pc:docMk/>
            <pc:sldMk cId="2526067050" sldId="7009"/>
            <ac:cxnSpMk id="225" creationId="{BE59CF4B-4FE7-4879-B01F-C270467E5015}"/>
          </ac:cxnSpMkLst>
        </pc:cxnChg>
      </pc:sldChg>
      <pc:sldChg chg="del">
        <pc:chgData name="Al Brooks" userId="34fc579134f071c1" providerId="LiveId" clId="{5BDF84B7-553A-4E4E-9A1E-417EB8FD4068}" dt="2021-03-18T15:36:53.021" v="0" actId="47"/>
        <pc:sldMkLst>
          <pc:docMk/>
          <pc:sldMk cId="2047632112" sldId="7057"/>
        </pc:sldMkLst>
      </pc:sldChg>
      <pc:sldChg chg="addSp delSp modSp del mod">
        <pc:chgData name="Al Brooks" userId="34fc579134f071c1" providerId="LiveId" clId="{5BDF84B7-553A-4E4E-9A1E-417EB8FD4068}" dt="2021-03-19T18:18:47.373" v="2441" actId="47"/>
        <pc:sldMkLst>
          <pc:docMk/>
          <pc:sldMk cId="3712357683" sldId="7058"/>
        </pc:sldMkLst>
        <pc:spChg chg="mod">
          <ac:chgData name="Al Brooks" userId="34fc579134f071c1" providerId="LiveId" clId="{5BDF84B7-553A-4E4E-9A1E-417EB8FD4068}" dt="2021-03-18T18:47:09.791" v="44" actId="20577"/>
          <ac:spMkLst>
            <pc:docMk/>
            <pc:sldMk cId="3712357683" sldId="7058"/>
            <ac:spMk id="5" creationId="{00000000-0000-0000-0000-000000000000}"/>
          </ac:spMkLst>
        </pc:spChg>
        <pc:spChg chg="add del mod">
          <ac:chgData name="Al Brooks" userId="34fc579134f071c1" providerId="LiveId" clId="{5BDF84B7-553A-4E4E-9A1E-417EB8FD4068}" dt="2021-03-18T18:46:56.455" v="24" actId="478"/>
          <ac:spMkLst>
            <pc:docMk/>
            <pc:sldMk cId="3712357683" sldId="7058"/>
            <ac:spMk id="82" creationId="{1016A6D8-6BE9-4BE5-ACFE-A82951D2012B}"/>
          </ac:spMkLst>
        </pc:spChg>
        <pc:spChg chg="add del mod">
          <ac:chgData name="Al Brooks" userId="34fc579134f071c1" providerId="LiveId" clId="{5BDF84B7-553A-4E4E-9A1E-417EB8FD4068}" dt="2021-03-18T15:38:41.972" v="22" actId="478"/>
          <ac:spMkLst>
            <pc:docMk/>
            <pc:sldMk cId="3712357683" sldId="7058"/>
            <ac:spMk id="83" creationId="{334BFCE1-913A-4724-9B91-5965BE21F62F}"/>
          </ac:spMkLst>
        </pc:spChg>
        <pc:spChg chg="add del mod">
          <ac:chgData name="Al Brooks" userId="34fc579134f071c1" providerId="LiveId" clId="{5BDF84B7-553A-4E4E-9A1E-417EB8FD4068}" dt="2021-03-18T15:37:43.897" v="15" actId="478"/>
          <ac:spMkLst>
            <pc:docMk/>
            <pc:sldMk cId="3712357683" sldId="7058"/>
            <ac:spMk id="84" creationId="{0A264609-D3E9-40A8-9CE6-73841017970F}"/>
          </ac:spMkLst>
        </pc:spChg>
        <pc:spChg chg="add del mod">
          <ac:chgData name="Al Brooks" userId="34fc579134f071c1" providerId="LiveId" clId="{5BDF84B7-553A-4E4E-9A1E-417EB8FD4068}" dt="2021-03-18T18:46:56.455" v="24" actId="478"/>
          <ac:spMkLst>
            <pc:docMk/>
            <pc:sldMk cId="3712357683" sldId="7058"/>
            <ac:spMk id="85" creationId="{28C8D507-F5F2-4D87-ACBB-DE1FC3098DC4}"/>
          </ac:spMkLst>
        </pc:spChg>
        <pc:spChg chg="add del mod">
          <ac:chgData name="Al Brooks" userId="34fc579134f071c1" providerId="LiveId" clId="{5BDF84B7-553A-4E4E-9A1E-417EB8FD4068}" dt="2021-03-18T15:38:23.196" v="21" actId="478"/>
          <ac:spMkLst>
            <pc:docMk/>
            <pc:sldMk cId="3712357683" sldId="7058"/>
            <ac:spMk id="86" creationId="{FC44FC97-F810-4555-959A-C2E8C624369C}"/>
          </ac:spMkLst>
        </pc:spChg>
        <pc:spChg chg="add del mod">
          <ac:chgData name="Al Brooks" userId="34fc579134f071c1" providerId="LiveId" clId="{5BDF84B7-553A-4E4E-9A1E-417EB8FD4068}" dt="2021-03-18T18:46:56.455" v="24" actId="478"/>
          <ac:spMkLst>
            <pc:docMk/>
            <pc:sldMk cId="3712357683" sldId="7058"/>
            <ac:spMk id="87" creationId="{C8C1308F-F7D6-4616-9A08-737FFED55CA9}"/>
          </ac:spMkLst>
        </pc:spChg>
        <pc:spChg chg="add del mod">
          <ac:chgData name="Al Brooks" userId="34fc579134f071c1" providerId="LiveId" clId="{5BDF84B7-553A-4E4E-9A1E-417EB8FD4068}" dt="2021-03-18T18:46:56.455" v="24" actId="478"/>
          <ac:spMkLst>
            <pc:docMk/>
            <pc:sldMk cId="3712357683" sldId="7058"/>
            <ac:spMk id="88" creationId="{A7F3FF3C-6F8D-4DAE-A3A3-0522568EAE07}"/>
          </ac:spMkLst>
        </pc:spChg>
        <pc:spChg chg="add del mod">
          <ac:chgData name="Al Brooks" userId="34fc579134f071c1" providerId="LiveId" clId="{5BDF84B7-553A-4E4E-9A1E-417EB8FD4068}" dt="2021-03-18T18:46:56.455" v="24" actId="478"/>
          <ac:spMkLst>
            <pc:docMk/>
            <pc:sldMk cId="3712357683" sldId="7058"/>
            <ac:spMk id="89" creationId="{020831B3-72B9-4D9E-A87A-C289FC142715}"/>
          </ac:spMkLst>
        </pc:spChg>
        <pc:spChg chg="add mod">
          <ac:chgData name="Al Brooks" userId="34fc579134f071c1" providerId="LiveId" clId="{5BDF84B7-553A-4E4E-9A1E-417EB8FD4068}" dt="2021-03-18T20:23:45.752" v="868" actId="14100"/>
          <ac:spMkLst>
            <pc:docMk/>
            <pc:sldMk cId="3712357683" sldId="7058"/>
            <ac:spMk id="96" creationId="{407A1E97-2FC9-4ECA-B24A-92492B494965}"/>
          </ac:spMkLst>
        </pc:spChg>
        <pc:spChg chg="add mod">
          <ac:chgData name="Al Brooks" userId="34fc579134f071c1" providerId="LiveId" clId="{5BDF84B7-553A-4E4E-9A1E-417EB8FD4068}" dt="2021-03-18T20:28:42.480" v="1032" actId="108"/>
          <ac:spMkLst>
            <pc:docMk/>
            <pc:sldMk cId="3712357683" sldId="7058"/>
            <ac:spMk id="97" creationId="{6EF01E47-CEF5-4C5F-A02D-E1E20A6D66E0}"/>
          </ac:spMkLst>
        </pc:spChg>
        <pc:spChg chg="add mod">
          <ac:chgData name="Al Brooks" userId="34fc579134f071c1" providerId="LiveId" clId="{5BDF84B7-553A-4E4E-9A1E-417EB8FD4068}" dt="2021-03-18T20:25:15.089" v="892" actId="108"/>
          <ac:spMkLst>
            <pc:docMk/>
            <pc:sldMk cId="3712357683" sldId="7058"/>
            <ac:spMk id="100" creationId="{EB0A744E-FBAF-4EC3-A740-21E0C2DDAF65}"/>
          </ac:spMkLst>
        </pc:spChg>
        <pc:spChg chg="add mod">
          <ac:chgData name="Al Brooks" userId="34fc579134f071c1" providerId="LiveId" clId="{5BDF84B7-553A-4E4E-9A1E-417EB8FD4068}" dt="2021-03-18T20:25:32.050" v="913" actId="1076"/>
          <ac:spMkLst>
            <pc:docMk/>
            <pc:sldMk cId="3712357683" sldId="7058"/>
            <ac:spMk id="101" creationId="{27316EC2-FEB3-475A-B123-8F44044EC2FF}"/>
          </ac:spMkLst>
        </pc:spChg>
        <pc:spChg chg="add mod">
          <ac:chgData name="Al Brooks" userId="34fc579134f071c1" providerId="LiveId" clId="{5BDF84B7-553A-4E4E-9A1E-417EB8FD4068}" dt="2021-03-18T20:27:28.308" v="976" actId="14100"/>
          <ac:spMkLst>
            <pc:docMk/>
            <pc:sldMk cId="3712357683" sldId="7058"/>
            <ac:spMk id="102" creationId="{F31EC78C-4EDA-4829-A21A-596F86EE2ACB}"/>
          </ac:spMkLst>
        </pc:spChg>
        <pc:spChg chg="add mod">
          <ac:chgData name="Al Brooks" userId="34fc579134f071c1" providerId="LiveId" clId="{5BDF84B7-553A-4E4E-9A1E-417EB8FD4068}" dt="2021-03-18T20:26:35.074" v="958" actId="14100"/>
          <ac:spMkLst>
            <pc:docMk/>
            <pc:sldMk cId="3712357683" sldId="7058"/>
            <ac:spMk id="104" creationId="{6D521F67-872D-4C50-9EDB-434152716BC4}"/>
          </ac:spMkLst>
        </pc:spChg>
        <pc:spChg chg="add mod">
          <ac:chgData name="Al Brooks" userId="34fc579134f071c1" providerId="LiveId" clId="{5BDF84B7-553A-4E4E-9A1E-417EB8FD4068}" dt="2021-03-18T20:32:22.950" v="1111" actId="1076"/>
          <ac:spMkLst>
            <pc:docMk/>
            <pc:sldMk cId="3712357683" sldId="7058"/>
            <ac:spMk id="105" creationId="{08042995-5FFA-4861-92A4-79B0BC11438B}"/>
          </ac:spMkLst>
        </pc:spChg>
        <pc:spChg chg="add del mod">
          <ac:chgData name="Al Brooks" userId="34fc579134f071c1" providerId="LiveId" clId="{5BDF84B7-553A-4E4E-9A1E-417EB8FD4068}" dt="2021-03-18T20:27:23.072" v="975" actId="478"/>
          <ac:spMkLst>
            <pc:docMk/>
            <pc:sldMk cId="3712357683" sldId="7058"/>
            <ac:spMk id="106" creationId="{D1D7B500-AB9B-40B0-9B8F-E17D54768B97}"/>
          </ac:spMkLst>
        </pc:spChg>
        <pc:spChg chg="add del mod">
          <ac:chgData name="Al Brooks" userId="34fc579134f071c1" providerId="LiveId" clId="{5BDF84B7-553A-4E4E-9A1E-417EB8FD4068}" dt="2021-03-18T20:28:56.720" v="1033" actId="478"/>
          <ac:spMkLst>
            <pc:docMk/>
            <pc:sldMk cId="3712357683" sldId="7058"/>
            <ac:spMk id="107" creationId="{7EE5EEE0-6F2D-433E-90D0-175BE7CB143B}"/>
          </ac:spMkLst>
        </pc:spChg>
        <pc:spChg chg="add mod">
          <ac:chgData name="Al Brooks" userId="34fc579134f071c1" providerId="LiveId" clId="{5BDF84B7-553A-4E4E-9A1E-417EB8FD4068}" dt="2021-03-18T20:27:46.380" v="984" actId="1076"/>
          <ac:spMkLst>
            <pc:docMk/>
            <pc:sldMk cId="3712357683" sldId="7058"/>
            <ac:spMk id="108" creationId="{AA1BF7D8-CCEA-4FBC-A146-1FD478817BDC}"/>
          </ac:spMkLst>
        </pc:spChg>
        <pc:spChg chg="add mod">
          <ac:chgData name="Al Brooks" userId="34fc579134f071c1" providerId="LiveId" clId="{5BDF84B7-553A-4E4E-9A1E-417EB8FD4068}" dt="2021-03-18T20:28:13.912" v="1006" actId="108"/>
          <ac:spMkLst>
            <pc:docMk/>
            <pc:sldMk cId="3712357683" sldId="7058"/>
            <ac:spMk id="110" creationId="{2EF1D4B7-497A-4D8F-934B-48F7FF3E98B9}"/>
          </ac:spMkLst>
        </pc:spChg>
        <pc:spChg chg="add mod">
          <ac:chgData name="Al Brooks" userId="34fc579134f071c1" providerId="LiveId" clId="{5BDF84B7-553A-4E4E-9A1E-417EB8FD4068}" dt="2021-03-18T20:29:04.287" v="1034" actId="571"/>
          <ac:spMkLst>
            <pc:docMk/>
            <pc:sldMk cId="3712357683" sldId="7058"/>
            <ac:spMk id="111" creationId="{D6045ED8-0D9D-4167-9E8F-200A0F8EB8D0}"/>
          </ac:spMkLst>
        </pc:spChg>
        <pc:spChg chg="add mod">
          <ac:chgData name="Al Brooks" userId="34fc579134f071c1" providerId="LiveId" clId="{5BDF84B7-553A-4E4E-9A1E-417EB8FD4068}" dt="2021-03-18T20:29:07.785" v="1035" actId="571"/>
          <ac:spMkLst>
            <pc:docMk/>
            <pc:sldMk cId="3712357683" sldId="7058"/>
            <ac:spMk id="112" creationId="{46CAA6A9-E2E8-4120-81D9-8181E5ABD88B}"/>
          </ac:spMkLst>
        </pc:spChg>
        <pc:spChg chg="add mod">
          <ac:chgData name="Al Brooks" userId="34fc579134f071c1" providerId="LiveId" clId="{5BDF84B7-553A-4E4E-9A1E-417EB8FD4068}" dt="2021-03-18T20:29:50.290" v="1046" actId="1037"/>
          <ac:spMkLst>
            <pc:docMk/>
            <pc:sldMk cId="3712357683" sldId="7058"/>
            <ac:spMk id="113" creationId="{B057F2C4-E943-48CB-BEE9-FD0226C14905}"/>
          </ac:spMkLst>
        </pc:spChg>
        <pc:spChg chg="add mod">
          <ac:chgData name="Al Brooks" userId="34fc579134f071c1" providerId="LiveId" clId="{5BDF84B7-553A-4E4E-9A1E-417EB8FD4068}" dt="2021-03-18T20:29:44.760" v="1041" actId="1038"/>
          <ac:spMkLst>
            <pc:docMk/>
            <pc:sldMk cId="3712357683" sldId="7058"/>
            <ac:spMk id="114" creationId="{CFE69C2D-86D2-4664-AB99-B32DC0FFA08C}"/>
          </ac:spMkLst>
        </pc:spChg>
        <pc:spChg chg="add mod">
          <ac:chgData name="Al Brooks" userId="34fc579134f071c1" providerId="LiveId" clId="{5BDF84B7-553A-4E4E-9A1E-417EB8FD4068}" dt="2021-03-18T20:29:54.029" v="1047" actId="571"/>
          <ac:spMkLst>
            <pc:docMk/>
            <pc:sldMk cId="3712357683" sldId="7058"/>
            <ac:spMk id="115" creationId="{7F9090BB-74F9-49D2-B8B8-8B1831235B8C}"/>
          </ac:spMkLst>
        </pc:spChg>
        <pc:spChg chg="add mod">
          <ac:chgData name="Al Brooks" userId="34fc579134f071c1" providerId="LiveId" clId="{5BDF84B7-553A-4E4E-9A1E-417EB8FD4068}" dt="2021-03-18T20:29:56.956" v="1048" actId="571"/>
          <ac:spMkLst>
            <pc:docMk/>
            <pc:sldMk cId="3712357683" sldId="7058"/>
            <ac:spMk id="116" creationId="{83EAB65A-40B5-433A-8EBF-B6EF01DCAC96}"/>
          </ac:spMkLst>
        </pc:spChg>
        <pc:spChg chg="add mod">
          <ac:chgData name="Al Brooks" userId="34fc579134f071c1" providerId="LiveId" clId="{5BDF84B7-553A-4E4E-9A1E-417EB8FD4068}" dt="2021-03-18T20:29:59.097" v="1049" actId="571"/>
          <ac:spMkLst>
            <pc:docMk/>
            <pc:sldMk cId="3712357683" sldId="7058"/>
            <ac:spMk id="117" creationId="{DA3650FB-3682-4658-ADE4-9B50CFAAC6EA}"/>
          </ac:spMkLst>
        </pc:spChg>
        <pc:spChg chg="add mod">
          <ac:chgData name="Al Brooks" userId="34fc579134f071c1" providerId="LiveId" clId="{5BDF84B7-553A-4E4E-9A1E-417EB8FD4068}" dt="2021-03-18T20:30:01.496" v="1050" actId="571"/>
          <ac:spMkLst>
            <pc:docMk/>
            <pc:sldMk cId="3712357683" sldId="7058"/>
            <ac:spMk id="118" creationId="{DC056394-4182-4AF0-A6BD-5C4B0647EDC8}"/>
          </ac:spMkLst>
        </pc:spChg>
        <pc:spChg chg="add mod">
          <ac:chgData name="Al Brooks" userId="34fc579134f071c1" providerId="LiveId" clId="{5BDF84B7-553A-4E4E-9A1E-417EB8FD4068}" dt="2021-03-18T20:30:14.849" v="1051" actId="571"/>
          <ac:spMkLst>
            <pc:docMk/>
            <pc:sldMk cId="3712357683" sldId="7058"/>
            <ac:spMk id="119" creationId="{07B8A5F4-33AE-4A9B-8366-E7FA41C9059B}"/>
          </ac:spMkLst>
        </pc:spChg>
        <pc:spChg chg="add mod">
          <ac:chgData name="Al Brooks" userId="34fc579134f071c1" providerId="LiveId" clId="{5BDF84B7-553A-4E4E-9A1E-417EB8FD4068}" dt="2021-03-18T20:30:18.430" v="1052" actId="571"/>
          <ac:spMkLst>
            <pc:docMk/>
            <pc:sldMk cId="3712357683" sldId="7058"/>
            <ac:spMk id="120" creationId="{2774B4AC-FFE7-4954-AD63-9CC09C2E018E}"/>
          </ac:spMkLst>
        </pc:spChg>
        <pc:spChg chg="add mod">
          <ac:chgData name="Al Brooks" userId="34fc579134f071c1" providerId="LiveId" clId="{5BDF84B7-553A-4E4E-9A1E-417EB8FD4068}" dt="2021-03-18T20:30:33.450" v="1085" actId="20577"/>
          <ac:spMkLst>
            <pc:docMk/>
            <pc:sldMk cId="3712357683" sldId="7058"/>
            <ac:spMk id="121" creationId="{B6BEDD3B-30C7-49AF-A93E-FDB76A5BA7F7}"/>
          </ac:spMkLst>
        </pc:spChg>
        <pc:spChg chg="add mod">
          <ac:chgData name="Al Brooks" userId="34fc579134f071c1" providerId="LiveId" clId="{5BDF84B7-553A-4E4E-9A1E-417EB8FD4068}" dt="2021-03-18T20:30:38.951" v="1086" actId="571"/>
          <ac:spMkLst>
            <pc:docMk/>
            <pc:sldMk cId="3712357683" sldId="7058"/>
            <ac:spMk id="122" creationId="{F7B8E944-F85F-47D7-A744-DC278D1836D8}"/>
          </ac:spMkLst>
        </pc:spChg>
        <pc:spChg chg="add mod">
          <ac:chgData name="Al Brooks" userId="34fc579134f071c1" providerId="LiveId" clId="{5BDF84B7-553A-4E4E-9A1E-417EB8FD4068}" dt="2021-03-18T20:30:42.194" v="1087" actId="571"/>
          <ac:spMkLst>
            <pc:docMk/>
            <pc:sldMk cId="3712357683" sldId="7058"/>
            <ac:spMk id="123" creationId="{EDD9EBEB-5DF9-47B5-8030-0E2608C9D8B7}"/>
          </ac:spMkLst>
        </pc:spChg>
        <pc:spChg chg="add mod">
          <ac:chgData name="Al Brooks" userId="34fc579134f071c1" providerId="LiveId" clId="{5BDF84B7-553A-4E4E-9A1E-417EB8FD4068}" dt="2021-03-18T20:30:47.477" v="1089" actId="1076"/>
          <ac:spMkLst>
            <pc:docMk/>
            <pc:sldMk cId="3712357683" sldId="7058"/>
            <ac:spMk id="124" creationId="{605F46F5-B493-40AE-B266-8E7C2A55B8F3}"/>
          </ac:spMkLst>
        </pc:spChg>
        <pc:spChg chg="add mod">
          <ac:chgData name="Al Brooks" userId="34fc579134f071c1" providerId="LiveId" clId="{5BDF84B7-553A-4E4E-9A1E-417EB8FD4068}" dt="2021-03-18T20:30:51.692" v="1090" actId="571"/>
          <ac:spMkLst>
            <pc:docMk/>
            <pc:sldMk cId="3712357683" sldId="7058"/>
            <ac:spMk id="125" creationId="{3A130545-244D-40E2-AE6B-51CCEB85EEFA}"/>
          </ac:spMkLst>
        </pc:spChg>
        <pc:spChg chg="add mod">
          <ac:chgData name="Al Brooks" userId="34fc579134f071c1" providerId="LiveId" clId="{5BDF84B7-553A-4E4E-9A1E-417EB8FD4068}" dt="2021-03-18T20:30:55.679" v="1091" actId="571"/>
          <ac:spMkLst>
            <pc:docMk/>
            <pc:sldMk cId="3712357683" sldId="7058"/>
            <ac:spMk id="126" creationId="{DFF76EB9-7ECF-47C3-A160-6394633478B4}"/>
          </ac:spMkLst>
        </pc:spChg>
        <pc:spChg chg="add mod">
          <ac:chgData name="Al Brooks" userId="34fc579134f071c1" providerId="LiveId" clId="{5BDF84B7-553A-4E4E-9A1E-417EB8FD4068}" dt="2021-03-18T20:30:58.107" v="1092" actId="571"/>
          <ac:spMkLst>
            <pc:docMk/>
            <pc:sldMk cId="3712357683" sldId="7058"/>
            <ac:spMk id="127" creationId="{BEB9007B-EB7A-4351-B759-1FCC953F372E}"/>
          </ac:spMkLst>
        </pc:spChg>
        <pc:spChg chg="add mod">
          <ac:chgData name="Al Brooks" userId="34fc579134f071c1" providerId="LiveId" clId="{5BDF84B7-553A-4E4E-9A1E-417EB8FD4068}" dt="2021-03-18T20:31:00.116" v="1093" actId="571"/>
          <ac:spMkLst>
            <pc:docMk/>
            <pc:sldMk cId="3712357683" sldId="7058"/>
            <ac:spMk id="128" creationId="{A31BC0D6-793C-4797-B6F3-102155D3B42E}"/>
          </ac:spMkLst>
        </pc:spChg>
        <pc:spChg chg="add mod">
          <ac:chgData name="Al Brooks" userId="34fc579134f071c1" providerId="LiveId" clId="{5BDF84B7-553A-4E4E-9A1E-417EB8FD4068}" dt="2021-03-18T20:31:02.157" v="1094" actId="571"/>
          <ac:spMkLst>
            <pc:docMk/>
            <pc:sldMk cId="3712357683" sldId="7058"/>
            <ac:spMk id="129" creationId="{9D1432F1-C9CF-4CD9-AFC2-FF7077A51386}"/>
          </ac:spMkLst>
        </pc:spChg>
        <pc:spChg chg="add mod">
          <ac:chgData name="Al Brooks" userId="34fc579134f071c1" providerId="LiveId" clId="{5BDF84B7-553A-4E4E-9A1E-417EB8FD4068}" dt="2021-03-18T20:31:08.459" v="1095" actId="571"/>
          <ac:spMkLst>
            <pc:docMk/>
            <pc:sldMk cId="3712357683" sldId="7058"/>
            <ac:spMk id="130" creationId="{6F3D3170-1116-4E0B-B715-86FBB5877850}"/>
          </ac:spMkLst>
        </pc:spChg>
        <pc:spChg chg="add mod">
          <ac:chgData name="Al Brooks" userId="34fc579134f071c1" providerId="LiveId" clId="{5BDF84B7-553A-4E4E-9A1E-417EB8FD4068}" dt="2021-03-18T20:31:14.956" v="1096" actId="571"/>
          <ac:spMkLst>
            <pc:docMk/>
            <pc:sldMk cId="3712357683" sldId="7058"/>
            <ac:spMk id="131" creationId="{49589113-9D88-406A-86E9-93A4ADA4C397}"/>
          </ac:spMkLst>
        </pc:spChg>
        <pc:spChg chg="add mod">
          <ac:chgData name="Al Brooks" userId="34fc579134f071c1" providerId="LiveId" clId="{5BDF84B7-553A-4E4E-9A1E-417EB8FD4068}" dt="2021-03-18T20:31:21.165" v="1098" actId="1076"/>
          <ac:spMkLst>
            <pc:docMk/>
            <pc:sldMk cId="3712357683" sldId="7058"/>
            <ac:spMk id="132" creationId="{1F32D87B-479D-45FA-89F8-B1199589F659}"/>
          </ac:spMkLst>
        </pc:spChg>
        <pc:spChg chg="add mod">
          <ac:chgData name="Al Brooks" userId="34fc579134f071c1" providerId="LiveId" clId="{5BDF84B7-553A-4E4E-9A1E-417EB8FD4068}" dt="2021-03-18T20:31:26.368" v="1100" actId="1076"/>
          <ac:spMkLst>
            <pc:docMk/>
            <pc:sldMk cId="3712357683" sldId="7058"/>
            <ac:spMk id="133" creationId="{CD82F398-D755-4255-965A-FFCD9D6EA6BA}"/>
          </ac:spMkLst>
        </pc:spChg>
        <pc:spChg chg="add mod">
          <ac:chgData name="Al Brooks" userId="34fc579134f071c1" providerId="LiveId" clId="{5BDF84B7-553A-4E4E-9A1E-417EB8FD4068}" dt="2021-03-18T20:31:29.735" v="1101" actId="571"/>
          <ac:spMkLst>
            <pc:docMk/>
            <pc:sldMk cId="3712357683" sldId="7058"/>
            <ac:spMk id="134" creationId="{B98EF8D3-55C7-4DF2-A032-9C66D6F6696A}"/>
          </ac:spMkLst>
        </pc:spChg>
        <pc:spChg chg="add mod">
          <ac:chgData name="Al Brooks" userId="34fc579134f071c1" providerId="LiveId" clId="{5BDF84B7-553A-4E4E-9A1E-417EB8FD4068}" dt="2021-03-18T20:31:32.577" v="1102" actId="571"/>
          <ac:spMkLst>
            <pc:docMk/>
            <pc:sldMk cId="3712357683" sldId="7058"/>
            <ac:spMk id="135" creationId="{48E5ED22-66D1-4876-9255-0804A7936434}"/>
          </ac:spMkLst>
        </pc:spChg>
        <pc:spChg chg="add mod">
          <ac:chgData name="Al Brooks" userId="34fc579134f071c1" providerId="LiveId" clId="{5BDF84B7-553A-4E4E-9A1E-417EB8FD4068}" dt="2021-03-18T20:31:34.922" v="1103" actId="571"/>
          <ac:spMkLst>
            <pc:docMk/>
            <pc:sldMk cId="3712357683" sldId="7058"/>
            <ac:spMk id="136" creationId="{E4E92CEE-A585-4AED-B906-B6389A815C71}"/>
          </ac:spMkLst>
        </pc:spChg>
        <pc:spChg chg="add mod">
          <ac:chgData name="Al Brooks" userId="34fc579134f071c1" providerId="LiveId" clId="{5BDF84B7-553A-4E4E-9A1E-417EB8FD4068}" dt="2021-03-18T20:31:40.279" v="1104" actId="571"/>
          <ac:spMkLst>
            <pc:docMk/>
            <pc:sldMk cId="3712357683" sldId="7058"/>
            <ac:spMk id="137" creationId="{A9B405E0-2E99-4027-9AC6-2943E57FBEA6}"/>
          </ac:spMkLst>
        </pc:spChg>
        <pc:spChg chg="add mod">
          <ac:chgData name="Al Brooks" userId="34fc579134f071c1" providerId="LiveId" clId="{5BDF84B7-553A-4E4E-9A1E-417EB8FD4068}" dt="2021-03-18T20:32:03.128" v="1105" actId="571"/>
          <ac:spMkLst>
            <pc:docMk/>
            <pc:sldMk cId="3712357683" sldId="7058"/>
            <ac:spMk id="138" creationId="{466441EE-0882-4650-A3BE-D7BB6B164A34}"/>
          </ac:spMkLst>
        </pc:spChg>
        <pc:spChg chg="add mod">
          <ac:chgData name="Al Brooks" userId="34fc579134f071c1" providerId="LiveId" clId="{5BDF84B7-553A-4E4E-9A1E-417EB8FD4068}" dt="2021-03-18T20:32:06.266" v="1106" actId="571"/>
          <ac:spMkLst>
            <pc:docMk/>
            <pc:sldMk cId="3712357683" sldId="7058"/>
            <ac:spMk id="139" creationId="{62F5A562-0445-4C36-A259-A68DC1862B5B}"/>
          </ac:spMkLst>
        </pc:spChg>
        <pc:spChg chg="add mod">
          <ac:chgData name="Al Brooks" userId="34fc579134f071c1" providerId="LiveId" clId="{5BDF84B7-553A-4E4E-9A1E-417EB8FD4068}" dt="2021-03-18T20:32:08.599" v="1107" actId="571"/>
          <ac:spMkLst>
            <pc:docMk/>
            <pc:sldMk cId="3712357683" sldId="7058"/>
            <ac:spMk id="140" creationId="{8C60D822-6B13-44FE-A44C-E3EA13AECDE7}"/>
          </ac:spMkLst>
        </pc:spChg>
        <pc:spChg chg="add mod">
          <ac:chgData name="Al Brooks" userId="34fc579134f071c1" providerId="LiveId" clId="{5BDF84B7-553A-4E4E-9A1E-417EB8FD4068}" dt="2021-03-18T20:32:10.695" v="1108" actId="571"/>
          <ac:spMkLst>
            <pc:docMk/>
            <pc:sldMk cId="3712357683" sldId="7058"/>
            <ac:spMk id="141" creationId="{2DC110B6-9239-4D1C-957A-978DE193B69C}"/>
          </ac:spMkLst>
        </pc:spChg>
        <pc:spChg chg="add mod">
          <ac:chgData name="Al Brooks" userId="34fc579134f071c1" providerId="LiveId" clId="{5BDF84B7-553A-4E4E-9A1E-417EB8FD4068}" dt="2021-03-18T20:32:14.114" v="1109" actId="571"/>
          <ac:spMkLst>
            <pc:docMk/>
            <pc:sldMk cId="3712357683" sldId="7058"/>
            <ac:spMk id="142" creationId="{1C608E40-0B79-454B-9521-4ADBFBA73416}"/>
          </ac:spMkLst>
        </pc:spChg>
        <pc:spChg chg="add mod">
          <ac:chgData name="Al Brooks" userId="34fc579134f071c1" providerId="LiveId" clId="{5BDF84B7-553A-4E4E-9A1E-417EB8FD4068}" dt="2021-03-18T20:32:19.282" v="1110" actId="571"/>
          <ac:spMkLst>
            <pc:docMk/>
            <pc:sldMk cId="3712357683" sldId="7058"/>
            <ac:spMk id="143" creationId="{95629475-DDCC-4F53-AE7E-F25B1C43548C}"/>
          </ac:spMkLst>
        </pc:spChg>
        <pc:spChg chg="add mod">
          <ac:chgData name="Al Brooks" userId="34fc579134f071c1" providerId="LiveId" clId="{5BDF84B7-553A-4E4E-9A1E-417EB8FD4068}" dt="2021-03-18T20:32:29.315" v="1113" actId="1076"/>
          <ac:spMkLst>
            <pc:docMk/>
            <pc:sldMk cId="3712357683" sldId="7058"/>
            <ac:spMk id="144" creationId="{154CB919-38C3-4B3E-A9DD-424533D23A1E}"/>
          </ac:spMkLst>
        </pc:spChg>
        <pc:spChg chg="add mod">
          <ac:chgData name="Al Brooks" userId="34fc579134f071c1" providerId="LiveId" clId="{5BDF84B7-553A-4E4E-9A1E-417EB8FD4068}" dt="2021-03-18T20:32:32.307" v="1114" actId="571"/>
          <ac:spMkLst>
            <pc:docMk/>
            <pc:sldMk cId="3712357683" sldId="7058"/>
            <ac:spMk id="145" creationId="{86E8D3C3-BDA2-4142-9665-CB123DB1B007}"/>
          </ac:spMkLst>
        </pc:spChg>
        <pc:spChg chg="add mod">
          <ac:chgData name="Al Brooks" userId="34fc579134f071c1" providerId="LiveId" clId="{5BDF84B7-553A-4E4E-9A1E-417EB8FD4068}" dt="2021-03-18T20:32:35.877" v="1115" actId="571"/>
          <ac:spMkLst>
            <pc:docMk/>
            <pc:sldMk cId="3712357683" sldId="7058"/>
            <ac:spMk id="146" creationId="{F38EF7D9-1E97-4128-9FA7-21EBD58D7B92}"/>
          </ac:spMkLst>
        </pc:spChg>
        <pc:spChg chg="add mod">
          <ac:chgData name="Al Brooks" userId="34fc579134f071c1" providerId="LiveId" clId="{5BDF84B7-553A-4E4E-9A1E-417EB8FD4068}" dt="2021-03-18T20:32:44.760" v="1116" actId="571"/>
          <ac:spMkLst>
            <pc:docMk/>
            <pc:sldMk cId="3712357683" sldId="7058"/>
            <ac:spMk id="147" creationId="{FEA0CC56-ACA8-4079-85DF-ACFFA7B3D043}"/>
          </ac:spMkLst>
        </pc:spChg>
        <pc:spChg chg="add mod">
          <ac:chgData name="Al Brooks" userId="34fc579134f071c1" providerId="LiveId" clId="{5BDF84B7-553A-4E4E-9A1E-417EB8FD4068}" dt="2021-03-18T20:32:47.631" v="1117" actId="571"/>
          <ac:spMkLst>
            <pc:docMk/>
            <pc:sldMk cId="3712357683" sldId="7058"/>
            <ac:spMk id="148" creationId="{B2796DDC-91B6-458C-B450-DDD22E5E0DC1}"/>
          </ac:spMkLst>
        </pc:spChg>
        <pc:spChg chg="add mod">
          <ac:chgData name="Al Brooks" userId="34fc579134f071c1" providerId="LiveId" clId="{5BDF84B7-553A-4E4E-9A1E-417EB8FD4068}" dt="2021-03-18T20:32:51.871" v="1118" actId="571"/>
          <ac:spMkLst>
            <pc:docMk/>
            <pc:sldMk cId="3712357683" sldId="7058"/>
            <ac:spMk id="149" creationId="{8188DEA7-4F27-4869-978D-3F6A1600C3E7}"/>
          </ac:spMkLst>
        </pc:spChg>
        <pc:spChg chg="add mod">
          <ac:chgData name="Al Brooks" userId="34fc579134f071c1" providerId="LiveId" clId="{5BDF84B7-553A-4E4E-9A1E-417EB8FD4068}" dt="2021-03-18T20:32:57.240" v="1120" actId="1076"/>
          <ac:spMkLst>
            <pc:docMk/>
            <pc:sldMk cId="3712357683" sldId="7058"/>
            <ac:spMk id="150" creationId="{1E8A408B-4370-43C7-9282-BEFF6C55065E}"/>
          </ac:spMkLst>
        </pc:spChg>
        <pc:spChg chg="add mod">
          <ac:chgData name="Al Brooks" userId="34fc579134f071c1" providerId="LiveId" clId="{5BDF84B7-553A-4E4E-9A1E-417EB8FD4068}" dt="2021-03-18T20:33:31.648" v="1130" actId="14100"/>
          <ac:spMkLst>
            <pc:docMk/>
            <pc:sldMk cId="3712357683" sldId="7058"/>
            <ac:spMk id="153" creationId="{2E128076-346A-4F2E-A83F-4CA317A1975E}"/>
          </ac:spMkLst>
        </pc:spChg>
        <pc:spChg chg="add mod">
          <ac:chgData name="Al Brooks" userId="34fc579134f071c1" providerId="LiveId" clId="{5BDF84B7-553A-4E4E-9A1E-417EB8FD4068}" dt="2021-03-18T21:14:33.715" v="2155" actId="1038"/>
          <ac:spMkLst>
            <pc:docMk/>
            <pc:sldMk cId="3712357683" sldId="7058"/>
            <ac:spMk id="154" creationId="{C36E8EC8-3DC4-463D-A12F-E2EAEEEFBBCA}"/>
          </ac:spMkLst>
        </pc:spChg>
        <pc:spChg chg="add mod">
          <ac:chgData name="Al Brooks" userId="34fc579134f071c1" providerId="LiveId" clId="{5BDF84B7-553A-4E4E-9A1E-417EB8FD4068}" dt="2021-03-18T21:14:43.040" v="2156" actId="1037"/>
          <ac:spMkLst>
            <pc:docMk/>
            <pc:sldMk cId="3712357683" sldId="7058"/>
            <ac:spMk id="155" creationId="{E96226B7-04EE-4894-BA90-15CFD27CE20C}"/>
          </ac:spMkLst>
        </pc:spChg>
        <pc:spChg chg="add mod">
          <ac:chgData name="Al Brooks" userId="34fc579134f071c1" providerId="LiveId" clId="{5BDF84B7-553A-4E4E-9A1E-417EB8FD4068}" dt="2021-03-18T21:14:33.715" v="2155" actId="1038"/>
          <ac:spMkLst>
            <pc:docMk/>
            <pc:sldMk cId="3712357683" sldId="7058"/>
            <ac:spMk id="156" creationId="{7361A48C-5EE0-43D8-AB96-573CF3AC5EE7}"/>
          </ac:spMkLst>
        </pc:spChg>
        <pc:picChg chg="add del mod">
          <ac:chgData name="Al Brooks" userId="34fc579134f071c1" providerId="LiveId" clId="{5BDF84B7-553A-4E4E-9A1E-417EB8FD4068}" dt="2021-03-18T18:46:56.455" v="24" actId="478"/>
          <ac:picMkLst>
            <pc:docMk/>
            <pc:sldMk cId="3712357683" sldId="7058"/>
            <ac:picMk id="4" creationId="{DB9F31F4-3955-41A4-8757-D1475169D8AA}"/>
          </ac:picMkLst>
        </pc:picChg>
        <pc:picChg chg="add mod">
          <ac:chgData name="Al Brooks" userId="34fc579134f071c1" providerId="LiveId" clId="{5BDF84B7-553A-4E4E-9A1E-417EB8FD4068}" dt="2021-03-18T20:21:37.774" v="846" actId="1076"/>
          <ac:picMkLst>
            <pc:docMk/>
            <pc:sldMk cId="3712357683" sldId="7058"/>
            <ac:picMk id="1026" creationId="{E746E21A-3EA9-4B63-AA99-3F86F70D38D4}"/>
          </ac:picMkLst>
        </pc:picChg>
        <pc:cxnChg chg="add mod">
          <ac:chgData name="Al Brooks" userId="34fc579134f071c1" providerId="LiveId" clId="{5BDF84B7-553A-4E4E-9A1E-417EB8FD4068}" dt="2021-03-18T20:22:57.606" v="860" actId="14100"/>
          <ac:cxnSpMkLst>
            <pc:docMk/>
            <pc:sldMk cId="3712357683" sldId="7058"/>
            <ac:cxnSpMk id="81" creationId="{05060ED3-A005-4162-8443-9D0B0CA4905B}"/>
          </ac:cxnSpMkLst>
        </pc:cxnChg>
        <pc:cxnChg chg="add mod">
          <ac:chgData name="Al Brooks" userId="34fc579134f071c1" providerId="LiveId" clId="{5BDF84B7-553A-4E4E-9A1E-417EB8FD4068}" dt="2021-03-18T20:22:25.146" v="853" actId="14100"/>
          <ac:cxnSpMkLst>
            <pc:docMk/>
            <pc:sldMk cId="3712357683" sldId="7058"/>
            <ac:cxnSpMk id="83" creationId="{BCD8D3C7-32F6-4A78-BFD2-E740FF4015A1}"/>
          </ac:cxnSpMkLst>
        </pc:cxnChg>
        <pc:cxnChg chg="add mod">
          <ac:chgData name="Al Brooks" userId="34fc579134f071c1" providerId="LiveId" clId="{5BDF84B7-553A-4E4E-9A1E-417EB8FD4068}" dt="2021-03-18T20:22:48.228" v="859" actId="14100"/>
          <ac:cxnSpMkLst>
            <pc:docMk/>
            <pc:sldMk cId="3712357683" sldId="7058"/>
            <ac:cxnSpMk id="88" creationId="{B1E23611-A290-43C5-93CF-C8A97F364647}"/>
          </ac:cxnSpMkLst>
        </pc:cxnChg>
        <pc:cxnChg chg="add mod">
          <ac:chgData name="Al Brooks" userId="34fc579134f071c1" providerId="LiveId" clId="{5BDF84B7-553A-4E4E-9A1E-417EB8FD4068}" dt="2021-03-18T20:23:14.367" v="863" actId="14100"/>
          <ac:cxnSpMkLst>
            <pc:docMk/>
            <pc:sldMk cId="3712357683" sldId="7058"/>
            <ac:cxnSpMk id="92" creationId="{A6B66F03-9E11-4492-8CD4-C11482078C76}"/>
          </ac:cxnSpMkLst>
        </pc:cxnChg>
        <pc:cxnChg chg="add mod">
          <ac:chgData name="Al Brooks" userId="34fc579134f071c1" providerId="LiveId" clId="{5BDF84B7-553A-4E4E-9A1E-417EB8FD4068}" dt="2021-03-18T20:23:26.386" v="865" actId="14100"/>
          <ac:cxnSpMkLst>
            <pc:docMk/>
            <pc:sldMk cId="3712357683" sldId="7058"/>
            <ac:cxnSpMk id="94" creationId="{150C31CD-091D-400D-81DB-61AD0BC032D0}"/>
          </ac:cxnSpMkLst>
        </pc:cxnChg>
        <pc:cxnChg chg="add mod">
          <ac:chgData name="Al Brooks" userId="34fc579134f071c1" providerId="LiveId" clId="{5BDF84B7-553A-4E4E-9A1E-417EB8FD4068}" dt="2021-03-18T20:24:38.950" v="876" actId="14100"/>
          <ac:cxnSpMkLst>
            <pc:docMk/>
            <pc:sldMk cId="3712357683" sldId="7058"/>
            <ac:cxnSpMk id="98" creationId="{10CDC04C-E7CC-41F7-91A9-9673BC4A8F6C}"/>
          </ac:cxnSpMkLst>
        </pc:cxnChg>
        <pc:cxnChg chg="add mod">
          <ac:chgData name="Al Brooks" userId="34fc579134f071c1" providerId="LiveId" clId="{5BDF84B7-553A-4E4E-9A1E-417EB8FD4068}" dt="2021-03-18T20:26:21.259" v="955" actId="14100"/>
          <ac:cxnSpMkLst>
            <pc:docMk/>
            <pc:sldMk cId="3712357683" sldId="7058"/>
            <ac:cxnSpMk id="103" creationId="{B417A422-0F25-4255-81E6-27C390AB62FB}"/>
          </ac:cxnSpMkLst>
        </pc:cxnChg>
        <pc:cxnChg chg="add mod">
          <ac:chgData name="Al Brooks" userId="34fc579134f071c1" providerId="LiveId" clId="{5BDF84B7-553A-4E4E-9A1E-417EB8FD4068}" dt="2021-03-18T20:27:43.728" v="983" actId="571"/>
          <ac:cxnSpMkLst>
            <pc:docMk/>
            <pc:sldMk cId="3712357683" sldId="7058"/>
            <ac:cxnSpMk id="109" creationId="{91DC62E5-0DF5-4759-990B-AF93E8ABF4EE}"/>
          </ac:cxnSpMkLst>
        </pc:cxnChg>
        <pc:cxnChg chg="add mod">
          <ac:chgData name="Al Brooks" userId="34fc579134f071c1" providerId="LiveId" clId="{5BDF84B7-553A-4E4E-9A1E-417EB8FD4068}" dt="2021-03-18T20:33:19.187" v="1123" actId="14100"/>
          <ac:cxnSpMkLst>
            <pc:docMk/>
            <pc:sldMk cId="3712357683" sldId="7058"/>
            <ac:cxnSpMk id="151" creationId="{3D33456C-1E48-4D34-94AA-33272019FD48}"/>
          </ac:cxnSpMkLst>
        </pc:cxnChg>
      </pc:sldChg>
      <pc:sldChg chg="addSp delSp modSp add del mod">
        <pc:chgData name="Al Brooks" userId="34fc579134f071c1" providerId="LiveId" clId="{5BDF84B7-553A-4E4E-9A1E-417EB8FD4068}" dt="2021-03-22T19:43:38.602" v="5190" actId="47"/>
        <pc:sldMkLst>
          <pc:docMk/>
          <pc:sldMk cId="1160730234" sldId="7059"/>
        </pc:sldMkLst>
        <pc:spChg chg="mod">
          <ac:chgData name="Al Brooks" userId="34fc579134f071c1" providerId="LiveId" clId="{5BDF84B7-553A-4E4E-9A1E-417EB8FD4068}" dt="2021-03-18T15:36:58.873" v="3" actId="6549"/>
          <ac:spMkLst>
            <pc:docMk/>
            <pc:sldMk cId="1160730234" sldId="7059"/>
            <ac:spMk id="21" creationId="{D800B438-E78B-4C04-8812-E548DC25F1FB}"/>
          </ac:spMkLst>
        </pc:spChg>
        <pc:spChg chg="add mod">
          <ac:chgData name="Al Brooks" userId="34fc579134f071c1" providerId="LiveId" clId="{5BDF84B7-553A-4E4E-9A1E-417EB8FD4068}" dt="2021-03-19T20:53:42.023" v="2930" actId="1076"/>
          <ac:spMkLst>
            <pc:docMk/>
            <pc:sldMk cId="1160730234" sldId="7059"/>
            <ac:spMk id="110" creationId="{BE76F839-C17F-470D-AEC4-F3E104611CA5}"/>
          </ac:spMkLst>
        </pc:spChg>
        <pc:spChg chg="add mod">
          <ac:chgData name="Al Brooks" userId="34fc579134f071c1" providerId="LiveId" clId="{5BDF84B7-553A-4E4E-9A1E-417EB8FD4068}" dt="2021-03-19T20:53:48.227" v="2932" actId="1076"/>
          <ac:spMkLst>
            <pc:docMk/>
            <pc:sldMk cId="1160730234" sldId="7059"/>
            <ac:spMk id="111" creationId="{3A1E194B-DDD0-4B5D-98D4-B14C96C7A5AB}"/>
          </ac:spMkLst>
        </pc:spChg>
        <pc:spChg chg="add mod">
          <ac:chgData name="Al Brooks" userId="34fc579134f071c1" providerId="LiveId" clId="{5BDF84B7-553A-4E4E-9A1E-417EB8FD4068}" dt="2021-03-19T20:53:56.885" v="2935" actId="1076"/>
          <ac:spMkLst>
            <pc:docMk/>
            <pc:sldMk cId="1160730234" sldId="7059"/>
            <ac:spMk id="112" creationId="{10443CB6-5874-4128-91A3-3FC441F364AA}"/>
          </ac:spMkLst>
        </pc:spChg>
        <pc:spChg chg="add mod">
          <ac:chgData name="Al Brooks" userId="34fc579134f071c1" providerId="LiveId" clId="{5BDF84B7-553A-4E4E-9A1E-417EB8FD4068}" dt="2021-03-19T20:54:07.546" v="2937" actId="1076"/>
          <ac:spMkLst>
            <pc:docMk/>
            <pc:sldMk cId="1160730234" sldId="7059"/>
            <ac:spMk id="113" creationId="{8797A700-365B-4CFC-B262-CBFABCF454ED}"/>
          </ac:spMkLst>
        </pc:spChg>
        <pc:spChg chg="add mod">
          <ac:chgData name="Al Brooks" userId="34fc579134f071c1" providerId="LiveId" clId="{5BDF84B7-553A-4E4E-9A1E-417EB8FD4068}" dt="2021-03-19T20:54:10.100" v="2938" actId="571"/>
          <ac:spMkLst>
            <pc:docMk/>
            <pc:sldMk cId="1160730234" sldId="7059"/>
            <ac:spMk id="114" creationId="{E28698AE-BC5B-4FEB-A6F3-BBDBFCF51F07}"/>
          </ac:spMkLst>
        </pc:spChg>
        <pc:spChg chg="add mod">
          <ac:chgData name="Al Brooks" userId="34fc579134f071c1" providerId="LiveId" clId="{5BDF84B7-553A-4E4E-9A1E-417EB8FD4068}" dt="2021-03-19T20:54:13.694" v="2939" actId="571"/>
          <ac:spMkLst>
            <pc:docMk/>
            <pc:sldMk cId="1160730234" sldId="7059"/>
            <ac:spMk id="115" creationId="{F76DB75F-0685-440E-AF12-F004973C0881}"/>
          </ac:spMkLst>
        </pc:spChg>
        <pc:spChg chg="add mod">
          <ac:chgData name="Al Brooks" userId="34fc579134f071c1" providerId="LiveId" clId="{5BDF84B7-553A-4E4E-9A1E-417EB8FD4068}" dt="2021-03-19T20:54:17.404" v="2940" actId="571"/>
          <ac:spMkLst>
            <pc:docMk/>
            <pc:sldMk cId="1160730234" sldId="7059"/>
            <ac:spMk id="116" creationId="{47439FD8-17DE-458D-986B-2C5F21C98014}"/>
          </ac:spMkLst>
        </pc:spChg>
        <pc:spChg chg="add mod">
          <ac:chgData name="Al Brooks" userId="34fc579134f071c1" providerId="LiveId" clId="{5BDF84B7-553A-4E4E-9A1E-417EB8FD4068}" dt="2021-03-19T20:54:20.060" v="2941" actId="571"/>
          <ac:spMkLst>
            <pc:docMk/>
            <pc:sldMk cId="1160730234" sldId="7059"/>
            <ac:spMk id="117" creationId="{EF0A7C0D-B789-4192-B80A-1BB32B38857F}"/>
          </ac:spMkLst>
        </pc:spChg>
        <pc:spChg chg="add mod">
          <ac:chgData name="Al Brooks" userId="34fc579134f071c1" providerId="LiveId" clId="{5BDF84B7-553A-4E4E-9A1E-417EB8FD4068}" dt="2021-03-19T20:54:22.054" v="2942" actId="571"/>
          <ac:spMkLst>
            <pc:docMk/>
            <pc:sldMk cId="1160730234" sldId="7059"/>
            <ac:spMk id="118" creationId="{55F15F12-CE6F-4258-8650-A424E598E8E2}"/>
          </ac:spMkLst>
        </pc:spChg>
        <pc:spChg chg="add mod">
          <ac:chgData name="Al Brooks" userId="34fc579134f071c1" providerId="LiveId" clId="{5BDF84B7-553A-4E4E-9A1E-417EB8FD4068}" dt="2021-03-19T20:54:24.021" v="2943" actId="571"/>
          <ac:spMkLst>
            <pc:docMk/>
            <pc:sldMk cId="1160730234" sldId="7059"/>
            <ac:spMk id="119" creationId="{2E25AD50-0159-4DDE-A473-FFA5DCA67A9C}"/>
          </ac:spMkLst>
        </pc:spChg>
        <pc:spChg chg="add mod">
          <ac:chgData name="Al Brooks" userId="34fc579134f071c1" providerId="LiveId" clId="{5BDF84B7-553A-4E4E-9A1E-417EB8FD4068}" dt="2021-03-19T20:54:29.548" v="2945" actId="1076"/>
          <ac:spMkLst>
            <pc:docMk/>
            <pc:sldMk cId="1160730234" sldId="7059"/>
            <ac:spMk id="120" creationId="{401CFF2A-9073-4724-94C5-2BA753258B6D}"/>
          </ac:spMkLst>
        </pc:spChg>
        <pc:spChg chg="add mod">
          <ac:chgData name="Al Brooks" userId="34fc579134f071c1" providerId="LiveId" clId="{5BDF84B7-553A-4E4E-9A1E-417EB8FD4068}" dt="2021-03-19T20:54:31.905" v="2946" actId="571"/>
          <ac:spMkLst>
            <pc:docMk/>
            <pc:sldMk cId="1160730234" sldId="7059"/>
            <ac:spMk id="121" creationId="{9609E52C-09A3-4B29-9180-E74F35D4CD95}"/>
          </ac:spMkLst>
        </pc:spChg>
        <pc:spChg chg="add mod">
          <ac:chgData name="Al Brooks" userId="34fc579134f071c1" providerId="LiveId" clId="{5BDF84B7-553A-4E4E-9A1E-417EB8FD4068}" dt="2021-03-19T20:54:37.095" v="2947" actId="571"/>
          <ac:spMkLst>
            <pc:docMk/>
            <pc:sldMk cId="1160730234" sldId="7059"/>
            <ac:spMk id="122" creationId="{22A3C242-5C84-4A67-B970-B65BA64A8DD5}"/>
          </ac:spMkLst>
        </pc:spChg>
        <pc:spChg chg="add mod">
          <ac:chgData name="Al Brooks" userId="34fc579134f071c1" providerId="LiveId" clId="{5BDF84B7-553A-4E4E-9A1E-417EB8FD4068}" dt="2021-03-19T20:54:39.783" v="2948" actId="571"/>
          <ac:spMkLst>
            <pc:docMk/>
            <pc:sldMk cId="1160730234" sldId="7059"/>
            <ac:spMk id="123" creationId="{1C33C41D-54CD-4A84-9A21-2505B22544B9}"/>
          </ac:spMkLst>
        </pc:spChg>
        <pc:spChg chg="add mod">
          <ac:chgData name="Al Brooks" userId="34fc579134f071c1" providerId="LiveId" clId="{5BDF84B7-553A-4E4E-9A1E-417EB8FD4068}" dt="2021-03-19T20:54:43.407" v="2949" actId="571"/>
          <ac:spMkLst>
            <pc:docMk/>
            <pc:sldMk cId="1160730234" sldId="7059"/>
            <ac:spMk id="124" creationId="{8C0C8503-2074-47D1-8D39-7A5DEC191F61}"/>
          </ac:spMkLst>
        </pc:spChg>
        <pc:spChg chg="add del mod">
          <ac:chgData name="Al Brooks" userId="34fc579134f071c1" providerId="LiveId" clId="{5BDF84B7-553A-4E4E-9A1E-417EB8FD4068}" dt="2021-03-19T20:54:48.549" v="2951" actId="478"/>
          <ac:spMkLst>
            <pc:docMk/>
            <pc:sldMk cId="1160730234" sldId="7059"/>
            <ac:spMk id="125" creationId="{0F8C3333-F3EE-4ED5-90B7-5391F61F3218}"/>
          </ac:spMkLst>
        </pc:spChg>
        <pc:spChg chg="add mod">
          <ac:chgData name="Al Brooks" userId="34fc579134f071c1" providerId="LiveId" clId="{5BDF84B7-553A-4E4E-9A1E-417EB8FD4068}" dt="2021-03-19T20:54:52.853" v="2952" actId="571"/>
          <ac:spMkLst>
            <pc:docMk/>
            <pc:sldMk cId="1160730234" sldId="7059"/>
            <ac:spMk id="126" creationId="{09BDDE3F-C5C4-4A9C-8768-3C1B0EEAABDF}"/>
          </ac:spMkLst>
        </pc:spChg>
        <pc:spChg chg="add mod">
          <ac:chgData name="Al Brooks" userId="34fc579134f071c1" providerId="LiveId" clId="{5BDF84B7-553A-4E4E-9A1E-417EB8FD4068}" dt="2021-03-19T20:54:56.242" v="2953" actId="571"/>
          <ac:spMkLst>
            <pc:docMk/>
            <pc:sldMk cId="1160730234" sldId="7059"/>
            <ac:spMk id="127" creationId="{7E90C9E0-22AB-44E4-8449-2C6204D5B5E3}"/>
          </ac:spMkLst>
        </pc:spChg>
        <pc:spChg chg="add mod">
          <ac:chgData name="Al Brooks" userId="34fc579134f071c1" providerId="LiveId" clId="{5BDF84B7-553A-4E4E-9A1E-417EB8FD4068}" dt="2021-03-19T20:55:00.227" v="2954" actId="571"/>
          <ac:spMkLst>
            <pc:docMk/>
            <pc:sldMk cId="1160730234" sldId="7059"/>
            <ac:spMk id="128" creationId="{34CA4834-C771-429B-AD42-79B1D249E5A3}"/>
          </ac:spMkLst>
        </pc:spChg>
        <pc:spChg chg="add mod">
          <ac:chgData name="Al Brooks" userId="34fc579134f071c1" providerId="LiveId" clId="{5BDF84B7-553A-4E4E-9A1E-417EB8FD4068}" dt="2021-03-19T20:55:04.219" v="2955" actId="571"/>
          <ac:spMkLst>
            <pc:docMk/>
            <pc:sldMk cId="1160730234" sldId="7059"/>
            <ac:spMk id="129" creationId="{F3B8B661-1620-4340-A55B-117C31EF6A21}"/>
          </ac:spMkLst>
        </pc:spChg>
        <pc:spChg chg="add mod">
          <ac:chgData name="Al Brooks" userId="34fc579134f071c1" providerId="LiveId" clId="{5BDF84B7-553A-4E4E-9A1E-417EB8FD4068}" dt="2021-03-19T20:55:06.412" v="2956" actId="571"/>
          <ac:spMkLst>
            <pc:docMk/>
            <pc:sldMk cId="1160730234" sldId="7059"/>
            <ac:spMk id="130" creationId="{D3494A1C-AB1C-48BF-875D-3D01AF6128EA}"/>
          </ac:spMkLst>
        </pc:spChg>
        <pc:spChg chg="add mod">
          <ac:chgData name="Al Brooks" userId="34fc579134f071c1" providerId="LiveId" clId="{5BDF84B7-553A-4E4E-9A1E-417EB8FD4068}" dt="2021-03-19T20:55:08.704" v="2957" actId="571"/>
          <ac:spMkLst>
            <pc:docMk/>
            <pc:sldMk cId="1160730234" sldId="7059"/>
            <ac:spMk id="131" creationId="{1EE647E2-7025-43A1-8946-FC6616185D27}"/>
          </ac:spMkLst>
        </pc:spChg>
        <pc:spChg chg="add mod">
          <ac:chgData name="Al Brooks" userId="34fc579134f071c1" providerId="LiveId" clId="{5BDF84B7-553A-4E4E-9A1E-417EB8FD4068}" dt="2021-03-19T20:55:18.127" v="2958" actId="571"/>
          <ac:spMkLst>
            <pc:docMk/>
            <pc:sldMk cId="1160730234" sldId="7059"/>
            <ac:spMk id="132" creationId="{B0E633DA-B264-47B2-8FC2-9F436A49AB45}"/>
          </ac:spMkLst>
        </pc:spChg>
        <pc:spChg chg="add mod">
          <ac:chgData name="Al Brooks" userId="34fc579134f071c1" providerId="LiveId" clId="{5BDF84B7-553A-4E4E-9A1E-417EB8FD4068}" dt="2021-03-19T20:55:20.915" v="2959" actId="571"/>
          <ac:spMkLst>
            <pc:docMk/>
            <pc:sldMk cId="1160730234" sldId="7059"/>
            <ac:spMk id="133" creationId="{4AB29B48-4753-4A09-8985-375A5303672F}"/>
          </ac:spMkLst>
        </pc:spChg>
        <pc:spChg chg="add mod">
          <ac:chgData name="Al Brooks" userId="34fc579134f071c1" providerId="LiveId" clId="{5BDF84B7-553A-4E4E-9A1E-417EB8FD4068}" dt="2021-03-19T20:55:25.854" v="2960" actId="571"/>
          <ac:spMkLst>
            <pc:docMk/>
            <pc:sldMk cId="1160730234" sldId="7059"/>
            <ac:spMk id="134" creationId="{00786E6C-05AE-493E-BF24-816E733AFEB5}"/>
          </ac:spMkLst>
        </pc:spChg>
        <pc:spChg chg="add mod">
          <ac:chgData name="Al Brooks" userId="34fc579134f071c1" providerId="LiveId" clId="{5BDF84B7-553A-4E4E-9A1E-417EB8FD4068}" dt="2021-03-19T20:55:28.664" v="2961" actId="571"/>
          <ac:spMkLst>
            <pc:docMk/>
            <pc:sldMk cId="1160730234" sldId="7059"/>
            <ac:spMk id="135" creationId="{5CE99F47-0A74-4F14-9807-569836B9A4AA}"/>
          </ac:spMkLst>
        </pc:spChg>
        <pc:spChg chg="add mod">
          <ac:chgData name="Al Brooks" userId="34fc579134f071c1" providerId="LiveId" clId="{5BDF84B7-553A-4E4E-9A1E-417EB8FD4068}" dt="2021-03-19T20:55:32.556" v="2962" actId="571"/>
          <ac:spMkLst>
            <pc:docMk/>
            <pc:sldMk cId="1160730234" sldId="7059"/>
            <ac:spMk id="136" creationId="{798D2169-21B5-438A-A760-DB325A9E4492}"/>
          </ac:spMkLst>
        </pc:spChg>
        <pc:spChg chg="add mod">
          <ac:chgData name="Al Brooks" userId="34fc579134f071c1" providerId="LiveId" clId="{5BDF84B7-553A-4E4E-9A1E-417EB8FD4068}" dt="2021-03-19T20:55:35.486" v="2963" actId="571"/>
          <ac:spMkLst>
            <pc:docMk/>
            <pc:sldMk cId="1160730234" sldId="7059"/>
            <ac:spMk id="137" creationId="{10F60441-5210-44FC-B4A1-3CA99BAC00B7}"/>
          </ac:spMkLst>
        </pc:spChg>
        <pc:spChg chg="add mod">
          <ac:chgData name="Al Brooks" userId="34fc579134f071c1" providerId="LiveId" clId="{5BDF84B7-553A-4E4E-9A1E-417EB8FD4068}" dt="2021-03-19T20:55:40.009" v="2964" actId="571"/>
          <ac:spMkLst>
            <pc:docMk/>
            <pc:sldMk cId="1160730234" sldId="7059"/>
            <ac:spMk id="138" creationId="{8F3C4787-BC24-4CB6-8497-41185B03B695}"/>
          </ac:spMkLst>
        </pc:spChg>
        <pc:spChg chg="add del mod">
          <ac:chgData name="Al Brooks" userId="34fc579134f071c1" providerId="LiveId" clId="{5BDF84B7-553A-4E4E-9A1E-417EB8FD4068}" dt="2021-03-19T20:55:47.706" v="2966" actId="478"/>
          <ac:spMkLst>
            <pc:docMk/>
            <pc:sldMk cId="1160730234" sldId="7059"/>
            <ac:spMk id="139" creationId="{FC01E4FF-5E01-4828-9369-DF27CA433ADA}"/>
          </ac:spMkLst>
        </pc:spChg>
        <pc:spChg chg="add mod">
          <ac:chgData name="Al Brooks" userId="34fc579134f071c1" providerId="LiveId" clId="{5BDF84B7-553A-4E4E-9A1E-417EB8FD4068}" dt="2021-03-19T20:56:26.583" v="2987" actId="108"/>
          <ac:spMkLst>
            <pc:docMk/>
            <pc:sldMk cId="1160730234" sldId="7059"/>
            <ac:spMk id="140" creationId="{48856A47-36CC-483A-A692-02B6A85D2561}"/>
          </ac:spMkLst>
        </pc:spChg>
        <pc:spChg chg="add mod">
          <ac:chgData name="Al Brooks" userId="34fc579134f071c1" providerId="LiveId" clId="{5BDF84B7-553A-4E4E-9A1E-417EB8FD4068}" dt="2021-03-19T20:56:52.098" v="2995" actId="108"/>
          <ac:spMkLst>
            <pc:docMk/>
            <pc:sldMk cId="1160730234" sldId="7059"/>
            <ac:spMk id="141" creationId="{7EFC85BD-00FF-41A6-8DCF-95877F3D7525}"/>
          </ac:spMkLst>
        </pc:spChg>
        <pc:spChg chg="add mod">
          <ac:chgData name="Al Brooks" userId="34fc579134f071c1" providerId="LiveId" clId="{5BDF84B7-553A-4E4E-9A1E-417EB8FD4068}" dt="2021-03-19T20:57:05.148" v="3003" actId="20577"/>
          <ac:spMkLst>
            <pc:docMk/>
            <pc:sldMk cId="1160730234" sldId="7059"/>
            <ac:spMk id="143" creationId="{93C349FE-9011-4A17-91B5-4A047AE27ECF}"/>
          </ac:spMkLst>
        </pc:spChg>
        <pc:spChg chg="add mod">
          <ac:chgData name="Al Brooks" userId="34fc579134f071c1" providerId="LiveId" clId="{5BDF84B7-553A-4E4E-9A1E-417EB8FD4068}" dt="2021-03-19T20:57:37.936" v="3051" actId="1076"/>
          <ac:spMkLst>
            <pc:docMk/>
            <pc:sldMk cId="1160730234" sldId="7059"/>
            <ac:spMk id="144" creationId="{BB53C62B-2C37-4FE8-B818-A4577562AF92}"/>
          </ac:spMkLst>
        </pc:spChg>
        <pc:spChg chg="add mod">
          <ac:chgData name="Al Brooks" userId="34fc579134f071c1" providerId="LiveId" clId="{5BDF84B7-553A-4E4E-9A1E-417EB8FD4068}" dt="2021-03-19T20:58:41.719" v="3067" actId="1076"/>
          <ac:spMkLst>
            <pc:docMk/>
            <pc:sldMk cId="1160730234" sldId="7059"/>
            <ac:spMk id="148" creationId="{75545F53-510E-4802-B47F-484420191CFD}"/>
          </ac:spMkLst>
        </pc:spChg>
        <pc:spChg chg="add mod">
          <ac:chgData name="Al Brooks" userId="34fc579134f071c1" providerId="LiveId" clId="{5BDF84B7-553A-4E4E-9A1E-417EB8FD4068}" dt="2021-03-19T20:58:08.181" v="3063" actId="207"/>
          <ac:spMkLst>
            <pc:docMk/>
            <pc:sldMk cId="1160730234" sldId="7059"/>
            <ac:spMk id="149" creationId="{CD18C9D3-08E4-4B4D-B624-740012D81158}"/>
          </ac:spMkLst>
        </pc:spChg>
        <pc:spChg chg="add mod">
          <ac:chgData name="Al Brooks" userId="34fc579134f071c1" providerId="LiveId" clId="{5BDF84B7-553A-4E4E-9A1E-417EB8FD4068}" dt="2021-03-19T20:58:57.196" v="3090" actId="1076"/>
          <ac:spMkLst>
            <pc:docMk/>
            <pc:sldMk cId="1160730234" sldId="7059"/>
            <ac:spMk id="151" creationId="{8E3EF0DB-7BC1-4062-A9B8-EE944B68225D}"/>
          </ac:spMkLst>
        </pc:spChg>
        <pc:picChg chg="add mod">
          <ac:chgData name="Al Brooks" userId="34fc579134f071c1" providerId="LiveId" clId="{5BDF84B7-553A-4E4E-9A1E-417EB8FD4068}" dt="2021-03-19T20:49:29.268" v="2888" actId="1076"/>
          <ac:picMkLst>
            <pc:docMk/>
            <pc:sldMk cId="1160730234" sldId="7059"/>
            <ac:picMk id="4" creationId="{0DF177B6-77A0-4720-9ABC-5A811FC56242}"/>
          </ac:picMkLst>
        </pc:picChg>
        <pc:picChg chg="add mod">
          <ac:chgData name="Al Brooks" userId="34fc579134f071c1" providerId="LiveId" clId="{5BDF84B7-553A-4E4E-9A1E-417EB8FD4068}" dt="2021-03-19T20:56:56.010" v="2997" actId="571"/>
          <ac:picMkLst>
            <pc:docMk/>
            <pc:sldMk cId="1160730234" sldId="7059"/>
            <ac:picMk id="142" creationId="{DB3B534A-1BAE-40E6-8767-ACF26F6EE624}"/>
          </ac:picMkLst>
        </pc:picChg>
        <pc:cxnChg chg="add mod">
          <ac:chgData name="Al Brooks" userId="34fc579134f071c1" providerId="LiveId" clId="{5BDF84B7-553A-4E4E-9A1E-417EB8FD4068}" dt="2021-03-19T20:50:01.635" v="2891" actId="1076"/>
          <ac:cxnSpMkLst>
            <pc:docMk/>
            <pc:sldMk cId="1160730234" sldId="7059"/>
            <ac:cxnSpMk id="82" creationId="{80CEDDEA-7D7E-43B0-8BFD-A24C352DBD57}"/>
          </ac:cxnSpMkLst>
        </pc:cxnChg>
        <pc:cxnChg chg="add mod">
          <ac:chgData name="Al Brooks" userId="34fc579134f071c1" providerId="LiveId" clId="{5BDF84B7-553A-4E4E-9A1E-417EB8FD4068}" dt="2021-03-19T20:50:35.099" v="2897" actId="108"/>
          <ac:cxnSpMkLst>
            <pc:docMk/>
            <pc:sldMk cId="1160730234" sldId="7059"/>
            <ac:cxnSpMk id="84" creationId="{FA66D0DF-3E20-4D9C-8272-A2204673DB49}"/>
          </ac:cxnSpMkLst>
        </pc:cxnChg>
        <pc:cxnChg chg="add mod">
          <ac:chgData name="Al Brooks" userId="34fc579134f071c1" providerId="LiveId" clId="{5BDF84B7-553A-4E4E-9A1E-417EB8FD4068}" dt="2021-03-19T20:50:51.188" v="2901" actId="14100"/>
          <ac:cxnSpMkLst>
            <pc:docMk/>
            <pc:sldMk cId="1160730234" sldId="7059"/>
            <ac:cxnSpMk id="87" creationId="{134196EA-3AAA-4D00-9619-D68CD0F6C53D}"/>
          </ac:cxnSpMkLst>
        </pc:cxnChg>
        <pc:cxnChg chg="add mod">
          <ac:chgData name="Al Brooks" userId="34fc579134f071c1" providerId="LiveId" clId="{5BDF84B7-553A-4E4E-9A1E-417EB8FD4068}" dt="2021-03-19T20:58:37.463" v="3066" actId="14100"/>
          <ac:cxnSpMkLst>
            <pc:docMk/>
            <pc:sldMk cId="1160730234" sldId="7059"/>
            <ac:cxnSpMk id="90" creationId="{C1B3CC8A-BCD7-46F2-91D0-634AD1777E52}"/>
          </ac:cxnSpMkLst>
        </pc:cxnChg>
        <pc:cxnChg chg="add mod">
          <ac:chgData name="Al Brooks" userId="34fc579134f071c1" providerId="LiveId" clId="{5BDF84B7-553A-4E4E-9A1E-417EB8FD4068}" dt="2021-03-19T20:51:26.259" v="2906" actId="14100"/>
          <ac:cxnSpMkLst>
            <pc:docMk/>
            <pc:sldMk cId="1160730234" sldId="7059"/>
            <ac:cxnSpMk id="92" creationId="{66036810-ED48-4809-BFCD-75CE8B5F8927}"/>
          </ac:cxnSpMkLst>
        </pc:cxnChg>
        <pc:cxnChg chg="add mod">
          <ac:chgData name="Al Brooks" userId="34fc579134f071c1" providerId="LiveId" clId="{5BDF84B7-553A-4E4E-9A1E-417EB8FD4068}" dt="2021-03-19T20:51:35.766" v="2908" actId="14100"/>
          <ac:cxnSpMkLst>
            <pc:docMk/>
            <pc:sldMk cId="1160730234" sldId="7059"/>
            <ac:cxnSpMk id="94" creationId="{DEA90075-2D1D-47E6-8602-656CE2F2D281}"/>
          </ac:cxnSpMkLst>
        </pc:cxnChg>
        <pc:cxnChg chg="add mod">
          <ac:chgData name="Al Brooks" userId="34fc579134f071c1" providerId="LiveId" clId="{5BDF84B7-553A-4E4E-9A1E-417EB8FD4068}" dt="2021-03-19T20:51:51.848" v="2910" actId="14100"/>
          <ac:cxnSpMkLst>
            <pc:docMk/>
            <pc:sldMk cId="1160730234" sldId="7059"/>
            <ac:cxnSpMk id="96" creationId="{94BB25AD-718C-416F-8B39-8591574BE2E9}"/>
          </ac:cxnSpMkLst>
        </pc:cxnChg>
        <pc:cxnChg chg="add mod">
          <ac:chgData name="Al Brooks" userId="34fc579134f071c1" providerId="LiveId" clId="{5BDF84B7-553A-4E4E-9A1E-417EB8FD4068}" dt="2021-03-19T20:52:09.795" v="2914" actId="14100"/>
          <ac:cxnSpMkLst>
            <pc:docMk/>
            <pc:sldMk cId="1160730234" sldId="7059"/>
            <ac:cxnSpMk id="98" creationId="{82F050AA-497F-4471-AAC8-54142980C699}"/>
          </ac:cxnSpMkLst>
        </pc:cxnChg>
        <pc:cxnChg chg="add mod">
          <ac:chgData name="Al Brooks" userId="34fc579134f071c1" providerId="LiveId" clId="{5BDF84B7-553A-4E4E-9A1E-417EB8FD4068}" dt="2021-03-19T20:52:23.564" v="2917" actId="14100"/>
          <ac:cxnSpMkLst>
            <pc:docMk/>
            <pc:sldMk cId="1160730234" sldId="7059"/>
            <ac:cxnSpMk id="101" creationId="{9E2B7EEE-8658-44E7-857A-737367B85A93}"/>
          </ac:cxnSpMkLst>
        </pc:cxnChg>
        <pc:cxnChg chg="add mod">
          <ac:chgData name="Al Brooks" userId="34fc579134f071c1" providerId="LiveId" clId="{5BDF84B7-553A-4E4E-9A1E-417EB8FD4068}" dt="2021-03-19T20:52:34.711" v="2919" actId="14100"/>
          <ac:cxnSpMkLst>
            <pc:docMk/>
            <pc:sldMk cId="1160730234" sldId="7059"/>
            <ac:cxnSpMk id="103" creationId="{D119C485-74F9-4281-A3D1-A0D887C7EF0B}"/>
          </ac:cxnSpMkLst>
        </pc:cxnChg>
        <pc:cxnChg chg="add mod">
          <ac:chgData name="Al Brooks" userId="34fc579134f071c1" providerId="LiveId" clId="{5BDF84B7-553A-4E4E-9A1E-417EB8FD4068}" dt="2021-03-19T20:52:46.414" v="2922" actId="14100"/>
          <ac:cxnSpMkLst>
            <pc:docMk/>
            <pc:sldMk cId="1160730234" sldId="7059"/>
            <ac:cxnSpMk id="105" creationId="{F7E34BB3-77A6-4158-9E33-4AECDB6CA523}"/>
          </ac:cxnSpMkLst>
        </pc:cxnChg>
        <pc:cxnChg chg="add mod">
          <ac:chgData name="Al Brooks" userId="34fc579134f071c1" providerId="LiveId" clId="{5BDF84B7-553A-4E4E-9A1E-417EB8FD4068}" dt="2021-03-19T20:53:02.439" v="2925" actId="14100"/>
          <ac:cxnSpMkLst>
            <pc:docMk/>
            <pc:sldMk cId="1160730234" sldId="7059"/>
            <ac:cxnSpMk id="107" creationId="{CAA81738-6BBE-4959-9FDD-E53E7AA2CDE2}"/>
          </ac:cxnSpMkLst>
        </pc:cxnChg>
        <pc:cxnChg chg="add mod">
          <ac:chgData name="Al Brooks" userId="34fc579134f071c1" providerId="LiveId" clId="{5BDF84B7-553A-4E4E-9A1E-417EB8FD4068}" dt="2021-03-19T20:57:34.371" v="3050" actId="14100"/>
          <ac:cxnSpMkLst>
            <pc:docMk/>
            <pc:sldMk cId="1160730234" sldId="7059"/>
            <ac:cxnSpMk id="145" creationId="{554CC8B0-FA92-4D29-A3FF-49316846B1CE}"/>
          </ac:cxnSpMkLst>
        </pc:cxnChg>
        <pc:cxnChg chg="add mod">
          <ac:chgData name="Al Brooks" userId="34fc579134f071c1" providerId="LiveId" clId="{5BDF84B7-553A-4E4E-9A1E-417EB8FD4068}" dt="2021-03-19T20:57:42.354" v="3053" actId="14100"/>
          <ac:cxnSpMkLst>
            <pc:docMk/>
            <pc:sldMk cId="1160730234" sldId="7059"/>
            <ac:cxnSpMk id="146" creationId="{607994E7-4B09-4629-B813-FB3FFFABFF4C}"/>
          </ac:cxnSpMkLst>
        </pc:cxnChg>
      </pc:sldChg>
      <pc:sldChg chg="addSp delSp modSp add del mod">
        <pc:chgData name="Al Brooks" userId="34fc579134f071c1" providerId="LiveId" clId="{5BDF84B7-553A-4E4E-9A1E-417EB8FD4068}" dt="2021-03-23T16:04:25.953" v="7560" actId="47"/>
        <pc:sldMkLst>
          <pc:docMk/>
          <pc:sldMk cId="125584990" sldId="7060"/>
        </pc:sldMkLst>
        <pc:spChg chg="mod">
          <ac:chgData name="Al Brooks" userId="34fc579134f071c1" providerId="LiveId" clId="{5BDF84B7-553A-4E4E-9A1E-417EB8FD4068}" dt="2021-03-22T20:40:51.854" v="6068" actId="20577"/>
          <ac:spMkLst>
            <pc:docMk/>
            <pc:sldMk cId="125584990" sldId="7060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18:18:55.899" v="2446" actId="6549"/>
          <ac:spMkLst>
            <pc:docMk/>
            <pc:sldMk cId="125584990" sldId="7060"/>
            <ac:spMk id="21" creationId="{D800B438-E78B-4C04-8812-E548DC25F1FB}"/>
          </ac:spMkLst>
        </pc:spChg>
        <pc:spChg chg="add del mod">
          <ac:chgData name="Al Brooks" userId="34fc579134f071c1" providerId="LiveId" clId="{5BDF84B7-553A-4E4E-9A1E-417EB8FD4068}" dt="2021-03-22T20:43:04.813" v="6088" actId="478"/>
          <ac:spMkLst>
            <pc:docMk/>
            <pc:sldMk cId="125584990" sldId="7060"/>
            <ac:spMk id="94" creationId="{AE6EFD3E-6A65-4E59-8EEC-8571CC8FB2FF}"/>
          </ac:spMkLst>
        </pc:spChg>
        <pc:spChg chg="add mod">
          <ac:chgData name="Al Brooks" userId="34fc579134f071c1" providerId="LiveId" clId="{5BDF84B7-553A-4E4E-9A1E-417EB8FD4068}" dt="2021-03-22T20:43:17.469" v="6090" actId="1076"/>
          <ac:spMkLst>
            <pc:docMk/>
            <pc:sldMk cId="125584990" sldId="7060"/>
            <ac:spMk id="96" creationId="{65F14E96-18DD-4BB0-B6C6-14E129C549D9}"/>
          </ac:spMkLst>
        </pc:spChg>
        <pc:spChg chg="add mod">
          <ac:chgData name="Al Brooks" userId="34fc579134f071c1" providerId="LiveId" clId="{5BDF84B7-553A-4E4E-9A1E-417EB8FD4068}" dt="2021-03-22T20:43:20.858" v="6091" actId="571"/>
          <ac:spMkLst>
            <pc:docMk/>
            <pc:sldMk cId="125584990" sldId="7060"/>
            <ac:spMk id="97" creationId="{229A8A36-20B6-4ACA-A930-40759DBAC328}"/>
          </ac:spMkLst>
        </pc:spChg>
        <pc:spChg chg="add mod">
          <ac:chgData name="Al Brooks" userId="34fc579134f071c1" providerId="LiveId" clId="{5BDF84B7-553A-4E4E-9A1E-417EB8FD4068}" dt="2021-03-22T20:43:25.351" v="6092" actId="571"/>
          <ac:spMkLst>
            <pc:docMk/>
            <pc:sldMk cId="125584990" sldId="7060"/>
            <ac:spMk id="98" creationId="{5DD9053F-33A2-4467-B392-B406AA456135}"/>
          </ac:spMkLst>
        </pc:spChg>
        <pc:spChg chg="add mod">
          <ac:chgData name="Al Brooks" userId="34fc579134f071c1" providerId="LiveId" clId="{5BDF84B7-553A-4E4E-9A1E-417EB8FD4068}" dt="2021-03-22T20:43:28.578" v="6093" actId="571"/>
          <ac:spMkLst>
            <pc:docMk/>
            <pc:sldMk cId="125584990" sldId="7060"/>
            <ac:spMk id="99" creationId="{864D452C-595D-4978-BAE2-F92B863E7A13}"/>
          </ac:spMkLst>
        </pc:spChg>
        <pc:spChg chg="add mod">
          <ac:chgData name="Al Brooks" userId="34fc579134f071c1" providerId="LiveId" clId="{5BDF84B7-553A-4E4E-9A1E-417EB8FD4068}" dt="2021-03-22T20:43:34.544" v="6095" actId="1076"/>
          <ac:spMkLst>
            <pc:docMk/>
            <pc:sldMk cId="125584990" sldId="7060"/>
            <ac:spMk id="100" creationId="{65B7DEC3-0338-49B9-AB19-7C4C6B80444F}"/>
          </ac:spMkLst>
        </pc:spChg>
        <pc:spChg chg="add mod">
          <ac:chgData name="Al Brooks" userId="34fc579134f071c1" providerId="LiveId" clId="{5BDF84B7-553A-4E4E-9A1E-417EB8FD4068}" dt="2021-03-22T20:43:38.571" v="6096" actId="571"/>
          <ac:spMkLst>
            <pc:docMk/>
            <pc:sldMk cId="125584990" sldId="7060"/>
            <ac:spMk id="101" creationId="{DC51730E-8901-4A19-AC60-57C2F5067E55}"/>
          </ac:spMkLst>
        </pc:spChg>
        <pc:spChg chg="add mod">
          <ac:chgData name="Al Brooks" userId="34fc579134f071c1" providerId="LiveId" clId="{5BDF84B7-553A-4E4E-9A1E-417EB8FD4068}" dt="2021-03-22T20:43:50.869" v="6100" actId="1076"/>
          <ac:spMkLst>
            <pc:docMk/>
            <pc:sldMk cId="125584990" sldId="7060"/>
            <ac:spMk id="102" creationId="{1D693F70-36F5-41D8-ABFB-1837036643E7}"/>
          </ac:spMkLst>
        </pc:spChg>
        <pc:spChg chg="add mod">
          <ac:chgData name="Al Brooks" userId="34fc579134f071c1" providerId="LiveId" clId="{5BDF84B7-553A-4E4E-9A1E-417EB8FD4068}" dt="2021-03-22T20:43:48.504" v="6099" actId="571"/>
          <ac:spMkLst>
            <pc:docMk/>
            <pc:sldMk cId="125584990" sldId="7060"/>
            <ac:spMk id="103" creationId="{BFA320FA-95F9-438E-A7BC-A2929BE8602B}"/>
          </ac:spMkLst>
        </pc:spChg>
        <pc:spChg chg="add mod">
          <ac:chgData name="Al Brooks" userId="34fc579134f071c1" providerId="LiveId" clId="{5BDF84B7-553A-4E4E-9A1E-417EB8FD4068}" dt="2021-03-22T20:43:56.343" v="6102" actId="1076"/>
          <ac:spMkLst>
            <pc:docMk/>
            <pc:sldMk cId="125584990" sldId="7060"/>
            <ac:spMk id="104" creationId="{B141D1D0-19F3-427E-AF77-0060ADAA07F8}"/>
          </ac:spMkLst>
        </pc:spChg>
        <pc:spChg chg="add mod">
          <ac:chgData name="Al Brooks" userId="34fc579134f071c1" providerId="LiveId" clId="{5BDF84B7-553A-4E4E-9A1E-417EB8FD4068}" dt="2021-03-22T20:43:58.472" v="6103" actId="571"/>
          <ac:spMkLst>
            <pc:docMk/>
            <pc:sldMk cId="125584990" sldId="7060"/>
            <ac:spMk id="105" creationId="{2E63A3FD-0FEB-421F-BDF0-57B4B12592DB}"/>
          </ac:spMkLst>
        </pc:spChg>
        <pc:spChg chg="add mod">
          <ac:chgData name="Al Brooks" userId="34fc579134f071c1" providerId="LiveId" clId="{5BDF84B7-553A-4E4E-9A1E-417EB8FD4068}" dt="2021-03-22T20:44:02.657" v="6104" actId="571"/>
          <ac:spMkLst>
            <pc:docMk/>
            <pc:sldMk cId="125584990" sldId="7060"/>
            <ac:spMk id="106" creationId="{23C5DFB4-6FFF-48B4-BC37-BA2F6B90741F}"/>
          </ac:spMkLst>
        </pc:spChg>
        <pc:spChg chg="add mod">
          <ac:chgData name="Al Brooks" userId="34fc579134f071c1" providerId="LiveId" clId="{5BDF84B7-553A-4E4E-9A1E-417EB8FD4068}" dt="2021-03-22T20:44:05.475" v="6105" actId="571"/>
          <ac:spMkLst>
            <pc:docMk/>
            <pc:sldMk cId="125584990" sldId="7060"/>
            <ac:spMk id="107" creationId="{D35C4DF5-C897-41E7-AECD-D6A38A2A3CF5}"/>
          </ac:spMkLst>
        </pc:spChg>
        <pc:spChg chg="add mod">
          <ac:chgData name="Al Brooks" userId="34fc579134f071c1" providerId="LiveId" clId="{5BDF84B7-553A-4E4E-9A1E-417EB8FD4068}" dt="2021-03-22T20:44:08.389" v="6106" actId="571"/>
          <ac:spMkLst>
            <pc:docMk/>
            <pc:sldMk cId="125584990" sldId="7060"/>
            <ac:spMk id="108" creationId="{E04BC3B9-D6D1-4593-ABE4-02D528C46E6B}"/>
          </ac:spMkLst>
        </pc:spChg>
        <pc:spChg chg="add mod">
          <ac:chgData name="Al Brooks" userId="34fc579134f071c1" providerId="LiveId" clId="{5BDF84B7-553A-4E4E-9A1E-417EB8FD4068}" dt="2021-03-22T20:44:12.578" v="6107" actId="571"/>
          <ac:spMkLst>
            <pc:docMk/>
            <pc:sldMk cId="125584990" sldId="7060"/>
            <ac:spMk id="109" creationId="{69ABB10D-B43E-42CA-B1A8-DF3FA47D9271}"/>
          </ac:spMkLst>
        </pc:spChg>
        <pc:spChg chg="add mod">
          <ac:chgData name="Al Brooks" userId="34fc579134f071c1" providerId="LiveId" clId="{5BDF84B7-553A-4E4E-9A1E-417EB8FD4068}" dt="2021-03-22T20:44:14.487" v="6108" actId="571"/>
          <ac:spMkLst>
            <pc:docMk/>
            <pc:sldMk cId="125584990" sldId="7060"/>
            <ac:spMk id="110" creationId="{3053B5FA-50AF-4F3C-9900-0F7653B41BF9}"/>
          </ac:spMkLst>
        </pc:spChg>
        <pc:spChg chg="add mod">
          <ac:chgData name="Al Brooks" userId="34fc579134f071c1" providerId="LiveId" clId="{5BDF84B7-553A-4E4E-9A1E-417EB8FD4068}" dt="2021-03-22T20:44:18.607" v="6110" actId="1076"/>
          <ac:spMkLst>
            <pc:docMk/>
            <pc:sldMk cId="125584990" sldId="7060"/>
            <ac:spMk id="111" creationId="{383D189B-2255-4F69-9E1B-10049CDB957D}"/>
          </ac:spMkLst>
        </pc:spChg>
        <pc:spChg chg="add mod">
          <ac:chgData name="Al Brooks" userId="34fc579134f071c1" providerId="LiveId" clId="{5BDF84B7-553A-4E4E-9A1E-417EB8FD4068}" dt="2021-03-22T20:44:20.761" v="6111" actId="571"/>
          <ac:spMkLst>
            <pc:docMk/>
            <pc:sldMk cId="125584990" sldId="7060"/>
            <ac:spMk id="112" creationId="{118CC74F-E154-4657-A737-D77F2F99AA90}"/>
          </ac:spMkLst>
        </pc:spChg>
        <pc:spChg chg="add mod">
          <ac:chgData name="Al Brooks" userId="34fc579134f071c1" providerId="LiveId" clId="{5BDF84B7-553A-4E4E-9A1E-417EB8FD4068}" dt="2021-03-22T20:44:22.943" v="6112" actId="571"/>
          <ac:spMkLst>
            <pc:docMk/>
            <pc:sldMk cId="125584990" sldId="7060"/>
            <ac:spMk id="113" creationId="{2C896064-57DC-4CC5-ACDD-75E407CDAFFA}"/>
          </ac:spMkLst>
        </pc:spChg>
        <pc:spChg chg="add mod">
          <ac:chgData name="Al Brooks" userId="34fc579134f071c1" providerId="LiveId" clId="{5BDF84B7-553A-4E4E-9A1E-417EB8FD4068}" dt="2021-03-22T20:44:34.360" v="6114" actId="1076"/>
          <ac:spMkLst>
            <pc:docMk/>
            <pc:sldMk cId="125584990" sldId="7060"/>
            <ac:spMk id="114" creationId="{C889C5A9-66CB-45D0-8AF9-4ECD6FE6771C}"/>
          </ac:spMkLst>
        </pc:spChg>
        <pc:spChg chg="add mod">
          <ac:chgData name="Al Brooks" userId="34fc579134f071c1" providerId="LiveId" clId="{5BDF84B7-553A-4E4E-9A1E-417EB8FD4068}" dt="2021-03-22T20:44:36.927" v="6115" actId="571"/>
          <ac:spMkLst>
            <pc:docMk/>
            <pc:sldMk cId="125584990" sldId="7060"/>
            <ac:spMk id="115" creationId="{49D4D885-5CDB-4E58-8F97-84CF9D367DF4}"/>
          </ac:spMkLst>
        </pc:spChg>
        <pc:spChg chg="add mod">
          <ac:chgData name="Al Brooks" userId="34fc579134f071c1" providerId="LiveId" clId="{5BDF84B7-553A-4E4E-9A1E-417EB8FD4068}" dt="2021-03-22T20:44:45.812" v="6116" actId="571"/>
          <ac:spMkLst>
            <pc:docMk/>
            <pc:sldMk cId="125584990" sldId="7060"/>
            <ac:spMk id="116" creationId="{C7C27069-23A5-40D6-A768-6EF55AC70E82}"/>
          </ac:spMkLst>
        </pc:spChg>
        <pc:spChg chg="add mod">
          <ac:chgData name="Al Brooks" userId="34fc579134f071c1" providerId="LiveId" clId="{5BDF84B7-553A-4E4E-9A1E-417EB8FD4068}" dt="2021-03-22T20:44:52.406" v="6118" actId="1076"/>
          <ac:spMkLst>
            <pc:docMk/>
            <pc:sldMk cId="125584990" sldId="7060"/>
            <ac:spMk id="117" creationId="{8699945C-B722-4067-B7ED-21AF0E1421D2}"/>
          </ac:spMkLst>
        </pc:spChg>
        <pc:spChg chg="add mod">
          <ac:chgData name="Al Brooks" userId="34fc579134f071c1" providerId="LiveId" clId="{5BDF84B7-553A-4E4E-9A1E-417EB8FD4068}" dt="2021-03-22T20:44:54.933" v="6119" actId="571"/>
          <ac:spMkLst>
            <pc:docMk/>
            <pc:sldMk cId="125584990" sldId="7060"/>
            <ac:spMk id="118" creationId="{27CB21BD-416E-4BC4-943B-416AB665D517}"/>
          </ac:spMkLst>
        </pc:spChg>
        <pc:spChg chg="add mod">
          <ac:chgData name="Al Brooks" userId="34fc579134f071c1" providerId="LiveId" clId="{5BDF84B7-553A-4E4E-9A1E-417EB8FD4068}" dt="2021-03-22T20:44:59.048" v="6121" actId="1076"/>
          <ac:spMkLst>
            <pc:docMk/>
            <pc:sldMk cId="125584990" sldId="7060"/>
            <ac:spMk id="119" creationId="{2330BB60-83AC-4AEE-8EE3-B3728451D2F3}"/>
          </ac:spMkLst>
        </pc:spChg>
        <pc:spChg chg="add mod">
          <ac:chgData name="Al Brooks" userId="34fc579134f071c1" providerId="LiveId" clId="{5BDF84B7-553A-4E4E-9A1E-417EB8FD4068}" dt="2021-03-22T20:54:35.835" v="6148" actId="14100"/>
          <ac:spMkLst>
            <pc:docMk/>
            <pc:sldMk cId="125584990" sldId="7060"/>
            <ac:spMk id="120" creationId="{AC09EFA8-F669-4622-9016-4E0143DBF5D4}"/>
          </ac:spMkLst>
        </pc:spChg>
        <pc:spChg chg="add mod">
          <ac:chgData name="Al Brooks" userId="34fc579134f071c1" providerId="LiveId" clId="{5BDF84B7-553A-4E4E-9A1E-417EB8FD4068}" dt="2021-03-22T20:54:11.119" v="6132" actId="688"/>
          <ac:spMkLst>
            <pc:docMk/>
            <pc:sldMk cId="125584990" sldId="7060"/>
            <ac:spMk id="121" creationId="{6ADB1E5A-873F-48EE-9195-436B5FA9DBC5}"/>
          </ac:spMkLst>
        </pc:spChg>
        <pc:spChg chg="add mod">
          <ac:chgData name="Al Brooks" userId="34fc579134f071c1" providerId="LiveId" clId="{5BDF84B7-553A-4E4E-9A1E-417EB8FD4068}" dt="2021-03-22T20:54:29.512" v="6144" actId="14100"/>
          <ac:spMkLst>
            <pc:docMk/>
            <pc:sldMk cId="125584990" sldId="7060"/>
            <ac:spMk id="122" creationId="{C10215E0-8737-4CF7-932E-F758CC92D6A2}"/>
          </ac:spMkLst>
        </pc:spChg>
        <pc:spChg chg="add mod">
          <ac:chgData name="Al Brooks" userId="34fc579134f071c1" providerId="LiveId" clId="{5BDF84B7-553A-4E4E-9A1E-417EB8FD4068}" dt="2021-03-22T20:54:51.781" v="6149" actId="571"/>
          <ac:spMkLst>
            <pc:docMk/>
            <pc:sldMk cId="125584990" sldId="7060"/>
            <ac:spMk id="123" creationId="{A624F30A-F7DE-4F20-9565-47C910D44800}"/>
          </ac:spMkLst>
        </pc:spChg>
        <pc:spChg chg="add mod">
          <ac:chgData name="Al Brooks" userId="34fc579134f071c1" providerId="LiveId" clId="{5BDF84B7-553A-4E4E-9A1E-417EB8FD4068}" dt="2021-03-22T20:55:05.506" v="6150" actId="571"/>
          <ac:spMkLst>
            <pc:docMk/>
            <pc:sldMk cId="125584990" sldId="7060"/>
            <ac:spMk id="124" creationId="{AEBA5ADE-B228-44DF-B523-CBD13F88AAA5}"/>
          </ac:spMkLst>
        </pc:spChg>
        <pc:spChg chg="add mod">
          <ac:chgData name="Al Brooks" userId="34fc579134f071c1" providerId="LiveId" clId="{5BDF84B7-553A-4E4E-9A1E-417EB8FD4068}" dt="2021-03-22T20:55:08.832" v="6151" actId="571"/>
          <ac:spMkLst>
            <pc:docMk/>
            <pc:sldMk cId="125584990" sldId="7060"/>
            <ac:spMk id="125" creationId="{0669046E-E27A-48FD-9CDC-6FDD2925F927}"/>
          </ac:spMkLst>
        </pc:spChg>
        <pc:spChg chg="add mod">
          <ac:chgData name="Al Brooks" userId="34fc579134f071c1" providerId="LiveId" clId="{5BDF84B7-553A-4E4E-9A1E-417EB8FD4068}" dt="2021-03-22T20:55:37.826" v="6168" actId="108"/>
          <ac:spMkLst>
            <pc:docMk/>
            <pc:sldMk cId="125584990" sldId="7060"/>
            <ac:spMk id="126" creationId="{BBB65A3B-11E7-4ABB-A908-F4661233E3AC}"/>
          </ac:spMkLst>
        </pc:spChg>
        <pc:spChg chg="add mod">
          <ac:chgData name="Al Brooks" userId="34fc579134f071c1" providerId="LiveId" clId="{5BDF84B7-553A-4E4E-9A1E-417EB8FD4068}" dt="2021-03-22T20:56:01.007" v="6229" actId="1076"/>
          <ac:spMkLst>
            <pc:docMk/>
            <pc:sldMk cId="125584990" sldId="7060"/>
            <ac:spMk id="127" creationId="{64E56468-BA26-4BE1-B0ED-4A631A8F97E2}"/>
          </ac:spMkLst>
        </pc:spChg>
        <pc:spChg chg="add mod">
          <ac:chgData name="Al Brooks" userId="34fc579134f071c1" providerId="LiveId" clId="{5BDF84B7-553A-4E4E-9A1E-417EB8FD4068}" dt="2021-03-22T20:56:25.405" v="6252" actId="1076"/>
          <ac:spMkLst>
            <pc:docMk/>
            <pc:sldMk cId="125584990" sldId="7060"/>
            <ac:spMk id="128" creationId="{01B9BE0A-A33C-46AD-969C-947D512395BC}"/>
          </ac:spMkLst>
        </pc:spChg>
        <pc:spChg chg="add mod">
          <ac:chgData name="Al Brooks" userId="34fc579134f071c1" providerId="LiveId" clId="{5BDF84B7-553A-4E4E-9A1E-417EB8FD4068}" dt="2021-03-22T20:57:17.264" v="6305" actId="14100"/>
          <ac:spMkLst>
            <pc:docMk/>
            <pc:sldMk cId="125584990" sldId="7060"/>
            <ac:spMk id="129" creationId="{6F36C5AA-1253-4831-8AA6-9620AA2A7BEF}"/>
          </ac:spMkLst>
        </pc:spChg>
        <pc:picChg chg="add mod">
          <ac:chgData name="Al Brooks" userId="34fc579134f071c1" providerId="LiveId" clId="{5BDF84B7-553A-4E4E-9A1E-417EB8FD4068}" dt="2021-03-22T20:40:44.700" v="6049" actId="14100"/>
          <ac:picMkLst>
            <pc:docMk/>
            <pc:sldMk cId="125584990" sldId="7060"/>
            <ac:picMk id="4" creationId="{FE4AC29A-9ACE-4927-AAEE-9C116B11470F}"/>
          </ac:picMkLst>
        </pc:picChg>
        <pc:cxnChg chg="add mod">
          <ac:chgData name="Al Brooks" userId="34fc579134f071c1" providerId="LiveId" clId="{5BDF84B7-553A-4E4E-9A1E-417EB8FD4068}" dt="2021-03-22T20:41:14.597" v="6070" actId="14100"/>
          <ac:cxnSpMkLst>
            <pc:docMk/>
            <pc:sldMk cId="125584990" sldId="7060"/>
            <ac:cxnSpMk id="82" creationId="{9B1C890C-51DD-432C-99CD-11D192FA6DA5}"/>
          </ac:cxnSpMkLst>
        </pc:cxnChg>
        <pc:cxnChg chg="add mod">
          <ac:chgData name="Al Brooks" userId="34fc579134f071c1" providerId="LiveId" clId="{5BDF84B7-553A-4E4E-9A1E-417EB8FD4068}" dt="2021-03-22T20:41:28.293" v="6072" actId="14100"/>
          <ac:cxnSpMkLst>
            <pc:docMk/>
            <pc:sldMk cId="125584990" sldId="7060"/>
            <ac:cxnSpMk id="84" creationId="{61F97EAA-6F1C-43EF-8F71-5B27E0CC82E5}"/>
          </ac:cxnSpMkLst>
        </pc:cxnChg>
        <pc:cxnChg chg="add mod">
          <ac:chgData name="Al Brooks" userId="34fc579134f071c1" providerId="LiveId" clId="{5BDF84B7-553A-4E4E-9A1E-417EB8FD4068}" dt="2021-03-22T20:41:42.830" v="6074" actId="14100"/>
          <ac:cxnSpMkLst>
            <pc:docMk/>
            <pc:sldMk cId="125584990" sldId="7060"/>
            <ac:cxnSpMk id="86" creationId="{909BEF8B-7395-4C48-83D4-A731B46939D9}"/>
          </ac:cxnSpMkLst>
        </pc:cxnChg>
        <pc:cxnChg chg="add mod">
          <ac:chgData name="Al Brooks" userId="34fc579134f071c1" providerId="LiveId" clId="{5BDF84B7-553A-4E4E-9A1E-417EB8FD4068}" dt="2021-03-22T20:41:52.543" v="6076" actId="14100"/>
          <ac:cxnSpMkLst>
            <pc:docMk/>
            <pc:sldMk cId="125584990" sldId="7060"/>
            <ac:cxnSpMk id="88" creationId="{BE7CAE39-68ED-4E65-BCB6-89ACC18B0718}"/>
          </ac:cxnSpMkLst>
        </pc:cxnChg>
        <pc:cxnChg chg="add mod">
          <ac:chgData name="Al Brooks" userId="34fc579134f071c1" providerId="LiveId" clId="{5BDF84B7-553A-4E4E-9A1E-417EB8FD4068}" dt="2021-03-22T20:42:00.935" v="6078" actId="14100"/>
          <ac:cxnSpMkLst>
            <pc:docMk/>
            <pc:sldMk cId="125584990" sldId="7060"/>
            <ac:cxnSpMk id="90" creationId="{018B5A03-3640-4881-B653-11643312B0CB}"/>
          </ac:cxnSpMkLst>
        </pc:cxnChg>
        <pc:cxnChg chg="add mod">
          <ac:chgData name="Al Brooks" userId="34fc579134f071c1" providerId="LiveId" clId="{5BDF84B7-553A-4E4E-9A1E-417EB8FD4068}" dt="2021-03-22T20:43:02.160" v="6087" actId="1076"/>
          <ac:cxnSpMkLst>
            <pc:docMk/>
            <pc:sldMk cId="125584990" sldId="7060"/>
            <ac:cxnSpMk id="92" creationId="{450B92FB-8E09-40AE-A1E6-6EC4DA0C6436}"/>
          </ac:cxnSpMkLst>
        </pc:cxnChg>
        <pc:cxnChg chg="add mod">
          <ac:chgData name="Al Brooks" userId="34fc579134f071c1" providerId="LiveId" clId="{5BDF84B7-553A-4E4E-9A1E-417EB8FD4068}" dt="2021-03-22T20:57:06.270" v="6301" actId="1076"/>
          <ac:cxnSpMkLst>
            <pc:docMk/>
            <pc:sldMk cId="125584990" sldId="7060"/>
            <ac:cxnSpMk id="130" creationId="{8F10E40F-AB6A-4FBD-A2D0-2C303303545C}"/>
          </ac:cxnSpMkLst>
        </pc:cxnChg>
      </pc:sldChg>
      <pc:sldChg chg="addSp delSp modSp add del mod">
        <pc:chgData name="Al Brooks" userId="34fc579134f071c1" providerId="LiveId" clId="{5BDF84B7-553A-4E4E-9A1E-417EB8FD4068}" dt="2021-03-18T21:08:02.609" v="1996" actId="2696"/>
        <pc:sldMkLst>
          <pc:docMk/>
          <pc:sldMk cId="2994232284" sldId="7060"/>
        </pc:sldMkLst>
        <pc:spChg chg="mod">
          <ac:chgData name="Al Brooks" userId="34fc579134f071c1" providerId="LiveId" clId="{5BDF84B7-553A-4E4E-9A1E-417EB8FD4068}" dt="2021-03-18T20:40:03.851" v="1246" actId="20577"/>
          <ac:spMkLst>
            <pc:docMk/>
            <pc:sldMk cId="2994232284" sldId="7060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87" creationId="{AF930DDD-4EB6-43A4-94BB-8940C7F45093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88" creationId="{7B6642D4-522D-4C94-A28F-E60B3683748A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89" creationId="{D3488892-5FDE-4453-9CCA-A6D11C07B302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0" creationId="{225F9267-3571-4316-A237-075DA7967CE9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1" creationId="{4F17B4DE-E820-4BE7-9FAF-02027772715A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2" creationId="{C9D02773-3263-4D79-93B8-8F3979D9C983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3" creationId="{F1A70E41-AAE6-4429-8D0D-4DCE3F36D0C5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4" creationId="{21FEE2A0-BA36-420A-AC42-DBBC4ABC1654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5" creationId="{05B47F0A-C3AA-42A7-A432-26784C1BC1B5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6" creationId="{920B3AB8-632F-4A02-B00E-579FEA0516EA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8" creationId="{436A86FD-55FB-49E0-BCA2-52FC9C92ECFE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99" creationId="{B167371C-7486-4AA4-9B93-D6EC5B3742E4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05" creationId="{267CCC3D-617D-41DC-8188-FA53DCE65310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06" creationId="{CC133A5E-4F91-4F35-BC91-7BD1AA6B69AE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45" creationId="{9CE593AF-0826-4309-8D51-7148840B0777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46" creationId="{531A3667-0F62-41DF-9603-C9F060DB62C8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47" creationId="{18A09435-528C-40A8-ABC1-096F8351E993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48" creationId="{4404658B-72C7-4D7F-9AC0-96A58C1F9B3A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49" creationId="{D845CFD6-7E0C-4955-9EEE-470571E9D206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55" creationId="{5D53FA30-F89B-4274-8AD8-3F46E8FE51DD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156" creationId="{85AFE0E1-F6A3-450C-8288-F3C982FD1C64}"/>
          </ac:spMkLst>
        </pc:spChg>
        <pc:spChg chg="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58" creationId="{C8DEB80D-72B5-4F66-AB24-A2C065BCAAB7}"/>
          </ac:spMkLst>
        </pc:spChg>
        <pc:spChg chg="mod">
          <ac:chgData name="Al Brooks" userId="34fc579134f071c1" providerId="LiveId" clId="{5BDF84B7-553A-4E4E-9A1E-417EB8FD4068}" dt="2021-03-18T21:07:49.332" v="1994" actId="207"/>
          <ac:spMkLst>
            <pc:docMk/>
            <pc:sldMk cId="2994232284" sldId="7060"/>
            <ac:spMk id="159" creationId="{E5844B58-6608-4CF0-BD01-BF79AE37DCEB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61" creationId="{D45C2B88-FD7E-4F7B-AF0D-A488DC01C015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64" creationId="{836007BE-8527-426C-AD92-EB07801CF68A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67" creationId="{756BF227-3E72-4F6C-BEDE-CD4C5EC772D9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69" creationId="{BD7A3B23-5298-4D05-A911-7E85E59576EE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0" creationId="{410D5874-93C9-402E-9945-61F8F711FA6D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1" creationId="{AC800B83-EBEE-4910-B329-3FE94C891B12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2" creationId="{3534252D-7F44-44D4-A972-41B182E86720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3" creationId="{0F14896B-0E04-4CAB-B6CF-9B8CD792C80B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4" creationId="{915FBE19-4D57-4EFC-8166-D317282253B1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5" creationId="{1C186311-D6E4-448F-96EB-01E156486F92}"/>
          </ac:spMkLst>
        </pc:spChg>
        <pc:spChg chg="add mod">
          <ac:chgData name="Al Brooks" userId="34fc579134f071c1" providerId="LiveId" clId="{5BDF84B7-553A-4E4E-9A1E-417EB8FD4068}" dt="2021-03-18T21:04:47.504" v="1873" actId="1036"/>
          <ac:spMkLst>
            <pc:docMk/>
            <pc:sldMk cId="2994232284" sldId="7060"/>
            <ac:spMk id="176" creationId="{61B68FA3-D942-4324-90F8-EA3618FD186B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213" creationId="{2B696471-2461-416A-A1B1-FF313F25EFE7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214" creationId="{897EE92C-C5CF-4844-A8B1-DCB0B88C393A}"/>
          </ac:spMkLst>
        </pc:spChg>
        <pc:spChg chg="del">
          <ac:chgData name="Al Brooks" userId="34fc579134f071c1" providerId="LiveId" clId="{5BDF84B7-553A-4E4E-9A1E-417EB8FD4068}" dt="2021-03-18T21:07:56.596" v="1995" actId="478"/>
          <ac:spMkLst>
            <pc:docMk/>
            <pc:sldMk cId="2994232284" sldId="7060"/>
            <ac:spMk id="215" creationId="{3F11CB17-D078-4F98-9EA3-0D5C43BF215B}"/>
          </ac:spMkLst>
        </pc:spChg>
        <pc:picChg chg="add mod">
          <ac:chgData name="Al Brooks" userId="34fc579134f071c1" providerId="LiveId" clId="{5BDF84B7-553A-4E4E-9A1E-417EB8FD4068}" dt="2021-03-18T21:04:47.504" v="1873" actId="1036"/>
          <ac:picMkLst>
            <pc:docMk/>
            <pc:sldMk cId="2994232284" sldId="7060"/>
            <ac:picMk id="160" creationId="{3198BFC6-BCE7-4F56-9AA2-353DAA618CF9}"/>
          </ac:picMkLst>
        </pc:pic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86" creationId="{9F5D80B9-DFA7-4E3F-8294-7100C151B1B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97" creationId="{636989D2-A5C7-4C65-B1B5-4538D7A069B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0" creationId="{5593E6A6-E7BC-4DF8-86BA-D53B8B9B3FF0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1" creationId="{F112D7E6-7CD7-4785-ACB0-7B01D2A7B8AC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2" creationId="{9EAD7B96-D3EF-4C0E-B3A5-B235EA6ED2A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3" creationId="{21F771E0-6F33-40BC-AAF4-76AF3DA0DDD5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4" creationId="{A5F9AAA8-4CEE-4FFC-8217-D141333B0F0B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7" creationId="{088BACD9-9B86-45D4-8DB6-CA417CB41096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8" creationId="{2069C7A2-8836-49D8-9FC1-54AF05B41EF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09" creationId="{80E10733-029A-4DE1-BF4C-C8D01F8880E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0" creationId="{A716FAFD-4625-4317-9B60-F601F6003DCD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1" creationId="{54B4FBBF-0A89-4473-BF98-C79B3EBF8EEB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2" creationId="{CEF52C3E-A919-4A05-BFDB-4CEAE3038D4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3" creationId="{1CC31F5E-EA99-4890-B3DE-637B963463CC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4" creationId="{9E233C97-CAA5-4B54-B4F1-715A807B0EEC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5" creationId="{92F1AB83-5117-44AF-80A1-C7FF46E89225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6" creationId="{BD23B89D-CC3D-4F8A-8997-F49A9111512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7" creationId="{9EA89CF3-79F3-4777-9F54-F1BA603CFA5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8" creationId="{8A26AA88-A12B-446D-ADB8-AB1591C7A86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19" creationId="{9E0E8D28-73A0-4C9E-86B3-368482C5DB81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0" creationId="{FFBAE450-F357-4B3D-86A7-0E1793156BFD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1" creationId="{42A11C0D-0F46-43E4-B5E2-3ACF15F53051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2" creationId="{0A359C50-3089-434C-9001-A7208E20F0D6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3" creationId="{B4365A66-D73B-47C2-BE1A-549ECFD00D7A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4" creationId="{26523C62-99C7-4395-9371-6124AC9034A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5" creationId="{604CBA76-14BC-46C8-8574-3E6068C2272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6" creationId="{8A50C026-5C0D-457B-A802-CFBC453D6D3C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7" creationId="{B83915F4-D769-4D12-A424-14BFD3189C4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8" creationId="{5C16E62E-6DFE-483C-A9D1-0CC7BA47C51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29" creationId="{7C29497A-1E9D-4CF8-ADA7-5D565D73BDB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0" creationId="{ED1A6CCD-7B53-4C3E-9C6F-24104E6C9F0A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1" creationId="{6091D988-76E5-4980-98FA-748AD09D341E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2" creationId="{83384666-043A-4A78-A3C5-89E924709E0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3" creationId="{4149FBA3-D919-4DB6-B624-641A77DCE00F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4" creationId="{C494F050-1CCA-4025-82F5-0E41E3EC6B8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5" creationId="{66FAC9F4-7B10-4EAC-9061-55AF167797B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6" creationId="{5DE959DB-4E62-41E0-BDBC-FEE45E4B2F9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7" creationId="{64FFCF5E-A854-4D15-8817-E4D52B2F3751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8" creationId="{F3CB0677-D097-400D-B5F1-C3105CA56F0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39" creationId="{946636C3-29E2-4A57-889B-C5402D749591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40" creationId="{CD5C48D2-69E7-4B63-8C0C-01F97802A374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41" creationId="{DF935F89-2F10-4AC4-88C7-5CB52C01671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42" creationId="{9F9E21E3-9567-4354-A103-4AB50A7AEC8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43" creationId="{2098ABBF-69C2-4F17-BE1C-FBBD754A57B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44" creationId="{E0E76E8A-2BDD-4B16-A27C-45E1FC2FBB45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0" creationId="{6462839C-0A71-4902-BA74-B0A2DD7B634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1" creationId="{484F7909-02D5-4914-9208-D719A3167A77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2" creationId="{C4736944-6791-477E-A1DA-2B11BAA428F1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3" creationId="{7E1F2063-0919-46C1-9DDF-65E977D635B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4" creationId="{8564974A-BE01-41EC-853B-E593FF707D6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57" creationId="{BA6DC40A-4D96-4C71-B13F-205F0979D84A}"/>
          </ac:cxnSpMkLst>
        </pc:cxnChg>
        <pc:cxnChg chg="add mod">
          <ac:chgData name="Al Brooks" userId="34fc579134f071c1" providerId="LiveId" clId="{5BDF84B7-553A-4E4E-9A1E-417EB8FD4068}" dt="2021-03-18T21:04:47.504" v="1873" actId="1036"/>
          <ac:cxnSpMkLst>
            <pc:docMk/>
            <pc:sldMk cId="2994232284" sldId="7060"/>
            <ac:cxnSpMk id="162" creationId="{70730115-068B-4375-914C-2F64CFA90506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163" creationId="{8C136BA0-BE1D-48D1-ACAF-A2AACD5D7BB3}"/>
          </ac:cxnSpMkLst>
        </pc:cxnChg>
        <pc:cxnChg chg="add mod">
          <ac:chgData name="Al Brooks" userId="34fc579134f071c1" providerId="LiveId" clId="{5BDF84B7-553A-4E4E-9A1E-417EB8FD4068}" dt="2021-03-18T21:04:47.504" v="1873" actId="1036"/>
          <ac:cxnSpMkLst>
            <pc:docMk/>
            <pc:sldMk cId="2994232284" sldId="7060"/>
            <ac:cxnSpMk id="165" creationId="{F460937D-C971-4A6D-9007-8BB92DCD9795}"/>
          </ac:cxnSpMkLst>
        </pc:cxnChg>
        <pc:cxnChg chg="add mod">
          <ac:chgData name="Al Brooks" userId="34fc579134f071c1" providerId="LiveId" clId="{5BDF84B7-553A-4E4E-9A1E-417EB8FD4068}" dt="2021-03-18T21:04:47.504" v="1873" actId="1036"/>
          <ac:cxnSpMkLst>
            <pc:docMk/>
            <pc:sldMk cId="2994232284" sldId="7060"/>
            <ac:cxnSpMk id="166" creationId="{0803FBAE-8F9F-4994-9478-F00E9106DCF9}"/>
          </ac:cxnSpMkLst>
        </pc:cxnChg>
        <pc:cxnChg chg="add mod">
          <ac:chgData name="Al Brooks" userId="34fc579134f071c1" providerId="LiveId" clId="{5BDF84B7-553A-4E4E-9A1E-417EB8FD4068}" dt="2021-03-18T21:04:47.504" v="1873" actId="1036"/>
          <ac:cxnSpMkLst>
            <pc:docMk/>
            <pc:sldMk cId="2994232284" sldId="7060"/>
            <ac:cxnSpMk id="168" creationId="{2C6F8C48-4A50-492E-A366-9A1012F03F6B}"/>
          </ac:cxnSpMkLst>
        </pc:cxnChg>
        <pc:cxnChg chg="add mod">
          <ac:chgData name="Al Brooks" userId="34fc579134f071c1" providerId="LiveId" clId="{5BDF84B7-553A-4E4E-9A1E-417EB8FD4068}" dt="2021-03-18T21:04:47.504" v="1873" actId="1036"/>
          <ac:cxnSpMkLst>
            <pc:docMk/>
            <pc:sldMk cId="2994232284" sldId="7060"/>
            <ac:cxnSpMk id="177" creationId="{F44CCC35-FDAE-4664-B756-B62C6A52F04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216" creationId="{4408D096-DBDC-4AB5-8AE8-672990787AB8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222" creationId="{74D0A6E4-55B5-482D-9182-16869B2CB59B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223" creationId="{B22207C8-D057-429C-A0BB-7C5C71EA0499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224" creationId="{2B6D32DB-0F72-4BE1-9D44-270E18528962}"/>
          </ac:cxnSpMkLst>
        </pc:cxnChg>
        <pc:cxnChg chg="del">
          <ac:chgData name="Al Brooks" userId="34fc579134f071c1" providerId="LiveId" clId="{5BDF84B7-553A-4E4E-9A1E-417EB8FD4068}" dt="2021-03-18T21:07:56.596" v="1995" actId="478"/>
          <ac:cxnSpMkLst>
            <pc:docMk/>
            <pc:sldMk cId="2994232284" sldId="7060"/>
            <ac:cxnSpMk id="225" creationId="{64D57DC9-95EA-4A7D-96D8-EBFA02BEE83E}"/>
          </ac:cxnSpMkLst>
        </pc:cxnChg>
      </pc:sldChg>
      <pc:sldChg chg="addSp delSp modSp add del mod">
        <pc:chgData name="Al Brooks" userId="34fc579134f071c1" providerId="LiveId" clId="{5BDF84B7-553A-4E4E-9A1E-417EB8FD4068}" dt="2021-03-18T21:17:25.272" v="2161" actId="2696"/>
        <pc:sldMkLst>
          <pc:docMk/>
          <pc:sldMk cId="1746761852" sldId="7061"/>
        </pc:sldMkLst>
        <pc:spChg chg="mod">
          <ac:chgData name="Al Brooks" userId="34fc579134f071c1" providerId="LiveId" clId="{5BDF84B7-553A-4E4E-9A1E-417EB8FD4068}" dt="2021-03-18T18:53:45.692" v="560" actId="20577"/>
          <ac:spMkLst>
            <pc:docMk/>
            <pc:sldMk cId="1746761852" sldId="7061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8T20:39:45.689" v="1237" actId="167"/>
          <ac:spMkLst>
            <pc:docMk/>
            <pc:sldMk cId="1746761852" sldId="7061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87" creationId="{AF930DDD-4EB6-43A4-94BB-8940C7F45093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88" creationId="{7B6642D4-522D-4C94-A28F-E60B3683748A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89" creationId="{D3488892-5FDE-4453-9CCA-A6D11C07B302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0" creationId="{225F9267-3571-4316-A237-075DA7967CE9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1" creationId="{4F17B4DE-E820-4BE7-9FAF-02027772715A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2" creationId="{C9D02773-3263-4D79-93B8-8F3979D9C983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3" creationId="{F1A70E41-AAE6-4429-8D0D-4DCE3F36D0C5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4" creationId="{21FEE2A0-BA36-420A-AC42-DBBC4ABC1654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5" creationId="{05B47F0A-C3AA-42A7-A432-26784C1BC1B5}"/>
          </ac:spMkLst>
        </pc:spChg>
        <pc:spChg chg="mod">
          <ac:chgData name="Al Brooks" userId="34fc579134f071c1" providerId="LiveId" clId="{5BDF84B7-553A-4E4E-9A1E-417EB8FD4068}" dt="2021-03-18T21:09:44.310" v="2001" actId="14100"/>
          <ac:spMkLst>
            <pc:docMk/>
            <pc:sldMk cId="1746761852" sldId="7061"/>
            <ac:spMk id="96" creationId="{920B3AB8-632F-4A02-B00E-579FEA0516EA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8" creationId="{436A86FD-55FB-49E0-BCA2-52FC9C92ECFE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99" creationId="{B167371C-7486-4AA4-9B93-D6EC5B3742E4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05" creationId="{267CCC3D-617D-41DC-8188-FA53DCE65310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06" creationId="{CC133A5E-4F91-4F35-BC91-7BD1AA6B69AE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45" creationId="{9CE593AF-0826-4309-8D51-7148840B0777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46" creationId="{531A3667-0F62-41DF-9603-C9F060DB62C8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47" creationId="{18A09435-528C-40A8-ABC1-096F8351E993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48" creationId="{4404658B-72C7-4D7F-9AC0-96A58C1F9B3A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49" creationId="{D845CFD6-7E0C-4955-9EEE-470571E9D206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55" creationId="{5D53FA30-F89B-4274-8AD8-3F46E8FE51DD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156" creationId="{85AFE0E1-F6A3-450C-8288-F3C982FD1C64}"/>
          </ac:spMkLst>
        </pc:spChg>
        <pc:spChg chg="mod">
          <ac:chgData name="Al Brooks" userId="34fc579134f071c1" providerId="LiveId" clId="{5BDF84B7-553A-4E4E-9A1E-417EB8FD4068}" dt="2021-03-18T21:09:54.227" v="2003" actId="1076"/>
          <ac:spMkLst>
            <pc:docMk/>
            <pc:sldMk cId="1746761852" sldId="7061"/>
            <ac:spMk id="158" creationId="{C8DEB80D-72B5-4F66-AB24-A2C065BCAAB7}"/>
          </ac:spMkLst>
        </pc:spChg>
        <pc:spChg chg="del mod">
          <ac:chgData name="Al Brooks" userId="34fc579134f071c1" providerId="LiveId" clId="{5BDF84B7-553A-4E4E-9A1E-417EB8FD4068}" dt="2021-03-18T18:56:49.197" v="842" actId="478"/>
          <ac:spMkLst>
            <pc:docMk/>
            <pc:sldMk cId="1746761852" sldId="7061"/>
            <ac:spMk id="159" creationId="{E5844B58-6608-4CF0-BD01-BF79AE37DCEB}"/>
          </ac:spMkLst>
        </pc:spChg>
        <pc:spChg chg="add mod">
          <ac:chgData name="Al Brooks" userId="34fc579134f071c1" providerId="LiveId" clId="{5BDF84B7-553A-4E4E-9A1E-417EB8FD4068}" dt="2021-03-18T21:10:40.345" v="2008" actId="1076"/>
          <ac:spMkLst>
            <pc:docMk/>
            <pc:sldMk cId="1746761852" sldId="7061"/>
            <ac:spMk id="160" creationId="{89B706A9-EB81-4B4E-9691-2E48131510C7}"/>
          </ac:spMkLst>
        </pc:spChg>
        <pc:spChg chg="add del mod">
          <ac:chgData name="Al Brooks" userId="34fc579134f071c1" providerId="LiveId" clId="{5BDF84B7-553A-4E4E-9A1E-417EB8FD4068}" dt="2021-03-18T21:17:20.380" v="2160" actId="478"/>
          <ac:spMkLst>
            <pc:docMk/>
            <pc:sldMk cId="1746761852" sldId="7061"/>
            <ac:spMk id="165" creationId="{28D14F40-2DEA-4083-91AA-BA70CCDE3021}"/>
          </ac:spMkLst>
        </pc:spChg>
        <pc:spChg chg="add del mod">
          <ac:chgData name="Al Brooks" userId="34fc579134f071c1" providerId="LiveId" clId="{5BDF84B7-553A-4E4E-9A1E-417EB8FD4068}" dt="2021-03-18T21:17:18.846" v="2159" actId="478"/>
          <ac:spMkLst>
            <pc:docMk/>
            <pc:sldMk cId="1746761852" sldId="7061"/>
            <ac:spMk id="166" creationId="{50675868-6D2F-4E2D-AC1A-90F28DA562AF}"/>
          </ac:spMkLst>
        </pc:spChg>
        <pc:spChg chg="add del mod">
          <ac:chgData name="Al Brooks" userId="34fc579134f071c1" providerId="LiveId" clId="{5BDF84B7-553A-4E4E-9A1E-417EB8FD4068}" dt="2021-03-18T21:10:33.980" v="2006" actId="478"/>
          <ac:spMkLst>
            <pc:docMk/>
            <pc:sldMk cId="1746761852" sldId="7061"/>
            <ac:spMk id="167" creationId="{31DAF433-4887-4FE8-AA6A-287943C64D9A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68" creationId="{D5FA5FAD-5133-4A46-A9F8-5C5A7829BFA4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69" creationId="{2B12978A-564F-41D7-A9DE-FE08088CF19E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0" creationId="{2F889053-D721-4CFA-92B0-DC99D9C06FB5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1" creationId="{86264540-CAE4-41FE-90B4-64DBA0AE27E6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2" creationId="{170386D4-9669-4064-9FBF-F21BAAEE3D79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3" creationId="{BFD3E206-69DC-47C9-B4C1-2A26E52438B9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4" creationId="{31B34967-EC06-496A-BE50-812265F7EF2C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5" creationId="{BEAC83E8-8CD0-42EA-84DF-79EDF0BF2F88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6" creationId="{EE95F95C-4FAE-4648-88F8-7E91129040D8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7" creationId="{E1A2E39B-FECA-441A-85AC-67BCD9E9423D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8" creationId="{8862C270-EFB6-4460-B6F2-4FAAED7CFF93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79" creationId="{3208E832-BDA5-48E9-99DC-15DEA0971262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80" creationId="{497D008E-E4CF-42AA-9963-750F7118CB62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81" creationId="{ECB1481A-59F4-4B0D-9AE8-6DFF5257F7EF}"/>
          </ac:spMkLst>
        </pc:spChg>
        <pc:spChg chg="add mod">
          <ac:chgData name="Al Brooks" userId="34fc579134f071c1" providerId="LiveId" clId="{5BDF84B7-553A-4E4E-9A1E-417EB8FD4068}" dt="2021-03-18T21:10:28.233" v="2005"/>
          <ac:spMkLst>
            <pc:docMk/>
            <pc:sldMk cId="1746761852" sldId="7061"/>
            <ac:spMk id="182" creationId="{5DE8DF10-3CEE-4FE7-964E-49D00EA7A7A6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213" creationId="{2B696471-2461-416A-A1B1-FF313F25EFE7}"/>
          </ac:spMkLst>
        </pc:spChg>
        <pc:spChg chg="del">
          <ac:chgData name="Al Brooks" userId="34fc579134f071c1" providerId="LiveId" clId="{5BDF84B7-553A-4E4E-9A1E-417EB8FD4068}" dt="2021-03-18T21:17:16.846" v="2157" actId="478"/>
          <ac:spMkLst>
            <pc:docMk/>
            <pc:sldMk cId="1746761852" sldId="7061"/>
            <ac:spMk id="214" creationId="{897EE92C-C5CF-4844-A8B1-DCB0B88C393A}"/>
          </ac:spMkLst>
        </pc:spChg>
        <pc:picChg chg="add mod">
          <ac:chgData name="Al Brooks" userId="34fc579134f071c1" providerId="LiveId" clId="{5BDF84B7-553A-4E4E-9A1E-417EB8FD4068}" dt="2021-03-18T20:39:40.775" v="1235" actId="167"/>
          <ac:picMkLst>
            <pc:docMk/>
            <pc:sldMk cId="1746761852" sldId="7061"/>
            <ac:picMk id="159" creationId="{D76D636C-AAF3-42CC-91D5-A6B4A00DE1AE}"/>
          </ac:picMkLst>
        </pc:pic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86" creationId="{9F5D80B9-DFA7-4E3F-8294-7100C151B1B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97" creationId="{636989D2-A5C7-4C65-B1B5-4538D7A069B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0" creationId="{5593E6A6-E7BC-4DF8-86BA-D53B8B9B3FF0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1" creationId="{F112D7E6-7CD7-4785-ACB0-7B01D2A7B8AC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2" creationId="{9EAD7B96-D3EF-4C0E-B3A5-B235EA6ED2A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3" creationId="{21F771E0-6F33-40BC-AAF4-76AF3DA0DDD5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4" creationId="{A5F9AAA8-4CEE-4FFC-8217-D141333B0F0B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7" creationId="{088BACD9-9B86-45D4-8DB6-CA417CB41096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8" creationId="{2069C7A2-8836-49D8-9FC1-54AF05B41EF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09" creationId="{80E10733-029A-4DE1-BF4C-C8D01F8880E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0" creationId="{A716FAFD-4625-4317-9B60-F601F6003DCD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1" creationId="{54B4FBBF-0A89-4473-BF98-C79B3EBF8EEB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2" creationId="{CEF52C3E-A919-4A05-BFDB-4CEAE3038D4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3" creationId="{1CC31F5E-EA99-4890-B3DE-637B963463CC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4" creationId="{9E233C97-CAA5-4B54-B4F1-715A807B0EEC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5" creationId="{92F1AB83-5117-44AF-80A1-C7FF46E89225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6" creationId="{BD23B89D-CC3D-4F8A-8997-F49A91115129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7" creationId="{9EA89CF3-79F3-4777-9F54-F1BA603CFA5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8" creationId="{8A26AA88-A12B-446D-ADB8-AB1591C7A86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19" creationId="{9E0E8D28-73A0-4C9E-86B3-368482C5DB81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0" creationId="{FFBAE450-F357-4B3D-86A7-0E1793156BFD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1" creationId="{42A11C0D-0F46-43E4-B5E2-3ACF15F53051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2" creationId="{0A359C50-3089-434C-9001-A7208E20F0D6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3" creationId="{B4365A66-D73B-47C2-BE1A-549ECFD00D7A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4" creationId="{26523C62-99C7-4395-9371-6124AC9034A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5" creationId="{604CBA76-14BC-46C8-8574-3E6068C2272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6" creationId="{8A50C026-5C0D-457B-A802-CFBC453D6D3C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7" creationId="{B83915F4-D769-4D12-A424-14BFD3189C49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8" creationId="{5C16E62E-6DFE-483C-A9D1-0CC7BA47C51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29" creationId="{7C29497A-1E9D-4CF8-ADA7-5D565D73BDB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0" creationId="{ED1A6CCD-7B53-4C3E-9C6F-24104E6C9F0A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1" creationId="{6091D988-76E5-4980-98FA-748AD09D341E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2" creationId="{83384666-043A-4A78-A3C5-89E924709E0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3" creationId="{4149FBA3-D919-4DB6-B624-641A77DCE00F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4" creationId="{C494F050-1CCA-4025-82F5-0E41E3EC6B8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5" creationId="{66FAC9F4-7B10-4EAC-9061-55AF167797B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6" creationId="{5DE959DB-4E62-41E0-BDBC-FEE45E4B2F9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7" creationId="{64FFCF5E-A854-4D15-8817-E4D52B2F3751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8" creationId="{F3CB0677-D097-400D-B5F1-C3105CA56F0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39" creationId="{946636C3-29E2-4A57-889B-C5402D749591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40" creationId="{CD5C48D2-69E7-4B63-8C0C-01F97802A374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41" creationId="{DF935F89-2F10-4AC4-88C7-5CB52C016719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42" creationId="{9F9E21E3-9567-4354-A103-4AB50A7AEC8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43" creationId="{2098ABBF-69C2-4F17-BE1C-FBBD754A57B9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44" creationId="{E0E76E8A-2BDD-4B16-A27C-45E1FC2FBB45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0" creationId="{6462839C-0A71-4902-BA74-B0A2DD7B634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1" creationId="{484F7909-02D5-4914-9208-D719A3167A77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2" creationId="{C4736944-6791-477E-A1DA-2B11BAA428F1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3" creationId="{7E1F2063-0919-46C1-9DDF-65E977D635B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4" creationId="{8564974A-BE01-41EC-853B-E593FF707D6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57" creationId="{BA6DC40A-4D96-4C71-B13F-205F0979D84A}"/>
          </ac:cxnSpMkLst>
        </pc:cxnChg>
        <pc:cxnChg chg="add mod">
          <ac:chgData name="Al Brooks" userId="34fc579134f071c1" providerId="LiveId" clId="{5BDF84B7-553A-4E4E-9A1E-417EB8FD4068}" dt="2021-03-18T21:09:52.128" v="2002" actId="571"/>
          <ac:cxnSpMkLst>
            <pc:docMk/>
            <pc:sldMk cId="1746761852" sldId="7061"/>
            <ac:cxnSpMk id="161" creationId="{971BA79C-E98A-4EAD-81EF-24F01E389966}"/>
          </ac:cxnSpMkLst>
        </pc:cxnChg>
        <pc:cxnChg chg="add mod">
          <ac:chgData name="Al Brooks" userId="34fc579134f071c1" providerId="LiveId" clId="{5BDF84B7-553A-4E4E-9A1E-417EB8FD4068}" dt="2021-03-18T21:10:28.233" v="2005"/>
          <ac:cxnSpMkLst>
            <pc:docMk/>
            <pc:sldMk cId="1746761852" sldId="7061"/>
            <ac:cxnSpMk id="162" creationId="{6A675603-6CB1-4020-8CB0-8C911C48143A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163" creationId="{8C136BA0-BE1D-48D1-ACAF-A2AACD5D7BB3}"/>
          </ac:cxnSpMkLst>
        </pc:cxnChg>
        <pc:cxnChg chg="add mod">
          <ac:chgData name="Al Brooks" userId="34fc579134f071c1" providerId="LiveId" clId="{5BDF84B7-553A-4E4E-9A1E-417EB8FD4068}" dt="2021-03-18T21:10:28.233" v="2005"/>
          <ac:cxnSpMkLst>
            <pc:docMk/>
            <pc:sldMk cId="1746761852" sldId="7061"/>
            <ac:cxnSpMk id="164" creationId="{7FA952C5-3108-4012-A6CD-297BFAEFB47C}"/>
          </ac:cxnSpMkLst>
        </pc:cxnChg>
        <pc:cxnChg chg="add mod">
          <ac:chgData name="Al Brooks" userId="34fc579134f071c1" providerId="LiveId" clId="{5BDF84B7-553A-4E4E-9A1E-417EB8FD4068}" dt="2021-03-18T21:10:37.561" v="2007" actId="571"/>
          <ac:cxnSpMkLst>
            <pc:docMk/>
            <pc:sldMk cId="1746761852" sldId="7061"/>
            <ac:cxnSpMk id="183" creationId="{7BD8CA9B-4C87-42BC-8640-F33C787D39D6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216" creationId="{4408D096-DBDC-4AB5-8AE8-672990787AB8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222" creationId="{74D0A6E4-55B5-482D-9182-16869B2CB59B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223" creationId="{B22207C8-D057-429C-A0BB-7C5C71EA0499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224" creationId="{2B6D32DB-0F72-4BE1-9D44-270E18528962}"/>
          </ac:cxnSpMkLst>
        </pc:cxnChg>
        <pc:cxnChg chg="del">
          <ac:chgData name="Al Brooks" userId="34fc579134f071c1" providerId="LiveId" clId="{5BDF84B7-553A-4E4E-9A1E-417EB8FD4068}" dt="2021-03-18T21:17:16.846" v="2157" actId="478"/>
          <ac:cxnSpMkLst>
            <pc:docMk/>
            <pc:sldMk cId="1746761852" sldId="7061"/>
            <ac:cxnSpMk id="225" creationId="{64D57DC9-95EA-4A7D-96D8-EBFA02BEE83E}"/>
          </ac:cxnSpMkLst>
        </pc:cxnChg>
      </pc:sldChg>
      <pc:sldChg chg="addSp delSp modSp add del mod">
        <pc:chgData name="Al Brooks" userId="34fc579134f071c1" providerId="LiveId" clId="{5BDF84B7-553A-4E4E-9A1E-417EB8FD4068}" dt="2021-03-19T23:07:25.705" v="5142" actId="2696"/>
        <pc:sldMkLst>
          <pc:docMk/>
          <pc:sldMk cId="2027423546" sldId="7061"/>
        </pc:sldMkLst>
        <pc:spChg chg="mod">
          <ac:chgData name="Al Brooks" userId="34fc579134f071c1" providerId="LiveId" clId="{5BDF84B7-553A-4E4E-9A1E-417EB8FD4068}" dt="2021-03-19T18:21:48.935" v="2712" actId="20577"/>
          <ac:spMkLst>
            <pc:docMk/>
            <pc:sldMk cId="2027423546" sldId="7061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9T22:59:11.643" v="4980" actId="1035"/>
          <ac:spMkLst>
            <pc:docMk/>
            <pc:sldMk cId="2027423546" sldId="7061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87" creationId="{C9964553-2585-46C1-BDA3-0BE1294A966A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88" creationId="{26B95E7B-60A1-4D57-9537-1F2173A0E6EF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89" creationId="{E3C9C0BB-1E92-4B25-AFBB-E89F721F4159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0" creationId="{63E63F09-357A-45A4-B632-96C4CE76A196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1" creationId="{70CCB8B1-4C99-47EE-865F-0C6989F25A91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2" creationId="{93C1C469-CCF4-4804-82B2-D407C6A30D44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3" creationId="{ABF13E30-48BA-494B-BF5F-C82B145E1AB2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4" creationId="{EFE76A95-F4AF-46DA-80F9-CDAB76735F1F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5" creationId="{F1C51E12-9D76-40E4-A249-75AB8739158F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6" creationId="{B455835B-5D1E-4E33-860A-9EE4C20193C2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8" creationId="{E833C150-1DC9-4352-9AC5-E977197BF4F7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99" creationId="{61F5C029-280E-474A-8644-6D1E2CA5F8F9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05" creationId="{30ACF06E-87F1-4382-8CCD-C78877F90A34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06" creationId="{F2171909-FC91-4EC2-93BB-BCCDCAC4DC90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45" creationId="{D615F8B0-6F64-4617-8D6F-EA99662F068C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46" creationId="{7E059479-2B20-4C1A-BB0E-009C974FDF78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47" creationId="{4E728A71-19D8-4728-9971-158D7DE030A5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48" creationId="{5BA1D815-533F-498A-823A-6AF8E043C2E7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49" creationId="{BEB30469-CD76-4281-A802-502A4F22BA8D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55" creationId="{C23CDB17-136E-4111-AA1A-261879A61B69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156" creationId="{F48C261C-FB90-4B1E-A19E-51AE494D68C3}"/>
          </ac:spMkLst>
        </pc:spChg>
        <pc:spChg chg="del">
          <ac:chgData name="Al Brooks" userId="34fc579134f071c1" providerId="LiveId" clId="{5BDF84B7-553A-4E4E-9A1E-417EB8FD4068}" dt="2021-03-19T18:22:24.417" v="2756" actId="478"/>
          <ac:spMkLst>
            <pc:docMk/>
            <pc:sldMk cId="2027423546" sldId="7061"/>
            <ac:spMk id="158" creationId="{B1A690DA-2354-4BEA-84C4-8777E14CDD7D}"/>
          </ac:spMkLst>
        </pc:spChg>
        <pc:spChg chg="mod">
          <ac:chgData name="Al Brooks" userId="34fc579134f071c1" providerId="LiveId" clId="{5BDF84B7-553A-4E4E-9A1E-417EB8FD4068}" dt="2021-03-19T23:01:06.994" v="5000" actId="1076"/>
          <ac:spMkLst>
            <pc:docMk/>
            <pc:sldMk cId="2027423546" sldId="7061"/>
            <ac:spMk id="159" creationId="{F6AD5C84-DA01-4C90-B373-8050E55050E5}"/>
          </ac:spMkLst>
        </pc:spChg>
        <pc:spChg chg="add mod">
          <ac:chgData name="Al Brooks" userId="34fc579134f071c1" providerId="LiveId" clId="{5BDF84B7-553A-4E4E-9A1E-417EB8FD4068}" dt="2021-03-19T23:01:25.479" v="5003" actId="1076"/>
          <ac:spMkLst>
            <pc:docMk/>
            <pc:sldMk cId="2027423546" sldId="7061"/>
            <ac:spMk id="160" creationId="{F5DAAC39-986B-4D18-A054-BB20A9D78B99}"/>
          </ac:spMkLst>
        </pc:spChg>
        <pc:spChg chg="add mod">
          <ac:chgData name="Al Brooks" userId="34fc579134f071c1" providerId="LiveId" clId="{5BDF84B7-553A-4E4E-9A1E-417EB8FD4068}" dt="2021-03-19T22:59:11.643" v="4980" actId="1035"/>
          <ac:spMkLst>
            <pc:docMk/>
            <pc:sldMk cId="2027423546" sldId="7061"/>
            <ac:spMk id="161" creationId="{FCF76E31-AB58-4794-88F0-B7D0F2DCD86B}"/>
          </ac:spMkLst>
        </pc:spChg>
        <pc:spChg chg="add mod">
          <ac:chgData name="Al Brooks" userId="34fc579134f071c1" providerId="LiveId" clId="{5BDF84B7-553A-4E4E-9A1E-417EB8FD4068}" dt="2021-03-19T22:59:11.643" v="4980" actId="1035"/>
          <ac:spMkLst>
            <pc:docMk/>
            <pc:sldMk cId="2027423546" sldId="7061"/>
            <ac:spMk id="162" creationId="{E393D31E-262C-4D8D-9CF8-1955B12DF184}"/>
          </ac:spMkLst>
        </pc:spChg>
        <pc:spChg chg="add mod">
          <ac:chgData name="Al Brooks" userId="34fc579134f071c1" providerId="LiveId" clId="{5BDF84B7-553A-4E4E-9A1E-417EB8FD4068}" dt="2021-03-19T22:59:11.643" v="4980" actId="1035"/>
          <ac:spMkLst>
            <pc:docMk/>
            <pc:sldMk cId="2027423546" sldId="7061"/>
            <ac:spMk id="164" creationId="{08631869-7F28-4FD7-A09D-F406358C8486}"/>
          </ac:spMkLst>
        </pc:spChg>
        <pc:spChg chg="add mod">
          <ac:chgData name="Al Brooks" userId="34fc579134f071c1" providerId="LiveId" clId="{5BDF84B7-553A-4E4E-9A1E-417EB8FD4068}" dt="2021-03-19T22:59:11.643" v="4980" actId="1035"/>
          <ac:spMkLst>
            <pc:docMk/>
            <pc:sldMk cId="2027423546" sldId="7061"/>
            <ac:spMk id="165" creationId="{2B5E220C-031B-4D99-A945-94B51CE5A6F4}"/>
          </ac:spMkLst>
        </pc:spChg>
        <pc:spChg chg="add del mod">
          <ac:chgData name="Al Brooks" userId="34fc579134f071c1" providerId="LiveId" clId="{5BDF84B7-553A-4E4E-9A1E-417EB8FD4068}" dt="2021-03-19T23:00:48.457" v="4993" actId="478"/>
          <ac:spMkLst>
            <pc:docMk/>
            <pc:sldMk cId="2027423546" sldId="7061"/>
            <ac:spMk id="166" creationId="{351FE3FB-A502-491D-9819-B8D229ACD60B}"/>
          </ac:spMkLst>
        </pc:spChg>
        <pc:spChg chg="add del mod">
          <ac:chgData name="Al Brooks" userId="34fc579134f071c1" providerId="LiveId" clId="{5BDF84B7-553A-4E4E-9A1E-417EB8FD4068}" dt="2021-03-19T23:00:50.881" v="4995" actId="478"/>
          <ac:spMkLst>
            <pc:docMk/>
            <pc:sldMk cId="2027423546" sldId="7061"/>
            <ac:spMk id="167" creationId="{1182EBC0-C74E-4ECA-AA60-D42D5A74F6DA}"/>
          </ac:spMkLst>
        </pc:spChg>
        <pc:spChg chg="add mod">
          <ac:chgData name="Al Brooks" userId="34fc579134f071c1" providerId="LiveId" clId="{5BDF84B7-553A-4E4E-9A1E-417EB8FD4068}" dt="2021-03-19T23:01:01.676" v="4999" actId="1076"/>
          <ac:spMkLst>
            <pc:docMk/>
            <pc:sldMk cId="2027423546" sldId="7061"/>
            <ac:spMk id="168" creationId="{A5C77E31-BC60-4F3D-8650-2A9F4C3219F8}"/>
          </ac:spMkLst>
        </pc:spChg>
        <pc:spChg chg="add mod">
          <ac:chgData name="Al Brooks" userId="34fc579134f071c1" providerId="LiveId" clId="{5BDF84B7-553A-4E4E-9A1E-417EB8FD4068}" dt="2021-03-19T23:01:46.498" v="5009" actId="1076"/>
          <ac:spMkLst>
            <pc:docMk/>
            <pc:sldMk cId="2027423546" sldId="7061"/>
            <ac:spMk id="172" creationId="{E5EE0034-2FF6-49CE-8D1F-6B031105725C}"/>
          </ac:spMkLst>
        </pc:spChg>
        <pc:spChg chg="add mod">
          <ac:chgData name="Al Brooks" userId="34fc579134f071c1" providerId="LiveId" clId="{5BDF84B7-553A-4E4E-9A1E-417EB8FD4068}" dt="2021-03-19T23:01:49.393" v="5010" actId="1076"/>
          <ac:spMkLst>
            <pc:docMk/>
            <pc:sldMk cId="2027423546" sldId="7061"/>
            <ac:spMk id="173" creationId="{75819D64-EDFD-46D3-82DD-2B99C2E3B065}"/>
          </ac:spMkLst>
        </pc:spChg>
        <pc:spChg chg="add mod">
          <ac:chgData name="Al Brooks" userId="34fc579134f071c1" providerId="LiveId" clId="{5BDF84B7-553A-4E4E-9A1E-417EB8FD4068}" dt="2021-03-19T23:01:40.984" v="5007" actId="1076"/>
          <ac:spMkLst>
            <pc:docMk/>
            <pc:sldMk cId="2027423546" sldId="7061"/>
            <ac:spMk id="174" creationId="{66AEB7B7-DE5A-4566-826A-81FF18E44623}"/>
          </ac:spMkLst>
        </pc:spChg>
        <pc:spChg chg="add mod">
          <ac:chgData name="Al Brooks" userId="34fc579134f071c1" providerId="LiveId" clId="{5BDF84B7-553A-4E4E-9A1E-417EB8FD4068}" dt="2021-03-19T23:01:43.560" v="5008" actId="571"/>
          <ac:spMkLst>
            <pc:docMk/>
            <pc:sldMk cId="2027423546" sldId="7061"/>
            <ac:spMk id="175" creationId="{BEE5C9D6-4729-452D-9D4E-2DEACCBA9DDB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213" creationId="{5CBCBDFF-2677-4396-81DB-93E819181FF5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214" creationId="{27999D17-99A4-4790-9001-2492B23717BF}"/>
          </ac:spMkLst>
        </pc:spChg>
        <pc:spChg chg="del">
          <ac:chgData name="Al Brooks" userId="34fc579134f071c1" providerId="LiveId" clId="{5BDF84B7-553A-4E4E-9A1E-417EB8FD4068}" dt="2021-03-19T23:06:31.506" v="5132" actId="478"/>
          <ac:spMkLst>
            <pc:docMk/>
            <pc:sldMk cId="2027423546" sldId="7061"/>
            <ac:spMk id="215" creationId="{07B8F180-C9BB-4C10-B571-61EFE62621DD}"/>
          </ac:spMkLst>
        </pc:spChg>
        <pc:picChg chg="add mod ord">
          <ac:chgData name="Al Brooks" userId="34fc579134f071c1" providerId="LiveId" clId="{5BDF84B7-553A-4E4E-9A1E-417EB8FD4068}" dt="2021-03-19T22:59:11.643" v="4980" actId="1035"/>
          <ac:picMkLst>
            <pc:docMk/>
            <pc:sldMk cId="2027423546" sldId="7061"/>
            <ac:picMk id="158" creationId="{8C8901D1-8148-4B6E-A7EE-55B193DA1E2B}"/>
          </ac:picMkLst>
        </pc:pic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86" creationId="{D4FF77E5-4105-439E-B901-F5CF034BBF6B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97" creationId="{E23019F3-3A79-46A4-BB36-4F1658014ACF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0" creationId="{0A51E60E-8AEC-4279-84D4-D745D7C96D70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1" creationId="{66871FD4-445A-4915-A2C3-6F9DDCD97D0F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2" creationId="{FC994125-47D0-4A89-834A-6FFE7D92F2CE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3" creationId="{E099AE54-CE74-442F-85DF-D64AAD6D47D0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4" creationId="{06D83A4B-43A4-4890-B89E-E4F53FE0E49C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7" creationId="{C1A4685D-5062-4377-85D2-5C1D9E9A32AF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8" creationId="{A43DA6B8-4FAE-4C8D-8300-607ADF99FA8E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09" creationId="{2AD8742F-70D1-4BDC-80D8-22CE70350EAA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0" creationId="{077336C6-37D8-4831-B830-BC0B30BF6FF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1" creationId="{32E13FDB-85CC-4A89-B461-A7A83A669C37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2" creationId="{CBA860A6-8625-4E91-9EA7-BD6B8E573F77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3" creationId="{5E628A52-7F67-4619-99F8-4635345C78A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4" creationId="{FCCDCFC5-F4EF-4E8D-8094-09551F5F7DE5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5" creationId="{C2D6A29D-19DC-4FC8-9D4F-A49D0BF99D2E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6" creationId="{10F19414-C1DA-457F-AE91-7D6919E3CC34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7" creationId="{1EA04B52-7158-413F-B01C-FC4DA891CB55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8" creationId="{89429C9F-F956-40E6-8540-3E6BBBA9E79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19" creationId="{FACA0C76-BDD3-4128-805A-889DD326C737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0" creationId="{A4578482-DE60-459A-B881-47F43682E6F1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1" creationId="{45E74AF4-4FA1-43D4-B699-4EA846A29F29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2" creationId="{1D157630-0AE4-4F01-A336-936E60E2622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3" creationId="{B44D2B27-B27F-481A-928C-8D98D0FFB0A4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4" creationId="{2B17288A-3AE6-4D5A-80F4-585D5C65D21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5" creationId="{D1E5A002-A41F-4C66-98BC-A89D43CDBB90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6" creationId="{21019734-A0BB-49D6-AF93-C3A0432D8C2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7" creationId="{D9E0DE6A-F82F-41EA-AE63-9278BAC90E79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8" creationId="{13CF7531-1CC0-4AF8-9650-3C5810DF57F6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29" creationId="{0FDFF9C9-EE7C-4694-B0C3-02A1CFFF809D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0" creationId="{CB2AE240-55AD-4A34-A525-EC055CA28470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1" creationId="{DAA95EAA-9657-4414-822C-E2D808DA1EA5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2" creationId="{E5AD6900-FB09-4456-B44C-A5540F2CDDB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3" creationId="{4B0AF598-4381-4A9B-BA28-51977CD71DF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4" creationId="{A985D7D1-4878-4F91-AB5D-138733060EE4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5" creationId="{A6214158-E61F-4077-AA89-5FF1928CE86A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6" creationId="{769B2241-37AB-464A-8CBF-D441720256F7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7" creationId="{5178E0AA-A2E9-4DF1-B328-67F134EE3C0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8" creationId="{7A1FB6A7-7608-469B-B791-36EFC1947EBE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39" creationId="{058672A4-BA01-4A97-80A1-9C291E67C2DF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40" creationId="{9B0ABBAF-E6AD-40B9-BB41-66D16EDE92D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41" creationId="{9FD60259-CBBF-4BB7-B7EB-296CD3EEBC21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42" creationId="{23679F94-75D4-4FF6-84F8-4129D3EFEB7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43" creationId="{5F14FE32-EAEC-4B1B-9094-575DF642E518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44" creationId="{FA8527B4-8A6A-40FA-AB81-706405E3E491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0" creationId="{A5CF8942-5DBB-403A-B62E-9811B16C347A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1" creationId="{7FA1AB54-A411-4CEC-80B3-ED9B507DC1C2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2" creationId="{098B4E5C-0706-46B2-8616-18A33C7EE559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3" creationId="{01C925CA-9015-4610-8CC7-B3EEE0ACEF44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4" creationId="{32A0E72B-21D8-48A9-8CFD-433A12B81679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57" creationId="{7DE0D7E3-E1E3-47BC-9A28-301B3B79F9AD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163" creationId="{AE2C63BB-0A68-431D-AC04-F7C9437F7888}"/>
          </ac:cxnSpMkLst>
        </pc:cxnChg>
        <pc:cxnChg chg="add mod">
          <ac:chgData name="Al Brooks" userId="34fc579134f071c1" providerId="LiveId" clId="{5BDF84B7-553A-4E4E-9A1E-417EB8FD4068}" dt="2021-03-19T23:00:18.753" v="4990" actId="1076"/>
          <ac:cxnSpMkLst>
            <pc:docMk/>
            <pc:sldMk cId="2027423546" sldId="7061"/>
            <ac:cxnSpMk id="169" creationId="{FE7A9F39-F281-427F-8981-0C37ADE6FCFF}"/>
          </ac:cxnSpMkLst>
        </pc:cxnChg>
        <pc:cxnChg chg="add mod">
          <ac:chgData name="Al Brooks" userId="34fc579134f071c1" providerId="LiveId" clId="{5BDF84B7-553A-4E4E-9A1E-417EB8FD4068}" dt="2021-03-19T23:01:16.411" v="5001" actId="571"/>
          <ac:cxnSpMkLst>
            <pc:docMk/>
            <pc:sldMk cId="2027423546" sldId="7061"/>
            <ac:cxnSpMk id="170" creationId="{793BA5D3-EDB2-43C9-B985-3DDD20E8A2F7}"/>
          </ac:cxnSpMkLst>
        </pc:cxnChg>
        <pc:cxnChg chg="add mod">
          <ac:chgData name="Al Brooks" userId="34fc579134f071c1" providerId="LiveId" clId="{5BDF84B7-553A-4E4E-9A1E-417EB8FD4068}" dt="2021-03-19T23:02:37.584" v="5015" actId="108"/>
          <ac:cxnSpMkLst>
            <pc:docMk/>
            <pc:sldMk cId="2027423546" sldId="7061"/>
            <ac:cxnSpMk id="171" creationId="{F45448C6-AE69-4ED6-8E8B-BD22ED029CFA}"/>
          </ac:cxnSpMkLst>
        </pc:cxnChg>
        <pc:cxnChg chg="add mod">
          <ac:chgData name="Al Brooks" userId="34fc579134f071c1" providerId="LiveId" clId="{5BDF84B7-553A-4E4E-9A1E-417EB8FD4068}" dt="2021-03-19T23:02:14.051" v="5014" actId="108"/>
          <ac:cxnSpMkLst>
            <pc:docMk/>
            <pc:sldMk cId="2027423546" sldId="7061"/>
            <ac:cxnSpMk id="176" creationId="{B2644052-578B-41FC-BEC3-76D99BA24F96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216" creationId="{3D022AD8-C7BE-4857-B462-B119B6D73413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222" creationId="{AB66AB10-B260-402C-AFE7-ADA6B120E560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223" creationId="{7D7AB82A-11F6-427C-AEA5-C2939D88DC1B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224" creationId="{9A2ECEA3-6F11-4FD4-91DF-80949D215117}"/>
          </ac:cxnSpMkLst>
        </pc:cxnChg>
        <pc:cxnChg chg="del">
          <ac:chgData name="Al Brooks" userId="34fc579134f071c1" providerId="LiveId" clId="{5BDF84B7-553A-4E4E-9A1E-417EB8FD4068}" dt="2021-03-19T23:06:31.506" v="5132" actId="478"/>
          <ac:cxnSpMkLst>
            <pc:docMk/>
            <pc:sldMk cId="2027423546" sldId="7061"/>
            <ac:cxnSpMk id="225" creationId="{90E80DD5-4755-4FF2-BF98-BA031B6F94EF}"/>
          </ac:cxnSpMkLst>
        </pc:cxnChg>
      </pc:sldChg>
      <pc:sldChg chg="addSp delSp modSp add del mod">
        <pc:chgData name="Al Brooks" userId="34fc579134f071c1" providerId="LiveId" clId="{5BDF84B7-553A-4E4E-9A1E-417EB8FD4068}" dt="2021-03-24T15:24:43.735" v="10664" actId="47"/>
        <pc:sldMkLst>
          <pc:docMk/>
          <pc:sldMk cId="2796594746" sldId="7061"/>
        </pc:sldMkLst>
        <pc:spChg chg="mod">
          <ac:chgData name="Al Brooks" userId="34fc579134f071c1" providerId="LiveId" clId="{5BDF84B7-553A-4E4E-9A1E-417EB8FD4068}" dt="2021-03-22T19:43:46.452" v="5195" actId="6549"/>
          <ac:spMkLst>
            <pc:docMk/>
            <pc:sldMk cId="2796594746" sldId="7061"/>
            <ac:spMk id="21" creationId="{D800B438-E78B-4C04-8812-E548DC25F1FB}"/>
          </ac:spMkLst>
        </pc:spChg>
        <pc:spChg chg="add mod">
          <ac:chgData name="Al Brooks" userId="34fc579134f071c1" providerId="LiveId" clId="{5BDF84B7-553A-4E4E-9A1E-417EB8FD4068}" dt="2021-03-23T20:29:23.299" v="8846" actId="20577"/>
          <ac:spMkLst>
            <pc:docMk/>
            <pc:sldMk cId="2796594746" sldId="7061"/>
            <ac:spMk id="119" creationId="{41202F9F-55DD-4E31-8E8D-3E39FB9DA9B0}"/>
          </ac:spMkLst>
        </pc:spChg>
        <pc:spChg chg="add del mod">
          <ac:chgData name="Al Brooks" userId="34fc579134f071c1" providerId="LiveId" clId="{5BDF84B7-553A-4E4E-9A1E-417EB8FD4068}" dt="2021-03-23T20:23:46.445" v="8666" actId="478"/>
          <ac:spMkLst>
            <pc:docMk/>
            <pc:sldMk cId="2796594746" sldId="7061"/>
            <ac:spMk id="120" creationId="{AEEFE7FB-C795-4423-8886-6FDA48E570D7}"/>
          </ac:spMkLst>
        </pc:spChg>
        <pc:spChg chg="add mod">
          <ac:chgData name="Al Brooks" userId="34fc579134f071c1" providerId="LiveId" clId="{5BDF84B7-553A-4E4E-9A1E-417EB8FD4068}" dt="2021-03-23T20:24:05.522" v="8682" actId="108"/>
          <ac:spMkLst>
            <pc:docMk/>
            <pc:sldMk cId="2796594746" sldId="7061"/>
            <ac:spMk id="121" creationId="{9B746AEA-0477-44FC-A7D7-AA05C6449D02}"/>
          </ac:spMkLst>
        </pc:spChg>
        <pc:spChg chg="add mod">
          <ac:chgData name="Al Brooks" userId="34fc579134f071c1" providerId="LiveId" clId="{5BDF84B7-553A-4E4E-9A1E-417EB8FD4068}" dt="2021-03-23T20:24:40.440" v="8717" actId="1076"/>
          <ac:spMkLst>
            <pc:docMk/>
            <pc:sldMk cId="2796594746" sldId="7061"/>
            <ac:spMk id="122" creationId="{E7C2FB0E-50EA-4FC8-B55F-6485C31B2AB3}"/>
          </ac:spMkLst>
        </pc:spChg>
        <pc:spChg chg="add mod">
          <ac:chgData name="Al Brooks" userId="34fc579134f071c1" providerId="LiveId" clId="{5BDF84B7-553A-4E4E-9A1E-417EB8FD4068}" dt="2021-03-23T20:30:00.964" v="8855" actId="6549"/>
          <ac:spMkLst>
            <pc:docMk/>
            <pc:sldMk cId="2796594746" sldId="7061"/>
            <ac:spMk id="125" creationId="{2E0F93E4-C2F8-4612-AFC0-4463EB4C8218}"/>
          </ac:spMkLst>
        </pc:spChg>
        <pc:spChg chg="add mod">
          <ac:chgData name="Al Brooks" userId="34fc579134f071c1" providerId="LiveId" clId="{5BDF84B7-553A-4E4E-9A1E-417EB8FD4068}" dt="2021-03-23T20:25:22.888" v="8738" actId="14100"/>
          <ac:spMkLst>
            <pc:docMk/>
            <pc:sldMk cId="2796594746" sldId="7061"/>
            <ac:spMk id="126" creationId="{05B781D3-E6EE-4A58-94AE-F8391DCB15A9}"/>
          </ac:spMkLst>
        </pc:spChg>
        <pc:spChg chg="add mod">
          <ac:chgData name="Al Brooks" userId="34fc579134f071c1" providerId="LiveId" clId="{5BDF84B7-553A-4E4E-9A1E-417EB8FD4068}" dt="2021-03-23T20:26:00.487" v="8790" actId="20577"/>
          <ac:spMkLst>
            <pc:docMk/>
            <pc:sldMk cId="2796594746" sldId="7061"/>
            <ac:spMk id="127" creationId="{226D49C5-4401-4A53-AF8F-5F6DDA5666AA}"/>
          </ac:spMkLst>
        </pc:spChg>
        <pc:spChg chg="add mod">
          <ac:chgData name="Al Brooks" userId="34fc579134f071c1" providerId="LiveId" clId="{5BDF84B7-553A-4E4E-9A1E-417EB8FD4068}" dt="2021-03-23T20:26:20.406" v="8792" actId="1076"/>
          <ac:spMkLst>
            <pc:docMk/>
            <pc:sldMk cId="2796594746" sldId="7061"/>
            <ac:spMk id="128" creationId="{D489C76A-ED74-4003-9AEE-45C08A49046B}"/>
          </ac:spMkLst>
        </pc:spChg>
        <pc:spChg chg="add mod">
          <ac:chgData name="Al Brooks" userId="34fc579134f071c1" providerId="LiveId" clId="{5BDF84B7-553A-4E4E-9A1E-417EB8FD4068}" dt="2021-03-23T20:26:23.101" v="8793" actId="571"/>
          <ac:spMkLst>
            <pc:docMk/>
            <pc:sldMk cId="2796594746" sldId="7061"/>
            <ac:spMk id="129" creationId="{D05B6DD5-0ECB-4933-ACE8-1B6B99E085D8}"/>
          </ac:spMkLst>
        </pc:spChg>
        <pc:spChg chg="add mod">
          <ac:chgData name="Al Brooks" userId="34fc579134f071c1" providerId="LiveId" clId="{5BDF84B7-553A-4E4E-9A1E-417EB8FD4068}" dt="2021-03-23T20:26:26.233" v="8794" actId="571"/>
          <ac:spMkLst>
            <pc:docMk/>
            <pc:sldMk cId="2796594746" sldId="7061"/>
            <ac:spMk id="130" creationId="{B977B4D6-63DB-4D3C-8005-ECE989845240}"/>
          </ac:spMkLst>
        </pc:spChg>
        <pc:spChg chg="add mod">
          <ac:chgData name="Al Brooks" userId="34fc579134f071c1" providerId="LiveId" clId="{5BDF84B7-553A-4E4E-9A1E-417EB8FD4068}" dt="2021-03-23T20:26:28.258" v="8795" actId="571"/>
          <ac:spMkLst>
            <pc:docMk/>
            <pc:sldMk cId="2796594746" sldId="7061"/>
            <ac:spMk id="131" creationId="{7DFF7296-192F-4A22-A2EA-1482F54E0A9E}"/>
          </ac:spMkLst>
        </pc:spChg>
        <pc:spChg chg="add mod">
          <ac:chgData name="Al Brooks" userId="34fc579134f071c1" providerId="LiveId" clId="{5BDF84B7-553A-4E4E-9A1E-417EB8FD4068}" dt="2021-03-23T20:26:30.349" v="8796" actId="571"/>
          <ac:spMkLst>
            <pc:docMk/>
            <pc:sldMk cId="2796594746" sldId="7061"/>
            <ac:spMk id="132" creationId="{96649AFD-5832-4324-AF8C-8C7C34E6EF6C}"/>
          </ac:spMkLst>
        </pc:spChg>
        <pc:spChg chg="add mod">
          <ac:chgData name="Al Brooks" userId="34fc579134f071c1" providerId="LiveId" clId="{5BDF84B7-553A-4E4E-9A1E-417EB8FD4068}" dt="2021-03-23T20:26:36.295" v="8798" actId="1076"/>
          <ac:spMkLst>
            <pc:docMk/>
            <pc:sldMk cId="2796594746" sldId="7061"/>
            <ac:spMk id="133" creationId="{406F49A9-ECF0-4CEC-9120-1FD8C5BF0165}"/>
          </ac:spMkLst>
        </pc:spChg>
        <pc:spChg chg="add mod">
          <ac:chgData name="Al Brooks" userId="34fc579134f071c1" providerId="LiveId" clId="{5BDF84B7-553A-4E4E-9A1E-417EB8FD4068}" dt="2021-03-23T20:26:38.400" v="8799" actId="571"/>
          <ac:spMkLst>
            <pc:docMk/>
            <pc:sldMk cId="2796594746" sldId="7061"/>
            <ac:spMk id="134" creationId="{EA407556-E7EC-4F7E-A99C-ECBDE4630E0A}"/>
          </ac:spMkLst>
        </pc:spChg>
        <pc:spChg chg="add mod">
          <ac:chgData name="Al Brooks" userId="34fc579134f071c1" providerId="LiveId" clId="{5BDF84B7-553A-4E4E-9A1E-417EB8FD4068}" dt="2021-03-23T20:26:42.148" v="8800" actId="571"/>
          <ac:spMkLst>
            <pc:docMk/>
            <pc:sldMk cId="2796594746" sldId="7061"/>
            <ac:spMk id="135" creationId="{2B3497B1-D184-4DE8-81D2-8D9AB0750267}"/>
          </ac:spMkLst>
        </pc:spChg>
        <pc:spChg chg="add mod">
          <ac:chgData name="Al Brooks" userId="34fc579134f071c1" providerId="LiveId" clId="{5BDF84B7-553A-4E4E-9A1E-417EB8FD4068}" dt="2021-03-23T20:26:45.727" v="8801" actId="571"/>
          <ac:spMkLst>
            <pc:docMk/>
            <pc:sldMk cId="2796594746" sldId="7061"/>
            <ac:spMk id="136" creationId="{D85A027B-D8E1-4505-BA60-B60357AEC03F}"/>
          </ac:spMkLst>
        </pc:spChg>
        <pc:spChg chg="add mod">
          <ac:chgData name="Al Brooks" userId="34fc579134f071c1" providerId="LiveId" clId="{5BDF84B7-553A-4E4E-9A1E-417EB8FD4068}" dt="2021-03-23T20:26:47.256" v="8802" actId="571"/>
          <ac:spMkLst>
            <pc:docMk/>
            <pc:sldMk cId="2796594746" sldId="7061"/>
            <ac:spMk id="137" creationId="{9E734271-06BC-4000-8B07-A898E5707DBA}"/>
          </ac:spMkLst>
        </pc:spChg>
        <pc:spChg chg="add del mod">
          <ac:chgData name="Al Brooks" userId="34fc579134f071c1" providerId="LiveId" clId="{5BDF84B7-553A-4E4E-9A1E-417EB8FD4068}" dt="2021-03-23T20:26:55.536" v="8804" actId="478"/>
          <ac:spMkLst>
            <pc:docMk/>
            <pc:sldMk cId="2796594746" sldId="7061"/>
            <ac:spMk id="138" creationId="{579C3A9A-E7D0-4C92-A992-DF2FF1D12464}"/>
          </ac:spMkLst>
        </pc:spChg>
        <pc:spChg chg="add mod">
          <ac:chgData name="Al Brooks" userId="34fc579134f071c1" providerId="LiveId" clId="{5BDF84B7-553A-4E4E-9A1E-417EB8FD4068}" dt="2021-03-23T20:27:00.203" v="8805" actId="571"/>
          <ac:spMkLst>
            <pc:docMk/>
            <pc:sldMk cId="2796594746" sldId="7061"/>
            <ac:spMk id="139" creationId="{F4F1FF59-AB71-40D5-A052-F00178612D0D}"/>
          </ac:spMkLst>
        </pc:spChg>
        <pc:spChg chg="add mod">
          <ac:chgData name="Al Brooks" userId="34fc579134f071c1" providerId="LiveId" clId="{5BDF84B7-553A-4E4E-9A1E-417EB8FD4068}" dt="2021-03-23T20:27:04.850" v="8806" actId="571"/>
          <ac:spMkLst>
            <pc:docMk/>
            <pc:sldMk cId="2796594746" sldId="7061"/>
            <ac:spMk id="140" creationId="{06EA6677-B447-48A8-BED9-03DD1161EE54}"/>
          </ac:spMkLst>
        </pc:spChg>
        <pc:spChg chg="add mod">
          <ac:chgData name="Al Brooks" userId="34fc579134f071c1" providerId="LiveId" clId="{5BDF84B7-553A-4E4E-9A1E-417EB8FD4068}" dt="2021-03-23T20:27:07.980" v="8807" actId="571"/>
          <ac:spMkLst>
            <pc:docMk/>
            <pc:sldMk cId="2796594746" sldId="7061"/>
            <ac:spMk id="141" creationId="{A3055C37-E823-4BE2-8A33-4BCAF43BE47E}"/>
          </ac:spMkLst>
        </pc:spChg>
        <pc:spChg chg="add mod">
          <ac:chgData name="Al Brooks" userId="34fc579134f071c1" providerId="LiveId" clId="{5BDF84B7-553A-4E4E-9A1E-417EB8FD4068}" dt="2021-03-23T20:27:09.909" v="8808" actId="571"/>
          <ac:spMkLst>
            <pc:docMk/>
            <pc:sldMk cId="2796594746" sldId="7061"/>
            <ac:spMk id="142" creationId="{5084FDAF-382B-4B87-975C-080D8904FCFE}"/>
          </ac:spMkLst>
        </pc:spChg>
        <pc:spChg chg="add mod">
          <ac:chgData name="Al Brooks" userId="34fc579134f071c1" providerId="LiveId" clId="{5BDF84B7-553A-4E4E-9A1E-417EB8FD4068}" dt="2021-03-23T20:27:15.028" v="8809" actId="571"/>
          <ac:spMkLst>
            <pc:docMk/>
            <pc:sldMk cId="2796594746" sldId="7061"/>
            <ac:spMk id="143" creationId="{AD36A464-2DD9-434B-B9D2-D26E68D6752D}"/>
          </ac:spMkLst>
        </pc:spChg>
        <pc:spChg chg="add mod">
          <ac:chgData name="Al Brooks" userId="34fc579134f071c1" providerId="LiveId" clId="{5BDF84B7-553A-4E4E-9A1E-417EB8FD4068}" dt="2021-03-23T20:27:36.544" v="8818" actId="571"/>
          <ac:spMkLst>
            <pc:docMk/>
            <pc:sldMk cId="2796594746" sldId="7061"/>
            <ac:spMk id="144" creationId="{66AF829B-BAA2-4CB7-82FC-CD0CDCEC61A8}"/>
          </ac:spMkLst>
        </pc:spChg>
        <pc:spChg chg="add mod">
          <ac:chgData name="Al Brooks" userId="34fc579134f071c1" providerId="LiveId" clId="{5BDF84B7-553A-4E4E-9A1E-417EB8FD4068}" dt="2021-03-23T20:27:40.659" v="8819" actId="571"/>
          <ac:spMkLst>
            <pc:docMk/>
            <pc:sldMk cId="2796594746" sldId="7061"/>
            <ac:spMk id="145" creationId="{F21335D4-E52F-4A85-AF86-7FB466AC5DCB}"/>
          </ac:spMkLst>
        </pc:spChg>
        <pc:spChg chg="add mod">
          <ac:chgData name="Al Brooks" userId="34fc579134f071c1" providerId="LiveId" clId="{5BDF84B7-553A-4E4E-9A1E-417EB8FD4068}" dt="2021-03-23T20:29:45.321" v="8849" actId="1037"/>
          <ac:spMkLst>
            <pc:docMk/>
            <pc:sldMk cId="2796594746" sldId="7061"/>
            <ac:spMk id="146" creationId="{C3B507F5-2ABB-4865-B3C5-CA3EF7911C8D}"/>
          </ac:spMkLst>
        </pc:spChg>
        <pc:spChg chg="add mod">
          <ac:chgData name="Al Brooks" userId="34fc579134f071c1" providerId="LiveId" clId="{5BDF84B7-553A-4E4E-9A1E-417EB8FD4068}" dt="2021-03-23T20:27:47.298" v="8821" actId="571"/>
          <ac:spMkLst>
            <pc:docMk/>
            <pc:sldMk cId="2796594746" sldId="7061"/>
            <ac:spMk id="147" creationId="{443471BA-E933-4E23-A427-EB8F7BC2D9DF}"/>
          </ac:spMkLst>
        </pc:spChg>
        <pc:spChg chg="add mod">
          <ac:chgData name="Al Brooks" userId="34fc579134f071c1" providerId="LiveId" clId="{5BDF84B7-553A-4E4E-9A1E-417EB8FD4068}" dt="2021-03-23T20:27:52.713" v="8823" actId="1076"/>
          <ac:spMkLst>
            <pc:docMk/>
            <pc:sldMk cId="2796594746" sldId="7061"/>
            <ac:spMk id="148" creationId="{A7D74E05-C028-4CDE-86FE-00E470FF7BAE}"/>
          </ac:spMkLst>
        </pc:spChg>
        <pc:spChg chg="add mod">
          <ac:chgData name="Al Brooks" userId="34fc579134f071c1" providerId="LiveId" clId="{5BDF84B7-553A-4E4E-9A1E-417EB8FD4068}" dt="2021-03-23T20:27:54.990" v="8824" actId="571"/>
          <ac:spMkLst>
            <pc:docMk/>
            <pc:sldMk cId="2796594746" sldId="7061"/>
            <ac:spMk id="149" creationId="{F2F6876B-26E2-4DBF-B38B-479E7A37F02F}"/>
          </ac:spMkLst>
        </pc:spChg>
        <pc:spChg chg="add mod">
          <ac:chgData name="Al Brooks" userId="34fc579134f071c1" providerId="LiveId" clId="{5BDF84B7-553A-4E4E-9A1E-417EB8FD4068}" dt="2021-03-23T20:28:00.788" v="8825" actId="571"/>
          <ac:spMkLst>
            <pc:docMk/>
            <pc:sldMk cId="2796594746" sldId="7061"/>
            <ac:spMk id="150" creationId="{9BAD92D2-1F2D-4787-8DAC-E2D9A5616113}"/>
          </ac:spMkLst>
        </pc:spChg>
        <pc:spChg chg="add mod">
          <ac:chgData name="Al Brooks" userId="34fc579134f071c1" providerId="LiveId" clId="{5BDF84B7-553A-4E4E-9A1E-417EB8FD4068}" dt="2021-03-23T20:28:02.940" v="8826" actId="571"/>
          <ac:spMkLst>
            <pc:docMk/>
            <pc:sldMk cId="2796594746" sldId="7061"/>
            <ac:spMk id="151" creationId="{FFD18CC1-F04A-4B7A-A0AD-1E952D6F6741}"/>
          </ac:spMkLst>
        </pc:spChg>
        <pc:spChg chg="add mod">
          <ac:chgData name="Al Brooks" userId="34fc579134f071c1" providerId="LiveId" clId="{5BDF84B7-553A-4E4E-9A1E-417EB8FD4068}" dt="2021-03-23T20:28:06.365" v="8827" actId="571"/>
          <ac:spMkLst>
            <pc:docMk/>
            <pc:sldMk cId="2796594746" sldId="7061"/>
            <ac:spMk id="152" creationId="{18607776-3A63-47A0-B1D9-E41F7AE1D5A7}"/>
          </ac:spMkLst>
        </pc:spChg>
        <pc:spChg chg="add mod">
          <ac:chgData name="Al Brooks" userId="34fc579134f071c1" providerId="LiveId" clId="{5BDF84B7-553A-4E4E-9A1E-417EB8FD4068}" dt="2021-03-23T20:28:08.123" v="8828" actId="571"/>
          <ac:spMkLst>
            <pc:docMk/>
            <pc:sldMk cId="2796594746" sldId="7061"/>
            <ac:spMk id="153" creationId="{ED5D8251-EF41-4EB7-995C-94776FFDFCF1}"/>
          </ac:spMkLst>
        </pc:spChg>
        <pc:spChg chg="add mod">
          <ac:chgData name="Al Brooks" userId="34fc579134f071c1" providerId="LiveId" clId="{5BDF84B7-553A-4E4E-9A1E-417EB8FD4068}" dt="2021-03-23T20:28:12.775" v="8830" actId="1076"/>
          <ac:spMkLst>
            <pc:docMk/>
            <pc:sldMk cId="2796594746" sldId="7061"/>
            <ac:spMk id="154" creationId="{CAB26827-5517-44AF-89D0-FB1FA51B6C5A}"/>
          </ac:spMkLst>
        </pc:spChg>
        <pc:spChg chg="add mod">
          <ac:chgData name="Al Brooks" userId="34fc579134f071c1" providerId="LiveId" clId="{5BDF84B7-553A-4E4E-9A1E-417EB8FD4068}" dt="2021-03-23T20:28:16.006" v="8831" actId="571"/>
          <ac:spMkLst>
            <pc:docMk/>
            <pc:sldMk cId="2796594746" sldId="7061"/>
            <ac:spMk id="155" creationId="{11120AB1-6E1A-40A4-979A-1B873B3F4658}"/>
          </ac:spMkLst>
        </pc:spChg>
        <pc:spChg chg="add mod">
          <ac:chgData name="Al Brooks" userId="34fc579134f071c1" providerId="LiveId" clId="{5BDF84B7-553A-4E4E-9A1E-417EB8FD4068}" dt="2021-03-23T20:28:18.246" v="8832" actId="571"/>
          <ac:spMkLst>
            <pc:docMk/>
            <pc:sldMk cId="2796594746" sldId="7061"/>
            <ac:spMk id="156" creationId="{7C141E60-B236-4FA3-BBEA-236A7DB94ABF}"/>
          </ac:spMkLst>
        </pc:spChg>
        <pc:spChg chg="add mod">
          <ac:chgData name="Al Brooks" userId="34fc579134f071c1" providerId="LiveId" clId="{5BDF84B7-553A-4E4E-9A1E-417EB8FD4068}" dt="2021-03-23T20:28:46.071" v="8841" actId="1076"/>
          <ac:spMkLst>
            <pc:docMk/>
            <pc:sldMk cId="2796594746" sldId="7061"/>
            <ac:spMk id="157" creationId="{B60AA438-5AC5-4642-A032-B3A7D9B5D1DB}"/>
          </ac:spMkLst>
        </pc:spChg>
        <pc:picChg chg="add mod">
          <ac:chgData name="Al Brooks" userId="34fc579134f071c1" providerId="LiveId" clId="{5BDF84B7-553A-4E4E-9A1E-417EB8FD4068}" dt="2021-03-23T20:17:47.456" v="8583" actId="1076"/>
          <ac:picMkLst>
            <pc:docMk/>
            <pc:sldMk cId="2796594746" sldId="7061"/>
            <ac:picMk id="4" creationId="{2BC2C626-25E3-43CE-98AC-6613E5666463}"/>
          </ac:picMkLst>
        </pc:picChg>
        <pc:cxnChg chg="add mod">
          <ac:chgData name="Al Brooks" userId="34fc579134f071c1" providerId="LiveId" clId="{5BDF84B7-553A-4E4E-9A1E-417EB8FD4068}" dt="2021-03-23T20:19:36.272" v="8586" actId="14100"/>
          <ac:cxnSpMkLst>
            <pc:docMk/>
            <pc:sldMk cId="2796594746" sldId="7061"/>
            <ac:cxnSpMk id="82" creationId="{128CE335-A549-4361-93C9-44282CE59E49}"/>
          </ac:cxnSpMkLst>
        </pc:cxnChg>
        <pc:cxnChg chg="add mod">
          <ac:chgData name="Al Brooks" userId="34fc579134f071c1" providerId="LiveId" clId="{5BDF84B7-553A-4E4E-9A1E-417EB8FD4068}" dt="2021-03-23T20:19:57.339" v="8590" actId="14100"/>
          <ac:cxnSpMkLst>
            <pc:docMk/>
            <pc:sldMk cId="2796594746" sldId="7061"/>
            <ac:cxnSpMk id="84" creationId="{BB092D90-383E-4F9E-8AAE-3ECECB83A04B}"/>
          </ac:cxnSpMkLst>
        </pc:cxnChg>
        <pc:cxnChg chg="add mod">
          <ac:chgData name="Al Brooks" userId="34fc579134f071c1" providerId="LiveId" clId="{5BDF84B7-553A-4E4E-9A1E-417EB8FD4068}" dt="2021-03-23T20:20:15.134" v="8593" actId="14100"/>
          <ac:cxnSpMkLst>
            <pc:docMk/>
            <pc:sldMk cId="2796594746" sldId="7061"/>
            <ac:cxnSpMk id="87" creationId="{40CEA0FF-C9A4-4207-813A-DDCE178D0D71}"/>
          </ac:cxnSpMkLst>
        </pc:cxnChg>
        <pc:cxnChg chg="add mod">
          <ac:chgData name="Al Brooks" userId="34fc579134f071c1" providerId="LiveId" clId="{5BDF84B7-553A-4E4E-9A1E-417EB8FD4068}" dt="2021-03-23T20:29:09.957" v="8843" actId="14100"/>
          <ac:cxnSpMkLst>
            <pc:docMk/>
            <pc:sldMk cId="2796594746" sldId="7061"/>
            <ac:cxnSpMk id="90" creationId="{C0815A7B-9278-4D79-BC62-640A9E713F14}"/>
          </ac:cxnSpMkLst>
        </pc:cxnChg>
        <pc:cxnChg chg="add mod">
          <ac:chgData name="Al Brooks" userId="34fc579134f071c1" providerId="LiveId" clId="{5BDF84B7-553A-4E4E-9A1E-417EB8FD4068}" dt="2021-03-23T20:22:17.393" v="8619" actId="14100"/>
          <ac:cxnSpMkLst>
            <pc:docMk/>
            <pc:sldMk cId="2796594746" sldId="7061"/>
            <ac:cxnSpMk id="92" creationId="{E14EA030-9F55-407E-B1C4-C3C4ACB35078}"/>
          </ac:cxnSpMkLst>
        </pc:cxnChg>
        <pc:cxnChg chg="add mod">
          <ac:chgData name="Al Brooks" userId="34fc579134f071c1" providerId="LiveId" clId="{5BDF84B7-553A-4E4E-9A1E-417EB8FD4068}" dt="2021-03-23T20:20:54.371" v="8601" actId="14100"/>
          <ac:cxnSpMkLst>
            <pc:docMk/>
            <pc:sldMk cId="2796594746" sldId="7061"/>
            <ac:cxnSpMk id="94" creationId="{97E62C7C-F4FB-42A5-A36D-506769088638}"/>
          </ac:cxnSpMkLst>
        </pc:cxnChg>
        <pc:cxnChg chg="add mod">
          <ac:chgData name="Al Brooks" userId="34fc579134f071c1" providerId="LiveId" clId="{5BDF84B7-553A-4E4E-9A1E-417EB8FD4068}" dt="2021-03-23T20:21:03.293" v="8603" actId="14100"/>
          <ac:cxnSpMkLst>
            <pc:docMk/>
            <pc:sldMk cId="2796594746" sldId="7061"/>
            <ac:cxnSpMk id="98" creationId="{93BA94AF-D5E7-43D4-BAEE-7FC1270BF7DF}"/>
          </ac:cxnSpMkLst>
        </pc:cxnChg>
        <pc:cxnChg chg="add mod">
          <ac:chgData name="Al Brooks" userId="34fc579134f071c1" providerId="LiveId" clId="{5BDF84B7-553A-4E4E-9A1E-417EB8FD4068}" dt="2021-03-23T20:21:20.095" v="8606" actId="14100"/>
          <ac:cxnSpMkLst>
            <pc:docMk/>
            <pc:sldMk cId="2796594746" sldId="7061"/>
            <ac:cxnSpMk id="100" creationId="{F64975B9-A2A0-4CB4-84CF-8F2FCAA4756B}"/>
          </ac:cxnSpMkLst>
        </pc:cxnChg>
        <pc:cxnChg chg="add mod">
          <ac:chgData name="Al Brooks" userId="34fc579134f071c1" providerId="LiveId" clId="{5BDF84B7-553A-4E4E-9A1E-417EB8FD4068}" dt="2021-03-23T20:31:09.190" v="8859" actId="14100"/>
          <ac:cxnSpMkLst>
            <pc:docMk/>
            <pc:sldMk cId="2796594746" sldId="7061"/>
            <ac:cxnSpMk id="102" creationId="{6969F925-CD0F-4F0C-9991-5AD5FBECD952}"/>
          </ac:cxnSpMkLst>
        </pc:cxnChg>
        <pc:cxnChg chg="add mod">
          <ac:chgData name="Al Brooks" userId="34fc579134f071c1" providerId="LiveId" clId="{5BDF84B7-553A-4E4E-9A1E-417EB8FD4068}" dt="2021-03-23T20:21:32.585" v="8610" actId="14100"/>
          <ac:cxnSpMkLst>
            <pc:docMk/>
            <pc:sldMk cId="2796594746" sldId="7061"/>
            <ac:cxnSpMk id="104" creationId="{9B4375E8-8FF2-41AE-B9A7-7CBAD44B08CA}"/>
          </ac:cxnSpMkLst>
        </pc:cxnChg>
        <pc:cxnChg chg="add mod">
          <ac:chgData name="Al Brooks" userId="34fc579134f071c1" providerId="LiveId" clId="{5BDF84B7-553A-4E4E-9A1E-417EB8FD4068}" dt="2021-03-23T20:21:48.940" v="8613" actId="14100"/>
          <ac:cxnSpMkLst>
            <pc:docMk/>
            <pc:sldMk cId="2796594746" sldId="7061"/>
            <ac:cxnSpMk id="106" creationId="{89B982C4-816E-4699-BABB-F5004FF4AF6F}"/>
          </ac:cxnSpMkLst>
        </pc:cxnChg>
        <pc:cxnChg chg="add mod">
          <ac:chgData name="Al Brooks" userId="34fc579134f071c1" providerId="LiveId" clId="{5BDF84B7-553A-4E4E-9A1E-417EB8FD4068}" dt="2021-03-23T20:21:59.454" v="8615" actId="14100"/>
          <ac:cxnSpMkLst>
            <pc:docMk/>
            <pc:sldMk cId="2796594746" sldId="7061"/>
            <ac:cxnSpMk id="109" creationId="{AB7C11EE-6646-4395-BC72-6661FEE5BDD1}"/>
          </ac:cxnSpMkLst>
        </pc:cxnChg>
        <pc:cxnChg chg="add mod">
          <ac:chgData name="Al Brooks" userId="34fc579134f071c1" providerId="LiveId" clId="{5BDF84B7-553A-4E4E-9A1E-417EB8FD4068}" dt="2021-03-23T20:22:14.606" v="8618" actId="14100"/>
          <ac:cxnSpMkLst>
            <pc:docMk/>
            <pc:sldMk cId="2796594746" sldId="7061"/>
            <ac:cxnSpMk id="111" creationId="{2D48213B-6274-4EB5-96D5-04B2586EBFC6}"/>
          </ac:cxnSpMkLst>
        </pc:cxnChg>
        <pc:cxnChg chg="add mod">
          <ac:chgData name="Al Brooks" userId="34fc579134f071c1" providerId="LiveId" clId="{5BDF84B7-553A-4E4E-9A1E-417EB8FD4068}" dt="2021-03-23T20:22:49.966" v="8626" actId="1076"/>
          <ac:cxnSpMkLst>
            <pc:docMk/>
            <pc:sldMk cId="2796594746" sldId="7061"/>
            <ac:cxnSpMk id="114" creationId="{ED7A8BC6-4E7C-4B1C-B462-7BF0AC2D2DCF}"/>
          </ac:cxnSpMkLst>
        </pc:cxnChg>
        <pc:cxnChg chg="add mod">
          <ac:chgData name="Al Brooks" userId="34fc579134f071c1" providerId="LiveId" clId="{5BDF84B7-553A-4E4E-9A1E-417EB8FD4068}" dt="2021-03-23T20:23:00.396" v="8628" actId="14100"/>
          <ac:cxnSpMkLst>
            <pc:docMk/>
            <pc:sldMk cId="2796594746" sldId="7061"/>
            <ac:cxnSpMk id="117" creationId="{746ED85F-9100-4734-BF5F-B799817B6B62}"/>
          </ac:cxnSpMkLst>
        </pc:cxnChg>
        <pc:cxnChg chg="add mod">
          <ac:chgData name="Al Brooks" userId="34fc579134f071c1" providerId="LiveId" clId="{5BDF84B7-553A-4E4E-9A1E-417EB8FD4068}" dt="2021-03-23T20:24:51.857" v="8720" actId="1076"/>
          <ac:cxnSpMkLst>
            <pc:docMk/>
            <pc:sldMk cId="2796594746" sldId="7061"/>
            <ac:cxnSpMk id="123" creationId="{38C7D43C-AD09-4B7C-A1EF-4E47D07A9468}"/>
          </ac:cxnSpMkLst>
        </pc:cxnChg>
        <pc:cxnChg chg="add mod">
          <ac:chgData name="Al Brooks" userId="34fc579134f071c1" providerId="LiveId" clId="{5BDF84B7-553A-4E4E-9A1E-417EB8FD4068}" dt="2021-03-23T20:30:40.484" v="8857" actId="14100"/>
          <ac:cxnSpMkLst>
            <pc:docMk/>
            <pc:sldMk cId="2796594746" sldId="7061"/>
            <ac:cxnSpMk id="163" creationId="{EB28C801-08F2-4909-BBCE-E991A50254C2}"/>
          </ac:cxnSpMkLst>
        </pc:cxnChg>
      </pc:sldChg>
      <pc:sldChg chg="del">
        <pc:chgData name="Al Brooks" userId="34fc579134f071c1" providerId="LiveId" clId="{5BDF84B7-553A-4E4E-9A1E-417EB8FD4068}" dt="2021-03-18T15:36:53.021" v="0" actId="47"/>
        <pc:sldMkLst>
          <pc:docMk/>
          <pc:sldMk cId="1282611706" sldId="7062"/>
        </pc:sldMkLst>
      </pc:sldChg>
      <pc:sldChg chg="addSp delSp modSp add del mod">
        <pc:chgData name="Al Brooks" userId="34fc579134f071c1" providerId="LiveId" clId="{5BDF84B7-553A-4E4E-9A1E-417EB8FD4068}" dt="2021-03-23T00:23:06.035" v="7287" actId="2696"/>
        <pc:sldMkLst>
          <pc:docMk/>
          <pc:sldMk cId="1787298704" sldId="7062"/>
        </pc:sldMkLst>
        <pc:spChg chg="mod">
          <ac:chgData name="Al Brooks" userId="34fc579134f071c1" providerId="LiveId" clId="{5BDF84B7-553A-4E4E-9A1E-417EB8FD4068}" dt="2021-03-22T19:46:14.121" v="5430" actId="113"/>
          <ac:spMkLst>
            <pc:docMk/>
            <pc:sldMk cId="1787298704" sldId="7062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2T21:04:30.597" v="6440" actId="167"/>
          <ac:spMkLst>
            <pc:docMk/>
            <pc:sldMk cId="1787298704" sldId="7062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87" creationId="{2C68B6F1-1F77-4795-87A5-DA70BA3D0EB4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88" creationId="{9F641954-5C28-41A1-BE29-667816EB8812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89" creationId="{E0E6179F-591F-4F20-8762-0987C5E2679C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0" creationId="{51359BB1-44C5-4B64-BAC0-DAE6892D767B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1" creationId="{F853E69D-2528-4C96-90CC-3B5C61EB6523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2" creationId="{12EB39BC-3CE3-41B4-A0FF-1561F55A13BA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3" creationId="{C7D59304-F823-4426-95FE-4DC4DA7CD6FE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4" creationId="{0DDC9A1D-6C3F-4619-A0B8-6504D0701757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5" creationId="{F334E0E5-B63B-42D1-9F22-0ED3ADA5FA58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6" creationId="{3D65AB6D-6B29-4D9C-B912-7619BF6D7D1C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8" creationId="{347281C3-A115-43E1-A260-51314078B2C4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99" creationId="{04C39F4B-408C-4E31-9869-BF80F31D6644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05" creationId="{7F4005A4-70AF-450E-A31B-FB437ADAF313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06" creationId="{BCD5C91A-E466-453B-865E-2A2E9B6B0951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45" creationId="{BB4EC59F-472A-478F-8924-61F2C95789F9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46" creationId="{42684EF9-14D5-4A1F-96E4-2FB80875B68E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47" creationId="{4D83EF62-3930-4EAA-B701-495397EFD474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48" creationId="{4DB6200C-1C39-4CE8-973D-06F2350CEB2B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49" creationId="{A1CFA5B4-F4D2-4401-BAF5-44FDFD650FD8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55" creationId="{1E70FCB1-4D4C-4B09-8BF2-DA22A9FFC6DD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156" creationId="{6292ED29-AF97-4E8B-A98A-98473947FD58}"/>
          </ac:spMkLst>
        </pc:spChg>
        <pc:spChg chg="mod">
          <ac:chgData name="Al Brooks" userId="34fc579134f071c1" providerId="LiveId" clId="{5BDF84B7-553A-4E4E-9A1E-417EB8FD4068}" dt="2021-03-23T00:11:33.878" v="6839" actId="1076"/>
          <ac:spMkLst>
            <pc:docMk/>
            <pc:sldMk cId="1787298704" sldId="7062"/>
            <ac:spMk id="158" creationId="{4D4952A8-5377-4823-8AD2-04E03A5108E3}"/>
          </ac:spMkLst>
        </pc:spChg>
        <pc:spChg chg="add del mod">
          <ac:chgData name="Al Brooks" userId="34fc579134f071c1" providerId="LiveId" clId="{5BDF84B7-553A-4E4E-9A1E-417EB8FD4068}" dt="2021-03-23T00:12:40.796" v="6864" actId="478"/>
          <ac:spMkLst>
            <pc:docMk/>
            <pc:sldMk cId="1787298704" sldId="7062"/>
            <ac:spMk id="159" creationId="{BDC5F078-1C65-477E-9105-2E18B24D458C}"/>
          </ac:spMkLst>
        </pc:spChg>
        <pc:spChg chg="add del mod">
          <ac:chgData name="Al Brooks" userId="34fc579134f071c1" providerId="LiveId" clId="{5BDF84B7-553A-4E4E-9A1E-417EB8FD4068}" dt="2021-03-23T00:12:23.975" v="6861" actId="478"/>
          <ac:spMkLst>
            <pc:docMk/>
            <pc:sldMk cId="1787298704" sldId="7062"/>
            <ac:spMk id="160" creationId="{53B08EAE-0311-4CA0-81A1-DE395CC64850}"/>
          </ac:spMkLst>
        </pc:spChg>
        <pc:spChg chg="add del mod">
          <ac:chgData name="Al Brooks" userId="34fc579134f071c1" providerId="LiveId" clId="{5BDF84B7-553A-4E4E-9A1E-417EB8FD4068}" dt="2021-03-23T00:12:04.394" v="6860" actId="478"/>
          <ac:spMkLst>
            <pc:docMk/>
            <pc:sldMk cId="1787298704" sldId="7062"/>
            <ac:spMk id="162" creationId="{2D0C28A9-659D-4CC8-947F-80AE062A42D6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67" creationId="{09E73BA9-A5A8-4969-8A7D-C103A86A0B10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68" creationId="{771A832E-95FF-4038-99E6-1835518361B7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69" creationId="{BA5A24BE-D667-4A91-A06A-FD0BBFB1AC3D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0" creationId="{DD1EDE21-41DC-453D-91DB-7DDDE94623BD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1" creationId="{F050E158-2196-4D51-A4D3-19DFC2D486A4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2" creationId="{E55811F3-BC74-405D-A6D6-3B6B17D6478A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3" creationId="{EA6364CE-A44D-4C77-8FF9-7648C9BF0AB9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4" creationId="{AEAC4A33-4E06-4E29-9769-BD10187AE7EC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5" creationId="{04007758-CEA0-4FC7-90BC-C3BE6F34B6E4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6" creationId="{E6CB76AA-B8BD-4AA7-9CEB-F8C6CC804F6A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7" creationId="{3C91C099-10CE-4DE1-82FC-EECB93884CFD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8" creationId="{C2445FCD-249D-410A-A202-D640F6B6DF7A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79" creationId="{4EB8ECDD-C97B-4891-A84A-74860D73E029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0" creationId="{57360116-EC47-4263-97C8-354501D2FEA4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1" creationId="{53009A35-A895-493B-B270-0DC7FA66BE0B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2" creationId="{DC7D24EA-7A50-40E5-BA6D-F1D55E002E9B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3" creationId="{85F0AD52-5C9B-493F-981A-4FA7609B0F23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4" creationId="{6A81FA31-232A-4A5B-A51D-21DB93CF603F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5" creationId="{8DC1B307-1D53-45A8-8CA1-D2DA244FAA8D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6" creationId="{E779690C-3A78-4091-B9C4-D77D8073C7A9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7" creationId="{FB989B36-67FD-4ADA-A38D-037471FDE7AB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8" creationId="{7DA6FF29-D185-4968-8CCC-B9F6A7003000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89" creationId="{2956C9F6-0213-40B2-A426-7E1B2AE8DC31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90" creationId="{6DA39817-E26C-4277-A7BE-AFC28C6ED480}"/>
          </ac:spMkLst>
        </pc:spChg>
        <pc:spChg chg="add mod">
          <ac:chgData name="Al Brooks" userId="34fc579134f071c1" providerId="LiveId" clId="{5BDF84B7-553A-4E4E-9A1E-417EB8FD4068}" dt="2021-03-23T00:11:27.367" v="6838"/>
          <ac:spMkLst>
            <pc:docMk/>
            <pc:sldMk cId="1787298704" sldId="7062"/>
            <ac:spMk id="192" creationId="{8799A250-4BEC-47D8-A964-577334F25AD9}"/>
          </ac:spMkLst>
        </pc:spChg>
        <pc:spChg chg="add mod">
          <ac:chgData name="Al Brooks" userId="34fc579134f071c1" providerId="LiveId" clId="{5BDF84B7-553A-4E4E-9A1E-417EB8FD4068}" dt="2021-03-23T00:12:29.595" v="6863"/>
          <ac:spMkLst>
            <pc:docMk/>
            <pc:sldMk cId="1787298704" sldId="7062"/>
            <ac:spMk id="194" creationId="{65651B07-4849-4D3B-89ED-716861DCC599}"/>
          </ac:spMkLst>
        </pc:spChg>
        <pc:spChg chg="add mod">
          <ac:chgData name="Al Brooks" userId="34fc579134f071c1" providerId="LiveId" clId="{5BDF84B7-553A-4E4E-9A1E-417EB8FD4068}" dt="2021-03-23T00:12:29.595" v="6863"/>
          <ac:spMkLst>
            <pc:docMk/>
            <pc:sldMk cId="1787298704" sldId="7062"/>
            <ac:spMk id="196" creationId="{B93F36BF-5D93-4547-8420-554E74A4C684}"/>
          </ac:spMkLst>
        </pc:spChg>
        <pc:spChg chg="add mod">
          <ac:chgData name="Al Brooks" userId="34fc579134f071c1" providerId="LiveId" clId="{5BDF84B7-553A-4E4E-9A1E-417EB8FD4068}" dt="2021-03-23T00:12:29.595" v="6863"/>
          <ac:spMkLst>
            <pc:docMk/>
            <pc:sldMk cId="1787298704" sldId="7062"/>
            <ac:spMk id="198" creationId="{C4338D29-AC7F-4FAD-B779-D687909F121A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213" creationId="{EC7888D6-A93A-48EF-9A5B-C5A79950F097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214" creationId="{A3153EEA-F37F-41FF-A4AA-724AEAEC8C5F}"/>
          </ac:spMkLst>
        </pc:spChg>
        <pc:spChg chg="del">
          <ac:chgData name="Al Brooks" userId="34fc579134f071c1" providerId="LiveId" clId="{5BDF84B7-553A-4E4E-9A1E-417EB8FD4068}" dt="2021-03-23T00:22:57.251" v="7286" actId="478"/>
          <ac:spMkLst>
            <pc:docMk/>
            <pc:sldMk cId="1787298704" sldId="7062"/>
            <ac:spMk id="215" creationId="{37531F19-711F-4B03-B555-E5F7314D70AC}"/>
          </ac:spMkLst>
        </pc:spChg>
        <pc:picChg chg="add mod ord">
          <ac:chgData name="Al Brooks" userId="34fc579134f071c1" providerId="LiveId" clId="{5BDF84B7-553A-4E4E-9A1E-417EB8FD4068}" dt="2021-03-22T21:04:12.114" v="6434" actId="167"/>
          <ac:picMkLst>
            <pc:docMk/>
            <pc:sldMk cId="1787298704" sldId="7062"/>
            <ac:picMk id="161" creationId="{AF775A37-E527-4563-856B-5BA2353B3B09}"/>
          </ac:picMkLst>
        </pc:pic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86" creationId="{C57D9F91-532A-4509-9FC8-D938452370F3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97" creationId="{0B614137-6413-4A32-B264-162F7EA4125A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0" creationId="{83D845B2-551E-47E7-8F7D-E45301875A1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1" creationId="{B08FF482-D67B-4055-9B5E-316ED9DD3583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2" creationId="{36D398DB-BE10-4231-AD22-E2672B7723BA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3" creationId="{CD9B5FDF-50AD-45D7-B057-960850A79816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4" creationId="{7B7F3C60-DFE6-497A-B36B-60B6A3E36E68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7" creationId="{726016F7-AC1B-4E1C-A810-A9055631C9A1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8" creationId="{FC666DCA-62EF-463F-AC1A-1714291AF249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09" creationId="{B2B693B7-62C0-455F-BD45-13A1C312860D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0" creationId="{F2891312-206E-4F64-97FE-BD2CB60AE3E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1" creationId="{900C2B9F-FEDB-42E5-A250-F22396FA186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2" creationId="{6A7BCF79-2E01-4482-814A-A94C4E3ED4AC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3" creationId="{00BD1691-C9C9-4639-9F7F-685D23A53731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4" creationId="{825D665A-F8BB-4102-9398-B4FBEBB2AFA1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5" creationId="{A0506021-E4F8-44C7-AE25-5E9E1615A64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6" creationId="{88C81214-B3EA-4A74-8D8C-0A4743D34977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7" creationId="{DC757A11-47A8-4C8D-99A4-993F8D3FB147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8" creationId="{7CF62B4B-FDDD-44BF-AB2A-9CD3B9DD78F9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19" creationId="{9104D9D3-8B2E-4FF2-874D-029E2B7A540D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0" creationId="{FA900105-11E6-4AC3-B7C9-0C18DE18F56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1" creationId="{1B869F92-70A1-43A9-B46E-8702C59F33D6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2" creationId="{496D8D37-4AD7-4E5F-B7BD-8A446ED6F64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3" creationId="{5F0C6BEC-A231-458F-83CE-CEE85BCDDAC2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4" creationId="{4399692E-DBB4-42B1-9532-78C369BED49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5" creationId="{8073E734-9019-4D5A-9808-DC0BFC3041A2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6" creationId="{C3B23CF0-0BAE-4153-8BFE-13D058C4E0D3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7" creationId="{7B286EF2-2BCA-4FB0-AA9F-9360E85D5AED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8" creationId="{BB55417F-325D-45B3-8555-92116B705F1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29" creationId="{99B3C385-E840-44AE-A5EB-4267C82EB04D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0" creationId="{16399BC9-3D59-44F9-8EE0-A5DC50CBD9A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1" creationId="{605CD9F3-AB30-4A38-9A27-A3C08E934C5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2" creationId="{9F2ED146-06A8-4A54-975A-FA8F29F3C937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3" creationId="{E63B28E1-007B-40BB-B2F1-494DFF3D7569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4" creationId="{7ABD1A12-EB37-48F9-81A0-C4CA365B5EE8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5" creationId="{0D27C668-21AD-4DCC-9887-1C2723A7E8EB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6" creationId="{CDFB4A11-DF39-4EBC-8223-8396FD01FCA3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7" creationId="{94F9AFD7-C8E6-4124-800E-59A61FCC872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8" creationId="{C14E6882-80E5-4736-8839-2301710C68E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39" creationId="{3C36DFD9-73F3-42FB-88A1-175ED81C9FA1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40" creationId="{2A57EE1D-98D2-4DF8-80E3-1736120CA99C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41" creationId="{48C7D74D-805F-4F89-AA96-3F1E7D007DCF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42" creationId="{AF0CBFFB-6E4E-4B66-AC44-BE807882673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43" creationId="{6782AC10-54DB-484D-8E55-1F101501D6F7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44" creationId="{942D32E9-E6B1-43D7-B1B4-230F184885E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0" creationId="{CB206571-7E54-4A98-A9FF-76217CD78666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1" creationId="{4BE5F818-F2F3-42C8-AFE4-C633068C1B7B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2" creationId="{63E00F06-91FD-4516-9A7D-4D44C2E54649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3" creationId="{0B0C4929-AD84-44B5-9DFE-06FD8B9D9910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4" creationId="{75D0F278-A1E6-4859-B059-796A8D610E9D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57" creationId="{BA7F49EC-B403-4661-BCB0-EC3A024B850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163" creationId="{616662D8-7944-4ADD-8C88-837DF897F2BE}"/>
          </ac:cxnSpMkLst>
        </pc:cxnChg>
        <pc:cxnChg chg="add mod">
          <ac:chgData name="Al Brooks" userId="34fc579134f071c1" providerId="LiveId" clId="{5BDF84B7-553A-4E4E-9A1E-417EB8FD4068}" dt="2021-03-23T00:11:27.367" v="6838"/>
          <ac:cxnSpMkLst>
            <pc:docMk/>
            <pc:sldMk cId="1787298704" sldId="7062"/>
            <ac:cxnSpMk id="164" creationId="{E6B73D51-B7F6-47F5-9827-D336E3034646}"/>
          </ac:cxnSpMkLst>
        </pc:cxnChg>
        <pc:cxnChg chg="add mod">
          <ac:chgData name="Al Brooks" userId="34fc579134f071c1" providerId="LiveId" clId="{5BDF84B7-553A-4E4E-9A1E-417EB8FD4068}" dt="2021-03-23T00:11:27.367" v="6838"/>
          <ac:cxnSpMkLst>
            <pc:docMk/>
            <pc:sldMk cId="1787298704" sldId="7062"/>
            <ac:cxnSpMk id="165" creationId="{9CB78ADD-BA66-4AF6-953A-EE501382AE60}"/>
          </ac:cxnSpMkLst>
        </pc:cxnChg>
        <pc:cxnChg chg="add mod">
          <ac:chgData name="Al Brooks" userId="34fc579134f071c1" providerId="LiveId" clId="{5BDF84B7-553A-4E4E-9A1E-417EB8FD4068}" dt="2021-03-23T00:11:27.367" v="6838"/>
          <ac:cxnSpMkLst>
            <pc:docMk/>
            <pc:sldMk cId="1787298704" sldId="7062"/>
            <ac:cxnSpMk id="166" creationId="{01AD5A02-9904-4764-A4D6-9165E43AB5BD}"/>
          </ac:cxnSpMkLst>
        </pc:cxnChg>
        <pc:cxnChg chg="add mod">
          <ac:chgData name="Al Brooks" userId="34fc579134f071c1" providerId="LiveId" clId="{5BDF84B7-553A-4E4E-9A1E-417EB8FD4068}" dt="2021-03-23T00:11:27.367" v="6838"/>
          <ac:cxnSpMkLst>
            <pc:docMk/>
            <pc:sldMk cId="1787298704" sldId="7062"/>
            <ac:cxnSpMk id="191" creationId="{C25FEDA5-D2D2-4AD4-A962-CF743B5511C2}"/>
          </ac:cxnSpMkLst>
        </pc:cxnChg>
        <pc:cxnChg chg="add del mod">
          <ac:chgData name="Al Brooks" userId="34fc579134f071c1" providerId="LiveId" clId="{5BDF84B7-553A-4E4E-9A1E-417EB8FD4068}" dt="2021-03-23T00:12:26.316" v="6862" actId="478"/>
          <ac:cxnSpMkLst>
            <pc:docMk/>
            <pc:sldMk cId="1787298704" sldId="7062"/>
            <ac:cxnSpMk id="193" creationId="{2C7B973C-1477-4513-86AD-A01024C6CEF0}"/>
          </ac:cxnSpMkLst>
        </pc:cxnChg>
        <pc:cxnChg chg="add mod">
          <ac:chgData name="Al Brooks" userId="34fc579134f071c1" providerId="LiveId" clId="{5BDF84B7-553A-4E4E-9A1E-417EB8FD4068}" dt="2021-03-23T00:12:29.595" v="6863"/>
          <ac:cxnSpMkLst>
            <pc:docMk/>
            <pc:sldMk cId="1787298704" sldId="7062"/>
            <ac:cxnSpMk id="195" creationId="{0C6A0F90-585A-401C-9C36-4D57DF23CC72}"/>
          </ac:cxnSpMkLst>
        </pc:cxnChg>
        <pc:cxnChg chg="add mod">
          <ac:chgData name="Al Brooks" userId="34fc579134f071c1" providerId="LiveId" clId="{5BDF84B7-553A-4E4E-9A1E-417EB8FD4068}" dt="2021-03-23T00:12:29.595" v="6863"/>
          <ac:cxnSpMkLst>
            <pc:docMk/>
            <pc:sldMk cId="1787298704" sldId="7062"/>
            <ac:cxnSpMk id="197" creationId="{9FD753EF-F98F-46C3-86A9-172329BC0964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216" creationId="{2A9921A3-A2FF-42C6-B2E9-9BF794C9A8FB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222" creationId="{5EEB703D-B634-480E-B4CE-D7BBCF407D7E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223" creationId="{2021F7A2-0879-4E64-A485-09E6B3DC79F9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224" creationId="{E00710F7-D2E6-4119-AAB9-559F2CE417EB}"/>
          </ac:cxnSpMkLst>
        </pc:cxnChg>
        <pc:cxnChg chg="del">
          <ac:chgData name="Al Brooks" userId="34fc579134f071c1" providerId="LiveId" clId="{5BDF84B7-553A-4E4E-9A1E-417EB8FD4068}" dt="2021-03-23T00:22:57.251" v="7286" actId="478"/>
          <ac:cxnSpMkLst>
            <pc:docMk/>
            <pc:sldMk cId="1787298704" sldId="7062"/>
            <ac:cxnSpMk id="225" creationId="{6B076E22-8DB1-4EB0-B5D2-72C9FDAFC5A9}"/>
          </ac:cxnSpMkLst>
        </pc:cxnChg>
      </pc:sldChg>
      <pc:sldChg chg="addSp delSp modSp add del mod modClrScheme chgLayout">
        <pc:chgData name="Al Brooks" userId="34fc579134f071c1" providerId="LiveId" clId="{5BDF84B7-553A-4E4E-9A1E-417EB8FD4068}" dt="2021-03-22T19:43:38.602" v="5190" actId="47"/>
        <pc:sldMkLst>
          <pc:docMk/>
          <pc:sldMk cId="2340753033" sldId="7062"/>
        </pc:sldMkLst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" creationId="{BC1EA356-AA12-4342-A103-DCF6D5B50FEE}"/>
          </ac:spMkLst>
        </pc:spChg>
        <pc:spChg chg="mod ord">
          <ac:chgData name="Al Brooks" userId="34fc579134f071c1" providerId="LiveId" clId="{5BDF84B7-553A-4E4E-9A1E-417EB8FD4068}" dt="2021-03-19T21:14:43.356" v="3215" actId="20577"/>
          <ac:spMkLst>
            <pc:docMk/>
            <pc:sldMk cId="2340753033" sldId="7062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9T21:15:01.249" v="3220" actId="1076"/>
          <ac:spMkLst>
            <pc:docMk/>
            <pc:sldMk cId="2340753033" sldId="7062"/>
            <ac:spMk id="21" creationId="{D800B438-E78B-4C04-8812-E548DC25F1FB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0" creationId="{BE76F839-C17F-470D-AEC4-F3E104611CA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1" creationId="{3A1E194B-DDD0-4B5D-98D4-B14C96C7A5AB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2" creationId="{10443CB6-5874-4128-91A3-3FC441F364AA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3" creationId="{8797A700-365B-4CFC-B262-CBFABCF454ED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4" creationId="{E28698AE-BC5B-4FEB-A6F3-BBDBFCF51F07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5" creationId="{F76DB75F-0685-440E-AF12-F004973C0881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6" creationId="{47439FD8-17DE-458D-986B-2C5F21C98014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7" creationId="{EF0A7C0D-B789-4192-B80A-1BB32B38857F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8" creationId="{55F15F12-CE6F-4258-8650-A424E598E8E2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19" creationId="{2E25AD50-0159-4DDE-A473-FFA5DCA67A9C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0" creationId="{401CFF2A-9073-4724-94C5-2BA753258B6D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1" creationId="{9609E52C-09A3-4B29-9180-E74F35D4CD9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2" creationId="{22A3C242-5C84-4A67-B970-B65BA64A8DD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3" creationId="{1C33C41D-54CD-4A84-9A21-2505B22544B9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4" creationId="{8C0C8503-2074-47D1-8D39-7A5DEC191F61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6" creationId="{09BDDE3F-C5C4-4A9C-8768-3C1B0EEAABDF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7" creationId="{7E90C9E0-22AB-44E4-8449-2C6204D5B5E3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8" creationId="{34CA4834-C771-429B-AD42-79B1D249E5A3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29" creationId="{F3B8B661-1620-4340-A55B-117C31EF6A21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0" creationId="{D3494A1C-AB1C-48BF-875D-3D01AF6128EA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1" creationId="{1EE647E2-7025-43A1-8946-FC6616185D27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2" creationId="{B0E633DA-B264-47B2-8FC2-9F436A49AB4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3" creationId="{4AB29B48-4753-4A09-8985-375A5303672F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4" creationId="{00786E6C-05AE-493E-BF24-816E733AFEB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5" creationId="{5CE99F47-0A74-4F14-9807-569836B9A4AA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6" creationId="{798D2169-21B5-438A-A760-DB325A9E4492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7" creationId="{10F60441-5210-44FC-B4A1-3CA99BAC00B7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38" creationId="{8F3C4787-BC24-4CB6-8497-41185B03B695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0" creationId="{48856A47-36CC-483A-A692-02B6A85D2561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1" creationId="{7EFC85BD-00FF-41A6-8DCF-95877F3D7525}"/>
          </ac:spMkLst>
        </pc:spChg>
        <pc:spChg chg="add mod">
          <ac:chgData name="Al Brooks" userId="34fc579134f071c1" providerId="LiveId" clId="{5BDF84B7-553A-4E4E-9A1E-417EB8FD4068}" dt="2021-03-19T21:16:38.757" v="3240"/>
          <ac:spMkLst>
            <pc:docMk/>
            <pc:sldMk cId="2340753033" sldId="7062"/>
            <ac:spMk id="142" creationId="{1A58A129-7D77-4E80-B8EE-E95F799254B3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3" creationId="{93C349FE-9011-4A17-91B5-4A047AE27ECF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4" creationId="{BB53C62B-2C37-4FE8-B818-A4577562AF92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8" creationId="{75545F53-510E-4802-B47F-484420191CFD}"/>
          </ac:spMkLst>
        </pc:spChg>
        <pc:spChg chg="del mod">
          <ac:chgData name="Al Brooks" userId="34fc579134f071c1" providerId="LiveId" clId="{5BDF84B7-553A-4E4E-9A1E-417EB8FD4068}" dt="2021-03-19T21:14:56.683" v="3218" actId="478"/>
          <ac:spMkLst>
            <pc:docMk/>
            <pc:sldMk cId="2340753033" sldId="7062"/>
            <ac:spMk id="149" creationId="{CD18C9D3-08E4-4B4D-B624-740012D81158}"/>
          </ac:spMkLst>
        </pc:spChg>
        <pc:spChg chg="del mod">
          <ac:chgData name="Al Brooks" userId="34fc579134f071c1" providerId="LiveId" clId="{5BDF84B7-553A-4E4E-9A1E-417EB8FD4068}" dt="2021-03-19T21:15:07.632" v="3222" actId="478"/>
          <ac:spMkLst>
            <pc:docMk/>
            <pc:sldMk cId="2340753033" sldId="7062"/>
            <ac:spMk id="151" creationId="{8E3EF0DB-7BC1-4062-A9B8-EE944B68225D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19T21:15:05.579" v="3221" actId="478"/>
          <ac:spMkLst>
            <pc:docMk/>
            <pc:sldMk cId="2340753033" sldId="7062"/>
            <ac:spMk id="232" creationId="{819AFA96-EEDE-4161-BAAB-3CEFDF1596C7}"/>
          </ac:spMkLst>
        </pc:spChg>
        <pc:picChg chg="del mod modCrop">
          <ac:chgData name="Al Brooks" userId="34fc579134f071c1" providerId="LiveId" clId="{5BDF84B7-553A-4E4E-9A1E-417EB8FD4068}" dt="2021-03-19T21:14:53.136" v="3217" actId="21"/>
          <ac:picMkLst>
            <pc:docMk/>
            <pc:sldMk cId="2340753033" sldId="7062"/>
            <ac:picMk id="4" creationId="{0DF177B6-77A0-4720-9ABC-5A811FC56242}"/>
          </ac:picMkLst>
        </pc:picChg>
        <pc:picChg chg="add mod">
          <ac:chgData name="Al Brooks" userId="34fc579134f071c1" providerId="LiveId" clId="{5BDF84B7-553A-4E4E-9A1E-417EB8FD4068}" dt="2021-03-19T21:14:58.250" v="3219"/>
          <ac:picMkLst>
            <pc:docMk/>
            <pc:sldMk cId="2340753033" sldId="7062"/>
            <ac:picMk id="139" creationId="{28B81FEE-B4DA-49A2-946E-F8AA3E5A16B9}"/>
          </ac:picMkLst>
        </pc:pic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82" creationId="{80CEDDEA-7D7E-43B0-8BFD-A24C352DBD57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84" creationId="{FA66D0DF-3E20-4D9C-8272-A2204673DB49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87" creationId="{134196EA-3AAA-4D00-9619-D68CD0F6C53D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90" creationId="{C1B3CC8A-BCD7-46F2-91D0-634AD1777E52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92" creationId="{66036810-ED48-4809-BFCD-75CE8B5F8927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94" creationId="{DEA90075-2D1D-47E6-8602-656CE2F2D281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96" creationId="{94BB25AD-718C-416F-8B39-8591574BE2E9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98" creationId="{82F050AA-497F-4471-AAC8-54142980C699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01" creationId="{9E2B7EEE-8658-44E7-857A-737367B85A93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03" creationId="{D119C485-74F9-4281-A3D1-A0D887C7EF0B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05" creationId="{F7E34BB3-77A6-4158-9E33-4AECDB6CA523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07" creationId="{CAA81738-6BBE-4959-9FDD-E53E7AA2CDE2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45" creationId="{554CC8B0-FA92-4D29-A3FF-49316846B1CE}"/>
          </ac:cxnSpMkLst>
        </pc:cxnChg>
        <pc:cxnChg chg="del mod">
          <ac:chgData name="Al Brooks" userId="34fc579134f071c1" providerId="LiveId" clId="{5BDF84B7-553A-4E4E-9A1E-417EB8FD4068}" dt="2021-03-19T21:14:56.683" v="3218" actId="478"/>
          <ac:cxnSpMkLst>
            <pc:docMk/>
            <pc:sldMk cId="2340753033" sldId="7062"/>
            <ac:cxnSpMk id="146" creationId="{607994E7-4B09-4629-B813-FB3FFFABFF4C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19T21:15:05.579" v="3221" actId="478"/>
          <ac:cxnSpMkLst>
            <pc:docMk/>
            <pc:sldMk cId="2340753033" sldId="706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BDF84B7-553A-4E4E-9A1E-417EB8FD4068}" dt="2021-03-18T21:23:41.263" v="2168" actId="2696"/>
        <pc:sldMkLst>
          <pc:docMk/>
          <pc:sldMk cId="2372483016" sldId="7062"/>
        </pc:sldMkLst>
        <pc:spChg chg="mod">
          <ac:chgData name="Al Brooks" userId="34fc579134f071c1" providerId="LiveId" clId="{5BDF84B7-553A-4E4E-9A1E-417EB8FD4068}" dt="2021-03-18T18:56:23.033" v="802" actId="20577"/>
          <ac:spMkLst>
            <pc:docMk/>
            <pc:sldMk cId="2372483016" sldId="7062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18T20:39:55.612" v="1241" actId="167"/>
          <ac:spMkLst>
            <pc:docMk/>
            <pc:sldMk cId="2372483016" sldId="7062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87" creationId="{AF930DDD-4EB6-43A4-94BB-8940C7F45093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88" creationId="{7B6642D4-522D-4C94-A28F-E60B3683748A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89" creationId="{D3488892-5FDE-4453-9CCA-A6D11C07B302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0" creationId="{225F9267-3571-4316-A237-075DA7967CE9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1" creationId="{4F17B4DE-E820-4BE7-9FAF-02027772715A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2" creationId="{C9D02773-3263-4D79-93B8-8F3979D9C983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3" creationId="{F1A70E41-AAE6-4429-8D0D-4DCE3F36D0C5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4" creationId="{21FEE2A0-BA36-420A-AC42-DBBC4ABC1654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5" creationId="{05B47F0A-C3AA-42A7-A432-26784C1BC1B5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6" creationId="{920B3AB8-632F-4A02-B00E-579FEA0516EA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8" creationId="{436A86FD-55FB-49E0-BCA2-52FC9C92ECFE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99" creationId="{B167371C-7486-4AA4-9B93-D6EC5B3742E4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05" creationId="{267CCC3D-617D-41DC-8188-FA53DCE65310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06" creationId="{CC133A5E-4F91-4F35-BC91-7BD1AA6B69AE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45" creationId="{9CE593AF-0826-4309-8D51-7148840B0777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46" creationId="{531A3667-0F62-41DF-9603-C9F060DB62C8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47" creationId="{18A09435-528C-40A8-ABC1-096F8351E993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48" creationId="{4404658B-72C7-4D7F-9AC0-96A58C1F9B3A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49" creationId="{D845CFD6-7E0C-4955-9EEE-470571E9D206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55" creationId="{5D53FA30-F89B-4274-8AD8-3F46E8FE51DD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156" creationId="{85AFE0E1-F6A3-450C-8288-F3C982FD1C64}"/>
          </ac:spMkLst>
        </pc:spChg>
        <pc:spChg chg="del">
          <ac:chgData name="Al Brooks" userId="34fc579134f071c1" providerId="LiveId" clId="{5BDF84B7-553A-4E4E-9A1E-417EB8FD4068}" dt="2021-03-18T18:56:28.400" v="803" actId="478"/>
          <ac:spMkLst>
            <pc:docMk/>
            <pc:sldMk cId="2372483016" sldId="7062"/>
            <ac:spMk id="158" creationId="{C8DEB80D-72B5-4F66-AB24-A2C065BCAAB7}"/>
          </ac:spMkLst>
        </pc:spChg>
        <pc:spChg chg="mod">
          <ac:chgData name="Al Brooks" userId="34fc579134f071c1" providerId="LiveId" clId="{5BDF84B7-553A-4E4E-9A1E-417EB8FD4068}" dt="2021-03-18T21:23:32.669" v="2167" actId="1076"/>
          <ac:spMkLst>
            <pc:docMk/>
            <pc:sldMk cId="2372483016" sldId="7062"/>
            <ac:spMk id="159" creationId="{E5844B58-6608-4CF0-BD01-BF79AE37DCEB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2" creationId="{1D0D580D-593F-4327-A620-85CC84F573E4}"/>
          </ac:spMkLst>
        </pc:spChg>
        <pc:spChg chg="add del mod">
          <ac:chgData name="Al Brooks" userId="34fc579134f071c1" providerId="LiveId" clId="{5BDF84B7-553A-4E4E-9A1E-417EB8FD4068}" dt="2021-03-18T21:23:12.296" v="2163" actId="478"/>
          <ac:spMkLst>
            <pc:docMk/>
            <pc:sldMk cId="2372483016" sldId="7062"/>
            <ac:spMk id="164" creationId="{8AA8480B-72A9-49F6-AB70-C0F3834FA1B4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5" creationId="{2AADBBE3-68B9-47F9-8F81-4E5F528D7BC6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6" creationId="{16AD3569-3286-41AC-8AB1-D0DA1EACDE60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7" creationId="{20A7DBB1-283C-4D7D-8147-DB9B0BFFEAA7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8" creationId="{AD897C67-A728-4D24-8563-151F09846EFA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69" creationId="{214FAD68-4E25-45A5-AA6E-869258AAEA9A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0" creationId="{890AB5F1-DB38-4D4B-B28B-86FC96A35ACE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1" creationId="{2154C4F8-7551-4237-8E66-DFBAD1384478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2" creationId="{0EDDA755-8EF1-463D-BD16-0BCD1A1A6444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3" creationId="{C829AD87-8539-4605-A90E-448B45112D4E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4" creationId="{9AF0098E-75E9-482D-B125-AE904107F056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5" creationId="{07E7EC53-9CE7-4F80-8E58-4333DD1E7767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6" creationId="{ADBA936F-8597-41EF-8C54-4E6EFD32CB0D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7" creationId="{5CAE052A-FFC8-4ACA-8017-B14E7FCFB89F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8" creationId="{792F07E6-17A9-473E-AFE0-0162F576A42D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79" creationId="{1484ADF4-CEAD-435B-90B0-C3393171ECC8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80" creationId="{573806F8-95D0-40A7-B138-BBD628A6DA3B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81" creationId="{FE82A72C-43F9-4770-AD8B-8671837050F9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83" creationId="{DFB387C3-B554-4780-8DBC-24F5347CB4EC}"/>
          </ac:spMkLst>
        </pc:spChg>
        <pc:spChg chg="add mod">
          <ac:chgData name="Al Brooks" userId="34fc579134f071c1" providerId="LiveId" clId="{5BDF84B7-553A-4E4E-9A1E-417EB8FD4068}" dt="2021-03-18T21:23:02.977" v="2162"/>
          <ac:spMkLst>
            <pc:docMk/>
            <pc:sldMk cId="2372483016" sldId="7062"/>
            <ac:spMk id="184" creationId="{B3FDE888-6EFB-44F2-B953-164001E1F24F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213" creationId="{2B696471-2461-416A-A1B1-FF313F25EFE7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214" creationId="{897EE92C-C5CF-4844-A8B1-DCB0B88C393A}"/>
          </ac:spMkLst>
        </pc:spChg>
        <pc:spChg chg="del">
          <ac:chgData name="Al Brooks" userId="34fc579134f071c1" providerId="LiveId" clId="{5BDF84B7-553A-4E4E-9A1E-417EB8FD4068}" dt="2021-03-18T21:23:18.772" v="2164" actId="478"/>
          <ac:spMkLst>
            <pc:docMk/>
            <pc:sldMk cId="2372483016" sldId="7062"/>
            <ac:spMk id="215" creationId="{3F11CB17-D078-4F98-9EA3-0D5C43BF215B}"/>
          </ac:spMkLst>
        </pc:spChg>
        <pc:picChg chg="add mod">
          <ac:chgData name="Al Brooks" userId="34fc579134f071c1" providerId="LiveId" clId="{5BDF84B7-553A-4E4E-9A1E-417EB8FD4068}" dt="2021-03-18T20:39:50.724" v="1239" actId="167"/>
          <ac:picMkLst>
            <pc:docMk/>
            <pc:sldMk cId="2372483016" sldId="7062"/>
            <ac:picMk id="158" creationId="{97881D17-F1C5-4B55-B36E-B51DF624C71C}"/>
          </ac:picMkLst>
        </pc:pic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86" creationId="{9F5D80B9-DFA7-4E3F-8294-7100C151B1B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97" creationId="{636989D2-A5C7-4C65-B1B5-4538D7A069B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0" creationId="{5593E6A6-E7BC-4DF8-86BA-D53B8B9B3FF0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1" creationId="{F112D7E6-7CD7-4785-ACB0-7B01D2A7B8AC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2" creationId="{9EAD7B96-D3EF-4C0E-B3A5-B235EA6ED2A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3" creationId="{21F771E0-6F33-40BC-AAF4-76AF3DA0DDD5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4" creationId="{A5F9AAA8-4CEE-4FFC-8217-D141333B0F0B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7" creationId="{088BACD9-9B86-45D4-8DB6-CA417CB41096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8" creationId="{2069C7A2-8836-49D8-9FC1-54AF05B41EF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09" creationId="{80E10733-029A-4DE1-BF4C-C8D01F8880E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0" creationId="{A716FAFD-4625-4317-9B60-F601F6003DCD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1" creationId="{54B4FBBF-0A89-4473-BF98-C79B3EBF8EEB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2" creationId="{CEF52C3E-A919-4A05-BFDB-4CEAE3038D4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3" creationId="{1CC31F5E-EA99-4890-B3DE-637B963463CC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4" creationId="{9E233C97-CAA5-4B54-B4F1-715A807B0EEC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5" creationId="{92F1AB83-5117-44AF-80A1-C7FF46E89225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6" creationId="{BD23B89D-CC3D-4F8A-8997-F49A91115129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7" creationId="{9EA89CF3-79F3-4777-9F54-F1BA603CFA5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8" creationId="{8A26AA88-A12B-446D-ADB8-AB1591C7A86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19" creationId="{9E0E8D28-73A0-4C9E-86B3-368482C5DB81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0" creationId="{FFBAE450-F357-4B3D-86A7-0E1793156BFD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1" creationId="{42A11C0D-0F46-43E4-B5E2-3ACF15F53051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2" creationId="{0A359C50-3089-434C-9001-A7208E20F0D6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3" creationId="{B4365A66-D73B-47C2-BE1A-549ECFD00D7A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4" creationId="{26523C62-99C7-4395-9371-6124AC9034A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5" creationId="{604CBA76-14BC-46C8-8574-3E6068C2272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6" creationId="{8A50C026-5C0D-457B-A802-CFBC453D6D3C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7" creationId="{B83915F4-D769-4D12-A424-14BFD3189C49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8" creationId="{5C16E62E-6DFE-483C-A9D1-0CC7BA47C51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29" creationId="{7C29497A-1E9D-4CF8-ADA7-5D565D73BDB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0" creationId="{ED1A6CCD-7B53-4C3E-9C6F-24104E6C9F0A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1" creationId="{6091D988-76E5-4980-98FA-748AD09D341E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2" creationId="{83384666-043A-4A78-A3C5-89E924709E0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3" creationId="{4149FBA3-D919-4DB6-B624-641A77DCE00F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4" creationId="{C494F050-1CCA-4025-82F5-0E41E3EC6B8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5" creationId="{66FAC9F4-7B10-4EAC-9061-55AF167797B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6" creationId="{5DE959DB-4E62-41E0-BDBC-FEE45E4B2F9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7" creationId="{64FFCF5E-A854-4D15-8817-E4D52B2F3751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8" creationId="{F3CB0677-D097-400D-B5F1-C3105CA56F0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39" creationId="{946636C3-29E2-4A57-889B-C5402D749591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40" creationId="{CD5C48D2-69E7-4B63-8C0C-01F97802A374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41" creationId="{DF935F89-2F10-4AC4-88C7-5CB52C016719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42" creationId="{9F9E21E3-9567-4354-A103-4AB50A7AEC8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43" creationId="{2098ABBF-69C2-4F17-BE1C-FBBD754A57B9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44" creationId="{E0E76E8A-2BDD-4B16-A27C-45E1FC2FBB45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0" creationId="{6462839C-0A71-4902-BA74-B0A2DD7B634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1" creationId="{484F7909-02D5-4914-9208-D719A3167A7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2" creationId="{C4736944-6791-477E-A1DA-2B11BAA428F1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3" creationId="{7E1F2063-0919-46C1-9DDF-65E977D635B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4" creationId="{8564974A-BE01-41EC-853B-E593FF707D6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57" creationId="{BA6DC40A-4D96-4C71-B13F-205F0979D84A}"/>
          </ac:cxnSpMkLst>
        </pc:cxnChg>
        <pc:cxnChg chg="add mod">
          <ac:chgData name="Al Brooks" userId="34fc579134f071c1" providerId="LiveId" clId="{5BDF84B7-553A-4E4E-9A1E-417EB8FD4068}" dt="2021-03-18T21:23:02.977" v="2162"/>
          <ac:cxnSpMkLst>
            <pc:docMk/>
            <pc:sldMk cId="2372483016" sldId="7062"/>
            <ac:cxnSpMk id="160" creationId="{8097768B-0BC1-4139-B404-0C2A92AA6E90}"/>
          </ac:cxnSpMkLst>
        </pc:cxnChg>
        <pc:cxnChg chg="add mod">
          <ac:chgData name="Al Brooks" userId="34fc579134f071c1" providerId="LiveId" clId="{5BDF84B7-553A-4E4E-9A1E-417EB8FD4068}" dt="2021-03-18T21:23:02.977" v="2162"/>
          <ac:cxnSpMkLst>
            <pc:docMk/>
            <pc:sldMk cId="2372483016" sldId="7062"/>
            <ac:cxnSpMk id="161" creationId="{11630BF2-E1AF-4880-A569-53D595401F1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163" creationId="{8C136BA0-BE1D-48D1-ACAF-A2AACD5D7BB3}"/>
          </ac:cxnSpMkLst>
        </pc:cxnChg>
        <pc:cxnChg chg="add mod">
          <ac:chgData name="Al Brooks" userId="34fc579134f071c1" providerId="LiveId" clId="{5BDF84B7-553A-4E4E-9A1E-417EB8FD4068}" dt="2021-03-18T21:23:02.977" v="2162"/>
          <ac:cxnSpMkLst>
            <pc:docMk/>
            <pc:sldMk cId="2372483016" sldId="7062"/>
            <ac:cxnSpMk id="182" creationId="{AADB351B-8639-4FCF-B419-3DB8F02E96E7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216" creationId="{4408D096-DBDC-4AB5-8AE8-672990787AB8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222" creationId="{74D0A6E4-55B5-482D-9182-16869B2CB59B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223" creationId="{B22207C8-D057-429C-A0BB-7C5C71EA0499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224" creationId="{2B6D32DB-0F72-4BE1-9D44-270E18528962}"/>
          </ac:cxnSpMkLst>
        </pc:cxnChg>
        <pc:cxnChg chg="del">
          <ac:chgData name="Al Brooks" userId="34fc579134f071c1" providerId="LiveId" clId="{5BDF84B7-553A-4E4E-9A1E-417EB8FD4068}" dt="2021-03-18T21:23:18.772" v="2164" actId="478"/>
          <ac:cxnSpMkLst>
            <pc:docMk/>
            <pc:sldMk cId="2372483016" sldId="7062"/>
            <ac:cxnSpMk id="225" creationId="{64D57DC9-95EA-4A7D-96D8-EBFA02BEE83E}"/>
          </ac:cxnSpMkLst>
        </pc:cxnChg>
      </pc:sldChg>
      <pc:sldChg chg="addSp delSp modSp add mod">
        <pc:chgData name="Al Brooks" userId="34fc579134f071c1" providerId="LiveId" clId="{5BDF84B7-553A-4E4E-9A1E-417EB8FD4068}" dt="2021-03-24T21:00:42.894" v="11684" actId="1076"/>
        <pc:sldMkLst>
          <pc:docMk/>
          <pc:sldMk cId="2808518415" sldId="7062"/>
        </pc:sldMkLst>
        <pc:spChg chg="mod">
          <ac:chgData name="Al Brooks" userId="34fc579134f071c1" providerId="LiveId" clId="{5BDF84B7-553A-4E4E-9A1E-417EB8FD4068}" dt="2021-03-24T20:48:37.623" v="11328" actId="20577"/>
          <ac:spMkLst>
            <pc:docMk/>
            <pc:sldMk cId="2808518415" sldId="7062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3T16:04:31.512" v="7563" actId="20577"/>
          <ac:spMkLst>
            <pc:docMk/>
            <pc:sldMk cId="2808518415" sldId="7062"/>
            <ac:spMk id="21" creationId="{D800B438-E78B-4C04-8812-E548DC25F1FB}"/>
          </ac:spMkLst>
        </pc:spChg>
        <pc:spChg chg="add mod">
          <ac:chgData name="Al Brooks" userId="34fc579134f071c1" providerId="LiveId" clId="{5BDF84B7-553A-4E4E-9A1E-417EB8FD4068}" dt="2021-03-24T20:53:19.601" v="11371" actId="1076"/>
          <ac:spMkLst>
            <pc:docMk/>
            <pc:sldMk cId="2808518415" sldId="7062"/>
            <ac:spMk id="109" creationId="{22960644-80EC-42A3-AB28-B9690C3E585D}"/>
          </ac:spMkLst>
        </pc:spChg>
        <pc:spChg chg="add mod">
          <ac:chgData name="Al Brooks" userId="34fc579134f071c1" providerId="LiveId" clId="{5BDF84B7-553A-4E4E-9A1E-417EB8FD4068}" dt="2021-03-24T20:53:21.696" v="11372" actId="571"/>
          <ac:spMkLst>
            <pc:docMk/>
            <pc:sldMk cId="2808518415" sldId="7062"/>
            <ac:spMk id="110" creationId="{3F50BF25-1530-4D03-990B-05EEE96C0895}"/>
          </ac:spMkLst>
        </pc:spChg>
        <pc:spChg chg="add mod">
          <ac:chgData name="Al Brooks" userId="34fc579134f071c1" providerId="LiveId" clId="{5BDF84B7-553A-4E4E-9A1E-417EB8FD4068}" dt="2021-03-24T20:53:24.572" v="11373" actId="571"/>
          <ac:spMkLst>
            <pc:docMk/>
            <pc:sldMk cId="2808518415" sldId="7062"/>
            <ac:spMk id="111" creationId="{41FBF3CD-A750-4F47-8E19-B63F3BBDF0B6}"/>
          </ac:spMkLst>
        </pc:spChg>
        <pc:spChg chg="add mod">
          <ac:chgData name="Al Brooks" userId="34fc579134f071c1" providerId="LiveId" clId="{5BDF84B7-553A-4E4E-9A1E-417EB8FD4068}" dt="2021-03-24T20:53:26.691" v="11374" actId="571"/>
          <ac:spMkLst>
            <pc:docMk/>
            <pc:sldMk cId="2808518415" sldId="7062"/>
            <ac:spMk id="112" creationId="{44B6C1F5-A133-42F5-B8E7-F7741569A0E9}"/>
          </ac:spMkLst>
        </pc:spChg>
        <pc:spChg chg="add mod">
          <ac:chgData name="Al Brooks" userId="34fc579134f071c1" providerId="LiveId" clId="{5BDF84B7-553A-4E4E-9A1E-417EB8FD4068}" dt="2021-03-24T20:53:29.411" v="11375" actId="571"/>
          <ac:spMkLst>
            <pc:docMk/>
            <pc:sldMk cId="2808518415" sldId="7062"/>
            <ac:spMk id="113" creationId="{43C78450-E9B8-4CA0-90C5-A98C5622C873}"/>
          </ac:spMkLst>
        </pc:spChg>
        <pc:spChg chg="add mod">
          <ac:chgData name="Al Brooks" userId="34fc579134f071c1" providerId="LiveId" clId="{5BDF84B7-553A-4E4E-9A1E-417EB8FD4068}" dt="2021-03-24T20:53:32.912" v="11376" actId="571"/>
          <ac:spMkLst>
            <pc:docMk/>
            <pc:sldMk cId="2808518415" sldId="7062"/>
            <ac:spMk id="114" creationId="{827A4684-B548-4CFE-A116-CEE51F19C73A}"/>
          </ac:spMkLst>
        </pc:spChg>
        <pc:spChg chg="add mod">
          <ac:chgData name="Al Brooks" userId="34fc579134f071c1" providerId="LiveId" clId="{5BDF84B7-553A-4E4E-9A1E-417EB8FD4068}" dt="2021-03-24T20:53:35.397" v="11377" actId="571"/>
          <ac:spMkLst>
            <pc:docMk/>
            <pc:sldMk cId="2808518415" sldId="7062"/>
            <ac:spMk id="115" creationId="{6FBCC586-9914-4E76-9326-8BF69EB77F63}"/>
          </ac:spMkLst>
        </pc:spChg>
        <pc:spChg chg="add mod">
          <ac:chgData name="Al Brooks" userId="34fc579134f071c1" providerId="LiveId" clId="{5BDF84B7-553A-4E4E-9A1E-417EB8FD4068}" dt="2021-03-24T20:53:44.501" v="11380" actId="1076"/>
          <ac:spMkLst>
            <pc:docMk/>
            <pc:sldMk cId="2808518415" sldId="7062"/>
            <ac:spMk id="116" creationId="{DA9009A9-794C-4931-B3F6-5D6670FA8C6B}"/>
          </ac:spMkLst>
        </pc:spChg>
        <pc:spChg chg="add mod">
          <ac:chgData name="Al Brooks" userId="34fc579134f071c1" providerId="LiveId" clId="{5BDF84B7-553A-4E4E-9A1E-417EB8FD4068}" dt="2021-03-24T20:53:47.421" v="11381" actId="571"/>
          <ac:spMkLst>
            <pc:docMk/>
            <pc:sldMk cId="2808518415" sldId="7062"/>
            <ac:spMk id="117" creationId="{7875E306-1220-41F9-8A61-C33E5E03BA64}"/>
          </ac:spMkLst>
        </pc:spChg>
        <pc:spChg chg="add mod">
          <ac:chgData name="Al Brooks" userId="34fc579134f071c1" providerId="LiveId" clId="{5BDF84B7-553A-4E4E-9A1E-417EB8FD4068}" dt="2021-03-24T20:53:50.873" v="11382" actId="571"/>
          <ac:spMkLst>
            <pc:docMk/>
            <pc:sldMk cId="2808518415" sldId="7062"/>
            <ac:spMk id="118" creationId="{9F239F23-D75D-47EA-95EC-B745D051A94E}"/>
          </ac:spMkLst>
        </pc:spChg>
        <pc:spChg chg="add mod">
          <ac:chgData name="Al Brooks" userId="34fc579134f071c1" providerId="LiveId" clId="{5BDF84B7-553A-4E4E-9A1E-417EB8FD4068}" dt="2021-03-24T20:53:53.686" v="11383" actId="571"/>
          <ac:spMkLst>
            <pc:docMk/>
            <pc:sldMk cId="2808518415" sldId="7062"/>
            <ac:spMk id="119" creationId="{9232099F-5C9F-49CA-9BCF-91A736170812}"/>
          </ac:spMkLst>
        </pc:spChg>
        <pc:spChg chg="add mod">
          <ac:chgData name="Al Brooks" userId="34fc579134f071c1" providerId="LiveId" clId="{5BDF84B7-553A-4E4E-9A1E-417EB8FD4068}" dt="2021-03-24T20:53:59.152" v="11385" actId="1076"/>
          <ac:spMkLst>
            <pc:docMk/>
            <pc:sldMk cId="2808518415" sldId="7062"/>
            <ac:spMk id="120" creationId="{77DF083A-70D0-44ED-897C-7AD3B7E0821F}"/>
          </ac:spMkLst>
        </pc:spChg>
        <pc:spChg chg="add del mod">
          <ac:chgData name="Al Brooks" userId="34fc579134f071c1" providerId="LiveId" clId="{5BDF84B7-553A-4E4E-9A1E-417EB8FD4068}" dt="2021-03-24T20:54:04.989" v="11387" actId="478"/>
          <ac:spMkLst>
            <pc:docMk/>
            <pc:sldMk cId="2808518415" sldId="7062"/>
            <ac:spMk id="121" creationId="{AC385DE2-3102-47C7-9D18-FCDAF9A812BF}"/>
          </ac:spMkLst>
        </pc:spChg>
        <pc:spChg chg="add mod">
          <ac:chgData name="Al Brooks" userId="34fc579134f071c1" providerId="LiveId" clId="{5BDF84B7-553A-4E4E-9A1E-417EB8FD4068}" dt="2021-03-24T20:54:10.945" v="11388" actId="571"/>
          <ac:spMkLst>
            <pc:docMk/>
            <pc:sldMk cId="2808518415" sldId="7062"/>
            <ac:spMk id="122" creationId="{56C2F4F0-FC01-4E87-A7DB-9BA09B06C638}"/>
          </ac:spMkLst>
        </pc:spChg>
        <pc:spChg chg="add mod">
          <ac:chgData name="Al Brooks" userId="34fc579134f071c1" providerId="LiveId" clId="{5BDF84B7-553A-4E4E-9A1E-417EB8FD4068}" dt="2021-03-24T20:54:13.676" v="11389" actId="571"/>
          <ac:spMkLst>
            <pc:docMk/>
            <pc:sldMk cId="2808518415" sldId="7062"/>
            <ac:spMk id="123" creationId="{AC898E40-7F1F-4CB6-921A-51D4AA03A01D}"/>
          </ac:spMkLst>
        </pc:spChg>
        <pc:spChg chg="add mod">
          <ac:chgData name="Al Brooks" userId="34fc579134f071c1" providerId="LiveId" clId="{5BDF84B7-553A-4E4E-9A1E-417EB8FD4068}" dt="2021-03-24T20:54:15.633" v="11390" actId="571"/>
          <ac:spMkLst>
            <pc:docMk/>
            <pc:sldMk cId="2808518415" sldId="7062"/>
            <ac:spMk id="124" creationId="{EF57F3AD-36B6-402A-9AF4-6A68F2C9FB85}"/>
          </ac:spMkLst>
        </pc:spChg>
        <pc:spChg chg="add mod">
          <ac:chgData name="Al Brooks" userId="34fc579134f071c1" providerId="LiveId" clId="{5BDF84B7-553A-4E4E-9A1E-417EB8FD4068}" dt="2021-03-24T20:54:18.708" v="11391" actId="571"/>
          <ac:spMkLst>
            <pc:docMk/>
            <pc:sldMk cId="2808518415" sldId="7062"/>
            <ac:spMk id="125" creationId="{9B8D285A-01DC-4644-95A0-30F1781E9663}"/>
          </ac:spMkLst>
        </pc:spChg>
        <pc:spChg chg="add mod">
          <ac:chgData name="Al Brooks" userId="34fc579134f071c1" providerId="LiveId" clId="{5BDF84B7-553A-4E4E-9A1E-417EB8FD4068}" dt="2021-03-24T20:54:21.644" v="11392" actId="571"/>
          <ac:spMkLst>
            <pc:docMk/>
            <pc:sldMk cId="2808518415" sldId="7062"/>
            <ac:spMk id="126" creationId="{32CE3B79-FB61-4387-A102-F848F9DFB86B}"/>
          </ac:spMkLst>
        </pc:spChg>
        <pc:spChg chg="add mod">
          <ac:chgData name="Al Brooks" userId="34fc579134f071c1" providerId="LiveId" clId="{5BDF84B7-553A-4E4E-9A1E-417EB8FD4068}" dt="2021-03-24T20:54:27.891" v="11394" actId="1076"/>
          <ac:spMkLst>
            <pc:docMk/>
            <pc:sldMk cId="2808518415" sldId="7062"/>
            <ac:spMk id="127" creationId="{9B23A82F-6622-4F23-A4CA-5B7C702F13E7}"/>
          </ac:spMkLst>
        </pc:spChg>
        <pc:spChg chg="add mod">
          <ac:chgData name="Al Brooks" userId="34fc579134f071c1" providerId="LiveId" clId="{5BDF84B7-553A-4E4E-9A1E-417EB8FD4068}" dt="2021-03-24T20:54:31.614" v="11395" actId="571"/>
          <ac:spMkLst>
            <pc:docMk/>
            <pc:sldMk cId="2808518415" sldId="7062"/>
            <ac:spMk id="128" creationId="{5675DB0E-B43D-479F-9501-9A21779FE23A}"/>
          </ac:spMkLst>
        </pc:spChg>
        <pc:spChg chg="add mod">
          <ac:chgData name="Al Brooks" userId="34fc579134f071c1" providerId="LiveId" clId="{5BDF84B7-553A-4E4E-9A1E-417EB8FD4068}" dt="2021-03-24T20:54:36.150" v="11396" actId="571"/>
          <ac:spMkLst>
            <pc:docMk/>
            <pc:sldMk cId="2808518415" sldId="7062"/>
            <ac:spMk id="129" creationId="{426139DE-0F97-45B7-BA9B-EAD57BBB95B6}"/>
          </ac:spMkLst>
        </pc:spChg>
        <pc:spChg chg="add mod">
          <ac:chgData name="Al Brooks" userId="34fc579134f071c1" providerId="LiveId" clId="{5BDF84B7-553A-4E4E-9A1E-417EB8FD4068}" dt="2021-03-24T20:54:39.211" v="11397" actId="571"/>
          <ac:spMkLst>
            <pc:docMk/>
            <pc:sldMk cId="2808518415" sldId="7062"/>
            <ac:spMk id="130" creationId="{17FED053-B836-4470-931D-45B0AC54D7AD}"/>
          </ac:spMkLst>
        </pc:spChg>
        <pc:spChg chg="add mod">
          <ac:chgData name="Al Brooks" userId="34fc579134f071c1" providerId="LiveId" clId="{5BDF84B7-553A-4E4E-9A1E-417EB8FD4068}" dt="2021-03-24T20:54:41.465" v="11398" actId="571"/>
          <ac:spMkLst>
            <pc:docMk/>
            <pc:sldMk cId="2808518415" sldId="7062"/>
            <ac:spMk id="131" creationId="{FF84E4E6-2ED7-4659-8C9A-89AB20935538}"/>
          </ac:spMkLst>
        </pc:spChg>
        <pc:spChg chg="add mod">
          <ac:chgData name="Al Brooks" userId="34fc579134f071c1" providerId="LiveId" clId="{5BDF84B7-553A-4E4E-9A1E-417EB8FD4068}" dt="2021-03-24T20:54:48.802" v="11399" actId="571"/>
          <ac:spMkLst>
            <pc:docMk/>
            <pc:sldMk cId="2808518415" sldId="7062"/>
            <ac:spMk id="132" creationId="{1E6780F2-B78A-453F-8D6F-739ACDEAFC4E}"/>
          </ac:spMkLst>
        </pc:spChg>
        <pc:spChg chg="add mod">
          <ac:chgData name="Al Brooks" userId="34fc579134f071c1" providerId="LiveId" clId="{5BDF84B7-553A-4E4E-9A1E-417EB8FD4068}" dt="2021-03-24T20:54:51.219" v="11400" actId="571"/>
          <ac:spMkLst>
            <pc:docMk/>
            <pc:sldMk cId="2808518415" sldId="7062"/>
            <ac:spMk id="133" creationId="{CA610B04-026C-494F-A2E8-8624DC8A326A}"/>
          </ac:spMkLst>
        </pc:spChg>
        <pc:spChg chg="add mod">
          <ac:chgData name="Al Brooks" userId="34fc579134f071c1" providerId="LiveId" clId="{5BDF84B7-553A-4E4E-9A1E-417EB8FD4068}" dt="2021-03-24T20:54:56.333" v="11402" actId="1076"/>
          <ac:spMkLst>
            <pc:docMk/>
            <pc:sldMk cId="2808518415" sldId="7062"/>
            <ac:spMk id="134" creationId="{5DC8736B-A8F4-42DB-B91E-A15DCFAF57A7}"/>
          </ac:spMkLst>
        </pc:spChg>
        <pc:spChg chg="add mod">
          <ac:chgData name="Al Brooks" userId="34fc579134f071c1" providerId="LiveId" clId="{5BDF84B7-553A-4E4E-9A1E-417EB8FD4068}" dt="2021-03-24T20:55:02.283" v="11404" actId="1076"/>
          <ac:spMkLst>
            <pc:docMk/>
            <pc:sldMk cId="2808518415" sldId="7062"/>
            <ac:spMk id="135" creationId="{935D2A22-780B-400C-90B2-AA4E0E03CBA8}"/>
          </ac:spMkLst>
        </pc:spChg>
        <pc:spChg chg="add mod">
          <ac:chgData name="Al Brooks" userId="34fc579134f071c1" providerId="LiveId" clId="{5BDF84B7-553A-4E4E-9A1E-417EB8FD4068}" dt="2021-03-24T20:55:04.249" v="11405" actId="571"/>
          <ac:spMkLst>
            <pc:docMk/>
            <pc:sldMk cId="2808518415" sldId="7062"/>
            <ac:spMk id="136" creationId="{1A2CD426-F202-4939-B50D-DF71665C8BEC}"/>
          </ac:spMkLst>
        </pc:spChg>
        <pc:spChg chg="add mod">
          <ac:chgData name="Al Brooks" userId="34fc579134f071c1" providerId="LiveId" clId="{5BDF84B7-553A-4E4E-9A1E-417EB8FD4068}" dt="2021-03-24T20:55:06.970" v="11406" actId="571"/>
          <ac:spMkLst>
            <pc:docMk/>
            <pc:sldMk cId="2808518415" sldId="7062"/>
            <ac:spMk id="137" creationId="{00FC5B46-14E1-4B62-B4A3-561AB8A438E1}"/>
          </ac:spMkLst>
        </pc:spChg>
        <pc:spChg chg="add mod">
          <ac:chgData name="Al Brooks" userId="34fc579134f071c1" providerId="LiveId" clId="{5BDF84B7-553A-4E4E-9A1E-417EB8FD4068}" dt="2021-03-24T20:55:18.363" v="11408" actId="14100"/>
          <ac:spMkLst>
            <pc:docMk/>
            <pc:sldMk cId="2808518415" sldId="7062"/>
            <ac:spMk id="138" creationId="{7C585266-1F77-4D12-B24D-18F7FBC06BE9}"/>
          </ac:spMkLst>
        </pc:spChg>
        <pc:spChg chg="add del mod">
          <ac:chgData name="Al Brooks" userId="34fc579134f071c1" providerId="LiveId" clId="{5BDF84B7-553A-4E4E-9A1E-417EB8FD4068}" dt="2021-03-24T20:56:04.266" v="11417" actId="478"/>
          <ac:spMkLst>
            <pc:docMk/>
            <pc:sldMk cId="2808518415" sldId="7062"/>
            <ac:spMk id="139" creationId="{CA1DA07A-557C-4858-A14C-CEDC945F0FC9}"/>
          </ac:spMkLst>
        </pc:spChg>
        <pc:spChg chg="add mod">
          <ac:chgData name="Al Brooks" userId="34fc579134f071c1" providerId="LiveId" clId="{5BDF84B7-553A-4E4E-9A1E-417EB8FD4068}" dt="2021-03-24T20:55:47.574" v="11412" actId="14100"/>
          <ac:spMkLst>
            <pc:docMk/>
            <pc:sldMk cId="2808518415" sldId="7062"/>
            <ac:spMk id="140" creationId="{584E2612-895C-4BB8-9FE6-B09C44E24BEB}"/>
          </ac:spMkLst>
        </pc:spChg>
        <pc:spChg chg="add mod">
          <ac:chgData name="Al Brooks" userId="34fc579134f071c1" providerId="LiveId" clId="{5BDF84B7-553A-4E4E-9A1E-417EB8FD4068}" dt="2021-03-24T20:56:00.716" v="11415" actId="14100"/>
          <ac:spMkLst>
            <pc:docMk/>
            <pc:sldMk cId="2808518415" sldId="7062"/>
            <ac:spMk id="141" creationId="{58570F52-A0DF-480E-B0AD-858D0085B12E}"/>
          </ac:spMkLst>
        </pc:spChg>
        <pc:spChg chg="add mod">
          <ac:chgData name="Al Brooks" userId="34fc579134f071c1" providerId="LiveId" clId="{5BDF84B7-553A-4E4E-9A1E-417EB8FD4068}" dt="2021-03-24T20:59:45.868" v="11620" actId="1076"/>
          <ac:spMkLst>
            <pc:docMk/>
            <pc:sldMk cId="2808518415" sldId="7062"/>
            <ac:spMk id="142" creationId="{3B3752F2-812D-417D-9523-1DCEDA52F439}"/>
          </ac:spMkLst>
        </pc:spChg>
        <pc:spChg chg="add mod">
          <ac:chgData name="Al Brooks" userId="34fc579134f071c1" providerId="LiveId" clId="{5BDF84B7-553A-4E4E-9A1E-417EB8FD4068}" dt="2021-03-24T20:59:38.902" v="11619" actId="20577"/>
          <ac:spMkLst>
            <pc:docMk/>
            <pc:sldMk cId="2808518415" sldId="7062"/>
            <ac:spMk id="144" creationId="{269AF352-AA9D-4BF0-B4F4-1CFF0C923211}"/>
          </ac:spMkLst>
        </pc:spChg>
        <pc:spChg chg="add mod">
          <ac:chgData name="Al Brooks" userId="34fc579134f071c1" providerId="LiveId" clId="{5BDF84B7-553A-4E4E-9A1E-417EB8FD4068}" dt="2021-03-24T20:58:30.160" v="11571" actId="1076"/>
          <ac:spMkLst>
            <pc:docMk/>
            <pc:sldMk cId="2808518415" sldId="7062"/>
            <ac:spMk id="145" creationId="{1816E804-B1A0-40E5-8987-138F2B0A8894}"/>
          </ac:spMkLst>
        </pc:spChg>
        <pc:spChg chg="add mod">
          <ac:chgData name="Al Brooks" userId="34fc579134f071c1" providerId="LiveId" clId="{5BDF84B7-553A-4E4E-9A1E-417EB8FD4068}" dt="2021-03-24T21:00:42.894" v="11684" actId="1076"/>
          <ac:spMkLst>
            <pc:docMk/>
            <pc:sldMk cId="2808518415" sldId="7062"/>
            <ac:spMk id="146" creationId="{598FBD74-3B8B-4421-A546-8DF1B4463F4B}"/>
          </ac:spMkLst>
        </pc:spChg>
        <pc:spChg chg="add del mod">
          <ac:chgData name="Al Brooks" userId="34fc579134f071c1" providerId="LiveId" clId="{5BDF84B7-553A-4E4E-9A1E-417EB8FD4068}" dt="2021-03-24T21:00:27.790" v="11650" actId="478"/>
          <ac:spMkLst>
            <pc:docMk/>
            <pc:sldMk cId="2808518415" sldId="7062"/>
            <ac:spMk id="147" creationId="{BCB71721-43B7-4BD8-B364-60B36AF5FEAA}"/>
          </ac:spMkLst>
        </pc:spChg>
        <pc:spChg chg="add mod">
          <ac:chgData name="Al Brooks" userId="34fc579134f071c1" providerId="LiveId" clId="{5BDF84B7-553A-4E4E-9A1E-417EB8FD4068}" dt="2021-03-24T20:59:13.635" v="11610" actId="14100"/>
          <ac:spMkLst>
            <pc:docMk/>
            <pc:sldMk cId="2808518415" sldId="7062"/>
            <ac:spMk id="148" creationId="{871529D4-7194-4B1E-A6FB-B9F3DD7CF49F}"/>
          </ac:spMkLst>
        </pc:spChg>
        <pc:picChg chg="add mod">
          <ac:chgData name="Al Brooks" userId="34fc579134f071c1" providerId="LiveId" clId="{5BDF84B7-553A-4E4E-9A1E-417EB8FD4068}" dt="2021-03-24T20:50:15.754" v="11348" actId="1076"/>
          <ac:picMkLst>
            <pc:docMk/>
            <pc:sldMk cId="2808518415" sldId="7062"/>
            <ac:picMk id="4" creationId="{4F38CEB2-DDC6-4CC2-B6E1-77AF2E9FBD72}"/>
          </ac:picMkLst>
        </pc:picChg>
        <pc:cxnChg chg="add mod">
          <ac:chgData name="Al Brooks" userId="34fc579134f071c1" providerId="LiveId" clId="{5BDF84B7-553A-4E4E-9A1E-417EB8FD4068}" dt="2021-03-24T20:49:03.265" v="11331" actId="14100"/>
          <ac:cxnSpMkLst>
            <pc:docMk/>
            <pc:sldMk cId="2808518415" sldId="7062"/>
            <ac:cxnSpMk id="82" creationId="{278A71B8-D085-4A1F-A140-C6D5D7BAB05A}"/>
          </ac:cxnSpMkLst>
        </pc:cxnChg>
        <pc:cxnChg chg="add mod">
          <ac:chgData name="Al Brooks" userId="34fc579134f071c1" providerId="LiveId" clId="{5BDF84B7-553A-4E4E-9A1E-417EB8FD4068}" dt="2021-03-24T20:49:14.878" v="11333" actId="14100"/>
          <ac:cxnSpMkLst>
            <pc:docMk/>
            <pc:sldMk cId="2808518415" sldId="7062"/>
            <ac:cxnSpMk id="84" creationId="{564D4BCF-E448-401A-A304-B9AC60A14C81}"/>
          </ac:cxnSpMkLst>
        </pc:cxnChg>
        <pc:cxnChg chg="add mod">
          <ac:chgData name="Al Brooks" userId="34fc579134f071c1" providerId="LiveId" clId="{5BDF84B7-553A-4E4E-9A1E-417EB8FD4068}" dt="2021-03-24T20:49:32.516" v="11337" actId="14100"/>
          <ac:cxnSpMkLst>
            <pc:docMk/>
            <pc:sldMk cId="2808518415" sldId="7062"/>
            <ac:cxnSpMk id="86" creationId="{ED39D246-5831-4500-B83E-D979395CEF68}"/>
          </ac:cxnSpMkLst>
        </pc:cxnChg>
        <pc:cxnChg chg="add mod">
          <ac:chgData name="Al Brooks" userId="34fc579134f071c1" providerId="LiveId" clId="{5BDF84B7-553A-4E4E-9A1E-417EB8FD4068}" dt="2021-03-24T20:49:50.826" v="11341" actId="14100"/>
          <ac:cxnSpMkLst>
            <pc:docMk/>
            <pc:sldMk cId="2808518415" sldId="7062"/>
            <ac:cxnSpMk id="89" creationId="{E2B8D2D6-0F11-4A31-806C-F70D3009D03B}"/>
          </ac:cxnSpMkLst>
        </pc:cxnChg>
        <pc:cxnChg chg="add mod">
          <ac:chgData name="Al Brooks" userId="34fc579134f071c1" providerId="LiveId" clId="{5BDF84B7-553A-4E4E-9A1E-417EB8FD4068}" dt="2021-03-24T20:50:03.878" v="11344" actId="14100"/>
          <ac:cxnSpMkLst>
            <pc:docMk/>
            <pc:sldMk cId="2808518415" sldId="7062"/>
            <ac:cxnSpMk id="92" creationId="{27A9A491-FC34-40CA-8B7F-961CEC0751A5}"/>
          </ac:cxnSpMkLst>
        </pc:cxnChg>
        <pc:cxnChg chg="add mod">
          <ac:chgData name="Al Brooks" userId="34fc579134f071c1" providerId="LiveId" clId="{5BDF84B7-553A-4E4E-9A1E-417EB8FD4068}" dt="2021-03-24T20:50:20.318" v="11349" actId="14100"/>
          <ac:cxnSpMkLst>
            <pc:docMk/>
            <pc:sldMk cId="2808518415" sldId="7062"/>
            <ac:cxnSpMk id="94" creationId="{863C8CD5-1FC6-4AE2-B390-E86FA16822B5}"/>
          </ac:cxnSpMkLst>
        </pc:cxnChg>
        <pc:cxnChg chg="add mod">
          <ac:chgData name="Al Brooks" userId="34fc579134f071c1" providerId="LiveId" clId="{5BDF84B7-553A-4E4E-9A1E-417EB8FD4068}" dt="2021-03-24T20:50:30.658" v="11352" actId="14100"/>
          <ac:cxnSpMkLst>
            <pc:docMk/>
            <pc:sldMk cId="2808518415" sldId="7062"/>
            <ac:cxnSpMk id="96" creationId="{1B4083C5-FE7C-4405-BCF4-4B7A14C1D677}"/>
          </ac:cxnSpMkLst>
        </pc:cxnChg>
        <pc:cxnChg chg="add mod">
          <ac:chgData name="Al Brooks" userId="34fc579134f071c1" providerId="LiveId" clId="{5BDF84B7-553A-4E4E-9A1E-417EB8FD4068}" dt="2021-03-24T20:50:42.633" v="11355" actId="14100"/>
          <ac:cxnSpMkLst>
            <pc:docMk/>
            <pc:sldMk cId="2808518415" sldId="7062"/>
            <ac:cxnSpMk id="98" creationId="{3BB37FF2-09DC-4100-86E8-DB6758657952}"/>
          </ac:cxnSpMkLst>
        </pc:cxnChg>
        <pc:cxnChg chg="add mod">
          <ac:chgData name="Al Brooks" userId="34fc579134f071c1" providerId="LiveId" clId="{5BDF84B7-553A-4E4E-9A1E-417EB8FD4068}" dt="2021-03-24T20:51:53.799" v="11358" actId="14100"/>
          <ac:cxnSpMkLst>
            <pc:docMk/>
            <pc:sldMk cId="2808518415" sldId="7062"/>
            <ac:cxnSpMk id="100" creationId="{14930F45-BFF7-40A8-93B9-0026DE8296DD}"/>
          </ac:cxnSpMkLst>
        </pc:cxnChg>
        <pc:cxnChg chg="add mod">
          <ac:chgData name="Al Brooks" userId="34fc579134f071c1" providerId="LiveId" clId="{5BDF84B7-553A-4E4E-9A1E-417EB8FD4068}" dt="2021-03-24T20:52:20.173" v="11362" actId="14100"/>
          <ac:cxnSpMkLst>
            <pc:docMk/>
            <pc:sldMk cId="2808518415" sldId="7062"/>
            <ac:cxnSpMk id="102" creationId="{9E0D9C14-FC33-4114-80CA-3EA4FDB2F9B4}"/>
          </ac:cxnSpMkLst>
        </pc:cxnChg>
        <pc:cxnChg chg="add mod">
          <ac:chgData name="Al Brooks" userId="34fc579134f071c1" providerId="LiveId" clId="{5BDF84B7-553A-4E4E-9A1E-417EB8FD4068}" dt="2021-03-24T20:52:43.622" v="11365" actId="1076"/>
          <ac:cxnSpMkLst>
            <pc:docMk/>
            <pc:sldMk cId="2808518415" sldId="7062"/>
            <ac:cxnSpMk id="105" creationId="{8976173D-5415-4C66-AE5E-49E49F21C1DD}"/>
          </ac:cxnSpMkLst>
        </pc:cxnChg>
        <pc:cxnChg chg="add mod">
          <ac:chgData name="Al Brooks" userId="34fc579134f071c1" providerId="LiveId" clId="{5BDF84B7-553A-4E4E-9A1E-417EB8FD4068}" dt="2021-03-24T20:52:50.758" v="11367" actId="1076"/>
          <ac:cxnSpMkLst>
            <pc:docMk/>
            <pc:sldMk cId="2808518415" sldId="7062"/>
            <ac:cxnSpMk id="107" creationId="{B41B2DE0-5070-419F-8377-92714B3A64FC}"/>
          </ac:cxnSpMkLst>
        </pc:cxnChg>
        <pc:cxnChg chg="add mod">
          <ac:chgData name="Al Brooks" userId="34fc579134f071c1" providerId="LiveId" clId="{5BDF84B7-553A-4E4E-9A1E-417EB8FD4068}" dt="2021-03-24T20:52:59.943" v="11369" actId="1076"/>
          <ac:cxnSpMkLst>
            <pc:docMk/>
            <pc:sldMk cId="2808518415" sldId="7062"/>
            <ac:cxnSpMk id="108" creationId="{DA56642D-C13D-4AAE-AF37-C0C12DA74DA7}"/>
          </ac:cxnSpMkLst>
        </pc:cxnChg>
        <pc:cxnChg chg="add mod">
          <ac:chgData name="Al Brooks" userId="34fc579134f071c1" providerId="LiveId" clId="{5BDF84B7-553A-4E4E-9A1E-417EB8FD4068}" dt="2021-03-24T20:56:53.982" v="11453" actId="14100"/>
          <ac:cxnSpMkLst>
            <pc:docMk/>
            <pc:sldMk cId="2808518415" sldId="7062"/>
            <ac:cxnSpMk id="143" creationId="{A8D615ED-7D72-4480-94C8-0C0DFD0A9AEA}"/>
          </ac:cxnSpMkLst>
        </pc:cxnChg>
        <pc:cxnChg chg="add mod">
          <ac:chgData name="Al Brooks" userId="34fc579134f071c1" providerId="LiveId" clId="{5BDF84B7-553A-4E4E-9A1E-417EB8FD4068}" dt="2021-03-24T21:00:38.347" v="11682" actId="1035"/>
          <ac:cxnSpMkLst>
            <pc:docMk/>
            <pc:sldMk cId="2808518415" sldId="7062"/>
            <ac:cxnSpMk id="149" creationId="{F8C1506D-0718-4C64-B975-4B2D4013FDEB}"/>
          </ac:cxnSpMkLst>
        </pc:cxnChg>
      </pc:sldChg>
      <pc:sldChg chg="addSp delSp modSp add del mod modClrScheme chgLayout">
        <pc:chgData name="Al Brooks" userId="34fc579134f071c1" providerId="LiveId" clId="{5BDF84B7-553A-4E4E-9A1E-417EB8FD4068}" dt="2021-03-19T18:18:47.373" v="2441" actId="47"/>
        <pc:sldMkLst>
          <pc:docMk/>
          <pc:sldMk cId="694375346" sldId="7063"/>
        </pc:sldMkLst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" creationId="{BC1EA356-AA12-4342-A103-DCF6D5B50FEE}"/>
          </ac:spMkLst>
        </pc:spChg>
        <pc:spChg chg="mod ord">
          <ac:chgData name="Al Brooks" userId="34fc579134f071c1" providerId="LiveId" clId="{5BDF84B7-553A-4E4E-9A1E-417EB8FD4068}" dt="2021-03-18T20:38:30.231" v="1187" actId="113"/>
          <ac:spMkLst>
            <pc:docMk/>
            <pc:sldMk cId="694375346" sldId="7063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18T20:38:46.224" v="1192" actId="1076"/>
          <ac:spMkLst>
            <pc:docMk/>
            <pc:sldMk cId="694375346" sldId="7063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96" creationId="{407A1E97-2FC9-4ECA-B24A-92492B494965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97" creationId="{6EF01E47-CEF5-4C5F-A02D-E1E20A6D66E0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0" creationId="{EB0A744E-FBAF-4EC3-A740-21E0C2DDAF65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1" creationId="{27316EC2-FEB3-475A-B123-8F44044EC2FF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2" creationId="{F31EC78C-4EDA-4829-A21A-596F86EE2AC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4" creationId="{6D521F67-872D-4C50-9EDB-434152716BC4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5" creationId="{08042995-5FFA-4861-92A4-79B0BC11438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08" creationId="{AA1BF7D8-CCEA-4FBC-A146-1FD478817BDC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0" creationId="{2EF1D4B7-497A-4D8F-934B-48F7FF3E98B9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1" creationId="{D6045ED8-0D9D-4167-9E8F-200A0F8EB8D0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2" creationId="{46CAA6A9-E2E8-4120-81D9-8181E5ABD88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3" creationId="{B057F2C4-E943-48CB-BEE9-FD0226C14905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4" creationId="{CFE69C2D-86D2-4664-AB99-B32DC0FFA08C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5" creationId="{7F9090BB-74F9-49D2-B8B8-8B1831235B8C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6" creationId="{83EAB65A-40B5-433A-8EBF-B6EF01DCAC96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7" creationId="{DA3650FB-3682-4658-ADE4-9B50CFAAC6EA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8" creationId="{DC056394-4182-4AF0-A6BD-5C4B0647EDC8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19" creationId="{07B8A5F4-33AE-4A9B-8366-E7FA41C9059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0" creationId="{2774B4AC-FFE7-4954-AD63-9CC09C2E018E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1" creationId="{B6BEDD3B-30C7-49AF-A93E-FDB76A5BA7F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2" creationId="{F7B8E944-F85F-47D7-A744-DC278D1836D8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3" creationId="{EDD9EBEB-5DF9-47B5-8030-0E2608C9D8B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4" creationId="{605F46F5-B493-40AE-B266-8E7C2A55B8F3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5" creationId="{3A130545-244D-40E2-AE6B-51CCEB85EEFA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6" creationId="{DFF76EB9-7ECF-47C3-A160-6394633478B4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7" creationId="{BEB9007B-EB7A-4351-B759-1FCC953F372E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8" creationId="{A31BC0D6-793C-4797-B6F3-102155D3B42E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29" creationId="{9D1432F1-C9CF-4CD9-AFC2-FF7077A51386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0" creationId="{6F3D3170-1116-4E0B-B715-86FBB5877850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1" creationId="{49589113-9D88-406A-86E9-93A4ADA4C39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2" creationId="{1F32D87B-479D-45FA-89F8-B1199589F659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3" creationId="{CD82F398-D755-4255-965A-FFCD9D6EA6BA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4" creationId="{B98EF8D3-55C7-4DF2-A032-9C66D6F6696A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5" creationId="{48E5ED22-66D1-4876-9255-0804A7936434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6" creationId="{E4E92CEE-A585-4AED-B906-B6389A815C71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7" creationId="{A9B405E0-2E99-4027-9AC6-2943E57FBEA6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8" creationId="{466441EE-0882-4650-A3BE-D7BB6B164A34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39" creationId="{62F5A562-0445-4C36-A259-A68DC1862B5B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0" creationId="{8C60D822-6B13-44FE-A44C-E3EA13AECDE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1" creationId="{2DC110B6-9239-4D1C-957A-978DE193B69C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2" creationId="{1C608E40-0B79-454B-9521-4ADBFBA73416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3" creationId="{95629475-DDCC-4F53-AE7E-F25B1C43548C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4" creationId="{154CB919-38C3-4B3E-A9DD-424533D23A1E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5" creationId="{86E8D3C3-BDA2-4142-9665-CB123DB1B00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6" creationId="{F38EF7D9-1E97-4128-9FA7-21EBD58D7B92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7" creationId="{FEA0CC56-ACA8-4079-85DF-ACFFA7B3D043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8" creationId="{B2796DDC-91B6-458C-B450-DDD22E5E0DC1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49" creationId="{8188DEA7-4F27-4869-978D-3F6A1600C3E7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50" creationId="{1E8A408B-4370-43C7-9282-BEFF6C55065E}"/>
          </ac:spMkLst>
        </pc:spChg>
        <pc:spChg chg="del">
          <ac:chgData name="Al Brooks" userId="34fc579134f071c1" providerId="LiveId" clId="{5BDF84B7-553A-4E4E-9A1E-417EB8FD4068}" dt="2021-03-18T20:38:40.588" v="1190" actId="478"/>
          <ac:spMkLst>
            <pc:docMk/>
            <pc:sldMk cId="694375346" sldId="7063"/>
            <ac:spMk id="153" creationId="{2E128076-346A-4F2E-A83F-4CA317A1975E}"/>
          </ac:spMkLst>
        </pc:spChg>
        <pc:spChg chg="add mod">
          <ac:chgData name="Al Brooks" userId="34fc579134f071c1" providerId="LiveId" clId="{5BDF84B7-553A-4E4E-9A1E-417EB8FD4068}" dt="2021-03-18T20:40:15.267" v="1248"/>
          <ac:spMkLst>
            <pc:docMk/>
            <pc:sldMk cId="694375346" sldId="7063"/>
            <ac:spMk id="155" creationId="{55E6A2FB-35CB-4F0B-A4DB-1983E0B179AA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18T20:40:23.101" v="1249" actId="478"/>
          <ac:spMkLst>
            <pc:docMk/>
            <pc:sldMk cId="694375346" sldId="7063"/>
            <ac:spMk id="232" creationId="{819AFA96-EEDE-4161-BAAB-3CEFDF1596C7}"/>
          </ac:spMkLst>
        </pc:spChg>
        <pc:picChg chg="add del mod">
          <ac:chgData name="Al Brooks" userId="34fc579134f071c1" providerId="LiveId" clId="{5BDF84B7-553A-4E4E-9A1E-417EB8FD4068}" dt="2021-03-18T20:39:12.764" v="1222" actId="478"/>
          <ac:picMkLst>
            <pc:docMk/>
            <pc:sldMk cId="694375346" sldId="7063"/>
            <ac:picMk id="152" creationId="{D815EAD2-0A54-4382-AF53-A03668A7AB1D}"/>
          </ac:picMkLst>
        </pc:picChg>
        <pc:picChg chg="add mod">
          <ac:chgData name="Al Brooks" userId="34fc579134f071c1" providerId="LiveId" clId="{5BDF84B7-553A-4E4E-9A1E-417EB8FD4068}" dt="2021-03-18T20:39:14.134" v="1223"/>
          <ac:picMkLst>
            <pc:docMk/>
            <pc:sldMk cId="694375346" sldId="7063"/>
            <ac:picMk id="154" creationId="{AB33319A-A166-4E46-87F4-03D7C4341B5F}"/>
          </ac:picMkLst>
        </pc:picChg>
        <pc:picChg chg="del mod">
          <ac:chgData name="Al Brooks" userId="34fc579134f071c1" providerId="LiveId" clId="{5BDF84B7-553A-4E4E-9A1E-417EB8FD4068}" dt="2021-03-18T20:38:37.586" v="1189" actId="21"/>
          <ac:picMkLst>
            <pc:docMk/>
            <pc:sldMk cId="694375346" sldId="7063"/>
            <ac:picMk id="1026" creationId="{E746E21A-3EA9-4B63-AA99-3F86F70D38D4}"/>
          </ac:picMkLst>
        </pc:pic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81" creationId="{05060ED3-A005-4162-8443-9D0B0CA4905B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83" creationId="{BCD8D3C7-32F6-4A78-BFD2-E740FF4015A1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88" creationId="{B1E23611-A290-43C5-93CF-C8A97F364647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92" creationId="{A6B66F03-9E11-4492-8CD4-C11482078C76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94" creationId="{150C31CD-091D-400D-81DB-61AD0BC032D0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98" creationId="{10CDC04C-E7CC-41F7-91A9-9673BC4A8F6C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103" creationId="{B417A422-0F25-4255-81E6-27C390AB62FB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109" creationId="{91DC62E5-0DF5-4759-990B-AF93E8ABF4EE}"/>
          </ac:cxnSpMkLst>
        </pc:cxnChg>
        <pc:cxnChg chg="del">
          <ac:chgData name="Al Brooks" userId="34fc579134f071c1" providerId="LiveId" clId="{5BDF84B7-553A-4E4E-9A1E-417EB8FD4068}" dt="2021-03-18T20:38:40.588" v="1190" actId="478"/>
          <ac:cxnSpMkLst>
            <pc:docMk/>
            <pc:sldMk cId="694375346" sldId="7063"/>
            <ac:cxnSpMk id="151" creationId="{3D33456C-1E48-4D34-94AA-33272019FD4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18T20:40:23.101" v="1249" actId="478"/>
          <ac:cxnSpMkLst>
            <pc:docMk/>
            <pc:sldMk cId="694375346" sldId="706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BDF84B7-553A-4E4E-9A1E-417EB8FD4068}" dt="2021-03-23T20:59:35.436" v="9098" actId="2696"/>
        <pc:sldMkLst>
          <pc:docMk/>
          <pc:sldMk cId="1166168699" sldId="7063"/>
        </pc:sldMkLst>
        <pc:spChg chg="mod">
          <ac:chgData name="Al Brooks" userId="34fc579134f071c1" providerId="LiveId" clId="{5BDF84B7-553A-4E4E-9A1E-417EB8FD4068}" dt="2021-03-23T16:06:20.594" v="7722" actId="20577"/>
          <ac:spMkLst>
            <pc:docMk/>
            <pc:sldMk cId="1166168699" sldId="7063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0:35:13.608" v="8959" actId="167"/>
          <ac:spMkLst>
            <pc:docMk/>
            <pc:sldMk cId="1166168699" sldId="7063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87" creationId="{4C8DCD22-86EE-454B-8416-90DF07F49909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88" creationId="{F823894B-6E40-4084-8518-9D1F5504C215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89" creationId="{AFEF292F-26B1-4DA4-9419-89831AD3F421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0" creationId="{3907EC20-230C-405C-A13E-20F7D0905CEF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1" creationId="{45F62B70-C64F-4ABA-8C16-0004FBC9E8E2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2" creationId="{7719DA84-05E2-4A08-BE10-88EA81A606FA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3" creationId="{96809502-20B0-48F7-B7EB-1B601920FE7F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4" creationId="{8F1DD7A7-0C8C-48D4-BC75-DC104DF9A64B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5" creationId="{444212B7-A393-4118-80A6-833A92C3BFF0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6" creationId="{5C840395-BB18-4F76-8167-B681AA8166E1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8" creationId="{61C235BC-4FEE-45B9-AEA7-4B5186F8A058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99" creationId="{59F3E3ED-8C68-4A75-B2C0-ACF90F86F857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05" creationId="{89006A60-5772-4F60-B829-948EEBA0F2E1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06" creationId="{A3D9CDEA-4C01-4255-8AC2-BFAFAE952390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45" creationId="{C68A5EA1-3EC8-4C3D-BB8B-1B858A0E7A99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46" creationId="{5451310F-51AA-4EC7-9246-CC1387D1F192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47" creationId="{C55EFCB9-6F6E-45EF-87F1-1503C0E68429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48" creationId="{C70BABCF-8A6C-434F-897A-473A296A1593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49" creationId="{2411FE20-5715-4222-B618-0622FC1B041C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55" creationId="{C3BBECB0-352A-4E92-A6E8-E07B6F30AB0C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156" creationId="{A0A6ECE6-0060-4B40-9331-B5A395CBD71B}"/>
          </ac:spMkLst>
        </pc:spChg>
        <pc:spChg chg="mod">
          <ac:chgData name="Al Brooks" userId="34fc579134f071c1" providerId="LiveId" clId="{5BDF84B7-553A-4E4E-9A1E-417EB8FD4068}" dt="2021-03-23T20:58:42.471" v="9086" actId="20577"/>
          <ac:spMkLst>
            <pc:docMk/>
            <pc:sldMk cId="1166168699" sldId="7063"/>
            <ac:spMk id="158" creationId="{E793F8DD-CDD4-49D7-AF2A-749F614CFE4C}"/>
          </ac:spMkLst>
        </pc:spChg>
        <pc:spChg chg="add del mod">
          <ac:chgData name="Al Brooks" userId="34fc579134f071c1" providerId="LiveId" clId="{5BDF84B7-553A-4E4E-9A1E-417EB8FD4068}" dt="2021-03-23T20:55:28.743" v="9036" actId="478"/>
          <ac:spMkLst>
            <pc:docMk/>
            <pc:sldMk cId="1166168699" sldId="7063"/>
            <ac:spMk id="165" creationId="{381C4099-0B47-4E5F-8EBF-AB60EDA4FD09}"/>
          </ac:spMkLst>
        </pc:spChg>
        <pc:spChg chg="add del mod">
          <ac:chgData name="Al Brooks" userId="34fc579134f071c1" providerId="LiveId" clId="{5BDF84B7-553A-4E4E-9A1E-417EB8FD4068}" dt="2021-03-23T20:55:39.534" v="9042" actId="478"/>
          <ac:spMkLst>
            <pc:docMk/>
            <pc:sldMk cId="1166168699" sldId="7063"/>
            <ac:spMk id="166" creationId="{657A27A9-105D-4845-A760-22EF51156B73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68" creationId="{7B693F66-2E6A-48CA-BBC5-95DD77100C2A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69" creationId="{5E8E85BA-39AE-452B-94A7-5A5EA9B62522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70" creationId="{1DE5E88B-AC99-4D98-8E92-E8F72FFB34EA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71" creationId="{454F6037-CE4E-4F20-85D4-CE5ADDDD3B5A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72" creationId="{5E77FD3E-0B89-45E7-BE70-8ABCE9AE0686}"/>
          </ac:spMkLst>
        </pc:spChg>
        <pc:spChg chg="add del mod">
          <ac:chgData name="Al Brooks" userId="34fc579134f071c1" providerId="LiveId" clId="{5BDF84B7-553A-4E4E-9A1E-417EB8FD4068}" dt="2021-03-23T20:55:37.556" v="9041" actId="478"/>
          <ac:spMkLst>
            <pc:docMk/>
            <pc:sldMk cId="1166168699" sldId="7063"/>
            <ac:spMk id="173" creationId="{919B97AD-73D5-4758-BA32-0CD97A6F6739}"/>
          </ac:spMkLst>
        </pc:spChg>
        <pc:spChg chg="add mod">
          <ac:chgData name="Al Brooks" userId="34fc579134f071c1" providerId="LiveId" clId="{5BDF84B7-553A-4E4E-9A1E-417EB8FD4068}" dt="2021-03-23T20:55:23.120" v="9035"/>
          <ac:spMkLst>
            <pc:docMk/>
            <pc:sldMk cId="1166168699" sldId="7063"/>
            <ac:spMk id="174" creationId="{6588F7B3-3309-43A7-8EBD-E295E5C252EF}"/>
          </ac:spMkLst>
        </pc:spChg>
        <pc:spChg chg="add del mod">
          <ac:chgData name="Al Brooks" userId="34fc579134f071c1" providerId="LiveId" clId="{5BDF84B7-553A-4E4E-9A1E-417EB8FD4068}" dt="2021-03-23T20:55:36.558" v="9040" actId="478"/>
          <ac:spMkLst>
            <pc:docMk/>
            <pc:sldMk cId="1166168699" sldId="7063"/>
            <ac:spMk id="175" creationId="{0EE97BD2-F5A1-4A76-8E07-EFB7B5E95456}"/>
          </ac:spMkLst>
        </pc:spChg>
        <pc:spChg chg="add del mod">
          <ac:chgData name="Al Brooks" userId="34fc579134f071c1" providerId="LiveId" clId="{5BDF84B7-553A-4E4E-9A1E-417EB8FD4068}" dt="2021-03-23T20:55:31.992" v="9038" actId="478"/>
          <ac:spMkLst>
            <pc:docMk/>
            <pc:sldMk cId="1166168699" sldId="7063"/>
            <ac:spMk id="176" creationId="{26F58D6C-FA6A-4DF2-9426-7B5CF4DC880A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213" creationId="{AECA109F-A731-4493-8406-5F6329B74247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214" creationId="{08DE4D7E-9AA2-4A95-B4C9-86B5A0BEB3FF}"/>
          </ac:spMkLst>
        </pc:spChg>
        <pc:spChg chg="del">
          <ac:chgData name="Al Brooks" userId="34fc579134f071c1" providerId="LiveId" clId="{5BDF84B7-553A-4E4E-9A1E-417EB8FD4068}" dt="2021-03-23T20:58:14.621" v="9080" actId="478"/>
          <ac:spMkLst>
            <pc:docMk/>
            <pc:sldMk cId="1166168699" sldId="7063"/>
            <ac:spMk id="215" creationId="{75A945B8-D950-44B8-9521-EC5EB7E9218E}"/>
          </ac:spMkLst>
        </pc:spChg>
        <pc:picChg chg="add mod ord">
          <ac:chgData name="Al Brooks" userId="34fc579134f071c1" providerId="LiveId" clId="{5BDF84B7-553A-4E4E-9A1E-417EB8FD4068}" dt="2021-03-23T20:35:06.103" v="8957" actId="167"/>
          <ac:picMkLst>
            <pc:docMk/>
            <pc:sldMk cId="1166168699" sldId="7063"/>
            <ac:picMk id="159" creationId="{210F7827-8BCB-4E30-B801-4EE66475EBBA}"/>
          </ac:picMkLst>
        </pc:pic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86" creationId="{C2A50039-C0B9-48BE-A4F4-09CFC31FD09F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97" creationId="{1CAA9039-491E-4C21-9C21-D496720F753A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0" creationId="{2BAEC432-EDA8-456D-B5CB-73814C05ABB3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1" creationId="{D354C70C-D041-4A73-82B6-331072FBD9A8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2" creationId="{0C5EE56C-BC94-4F09-A2D6-0A7E000374EA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3" creationId="{C1AB8E5B-8B71-4C0C-B799-0F28FBB0747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4" creationId="{1BBA7363-7B36-4545-8A4A-A184134277FC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7" creationId="{7AA814DC-0086-48FE-9E54-492BE8BEB458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8" creationId="{A63CA2FE-3CE1-41E2-B172-09894734BAA0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09" creationId="{1E37B17E-7A79-482E-8B1F-D6B271F1A20E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0" creationId="{0C79AEE4-D05F-435C-BA0F-4ECFA50892A8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1" creationId="{6D4C0B85-8280-440D-83DD-69B42D7E1CD7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2" creationId="{4B892D71-C422-43B7-819B-0B7403C395A6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3" creationId="{24367B4A-921B-4679-A2A5-F017092A5B27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4" creationId="{ECD68401-EC47-4E43-A23C-6D14925272F1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5" creationId="{B7F8E48F-C8BD-4CC3-8FE4-ED50809049E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6" creationId="{9950FF49-917A-4175-8F44-74391E0652F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7" creationId="{B616A4B6-9E74-46AC-BB64-5F728E15A143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8" creationId="{DF811976-D7FF-45F3-9C16-D9D16A6F94AD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19" creationId="{0B5BB7D3-8E16-4BA5-8024-C2166C7B8E9A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0" creationId="{DF86DC97-B206-4093-BB7F-5FE75196B153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1" creationId="{3DCA934D-2F4D-4AF1-96C8-D9993AFD5F29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2" creationId="{90708AB1-365C-44D1-8A11-323304D6BCC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3" creationId="{343D471A-D7A3-4357-A7D9-6FDDDA798947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4" creationId="{E04CAB13-E0A0-4213-AEED-4554410C34F9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5" creationId="{FBE3618B-181A-46B5-AC50-57BF0D633EB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6" creationId="{2A25EE58-8EB0-4D29-AEA8-7AE6A4E59A2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7" creationId="{19F327DD-A032-42AF-85B3-28AC748F8CE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8" creationId="{AFB205C9-A58C-4DF3-AA9D-FA11AD87157F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29" creationId="{681049EB-5102-4CBE-B7D4-89B13DC85AA1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0" creationId="{CAB10980-0DAD-46C1-B85E-60B6A1FA6D00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1" creationId="{D692823C-A7C5-47C8-BCB5-0BAA2AB5F0C6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2" creationId="{1D8735DB-A5D7-4CB5-8A96-427E2658338E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3" creationId="{AE0A16D2-EEB1-4C5A-938B-94D02A623623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4" creationId="{0BE70F7F-9CF1-44FB-A3D4-24527AD3A5E5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5" creationId="{4FC7D36D-A506-419F-B182-51AFB90124B7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6" creationId="{21C4EE99-7602-498B-87FC-1A03E4495E54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7" creationId="{48D9F5DE-58DE-4BD8-BC26-5448E13266F2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8" creationId="{E9342DC7-C33E-4EF2-AB97-9785DB76173D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39" creationId="{39BD9A27-D727-4845-9227-5175255107EB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40" creationId="{5F195F15-408E-467A-BB78-C4AA2A1BD0BD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41" creationId="{E6E2B006-4B0F-4629-AD35-6E9514465D62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42" creationId="{5297888C-C459-4408-AD6C-3F784643326D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43" creationId="{2E2BC6F4-46B4-4260-A42F-6157712FE7B2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44" creationId="{1839F9DB-0B45-4740-9332-B262F7D80EF7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0" creationId="{6256276E-7011-4F98-964E-56F63EA6A7FF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1" creationId="{0FCE895A-62C6-4E41-89E1-DA3880805251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2" creationId="{2C5FEBC9-3848-4CEC-B98A-079D0B483962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3" creationId="{3F32642D-477E-49D7-94F6-328C1ABE9AFB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4" creationId="{324004BA-43AC-44FB-B3ED-21FB88D04989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57" creationId="{031C49B4-FBAB-4B1A-94BF-3A1637459792}"/>
          </ac:cxnSpMkLst>
        </pc:cxnChg>
        <pc:cxnChg chg="add mod">
          <ac:chgData name="Al Brooks" userId="34fc579134f071c1" providerId="LiveId" clId="{5BDF84B7-553A-4E4E-9A1E-417EB8FD4068}" dt="2021-03-23T20:55:23.120" v="9035"/>
          <ac:cxnSpMkLst>
            <pc:docMk/>
            <pc:sldMk cId="1166168699" sldId="7063"/>
            <ac:cxnSpMk id="160" creationId="{5FEB3AAF-D6B0-4E8F-9D1C-3FBDC97789BB}"/>
          </ac:cxnSpMkLst>
        </pc:cxnChg>
        <pc:cxnChg chg="add mod">
          <ac:chgData name="Al Brooks" userId="34fc579134f071c1" providerId="LiveId" clId="{5BDF84B7-553A-4E4E-9A1E-417EB8FD4068}" dt="2021-03-23T20:55:23.120" v="9035"/>
          <ac:cxnSpMkLst>
            <pc:docMk/>
            <pc:sldMk cId="1166168699" sldId="7063"/>
            <ac:cxnSpMk id="161" creationId="{DAAAC7F5-EE5F-43A6-9420-3D03E9172A0C}"/>
          </ac:cxnSpMkLst>
        </pc:cxnChg>
        <pc:cxnChg chg="add del mod">
          <ac:chgData name="Al Brooks" userId="34fc579134f071c1" providerId="LiveId" clId="{5BDF84B7-553A-4E4E-9A1E-417EB8FD4068}" dt="2021-03-23T20:55:35.568" v="9039" actId="478"/>
          <ac:cxnSpMkLst>
            <pc:docMk/>
            <pc:sldMk cId="1166168699" sldId="7063"/>
            <ac:cxnSpMk id="162" creationId="{7EBF35BC-C959-4CD5-8D80-27D15A234B02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163" creationId="{DBFE999A-C1FB-4D80-8802-C8A7E0E9B728}"/>
          </ac:cxnSpMkLst>
        </pc:cxnChg>
        <pc:cxnChg chg="add del mod">
          <ac:chgData name="Al Brooks" userId="34fc579134f071c1" providerId="LiveId" clId="{5BDF84B7-553A-4E4E-9A1E-417EB8FD4068}" dt="2021-03-23T20:55:29.913" v="9037" actId="478"/>
          <ac:cxnSpMkLst>
            <pc:docMk/>
            <pc:sldMk cId="1166168699" sldId="7063"/>
            <ac:cxnSpMk id="164" creationId="{DE2504BB-F944-4A36-8201-1100821A0CAD}"/>
          </ac:cxnSpMkLst>
        </pc:cxnChg>
        <pc:cxnChg chg="add mod">
          <ac:chgData name="Al Brooks" userId="34fc579134f071c1" providerId="LiveId" clId="{5BDF84B7-553A-4E4E-9A1E-417EB8FD4068}" dt="2021-03-23T20:55:23.120" v="9035"/>
          <ac:cxnSpMkLst>
            <pc:docMk/>
            <pc:sldMk cId="1166168699" sldId="7063"/>
            <ac:cxnSpMk id="167" creationId="{BF735045-360B-4A64-B2EA-300BF11937C9}"/>
          </ac:cxnSpMkLst>
        </pc:cxnChg>
        <pc:cxnChg chg="add mod">
          <ac:chgData name="Al Brooks" userId="34fc579134f071c1" providerId="LiveId" clId="{5BDF84B7-553A-4E4E-9A1E-417EB8FD4068}" dt="2021-03-23T20:55:53.202" v="9045" actId="571"/>
          <ac:cxnSpMkLst>
            <pc:docMk/>
            <pc:sldMk cId="1166168699" sldId="7063"/>
            <ac:cxnSpMk id="177" creationId="{AE28D5F5-F5EA-4B28-9748-134AA6387C72}"/>
          </ac:cxnSpMkLst>
        </pc:cxnChg>
        <pc:cxnChg chg="add mod">
          <ac:chgData name="Al Brooks" userId="34fc579134f071c1" providerId="LiveId" clId="{5BDF84B7-553A-4E4E-9A1E-417EB8FD4068}" dt="2021-03-23T20:58:24.355" v="9081"/>
          <ac:cxnSpMkLst>
            <pc:docMk/>
            <pc:sldMk cId="1166168699" sldId="7063"/>
            <ac:cxnSpMk id="178" creationId="{0E13EC30-5D5D-4E4E-B1A0-790B00C3280F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216" creationId="{AB72C323-7307-4B0E-8790-F10FD2DB645E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222" creationId="{6FA14612-F3D0-4335-A2DA-245D1E998D0D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223" creationId="{1169BC68-BAE2-4CD3-9088-629E6083AF48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224" creationId="{C7A9A336-5D8F-42E9-A26F-1EF95FEA423C}"/>
          </ac:cxnSpMkLst>
        </pc:cxnChg>
        <pc:cxnChg chg="del">
          <ac:chgData name="Al Brooks" userId="34fc579134f071c1" providerId="LiveId" clId="{5BDF84B7-553A-4E4E-9A1E-417EB8FD4068}" dt="2021-03-23T20:58:14.621" v="9080" actId="478"/>
          <ac:cxnSpMkLst>
            <pc:docMk/>
            <pc:sldMk cId="1166168699" sldId="7063"/>
            <ac:cxnSpMk id="225" creationId="{D98339A6-FD03-413D-B786-D70983ACC217}"/>
          </ac:cxnSpMkLst>
        </pc:cxnChg>
      </pc:sldChg>
      <pc:sldChg chg="addSp delSp modSp add del mod">
        <pc:chgData name="Al Brooks" userId="34fc579134f071c1" providerId="LiveId" clId="{5BDF84B7-553A-4E4E-9A1E-417EB8FD4068}" dt="2021-03-22T19:43:38.602" v="5190" actId="47"/>
        <pc:sldMkLst>
          <pc:docMk/>
          <pc:sldMk cId="1504048345" sldId="7063"/>
        </pc:sldMkLst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" creationId="{BC1EA356-AA12-4342-A103-DCF6D5B50FEE}"/>
          </ac:spMkLst>
        </pc:spChg>
        <pc:spChg chg="mod">
          <ac:chgData name="Al Brooks" userId="34fc579134f071c1" providerId="LiveId" clId="{5BDF84B7-553A-4E4E-9A1E-417EB8FD4068}" dt="2021-03-19T22:44:22.210" v="4068" actId="1076"/>
          <ac:spMkLst>
            <pc:docMk/>
            <pc:sldMk cId="1504048345" sldId="7063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19T23:13:22.337" v="5143" actId="108"/>
          <ac:spMkLst>
            <pc:docMk/>
            <pc:sldMk cId="1504048345" sldId="7063"/>
            <ac:spMk id="110" creationId="{BE76F839-C17F-470D-AEC4-F3E104611CA5}"/>
          </ac:spMkLst>
        </pc:spChg>
        <pc:spChg chg="mod">
          <ac:chgData name="Al Brooks" userId="34fc579134f071c1" providerId="LiveId" clId="{5BDF84B7-553A-4E4E-9A1E-417EB8FD4068}" dt="2021-03-19T23:13:23.610" v="5144" actId="108"/>
          <ac:spMkLst>
            <pc:docMk/>
            <pc:sldMk cId="1504048345" sldId="7063"/>
            <ac:spMk id="111" creationId="{3A1E194B-DDD0-4B5D-98D4-B14C96C7A5AB}"/>
          </ac:spMkLst>
        </pc:spChg>
        <pc:spChg chg="mod">
          <ac:chgData name="Al Brooks" userId="34fc579134f071c1" providerId="LiveId" clId="{5BDF84B7-553A-4E4E-9A1E-417EB8FD4068}" dt="2021-03-19T23:13:24.532" v="5145" actId="108"/>
          <ac:spMkLst>
            <pc:docMk/>
            <pc:sldMk cId="1504048345" sldId="7063"/>
            <ac:spMk id="112" creationId="{10443CB6-5874-4128-91A3-3FC441F364AA}"/>
          </ac:spMkLst>
        </pc:spChg>
        <pc:spChg chg="mod">
          <ac:chgData name="Al Brooks" userId="34fc579134f071c1" providerId="LiveId" clId="{5BDF84B7-553A-4E4E-9A1E-417EB8FD4068}" dt="2021-03-19T23:13:25.341" v="5146" actId="108"/>
          <ac:spMkLst>
            <pc:docMk/>
            <pc:sldMk cId="1504048345" sldId="7063"/>
            <ac:spMk id="113" creationId="{8797A700-365B-4CFC-B262-CBFABCF454ED}"/>
          </ac:spMkLst>
        </pc:spChg>
        <pc:spChg chg="mod">
          <ac:chgData name="Al Brooks" userId="34fc579134f071c1" providerId="LiveId" clId="{5BDF84B7-553A-4E4E-9A1E-417EB8FD4068}" dt="2021-03-19T23:13:26.308" v="5147" actId="108"/>
          <ac:spMkLst>
            <pc:docMk/>
            <pc:sldMk cId="1504048345" sldId="7063"/>
            <ac:spMk id="114" creationId="{E28698AE-BC5B-4FEB-A6F3-BBDBFCF51F07}"/>
          </ac:spMkLst>
        </pc:spChg>
        <pc:spChg chg="mod">
          <ac:chgData name="Al Brooks" userId="34fc579134f071c1" providerId="LiveId" clId="{5BDF84B7-553A-4E4E-9A1E-417EB8FD4068}" dt="2021-03-19T22:53:12.331" v="4600" actId="1038"/>
          <ac:spMkLst>
            <pc:docMk/>
            <pc:sldMk cId="1504048345" sldId="7063"/>
            <ac:spMk id="115" creationId="{F76DB75F-0685-440E-AF12-F004973C0881}"/>
          </ac:spMkLst>
        </pc:spChg>
        <pc:spChg chg="mod">
          <ac:chgData name="Al Brooks" userId="34fc579134f071c1" providerId="LiveId" clId="{5BDF84B7-553A-4E4E-9A1E-417EB8FD4068}" dt="2021-03-19T23:13:29.555" v="5148" actId="108"/>
          <ac:spMkLst>
            <pc:docMk/>
            <pc:sldMk cId="1504048345" sldId="7063"/>
            <ac:spMk id="117" creationId="{EF0A7C0D-B789-4192-B80A-1BB32B38857F}"/>
          </ac:spMkLst>
        </pc:spChg>
        <pc:spChg chg="mod">
          <ac:chgData name="Al Brooks" userId="34fc579134f071c1" providerId="LiveId" clId="{5BDF84B7-553A-4E4E-9A1E-417EB8FD4068}" dt="2021-03-19T23:13:30.972" v="5149" actId="108"/>
          <ac:spMkLst>
            <pc:docMk/>
            <pc:sldMk cId="1504048345" sldId="7063"/>
            <ac:spMk id="118" creationId="{55F15F12-CE6F-4258-8650-A424E598E8E2}"/>
          </ac:spMkLst>
        </pc:spChg>
        <pc:spChg chg="mod">
          <ac:chgData name="Al Brooks" userId="34fc579134f071c1" providerId="LiveId" clId="{5BDF84B7-553A-4E4E-9A1E-417EB8FD4068}" dt="2021-03-19T23:13:39.514" v="5151" actId="108"/>
          <ac:spMkLst>
            <pc:docMk/>
            <pc:sldMk cId="1504048345" sldId="7063"/>
            <ac:spMk id="126" creationId="{09BDDE3F-C5C4-4A9C-8768-3C1B0EEAABDF}"/>
          </ac:spMkLst>
        </pc:spChg>
        <pc:spChg chg="mod">
          <ac:chgData name="Al Brooks" userId="34fc579134f071c1" providerId="LiveId" clId="{5BDF84B7-553A-4E4E-9A1E-417EB8FD4068}" dt="2021-03-19T23:13:40.868" v="5152" actId="108"/>
          <ac:spMkLst>
            <pc:docMk/>
            <pc:sldMk cId="1504048345" sldId="7063"/>
            <ac:spMk id="127" creationId="{7E90C9E0-22AB-44E4-8449-2C6204D5B5E3}"/>
          </ac:spMkLst>
        </pc:spChg>
        <pc:spChg chg="mod">
          <ac:chgData name="Al Brooks" userId="34fc579134f071c1" providerId="LiveId" clId="{5BDF84B7-553A-4E4E-9A1E-417EB8FD4068}" dt="2021-03-19T23:13:43.366" v="5153" actId="108"/>
          <ac:spMkLst>
            <pc:docMk/>
            <pc:sldMk cId="1504048345" sldId="7063"/>
            <ac:spMk id="136" creationId="{798D2169-21B5-438A-A760-DB325A9E4492}"/>
          </ac:spMkLst>
        </pc:spChg>
        <pc:spChg chg="add mod">
          <ac:chgData name="Al Brooks" userId="34fc579134f071c1" providerId="LiveId" clId="{5BDF84B7-553A-4E4E-9A1E-417EB8FD4068}" dt="2021-03-19T21:16:36.425" v="3239"/>
          <ac:spMkLst>
            <pc:docMk/>
            <pc:sldMk cId="1504048345" sldId="7063"/>
            <ac:spMk id="139" creationId="{A58E899F-D2CC-4C0A-AC7A-9264FEB6A64F}"/>
          </ac:spMkLst>
        </pc:spChg>
        <pc:spChg chg="del mod">
          <ac:chgData name="Al Brooks" userId="34fc579134f071c1" providerId="LiveId" clId="{5BDF84B7-553A-4E4E-9A1E-417EB8FD4068}" dt="2021-03-19T22:48:03.454" v="4365" actId="478"/>
          <ac:spMkLst>
            <pc:docMk/>
            <pc:sldMk cId="1504048345" sldId="7063"/>
            <ac:spMk id="140" creationId="{48856A47-36CC-483A-A692-02B6A85D2561}"/>
          </ac:spMkLst>
        </pc:spChg>
        <pc:spChg chg="mod">
          <ac:chgData name="Al Brooks" userId="34fc579134f071c1" providerId="LiveId" clId="{5BDF84B7-553A-4E4E-9A1E-417EB8FD4068}" dt="2021-03-19T22:50:21.020" v="4405" actId="1076"/>
          <ac:spMkLst>
            <pc:docMk/>
            <pc:sldMk cId="1504048345" sldId="7063"/>
            <ac:spMk id="141" creationId="{7EFC85BD-00FF-41A6-8DCF-95877F3D7525}"/>
          </ac:spMkLst>
        </pc:spChg>
        <pc:spChg chg="add mod">
          <ac:chgData name="Al Brooks" userId="34fc579134f071c1" providerId="LiveId" clId="{5BDF84B7-553A-4E4E-9A1E-417EB8FD4068}" dt="2021-03-19T22:58:33.888" v="4939" actId="688"/>
          <ac:spMkLst>
            <pc:docMk/>
            <pc:sldMk cId="1504048345" sldId="7063"/>
            <ac:spMk id="142" creationId="{D21B44A6-5321-4A3B-8BED-D9C37818A69F}"/>
          </ac:spMkLst>
        </pc:spChg>
        <pc:spChg chg="del mod">
          <ac:chgData name="Al Brooks" userId="34fc579134f071c1" providerId="LiveId" clId="{5BDF84B7-553A-4E4E-9A1E-417EB8FD4068}" dt="2021-03-19T23:03:12.852" v="5022" actId="478"/>
          <ac:spMkLst>
            <pc:docMk/>
            <pc:sldMk cId="1504048345" sldId="7063"/>
            <ac:spMk id="143" creationId="{93C349FE-9011-4A17-91B5-4A047AE27ECF}"/>
          </ac:spMkLst>
        </pc:spChg>
        <pc:spChg chg="mod">
          <ac:chgData name="Al Brooks" userId="34fc579134f071c1" providerId="LiveId" clId="{5BDF84B7-553A-4E4E-9A1E-417EB8FD4068}" dt="2021-03-19T22:55:33.194" v="4792" actId="1076"/>
          <ac:spMkLst>
            <pc:docMk/>
            <pc:sldMk cId="1504048345" sldId="7063"/>
            <ac:spMk id="144" creationId="{BB53C62B-2C37-4FE8-B818-A4577562AF92}"/>
          </ac:spMkLst>
        </pc:spChg>
        <pc:spChg chg="add mod">
          <ac:chgData name="Al Brooks" userId="34fc579134f071c1" providerId="LiveId" clId="{5BDF84B7-553A-4E4E-9A1E-417EB8FD4068}" dt="2021-03-19T22:59:48.691" v="4985" actId="1076"/>
          <ac:spMkLst>
            <pc:docMk/>
            <pc:sldMk cId="1504048345" sldId="7063"/>
            <ac:spMk id="147" creationId="{EBFA3F5D-38B3-40B2-90D5-A87130E15F5E}"/>
          </ac:spMkLst>
        </pc:spChg>
        <pc:spChg chg="mod">
          <ac:chgData name="Al Brooks" userId="34fc579134f071c1" providerId="LiveId" clId="{5BDF84B7-553A-4E4E-9A1E-417EB8FD4068}" dt="2021-03-19T22:58:00.044" v="4936" actId="1076"/>
          <ac:spMkLst>
            <pc:docMk/>
            <pc:sldMk cId="1504048345" sldId="7063"/>
            <ac:spMk id="148" creationId="{75545F53-510E-4802-B47F-484420191CFD}"/>
          </ac:spMkLst>
        </pc:spChg>
        <pc:spChg chg="mod">
          <ac:chgData name="Al Brooks" userId="34fc579134f071c1" providerId="LiveId" clId="{5BDF84B7-553A-4E4E-9A1E-417EB8FD4068}" dt="2021-03-19T22:56:23.390" v="4856" actId="1076"/>
          <ac:spMkLst>
            <pc:docMk/>
            <pc:sldMk cId="1504048345" sldId="7063"/>
            <ac:spMk id="149" creationId="{CD18C9D3-08E4-4B4D-B624-740012D81158}"/>
          </ac:spMkLst>
        </pc:spChg>
        <pc:spChg chg="add mod">
          <ac:chgData name="Al Brooks" userId="34fc579134f071c1" providerId="LiveId" clId="{5BDF84B7-553A-4E4E-9A1E-417EB8FD4068}" dt="2021-03-19T22:51:56.426" v="4497" actId="1076"/>
          <ac:spMkLst>
            <pc:docMk/>
            <pc:sldMk cId="1504048345" sldId="7063"/>
            <ac:spMk id="150" creationId="{8F7EDA50-F731-4218-AE73-07D1333ECE17}"/>
          </ac:spMkLst>
        </pc:spChg>
        <pc:spChg chg="mod">
          <ac:chgData name="Al Brooks" userId="34fc579134f071c1" providerId="LiveId" clId="{5BDF84B7-553A-4E4E-9A1E-417EB8FD4068}" dt="2021-03-19T22:57:05.336" v="4877" actId="1076"/>
          <ac:spMkLst>
            <pc:docMk/>
            <pc:sldMk cId="1504048345" sldId="7063"/>
            <ac:spMk id="151" creationId="{8E3EF0DB-7BC1-4062-A9B8-EE944B68225D}"/>
          </ac:spMkLst>
        </pc:spChg>
        <pc:spChg chg="add mod">
          <ac:chgData name="Al Brooks" userId="34fc579134f071c1" providerId="LiveId" clId="{5BDF84B7-553A-4E4E-9A1E-417EB8FD4068}" dt="2021-03-19T22:49:46.314" v="4397" actId="1076"/>
          <ac:spMkLst>
            <pc:docMk/>
            <pc:sldMk cId="1504048345" sldId="7063"/>
            <ac:spMk id="153" creationId="{7DAC89CC-889F-4D48-A637-AA89E320BDC3}"/>
          </ac:spMkLst>
        </pc:spChg>
        <pc:spChg chg="add mod">
          <ac:chgData name="Al Brooks" userId="34fc579134f071c1" providerId="LiveId" clId="{5BDF84B7-553A-4E4E-9A1E-417EB8FD4068}" dt="2021-03-19T22:47:33.930" v="4360" actId="1035"/>
          <ac:spMkLst>
            <pc:docMk/>
            <pc:sldMk cId="1504048345" sldId="7063"/>
            <ac:spMk id="154" creationId="{7007E0ED-D1F9-4B1F-B12B-3E2B465439C0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178" creationId="{58AD4589-C940-4B3A-B426-E89BB9859B64}"/>
          </ac:spMkLst>
        </pc:spChg>
        <pc:spChg chg="add mod">
          <ac:chgData name="Al Brooks" userId="34fc579134f071c1" providerId="LiveId" clId="{5BDF84B7-553A-4E4E-9A1E-417EB8FD4068}" dt="2021-03-19T22:51:28.216" v="4489" actId="1076"/>
          <ac:spMkLst>
            <pc:docMk/>
            <pc:sldMk cId="1504048345" sldId="7063"/>
            <ac:spMk id="213" creationId="{5A50B248-9603-4488-AEEF-22BC8A711950}"/>
          </ac:spMkLst>
        </pc:spChg>
        <pc:spChg chg="add mod">
          <ac:chgData name="Al Brooks" userId="34fc579134f071c1" providerId="LiveId" clId="{5BDF84B7-553A-4E4E-9A1E-417EB8FD4068}" dt="2021-03-19T22:54:26.627" v="4726" actId="1038"/>
          <ac:spMkLst>
            <pc:docMk/>
            <pc:sldMk cId="1504048345" sldId="7063"/>
            <ac:spMk id="215" creationId="{AAB21ED2-4C58-4BC5-8C60-9104DEE9CF8A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20" creationId="{2BDC4574-1E35-4361-BCAA-718249F2FCAE}"/>
          </ac:spMkLst>
        </pc:spChg>
        <pc:spChg chg="del mod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21" creationId="{68FD4F3E-0F63-4A17-BC12-C80420F32F69}"/>
          </ac:spMkLst>
        </pc:spChg>
        <pc:spChg chg="add mod">
          <ac:chgData name="Al Brooks" userId="34fc579134f071c1" providerId="LiveId" clId="{5BDF84B7-553A-4E4E-9A1E-417EB8FD4068}" dt="2021-03-19T22:55:06.656" v="4774" actId="1076"/>
          <ac:spMkLst>
            <pc:docMk/>
            <pc:sldMk cId="1504048345" sldId="7063"/>
            <ac:spMk id="223" creationId="{666B7854-83B0-48C5-A937-FFF1BC3F88D9}"/>
          </ac:spMkLst>
        </pc:spChg>
        <pc:spChg chg="add mod">
          <ac:chgData name="Al Brooks" userId="34fc579134f071c1" providerId="LiveId" clId="{5BDF84B7-553A-4E4E-9A1E-417EB8FD4068}" dt="2021-03-19T22:56:40.338" v="4858" actId="108"/>
          <ac:spMkLst>
            <pc:docMk/>
            <pc:sldMk cId="1504048345" sldId="7063"/>
            <ac:spMk id="225" creationId="{CF3B8122-C5D5-41DD-8959-CAD71C5C7D64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28" creationId="{22168355-CB25-468F-BA04-EFAEEA21BDB1}"/>
          </ac:spMkLst>
        </pc:spChg>
        <pc:spChg chg="add mod">
          <ac:chgData name="Al Brooks" userId="34fc579134f071c1" providerId="LiveId" clId="{5BDF84B7-553A-4E4E-9A1E-417EB8FD4068}" dt="2021-03-19T22:57:15.906" v="4881" actId="1076"/>
          <ac:spMkLst>
            <pc:docMk/>
            <pc:sldMk cId="1504048345" sldId="7063"/>
            <ac:spMk id="229" creationId="{57407EEB-1B5E-4EC6-9BE5-610EAB049D07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19T23:13:50.477" v="5154" actId="478"/>
          <ac:spMkLst>
            <pc:docMk/>
            <pc:sldMk cId="1504048345" sldId="7063"/>
            <ac:spMk id="232" creationId="{819AFA96-EEDE-4161-BAAB-3CEFDF1596C7}"/>
          </ac:spMkLst>
        </pc:spChg>
        <pc:spChg chg="add mod">
          <ac:chgData name="Al Brooks" userId="34fc579134f071c1" providerId="LiveId" clId="{5BDF84B7-553A-4E4E-9A1E-417EB8FD4068}" dt="2021-03-19T23:03:22.887" v="5025" actId="1076"/>
          <ac:spMkLst>
            <pc:docMk/>
            <pc:sldMk cId="1504048345" sldId="7063"/>
            <ac:spMk id="245" creationId="{E9E1C5E7-7677-4D03-A795-27B67EC5C5A3}"/>
          </ac:spMkLst>
        </pc:spChg>
        <pc:picChg chg="mod">
          <ac:chgData name="Al Brooks" userId="34fc579134f071c1" providerId="LiveId" clId="{5BDF84B7-553A-4E4E-9A1E-417EB8FD4068}" dt="2021-03-19T22:50:02.983" v="4402" actId="1076"/>
          <ac:picMkLst>
            <pc:docMk/>
            <pc:sldMk cId="1504048345" sldId="7063"/>
            <ac:picMk id="4" creationId="{0DF177B6-77A0-4720-9ABC-5A811FC56242}"/>
          </ac:picMkLst>
        </pc:picChg>
        <pc:cxnChg chg="ord">
          <ac:chgData name="Al Brooks" userId="34fc579134f071c1" providerId="LiveId" clId="{5BDF84B7-553A-4E4E-9A1E-417EB8FD4068}" dt="2021-03-19T22:59:44.391" v="4984" actId="166"/>
          <ac:cxnSpMkLst>
            <pc:docMk/>
            <pc:sldMk cId="1504048345" sldId="7063"/>
            <ac:cxnSpMk id="103" creationId="{D119C485-74F9-4281-A3D1-A0D887C7EF0B}"/>
          </ac:cxnSpMkLst>
        </pc:cxnChg>
        <pc:cxnChg chg="mod">
          <ac:chgData name="Al Brooks" userId="34fc579134f071c1" providerId="LiveId" clId="{5BDF84B7-553A-4E4E-9A1E-417EB8FD4068}" dt="2021-03-19T23:03:10.371" v="5020" actId="108"/>
          <ac:cxnSpMkLst>
            <pc:docMk/>
            <pc:sldMk cId="1504048345" sldId="7063"/>
            <ac:cxnSpMk id="105" creationId="{F7E34BB3-77A6-4158-9E33-4AECDB6CA523}"/>
          </ac:cxnSpMkLst>
        </pc:cxnChg>
        <pc:cxnChg chg="mod">
          <ac:chgData name="Al Brooks" userId="34fc579134f071c1" providerId="LiveId" clId="{5BDF84B7-553A-4E4E-9A1E-417EB8FD4068}" dt="2021-03-19T22:55:39.564" v="4795" actId="14100"/>
          <ac:cxnSpMkLst>
            <pc:docMk/>
            <pc:sldMk cId="1504048345" sldId="7063"/>
            <ac:cxnSpMk id="145" creationId="{554CC8B0-FA92-4D29-A3FF-49316846B1CE}"/>
          </ac:cxnSpMkLst>
        </pc:cxnChg>
        <pc:cxnChg chg="del mod">
          <ac:chgData name="Al Brooks" userId="34fc579134f071c1" providerId="LiveId" clId="{5BDF84B7-553A-4E4E-9A1E-417EB8FD4068}" dt="2021-03-19T22:56:43.780" v="4859" actId="478"/>
          <ac:cxnSpMkLst>
            <pc:docMk/>
            <pc:sldMk cId="1504048345" sldId="7063"/>
            <ac:cxnSpMk id="146" creationId="{607994E7-4B09-4629-B813-FB3FFFABFF4C}"/>
          </ac:cxnSpMkLst>
        </pc:cxnChg>
        <pc:cxnChg chg="add mod">
          <ac:chgData name="Al Brooks" userId="34fc579134f071c1" providerId="LiveId" clId="{5BDF84B7-553A-4E4E-9A1E-417EB8FD4068}" dt="2021-03-19T22:52:01.373" v="4498" actId="14100"/>
          <ac:cxnSpMkLst>
            <pc:docMk/>
            <pc:sldMk cId="1504048345" sldId="7063"/>
            <ac:cxnSpMk id="152" creationId="{89C073E0-FA3C-4DA5-AF05-FC21A4C2DD31}"/>
          </ac:cxnSpMkLst>
        </pc:cxnChg>
        <pc:cxnChg chg="add del mod">
          <ac:chgData name="Al Brooks" userId="34fc579134f071c1" providerId="LiveId" clId="{5BDF84B7-553A-4E4E-9A1E-417EB8FD4068}" dt="2021-03-19T22:48:18.623" v="4369" actId="478"/>
          <ac:cxnSpMkLst>
            <pc:docMk/>
            <pc:sldMk cId="1504048345" sldId="7063"/>
            <ac:cxnSpMk id="155" creationId="{3B83B396-BF17-42A4-85FD-F670871CB64C}"/>
          </ac:cxnSpMkLst>
        </pc:cxnChg>
        <pc:cxnChg chg="add mod">
          <ac:chgData name="Al Brooks" userId="34fc579134f071c1" providerId="LiveId" clId="{5BDF84B7-553A-4E4E-9A1E-417EB8FD4068}" dt="2021-03-19T22:48:27.260" v="4372" actId="1076"/>
          <ac:cxnSpMkLst>
            <pc:docMk/>
            <pc:sldMk cId="1504048345" sldId="7063"/>
            <ac:cxnSpMk id="156" creationId="{25D09854-52A8-439B-AA97-18A235517556}"/>
          </ac:cxnSpMkLst>
        </pc:cxnChg>
        <pc:cxnChg chg="add mod">
          <ac:chgData name="Al Brooks" userId="34fc579134f071c1" providerId="LiveId" clId="{5BDF84B7-553A-4E4E-9A1E-417EB8FD4068}" dt="2021-03-19T22:49:54.803" v="4400" actId="1076"/>
          <ac:cxnSpMkLst>
            <pc:docMk/>
            <pc:sldMk cId="1504048345" sldId="7063"/>
            <ac:cxnSpMk id="157" creationId="{ADB2108D-8B6A-4DCC-96A1-B5CCF93A179F}"/>
          </ac:cxnSpMkLst>
        </pc:cxnChg>
        <pc:cxnChg chg="add mod">
          <ac:chgData name="Al Brooks" userId="34fc579134f071c1" providerId="LiveId" clId="{5BDF84B7-553A-4E4E-9A1E-417EB8FD4068}" dt="2021-03-19T22:50:24.587" v="4406" actId="1076"/>
          <ac:cxnSpMkLst>
            <pc:docMk/>
            <pc:sldMk cId="1504048345" sldId="7063"/>
            <ac:cxnSpMk id="163" creationId="{EE06A52A-AD71-473E-84E7-0083FC28739D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12" creationId="{49561F36-F7AA-4C0F-96BF-FE4D01C1EBD9}"/>
          </ac:cxnSpMkLst>
        </pc:cxnChg>
        <pc:cxnChg chg="add mod">
          <ac:chgData name="Al Brooks" userId="34fc579134f071c1" providerId="LiveId" clId="{5BDF84B7-553A-4E4E-9A1E-417EB8FD4068}" dt="2021-03-19T22:51:32.456" v="4490" actId="571"/>
          <ac:cxnSpMkLst>
            <pc:docMk/>
            <pc:sldMk cId="1504048345" sldId="7063"/>
            <ac:cxnSpMk id="214" creationId="{CB65CB7E-20C0-43F8-A52E-62B7203D0178}"/>
          </ac:cxnSpMkLst>
        </pc:cxnChg>
        <pc:cxnChg chg="add mod">
          <ac:chgData name="Al Brooks" userId="34fc579134f071c1" providerId="LiveId" clId="{5BDF84B7-553A-4E4E-9A1E-417EB8FD4068}" dt="2021-03-19T22:54:19.464" v="4697" actId="14100"/>
          <ac:cxnSpMkLst>
            <pc:docMk/>
            <pc:sldMk cId="1504048345" sldId="7063"/>
            <ac:cxnSpMk id="216" creationId="{2DE72A2D-36A9-4756-8560-8846C9EFCD8C}"/>
          </ac:cxnSpMkLst>
        </pc:cxnChg>
        <pc:cxnChg chg="add mod">
          <ac:chgData name="Al Brooks" userId="34fc579134f071c1" providerId="LiveId" clId="{5BDF84B7-553A-4E4E-9A1E-417EB8FD4068}" dt="2021-03-19T22:53:06.127" v="4587" actId="14100"/>
          <ac:cxnSpMkLst>
            <pc:docMk/>
            <pc:sldMk cId="1504048345" sldId="7063"/>
            <ac:cxnSpMk id="222" creationId="{3D9A594D-553B-4C8C-851A-9837A7CA28AD}"/>
          </ac:cxnSpMkLst>
        </pc:cxnChg>
        <pc:cxnChg chg="add mod">
          <ac:chgData name="Al Brooks" userId="34fc579134f071c1" providerId="LiveId" clId="{5BDF84B7-553A-4E4E-9A1E-417EB8FD4068}" dt="2021-03-19T22:55:14.098" v="4776" actId="14100"/>
          <ac:cxnSpMkLst>
            <pc:docMk/>
            <pc:sldMk cId="1504048345" sldId="7063"/>
            <ac:cxnSpMk id="224" creationId="{A19F4011-4FD8-4EF3-83FC-DEFC7226595A}"/>
          </ac:cxnSpMkLst>
        </pc:cxnChg>
        <pc:cxnChg chg="add mod">
          <ac:chgData name="Al Brooks" userId="34fc579134f071c1" providerId="LiveId" clId="{5BDF84B7-553A-4E4E-9A1E-417EB8FD4068}" dt="2021-03-19T22:56:53.982" v="4876" actId="1036"/>
          <ac:cxnSpMkLst>
            <pc:docMk/>
            <pc:sldMk cId="1504048345" sldId="7063"/>
            <ac:cxnSpMk id="226" creationId="{EABD7651-06F7-4BDB-9214-E5955D28C19B}"/>
          </ac:cxnSpMkLst>
        </pc:cxnChg>
        <pc:cxnChg chg="add mod">
          <ac:chgData name="Al Brooks" userId="34fc579134f071c1" providerId="LiveId" clId="{5BDF84B7-553A-4E4E-9A1E-417EB8FD4068}" dt="2021-03-19T22:57:55.568" v="4935" actId="571"/>
          <ac:cxnSpMkLst>
            <pc:docMk/>
            <pc:sldMk cId="1504048345" sldId="7063"/>
            <ac:cxnSpMk id="230" creationId="{BCFD1255-C54C-411E-A9CA-5659A5615935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19T23:13:50.477" v="5154" actId="478"/>
          <ac:cxnSpMkLst>
            <pc:docMk/>
            <pc:sldMk cId="1504048345" sldId="7063"/>
            <ac:cxnSpMk id="244" creationId="{A01D7C86-0024-44FE-BA74-69C0E0D0D261}"/>
          </ac:cxnSpMkLst>
        </pc:cxnChg>
        <pc:cxnChg chg="add mod">
          <ac:chgData name="Al Brooks" userId="34fc579134f071c1" providerId="LiveId" clId="{5BDF84B7-553A-4E4E-9A1E-417EB8FD4068}" dt="2021-03-19T23:03:19.603" v="5024" actId="1076"/>
          <ac:cxnSpMkLst>
            <pc:docMk/>
            <pc:sldMk cId="1504048345" sldId="7063"/>
            <ac:cxnSpMk id="246" creationId="{763B1B90-887C-4F55-A129-63A10C582552}"/>
          </ac:cxnSpMkLst>
        </pc:cxnChg>
        <pc:cxnChg chg="add del mod">
          <ac:chgData name="Al Brooks" userId="34fc579134f071c1" providerId="LiveId" clId="{5BDF84B7-553A-4E4E-9A1E-417EB8FD4068}" dt="2021-03-19T23:03:14.309" v="5023" actId="478"/>
          <ac:cxnSpMkLst>
            <pc:docMk/>
            <pc:sldMk cId="1504048345" sldId="7063"/>
            <ac:cxnSpMk id="247" creationId="{497B8B16-F6F0-4384-B97B-A23BBCF06C16}"/>
          </ac:cxnSpMkLst>
        </pc:cxnChg>
      </pc:sldChg>
      <pc:sldChg chg="del">
        <pc:chgData name="Al Brooks" userId="34fc579134f071c1" providerId="LiveId" clId="{5BDF84B7-553A-4E4E-9A1E-417EB8FD4068}" dt="2021-03-18T15:36:53.021" v="0" actId="47"/>
        <pc:sldMkLst>
          <pc:docMk/>
          <pc:sldMk cId="1853617208" sldId="7063"/>
        </pc:sldMkLst>
      </pc:sldChg>
      <pc:sldChg chg="addSp delSp modSp add del mod">
        <pc:chgData name="Al Brooks" userId="34fc579134f071c1" providerId="LiveId" clId="{5BDF84B7-553A-4E4E-9A1E-417EB8FD4068}" dt="2021-03-23T00:23:27.749" v="7288" actId="2696"/>
        <pc:sldMkLst>
          <pc:docMk/>
          <pc:sldMk cId="2871843160" sldId="7063"/>
        </pc:sldMkLst>
        <pc:spChg chg="mod">
          <ac:chgData name="Al Brooks" userId="34fc579134f071c1" providerId="LiveId" clId="{5BDF84B7-553A-4E4E-9A1E-417EB8FD4068}" dt="2021-03-22T19:52:25.109" v="5942" actId="20577"/>
          <ac:spMkLst>
            <pc:docMk/>
            <pc:sldMk cId="2871843160" sldId="7063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2T21:04:23.768" v="6438" actId="167"/>
          <ac:spMkLst>
            <pc:docMk/>
            <pc:sldMk cId="2871843160" sldId="7063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87" creationId="{2C68B6F1-1F77-4795-87A5-DA70BA3D0EB4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88" creationId="{9F641954-5C28-41A1-BE29-667816EB8812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89" creationId="{E0E6179F-591F-4F20-8762-0987C5E2679C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0" creationId="{51359BB1-44C5-4B64-BAC0-DAE6892D767B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1" creationId="{F853E69D-2528-4C96-90CC-3B5C61EB6523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2" creationId="{12EB39BC-3CE3-41B4-A0FF-1561F55A13BA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3" creationId="{C7D59304-F823-4426-95FE-4DC4DA7CD6FE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4" creationId="{0DDC9A1D-6C3F-4619-A0B8-6504D0701757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5" creationId="{F334E0E5-B63B-42D1-9F22-0ED3ADA5FA58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6" creationId="{3D65AB6D-6B29-4D9C-B912-7619BF6D7D1C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8" creationId="{347281C3-A115-43E1-A260-51314078B2C4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99" creationId="{04C39F4B-408C-4E31-9869-BF80F31D6644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05" creationId="{7F4005A4-70AF-450E-A31B-FB437ADAF313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06" creationId="{BCD5C91A-E466-453B-865E-2A2E9B6B0951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45" creationId="{BB4EC59F-472A-478F-8924-61F2C95789F9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46" creationId="{42684EF9-14D5-4A1F-96E4-2FB80875B68E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47" creationId="{4D83EF62-3930-4EAA-B701-495397EFD474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48" creationId="{4DB6200C-1C39-4CE8-973D-06F2350CEB2B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49" creationId="{A1CFA5B4-F4D2-4401-BAF5-44FDFD650FD8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55" creationId="{1E70FCB1-4D4C-4B09-8BF2-DA22A9FFC6DD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156" creationId="{6292ED29-AF97-4E8B-A98A-98473947FD58}"/>
          </ac:spMkLst>
        </pc:spChg>
        <pc:spChg chg="mod">
          <ac:chgData name="Al Brooks" userId="34fc579134f071c1" providerId="LiveId" clId="{5BDF84B7-553A-4E4E-9A1E-417EB8FD4068}" dt="2021-03-23T00:16:22.538" v="7053" actId="20577"/>
          <ac:spMkLst>
            <pc:docMk/>
            <pc:sldMk cId="2871843160" sldId="7063"/>
            <ac:spMk id="158" creationId="{4D4952A8-5377-4823-8AD2-04E03A5108E3}"/>
          </ac:spMkLst>
        </pc:spChg>
        <pc:spChg chg="del">
          <ac:chgData name="Al Brooks" userId="34fc579134f071c1" providerId="LiveId" clId="{5BDF84B7-553A-4E4E-9A1E-417EB8FD4068}" dt="2021-03-22T19:52:38.990" v="5943" actId="478"/>
          <ac:spMkLst>
            <pc:docMk/>
            <pc:sldMk cId="2871843160" sldId="7063"/>
            <ac:spMk id="159" creationId="{BDC5F078-1C65-477E-9105-2E18B24D458C}"/>
          </ac:spMkLst>
        </pc:spChg>
        <pc:spChg chg="del mod">
          <ac:chgData name="Al Brooks" userId="34fc579134f071c1" providerId="LiveId" clId="{5BDF84B7-553A-4E4E-9A1E-417EB8FD4068}" dt="2021-03-22T19:53:29.309" v="6043" actId="478"/>
          <ac:spMkLst>
            <pc:docMk/>
            <pc:sldMk cId="2871843160" sldId="7063"/>
            <ac:spMk id="160" creationId="{53B08EAE-0311-4CA0-81A1-DE395CC64850}"/>
          </ac:spMkLst>
        </pc:spChg>
        <pc:spChg chg="add del mod">
          <ac:chgData name="Al Brooks" userId="34fc579134f071c1" providerId="LiveId" clId="{5BDF84B7-553A-4E4E-9A1E-417EB8FD4068}" dt="2021-03-22T19:53:30.883" v="6044" actId="478"/>
          <ac:spMkLst>
            <pc:docMk/>
            <pc:sldMk cId="2871843160" sldId="7063"/>
            <ac:spMk id="161" creationId="{FEEA7F1C-74EC-4240-A90B-BFAFE894A4E7}"/>
          </ac:spMkLst>
        </pc:spChg>
        <pc:spChg chg="add del mod">
          <ac:chgData name="Al Brooks" userId="34fc579134f071c1" providerId="LiveId" clId="{5BDF84B7-553A-4E4E-9A1E-417EB8FD4068}" dt="2021-03-23T00:17:33.971" v="7141" actId="478"/>
          <ac:spMkLst>
            <pc:docMk/>
            <pc:sldMk cId="2871843160" sldId="7063"/>
            <ac:spMk id="165" creationId="{6160208D-CEAD-41DE-A2D2-C865CD44246D}"/>
          </ac:spMkLst>
        </pc:spChg>
        <pc:spChg chg="add del mod">
          <ac:chgData name="Al Brooks" userId="34fc579134f071c1" providerId="LiveId" clId="{5BDF84B7-553A-4E4E-9A1E-417EB8FD4068}" dt="2021-03-23T00:17:27.377" v="7139" actId="478"/>
          <ac:spMkLst>
            <pc:docMk/>
            <pc:sldMk cId="2871843160" sldId="7063"/>
            <ac:spMk id="167" creationId="{6A4B6544-7C5A-4844-9001-9ABE03477293}"/>
          </ac:spMkLst>
        </pc:spChg>
        <pc:spChg chg="add del mod">
          <ac:chgData name="Al Brooks" userId="34fc579134f071c1" providerId="LiveId" clId="{5BDF84B7-553A-4E4E-9A1E-417EB8FD4068}" dt="2021-03-23T00:16:28.786" v="7054" actId="478"/>
          <ac:spMkLst>
            <pc:docMk/>
            <pc:sldMk cId="2871843160" sldId="7063"/>
            <ac:spMk id="169" creationId="{8A10E629-BC2A-47F7-A75A-6C3777367F24}"/>
          </ac:spMkLst>
        </pc:spChg>
        <pc:spChg chg="add mod">
          <ac:chgData name="Al Brooks" userId="34fc579134f071c1" providerId="LiveId" clId="{5BDF84B7-553A-4E4E-9A1E-417EB8FD4068}" dt="2021-03-23T00:17:38.317" v="7143" actId="1076"/>
          <ac:spMkLst>
            <pc:docMk/>
            <pc:sldMk cId="2871843160" sldId="7063"/>
            <ac:spMk id="170" creationId="{46F03E60-922E-413A-896D-C7C15B0ABA1F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213" creationId="{EC7888D6-A93A-48EF-9A5B-C5A79950F097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214" creationId="{A3153EEA-F37F-41FF-A4AA-724AEAEC8C5F}"/>
          </ac:spMkLst>
        </pc:spChg>
        <pc:spChg chg="del">
          <ac:chgData name="Al Brooks" userId="34fc579134f071c1" providerId="LiveId" clId="{5BDF84B7-553A-4E4E-9A1E-417EB8FD4068}" dt="2021-03-23T00:14:12.976" v="6882" actId="478"/>
          <ac:spMkLst>
            <pc:docMk/>
            <pc:sldMk cId="2871843160" sldId="7063"/>
            <ac:spMk id="215" creationId="{37531F19-711F-4B03-B555-E5F7314D70AC}"/>
          </ac:spMkLst>
        </pc:spChg>
        <pc:picChg chg="add mod ord">
          <ac:chgData name="Al Brooks" userId="34fc579134f071c1" providerId="LiveId" clId="{5BDF84B7-553A-4E4E-9A1E-417EB8FD4068}" dt="2021-03-22T21:04:17.166" v="6436" actId="167"/>
          <ac:picMkLst>
            <pc:docMk/>
            <pc:sldMk cId="2871843160" sldId="7063"/>
            <ac:picMk id="162" creationId="{E2155708-71B1-425F-A307-79BF0C654730}"/>
          </ac:picMkLst>
        </pc:pic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86" creationId="{C57D9F91-532A-4509-9FC8-D938452370F3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97" creationId="{0B614137-6413-4A32-B264-162F7EA4125A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0" creationId="{83D845B2-551E-47E7-8F7D-E45301875A1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1" creationId="{B08FF482-D67B-4055-9B5E-316ED9DD3583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2" creationId="{36D398DB-BE10-4231-AD22-E2672B7723BA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3" creationId="{CD9B5FDF-50AD-45D7-B057-960850A79816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4" creationId="{7B7F3C60-DFE6-497A-B36B-60B6A3E36E68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7" creationId="{726016F7-AC1B-4E1C-A810-A9055631C9A1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8" creationId="{FC666DCA-62EF-463F-AC1A-1714291AF249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09" creationId="{B2B693B7-62C0-455F-BD45-13A1C312860D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0" creationId="{F2891312-206E-4F64-97FE-BD2CB60AE3E4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1" creationId="{900C2B9F-FEDB-42E5-A250-F22396FA186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2" creationId="{6A7BCF79-2E01-4482-814A-A94C4E3ED4AC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3" creationId="{00BD1691-C9C9-4639-9F7F-685D23A53731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4" creationId="{825D665A-F8BB-4102-9398-B4FBEBB2AFA1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5" creationId="{A0506021-E4F8-44C7-AE25-5E9E1615A644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6" creationId="{88C81214-B3EA-4A74-8D8C-0A4743D34977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7" creationId="{DC757A11-47A8-4C8D-99A4-993F8D3FB147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8" creationId="{7CF62B4B-FDDD-44BF-AB2A-9CD3B9DD78F9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19" creationId="{9104D9D3-8B2E-4FF2-874D-029E2B7A540D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0" creationId="{FA900105-11E6-4AC3-B7C9-0C18DE18F56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1" creationId="{1B869F92-70A1-43A9-B46E-8702C59F33D6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2" creationId="{496D8D37-4AD7-4E5F-B7BD-8A446ED6F64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3" creationId="{5F0C6BEC-A231-458F-83CE-CEE85BCDDAC2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4" creationId="{4399692E-DBB4-42B1-9532-78C369BED49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5" creationId="{8073E734-9019-4D5A-9808-DC0BFC3041A2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6" creationId="{C3B23CF0-0BAE-4153-8BFE-13D058C4E0D3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7" creationId="{7B286EF2-2BCA-4FB0-AA9F-9360E85D5AED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8" creationId="{BB55417F-325D-45B3-8555-92116B705F14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29" creationId="{99B3C385-E840-44AE-A5EB-4267C82EB04D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0" creationId="{16399BC9-3D59-44F9-8EE0-A5DC50CBD9A4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1" creationId="{605CD9F3-AB30-4A38-9A27-A3C08E934C5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2" creationId="{9F2ED146-06A8-4A54-975A-FA8F29F3C937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3" creationId="{E63B28E1-007B-40BB-B2F1-494DFF3D7569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4" creationId="{7ABD1A12-EB37-48F9-81A0-C4CA365B5EE8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5" creationId="{0D27C668-21AD-4DCC-9887-1C2723A7E8EB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6" creationId="{CDFB4A11-DF39-4EBC-8223-8396FD01FCA3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7" creationId="{94F9AFD7-C8E6-4124-800E-59A61FCC872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8" creationId="{C14E6882-80E5-4736-8839-2301710C68E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39" creationId="{3C36DFD9-73F3-42FB-88A1-175ED81C9FA1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40" creationId="{2A57EE1D-98D2-4DF8-80E3-1736120CA99C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41" creationId="{48C7D74D-805F-4F89-AA96-3F1E7D007DCF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42" creationId="{AF0CBFFB-6E4E-4B66-AC44-BE8078826734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43" creationId="{6782AC10-54DB-484D-8E55-1F101501D6F7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44" creationId="{942D32E9-E6B1-43D7-B1B4-230F184885E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0" creationId="{CB206571-7E54-4A98-A9FF-76217CD78666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1" creationId="{4BE5F818-F2F3-42C8-AFE4-C633068C1B7B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2" creationId="{63E00F06-91FD-4516-9A7D-4D44C2E54649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3" creationId="{0B0C4929-AD84-44B5-9DFE-06FD8B9D9910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4" creationId="{75D0F278-A1E6-4859-B059-796A8D610E9D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57" creationId="{BA7F49EC-B403-4661-BCB0-EC3A024B850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163" creationId="{616662D8-7944-4ADD-8C88-837DF897F2BE}"/>
          </ac:cxnSpMkLst>
        </pc:cxnChg>
        <pc:cxnChg chg="add mod">
          <ac:chgData name="Al Brooks" userId="34fc579134f071c1" providerId="LiveId" clId="{5BDF84B7-553A-4E4E-9A1E-417EB8FD4068}" dt="2021-03-23T00:12:57.563" v="6866" actId="14100"/>
          <ac:cxnSpMkLst>
            <pc:docMk/>
            <pc:sldMk cId="2871843160" sldId="7063"/>
            <ac:cxnSpMk id="164" creationId="{616B3B87-50FD-4A42-83B0-855ECDF7143D}"/>
          </ac:cxnSpMkLst>
        </pc:cxnChg>
        <pc:cxnChg chg="add del mod">
          <ac:chgData name="Al Brooks" userId="34fc579134f071c1" providerId="LiveId" clId="{5BDF84B7-553A-4E4E-9A1E-417EB8FD4068}" dt="2021-03-23T00:17:35.226" v="7142" actId="478"/>
          <ac:cxnSpMkLst>
            <pc:docMk/>
            <pc:sldMk cId="2871843160" sldId="7063"/>
            <ac:cxnSpMk id="166" creationId="{E4A81C9B-4C56-4F03-AB63-479428199FCD}"/>
          </ac:cxnSpMkLst>
        </pc:cxnChg>
        <pc:cxnChg chg="add del mod">
          <ac:chgData name="Al Brooks" userId="34fc579134f071c1" providerId="LiveId" clId="{5BDF84B7-553A-4E4E-9A1E-417EB8FD4068}" dt="2021-03-23T00:17:28.477" v="7140" actId="478"/>
          <ac:cxnSpMkLst>
            <pc:docMk/>
            <pc:sldMk cId="2871843160" sldId="7063"/>
            <ac:cxnSpMk id="168" creationId="{35787106-BEB2-4D8C-9769-0F2DC61DB312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216" creationId="{2A9921A3-A2FF-42C6-B2E9-9BF794C9A8FB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222" creationId="{5EEB703D-B634-480E-B4CE-D7BBCF407D7E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223" creationId="{2021F7A2-0879-4E64-A485-09E6B3DC79F9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224" creationId="{E00710F7-D2E6-4119-AAB9-559F2CE417EB}"/>
          </ac:cxnSpMkLst>
        </pc:cxnChg>
        <pc:cxnChg chg="del">
          <ac:chgData name="Al Brooks" userId="34fc579134f071c1" providerId="LiveId" clId="{5BDF84B7-553A-4E4E-9A1E-417EB8FD4068}" dt="2021-03-23T00:14:12.976" v="6882" actId="478"/>
          <ac:cxnSpMkLst>
            <pc:docMk/>
            <pc:sldMk cId="2871843160" sldId="7063"/>
            <ac:cxnSpMk id="225" creationId="{6B076E22-8DB1-4EB0-B5D2-72C9FDAFC5A9}"/>
          </ac:cxnSpMkLst>
        </pc:cxnChg>
      </pc:sldChg>
      <pc:sldChg chg="addSp delSp modSp add del mod modClrScheme chgLayout">
        <pc:chgData name="Al Brooks" userId="34fc579134f071c1" providerId="LiveId" clId="{5BDF84B7-553A-4E4E-9A1E-417EB8FD4068}" dt="2021-03-23T16:04:25.953" v="7560" actId="47"/>
        <pc:sldMkLst>
          <pc:docMk/>
          <pc:sldMk cId="28083537" sldId="7064"/>
        </pc:sldMkLst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" creationId="{BC1EA356-AA12-4342-A103-DCF6D5B50FEE}"/>
          </ac:spMkLst>
        </pc:spChg>
        <pc:spChg chg="mod ord">
          <ac:chgData name="Al Brooks" userId="34fc579134f071c1" providerId="LiveId" clId="{5BDF84B7-553A-4E4E-9A1E-417EB8FD4068}" dt="2021-03-22T21:03:37.943" v="6424" actId="20577"/>
          <ac:spMkLst>
            <pc:docMk/>
            <pc:sldMk cId="28083537" sldId="7064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2T21:03:57.549" v="6429" actId="1076"/>
          <ac:spMkLst>
            <pc:docMk/>
            <pc:sldMk cId="28083537" sldId="7064"/>
            <ac:spMk id="21" creationId="{D800B438-E78B-4C04-8812-E548DC25F1FB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96" creationId="{65F14E96-18DD-4BB0-B6C6-14E129C549D9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97" creationId="{229A8A36-20B6-4ACA-A930-40759DBAC328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98" creationId="{5DD9053F-33A2-4467-B392-B406AA456135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99" creationId="{864D452C-595D-4978-BAE2-F92B863E7A13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0" creationId="{65B7DEC3-0338-49B9-AB19-7C4C6B80444F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1" creationId="{DC51730E-8901-4A19-AC60-57C2F5067E55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2" creationId="{1D693F70-36F5-41D8-ABFB-1837036643E7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3" creationId="{BFA320FA-95F9-438E-A7BC-A2929BE8602B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4" creationId="{B141D1D0-19F3-427E-AF77-0060ADAA07F8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5" creationId="{2E63A3FD-0FEB-421F-BDF0-57B4B12592DB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6" creationId="{23C5DFB4-6FFF-48B4-BC37-BA2F6B90741F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7" creationId="{D35C4DF5-C897-41E7-AECD-D6A38A2A3CF5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8" creationId="{E04BC3B9-D6D1-4593-ABE4-02D528C46E6B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09" creationId="{69ABB10D-B43E-42CA-B1A8-DF3FA47D9271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0" creationId="{3053B5FA-50AF-4F3C-9900-0F7653B41BF9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1" creationId="{383D189B-2255-4F69-9E1B-10049CDB957D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2" creationId="{118CC74F-E154-4657-A737-D77F2F99AA90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3" creationId="{2C896064-57DC-4CC5-ACDD-75E407CDAFFA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4" creationId="{C889C5A9-66CB-45D0-8AF9-4ECD6FE6771C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5" creationId="{49D4D885-5CDB-4E58-8F97-84CF9D367DF4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6" creationId="{C7C27069-23A5-40D6-A768-6EF55AC70E82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7" creationId="{8699945C-B722-4067-B7ED-21AF0E1421D2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8" creationId="{27CB21BD-416E-4BC4-943B-416AB665D517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19" creationId="{2330BB60-83AC-4AEE-8EE3-B3728451D2F3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0" creationId="{AC09EFA8-F669-4622-9016-4E0143DBF5D4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1" creationId="{6ADB1E5A-873F-48EE-9195-436B5FA9DBC5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2" creationId="{C10215E0-8737-4CF7-932E-F758CC92D6A2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3" creationId="{A624F30A-F7DE-4F20-9565-47C910D44800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4" creationId="{AEBA5ADE-B228-44DF-B523-CBD13F88AAA5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5" creationId="{0669046E-E27A-48FD-9CDC-6FDD2925F927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6" creationId="{BBB65A3B-11E7-4ABB-A908-F4661233E3AC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7" creationId="{64E56468-BA26-4BE1-B0ED-4A631A8F97E2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8" creationId="{01B9BE0A-A33C-46AD-969C-947D512395BC}"/>
          </ac:spMkLst>
        </pc:spChg>
        <pc:spChg chg="del mod">
          <ac:chgData name="Al Brooks" userId="34fc579134f071c1" providerId="LiveId" clId="{5BDF84B7-553A-4E4E-9A1E-417EB8FD4068}" dt="2021-03-22T21:03:52.413" v="6427" actId="478"/>
          <ac:spMkLst>
            <pc:docMk/>
            <pc:sldMk cId="28083537" sldId="7064"/>
            <ac:spMk id="129" creationId="{6F36C5AA-1253-4831-8AA6-9620AA2A7BEF}"/>
          </ac:spMkLst>
        </pc:spChg>
        <pc:spChg chg="add mod">
          <ac:chgData name="Al Brooks" userId="34fc579134f071c1" providerId="LiveId" clId="{5BDF84B7-553A-4E4E-9A1E-417EB8FD4068}" dt="2021-03-23T00:05:34.214" v="6740"/>
          <ac:spMkLst>
            <pc:docMk/>
            <pc:sldMk cId="28083537" sldId="7064"/>
            <ac:spMk id="132" creationId="{23633435-A157-4B91-B7C5-D2FF93C59878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2T21:04:01.244" v="6430" actId="478"/>
          <ac:spMkLst>
            <pc:docMk/>
            <pc:sldMk cId="28083537" sldId="7064"/>
            <ac:spMk id="232" creationId="{819AFA96-EEDE-4161-BAAB-3CEFDF1596C7}"/>
          </ac:spMkLst>
        </pc:spChg>
        <pc:picChg chg="del mod modCrop">
          <ac:chgData name="Al Brooks" userId="34fc579134f071c1" providerId="LiveId" clId="{5BDF84B7-553A-4E4E-9A1E-417EB8FD4068}" dt="2021-03-22T21:03:48.785" v="6426" actId="21"/>
          <ac:picMkLst>
            <pc:docMk/>
            <pc:sldMk cId="28083537" sldId="7064"/>
            <ac:picMk id="4" creationId="{FE4AC29A-9ACE-4927-AAEE-9C116B11470F}"/>
          </ac:picMkLst>
        </pc:picChg>
        <pc:picChg chg="add del mod">
          <ac:chgData name="Al Brooks" userId="34fc579134f071c1" providerId="LiveId" clId="{5BDF84B7-553A-4E4E-9A1E-417EB8FD4068}" dt="2021-03-23T00:21:51.984" v="7256" actId="478"/>
          <ac:picMkLst>
            <pc:docMk/>
            <pc:sldMk cId="28083537" sldId="7064"/>
            <ac:picMk id="131" creationId="{9A88947D-BAC5-4F9F-91A4-36E009795379}"/>
          </ac:picMkLst>
        </pc:picChg>
        <pc:picChg chg="add mod">
          <ac:chgData name="Al Brooks" userId="34fc579134f071c1" providerId="LiveId" clId="{5BDF84B7-553A-4E4E-9A1E-417EB8FD4068}" dt="2021-03-23T00:21:54.117" v="7257"/>
          <ac:picMkLst>
            <pc:docMk/>
            <pc:sldMk cId="28083537" sldId="7064"/>
            <ac:picMk id="133" creationId="{D078B909-9101-40D2-B8D0-A980ABA6896D}"/>
          </ac:picMkLst>
        </pc:pic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82" creationId="{9B1C890C-51DD-432C-99CD-11D192FA6DA5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84" creationId="{61F97EAA-6F1C-43EF-8F71-5B27E0CC82E5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86" creationId="{909BEF8B-7395-4C48-83D4-A731B46939D9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88" creationId="{BE7CAE39-68ED-4E65-BCB6-89ACC18B0718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90" creationId="{018B5A03-3640-4881-B653-11643312B0CB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92" creationId="{450B92FB-8E09-40AE-A1E6-6EC4DA0C6436}"/>
          </ac:cxnSpMkLst>
        </pc:cxnChg>
        <pc:cxnChg chg="del mod">
          <ac:chgData name="Al Brooks" userId="34fc579134f071c1" providerId="LiveId" clId="{5BDF84B7-553A-4E4E-9A1E-417EB8FD4068}" dt="2021-03-22T21:03:52.413" v="6427" actId="478"/>
          <ac:cxnSpMkLst>
            <pc:docMk/>
            <pc:sldMk cId="28083537" sldId="7064"/>
            <ac:cxnSpMk id="130" creationId="{8F10E40F-AB6A-4FBD-A2D0-2C303303545C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2T21:04:01.244" v="6430" actId="478"/>
          <ac:cxnSpMkLst>
            <pc:docMk/>
            <pc:sldMk cId="28083537" sldId="7064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5BDF84B7-553A-4E4E-9A1E-417EB8FD4068}" dt="2021-03-19T23:06:53.091" v="5141" actId="2696"/>
        <pc:sldMkLst>
          <pc:docMk/>
          <pc:sldMk cId="1136072600" sldId="7064"/>
        </pc:sldMkLst>
        <pc:spChg chg="mod">
          <ac:chgData name="Al Brooks" userId="34fc579134f071c1" providerId="LiveId" clId="{5BDF84B7-553A-4E4E-9A1E-417EB8FD4068}" dt="2021-03-19T23:06:50.075" v="5140" actId="113"/>
          <ac:spMkLst>
            <pc:docMk/>
            <pc:sldMk cId="1136072600" sldId="7064"/>
            <ac:spMk id="5" creationId="{00000000-0000-0000-0000-000000000000}"/>
          </ac:spMkLst>
        </pc:spChg>
      </pc:sldChg>
      <pc:sldChg chg="addSp delSp modSp add del mod">
        <pc:chgData name="Al Brooks" userId="34fc579134f071c1" providerId="LiveId" clId="{5BDF84B7-553A-4E4E-9A1E-417EB8FD4068}" dt="2021-03-19T18:18:47.373" v="2441" actId="47"/>
        <pc:sldMkLst>
          <pc:docMk/>
          <pc:sldMk cId="3084741567" sldId="7064"/>
        </pc:sldMkLst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" creationId="{BC1EA356-AA12-4342-A103-DCF6D5B50FEE}"/>
          </ac:spMkLst>
        </pc:spChg>
        <pc:spChg chg="mod">
          <ac:chgData name="Al Brooks" userId="34fc579134f071c1" providerId="LiveId" clId="{5BDF84B7-553A-4E4E-9A1E-417EB8FD4068}" dt="2021-03-18T20:52:19.630" v="1697" actId="1076"/>
          <ac:spMkLst>
            <pc:docMk/>
            <pc:sldMk cId="3084741567" sldId="7064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96" creationId="{407A1E97-2FC9-4ECA-B24A-92492B494965}"/>
          </ac:spMkLst>
        </pc:spChg>
        <pc:spChg chg="mod">
          <ac:chgData name="Al Brooks" userId="34fc579134f071c1" providerId="LiveId" clId="{5BDF84B7-553A-4E4E-9A1E-417EB8FD4068}" dt="2021-03-18T21:29:22.926" v="2262" actId="13926"/>
          <ac:spMkLst>
            <pc:docMk/>
            <pc:sldMk cId="3084741567" sldId="7064"/>
            <ac:spMk id="97" creationId="{6EF01E47-CEF5-4C5F-A02D-E1E20A6D66E0}"/>
          </ac:spMkLst>
        </pc:spChg>
        <pc:spChg chg="del mod">
          <ac:chgData name="Al Brooks" userId="34fc579134f071c1" providerId="LiveId" clId="{5BDF84B7-553A-4E4E-9A1E-417EB8FD4068}" dt="2021-03-18T20:52:10.700" v="1693" actId="478"/>
          <ac:spMkLst>
            <pc:docMk/>
            <pc:sldMk cId="3084741567" sldId="7064"/>
            <ac:spMk id="100" creationId="{EB0A744E-FBAF-4EC3-A740-21E0C2DDAF65}"/>
          </ac:spMkLst>
        </pc:spChg>
        <pc:spChg chg="del mod">
          <ac:chgData name="Al Brooks" userId="34fc579134f071c1" providerId="LiveId" clId="{5BDF84B7-553A-4E4E-9A1E-417EB8FD4068}" dt="2021-03-18T20:52:12.754" v="1694" actId="478"/>
          <ac:spMkLst>
            <pc:docMk/>
            <pc:sldMk cId="3084741567" sldId="7064"/>
            <ac:spMk id="101" creationId="{27316EC2-FEB3-475A-B123-8F44044EC2FF}"/>
          </ac:spMkLst>
        </pc:spChg>
        <pc:spChg chg="del mod">
          <ac:chgData name="Al Brooks" userId="34fc579134f071c1" providerId="LiveId" clId="{5BDF84B7-553A-4E4E-9A1E-417EB8FD4068}" dt="2021-03-18T20:52:14.652" v="1695" actId="478"/>
          <ac:spMkLst>
            <pc:docMk/>
            <pc:sldMk cId="3084741567" sldId="7064"/>
            <ac:spMk id="102" creationId="{F31EC78C-4EDA-4829-A21A-596F86EE2ACB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04" creationId="{6D521F67-872D-4C50-9EDB-434152716BC4}"/>
          </ac:spMkLst>
        </pc:spChg>
        <pc:spChg chg="del mod">
          <ac:chgData name="Al Brooks" userId="34fc579134f071c1" providerId="LiveId" clId="{5BDF84B7-553A-4E4E-9A1E-417EB8FD4068}" dt="2021-03-18T21:05:38.427" v="1881" actId="478"/>
          <ac:spMkLst>
            <pc:docMk/>
            <pc:sldMk cId="3084741567" sldId="7064"/>
            <ac:spMk id="105" creationId="{08042995-5FFA-4861-92A4-79B0BC11438B}"/>
          </ac:spMkLst>
        </pc:spChg>
        <pc:spChg chg="mod">
          <ac:chgData name="Al Brooks" userId="34fc579134f071c1" providerId="LiveId" clId="{5BDF84B7-553A-4E4E-9A1E-417EB8FD4068}" dt="2021-03-18T21:05:35.933" v="1879" actId="1076"/>
          <ac:spMkLst>
            <pc:docMk/>
            <pc:sldMk cId="3084741567" sldId="7064"/>
            <ac:spMk id="108" creationId="{AA1BF7D8-CCEA-4FBC-A146-1FD478817BDC}"/>
          </ac:spMkLst>
        </pc:spChg>
        <pc:spChg chg="del mod">
          <ac:chgData name="Al Brooks" userId="34fc579134f071c1" providerId="LiveId" clId="{5BDF84B7-553A-4E4E-9A1E-417EB8FD4068}" dt="2021-03-18T21:10:59.159" v="2013" actId="478"/>
          <ac:spMkLst>
            <pc:docMk/>
            <pc:sldMk cId="3084741567" sldId="7064"/>
            <ac:spMk id="110" creationId="{2EF1D4B7-497A-4D8F-934B-48F7FF3E98B9}"/>
          </ac:spMkLst>
        </pc:spChg>
        <pc:spChg chg="mod">
          <ac:chgData name="Al Brooks" userId="34fc579134f071c1" providerId="LiveId" clId="{5BDF84B7-553A-4E4E-9A1E-417EB8FD4068}" dt="2021-03-18T21:25:19.744" v="2177" actId="108"/>
          <ac:spMkLst>
            <pc:docMk/>
            <pc:sldMk cId="3084741567" sldId="7064"/>
            <ac:spMk id="111" creationId="{D6045ED8-0D9D-4167-9E8F-200A0F8EB8D0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12" creationId="{46CAA6A9-E2E8-4120-81D9-8181E5ABD88B}"/>
          </ac:spMkLst>
        </pc:spChg>
        <pc:spChg chg="mod">
          <ac:chgData name="Al Brooks" userId="34fc579134f071c1" providerId="LiveId" clId="{5BDF84B7-553A-4E4E-9A1E-417EB8FD4068}" dt="2021-03-18T21:03:45.260" v="1840" actId="14100"/>
          <ac:spMkLst>
            <pc:docMk/>
            <pc:sldMk cId="3084741567" sldId="7064"/>
            <ac:spMk id="113" creationId="{B057F2C4-E943-48CB-BEE9-FD0226C14905}"/>
          </ac:spMkLst>
        </pc:spChg>
        <pc:spChg chg="mod">
          <ac:chgData name="Al Brooks" userId="34fc579134f071c1" providerId="LiveId" clId="{5BDF84B7-553A-4E4E-9A1E-417EB8FD4068}" dt="2021-03-18T21:25:25.692" v="2178" actId="108"/>
          <ac:spMkLst>
            <pc:docMk/>
            <pc:sldMk cId="3084741567" sldId="7064"/>
            <ac:spMk id="114" creationId="{CFE69C2D-86D2-4664-AB99-B32DC0FFA08C}"/>
          </ac:spMkLst>
        </pc:spChg>
        <pc:spChg chg="mod">
          <ac:chgData name="Al Brooks" userId="34fc579134f071c1" providerId="LiveId" clId="{5BDF84B7-553A-4E4E-9A1E-417EB8FD4068}" dt="2021-03-18T21:25:26.606" v="2179" actId="108"/>
          <ac:spMkLst>
            <pc:docMk/>
            <pc:sldMk cId="3084741567" sldId="7064"/>
            <ac:spMk id="115" creationId="{7F9090BB-74F9-49D2-B8B8-8B1831235B8C}"/>
          </ac:spMkLst>
        </pc:spChg>
        <pc:spChg chg="mod">
          <ac:chgData name="Al Brooks" userId="34fc579134f071c1" providerId="LiveId" clId="{5BDF84B7-553A-4E4E-9A1E-417EB8FD4068}" dt="2021-03-18T21:03:45.260" v="1840" actId="14100"/>
          <ac:spMkLst>
            <pc:docMk/>
            <pc:sldMk cId="3084741567" sldId="7064"/>
            <ac:spMk id="116" creationId="{83EAB65A-40B5-433A-8EBF-B6EF01DCAC96}"/>
          </ac:spMkLst>
        </pc:spChg>
        <pc:spChg chg="mod">
          <ac:chgData name="Al Brooks" userId="34fc579134f071c1" providerId="LiveId" clId="{5BDF84B7-553A-4E4E-9A1E-417EB8FD4068}" dt="2021-03-18T21:03:45.260" v="1840" actId="14100"/>
          <ac:spMkLst>
            <pc:docMk/>
            <pc:sldMk cId="3084741567" sldId="7064"/>
            <ac:spMk id="117" creationId="{DA3650FB-3682-4658-ADE4-9B50CFAAC6EA}"/>
          </ac:spMkLst>
        </pc:spChg>
        <pc:spChg chg="mod">
          <ac:chgData name="Al Brooks" userId="34fc579134f071c1" providerId="LiveId" clId="{5BDF84B7-553A-4E4E-9A1E-417EB8FD4068}" dt="2021-03-18T21:03:45.260" v="1840" actId="14100"/>
          <ac:spMkLst>
            <pc:docMk/>
            <pc:sldMk cId="3084741567" sldId="7064"/>
            <ac:spMk id="118" creationId="{DC056394-4182-4AF0-A6BD-5C4B0647EDC8}"/>
          </ac:spMkLst>
        </pc:spChg>
        <pc:spChg chg="mod">
          <ac:chgData name="Al Brooks" userId="34fc579134f071c1" providerId="LiveId" clId="{5BDF84B7-553A-4E4E-9A1E-417EB8FD4068}" dt="2021-03-18T21:03:45.260" v="1840" actId="14100"/>
          <ac:spMkLst>
            <pc:docMk/>
            <pc:sldMk cId="3084741567" sldId="7064"/>
            <ac:spMk id="119" creationId="{07B8A5F4-33AE-4A9B-8366-E7FA41C9059B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20" creationId="{2774B4AC-FFE7-4954-AD63-9CC09C2E018E}"/>
          </ac:spMkLst>
        </pc:spChg>
        <pc:spChg chg="mod">
          <ac:chgData name="Al Brooks" userId="34fc579134f071c1" providerId="LiveId" clId="{5BDF84B7-553A-4E4E-9A1E-417EB8FD4068}" dt="2021-03-18T21:25:40.402" v="2185" actId="108"/>
          <ac:spMkLst>
            <pc:docMk/>
            <pc:sldMk cId="3084741567" sldId="7064"/>
            <ac:spMk id="121" creationId="{B6BEDD3B-30C7-49AF-A93E-FDB76A5BA7F7}"/>
          </ac:spMkLst>
        </pc:spChg>
        <pc:spChg chg="mod">
          <ac:chgData name="Al Brooks" userId="34fc579134f071c1" providerId="LiveId" clId="{5BDF84B7-553A-4E4E-9A1E-417EB8FD4068}" dt="2021-03-18T21:25:41.759" v="2186" actId="108"/>
          <ac:spMkLst>
            <pc:docMk/>
            <pc:sldMk cId="3084741567" sldId="7064"/>
            <ac:spMk id="122" creationId="{F7B8E944-F85F-47D7-A744-DC278D1836D8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23" creationId="{EDD9EBEB-5DF9-47B5-8030-0E2608C9D8B7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24" creationId="{605F46F5-B493-40AE-B266-8E7C2A55B8F3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25" creationId="{3A130545-244D-40E2-AE6B-51CCEB85EEFA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26" creationId="{DFF76EB9-7ECF-47C3-A160-6394633478B4}"/>
          </ac:spMkLst>
        </pc:spChg>
        <pc:spChg chg="mod">
          <ac:chgData name="Al Brooks" userId="34fc579134f071c1" providerId="LiveId" clId="{5BDF84B7-553A-4E4E-9A1E-417EB8FD4068}" dt="2021-03-18T21:26:05.258" v="2189" actId="108"/>
          <ac:spMkLst>
            <pc:docMk/>
            <pc:sldMk cId="3084741567" sldId="7064"/>
            <ac:spMk id="127" creationId="{BEB9007B-EB7A-4351-B759-1FCC953F372E}"/>
          </ac:spMkLst>
        </pc:spChg>
        <pc:spChg chg="mod">
          <ac:chgData name="Al Brooks" userId="34fc579134f071c1" providerId="LiveId" clId="{5BDF84B7-553A-4E4E-9A1E-417EB8FD4068}" dt="2021-03-18T21:26:39.277" v="2192" actId="108"/>
          <ac:spMkLst>
            <pc:docMk/>
            <pc:sldMk cId="3084741567" sldId="7064"/>
            <ac:spMk id="128" creationId="{A31BC0D6-793C-4797-B6F3-102155D3B42E}"/>
          </ac:spMkLst>
        </pc:spChg>
        <pc:spChg chg="mod">
          <ac:chgData name="Al Brooks" userId="34fc579134f071c1" providerId="LiveId" clId="{5BDF84B7-553A-4E4E-9A1E-417EB8FD4068}" dt="2021-03-18T21:26:31.775" v="2191" actId="1076"/>
          <ac:spMkLst>
            <pc:docMk/>
            <pc:sldMk cId="3084741567" sldId="7064"/>
            <ac:spMk id="129" creationId="{9D1432F1-C9CF-4CD9-AFC2-FF7077A51386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0" creationId="{6F3D3170-1116-4E0B-B715-86FBB5877850}"/>
          </ac:spMkLst>
        </pc:spChg>
        <pc:spChg chg="mod">
          <ac:chgData name="Al Brooks" userId="34fc579134f071c1" providerId="LiveId" clId="{5BDF84B7-553A-4E4E-9A1E-417EB8FD4068}" dt="2021-03-18T21:24:55.204" v="2170" actId="108"/>
          <ac:spMkLst>
            <pc:docMk/>
            <pc:sldMk cId="3084741567" sldId="7064"/>
            <ac:spMk id="131" creationId="{49589113-9D88-406A-86E9-93A4ADA4C397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2" creationId="{1F32D87B-479D-45FA-89F8-B1199589F659}"/>
          </ac:spMkLst>
        </pc:spChg>
        <pc:spChg chg="mod">
          <ac:chgData name="Al Brooks" userId="34fc579134f071c1" providerId="LiveId" clId="{5BDF84B7-553A-4E4E-9A1E-417EB8FD4068}" dt="2021-03-18T21:24:56.565" v="2171" actId="108"/>
          <ac:spMkLst>
            <pc:docMk/>
            <pc:sldMk cId="3084741567" sldId="7064"/>
            <ac:spMk id="133" creationId="{CD82F398-D755-4255-965A-FFCD9D6EA6BA}"/>
          </ac:spMkLst>
        </pc:spChg>
        <pc:spChg chg="mod">
          <ac:chgData name="Al Brooks" userId="34fc579134f071c1" providerId="LiveId" clId="{5BDF84B7-553A-4E4E-9A1E-417EB8FD4068}" dt="2021-03-18T21:24:57.697" v="2172" actId="108"/>
          <ac:spMkLst>
            <pc:docMk/>
            <pc:sldMk cId="3084741567" sldId="7064"/>
            <ac:spMk id="134" creationId="{B98EF8D3-55C7-4DF2-A032-9C66D6F6696A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5" creationId="{48E5ED22-66D1-4876-9255-0804A7936434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6" creationId="{E4E92CEE-A585-4AED-B906-B6389A815C71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7" creationId="{A9B405E0-2E99-4027-9AC6-2943E57FBEA6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38" creationId="{466441EE-0882-4650-A3BE-D7BB6B164A34}"/>
          </ac:spMkLst>
        </pc:spChg>
        <pc:spChg chg="mod">
          <ac:chgData name="Al Brooks" userId="34fc579134f071c1" providerId="LiveId" clId="{5BDF84B7-553A-4E4E-9A1E-417EB8FD4068}" dt="2021-03-18T21:25:10.565" v="2175" actId="108"/>
          <ac:spMkLst>
            <pc:docMk/>
            <pc:sldMk cId="3084741567" sldId="7064"/>
            <ac:spMk id="139" creationId="{62F5A562-0445-4C36-A259-A68DC1862B5B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0" creationId="{8C60D822-6B13-44FE-A44C-E3EA13AECDE7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1" creationId="{2DC110B6-9239-4D1C-957A-978DE193B69C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2" creationId="{1C608E40-0B79-454B-9521-4ADBFBA73416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3" creationId="{95629475-DDCC-4F53-AE7E-F25B1C43548C}"/>
          </ac:spMkLst>
        </pc:spChg>
        <pc:spChg chg="mod">
          <ac:chgData name="Al Brooks" userId="34fc579134f071c1" providerId="LiveId" clId="{5BDF84B7-553A-4E4E-9A1E-417EB8FD4068}" dt="2021-03-18T21:25:01.421" v="2173" actId="108"/>
          <ac:spMkLst>
            <pc:docMk/>
            <pc:sldMk cId="3084741567" sldId="7064"/>
            <ac:spMk id="144" creationId="{154CB919-38C3-4B3E-A9DD-424533D23A1E}"/>
          </ac:spMkLst>
        </pc:spChg>
        <pc:spChg chg="mod">
          <ac:chgData name="Al Brooks" userId="34fc579134f071c1" providerId="LiveId" clId="{5BDF84B7-553A-4E4E-9A1E-417EB8FD4068}" dt="2021-03-18T21:25:02.708" v="2174" actId="108"/>
          <ac:spMkLst>
            <pc:docMk/>
            <pc:sldMk cId="3084741567" sldId="7064"/>
            <ac:spMk id="145" creationId="{86E8D3C3-BDA2-4142-9665-CB123DB1B007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6" creationId="{F38EF7D9-1E97-4128-9FA7-21EBD58D7B92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7" creationId="{FEA0CC56-ACA8-4079-85DF-ACFFA7B3D043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8" creationId="{B2796DDC-91B6-458C-B450-DDD22E5E0DC1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49" creationId="{8188DEA7-4F27-4869-978D-3F6A1600C3E7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50" creationId="{1E8A408B-4370-43C7-9282-BEFF6C55065E}"/>
          </ac:spMkLst>
        </pc:spChg>
        <pc:spChg chg="add mod">
          <ac:chgData name="Al Brooks" userId="34fc579134f071c1" providerId="LiveId" clId="{5BDF84B7-553A-4E4E-9A1E-417EB8FD4068}" dt="2021-03-18T20:40:12.501" v="1247"/>
          <ac:spMkLst>
            <pc:docMk/>
            <pc:sldMk cId="3084741567" sldId="7064"/>
            <ac:spMk id="152" creationId="{A92B99BB-6217-4A1D-8A75-2EE69299CF85}"/>
          </ac:spMkLst>
        </pc:spChg>
        <pc:spChg chg="mod">
          <ac:chgData name="Al Brooks" userId="34fc579134f071c1" providerId="LiveId" clId="{5BDF84B7-553A-4E4E-9A1E-417EB8FD4068}" dt="2021-03-18T20:39:02.722" v="1221" actId="1038"/>
          <ac:spMkLst>
            <pc:docMk/>
            <pc:sldMk cId="3084741567" sldId="7064"/>
            <ac:spMk id="153" creationId="{2E128076-346A-4F2E-A83F-4CA317A1975E}"/>
          </ac:spMkLst>
        </pc:spChg>
        <pc:spChg chg="add mod">
          <ac:chgData name="Al Brooks" userId="34fc579134f071c1" providerId="LiveId" clId="{5BDF84B7-553A-4E4E-9A1E-417EB8FD4068}" dt="2021-03-18T21:27:41.949" v="2230" actId="13926"/>
          <ac:spMkLst>
            <pc:docMk/>
            <pc:sldMk cId="3084741567" sldId="7064"/>
            <ac:spMk id="154" creationId="{E680C041-A046-4AAF-9E0B-F6BF2CFAF4D1}"/>
          </ac:spMkLst>
        </pc:spChg>
        <pc:spChg chg="add mod">
          <ac:chgData name="Al Brooks" userId="34fc579134f071c1" providerId="LiveId" clId="{5BDF84B7-553A-4E4E-9A1E-417EB8FD4068}" dt="2021-03-18T21:28:04.417" v="2236" actId="13926"/>
          <ac:spMkLst>
            <pc:docMk/>
            <pc:sldMk cId="3084741567" sldId="7064"/>
            <ac:spMk id="155" creationId="{8F257291-88F3-4095-AAEC-42188BDEA57A}"/>
          </ac:spMkLst>
        </pc:spChg>
        <pc:spChg chg="add del mod">
          <ac:chgData name="Al Brooks" userId="34fc579134f071c1" providerId="LiveId" clId="{5BDF84B7-553A-4E4E-9A1E-417EB8FD4068}" dt="2021-03-18T20:56:22.387" v="1805" actId="478"/>
          <ac:spMkLst>
            <pc:docMk/>
            <pc:sldMk cId="3084741567" sldId="7064"/>
            <ac:spMk id="156" creationId="{F4F5EF1B-1C5C-41E8-8627-D591694F0363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2" creationId="{814AAE56-483D-4393-958F-62AC024E2BD2}"/>
          </ac:spMkLst>
        </pc:spChg>
        <pc:spChg chg="add mod">
          <ac:chgData name="Al Brooks" userId="34fc579134f071c1" providerId="LiveId" clId="{5BDF84B7-553A-4E4E-9A1E-417EB8FD4068}" dt="2021-03-18T21:27:48.659" v="2232" actId="13926"/>
          <ac:spMkLst>
            <pc:docMk/>
            <pc:sldMk cId="3084741567" sldId="7064"/>
            <ac:spMk id="163" creationId="{23A49F5A-F540-4995-970D-CC98F1314796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178" creationId="{58AD4589-C940-4B3A-B426-E89BB9859B64}"/>
          </ac:spMkLst>
        </pc:spChg>
        <pc:spChg chg="add mod">
          <ac:chgData name="Al Brooks" userId="34fc579134f071c1" providerId="LiveId" clId="{5BDF84B7-553A-4E4E-9A1E-417EB8FD4068}" dt="2021-03-18T20:53:49.495" v="1743" actId="1076"/>
          <ac:spMkLst>
            <pc:docMk/>
            <pc:sldMk cId="3084741567" sldId="7064"/>
            <ac:spMk id="214" creationId="{2F6AF0AB-EB26-4744-A29E-F4B3D4BC05EE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19" creationId="{5EFBABB6-9E84-4DDD-8DCC-3C1181DD9B0F}"/>
          </ac:spMkLst>
        </pc:spChg>
        <pc:spChg chg="del mod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20" creationId="{2BDC4574-1E35-4361-BCAA-718249F2FCAE}"/>
          </ac:spMkLst>
        </pc:spChg>
        <pc:spChg chg="del mod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21" creationId="{68FD4F3E-0F63-4A17-BC12-C80420F32F69}"/>
          </ac:spMkLst>
        </pc:spChg>
        <pc:spChg chg="add mod">
          <ac:chgData name="Al Brooks" userId="34fc579134f071c1" providerId="LiveId" clId="{5BDF84B7-553A-4E4E-9A1E-417EB8FD4068}" dt="2021-03-18T21:28:19.291" v="2242" actId="20577"/>
          <ac:spMkLst>
            <pc:docMk/>
            <pc:sldMk cId="3084741567" sldId="7064"/>
            <ac:spMk id="222" creationId="{0C3A5530-F22F-4636-8A5F-D98CC4713455}"/>
          </ac:spMkLst>
        </pc:spChg>
        <pc:spChg chg="add mod">
          <ac:chgData name="Al Brooks" userId="34fc579134f071c1" providerId="LiveId" clId="{5BDF84B7-553A-4E4E-9A1E-417EB8FD4068}" dt="2021-03-18T20:52:55.714" v="1702"/>
          <ac:spMkLst>
            <pc:docMk/>
            <pc:sldMk cId="3084741567" sldId="7064"/>
            <ac:spMk id="224" creationId="{19A49882-2516-4EC8-B049-C877DFB26ED9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18T21:29:29.385" v="2263" actId="478"/>
          <ac:spMkLst>
            <pc:docMk/>
            <pc:sldMk cId="3084741567" sldId="7064"/>
            <ac:spMk id="232" creationId="{819AFA96-EEDE-4161-BAAB-3CEFDF1596C7}"/>
          </ac:spMkLst>
        </pc:spChg>
        <pc:spChg chg="add mod">
          <ac:chgData name="Al Brooks" userId="34fc579134f071c1" providerId="LiveId" clId="{5BDF84B7-553A-4E4E-9A1E-417EB8FD4068}" dt="2021-03-18T21:27:57.614" v="2234" actId="13926"/>
          <ac:spMkLst>
            <pc:docMk/>
            <pc:sldMk cId="3084741567" sldId="7064"/>
            <ac:spMk id="245" creationId="{9342F38C-C56E-40A1-862F-D3B21F0EA4AB}"/>
          </ac:spMkLst>
        </pc:spChg>
        <pc:spChg chg="add mod">
          <ac:chgData name="Al Brooks" userId="34fc579134f071c1" providerId="LiveId" clId="{5BDF84B7-553A-4E4E-9A1E-417EB8FD4068}" dt="2021-03-18T21:28:31.159" v="2245" actId="113"/>
          <ac:spMkLst>
            <pc:docMk/>
            <pc:sldMk cId="3084741567" sldId="7064"/>
            <ac:spMk id="246" creationId="{66DFD85A-46A6-47F3-BAE6-A9C81E939726}"/>
          </ac:spMkLst>
        </pc:spChg>
        <pc:spChg chg="add mod">
          <ac:chgData name="Al Brooks" userId="34fc579134f071c1" providerId="LiveId" clId="{5BDF84B7-553A-4E4E-9A1E-417EB8FD4068}" dt="2021-03-18T21:05:21.041" v="1875"/>
          <ac:spMkLst>
            <pc:docMk/>
            <pc:sldMk cId="3084741567" sldId="7064"/>
            <ac:spMk id="247" creationId="{B546D154-62EE-4187-8310-7FED4747C80D}"/>
          </ac:spMkLst>
        </pc:spChg>
        <pc:spChg chg="add mod">
          <ac:chgData name="Al Brooks" userId="34fc579134f071c1" providerId="LiveId" clId="{5BDF84B7-553A-4E4E-9A1E-417EB8FD4068}" dt="2021-03-18T21:29:06.661" v="2256" actId="1076"/>
          <ac:spMkLst>
            <pc:docMk/>
            <pc:sldMk cId="3084741567" sldId="7064"/>
            <ac:spMk id="251" creationId="{B550A3C9-39A0-4917-83F2-A19978423AE0}"/>
          </ac:spMkLst>
        </pc:spChg>
        <pc:spChg chg="add mod">
          <ac:chgData name="Al Brooks" userId="34fc579134f071c1" providerId="LiveId" clId="{5BDF84B7-553A-4E4E-9A1E-417EB8FD4068}" dt="2021-03-18T21:29:13.329" v="2258" actId="13926"/>
          <ac:spMkLst>
            <pc:docMk/>
            <pc:sldMk cId="3084741567" sldId="7064"/>
            <ac:spMk id="252" creationId="{2FF7A88A-B237-4870-902E-3F1EADCC71AC}"/>
          </ac:spMkLst>
        </pc:spChg>
        <pc:spChg chg="add mod">
          <ac:chgData name="Al Brooks" userId="34fc579134f071c1" providerId="LiveId" clId="{5BDF84B7-553A-4E4E-9A1E-417EB8FD4068}" dt="2021-03-18T21:25:36.984" v="2184" actId="108"/>
          <ac:spMkLst>
            <pc:docMk/>
            <pc:sldMk cId="3084741567" sldId="7064"/>
            <ac:spMk id="253" creationId="{1E025976-C4E5-459D-8A39-E1D4661F47FE}"/>
          </ac:spMkLst>
        </pc:spChg>
        <pc:spChg chg="add mod">
          <ac:chgData name="Al Brooks" userId="34fc579134f071c1" providerId="LiveId" clId="{5BDF84B7-553A-4E4E-9A1E-417EB8FD4068}" dt="2021-03-18T21:25:30.403" v="2180" actId="108"/>
          <ac:spMkLst>
            <pc:docMk/>
            <pc:sldMk cId="3084741567" sldId="7064"/>
            <ac:spMk id="256" creationId="{5DDA189C-1AEB-4EEB-84C8-7A3E8FEB7E41}"/>
          </ac:spMkLst>
        </pc:spChg>
        <pc:spChg chg="add mod">
          <ac:chgData name="Al Brooks" userId="34fc579134f071c1" providerId="LiveId" clId="{5BDF84B7-553A-4E4E-9A1E-417EB8FD4068}" dt="2021-03-18T21:25:33.345" v="2182" actId="108"/>
          <ac:spMkLst>
            <pc:docMk/>
            <pc:sldMk cId="3084741567" sldId="7064"/>
            <ac:spMk id="257" creationId="{AA0E8027-F73E-45C5-AF75-5EA4132BCD96}"/>
          </ac:spMkLst>
        </pc:spChg>
        <pc:picChg chg="mod">
          <ac:chgData name="Al Brooks" userId="34fc579134f071c1" providerId="LiveId" clId="{5BDF84B7-553A-4E4E-9A1E-417EB8FD4068}" dt="2021-03-18T21:27:30.947" v="2227" actId="1076"/>
          <ac:picMkLst>
            <pc:docMk/>
            <pc:sldMk cId="3084741567" sldId="7064"/>
            <ac:picMk id="1026" creationId="{E746E21A-3EA9-4B63-AA99-3F86F70D38D4}"/>
          </ac:picMkLst>
        </pc:pic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81" creationId="{05060ED3-A005-4162-8443-9D0B0CA4905B}"/>
          </ac:cxnSpMkLst>
        </pc:cxnChg>
        <pc:cxnChg chg="mod">
          <ac:chgData name="Al Brooks" userId="34fc579134f071c1" providerId="LiveId" clId="{5BDF84B7-553A-4E4E-9A1E-417EB8FD4068}" dt="2021-03-18T21:03:45.260" v="1840" actId="14100"/>
          <ac:cxnSpMkLst>
            <pc:docMk/>
            <pc:sldMk cId="3084741567" sldId="7064"/>
            <ac:cxnSpMk id="83" creationId="{BCD8D3C7-32F6-4A78-BFD2-E740FF4015A1}"/>
          </ac:cxnSpMkLst>
        </pc:cxn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88" creationId="{B1E23611-A290-43C5-93CF-C8A97F364647}"/>
          </ac:cxnSpMkLst>
        </pc:cxn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92" creationId="{A6B66F03-9E11-4492-8CD4-C11482078C76}"/>
          </ac:cxnSpMkLst>
        </pc:cxn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94" creationId="{150C31CD-091D-400D-81DB-61AD0BC032D0}"/>
          </ac:cxnSpMkLst>
        </pc:cxn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98" creationId="{10CDC04C-E7CC-41F7-91A9-9673BC4A8F6C}"/>
          </ac:cxnSpMkLst>
        </pc:cxnChg>
        <pc:cxnChg chg="del mod">
          <ac:chgData name="Al Brooks" userId="34fc579134f071c1" providerId="LiveId" clId="{5BDF84B7-553A-4E4E-9A1E-417EB8FD4068}" dt="2021-03-18T20:52:15.759" v="1696" actId="478"/>
          <ac:cxnSpMkLst>
            <pc:docMk/>
            <pc:sldMk cId="3084741567" sldId="7064"/>
            <ac:cxnSpMk id="103" creationId="{B417A422-0F25-4255-81E6-27C390AB62FB}"/>
          </ac:cxnSpMkLst>
        </pc:cxnChg>
        <pc:cxnChg chg="mod">
          <ac:chgData name="Al Brooks" userId="34fc579134f071c1" providerId="LiveId" clId="{5BDF84B7-553A-4E4E-9A1E-417EB8FD4068}" dt="2021-03-18T21:05:33.065" v="1878" actId="14100"/>
          <ac:cxnSpMkLst>
            <pc:docMk/>
            <pc:sldMk cId="3084741567" sldId="7064"/>
            <ac:cxnSpMk id="109" creationId="{91DC62E5-0DF5-4759-990B-AF93E8ABF4EE}"/>
          </ac:cxnSpMkLst>
        </pc:cxnChg>
        <pc:cxnChg chg="mod">
          <ac:chgData name="Al Brooks" userId="34fc579134f071c1" providerId="LiveId" clId="{5BDF84B7-553A-4E4E-9A1E-417EB8FD4068}" dt="2021-03-18T20:39:02.722" v="1221" actId="1038"/>
          <ac:cxnSpMkLst>
            <pc:docMk/>
            <pc:sldMk cId="3084741567" sldId="7064"/>
            <ac:cxnSpMk id="151" creationId="{3D33456C-1E48-4D34-94AA-33272019FD48}"/>
          </ac:cxnSpMkLst>
        </pc:cxnChg>
        <pc:cxnChg chg="add del mod">
          <ac:chgData name="Al Brooks" userId="34fc579134f071c1" providerId="LiveId" clId="{5BDF84B7-553A-4E4E-9A1E-417EB8FD4068}" dt="2021-03-18T20:53:22.804" v="1736" actId="478"/>
          <ac:cxnSpMkLst>
            <pc:docMk/>
            <pc:sldMk cId="3084741567" sldId="7064"/>
            <ac:cxnSpMk id="157" creationId="{F749D076-50FB-4E1D-9C87-A208AE2E3034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12" creationId="{49561F36-F7AA-4C0F-96BF-FE4D01C1EBD9}"/>
          </ac:cxnSpMkLst>
        </pc:cxnChg>
        <pc:cxnChg chg="add del mod">
          <ac:chgData name="Al Brooks" userId="34fc579134f071c1" providerId="LiveId" clId="{5BDF84B7-553A-4E4E-9A1E-417EB8FD4068}" dt="2021-03-18T20:53:02.799" v="1704" actId="478"/>
          <ac:cxnSpMkLst>
            <pc:docMk/>
            <pc:sldMk cId="3084741567" sldId="7064"/>
            <ac:cxnSpMk id="213" creationId="{F008FED3-BC28-48A3-8109-0ED620077116}"/>
          </ac:cxnSpMkLst>
        </pc:cxnChg>
        <pc:cxnChg chg="add mod">
          <ac:chgData name="Al Brooks" userId="34fc579134f071c1" providerId="LiveId" clId="{5BDF84B7-553A-4E4E-9A1E-417EB8FD4068}" dt="2021-03-18T20:52:22.266" v="1698"/>
          <ac:cxnSpMkLst>
            <pc:docMk/>
            <pc:sldMk cId="3084741567" sldId="7064"/>
            <ac:cxnSpMk id="215" creationId="{A4013CEB-A6E0-41F0-BBB6-B61404A21EE9}"/>
          </ac:cxnSpMkLst>
        </pc:cxnChg>
        <pc:cxnChg chg="add mod">
          <ac:chgData name="Al Brooks" userId="34fc579134f071c1" providerId="LiveId" clId="{5BDF84B7-553A-4E4E-9A1E-417EB8FD4068}" dt="2021-03-18T20:53:45.953" v="1742" actId="14100"/>
          <ac:cxnSpMkLst>
            <pc:docMk/>
            <pc:sldMk cId="3084741567" sldId="7064"/>
            <ac:cxnSpMk id="216" creationId="{334593BA-ABBA-4E11-A9B7-1D60BD258BDF}"/>
          </ac:cxnSpMkLst>
        </pc:cxnChg>
        <pc:cxnChg chg="add mod">
          <ac:chgData name="Al Brooks" userId="34fc579134f071c1" providerId="LiveId" clId="{5BDF84B7-553A-4E4E-9A1E-417EB8FD4068}" dt="2021-03-18T20:52:22.266" v="1698"/>
          <ac:cxnSpMkLst>
            <pc:docMk/>
            <pc:sldMk cId="3084741567" sldId="7064"/>
            <ac:cxnSpMk id="223" creationId="{BF4BABBC-92D2-41F0-AE17-CCD996023DBA}"/>
          </ac:cxnSpMkLst>
        </pc:cxnChg>
        <pc:cxnChg chg="add mod">
          <ac:chgData name="Al Brooks" userId="34fc579134f071c1" providerId="LiveId" clId="{5BDF84B7-553A-4E4E-9A1E-417EB8FD4068}" dt="2021-03-18T20:55:33.130" v="1784" actId="1076"/>
          <ac:cxnSpMkLst>
            <pc:docMk/>
            <pc:sldMk cId="3084741567" sldId="7064"/>
            <ac:cxnSpMk id="225" creationId="{94694EC9-D581-4032-826B-DECF7940E426}"/>
          </ac:cxnSpMkLst>
        </pc:cxnChg>
        <pc:cxnChg chg="add del mod">
          <ac:chgData name="Al Brooks" userId="34fc579134f071c1" providerId="LiveId" clId="{5BDF84B7-553A-4E4E-9A1E-417EB8FD4068}" dt="2021-03-18T20:55:17.689" v="1779" actId="478"/>
          <ac:cxnSpMkLst>
            <pc:docMk/>
            <pc:sldMk cId="3084741567" sldId="7064"/>
            <ac:cxnSpMk id="226" creationId="{96A636CF-C0A7-4ABE-96B3-26922D85825C}"/>
          </ac:cxnSpMkLst>
        </pc:cxnChg>
        <pc:cxnChg chg="add mod">
          <ac:chgData name="Al Brooks" userId="34fc579134f071c1" providerId="LiveId" clId="{5BDF84B7-553A-4E4E-9A1E-417EB8FD4068}" dt="2021-03-18T20:55:06.929" v="1778"/>
          <ac:cxnSpMkLst>
            <pc:docMk/>
            <pc:sldMk cId="3084741567" sldId="7064"/>
            <ac:cxnSpMk id="229" creationId="{BCE6A371-6FF8-4A40-8477-2B216FD1D406}"/>
          </ac:cxnSpMkLst>
        </pc:cxnChg>
        <pc:cxnChg chg="add mod">
          <ac:chgData name="Al Brooks" userId="34fc579134f071c1" providerId="LiveId" clId="{5BDF84B7-553A-4E4E-9A1E-417EB8FD4068}" dt="2021-03-18T20:55:24.314" v="1781" actId="14100"/>
          <ac:cxnSpMkLst>
            <pc:docMk/>
            <pc:sldMk cId="3084741567" sldId="7064"/>
            <ac:cxnSpMk id="230" creationId="{DA2DF287-27CE-4441-ABC3-5D37D7B5EE9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18T21:29:29.385" v="2263" actId="478"/>
          <ac:cxnSpMkLst>
            <pc:docMk/>
            <pc:sldMk cId="3084741567" sldId="7064"/>
            <ac:cxnSpMk id="244" creationId="{A01D7C86-0024-44FE-BA74-69C0E0D0D261}"/>
          </ac:cxnSpMkLst>
        </pc:cxnChg>
        <pc:cxnChg chg="add del mod">
          <ac:chgData name="Al Brooks" userId="34fc579134f071c1" providerId="LiveId" clId="{5BDF84B7-553A-4E4E-9A1E-417EB8FD4068}" dt="2021-03-18T21:05:48.474" v="1885" actId="478"/>
          <ac:cxnSpMkLst>
            <pc:docMk/>
            <pc:sldMk cId="3084741567" sldId="7064"/>
            <ac:cxnSpMk id="248" creationId="{3DF91AB0-35ED-475C-85CF-4D6FC4215B94}"/>
          </ac:cxnSpMkLst>
        </pc:cxnChg>
        <pc:cxnChg chg="add del mod">
          <ac:chgData name="Al Brooks" userId="34fc579134f071c1" providerId="LiveId" clId="{5BDF84B7-553A-4E4E-9A1E-417EB8FD4068}" dt="2021-03-18T21:13:04.917" v="2127" actId="478"/>
          <ac:cxnSpMkLst>
            <pc:docMk/>
            <pc:sldMk cId="3084741567" sldId="7064"/>
            <ac:cxnSpMk id="249" creationId="{0112E7C4-4CEC-4403-BD7A-F7F6F1FF6ED4}"/>
          </ac:cxnSpMkLst>
        </pc:cxnChg>
        <pc:cxnChg chg="add mod">
          <ac:chgData name="Al Brooks" userId="34fc579134f071c1" providerId="LiveId" clId="{5BDF84B7-553A-4E4E-9A1E-417EB8FD4068}" dt="2021-03-18T21:29:03.826" v="2254" actId="14100"/>
          <ac:cxnSpMkLst>
            <pc:docMk/>
            <pc:sldMk cId="3084741567" sldId="7064"/>
            <ac:cxnSpMk id="250" creationId="{7A729B0E-E4F9-447F-BC6C-314AD454B8E3}"/>
          </ac:cxnSpMkLst>
        </pc:cxnChg>
        <pc:cxnChg chg="add mod">
          <ac:chgData name="Al Brooks" userId="34fc579134f071c1" providerId="LiveId" clId="{5BDF84B7-553A-4E4E-9A1E-417EB8FD4068}" dt="2021-03-18T21:12:12.500" v="2096" actId="14100"/>
          <ac:cxnSpMkLst>
            <pc:docMk/>
            <pc:sldMk cId="3084741567" sldId="7064"/>
            <ac:cxnSpMk id="254" creationId="{A0B54B79-580C-4420-8A6C-545C0FE5373B}"/>
          </ac:cxnSpMkLst>
        </pc:cxnChg>
        <pc:cxnChg chg="add mod">
          <ac:chgData name="Al Brooks" userId="34fc579134f071c1" providerId="LiveId" clId="{5BDF84B7-553A-4E4E-9A1E-417EB8FD4068}" dt="2021-03-18T21:13:12.343" v="2142" actId="1035"/>
          <ac:cxnSpMkLst>
            <pc:docMk/>
            <pc:sldMk cId="3084741567" sldId="7064"/>
            <ac:cxnSpMk id="255" creationId="{F3011FD8-FC85-435E-87A7-49A25B231620}"/>
          </ac:cxnSpMkLst>
        </pc:cxnChg>
        <pc:cxnChg chg="add mod">
          <ac:chgData name="Al Brooks" userId="34fc579134f071c1" providerId="LiveId" clId="{5BDF84B7-553A-4E4E-9A1E-417EB8FD4068}" dt="2021-03-18T21:27:23.673" v="2225" actId="1076"/>
          <ac:cxnSpMkLst>
            <pc:docMk/>
            <pc:sldMk cId="3084741567" sldId="7064"/>
            <ac:cxnSpMk id="258" creationId="{B25C665D-65CD-4F57-A017-79803F89C6DC}"/>
          </ac:cxnSpMkLst>
        </pc:cxnChg>
      </pc:sldChg>
      <pc:sldChg chg="addSp delSp modSp add del mod">
        <pc:chgData name="Al Brooks" userId="34fc579134f071c1" providerId="LiveId" clId="{5BDF84B7-553A-4E4E-9A1E-417EB8FD4068}" dt="2021-03-23T21:05:34.276" v="9217" actId="2696"/>
        <pc:sldMkLst>
          <pc:docMk/>
          <pc:sldMk cId="4192175359" sldId="7064"/>
        </pc:sldMkLst>
        <pc:spChg chg="mod">
          <ac:chgData name="Al Brooks" userId="34fc579134f071c1" providerId="LiveId" clId="{5BDF84B7-553A-4E4E-9A1E-417EB8FD4068}" dt="2021-03-23T19:01:31.031" v="7947" actId="20577"/>
          <ac:spMkLst>
            <pc:docMk/>
            <pc:sldMk cId="4192175359" sldId="7064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0:35:30.372" v="8964" actId="167"/>
          <ac:spMkLst>
            <pc:docMk/>
            <pc:sldMk cId="4192175359" sldId="7064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87" creationId="{4C8DCD22-86EE-454B-8416-90DF07F49909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88" creationId="{F823894B-6E40-4084-8518-9D1F5504C215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89" creationId="{AFEF292F-26B1-4DA4-9419-89831AD3F421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0" creationId="{3907EC20-230C-405C-A13E-20F7D0905CEF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1" creationId="{45F62B70-C64F-4ABA-8C16-0004FBC9E8E2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2" creationId="{7719DA84-05E2-4A08-BE10-88EA81A606FA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3" creationId="{96809502-20B0-48F7-B7EB-1B601920FE7F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4" creationId="{8F1DD7A7-0C8C-48D4-BC75-DC104DF9A64B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5" creationId="{444212B7-A393-4118-80A6-833A92C3BFF0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6" creationId="{5C840395-BB18-4F76-8167-B681AA8166E1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8" creationId="{61C235BC-4FEE-45B9-AEA7-4B5186F8A058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99" creationId="{59F3E3ED-8C68-4A75-B2C0-ACF90F86F857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05" creationId="{89006A60-5772-4F60-B829-948EEBA0F2E1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06" creationId="{A3D9CDEA-4C01-4255-8AC2-BFAFAE952390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45" creationId="{C68A5EA1-3EC8-4C3D-BB8B-1B858A0E7A99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46" creationId="{5451310F-51AA-4EC7-9246-CC1387D1F192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47" creationId="{C55EFCB9-6F6E-45EF-87F1-1503C0E68429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48" creationId="{C70BABCF-8A6C-434F-897A-473A296A1593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49" creationId="{2411FE20-5715-4222-B618-0622FC1B041C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55" creationId="{C3BBECB0-352A-4E92-A6E8-E07B6F30AB0C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156" creationId="{A0A6ECE6-0060-4B40-9331-B5A395CBD71B}"/>
          </ac:spMkLst>
        </pc:spChg>
        <pc:spChg chg="mod">
          <ac:chgData name="Al Brooks" userId="34fc579134f071c1" providerId="LiveId" clId="{5BDF84B7-553A-4E4E-9A1E-417EB8FD4068}" dt="2021-03-23T21:04:10.535" v="9182" actId="108"/>
          <ac:spMkLst>
            <pc:docMk/>
            <pc:sldMk cId="4192175359" sldId="7064"/>
            <ac:spMk id="158" creationId="{E793F8DD-CDD4-49D7-AF2A-749F614CFE4C}"/>
          </ac:spMkLst>
        </pc:spChg>
        <pc:spChg chg="add del mod">
          <ac:chgData name="Al Brooks" userId="34fc579134f071c1" providerId="LiveId" clId="{5BDF84B7-553A-4E4E-9A1E-417EB8FD4068}" dt="2021-03-23T21:01:52.816" v="9124" actId="478"/>
          <ac:spMkLst>
            <pc:docMk/>
            <pc:sldMk cId="4192175359" sldId="7064"/>
            <ac:spMk id="166" creationId="{AC38F284-5A0D-4D6A-8A26-371F812D6E44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67" creationId="{88BD591E-F8C1-4CD2-8D17-277018E2EBCA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68" creationId="{42C5E5F0-7842-4B4A-8C14-B292BC5F809B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69" creationId="{4A74814F-8906-4524-8FE0-1B3B827EDE4F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0" creationId="{87F2FBEC-CF83-4CD2-8583-569377A70334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1" creationId="{143243EE-36D9-4631-A4B6-788F87521183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2" creationId="{94CCE4F8-1ED0-431C-BF0D-BEAB2F3AE1A4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3" creationId="{72EE29D1-A8EC-46C1-83E1-C7BA8E6002DB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4" creationId="{81661460-A40D-4194-A266-61DBCD43240D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5" creationId="{0C117F1F-79C3-44A7-A7C6-C09FF23CBD82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6" creationId="{0E475FE9-720A-4FF9-9600-813309745298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7" creationId="{A8E03DF1-C0BD-464A-AFC3-027A41818790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8" creationId="{8C4C0092-764F-4138-9E46-65B445D1088E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79" creationId="{22CD3681-7E90-4649-8AC2-9C2E5D971715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80" creationId="{3F4A9FAC-554E-483F-BE8F-4725DB2C0229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81" creationId="{A7A67D05-2859-484F-AAA3-584156885B04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82" creationId="{A8B958FC-874E-4FE1-BDB0-616625A5FDAD}"/>
          </ac:spMkLst>
        </pc:spChg>
        <pc:spChg chg="add mod">
          <ac:chgData name="Al Brooks" userId="34fc579134f071c1" providerId="LiveId" clId="{5BDF84B7-553A-4E4E-9A1E-417EB8FD4068}" dt="2021-03-23T21:01:16.428" v="9103"/>
          <ac:spMkLst>
            <pc:docMk/>
            <pc:sldMk cId="4192175359" sldId="7064"/>
            <ac:spMk id="183" creationId="{628432DB-75FC-404B-998A-80A376B2B5C6}"/>
          </ac:spMkLst>
        </pc:spChg>
        <pc:spChg chg="add del mod">
          <ac:chgData name="Al Brooks" userId="34fc579134f071c1" providerId="LiveId" clId="{5BDF84B7-553A-4E4E-9A1E-417EB8FD4068}" dt="2021-03-23T21:03:10.785" v="9154" actId="478"/>
          <ac:spMkLst>
            <pc:docMk/>
            <pc:sldMk cId="4192175359" sldId="7064"/>
            <ac:spMk id="191" creationId="{5EE88D64-4D11-4797-A01E-78C8D0237538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213" creationId="{AECA109F-A731-4493-8406-5F6329B74247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214" creationId="{08DE4D7E-9AA2-4A95-B4C9-86B5A0BEB3FF}"/>
          </ac:spMkLst>
        </pc:spChg>
        <pc:spChg chg="del">
          <ac:chgData name="Al Brooks" userId="34fc579134f071c1" providerId="LiveId" clId="{5BDF84B7-553A-4E4E-9A1E-417EB8FD4068}" dt="2021-03-23T21:05:21.680" v="9215" actId="478"/>
          <ac:spMkLst>
            <pc:docMk/>
            <pc:sldMk cId="4192175359" sldId="7064"/>
            <ac:spMk id="215" creationId="{75A945B8-D950-44B8-9521-EC5EB7E9218E}"/>
          </ac:spMkLst>
        </pc:spChg>
        <pc:picChg chg="add mod ord">
          <ac:chgData name="Al Brooks" userId="34fc579134f071c1" providerId="LiveId" clId="{5BDF84B7-553A-4E4E-9A1E-417EB8FD4068}" dt="2021-03-23T20:35:21.445" v="8961" actId="167"/>
          <ac:picMkLst>
            <pc:docMk/>
            <pc:sldMk cId="4192175359" sldId="7064"/>
            <ac:picMk id="159" creationId="{21FC4E76-7120-4D54-973B-D77E8F300671}"/>
          </ac:picMkLst>
        </pc:pic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86" creationId="{C2A50039-C0B9-48BE-A4F4-09CFC31FD09F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97" creationId="{1CAA9039-491E-4C21-9C21-D496720F753A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0" creationId="{2BAEC432-EDA8-456D-B5CB-73814C05ABB3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1" creationId="{D354C70C-D041-4A73-82B6-331072FBD9A8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2" creationId="{0C5EE56C-BC94-4F09-A2D6-0A7E000374EA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3" creationId="{C1AB8E5B-8B71-4C0C-B799-0F28FBB0747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4" creationId="{1BBA7363-7B36-4545-8A4A-A184134277FC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7" creationId="{7AA814DC-0086-48FE-9E54-492BE8BEB458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8" creationId="{A63CA2FE-3CE1-41E2-B172-09894734BAA0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09" creationId="{1E37B17E-7A79-482E-8B1F-D6B271F1A20E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0" creationId="{0C79AEE4-D05F-435C-BA0F-4ECFA50892A8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1" creationId="{6D4C0B85-8280-440D-83DD-69B42D7E1CD7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2" creationId="{4B892D71-C422-43B7-819B-0B7403C395A6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3" creationId="{24367B4A-921B-4679-A2A5-F017092A5B27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4" creationId="{ECD68401-EC47-4E43-A23C-6D14925272F1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5" creationId="{B7F8E48F-C8BD-4CC3-8FE4-ED50809049E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6" creationId="{9950FF49-917A-4175-8F44-74391E0652F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7" creationId="{B616A4B6-9E74-46AC-BB64-5F728E15A143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8" creationId="{DF811976-D7FF-45F3-9C16-D9D16A6F94A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19" creationId="{0B5BB7D3-8E16-4BA5-8024-C2166C7B8E9A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0" creationId="{DF86DC97-B206-4093-BB7F-5FE75196B153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1" creationId="{3DCA934D-2F4D-4AF1-96C8-D9993AFD5F29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2" creationId="{90708AB1-365C-44D1-8A11-323304D6BCC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3" creationId="{343D471A-D7A3-4357-A7D9-6FDDDA798947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4" creationId="{E04CAB13-E0A0-4213-AEED-4554410C34F9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5" creationId="{FBE3618B-181A-46B5-AC50-57BF0D633EB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6" creationId="{2A25EE58-8EB0-4D29-AEA8-7AE6A4E59A2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7" creationId="{19F327DD-A032-42AF-85B3-28AC748F8CE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8" creationId="{AFB205C9-A58C-4DF3-AA9D-FA11AD87157F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29" creationId="{681049EB-5102-4CBE-B7D4-89B13DC85AA1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0" creationId="{CAB10980-0DAD-46C1-B85E-60B6A1FA6D00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1" creationId="{D692823C-A7C5-47C8-BCB5-0BAA2AB5F0C6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2" creationId="{1D8735DB-A5D7-4CB5-8A96-427E2658338E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3" creationId="{AE0A16D2-EEB1-4C5A-938B-94D02A623623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4" creationId="{0BE70F7F-9CF1-44FB-A3D4-24527AD3A5E5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5" creationId="{4FC7D36D-A506-419F-B182-51AFB90124B7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6" creationId="{21C4EE99-7602-498B-87FC-1A03E4495E54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7" creationId="{48D9F5DE-58DE-4BD8-BC26-5448E13266F2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8" creationId="{E9342DC7-C33E-4EF2-AB97-9785DB76173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39" creationId="{39BD9A27-D727-4845-9227-5175255107EB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40" creationId="{5F195F15-408E-467A-BB78-C4AA2A1BD0B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41" creationId="{E6E2B006-4B0F-4629-AD35-6E9514465D62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42" creationId="{5297888C-C459-4408-AD6C-3F784643326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43" creationId="{2E2BC6F4-46B4-4260-A42F-6157712FE7B2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44" creationId="{1839F9DB-0B45-4740-9332-B262F7D80EF7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0" creationId="{6256276E-7011-4F98-964E-56F63EA6A7FF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1" creationId="{0FCE895A-62C6-4E41-89E1-DA3880805251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2" creationId="{2C5FEBC9-3848-4CEC-B98A-079D0B483962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3" creationId="{3F32642D-477E-49D7-94F6-328C1ABE9AFB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4" creationId="{324004BA-43AC-44FB-B3ED-21FB88D04989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57" creationId="{031C49B4-FBAB-4B1A-94BF-3A1637459792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60" creationId="{9BA7B8B4-14DA-4224-8525-ACB3BB9161CD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61" creationId="{74B0C38D-7E72-41AD-BFC5-7D85D0172E33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62" creationId="{6BBAD660-0447-43C4-8448-25398735927B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163" creationId="{DBFE999A-C1FB-4D80-8802-C8A7E0E9B728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64" creationId="{ED16F796-AFD0-4AEA-817C-0D237868A5C7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65" creationId="{6DD3046A-F35F-4D32-A84D-9C22A1A0EDAE}"/>
          </ac:cxnSpMkLst>
        </pc:cxnChg>
        <pc:cxnChg chg="add mod">
          <ac:chgData name="Al Brooks" userId="34fc579134f071c1" providerId="LiveId" clId="{5BDF84B7-553A-4E4E-9A1E-417EB8FD4068}" dt="2021-03-23T21:01:16.428" v="9103"/>
          <ac:cxnSpMkLst>
            <pc:docMk/>
            <pc:sldMk cId="4192175359" sldId="7064"/>
            <ac:cxnSpMk id="184" creationId="{AFF17311-3A12-4658-B506-0C659DEE9C72}"/>
          </ac:cxnSpMkLst>
        </pc:cxnChg>
        <pc:cxnChg chg="add mod">
          <ac:chgData name="Al Brooks" userId="34fc579134f071c1" providerId="LiveId" clId="{5BDF84B7-553A-4E4E-9A1E-417EB8FD4068}" dt="2021-03-23T21:01:45.545" v="9123"/>
          <ac:cxnSpMkLst>
            <pc:docMk/>
            <pc:sldMk cId="4192175359" sldId="7064"/>
            <ac:cxnSpMk id="185" creationId="{95EE8718-1818-4E73-8B6D-2F0F3A8351CF}"/>
          </ac:cxnSpMkLst>
        </pc:cxnChg>
        <pc:cxnChg chg="add mod">
          <ac:chgData name="Al Brooks" userId="34fc579134f071c1" providerId="LiveId" clId="{5BDF84B7-553A-4E4E-9A1E-417EB8FD4068}" dt="2021-03-23T21:04:14.581" v="9183" actId="108"/>
          <ac:cxnSpMkLst>
            <pc:docMk/>
            <pc:sldMk cId="4192175359" sldId="7064"/>
            <ac:cxnSpMk id="186" creationId="{42E52B29-4F15-4428-8A02-E3F50A7B6256}"/>
          </ac:cxnSpMkLst>
        </pc:cxnChg>
        <pc:cxnChg chg="add mod">
          <ac:chgData name="Al Brooks" userId="34fc579134f071c1" providerId="LiveId" clId="{5BDF84B7-553A-4E4E-9A1E-417EB8FD4068}" dt="2021-03-23T21:04:18.013" v="9184" actId="108"/>
          <ac:cxnSpMkLst>
            <pc:docMk/>
            <pc:sldMk cId="4192175359" sldId="7064"/>
            <ac:cxnSpMk id="187" creationId="{124529A4-638D-4C2A-A60B-4CB05D0787E3}"/>
          </ac:cxnSpMkLst>
        </pc:cxnChg>
        <pc:cxnChg chg="add mod">
          <ac:chgData name="Al Brooks" userId="34fc579134f071c1" providerId="LiveId" clId="{5BDF84B7-553A-4E4E-9A1E-417EB8FD4068}" dt="2021-03-23T21:02:42.862" v="9144" actId="14100"/>
          <ac:cxnSpMkLst>
            <pc:docMk/>
            <pc:sldMk cId="4192175359" sldId="7064"/>
            <ac:cxnSpMk id="188" creationId="{3D3F770C-A886-4857-872B-703603B56B93}"/>
          </ac:cxnSpMkLst>
        </pc:cxnChg>
        <pc:cxnChg chg="add mod">
          <ac:chgData name="Al Brooks" userId="34fc579134f071c1" providerId="LiveId" clId="{5BDF84B7-553A-4E4E-9A1E-417EB8FD4068}" dt="2021-03-23T21:02:45.845" v="9145" actId="571"/>
          <ac:cxnSpMkLst>
            <pc:docMk/>
            <pc:sldMk cId="4192175359" sldId="7064"/>
            <ac:cxnSpMk id="189" creationId="{F70E1ED3-5A07-4496-AB39-505D9D352904}"/>
          </ac:cxnSpMkLst>
        </pc:cxnChg>
        <pc:cxnChg chg="add mod">
          <ac:chgData name="Al Brooks" userId="34fc579134f071c1" providerId="LiveId" clId="{5BDF84B7-553A-4E4E-9A1E-417EB8FD4068}" dt="2021-03-23T21:03:09.141" v="9152" actId="1076"/>
          <ac:cxnSpMkLst>
            <pc:docMk/>
            <pc:sldMk cId="4192175359" sldId="7064"/>
            <ac:cxnSpMk id="190" creationId="{A16FE132-3F58-4E6C-A0A2-21DACE554CA8}"/>
          </ac:cxnSpMkLst>
        </pc:cxnChg>
        <pc:cxnChg chg="add mod">
          <ac:chgData name="Al Brooks" userId="34fc579134f071c1" providerId="LiveId" clId="{5BDF84B7-553A-4E4E-9A1E-417EB8FD4068}" dt="2021-03-23T21:04:31.034" v="9188" actId="1037"/>
          <ac:cxnSpMkLst>
            <pc:docMk/>
            <pc:sldMk cId="4192175359" sldId="7064"/>
            <ac:cxnSpMk id="192" creationId="{EAA117C6-EC2E-4734-A171-7179F6A6CB3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216" creationId="{AB72C323-7307-4B0E-8790-F10FD2DB645E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222" creationId="{6FA14612-F3D0-4335-A2DA-245D1E998D0D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223" creationId="{1169BC68-BAE2-4CD3-9088-629E6083AF48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224" creationId="{C7A9A336-5D8F-42E9-A26F-1EF95FEA423C}"/>
          </ac:cxnSpMkLst>
        </pc:cxnChg>
        <pc:cxnChg chg="del">
          <ac:chgData name="Al Brooks" userId="34fc579134f071c1" providerId="LiveId" clId="{5BDF84B7-553A-4E4E-9A1E-417EB8FD4068}" dt="2021-03-23T21:05:21.680" v="9215" actId="478"/>
          <ac:cxnSpMkLst>
            <pc:docMk/>
            <pc:sldMk cId="4192175359" sldId="7064"/>
            <ac:cxnSpMk id="225" creationId="{D98339A6-FD03-413D-B786-D70983ACC217}"/>
          </ac:cxnSpMkLst>
        </pc:cxnChg>
      </pc:sldChg>
      <pc:sldChg chg="addSp delSp modSp add del mod">
        <pc:chgData name="Al Brooks" userId="34fc579134f071c1" providerId="LiveId" clId="{5BDF84B7-553A-4E4E-9A1E-417EB8FD4068}" dt="2021-03-23T16:04:25.953" v="7560" actId="47"/>
        <pc:sldMkLst>
          <pc:docMk/>
          <pc:sldMk cId="1242024280" sldId="7065"/>
        </pc:sldMkLst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" creationId="{BC1EA356-AA12-4342-A103-DCF6D5B50FEE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23T00:23:58.883" v="7289" actId="108"/>
          <ac:spMkLst>
            <pc:docMk/>
            <pc:sldMk cId="1242024280" sldId="7065"/>
            <ac:spMk id="96" creationId="{65F14E96-18DD-4BB0-B6C6-14E129C549D9}"/>
          </ac:spMkLst>
        </pc:spChg>
        <pc:spChg chg="mod">
          <ac:chgData name="Al Brooks" userId="34fc579134f071c1" providerId="LiveId" clId="{5BDF84B7-553A-4E4E-9A1E-417EB8FD4068}" dt="2021-03-23T00:23:59.905" v="7290" actId="108"/>
          <ac:spMkLst>
            <pc:docMk/>
            <pc:sldMk cId="1242024280" sldId="7065"/>
            <ac:spMk id="97" creationId="{229A8A36-20B6-4ACA-A930-40759DBAC328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98" creationId="{5DD9053F-33A2-4467-B392-B406AA456135}"/>
          </ac:spMkLst>
        </pc:spChg>
        <pc:spChg chg="mod">
          <ac:chgData name="Al Brooks" userId="34fc579134f071c1" providerId="LiveId" clId="{5BDF84B7-553A-4E4E-9A1E-417EB8FD4068}" dt="2021-03-23T00:24:02.140" v="7291" actId="108"/>
          <ac:spMkLst>
            <pc:docMk/>
            <pc:sldMk cId="1242024280" sldId="7065"/>
            <ac:spMk id="99" creationId="{864D452C-595D-4978-BAE2-F92B863E7A13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0" creationId="{65B7DEC3-0338-49B9-AB19-7C4C6B80444F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1" creationId="{DC51730E-8901-4A19-AC60-57C2F5067E55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2" creationId="{1D693F70-36F5-41D8-ABFB-1837036643E7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3" creationId="{BFA320FA-95F9-438E-A7BC-A2929BE8602B}"/>
          </ac:spMkLst>
        </pc:spChg>
        <pc:spChg chg="mod">
          <ac:chgData name="Al Brooks" userId="34fc579134f071c1" providerId="LiveId" clId="{5BDF84B7-553A-4E4E-9A1E-417EB8FD4068}" dt="2021-03-23T00:24:05.640" v="7292" actId="108"/>
          <ac:spMkLst>
            <pc:docMk/>
            <pc:sldMk cId="1242024280" sldId="7065"/>
            <ac:spMk id="104" creationId="{B141D1D0-19F3-427E-AF77-0060ADAA07F8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5" creationId="{2E63A3FD-0FEB-421F-BDF0-57B4B12592DB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6" creationId="{23C5DFB4-6FFF-48B4-BC37-BA2F6B90741F}"/>
          </ac:spMkLst>
        </pc:spChg>
        <pc:spChg chg="mod">
          <ac:chgData name="Al Brooks" userId="34fc579134f071c1" providerId="LiveId" clId="{5BDF84B7-553A-4E4E-9A1E-417EB8FD4068}" dt="2021-03-23T00:24:07.397" v="7293" actId="108"/>
          <ac:spMkLst>
            <pc:docMk/>
            <pc:sldMk cId="1242024280" sldId="7065"/>
            <ac:spMk id="107" creationId="{D35C4DF5-C897-41E7-AECD-D6A38A2A3CF5}"/>
          </ac:spMkLst>
        </pc:spChg>
        <pc:spChg chg="mod">
          <ac:chgData name="Al Brooks" userId="34fc579134f071c1" providerId="LiveId" clId="{5BDF84B7-553A-4E4E-9A1E-417EB8FD4068}" dt="2021-03-23T00:24:08.674" v="7294" actId="108"/>
          <ac:spMkLst>
            <pc:docMk/>
            <pc:sldMk cId="1242024280" sldId="7065"/>
            <ac:spMk id="108" creationId="{E04BC3B9-D6D1-4593-ABE4-02D528C46E6B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09" creationId="{69ABB10D-B43E-42CA-B1A8-DF3FA47D9271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0" creationId="{3053B5FA-50AF-4F3C-9900-0F7653B41BF9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1" creationId="{383D189B-2255-4F69-9E1B-10049CDB957D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2" creationId="{118CC74F-E154-4657-A737-D77F2F99AA90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3" creationId="{2C896064-57DC-4CC5-ACDD-75E407CDAFFA}"/>
          </ac:spMkLst>
        </pc:spChg>
        <pc:spChg chg="mod">
          <ac:chgData name="Al Brooks" userId="34fc579134f071c1" providerId="LiveId" clId="{5BDF84B7-553A-4E4E-9A1E-417EB8FD4068}" dt="2021-03-23T00:24:12.847" v="7295" actId="108"/>
          <ac:spMkLst>
            <pc:docMk/>
            <pc:sldMk cId="1242024280" sldId="7065"/>
            <ac:spMk id="114" creationId="{C889C5A9-66CB-45D0-8AF9-4ECD6FE6771C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5" creationId="{49D4D885-5CDB-4E58-8F97-84CF9D367DF4}"/>
          </ac:spMkLst>
        </pc:spChg>
        <pc:spChg chg="mod">
          <ac:chgData name="Al Brooks" userId="34fc579134f071c1" providerId="LiveId" clId="{5BDF84B7-553A-4E4E-9A1E-417EB8FD4068}" dt="2021-03-23T00:24:23.364" v="7296" actId="108"/>
          <ac:spMkLst>
            <pc:docMk/>
            <pc:sldMk cId="1242024280" sldId="7065"/>
            <ac:spMk id="116" creationId="{C7C27069-23A5-40D6-A768-6EF55AC70E82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7" creationId="{8699945C-B722-4067-B7ED-21AF0E1421D2}"/>
          </ac:spMkLst>
        </pc:spChg>
        <pc:spChg chg="mod">
          <ac:chgData name="Al Brooks" userId="34fc579134f071c1" providerId="LiveId" clId="{5BDF84B7-553A-4E4E-9A1E-417EB8FD4068}" dt="2021-03-23T00:24:26.222" v="7297" actId="108"/>
          <ac:spMkLst>
            <pc:docMk/>
            <pc:sldMk cId="1242024280" sldId="7065"/>
            <ac:spMk id="118" creationId="{27CB21BD-416E-4BC4-943B-416AB665D517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19" creationId="{2330BB60-83AC-4AEE-8EE3-B3728451D2F3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0" creationId="{AC09EFA8-F669-4622-9016-4E0143DBF5D4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1" creationId="{6ADB1E5A-873F-48EE-9195-436B5FA9DBC5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2" creationId="{C10215E0-8737-4CF7-932E-F758CC92D6A2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3" creationId="{A624F30A-F7DE-4F20-9565-47C910D44800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4" creationId="{AEBA5ADE-B228-44DF-B523-CBD13F88AAA5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5" creationId="{0669046E-E27A-48FD-9CDC-6FDD2925F927}"/>
          </ac:spMkLst>
        </pc:spChg>
        <pc:spChg chg="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26" creationId="{BBB65A3B-11E7-4ABB-A908-F4661233E3AC}"/>
          </ac:spMkLst>
        </pc:spChg>
        <pc:spChg chg="mod">
          <ac:chgData name="Al Brooks" userId="34fc579134f071c1" providerId="LiveId" clId="{5BDF84B7-553A-4E4E-9A1E-417EB8FD4068}" dt="2021-03-23T00:24:46.299" v="7303" actId="13926"/>
          <ac:spMkLst>
            <pc:docMk/>
            <pc:sldMk cId="1242024280" sldId="7065"/>
            <ac:spMk id="127" creationId="{64E56468-BA26-4BE1-B0ED-4A631A8F97E2}"/>
          </ac:spMkLst>
        </pc:spChg>
        <pc:spChg chg="mod">
          <ac:chgData name="Al Brooks" userId="34fc579134f071c1" providerId="LiveId" clId="{5BDF84B7-553A-4E4E-9A1E-417EB8FD4068}" dt="2021-03-23T00:24:32.876" v="7299" actId="13926"/>
          <ac:spMkLst>
            <pc:docMk/>
            <pc:sldMk cId="1242024280" sldId="7065"/>
            <ac:spMk id="128" creationId="{01B9BE0A-A33C-46AD-969C-947D512395BC}"/>
          </ac:spMkLst>
        </pc:spChg>
        <pc:spChg chg="mod">
          <ac:chgData name="Al Brooks" userId="34fc579134f071c1" providerId="LiveId" clId="{5BDF84B7-553A-4E4E-9A1E-417EB8FD4068}" dt="2021-03-23T00:25:09.053" v="7311" actId="13926"/>
          <ac:spMkLst>
            <pc:docMk/>
            <pc:sldMk cId="1242024280" sldId="7065"/>
            <ac:spMk id="129" creationId="{6F36C5AA-1253-4831-8AA6-9620AA2A7BEF}"/>
          </ac:spMkLst>
        </pc:spChg>
        <pc:spChg chg="add mod">
          <ac:chgData name="Al Brooks" userId="34fc579134f071c1" providerId="LiveId" clId="{5BDF84B7-553A-4E4E-9A1E-417EB8FD4068}" dt="2021-03-23T00:25:15.845" v="7313" actId="13926"/>
          <ac:spMkLst>
            <pc:docMk/>
            <pc:sldMk cId="1242024280" sldId="7065"/>
            <ac:spMk id="131" creationId="{9146B869-F569-41F0-82D6-FA2BBF93FB54}"/>
          </ac:spMkLst>
        </pc:spChg>
        <pc:spChg chg="add mod">
          <ac:chgData name="Al Brooks" userId="34fc579134f071c1" providerId="LiveId" clId="{5BDF84B7-553A-4E4E-9A1E-417EB8FD4068}" dt="2021-03-23T00:24:41.261" v="7301" actId="13926"/>
          <ac:spMkLst>
            <pc:docMk/>
            <pc:sldMk cId="1242024280" sldId="7065"/>
            <ac:spMk id="134" creationId="{4BD313E1-7F20-4BDA-9BB3-9ECE18870F79}"/>
          </ac:spMkLst>
        </pc:spChg>
        <pc:spChg chg="add del mod">
          <ac:chgData name="Al Brooks" userId="34fc579134f071c1" providerId="LiveId" clId="{5BDF84B7-553A-4E4E-9A1E-417EB8FD4068}" dt="2021-03-23T00:03:08.466" v="6572" actId="478"/>
          <ac:spMkLst>
            <pc:docMk/>
            <pc:sldMk cId="1242024280" sldId="7065"/>
            <ac:spMk id="138" creationId="{D20A2DB7-D87E-419A-A7F4-3790005C23B8}"/>
          </ac:spMkLst>
        </pc:spChg>
        <pc:spChg chg="add mod">
          <ac:chgData name="Al Brooks" userId="34fc579134f071c1" providerId="LiveId" clId="{5BDF84B7-553A-4E4E-9A1E-417EB8FD4068}" dt="2021-03-23T00:18:44.513" v="7192" actId="1037"/>
          <ac:spMkLst>
            <pc:docMk/>
            <pc:sldMk cId="1242024280" sldId="7065"/>
            <ac:spMk id="139" creationId="{77ACA531-ACD7-4B4D-AEDE-E67DBCB8C5E9}"/>
          </ac:spMkLst>
        </pc:spChg>
        <pc:spChg chg="add mod">
          <ac:chgData name="Al Brooks" userId="34fc579134f071c1" providerId="LiveId" clId="{5BDF84B7-553A-4E4E-9A1E-417EB8FD4068}" dt="2021-03-23T00:25:25.670" v="7317" actId="13926"/>
          <ac:spMkLst>
            <pc:docMk/>
            <pc:sldMk cId="1242024280" sldId="7065"/>
            <ac:spMk id="141" creationId="{CF075AEC-4ABC-4D3B-8626-327AEEF33C12}"/>
          </ac:spMkLst>
        </pc:spChg>
        <pc:spChg chg="add mod">
          <ac:chgData name="Al Brooks" userId="34fc579134f071c1" providerId="LiveId" clId="{5BDF84B7-553A-4E4E-9A1E-417EB8FD4068}" dt="2021-03-23T00:05:32.192" v="6739"/>
          <ac:spMkLst>
            <pc:docMk/>
            <pc:sldMk cId="1242024280" sldId="7065"/>
            <ac:spMk id="143" creationId="{3B3915ED-8D1A-4EAC-9BAE-0C0D86293EB6}"/>
          </ac:spMkLst>
        </pc:spChg>
        <pc:spChg chg="add del mod">
          <ac:chgData name="Al Brooks" userId="34fc579134f071c1" providerId="LiveId" clId="{5BDF84B7-553A-4E4E-9A1E-417EB8FD4068}" dt="2021-03-23T00:13:22.547" v="6873" actId="478"/>
          <ac:spMkLst>
            <pc:docMk/>
            <pc:sldMk cId="1242024280" sldId="7065"/>
            <ac:spMk id="145" creationId="{5C757556-1FA2-4B0D-9284-60A2D23F73C2}"/>
          </ac:spMkLst>
        </pc:spChg>
        <pc:spChg chg="add del mod">
          <ac:chgData name="Al Brooks" userId="34fc579134f071c1" providerId="LiveId" clId="{5BDF84B7-553A-4E4E-9A1E-417EB8FD4068}" dt="2021-03-23T00:20:27.120" v="7217" actId="478"/>
          <ac:spMkLst>
            <pc:docMk/>
            <pc:sldMk cId="1242024280" sldId="7065"/>
            <ac:spMk id="147" creationId="{C37AFEF7-F40A-4E9A-BE83-A4FFD6AB0E05}"/>
          </ac:spMkLst>
        </pc:spChg>
        <pc:spChg chg="add del mod">
          <ac:chgData name="Al Brooks" userId="34fc579134f071c1" providerId="LiveId" clId="{5BDF84B7-553A-4E4E-9A1E-417EB8FD4068}" dt="2021-03-23T00:13:29.509" v="6875" actId="478"/>
          <ac:spMkLst>
            <pc:docMk/>
            <pc:sldMk cId="1242024280" sldId="7065"/>
            <ac:spMk id="149" creationId="{D90DDC80-84F7-42DC-B7F6-0A6D00BD3076}"/>
          </ac:spMkLst>
        </pc:spChg>
        <pc:spChg chg="add mod">
          <ac:chgData name="Al Brooks" userId="34fc579134f071c1" providerId="LiveId" clId="{5BDF84B7-553A-4E4E-9A1E-417EB8FD4068}" dt="2021-03-23T00:24:58.921" v="7307" actId="13926"/>
          <ac:spMkLst>
            <pc:docMk/>
            <pc:sldMk cId="1242024280" sldId="7065"/>
            <ac:spMk id="150" creationId="{F6B9C86F-758B-4D98-B1DE-799438EFC3C1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3T00:25:30.262" v="7318" actId="478"/>
          <ac:spMkLst>
            <pc:docMk/>
            <pc:sldMk cId="1242024280" sldId="7065"/>
            <ac:spMk id="232" creationId="{819AFA96-EEDE-4161-BAAB-3CEFDF1596C7}"/>
          </ac:spMkLst>
        </pc:spChg>
        <pc:picChg chg="mod">
          <ac:chgData name="Al Brooks" userId="34fc579134f071c1" providerId="LiveId" clId="{5BDF84B7-553A-4E4E-9A1E-417EB8FD4068}" dt="2021-03-23T00:19:36.581" v="7205" actId="1076"/>
          <ac:picMkLst>
            <pc:docMk/>
            <pc:sldMk cId="1242024280" sldId="7065"/>
            <ac:picMk id="4" creationId="{FE4AC29A-9ACE-4927-AAEE-9C116B11470F}"/>
          </ac:picMkLst>
        </pc:pic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82" creationId="{9B1C890C-51DD-432C-99CD-11D192FA6DA5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84" creationId="{61F97EAA-6F1C-43EF-8F71-5B27E0CC82E5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86" creationId="{909BEF8B-7395-4C48-83D4-A731B46939D9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88" creationId="{BE7CAE39-68ED-4E65-BCB6-89ACC18B0718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90" creationId="{018B5A03-3640-4881-B653-11643312B0CB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92" creationId="{450B92FB-8E09-40AE-A1E6-6EC4DA0C6436}"/>
          </ac:cxnSpMkLst>
        </pc:cxnChg>
        <pc:cxnChg chg="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30" creationId="{8F10E40F-AB6A-4FBD-A2D0-2C303303545C}"/>
          </ac:cxnSpMkLst>
        </pc:cxnChg>
        <pc:cxnChg chg="add del mod">
          <ac:chgData name="Al Brooks" userId="34fc579134f071c1" providerId="LiveId" clId="{5BDF84B7-553A-4E4E-9A1E-417EB8FD4068}" dt="2021-03-23T00:00:37.586" v="6469" actId="478"/>
          <ac:cxnSpMkLst>
            <pc:docMk/>
            <pc:sldMk cId="1242024280" sldId="7065"/>
            <ac:cxnSpMk id="132" creationId="{B0B74E7E-FACB-47FA-B4B8-101FC2C709EB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33" creationId="{8B337717-41BE-41BC-A2BA-5A3AFACFCD2E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35" creationId="{532FDF9E-2C21-4854-BD19-554C2B6D7C4E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36" creationId="{FCB86146-BE00-407D-A054-B8014E65695A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37" creationId="{1F6E6E1C-46E6-4FD9-9823-3FEF9909D442}"/>
          </ac:cxnSpMkLst>
        </pc:cxnChg>
        <pc:cxnChg chg="add mod">
          <ac:chgData name="Al Brooks" userId="34fc579134f071c1" providerId="LiveId" clId="{5BDF84B7-553A-4E4E-9A1E-417EB8FD4068}" dt="2021-03-23T00:19:08.675" v="7199" actId="14100"/>
          <ac:cxnSpMkLst>
            <pc:docMk/>
            <pc:sldMk cId="1242024280" sldId="7065"/>
            <ac:cxnSpMk id="140" creationId="{551690CD-C5CE-4073-A4C2-7695BCF53940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42" creationId="{942BC32D-2FC6-44AA-BA80-523A253C08A7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44" creationId="{90E773E6-7D99-4BC8-A065-24BC9FF2AA98}"/>
          </ac:cxnSpMkLst>
        </pc:cxnChg>
        <pc:cxnChg chg="add mod">
          <ac:chgData name="Al Brooks" userId="34fc579134f071c1" providerId="LiveId" clId="{5BDF84B7-553A-4E4E-9A1E-417EB8FD4068}" dt="2021-03-23T00:18:44.513" v="7192" actId="1037"/>
          <ac:cxnSpMkLst>
            <pc:docMk/>
            <pc:sldMk cId="1242024280" sldId="7065"/>
            <ac:cxnSpMk id="146" creationId="{40312C30-7A74-4486-8A9B-39786EB2CC2C}"/>
          </ac:cxnSpMkLst>
        </pc:cxnChg>
        <pc:cxnChg chg="add del mod">
          <ac:chgData name="Al Brooks" userId="34fc579134f071c1" providerId="LiveId" clId="{5BDF84B7-553A-4E4E-9A1E-417EB8FD4068}" dt="2021-03-23T00:18:58.639" v="7195" actId="478"/>
          <ac:cxnSpMkLst>
            <pc:docMk/>
            <pc:sldMk cId="1242024280" sldId="7065"/>
            <ac:cxnSpMk id="148" creationId="{FBA2F270-4BEC-4D9A-B647-7B1BE005E296}"/>
          </ac:cxnSpMkLst>
        </pc:cxnChg>
        <pc:cxnChg chg="add mod">
          <ac:chgData name="Al Brooks" userId="34fc579134f071c1" providerId="LiveId" clId="{5BDF84B7-553A-4E4E-9A1E-417EB8FD4068}" dt="2021-03-23T00:19:50.489" v="7209" actId="108"/>
          <ac:cxnSpMkLst>
            <pc:docMk/>
            <pc:sldMk cId="1242024280" sldId="7065"/>
            <ac:cxnSpMk id="151" creationId="{6260CED8-5C1C-45FF-B342-E46475A3120C}"/>
          </ac:cxnSpMkLst>
        </pc:cxnChg>
        <pc:cxnChg chg="add mod">
          <ac:chgData name="Al Brooks" userId="34fc579134f071c1" providerId="LiveId" clId="{5BDF84B7-553A-4E4E-9A1E-417EB8FD4068}" dt="2021-03-23T00:20:19.080" v="7216" actId="1036"/>
          <ac:cxnSpMkLst>
            <pc:docMk/>
            <pc:sldMk cId="1242024280" sldId="7065"/>
            <ac:cxnSpMk id="154" creationId="{78A93EF0-7165-4B4E-AF63-3D5FCCD5370C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3T00:25:30.262" v="7318" actId="478"/>
          <ac:cxnSpMkLst>
            <pc:docMk/>
            <pc:sldMk cId="1242024280" sldId="7065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BDF84B7-553A-4E4E-9A1E-417EB8FD4068}" dt="2021-03-23T21:25:35.717" v="9751" actId="2696"/>
        <pc:sldMkLst>
          <pc:docMk/>
          <pc:sldMk cId="2481900005" sldId="7065"/>
        </pc:sldMkLst>
        <pc:spChg chg="mod">
          <ac:chgData name="Al Brooks" userId="34fc579134f071c1" providerId="LiveId" clId="{5BDF84B7-553A-4E4E-9A1E-417EB8FD4068}" dt="2021-03-23T21:13:18.302" v="9521" actId="20577"/>
          <ac:spMkLst>
            <pc:docMk/>
            <pc:sldMk cId="2481900005" sldId="7065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1:08:53.719" v="9309" actId="167"/>
          <ac:spMkLst>
            <pc:docMk/>
            <pc:sldMk cId="2481900005" sldId="7065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87" creationId="{4C8DCD22-86EE-454B-8416-90DF07F49909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88" creationId="{F823894B-6E40-4084-8518-9D1F5504C215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89" creationId="{AFEF292F-26B1-4DA4-9419-89831AD3F421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0" creationId="{3907EC20-230C-405C-A13E-20F7D0905CEF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1" creationId="{45F62B70-C64F-4ABA-8C16-0004FBC9E8E2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2" creationId="{7719DA84-05E2-4A08-BE10-88EA81A606FA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3" creationId="{96809502-20B0-48F7-B7EB-1B601920FE7F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4" creationId="{8F1DD7A7-0C8C-48D4-BC75-DC104DF9A64B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5" creationId="{444212B7-A393-4118-80A6-833A92C3BFF0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6" creationId="{5C840395-BB18-4F76-8167-B681AA8166E1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8" creationId="{61C235BC-4FEE-45B9-AEA7-4B5186F8A058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99" creationId="{59F3E3ED-8C68-4A75-B2C0-ACF90F86F857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05" creationId="{89006A60-5772-4F60-B829-948EEBA0F2E1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06" creationId="{A3D9CDEA-4C01-4255-8AC2-BFAFAE952390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45" creationId="{C68A5EA1-3EC8-4C3D-BB8B-1B858A0E7A99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46" creationId="{5451310F-51AA-4EC7-9246-CC1387D1F192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47" creationId="{C55EFCB9-6F6E-45EF-87F1-1503C0E68429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48" creationId="{C70BABCF-8A6C-434F-897A-473A296A1593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49" creationId="{2411FE20-5715-4222-B618-0622FC1B041C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55" creationId="{C3BBECB0-352A-4E92-A6E8-E07B6F30AB0C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156" creationId="{A0A6ECE6-0060-4B40-9331-B5A395CBD71B}"/>
          </ac:spMkLst>
        </pc:spChg>
        <pc:spChg chg="mod">
          <ac:chgData name="Al Brooks" userId="34fc579134f071c1" providerId="LiveId" clId="{5BDF84B7-553A-4E4E-9A1E-417EB8FD4068}" dt="2021-03-23T21:22:59.574" v="9732" actId="1076"/>
          <ac:spMkLst>
            <pc:docMk/>
            <pc:sldMk cId="2481900005" sldId="7065"/>
            <ac:spMk id="158" creationId="{E793F8DD-CDD4-49D7-AF2A-749F614CFE4C}"/>
          </ac:spMkLst>
        </pc:spChg>
        <pc:spChg chg="add mod">
          <ac:chgData name="Al Brooks" userId="34fc579134f071c1" providerId="LiveId" clId="{5BDF84B7-553A-4E4E-9A1E-417EB8FD4068}" dt="2021-03-23T21:10:23.707" v="9341" actId="1076"/>
          <ac:spMkLst>
            <pc:docMk/>
            <pc:sldMk cId="2481900005" sldId="7065"/>
            <ac:spMk id="164" creationId="{A461D346-8B0C-4AD6-9D89-A85985E13242}"/>
          </ac:spMkLst>
        </pc:spChg>
        <pc:spChg chg="add del mod">
          <ac:chgData name="Al Brooks" userId="34fc579134f071c1" providerId="LiveId" clId="{5BDF84B7-553A-4E4E-9A1E-417EB8FD4068}" dt="2021-03-23T21:08:20.928" v="9295" actId="478"/>
          <ac:spMkLst>
            <pc:docMk/>
            <pc:sldMk cId="2481900005" sldId="7065"/>
            <ac:spMk id="170" creationId="{2E6E28B4-7C32-483D-9358-6F49CB2F4A6E}"/>
          </ac:spMkLst>
        </pc:spChg>
        <pc:spChg chg="add del mod">
          <ac:chgData name="Al Brooks" userId="34fc579134f071c1" providerId="LiveId" clId="{5BDF84B7-553A-4E4E-9A1E-417EB8FD4068}" dt="2021-03-23T21:08:28.414" v="9303" actId="478"/>
          <ac:spMkLst>
            <pc:docMk/>
            <pc:sldMk cId="2481900005" sldId="7065"/>
            <ac:spMk id="171" creationId="{D2E1F284-C123-4323-B937-4341F9212889}"/>
          </ac:spMkLst>
        </pc:spChg>
        <pc:spChg chg="add del mod">
          <ac:chgData name="Al Brooks" userId="34fc579134f071c1" providerId="LiveId" clId="{5BDF84B7-553A-4E4E-9A1E-417EB8FD4068}" dt="2021-03-23T21:08:29.267" v="9304" actId="478"/>
          <ac:spMkLst>
            <pc:docMk/>
            <pc:sldMk cId="2481900005" sldId="7065"/>
            <ac:spMk id="172" creationId="{8DAC043E-23FC-4760-9AA3-22D85AC4D1DC}"/>
          </ac:spMkLst>
        </pc:spChg>
        <pc:spChg chg="add del mod">
          <ac:chgData name="Al Brooks" userId="34fc579134f071c1" providerId="LiveId" clId="{5BDF84B7-553A-4E4E-9A1E-417EB8FD4068}" dt="2021-03-23T21:08:22.254" v="9296" actId="478"/>
          <ac:spMkLst>
            <pc:docMk/>
            <pc:sldMk cId="2481900005" sldId="7065"/>
            <ac:spMk id="173" creationId="{3F431320-E1E7-4ED2-900F-22FAF43AA26B}"/>
          </ac:spMkLst>
        </pc:spChg>
        <pc:spChg chg="add mod">
          <ac:chgData name="Al Brooks" userId="34fc579134f071c1" providerId="LiveId" clId="{5BDF84B7-553A-4E4E-9A1E-417EB8FD4068}" dt="2021-03-23T21:08:13.996" v="9294" actId="1035"/>
          <ac:spMkLst>
            <pc:docMk/>
            <pc:sldMk cId="2481900005" sldId="7065"/>
            <ac:spMk id="174" creationId="{39C73C4A-B2C5-44B7-924F-09F2494C5B4E}"/>
          </ac:spMkLst>
        </pc:spChg>
        <pc:spChg chg="add del mod">
          <ac:chgData name="Al Brooks" userId="34fc579134f071c1" providerId="LiveId" clId="{5BDF84B7-553A-4E4E-9A1E-417EB8FD4068}" dt="2021-03-23T21:09:36.909" v="9326" actId="478"/>
          <ac:spMkLst>
            <pc:docMk/>
            <pc:sldMk cId="2481900005" sldId="7065"/>
            <ac:spMk id="175" creationId="{47C82E59-0C54-40C2-AE8C-5F0BBA92768F}"/>
          </ac:spMkLst>
        </pc:spChg>
        <pc:spChg chg="add del mod">
          <ac:chgData name="Al Brooks" userId="34fc579134f071c1" providerId="LiveId" clId="{5BDF84B7-553A-4E4E-9A1E-417EB8FD4068}" dt="2021-03-23T21:09:31.260" v="9325" actId="478"/>
          <ac:spMkLst>
            <pc:docMk/>
            <pc:sldMk cId="2481900005" sldId="7065"/>
            <ac:spMk id="176" creationId="{0EF71255-D045-49EB-8817-9EBD3359C3EB}"/>
          </ac:spMkLst>
        </pc:spChg>
        <pc:spChg chg="add del mod">
          <ac:chgData name="Al Brooks" userId="34fc579134f071c1" providerId="LiveId" clId="{5BDF84B7-553A-4E4E-9A1E-417EB8FD4068}" dt="2021-03-23T21:08:26.613" v="9301" actId="478"/>
          <ac:spMkLst>
            <pc:docMk/>
            <pc:sldMk cId="2481900005" sldId="7065"/>
            <ac:spMk id="177" creationId="{1D3113DD-6044-4CBE-BF2D-2A5402A64EF5}"/>
          </ac:spMkLst>
        </pc:spChg>
        <pc:spChg chg="add del mod">
          <ac:chgData name="Al Brooks" userId="34fc579134f071c1" providerId="LiveId" clId="{5BDF84B7-553A-4E4E-9A1E-417EB8FD4068}" dt="2021-03-23T21:08:25.871" v="9300" actId="478"/>
          <ac:spMkLst>
            <pc:docMk/>
            <pc:sldMk cId="2481900005" sldId="7065"/>
            <ac:spMk id="178" creationId="{336337C7-0E83-4252-9867-F0E188E6512A}"/>
          </ac:spMkLst>
        </pc:spChg>
        <pc:spChg chg="add del mod">
          <ac:chgData name="Al Brooks" userId="34fc579134f071c1" providerId="LiveId" clId="{5BDF84B7-553A-4E4E-9A1E-417EB8FD4068}" dt="2021-03-23T21:08:25.148" v="9299" actId="478"/>
          <ac:spMkLst>
            <pc:docMk/>
            <pc:sldMk cId="2481900005" sldId="7065"/>
            <ac:spMk id="179" creationId="{461EF571-5052-4B75-B3D8-79609EAFA3A1}"/>
          </ac:spMkLst>
        </pc:spChg>
        <pc:spChg chg="add del mod">
          <ac:chgData name="Al Brooks" userId="34fc579134f071c1" providerId="LiveId" clId="{5BDF84B7-553A-4E4E-9A1E-417EB8FD4068}" dt="2021-03-23T21:09:26.440" v="9321" actId="478"/>
          <ac:spMkLst>
            <pc:docMk/>
            <pc:sldMk cId="2481900005" sldId="7065"/>
            <ac:spMk id="180" creationId="{1746155D-FBD3-4439-BCBC-8C9212288F0C}"/>
          </ac:spMkLst>
        </pc:spChg>
        <pc:spChg chg="add del mod">
          <ac:chgData name="Al Brooks" userId="34fc579134f071c1" providerId="LiveId" clId="{5BDF84B7-553A-4E4E-9A1E-417EB8FD4068}" dt="2021-03-23T21:09:27.476" v="9322" actId="478"/>
          <ac:spMkLst>
            <pc:docMk/>
            <pc:sldMk cId="2481900005" sldId="7065"/>
            <ac:spMk id="181" creationId="{AA6F8333-924B-4F71-BE38-494B68BDF1D0}"/>
          </ac:spMkLst>
        </pc:spChg>
        <pc:spChg chg="add del mod">
          <ac:chgData name="Al Brooks" userId="34fc579134f071c1" providerId="LiveId" clId="{5BDF84B7-553A-4E4E-9A1E-417EB8FD4068}" dt="2021-03-23T21:09:25.318" v="9320" actId="478"/>
          <ac:spMkLst>
            <pc:docMk/>
            <pc:sldMk cId="2481900005" sldId="7065"/>
            <ac:spMk id="182" creationId="{11748AC1-73E8-4377-99FD-9F1AD38B9566}"/>
          </ac:spMkLst>
        </pc:spChg>
        <pc:spChg chg="add mod">
          <ac:chgData name="Al Brooks" userId="34fc579134f071c1" providerId="LiveId" clId="{5BDF84B7-553A-4E4E-9A1E-417EB8FD4068}" dt="2021-03-23T21:08:13.996" v="9294" actId="1035"/>
          <ac:spMkLst>
            <pc:docMk/>
            <pc:sldMk cId="2481900005" sldId="7065"/>
            <ac:spMk id="183" creationId="{D4F2294F-E09E-454D-9210-62CFF51DCEE9}"/>
          </ac:spMkLst>
        </pc:spChg>
        <pc:spChg chg="add mod">
          <ac:chgData name="Al Brooks" userId="34fc579134f071c1" providerId="LiveId" clId="{5BDF84B7-553A-4E4E-9A1E-417EB8FD4068}" dt="2021-03-23T21:08:13.996" v="9294" actId="1035"/>
          <ac:spMkLst>
            <pc:docMk/>
            <pc:sldMk cId="2481900005" sldId="7065"/>
            <ac:spMk id="184" creationId="{2C34705A-C599-4DBC-A4A9-0A64BA192C4E}"/>
          </ac:spMkLst>
        </pc:spChg>
        <pc:spChg chg="add mod">
          <ac:chgData name="Al Brooks" userId="34fc579134f071c1" providerId="LiveId" clId="{5BDF84B7-553A-4E4E-9A1E-417EB8FD4068}" dt="2021-03-23T21:08:13.996" v="9294" actId="1035"/>
          <ac:spMkLst>
            <pc:docMk/>
            <pc:sldMk cId="2481900005" sldId="7065"/>
            <ac:spMk id="185" creationId="{55DA9DDB-8822-4CE5-94B5-17B31B8A9923}"/>
          </ac:spMkLst>
        </pc:spChg>
        <pc:spChg chg="add mod">
          <ac:chgData name="Al Brooks" userId="34fc579134f071c1" providerId="LiveId" clId="{5BDF84B7-553A-4E4E-9A1E-417EB8FD4068}" dt="2021-03-23T21:08:13.996" v="9294" actId="1035"/>
          <ac:spMkLst>
            <pc:docMk/>
            <pc:sldMk cId="2481900005" sldId="7065"/>
            <ac:spMk id="186" creationId="{E62EBF28-8B2A-4AD9-BE06-94B34FC29555}"/>
          </ac:spMkLst>
        </pc:spChg>
        <pc:spChg chg="add mod ord">
          <ac:chgData name="Al Brooks" userId="34fc579134f071c1" providerId="LiveId" clId="{5BDF84B7-553A-4E4E-9A1E-417EB8FD4068}" dt="2021-03-23T21:09:48.686" v="9328" actId="1076"/>
          <ac:spMkLst>
            <pc:docMk/>
            <pc:sldMk cId="2481900005" sldId="7065"/>
            <ac:spMk id="191" creationId="{A351E372-43A2-43F2-98F7-4F76902137CD}"/>
          </ac:spMkLst>
        </pc:spChg>
        <pc:spChg chg="add mod">
          <ac:chgData name="Al Brooks" userId="34fc579134f071c1" providerId="LiveId" clId="{5BDF84B7-553A-4E4E-9A1E-417EB8FD4068}" dt="2021-03-23T21:10:36.387" v="9343" actId="1076"/>
          <ac:spMkLst>
            <pc:docMk/>
            <pc:sldMk cId="2481900005" sldId="7065"/>
            <ac:spMk id="193" creationId="{2B4097FC-3DE9-4C2F-8124-FD17D792E623}"/>
          </ac:spMkLst>
        </pc:spChg>
        <pc:spChg chg="add del mod">
          <ac:chgData name="Al Brooks" userId="34fc579134f071c1" providerId="LiveId" clId="{5BDF84B7-553A-4E4E-9A1E-417EB8FD4068}" dt="2021-03-23T21:10:25.679" v="9342" actId="478"/>
          <ac:spMkLst>
            <pc:docMk/>
            <pc:sldMk cId="2481900005" sldId="7065"/>
            <ac:spMk id="194" creationId="{AED27EC0-9578-4737-830B-9EC99C597CD8}"/>
          </ac:spMkLst>
        </pc:spChg>
        <pc:spChg chg="add mod">
          <ac:chgData name="Al Brooks" userId="34fc579134f071c1" providerId="LiveId" clId="{5BDF84B7-553A-4E4E-9A1E-417EB8FD4068}" dt="2021-03-23T21:11:11.851" v="9347" actId="14100"/>
          <ac:spMkLst>
            <pc:docMk/>
            <pc:sldMk cId="2481900005" sldId="7065"/>
            <ac:spMk id="195" creationId="{A42AA7AE-E451-4C4E-8C24-10C1FC745DF2}"/>
          </ac:spMkLst>
        </pc:spChg>
        <pc:spChg chg="add mod">
          <ac:chgData name="Al Brooks" userId="34fc579134f071c1" providerId="LiveId" clId="{5BDF84B7-553A-4E4E-9A1E-417EB8FD4068}" dt="2021-03-23T21:21:54.704" v="9686" actId="1076"/>
          <ac:spMkLst>
            <pc:docMk/>
            <pc:sldMk cId="2481900005" sldId="7065"/>
            <ac:spMk id="196" creationId="{1FDA0ED7-5972-48A6-A655-841F0F7E84F5}"/>
          </ac:spMkLst>
        </pc:spChg>
        <pc:spChg chg="add del mod">
          <ac:chgData name="Al Brooks" userId="34fc579134f071c1" providerId="LiveId" clId="{5BDF84B7-553A-4E4E-9A1E-417EB8FD4068}" dt="2021-03-23T21:23:17.388" v="9740" actId="478"/>
          <ac:spMkLst>
            <pc:docMk/>
            <pc:sldMk cId="2481900005" sldId="7065"/>
            <ac:spMk id="201" creationId="{DCEC9EDF-8EA9-4174-A437-98895BDDDB88}"/>
          </ac:spMkLst>
        </pc:spChg>
        <pc:spChg chg="add mod">
          <ac:chgData name="Al Brooks" userId="34fc579134f071c1" providerId="LiveId" clId="{5BDF84B7-553A-4E4E-9A1E-417EB8FD4068}" dt="2021-03-23T21:23:28.144" v="9743" actId="1076"/>
          <ac:spMkLst>
            <pc:docMk/>
            <pc:sldMk cId="2481900005" sldId="7065"/>
            <ac:spMk id="202" creationId="{6FDB977D-D8D7-4269-A926-F02D1F77258F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213" creationId="{AECA109F-A731-4493-8406-5F6329B74247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214" creationId="{08DE4D7E-9AA2-4A95-B4C9-86B5A0BEB3FF}"/>
          </ac:spMkLst>
        </pc:spChg>
        <pc:spChg chg="del">
          <ac:chgData name="Al Brooks" userId="34fc579134f071c1" providerId="LiveId" clId="{5BDF84B7-553A-4E4E-9A1E-417EB8FD4068}" dt="2021-03-23T21:25:32.133" v="9750" actId="478"/>
          <ac:spMkLst>
            <pc:docMk/>
            <pc:sldMk cId="2481900005" sldId="7065"/>
            <ac:spMk id="215" creationId="{75A945B8-D950-44B8-9521-EC5EB7E9218E}"/>
          </ac:spMkLst>
        </pc:spChg>
        <pc:picChg chg="add mod ord">
          <ac:chgData name="Al Brooks" userId="34fc579134f071c1" providerId="LiveId" clId="{5BDF84B7-553A-4E4E-9A1E-417EB8FD4068}" dt="2021-03-23T21:22:15.543" v="9692" actId="1076"/>
          <ac:picMkLst>
            <pc:docMk/>
            <pc:sldMk cId="2481900005" sldId="7065"/>
            <ac:picMk id="159" creationId="{7100C6F2-5BAB-4DB2-928F-CCA3BDD32E58}"/>
          </ac:picMkLst>
        </pc:pic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86" creationId="{C2A50039-C0B9-48BE-A4F4-09CFC31FD09F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97" creationId="{1CAA9039-491E-4C21-9C21-D496720F753A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0" creationId="{2BAEC432-EDA8-456D-B5CB-73814C05ABB3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1" creationId="{D354C70C-D041-4A73-82B6-331072FBD9A8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2" creationId="{0C5EE56C-BC94-4F09-A2D6-0A7E000374EA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3" creationId="{C1AB8E5B-8B71-4C0C-B799-0F28FBB0747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4" creationId="{1BBA7363-7B36-4545-8A4A-A184134277FC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7" creationId="{7AA814DC-0086-48FE-9E54-492BE8BEB458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8" creationId="{A63CA2FE-3CE1-41E2-B172-09894734BAA0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09" creationId="{1E37B17E-7A79-482E-8B1F-D6B271F1A20E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0" creationId="{0C79AEE4-D05F-435C-BA0F-4ECFA50892A8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1" creationId="{6D4C0B85-8280-440D-83DD-69B42D7E1CD7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2" creationId="{4B892D71-C422-43B7-819B-0B7403C395A6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3" creationId="{24367B4A-921B-4679-A2A5-F017092A5B27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4" creationId="{ECD68401-EC47-4E43-A23C-6D14925272F1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5" creationId="{B7F8E48F-C8BD-4CC3-8FE4-ED50809049E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6" creationId="{9950FF49-917A-4175-8F44-74391E0652F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7" creationId="{B616A4B6-9E74-46AC-BB64-5F728E15A143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8" creationId="{DF811976-D7FF-45F3-9C16-D9D16A6F94A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19" creationId="{0B5BB7D3-8E16-4BA5-8024-C2166C7B8E9A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0" creationId="{DF86DC97-B206-4093-BB7F-5FE75196B153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1" creationId="{3DCA934D-2F4D-4AF1-96C8-D9993AFD5F29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2" creationId="{90708AB1-365C-44D1-8A11-323304D6BCC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3" creationId="{343D471A-D7A3-4357-A7D9-6FDDDA798947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4" creationId="{E04CAB13-E0A0-4213-AEED-4554410C34F9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5" creationId="{FBE3618B-181A-46B5-AC50-57BF0D633EB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6" creationId="{2A25EE58-8EB0-4D29-AEA8-7AE6A4E59A2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7" creationId="{19F327DD-A032-42AF-85B3-28AC748F8CE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8" creationId="{AFB205C9-A58C-4DF3-AA9D-FA11AD87157F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29" creationId="{681049EB-5102-4CBE-B7D4-89B13DC85AA1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0" creationId="{CAB10980-0DAD-46C1-B85E-60B6A1FA6D00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1" creationId="{D692823C-A7C5-47C8-BCB5-0BAA2AB5F0C6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2" creationId="{1D8735DB-A5D7-4CB5-8A96-427E2658338E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3" creationId="{AE0A16D2-EEB1-4C5A-938B-94D02A623623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4" creationId="{0BE70F7F-9CF1-44FB-A3D4-24527AD3A5E5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5" creationId="{4FC7D36D-A506-419F-B182-51AFB90124B7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6" creationId="{21C4EE99-7602-498B-87FC-1A03E4495E54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7" creationId="{48D9F5DE-58DE-4BD8-BC26-5448E13266F2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8" creationId="{E9342DC7-C33E-4EF2-AB97-9785DB76173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39" creationId="{39BD9A27-D727-4845-9227-5175255107EB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40" creationId="{5F195F15-408E-467A-BB78-C4AA2A1BD0B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41" creationId="{E6E2B006-4B0F-4629-AD35-6E9514465D62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42" creationId="{5297888C-C459-4408-AD6C-3F784643326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43" creationId="{2E2BC6F4-46B4-4260-A42F-6157712FE7B2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44" creationId="{1839F9DB-0B45-4740-9332-B262F7D80EF7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0" creationId="{6256276E-7011-4F98-964E-56F63EA6A7FF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1" creationId="{0FCE895A-62C6-4E41-89E1-DA3880805251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2" creationId="{2C5FEBC9-3848-4CEC-B98A-079D0B483962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3" creationId="{3F32642D-477E-49D7-94F6-328C1ABE9AFB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4" creationId="{324004BA-43AC-44FB-B3ED-21FB88D04989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57" creationId="{031C49B4-FBAB-4B1A-94BF-3A1637459792}"/>
          </ac:cxnSpMkLst>
        </pc:cxnChg>
        <pc:cxnChg chg="add mod">
          <ac:chgData name="Al Brooks" userId="34fc579134f071c1" providerId="LiveId" clId="{5BDF84B7-553A-4E4E-9A1E-417EB8FD4068}" dt="2021-03-23T21:08:13.996" v="9294" actId="1035"/>
          <ac:cxnSpMkLst>
            <pc:docMk/>
            <pc:sldMk cId="2481900005" sldId="7065"/>
            <ac:cxnSpMk id="160" creationId="{4288F7D1-FD33-4D4C-9B3B-2E36ED57B2A6}"/>
          </ac:cxnSpMkLst>
        </pc:cxnChg>
        <pc:cxnChg chg="add mod">
          <ac:chgData name="Al Brooks" userId="34fc579134f071c1" providerId="LiveId" clId="{5BDF84B7-553A-4E4E-9A1E-417EB8FD4068}" dt="2021-03-23T21:10:18.796" v="9340" actId="1076"/>
          <ac:cxnSpMkLst>
            <pc:docMk/>
            <pc:sldMk cId="2481900005" sldId="7065"/>
            <ac:cxnSpMk id="161" creationId="{B2F33061-3DEC-444A-AE0D-E5C2317F64C2}"/>
          </ac:cxnSpMkLst>
        </pc:cxnChg>
        <pc:cxnChg chg="add mod">
          <ac:chgData name="Al Brooks" userId="34fc579134f071c1" providerId="LiveId" clId="{5BDF84B7-553A-4E4E-9A1E-417EB8FD4068}" dt="2021-03-23T21:09:53.243" v="9329" actId="14100"/>
          <ac:cxnSpMkLst>
            <pc:docMk/>
            <pc:sldMk cId="2481900005" sldId="7065"/>
            <ac:cxnSpMk id="162" creationId="{69398F13-A869-4711-8D5B-C6C2F559EAEF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163" creationId="{DBFE999A-C1FB-4D80-8802-C8A7E0E9B728}"/>
          </ac:cxnSpMkLst>
        </pc:cxnChg>
        <pc:cxnChg chg="add del mod">
          <ac:chgData name="Al Brooks" userId="34fc579134f071c1" providerId="LiveId" clId="{5BDF84B7-553A-4E4E-9A1E-417EB8FD4068}" dt="2021-03-23T21:08:24.139" v="9298" actId="478"/>
          <ac:cxnSpMkLst>
            <pc:docMk/>
            <pc:sldMk cId="2481900005" sldId="7065"/>
            <ac:cxnSpMk id="165" creationId="{D01D671D-B1F4-442B-A1E1-D88058C04AFC}"/>
          </ac:cxnSpMkLst>
        </pc:cxnChg>
        <pc:cxnChg chg="add del mod">
          <ac:chgData name="Al Brooks" userId="34fc579134f071c1" providerId="LiveId" clId="{5BDF84B7-553A-4E4E-9A1E-417EB8FD4068}" dt="2021-03-23T21:08:23.146" v="9297" actId="478"/>
          <ac:cxnSpMkLst>
            <pc:docMk/>
            <pc:sldMk cId="2481900005" sldId="7065"/>
            <ac:cxnSpMk id="166" creationId="{F6F6BEE8-3E46-4864-A3FD-C4C0CD87EDD4}"/>
          </ac:cxnSpMkLst>
        </pc:cxnChg>
        <pc:cxnChg chg="add del mod">
          <ac:chgData name="Al Brooks" userId="34fc579134f071c1" providerId="LiveId" clId="{5BDF84B7-553A-4E4E-9A1E-417EB8FD4068}" dt="2021-03-23T21:09:29.605" v="9323" actId="478"/>
          <ac:cxnSpMkLst>
            <pc:docMk/>
            <pc:sldMk cId="2481900005" sldId="7065"/>
            <ac:cxnSpMk id="167" creationId="{134D8D83-2614-4BE5-B2F1-45EB4B4A0AC9}"/>
          </ac:cxnSpMkLst>
        </pc:cxnChg>
        <pc:cxnChg chg="add mod">
          <ac:chgData name="Al Brooks" userId="34fc579134f071c1" providerId="LiveId" clId="{5BDF84B7-553A-4E4E-9A1E-417EB8FD4068}" dt="2021-03-23T21:08:13.996" v="9294" actId="1035"/>
          <ac:cxnSpMkLst>
            <pc:docMk/>
            <pc:sldMk cId="2481900005" sldId="7065"/>
            <ac:cxnSpMk id="168" creationId="{C8796219-AB0D-4EC0-A03F-9BB220418D9C}"/>
          </ac:cxnSpMkLst>
        </pc:cxnChg>
        <pc:cxnChg chg="add del mod">
          <ac:chgData name="Al Brooks" userId="34fc579134f071c1" providerId="LiveId" clId="{5BDF84B7-553A-4E4E-9A1E-417EB8FD4068}" dt="2021-03-23T21:08:02.048" v="9256" actId="478"/>
          <ac:cxnSpMkLst>
            <pc:docMk/>
            <pc:sldMk cId="2481900005" sldId="7065"/>
            <ac:cxnSpMk id="169" creationId="{03066E58-6908-4D7B-9888-32923A0658F2}"/>
          </ac:cxnSpMkLst>
        </pc:cxnChg>
        <pc:cxnChg chg="add del mod">
          <ac:chgData name="Al Brooks" userId="34fc579134f071c1" providerId="LiveId" clId="{5BDF84B7-553A-4E4E-9A1E-417EB8FD4068}" dt="2021-03-23T21:08:27.575" v="9302" actId="478"/>
          <ac:cxnSpMkLst>
            <pc:docMk/>
            <pc:sldMk cId="2481900005" sldId="7065"/>
            <ac:cxnSpMk id="187" creationId="{09FEB79A-5E78-4A0D-AED5-85B7A921437B}"/>
          </ac:cxnSpMkLst>
        </pc:cxnChg>
        <pc:cxnChg chg="add del mod">
          <ac:chgData name="Al Brooks" userId="34fc579134f071c1" providerId="LiveId" clId="{5BDF84B7-553A-4E4E-9A1E-417EB8FD4068}" dt="2021-03-23T21:08:00.871" v="9255" actId="478"/>
          <ac:cxnSpMkLst>
            <pc:docMk/>
            <pc:sldMk cId="2481900005" sldId="7065"/>
            <ac:cxnSpMk id="188" creationId="{58281899-D7C5-4863-B0E6-AE32731B69A9}"/>
          </ac:cxnSpMkLst>
        </pc:cxnChg>
        <pc:cxnChg chg="add del mod">
          <ac:chgData name="Al Brooks" userId="34fc579134f071c1" providerId="LiveId" clId="{5BDF84B7-553A-4E4E-9A1E-417EB8FD4068}" dt="2021-03-23T21:08:03.973" v="9257" actId="478"/>
          <ac:cxnSpMkLst>
            <pc:docMk/>
            <pc:sldMk cId="2481900005" sldId="7065"/>
            <ac:cxnSpMk id="189" creationId="{254E87D4-4C59-4F70-B7D9-DB6F70FF88DC}"/>
          </ac:cxnSpMkLst>
        </pc:cxnChg>
        <pc:cxnChg chg="add del mod">
          <ac:chgData name="Al Brooks" userId="34fc579134f071c1" providerId="LiveId" clId="{5BDF84B7-553A-4E4E-9A1E-417EB8FD4068}" dt="2021-03-23T21:07:59.974" v="9254" actId="478"/>
          <ac:cxnSpMkLst>
            <pc:docMk/>
            <pc:sldMk cId="2481900005" sldId="7065"/>
            <ac:cxnSpMk id="190" creationId="{91C010E2-5F24-4441-8AFB-1FD580634085}"/>
          </ac:cxnSpMkLst>
        </pc:cxnChg>
        <pc:cxnChg chg="add mod">
          <ac:chgData name="Al Brooks" userId="34fc579134f071c1" providerId="LiveId" clId="{5BDF84B7-553A-4E4E-9A1E-417EB8FD4068}" dt="2021-03-23T21:09:23.273" v="9319" actId="14100"/>
          <ac:cxnSpMkLst>
            <pc:docMk/>
            <pc:sldMk cId="2481900005" sldId="7065"/>
            <ac:cxnSpMk id="192" creationId="{3836D5F3-E306-42D5-B6E4-8EF58E4954CF}"/>
          </ac:cxnSpMkLst>
        </pc:cxnChg>
        <pc:cxnChg chg="add mod">
          <ac:chgData name="Al Brooks" userId="34fc579134f071c1" providerId="LiveId" clId="{5BDF84B7-553A-4E4E-9A1E-417EB8FD4068}" dt="2021-03-23T21:22:08.814" v="9690" actId="14100"/>
          <ac:cxnSpMkLst>
            <pc:docMk/>
            <pc:sldMk cId="2481900005" sldId="7065"/>
            <ac:cxnSpMk id="197" creationId="{877A1A70-4C0F-4202-9B40-EDDE1F07507B}"/>
          </ac:cxnSpMkLst>
        </pc:cxnChg>
        <pc:cxnChg chg="add mod">
          <ac:chgData name="Al Brooks" userId="34fc579134f071c1" providerId="LiveId" clId="{5BDF84B7-553A-4E4E-9A1E-417EB8FD4068}" dt="2021-03-23T21:23:05.842" v="9734" actId="14100"/>
          <ac:cxnSpMkLst>
            <pc:docMk/>
            <pc:sldMk cId="2481900005" sldId="7065"/>
            <ac:cxnSpMk id="198" creationId="{A473D442-7855-4C39-94B0-4F1E27D08A62}"/>
          </ac:cxnSpMkLst>
        </pc:cxnChg>
        <pc:cxnChg chg="add mod">
          <ac:chgData name="Al Brooks" userId="34fc579134f071c1" providerId="LiveId" clId="{5BDF84B7-553A-4E4E-9A1E-417EB8FD4068}" dt="2021-03-23T21:23:08.288" v="9735" actId="571"/>
          <ac:cxnSpMkLst>
            <pc:docMk/>
            <pc:sldMk cId="2481900005" sldId="7065"/>
            <ac:cxnSpMk id="199" creationId="{5F059B17-4F21-4CEB-8AA3-390AFA210EB9}"/>
          </ac:cxnSpMkLst>
        </pc:cxnChg>
        <pc:cxnChg chg="add mod">
          <ac:chgData name="Al Brooks" userId="34fc579134f071c1" providerId="LiveId" clId="{5BDF84B7-553A-4E4E-9A1E-417EB8FD4068}" dt="2021-03-23T21:23:16.027" v="9738" actId="1076"/>
          <ac:cxnSpMkLst>
            <pc:docMk/>
            <pc:sldMk cId="2481900005" sldId="7065"/>
            <ac:cxnSpMk id="200" creationId="{BAAB4D02-F336-4A2D-8B7D-F2E79675436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216" creationId="{AB72C323-7307-4B0E-8790-F10FD2DB645E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222" creationId="{6FA14612-F3D0-4335-A2DA-245D1E998D0D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223" creationId="{1169BC68-BAE2-4CD3-9088-629E6083AF48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224" creationId="{C7A9A336-5D8F-42E9-A26F-1EF95FEA423C}"/>
          </ac:cxnSpMkLst>
        </pc:cxnChg>
        <pc:cxnChg chg="del">
          <ac:chgData name="Al Brooks" userId="34fc579134f071c1" providerId="LiveId" clId="{5BDF84B7-553A-4E4E-9A1E-417EB8FD4068}" dt="2021-03-23T21:25:32.133" v="9750" actId="478"/>
          <ac:cxnSpMkLst>
            <pc:docMk/>
            <pc:sldMk cId="2481900005" sldId="7065"/>
            <ac:cxnSpMk id="225" creationId="{D98339A6-FD03-413D-B786-D70983ACC217}"/>
          </ac:cxnSpMkLst>
        </pc:cxnChg>
      </pc:sldChg>
      <pc:sldChg chg="addSp modSp add del mod">
        <pc:chgData name="Al Brooks" userId="34fc579134f071c1" providerId="LiveId" clId="{5BDF84B7-553A-4E4E-9A1E-417EB8FD4068}" dt="2021-03-23T21:29:25.034" v="9752" actId="47"/>
        <pc:sldMkLst>
          <pc:docMk/>
          <pc:sldMk cId="182278039" sldId="7066"/>
        </pc:sldMkLst>
        <pc:spChg chg="mod">
          <ac:chgData name="Al Brooks" userId="34fc579134f071c1" providerId="LiveId" clId="{5BDF84B7-553A-4E4E-9A1E-417EB8FD4068}" dt="2021-03-23T20:36:15.314" v="8995" actId="20577"/>
          <ac:spMkLst>
            <pc:docMk/>
            <pc:sldMk cId="182278039" sldId="7066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0:36:03.117" v="8973" actId="167"/>
          <ac:spMkLst>
            <pc:docMk/>
            <pc:sldMk cId="182278039" sldId="7066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23T19:58:54.848" v="8567" actId="1076"/>
          <ac:spMkLst>
            <pc:docMk/>
            <pc:sldMk cId="182278039" sldId="7066"/>
            <ac:spMk id="158" creationId="{E793F8DD-CDD4-49D7-AF2A-749F614CFE4C}"/>
          </ac:spMkLst>
        </pc:spChg>
        <pc:spChg chg="add mod">
          <ac:chgData name="Al Brooks" userId="34fc579134f071c1" providerId="LiveId" clId="{5BDF84B7-553A-4E4E-9A1E-417EB8FD4068}" dt="2021-03-23T19:59:06.223" v="8580" actId="207"/>
          <ac:spMkLst>
            <pc:docMk/>
            <pc:sldMk cId="182278039" sldId="7066"/>
            <ac:spMk id="159" creationId="{41429C1A-9BD8-4D0E-80B8-D5AC53C93803}"/>
          </ac:spMkLst>
        </pc:spChg>
        <pc:picChg chg="add mod ord">
          <ac:chgData name="Al Brooks" userId="34fc579134f071c1" providerId="LiveId" clId="{5BDF84B7-553A-4E4E-9A1E-417EB8FD4068}" dt="2021-03-23T20:35:57.017" v="8971" actId="167"/>
          <ac:picMkLst>
            <pc:docMk/>
            <pc:sldMk cId="182278039" sldId="7066"/>
            <ac:picMk id="160" creationId="{31B761A2-0FF3-431A-96D3-98B2E526D26C}"/>
          </ac:picMkLst>
        </pc:picChg>
      </pc:sldChg>
      <pc:sldChg chg="addSp delSp modSp add del mod modClrScheme chgLayout">
        <pc:chgData name="Al Brooks" userId="34fc579134f071c1" providerId="LiveId" clId="{5BDF84B7-553A-4E4E-9A1E-417EB8FD4068}" dt="2021-03-24T15:24:43.735" v="10664" actId="47"/>
        <pc:sldMkLst>
          <pc:docMk/>
          <pc:sldMk cId="1787053503" sldId="7067"/>
        </pc:sldMkLst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" creationId="{BC1EA356-AA12-4342-A103-DCF6D5B50FEE}"/>
          </ac:spMkLst>
        </pc:spChg>
        <pc:spChg chg="mod ord">
          <ac:chgData name="Al Brooks" userId="34fc579134f071c1" providerId="LiveId" clId="{5BDF84B7-553A-4E4E-9A1E-417EB8FD4068}" dt="2021-03-23T20:33:34.668" v="8885" actId="113"/>
          <ac:spMkLst>
            <pc:docMk/>
            <pc:sldMk cId="1787053503" sldId="7067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3T20:34:39.541" v="8949" actId="1076"/>
          <ac:spMkLst>
            <pc:docMk/>
            <pc:sldMk cId="1787053503" sldId="7067"/>
            <ac:spMk id="21" creationId="{D800B438-E78B-4C04-8812-E548DC25F1FB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19" creationId="{41202F9F-55DD-4E31-8E8D-3E39FB9DA9B0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1" creationId="{9B746AEA-0477-44FC-A7D7-AA05C6449D02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2" creationId="{E7C2FB0E-50EA-4FC8-B55F-6485C31B2AB3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5" creationId="{2E0F93E4-C2F8-4612-AFC0-4463EB4C8218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6" creationId="{05B781D3-E6EE-4A58-94AE-F8391DCB15A9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7" creationId="{226D49C5-4401-4A53-AF8F-5F6DDA5666AA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8" creationId="{D489C76A-ED74-4003-9AEE-45C08A49046B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29" creationId="{D05B6DD5-0ECB-4933-ACE8-1B6B99E085D8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0" creationId="{B977B4D6-63DB-4D3C-8005-ECE989845240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1" creationId="{7DFF7296-192F-4A22-A2EA-1482F54E0A9E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2" creationId="{96649AFD-5832-4324-AF8C-8C7C34E6EF6C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3" creationId="{406F49A9-ECF0-4CEC-9120-1FD8C5BF0165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4" creationId="{EA407556-E7EC-4F7E-A99C-ECBDE4630E0A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5" creationId="{2B3497B1-D184-4DE8-81D2-8D9AB0750267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6" creationId="{D85A027B-D8E1-4505-BA60-B60357AEC03F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7" creationId="{9E734271-06BC-4000-8B07-A898E5707DBA}"/>
          </ac:spMkLst>
        </pc:spChg>
        <pc:spChg chg="add mod">
          <ac:chgData name="Al Brooks" userId="34fc579134f071c1" providerId="LiveId" clId="{5BDF84B7-553A-4E4E-9A1E-417EB8FD4068}" dt="2021-03-23T20:34:23.740" v="8944"/>
          <ac:spMkLst>
            <pc:docMk/>
            <pc:sldMk cId="1787053503" sldId="7067"/>
            <ac:spMk id="138" creationId="{19A1456C-04E0-492A-AF82-07A1025632CA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39" creationId="{F4F1FF59-AB71-40D5-A052-F00178612D0D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0" creationId="{06EA6677-B447-48A8-BED9-03DD1161EE54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1" creationId="{A3055C37-E823-4BE2-8A33-4BCAF43BE47E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2" creationId="{5084FDAF-382B-4B87-975C-080D8904FCFE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3" creationId="{AD36A464-2DD9-434B-B9D2-D26E68D6752D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4" creationId="{66AF829B-BAA2-4CB7-82FC-CD0CDCEC61A8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5" creationId="{F21335D4-E52F-4A85-AF86-7FB466AC5DCB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6" creationId="{C3B507F5-2ABB-4865-B3C5-CA3EF7911C8D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7" creationId="{443471BA-E933-4E23-A427-EB8F7BC2D9DF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8" creationId="{A7D74E05-C028-4CDE-86FE-00E470FF7BAE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49" creationId="{F2F6876B-26E2-4DBF-B38B-479E7A37F02F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0" creationId="{9BAD92D2-1F2D-4787-8DAC-E2D9A5616113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1" creationId="{FFD18CC1-F04A-4B7A-A0AD-1E952D6F6741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2" creationId="{18607776-3A63-47A0-B1D9-E41F7AE1D5A7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3" creationId="{ED5D8251-EF41-4EB7-995C-94776FFDFCF1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4" creationId="{CAB26827-5517-44AF-89D0-FB1FA51B6C5A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5" creationId="{11120AB1-6E1A-40A4-979A-1B873B3F4658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6" creationId="{7C141E60-B236-4FA3-BBEA-236A7DB94ABF}"/>
          </ac:spMkLst>
        </pc:spChg>
        <pc:spChg chg="del mod">
          <ac:chgData name="Al Brooks" userId="34fc579134f071c1" providerId="LiveId" clId="{5BDF84B7-553A-4E4E-9A1E-417EB8FD4068}" dt="2021-03-23T20:34:34.918" v="8947" actId="478"/>
          <ac:spMkLst>
            <pc:docMk/>
            <pc:sldMk cId="1787053503" sldId="7067"/>
            <ac:spMk id="157" creationId="{B60AA438-5AC5-4642-A032-B3A7D9B5D1DB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3T21:34:16.846" v="9797" actId="478"/>
          <ac:spMkLst>
            <pc:docMk/>
            <pc:sldMk cId="1787053503" sldId="7067"/>
            <ac:spMk id="232" creationId="{819AFA96-EEDE-4161-BAAB-3CEFDF1596C7}"/>
          </ac:spMkLst>
        </pc:spChg>
        <pc:picChg chg="del mod modCrop">
          <ac:chgData name="Al Brooks" userId="34fc579134f071c1" providerId="LiveId" clId="{5BDF84B7-553A-4E4E-9A1E-417EB8FD4068}" dt="2021-03-23T20:34:31.307" v="8946" actId="21"/>
          <ac:picMkLst>
            <pc:docMk/>
            <pc:sldMk cId="1787053503" sldId="7067"/>
            <ac:picMk id="4" creationId="{2BC2C626-25E3-43CE-98AC-6613E5666463}"/>
          </ac:picMkLst>
        </pc:picChg>
        <pc:picChg chg="add mod">
          <ac:chgData name="Al Brooks" userId="34fc579134f071c1" providerId="LiveId" clId="{5BDF84B7-553A-4E4E-9A1E-417EB8FD4068}" dt="2021-03-23T20:34:36.404" v="8948"/>
          <ac:picMkLst>
            <pc:docMk/>
            <pc:sldMk cId="1787053503" sldId="7067"/>
            <ac:picMk id="213" creationId="{5580A917-BAF1-44A5-9B8B-E6C79A36B493}"/>
          </ac:picMkLst>
        </pc:pic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82" creationId="{128CE335-A549-4361-93C9-44282CE59E49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84" creationId="{BB092D90-383E-4F9E-8AAE-3ECECB83A04B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87" creationId="{40CEA0FF-C9A4-4207-813A-DDCE178D0D71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90" creationId="{C0815A7B-9278-4D79-BC62-640A9E713F14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92" creationId="{E14EA030-9F55-407E-B1C4-C3C4ACB35078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94" creationId="{97E62C7C-F4FB-42A5-A36D-506769088638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98" creationId="{93BA94AF-D5E7-43D4-BAEE-7FC1270BF7DF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00" creationId="{F64975B9-A2A0-4CB4-84CF-8F2FCAA4756B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02" creationId="{6969F925-CD0F-4F0C-9991-5AD5FBECD952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04" creationId="{9B4375E8-8FF2-41AE-B9A7-7CBAD44B08CA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06" creationId="{89B982C4-816E-4699-BABB-F5004FF4AF6F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09" creationId="{AB7C11EE-6646-4395-BC72-6661FEE5BDD1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11" creationId="{2D48213B-6274-4EB5-96D5-04B2586EBFC6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14" creationId="{ED7A8BC6-4E7C-4B1C-B462-7BF0AC2D2DCF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17" creationId="{746ED85F-9100-4734-BF5F-B799817B6B62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23" creationId="{38C7D43C-AD09-4B7C-A1EF-4E47D07A9468}"/>
          </ac:cxnSpMkLst>
        </pc:cxnChg>
        <pc:cxnChg chg="del mod">
          <ac:chgData name="Al Brooks" userId="34fc579134f071c1" providerId="LiveId" clId="{5BDF84B7-553A-4E4E-9A1E-417EB8FD4068}" dt="2021-03-23T20:34:34.918" v="8947" actId="478"/>
          <ac:cxnSpMkLst>
            <pc:docMk/>
            <pc:sldMk cId="1787053503" sldId="7067"/>
            <ac:cxnSpMk id="163" creationId="{EB28C801-08F2-4909-BBCE-E991A50254C2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3T21:34:16.846" v="9797" actId="478"/>
          <ac:cxnSpMkLst>
            <pc:docMk/>
            <pc:sldMk cId="1787053503" sldId="706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BDF84B7-553A-4E4E-9A1E-417EB8FD4068}" dt="2021-03-24T15:24:43.735" v="10664" actId="47"/>
        <pc:sldMkLst>
          <pc:docMk/>
          <pc:sldMk cId="2272403166" sldId="7068"/>
        </pc:sldMkLst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" creationId="{BC1EA356-AA12-4342-A103-DCF6D5B50FEE}"/>
          </ac:spMkLst>
        </pc:spChg>
        <pc:spChg chg="mod">
          <ac:chgData name="Al Brooks" userId="34fc579134f071c1" providerId="LiveId" clId="{5BDF84B7-553A-4E4E-9A1E-417EB8FD4068}" dt="2021-03-23T20:55:00.875" v="9034" actId="1076"/>
          <ac:spMkLst>
            <pc:docMk/>
            <pc:sldMk cId="2272403166" sldId="7068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3T21:33:48.292" v="9793" actId="167"/>
          <ac:spMkLst>
            <pc:docMk/>
            <pc:sldMk cId="2272403166" sldId="7068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3T20:56:10.822" v="9046" actId="478"/>
          <ac:spMkLst>
            <pc:docMk/>
            <pc:sldMk cId="2272403166" sldId="7068"/>
            <ac:spMk id="119" creationId="{41202F9F-55DD-4E31-8E8D-3E39FB9DA9B0}"/>
          </ac:spMkLst>
        </pc:spChg>
        <pc:spChg chg="del mod">
          <ac:chgData name="Al Brooks" userId="34fc579134f071c1" providerId="LiveId" clId="{5BDF84B7-553A-4E4E-9A1E-417EB8FD4068}" dt="2021-03-23T20:57:10.753" v="9056" actId="478"/>
          <ac:spMkLst>
            <pc:docMk/>
            <pc:sldMk cId="2272403166" sldId="7068"/>
            <ac:spMk id="121" creationId="{9B746AEA-0477-44FC-A7D7-AA05C6449D02}"/>
          </ac:spMkLst>
        </pc:spChg>
        <pc:spChg chg="mod">
          <ac:chgData name="Al Brooks" userId="34fc579134f071c1" providerId="LiveId" clId="{5BDF84B7-553A-4E4E-9A1E-417EB8FD4068}" dt="2021-03-23T21:31:22.150" v="9763" actId="13926"/>
          <ac:spMkLst>
            <pc:docMk/>
            <pc:sldMk cId="2272403166" sldId="7068"/>
            <ac:spMk id="122" creationId="{E7C2FB0E-50EA-4FC8-B55F-6485C31B2AB3}"/>
          </ac:spMkLst>
        </pc:spChg>
        <pc:spChg chg="mod">
          <ac:chgData name="Al Brooks" userId="34fc579134f071c1" providerId="LiveId" clId="{5BDF84B7-553A-4E4E-9A1E-417EB8FD4068}" dt="2021-03-23T21:20:16.663" v="9667" actId="1076"/>
          <ac:spMkLst>
            <pc:docMk/>
            <pc:sldMk cId="2272403166" sldId="7068"/>
            <ac:spMk id="125" creationId="{2E0F93E4-C2F8-4612-AFC0-4463EB4C8218}"/>
          </ac:spMkLst>
        </pc:spChg>
        <pc:spChg chg="del mod">
          <ac:chgData name="Al Brooks" userId="34fc579134f071c1" providerId="LiveId" clId="{5BDF84B7-553A-4E4E-9A1E-417EB8FD4068}" dt="2021-03-23T21:04:46.510" v="9191" actId="478"/>
          <ac:spMkLst>
            <pc:docMk/>
            <pc:sldMk cId="2272403166" sldId="7068"/>
            <ac:spMk id="126" creationId="{05B781D3-E6EE-4A58-94AE-F8391DCB15A9}"/>
          </ac:spMkLst>
        </pc:spChg>
        <pc:spChg chg="mod">
          <ac:chgData name="Al Brooks" userId="34fc579134f071c1" providerId="LiveId" clId="{5BDF84B7-553A-4E4E-9A1E-417EB8FD4068}" dt="2021-03-23T21:31:34.724" v="9766" actId="113"/>
          <ac:spMkLst>
            <pc:docMk/>
            <pc:sldMk cId="2272403166" sldId="7068"/>
            <ac:spMk id="127" creationId="{226D49C5-4401-4A53-AF8F-5F6DDA5666AA}"/>
          </ac:spMkLst>
        </pc:spChg>
        <pc:spChg chg="mod">
          <ac:chgData name="Al Brooks" userId="34fc579134f071c1" providerId="LiveId" clId="{5BDF84B7-553A-4E4E-9A1E-417EB8FD4068}" dt="2021-03-23T21:31:53.974" v="9767" actId="108"/>
          <ac:spMkLst>
            <pc:docMk/>
            <pc:sldMk cId="2272403166" sldId="7068"/>
            <ac:spMk id="128" creationId="{D489C76A-ED74-4003-9AEE-45C08A49046B}"/>
          </ac:spMkLst>
        </pc:spChg>
        <pc:spChg chg="mod">
          <ac:chgData name="Al Brooks" userId="34fc579134f071c1" providerId="LiveId" clId="{5BDF84B7-553A-4E4E-9A1E-417EB8FD4068}" dt="2021-03-23T21:31:56.197" v="9768" actId="108"/>
          <ac:spMkLst>
            <pc:docMk/>
            <pc:sldMk cId="2272403166" sldId="7068"/>
            <ac:spMk id="131" creationId="{7DFF7296-192F-4A22-A2EA-1482F54E0A9E}"/>
          </ac:spMkLst>
        </pc:spChg>
        <pc:spChg chg="mod">
          <ac:chgData name="Al Brooks" userId="34fc579134f071c1" providerId="LiveId" clId="{5BDF84B7-553A-4E4E-9A1E-417EB8FD4068}" dt="2021-03-23T21:31:57.540" v="9769" actId="108"/>
          <ac:spMkLst>
            <pc:docMk/>
            <pc:sldMk cId="2272403166" sldId="7068"/>
            <ac:spMk id="132" creationId="{96649AFD-5832-4324-AF8C-8C7C34E6EF6C}"/>
          </ac:spMkLst>
        </pc:spChg>
        <pc:spChg chg="mod">
          <ac:chgData name="Al Brooks" userId="34fc579134f071c1" providerId="LiveId" clId="{5BDF84B7-553A-4E4E-9A1E-417EB8FD4068}" dt="2021-03-23T21:32:08.529" v="9772" actId="108"/>
          <ac:spMkLst>
            <pc:docMk/>
            <pc:sldMk cId="2272403166" sldId="7068"/>
            <ac:spMk id="139" creationId="{F4F1FF59-AB71-40D5-A052-F00178612D0D}"/>
          </ac:spMkLst>
        </pc:spChg>
        <pc:spChg chg="mod">
          <ac:chgData name="Al Brooks" userId="34fc579134f071c1" providerId="LiveId" clId="{5BDF84B7-553A-4E4E-9A1E-417EB8FD4068}" dt="2021-03-23T21:32:11.071" v="9773" actId="108"/>
          <ac:spMkLst>
            <pc:docMk/>
            <pc:sldMk cId="2272403166" sldId="7068"/>
            <ac:spMk id="140" creationId="{06EA6677-B447-48A8-BED9-03DD1161EE54}"/>
          </ac:spMkLst>
        </pc:spChg>
        <pc:spChg chg="mod">
          <ac:chgData name="Al Brooks" userId="34fc579134f071c1" providerId="LiveId" clId="{5BDF84B7-553A-4E4E-9A1E-417EB8FD4068}" dt="2021-03-23T21:32:18.468" v="9774" actId="108"/>
          <ac:spMkLst>
            <pc:docMk/>
            <pc:sldMk cId="2272403166" sldId="7068"/>
            <ac:spMk id="143" creationId="{AD36A464-2DD9-434B-B9D2-D26E68D6752D}"/>
          </ac:spMkLst>
        </pc:spChg>
        <pc:spChg chg="mod">
          <ac:chgData name="Al Brooks" userId="34fc579134f071c1" providerId="LiveId" clId="{5BDF84B7-553A-4E4E-9A1E-417EB8FD4068}" dt="2021-03-23T21:32:21.933" v="9775" actId="108"/>
          <ac:spMkLst>
            <pc:docMk/>
            <pc:sldMk cId="2272403166" sldId="7068"/>
            <ac:spMk id="145" creationId="{F21335D4-E52F-4A85-AF86-7FB466AC5DCB}"/>
          </ac:spMkLst>
        </pc:spChg>
        <pc:spChg chg="mod">
          <ac:chgData name="Al Brooks" userId="34fc579134f071c1" providerId="LiveId" clId="{5BDF84B7-553A-4E4E-9A1E-417EB8FD4068}" dt="2021-03-23T21:32:24.539" v="9776" actId="108"/>
          <ac:spMkLst>
            <pc:docMk/>
            <pc:sldMk cId="2272403166" sldId="7068"/>
            <ac:spMk id="148" creationId="{A7D74E05-C028-4CDE-86FE-00E470FF7BAE}"/>
          </ac:spMkLst>
        </pc:spChg>
        <pc:spChg chg="mod">
          <ac:chgData name="Al Brooks" userId="34fc579134f071c1" providerId="LiveId" clId="{5BDF84B7-553A-4E4E-9A1E-417EB8FD4068}" dt="2021-03-23T21:32:28.625" v="9777" actId="108"/>
          <ac:spMkLst>
            <pc:docMk/>
            <pc:sldMk cId="2272403166" sldId="7068"/>
            <ac:spMk id="149" creationId="{F2F6876B-26E2-4DBF-B38B-479E7A37F02F}"/>
          </ac:spMkLst>
        </pc:spChg>
        <pc:spChg chg="mod">
          <ac:chgData name="Al Brooks" userId="34fc579134f071c1" providerId="LiveId" clId="{5BDF84B7-553A-4E4E-9A1E-417EB8FD4068}" dt="2021-03-23T21:32:59.610" v="9781" actId="108"/>
          <ac:spMkLst>
            <pc:docMk/>
            <pc:sldMk cId="2272403166" sldId="7068"/>
            <ac:spMk id="151" creationId="{FFD18CC1-F04A-4B7A-A0AD-1E952D6F6741}"/>
          </ac:spMkLst>
        </pc:spChg>
        <pc:spChg chg="mod">
          <ac:chgData name="Al Brooks" userId="34fc579134f071c1" providerId="LiveId" clId="{5BDF84B7-553A-4E4E-9A1E-417EB8FD4068}" dt="2021-03-23T21:32:48.653" v="9780" actId="108"/>
          <ac:spMkLst>
            <pc:docMk/>
            <pc:sldMk cId="2272403166" sldId="7068"/>
            <ac:spMk id="153" creationId="{ED5D8251-EF41-4EB7-995C-94776FFDFCF1}"/>
          </ac:spMkLst>
        </pc:spChg>
        <pc:spChg chg="mod">
          <ac:chgData name="Al Brooks" userId="34fc579134f071c1" providerId="LiveId" clId="{5BDF84B7-553A-4E4E-9A1E-417EB8FD4068}" dt="2021-03-23T21:33:20.285" v="9788" actId="1035"/>
          <ac:spMkLst>
            <pc:docMk/>
            <pc:sldMk cId="2272403166" sldId="7068"/>
            <ac:spMk id="154" creationId="{CAB26827-5517-44AF-89D0-FB1FA51B6C5A}"/>
          </ac:spMkLst>
        </pc:spChg>
        <pc:spChg chg="mod">
          <ac:chgData name="Al Brooks" userId="34fc579134f071c1" providerId="LiveId" clId="{5BDF84B7-553A-4E4E-9A1E-417EB8FD4068}" dt="2021-03-23T21:21:01.064" v="9678" actId="1076"/>
          <ac:spMkLst>
            <pc:docMk/>
            <pc:sldMk cId="2272403166" sldId="7068"/>
            <ac:spMk id="157" creationId="{B60AA438-5AC5-4642-A032-B3A7D9B5D1DB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178" creationId="{58AD4589-C940-4B3A-B426-E89BB9859B64}"/>
          </ac:spMkLst>
        </pc:spChg>
        <pc:spChg chg="add mod">
          <ac:chgData name="Al Brooks" userId="34fc579134f071c1" providerId="LiveId" clId="{5BDF84B7-553A-4E4E-9A1E-417EB8FD4068}" dt="2021-03-23T20:53:41.526" v="9030"/>
          <ac:spMkLst>
            <pc:docMk/>
            <pc:sldMk cId="2272403166" sldId="7068"/>
            <ac:spMk id="213" creationId="{22732977-30A8-4E73-8FCF-6D5F26B1501C}"/>
          </ac:spMkLst>
        </pc:spChg>
        <pc:spChg chg="add mod">
          <ac:chgData name="Al Brooks" userId="34fc579134f071c1" providerId="LiveId" clId="{5BDF84B7-553A-4E4E-9A1E-417EB8FD4068}" dt="2021-03-23T21:30:58.541" v="9756" actId="13926"/>
          <ac:spMkLst>
            <pc:docMk/>
            <pc:sldMk cId="2272403166" sldId="7068"/>
            <ac:spMk id="214" creationId="{CF78575A-7552-483B-B7AD-5DC83E398A48}"/>
          </ac:spMkLst>
        </pc:spChg>
        <pc:spChg chg="add del mod">
          <ac:chgData name="Al Brooks" userId="34fc579134f071c1" providerId="LiveId" clId="{5BDF84B7-553A-4E4E-9A1E-417EB8FD4068}" dt="2021-03-23T20:58:55.258" v="9090" actId="478"/>
          <ac:spMkLst>
            <pc:docMk/>
            <pc:sldMk cId="2272403166" sldId="7068"/>
            <ac:spMk id="216" creationId="{470FD9FE-BAFE-4A5A-BDBD-7D9191F0755E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21" creationId="{68FD4F3E-0F63-4A17-BC12-C80420F32F69}"/>
          </ac:spMkLst>
        </pc:spChg>
        <pc:spChg chg="add mod">
          <ac:chgData name="Al Brooks" userId="34fc579134f071c1" providerId="LiveId" clId="{5BDF84B7-553A-4E4E-9A1E-417EB8FD4068}" dt="2021-03-23T21:31:12.040" v="9759" actId="13926"/>
          <ac:spMkLst>
            <pc:docMk/>
            <pc:sldMk cId="2272403166" sldId="7068"/>
            <ac:spMk id="222" creationId="{17E771B3-8A43-44D4-BB4A-D39965B11E55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28" creationId="{22168355-CB25-468F-BA04-EFAEEA21BDB1}"/>
          </ac:spMkLst>
        </pc:spChg>
        <pc:spChg chg="add mod">
          <ac:chgData name="Al Brooks" userId="34fc579134f071c1" providerId="LiveId" clId="{5BDF84B7-553A-4E4E-9A1E-417EB8FD4068}" dt="2021-03-24T12:30:12.553" v="10209" actId="13926"/>
          <ac:spMkLst>
            <pc:docMk/>
            <pc:sldMk cId="2272403166" sldId="7068"/>
            <ac:spMk id="230" creationId="{5FD4629C-B3C1-45D2-B259-1122C63FD413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3T21:34:11.144" v="9796" actId="478"/>
          <ac:spMkLst>
            <pc:docMk/>
            <pc:sldMk cId="2272403166" sldId="7068"/>
            <ac:spMk id="232" creationId="{819AFA96-EEDE-4161-BAAB-3CEFDF1596C7}"/>
          </ac:spMkLst>
        </pc:spChg>
        <pc:spChg chg="add mod">
          <ac:chgData name="Al Brooks" userId="34fc579134f071c1" providerId="LiveId" clId="{5BDF84B7-553A-4E4E-9A1E-417EB8FD4068}" dt="2021-03-23T21:31:27.304" v="9765" actId="13926"/>
          <ac:spMkLst>
            <pc:docMk/>
            <pc:sldMk cId="2272403166" sldId="7068"/>
            <ac:spMk id="245" creationId="{F6C4F923-E404-494B-BBAB-BBB0812187CA}"/>
          </ac:spMkLst>
        </pc:spChg>
        <pc:spChg chg="add mod ord">
          <ac:chgData name="Al Brooks" userId="34fc579134f071c1" providerId="LiveId" clId="{5BDF84B7-553A-4E4E-9A1E-417EB8FD4068}" dt="2021-03-23T21:33:37.709" v="9790" actId="167"/>
          <ac:spMkLst>
            <pc:docMk/>
            <pc:sldMk cId="2272403166" sldId="7068"/>
            <ac:spMk id="247" creationId="{DBEB0234-40F7-45EC-A7BB-0992BF78005B}"/>
          </ac:spMkLst>
        </pc:spChg>
        <pc:spChg chg="add mod">
          <ac:chgData name="Al Brooks" userId="34fc579134f071c1" providerId="LiveId" clId="{5BDF84B7-553A-4E4E-9A1E-417EB8FD4068}" dt="2021-03-23T21:32:41.237" v="9779" actId="108"/>
          <ac:spMkLst>
            <pc:docMk/>
            <pc:sldMk cId="2272403166" sldId="7068"/>
            <ac:spMk id="248" creationId="{CADBCD58-C547-4059-8917-37FC7E893BDC}"/>
          </ac:spMkLst>
        </pc:spChg>
        <pc:spChg chg="add mod ord">
          <ac:chgData name="Al Brooks" userId="34fc579134f071c1" providerId="LiveId" clId="{5BDF84B7-553A-4E4E-9A1E-417EB8FD4068}" dt="2021-03-23T21:33:14.170" v="9784" actId="167"/>
          <ac:spMkLst>
            <pc:docMk/>
            <pc:sldMk cId="2272403166" sldId="7068"/>
            <ac:spMk id="249" creationId="{1B2012F0-C985-41BE-87D0-79661B525F5C}"/>
          </ac:spMkLst>
        </pc:spChg>
        <pc:spChg chg="add mod">
          <ac:chgData name="Al Brooks" userId="34fc579134f071c1" providerId="LiveId" clId="{5BDF84B7-553A-4E4E-9A1E-417EB8FD4068}" dt="2021-03-23T21:33:59.190" v="9795" actId="13926"/>
          <ac:spMkLst>
            <pc:docMk/>
            <pc:sldMk cId="2272403166" sldId="7068"/>
            <ac:spMk id="252" creationId="{574BCCAD-1631-4A54-9CA0-505DDA92E39A}"/>
          </ac:spMkLst>
        </pc:spChg>
        <pc:spChg chg="add mod">
          <ac:chgData name="Al Brooks" userId="34fc579134f071c1" providerId="LiveId" clId="{5BDF84B7-553A-4E4E-9A1E-417EB8FD4068}" dt="2021-03-23T21:31:18.271" v="9761" actId="13926"/>
          <ac:spMkLst>
            <pc:docMk/>
            <pc:sldMk cId="2272403166" sldId="7068"/>
            <ac:spMk id="253" creationId="{8D057A4E-6312-4B84-9B16-C79B483BFA68}"/>
          </ac:spMkLst>
        </pc:spChg>
        <pc:picChg chg="mod ord">
          <ac:chgData name="Al Brooks" userId="34fc579134f071c1" providerId="LiveId" clId="{5BDF84B7-553A-4E4E-9A1E-417EB8FD4068}" dt="2021-03-23T21:33:42.332" v="9791" actId="167"/>
          <ac:picMkLst>
            <pc:docMk/>
            <pc:sldMk cId="2272403166" sldId="7068"/>
            <ac:picMk id="4" creationId="{2BC2C626-25E3-43CE-98AC-6613E5666463}"/>
          </ac:picMkLst>
        </pc:pic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12" creationId="{49561F36-F7AA-4C0F-96BF-FE4D01C1EBD9}"/>
          </ac:cxnSpMkLst>
        </pc:cxnChg>
        <pc:cxnChg chg="add mod">
          <ac:chgData name="Al Brooks" userId="34fc579134f071c1" providerId="LiveId" clId="{5BDF84B7-553A-4E4E-9A1E-417EB8FD4068}" dt="2021-03-23T20:56:37.781" v="9053" actId="14100"/>
          <ac:cxnSpMkLst>
            <pc:docMk/>
            <pc:sldMk cId="2272403166" sldId="7068"/>
            <ac:cxnSpMk id="215" creationId="{24EB367A-37EC-4DC4-8875-77A925B40269}"/>
          </ac:cxnSpMkLst>
        </pc:cxnChg>
        <pc:cxnChg chg="add mod">
          <ac:chgData name="Al Brooks" userId="34fc579134f071c1" providerId="LiveId" clId="{5BDF84B7-553A-4E4E-9A1E-417EB8FD4068}" dt="2021-03-23T20:59:16.629" v="9094" actId="14100"/>
          <ac:cxnSpMkLst>
            <pc:docMk/>
            <pc:sldMk cId="2272403166" sldId="7068"/>
            <ac:cxnSpMk id="223" creationId="{53170CC5-B846-440C-8F48-7C37CCD997E3}"/>
          </ac:cxnSpMkLst>
        </pc:cxnChg>
        <pc:cxnChg chg="add mod">
          <ac:chgData name="Al Brooks" userId="34fc579134f071c1" providerId="LiveId" clId="{5BDF84B7-553A-4E4E-9A1E-417EB8FD4068}" dt="2021-03-23T21:21:05.376" v="9680" actId="14100"/>
          <ac:cxnSpMkLst>
            <pc:docMk/>
            <pc:sldMk cId="2272403166" sldId="7068"/>
            <ac:cxnSpMk id="224" creationId="{D3869DCA-CED1-4154-9350-2014DB228FCE}"/>
          </ac:cxnSpMkLst>
        </pc:cxnChg>
        <pc:cxnChg chg="add mod">
          <ac:chgData name="Al Brooks" userId="34fc579134f071c1" providerId="LiveId" clId="{5BDF84B7-553A-4E4E-9A1E-417EB8FD4068}" dt="2021-03-23T21:03:20.554" v="9155"/>
          <ac:cxnSpMkLst>
            <pc:docMk/>
            <pc:sldMk cId="2272403166" sldId="7068"/>
            <ac:cxnSpMk id="225" creationId="{53DA6839-1045-4A63-AF21-889699ECABB6}"/>
          </ac:cxnSpMkLst>
        </pc:cxnChg>
        <pc:cxnChg chg="add mod">
          <ac:chgData name="Al Brooks" userId="34fc579134f071c1" providerId="LiveId" clId="{5BDF84B7-553A-4E4E-9A1E-417EB8FD4068}" dt="2021-03-23T21:18:07.481" v="9584" actId="108"/>
          <ac:cxnSpMkLst>
            <pc:docMk/>
            <pc:sldMk cId="2272403166" sldId="7068"/>
            <ac:cxnSpMk id="226" creationId="{FD419090-598E-4095-BC84-6D4D6027E534}"/>
          </ac:cxnSpMkLst>
        </pc:cxnChg>
        <pc:cxnChg chg="add mod">
          <ac:chgData name="Al Brooks" userId="34fc579134f071c1" providerId="LiveId" clId="{5BDF84B7-553A-4E4E-9A1E-417EB8FD4068}" dt="2021-03-23T21:18:02.461" v="9583" actId="108"/>
          <ac:cxnSpMkLst>
            <pc:docMk/>
            <pc:sldMk cId="2272403166" sldId="7068"/>
            <ac:cxnSpMk id="229" creationId="{817DB7F6-6DD8-4BCF-8FA1-FA62A50DBCEF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3T21:34:11.144" v="9796" actId="478"/>
          <ac:cxnSpMkLst>
            <pc:docMk/>
            <pc:sldMk cId="2272403166" sldId="7068"/>
            <ac:cxnSpMk id="244" creationId="{A01D7C86-0024-44FE-BA74-69C0E0D0D261}"/>
          </ac:cxnSpMkLst>
        </pc:cxnChg>
        <pc:cxnChg chg="add mod">
          <ac:chgData name="Al Brooks" userId="34fc579134f071c1" providerId="LiveId" clId="{5BDF84B7-553A-4E4E-9A1E-417EB8FD4068}" dt="2021-03-23T21:20:24.507" v="9669" actId="14100"/>
          <ac:cxnSpMkLst>
            <pc:docMk/>
            <pc:sldMk cId="2272403166" sldId="7068"/>
            <ac:cxnSpMk id="246" creationId="{C44664CC-C096-4B16-AFBB-F7DBD5BFA002}"/>
          </ac:cxnSpMkLst>
        </pc:cxnChg>
        <pc:cxnChg chg="add mod">
          <ac:chgData name="Al Brooks" userId="34fc579134f071c1" providerId="LiveId" clId="{5BDF84B7-553A-4E4E-9A1E-417EB8FD4068}" dt="2021-03-23T21:17:31.096" v="9577" actId="14100"/>
          <ac:cxnSpMkLst>
            <pc:docMk/>
            <pc:sldMk cId="2272403166" sldId="7068"/>
            <ac:cxnSpMk id="250" creationId="{7F4F355D-BF1F-420D-8540-01BAF5F886B6}"/>
          </ac:cxnSpMkLst>
        </pc:cxnChg>
        <pc:cxnChg chg="add mod">
          <ac:chgData name="Al Brooks" userId="34fc579134f071c1" providerId="LiveId" clId="{5BDF84B7-553A-4E4E-9A1E-417EB8FD4068}" dt="2021-03-23T21:16:41.666" v="9560" actId="14100"/>
          <ac:cxnSpMkLst>
            <pc:docMk/>
            <pc:sldMk cId="2272403166" sldId="7068"/>
            <ac:cxnSpMk id="251" creationId="{351EE480-3DA0-414B-9CDB-6FB1B5DB4D33}"/>
          </ac:cxnSpMkLst>
        </pc:cxnChg>
        <pc:cxnChg chg="add mod">
          <ac:chgData name="Al Brooks" userId="34fc579134f071c1" providerId="LiveId" clId="{5BDF84B7-553A-4E4E-9A1E-417EB8FD4068}" dt="2021-03-23T21:19:26.570" v="9619" actId="571"/>
          <ac:cxnSpMkLst>
            <pc:docMk/>
            <pc:sldMk cId="2272403166" sldId="7068"/>
            <ac:cxnSpMk id="254" creationId="{148B941D-A2C7-4764-A964-8CF1AF3C4EAD}"/>
          </ac:cxnSpMkLst>
        </pc:cxnChg>
        <pc:cxnChg chg="add mod">
          <ac:chgData name="Al Brooks" userId="34fc579134f071c1" providerId="LiveId" clId="{5BDF84B7-553A-4E4E-9A1E-417EB8FD4068}" dt="2021-03-23T21:19:40.246" v="9633" actId="1036"/>
          <ac:cxnSpMkLst>
            <pc:docMk/>
            <pc:sldMk cId="2272403166" sldId="7068"/>
            <ac:cxnSpMk id="255" creationId="{1CAD3814-C75A-415E-9985-C61C0E3FD5AD}"/>
          </ac:cxnSpMkLst>
        </pc:cxnChg>
      </pc:sldChg>
      <pc:sldChg chg="addSp delSp modSp add del mod ord">
        <pc:chgData name="Al Brooks" userId="34fc579134f071c1" providerId="LiveId" clId="{5BDF84B7-553A-4E4E-9A1E-417EB8FD4068}" dt="2021-03-24T12:27:33.696" v="10207" actId="2696"/>
        <pc:sldMkLst>
          <pc:docMk/>
          <pc:sldMk cId="1570835081" sldId="7069"/>
        </pc:sldMkLst>
        <pc:spChg chg="mod">
          <ac:chgData name="Al Brooks" userId="34fc579134f071c1" providerId="LiveId" clId="{5BDF84B7-553A-4E4E-9A1E-417EB8FD4068}" dt="2021-03-24T12:19:36.951" v="9864" actId="27636"/>
          <ac:spMkLst>
            <pc:docMk/>
            <pc:sldMk cId="1570835081" sldId="7069"/>
            <ac:spMk id="5" creationId="{00000000-0000-0000-0000-000000000000}"/>
          </ac:spMkLst>
        </pc:spChg>
        <pc:spChg chg="add mod">
          <ac:chgData name="Al Brooks" userId="34fc579134f071c1" providerId="LiveId" clId="{5BDF84B7-553A-4E4E-9A1E-417EB8FD4068}" dt="2021-03-24T12:19:49.871" v="9865"/>
          <ac:spMkLst>
            <pc:docMk/>
            <pc:sldMk cId="1570835081" sldId="7069"/>
            <ac:spMk id="6" creationId="{66F4DCA3-634E-4D6B-BD77-3FABD8306123}"/>
          </ac:spMkLst>
        </pc:spChg>
        <pc:spChg chg="add mod">
          <ac:chgData name="Al Brooks" userId="34fc579134f071c1" providerId="LiveId" clId="{5BDF84B7-553A-4E4E-9A1E-417EB8FD4068}" dt="2021-03-24T12:25:11.132" v="10087" actId="108"/>
          <ac:spMkLst>
            <pc:docMk/>
            <pc:sldMk cId="1570835081" sldId="7069"/>
            <ac:spMk id="8" creationId="{80C00D51-57B6-4C5A-9687-41558AEDFFC2}"/>
          </ac:spMkLst>
        </pc:spChg>
        <pc:spChg chg="add mod">
          <ac:chgData name="Al Brooks" userId="34fc579134f071c1" providerId="LiveId" clId="{5BDF84B7-553A-4E4E-9A1E-417EB8FD4068}" dt="2021-03-24T12:25:25.175" v="10096" actId="1076"/>
          <ac:spMkLst>
            <pc:docMk/>
            <pc:sldMk cId="1570835081" sldId="7069"/>
            <ac:spMk id="9" creationId="{ED27CAAF-8F49-474A-84A6-8D51A3206AB0}"/>
          </ac:spMkLst>
        </pc:spChg>
        <pc:spChg chg="add del mod">
          <ac:chgData name="Al Brooks" userId="34fc579134f071c1" providerId="LiveId" clId="{5BDF84B7-553A-4E4E-9A1E-417EB8FD4068}" dt="2021-03-24T12:25:29.847" v="10097" actId="478"/>
          <ac:spMkLst>
            <pc:docMk/>
            <pc:sldMk cId="1570835081" sldId="7069"/>
            <ac:spMk id="10" creationId="{4238EAFF-BFC8-4A47-A398-D9E69B1C604C}"/>
          </ac:spMkLst>
        </pc:spChg>
        <pc:spChg chg="add del mod">
          <ac:chgData name="Al Brooks" userId="34fc579134f071c1" providerId="LiveId" clId="{5BDF84B7-553A-4E4E-9A1E-417EB8FD4068}" dt="2021-03-24T12:25:31.202" v="10098" actId="478"/>
          <ac:spMkLst>
            <pc:docMk/>
            <pc:sldMk cId="1570835081" sldId="7069"/>
            <ac:spMk id="11" creationId="{BC9F0693-B07F-470E-BC0B-0CDCDE620A42}"/>
          </ac:spMkLst>
        </pc:spChg>
        <pc:spChg chg="add del mod">
          <ac:chgData name="Al Brooks" userId="34fc579134f071c1" providerId="LiveId" clId="{5BDF84B7-553A-4E4E-9A1E-417EB8FD4068}" dt="2021-03-24T12:24:56.662" v="10083" actId="478"/>
          <ac:spMkLst>
            <pc:docMk/>
            <pc:sldMk cId="1570835081" sldId="7069"/>
            <ac:spMk id="12" creationId="{FFF982C4-FE7B-445D-A51E-FA9CE33EAD14}"/>
          </ac:spMkLst>
        </pc:spChg>
        <pc:spChg chg="add del mod">
          <ac:chgData name="Al Brooks" userId="34fc579134f071c1" providerId="LiveId" clId="{5BDF84B7-553A-4E4E-9A1E-417EB8FD4068}" dt="2021-03-24T12:24:58.415" v="10084" actId="478"/>
          <ac:spMkLst>
            <pc:docMk/>
            <pc:sldMk cId="1570835081" sldId="7069"/>
            <ac:spMk id="13" creationId="{8BD09C60-0E17-4F41-80DB-FF90551BB11F}"/>
          </ac:spMkLst>
        </pc:spChg>
        <pc:spChg chg="add mod">
          <ac:chgData name="Al Brooks" userId="34fc579134f071c1" providerId="LiveId" clId="{5BDF84B7-553A-4E4E-9A1E-417EB8FD4068}" dt="2021-03-24T12:25:02.991" v="10085" actId="108"/>
          <ac:spMkLst>
            <pc:docMk/>
            <pc:sldMk cId="1570835081" sldId="7069"/>
            <ac:spMk id="14" creationId="{B982FAF0-DB30-46AC-B16F-DF645B9860AC}"/>
          </ac:spMkLst>
        </pc:spChg>
        <pc:spChg chg="add mod">
          <ac:chgData name="Al Brooks" userId="34fc579134f071c1" providerId="LiveId" clId="{5BDF84B7-553A-4E4E-9A1E-417EB8FD4068}" dt="2021-03-24T12:25:06.297" v="10086" actId="108"/>
          <ac:spMkLst>
            <pc:docMk/>
            <pc:sldMk cId="1570835081" sldId="7069"/>
            <ac:spMk id="15" creationId="{10ED94D1-B79A-4DBF-B3D1-50C132ED78A0}"/>
          </ac:spMkLst>
        </pc:spChg>
        <pc:spChg chg="add mod">
          <ac:chgData name="Al Brooks" userId="34fc579134f071c1" providerId="LiveId" clId="{5BDF84B7-553A-4E4E-9A1E-417EB8FD4068}" dt="2021-03-24T12:20:07.852" v="9866"/>
          <ac:spMkLst>
            <pc:docMk/>
            <pc:sldMk cId="1570835081" sldId="7069"/>
            <ac:spMk id="16" creationId="{78FCA0E3-2939-4B41-9FD4-1AAC094A0D9E}"/>
          </ac:spMkLst>
        </pc:spChg>
        <pc:spChg chg="add mod">
          <ac:chgData name="Al Brooks" userId="34fc579134f071c1" providerId="LiveId" clId="{5BDF84B7-553A-4E4E-9A1E-417EB8FD4068}" dt="2021-03-24T12:20:07.852" v="9866"/>
          <ac:spMkLst>
            <pc:docMk/>
            <pc:sldMk cId="1570835081" sldId="7069"/>
            <ac:spMk id="17" creationId="{A2EC5CB5-E838-4B15-BBC5-E6F488F3B96C}"/>
          </ac:spMkLst>
        </pc:spChg>
        <pc:spChg chg="add del mod">
          <ac:chgData name="Al Brooks" userId="34fc579134f071c1" providerId="LiveId" clId="{5BDF84B7-553A-4E4E-9A1E-417EB8FD4068}" dt="2021-03-24T12:25:35.446" v="10100" actId="478"/>
          <ac:spMkLst>
            <pc:docMk/>
            <pc:sldMk cId="1570835081" sldId="7069"/>
            <ac:spMk id="18" creationId="{1D668FB0-CFA9-4EDF-AEDD-C6CDDDB76254}"/>
          </ac:spMkLst>
        </pc:spChg>
        <pc:spChg chg="add mod">
          <ac:chgData name="Al Brooks" userId="34fc579134f071c1" providerId="LiveId" clId="{5BDF84B7-553A-4E4E-9A1E-417EB8FD4068}" dt="2021-03-24T12:25:47.922" v="10103" actId="14100"/>
          <ac:spMkLst>
            <pc:docMk/>
            <pc:sldMk cId="1570835081" sldId="7069"/>
            <ac:spMk id="19" creationId="{AB9C15D1-287C-4C2D-9D3B-07D7A84BB223}"/>
          </ac:spMkLst>
        </pc:spChg>
        <pc:spChg chg="add mod">
          <ac:chgData name="Al Brooks" userId="34fc579134f071c1" providerId="LiveId" clId="{5BDF84B7-553A-4E4E-9A1E-417EB8FD4068}" dt="2021-03-24T12:25:59.280" v="10105" actId="1076"/>
          <ac:spMkLst>
            <pc:docMk/>
            <pc:sldMk cId="1570835081" sldId="7069"/>
            <ac:spMk id="22" creationId="{14152195-AE8F-4652-84CA-E2258DABE774}"/>
          </ac:spMkLst>
        </pc:spChg>
        <pc:picChg chg="mod">
          <ac:chgData name="Al Brooks" userId="34fc579134f071c1" providerId="LiveId" clId="{5BDF84B7-553A-4E4E-9A1E-417EB8FD4068}" dt="2021-03-24T12:25:49.778" v="10104" actId="1076"/>
          <ac:picMkLst>
            <pc:docMk/>
            <pc:sldMk cId="1570835081" sldId="7069"/>
            <ac:picMk id="213" creationId="{5580A917-BAF1-44A5-9B8B-E6C79A36B493}"/>
          </ac:picMkLst>
        </pc:picChg>
        <pc:cxnChg chg="add mod">
          <ac:chgData name="Al Brooks" userId="34fc579134f071c1" providerId="LiveId" clId="{5BDF84B7-553A-4E4E-9A1E-417EB8FD4068}" dt="2021-03-24T12:20:07.852" v="9866"/>
          <ac:cxnSpMkLst>
            <pc:docMk/>
            <pc:sldMk cId="1570835081" sldId="7069"/>
            <ac:cxnSpMk id="7" creationId="{D75BAA6A-BD46-446B-9D2C-655609E694AC}"/>
          </ac:cxnSpMkLst>
        </pc:cxnChg>
        <pc:cxnChg chg="add del mod">
          <ac:chgData name="Al Brooks" userId="34fc579134f071c1" providerId="LiveId" clId="{5BDF84B7-553A-4E4E-9A1E-417EB8FD4068}" dt="2021-03-24T12:25:36.340" v="10101" actId="478"/>
          <ac:cxnSpMkLst>
            <pc:docMk/>
            <pc:sldMk cId="1570835081" sldId="7069"/>
            <ac:cxnSpMk id="20" creationId="{2EA21865-1971-4B24-A45E-3F9196699AAC}"/>
          </ac:cxnSpMkLst>
        </pc:cxnChg>
        <pc:cxnChg chg="add mod">
          <ac:chgData name="Al Brooks" userId="34fc579134f071c1" providerId="LiveId" clId="{5BDF84B7-553A-4E4E-9A1E-417EB8FD4068}" dt="2021-03-24T12:26:15.492" v="10108" actId="14100"/>
          <ac:cxnSpMkLst>
            <pc:docMk/>
            <pc:sldMk cId="1570835081" sldId="7069"/>
            <ac:cxnSpMk id="23" creationId="{5A41A6D9-ACC6-440C-9CCC-72AEA7A52F66}"/>
          </ac:cxnSpMkLst>
        </pc:cxnChg>
      </pc:sldChg>
      <pc:sldChg chg="modSp add del mod">
        <pc:chgData name="Al Brooks" userId="34fc579134f071c1" providerId="LiveId" clId="{5BDF84B7-553A-4E4E-9A1E-417EB8FD4068}" dt="2021-03-23T21:13:00.488" v="9514" actId="2696"/>
        <pc:sldMkLst>
          <pc:docMk/>
          <pc:sldMk cId="2561282196" sldId="7069"/>
        </pc:sldMkLst>
        <pc:spChg chg="mod">
          <ac:chgData name="Al Brooks" userId="34fc579134f071c1" providerId="LiveId" clId="{5BDF84B7-553A-4E4E-9A1E-417EB8FD4068}" dt="2021-03-23T21:07:38.320" v="9252" actId="1076"/>
          <ac:spMkLst>
            <pc:docMk/>
            <pc:sldMk cId="2561282196" sldId="7069"/>
            <ac:spMk id="5" creationId="{00000000-0000-0000-0000-000000000000}"/>
          </ac:spMkLst>
        </pc:spChg>
      </pc:sldChg>
      <pc:sldChg chg="modSp add mod setBg">
        <pc:chgData name="Al Brooks" userId="34fc579134f071c1" providerId="LiveId" clId="{5BDF84B7-553A-4E4E-9A1E-417EB8FD4068}" dt="2021-03-24T21:35:06.211" v="12207"/>
        <pc:sldMkLst>
          <pc:docMk/>
          <pc:sldMk cId="3561720430" sldId="7069"/>
        </pc:sldMkLst>
        <pc:spChg chg="mod">
          <ac:chgData name="Al Brooks" userId="34fc579134f071c1" providerId="LiveId" clId="{5BDF84B7-553A-4E4E-9A1E-417EB8FD4068}" dt="2021-03-24T21:35:06.211" v="12207"/>
          <ac:spMkLst>
            <pc:docMk/>
            <pc:sldMk cId="3561720430" sldId="7069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4T15:24:40.305" v="10663" actId="20577"/>
          <ac:spMkLst>
            <pc:docMk/>
            <pc:sldMk cId="3561720430" sldId="7069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24T15:30:18.784" v="10936" actId="14100"/>
          <ac:spMkLst>
            <pc:docMk/>
            <pc:sldMk cId="3561720430" sldId="7069"/>
            <ac:spMk id="171" creationId="{05488AF1-DE14-4EDE-AF19-65F70D399052}"/>
          </ac:spMkLst>
        </pc:spChg>
      </pc:sldChg>
      <pc:sldChg chg="addSp delSp modSp add del mod">
        <pc:chgData name="Al Brooks" userId="34fc579134f071c1" providerId="LiveId" clId="{5BDF84B7-553A-4E4E-9A1E-417EB8FD4068}" dt="2021-03-24T21:22:00.796" v="12010" actId="2696"/>
        <pc:sldMkLst>
          <pc:docMk/>
          <pc:sldMk cId="3962454719" sldId="7070"/>
        </pc:sldMkLst>
        <pc:spChg chg="mod">
          <ac:chgData name="Al Brooks" userId="34fc579134f071c1" providerId="LiveId" clId="{5BDF84B7-553A-4E4E-9A1E-417EB8FD4068}" dt="2021-03-24T15:29:02.231" v="10836" actId="20577"/>
          <ac:spMkLst>
            <pc:docMk/>
            <pc:sldMk cId="3962454719" sldId="7070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08:54.747" v="11772" actId="167"/>
          <ac:spMkLst>
            <pc:docMk/>
            <pc:sldMk cId="3962454719" sldId="7070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87" creationId="{B1FD6FD9-2E06-4E73-B3D2-6E645FC3EAF6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88" creationId="{ED791EC0-0017-44AD-9099-0189A1EAD420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89" creationId="{4AB326E1-3A1B-4AF6-9F3F-62B33CCE7862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0" creationId="{D732E34D-6532-426E-8411-ABE4A4607C49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1" creationId="{266337EA-D8D9-447F-97B6-FD714FA51BBC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2" creationId="{8C20D604-DAB7-4465-B602-8571E2324EED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3" creationId="{AC936271-0B37-42C2-B710-1658930A9B0E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4" creationId="{B6C31AE0-076F-499F-B26A-3FF6B66B87C9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5" creationId="{E72A84CC-3FCA-4B28-9DE9-3B92750D3578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6" creationId="{3B6EED0E-DDE9-409C-8EB8-3A2BB9888A1C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98" creationId="{BB8049F6-1BBF-4338-A475-2499B70B0713}"/>
          </ac:spMkLst>
        </pc:spChg>
        <pc:spChg chg="mod">
          <ac:chgData name="Al Brooks" userId="34fc579134f071c1" providerId="LiveId" clId="{5BDF84B7-553A-4E4E-9A1E-417EB8FD4068}" dt="2021-03-24T21:17:21.301" v="11928" actId="1076"/>
          <ac:spMkLst>
            <pc:docMk/>
            <pc:sldMk cId="3962454719" sldId="7070"/>
            <ac:spMk id="99" creationId="{CAFA3CC7-F48A-41BC-B5B2-C27ABAF8D210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05" creationId="{E1E6D0B1-50D1-4755-BC62-8371D0FA92D6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06" creationId="{BB6C48E8-FE81-41E2-9464-4B26F77277F5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45" creationId="{D884C187-0EF4-45DF-A51E-3F6C042F1CB8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46" creationId="{FD05E575-0876-4C30-B2BD-BB69102624A0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47" creationId="{B6032DE9-57D6-4269-9392-BCF222D5C8BD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48" creationId="{E2AFDF2D-38FC-4525-9A24-82C1169AF72A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49" creationId="{2B7E7BD0-719B-4B7B-B56F-A6703FDC92B8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55" creationId="{E4770872-93E1-4613-8223-F11CE1F00823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56" creationId="{D0C2D220-85EF-4A6C-BC89-FD82C1AFA9B5}"/>
          </ac:spMkLst>
        </pc:spChg>
        <pc:spChg chg="add del mod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158" creationId="{A6153000-9CBA-4231-BEBE-978BD078E558}"/>
          </ac:spMkLst>
        </pc:spChg>
        <pc:spChg chg="add mod">
          <ac:chgData name="Al Brooks" userId="34fc579134f071c1" providerId="LiveId" clId="{5BDF84B7-553A-4E4E-9A1E-417EB8FD4068}" dt="2021-03-24T21:14:27.879" v="11854" actId="14100"/>
          <ac:spMkLst>
            <pc:docMk/>
            <pc:sldMk cId="3962454719" sldId="7070"/>
            <ac:spMk id="160" creationId="{B87A3851-3269-419A-9F81-E0E970866FA4}"/>
          </ac:spMkLst>
        </pc:spChg>
        <pc:spChg chg="add mod">
          <ac:chgData name="Al Brooks" userId="34fc579134f071c1" providerId="LiveId" clId="{5BDF84B7-553A-4E4E-9A1E-417EB8FD4068}" dt="2021-03-24T21:15:32.675" v="11864"/>
          <ac:spMkLst>
            <pc:docMk/>
            <pc:sldMk cId="3962454719" sldId="7070"/>
            <ac:spMk id="164" creationId="{9C1CCBC8-CD72-465D-88DB-E33A059F2F8E}"/>
          </ac:spMkLst>
        </pc:spChg>
        <pc:spChg chg="add mod">
          <ac:chgData name="Al Brooks" userId="34fc579134f071c1" providerId="LiveId" clId="{5BDF84B7-553A-4E4E-9A1E-417EB8FD4068}" dt="2021-03-24T21:15:32.675" v="11864"/>
          <ac:spMkLst>
            <pc:docMk/>
            <pc:sldMk cId="3962454719" sldId="7070"/>
            <ac:spMk id="165" creationId="{270A4477-FCE0-4D1E-B60E-E52DDE5CB09F}"/>
          </ac:spMkLst>
        </pc:spChg>
        <pc:spChg chg="add mod">
          <ac:chgData name="Al Brooks" userId="34fc579134f071c1" providerId="LiveId" clId="{5BDF84B7-553A-4E4E-9A1E-417EB8FD4068}" dt="2021-03-24T21:15:32.675" v="11864"/>
          <ac:spMkLst>
            <pc:docMk/>
            <pc:sldMk cId="3962454719" sldId="7070"/>
            <ac:spMk id="166" creationId="{DA75484F-B57C-4BCD-A24B-FFCE4BE2D6AE}"/>
          </ac:spMkLst>
        </pc:spChg>
        <pc:spChg chg="add mod">
          <ac:chgData name="Al Brooks" userId="34fc579134f071c1" providerId="LiveId" clId="{5BDF84B7-553A-4E4E-9A1E-417EB8FD4068}" dt="2021-03-24T21:15:32.675" v="11864"/>
          <ac:spMkLst>
            <pc:docMk/>
            <pc:sldMk cId="3962454719" sldId="7070"/>
            <ac:spMk id="167" creationId="{2055938C-E510-49CA-8625-42161CEA81A2}"/>
          </ac:spMkLst>
        </pc:spChg>
        <pc:spChg chg="add mod">
          <ac:chgData name="Al Brooks" userId="34fc579134f071c1" providerId="LiveId" clId="{5BDF84B7-553A-4E4E-9A1E-417EB8FD4068}" dt="2021-03-24T21:15:32.675" v="11864"/>
          <ac:spMkLst>
            <pc:docMk/>
            <pc:sldMk cId="3962454719" sldId="7070"/>
            <ac:spMk id="168" creationId="{8BEAB591-7521-4FA3-984B-443147D19011}"/>
          </ac:spMkLst>
        </pc:spChg>
        <pc:spChg chg="add mod">
          <ac:chgData name="Al Brooks" userId="34fc579134f071c1" providerId="LiveId" clId="{5BDF84B7-553A-4E4E-9A1E-417EB8FD4068}" dt="2021-03-24T21:16:12.335" v="11876" actId="1076"/>
          <ac:spMkLst>
            <pc:docMk/>
            <pc:sldMk cId="3962454719" sldId="7070"/>
            <ac:spMk id="170" creationId="{74C43BFD-8144-406C-828F-6BB0560BB2B8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213" creationId="{F6CF98E7-02DA-43C0-B449-590D98B3C24D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214" creationId="{C084AD56-E4E8-4800-8933-53A8B749D5CD}"/>
          </ac:spMkLst>
        </pc:spChg>
        <pc:spChg chg="del">
          <ac:chgData name="Al Brooks" userId="34fc579134f071c1" providerId="LiveId" clId="{5BDF84B7-553A-4E4E-9A1E-417EB8FD4068}" dt="2021-03-24T21:21:08.564" v="12007" actId="478"/>
          <ac:spMkLst>
            <pc:docMk/>
            <pc:sldMk cId="3962454719" sldId="7070"/>
            <ac:spMk id="215" creationId="{7DC8076C-FAAC-4073-BF73-115F285C3795}"/>
          </ac:spMkLst>
        </pc:spChg>
        <pc:picChg chg="add mod ord">
          <ac:chgData name="Al Brooks" userId="34fc579134f071c1" providerId="LiveId" clId="{5BDF84B7-553A-4E4E-9A1E-417EB8FD4068}" dt="2021-03-24T21:08:43.176" v="11765" actId="167"/>
          <ac:picMkLst>
            <pc:docMk/>
            <pc:sldMk cId="3962454719" sldId="7070"/>
            <ac:picMk id="159" creationId="{7674421D-6ACA-46BC-B3D1-4767356754FB}"/>
          </ac:picMkLst>
        </pc:pic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86" creationId="{5DDB25E9-161F-4B55-918C-C3C333FDCEA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97" creationId="{1CC9EF30-3F28-4A97-8641-AA6EEFD2875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0" creationId="{2D909F85-1071-472D-A9B4-007F174129C8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1" creationId="{AA3EA8DA-FE0F-4F29-95F0-586BB69DD8B8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2" creationId="{68605682-03E3-4F82-A8B4-3013C682AA95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3" creationId="{4BFE4CD1-1412-4007-BB45-0B6605ECEE61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4" creationId="{6826F16D-11D4-4856-B9DF-A1D175FEE9B0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7" creationId="{73EFE852-513B-4E51-83E9-8690BC14ECA7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8" creationId="{656D88FE-DE0C-40F5-88FC-B82CE268252D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09" creationId="{79CDC4CB-C38B-44CF-8C3C-3316439BEFAB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0" creationId="{4F1B7E98-999D-43D3-88AE-18B0B29255D3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1" creationId="{F8B73A92-8D0D-4D96-A2C7-D40DE1AA249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2" creationId="{97A0FD02-D537-4088-9B4F-B777401DAA8C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3" creationId="{E693AE71-E62C-4A68-B7B6-B0AA7CD9226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4" creationId="{0514520D-7847-473B-A45D-F22339F5FE35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5" creationId="{4563DD3B-DBEA-499B-8F18-6EA4E6F70A57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6" creationId="{F1F723B9-7B86-4586-86FD-3CE16023F9C9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7" creationId="{16C0B9E4-885D-4BB3-84C0-EA11F3E03CD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8" creationId="{BF92917D-F3B5-484F-AE1D-31EC79AB020F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19" creationId="{6D9F2AEA-C22E-40B4-8208-BB7BE10886CB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0" creationId="{9F3EB252-4963-43E5-8E3D-C1588A88621E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1" creationId="{0B3521BC-1656-4CD0-8E55-90B84EBE4EE9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2" creationId="{F5145349-168E-4DFE-AC55-0E4DE9C8D7F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3" creationId="{E356C155-10B9-412D-9C73-0E1F2F279C1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4" creationId="{E00946EC-AAA4-4FC5-8226-32E4EFACA64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5" creationId="{17A1A4A4-2D94-4F3A-B1E1-54EEC426FF3C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6" creationId="{8D9A4194-D933-4C2C-A8F0-C2A6306C5317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7" creationId="{DBB6EEE1-A06E-4EA4-AF48-E65DB54426A5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8" creationId="{B2158ECC-1F75-4F92-B449-9C1871F4047D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29" creationId="{4D44C988-CDEC-4FA7-B99C-4460C49AB86D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0" creationId="{76AE016D-6CC2-4D10-A5A5-24ED5192307B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1" creationId="{49D7C572-C9AF-432C-BEC2-E61629377C10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2" creationId="{BCF177EB-8A64-4401-A486-087B30A4ECEA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3" creationId="{D800B231-DCA5-42BE-97FF-3E68063582F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4" creationId="{972A84C2-958A-4E2C-80A5-C5AB093AA3FB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5" creationId="{8ACD5E57-E312-4302-B81B-D909E819B20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6" creationId="{E320C9E2-D5B3-4236-A7FD-9FF7C935C27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7" creationId="{6E4DA9B2-3794-4BE6-B8EE-8DA9876F648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8" creationId="{0AA370BB-8922-4ECF-8856-241A9208889E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39" creationId="{F131414B-3B56-454C-B7CA-6500AF450E71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40" creationId="{FBF3218C-2A8F-47BA-B372-810CBC5B3160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41" creationId="{F5437FC3-757F-445D-86BC-AD162AFCFBCE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42" creationId="{8CEA648C-42B8-4494-ACBC-03475E01D52E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43" creationId="{7788323A-C823-4FF2-B6C1-76C7B4C8240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44" creationId="{11C0237F-DA22-4803-B996-5F3511C054D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0" creationId="{815DDAA6-A845-4E98-A85B-FF87E0B54D2B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1" creationId="{5DA50C24-15D3-46B8-BEBA-17178BD98953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2" creationId="{70E52489-5D4F-42FD-BDD7-454E47D69627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3" creationId="{A65E5356-D2FB-428D-AF6C-26332D9A3CCD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4" creationId="{ED2BACD2-F4EF-44D2-AB1B-FA25733E0399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57" creationId="{037ACB79-5E69-4445-A433-9C1D211D714D}"/>
          </ac:cxnSpMkLst>
        </pc:cxnChg>
        <pc:cxnChg chg="add mod">
          <ac:chgData name="Al Brooks" userId="34fc579134f071c1" providerId="LiveId" clId="{5BDF84B7-553A-4E4E-9A1E-417EB8FD4068}" dt="2021-03-24T21:15:32.675" v="11864"/>
          <ac:cxnSpMkLst>
            <pc:docMk/>
            <pc:sldMk cId="3962454719" sldId="7070"/>
            <ac:cxnSpMk id="161" creationId="{6BCFDE09-00B1-47E9-84CD-070F5B043145}"/>
          </ac:cxnSpMkLst>
        </pc:cxnChg>
        <pc:cxnChg chg="add mod">
          <ac:chgData name="Al Brooks" userId="34fc579134f071c1" providerId="LiveId" clId="{5BDF84B7-553A-4E4E-9A1E-417EB8FD4068}" dt="2021-03-24T21:15:32.675" v="11864"/>
          <ac:cxnSpMkLst>
            <pc:docMk/>
            <pc:sldMk cId="3962454719" sldId="7070"/>
            <ac:cxnSpMk id="162" creationId="{1C3B843F-B382-42AA-B1EE-146F74986ADF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163" creationId="{25ECA9AD-6908-40AC-8D9F-A96169BD9740}"/>
          </ac:cxnSpMkLst>
        </pc:cxnChg>
        <pc:cxnChg chg="add mod">
          <ac:chgData name="Al Brooks" userId="34fc579134f071c1" providerId="LiveId" clId="{5BDF84B7-553A-4E4E-9A1E-417EB8FD4068}" dt="2021-03-24T21:17:18.879" v="11927" actId="108"/>
          <ac:cxnSpMkLst>
            <pc:docMk/>
            <pc:sldMk cId="3962454719" sldId="7070"/>
            <ac:cxnSpMk id="169" creationId="{94A5D0E0-9C7B-4693-A82E-D122E7237BAB}"/>
          </ac:cxnSpMkLst>
        </pc:cxnChg>
        <pc:cxnChg chg="add mod">
          <ac:chgData name="Al Brooks" userId="34fc579134f071c1" providerId="LiveId" clId="{5BDF84B7-553A-4E4E-9A1E-417EB8FD4068}" dt="2021-03-24T21:16:47.213" v="11917"/>
          <ac:cxnSpMkLst>
            <pc:docMk/>
            <pc:sldMk cId="3962454719" sldId="7070"/>
            <ac:cxnSpMk id="171" creationId="{BEB55244-4934-46E4-9724-CE433F612322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216" creationId="{4FDF52E8-38D6-4262-A8B8-AA36CCD6C8C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222" creationId="{FA303511-343E-4067-96F5-FE312C5EB0B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223" creationId="{11F6F08C-7DDB-4664-8DF7-1CC90762E1A4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224" creationId="{AD6B2329-32ED-43C1-9476-87A58CF83726}"/>
          </ac:cxnSpMkLst>
        </pc:cxnChg>
        <pc:cxnChg chg="del">
          <ac:chgData name="Al Brooks" userId="34fc579134f071c1" providerId="LiveId" clId="{5BDF84B7-553A-4E4E-9A1E-417EB8FD4068}" dt="2021-03-24T21:21:08.564" v="12007" actId="478"/>
          <ac:cxnSpMkLst>
            <pc:docMk/>
            <pc:sldMk cId="3962454719" sldId="7070"/>
            <ac:cxnSpMk id="225" creationId="{BE59CF4B-4FE7-4879-B01F-C270467E5015}"/>
          </ac:cxnSpMkLst>
        </pc:cxnChg>
      </pc:sldChg>
      <pc:sldChg chg="addSp delSp modSp add del mod">
        <pc:chgData name="Al Brooks" userId="34fc579134f071c1" providerId="LiveId" clId="{5BDF84B7-553A-4E4E-9A1E-417EB8FD4068}" dt="2021-03-24T21:21:25.374" v="12009" actId="2696"/>
        <pc:sldMkLst>
          <pc:docMk/>
          <pc:sldMk cId="2721735205" sldId="7071"/>
        </pc:sldMkLst>
        <pc:spChg chg="mod">
          <ac:chgData name="Al Brooks" userId="34fc579134f071c1" providerId="LiveId" clId="{5BDF84B7-553A-4E4E-9A1E-417EB8FD4068}" dt="2021-03-24T15:31:05.859" v="10977" actId="6549"/>
          <ac:spMkLst>
            <pc:docMk/>
            <pc:sldMk cId="2721735205" sldId="7071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09:07.858" v="11776" actId="167"/>
          <ac:spMkLst>
            <pc:docMk/>
            <pc:sldMk cId="2721735205" sldId="7071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87" creationId="{B1FD6FD9-2E06-4E73-B3D2-6E645FC3EAF6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88" creationId="{ED791EC0-0017-44AD-9099-0189A1EAD420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89" creationId="{4AB326E1-3A1B-4AF6-9F3F-62B33CCE7862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0" creationId="{D732E34D-6532-426E-8411-ABE4A4607C49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1" creationId="{266337EA-D8D9-447F-97B6-FD714FA51BBC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2" creationId="{8C20D604-DAB7-4465-B602-8571E2324EED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3" creationId="{AC936271-0B37-42C2-B710-1658930A9B0E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4" creationId="{B6C31AE0-076F-499F-B26A-3FF6B66B87C9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5" creationId="{E72A84CC-3FCA-4B28-9DE9-3B92750D3578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6" creationId="{3B6EED0E-DDE9-409C-8EB8-3A2BB9888A1C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98" creationId="{BB8049F6-1BBF-4338-A475-2499B70B0713}"/>
          </ac:spMkLst>
        </pc:spChg>
        <pc:spChg chg="mod">
          <ac:chgData name="Al Brooks" userId="34fc579134f071c1" providerId="LiveId" clId="{5BDF84B7-553A-4E4E-9A1E-417EB8FD4068}" dt="2021-03-24T21:18:13.170" v="11932" actId="1076"/>
          <ac:spMkLst>
            <pc:docMk/>
            <pc:sldMk cId="2721735205" sldId="7071"/>
            <ac:spMk id="99" creationId="{CAFA3CC7-F48A-41BC-B5B2-C27ABAF8D210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05" creationId="{E1E6D0B1-50D1-4755-BC62-8371D0FA92D6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06" creationId="{BB6C48E8-FE81-41E2-9464-4B26F77277F5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45" creationId="{D884C187-0EF4-45DF-A51E-3F6C042F1CB8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46" creationId="{FD05E575-0876-4C30-B2BD-BB69102624A0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47" creationId="{B6032DE9-57D6-4269-9392-BCF222D5C8BD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48" creationId="{E2AFDF2D-38FC-4525-9A24-82C1169AF72A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49" creationId="{2B7E7BD0-719B-4B7B-B56F-A6703FDC92B8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55" creationId="{E4770872-93E1-4613-8223-F11CE1F00823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56" creationId="{D0C2D220-85EF-4A6C-BC89-FD82C1AFA9B5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158" creationId="{A6153000-9CBA-4231-BEBE-978BD078E558}"/>
          </ac:spMkLst>
        </pc:spChg>
        <pc:spChg chg="add del mod">
          <ac:chgData name="Al Brooks" userId="34fc579134f071c1" providerId="LiveId" clId="{5BDF84B7-553A-4E4E-9A1E-417EB8FD4068}" dt="2021-03-24T21:18:43.208" v="11936" actId="478"/>
          <ac:spMkLst>
            <pc:docMk/>
            <pc:sldMk cId="2721735205" sldId="7071"/>
            <ac:spMk id="160" creationId="{04485D01-3606-44AC-B3AC-D45ED0245223}"/>
          </ac:spMkLst>
        </pc:spChg>
        <pc:spChg chg="add mod">
          <ac:chgData name="Al Brooks" userId="34fc579134f071c1" providerId="LiveId" clId="{5BDF84B7-553A-4E4E-9A1E-417EB8FD4068}" dt="2021-03-24T21:18:40.453" v="11934" actId="108"/>
          <ac:spMkLst>
            <pc:docMk/>
            <pc:sldMk cId="2721735205" sldId="7071"/>
            <ac:spMk id="161" creationId="{54DA5C74-275E-4354-BFB1-A9581F963E7E}"/>
          </ac:spMkLst>
        </pc:spChg>
        <pc:spChg chg="add mod">
          <ac:chgData name="Al Brooks" userId="34fc579134f071c1" providerId="LiveId" clId="{5BDF84B7-553A-4E4E-9A1E-417EB8FD4068}" dt="2021-03-24T21:18:32.496" v="11933"/>
          <ac:spMkLst>
            <pc:docMk/>
            <pc:sldMk cId="2721735205" sldId="7071"/>
            <ac:spMk id="165" creationId="{08F37B8A-A83F-4A10-9B05-22D58B882E13}"/>
          </ac:spMkLst>
        </pc:spChg>
        <pc:spChg chg="add mod">
          <ac:chgData name="Al Brooks" userId="34fc579134f071c1" providerId="LiveId" clId="{5BDF84B7-553A-4E4E-9A1E-417EB8FD4068}" dt="2021-03-24T21:18:32.496" v="11933"/>
          <ac:spMkLst>
            <pc:docMk/>
            <pc:sldMk cId="2721735205" sldId="7071"/>
            <ac:spMk id="166" creationId="{9CB0CD78-FD14-45AD-A6DC-55460A3D1E01}"/>
          </ac:spMkLst>
        </pc:spChg>
        <pc:spChg chg="add mod">
          <ac:chgData name="Al Brooks" userId="34fc579134f071c1" providerId="LiveId" clId="{5BDF84B7-553A-4E4E-9A1E-417EB8FD4068}" dt="2021-03-24T21:18:32.496" v="11933"/>
          <ac:spMkLst>
            <pc:docMk/>
            <pc:sldMk cId="2721735205" sldId="7071"/>
            <ac:spMk id="167" creationId="{EA944A3E-37AE-4FFE-850D-F56ED18AA438}"/>
          </ac:spMkLst>
        </pc:spChg>
        <pc:spChg chg="add mod">
          <ac:chgData name="Al Brooks" userId="34fc579134f071c1" providerId="LiveId" clId="{5BDF84B7-553A-4E4E-9A1E-417EB8FD4068}" dt="2021-03-24T21:18:32.496" v="11933"/>
          <ac:spMkLst>
            <pc:docMk/>
            <pc:sldMk cId="2721735205" sldId="7071"/>
            <ac:spMk id="168" creationId="{967AEDFA-5548-447E-A844-2FA2266865DB}"/>
          </ac:spMkLst>
        </pc:spChg>
        <pc:spChg chg="add mod">
          <ac:chgData name="Al Brooks" userId="34fc579134f071c1" providerId="LiveId" clId="{5BDF84B7-553A-4E4E-9A1E-417EB8FD4068}" dt="2021-03-24T21:18:32.496" v="11933"/>
          <ac:spMkLst>
            <pc:docMk/>
            <pc:sldMk cId="2721735205" sldId="7071"/>
            <ac:spMk id="169" creationId="{E8FDC7E8-AFA4-40C1-B82A-DBDA6ABA89ED}"/>
          </ac:spMkLst>
        </pc:spChg>
        <pc:spChg chg="add mod">
          <ac:chgData name="Al Brooks" userId="34fc579134f071c1" providerId="LiveId" clId="{5BDF84B7-553A-4E4E-9A1E-417EB8FD4068}" dt="2021-03-24T21:19:01.908" v="11941" actId="14100"/>
          <ac:spMkLst>
            <pc:docMk/>
            <pc:sldMk cId="2721735205" sldId="7071"/>
            <ac:spMk id="172" creationId="{13DE2930-1BCF-4000-B07E-127C3F291326}"/>
          </ac:spMkLst>
        </pc:spChg>
        <pc:spChg chg="add mod">
          <ac:chgData name="Al Brooks" userId="34fc579134f071c1" providerId="LiveId" clId="{5BDF84B7-553A-4E4E-9A1E-417EB8FD4068}" dt="2021-03-24T21:19:44.385" v="12000" actId="1076"/>
          <ac:spMkLst>
            <pc:docMk/>
            <pc:sldMk cId="2721735205" sldId="7071"/>
            <ac:spMk id="173" creationId="{3972DEC9-DA01-411C-82BD-2D1CE6B273E5}"/>
          </ac:spMkLst>
        </pc:spChg>
        <pc:spChg chg="add mod">
          <ac:chgData name="Al Brooks" userId="34fc579134f071c1" providerId="LiveId" clId="{5BDF84B7-553A-4E4E-9A1E-417EB8FD4068}" dt="2021-03-24T21:20:04.556" v="12002" actId="571"/>
          <ac:spMkLst>
            <pc:docMk/>
            <pc:sldMk cId="2721735205" sldId="7071"/>
            <ac:spMk id="176" creationId="{34F2E89C-D431-4800-AE09-0C347FA4EE7A}"/>
          </ac:spMkLst>
        </pc:spChg>
        <pc:spChg chg="add mod">
          <ac:chgData name="Al Brooks" userId="34fc579134f071c1" providerId="LiveId" clId="{5BDF84B7-553A-4E4E-9A1E-417EB8FD4068}" dt="2021-03-24T21:20:04.556" v="12002" actId="571"/>
          <ac:spMkLst>
            <pc:docMk/>
            <pc:sldMk cId="2721735205" sldId="7071"/>
            <ac:spMk id="177" creationId="{3EFA92A7-4F3F-4055-AEF9-70F493C5913A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213" creationId="{F6CF98E7-02DA-43C0-B449-590D98B3C24D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214" creationId="{C084AD56-E4E8-4800-8933-53A8B749D5CD}"/>
          </ac:spMkLst>
        </pc:spChg>
        <pc:spChg chg="del">
          <ac:chgData name="Al Brooks" userId="34fc579134f071c1" providerId="LiveId" clId="{5BDF84B7-553A-4E4E-9A1E-417EB8FD4068}" dt="2021-03-24T21:21:19.105" v="12008" actId="478"/>
          <ac:spMkLst>
            <pc:docMk/>
            <pc:sldMk cId="2721735205" sldId="7071"/>
            <ac:spMk id="215" creationId="{7DC8076C-FAAC-4073-BF73-115F285C3795}"/>
          </ac:spMkLst>
        </pc:spChg>
        <pc:picChg chg="add mod ord">
          <ac:chgData name="Al Brooks" userId="34fc579134f071c1" providerId="LiveId" clId="{5BDF84B7-553A-4E4E-9A1E-417EB8FD4068}" dt="2021-03-24T21:09:01.629" v="11774" actId="167"/>
          <ac:picMkLst>
            <pc:docMk/>
            <pc:sldMk cId="2721735205" sldId="7071"/>
            <ac:picMk id="159" creationId="{BEDA5097-4A12-4282-8FDC-15E59D82BC4C}"/>
          </ac:picMkLst>
        </pc:pic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86" creationId="{5DDB25E9-161F-4B55-918C-C3C333FDCEA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97" creationId="{1CC9EF30-3F28-4A97-8641-AA6EEFD2875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0" creationId="{2D909F85-1071-472D-A9B4-007F174129C8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1" creationId="{AA3EA8DA-FE0F-4F29-95F0-586BB69DD8B8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2" creationId="{68605682-03E3-4F82-A8B4-3013C682AA95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3" creationId="{4BFE4CD1-1412-4007-BB45-0B6605ECEE61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4" creationId="{6826F16D-11D4-4856-B9DF-A1D175FEE9B0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7" creationId="{73EFE852-513B-4E51-83E9-8690BC14ECA7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8" creationId="{656D88FE-DE0C-40F5-88FC-B82CE268252D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09" creationId="{79CDC4CB-C38B-44CF-8C3C-3316439BEFAB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0" creationId="{4F1B7E98-999D-43D3-88AE-18B0B29255D3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1" creationId="{F8B73A92-8D0D-4D96-A2C7-D40DE1AA249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2" creationId="{97A0FD02-D537-4088-9B4F-B777401DAA8C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3" creationId="{E693AE71-E62C-4A68-B7B6-B0AA7CD9226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4" creationId="{0514520D-7847-473B-A45D-F22339F5FE35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5" creationId="{4563DD3B-DBEA-499B-8F18-6EA4E6F70A57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6" creationId="{F1F723B9-7B86-4586-86FD-3CE16023F9C9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7" creationId="{16C0B9E4-885D-4BB3-84C0-EA11F3E03CD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8" creationId="{BF92917D-F3B5-484F-AE1D-31EC79AB020F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19" creationId="{6D9F2AEA-C22E-40B4-8208-BB7BE10886CB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0" creationId="{9F3EB252-4963-43E5-8E3D-C1588A88621E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1" creationId="{0B3521BC-1656-4CD0-8E55-90B84EBE4EE9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2" creationId="{F5145349-168E-4DFE-AC55-0E4DE9C8D7F2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3" creationId="{E356C155-10B9-412D-9C73-0E1F2F279C12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4" creationId="{E00946EC-AAA4-4FC5-8226-32E4EFACA642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5" creationId="{17A1A4A4-2D94-4F3A-B1E1-54EEC426FF3C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6" creationId="{8D9A4194-D933-4C2C-A8F0-C2A6306C5317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7" creationId="{DBB6EEE1-A06E-4EA4-AF48-E65DB54426A5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8" creationId="{B2158ECC-1F75-4F92-B449-9C1871F4047D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29" creationId="{4D44C988-CDEC-4FA7-B99C-4460C49AB86D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0" creationId="{76AE016D-6CC2-4D10-A5A5-24ED5192307B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1" creationId="{49D7C572-C9AF-432C-BEC2-E61629377C10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2" creationId="{BCF177EB-8A64-4401-A486-087B30A4ECEA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3" creationId="{D800B231-DCA5-42BE-97FF-3E68063582F2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4" creationId="{972A84C2-958A-4E2C-80A5-C5AB093AA3FB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5" creationId="{8ACD5E57-E312-4302-B81B-D909E819B20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6" creationId="{E320C9E2-D5B3-4236-A7FD-9FF7C935C27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7" creationId="{6E4DA9B2-3794-4BE6-B8EE-8DA9876F648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8" creationId="{0AA370BB-8922-4ECF-8856-241A9208889E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39" creationId="{F131414B-3B56-454C-B7CA-6500AF450E71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40" creationId="{FBF3218C-2A8F-47BA-B372-810CBC5B3160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41" creationId="{F5437FC3-757F-445D-86BC-AD162AFCFBCE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42" creationId="{8CEA648C-42B8-4494-ACBC-03475E01D52E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43" creationId="{7788323A-C823-4FF2-B6C1-76C7B4C82402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44" creationId="{11C0237F-DA22-4803-B996-5F3511C054D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50" creationId="{815DDAA6-A845-4E98-A85B-FF87E0B54D2B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51" creationId="{5DA50C24-15D3-46B8-BEBA-17178BD98953}"/>
          </ac:cxnSpMkLst>
        </pc:cxnChg>
        <pc:cxnChg chg="mod">
          <ac:chgData name="Al Brooks" userId="34fc579134f071c1" providerId="LiveId" clId="{5BDF84B7-553A-4E4E-9A1E-417EB8FD4068}" dt="2021-03-24T21:19:09.207" v="11943" actId="14100"/>
          <ac:cxnSpMkLst>
            <pc:docMk/>
            <pc:sldMk cId="2721735205" sldId="7071"/>
            <ac:cxnSpMk id="152" creationId="{70E52489-5D4F-42FD-BDD7-454E47D69627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53" creationId="{A65E5356-D2FB-428D-AF6C-26332D9A3CCD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54" creationId="{ED2BACD2-F4EF-44D2-AB1B-FA25733E0399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57" creationId="{037ACB79-5E69-4445-A433-9C1D211D714D}"/>
          </ac:cxnSpMkLst>
        </pc:cxnChg>
        <pc:cxnChg chg="add mod">
          <ac:chgData name="Al Brooks" userId="34fc579134f071c1" providerId="LiveId" clId="{5BDF84B7-553A-4E4E-9A1E-417EB8FD4068}" dt="2021-03-24T21:18:32.496" v="11933"/>
          <ac:cxnSpMkLst>
            <pc:docMk/>
            <pc:sldMk cId="2721735205" sldId="7071"/>
            <ac:cxnSpMk id="162" creationId="{2AFFA866-2689-4CE9-9237-1F6D579BE39F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163" creationId="{25ECA9AD-6908-40AC-8D9F-A96169BD9740}"/>
          </ac:cxnSpMkLst>
        </pc:cxnChg>
        <pc:cxnChg chg="add mod">
          <ac:chgData name="Al Brooks" userId="34fc579134f071c1" providerId="LiveId" clId="{5BDF84B7-553A-4E4E-9A1E-417EB8FD4068}" dt="2021-03-24T21:18:32.496" v="11933"/>
          <ac:cxnSpMkLst>
            <pc:docMk/>
            <pc:sldMk cId="2721735205" sldId="7071"/>
            <ac:cxnSpMk id="164" creationId="{DECCB9A1-74F0-4002-BC35-8F26C2C0742A}"/>
          </ac:cxnSpMkLst>
        </pc:cxnChg>
        <pc:cxnChg chg="add mod">
          <ac:chgData name="Al Brooks" userId="34fc579134f071c1" providerId="LiveId" clId="{5BDF84B7-553A-4E4E-9A1E-417EB8FD4068}" dt="2021-03-24T21:18:32.496" v="11933"/>
          <ac:cxnSpMkLst>
            <pc:docMk/>
            <pc:sldMk cId="2721735205" sldId="7071"/>
            <ac:cxnSpMk id="170" creationId="{E0D292DF-EB58-4469-AAD7-20E18072FFA6}"/>
          </ac:cxnSpMkLst>
        </pc:cxnChg>
        <pc:cxnChg chg="add mod">
          <ac:chgData name="Al Brooks" userId="34fc579134f071c1" providerId="LiveId" clId="{5BDF84B7-553A-4E4E-9A1E-417EB8FD4068}" dt="2021-03-24T21:18:32.496" v="11933"/>
          <ac:cxnSpMkLst>
            <pc:docMk/>
            <pc:sldMk cId="2721735205" sldId="7071"/>
            <ac:cxnSpMk id="171" creationId="{9F14F069-FEC4-4C83-AA48-F61CFA811DFD}"/>
          </ac:cxnSpMkLst>
        </pc:cxnChg>
        <pc:cxnChg chg="add mod">
          <ac:chgData name="Al Brooks" userId="34fc579134f071c1" providerId="LiveId" clId="{5BDF84B7-553A-4E4E-9A1E-417EB8FD4068}" dt="2021-03-24T21:19:41.067" v="11999" actId="571"/>
          <ac:cxnSpMkLst>
            <pc:docMk/>
            <pc:sldMk cId="2721735205" sldId="7071"/>
            <ac:cxnSpMk id="174" creationId="{19226008-235E-4117-A3D0-A0453664251E}"/>
          </ac:cxnSpMkLst>
        </pc:cxnChg>
        <pc:cxnChg chg="add mod">
          <ac:chgData name="Al Brooks" userId="34fc579134f071c1" providerId="LiveId" clId="{5BDF84B7-553A-4E4E-9A1E-417EB8FD4068}" dt="2021-03-24T21:20:04.556" v="12002" actId="571"/>
          <ac:cxnSpMkLst>
            <pc:docMk/>
            <pc:sldMk cId="2721735205" sldId="7071"/>
            <ac:cxnSpMk id="175" creationId="{1F72A98F-F9DB-4DBD-A4B8-41135211D84E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216" creationId="{4FDF52E8-38D6-4262-A8B8-AA36CCD6C8C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222" creationId="{FA303511-343E-4067-96F5-FE312C5EB0B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223" creationId="{11F6F08C-7DDB-4664-8DF7-1CC90762E1A4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224" creationId="{AD6B2329-32ED-43C1-9476-87A58CF83726}"/>
          </ac:cxnSpMkLst>
        </pc:cxnChg>
        <pc:cxnChg chg="del">
          <ac:chgData name="Al Brooks" userId="34fc579134f071c1" providerId="LiveId" clId="{5BDF84B7-553A-4E4E-9A1E-417EB8FD4068}" dt="2021-03-24T21:21:19.105" v="12008" actId="478"/>
          <ac:cxnSpMkLst>
            <pc:docMk/>
            <pc:sldMk cId="2721735205" sldId="7071"/>
            <ac:cxnSpMk id="225" creationId="{BE59CF4B-4FE7-4879-B01F-C270467E5015}"/>
          </ac:cxnSpMkLst>
        </pc:cxnChg>
      </pc:sldChg>
      <pc:sldChg chg="addSp delSp modSp add del mod">
        <pc:chgData name="Al Brooks" userId="34fc579134f071c1" providerId="LiveId" clId="{5BDF84B7-553A-4E4E-9A1E-417EB8FD4068}" dt="2021-03-24T21:35:58.839" v="12213" actId="47"/>
        <pc:sldMkLst>
          <pc:docMk/>
          <pc:sldMk cId="2256194936" sldId="7072"/>
        </pc:sldMkLst>
        <pc:spChg chg="mod">
          <ac:chgData name="Al Brooks" userId="34fc579134f071c1" providerId="LiveId" clId="{5BDF84B7-553A-4E4E-9A1E-417EB8FD4068}" dt="2021-03-24T17:32:23.478" v="11012" actId="20577"/>
          <ac:spMkLst>
            <pc:docMk/>
            <pc:sldMk cId="2256194936" sldId="7072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09:33.310" v="11784" actId="167"/>
          <ac:spMkLst>
            <pc:docMk/>
            <pc:sldMk cId="2256194936" sldId="7072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87" creationId="{B1FD6FD9-2E06-4E73-B3D2-6E645FC3EAF6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88" creationId="{ED791EC0-0017-44AD-9099-0189A1EAD420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89" creationId="{4AB326E1-3A1B-4AF6-9F3F-62B33CCE7862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0" creationId="{D732E34D-6532-426E-8411-ABE4A4607C49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1" creationId="{266337EA-D8D9-447F-97B6-FD714FA51BBC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2" creationId="{8C20D604-DAB7-4465-B602-8571E2324EED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3" creationId="{AC936271-0B37-42C2-B710-1658930A9B0E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4" creationId="{B6C31AE0-076F-499F-B26A-3FF6B66B87C9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5" creationId="{E72A84CC-3FCA-4B28-9DE9-3B92750D3578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6" creationId="{3B6EED0E-DDE9-409C-8EB8-3A2BB9888A1C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98" creationId="{BB8049F6-1BBF-4338-A475-2499B70B0713}"/>
          </ac:spMkLst>
        </pc:spChg>
        <pc:spChg chg="mod">
          <ac:chgData name="Al Brooks" userId="34fc579134f071c1" providerId="LiveId" clId="{5BDF84B7-553A-4E4E-9A1E-417EB8FD4068}" dt="2021-03-24T21:32:29.935" v="12152" actId="20577"/>
          <ac:spMkLst>
            <pc:docMk/>
            <pc:sldMk cId="2256194936" sldId="7072"/>
            <ac:spMk id="99" creationId="{CAFA3CC7-F48A-41BC-B5B2-C27ABAF8D210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05" creationId="{E1E6D0B1-50D1-4755-BC62-8371D0FA92D6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06" creationId="{BB6C48E8-FE81-41E2-9464-4B26F77277F5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45" creationId="{D884C187-0EF4-45DF-A51E-3F6C042F1CB8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46" creationId="{FD05E575-0876-4C30-B2BD-BB69102624A0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47" creationId="{B6032DE9-57D6-4269-9392-BCF222D5C8BD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48" creationId="{E2AFDF2D-38FC-4525-9A24-82C1169AF72A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49" creationId="{2B7E7BD0-719B-4B7B-B56F-A6703FDC92B8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55" creationId="{E4770872-93E1-4613-8223-F11CE1F00823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56" creationId="{D0C2D220-85EF-4A6C-BC89-FD82C1AFA9B5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158" creationId="{A6153000-9CBA-4231-BEBE-978BD078E558}"/>
          </ac:spMkLst>
        </pc:spChg>
        <pc:spChg chg="add mod">
          <ac:chgData name="Al Brooks" userId="34fc579134f071c1" providerId="LiveId" clId="{5BDF84B7-553A-4E4E-9A1E-417EB8FD4068}" dt="2021-03-24T17:32:33.639" v="11020" actId="20577"/>
          <ac:spMkLst>
            <pc:docMk/>
            <pc:sldMk cId="2256194936" sldId="7072"/>
            <ac:spMk id="159" creationId="{430E67EB-CAC2-44C2-8F3D-2D85005CF2C6}"/>
          </ac:spMkLst>
        </pc:spChg>
        <pc:spChg chg="add mod">
          <ac:chgData name="Al Brooks" userId="34fc579134f071c1" providerId="LiveId" clId="{5BDF84B7-553A-4E4E-9A1E-417EB8FD4068}" dt="2021-03-24T21:35:15.062" v="12208" actId="108"/>
          <ac:spMkLst>
            <pc:docMk/>
            <pc:sldMk cId="2256194936" sldId="7072"/>
            <ac:spMk id="160" creationId="{B657FE6C-2868-47AC-89EA-8323C21C32C5}"/>
          </ac:spMkLst>
        </pc:spChg>
        <pc:spChg chg="add mod">
          <ac:chgData name="Al Brooks" userId="34fc579134f071c1" providerId="LiveId" clId="{5BDF84B7-553A-4E4E-9A1E-417EB8FD4068}" dt="2021-03-24T21:31:39.603" v="12140"/>
          <ac:spMkLst>
            <pc:docMk/>
            <pc:sldMk cId="2256194936" sldId="7072"/>
            <ac:spMk id="164" creationId="{B05EE644-334C-4912-BE23-4A851B7017DA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65" creationId="{C3FDD15A-81F9-478B-B347-3AE1CD44C80D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66" creationId="{F81A9597-5C41-4333-AE8B-B5506F972E16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67" creationId="{59E3D4C6-1FBE-4AA0-9B85-79EF095C7549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68" creationId="{52383B04-4B82-4AAE-B5CA-7BD7E33BEDEF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69" creationId="{A074AE07-5882-441C-8AAE-C2A380EA9193}"/>
          </ac:spMkLst>
        </pc:spChg>
        <pc:spChg chg="add mod">
          <ac:chgData name="Al Brooks" userId="34fc579134f071c1" providerId="LiveId" clId="{5BDF84B7-553A-4E4E-9A1E-417EB8FD4068}" dt="2021-03-24T21:32:09.535" v="12142"/>
          <ac:spMkLst>
            <pc:docMk/>
            <pc:sldMk cId="2256194936" sldId="7072"/>
            <ac:spMk id="170" creationId="{FA77ED60-751C-4F31-85B7-DBDFBC7A9E46}"/>
          </ac:spMkLst>
        </pc:spChg>
        <pc:spChg chg="add mod">
          <ac:chgData name="Al Brooks" userId="34fc579134f071c1" providerId="LiveId" clId="{5BDF84B7-553A-4E4E-9A1E-417EB8FD4068}" dt="2021-03-24T21:33:42.797" v="12205"/>
          <ac:spMkLst>
            <pc:docMk/>
            <pc:sldMk cId="2256194936" sldId="7072"/>
            <ac:spMk id="173" creationId="{10BB13F7-BB59-4EBA-B248-E39734D69E4E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213" creationId="{F6CF98E7-02DA-43C0-B449-590D98B3C24D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214" creationId="{C084AD56-E4E8-4800-8933-53A8B749D5CD}"/>
          </ac:spMkLst>
        </pc:spChg>
        <pc:spChg chg="del">
          <ac:chgData name="Al Brooks" userId="34fc579134f071c1" providerId="LiveId" clId="{5BDF84B7-553A-4E4E-9A1E-417EB8FD4068}" dt="2021-03-24T21:33:48.242" v="12206" actId="478"/>
          <ac:spMkLst>
            <pc:docMk/>
            <pc:sldMk cId="2256194936" sldId="7072"/>
            <ac:spMk id="215" creationId="{7DC8076C-FAAC-4073-BF73-115F285C3795}"/>
          </ac:spMkLst>
        </pc:spChg>
        <pc:picChg chg="add mod ord">
          <ac:chgData name="Al Brooks" userId="34fc579134f071c1" providerId="LiveId" clId="{5BDF84B7-553A-4E4E-9A1E-417EB8FD4068}" dt="2021-03-24T21:32:15.186" v="12144" actId="1076"/>
          <ac:picMkLst>
            <pc:docMk/>
            <pc:sldMk cId="2256194936" sldId="7072"/>
            <ac:picMk id="161" creationId="{965C006D-EBE6-4E8A-A442-FA201C1E7E66}"/>
          </ac:picMkLst>
        </pc:pic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86" creationId="{5DDB25E9-161F-4B55-918C-C3C333FDCEA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97" creationId="{1CC9EF30-3F28-4A97-8641-AA6EEFD2875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0" creationId="{2D909F85-1071-472D-A9B4-007F174129C8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1" creationId="{AA3EA8DA-FE0F-4F29-95F0-586BB69DD8B8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2" creationId="{68605682-03E3-4F82-A8B4-3013C682AA95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3" creationId="{4BFE4CD1-1412-4007-BB45-0B6605ECEE61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4" creationId="{6826F16D-11D4-4856-B9DF-A1D175FEE9B0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7" creationId="{73EFE852-513B-4E51-83E9-8690BC14ECA7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8" creationId="{656D88FE-DE0C-40F5-88FC-B82CE268252D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09" creationId="{79CDC4CB-C38B-44CF-8C3C-3316439BEFA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0" creationId="{4F1B7E98-999D-43D3-88AE-18B0B29255D3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1" creationId="{F8B73A92-8D0D-4D96-A2C7-D40DE1AA249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2" creationId="{97A0FD02-D537-4088-9B4F-B777401DAA8C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3" creationId="{E693AE71-E62C-4A68-B7B6-B0AA7CD9226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4" creationId="{0514520D-7847-473B-A45D-F22339F5FE35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5" creationId="{4563DD3B-DBEA-499B-8F18-6EA4E6F70A57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6" creationId="{F1F723B9-7B86-4586-86FD-3CE16023F9C9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7" creationId="{16C0B9E4-885D-4BB3-84C0-EA11F3E03CD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8" creationId="{BF92917D-F3B5-484F-AE1D-31EC79AB020F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19" creationId="{6D9F2AEA-C22E-40B4-8208-BB7BE10886C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0" creationId="{9F3EB252-4963-43E5-8E3D-C1588A88621E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1" creationId="{0B3521BC-1656-4CD0-8E55-90B84EBE4EE9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2" creationId="{F5145349-168E-4DFE-AC55-0E4DE9C8D7F2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3" creationId="{E356C155-10B9-412D-9C73-0E1F2F279C12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4" creationId="{E00946EC-AAA4-4FC5-8226-32E4EFACA642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5" creationId="{17A1A4A4-2D94-4F3A-B1E1-54EEC426FF3C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6" creationId="{8D9A4194-D933-4C2C-A8F0-C2A6306C5317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7" creationId="{DBB6EEE1-A06E-4EA4-AF48-E65DB54426A5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8" creationId="{B2158ECC-1F75-4F92-B449-9C1871F4047D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29" creationId="{4D44C988-CDEC-4FA7-B99C-4460C49AB86D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0" creationId="{76AE016D-6CC2-4D10-A5A5-24ED5192307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1" creationId="{49D7C572-C9AF-432C-BEC2-E61629377C10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2" creationId="{BCF177EB-8A64-4401-A486-087B30A4ECEA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3" creationId="{D800B231-DCA5-42BE-97FF-3E68063582F2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4" creationId="{972A84C2-958A-4E2C-80A5-C5AB093AA3F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5" creationId="{8ACD5E57-E312-4302-B81B-D909E819B20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6" creationId="{E320C9E2-D5B3-4236-A7FD-9FF7C935C27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7" creationId="{6E4DA9B2-3794-4BE6-B8EE-8DA9876F648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8" creationId="{0AA370BB-8922-4ECF-8856-241A9208889E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39" creationId="{F131414B-3B56-454C-B7CA-6500AF450E71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40" creationId="{FBF3218C-2A8F-47BA-B372-810CBC5B3160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41" creationId="{F5437FC3-757F-445D-86BC-AD162AFCFBCE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42" creationId="{8CEA648C-42B8-4494-ACBC-03475E01D52E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43" creationId="{7788323A-C823-4FF2-B6C1-76C7B4C82402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44" creationId="{11C0237F-DA22-4803-B996-5F3511C054D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0" creationId="{815DDAA6-A845-4E98-A85B-FF87E0B54D2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1" creationId="{5DA50C24-15D3-46B8-BEBA-17178BD98953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2" creationId="{70E52489-5D4F-42FD-BDD7-454E47D69627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3" creationId="{A65E5356-D2FB-428D-AF6C-26332D9A3CCD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4" creationId="{ED2BACD2-F4EF-44D2-AB1B-FA25733E0399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57" creationId="{037ACB79-5E69-4445-A433-9C1D211D714D}"/>
          </ac:cxnSpMkLst>
        </pc:cxnChg>
        <pc:cxnChg chg="add mod">
          <ac:chgData name="Al Brooks" userId="34fc579134f071c1" providerId="LiveId" clId="{5BDF84B7-553A-4E4E-9A1E-417EB8FD4068}" dt="2021-03-24T21:31:39.603" v="12140"/>
          <ac:cxnSpMkLst>
            <pc:docMk/>
            <pc:sldMk cId="2256194936" sldId="7072"/>
            <ac:cxnSpMk id="162" creationId="{C2F4749F-4BCC-4E9D-9911-11243961F3C0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163" creationId="{25ECA9AD-6908-40AC-8D9F-A96169BD9740}"/>
          </ac:cxnSpMkLst>
        </pc:cxnChg>
        <pc:cxnChg chg="add mod">
          <ac:chgData name="Al Brooks" userId="34fc579134f071c1" providerId="LiveId" clId="{5BDF84B7-553A-4E4E-9A1E-417EB8FD4068}" dt="2021-03-24T21:32:09.535" v="12142"/>
          <ac:cxnSpMkLst>
            <pc:docMk/>
            <pc:sldMk cId="2256194936" sldId="7072"/>
            <ac:cxnSpMk id="171" creationId="{8D28B3F4-FE6F-4BCC-B8B6-34403AB2F1A1}"/>
          </ac:cxnSpMkLst>
        </pc:cxnChg>
        <pc:cxnChg chg="add mod">
          <ac:chgData name="Al Brooks" userId="34fc579134f071c1" providerId="LiveId" clId="{5BDF84B7-553A-4E4E-9A1E-417EB8FD4068}" dt="2021-03-24T21:32:24.751" v="12147" actId="14100"/>
          <ac:cxnSpMkLst>
            <pc:docMk/>
            <pc:sldMk cId="2256194936" sldId="7072"/>
            <ac:cxnSpMk id="172" creationId="{5BB07DC6-08E2-4603-9F1E-B152AB29D5E3}"/>
          </ac:cxnSpMkLst>
        </pc:cxnChg>
        <pc:cxnChg chg="add mod">
          <ac:chgData name="Al Brooks" userId="34fc579134f071c1" providerId="LiveId" clId="{5BDF84B7-553A-4E4E-9A1E-417EB8FD4068}" dt="2021-03-24T21:33:42.797" v="12205"/>
          <ac:cxnSpMkLst>
            <pc:docMk/>
            <pc:sldMk cId="2256194936" sldId="7072"/>
            <ac:cxnSpMk id="174" creationId="{18FC5F45-DD38-424B-AA4A-09A958526D6B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216" creationId="{4FDF52E8-38D6-4262-A8B8-AA36CCD6C8C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222" creationId="{FA303511-343E-4067-96F5-FE312C5EB0B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223" creationId="{11F6F08C-7DDB-4664-8DF7-1CC90762E1A4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224" creationId="{AD6B2329-32ED-43C1-9476-87A58CF83726}"/>
          </ac:cxnSpMkLst>
        </pc:cxnChg>
        <pc:cxnChg chg="del">
          <ac:chgData name="Al Brooks" userId="34fc579134f071c1" providerId="LiveId" clId="{5BDF84B7-553A-4E4E-9A1E-417EB8FD4068}" dt="2021-03-24T21:33:48.242" v="12206" actId="478"/>
          <ac:cxnSpMkLst>
            <pc:docMk/>
            <pc:sldMk cId="2256194936" sldId="7072"/>
            <ac:cxnSpMk id="225" creationId="{BE59CF4B-4FE7-4879-B01F-C270467E5015}"/>
          </ac:cxnSpMkLst>
        </pc:cxnChg>
      </pc:sldChg>
      <pc:sldChg chg="addSp delSp modSp add del mod">
        <pc:chgData name="Al Brooks" userId="34fc579134f071c1" providerId="LiveId" clId="{5BDF84B7-553A-4E4E-9A1E-417EB8FD4068}" dt="2021-03-24T21:30:14.804" v="12139" actId="2696"/>
        <pc:sldMkLst>
          <pc:docMk/>
          <pc:sldMk cId="788160817" sldId="7073"/>
        </pc:sldMkLst>
        <pc:spChg chg="mod">
          <ac:chgData name="Al Brooks" userId="34fc579134f071c1" providerId="LiveId" clId="{5BDF84B7-553A-4E4E-9A1E-417EB8FD4068}" dt="2021-03-24T17:37:02.135" v="11170" actId="20577"/>
          <ac:spMkLst>
            <pc:docMk/>
            <pc:sldMk cId="788160817" sldId="7073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09:21.294" v="11780" actId="167"/>
          <ac:spMkLst>
            <pc:docMk/>
            <pc:sldMk cId="788160817" sldId="7073"/>
            <ac:spMk id="21" creationId="{D800B438-E78B-4C04-8812-E548DC25F1FB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87" creationId="{B1FD6FD9-2E06-4E73-B3D2-6E645FC3EAF6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88" creationId="{ED791EC0-0017-44AD-9099-0189A1EAD420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89" creationId="{4AB326E1-3A1B-4AF6-9F3F-62B33CCE7862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0" creationId="{D732E34D-6532-426E-8411-ABE4A4607C49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1" creationId="{266337EA-D8D9-447F-97B6-FD714FA51BBC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2" creationId="{8C20D604-DAB7-4465-B602-8571E2324EED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3" creationId="{AC936271-0B37-42C2-B710-1658930A9B0E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4" creationId="{B6C31AE0-076F-499F-B26A-3FF6B66B87C9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5" creationId="{E72A84CC-3FCA-4B28-9DE9-3B92750D3578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6" creationId="{3B6EED0E-DDE9-409C-8EB8-3A2BB9888A1C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98" creationId="{BB8049F6-1BBF-4338-A475-2499B70B0713}"/>
          </ac:spMkLst>
        </pc:spChg>
        <pc:spChg chg="del mod">
          <ac:chgData name="Al Brooks" userId="34fc579134f071c1" providerId="LiveId" clId="{5BDF84B7-553A-4E4E-9A1E-417EB8FD4068}" dt="2021-03-24T21:28:15.815" v="12087" actId="478"/>
          <ac:spMkLst>
            <pc:docMk/>
            <pc:sldMk cId="788160817" sldId="7073"/>
            <ac:spMk id="99" creationId="{CAFA3CC7-F48A-41BC-B5B2-C27ABAF8D210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05" creationId="{E1E6D0B1-50D1-4755-BC62-8371D0FA92D6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06" creationId="{BB6C48E8-FE81-41E2-9464-4B26F77277F5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45" creationId="{D884C187-0EF4-45DF-A51E-3F6C042F1CB8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46" creationId="{FD05E575-0876-4C30-B2BD-BB69102624A0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47" creationId="{B6032DE9-57D6-4269-9392-BCF222D5C8BD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48" creationId="{E2AFDF2D-38FC-4525-9A24-82C1169AF72A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49" creationId="{2B7E7BD0-719B-4B7B-B56F-A6703FDC92B8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55" creationId="{E4770872-93E1-4613-8223-F11CE1F00823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56" creationId="{D0C2D220-85EF-4A6C-BC89-FD82C1AFA9B5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158" creationId="{A6153000-9CBA-4231-BEBE-978BD078E558}"/>
          </ac:spMkLst>
        </pc:spChg>
        <pc:spChg chg="add del mod">
          <ac:chgData name="Al Brooks" userId="34fc579134f071c1" providerId="LiveId" clId="{5BDF84B7-553A-4E4E-9A1E-417EB8FD4068}" dt="2021-03-24T21:28:17.922" v="12088" actId="478"/>
          <ac:spMkLst>
            <pc:docMk/>
            <pc:sldMk cId="788160817" sldId="7073"/>
            <ac:spMk id="170" creationId="{DF656168-11FD-4300-9C80-794E62EC3E77}"/>
          </ac:spMkLst>
        </pc:spChg>
        <pc:spChg chg="add del mod">
          <ac:chgData name="Al Brooks" userId="34fc579134f071c1" providerId="LiveId" clId="{5BDF84B7-553A-4E4E-9A1E-417EB8FD4068}" dt="2021-03-24T21:28:59.565" v="12120" actId="478"/>
          <ac:spMkLst>
            <pc:docMk/>
            <pc:sldMk cId="788160817" sldId="7073"/>
            <ac:spMk id="171" creationId="{E68FC9AF-77AD-4C3E-A07F-D1DFF1B562F2}"/>
          </ac:spMkLst>
        </pc:spChg>
        <pc:spChg chg="add del mod">
          <ac:chgData name="Al Brooks" userId="34fc579134f071c1" providerId="LiveId" clId="{5BDF84B7-553A-4E4E-9A1E-417EB8FD4068}" dt="2021-03-24T21:29:00.584" v="12121" actId="478"/>
          <ac:spMkLst>
            <pc:docMk/>
            <pc:sldMk cId="788160817" sldId="7073"/>
            <ac:spMk id="172" creationId="{EA60003D-F425-40FE-AC77-8F2FEA345628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73" creationId="{0DC5CE36-8A6D-4275-8CDF-E63B1AF0D614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74" creationId="{A0EDC258-198A-4AB8-8657-CE64607EAA50}"/>
          </ac:spMkLst>
        </pc:spChg>
        <pc:spChg chg="add del mod">
          <ac:chgData name="Al Brooks" userId="34fc579134f071c1" providerId="LiveId" clId="{5BDF84B7-553A-4E4E-9A1E-417EB8FD4068}" dt="2021-03-24T21:29:07.986" v="12126" actId="478"/>
          <ac:spMkLst>
            <pc:docMk/>
            <pc:sldMk cId="788160817" sldId="7073"/>
            <ac:spMk id="175" creationId="{F5118D03-21C1-4A1C-A93F-796C10851D79}"/>
          </ac:spMkLst>
        </pc:spChg>
        <pc:spChg chg="add del mod">
          <ac:chgData name="Al Brooks" userId="34fc579134f071c1" providerId="LiveId" clId="{5BDF84B7-553A-4E4E-9A1E-417EB8FD4068}" dt="2021-03-24T21:29:01.918" v="12122" actId="478"/>
          <ac:spMkLst>
            <pc:docMk/>
            <pc:sldMk cId="788160817" sldId="7073"/>
            <ac:spMk id="176" creationId="{F1D892AF-B870-4C2A-8C35-EC05968C4333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77" creationId="{71EC2D2A-63F6-4027-82E1-34C87C28D68E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78" creationId="{97240B7C-774F-476C-8138-9A7A11776991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79" creationId="{63CA7166-609C-492B-AF76-3C95B0193BCE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0" creationId="{BCED450F-4F11-47A5-8405-EAA7F2E170F1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1" creationId="{509E73CA-4425-450E-9E28-F6989ED37E42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2" creationId="{CB022360-A8D9-46A2-BDE2-9A8F286E24A2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3" creationId="{9985A6FE-13CC-40B9-A2BF-7B75FBE7A2AF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4" creationId="{0C11737F-E4BC-4885-A6DC-EB173EBAE0B7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5" creationId="{417443EB-20C2-40C4-8381-2E73230C3A2C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6" creationId="{A313CE16-935E-4539-B558-40495163FCF6}"/>
          </ac:spMkLst>
        </pc:spChg>
        <pc:spChg chg="add mod">
          <ac:chgData name="Al Brooks" userId="34fc579134f071c1" providerId="LiveId" clId="{5BDF84B7-553A-4E4E-9A1E-417EB8FD4068}" dt="2021-03-24T21:30:05.359" v="12137" actId="20577"/>
          <ac:spMkLst>
            <pc:docMk/>
            <pc:sldMk cId="788160817" sldId="7073"/>
            <ac:spMk id="187" creationId="{60B117E7-7F9A-436D-988F-12B79FA6718B}"/>
          </ac:spMkLst>
        </pc:spChg>
        <pc:spChg chg="add mod">
          <ac:chgData name="Al Brooks" userId="34fc579134f071c1" providerId="LiveId" clId="{5BDF84B7-553A-4E4E-9A1E-417EB8FD4068}" dt="2021-03-24T21:28:50.166" v="12119" actId="1076"/>
          <ac:spMkLst>
            <pc:docMk/>
            <pc:sldMk cId="788160817" sldId="7073"/>
            <ac:spMk id="188" creationId="{6A8E432C-0764-4D12-A4B9-5F033AE95AB2}"/>
          </ac:spMkLst>
        </pc:spChg>
        <pc:spChg chg="add mod">
          <ac:chgData name="Al Brooks" userId="34fc579134f071c1" providerId="LiveId" clId="{5BDF84B7-553A-4E4E-9A1E-417EB8FD4068}" dt="2021-03-24T21:25:45.046" v="12015"/>
          <ac:spMkLst>
            <pc:docMk/>
            <pc:sldMk cId="788160817" sldId="7073"/>
            <ac:spMk id="189" creationId="{0317D71F-9CF2-4D4E-9C66-0C60C6342140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213" creationId="{F6CF98E7-02DA-43C0-B449-590D98B3C24D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214" creationId="{C084AD56-E4E8-4800-8933-53A8B749D5CD}"/>
          </ac:spMkLst>
        </pc:spChg>
        <pc:spChg chg="del">
          <ac:chgData name="Al Brooks" userId="34fc579134f071c1" providerId="LiveId" clId="{5BDF84B7-553A-4E4E-9A1E-417EB8FD4068}" dt="2021-03-24T21:29:22.973" v="12129" actId="478"/>
          <ac:spMkLst>
            <pc:docMk/>
            <pc:sldMk cId="788160817" sldId="7073"/>
            <ac:spMk id="215" creationId="{7DC8076C-FAAC-4073-BF73-115F285C3795}"/>
          </ac:spMkLst>
        </pc:spChg>
        <pc:picChg chg="add mod ord">
          <ac:chgData name="Al Brooks" userId="34fc579134f071c1" providerId="LiveId" clId="{5BDF84B7-553A-4E4E-9A1E-417EB8FD4068}" dt="2021-03-24T21:09:15.195" v="11778" actId="167"/>
          <ac:picMkLst>
            <pc:docMk/>
            <pc:sldMk cId="788160817" sldId="7073"/>
            <ac:picMk id="159" creationId="{56BD9F7A-7C1B-42A8-AC4C-1C79CFBDDF32}"/>
          </ac:picMkLst>
        </pc:pic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86" creationId="{5DDB25E9-161F-4B55-918C-C3C333FDCEA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97" creationId="{1CC9EF30-3F28-4A97-8641-AA6EEFD2875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0" creationId="{2D909F85-1071-472D-A9B4-007F174129C8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1" creationId="{AA3EA8DA-FE0F-4F29-95F0-586BB69DD8B8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2" creationId="{68605682-03E3-4F82-A8B4-3013C682AA95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3" creationId="{4BFE4CD1-1412-4007-BB45-0B6605ECEE61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4" creationId="{6826F16D-11D4-4856-B9DF-A1D175FEE9B0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7" creationId="{73EFE852-513B-4E51-83E9-8690BC14ECA7}"/>
          </ac:cxnSpMkLst>
        </pc:cxnChg>
        <pc:cxnChg chg="mod">
          <ac:chgData name="Al Brooks" userId="34fc579134f071c1" providerId="LiveId" clId="{5BDF84B7-553A-4E4E-9A1E-417EB8FD4068}" dt="2021-03-24T21:30:09.140" v="12138" actId="14100"/>
          <ac:cxnSpMkLst>
            <pc:docMk/>
            <pc:sldMk cId="788160817" sldId="7073"/>
            <ac:cxnSpMk id="108" creationId="{656D88FE-DE0C-40F5-88FC-B82CE268252D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09" creationId="{79CDC4CB-C38B-44CF-8C3C-3316439BEFAB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0" creationId="{4F1B7E98-999D-43D3-88AE-18B0B29255D3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1" creationId="{F8B73A92-8D0D-4D96-A2C7-D40DE1AA249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2" creationId="{97A0FD02-D537-4088-9B4F-B777401DAA8C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3" creationId="{E693AE71-E62C-4A68-B7B6-B0AA7CD9226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4" creationId="{0514520D-7847-473B-A45D-F22339F5FE35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5" creationId="{4563DD3B-DBEA-499B-8F18-6EA4E6F70A57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6" creationId="{F1F723B9-7B86-4586-86FD-3CE16023F9C9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7" creationId="{16C0B9E4-885D-4BB3-84C0-EA11F3E03CD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8" creationId="{BF92917D-F3B5-484F-AE1D-31EC79AB020F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19" creationId="{6D9F2AEA-C22E-40B4-8208-BB7BE10886CB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0" creationId="{9F3EB252-4963-43E5-8E3D-C1588A88621E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1" creationId="{0B3521BC-1656-4CD0-8E55-90B84EBE4EE9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2" creationId="{F5145349-168E-4DFE-AC55-0E4DE9C8D7F2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3" creationId="{E356C155-10B9-412D-9C73-0E1F2F279C12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4" creationId="{E00946EC-AAA4-4FC5-8226-32E4EFACA642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5" creationId="{17A1A4A4-2D94-4F3A-B1E1-54EEC426FF3C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6" creationId="{8D9A4194-D933-4C2C-A8F0-C2A6306C5317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7" creationId="{DBB6EEE1-A06E-4EA4-AF48-E65DB54426A5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8" creationId="{B2158ECC-1F75-4F92-B449-9C1871F4047D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29" creationId="{4D44C988-CDEC-4FA7-B99C-4460C49AB86D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0" creationId="{76AE016D-6CC2-4D10-A5A5-24ED5192307B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1" creationId="{49D7C572-C9AF-432C-BEC2-E61629377C10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2" creationId="{BCF177EB-8A64-4401-A486-087B30A4ECEA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3" creationId="{D800B231-DCA5-42BE-97FF-3E68063582F2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4" creationId="{972A84C2-958A-4E2C-80A5-C5AB093AA3FB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5" creationId="{8ACD5E57-E312-4302-B81B-D909E819B20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6" creationId="{E320C9E2-D5B3-4236-A7FD-9FF7C935C27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7" creationId="{6E4DA9B2-3794-4BE6-B8EE-8DA9876F648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8" creationId="{0AA370BB-8922-4ECF-8856-241A9208889E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39" creationId="{F131414B-3B56-454C-B7CA-6500AF450E71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40" creationId="{FBF3218C-2A8F-47BA-B372-810CBC5B3160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41" creationId="{F5437FC3-757F-445D-86BC-AD162AFCFBCE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42" creationId="{8CEA648C-42B8-4494-ACBC-03475E01D52E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43" creationId="{7788323A-C823-4FF2-B6C1-76C7B4C82402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44" creationId="{11C0237F-DA22-4803-B996-5F3511C054D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0" creationId="{815DDAA6-A845-4E98-A85B-FF87E0B54D2B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1" creationId="{5DA50C24-15D3-46B8-BEBA-17178BD98953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2" creationId="{70E52489-5D4F-42FD-BDD7-454E47D69627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3" creationId="{A65E5356-D2FB-428D-AF6C-26332D9A3CCD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4" creationId="{ED2BACD2-F4EF-44D2-AB1B-FA25733E0399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57" creationId="{037ACB79-5E69-4445-A433-9C1D211D714D}"/>
          </ac:cxnSpMkLst>
        </pc:cxnChg>
        <pc:cxnChg chg="add del mod">
          <ac:chgData name="Al Brooks" userId="34fc579134f071c1" providerId="LiveId" clId="{5BDF84B7-553A-4E4E-9A1E-417EB8FD4068}" dt="2021-03-24T21:29:08.364" v="12127" actId="478"/>
          <ac:cxnSpMkLst>
            <pc:docMk/>
            <pc:sldMk cId="788160817" sldId="7073"/>
            <ac:cxnSpMk id="160" creationId="{2D7B454A-BBDA-4346-BEB7-E6BAA257AA3D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1" creationId="{9EA922AF-C41B-4301-9BAC-77C773DDEA6C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2" creationId="{27C46F40-DDA0-479F-9451-CE7166197FF5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163" creationId="{25ECA9AD-6908-40AC-8D9F-A96169BD9740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4" creationId="{497E9A04-29E4-41CE-90C0-DED68EA7FA11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5" creationId="{F0869A27-7A48-4627-ABD0-0201DCAB6EFB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6" creationId="{E01D17D4-DD31-4A71-8BE6-C855DD4EAAF6}"/>
          </ac:cxnSpMkLst>
        </pc:cxnChg>
        <pc:cxnChg chg="add del mod">
          <ac:chgData name="Al Brooks" userId="34fc579134f071c1" providerId="LiveId" clId="{5BDF84B7-553A-4E4E-9A1E-417EB8FD4068}" dt="2021-03-24T21:29:09.548" v="12128" actId="478"/>
          <ac:cxnSpMkLst>
            <pc:docMk/>
            <pc:sldMk cId="788160817" sldId="7073"/>
            <ac:cxnSpMk id="167" creationId="{0F38D4A0-8FF5-485C-B701-0B14D0679AD6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8" creationId="{0BCC06FB-BCFC-42B9-895F-19D5C2C7654A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69" creationId="{A791CFAE-A7C2-4351-B205-880AAF6DCC73}"/>
          </ac:cxnSpMkLst>
        </pc:cxnChg>
        <pc:cxnChg chg="add mod">
          <ac:chgData name="Al Brooks" userId="34fc579134f071c1" providerId="LiveId" clId="{5BDF84B7-553A-4E4E-9A1E-417EB8FD4068}" dt="2021-03-24T21:28:44.469" v="12118" actId="14100"/>
          <ac:cxnSpMkLst>
            <pc:docMk/>
            <pc:sldMk cId="788160817" sldId="7073"/>
            <ac:cxnSpMk id="190" creationId="{F37FE311-2586-48AC-AD86-6285ECA8F38D}"/>
          </ac:cxnSpMkLst>
        </pc:cxnChg>
        <pc:cxnChg chg="add mod">
          <ac:chgData name="Al Brooks" userId="34fc579134f071c1" providerId="LiveId" clId="{5BDF84B7-553A-4E4E-9A1E-417EB8FD4068}" dt="2021-03-24T21:25:45.046" v="12015"/>
          <ac:cxnSpMkLst>
            <pc:docMk/>
            <pc:sldMk cId="788160817" sldId="7073"/>
            <ac:cxnSpMk id="191" creationId="{61A7753B-68F5-4339-ABAE-D8673ABCFAA1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216" creationId="{4FDF52E8-38D6-4262-A8B8-AA36CCD6C8C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222" creationId="{FA303511-343E-4067-96F5-FE312C5EB0B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223" creationId="{11F6F08C-7DDB-4664-8DF7-1CC90762E1A4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224" creationId="{AD6B2329-32ED-43C1-9476-87A58CF83726}"/>
          </ac:cxnSpMkLst>
        </pc:cxnChg>
        <pc:cxnChg chg="del">
          <ac:chgData name="Al Brooks" userId="34fc579134f071c1" providerId="LiveId" clId="{5BDF84B7-553A-4E4E-9A1E-417EB8FD4068}" dt="2021-03-24T21:29:22.973" v="12129" actId="478"/>
          <ac:cxnSpMkLst>
            <pc:docMk/>
            <pc:sldMk cId="788160817" sldId="7073"/>
            <ac:cxnSpMk id="225" creationId="{BE59CF4B-4FE7-4879-B01F-C270467E5015}"/>
          </ac:cxnSpMkLst>
        </pc:cxnChg>
      </pc:sldChg>
      <pc:sldChg chg="addSp delSp modSp add mod modClrScheme chgLayout">
        <pc:chgData name="Al Brooks" userId="34fc579134f071c1" providerId="LiveId" clId="{5BDF84B7-553A-4E4E-9A1E-417EB8FD4068}" dt="2021-03-24T21:10:31.711" v="11814"/>
        <pc:sldMkLst>
          <pc:docMk/>
          <pc:sldMk cId="2928031276" sldId="7074"/>
        </pc:sldMkLst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" creationId="{BC1EA356-AA12-4342-A103-DCF6D5B50FEE}"/>
          </ac:spMkLst>
        </pc:spChg>
        <pc:spChg chg="mod ord">
          <ac:chgData name="Al Brooks" userId="34fc579134f071c1" providerId="LiveId" clId="{5BDF84B7-553A-4E4E-9A1E-417EB8FD4068}" dt="2021-03-24T21:10:31.711" v="11814"/>
          <ac:spMkLst>
            <pc:docMk/>
            <pc:sldMk cId="2928031276" sldId="7074"/>
            <ac:spMk id="5" creationId="{00000000-0000-0000-0000-000000000000}"/>
          </ac:spMkLst>
        </pc:spChg>
        <pc:spChg chg="mod">
          <ac:chgData name="Al Brooks" userId="34fc579134f071c1" providerId="LiveId" clId="{5BDF84B7-553A-4E4E-9A1E-417EB8FD4068}" dt="2021-03-24T21:08:08.612" v="11758" actId="1076"/>
          <ac:spMkLst>
            <pc:docMk/>
            <pc:sldMk cId="2928031276" sldId="7074"/>
            <ac:spMk id="21" creationId="{D800B438-E78B-4C04-8812-E548DC25F1FB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09" creationId="{22960644-80EC-42A3-AB28-B9690C3E585D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0" creationId="{3F50BF25-1530-4D03-990B-05EEE96C0895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1" creationId="{41FBF3CD-A750-4F47-8E19-B63F3BBDF0B6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2" creationId="{44B6C1F5-A133-42F5-B8E7-F7741569A0E9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3" creationId="{43C78450-E9B8-4CA0-90C5-A98C5622C873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4" creationId="{827A4684-B548-4CFE-A116-CEE51F19C73A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5" creationId="{6FBCC586-9914-4E76-9326-8BF69EB77F63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6" creationId="{DA9009A9-794C-4931-B3F6-5D6670FA8C6B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7" creationId="{7875E306-1220-41F9-8A61-C33E5E03BA64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8" creationId="{9F239F23-D75D-47EA-95EC-B745D051A94E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19" creationId="{9232099F-5C9F-49CA-9BCF-91A736170812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0" creationId="{77DF083A-70D0-44ED-897C-7AD3B7E0821F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2" creationId="{56C2F4F0-FC01-4E87-A7DB-9BA09B06C638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3" creationId="{AC898E40-7F1F-4CB6-921A-51D4AA03A01D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4" creationId="{EF57F3AD-36B6-402A-9AF4-6A68F2C9FB85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5" creationId="{9B8D285A-01DC-4644-95A0-30F1781E9663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6" creationId="{32CE3B79-FB61-4387-A102-F848F9DFB86B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7" creationId="{9B23A82F-6622-4F23-A4CA-5B7C702F13E7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8" creationId="{5675DB0E-B43D-479F-9501-9A21779FE23A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29" creationId="{426139DE-0F97-45B7-BA9B-EAD57BBB95B6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0" creationId="{17FED053-B836-4470-931D-45B0AC54D7AD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1" creationId="{FF84E4E6-2ED7-4659-8C9A-89AB20935538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2" creationId="{1E6780F2-B78A-453F-8D6F-739ACDEAFC4E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3" creationId="{CA610B04-026C-494F-A2E8-8624DC8A326A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4" creationId="{5DC8736B-A8F4-42DB-B91E-A15DCFAF57A7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5" creationId="{935D2A22-780B-400C-90B2-AA4E0E03CBA8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6" creationId="{1A2CD426-F202-4939-B50D-DF71665C8BEC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7" creationId="{00FC5B46-14E1-4B62-B4A3-561AB8A438E1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38" creationId="{7C585266-1F77-4D12-B24D-18F7FBC06BE9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0" creationId="{584E2612-895C-4BB8-9FE6-B09C44E24BEB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1" creationId="{58570F52-A0DF-480E-B0AD-858D0085B12E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2" creationId="{3B3752F2-812D-417D-9523-1DCEDA52F439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4" creationId="{269AF352-AA9D-4BF0-B4F4-1CFF0C923211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5" creationId="{1816E804-B1A0-40E5-8987-138F2B0A8894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6" creationId="{598FBD74-3B8B-4421-A546-8DF1B4463F4B}"/>
          </ac:spMkLst>
        </pc:spChg>
        <pc:spChg chg="add mod">
          <ac:chgData name="Al Brooks" userId="34fc579134f071c1" providerId="LiveId" clId="{5BDF84B7-553A-4E4E-9A1E-417EB8FD4068}" dt="2021-03-24T21:09:52.045" v="11786"/>
          <ac:spMkLst>
            <pc:docMk/>
            <pc:sldMk cId="2928031276" sldId="7074"/>
            <ac:spMk id="147" creationId="{BEBB87A9-097B-4CAC-89EA-A7DA5A603B67}"/>
          </ac:spMkLst>
        </pc:spChg>
        <pc:spChg chg="del mod">
          <ac:chgData name="Al Brooks" userId="34fc579134f071c1" providerId="LiveId" clId="{5BDF84B7-553A-4E4E-9A1E-417EB8FD4068}" dt="2021-03-24T21:08:01.471" v="11755" actId="478"/>
          <ac:spMkLst>
            <pc:docMk/>
            <pc:sldMk cId="2928031276" sldId="7074"/>
            <ac:spMk id="148" creationId="{871529D4-7194-4B1E-A6FB-B9F3DD7CF49F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178" creationId="{58AD4589-C940-4B3A-B426-E89BB9859B64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19" creationId="{5EFBABB6-9E84-4DDD-8DCC-3C1181DD9B0F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20" creationId="{2BDC4574-1E35-4361-BCAA-718249F2FCAE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21" creationId="{68FD4F3E-0F63-4A17-BC12-C80420F32F69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4T21:08:05.717" v="11757" actId="478"/>
          <ac:spMkLst>
            <pc:docMk/>
            <pc:sldMk cId="2928031276" sldId="7074"/>
            <ac:spMk id="232" creationId="{819AFA96-EEDE-4161-BAAB-3CEFDF1596C7}"/>
          </ac:spMkLst>
        </pc:spChg>
        <pc:picChg chg="del mod modCrop">
          <ac:chgData name="Al Brooks" userId="34fc579134f071c1" providerId="LiveId" clId="{5BDF84B7-553A-4E4E-9A1E-417EB8FD4068}" dt="2021-03-24T21:07:57.911" v="11754" actId="21"/>
          <ac:picMkLst>
            <pc:docMk/>
            <pc:sldMk cId="2928031276" sldId="7074"/>
            <ac:picMk id="4" creationId="{4F38CEB2-DDC6-4CC2-B6E1-77AF2E9FBD72}"/>
          </ac:picMkLst>
        </pc:picChg>
        <pc:picChg chg="add mod">
          <ac:chgData name="Al Brooks" userId="34fc579134f071c1" providerId="LiveId" clId="{5BDF84B7-553A-4E4E-9A1E-417EB8FD4068}" dt="2021-03-24T21:08:02.871" v="11756"/>
          <ac:picMkLst>
            <pc:docMk/>
            <pc:sldMk cId="2928031276" sldId="7074"/>
            <ac:picMk id="139" creationId="{8C39E86A-B820-4E48-A53D-84B48137918A}"/>
          </ac:picMkLst>
        </pc:pic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82" creationId="{278A71B8-D085-4A1F-A140-C6D5D7BAB05A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84" creationId="{564D4BCF-E448-401A-A304-B9AC60A14C81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86" creationId="{ED39D246-5831-4500-B83E-D979395CEF68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89" creationId="{E2B8D2D6-0F11-4A31-806C-F70D3009D03B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92" creationId="{27A9A491-FC34-40CA-8B7F-961CEC0751A5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94" creationId="{863C8CD5-1FC6-4AE2-B390-E86FA16822B5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96" creationId="{1B4083C5-FE7C-4405-BCF4-4B7A14C1D677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98" creationId="{3BB37FF2-09DC-4100-86E8-DB6758657952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00" creationId="{14930F45-BFF7-40A8-93B9-0026DE8296DD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02" creationId="{9E0D9C14-FC33-4114-80CA-3EA4FDB2F9B4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05" creationId="{8976173D-5415-4C66-AE5E-49E49F21C1DD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07" creationId="{B41B2DE0-5070-419F-8377-92714B3A64FC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08" creationId="{DA56642D-C13D-4AAE-AF37-C0C12DA74DA7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43" creationId="{A8D615ED-7D72-4480-94C8-0C0DFD0A9AEA}"/>
          </ac:cxnSpMkLst>
        </pc:cxnChg>
        <pc:cxnChg chg="del mod">
          <ac:chgData name="Al Brooks" userId="34fc579134f071c1" providerId="LiveId" clId="{5BDF84B7-553A-4E4E-9A1E-417EB8FD4068}" dt="2021-03-24T21:08:01.471" v="11755" actId="478"/>
          <ac:cxnSpMkLst>
            <pc:docMk/>
            <pc:sldMk cId="2928031276" sldId="7074"/>
            <ac:cxnSpMk id="149" creationId="{F8C1506D-0718-4C64-B975-4B2D4013FDEB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5" creationId="{B226F4F7-537A-4E74-AF38-813EF79CDFDD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12" creationId="{49561F36-F7AA-4C0F-96BF-FE4D01C1EBD9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4T21:08:05.717" v="11757" actId="478"/>
          <ac:cxnSpMkLst>
            <pc:docMk/>
            <pc:sldMk cId="2928031276" sldId="7074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5BDF84B7-553A-4E4E-9A1E-417EB8FD4068}" dt="2021-03-24T21:41:54.262" v="12431" actId="478"/>
        <pc:sldMkLst>
          <pc:docMk/>
          <pc:sldMk cId="1195847150" sldId="7075"/>
        </pc:sldMkLst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" creationId="{BC1EA356-AA12-4342-A103-DCF6D5B50FEE}"/>
          </ac:spMkLst>
        </pc:spChg>
        <pc:spChg chg="mod">
          <ac:chgData name="Al Brooks" userId="34fc579134f071c1" providerId="LiveId" clId="{5BDF84B7-553A-4E4E-9A1E-417EB8FD4068}" dt="2021-03-24T21:15:18.796" v="11863" actId="1076"/>
          <ac:spMkLst>
            <pc:docMk/>
            <pc:sldMk cId="1195847150" sldId="7075"/>
            <ac:spMk id="5" creationId="{00000000-0000-0000-0000-000000000000}"/>
          </ac:spMkLst>
        </pc:spChg>
        <pc:spChg chg="mod ord">
          <ac:chgData name="Al Brooks" userId="34fc579134f071c1" providerId="LiveId" clId="{5BDF84B7-553A-4E4E-9A1E-417EB8FD4068}" dt="2021-03-24T21:41:10.461" v="12421" actId="167"/>
          <ac:spMkLst>
            <pc:docMk/>
            <pc:sldMk cId="1195847150" sldId="7075"/>
            <ac:spMk id="21" creationId="{D800B438-E78B-4C04-8812-E548DC25F1FB}"/>
          </ac:spMkLst>
        </pc:spChg>
        <pc:spChg chg="mod">
          <ac:chgData name="Al Brooks" userId="34fc579134f071c1" providerId="LiveId" clId="{5BDF84B7-553A-4E4E-9A1E-417EB8FD4068}" dt="2021-03-24T21:41:17.424" v="12423" actId="108"/>
          <ac:spMkLst>
            <pc:docMk/>
            <pc:sldMk cId="1195847150" sldId="7075"/>
            <ac:spMk id="111" creationId="{41FBF3CD-A750-4F47-8E19-B63F3BBDF0B6}"/>
          </ac:spMkLst>
        </pc:spChg>
        <pc:spChg chg="mod">
          <ac:chgData name="Al Brooks" userId="34fc579134f071c1" providerId="LiveId" clId="{5BDF84B7-553A-4E4E-9A1E-417EB8FD4068}" dt="2021-03-24T21:41:19.931" v="12424" actId="108"/>
          <ac:spMkLst>
            <pc:docMk/>
            <pc:sldMk cId="1195847150" sldId="7075"/>
            <ac:spMk id="112" creationId="{44B6C1F5-A133-42F5-B8E7-F7741569A0E9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18" creationId="{9F239F23-D75D-47EA-95EC-B745D051A94E}"/>
          </ac:spMkLst>
        </pc:spChg>
        <pc:spChg chg="mod">
          <ac:chgData name="Al Brooks" userId="34fc579134f071c1" providerId="LiveId" clId="{5BDF84B7-553A-4E4E-9A1E-417EB8FD4068}" dt="2021-03-24T21:41:25.103" v="12425" actId="108"/>
          <ac:spMkLst>
            <pc:docMk/>
            <pc:sldMk cId="1195847150" sldId="7075"/>
            <ac:spMk id="119" creationId="{9232099F-5C9F-49CA-9BCF-91A736170812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20" creationId="{77DF083A-70D0-44ED-897C-7AD3B7E0821F}"/>
          </ac:spMkLst>
        </pc:spChg>
        <pc:spChg chg="mod">
          <ac:chgData name="Al Brooks" userId="34fc579134f071c1" providerId="LiveId" clId="{5BDF84B7-553A-4E4E-9A1E-417EB8FD4068}" dt="2021-03-24T21:41:35.986" v="12427" actId="108"/>
          <ac:spMkLst>
            <pc:docMk/>
            <pc:sldMk cId="1195847150" sldId="7075"/>
            <ac:spMk id="124" creationId="{EF57F3AD-36B6-402A-9AF4-6A68F2C9FB85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27" creationId="{9B23A82F-6622-4F23-A4CA-5B7C702F13E7}"/>
          </ac:spMkLst>
        </pc:spChg>
        <pc:spChg chg="mod">
          <ac:chgData name="Al Brooks" userId="34fc579134f071c1" providerId="LiveId" clId="{5BDF84B7-553A-4E4E-9A1E-417EB8FD4068}" dt="2021-03-24T21:41:44.821" v="12429" actId="108"/>
          <ac:spMkLst>
            <pc:docMk/>
            <pc:sldMk cId="1195847150" sldId="7075"/>
            <ac:spMk id="128" creationId="{5675DB0E-B43D-479F-9501-9A21779FE23A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29" creationId="{426139DE-0F97-45B7-BA9B-EAD57BBB95B6}"/>
          </ac:spMkLst>
        </pc:spChg>
        <pc:spChg chg="mod">
          <ac:chgData name="Al Brooks" userId="34fc579134f071c1" providerId="LiveId" clId="{5BDF84B7-553A-4E4E-9A1E-417EB8FD4068}" dt="2021-03-24T21:41:41.400" v="12428" actId="108"/>
          <ac:spMkLst>
            <pc:docMk/>
            <pc:sldMk cId="1195847150" sldId="7075"/>
            <ac:spMk id="130" creationId="{17FED053-B836-4470-931D-45B0AC54D7AD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1" creationId="{FF84E4E6-2ED7-4659-8C9A-89AB20935538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2" creationId="{1E6780F2-B78A-453F-8D6F-739ACDEAFC4E}"/>
          </ac:spMkLst>
        </pc:spChg>
        <pc:spChg chg="mod">
          <ac:chgData name="Al Brooks" userId="34fc579134f071c1" providerId="LiveId" clId="{5BDF84B7-553A-4E4E-9A1E-417EB8FD4068}" dt="2021-03-24T21:41:48.456" v="12430" actId="108"/>
          <ac:spMkLst>
            <pc:docMk/>
            <pc:sldMk cId="1195847150" sldId="7075"/>
            <ac:spMk id="133" creationId="{CA610B04-026C-494F-A2E8-8624DC8A326A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4" creationId="{5DC8736B-A8F4-42DB-B91E-A15DCFAF57A7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5" creationId="{935D2A22-780B-400C-90B2-AA4E0E03CBA8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6" creationId="{1A2CD426-F202-4939-B50D-DF71665C8BEC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37" creationId="{00FC5B46-14E1-4B62-B4A3-561AB8A438E1}"/>
          </ac:spMkLst>
        </pc:spChg>
        <pc:spChg chg="add mod">
          <ac:chgData name="Al Brooks" userId="34fc579134f071c1" providerId="LiveId" clId="{5BDF84B7-553A-4E4E-9A1E-417EB8FD4068}" dt="2021-03-24T21:09:49.612" v="11785"/>
          <ac:spMkLst>
            <pc:docMk/>
            <pc:sldMk cId="1195847150" sldId="7075"/>
            <ac:spMk id="139" creationId="{C639CDD2-84CA-4BBB-8348-EC458D40236A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40" creationId="{584E2612-895C-4BB8-9FE6-B09C44E24BEB}"/>
          </ac:spMkLst>
        </pc:spChg>
        <pc:spChg chg="mod">
          <ac:chgData name="Al Brooks" userId="34fc579134f071c1" providerId="LiveId" clId="{5BDF84B7-553A-4E4E-9A1E-417EB8FD4068}" dt="2021-03-24T21:24:53.588" v="12012" actId="1076"/>
          <ac:spMkLst>
            <pc:docMk/>
            <pc:sldMk cId="1195847150" sldId="7075"/>
            <ac:spMk id="141" creationId="{58570F52-A0DF-480E-B0AD-858D0085B12E}"/>
          </ac:spMkLst>
        </pc:spChg>
        <pc:spChg chg="del mod">
          <ac:chgData name="Al Brooks" userId="34fc579134f071c1" providerId="LiveId" clId="{5BDF84B7-553A-4E4E-9A1E-417EB8FD4068}" dt="2021-03-24T21:11:27.129" v="11825" actId="478"/>
          <ac:spMkLst>
            <pc:docMk/>
            <pc:sldMk cId="1195847150" sldId="7075"/>
            <ac:spMk id="142" creationId="{3B3752F2-812D-417D-9523-1DCEDA52F439}"/>
          </ac:spMkLst>
        </pc:spChg>
        <pc:spChg chg="del mod">
          <ac:chgData name="Al Brooks" userId="34fc579134f071c1" providerId="LiveId" clId="{5BDF84B7-553A-4E4E-9A1E-417EB8FD4068}" dt="2021-03-24T21:17:38.610" v="11931" actId="478"/>
          <ac:spMkLst>
            <pc:docMk/>
            <pc:sldMk cId="1195847150" sldId="7075"/>
            <ac:spMk id="144" creationId="{269AF352-AA9D-4BF0-B4F4-1CFF0C923211}"/>
          </ac:spMkLst>
        </pc:spChg>
        <pc:spChg chg="del">
          <ac:chgData name="Al Brooks" userId="34fc579134f071c1" providerId="LiveId" clId="{5BDF84B7-553A-4E4E-9A1E-417EB8FD4068}" dt="2021-03-24T21:29:40.877" v="12130" actId="478"/>
          <ac:spMkLst>
            <pc:docMk/>
            <pc:sldMk cId="1195847150" sldId="7075"/>
            <ac:spMk id="145" creationId="{1816E804-B1A0-40E5-8987-138F2B0A8894}"/>
          </ac:spMkLst>
        </pc:spChg>
        <pc:spChg chg="mod">
          <ac:chgData name="Al Brooks" userId="34fc579134f071c1" providerId="LiveId" clId="{5BDF84B7-553A-4E4E-9A1E-417EB8FD4068}" dt="2021-03-24T21:40:31.265" v="12415" actId="13926"/>
          <ac:spMkLst>
            <pc:docMk/>
            <pc:sldMk cId="1195847150" sldId="7075"/>
            <ac:spMk id="146" creationId="{598FBD74-3B8B-4421-A546-8DF1B4463F4B}"/>
          </ac:spMkLst>
        </pc:spChg>
        <pc:spChg chg="add mod">
          <ac:chgData name="Al Brooks" userId="34fc579134f071c1" providerId="LiveId" clId="{5BDF84B7-553A-4E4E-9A1E-417EB8FD4068}" dt="2021-03-24T21:39:26.948" v="12380" actId="13926"/>
          <ac:spMkLst>
            <pc:docMk/>
            <pc:sldMk cId="1195847150" sldId="7075"/>
            <ac:spMk id="147" creationId="{985D28AB-8993-48E2-B6C7-A42C119856FE}"/>
          </ac:spMkLst>
        </pc:spChg>
        <pc:spChg chg="mod">
          <ac:chgData name="Al Brooks" userId="34fc579134f071c1" providerId="LiveId" clId="{5BDF84B7-553A-4E4E-9A1E-417EB8FD4068}" dt="2021-03-24T21:39:19.969" v="12378" actId="13926"/>
          <ac:spMkLst>
            <pc:docMk/>
            <pc:sldMk cId="1195847150" sldId="7075"/>
            <ac:spMk id="148" creationId="{871529D4-7194-4B1E-A6FB-B9F3DD7CF49F}"/>
          </ac:spMkLst>
        </pc:spChg>
        <pc:spChg chg="add del mod">
          <ac:chgData name="Al Brooks" userId="34fc579134f071c1" providerId="LiveId" clId="{5BDF84B7-553A-4E4E-9A1E-417EB8FD4068}" dt="2021-03-24T21:13:34.646" v="11845" actId="478"/>
          <ac:spMkLst>
            <pc:docMk/>
            <pc:sldMk cId="1195847150" sldId="7075"/>
            <ac:spMk id="151" creationId="{0C004BAC-90C1-409C-A458-05B71DDF25FC}"/>
          </ac:spMkLst>
        </pc:spChg>
        <pc:spChg chg="add mod ord">
          <ac:chgData name="Al Brooks" userId="34fc579134f071c1" providerId="LiveId" clId="{5BDF84B7-553A-4E4E-9A1E-417EB8FD4068}" dt="2021-03-24T21:40:56.851" v="12418" actId="167"/>
          <ac:spMkLst>
            <pc:docMk/>
            <pc:sldMk cId="1195847150" sldId="7075"/>
            <ac:spMk id="152" creationId="{05012017-EBB2-4FDB-B290-586AA1245B53}"/>
          </ac:spMkLst>
        </pc:spChg>
        <pc:spChg chg="add mod">
          <ac:chgData name="Al Brooks" userId="34fc579134f071c1" providerId="LiveId" clId="{5BDF84B7-553A-4E4E-9A1E-417EB8FD4068}" dt="2021-03-24T21:38:54.093" v="12370" actId="13926"/>
          <ac:spMkLst>
            <pc:docMk/>
            <pc:sldMk cId="1195847150" sldId="7075"/>
            <ac:spMk id="153" creationId="{310FEA6B-DBEC-4897-B524-838E9D61A697}"/>
          </ac:spMkLst>
        </pc:spChg>
        <pc:spChg chg="add mod ord">
          <ac:chgData name="Al Brooks" userId="34fc579134f071c1" providerId="LiveId" clId="{5BDF84B7-553A-4E4E-9A1E-417EB8FD4068}" dt="2021-03-24T21:40:56.851" v="12418" actId="167"/>
          <ac:spMkLst>
            <pc:docMk/>
            <pc:sldMk cId="1195847150" sldId="7075"/>
            <ac:spMk id="156" creationId="{4DD26855-C5C1-475E-8A5B-102866087DF9}"/>
          </ac:spMkLst>
        </pc:spChg>
        <pc:spChg chg="add del mod">
          <ac:chgData name="Al Brooks" userId="34fc579134f071c1" providerId="LiveId" clId="{5BDF84B7-553A-4E4E-9A1E-417EB8FD4068}" dt="2021-03-24T21:35:53.523" v="12212" actId="478"/>
          <ac:spMkLst>
            <pc:docMk/>
            <pc:sldMk cId="1195847150" sldId="7075"/>
            <ac:spMk id="157" creationId="{BC149E68-8BC6-4602-B296-1E8690F2274F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58" creationId="{69AC446D-A1B2-498F-99B9-75972ECA085D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59" creationId="{75FC4C08-F234-475F-87AD-E38CDCAD7B7B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0" creationId="{CDDD7A47-5148-4149-ACFC-0C40C7F26033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1" creationId="{F8E5FECB-7DF8-4590-A88D-9691DBD210BE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2" creationId="{814AAE56-483D-4393-958F-62AC024E2BD2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4" creationId="{A452D66C-5B54-4A71-8F80-DE9B3B8EAA37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5" creationId="{3CB4E3E2-FCD2-42A9-BD5E-829080524493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6" creationId="{D09D73CD-753E-41F3-BB5E-A9BED794DA0F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7" creationId="{4CEFDCB2-0653-45E1-922E-FD3653B4450E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68" creationId="{4CCF1CA0-AE0F-4B9D-9967-69A6429A12F6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70" creationId="{1AF72436-6A32-49B6-856C-65C298B52169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71" creationId="{05488AF1-DE14-4EDE-AF19-65F70D399052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77" creationId="{05678C6E-5CF1-4AC8-93CC-068DF662523D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178" creationId="{58AD4589-C940-4B3A-B426-E89BB9859B64}"/>
          </ac:spMkLst>
        </pc:spChg>
        <pc:spChg chg="add mod">
          <ac:chgData name="Al Brooks" userId="34fc579134f071c1" providerId="LiveId" clId="{5BDF84B7-553A-4E4E-9A1E-417EB8FD4068}" dt="2021-03-24T21:39:07.347" v="12374" actId="13926"/>
          <ac:spMkLst>
            <pc:docMk/>
            <pc:sldMk cId="1195847150" sldId="7075"/>
            <ac:spMk id="214" creationId="{AFCDF95B-AE0F-43CD-BD26-8CEED72988FE}"/>
          </ac:spMkLst>
        </pc:spChg>
        <pc:spChg chg="add mod">
          <ac:chgData name="Al Brooks" userId="34fc579134f071c1" providerId="LiveId" clId="{5BDF84B7-553A-4E4E-9A1E-417EB8FD4068}" dt="2021-03-24T21:33:29.132" v="12203" actId="1076"/>
          <ac:spMkLst>
            <pc:docMk/>
            <pc:sldMk cId="1195847150" sldId="7075"/>
            <ac:spMk id="215" creationId="{566FD447-CF44-43AC-BFC7-F1AA9131DBB1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17" creationId="{2B80C3F3-5C50-4D7C-A902-D06A91D61ADD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18" creationId="{B86F65C0-FBE0-4F04-ABF6-5D7B002669F3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19" creationId="{5EFBABB6-9E84-4DDD-8DCC-3C1181DD9B0F}"/>
          </ac:spMkLst>
        </pc:spChg>
        <pc:spChg chg="del mod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20" creationId="{2BDC4574-1E35-4361-BCAA-718249F2FCAE}"/>
          </ac:spMkLst>
        </pc:spChg>
        <pc:spChg chg="del mod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21" creationId="{68FD4F3E-0F63-4A17-BC12-C80420F32F69}"/>
          </ac:spMkLst>
        </pc:spChg>
        <pc:spChg chg="add mod">
          <ac:chgData name="Al Brooks" userId="34fc579134f071c1" providerId="LiveId" clId="{5BDF84B7-553A-4E4E-9A1E-417EB8FD4068}" dt="2021-03-24T21:39:00.095" v="12372" actId="13926"/>
          <ac:spMkLst>
            <pc:docMk/>
            <pc:sldMk cId="1195847150" sldId="7075"/>
            <ac:spMk id="222" creationId="{5671BD69-1A04-49D4-A508-EB0DA3416C1F}"/>
          </ac:spMkLst>
        </pc:spChg>
        <pc:spChg chg="add mod">
          <ac:chgData name="Al Brooks" userId="34fc579134f071c1" providerId="LiveId" clId="{5BDF84B7-553A-4E4E-9A1E-417EB8FD4068}" dt="2021-03-24T21:38:25.392" v="12356" actId="13926"/>
          <ac:spMkLst>
            <pc:docMk/>
            <pc:sldMk cId="1195847150" sldId="7075"/>
            <ac:spMk id="223" creationId="{4AC7D320-FBC7-435E-B0E6-4239336D8341}"/>
          </ac:spMkLst>
        </pc:spChg>
        <pc:spChg chg="add del mod">
          <ac:chgData name="Al Brooks" userId="34fc579134f071c1" providerId="LiveId" clId="{5BDF84B7-553A-4E4E-9A1E-417EB8FD4068}" dt="2021-03-24T21:40:24.634" v="12413" actId="478"/>
          <ac:spMkLst>
            <pc:docMk/>
            <pc:sldMk cId="1195847150" sldId="7075"/>
            <ac:spMk id="224" creationId="{7A4DA6A7-B3BA-414D-87B9-C0A5DFB53DE1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27" creationId="{7A50927F-93E9-46A1-8001-7910C7D6BDAC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28" creationId="{22168355-CB25-468F-BA04-EFAEEA21BDB1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31" creationId="{FFFA4444-92B2-46C3-ACD3-BF607266E68D}"/>
          </ac:spMkLst>
        </pc:spChg>
        <pc:spChg chg="del">
          <ac:chgData name="Al Brooks" userId="34fc579134f071c1" providerId="LiveId" clId="{5BDF84B7-553A-4E4E-9A1E-417EB8FD4068}" dt="2021-03-24T21:41:54.262" v="12431" actId="478"/>
          <ac:spMkLst>
            <pc:docMk/>
            <pc:sldMk cId="1195847150" sldId="7075"/>
            <ac:spMk id="232" creationId="{819AFA96-EEDE-4161-BAAB-3CEFDF1596C7}"/>
          </ac:spMkLst>
        </pc:spChg>
        <pc:picChg chg="mod ord">
          <ac:chgData name="Al Brooks" userId="34fc579134f071c1" providerId="LiveId" clId="{5BDF84B7-553A-4E4E-9A1E-417EB8FD4068}" dt="2021-03-24T21:41:00.142" v="12419" actId="167"/>
          <ac:picMkLst>
            <pc:docMk/>
            <pc:sldMk cId="1195847150" sldId="7075"/>
            <ac:picMk id="4" creationId="{4F38CEB2-DDC6-4CC2-B6E1-77AF2E9FBD72}"/>
          </ac:picMkLst>
        </pc:pic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89" creationId="{E2B8D2D6-0F11-4A31-806C-F70D3009D03B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94" creationId="{863C8CD5-1FC6-4AE2-B390-E86FA16822B5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96" creationId="{1B4083C5-FE7C-4405-BCF4-4B7A14C1D677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98" creationId="{3BB37FF2-09DC-4100-86E8-DB6758657952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00" creationId="{14930F45-BFF7-40A8-93B9-0026DE8296DD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02" creationId="{9E0D9C14-FC33-4114-80CA-3EA4FDB2F9B4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05" creationId="{8976173D-5415-4C66-AE5E-49E49F21C1DD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07" creationId="{B41B2DE0-5070-419F-8377-92714B3A64FC}"/>
          </ac:cxnSpMkLst>
        </pc:cxnChg>
        <pc:cxnChg chg="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49" creationId="{F8C1506D-0718-4C64-B975-4B2D4013FDEB}"/>
          </ac:cxnSpMkLst>
        </pc:cxnChg>
        <pc:cxnChg chg="add del mod">
          <ac:chgData name="Al Brooks" userId="34fc579134f071c1" providerId="LiveId" clId="{5BDF84B7-553A-4E4E-9A1E-417EB8FD4068}" dt="2021-03-24T21:11:32.512" v="11828" actId="478"/>
          <ac:cxnSpMkLst>
            <pc:docMk/>
            <pc:sldMk cId="1195847150" sldId="7075"/>
            <ac:cxnSpMk id="150" creationId="{9A24FD6E-D05A-47B5-8941-60D25DE7C399}"/>
          </ac:cxnSpMkLst>
        </pc:cxnChg>
        <pc:cxnChg chg="add mod">
          <ac:chgData name="Al Brooks" userId="34fc579134f071c1" providerId="LiveId" clId="{5BDF84B7-553A-4E4E-9A1E-417EB8FD4068}" dt="2021-03-24T21:38:37.856" v="12366" actId="1036"/>
          <ac:cxnSpMkLst>
            <pc:docMk/>
            <pc:sldMk cId="1195847150" sldId="7075"/>
            <ac:cxnSpMk id="154" creationId="{E8257620-1855-4AE9-91A6-4BFD83B9CCC8}"/>
          </ac:cxnSpMkLst>
        </pc:cxnChg>
        <pc:cxnChg chg="add mod">
          <ac:chgData name="Al Brooks" userId="34fc579134f071c1" providerId="LiveId" clId="{5BDF84B7-553A-4E4E-9A1E-417EB8FD4068}" dt="2021-03-24T21:20:17.521" v="12003"/>
          <ac:cxnSpMkLst>
            <pc:docMk/>
            <pc:sldMk cId="1195847150" sldId="7075"/>
            <ac:cxnSpMk id="155" creationId="{0034DE8C-FC38-4FD6-9051-E03DE1AA6227}"/>
          </ac:cxnSpMkLst>
        </pc:cxnChg>
        <pc:cxnChg chg="add mod">
          <ac:chgData name="Al Brooks" userId="34fc579134f071c1" providerId="LiveId" clId="{5BDF84B7-553A-4E4E-9A1E-417EB8FD4068}" dt="2021-03-24T21:24:53.588" v="12012" actId="1076"/>
          <ac:cxnSpMkLst>
            <pc:docMk/>
            <pc:sldMk cId="1195847150" sldId="7075"/>
            <ac:cxnSpMk id="163" creationId="{DFA1DCBF-BC24-4BF2-B0B9-3815D0EA03A4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69" creationId="{1000721F-1CBA-415F-87D8-E50192FEBAD2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2" creationId="{B4E7C761-78CF-452B-A9A0-7239A3E44640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3" creationId="{96C6F820-08B5-45F8-86E4-6C47D35DB1C1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4" creationId="{459369D7-8F99-4599-BEAF-1064562A6321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5" creationId="{76F58F6B-3A80-49C7-8769-5FD9D6A9047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6" creationId="{97092311-B394-424A-92C6-F0A5F02FB93D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79" creationId="{87275C67-8898-4D6C-A118-19A7544BEFBF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0" creationId="{01DC14C0-60BD-400C-BF1C-FB1AA9688F13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1" creationId="{9DA7F2D2-EE7D-4EAF-BC01-4C21AD97EE3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2" creationId="{8468AD5B-9C77-476F-A979-49FA35B3D11B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3" creationId="{D10DEE59-4A47-4886-ACD8-4D00CA708158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4" creationId="{846D34FE-9901-41B9-B81D-8B6A785303B9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5" creationId="{8795A602-4797-498C-9B25-9B5788B7FC32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6" creationId="{511E9C7E-AFF1-4A7B-A6A5-E7B7CF733F8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7" creationId="{D1B86294-2481-4E1A-B43E-835A9BD7F80A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8" creationId="{C4A654E7-6547-45EB-8A5F-86FDF55EC913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89" creationId="{BE7383FF-7B68-4298-A564-7265BA1DB642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0" creationId="{AE224048-0836-4560-9864-23FF85E992E0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1" creationId="{E4515319-115B-4BF6-AD98-88C4B34EE1E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2" creationId="{ED02DDBB-EA54-46C3-8230-F5213DE7E23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3" creationId="{31A46D14-6420-4048-A95A-F17E7AA2B6F8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4" creationId="{8E4A707F-DDF0-4432-BC7B-81F9BEB29AC3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5" creationId="{B226F4F7-537A-4E74-AF38-813EF79CDFDD}"/>
          </ac:cxnSpMkLst>
        </pc:cxnChg>
        <pc:cxnChg chg="mod">
          <ac:chgData name="Al Brooks" userId="34fc579134f071c1" providerId="LiveId" clId="{5BDF84B7-553A-4E4E-9A1E-417EB8FD4068}" dt="2021-03-24T21:37:33.937" v="12301" actId="1076"/>
          <ac:cxnSpMkLst>
            <pc:docMk/>
            <pc:sldMk cId="1195847150" sldId="7075"/>
            <ac:cxnSpMk id="196" creationId="{F1217272-44AF-411F-A825-FF0FA6BE4E9A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7" creationId="{E2AEF486-9013-4458-BA56-ADC84BF007EC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8" creationId="{7B1720E6-A41F-4E34-B6A4-4EF9AA658687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199" creationId="{268D942B-C670-4545-B66A-CF82739B2010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0" creationId="{6174EA17-3480-44F5-9D8E-11E4496A55B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1" creationId="{09B75AC4-45D1-44E7-921B-28280E23D891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2" creationId="{BFA2A683-FF69-467B-B762-298B8F866E43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3" creationId="{19BA1F10-69A6-49DD-B7A2-7558F3CBFB7A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4" creationId="{762F0696-4C6C-49DE-AF60-C239A2EAABE8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5" creationId="{80E4954D-8E80-4F70-9641-FE71A80E26B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6" creationId="{20F2216D-D50B-4778-AD2C-58230BF786BF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7" creationId="{DF617BC4-9739-4AAD-A488-964E18AA14AB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8" creationId="{2D90207B-D375-41B4-B0F3-5DD36C83E447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09" creationId="{3C5A8ECD-794F-4182-8672-5F7C69511C7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10" creationId="{8F42FD2F-DAF4-46F8-AA6A-2E3623722139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11" creationId="{7AE67B0B-1B7D-4337-ADD0-E60EF658705D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12" creationId="{49561F36-F7AA-4C0F-96BF-FE4D01C1EBD9}"/>
          </ac:cxnSpMkLst>
        </pc:cxnChg>
        <pc:cxnChg chg="add mod">
          <ac:chgData name="Al Brooks" userId="34fc579134f071c1" providerId="LiveId" clId="{5BDF84B7-553A-4E4E-9A1E-417EB8FD4068}" dt="2021-03-24T21:29:59.210" v="12135" actId="14100"/>
          <ac:cxnSpMkLst>
            <pc:docMk/>
            <pc:sldMk cId="1195847150" sldId="7075"/>
            <ac:cxnSpMk id="213" creationId="{FEAB10B2-18AB-4E42-A175-6D1FEA53C356}"/>
          </ac:cxnSpMkLst>
        </pc:cxnChg>
        <pc:cxnChg chg="add mod">
          <ac:chgData name="Al Brooks" userId="34fc579134f071c1" providerId="LiveId" clId="{5BDF84B7-553A-4E4E-9A1E-417EB8FD4068}" dt="2021-03-24T21:33:34.145" v="12204" actId="571"/>
          <ac:cxnSpMkLst>
            <pc:docMk/>
            <pc:sldMk cId="1195847150" sldId="7075"/>
            <ac:cxnSpMk id="216" creationId="{385C96B6-9334-4A5F-8B79-73D268BDB0C9}"/>
          </ac:cxnSpMkLst>
        </pc:cxnChg>
        <pc:cxnChg chg="add del mod">
          <ac:chgData name="Al Brooks" userId="34fc579134f071c1" providerId="LiveId" clId="{5BDF84B7-553A-4E4E-9A1E-417EB8FD4068}" dt="2021-03-24T21:40:22.703" v="12412" actId="478"/>
          <ac:cxnSpMkLst>
            <pc:docMk/>
            <pc:sldMk cId="1195847150" sldId="7075"/>
            <ac:cxnSpMk id="225" creationId="{7FF9CAEE-2DC1-4771-80A1-6A0EC55E254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3" creationId="{FC8C0C58-DDEC-4109-90B2-EF2F92A75BD7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4" creationId="{C702E7E5-8274-4B1C-BF3A-1D13CE17525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5" creationId="{5E06AE52-A781-4E63-9EBC-F8567FCAEECE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6" creationId="{7E357666-D3DB-44D9-AA4F-1BEBC8E4A028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7" creationId="{8FD268D7-8860-432C-B492-804ABD592598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8" creationId="{D4FC7ABE-C595-438A-A3D9-83A2B9320061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39" creationId="{D4FB568E-B0AA-469E-803E-DCCF8FD80DE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40" creationId="{E522CA4B-7E56-4BCF-8B71-96041B5EF346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41" creationId="{67D6C62C-30C9-4173-91A9-20E505410897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42" creationId="{E241BB0C-924E-4371-BB95-5228258E0534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43" creationId="{2925CFCC-9C5D-4D7E-803E-1332F5773243}"/>
          </ac:cxnSpMkLst>
        </pc:cxnChg>
        <pc:cxnChg chg="del">
          <ac:chgData name="Al Brooks" userId="34fc579134f071c1" providerId="LiveId" clId="{5BDF84B7-553A-4E4E-9A1E-417EB8FD4068}" dt="2021-03-24T21:41:54.262" v="12431" actId="478"/>
          <ac:cxnSpMkLst>
            <pc:docMk/>
            <pc:sldMk cId="1195847150" sldId="7075"/>
            <ac:cxnSpMk id="244" creationId="{A01D7C86-0024-44FE-BA74-69C0E0D0D261}"/>
          </ac:cxnSpMkLst>
        </pc:cxnChg>
      </pc:sldChg>
    </pc:docChg>
  </pc:docChgLst>
  <pc:docChgLst>
    <pc:chgData name="Al Brooks" userId="34fc579134f071c1" providerId="LiveId" clId="{A18F2E7F-F688-4D24-A857-9FF7D79F7F9F}"/>
    <pc:docChg chg="undo redo custSel addSld delSld modSld sldOrd modSection">
      <pc:chgData name="Al Brooks" userId="34fc579134f071c1" providerId="LiveId" clId="{A18F2E7F-F688-4D24-A857-9FF7D79F7F9F}" dt="2021-01-28T13:26:17.263" v="9137" actId="20577"/>
      <pc:docMkLst>
        <pc:docMk/>
      </pc:docMkLst>
      <pc:sldChg chg="addSp delSp modSp mod">
        <pc:chgData name="Al Brooks" userId="34fc579134f071c1" providerId="LiveId" clId="{A18F2E7F-F688-4D24-A857-9FF7D79F7F9F}" dt="2021-01-22T22:12:38.565" v="2426" actId="20577"/>
        <pc:sldMkLst>
          <pc:docMk/>
          <pc:sldMk cId="3700525309" sldId="2044"/>
        </pc:sldMkLst>
        <pc:spChg chg="mod">
          <ac:chgData name="Al Brooks" userId="34fc579134f071c1" providerId="LiveId" clId="{A18F2E7F-F688-4D24-A857-9FF7D79F7F9F}" dt="2021-01-22T22:12:27.203" v="2408" actId="20577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2:12:38.565" v="2426" actId="20577"/>
          <ac:spMkLst>
            <pc:docMk/>
            <pc:sldMk cId="3700525309" sldId="2044"/>
            <ac:spMk id="9" creationId="{EE3DBA20-43CB-4AC6-BCB4-4D345B3E499E}"/>
          </ac:spMkLst>
        </pc:spChg>
        <pc:picChg chg="add mod ord">
          <ac:chgData name="Al Brooks" userId="34fc579134f071c1" providerId="LiveId" clId="{A18F2E7F-F688-4D24-A857-9FF7D79F7F9F}" dt="2021-01-22T22:12:04.908" v="2401" actId="14100"/>
          <ac:picMkLst>
            <pc:docMk/>
            <pc:sldMk cId="3700525309" sldId="2044"/>
            <ac:picMk id="3" creationId="{797F95C9-18B5-49A7-A576-A795AEFD1DBB}"/>
          </ac:picMkLst>
        </pc:picChg>
        <pc:picChg chg="del">
          <ac:chgData name="Al Brooks" userId="34fc579134f071c1" providerId="LiveId" clId="{A18F2E7F-F688-4D24-A857-9FF7D79F7F9F}" dt="2021-01-22T22:11:16.540" v="2385" actId="478"/>
          <ac:picMkLst>
            <pc:docMk/>
            <pc:sldMk cId="3700525309" sldId="2044"/>
            <ac:picMk id="7" creationId="{24285CD5-C66D-49CA-A844-D95327471EC2}"/>
          </ac:picMkLst>
        </pc:picChg>
      </pc:sldChg>
      <pc:sldChg chg="addSp delSp modSp mod">
        <pc:chgData name="Al Brooks" userId="34fc579134f071c1" providerId="LiveId" clId="{A18F2E7F-F688-4D24-A857-9FF7D79F7F9F}" dt="2021-01-22T23:27:26.893" v="3197" actId="14100"/>
        <pc:sldMkLst>
          <pc:docMk/>
          <pc:sldMk cId="710350263" sldId="6542"/>
        </pc:sldMkLst>
        <pc:spChg chg="mod">
          <ac:chgData name="Al Brooks" userId="34fc579134f071c1" providerId="LiveId" clId="{A18F2E7F-F688-4D24-A857-9FF7D79F7F9F}" dt="2021-01-22T22:33:30.418" v="3117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3:25:06.201" v="3193" actId="20577"/>
          <ac:spMkLst>
            <pc:docMk/>
            <pc:sldMk cId="710350263" sldId="6542"/>
            <ac:spMk id="7" creationId="{06ABEF3B-ABC1-4B76-8DC9-9BED300F1E4A}"/>
          </ac:spMkLst>
        </pc:spChg>
        <pc:picChg chg="add del">
          <ac:chgData name="Al Brooks" userId="34fc579134f071c1" providerId="LiveId" clId="{A18F2E7F-F688-4D24-A857-9FF7D79F7F9F}" dt="2021-01-22T22:27:03.709" v="2831" actId="21"/>
          <ac:picMkLst>
            <pc:docMk/>
            <pc:sldMk cId="710350263" sldId="6542"/>
            <ac:picMk id="3" creationId="{3007C45E-106C-40E2-B1DE-5A053E4C51EC}"/>
          </ac:picMkLst>
        </pc:picChg>
        <pc:picChg chg="add del mod">
          <ac:chgData name="Al Brooks" userId="34fc579134f071c1" providerId="LiveId" clId="{A18F2E7F-F688-4D24-A857-9FF7D79F7F9F}" dt="2021-01-22T23:24:44.307" v="3185" actId="478"/>
          <ac:picMkLst>
            <pc:docMk/>
            <pc:sldMk cId="710350263" sldId="6542"/>
            <ac:picMk id="6" creationId="{DDC98858-F7E3-4952-B3E0-D4301EA7D183}"/>
          </ac:picMkLst>
        </pc:picChg>
        <pc:picChg chg="del mod">
          <ac:chgData name="Al Brooks" userId="34fc579134f071c1" providerId="LiveId" clId="{A18F2E7F-F688-4D24-A857-9FF7D79F7F9F}" dt="2021-01-22T22:26:56.542" v="2829" actId="478"/>
          <ac:picMkLst>
            <pc:docMk/>
            <pc:sldMk cId="710350263" sldId="6542"/>
            <ac:picMk id="8" creationId="{003052EA-AB05-46D1-9DE0-61C78DADB31E}"/>
          </ac:picMkLst>
        </pc:picChg>
        <pc:picChg chg="add del mod ord">
          <ac:chgData name="Al Brooks" userId="34fc579134f071c1" providerId="LiveId" clId="{A18F2E7F-F688-4D24-A857-9FF7D79F7F9F}" dt="2021-01-22T23:27:17.844" v="3194" actId="478"/>
          <ac:picMkLst>
            <pc:docMk/>
            <pc:sldMk cId="710350263" sldId="6542"/>
            <ac:picMk id="10" creationId="{8E4B80BF-82AC-4778-A700-59BFDD991321}"/>
          </ac:picMkLst>
        </pc:picChg>
        <pc:picChg chg="add mod">
          <ac:chgData name="Al Brooks" userId="34fc579134f071c1" providerId="LiveId" clId="{A18F2E7F-F688-4D24-A857-9FF7D79F7F9F}" dt="2021-01-22T23:27:26.893" v="3197" actId="14100"/>
          <ac:picMkLst>
            <pc:docMk/>
            <pc:sldMk cId="710350263" sldId="6542"/>
            <ac:picMk id="12" creationId="{4F181D20-4D06-4DFE-826B-34A8E047723F}"/>
          </ac:picMkLst>
        </pc:picChg>
      </pc:sldChg>
      <pc:sldChg chg="addSp delSp modSp mod">
        <pc:chgData name="Al Brooks" userId="34fc579134f071c1" providerId="LiveId" clId="{A18F2E7F-F688-4D24-A857-9FF7D79F7F9F}" dt="2021-01-22T22:20:45.013" v="2702" actId="113"/>
        <pc:sldMkLst>
          <pc:docMk/>
          <pc:sldMk cId="2915896299" sldId="6598"/>
        </pc:sldMkLst>
        <pc:spChg chg="mod">
          <ac:chgData name="Al Brooks" userId="34fc579134f071c1" providerId="LiveId" clId="{A18F2E7F-F688-4D24-A857-9FF7D79F7F9F}" dt="2021-01-22T22:20:45.013" v="2702" actId="113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2:20:32.531" v="2695" actId="20577"/>
          <ac:spMkLst>
            <pc:docMk/>
            <pc:sldMk cId="2915896299" sldId="6598"/>
            <ac:spMk id="30" creationId="{00000000-0000-0000-0000-000000000000}"/>
          </ac:spMkLst>
        </pc:spChg>
        <pc:picChg chg="add mod ord">
          <ac:chgData name="Al Brooks" userId="34fc579134f071c1" providerId="LiveId" clId="{A18F2E7F-F688-4D24-A857-9FF7D79F7F9F}" dt="2021-01-22T22:19:33.241" v="2583" actId="167"/>
          <ac:picMkLst>
            <pc:docMk/>
            <pc:sldMk cId="2915896299" sldId="6598"/>
            <ac:picMk id="3" creationId="{0E89D2FC-463A-4D1C-8057-575A7E0E40C5}"/>
          </ac:picMkLst>
        </pc:picChg>
        <pc:picChg chg="del">
          <ac:chgData name="Al Brooks" userId="34fc579134f071c1" providerId="LiveId" clId="{A18F2E7F-F688-4D24-A857-9FF7D79F7F9F}" dt="2021-01-22T22:19:19.609" v="2578" actId="478"/>
          <ac:picMkLst>
            <pc:docMk/>
            <pc:sldMk cId="2915896299" sldId="6598"/>
            <ac:picMk id="7" creationId="{0E5446E8-F9B4-4435-88AE-F6243EE75C28}"/>
          </ac:picMkLst>
        </pc:picChg>
      </pc:sldChg>
      <pc:sldChg chg="addSp delSp modSp mod">
        <pc:chgData name="Al Brooks" userId="34fc579134f071c1" providerId="LiveId" clId="{A18F2E7F-F688-4D24-A857-9FF7D79F7F9F}" dt="2021-01-22T22:17:02.182" v="2577" actId="20577"/>
        <pc:sldMkLst>
          <pc:docMk/>
          <pc:sldMk cId="2128965958" sldId="6599"/>
        </pc:sldMkLst>
        <pc:spChg chg="mod">
          <ac:chgData name="Al Brooks" userId="34fc579134f071c1" providerId="LiveId" clId="{A18F2E7F-F688-4D24-A857-9FF7D79F7F9F}" dt="2021-01-22T22:17:02.182" v="2577" actId="20577"/>
          <ac:spMkLst>
            <pc:docMk/>
            <pc:sldMk cId="2128965958" sldId="6599"/>
            <ac:spMk id="5" creationId="{00000000-0000-0000-0000-000000000000}"/>
          </ac:spMkLst>
        </pc:spChg>
        <pc:spChg chg="add del mod">
          <ac:chgData name="Al Brooks" userId="34fc579134f071c1" providerId="LiveId" clId="{A18F2E7F-F688-4D24-A857-9FF7D79F7F9F}" dt="2021-01-22T22:16:14.600" v="2566" actId="478"/>
          <ac:spMkLst>
            <pc:docMk/>
            <pc:sldMk cId="2128965958" sldId="6599"/>
            <ac:spMk id="88" creationId="{945BAA21-C07E-477F-AD03-256CAD461509}"/>
          </ac:spMkLst>
        </pc:spChg>
        <pc:spChg chg="mod">
          <ac:chgData name="Al Brooks" userId="34fc579134f071c1" providerId="LiveId" clId="{A18F2E7F-F688-4D24-A857-9FF7D79F7F9F}" dt="2021-01-22T22:16:00.098" v="2524" actId="14100"/>
          <ac:spMkLst>
            <pc:docMk/>
            <pc:sldMk cId="2128965958" sldId="6599"/>
            <ac:spMk id="91" creationId="{80ED655E-80B8-439A-8C54-7D6D4DEE3B8B}"/>
          </ac:spMkLst>
        </pc:spChg>
        <pc:picChg chg="del">
          <ac:chgData name="Al Brooks" userId="34fc579134f071c1" providerId="LiveId" clId="{A18F2E7F-F688-4D24-A857-9FF7D79F7F9F}" dt="2021-01-22T22:14:29.349" v="2427" actId="478"/>
          <ac:picMkLst>
            <pc:docMk/>
            <pc:sldMk cId="2128965958" sldId="6599"/>
            <ac:picMk id="3" creationId="{81029C66-ED02-4736-9277-F4C0567D2517}"/>
          </ac:picMkLst>
        </pc:picChg>
        <pc:picChg chg="add mod ord">
          <ac:chgData name="Al Brooks" userId="34fc579134f071c1" providerId="LiveId" clId="{A18F2E7F-F688-4D24-A857-9FF7D79F7F9F}" dt="2021-01-22T22:14:43.807" v="2432" actId="167"/>
          <ac:picMkLst>
            <pc:docMk/>
            <pc:sldMk cId="2128965958" sldId="6599"/>
            <ac:picMk id="4" creationId="{C480358E-419A-4726-BFF4-A1F2F0B9B279}"/>
          </ac:picMkLst>
        </pc:picChg>
        <pc:cxnChg chg="mod">
          <ac:chgData name="Al Brooks" userId="34fc579134f071c1" providerId="LiveId" clId="{A18F2E7F-F688-4D24-A857-9FF7D79F7F9F}" dt="2021-01-22T22:15:17.504" v="2434" actId="1076"/>
          <ac:cxnSpMkLst>
            <pc:docMk/>
            <pc:sldMk cId="2128965958" sldId="6599"/>
            <ac:cxnSpMk id="83" creationId="{72CDEC35-EA4B-4C99-80D7-262CE7AF4A24}"/>
          </ac:cxnSpMkLst>
        </pc:cxnChg>
        <pc:cxnChg chg="mod">
          <ac:chgData name="Al Brooks" userId="34fc579134f071c1" providerId="LiveId" clId="{A18F2E7F-F688-4D24-A857-9FF7D79F7F9F}" dt="2021-01-22T22:15:33.277" v="2438" actId="14100"/>
          <ac:cxnSpMkLst>
            <pc:docMk/>
            <pc:sldMk cId="2128965958" sldId="6599"/>
            <ac:cxnSpMk id="87" creationId="{10F30F31-5CBC-43B0-8626-6E12D6B4E9D9}"/>
          </ac:cxnSpMkLst>
        </pc:cxnChg>
        <pc:cxnChg chg="mod">
          <ac:chgData name="Al Brooks" userId="34fc579134f071c1" providerId="LiveId" clId="{A18F2E7F-F688-4D24-A857-9FF7D79F7F9F}" dt="2021-01-22T22:16:12.794" v="2565" actId="1035"/>
          <ac:cxnSpMkLst>
            <pc:docMk/>
            <pc:sldMk cId="2128965958" sldId="6599"/>
            <ac:cxnSpMk id="89" creationId="{D713290E-E764-4E7D-B094-248E3A50ADE4}"/>
          </ac:cxnSpMkLst>
        </pc:cxnChg>
      </pc:sldChg>
      <pc:sldChg chg="addSp delSp modSp mod">
        <pc:chgData name="Al Brooks" userId="34fc579134f071c1" providerId="LiveId" clId="{A18F2E7F-F688-4D24-A857-9FF7D79F7F9F}" dt="2021-01-22T22:24:20.113" v="2827" actId="14100"/>
        <pc:sldMkLst>
          <pc:docMk/>
          <pc:sldMk cId="1350758701" sldId="6744"/>
        </pc:sldMkLst>
        <pc:spChg chg="mod">
          <ac:chgData name="Al Brooks" userId="34fc579134f071c1" providerId="LiveId" clId="{A18F2E7F-F688-4D24-A857-9FF7D79F7F9F}" dt="2021-01-22T22:24:03.081" v="2826" actId="20577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2:24:20.113" v="2827" actId="14100"/>
          <ac:spMkLst>
            <pc:docMk/>
            <pc:sldMk cId="1350758701" sldId="6744"/>
            <ac:spMk id="15" creationId="{3A07500E-BB65-48CB-9C0D-28451345BA86}"/>
          </ac:spMkLst>
        </pc:spChg>
        <pc:spChg chg="add del">
          <ac:chgData name="Al Brooks" userId="34fc579134f071c1" providerId="LiveId" clId="{A18F2E7F-F688-4D24-A857-9FF7D79F7F9F}" dt="2021-01-22T22:22:32.936" v="2705" actId="478"/>
          <ac:spMkLst>
            <pc:docMk/>
            <pc:sldMk cId="1350758701" sldId="6744"/>
            <ac:spMk id="83" creationId="{3D37C957-4997-4CC1-BAF7-FD8E45C7229E}"/>
          </ac:spMkLst>
        </pc:spChg>
        <pc:picChg chg="del">
          <ac:chgData name="Al Brooks" userId="34fc579134f071c1" providerId="LiveId" clId="{A18F2E7F-F688-4D24-A857-9FF7D79F7F9F}" dt="2021-01-22T22:22:28.960" v="2703" actId="478"/>
          <ac:picMkLst>
            <pc:docMk/>
            <pc:sldMk cId="1350758701" sldId="6744"/>
            <ac:picMk id="3" creationId="{CAC41FAA-4B17-4445-BFD0-32E1AD78B823}"/>
          </ac:picMkLst>
        </pc:picChg>
        <pc:picChg chg="add mod ord">
          <ac:chgData name="Al Brooks" userId="34fc579134f071c1" providerId="LiveId" clId="{A18F2E7F-F688-4D24-A857-9FF7D79F7F9F}" dt="2021-01-22T22:22:49.307" v="2710" actId="167"/>
          <ac:picMkLst>
            <pc:docMk/>
            <pc:sldMk cId="1350758701" sldId="6744"/>
            <ac:picMk id="6" creationId="{22BC9EA5-30F3-4B93-B7D0-92A9F1C2E31E}"/>
          </ac:picMkLst>
        </pc:picChg>
      </pc:sldChg>
      <pc:sldChg chg="addSp delSp modSp mod">
        <pc:chgData name="Al Brooks" userId="34fc579134f071c1" providerId="LiveId" clId="{A18F2E7F-F688-4D24-A857-9FF7D79F7F9F}" dt="2021-01-22T22:29:27.763" v="3066" actId="14100"/>
        <pc:sldMkLst>
          <pc:docMk/>
          <pc:sldMk cId="1096977330" sldId="6759"/>
        </pc:sldMkLst>
        <pc:spChg chg="mod">
          <ac:chgData name="Al Brooks" userId="34fc579134f071c1" providerId="LiveId" clId="{A18F2E7F-F688-4D24-A857-9FF7D79F7F9F}" dt="2021-01-22T22:29:27.763" v="3066" actId="14100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2:29:07.435" v="3040" actId="20577"/>
          <ac:spMkLst>
            <pc:docMk/>
            <pc:sldMk cId="1096977330" sldId="6759"/>
            <ac:spMk id="7" creationId="{06ABEF3B-ABC1-4B76-8DC9-9BED300F1E4A}"/>
          </ac:spMkLst>
        </pc:spChg>
        <pc:picChg chg="del">
          <ac:chgData name="Al Brooks" userId="34fc579134f071c1" providerId="LiveId" clId="{A18F2E7F-F688-4D24-A857-9FF7D79F7F9F}" dt="2021-01-22T22:27:06.244" v="2832" actId="478"/>
          <ac:picMkLst>
            <pc:docMk/>
            <pc:sldMk cId="1096977330" sldId="6759"/>
            <ac:picMk id="3" creationId="{4ED7491C-1DB1-47C7-B035-E61135D28FA5}"/>
          </ac:picMkLst>
        </pc:picChg>
        <pc:picChg chg="add mod ord">
          <ac:chgData name="Al Brooks" userId="34fc579134f071c1" providerId="LiveId" clId="{A18F2E7F-F688-4D24-A857-9FF7D79F7F9F}" dt="2021-01-22T22:28:13.972" v="2978" actId="167"/>
          <ac:picMkLst>
            <pc:docMk/>
            <pc:sldMk cId="1096977330" sldId="6759"/>
            <ac:picMk id="80" creationId="{431DF3B9-4468-4D55-8773-79A4AE9BC714}"/>
          </ac:picMkLst>
        </pc:picChg>
      </pc:sldChg>
      <pc:sldChg chg="addSp delSp modSp mod">
        <pc:chgData name="Al Brooks" userId="34fc579134f071c1" providerId="LiveId" clId="{A18F2E7F-F688-4D24-A857-9FF7D79F7F9F}" dt="2021-01-28T13:26:17.263" v="9137" actId="20577"/>
        <pc:sldMkLst>
          <pc:docMk/>
          <pc:sldMk cId="117956122" sldId="6818"/>
        </pc:sldMkLst>
        <pc:spChg chg="mod">
          <ac:chgData name="Al Brooks" userId="34fc579134f071c1" providerId="LiveId" clId="{A18F2E7F-F688-4D24-A857-9FF7D79F7F9F}" dt="2021-01-28T13:26:17.263" v="9137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8T13:25:58.347" v="9117" actId="20577"/>
          <ac:spMkLst>
            <pc:docMk/>
            <pc:sldMk cId="117956122" sldId="6818"/>
            <ac:spMk id="75" creationId="{4BCC975C-3545-44A0-A1DC-CC099ADBA2A2}"/>
          </ac:spMkLst>
        </pc:spChg>
        <pc:spChg chg="add del">
          <ac:chgData name="Al Brooks" userId="34fc579134f071c1" providerId="LiveId" clId="{A18F2E7F-F688-4D24-A857-9FF7D79F7F9F}" dt="2021-01-27T13:32:18.191" v="7063" actId="22"/>
          <ac:spMkLst>
            <pc:docMk/>
            <pc:sldMk cId="117956122" sldId="6818"/>
            <ac:spMk id="84" creationId="{4BA6C19F-5A59-4F9B-BC76-8D10167236E0}"/>
          </ac:spMkLst>
        </pc:spChg>
        <pc:picChg chg="add del mod">
          <ac:chgData name="Al Brooks" userId="34fc579134f071c1" providerId="LiveId" clId="{A18F2E7F-F688-4D24-A857-9FF7D79F7F9F}" dt="2021-01-28T13:23:41.580" v="9013" actId="478"/>
          <ac:picMkLst>
            <pc:docMk/>
            <pc:sldMk cId="117956122" sldId="6818"/>
            <ac:picMk id="3" creationId="{18C8BEC3-CE59-4546-80D8-DD65A273340F}"/>
          </ac:picMkLst>
        </pc:picChg>
        <pc:picChg chg="del">
          <ac:chgData name="Al Brooks" userId="34fc579134f071c1" providerId="LiveId" clId="{A18F2E7F-F688-4D24-A857-9FF7D79F7F9F}" dt="2021-01-22T13:19:29.569" v="751" actId="478"/>
          <ac:picMkLst>
            <pc:docMk/>
            <pc:sldMk cId="117956122" sldId="6818"/>
            <ac:picMk id="3" creationId="{2E6B889A-5B8E-4EED-8FA9-AEBFD5B3762B}"/>
          </ac:picMkLst>
        </pc:picChg>
        <pc:picChg chg="add del mod">
          <ac:chgData name="Al Brooks" userId="34fc579134f071c1" providerId="LiveId" clId="{A18F2E7F-F688-4D24-A857-9FF7D79F7F9F}" dt="2021-01-26T13:23:38.086" v="5908" actId="478"/>
          <ac:picMkLst>
            <pc:docMk/>
            <pc:sldMk cId="117956122" sldId="6818"/>
            <ac:picMk id="3" creationId="{7C59D98F-8AE8-4DAD-8516-5B373F587157}"/>
          </ac:picMkLst>
        </pc:picChg>
        <pc:picChg chg="add del mod">
          <ac:chgData name="Al Brooks" userId="34fc579134f071c1" providerId="LiveId" clId="{A18F2E7F-F688-4D24-A857-9FF7D79F7F9F}" dt="2021-01-26T13:25:49.043" v="5943" actId="478"/>
          <ac:picMkLst>
            <pc:docMk/>
            <pc:sldMk cId="117956122" sldId="6818"/>
            <ac:picMk id="4" creationId="{453DAAD3-5B4B-4AE1-9931-58C0DA44C971}"/>
          </ac:picMkLst>
        </pc:picChg>
        <pc:picChg chg="add mod">
          <ac:chgData name="Al Brooks" userId="34fc579134f071c1" providerId="LiveId" clId="{A18F2E7F-F688-4D24-A857-9FF7D79F7F9F}" dt="2021-01-28T13:24:45.611" v="9019" actId="14100"/>
          <ac:picMkLst>
            <pc:docMk/>
            <pc:sldMk cId="117956122" sldId="6818"/>
            <ac:picMk id="4" creationId="{67E8723C-271B-4995-86C7-F94AF173B483}"/>
          </ac:picMkLst>
        </pc:picChg>
        <pc:picChg chg="add del mod">
          <ac:chgData name="Al Brooks" userId="34fc579134f071c1" providerId="LiveId" clId="{A18F2E7F-F688-4D24-A857-9FF7D79F7F9F}" dt="2021-01-25T13:32:55.859" v="3198" actId="478"/>
          <ac:picMkLst>
            <pc:docMk/>
            <pc:sldMk cId="117956122" sldId="6818"/>
            <ac:picMk id="4" creationId="{A93214DD-0D87-4132-9584-ECF8E18E1113}"/>
          </ac:picMkLst>
        </pc:picChg>
        <pc:picChg chg="add del mod">
          <ac:chgData name="Al Brooks" userId="34fc579134f071c1" providerId="LiveId" clId="{A18F2E7F-F688-4D24-A857-9FF7D79F7F9F}" dt="2021-01-27T13:27:35.567" v="6919" actId="478"/>
          <ac:picMkLst>
            <pc:docMk/>
            <pc:sldMk cId="117956122" sldId="6818"/>
            <ac:picMk id="7" creationId="{CB63B834-0341-4BD0-947E-E36C699124E2}"/>
          </ac:picMkLst>
        </pc:picChg>
      </pc:sldChg>
      <pc:sldChg chg="del">
        <pc:chgData name="Al Brooks" userId="34fc579134f071c1" providerId="LiveId" clId="{A18F2E7F-F688-4D24-A857-9FF7D79F7F9F}" dt="2021-01-21T21:45:58.491" v="309" actId="47"/>
        <pc:sldMkLst>
          <pc:docMk/>
          <pc:sldMk cId="4249134901" sldId="6839"/>
        </pc:sldMkLst>
      </pc:sldChg>
      <pc:sldChg chg="addSp delSp modSp del mod ord">
        <pc:chgData name="Al Brooks" userId="34fc579134f071c1" providerId="LiveId" clId="{A18F2E7F-F688-4D24-A857-9FF7D79F7F9F}" dt="2021-01-21T22:07:17.787" v="713" actId="2696"/>
        <pc:sldMkLst>
          <pc:docMk/>
          <pc:sldMk cId="651289737" sldId="6841"/>
        </pc:sldMkLst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1T22:07:07.832" v="711" actId="6549"/>
          <ac:spMkLst>
            <pc:docMk/>
            <pc:sldMk cId="651289737" sldId="6841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85" creationId="{1B307414-4395-492F-966E-E924EDB8BEB5}"/>
          </ac:spMkLst>
        </pc:spChg>
        <pc:spChg chg="add 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86" creationId="{D4E807B5-A7C8-41C7-9774-E71655E5B9BA}"/>
          </ac:spMkLst>
        </pc:spChg>
        <pc:spChg chg="add 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87" creationId="{10946862-0D92-4615-A9A5-8A797D61F021}"/>
          </ac:spMkLst>
        </pc:spChg>
        <pc:spChg chg="add 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88" creationId="{79773D56-2804-4AD0-A45B-CE6168D1F3AB}"/>
          </ac:spMkLst>
        </pc:spChg>
        <pc:spChg chg="add mod">
          <ac:chgData name="Al Brooks" userId="34fc579134f071c1" providerId="LiveId" clId="{A18F2E7F-F688-4D24-A857-9FF7D79F7F9F}" dt="2021-01-21T21:55:18.672" v="353" actId="1076"/>
          <ac:spMkLst>
            <pc:docMk/>
            <pc:sldMk cId="651289737" sldId="6841"/>
            <ac:spMk id="89" creationId="{8A082185-D118-4A6A-81BD-3214B98078C1}"/>
          </ac:spMkLst>
        </pc:spChg>
        <pc:spChg chg="add mod">
          <ac:chgData name="Al Brooks" userId="34fc579134f071c1" providerId="LiveId" clId="{A18F2E7F-F688-4D24-A857-9FF7D79F7F9F}" dt="2021-01-21T21:57:13.729" v="501" actId="1076"/>
          <ac:spMkLst>
            <pc:docMk/>
            <pc:sldMk cId="651289737" sldId="6841"/>
            <ac:spMk id="91" creationId="{2E8963ED-F22A-4F24-9823-CC3333DD47E0}"/>
          </ac:spMkLst>
        </pc:spChg>
        <pc:spChg chg="add mod">
          <ac:chgData name="Al Brooks" userId="34fc579134f071c1" providerId="LiveId" clId="{A18F2E7F-F688-4D24-A857-9FF7D79F7F9F}" dt="2021-01-21T21:56:59.617" v="500" actId="1038"/>
          <ac:spMkLst>
            <pc:docMk/>
            <pc:sldMk cId="651289737" sldId="6841"/>
            <ac:spMk id="92" creationId="{DE4D3934-86D8-4F7F-A313-5428C40BF027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07:12.784" v="712" actId="478"/>
          <ac:spMkLst>
            <pc:docMk/>
            <pc:sldMk cId="651289737" sldId="6841"/>
            <ac:spMk id="232" creationId="{819AFA96-EEDE-4161-BAAB-3CEFDF1596C7}"/>
          </ac:spMkLst>
        </pc:spChg>
        <pc:picChg chg="add mod">
          <ac:chgData name="Al Brooks" userId="34fc579134f071c1" providerId="LiveId" clId="{A18F2E7F-F688-4D24-A857-9FF7D79F7F9F}" dt="2021-01-21T21:55:18.672" v="353" actId="1076"/>
          <ac:picMkLst>
            <pc:docMk/>
            <pc:sldMk cId="651289737" sldId="6841"/>
            <ac:picMk id="81" creationId="{A538D8FF-D6C3-4DDD-A2F2-2A16ADFDC686}"/>
          </ac:picMkLst>
        </pc:picChg>
        <pc:cxnChg chg="add mod">
          <ac:chgData name="Al Brooks" userId="34fc579134f071c1" providerId="LiveId" clId="{A18F2E7F-F688-4D24-A857-9FF7D79F7F9F}" dt="2021-01-21T21:55:18.672" v="353" actId="1076"/>
          <ac:cxnSpMkLst>
            <pc:docMk/>
            <pc:sldMk cId="651289737" sldId="6841"/>
            <ac:cxnSpMk id="82" creationId="{E56B2BAF-CFC0-40E4-A4EC-1DFD0EB9A3E8}"/>
          </ac:cxnSpMkLst>
        </pc:cxnChg>
        <pc:cxnChg chg="add mod">
          <ac:chgData name="Al Brooks" userId="34fc579134f071c1" providerId="LiveId" clId="{A18F2E7F-F688-4D24-A857-9FF7D79F7F9F}" dt="2021-01-21T21:55:18.672" v="353" actId="1076"/>
          <ac:cxnSpMkLst>
            <pc:docMk/>
            <pc:sldMk cId="651289737" sldId="6841"/>
            <ac:cxnSpMk id="83" creationId="{15A94887-02E3-4718-9207-B596F78A4E59}"/>
          </ac:cxnSpMkLst>
        </pc:cxnChg>
        <pc:cxnChg chg="add mod">
          <ac:chgData name="Al Brooks" userId="34fc579134f071c1" providerId="LiveId" clId="{A18F2E7F-F688-4D24-A857-9FF7D79F7F9F}" dt="2021-01-21T21:55:18.672" v="353" actId="1076"/>
          <ac:cxnSpMkLst>
            <pc:docMk/>
            <pc:sldMk cId="651289737" sldId="6841"/>
            <ac:cxnSpMk id="84" creationId="{AA1A4F60-A0EF-4F18-AC0C-5181E7B4FAD6}"/>
          </ac:cxnSpMkLst>
        </pc:cxnChg>
        <pc:cxnChg chg="add mod">
          <ac:chgData name="Al Brooks" userId="34fc579134f071c1" providerId="LiveId" clId="{A18F2E7F-F688-4D24-A857-9FF7D79F7F9F}" dt="2021-01-21T21:55:18.672" v="353" actId="1076"/>
          <ac:cxnSpMkLst>
            <pc:docMk/>
            <pc:sldMk cId="651289737" sldId="6841"/>
            <ac:cxnSpMk id="90" creationId="{B49CA2B1-AD3D-470F-9A89-9057593E65F9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07:12.784" v="712" actId="478"/>
          <ac:cxnSpMkLst>
            <pc:docMk/>
            <pc:sldMk cId="651289737" sldId="6841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A18F2E7F-F688-4D24-A857-9FF7D79F7F9F}" dt="2021-01-22T21:56:30.567" v="2226" actId="2696"/>
        <pc:sldMkLst>
          <pc:docMk/>
          <pc:sldMk cId="3719609170" sldId="6842"/>
        </pc:sldMkLst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2T19:25:52.628" v="1079" actId="20577"/>
          <ac:spMkLst>
            <pc:docMk/>
            <pc:sldMk cId="3719609170" sldId="6842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2T21:56:15.923" v="2223" actId="1038"/>
          <ac:spMkLst>
            <pc:docMk/>
            <pc:sldMk cId="3719609170" sldId="6842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2T21:56:22.031" v="2224" actId="1076"/>
          <ac:spMkLst>
            <pc:docMk/>
            <pc:sldMk cId="3719609170" sldId="6842"/>
            <ac:spMk id="81" creationId="{CB94CF3E-75FB-462B-9258-F4D56C7FE474}"/>
          </ac:spMkLst>
        </pc:spChg>
        <pc:spChg chg="add mod">
          <ac:chgData name="Al Brooks" userId="34fc579134f071c1" providerId="LiveId" clId="{A18F2E7F-F688-4D24-A857-9FF7D79F7F9F}" dt="2021-01-22T21:56:15.923" v="2223" actId="1038"/>
          <ac:spMkLst>
            <pc:docMk/>
            <pc:sldMk cId="3719609170" sldId="6842"/>
            <ac:spMk id="83" creationId="{9943271C-D14B-47B7-ADAC-888947B7A77D}"/>
          </ac:spMkLst>
        </pc:spChg>
        <pc:spChg chg="add mod">
          <ac:chgData name="Al Brooks" userId="34fc579134f071c1" providerId="LiveId" clId="{A18F2E7F-F688-4D24-A857-9FF7D79F7F9F}" dt="2021-01-22T21:56:15.923" v="2223" actId="1038"/>
          <ac:spMkLst>
            <pc:docMk/>
            <pc:sldMk cId="3719609170" sldId="6842"/>
            <ac:spMk id="84" creationId="{D1C6A8ED-BD0C-4F28-B0B3-77A4F36E71E5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1:56:26.806" v="2225" actId="478"/>
          <ac:spMkLst>
            <pc:docMk/>
            <pc:sldMk cId="3719609170" sldId="6842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2T21:56:15.923" v="2223" actId="1038"/>
          <ac:picMkLst>
            <pc:docMk/>
            <pc:sldMk cId="3719609170" sldId="6842"/>
            <ac:picMk id="82" creationId="{05D55068-7A69-4D03-9859-8EB436CD911F}"/>
          </ac:picMkLst>
        </pc:picChg>
        <pc:cxnChg chg="add mod">
          <ac:chgData name="Al Brooks" userId="34fc579134f071c1" providerId="LiveId" clId="{A18F2E7F-F688-4D24-A857-9FF7D79F7F9F}" dt="2021-01-22T21:56:15.923" v="2223" actId="1038"/>
          <ac:cxnSpMkLst>
            <pc:docMk/>
            <pc:sldMk cId="3719609170" sldId="6842"/>
            <ac:cxnSpMk id="85" creationId="{8AF0CE8B-52F9-4BA5-8BB5-CC45DF7F130B}"/>
          </ac:cxnSpMkLst>
        </pc:cxnChg>
        <pc:cxnChg chg="add mod">
          <ac:chgData name="Al Brooks" userId="34fc579134f071c1" providerId="LiveId" clId="{A18F2E7F-F688-4D24-A857-9FF7D79F7F9F}" dt="2021-01-22T21:56:15.923" v="2223" actId="1038"/>
          <ac:cxnSpMkLst>
            <pc:docMk/>
            <pc:sldMk cId="3719609170" sldId="6842"/>
            <ac:cxnSpMk id="86" creationId="{66D8DFB7-111D-4BF7-A7EB-46AEC7E02A57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1:56:26.806" v="2225" actId="478"/>
          <ac:cxnSpMkLst>
            <pc:docMk/>
            <pc:sldMk cId="3719609170" sldId="6842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A18F2E7F-F688-4D24-A857-9FF7D79F7F9F}" dt="2021-01-25T15:09:42.523" v="4227" actId="2696"/>
        <pc:sldMkLst>
          <pc:docMk/>
          <pc:sldMk cId="1745469332" sldId="6843"/>
        </pc:sldMkLst>
        <pc:spChg chg="mod">
          <ac:chgData name="Al Brooks" userId="34fc579134f071c1" providerId="LiveId" clId="{A18F2E7F-F688-4D24-A857-9FF7D79F7F9F}" dt="2021-01-25T15:09:32.278" v="4226" actId="20577"/>
          <ac:spMkLst>
            <pc:docMk/>
            <pc:sldMk cId="1745469332" sldId="6843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5T15:08:42.266" v="4203" actId="1076"/>
          <ac:spMkLst>
            <pc:docMk/>
            <pc:sldMk cId="1745469332" sldId="6843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5T15:08:33.729" v="4202" actId="1076"/>
          <ac:spMkLst>
            <pc:docMk/>
            <pc:sldMk cId="1745469332" sldId="6843"/>
            <ac:spMk id="81" creationId="{FAD6FFEE-E5EA-4479-9562-81F77BAE3012}"/>
          </ac:spMkLst>
        </pc:spChg>
        <pc:spChg chg="add mod">
          <ac:chgData name="Al Brooks" userId="34fc579134f071c1" providerId="LiveId" clId="{A18F2E7F-F688-4D24-A857-9FF7D79F7F9F}" dt="2021-01-25T15:09:09.365" v="4205" actId="27107"/>
          <ac:spMkLst>
            <pc:docMk/>
            <pc:sldMk cId="1745469332" sldId="6843"/>
            <ac:spMk id="82" creationId="{CE07C614-32EB-4363-9746-F0BF6F75F736}"/>
          </ac:spMkLst>
        </pc:spChg>
        <pc:spChg chg="add mod">
          <ac:chgData name="Al Brooks" userId="34fc579134f071c1" providerId="LiveId" clId="{A18F2E7F-F688-4D24-A857-9FF7D79F7F9F}" dt="2021-01-25T15:08:53.371" v="4204" actId="14100"/>
          <ac:spMkLst>
            <pc:docMk/>
            <pc:sldMk cId="1745469332" sldId="6843"/>
            <ac:spMk id="83" creationId="{8C32612F-BDB9-460C-B629-6EB31B62C186}"/>
          </ac:spMkLst>
        </pc:spChg>
        <pc:spChg chg="add mod">
          <ac:chgData name="Al Brooks" userId="34fc579134f071c1" providerId="LiveId" clId="{A18F2E7F-F688-4D24-A857-9FF7D79F7F9F}" dt="2021-01-25T15:05:32.935" v="4143" actId="1076"/>
          <ac:spMkLst>
            <pc:docMk/>
            <pc:sldMk cId="1745469332" sldId="6843"/>
            <ac:spMk id="91" creationId="{BE5ADD09-F7BE-45D9-95E2-E7843BE8E862}"/>
          </ac:spMkLst>
        </pc:spChg>
        <pc:picChg chg="add mod">
          <ac:chgData name="Al Brooks" userId="34fc579134f071c1" providerId="LiveId" clId="{A18F2E7F-F688-4D24-A857-9FF7D79F7F9F}" dt="2021-01-25T15:05:32.935" v="4143" actId="1076"/>
          <ac:picMkLst>
            <pc:docMk/>
            <pc:sldMk cId="1745469332" sldId="6843"/>
            <ac:picMk id="4" creationId="{16B6BFD4-DCE8-4A1D-A3B5-4EEDCB03231B}"/>
          </ac:picMkLst>
        </pc:picChg>
        <pc:picChg chg="add del mod modCrop">
          <ac:chgData name="Al Brooks" userId="34fc579134f071c1" providerId="LiveId" clId="{A18F2E7F-F688-4D24-A857-9FF7D79F7F9F}" dt="2021-01-25T15:04:04.562" v="4042" actId="478"/>
          <ac:picMkLst>
            <pc:docMk/>
            <pc:sldMk cId="1745469332" sldId="6843"/>
            <ac:picMk id="7" creationId="{A17C8610-1070-4A57-95D7-325D86B23C2B}"/>
          </ac:picMkLst>
        </pc:picChg>
        <pc:picChg chg="add mod">
          <ac:chgData name="Al Brooks" userId="34fc579134f071c1" providerId="LiveId" clId="{A18F2E7F-F688-4D24-A857-9FF7D79F7F9F}" dt="2021-01-25T15:04:44.313" v="4070" actId="14100"/>
          <ac:picMkLst>
            <pc:docMk/>
            <pc:sldMk cId="1745469332" sldId="6843"/>
            <ac:picMk id="10" creationId="{203F64BE-5792-426A-9C5E-46671DB847DF}"/>
          </ac:picMkLst>
        </pc:picChg>
        <pc:cxnChg chg="add mod">
          <ac:chgData name="Al Brooks" userId="34fc579134f071c1" providerId="LiveId" clId="{A18F2E7F-F688-4D24-A857-9FF7D79F7F9F}" dt="2021-01-25T15:05:38.271" v="4145" actId="1076"/>
          <ac:cxnSpMkLst>
            <pc:docMk/>
            <pc:sldMk cId="1745469332" sldId="6843"/>
            <ac:cxnSpMk id="88" creationId="{505BA8A1-A01F-410B-BAD5-9D3527C6C2AA}"/>
          </ac:cxnSpMkLst>
        </pc:cxnChg>
        <pc:cxnChg chg="add del mod">
          <ac:chgData name="Al Brooks" userId="34fc579134f071c1" providerId="LiveId" clId="{A18F2E7F-F688-4D24-A857-9FF7D79F7F9F}" dt="2021-01-25T15:05:34.870" v="4144" actId="478"/>
          <ac:cxnSpMkLst>
            <pc:docMk/>
            <pc:sldMk cId="1745469332" sldId="6843"/>
            <ac:cxnSpMk id="89" creationId="{8BE73480-2B83-4DFA-9437-943B43BA5A42}"/>
          </ac:cxnSpMkLst>
        </pc:cxnChg>
        <pc:cxnChg chg="add mod">
          <ac:chgData name="Al Brooks" userId="34fc579134f071c1" providerId="LiveId" clId="{A18F2E7F-F688-4D24-A857-9FF7D79F7F9F}" dt="2021-01-25T15:05:45.887" v="4146" actId="571"/>
          <ac:cxnSpMkLst>
            <pc:docMk/>
            <pc:sldMk cId="1745469332" sldId="6843"/>
            <ac:cxnSpMk id="98" creationId="{E4557A9A-A509-4E1B-94BA-E8E34A59A9B8}"/>
          </ac:cxnSpMkLst>
        </pc:cxnChg>
      </pc:sldChg>
      <pc:sldChg chg="addSp delSp modSp del mod ord">
        <pc:chgData name="Al Brooks" userId="34fc579134f071c1" providerId="LiveId" clId="{A18F2E7F-F688-4D24-A857-9FF7D79F7F9F}" dt="2021-01-26T21:53:46.088" v="6846" actId="2696"/>
        <pc:sldMkLst>
          <pc:docMk/>
          <pc:sldMk cId="3097805432" sldId="6844"/>
        </pc:sldMkLst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6T18:59:48.156" v="6283" actId="20577"/>
          <ac:spMkLst>
            <pc:docMk/>
            <pc:sldMk cId="3097805432" sldId="6844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6T21:43:37.612" v="6750" actId="167"/>
          <ac:spMkLst>
            <pc:docMk/>
            <pc:sldMk cId="3097805432" sldId="6844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6T21:48:40.705" v="6815" actId="1076"/>
          <ac:spMkLst>
            <pc:docMk/>
            <pc:sldMk cId="3097805432" sldId="6844"/>
            <ac:spMk id="81" creationId="{A0DEBB2E-4763-41F2-8BD5-5BF2AA7B2687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85" creationId="{B6C3C563-C389-4F27-A038-387609F4CDBD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86" creationId="{8F2A7527-ED29-4731-A483-FAECA787F23E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87" creationId="{B2E05370-1FE6-437C-880D-43DEB065E299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88" creationId="{075BAB11-8BF7-47FF-83B9-03AE23FAC6D2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89" creationId="{0DD5B769-A96E-454B-A2BC-154A15D1773F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90" creationId="{CC7FD287-F200-4E5B-A88C-46EA4B4A41EB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91" creationId="{3DE05ACF-ADA3-457C-81D3-CB6AF382EE29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92" creationId="{8B0C777A-542B-4366-83DB-56BC70041E5B}"/>
          </ac:spMkLst>
        </pc:spChg>
        <pc:spChg chg="add mod">
          <ac:chgData name="Al Brooks" userId="34fc579134f071c1" providerId="LiveId" clId="{A18F2E7F-F688-4D24-A857-9FF7D79F7F9F}" dt="2021-01-26T21:49:38.271" v="6822"/>
          <ac:spMkLst>
            <pc:docMk/>
            <pc:sldMk cId="3097805432" sldId="6844"/>
            <ac:spMk id="93" creationId="{0E8F2EF6-4ADF-4762-BBC4-B01F6DD7E728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6T21:53:42.344" v="6845" actId="478"/>
          <ac:spMkLst>
            <pc:docMk/>
            <pc:sldMk cId="3097805432" sldId="6844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6T21:43:31.699" v="6748" actId="167"/>
          <ac:picMkLst>
            <pc:docMk/>
            <pc:sldMk cId="3097805432" sldId="6844"/>
            <ac:picMk id="82" creationId="{948EF0EC-888B-4D92-BE8E-5D8A18BFAC7C}"/>
          </ac:picMkLst>
        </pc:picChg>
        <pc:cxnChg chg="add mod">
          <ac:chgData name="Al Brooks" userId="34fc579134f071c1" providerId="LiveId" clId="{A18F2E7F-F688-4D24-A857-9FF7D79F7F9F}" dt="2021-01-26T21:48:44.769" v="6816" actId="571"/>
          <ac:cxnSpMkLst>
            <pc:docMk/>
            <pc:sldMk cId="3097805432" sldId="6844"/>
            <ac:cxnSpMk id="83" creationId="{A0057AFC-3626-4E6E-8D64-06724BBF8C33}"/>
          </ac:cxnSpMkLst>
        </pc:cxnChg>
        <pc:cxnChg chg="add mod">
          <ac:chgData name="Al Brooks" userId="34fc579134f071c1" providerId="LiveId" clId="{A18F2E7F-F688-4D24-A857-9FF7D79F7F9F}" dt="2021-01-26T21:49:38.271" v="6822"/>
          <ac:cxnSpMkLst>
            <pc:docMk/>
            <pc:sldMk cId="3097805432" sldId="6844"/>
            <ac:cxnSpMk id="84" creationId="{AD52C516-B668-46DE-92E4-167A21BEDFA2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6T21:53:42.344" v="6845" actId="478"/>
          <ac:cxnSpMkLst>
            <pc:docMk/>
            <pc:sldMk cId="3097805432" sldId="6844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A18F2E7F-F688-4D24-A857-9FF7D79F7F9F}" dt="2021-01-27T23:05:15.431" v="8369" actId="2696"/>
        <pc:sldMkLst>
          <pc:docMk/>
          <pc:sldMk cId="505189378" sldId="6845"/>
        </pc:sldMkLst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23:01:29.926" v="8333" actId="20577"/>
          <ac:spMkLst>
            <pc:docMk/>
            <pc:sldMk cId="505189378" sldId="6845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1:58:57.702" v="8313" actId="167"/>
          <ac:spMkLst>
            <pc:docMk/>
            <pc:sldMk cId="505189378" sldId="6845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7T23:05:11.458" v="8368" actId="1076"/>
          <ac:spMkLst>
            <pc:docMk/>
            <pc:sldMk cId="505189378" sldId="6845"/>
            <ac:spMk id="85" creationId="{DFDC8182-12C0-4DBD-AB52-8F9E0379F5B7}"/>
          </ac:spMkLst>
        </pc:spChg>
        <pc:spChg chg="add mod">
          <ac:chgData name="Al Brooks" userId="34fc579134f071c1" providerId="LiveId" clId="{A18F2E7F-F688-4D24-A857-9FF7D79F7F9F}" dt="2021-01-27T23:02:39.536" v="8346" actId="14100"/>
          <ac:spMkLst>
            <pc:docMk/>
            <pc:sldMk cId="505189378" sldId="6845"/>
            <ac:spMk id="88" creationId="{07F3EB7C-3680-4F97-B1E3-1C9F76D58BA1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0" creationId="{DCD808F9-F06D-42A0-9DAB-8885608C750E}"/>
          </ac:spMkLst>
        </pc:spChg>
        <pc:spChg chg="add mod">
          <ac:chgData name="Al Brooks" userId="34fc579134f071c1" providerId="LiveId" clId="{A18F2E7F-F688-4D24-A857-9FF7D79F7F9F}" dt="2021-01-27T23:03:25.361" v="8357" actId="1076"/>
          <ac:spMkLst>
            <pc:docMk/>
            <pc:sldMk cId="505189378" sldId="6845"/>
            <ac:spMk id="91" creationId="{D0A21E2C-F967-479D-ABD8-68A7CCEEA862}"/>
          </ac:spMkLst>
        </pc:spChg>
        <pc:spChg chg="add mod">
          <ac:chgData name="Al Brooks" userId="34fc579134f071c1" providerId="LiveId" clId="{A18F2E7F-F688-4D24-A857-9FF7D79F7F9F}" dt="2021-01-27T23:03:28.280" v="8358" actId="1076"/>
          <ac:spMkLst>
            <pc:docMk/>
            <pc:sldMk cId="505189378" sldId="6845"/>
            <ac:spMk id="92" creationId="{F3DA00B8-B61F-4440-9EC6-22872B92BAC6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3" creationId="{F9570F25-6D58-4F28-8754-91FBA80D3ECE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4" creationId="{F97593B6-9972-4058-93E8-FC41C132BD0A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5" creationId="{BB6FB75D-8391-4415-A015-518DD4AA9084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6" creationId="{E3C7A805-37CF-4BEA-9ADE-27292F93B036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7" creationId="{02325E56-3E7D-40B0-969A-00631F62B691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8" creationId="{A57EFC88-43C3-4311-98FC-F7277B900DC1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99" creationId="{28BEE739-7153-45BD-8168-B0286E59F9CD}"/>
          </ac:spMkLst>
        </pc:spChg>
        <pc:spChg chg="add mod">
          <ac:chgData name="Al Brooks" userId="34fc579134f071c1" providerId="LiveId" clId="{A18F2E7F-F688-4D24-A857-9FF7D79F7F9F}" dt="2021-01-27T23:02:23.271" v="8338"/>
          <ac:spMkLst>
            <pc:docMk/>
            <pc:sldMk cId="505189378" sldId="6845"/>
            <ac:spMk id="100" creationId="{B4557FE3-5784-4EB2-BE8E-4E4BA9E6A392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04:57.554" v="8367" actId="478"/>
          <ac:spMkLst>
            <pc:docMk/>
            <pc:sldMk cId="505189378" sldId="6845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7T21:58:50.031" v="8311" actId="167"/>
          <ac:picMkLst>
            <pc:docMk/>
            <pc:sldMk cId="505189378" sldId="6845"/>
            <ac:picMk id="81" creationId="{A43285F7-51D0-4B03-8293-A5A38EFFAE3C}"/>
          </ac:picMkLst>
        </pc:pic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2" creationId="{E593EE5E-54D6-44B5-AEAF-1D7463CDAE7C}"/>
          </ac:cxnSpMkLst>
        </pc:cxn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3" creationId="{4D967E17-1531-44D4-ACEF-3E5C623B83FE}"/>
          </ac:cxnSpMkLst>
        </pc:cxn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4" creationId="{F9793EAF-186A-4A28-9E1C-BA64D2CE04F1}"/>
          </ac:cxnSpMkLst>
        </pc:cxn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6" creationId="{6F31119F-AD30-463C-8003-EFE27E128958}"/>
          </ac:cxnSpMkLst>
        </pc:cxn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7" creationId="{629B0523-0739-4585-BABB-1223E9FD948C}"/>
          </ac:cxnSpMkLst>
        </pc:cxnChg>
        <pc:cxnChg chg="add mod">
          <ac:chgData name="Al Brooks" userId="34fc579134f071c1" providerId="LiveId" clId="{A18F2E7F-F688-4D24-A857-9FF7D79F7F9F}" dt="2021-01-27T23:02:23.271" v="8338"/>
          <ac:cxnSpMkLst>
            <pc:docMk/>
            <pc:sldMk cId="505189378" sldId="6845"/>
            <ac:cxnSpMk id="89" creationId="{2AB9CECC-2FA4-45F6-81A8-9F8B35824AA9}"/>
          </ac:cxnSpMkLst>
        </pc:cxnChg>
        <pc:cxnChg chg="add mod">
          <ac:chgData name="Al Brooks" userId="34fc579134f071c1" providerId="LiveId" clId="{A18F2E7F-F688-4D24-A857-9FF7D79F7F9F}" dt="2021-01-27T23:03:23.152" v="8356" actId="14100"/>
          <ac:cxnSpMkLst>
            <pc:docMk/>
            <pc:sldMk cId="505189378" sldId="6845"/>
            <ac:cxnSpMk id="101" creationId="{DE481E49-9953-4795-8760-017E867BBC93}"/>
          </ac:cxnSpMkLst>
        </pc:cxnChg>
        <pc:cxnChg chg="add mod">
          <ac:chgData name="Al Brooks" userId="34fc579134f071c1" providerId="LiveId" clId="{A18F2E7F-F688-4D24-A857-9FF7D79F7F9F}" dt="2021-01-27T23:04:42.151" v="8366" actId="1036"/>
          <ac:cxnSpMkLst>
            <pc:docMk/>
            <pc:sldMk cId="505189378" sldId="6845"/>
            <ac:cxnSpMk id="106" creationId="{C1B10946-23F7-43F9-B763-461E20062197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04:57.554" v="8367" actId="478"/>
          <ac:cxnSpMkLst>
            <pc:docMk/>
            <pc:sldMk cId="505189378" sldId="6845"/>
            <ac:cxnSpMk id="244" creationId="{A01D7C86-0024-44FE-BA74-69C0E0D0D261}"/>
          </ac:cxnSpMkLst>
        </pc:cxnChg>
      </pc:sldChg>
      <pc:sldChg chg="addSp delSp modSp del mod">
        <pc:chgData name="Al Brooks" userId="34fc579134f071c1" providerId="LiveId" clId="{A18F2E7F-F688-4D24-A857-9FF7D79F7F9F}" dt="2021-01-27T18:01:17.548" v="7722" actId="2696"/>
        <pc:sldMkLst>
          <pc:docMk/>
          <pc:sldMk cId="2665738805" sldId="6879"/>
        </pc:sldMkLst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7T17:55:49.729" v="7504" actId="167"/>
          <ac:spMkLst>
            <pc:docMk/>
            <pc:sldMk cId="2665738805" sldId="6879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7T17:59:00.462" v="7640" actId="478"/>
          <ac:spMkLst>
            <pc:docMk/>
            <pc:sldMk cId="2665738805" sldId="6879"/>
            <ac:spMk id="81" creationId="{C8BF64E6-A8A0-47AC-9EB5-C19A9A27EDC0}"/>
          </ac:spMkLst>
        </pc:spChg>
        <pc:spChg chg="mod">
          <ac:chgData name="Al Brooks" userId="34fc579134f071c1" providerId="LiveId" clId="{A18F2E7F-F688-4D24-A857-9FF7D79F7F9F}" dt="2021-01-27T18:00:56.726" v="7720" actId="6549"/>
          <ac:spMkLst>
            <pc:docMk/>
            <pc:sldMk cId="2665738805" sldId="6879"/>
            <ac:spMk id="83" creationId="{C9838749-B71A-4F0B-A01F-34A69F732FFF}"/>
          </ac:spMkLst>
        </pc:spChg>
        <pc:spChg chg="add mod">
          <ac:chgData name="Al Brooks" userId="34fc579134f071c1" providerId="LiveId" clId="{A18F2E7F-F688-4D24-A857-9FF7D79F7F9F}" dt="2021-01-27T17:56:13.861" v="7510" actId="14100"/>
          <ac:spMkLst>
            <pc:docMk/>
            <pc:sldMk cId="2665738805" sldId="6879"/>
            <ac:spMk id="86" creationId="{B5C3DE67-094F-409A-8D0F-BE1891658659}"/>
          </ac:spMkLst>
        </pc:spChg>
        <pc:spChg chg="add mod">
          <ac:chgData name="Al Brooks" userId="34fc579134f071c1" providerId="LiveId" clId="{A18F2E7F-F688-4D24-A857-9FF7D79F7F9F}" dt="2021-01-27T18:00:44.818" v="7718" actId="1038"/>
          <ac:spMkLst>
            <pc:docMk/>
            <pc:sldMk cId="2665738805" sldId="6879"/>
            <ac:spMk id="89" creationId="{CFCF2CED-CF6F-44F0-AC18-DA42A686E00F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18:01:13.920" v="7721" actId="478"/>
          <ac:spMkLst>
            <pc:docMk/>
            <pc:sldMk cId="2665738805" sldId="6879"/>
            <ac:spMk id="232" creationId="{819AFA96-EEDE-4161-BAAB-3CEFDF1596C7}"/>
          </ac:spMkLst>
        </pc:spChg>
        <pc:picChg chg="add mod ord modCrop">
          <ac:chgData name="Al Brooks" userId="34fc579134f071c1" providerId="LiveId" clId="{A18F2E7F-F688-4D24-A857-9FF7D79F7F9F}" dt="2021-01-27T17:59:05.994" v="7642" actId="1076"/>
          <ac:picMkLst>
            <pc:docMk/>
            <pc:sldMk cId="2665738805" sldId="6879"/>
            <ac:picMk id="4" creationId="{E7B7CE49-D650-4B83-906C-F717660A345B}"/>
          </ac:picMkLst>
        </pc:picChg>
        <pc:cxnChg chg="add mod">
          <ac:chgData name="Al Brooks" userId="34fc579134f071c1" providerId="LiveId" clId="{A18F2E7F-F688-4D24-A857-9FF7D79F7F9F}" dt="2021-01-27T18:00:35.507" v="7709" actId="14100"/>
          <ac:cxnSpMkLst>
            <pc:docMk/>
            <pc:sldMk cId="2665738805" sldId="6879"/>
            <ac:cxnSpMk id="87" creationId="{CE1D64EB-08E6-4C03-AE0A-F33F79B3C53B}"/>
          </ac:cxnSpMkLst>
        </pc:cxnChg>
        <pc:cxnChg chg="add mod">
          <ac:chgData name="Al Brooks" userId="34fc579134f071c1" providerId="LiveId" clId="{A18F2E7F-F688-4D24-A857-9FF7D79F7F9F}" dt="2021-01-27T17:58:00.595" v="7591" actId="1036"/>
          <ac:cxnSpMkLst>
            <pc:docMk/>
            <pc:sldMk cId="2665738805" sldId="6879"/>
            <ac:cxnSpMk id="90" creationId="{C1672342-7AC3-43EC-9557-44F86C1A2F9B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18:01:13.920" v="7721" actId="478"/>
          <ac:cxnSpMkLst>
            <pc:docMk/>
            <pc:sldMk cId="2665738805" sldId="6879"/>
            <ac:cxnSpMk id="244" creationId="{A01D7C86-0024-44FE-BA74-69C0E0D0D261}"/>
          </ac:cxnSpMkLst>
        </pc:cxnChg>
      </pc:sldChg>
      <pc:sldChg chg="del">
        <pc:chgData name="Al Brooks" userId="34fc579134f071c1" providerId="LiveId" clId="{A18F2E7F-F688-4D24-A857-9FF7D79F7F9F}" dt="2021-01-21T21:23:11.118" v="0" actId="47"/>
        <pc:sldMkLst>
          <pc:docMk/>
          <pc:sldMk cId="3155080976" sldId="6916"/>
        </pc:sldMkLst>
      </pc:sldChg>
      <pc:sldChg chg="addSp delSp modSp del mod">
        <pc:chgData name="Al Brooks" userId="34fc579134f071c1" providerId="LiveId" clId="{A18F2E7F-F688-4D24-A857-9FF7D79F7F9F}" dt="2021-01-22T19:25:03.904" v="1011" actId="47"/>
        <pc:sldMkLst>
          <pc:docMk/>
          <pc:sldMk cId="2014303262" sldId="6917"/>
        </pc:sldMkLst>
        <pc:spChg chg="add mod">
          <ac:chgData name="Al Brooks" userId="34fc579134f071c1" providerId="LiveId" clId="{A18F2E7F-F688-4D24-A857-9FF7D79F7F9F}" dt="2021-01-21T21:34:39.802" v="265" actId="1076"/>
          <ac:spMkLst>
            <pc:docMk/>
            <pc:sldMk cId="2014303262" sldId="6917"/>
            <ac:spMk id="97" creationId="{722D7422-1C72-4676-8D1D-57956E104B27}"/>
          </ac:spMkLst>
        </pc:spChg>
        <pc:spChg chg="add mod">
          <ac:chgData name="Al Brooks" userId="34fc579134f071c1" providerId="LiveId" clId="{A18F2E7F-F688-4D24-A857-9FF7D79F7F9F}" dt="2021-01-21T21:32:08" v="216" actId="1076"/>
          <ac:spMkLst>
            <pc:docMk/>
            <pc:sldMk cId="2014303262" sldId="6917"/>
            <ac:spMk id="102" creationId="{2A33FF86-3E53-44F6-AB0B-3606C395FACB}"/>
          </ac:spMkLst>
        </pc:spChg>
        <pc:spChg chg="add mod">
          <ac:chgData name="Al Brooks" userId="34fc579134f071c1" providerId="LiveId" clId="{A18F2E7F-F688-4D24-A857-9FF7D79F7F9F}" dt="2021-01-21T21:32:15.075" v="218" actId="1076"/>
          <ac:spMkLst>
            <pc:docMk/>
            <pc:sldMk cId="2014303262" sldId="6917"/>
            <ac:spMk id="103" creationId="{763DECAE-3254-4CC6-B1C5-246C5A2EC204}"/>
          </ac:spMkLst>
        </pc:spChg>
        <pc:spChg chg="add mod">
          <ac:chgData name="Al Brooks" userId="34fc579134f071c1" providerId="LiveId" clId="{A18F2E7F-F688-4D24-A857-9FF7D79F7F9F}" dt="2021-01-21T21:32:18.655" v="219" actId="1076"/>
          <ac:spMkLst>
            <pc:docMk/>
            <pc:sldMk cId="2014303262" sldId="6917"/>
            <ac:spMk id="104" creationId="{511CCDA7-10FF-4FB5-B970-B66F1D357916}"/>
          </ac:spMkLst>
        </pc:spChg>
        <pc:spChg chg="add mod">
          <ac:chgData name="Al Brooks" userId="34fc579134f071c1" providerId="LiveId" clId="{A18F2E7F-F688-4D24-A857-9FF7D79F7F9F}" dt="2021-01-21T21:32:54.658" v="229" actId="1076"/>
          <ac:spMkLst>
            <pc:docMk/>
            <pc:sldMk cId="2014303262" sldId="6917"/>
            <ac:spMk id="105" creationId="{6F134C4D-9E91-4597-8C59-051C7864445D}"/>
          </ac:spMkLst>
        </pc:spChg>
        <pc:spChg chg="add mod">
          <ac:chgData name="Al Brooks" userId="34fc579134f071c1" providerId="LiveId" clId="{A18F2E7F-F688-4D24-A857-9FF7D79F7F9F}" dt="2021-01-21T21:32:29.082" v="222" actId="14100"/>
          <ac:spMkLst>
            <pc:docMk/>
            <pc:sldMk cId="2014303262" sldId="6917"/>
            <ac:spMk id="106" creationId="{5A51AF91-624B-46CC-8912-58719F412595}"/>
          </ac:spMkLst>
        </pc:spChg>
        <pc:spChg chg="add mod">
          <ac:chgData name="Al Brooks" userId="34fc579134f071c1" providerId="LiveId" clId="{A18F2E7F-F688-4D24-A857-9FF7D79F7F9F}" dt="2021-01-21T21:33:09.460" v="234" actId="1076"/>
          <ac:spMkLst>
            <pc:docMk/>
            <pc:sldMk cId="2014303262" sldId="6917"/>
            <ac:spMk id="107" creationId="{AF9C3291-8066-49AF-A30F-0DE57167A920}"/>
          </ac:spMkLst>
        </pc:spChg>
        <pc:spChg chg="add mod">
          <ac:chgData name="Al Brooks" userId="34fc579134f071c1" providerId="LiveId" clId="{A18F2E7F-F688-4D24-A857-9FF7D79F7F9F}" dt="2021-01-21T21:33:25.849" v="238" actId="1076"/>
          <ac:spMkLst>
            <pc:docMk/>
            <pc:sldMk cId="2014303262" sldId="6917"/>
            <ac:spMk id="108" creationId="{22BFA89A-8328-4EF1-AF05-25ABAECEB894}"/>
          </ac:spMkLst>
        </pc:spChg>
        <pc:spChg chg="add mod">
          <ac:chgData name="Al Brooks" userId="34fc579134f071c1" providerId="LiveId" clId="{A18F2E7F-F688-4D24-A857-9FF7D79F7F9F}" dt="2021-01-21T21:33:27.532" v="239" actId="1076"/>
          <ac:spMkLst>
            <pc:docMk/>
            <pc:sldMk cId="2014303262" sldId="6917"/>
            <ac:spMk id="109" creationId="{833FD705-CC89-457A-AC49-D3E9C63CD053}"/>
          </ac:spMkLst>
        </pc:spChg>
        <pc:spChg chg="add mod">
          <ac:chgData name="Al Brooks" userId="34fc579134f071c1" providerId="LiveId" clId="{A18F2E7F-F688-4D24-A857-9FF7D79F7F9F}" dt="2021-01-21T21:33:30.557" v="240" actId="1076"/>
          <ac:spMkLst>
            <pc:docMk/>
            <pc:sldMk cId="2014303262" sldId="6917"/>
            <ac:spMk id="110" creationId="{5217A7C4-D64A-4483-8215-B6437EE41F0D}"/>
          </ac:spMkLst>
        </pc:spChg>
        <pc:spChg chg="add mod">
          <ac:chgData name="Al Brooks" userId="34fc579134f071c1" providerId="LiveId" clId="{A18F2E7F-F688-4D24-A857-9FF7D79F7F9F}" dt="2021-01-21T21:33:32.188" v="241" actId="1076"/>
          <ac:spMkLst>
            <pc:docMk/>
            <pc:sldMk cId="2014303262" sldId="6917"/>
            <ac:spMk id="111" creationId="{0BB202E6-33C2-4713-AD3E-07500C7AC279}"/>
          </ac:spMkLst>
        </pc:spChg>
        <pc:spChg chg="add mod">
          <ac:chgData name="Al Brooks" userId="34fc579134f071c1" providerId="LiveId" clId="{A18F2E7F-F688-4D24-A857-9FF7D79F7F9F}" dt="2021-01-21T21:33:35.092" v="242" actId="1076"/>
          <ac:spMkLst>
            <pc:docMk/>
            <pc:sldMk cId="2014303262" sldId="6917"/>
            <ac:spMk id="112" creationId="{707C1F5B-6913-4FDE-A8E5-A4A63530046A}"/>
          </ac:spMkLst>
        </pc:spChg>
        <pc:spChg chg="add mod">
          <ac:chgData name="Al Brooks" userId="34fc579134f071c1" providerId="LiveId" clId="{A18F2E7F-F688-4D24-A857-9FF7D79F7F9F}" dt="2021-01-21T21:33:38.593" v="243" actId="1076"/>
          <ac:spMkLst>
            <pc:docMk/>
            <pc:sldMk cId="2014303262" sldId="6917"/>
            <ac:spMk id="113" creationId="{70FC9F67-A015-491E-AD75-052BEF2729B0}"/>
          </ac:spMkLst>
        </pc:spChg>
        <pc:spChg chg="add mod">
          <ac:chgData name="Al Brooks" userId="34fc579134f071c1" providerId="LiveId" clId="{A18F2E7F-F688-4D24-A857-9FF7D79F7F9F}" dt="2021-01-21T21:33:55.161" v="250" actId="1076"/>
          <ac:spMkLst>
            <pc:docMk/>
            <pc:sldMk cId="2014303262" sldId="6917"/>
            <ac:spMk id="114" creationId="{50474255-7AE5-455F-AC0C-6C750995AF06}"/>
          </ac:spMkLst>
        </pc:spChg>
        <pc:spChg chg="add mod">
          <ac:chgData name="Al Brooks" userId="34fc579134f071c1" providerId="LiveId" clId="{A18F2E7F-F688-4D24-A857-9FF7D79F7F9F}" dt="2021-01-21T21:33:57.120" v="251" actId="1076"/>
          <ac:spMkLst>
            <pc:docMk/>
            <pc:sldMk cId="2014303262" sldId="6917"/>
            <ac:spMk id="115" creationId="{BC2F7243-CEDE-4EE2-B05E-199247FE861E}"/>
          </ac:spMkLst>
        </pc:spChg>
        <pc:spChg chg="add mod">
          <ac:chgData name="Al Brooks" userId="34fc579134f071c1" providerId="LiveId" clId="{A18F2E7F-F688-4D24-A857-9FF7D79F7F9F}" dt="2021-01-21T21:33:59.424" v="252" actId="1076"/>
          <ac:spMkLst>
            <pc:docMk/>
            <pc:sldMk cId="2014303262" sldId="6917"/>
            <ac:spMk id="116" creationId="{EBC32245-3B5F-433F-9547-D1DD4F2A64D5}"/>
          </ac:spMkLst>
        </pc:spChg>
        <pc:spChg chg="add mod">
          <ac:chgData name="Al Brooks" userId="34fc579134f071c1" providerId="LiveId" clId="{A18F2E7F-F688-4D24-A857-9FF7D79F7F9F}" dt="2021-01-21T21:34:06.723" v="254" actId="1076"/>
          <ac:spMkLst>
            <pc:docMk/>
            <pc:sldMk cId="2014303262" sldId="6917"/>
            <ac:spMk id="117" creationId="{24D5E624-675C-4727-949F-2BA62D962CEA}"/>
          </ac:spMkLst>
        </pc:spChg>
        <pc:spChg chg="add mod">
          <ac:chgData name="Al Brooks" userId="34fc579134f071c1" providerId="LiveId" clId="{A18F2E7F-F688-4D24-A857-9FF7D79F7F9F}" dt="2021-01-21T21:34:09.105" v="255" actId="1076"/>
          <ac:spMkLst>
            <pc:docMk/>
            <pc:sldMk cId="2014303262" sldId="6917"/>
            <ac:spMk id="118" creationId="{C91FCEA1-BC12-4D36-98BF-2A087B70CE79}"/>
          </ac:spMkLst>
        </pc:spChg>
        <pc:spChg chg="add mod">
          <ac:chgData name="Al Brooks" userId="34fc579134f071c1" providerId="LiveId" clId="{A18F2E7F-F688-4D24-A857-9FF7D79F7F9F}" dt="2021-01-21T21:34:11.483" v="256" actId="1076"/>
          <ac:spMkLst>
            <pc:docMk/>
            <pc:sldMk cId="2014303262" sldId="6917"/>
            <ac:spMk id="119" creationId="{83C7E85B-7D75-4466-8B63-3AF8627B2AE2}"/>
          </ac:spMkLst>
        </pc:spChg>
        <pc:spChg chg="add del mod">
          <ac:chgData name="Al Brooks" userId="34fc579134f071c1" providerId="LiveId" clId="{A18F2E7F-F688-4D24-A857-9FF7D79F7F9F}" dt="2021-01-21T21:26:29.708" v="58" actId="478"/>
          <ac:spMkLst>
            <pc:docMk/>
            <pc:sldMk cId="2014303262" sldId="6917"/>
            <ac:spMk id="120" creationId="{9BDF3421-2291-41C4-A614-F7E5337D8328}"/>
          </ac:spMkLst>
        </pc:spChg>
        <pc:spChg chg="add mod">
          <ac:chgData name="Al Brooks" userId="34fc579134f071c1" providerId="LiveId" clId="{A18F2E7F-F688-4D24-A857-9FF7D79F7F9F}" dt="2021-01-21T21:33:51.857" v="249" actId="14100"/>
          <ac:spMkLst>
            <pc:docMk/>
            <pc:sldMk cId="2014303262" sldId="6917"/>
            <ac:spMk id="121" creationId="{72E083A7-380D-49CD-AC56-CD974F24BEA0}"/>
          </ac:spMkLst>
        </pc:spChg>
        <pc:spChg chg="add mod">
          <ac:chgData name="Al Brooks" userId="34fc579134f071c1" providerId="LiveId" clId="{A18F2E7F-F688-4D24-A857-9FF7D79F7F9F}" dt="2021-01-21T21:31:36.854" v="209" actId="1076"/>
          <ac:spMkLst>
            <pc:docMk/>
            <pc:sldMk cId="2014303262" sldId="6917"/>
            <ac:spMk id="122" creationId="{EE7E3A13-30CF-43FB-A6EA-4569E075345A}"/>
          </ac:spMkLst>
        </pc:spChg>
        <pc:spChg chg="add mod">
          <ac:chgData name="Al Brooks" userId="34fc579134f071c1" providerId="LiveId" clId="{A18F2E7F-F688-4D24-A857-9FF7D79F7F9F}" dt="2021-01-21T21:32:34.118" v="224" actId="1076"/>
          <ac:spMkLst>
            <pc:docMk/>
            <pc:sldMk cId="2014303262" sldId="6917"/>
            <ac:spMk id="123" creationId="{22541015-12ED-4E10-99AC-FB2E6DF5F544}"/>
          </ac:spMkLst>
        </pc:spChg>
        <pc:spChg chg="add mod">
          <ac:chgData name="Al Brooks" userId="34fc579134f071c1" providerId="LiveId" clId="{A18F2E7F-F688-4D24-A857-9FF7D79F7F9F}" dt="2021-01-21T21:33:11.514" v="235" actId="1076"/>
          <ac:spMkLst>
            <pc:docMk/>
            <pc:sldMk cId="2014303262" sldId="6917"/>
            <ac:spMk id="126" creationId="{39AA2213-29B5-45DF-BC52-6B202685F95E}"/>
          </ac:spMkLst>
        </pc:spChg>
        <pc:spChg chg="add mod">
          <ac:chgData name="Al Brooks" userId="34fc579134f071c1" providerId="LiveId" clId="{A18F2E7F-F688-4D24-A857-9FF7D79F7F9F}" dt="2021-01-21T21:33:01.746" v="231" actId="1076"/>
          <ac:spMkLst>
            <pc:docMk/>
            <pc:sldMk cId="2014303262" sldId="6917"/>
            <ac:spMk id="127" creationId="{0C7ABB94-D2AF-4B93-9316-F99B47A3ECD4}"/>
          </ac:spMkLst>
        </pc:spChg>
        <pc:spChg chg="add mod">
          <ac:chgData name="Al Brooks" userId="34fc579134f071c1" providerId="LiveId" clId="{A18F2E7F-F688-4D24-A857-9FF7D79F7F9F}" dt="2021-01-21T21:33:07.429" v="233" actId="1076"/>
          <ac:spMkLst>
            <pc:docMk/>
            <pc:sldMk cId="2014303262" sldId="6917"/>
            <ac:spMk id="128" creationId="{DD8E94AD-BA42-4D9F-B760-553A19AA9F38}"/>
          </ac:spMkLst>
        </pc:spChg>
        <pc:spChg chg="add mod">
          <ac:chgData name="Al Brooks" userId="34fc579134f071c1" providerId="LiveId" clId="{A18F2E7F-F688-4D24-A857-9FF7D79F7F9F}" dt="2021-01-21T21:33:14.966" v="236" actId="1076"/>
          <ac:spMkLst>
            <pc:docMk/>
            <pc:sldMk cId="2014303262" sldId="6917"/>
            <ac:spMk id="129" creationId="{5408CF3C-D890-4939-8B8C-B3315A8270E1}"/>
          </ac:spMkLst>
        </pc:spChg>
        <pc:spChg chg="add mod">
          <ac:chgData name="Al Brooks" userId="34fc579134f071c1" providerId="LiveId" clId="{A18F2E7F-F688-4D24-A857-9FF7D79F7F9F}" dt="2021-01-21T21:34:35.836" v="263" actId="1076"/>
          <ac:spMkLst>
            <pc:docMk/>
            <pc:sldMk cId="2014303262" sldId="6917"/>
            <ac:spMk id="130" creationId="{62B7A011-1D5C-4697-9B66-31A3ACF59B10}"/>
          </ac:spMkLst>
        </pc:spChg>
        <pc:spChg chg="add mod">
          <ac:chgData name="Al Brooks" userId="34fc579134f071c1" providerId="LiveId" clId="{A18F2E7F-F688-4D24-A857-9FF7D79F7F9F}" dt="2021-01-21T21:34:26.117" v="260" actId="14100"/>
          <ac:spMkLst>
            <pc:docMk/>
            <pc:sldMk cId="2014303262" sldId="6917"/>
            <ac:spMk id="131" creationId="{FE69C852-28F2-40BE-8600-B969329066A4}"/>
          </ac:spMkLst>
        </pc:spChg>
        <pc:spChg chg="add mod">
          <ac:chgData name="Al Brooks" userId="34fc579134f071c1" providerId="LiveId" clId="{A18F2E7F-F688-4D24-A857-9FF7D79F7F9F}" dt="2021-01-21T21:34:32.575" v="262" actId="1076"/>
          <ac:spMkLst>
            <pc:docMk/>
            <pc:sldMk cId="2014303262" sldId="6917"/>
            <ac:spMk id="132" creationId="{C3B0D279-1084-4869-AF19-AE6E90A365EF}"/>
          </ac:spMkLst>
        </pc:spChg>
        <pc:spChg chg="add mod">
          <ac:chgData name="Al Brooks" userId="34fc579134f071c1" providerId="LiveId" clId="{A18F2E7F-F688-4D24-A857-9FF7D79F7F9F}" dt="2021-01-21T21:34:38.817" v="264" actId="1076"/>
          <ac:spMkLst>
            <pc:docMk/>
            <pc:sldMk cId="2014303262" sldId="6917"/>
            <ac:spMk id="133" creationId="{7F2A6A02-6779-4040-8B8C-96ED6241AD72}"/>
          </ac:spMkLst>
        </pc:spChg>
        <pc:spChg chg="add mod">
          <ac:chgData name="Al Brooks" userId="34fc579134f071c1" providerId="LiveId" clId="{A18F2E7F-F688-4D24-A857-9FF7D79F7F9F}" dt="2021-01-21T21:34:42.131" v="266" actId="1076"/>
          <ac:spMkLst>
            <pc:docMk/>
            <pc:sldMk cId="2014303262" sldId="6917"/>
            <ac:spMk id="134" creationId="{ABF743E0-A5DC-43D6-928E-C8A647E99155}"/>
          </ac:spMkLst>
        </pc:spChg>
        <pc:spChg chg="add mod">
          <ac:chgData name="Al Brooks" userId="34fc579134f071c1" providerId="LiveId" clId="{A18F2E7F-F688-4D24-A857-9FF7D79F7F9F}" dt="2021-01-21T21:34:44.562" v="267" actId="1076"/>
          <ac:spMkLst>
            <pc:docMk/>
            <pc:sldMk cId="2014303262" sldId="6917"/>
            <ac:spMk id="135" creationId="{41969B1B-2500-4B4B-B612-2C8EA751A71E}"/>
          </ac:spMkLst>
        </pc:spChg>
        <pc:spChg chg="add mod">
          <ac:chgData name="Al Brooks" userId="34fc579134f071c1" providerId="LiveId" clId="{A18F2E7F-F688-4D24-A857-9FF7D79F7F9F}" dt="2021-01-21T21:29:03.978" v="112" actId="1076"/>
          <ac:spMkLst>
            <pc:docMk/>
            <pc:sldMk cId="2014303262" sldId="6917"/>
            <ac:spMk id="136" creationId="{B21CF9E0-5447-42B2-B57A-6A144FE83899}"/>
          </ac:spMkLst>
        </pc:spChg>
        <pc:spChg chg="add del mod">
          <ac:chgData name="Al Brooks" userId="34fc579134f071c1" providerId="LiveId" clId="{A18F2E7F-F688-4D24-A857-9FF7D79F7F9F}" dt="2021-01-21T21:28:46.497" v="104" actId="478"/>
          <ac:spMkLst>
            <pc:docMk/>
            <pc:sldMk cId="2014303262" sldId="6917"/>
            <ac:spMk id="137" creationId="{E805F2D5-0D5C-41CE-88B3-F3E3331548EB}"/>
          </ac:spMkLst>
        </pc:spChg>
        <pc:spChg chg="add mod">
          <ac:chgData name="Al Brooks" userId="34fc579134f071c1" providerId="LiveId" clId="{A18F2E7F-F688-4D24-A857-9FF7D79F7F9F}" dt="2021-01-21T21:34:29.790" v="261" actId="1076"/>
          <ac:spMkLst>
            <pc:docMk/>
            <pc:sldMk cId="2014303262" sldId="6917"/>
            <ac:spMk id="138" creationId="{F0E0F846-AB87-4DA1-90EF-D8DCD0A110B1}"/>
          </ac:spMkLst>
        </pc:spChg>
        <pc:spChg chg="add mod">
          <ac:chgData name="Al Brooks" userId="34fc579134f071c1" providerId="LiveId" clId="{A18F2E7F-F688-4D24-A857-9FF7D79F7F9F}" dt="2021-01-21T21:29:29.639" v="143" actId="108"/>
          <ac:spMkLst>
            <pc:docMk/>
            <pc:sldMk cId="2014303262" sldId="6917"/>
            <ac:spMk id="139" creationId="{D8912C23-472D-403A-8E35-75C7D4EF2E52}"/>
          </ac:spMkLst>
        </pc:spChg>
        <pc:spChg chg="add mod">
          <ac:chgData name="Al Brooks" userId="34fc579134f071c1" providerId="LiveId" clId="{A18F2E7F-F688-4D24-A857-9FF7D79F7F9F}" dt="2021-01-21T21:30:33.407" v="190" actId="1076"/>
          <ac:spMkLst>
            <pc:docMk/>
            <pc:sldMk cId="2014303262" sldId="6917"/>
            <ac:spMk id="140" creationId="{1A5F47BD-7F8B-4CC1-9E82-CC8D3E44C73A}"/>
          </ac:spMkLst>
        </pc:spChg>
        <pc:spChg chg="add mod">
          <ac:chgData name="Al Brooks" userId="34fc579134f071c1" providerId="LiveId" clId="{A18F2E7F-F688-4D24-A857-9FF7D79F7F9F}" dt="2021-01-21T21:30:53.092" v="208" actId="108"/>
          <ac:spMkLst>
            <pc:docMk/>
            <pc:sldMk cId="2014303262" sldId="6917"/>
            <ac:spMk id="141" creationId="{FDE775CA-0639-4E7E-8A0B-6AAEA0A1F4AA}"/>
          </ac:spMkLst>
        </pc:spChg>
        <pc:picChg chg="add mod modCrop">
          <ac:chgData name="Al Brooks" userId="34fc579134f071c1" providerId="LiveId" clId="{A18F2E7F-F688-4D24-A857-9FF7D79F7F9F}" dt="2021-01-21T21:44:06.352" v="273" actId="732"/>
          <ac:picMkLst>
            <pc:docMk/>
            <pc:sldMk cId="2014303262" sldId="6917"/>
            <ac:picMk id="4" creationId="{E11CC6E9-B92C-4D7E-BA3D-4D57B7E9F039}"/>
          </ac:picMkLst>
        </pc:picChg>
        <pc:cxnChg chg="add mod">
          <ac:chgData name="Al Brooks" userId="34fc579134f071c1" providerId="LiveId" clId="{A18F2E7F-F688-4D24-A857-9FF7D79F7F9F}" dt="2021-01-21T21:32:43.727" v="227" actId="14100"/>
          <ac:cxnSpMkLst>
            <pc:docMk/>
            <pc:sldMk cId="2014303262" sldId="6917"/>
            <ac:cxnSpMk id="82" creationId="{DA59BBAD-CAEB-4A7D-A744-E4110B1EEB5C}"/>
          </ac:cxnSpMkLst>
        </pc:cxnChg>
        <pc:cxnChg chg="add mod">
          <ac:chgData name="Al Brooks" userId="34fc579134f071c1" providerId="LiveId" clId="{A18F2E7F-F688-4D24-A857-9FF7D79F7F9F}" dt="2021-01-21T21:33:19.083" v="237" actId="14100"/>
          <ac:cxnSpMkLst>
            <pc:docMk/>
            <pc:sldMk cId="2014303262" sldId="6917"/>
            <ac:cxnSpMk id="84" creationId="{8C3C5B86-FCA2-42CC-A914-8C8F66E1646F}"/>
          </ac:cxnSpMkLst>
        </pc:cxnChg>
        <pc:cxnChg chg="add mod">
          <ac:chgData name="Al Brooks" userId="34fc579134f071c1" providerId="LiveId" clId="{A18F2E7F-F688-4D24-A857-9FF7D79F7F9F}" dt="2021-01-21T21:33:43.607" v="245" actId="14100"/>
          <ac:cxnSpMkLst>
            <pc:docMk/>
            <pc:sldMk cId="2014303262" sldId="6917"/>
            <ac:cxnSpMk id="86" creationId="{D3C60AD9-5905-4415-AC86-1CC99890ABA0}"/>
          </ac:cxnSpMkLst>
        </pc:cxnChg>
        <pc:cxnChg chg="add mod">
          <ac:chgData name="Al Brooks" userId="34fc579134f071c1" providerId="LiveId" clId="{A18F2E7F-F688-4D24-A857-9FF7D79F7F9F}" dt="2021-01-21T21:34:17.965" v="258" actId="14100"/>
          <ac:cxnSpMkLst>
            <pc:docMk/>
            <pc:sldMk cId="2014303262" sldId="6917"/>
            <ac:cxnSpMk id="88" creationId="{8D7DFDCE-CE79-43FD-80AB-3FB505A362A2}"/>
          </ac:cxnSpMkLst>
        </pc:cxnChg>
        <pc:cxnChg chg="add del mod">
          <ac:chgData name="Al Brooks" userId="34fc579134f071c1" providerId="LiveId" clId="{A18F2E7F-F688-4D24-A857-9FF7D79F7F9F}" dt="2021-01-21T21:24:22.683" v="19" actId="478"/>
          <ac:cxnSpMkLst>
            <pc:docMk/>
            <pc:sldMk cId="2014303262" sldId="6917"/>
            <ac:cxnSpMk id="90" creationId="{A629D631-86E9-48EC-AD99-F66119CCAA3C}"/>
          </ac:cxnSpMkLst>
        </pc:cxnChg>
        <pc:cxnChg chg="add mod">
          <ac:chgData name="Al Brooks" userId="34fc579134f071c1" providerId="LiveId" clId="{A18F2E7F-F688-4D24-A857-9FF7D79F7F9F}" dt="2021-01-21T21:31:57.586" v="214" actId="1076"/>
          <ac:cxnSpMkLst>
            <pc:docMk/>
            <pc:sldMk cId="2014303262" sldId="6917"/>
            <ac:cxnSpMk id="93" creationId="{E883F403-DE84-4425-AF8E-F7EF60EB030D}"/>
          </ac:cxnSpMkLst>
        </pc:cxnChg>
        <pc:cxnChg chg="add mod">
          <ac:chgData name="Al Brooks" userId="34fc579134f071c1" providerId="LiveId" clId="{A18F2E7F-F688-4D24-A857-9FF7D79F7F9F}" dt="2021-01-21T21:32:57.642" v="230" actId="1076"/>
          <ac:cxnSpMkLst>
            <pc:docMk/>
            <pc:sldMk cId="2014303262" sldId="6917"/>
            <ac:cxnSpMk id="95" creationId="{4608E8BD-5D7D-438B-AB27-2D0E6DF61755}"/>
          </ac:cxnSpMkLst>
        </pc:cxnChg>
        <pc:cxnChg chg="add mod">
          <ac:chgData name="Al Brooks" userId="34fc579134f071c1" providerId="LiveId" clId="{A18F2E7F-F688-4D24-A857-9FF7D79F7F9F}" dt="2021-01-21T21:32:05.902" v="215" actId="14100"/>
          <ac:cxnSpMkLst>
            <pc:docMk/>
            <pc:sldMk cId="2014303262" sldId="6917"/>
            <ac:cxnSpMk id="98" creationId="{670BB9B0-E9A8-4EEC-A5C2-35A555D8A7E9}"/>
          </ac:cxnSpMkLst>
        </pc:cxnChg>
        <pc:cxnChg chg="add mod">
          <ac:chgData name="Al Brooks" userId="34fc579134f071c1" providerId="LiveId" clId="{A18F2E7F-F688-4D24-A857-9FF7D79F7F9F}" dt="2021-01-21T21:31:50.987" v="213" actId="14100"/>
          <ac:cxnSpMkLst>
            <pc:docMk/>
            <pc:sldMk cId="2014303262" sldId="6917"/>
            <ac:cxnSpMk id="100" creationId="{D9C3F16A-4DC9-4BF6-A9DF-A5C197031280}"/>
          </ac:cxnSpMkLst>
        </pc:cxnChg>
        <pc:cxnChg chg="add mod">
          <ac:chgData name="Al Brooks" userId="34fc579134f071c1" providerId="LiveId" clId="{A18F2E7F-F688-4D24-A857-9FF7D79F7F9F}" dt="2021-01-21T21:32:31.826" v="223" actId="1076"/>
          <ac:cxnSpMkLst>
            <pc:docMk/>
            <pc:sldMk cId="2014303262" sldId="6917"/>
            <ac:cxnSpMk id="124" creationId="{9D41AD2B-4983-4F81-B4E3-41D49E5129FB}"/>
          </ac:cxnSpMkLst>
        </pc:cxnChg>
      </pc:sldChg>
      <pc:sldChg chg="addSp delSp modSp add del mod">
        <pc:chgData name="Al Brooks" userId="34fc579134f071c1" providerId="LiveId" clId="{A18F2E7F-F688-4D24-A857-9FF7D79F7F9F}" dt="2021-01-25T17:44:51.747" v="4228" actId="47"/>
        <pc:sldMkLst>
          <pc:docMk/>
          <pc:sldMk cId="2261791264" sldId="6918"/>
        </pc:sldMkLst>
        <pc:spChg chg="mod">
          <ac:chgData name="Al Brooks" userId="34fc579134f071c1" providerId="LiveId" clId="{A18F2E7F-F688-4D24-A857-9FF7D79F7F9F}" dt="2021-01-22T21:47:36.853" v="2027" actId="20577"/>
          <ac:spMkLst>
            <pc:docMk/>
            <pc:sldMk cId="2261791264" sldId="6918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1T21:23:16.664" v="3" actId="6549"/>
          <ac:spMkLst>
            <pc:docMk/>
            <pc:sldMk cId="2261791264" sldId="6918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2T21:41:51.592" v="1859" actId="1076"/>
          <ac:spMkLst>
            <pc:docMk/>
            <pc:sldMk cId="2261791264" sldId="6918"/>
            <ac:spMk id="109" creationId="{16DCB80A-15C4-4741-8A4E-23EF8A52DFDE}"/>
          </ac:spMkLst>
        </pc:spChg>
        <pc:spChg chg="add mod">
          <ac:chgData name="Al Brooks" userId="34fc579134f071c1" providerId="LiveId" clId="{A18F2E7F-F688-4D24-A857-9FF7D79F7F9F}" dt="2021-01-22T21:41:58.433" v="1861" actId="1076"/>
          <ac:spMkLst>
            <pc:docMk/>
            <pc:sldMk cId="2261791264" sldId="6918"/>
            <ac:spMk id="110" creationId="{BAECEE17-02BC-4144-9826-E56D6EDDD7E2}"/>
          </ac:spMkLst>
        </pc:spChg>
        <pc:spChg chg="add mod">
          <ac:chgData name="Al Brooks" userId="34fc579134f071c1" providerId="LiveId" clId="{A18F2E7F-F688-4D24-A857-9FF7D79F7F9F}" dt="2021-01-22T21:42:47.845" v="1873" actId="1076"/>
          <ac:spMkLst>
            <pc:docMk/>
            <pc:sldMk cId="2261791264" sldId="6918"/>
            <ac:spMk id="111" creationId="{D821EEDA-FFCC-4DCA-B325-B8BFCCD8DE58}"/>
          </ac:spMkLst>
        </pc:spChg>
        <pc:spChg chg="add mod">
          <ac:chgData name="Al Brooks" userId="34fc579134f071c1" providerId="LiveId" clId="{A18F2E7F-F688-4D24-A857-9FF7D79F7F9F}" dt="2021-01-22T21:42:51.274" v="1874" actId="1076"/>
          <ac:spMkLst>
            <pc:docMk/>
            <pc:sldMk cId="2261791264" sldId="6918"/>
            <ac:spMk id="112" creationId="{C11EF4F0-65BD-40FD-BC91-5EE00244B7F5}"/>
          </ac:spMkLst>
        </pc:spChg>
        <pc:spChg chg="add mod">
          <ac:chgData name="Al Brooks" userId="34fc579134f071c1" providerId="LiveId" clId="{A18F2E7F-F688-4D24-A857-9FF7D79F7F9F}" dt="2021-01-22T21:42:53.590" v="1875" actId="1076"/>
          <ac:spMkLst>
            <pc:docMk/>
            <pc:sldMk cId="2261791264" sldId="6918"/>
            <ac:spMk id="113" creationId="{42F09F12-956C-43FF-928E-B6990C3FAE75}"/>
          </ac:spMkLst>
        </pc:spChg>
        <pc:spChg chg="add mod">
          <ac:chgData name="Al Brooks" userId="34fc579134f071c1" providerId="LiveId" clId="{A18F2E7F-F688-4D24-A857-9FF7D79F7F9F}" dt="2021-01-22T21:43:01.963" v="1877" actId="1076"/>
          <ac:spMkLst>
            <pc:docMk/>
            <pc:sldMk cId="2261791264" sldId="6918"/>
            <ac:spMk id="114" creationId="{581D70D9-4F42-4A66-BB35-087F27549537}"/>
          </ac:spMkLst>
        </pc:spChg>
        <pc:spChg chg="add mod">
          <ac:chgData name="Al Brooks" userId="34fc579134f071c1" providerId="LiveId" clId="{A18F2E7F-F688-4D24-A857-9FF7D79F7F9F}" dt="2021-01-22T21:43:08.034" v="1878" actId="1076"/>
          <ac:spMkLst>
            <pc:docMk/>
            <pc:sldMk cId="2261791264" sldId="6918"/>
            <ac:spMk id="115" creationId="{3CD77150-1538-4354-975A-46C13AA1EDD1}"/>
          </ac:spMkLst>
        </pc:spChg>
        <pc:spChg chg="add mod">
          <ac:chgData name="Al Brooks" userId="34fc579134f071c1" providerId="LiveId" clId="{A18F2E7F-F688-4D24-A857-9FF7D79F7F9F}" dt="2021-01-22T21:43:13.125" v="1880" actId="1076"/>
          <ac:spMkLst>
            <pc:docMk/>
            <pc:sldMk cId="2261791264" sldId="6918"/>
            <ac:spMk id="116" creationId="{EE1B984F-C59B-4E59-B785-AB48D5DEE31B}"/>
          </ac:spMkLst>
        </pc:spChg>
        <pc:spChg chg="add mod">
          <ac:chgData name="Al Brooks" userId="34fc579134f071c1" providerId="LiveId" clId="{A18F2E7F-F688-4D24-A857-9FF7D79F7F9F}" dt="2021-01-22T21:43:17.122" v="1882" actId="1076"/>
          <ac:spMkLst>
            <pc:docMk/>
            <pc:sldMk cId="2261791264" sldId="6918"/>
            <ac:spMk id="117" creationId="{4137A6A8-7DFF-49E5-B7C0-FAEF6644AE97}"/>
          </ac:spMkLst>
        </pc:spChg>
        <pc:spChg chg="add mod">
          <ac:chgData name="Al Brooks" userId="34fc579134f071c1" providerId="LiveId" clId="{A18F2E7F-F688-4D24-A857-9FF7D79F7F9F}" dt="2021-01-22T21:43:34.328" v="1887" actId="1076"/>
          <ac:spMkLst>
            <pc:docMk/>
            <pc:sldMk cId="2261791264" sldId="6918"/>
            <ac:spMk id="118" creationId="{90CFC490-9D0D-46AE-9A66-0210C682E617}"/>
          </ac:spMkLst>
        </pc:spChg>
        <pc:spChg chg="add mod">
          <ac:chgData name="Al Brooks" userId="34fc579134f071c1" providerId="LiveId" clId="{A18F2E7F-F688-4D24-A857-9FF7D79F7F9F}" dt="2021-01-22T21:44:04.404" v="1897" actId="1076"/>
          <ac:spMkLst>
            <pc:docMk/>
            <pc:sldMk cId="2261791264" sldId="6918"/>
            <ac:spMk id="119" creationId="{2F8064ED-01FB-4CB6-8D6D-F2AC2446301C}"/>
          </ac:spMkLst>
        </pc:spChg>
        <pc:spChg chg="add mod">
          <ac:chgData name="Al Brooks" userId="34fc579134f071c1" providerId="LiveId" clId="{A18F2E7F-F688-4D24-A857-9FF7D79F7F9F}" dt="2021-01-22T21:44:06.913" v="1898" actId="1076"/>
          <ac:spMkLst>
            <pc:docMk/>
            <pc:sldMk cId="2261791264" sldId="6918"/>
            <ac:spMk id="120" creationId="{5F388461-E4C1-4D1F-A214-E343F82E8A13}"/>
          </ac:spMkLst>
        </pc:spChg>
        <pc:spChg chg="add mod">
          <ac:chgData name="Al Brooks" userId="34fc579134f071c1" providerId="LiveId" clId="{A18F2E7F-F688-4D24-A857-9FF7D79F7F9F}" dt="2021-01-22T21:43:58.183" v="1894" actId="1076"/>
          <ac:spMkLst>
            <pc:docMk/>
            <pc:sldMk cId="2261791264" sldId="6918"/>
            <ac:spMk id="121" creationId="{B5B75649-E998-44C9-AB88-B5806A65C84B}"/>
          </ac:spMkLst>
        </pc:spChg>
        <pc:spChg chg="add mod">
          <ac:chgData name="Al Brooks" userId="34fc579134f071c1" providerId="LiveId" clId="{A18F2E7F-F688-4D24-A857-9FF7D79F7F9F}" dt="2021-01-22T21:44:15.370" v="1901" actId="1076"/>
          <ac:spMkLst>
            <pc:docMk/>
            <pc:sldMk cId="2261791264" sldId="6918"/>
            <ac:spMk id="122" creationId="{F3A60B08-3782-44F6-8842-E51F77AE8889}"/>
          </ac:spMkLst>
        </pc:spChg>
        <pc:spChg chg="add mod">
          <ac:chgData name="Al Brooks" userId="34fc579134f071c1" providerId="LiveId" clId="{A18F2E7F-F688-4D24-A857-9FF7D79F7F9F}" dt="2021-01-22T21:44:18.274" v="1902" actId="1076"/>
          <ac:spMkLst>
            <pc:docMk/>
            <pc:sldMk cId="2261791264" sldId="6918"/>
            <ac:spMk id="123" creationId="{D002DF6A-C06F-477E-BFF7-F060362838FC}"/>
          </ac:spMkLst>
        </pc:spChg>
        <pc:spChg chg="add mod">
          <ac:chgData name="Al Brooks" userId="34fc579134f071c1" providerId="LiveId" clId="{A18F2E7F-F688-4D24-A857-9FF7D79F7F9F}" dt="2021-01-22T21:44:23.494" v="1903" actId="1076"/>
          <ac:spMkLst>
            <pc:docMk/>
            <pc:sldMk cId="2261791264" sldId="6918"/>
            <ac:spMk id="124" creationId="{8110A76E-42FA-45D4-8E75-DFC60F2782AE}"/>
          </ac:spMkLst>
        </pc:spChg>
        <pc:spChg chg="add mod">
          <ac:chgData name="Al Brooks" userId="34fc579134f071c1" providerId="LiveId" clId="{A18F2E7F-F688-4D24-A857-9FF7D79F7F9F}" dt="2021-01-22T21:44:35.318" v="1906" actId="1076"/>
          <ac:spMkLst>
            <pc:docMk/>
            <pc:sldMk cId="2261791264" sldId="6918"/>
            <ac:spMk id="125" creationId="{E34B86DA-FC83-493A-845E-E1C0A7F8D4FE}"/>
          </ac:spMkLst>
        </pc:spChg>
        <pc:spChg chg="add mod">
          <ac:chgData name="Al Brooks" userId="34fc579134f071c1" providerId="LiveId" clId="{A18F2E7F-F688-4D24-A857-9FF7D79F7F9F}" dt="2021-01-22T21:44:49.695" v="1911" actId="1076"/>
          <ac:spMkLst>
            <pc:docMk/>
            <pc:sldMk cId="2261791264" sldId="6918"/>
            <ac:spMk id="126" creationId="{32842A99-53A0-4F16-96C5-2C11CB22F49C}"/>
          </ac:spMkLst>
        </pc:spChg>
        <pc:spChg chg="add mod">
          <ac:chgData name="Al Brooks" userId="34fc579134f071c1" providerId="LiveId" clId="{A18F2E7F-F688-4D24-A857-9FF7D79F7F9F}" dt="2021-01-22T21:44:45.430" v="1910" actId="1076"/>
          <ac:spMkLst>
            <pc:docMk/>
            <pc:sldMk cId="2261791264" sldId="6918"/>
            <ac:spMk id="127" creationId="{3BDD0C72-0407-48A5-87FD-C4B5CBF6DA78}"/>
          </ac:spMkLst>
        </pc:spChg>
        <pc:spChg chg="add mod">
          <ac:chgData name="Al Brooks" userId="34fc579134f071c1" providerId="LiveId" clId="{A18F2E7F-F688-4D24-A857-9FF7D79F7F9F}" dt="2021-01-22T21:42:24.706" v="1867" actId="1076"/>
          <ac:spMkLst>
            <pc:docMk/>
            <pc:sldMk cId="2261791264" sldId="6918"/>
            <ac:spMk id="128" creationId="{242C3892-7E04-4C9D-8562-978988AE23A0}"/>
          </ac:spMkLst>
        </pc:spChg>
        <pc:spChg chg="add mod">
          <ac:chgData name="Al Brooks" userId="34fc579134f071c1" providerId="LiveId" clId="{A18F2E7F-F688-4D24-A857-9FF7D79F7F9F}" dt="2021-01-22T21:42:41.231" v="1871" actId="1076"/>
          <ac:spMkLst>
            <pc:docMk/>
            <pc:sldMk cId="2261791264" sldId="6918"/>
            <ac:spMk id="129" creationId="{616BA88E-8ADD-4C95-9DAA-43BB0A5EE34F}"/>
          </ac:spMkLst>
        </pc:spChg>
        <pc:spChg chg="add mod">
          <ac:chgData name="Al Brooks" userId="34fc579134f071c1" providerId="LiveId" clId="{A18F2E7F-F688-4D24-A857-9FF7D79F7F9F}" dt="2021-01-22T21:43:31.777" v="1886" actId="1076"/>
          <ac:spMkLst>
            <pc:docMk/>
            <pc:sldMk cId="2261791264" sldId="6918"/>
            <ac:spMk id="130" creationId="{659E34FB-0397-4663-AA1E-CBA9386C0413}"/>
          </ac:spMkLst>
        </pc:spChg>
        <pc:spChg chg="add mod">
          <ac:chgData name="Al Brooks" userId="34fc579134f071c1" providerId="LiveId" clId="{A18F2E7F-F688-4D24-A857-9FF7D79F7F9F}" dt="2021-01-22T21:43:44.097" v="1890" actId="1076"/>
          <ac:spMkLst>
            <pc:docMk/>
            <pc:sldMk cId="2261791264" sldId="6918"/>
            <ac:spMk id="131" creationId="{17E6BBB6-E551-4272-8D33-15E685FFB5F8}"/>
          </ac:spMkLst>
        </pc:spChg>
        <pc:spChg chg="add mod">
          <ac:chgData name="Al Brooks" userId="34fc579134f071c1" providerId="LiveId" clId="{A18F2E7F-F688-4D24-A857-9FF7D79F7F9F}" dt="2021-01-22T21:43:56.047" v="1893" actId="1076"/>
          <ac:spMkLst>
            <pc:docMk/>
            <pc:sldMk cId="2261791264" sldId="6918"/>
            <ac:spMk id="132" creationId="{8DA4022E-65DE-4B07-9923-217AB60B8999}"/>
          </ac:spMkLst>
        </pc:spChg>
        <pc:spChg chg="add mod">
          <ac:chgData name="Al Brooks" userId="34fc579134f071c1" providerId="LiveId" clId="{A18F2E7F-F688-4D24-A857-9FF7D79F7F9F}" dt="2021-01-22T21:44:37.121" v="1907" actId="1076"/>
          <ac:spMkLst>
            <pc:docMk/>
            <pc:sldMk cId="2261791264" sldId="6918"/>
            <ac:spMk id="133" creationId="{E69438AA-777F-4166-9C56-B778AA1FCF8E}"/>
          </ac:spMkLst>
        </pc:spChg>
        <pc:spChg chg="add mod">
          <ac:chgData name="Al Brooks" userId="34fc579134f071c1" providerId="LiveId" clId="{A18F2E7F-F688-4D24-A857-9FF7D79F7F9F}" dt="2021-01-22T21:44:42.489" v="1909" actId="1076"/>
          <ac:spMkLst>
            <pc:docMk/>
            <pc:sldMk cId="2261791264" sldId="6918"/>
            <ac:spMk id="134" creationId="{4DDE4BBA-0DAE-42D2-9A9D-53B15DE23AC5}"/>
          </ac:spMkLst>
        </pc:spChg>
        <pc:spChg chg="add mod">
          <ac:chgData name="Al Brooks" userId="34fc579134f071c1" providerId="LiveId" clId="{A18F2E7F-F688-4D24-A857-9FF7D79F7F9F}" dt="2021-01-22T21:45:19.977" v="1920" actId="108"/>
          <ac:spMkLst>
            <pc:docMk/>
            <pc:sldMk cId="2261791264" sldId="6918"/>
            <ac:spMk id="150" creationId="{CD5B69AB-9D85-4439-A93F-E3AAC2D9B523}"/>
          </ac:spMkLst>
        </pc:spChg>
        <pc:spChg chg="add mod">
          <ac:chgData name="Al Brooks" userId="34fc579134f071c1" providerId="LiveId" clId="{A18F2E7F-F688-4D24-A857-9FF7D79F7F9F}" dt="2021-01-22T21:45:44.113" v="1948" actId="108"/>
          <ac:spMkLst>
            <pc:docMk/>
            <pc:sldMk cId="2261791264" sldId="6918"/>
            <ac:spMk id="151" creationId="{BBC717D7-0D23-4BC2-93E8-E4FDFFAA2078}"/>
          </ac:spMkLst>
        </pc:spChg>
        <pc:spChg chg="add mod">
          <ac:chgData name="Al Brooks" userId="34fc579134f071c1" providerId="LiveId" clId="{A18F2E7F-F688-4D24-A857-9FF7D79F7F9F}" dt="2021-01-22T21:46:08.349" v="1969" actId="108"/>
          <ac:spMkLst>
            <pc:docMk/>
            <pc:sldMk cId="2261791264" sldId="6918"/>
            <ac:spMk id="152" creationId="{BE8C45EE-9FB1-4041-838F-00F9AEA60604}"/>
          </ac:spMkLst>
        </pc:spChg>
        <pc:spChg chg="add mod">
          <ac:chgData name="Al Brooks" userId="34fc579134f071c1" providerId="LiveId" clId="{A18F2E7F-F688-4D24-A857-9FF7D79F7F9F}" dt="2021-01-22T21:46:33.750" v="1991" actId="1076"/>
          <ac:spMkLst>
            <pc:docMk/>
            <pc:sldMk cId="2261791264" sldId="6918"/>
            <ac:spMk id="153" creationId="{F6EA7C0D-A93B-4937-A822-7E9EF2BCAB6C}"/>
          </ac:spMkLst>
        </pc:spChg>
        <pc:spChg chg="add mod">
          <ac:chgData name="Al Brooks" userId="34fc579134f071c1" providerId="LiveId" clId="{A18F2E7F-F688-4D24-A857-9FF7D79F7F9F}" dt="2021-01-22T21:47:21.255" v="2020" actId="1076"/>
          <ac:spMkLst>
            <pc:docMk/>
            <pc:sldMk cId="2261791264" sldId="6918"/>
            <ac:spMk id="154" creationId="{08650FF4-5372-4939-ABEE-AF2E831FCFCA}"/>
          </ac:spMkLst>
        </pc:spChg>
        <pc:picChg chg="add del">
          <ac:chgData name="Al Brooks" userId="34fc579134f071c1" providerId="LiveId" clId="{A18F2E7F-F688-4D24-A857-9FF7D79F7F9F}" dt="2021-01-22T21:37:03.494" v="1777" actId="478"/>
          <ac:picMkLst>
            <pc:docMk/>
            <pc:sldMk cId="2261791264" sldId="6918"/>
            <ac:picMk id="4" creationId="{562448EF-FFCF-4198-8086-1C01E361C92A}"/>
          </ac:picMkLst>
        </pc:picChg>
        <pc:picChg chg="add mod">
          <ac:chgData name="Al Brooks" userId="34fc579134f071c1" providerId="LiveId" clId="{A18F2E7F-F688-4D24-A857-9FF7D79F7F9F}" dt="2021-01-22T21:42:13.032" v="1865" actId="1076"/>
          <ac:picMkLst>
            <pc:docMk/>
            <pc:sldMk cId="2261791264" sldId="6918"/>
            <ac:picMk id="7" creationId="{288C5577-3122-4899-A8FD-6B5464C449B5}"/>
          </ac:picMkLst>
        </pc:picChg>
        <pc:picChg chg="add mod">
          <ac:chgData name="Al Brooks" userId="34fc579134f071c1" providerId="LiveId" clId="{A18F2E7F-F688-4D24-A857-9FF7D79F7F9F}" dt="2021-01-22T21:41:08.524" v="1843" actId="571"/>
          <ac:picMkLst>
            <pc:docMk/>
            <pc:sldMk cId="2261791264" sldId="6918"/>
            <ac:picMk id="137" creationId="{316C54E8-0856-4EBA-8192-90BF6B2426F1}"/>
          </ac:picMkLst>
        </pc:picChg>
        <pc:cxnChg chg="add mod">
          <ac:chgData name="Al Brooks" userId="34fc579134f071c1" providerId="LiveId" clId="{A18F2E7F-F688-4D24-A857-9FF7D79F7F9F}" dt="2021-01-22T21:42:05.523" v="1863" actId="14100"/>
          <ac:cxnSpMkLst>
            <pc:docMk/>
            <pc:sldMk cId="2261791264" sldId="6918"/>
            <ac:cxnSpMk id="84" creationId="{F5BEDC4A-1467-49A5-8B83-12ABB765564C}"/>
          </ac:cxnSpMkLst>
        </pc:cxnChg>
        <pc:cxnChg chg="add mod">
          <ac:chgData name="Al Brooks" userId="34fc579134f071c1" providerId="LiveId" clId="{A18F2E7F-F688-4D24-A857-9FF7D79F7F9F}" dt="2021-01-22T21:46:13.059" v="1970" actId="108"/>
          <ac:cxnSpMkLst>
            <pc:docMk/>
            <pc:sldMk cId="2261791264" sldId="6918"/>
            <ac:cxnSpMk id="86" creationId="{481EE960-31DE-450C-B8B4-BAEB9D43F133}"/>
          </ac:cxnSpMkLst>
        </pc:cxnChg>
        <pc:cxnChg chg="add mod">
          <ac:chgData name="Al Brooks" userId="34fc579134f071c1" providerId="LiveId" clId="{A18F2E7F-F688-4D24-A857-9FF7D79F7F9F}" dt="2021-01-22T21:43:23.116" v="1883" actId="14100"/>
          <ac:cxnSpMkLst>
            <pc:docMk/>
            <pc:sldMk cId="2261791264" sldId="6918"/>
            <ac:cxnSpMk id="88" creationId="{2522C38B-4CAD-4B57-8AA4-61BD7C4C446A}"/>
          </ac:cxnSpMkLst>
        </pc:cxnChg>
        <pc:cxnChg chg="add mod">
          <ac:chgData name="Al Brooks" userId="34fc579134f071c1" providerId="LiveId" clId="{A18F2E7F-F688-4D24-A857-9FF7D79F7F9F}" dt="2021-01-22T21:43:53.630" v="1892" actId="14100"/>
          <ac:cxnSpMkLst>
            <pc:docMk/>
            <pc:sldMk cId="2261791264" sldId="6918"/>
            <ac:cxnSpMk id="90" creationId="{A15B409E-5228-45CC-B74D-71099FD916A7}"/>
          </ac:cxnSpMkLst>
        </pc:cxnChg>
        <pc:cxnChg chg="add mod">
          <ac:chgData name="Al Brooks" userId="34fc579134f071c1" providerId="LiveId" clId="{A18F2E7F-F688-4D24-A857-9FF7D79F7F9F}" dt="2021-01-22T21:44:33.119" v="1905" actId="14100"/>
          <ac:cxnSpMkLst>
            <pc:docMk/>
            <pc:sldMk cId="2261791264" sldId="6918"/>
            <ac:cxnSpMk id="92" creationId="{918FE985-E46C-46B7-915E-83A80CBD1400}"/>
          </ac:cxnSpMkLst>
        </pc:cxnChg>
        <pc:cxnChg chg="add mod">
          <ac:chgData name="Al Brooks" userId="34fc579134f071c1" providerId="LiveId" clId="{A18F2E7F-F688-4D24-A857-9FF7D79F7F9F}" dt="2021-01-22T21:44:54.298" v="1912" actId="14100"/>
          <ac:cxnSpMkLst>
            <pc:docMk/>
            <pc:sldMk cId="2261791264" sldId="6918"/>
            <ac:cxnSpMk id="96" creationId="{19C5AE01-68CB-46B7-A5C6-055BDF4C1AF8}"/>
          </ac:cxnSpMkLst>
        </pc:cxnChg>
        <pc:cxnChg chg="add mod">
          <ac:chgData name="Al Brooks" userId="34fc579134f071c1" providerId="LiveId" clId="{A18F2E7F-F688-4D24-A857-9FF7D79F7F9F}" dt="2021-01-22T21:43:28.815" v="1885" actId="1076"/>
          <ac:cxnSpMkLst>
            <pc:docMk/>
            <pc:sldMk cId="2261791264" sldId="6918"/>
            <ac:cxnSpMk id="98" creationId="{0C8C387B-05F8-4B00-9D15-76C9EAD2D383}"/>
          </ac:cxnSpMkLst>
        </pc:cxnChg>
        <pc:cxnChg chg="add mod">
          <ac:chgData name="Al Brooks" userId="34fc579134f071c1" providerId="LiveId" clId="{A18F2E7F-F688-4D24-A857-9FF7D79F7F9F}" dt="2021-01-22T21:43:41.829" v="1889" actId="14100"/>
          <ac:cxnSpMkLst>
            <pc:docMk/>
            <pc:sldMk cId="2261791264" sldId="6918"/>
            <ac:cxnSpMk id="100" creationId="{DBAC60F0-327D-42EB-A338-A6D1B3119161}"/>
          </ac:cxnSpMkLst>
        </pc:cxnChg>
        <pc:cxnChg chg="add mod">
          <ac:chgData name="Al Brooks" userId="34fc579134f071c1" providerId="LiveId" clId="{A18F2E7F-F688-4D24-A857-9FF7D79F7F9F}" dt="2021-01-22T21:42:38.025" v="1870" actId="14100"/>
          <ac:cxnSpMkLst>
            <pc:docMk/>
            <pc:sldMk cId="2261791264" sldId="6918"/>
            <ac:cxnSpMk id="102" creationId="{A8DB0E9A-1296-4876-B3CD-006A7C5A4E84}"/>
          </ac:cxnSpMkLst>
        </pc:cxnChg>
        <pc:cxnChg chg="add mod">
          <ac:chgData name="Al Brooks" userId="34fc579134f071c1" providerId="LiveId" clId="{A18F2E7F-F688-4D24-A857-9FF7D79F7F9F}" dt="2021-01-22T21:42:57.888" v="1876" actId="1076"/>
          <ac:cxnSpMkLst>
            <pc:docMk/>
            <pc:sldMk cId="2261791264" sldId="6918"/>
            <ac:cxnSpMk id="105" creationId="{AE9C1234-948F-474E-A011-7B51C07F6A4C}"/>
          </ac:cxnSpMkLst>
        </pc:cxnChg>
        <pc:cxnChg chg="add mod">
          <ac:chgData name="Al Brooks" userId="34fc579134f071c1" providerId="LiveId" clId="{A18F2E7F-F688-4D24-A857-9FF7D79F7F9F}" dt="2021-01-22T21:44:09.929" v="1899" actId="1076"/>
          <ac:cxnSpMkLst>
            <pc:docMk/>
            <pc:sldMk cId="2261791264" sldId="6918"/>
            <ac:cxnSpMk id="107" creationId="{B77ADC78-3978-4C81-B200-80FE9A90DE43}"/>
          </ac:cxnSpMkLst>
        </pc:cxnChg>
        <pc:cxnChg chg="add mod">
          <ac:chgData name="Al Brooks" userId="34fc579134f071c1" providerId="LiveId" clId="{A18F2E7F-F688-4D24-A857-9FF7D79F7F9F}" dt="2021-01-22T21:40:56.511" v="1839" actId="1076"/>
          <ac:cxnSpMkLst>
            <pc:docMk/>
            <pc:sldMk cId="2261791264" sldId="6918"/>
            <ac:cxnSpMk id="135" creationId="{1D6F0F40-C351-4722-9053-41BACFEA4936}"/>
          </ac:cxnSpMkLst>
        </pc:cxnChg>
        <pc:cxnChg chg="add mod">
          <ac:chgData name="Al Brooks" userId="34fc579134f071c1" providerId="LiveId" clId="{A18F2E7F-F688-4D24-A857-9FF7D79F7F9F}" dt="2021-01-22T21:41:08.524" v="1843" actId="571"/>
          <ac:cxnSpMkLst>
            <pc:docMk/>
            <pc:sldMk cId="2261791264" sldId="6918"/>
            <ac:cxnSpMk id="138" creationId="{D542B8BA-CD94-4156-A3B7-9B2BC3BC6CEC}"/>
          </ac:cxnSpMkLst>
        </pc:cxnChg>
        <pc:cxnChg chg="add mod">
          <ac:chgData name="Al Brooks" userId="34fc579134f071c1" providerId="LiveId" clId="{A18F2E7F-F688-4D24-A857-9FF7D79F7F9F}" dt="2021-01-22T21:42:21.966" v="1866" actId="14100"/>
          <ac:cxnSpMkLst>
            <pc:docMk/>
            <pc:sldMk cId="2261791264" sldId="6918"/>
            <ac:cxnSpMk id="139" creationId="{A11C66A2-E752-4F2F-8A94-47D5680D465E}"/>
          </ac:cxnSpMkLst>
        </pc:cxnChg>
        <pc:cxnChg chg="add mod">
          <ac:chgData name="Al Brooks" userId="34fc579134f071c1" providerId="LiveId" clId="{A18F2E7F-F688-4D24-A857-9FF7D79F7F9F}" dt="2021-01-22T21:47:24.546" v="2021" actId="14100"/>
          <ac:cxnSpMkLst>
            <pc:docMk/>
            <pc:sldMk cId="2261791264" sldId="6918"/>
            <ac:cxnSpMk id="155" creationId="{ED351A6D-4039-4A48-BA90-8099D0119972}"/>
          </ac:cxnSpMkLst>
        </pc:cxnChg>
        <pc:cxnChg chg="mod">
          <ac:chgData name="Al Brooks" userId="34fc579134f071c1" providerId="LiveId" clId="{A18F2E7F-F688-4D24-A857-9FF7D79F7F9F}" dt="2021-01-22T21:37:27.061" v="1783" actId="1076"/>
          <ac:cxnSpMkLst>
            <pc:docMk/>
            <pc:sldMk cId="2261791264" sldId="6918"/>
            <ac:cxnSpMk id="242" creationId="{E241BB0C-924E-4371-BB95-5228258E0534}"/>
          </ac:cxnSpMkLst>
        </pc:cxnChg>
      </pc:sldChg>
      <pc:sldChg chg="addSp delSp modSp add del mod modClrScheme chgLayout">
        <pc:chgData name="Al Brooks" userId="34fc579134f071c1" providerId="LiveId" clId="{A18F2E7F-F688-4D24-A857-9FF7D79F7F9F}" dt="2021-01-21T21:44:55.415" v="282" actId="47"/>
        <pc:sldMkLst>
          <pc:docMk/>
          <pc:sldMk cId="822520026" sldId="6919"/>
        </pc:sldMkLst>
        <pc:spChg chg="mod ord">
          <ac:chgData name="Al Brooks" userId="34fc579134f071c1" providerId="LiveId" clId="{A18F2E7F-F688-4D24-A857-9FF7D79F7F9F}" dt="2021-01-21T21:35:01.744" v="269" actId="700"/>
          <ac:spMkLst>
            <pc:docMk/>
            <pc:sldMk cId="822520026" sldId="6919"/>
            <ac:spMk id="5" creationId="{00000000-0000-0000-0000-000000000000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97" creationId="{722D7422-1C72-4676-8D1D-57956E104B27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2" creationId="{2A33FF86-3E53-44F6-AB0B-3606C395FACB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3" creationId="{763DECAE-3254-4CC6-B1C5-246C5A2EC204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4" creationId="{511CCDA7-10FF-4FB5-B970-B66F1D357916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5" creationId="{6F134C4D-9E91-4597-8C59-051C7864445D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6" creationId="{5A51AF91-624B-46CC-8912-58719F412595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7" creationId="{AF9C3291-8066-49AF-A30F-0DE57167A920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8" creationId="{22BFA89A-8328-4EF1-AF05-25ABAECEB894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09" creationId="{833FD705-CC89-457A-AC49-D3E9C63CD053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0" creationId="{5217A7C4-D64A-4483-8215-B6437EE41F0D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1" creationId="{0BB202E6-33C2-4713-AD3E-07500C7AC279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2" creationId="{707C1F5B-6913-4FDE-A8E5-A4A63530046A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3" creationId="{70FC9F67-A015-491E-AD75-052BEF2729B0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4" creationId="{50474255-7AE5-455F-AC0C-6C750995AF06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5" creationId="{BC2F7243-CEDE-4EE2-B05E-199247FE861E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6" creationId="{EBC32245-3B5F-433F-9547-D1DD4F2A64D5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7" creationId="{24D5E624-675C-4727-949F-2BA62D962CEA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8" creationId="{C91FCEA1-BC12-4D36-98BF-2A087B70CE79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19" creationId="{83C7E85B-7D75-4466-8B63-3AF8627B2AE2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1" creationId="{72E083A7-380D-49CD-AC56-CD974F24BEA0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2" creationId="{EE7E3A13-30CF-43FB-A6EA-4569E075345A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3" creationId="{22541015-12ED-4E10-99AC-FB2E6DF5F544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6" creationId="{39AA2213-29B5-45DF-BC52-6B202685F95E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7" creationId="{0C7ABB94-D2AF-4B93-9316-F99B47A3ECD4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8" creationId="{DD8E94AD-BA42-4D9F-B760-553A19AA9F38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29" creationId="{5408CF3C-D890-4939-8B8C-B3315A8270E1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0" creationId="{62B7A011-1D5C-4697-9B66-31A3ACF59B10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1" creationId="{FE69C852-28F2-40BE-8600-B969329066A4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2" creationId="{C3B0D279-1084-4869-AF19-AE6E90A365EF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3" creationId="{7F2A6A02-6779-4040-8B8C-96ED6241AD72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4" creationId="{ABF743E0-A5DC-43D6-928E-C8A647E99155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5" creationId="{41969B1B-2500-4B4B-B612-2C8EA751A71E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6" creationId="{B21CF9E0-5447-42B2-B57A-6A144FE83899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8" creationId="{F0E0F846-AB87-4DA1-90EF-D8DCD0A110B1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39" creationId="{D8912C23-472D-403A-8E35-75C7D4EF2E52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40" creationId="{1A5F47BD-7F8B-4CC1-9E82-CC8D3E44C73A}"/>
          </ac:spMkLst>
        </pc:spChg>
        <pc:spChg chg="del">
          <ac:chgData name="Al Brooks" userId="34fc579134f071c1" providerId="LiveId" clId="{A18F2E7F-F688-4D24-A857-9FF7D79F7F9F}" dt="2021-01-21T21:44:19.789" v="276" actId="478"/>
          <ac:spMkLst>
            <pc:docMk/>
            <pc:sldMk cId="822520026" sldId="6919"/>
            <ac:spMk id="141" creationId="{FDE775CA-0639-4E7E-8A0B-6AAEA0A1F4AA}"/>
          </ac:spMkLst>
        </pc:spChg>
        <pc:picChg chg="del">
          <ac:chgData name="Al Brooks" userId="34fc579134f071c1" providerId="LiveId" clId="{A18F2E7F-F688-4D24-A857-9FF7D79F7F9F}" dt="2021-01-21T21:44:15.298" v="275" actId="21"/>
          <ac:picMkLst>
            <pc:docMk/>
            <pc:sldMk cId="822520026" sldId="6919"/>
            <ac:picMk id="4" creationId="{E11CC6E9-B92C-4D7E-BA3D-4D57B7E9F039}"/>
          </ac:picMkLst>
        </pc:picChg>
        <pc:picChg chg="add mod">
          <ac:chgData name="Al Brooks" userId="34fc579134f071c1" providerId="LiveId" clId="{A18F2E7F-F688-4D24-A857-9FF7D79F7F9F}" dt="2021-01-21T21:44:21.307" v="277"/>
          <ac:picMkLst>
            <pc:docMk/>
            <pc:sldMk cId="822520026" sldId="6919"/>
            <ac:picMk id="137" creationId="{5D8471AB-3303-402B-A897-CDDD1F63E37C}"/>
          </ac:picMkLst>
        </pc:pic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82" creationId="{DA59BBAD-CAEB-4A7D-A744-E4110B1EEB5C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84" creationId="{8C3C5B86-FCA2-42CC-A914-8C8F66E1646F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86" creationId="{D3C60AD9-5905-4415-AC86-1CC99890ABA0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88" creationId="{8D7DFDCE-CE79-43FD-80AB-3FB505A362A2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93" creationId="{E883F403-DE84-4425-AF8E-F7EF60EB030D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95" creationId="{4608E8BD-5D7D-438B-AB27-2D0E6DF61755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98" creationId="{670BB9B0-E9A8-4EEC-A5C2-35A555D8A7E9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100" creationId="{D9C3F16A-4DC9-4BF6-A9DF-A5C197031280}"/>
          </ac:cxnSpMkLst>
        </pc:cxnChg>
        <pc:cxnChg chg="del">
          <ac:chgData name="Al Brooks" userId="34fc579134f071c1" providerId="LiveId" clId="{A18F2E7F-F688-4D24-A857-9FF7D79F7F9F}" dt="2021-01-21T21:44:19.789" v="276" actId="478"/>
          <ac:cxnSpMkLst>
            <pc:docMk/>
            <pc:sldMk cId="822520026" sldId="6919"/>
            <ac:cxnSpMk id="124" creationId="{9D41AD2B-4983-4F81-B4E3-41D49E5129FB}"/>
          </ac:cxnSpMkLst>
        </pc:cxnChg>
      </pc:sldChg>
      <pc:sldChg chg="addSp delSp modSp add mod">
        <pc:chgData name="Al Brooks" userId="34fc579134f071c1" providerId="LiveId" clId="{A18F2E7F-F688-4D24-A857-9FF7D79F7F9F}" dt="2021-01-27T21:45:58.173" v="8159" actId="20577"/>
        <pc:sldMkLst>
          <pc:docMk/>
          <pc:sldMk cId="3798748358" sldId="6919"/>
        </pc:sldMkLst>
        <pc:spChg chg="mod">
          <ac:chgData name="Al Brooks" userId="34fc579134f071c1" providerId="LiveId" clId="{A18F2E7F-F688-4D24-A857-9FF7D79F7F9F}" dt="2021-01-27T21:33:51.061" v="7831" actId="6549"/>
          <ac:spMkLst>
            <pc:docMk/>
            <pc:sldMk cId="3798748358" sldId="6919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6T16:37:01.609" v="6039" actId="6549"/>
          <ac:spMkLst>
            <pc:docMk/>
            <pc:sldMk cId="3798748358" sldId="6919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7T21:36:29.260" v="7869" actId="108"/>
          <ac:spMkLst>
            <pc:docMk/>
            <pc:sldMk cId="3798748358" sldId="6919"/>
            <ac:spMk id="102" creationId="{A7C744DB-CD4B-4A52-8070-BA41DEE1A4F6}"/>
          </ac:spMkLst>
        </pc:spChg>
        <pc:spChg chg="add mod">
          <ac:chgData name="Al Brooks" userId="34fc579134f071c1" providerId="LiveId" clId="{A18F2E7F-F688-4D24-A857-9FF7D79F7F9F}" dt="2021-01-27T21:37:22.942" v="7904" actId="1076"/>
          <ac:spMkLst>
            <pc:docMk/>
            <pc:sldMk cId="3798748358" sldId="6919"/>
            <ac:spMk id="106" creationId="{C1EB113C-6BF8-4313-9B27-74A43E7A2175}"/>
          </ac:spMkLst>
        </pc:spChg>
        <pc:spChg chg="add mod">
          <ac:chgData name="Al Brooks" userId="34fc579134f071c1" providerId="LiveId" clId="{A18F2E7F-F688-4D24-A857-9FF7D79F7F9F}" dt="2021-01-27T21:37:53.577" v="7966" actId="108"/>
          <ac:spMkLst>
            <pc:docMk/>
            <pc:sldMk cId="3798748358" sldId="6919"/>
            <ac:spMk id="107" creationId="{0F064636-FFE1-4699-9A29-112704A12A02}"/>
          </ac:spMkLst>
        </pc:spChg>
        <pc:spChg chg="add mod">
          <ac:chgData name="Al Brooks" userId="34fc579134f071c1" providerId="LiveId" clId="{A18F2E7F-F688-4D24-A857-9FF7D79F7F9F}" dt="2021-01-27T21:38:55.042" v="8030" actId="207"/>
          <ac:spMkLst>
            <pc:docMk/>
            <pc:sldMk cId="3798748358" sldId="6919"/>
            <ac:spMk id="108" creationId="{9907840B-6883-40E4-B49F-1E32CC5BEEAD}"/>
          </ac:spMkLst>
        </pc:spChg>
        <pc:spChg chg="add mod">
          <ac:chgData name="Al Brooks" userId="34fc579134f071c1" providerId="LiveId" clId="{A18F2E7F-F688-4D24-A857-9FF7D79F7F9F}" dt="2021-01-27T21:41:09.087" v="8065" actId="1076"/>
          <ac:spMkLst>
            <pc:docMk/>
            <pc:sldMk cId="3798748358" sldId="6919"/>
            <ac:spMk id="110" creationId="{9B49637C-D240-4C37-B4DF-A1ACA5224C50}"/>
          </ac:spMkLst>
        </pc:spChg>
        <pc:spChg chg="add mod">
          <ac:chgData name="Al Brooks" userId="34fc579134f071c1" providerId="LiveId" clId="{A18F2E7F-F688-4D24-A857-9FF7D79F7F9F}" dt="2021-01-27T21:41:19.597" v="8069" actId="1076"/>
          <ac:spMkLst>
            <pc:docMk/>
            <pc:sldMk cId="3798748358" sldId="6919"/>
            <ac:spMk id="111" creationId="{B139D15D-6D28-4B0E-9D23-F94F18B0DC82}"/>
          </ac:spMkLst>
        </pc:spChg>
        <pc:spChg chg="add mod">
          <ac:chgData name="Al Brooks" userId="34fc579134f071c1" providerId="LiveId" clId="{A18F2E7F-F688-4D24-A857-9FF7D79F7F9F}" dt="2021-01-27T21:41:50.071" v="8081" actId="1076"/>
          <ac:spMkLst>
            <pc:docMk/>
            <pc:sldMk cId="3798748358" sldId="6919"/>
            <ac:spMk id="112" creationId="{5D29296D-18C9-46BF-897C-A67AF55681BF}"/>
          </ac:spMkLst>
        </pc:spChg>
        <pc:spChg chg="add mod">
          <ac:chgData name="Al Brooks" userId="34fc579134f071c1" providerId="LiveId" clId="{A18F2E7F-F688-4D24-A857-9FF7D79F7F9F}" dt="2021-01-27T21:41:51.896" v="8082" actId="1076"/>
          <ac:spMkLst>
            <pc:docMk/>
            <pc:sldMk cId="3798748358" sldId="6919"/>
            <ac:spMk id="113" creationId="{A6CF0BBE-5F0D-4A87-8282-25AC5838FD46}"/>
          </ac:spMkLst>
        </pc:spChg>
        <pc:spChg chg="add mod">
          <ac:chgData name="Al Brooks" userId="34fc579134f071c1" providerId="LiveId" clId="{A18F2E7F-F688-4D24-A857-9FF7D79F7F9F}" dt="2021-01-27T21:41:53.865" v="8083" actId="1076"/>
          <ac:spMkLst>
            <pc:docMk/>
            <pc:sldMk cId="3798748358" sldId="6919"/>
            <ac:spMk id="114" creationId="{089DB704-123F-4686-B661-223FC5E5FD60}"/>
          </ac:spMkLst>
        </pc:spChg>
        <pc:spChg chg="add mod">
          <ac:chgData name="Al Brooks" userId="34fc579134f071c1" providerId="LiveId" clId="{A18F2E7F-F688-4D24-A857-9FF7D79F7F9F}" dt="2021-01-27T21:41:56.724" v="8084" actId="1076"/>
          <ac:spMkLst>
            <pc:docMk/>
            <pc:sldMk cId="3798748358" sldId="6919"/>
            <ac:spMk id="115" creationId="{B2100E2A-B882-42B6-8A27-E24234EE991B}"/>
          </ac:spMkLst>
        </pc:spChg>
        <pc:spChg chg="add mod">
          <ac:chgData name="Al Brooks" userId="34fc579134f071c1" providerId="LiveId" clId="{A18F2E7F-F688-4D24-A857-9FF7D79F7F9F}" dt="2021-01-27T21:42:02.576" v="8085" actId="1076"/>
          <ac:spMkLst>
            <pc:docMk/>
            <pc:sldMk cId="3798748358" sldId="6919"/>
            <ac:spMk id="116" creationId="{54D17C45-3243-4C1F-8849-969CF4CF9A5A}"/>
          </ac:spMkLst>
        </pc:spChg>
        <pc:spChg chg="add mod">
          <ac:chgData name="Al Brooks" userId="34fc579134f071c1" providerId="LiveId" clId="{A18F2E7F-F688-4D24-A857-9FF7D79F7F9F}" dt="2021-01-27T21:42:06.336" v="8087" actId="1076"/>
          <ac:spMkLst>
            <pc:docMk/>
            <pc:sldMk cId="3798748358" sldId="6919"/>
            <ac:spMk id="117" creationId="{6275B314-FBEB-4487-8939-F134D11C8CAA}"/>
          </ac:spMkLst>
        </pc:spChg>
        <pc:spChg chg="add mod">
          <ac:chgData name="Al Brooks" userId="34fc579134f071c1" providerId="LiveId" clId="{A18F2E7F-F688-4D24-A857-9FF7D79F7F9F}" dt="2021-01-27T21:42:10.170" v="8089" actId="1076"/>
          <ac:spMkLst>
            <pc:docMk/>
            <pc:sldMk cId="3798748358" sldId="6919"/>
            <ac:spMk id="118" creationId="{B2F5A953-2648-491D-B63D-15AA6C935B56}"/>
          </ac:spMkLst>
        </pc:spChg>
        <pc:spChg chg="add mod">
          <ac:chgData name="Al Brooks" userId="34fc579134f071c1" providerId="LiveId" clId="{A18F2E7F-F688-4D24-A857-9FF7D79F7F9F}" dt="2021-01-27T21:42:12.975" v="8091" actId="14100"/>
          <ac:spMkLst>
            <pc:docMk/>
            <pc:sldMk cId="3798748358" sldId="6919"/>
            <ac:spMk id="119" creationId="{43B6DD4E-0571-4731-AB54-C28FD769729C}"/>
          </ac:spMkLst>
        </pc:spChg>
        <pc:spChg chg="add mod">
          <ac:chgData name="Al Brooks" userId="34fc579134f071c1" providerId="LiveId" clId="{A18F2E7F-F688-4D24-A857-9FF7D79F7F9F}" dt="2021-01-27T21:42:18.001" v="8093" actId="1076"/>
          <ac:spMkLst>
            <pc:docMk/>
            <pc:sldMk cId="3798748358" sldId="6919"/>
            <ac:spMk id="120" creationId="{AAF7F972-33F8-441D-8C51-96346E1C7CCB}"/>
          </ac:spMkLst>
        </pc:spChg>
        <pc:spChg chg="add del mod">
          <ac:chgData name="Al Brooks" userId="34fc579134f071c1" providerId="LiveId" clId="{A18F2E7F-F688-4D24-A857-9FF7D79F7F9F}" dt="2021-01-27T21:45:22.466" v="8136" actId="478"/>
          <ac:spMkLst>
            <pc:docMk/>
            <pc:sldMk cId="3798748358" sldId="6919"/>
            <ac:spMk id="121" creationId="{C6E5C526-DDB3-43FE-B495-D473AE0C3547}"/>
          </ac:spMkLst>
        </pc:spChg>
        <pc:spChg chg="add mod">
          <ac:chgData name="Al Brooks" userId="34fc579134f071c1" providerId="LiveId" clId="{A18F2E7F-F688-4D24-A857-9FF7D79F7F9F}" dt="2021-01-27T21:44:01.750" v="8113" actId="1076"/>
          <ac:spMkLst>
            <pc:docMk/>
            <pc:sldMk cId="3798748358" sldId="6919"/>
            <ac:spMk id="122" creationId="{82BABE8A-56B3-4D01-8B79-AD7881DD38CD}"/>
          </ac:spMkLst>
        </pc:spChg>
        <pc:spChg chg="add mod">
          <ac:chgData name="Al Brooks" userId="34fc579134f071c1" providerId="LiveId" clId="{A18F2E7F-F688-4D24-A857-9FF7D79F7F9F}" dt="2021-01-27T21:44:04.421" v="8114" actId="1076"/>
          <ac:spMkLst>
            <pc:docMk/>
            <pc:sldMk cId="3798748358" sldId="6919"/>
            <ac:spMk id="123" creationId="{1D902319-436A-4CB7-BCC7-DA17EBEAEB95}"/>
          </ac:spMkLst>
        </pc:spChg>
        <pc:spChg chg="add mod">
          <ac:chgData name="Al Brooks" userId="34fc579134f071c1" providerId="LiveId" clId="{A18F2E7F-F688-4D24-A857-9FF7D79F7F9F}" dt="2021-01-27T21:44:22.541" v="8119" actId="1076"/>
          <ac:spMkLst>
            <pc:docMk/>
            <pc:sldMk cId="3798748358" sldId="6919"/>
            <ac:spMk id="124" creationId="{ED572E07-6AEF-4C4E-9DD4-2DEE9B9FCEDA}"/>
          </ac:spMkLst>
        </pc:spChg>
        <pc:spChg chg="add mod">
          <ac:chgData name="Al Brooks" userId="34fc579134f071c1" providerId="LiveId" clId="{A18F2E7F-F688-4D24-A857-9FF7D79F7F9F}" dt="2021-01-27T21:39:51.607" v="8046" actId="571"/>
          <ac:spMkLst>
            <pc:docMk/>
            <pc:sldMk cId="3798748358" sldId="6919"/>
            <ac:spMk id="125" creationId="{BDE8C644-A878-4015-AA62-3A4287943301}"/>
          </ac:spMkLst>
        </pc:spChg>
        <pc:spChg chg="add mod">
          <ac:chgData name="Al Brooks" userId="34fc579134f071c1" providerId="LiveId" clId="{A18F2E7F-F688-4D24-A857-9FF7D79F7F9F}" dt="2021-01-27T21:44:35.509" v="8123" actId="1076"/>
          <ac:spMkLst>
            <pc:docMk/>
            <pc:sldMk cId="3798748358" sldId="6919"/>
            <ac:spMk id="126" creationId="{550D3705-A972-4B0C-88AF-43B0FA177B39}"/>
          </ac:spMkLst>
        </pc:spChg>
        <pc:spChg chg="add mod">
          <ac:chgData name="Al Brooks" userId="34fc579134f071c1" providerId="LiveId" clId="{A18F2E7F-F688-4D24-A857-9FF7D79F7F9F}" dt="2021-01-27T21:44:37.842" v="8124" actId="1076"/>
          <ac:spMkLst>
            <pc:docMk/>
            <pc:sldMk cId="3798748358" sldId="6919"/>
            <ac:spMk id="127" creationId="{36EC7D1C-3789-4A11-A466-CA2334E6F947}"/>
          </ac:spMkLst>
        </pc:spChg>
        <pc:spChg chg="add mod">
          <ac:chgData name="Al Brooks" userId="34fc579134f071c1" providerId="LiveId" clId="{A18F2E7F-F688-4D24-A857-9FF7D79F7F9F}" dt="2021-01-27T21:44:45.555" v="8126" actId="1076"/>
          <ac:spMkLst>
            <pc:docMk/>
            <pc:sldMk cId="3798748358" sldId="6919"/>
            <ac:spMk id="128" creationId="{85EE3C7B-7425-44C1-B464-D0F735BA1C8B}"/>
          </ac:spMkLst>
        </pc:spChg>
        <pc:spChg chg="add mod">
          <ac:chgData name="Al Brooks" userId="34fc579134f071c1" providerId="LiveId" clId="{A18F2E7F-F688-4D24-A857-9FF7D79F7F9F}" dt="2021-01-27T21:45:04.910" v="8134" actId="1076"/>
          <ac:spMkLst>
            <pc:docMk/>
            <pc:sldMk cId="3798748358" sldId="6919"/>
            <ac:spMk id="129" creationId="{3556D8E6-D41A-4271-81C6-76BD5B6B316B}"/>
          </ac:spMkLst>
        </pc:spChg>
        <pc:spChg chg="add mod">
          <ac:chgData name="Al Brooks" userId="34fc579134f071c1" providerId="LiveId" clId="{A18F2E7F-F688-4D24-A857-9FF7D79F7F9F}" dt="2021-01-27T21:45:06.992" v="8135" actId="1076"/>
          <ac:spMkLst>
            <pc:docMk/>
            <pc:sldMk cId="3798748358" sldId="6919"/>
            <ac:spMk id="130" creationId="{F8F0FE3C-81B2-418E-9831-B1D24905F6C0}"/>
          </ac:spMkLst>
        </pc:spChg>
        <pc:spChg chg="add mod">
          <ac:chgData name="Al Brooks" userId="34fc579134f071c1" providerId="LiveId" clId="{A18F2E7F-F688-4D24-A857-9FF7D79F7F9F}" dt="2021-01-27T21:41:24.032" v="8071" actId="1076"/>
          <ac:spMkLst>
            <pc:docMk/>
            <pc:sldMk cId="3798748358" sldId="6919"/>
            <ac:spMk id="131" creationId="{7A3E706E-161D-43CD-B544-67444DB079C3}"/>
          </ac:spMkLst>
        </pc:spChg>
        <pc:spChg chg="add mod">
          <ac:chgData name="Al Brooks" userId="34fc579134f071c1" providerId="LiveId" clId="{A18F2E7F-F688-4D24-A857-9FF7D79F7F9F}" dt="2021-01-27T21:41:27.522" v="8073" actId="1076"/>
          <ac:spMkLst>
            <pc:docMk/>
            <pc:sldMk cId="3798748358" sldId="6919"/>
            <ac:spMk id="132" creationId="{8B9DF586-C241-45A1-A571-4C8217867BC5}"/>
          </ac:spMkLst>
        </pc:spChg>
        <pc:spChg chg="add mod">
          <ac:chgData name="Al Brooks" userId="34fc579134f071c1" providerId="LiveId" clId="{A18F2E7F-F688-4D24-A857-9FF7D79F7F9F}" dt="2021-01-27T21:41:31.126" v="8075" actId="1076"/>
          <ac:spMkLst>
            <pc:docMk/>
            <pc:sldMk cId="3798748358" sldId="6919"/>
            <ac:spMk id="133" creationId="{0DA5E51C-42F6-4DA3-8860-B508C62DCCCC}"/>
          </ac:spMkLst>
        </pc:spChg>
        <pc:spChg chg="add mod">
          <ac:chgData name="Al Brooks" userId="34fc579134f071c1" providerId="LiveId" clId="{A18F2E7F-F688-4D24-A857-9FF7D79F7F9F}" dt="2021-01-27T21:41:43.502" v="8080" actId="1076"/>
          <ac:spMkLst>
            <pc:docMk/>
            <pc:sldMk cId="3798748358" sldId="6919"/>
            <ac:spMk id="134" creationId="{688363D3-12D0-451C-9583-66EB864F9252}"/>
          </ac:spMkLst>
        </pc:spChg>
        <pc:spChg chg="add mod">
          <ac:chgData name="Al Brooks" userId="34fc579134f071c1" providerId="LiveId" clId="{A18F2E7F-F688-4D24-A857-9FF7D79F7F9F}" dt="2021-01-27T21:42:26.826" v="8096" actId="1076"/>
          <ac:spMkLst>
            <pc:docMk/>
            <pc:sldMk cId="3798748358" sldId="6919"/>
            <ac:spMk id="135" creationId="{41473468-A258-46CE-9518-279B8EA8EA41}"/>
          </ac:spMkLst>
        </pc:spChg>
        <pc:spChg chg="add mod">
          <ac:chgData name="Al Brooks" userId="34fc579134f071c1" providerId="LiveId" clId="{A18F2E7F-F688-4D24-A857-9FF7D79F7F9F}" dt="2021-01-27T21:42:29.729" v="8097" actId="1076"/>
          <ac:spMkLst>
            <pc:docMk/>
            <pc:sldMk cId="3798748358" sldId="6919"/>
            <ac:spMk id="136" creationId="{8BA52881-06AA-4681-AE84-A0BD9C5DA22F}"/>
          </ac:spMkLst>
        </pc:spChg>
        <pc:spChg chg="add mod">
          <ac:chgData name="Al Brooks" userId="34fc579134f071c1" providerId="LiveId" clId="{A18F2E7F-F688-4D24-A857-9FF7D79F7F9F}" dt="2021-01-27T21:42:47.553" v="8103" actId="1076"/>
          <ac:spMkLst>
            <pc:docMk/>
            <pc:sldMk cId="3798748358" sldId="6919"/>
            <ac:spMk id="137" creationId="{9874E20E-6911-4118-8E3D-443EA091707B}"/>
          </ac:spMkLst>
        </pc:spChg>
        <pc:spChg chg="add mod">
          <ac:chgData name="Al Brooks" userId="34fc579134f071c1" providerId="LiveId" clId="{A18F2E7F-F688-4D24-A857-9FF7D79F7F9F}" dt="2021-01-27T21:42:50.185" v="8104" actId="1076"/>
          <ac:spMkLst>
            <pc:docMk/>
            <pc:sldMk cId="3798748358" sldId="6919"/>
            <ac:spMk id="138" creationId="{39C904D9-C8E5-4DD3-9D70-CD5D5447C955}"/>
          </ac:spMkLst>
        </pc:spChg>
        <pc:spChg chg="add mod">
          <ac:chgData name="Al Brooks" userId="34fc579134f071c1" providerId="LiveId" clId="{A18F2E7F-F688-4D24-A857-9FF7D79F7F9F}" dt="2021-01-27T21:44:31.877" v="8122" actId="1076"/>
          <ac:spMkLst>
            <pc:docMk/>
            <pc:sldMk cId="3798748358" sldId="6919"/>
            <ac:spMk id="139" creationId="{4E7334D7-ADA6-426F-952F-799CABC273DD}"/>
          </ac:spMkLst>
        </pc:spChg>
        <pc:spChg chg="add mod">
          <ac:chgData name="Al Brooks" userId="34fc579134f071c1" providerId="LiveId" clId="{A18F2E7F-F688-4D24-A857-9FF7D79F7F9F}" dt="2021-01-27T21:44:53.796" v="8130" actId="1076"/>
          <ac:spMkLst>
            <pc:docMk/>
            <pc:sldMk cId="3798748358" sldId="6919"/>
            <ac:spMk id="140" creationId="{B9E0A836-8C74-42B0-871C-7E4703C699C5}"/>
          </ac:spMkLst>
        </pc:spChg>
        <pc:spChg chg="add mod">
          <ac:chgData name="Al Brooks" userId="34fc579134f071c1" providerId="LiveId" clId="{A18F2E7F-F688-4D24-A857-9FF7D79F7F9F}" dt="2021-01-27T21:44:57.179" v="8132" actId="1076"/>
          <ac:spMkLst>
            <pc:docMk/>
            <pc:sldMk cId="3798748358" sldId="6919"/>
            <ac:spMk id="141" creationId="{FEDAE264-FA69-4EB3-9234-B41D2764F1A2}"/>
          </ac:spMkLst>
        </pc:spChg>
        <pc:spChg chg="add mod">
          <ac:chgData name="Al Brooks" userId="34fc579134f071c1" providerId="LiveId" clId="{A18F2E7F-F688-4D24-A857-9FF7D79F7F9F}" dt="2021-01-27T21:44:59.192" v="8133" actId="1076"/>
          <ac:spMkLst>
            <pc:docMk/>
            <pc:sldMk cId="3798748358" sldId="6919"/>
            <ac:spMk id="142" creationId="{EC2211C7-690F-465C-8A9F-5E05856ABFEC}"/>
          </ac:spMkLst>
        </pc:spChg>
        <pc:spChg chg="add mod">
          <ac:chgData name="Al Brooks" userId="34fc579134f071c1" providerId="LiveId" clId="{A18F2E7F-F688-4D24-A857-9FF7D79F7F9F}" dt="2021-01-27T21:42:25.212" v="8095" actId="1076"/>
          <ac:spMkLst>
            <pc:docMk/>
            <pc:sldMk cId="3798748358" sldId="6919"/>
            <ac:spMk id="146" creationId="{4A41FD4A-87FA-4488-9113-4725E858B2D1}"/>
          </ac:spMkLst>
        </pc:spChg>
        <pc:spChg chg="add mod">
          <ac:chgData name="Al Brooks" userId="34fc579134f071c1" providerId="LiveId" clId="{A18F2E7F-F688-4D24-A857-9FF7D79F7F9F}" dt="2021-01-27T21:42:35.977" v="8099" actId="1076"/>
          <ac:spMkLst>
            <pc:docMk/>
            <pc:sldMk cId="3798748358" sldId="6919"/>
            <ac:spMk id="147" creationId="{8486B32A-FACD-46ED-8B94-A6E573358FE0}"/>
          </ac:spMkLst>
        </pc:spChg>
        <pc:spChg chg="add del mod">
          <ac:chgData name="Al Brooks" userId="34fc579134f071c1" providerId="LiveId" clId="{A18F2E7F-F688-4D24-A857-9FF7D79F7F9F}" dt="2021-01-27T21:45:25.093" v="8137" actId="478"/>
          <ac:spMkLst>
            <pc:docMk/>
            <pc:sldMk cId="3798748358" sldId="6919"/>
            <ac:spMk id="150" creationId="{4DB80125-2650-44FB-AE80-D591E2E99691}"/>
          </ac:spMkLst>
        </pc:spChg>
        <pc:spChg chg="add mod">
          <ac:chgData name="Al Brooks" userId="34fc579134f071c1" providerId="LiveId" clId="{A18F2E7F-F688-4D24-A857-9FF7D79F7F9F}" dt="2021-01-27T21:45:45.951" v="8151" actId="1076"/>
          <ac:spMkLst>
            <pc:docMk/>
            <pc:sldMk cId="3798748358" sldId="6919"/>
            <ac:spMk id="163" creationId="{D589C559-F3A0-4047-AD8A-A737D1D82C19}"/>
          </ac:spMkLst>
        </pc:spChg>
        <pc:spChg chg="add mod">
          <ac:chgData name="Al Brooks" userId="34fc579134f071c1" providerId="LiveId" clId="{A18F2E7F-F688-4D24-A857-9FF7D79F7F9F}" dt="2021-01-27T21:45:58.173" v="8159" actId="20577"/>
          <ac:spMkLst>
            <pc:docMk/>
            <pc:sldMk cId="3798748358" sldId="6919"/>
            <ac:spMk id="213" creationId="{63C04F98-7884-4819-A681-0CF93BB86272}"/>
          </ac:spMkLst>
        </pc:spChg>
        <pc:picChg chg="add mod">
          <ac:chgData name="Al Brooks" userId="34fc579134f071c1" providerId="LiveId" clId="{A18F2E7F-F688-4D24-A857-9FF7D79F7F9F}" dt="2021-01-27T21:44:49.131" v="8128" actId="1076"/>
          <ac:picMkLst>
            <pc:docMk/>
            <pc:sldMk cId="3798748358" sldId="6919"/>
            <ac:picMk id="4" creationId="{71E29203-E9DC-4D3F-9335-D1A55A587D68}"/>
          </ac:picMkLst>
        </pc:picChg>
        <pc:cxnChg chg="add mod">
          <ac:chgData name="Al Brooks" userId="34fc579134f071c1" providerId="LiveId" clId="{A18F2E7F-F688-4D24-A857-9FF7D79F7F9F}" dt="2021-01-27T21:41:14.507" v="8067" actId="14100"/>
          <ac:cxnSpMkLst>
            <pc:docMk/>
            <pc:sldMk cId="3798748358" sldId="6919"/>
            <ac:cxnSpMk id="82" creationId="{627F4B95-0C07-4392-AD24-2A7BCB33C2F0}"/>
          </ac:cxnSpMkLst>
        </pc:cxnChg>
        <pc:cxnChg chg="add mod">
          <ac:chgData name="Al Brooks" userId="34fc579134f071c1" providerId="LiveId" clId="{A18F2E7F-F688-4D24-A857-9FF7D79F7F9F}" dt="2021-01-27T21:41:37.759" v="8077" actId="14100"/>
          <ac:cxnSpMkLst>
            <pc:docMk/>
            <pc:sldMk cId="3798748358" sldId="6919"/>
            <ac:cxnSpMk id="84" creationId="{6F241F1A-E86D-470A-A776-0543B7FC6344}"/>
          </ac:cxnSpMkLst>
        </pc:cxnChg>
        <pc:cxnChg chg="add mod">
          <ac:chgData name="Al Brooks" userId="34fc579134f071c1" providerId="LiveId" clId="{A18F2E7F-F688-4D24-A857-9FF7D79F7F9F}" dt="2021-01-27T21:42:41.933" v="8101" actId="14100"/>
          <ac:cxnSpMkLst>
            <pc:docMk/>
            <pc:sldMk cId="3798748358" sldId="6919"/>
            <ac:cxnSpMk id="86" creationId="{3E7E9198-628A-498E-B0DE-1543050AB407}"/>
          </ac:cxnSpMkLst>
        </pc:cxnChg>
        <pc:cxnChg chg="add mod">
          <ac:chgData name="Al Brooks" userId="34fc579134f071c1" providerId="LiveId" clId="{A18F2E7F-F688-4D24-A857-9FF7D79F7F9F}" dt="2021-01-27T21:43:13.264" v="8109" actId="14100"/>
          <ac:cxnSpMkLst>
            <pc:docMk/>
            <pc:sldMk cId="3798748358" sldId="6919"/>
            <ac:cxnSpMk id="88" creationId="{F24CD6AE-F826-43C3-87BF-7496DB699127}"/>
          </ac:cxnSpMkLst>
        </pc:cxnChg>
        <pc:cxnChg chg="add mod">
          <ac:chgData name="Al Brooks" userId="34fc579134f071c1" providerId="LiveId" clId="{A18F2E7F-F688-4D24-A857-9FF7D79F7F9F}" dt="2021-01-27T21:44:28.991" v="8121" actId="14100"/>
          <ac:cxnSpMkLst>
            <pc:docMk/>
            <pc:sldMk cId="3798748358" sldId="6919"/>
            <ac:cxnSpMk id="90" creationId="{0B83107A-D704-4E4B-AEAE-6FA7E9D52979}"/>
          </ac:cxnSpMkLst>
        </pc:cxnChg>
        <pc:cxnChg chg="add mod">
          <ac:chgData name="Al Brooks" userId="34fc579134f071c1" providerId="LiveId" clId="{A18F2E7F-F688-4D24-A857-9FF7D79F7F9F}" dt="2021-01-27T21:44:44.066" v="8125" actId="14100"/>
          <ac:cxnSpMkLst>
            <pc:docMk/>
            <pc:sldMk cId="3798748358" sldId="6919"/>
            <ac:cxnSpMk id="92" creationId="{74362553-0E28-4A05-A33F-CE0C8FA74DDA}"/>
          </ac:cxnSpMkLst>
        </pc:cxnChg>
        <pc:cxnChg chg="add mod">
          <ac:chgData name="Al Brooks" userId="34fc579134f071c1" providerId="LiveId" clId="{A18F2E7F-F688-4D24-A857-9FF7D79F7F9F}" dt="2021-01-27T21:44:12.602" v="8117" actId="1076"/>
          <ac:cxnSpMkLst>
            <pc:docMk/>
            <pc:sldMk cId="3798748358" sldId="6919"/>
            <ac:cxnSpMk id="94" creationId="{73144286-85C8-411A-BA37-615F33BE58FC}"/>
          </ac:cxnSpMkLst>
        </pc:cxnChg>
        <pc:cxnChg chg="add mod">
          <ac:chgData name="Al Brooks" userId="34fc579134f071c1" providerId="LiveId" clId="{A18F2E7F-F688-4D24-A857-9FF7D79F7F9F}" dt="2021-01-27T21:35:06.213" v="7849" actId="14100"/>
          <ac:cxnSpMkLst>
            <pc:docMk/>
            <pc:sldMk cId="3798748358" sldId="6919"/>
            <ac:cxnSpMk id="96" creationId="{5F76BAC3-0115-4C06-A555-8FE0062C9384}"/>
          </ac:cxnSpMkLst>
        </pc:cxnChg>
        <pc:cxnChg chg="add mod">
          <ac:chgData name="Al Brooks" userId="34fc579134f071c1" providerId="LiveId" clId="{A18F2E7F-F688-4D24-A857-9FF7D79F7F9F}" dt="2021-01-27T21:43:50.872" v="8112" actId="14100"/>
          <ac:cxnSpMkLst>
            <pc:docMk/>
            <pc:sldMk cId="3798748358" sldId="6919"/>
            <ac:cxnSpMk id="98" creationId="{8E8F191B-CD0A-487D-961D-688A26B4AEA5}"/>
          </ac:cxnSpMkLst>
        </pc:cxnChg>
        <pc:cxnChg chg="add mod">
          <ac:chgData name="Al Brooks" userId="34fc579134f071c1" providerId="LiveId" clId="{A18F2E7F-F688-4D24-A857-9FF7D79F7F9F}" dt="2021-01-27T21:42:45.194" v="8102" actId="14100"/>
          <ac:cxnSpMkLst>
            <pc:docMk/>
            <pc:sldMk cId="3798748358" sldId="6919"/>
            <ac:cxnSpMk id="100" creationId="{0487CCD2-4D7B-41DF-9589-2E1048963185}"/>
          </ac:cxnSpMkLst>
        </pc:cxnChg>
        <pc:cxnChg chg="add mod">
          <ac:chgData name="Al Brooks" userId="34fc579134f071c1" providerId="LiveId" clId="{A18F2E7F-F688-4D24-A857-9FF7D79F7F9F}" dt="2021-01-27T21:36:23.304" v="7868" actId="14100"/>
          <ac:cxnSpMkLst>
            <pc:docMk/>
            <pc:sldMk cId="3798748358" sldId="6919"/>
            <ac:cxnSpMk id="103" creationId="{044C5852-43E3-4046-9F8D-6AF468BF4DDF}"/>
          </ac:cxnSpMkLst>
        </pc:cxnChg>
        <pc:cxnChg chg="add mod">
          <ac:chgData name="Al Brooks" userId="34fc579134f071c1" providerId="LiveId" clId="{A18F2E7F-F688-4D24-A857-9FF7D79F7F9F}" dt="2021-01-27T21:42:53.272" v="8105" actId="1076"/>
          <ac:cxnSpMkLst>
            <pc:docMk/>
            <pc:sldMk cId="3798748358" sldId="6919"/>
            <ac:cxnSpMk id="104" creationId="{F643E546-5D71-469E-B048-640E6EE19150}"/>
          </ac:cxnSpMkLst>
        </pc:cxnChg>
        <pc:cxnChg chg="add mod">
          <ac:chgData name="Al Brooks" userId="34fc579134f071c1" providerId="LiveId" clId="{A18F2E7F-F688-4D24-A857-9FF7D79F7F9F}" dt="2021-01-27T21:44:14.995" v="8118" actId="1076"/>
          <ac:cxnSpMkLst>
            <pc:docMk/>
            <pc:sldMk cId="3798748358" sldId="6919"/>
            <ac:cxnSpMk id="109" creationId="{AB84853E-CC7D-4167-AD00-F7420AEE0E53}"/>
          </ac:cxnSpMkLst>
        </pc:cxnChg>
        <pc:cxnChg chg="add mod">
          <ac:chgData name="Al Brooks" userId="34fc579134f071c1" providerId="LiveId" clId="{A18F2E7F-F688-4D24-A857-9FF7D79F7F9F}" dt="2021-01-27T21:40:57.623" v="8064" actId="571"/>
          <ac:cxnSpMkLst>
            <pc:docMk/>
            <pc:sldMk cId="3798748358" sldId="6919"/>
            <ac:cxnSpMk id="143" creationId="{B273F5B6-D7AE-47F0-B602-CDE0E2C5F2BD}"/>
          </ac:cxnSpMkLst>
        </pc:cxnChg>
        <pc:cxnChg chg="add mod">
          <ac:chgData name="Al Brooks" userId="34fc579134f071c1" providerId="LiveId" clId="{A18F2E7F-F688-4D24-A857-9FF7D79F7F9F}" dt="2021-01-27T21:45:33.049" v="8139" actId="14100"/>
          <ac:cxnSpMkLst>
            <pc:docMk/>
            <pc:sldMk cId="3798748358" sldId="6919"/>
            <ac:cxnSpMk id="156" creationId="{FA358283-8312-4849-96D2-FC02339F791B}"/>
          </ac:cxnSpMkLst>
        </pc:cxnChg>
      </pc:sldChg>
      <pc:sldChg chg="addSp delSp modSp add del mod">
        <pc:chgData name="Al Brooks" userId="34fc579134f071c1" providerId="LiveId" clId="{A18F2E7F-F688-4D24-A857-9FF7D79F7F9F}" dt="2021-01-22T19:25:03.904" v="1011" actId="47"/>
        <pc:sldMkLst>
          <pc:docMk/>
          <pc:sldMk cId="68766212" sldId="6920"/>
        </pc:sldMkLst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1T21:45:20.122" v="301" actId="20577"/>
          <ac:spMkLst>
            <pc:docMk/>
            <pc:sldMk cId="68766212" sldId="6920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1T21:57:34.659" v="507" actId="1076"/>
          <ac:spMkLst>
            <pc:docMk/>
            <pc:sldMk cId="68766212" sldId="6920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1T22:11:50.749" v="740" actId="108"/>
          <ac:spMkLst>
            <pc:docMk/>
            <pc:sldMk cId="68766212" sldId="6920"/>
            <ac:spMk id="102" creationId="{2A33FF86-3E53-44F6-AB0B-3606C395FACB}"/>
          </ac:spMkLst>
        </pc:spChg>
        <pc:spChg chg="mod">
          <ac:chgData name="Al Brooks" userId="34fc579134f071c1" providerId="LiveId" clId="{A18F2E7F-F688-4D24-A857-9FF7D79F7F9F}" dt="2021-01-21T22:11:52.235" v="741" actId="108"/>
          <ac:spMkLst>
            <pc:docMk/>
            <pc:sldMk cId="68766212" sldId="6920"/>
            <ac:spMk id="103" creationId="{763DECAE-3254-4CC6-B1C5-246C5A2EC204}"/>
          </ac:spMkLst>
        </pc:spChg>
        <pc:spChg chg="mod">
          <ac:chgData name="Al Brooks" userId="34fc579134f071c1" providerId="LiveId" clId="{A18F2E7F-F688-4D24-A857-9FF7D79F7F9F}" dt="2021-01-21T22:11:53.003" v="742" actId="108"/>
          <ac:spMkLst>
            <pc:docMk/>
            <pc:sldMk cId="68766212" sldId="6920"/>
            <ac:spMk id="104" creationId="{511CCDA7-10FF-4FB5-B970-B66F1D357916}"/>
          </ac:spMkLst>
        </pc:spChg>
        <pc:spChg chg="mod">
          <ac:chgData name="Al Brooks" userId="34fc579134f071c1" providerId="LiveId" clId="{A18F2E7F-F688-4D24-A857-9FF7D79F7F9F}" dt="2021-01-21T22:11:55.190" v="743" actId="108"/>
          <ac:spMkLst>
            <pc:docMk/>
            <pc:sldMk cId="68766212" sldId="6920"/>
            <ac:spMk id="108" creationId="{22BFA89A-8328-4EF1-AF05-25ABAECEB894}"/>
          </ac:spMkLst>
        </pc:spChg>
        <pc:spChg chg="mod">
          <ac:chgData name="Al Brooks" userId="34fc579134f071c1" providerId="LiveId" clId="{A18F2E7F-F688-4D24-A857-9FF7D79F7F9F}" dt="2021-01-21T22:11:56.170" v="744" actId="108"/>
          <ac:spMkLst>
            <pc:docMk/>
            <pc:sldMk cId="68766212" sldId="6920"/>
            <ac:spMk id="109" creationId="{833FD705-CC89-457A-AC49-D3E9C63CD053}"/>
          </ac:spMkLst>
        </pc:spChg>
        <pc:spChg chg="mod">
          <ac:chgData name="Al Brooks" userId="34fc579134f071c1" providerId="LiveId" clId="{A18F2E7F-F688-4D24-A857-9FF7D79F7F9F}" dt="2021-01-21T22:11:57.016" v="745" actId="108"/>
          <ac:spMkLst>
            <pc:docMk/>
            <pc:sldMk cId="68766212" sldId="6920"/>
            <ac:spMk id="110" creationId="{5217A7C4-D64A-4483-8215-B6437EE41F0D}"/>
          </ac:spMkLst>
        </pc:spChg>
        <pc:spChg chg="mod">
          <ac:chgData name="Al Brooks" userId="34fc579134f071c1" providerId="LiveId" clId="{A18F2E7F-F688-4D24-A857-9FF7D79F7F9F}" dt="2021-01-21T22:11:57.963" v="746" actId="108"/>
          <ac:spMkLst>
            <pc:docMk/>
            <pc:sldMk cId="68766212" sldId="6920"/>
            <ac:spMk id="111" creationId="{0BB202E6-33C2-4713-AD3E-07500C7AC279}"/>
          </ac:spMkLst>
        </pc:spChg>
        <pc:spChg chg="mod">
          <ac:chgData name="Al Brooks" userId="34fc579134f071c1" providerId="LiveId" clId="{A18F2E7F-F688-4D24-A857-9FF7D79F7F9F}" dt="2021-01-21T22:12:00.672" v="747" actId="108"/>
          <ac:spMkLst>
            <pc:docMk/>
            <pc:sldMk cId="68766212" sldId="6920"/>
            <ac:spMk id="114" creationId="{50474255-7AE5-455F-AC0C-6C750995AF06}"/>
          </ac:spMkLst>
        </pc:spChg>
        <pc:spChg chg="mod">
          <ac:chgData name="Al Brooks" userId="34fc579134f071c1" providerId="LiveId" clId="{A18F2E7F-F688-4D24-A857-9FF7D79F7F9F}" dt="2021-01-21T22:12:01.906" v="748" actId="108"/>
          <ac:spMkLst>
            <pc:docMk/>
            <pc:sldMk cId="68766212" sldId="6920"/>
            <ac:spMk id="115" creationId="{BC2F7243-CEDE-4EE2-B05E-199247FE861E}"/>
          </ac:spMkLst>
        </pc:spChg>
        <pc:spChg chg="mod">
          <ac:chgData name="Al Brooks" userId="34fc579134f071c1" providerId="LiveId" clId="{A18F2E7F-F688-4D24-A857-9FF7D79F7F9F}" dt="2021-01-21T22:11:24.418" v="736" actId="108"/>
          <ac:spMkLst>
            <pc:docMk/>
            <pc:sldMk cId="68766212" sldId="6920"/>
            <ac:spMk id="122" creationId="{EE7E3A13-30CF-43FB-A6EA-4569E075345A}"/>
          </ac:spMkLst>
        </pc:spChg>
        <pc:spChg chg="mod">
          <ac:chgData name="Al Brooks" userId="34fc579134f071c1" providerId="LiveId" clId="{A18F2E7F-F688-4D24-A857-9FF7D79F7F9F}" dt="2021-01-21T22:11:35.476" v="738" actId="108"/>
          <ac:spMkLst>
            <pc:docMk/>
            <pc:sldMk cId="68766212" sldId="6920"/>
            <ac:spMk id="123" creationId="{22541015-12ED-4E10-99AC-FB2E6DF5F544}"/>
          </ac:spMkLst>
        </pc:spChg>
        <pc:spChg chg="mod">
          <ac:chgData name="Al Brooks" userId="34fc579134f071c1" providerId="LiveId" clId="{A18F2E7F-F688-4D24-A857-9FF7D79F7F9F}" dt="2021-01-21T22:11:38.219" v="739" actId="108"/>
          <ac:spMkLst>
            <pc:docMk/>
            <pc:sldMk cId="68766212" sldId="6920"/>
            <ac:spMk id="127" creationId="{0C7ABB94-D2AF-4B93-9316-F99B47A3ECD4}"/>
          </ac:spMkLst>
        </pc:spChg>
        <pc:spChg chg="mod">
          <ac:chgData name="Al Brooks" userId="34fc579134f071c1" providerId="LiveId" clId="{A18F2E7F-F688-4D24-A857-9FF7D79F7F9F}" dt="2021-01-21T21:58:44.382" v="535" actId="404"/>
          <ac:spMkLst>
            <pc:docMk/>
            <pc:sldMk cId="68766212" sldId="6920"/>
            <ac:spMk id="132" creationId="{C3B0D279-1084-4869-AF19-AE6E90A365EF}"/>
          </ac:spMkLst>
        </pc:spChg>
        <pc:spChg chg="mod">
          <ac:chgData name="Al Brooks" userId="34fc579134f071c1" providerId="LiveId" clId="{A18F2E7F-F688-4D24-A857-9FF7D79F7F9F}" dt="2021-01-21T22:11:29.988" v="737" actId="108"/>
          <ac:spMkLst>
            <pc:docMk/>
            <pc:sldMk cId="68766212" sldId="6920"/>
            <ac:spMk id="134" creationId="{ABF743E0-A5DC-43D6-928E-C8A647E99155}"/>
          </ac:spMkLst>
        </pc:spChg>
        <pc:spChg chg="mod">
          <ac:chgData name="Al Brooks" userId="34fc579134f071c1" providerId="LiveId" clId="{A18F2E7F-F688-4D24-A857-9FF7D79F7F9F}" dt="2021-01-21T22:11:03.285" v="731" actId="13926"/>
          <ac:spMkLst>
            <pc:docMk/>
            <pc:sldMk cId="68766212" sldId="6920"/>
            <ac:spMk id="136" creationId="{B21CF9E0-5447-42B2-B57A-6A144FE83899}"/>
          </ac:spMkLst>
        </pc:spChg>
        <pc:spChg chg="mod">
          <ac:chgData name="Al Brooks" userId="34fc579134f071c1" providerId="LiveId" clId="{A18F2E7F-F688-4D24-A857-9FF7D79F7F9F}" dt="2021-01-21T22:10:58.661" v="729" actId="13926"/>
          <ac:spMkLst>
            <pc:docMk/>
            <pc:sldMk cId="68766212" sldId="6920"/>
            <ac:spMk id="138" creationId="{F0E0F846-AB87-4DA1-90EF-D8DCD0A110B1}"/>
          </ac:spMkLst>
        </pc:spChg>
        <pc:spChg chg="mod">
          <ac:chgData name="Al Brooks" userId="34fc579134f071c1" providerId="LiveId" clId="{A18F2E7F-F688-4D24-A857-9FF7D79F7F9F}" dt="2021-01-21T22:11:16.288" v="735" actId="13926"/>
          <ac:spMkLst>
            <pc:docMk/>
            <pc:sldMk cId="68766212" sldId="6920"/>
            <ac:spMk id="139" creationId="{D8912C23-472D-403A-8E35-75C7D4EF2E52}"/>
          </ac:spMkLst>
        </pc:spChg>
        <pc:spChg chg="mod">
          <ac:chgData name="Al Brooks" userId="34fc579134f071c1" providerId="LiveId" clId="{A18F2E7F-F688-4D24-A857-9FF7D79F7F9F}" dt="2021-01-21T22:10:53.328" v="727" actId="13926"/>
          <ac:spMkLst>
            <pc:docMk/>
            <pc:sldMk cId="68766212" sldId="6920"/>
            <ac:spMk id="140" creationId="{1A5F47BD-7F8B-4CC1-9E82-CC8D3E44C73A}"/>
          </ac:spMkLst>
        </pc:spChg>
        <pc:spChg chg="mod">
          <ac:chgData name="Al Brooks" userId="34fc579134f071c1" providerId="LiveId" clId="{A18F2E7F-F688-4D24-A857-9FF7D79F7F9F}" dt="2021-01-21T22:11:09.658" v="733" actId="13926"/>
          <ac:spMkLst>
            <pc:docMk/>
            <pc:sldMk cId="68766212" sldId="6920"/>
            <ac:spMk id="141" creationId="{FDE775CA-0639-4E7E-8A0B-6AAEA0A1F4AA}"/>
          </ac:spMkLst>
        </pc:spChg>
        <pc:spChg chg="add mod">
          <ac:chgData name="Al Brooks" userId="34fc579134f071c1" providerId="LiveId" clId="{A18F2E7F-F688-4D24-A857-9FF7D79F7F9F}" dt="2021-01-21T21:53:33.509" v="350" actId="571"/>
          <ac:spMkLst>
            <pc:docMk/>
            <pc:sldMk cId="68766212" sldId="6920"/>
            <ac:spMk id="145" creationId="{EA360F3A-DC51-4575-8F9E-AE6265916AA6}"/>
          </ac:spMkLst>
        </pc:spChg>
        <pc:spChg chg="add mod">
          <ac:chgData name="Al Brooks" userId="34fc579134f071c1" providerId="LiveId" clId="{A18F2E7F-F688-4D24-A857-9FF7D79F7F9F}" dt="2021-01-21T22:10:42.640" v="725" actId="13926"/>
          <ac:spMkLst>
            <pc:docMk/>
            <pc:sldMk cId="68766212" sldId="6920"/>
            <ac:spMk id="146" creationId="{95D37FD8-B135-4C68-8A23-196AB206B2C9}"/>
          </ac:spMkLst>
        </pc:spChg>
        <pc:spChg chg="add mod">
          <ac:chgData name="Al Brooks" userId="34fc579134f071c1" providerId="LiveId" clId="{A18F2E7F-F688-4D24-A857-9FF7D79F7F9F}" dt="2021-01-21T21:57:29.935" v="506" actId="1038"/>
          <ac:spMkLst>
            <pc:docMk/>
            <pc:sldMk cId="68766212" sldId="6920"/>
            <ac:spMk id="147" creationId="{C8D6EEBB-4986-4565-9A44-E1CFDB72AC15}"/>
          </ac:spMkLst>
        </pc:spChg>
        <pc:spChg chg="add mod">
          <ac:chgData name="Al Brooks" userId="34fc579134f071c1" providerId="LiveId" clId="{A18F2E7F-F688-4D24-A857-9FF7D79F7F9F}" dt="2021-01-21T22:08:13.696" v="718"/>
          <ac:spMkLst>
            <pc:docMk/>
            <pc:sldMk cId="68766212" sldId="6920"/>
            <ac:spMk id="149" creationId="{47B96CFC-21E6-4F4B-8213-87E2FEF5E7D6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12:07.152" v="749" actId="478"/>
          <ac:spMkLst>
            <pc:docMk/>
            <pc:sldMk cId="68766212" sldId="6920"/>
            <ac:spMk id="232" creationId="{819AFA96-EEDE-4161-BAAB-3CEFDF1596C7}"/>
          </ac:spMkLst>
        </pc:spChg>
        <pc:picChg chg="mod modCrop">
          <ac:chgData name="Al Brooks" userId="34fc579134f071c1" providerId="LiveId" clId="{A18F2E7F-F688-4D24-A857-9FF7D79F7F9F}" dt="2021-01-21T21:44:51.769" v="281" actId="732"/>
          <ac:picMkLst>
            <pc:docMk/>
            <pc:sldMk cId="68766212" sldId="6920"/>
            <ac:picMk id="4" creationId="{E11CC6E9-B92C-4D7E-BA3D-4D57B7E9F039}"/>
          </ac:picMkLst>
        </pc:picChg>
        <pc:cxnChg chg="add mod">
          <ac:chgData name="Al Brooks" userId="34fc579134f071c1" providerId="LiveId" clId="{A18F2E7F-F688-4D24-A857-9FF7D79F7F9F}" dt="2021-01-21T21:53:29.796" v="348" actId="571"/>
          <ac:cxnSpMkLst>
            <pc:docMk/>
            <pc:sldMk cId="68766212" sldId="6920"/>
            <ac:cxnSpMk id="137" creationId="{E7F2F90F-B5A0-4A58-A3E1-4EF6B685C565}"/>
          </ac:cxnSpMkLst>
        </pc:cxnChg>
        <pc:cxnChg chg="add mod">
          <ac:chgData name="Al Brooks" userId="34fc579134f071c1" providerId="LiveId" clId="{A18F2E7F-F688-4D24-A857-9FF7D79F7F9F}" dt="2021-01-21T21:53:29.796" v="348" actId="571"/>
          <ac:cxnSpMkLst>
            <pc:docMk/>
            <pc:sldMk cId="68766212" sldId="6920"/>
            <ac:cxnSpMk id="142" creationId="{8BB94D01-7AAD-4144-AE92-8872335D186E}"/>
          </ac:cxnSpMkLst>
        </pc:cxnChg>
        <pc:cxnChg chg="add mod">
          <ac:chgData name="Al Brooks" userId="34fc579134f071c1" providerId="LiveId" clId="{A18F2E7F-F688-4D24-A857-9FF7D79F7F9F}" dt="2021-01-21T21:53:33.509" v="350" actId="571"/>
          <ac:cxnSpMkLst>
            <pc:docMk/>
            <pc:sldMk cId="68766212" sldId="6920"/>
            <ac:cxnSpMk id="143" creationId="{9B9DE010-8A2A-4734-8E17-DC4BFAD01721}"/>
          </ac:cxnSpMkLst>
        </pc:cxnChg>
        <pc:cxnChg chg="add mod">
          <ac:chgData name="Al Brooks" userId="34fc579134f071c1" providerId="LiveId" clId="{A18F2E7F-F688-4D24-A857-9FF7D79F7F9F}" dt="2021-01-21T21:53:33.509" v="350" actId="571"/>
          <ac:cxnSpMkLst>
            <pc:docMk/>
            <pc:sldMk cId="68766212" sldId="6920"/>
            <ac:cxnSpMk id="144" creationId="{2C82EE87-A30E-41D7-84BD-C3235BD8D661}"/>
          </ac:cxnSpMkLst>
        </pc:cxnChg>
        <pc:cxnChg chg="add mod">
          <ac:chgData name="Al Brooks" userId="34fc579134f071c1" providerId="LiveId" clId="{A18F2E7F-F688-4D24-A857-9FF7D79F7F9F}" dt="2021-01-21T21:58:24.197" v="531" actId="571"/>
          <ac:cxnSpMkLst>
            <pc:docMk/>
            <pc:sldMk cId="68766212" sldId="6920"/>
            <ac:cxnSpMk id="148" creationId="{7C935AB4-5CC2-4DDC-ACC2-A4394BF2FFA4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12:07.152" v="749" actId="478"/>
          <ac:cxnSpMkLst>
            <pc:docMk/>
            <pc:sldMk cId="68766212" sldId="692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2T21:59:58.318" v="2267" actId="2696"/>
        <pc:sldMkLst>
          <pc:docMk/>
          <pc:sldMk cId="3329440612" sldId="6920"/>
        </pc:sldMkLst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2T19:27:23.476" v="1247" actId="20577"/>
          <ac:spMkLst>
            <pc:docMk/>
            <pc:sldMk cId="3329440612" sldId="6920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2T21:53:40.778" v="2127" actId="167"/>
          <ac:spMkLst>
            <pc:docMk/>
            <pc:sldMk cId="3329440612" sldId="6920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2T21:59:27.417" v="2264" actId="1076"/>
          <ac:spMkLst>
            <pc:docMk/>
            <pc:sldMk cId="3329440612" sldId="6920"/>
            <ac:spMk id="81" creationId="{CB94CF3E-75FB-462B-9258-F4D56C7FE474}"/>
          </ac:spMkLst>
        </pc:spChg>
        <pc:spChg chg="add mod">
          <ac:chgData name="Al Brooks" userId="34fc579134f071c1" providerId="LiveId" clId="{A18F2E7F-F688-4D24-A857-9FF7D79F7F9F}" dt="2021-01-22T21:57:09.608" v="2228"/>
          <ac:spMkLst>
            <pc:docMk/>
            <pc:sldMk cId="3329440612" sldId="6920"/>
            <ac:spMk id="84" creationId="{2539E5BD-C233-43F3-BB6F-02DE0DAC04BE}"/>
          </ac:spMkLst>
        </pc:spChg>
        <pc:spChg chg="add mod">
          <ac:chgData name="Al Brooks" userId="34fc579134f071c1" providerId="LiveId" clId="{A18F2E7F-F688-4D24-A857-9FF7D79F7F9F}" dt="2021-01-22T21:57:26.506" v="2229"/>
          <ac:spMkLst>
            <pc:docMk/>
            <pc:sldMk cId="3329440612" sldId="6920"/>
            <ac:spMk id="86" creationId="{76CD4880-291E-45E8-9ADB-B071114B63F0}"/>
          </ac:spMkLst>
        </pc:spChg>
        <pc:spChg chg="add mod">
          <ac:chgData name="Al Brooks" userId="34fc579134f071c1" providerId="LiveId" clId="{A18F2E7F-F688-4D24-A857-9FF7D79F7F9F}" dt="2021-01-22T21:57:26.506" v="2229"/>
          <ac:spMkLst>
            <pc:docMk/>
            <pc:sldMk cId="3329440612" sldId="6920"/>
            <ac:spMk id="87" creationId="{4A75F1AE-70D6-4911-A5AC-6C629D4BF5D2}"/>
          </ac:spMkLst>
        </pc:spChg>
        <pc:spChg chg="add mod">
          <ac:chgData name="Al Brooks" userId="34fc579134f071c1" providerId="LiveId" clId="{A18F2E7F-F688-4D24-A857-9FF7D79F7F9F}" dt="2021-01-22T21:58:14.315" v="2245" actId="1076"/>
          <ac:spMkLst>
            <pc:docMk/>
            <pc:sldMk cId="3329440612" sldId="6920"/>
            <ac:spMk id="88" creationId="{5CA53F3B-1C25-4D8A-95AB-A0C67F4EEBF4}"/>
          </ac:spMkLst>
        </pc:spChg>
        <pc:spChg chg="add mod">
          <ac:chgData name="Al Brooks" userId="34fc579134f071c1" providerId="LiveId" clId="{A18F2E7F-F688-4D24-A857-9FF7D79F7F9F}" dt="2021-01-22T21:58:18.692" v="2247" actId="20577"/>
          <ac:spMkLst>
            <pc:docMk/>
            <pc:sldMk cId="3329440612" sldId="6920"/>
            <ac:spMk id="90" creationId="{47F96832-173F-4A79-B564-0F858D6391F8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1:59:31.351" v="2265" actId="478"/>
          <ac:spMkLst>
            <pc:docMk/>
            <pc:sldMk cId="3329440612" sldId="6920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2T21:53:31.659" v="2124" actId="167"/>
          <ac:picMkLst>
            <pc:docMk/>
            <pc:sldMk cId="3329440612" sldId="6920"/>
            <ac:picMk id="82" creationId="{D1AC2938-E7E8-4E58-972E-280C262AEDC2}"/>
          </ac:picMkLst>
        </pc:picChg>
        <pc:picChg chg="add mod">
          <ac:chgData name="Al Brooks" userId="34fc579134f071c1" providerId="LiveId" clId="{A18F2E7F-F688-4D24-A857-9FF7D79F7F9F}" dt="2021-01-22T21:58:07.691" v="2244" actId="571"/>
          <ac:picMkLst>
            <pc:docMk/>
            <pc:sldMk cId="3329440612" sldId="6920"/>
            <ac:picMk id="89" creationId="{E5D50523-5384-4CC1-B080-6680C905AF65}"/>
          </ac:picMkLst>
        </pc:picChg>
        <pc:cxnChg chg="add mod">
          <ac:chgData name="Al Brooks" userId="34fc579134f071c1" providerId="LiveId" clId="{A18F2E7F-F688-4D24-A857-9FF7D79F7F9F}" dt="2021-01-22T21:57:09.608" v="2228"/>
          <ac:cxnSpMkLst>
            <pc:docMk/>
            <pc:sldMk cId="3329440612" sldId="6920"/>
            <ac:cxnSpMk id="83" creationId="{F01CDB8B-D0FF-43E7-86D9-902EB11E55C2}"/>
          </ac:cxnSpMkLst>
        </pc:cxnChg>
        <pc:cxnChg chg="add mod">
          <ac:chgData name="Al Brooks" userId="34fc579134f071c1" providerId="LiveId" clId="{A18F2E7F-F688-4D24-A857-9FF7D79F7F9F}" dt="2021-01-22T21:57:09.608" v="2228"/>
          <ac:cxnSpMkLst>
            <pc:docMk/>
            <pc:sldMk cId="3329440612" sldId="6920"/>
            <ac:cxnSpMk id="85" creationId="{CDE90357-90B3-4A04-84F5-9484A91B80D1}"/>
          </ac:cxnSpMkLst>
        </pc:cxnChg>
        <pc:cxnChg chg="add mod">
          <ac:chgData name="Al Brooks" userId="34fc579134f071c1" providerId="LiveId" clId="{A18F2E7F-F688-4D24-A857-9FF7D79F7F9F}" dt="2021-01-22T21:59:23.176" v="2263" actId="571"/>
          <ac:cxnSpMkLst>
            <pc:docMk/>
            <pc:sldMk cId="3329440612" sldId="6920"/>
            <ac:cxnSpMk id="91" creationId="{5F920248-CC03-493C-8EA8-FB9465DA283A}"/>
          </ac:cxnSpMkLst>
        </pc:cxnChg>
        <pc:cxnChg chg="add mod">
          <ac:chgData name="Al Brooks" userId="34fc579134f071c1" providerId="LiveId" clId="{A18F2E7F-F688-4D24-A857-9FF7D79F7F9F}" dt="2021-01-22T21:59:51.706" v="2266"/>
          <ac:cxnSpMkLst>
            <pc:docMk/>
            <pc:sldMk cId="3329440612" sldId="6920"/>
            <ac:cxnSpMk id="92" creationId="{4D1ADD66-864A-4473-B16B-9A3C65CCC71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1:59:31.351" v="2265" actId="478"/>
          <ac:cxnSpMkLst>
            <pc:docMk/>
            <pc:sldMk cId="3329440612" sldId="6920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18F2E7F-F688-4D24-A857-9FF7D79F7F9F}" dt="2021-01-22T19:25:03.904" v="1011" actId="47"/>
        <pc:sldMkLst>
          <pc:docMk/>
          <pc:sldMk cId="2818039725" sldId="6921"/>
        </pc:sldMkLst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1T21:45:41.944" v="308" actId="1076"/>
          <ac:spMkLst>
            <pc:docMk/>
            <pc:sldMk cId="2818039725" sldId="6921"/>
            <ac:spMk id="21" creationId="{D800B438-E78B-4C04-8812-E548DC25F1FB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97" creationId="{722D7422-1C72-4676-8D1D-57956E104B27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2" creationId="{2A33FF86-3E53-44F6-AB0B-3606C395FACB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3" creationId="{763DECAE-3254-4CC6-B1C5-246C5A2EC204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4" creationId="{511CCDA7-10FF-4FB5-B970-B66F1D357916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5" creationId="{6F134C4D-9E91-4597-8C59-051C7864445D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6" creationId="{5A51AF91-624B-46CC-8912-58719F412595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7" creationId="{AF9C3291-8066-49AF-A30F-0DE57167A920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8" creationId="{22BFA89A-8328-4EF1-AF05-25ABAECEB894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09" creationId="{833FD705-CC89-457A-AC49-D3E9C63CD053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0" creationId="{5217A7C4-D64A-4483-8215-B6437EE41F0D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1" creationId="{0BB202E6-33C2-4713-AD3E-07500C7AC279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2" creationId="{707C1F5B-6913-4FDE-A8E5-A4A63530046A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3" creationId="{70FC9F67-A015-491E-AD75-052BEF2729B0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4" creationId="{50474255-7AE5-455F-AC0C-6C750995AF06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5" creationId="{BC2F7243-CEDE-4EE2-B05E-199247FE861E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6" creationId="{EBC32245-3B5F-433F-9547-D1DD4F2A64D5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7" creationId="{24D5E624-675C-4727-949F-2BA62D962CEA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8" creationId="{C91FCEA1-BC12-4D36-98BF-2A087B70CE79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19" creationId="{83C7E85B-7D75-4466-8B63-3AF8627B2AE2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1" creationId="{72E083A7-380D-49CD-AC56-CD974F24BEA0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2" creationId="{EE7E3A13-30CF-43FB-A6EA-4569E075345A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3" creationId="{22541015-12ED-4E10-99AC-FB2E6DF5F544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6" creationId="{39AA2213-29B5-45DF-BC52-6B202685F95E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7" creationId="{0C7ABB94-D2AF-4B93-9316-F99B47A3ECD4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8" creationId="{DD8E94AD-BA42-4D9F-B760-553A19AA9F38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29" creationId="{5408CF3C-D890-4939-8B8C-B3315A8270E1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0" creationId="{62B7A011-1D5C-4697-9B66-31A3ACF59B10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1" creationId="{FE69C852-28F2-40BE-8600-B969329066A4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2" creationId="{C3B0D279-1084-4869-AF19-AE6E90A365EF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3" creationId="{7F2A6A02-6779-4040-8B8C-96ED6241AD72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4" creationId="{ABF743E0-A5DC-43D6-928E-C8A647E99155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5" creationId="{41969B1B-2500-4B4B-B612-2C8EA751A71E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6" creationId="{B21CF9E0-5447-42B2-B57A-6A144FE83899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8" creationId="{F0E0F846-AB87-4DA1-90EF-D8DCD0A110B1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39" creationId="{D8912C23-472D-403A-8E35-75C7D4EF2E52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40" creationId="{1A5F47BD-7F8B-4CC1-9E82-CC8D3E44C73A}"/>
          </ac:spMkLst>
        </pc:spChg>
        <pc:spChg chg="del">
          <ac:chgData name="Al Brooks" userId="34fc579134f071c1" providerId="LiveId" clId="{A18F2E7F-F688-4D24-A857-9FF7D79F7F9F}" dt="2021-01-21T21:45:33.036" v="304" actId="478"/>
          <ac:spMkLst>
            <pc:docMk/>
            <pc:sldMk cId="2818039725" sldId="6921"/>
            <ac:spMk id="141" creationId="{FDE775CA-0639-4E7E-8A0B-6AAEA0A1F4AA}"/>
          </ac:spMkLst>
        </pc:spChg>
        <pc:spChg chg="add mod">
          <ac:chgData name="Al Brooks" userId="34fc579134f071c1" providerId="LiveId" clId="{A18F2E7F-F688-4D24-A857-9FF7D79F7F9F}" dt="2021-01-21T22:08:11.419" v="717"/>
          <ac:spMkLst>
            <pc:docMk/>
            <pc:sldMk cId="2818039725" sldId="6921"/>
            <ac:spMk id="143" creationId="{7B8DF698-09C9-472B-9084-5FFACB58B79D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12:12.297" v="750" actId="478"/>
          <ac:spMkLst>
            <pc:docMk/>
            <pc:sldMk cId="2818039725" sldId="6921"/>
            <ac:spMk id="232" creationId="{819AFA96-EEDE-4161-BAAB-3CEFDF1596C7}"/>
          </ac:spMkLst>
        </pc:spChg>
        <pc:picChg chg="del">
          <ac:chgData name="Al Brooks" userId="34fc579134f071c1" providerId="LiveId" clId="{A18F2E7F-F688-4D24-A857-9FF7D79F7F9F}" dt="2021-01-21T21:45:29.135" v="303" actId="21"/>
          <ac:picMkLst>
            <pc:docMk/>
            <pc:sldMk cId="2818039725" sldId="6921"/>
            <ac:picMk id="4" creationId="{E11CC6E9-B92C-4D7E-BA3D-4D57B7E9F039}"/>
          </ac:picMkLst>
        </pc:picChg>
        <pc:picChg chg="add del mod">
          <ac:chgData name="Al Brooks" userId="34fc579134f071c1" providerId="LiveId" clId="{A18F2E7F-F688-4D24-A857-9FF7D79F7F9F}" dt="2021-01-21T21:45:37.374" v="306" actId="478"/>
          <ac:picMkLst>
            <pc:docMk/>
            <pc:sldMk cId="2818039725" sldId="6921"/>
            <ac:picMk id="137" creationId="{8E3AB414-4460-4FA1-B2E7-2754D6D2A65F}"/>
          </ac:picMkLst>
        </pc:picChg>
        <pc:picChg chg="add mod">
          <ac:chgData name="Al Brooks" userId="34fc579134f071c1" providerId="LiveId" clId="{A18F2E7F-F688-4D24-A857-9FF7D79F7F9F}" dt="2021-01-21T21:45:39.062" v="307"/>
          <ac:picMkLst>
            <pc:docMk/>
            <pc:sldMk cId="2818039725" sldId="6921"/>
            <ac:picMk id="142" creationId="{A4D69FC6-401B-4636-846C-FF443CD954CE}"/>
          </ac:picMkLst>
        </pc:pic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82" creationId="{DA59BBAD-CAEB-4A7D-A744-E4110B1EEB5C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84" creationId="{8C3C5B86-FCA2-42CC-A914-8C8F66E1646F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86" creationId="{D3C60AD9-5905-4415-AC86-1CC99890ABA0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88" creationId="{8D7DFDCE-CE79-43FD-80AB-3FB505A362A2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93" creationId="{E883F403-DE84-4425-AF8E-F7EF60EB030D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95" creationId="{4608E8BD-5D7D-438B-AB27-2D0E6DF61755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98" creationId="{670BB9B0-E9A8-4EEC-A5C2-35A555D8A7E9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100" creationId="{D9C3F16A-4DC9-4BF6-A9DF-A5C197031280}"/>
          </ac:cxnSpMkLst>
        </pc:cxnChg>
        <pc:cxnChg chg="del">
          <ac:chgData name="Al Brooks" userId="34fc579134f071c1" providerId="LiveId" clId="{A18F2E7F-F688-4D24-A857-9FF7D79F7F9F}" dt="2021-01-21T21:45:33.036" v="304" actId="478"/>
          <ac:cxnSpMkLst>
            <pc:docMk/>
            <pc:sldMk cId="2818039725" sldId="6921"/>
            <ac:cxnSpMk id="124" creationId="{9D41AD2B-4983-4F81-B4E3-41D49E5129FB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12:12.297" v="750" actId="478"/>
          <ac:cxnSpMkLst>
            <pc:docMk/>
            <pc:sldMk cId="2818039725" sldId="6921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18F2E7F-F688-4D24-A857-9FF7D79F7F9F}" dt="2021-01-22T22:07:04.075" v="2355" actId="2696"/>
        <pc:sldMkLst>
          <pc:docMk/>
          <pc:sldMk cId="2870401705" sldId="6921"/>
        </pc:sldMkLst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2T19:29:35.962" v="1408" actId="20577"/>
          <ac:spMkLst>
            <pc:docMk/>
            <pc:sldMk cId="2870401705" sldId="6921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2T21:53:51.582" v="2131" actId="167"/>
          <ac:spMkLst>
            <pc:docMk/>
            <pc:sldMk cId="2870401705" sldId="6921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2T22:04:22.589" v="2341" actId="478"/>
          <ac:spMkLst>
            <pc:docMk/>
            <pc:sldMk cId="2870401705" sldId="6921"/>
            <ac:spMk id="81" creationId="{CB94CF3E-75FB-462B-9258-F4D56C7FE474}"/>
          </ac:spMkLst>
        </pc:spChg>
        <pc:spChg chg="add del mod">
          <ac:chgData name="Al Brooks" userId="34fc579134f071c1" providerId="LiveId" clId="{A18F2E7F-F688-4D24-A857-9FF7D79F7F9F}" dt="2021-01-22T22:04:30.372" v="2344" actId="478"/>
          <ac:spMkLst>
            <pc:docMk/>
            <pc:sldMk cId="2870401705" sldId="6921"/>
            <ac:spMk id="82" creationId="{9F1C7A75-34F0-446D-9DB4-9E7E9EA3A6C0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86" creationId="{EF9D1204-5FB5-4D8D-A8FE-54E2A0FCBB46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87" creationId="{CD6C6B6A-A827-44F9-8D63-9FD3E587BB68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88" creationId="{37140AD4-7B62-43DF-ABAA-D6669A096732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89" creationId="{04DBF103-8C47-4808-8C56-1F26D58EB138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90" creationId="{4B6A7C36-13B2-4345-AC03-989C7DA1BD14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91" creationId="{D2FAF98E-7D1F-4F26-9BF0-A412A1911858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92" creationId="{2A3493E6-C7DF-4073-9C64-8CD663776D0A}"/>
          </ac:spMkLst>
        </pc:spChg>
        <pc:spChg chg="add mod">
          <ac:chgData name="Al Brooks" userId="34fc579134f071c1" providerId="LiveId" clId="{A18F2E7F-F688-4D24-A857-9FF7D79F7F9F}" dt="2021-01-22T22:00:56.854" v="2270"/>
          <ac:spMkLst>
            <pc:docMk/>
            <pc:sldMk cId="2870401705" sldId="6921"/>
            <ac:spMk id="93" creationId="{B223F5C2-6F86-442E-A5E6-2A30AB816704}"/>
          </ac:spMkLst>
        </pc:spChg>
        <pc:spChg chg="add mod">
          <ac:chgData name="Al Brooks" userId="34fc579134f071c1" providerId="LiveId" clId="{A18F2E7F-F688-4D24-A857-9FF7D79F7F9F}" dt="2021-01-22T22:04:45.433" v="2347" actId="1076"/>
          <ac:spMkLst>
            <pc:docMk/>
            <pc:sldMk cId="2870401705" sldId="6921"/>
            <ac:spMk id="97" creationId="{850ABDC1-F5C5-4F38-BF79-F40C16A0B7DD}"/>
          </ac:spMkLst>
        </pc:spChg>
        <pc:spChg chg="add mod">
          <ac:chgData name="Al Brooks" userId="34fc579134f071c1" providerId="LiveId" clId="{A18F2E7F-F688-4D24-A857-9FF7D79F7F9F}" dt="2021-01-22T22:06:57.600" v="2354"/>
          <ac:spMkLst>
            <pc:docMk/>
            <pc:sldMk cId="2870401705" sldId="6921"/>
            <ac:spMk id="99" creationId="{5E8E331A-2C20-4449-A115-D100DD333151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2:02:00.339" v="2283" actId="478"/>
          <ac:spMkLst>
            <pc:docMk/>
            <pc:sldMk cId="2870401705" sldId="6921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2T21:53:45.997" v="2129" actId="167"/>
          <ac:picMkLst>
            <pc:docMk/>
            <pc:sldMk cId="2870401705" sldId="6921"/>
            <ac:picMk id="83" creationId="{CC3B3397-A3AD-4437-83AE-B3878B03821A}"/>
          </ac:picMkLst>
        </pc:picChg>
        <pc:cxnChg chg="add mod">
          <ac:chgData name="Al Brooks" userId="34fc579134f071c1" providerId="LiveId" clId="{A18F2E7F-F688-4D24-A857-9FF7D79F7F9F}" dt="2021-01-22T22:00:56.854" v="2270"/>
          <ac:cxnSpMkLst>
            <pc:docMk/>
            <pc:sldMk cId="2870401705" sldId="6921"/>
            <ac:cxnSpMk id="84" creationId="{0686779E-16C4-4C15-9EC9-2EE0BAE5E9B7}"/>
          </ac:cxnSpMkLst>
        </pc:cxnChg>
        <pc:cxnChg chg="add mod">
          <ac:chgData name="Al Brooks" userId="34fc579134f071c1" providerId="LiveId" clId="{A18F2E7F-F688-4D24-A857-9FF7D79F7F9F}" dt="2021-01-22T22:00:56.854" v="2270"/>
          <ac:cxnSpMkLst>
            <pc:docMk/>
            <pc:sldMk cId="2870401705" sldId="6921"/>
            <ac:cxnSpMk id="85" creationId="{4FD05249-FE8F-4956-88A4-3C4533703D6F}"/>
          </ac:cxnSpMkLst>
        </pc:cxnChg>
        <pc:cxnChg chg="add mod">
          <ac:chgData name="Al Brooks" userId="34fc579134f071c1" providerId="LiveId" clId="{A18F2E7F-F688-4D24-A857-9FF7D79F7F9F}" dt="2021-01-22T22:00:56.854" v="2270"/>
          <ac:cxnSpMkLst>
            <pc:docMk/>
            <pc:sldMk cId="2870401705" sldId="6921"/>
            <ac:cxnSpMk id="94" creationId="{06F0AABF-4F56-4620-BE3F-D4EBB1E179BE}"/>
          </ac:cxnSpMkLst>
        </pc:cxnChg>
        <pc:cxnChg chg="add mod">
          <ac:chgData name="Al Brooks" userId="34fc579134f071c1" providerId="LiveId" clId="{A18F2E7F-F688-4D24-A857-9FF7D79F7F9F}" dt="2021-01-22T22:01:10.477" v="2271"/>
          <ac:cxnSpMkLst>
            <pc:docMk/>
            <pc:sldMk cId="2870401705" sldId="6921"/>
            <ac:cxnSpMk id="95" creationId="{DB31B580-8B1C-4FF7-9245-05FB339B13BA}"/>
          </ac:cxnSpMkLst>
        </pc:cxnChg>
        <pc:cxnChg chg="add del mod">
          <ac:chgData name="Al Brooks" userId="34fc579134f071c1" providerId="LiveId" clId="{A18F2E7F-F688-4D24-A857-9FF7D79F7F9F}" dt="2021-01-22T22:04:20.637" v="2340" actId="478"/>
          <ac:cxnSpMkLst>
            <pc:docMk/>
            <pc:sldMk cId="2870401705" sldId="6921"/>
            <ac:cxnSpMk id="96" creationId="{557C44C6-C181-4FBC-84B8-95AA1F73DFD9}"/>
          </ac:cxnSpMkLst>
        </pc:cxnChg>
        <pc:cxnChg chg="add mod">
          <ac:chgData name="Al Brooks" userId="34fc579134f071c1" providerId="LiveId" clId="{A18F2E7F-F688-4D24-A857-9FF7D79F7F9F}" dt="2021-01-22T22:04:48.016" v="2348" actId="1076"/>
          <ac:cxnSpMkLst>
            <pc:docMk/>
            <pc:sldMk cId="2870401705" sldId="6921"/>
            <ac:cxnSpMk id="98" creationId="{874B80D2-CC17-43DA-8E45-1FE5D6929AB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2:02:00.339" v="2283" actId="478"/>
          <ac:cxnSpMkLst>
            <pc:docMk/>
            <pc:sldMk cId="2870401705" sldId="6921"/>
            <ac:cxnSpMk id="244" creationId="{A01D7C86-0024-44FE-BA74-69C0E0D0D261}"/>
          </ac:cxnSpMkLst>
        </pc:cxnChg>
      </pc:sldChg>
      <pc:sldChg chg="addSp delSp modSp add del mod ord modClrScheme chgLayout">
        <pc:chgData name="Al Brooks" userId="34fc579134f071c1" providerId="LiveId" clId="{A18F2E7F-F688-4D24-A857-9FF7D79F7F9F}" dt="2021-01-21T22:09:33.289" v="720" actId="2696"/>
        <pc:sldMkLst>
          <pc:docMk/>
          <pc:sldMk cId="2005018893" sldId="6922"/>
        </pc:sldMkLst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1T21:59:23.893" v="551" actId="20577"/>
          <ac:spMkLst>
            <pc:docMk/>
            <pc:sldMk cId="2005018893" sldId="6922"/>
            <ac:spMk id="5" creationId="{00000000-0000-0000-0000-000000000000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3" creationId="{9D590784-6085-4592-A815-A64EE0D4EADA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4" creationId="{2E44A343-6A63-4BB6-9E49-D5BB2BC98E80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5" creationId="{04F0C070-A0DD-4F22-8C20-56B3938BE050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6" creationId="{CD231F48-7DC4-4001-B808-48A75E212A58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8" creationId="{6C4C2D98-4990-4761-8F2A-3E6A33AE5719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89" creationId="{0B1016C9-C8D8-45CE-8C67-29C95268FFCE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90" creationId="{FB04F76B-A61B-4631-9E20-BE722BE4B5A0}"/>
          </ac:spMkLst>
        </pc:spChg>
        <pc:spChg chg="add mod">
          <ac:chgData name="Al Brooks" userId="34fc579134f071c1" providerId="LiveId" clId="{A18F2E7F-F688-4D24-A857-9FF7D79F7F9F}" dt="2021-01-21T21:59:51.003" v="552"/>
          <ac:spMkLst>
            <pc:docMk/>
            <pc:sldMk cId="2005018893" sldId="6922"/>
            <ac:spMk id="91" creationId="{4B19691B-BB5C-4C41-849F-A2FA85B843DC}"/>
          </ac:spMkLst>
        </pc:spChg>
        <pc:spChg chg="add mod">
          <ac:chgData name="Al Brooks" userId="34fc579134f071c1" providerId="LiveId" clId="{A18F2E7F-F688-4D24-A857-9FF7D79F7F9F}" dt="2021-01-21T21:59:58.344" v="553" actId="1076"/>
          <ac:spMkLst>
            <pc:docMk/>
            <pc:sldMk cId="2005018893" sldId="6922"/>
            <ac:spMk id="92" creationId="{CC5018A7-6622-43CC-8DDE-FC7CA4310689}"/>
          </ac:spMkLst>
        </pc:spChg>
        <pc:spChg chg="add mod">
          <ac:chgData name="Al Brooks" userId="34fc579134f071c1" providerId="LiveId" clId="{A18F2E7F-F688-4D24-A857-9FF7D79F7F9F}" dt="2021-01-21T22:08:05.111" v="715"/>
          <ac:spMkLst>
            <pc:docMk/>
            <pc:sldMk cId="2005018893" sldId="6922"/>
            <ac:spMk id="93" creationId="{9C531AFE-ED2C-4255-B77D-35792F20EF1A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07:55.274" v="714" actId="478"/>
          <ac:spMkLst>
            <pc:docMk/>
            <pc:sldMk cId="2005018893" sldId="6922"/>
            <ac:spMk id="232" creationId="{819AFA96-EEDE-4161-BAAB-3CEFDF1596C7}"/>
          </ac:spMkLst>
        </pc:spChg>
        <pc:cxnChg chg="add mod">
          <ac:chgData name="Al Brooks" userId="34fc579134f071c1" providerId="LiveId" clId="{A18F2E7F-F688-4D24-A857-9FF7D79F7F9F}" dt="2021-01-21T21:59:51.003" v="552"/>
          <ac:cxnSpMkLst>
            <pc:docMk/>
            <pc:sldMk cId="2005018893" sldId="6922"/>
            <ac:cxnSpMk id="81" creationId="{EA8A8984-79FF-416A-A544-252ACE92C401}"/>
          </ac:cxnSpMkLst>
        </pc:cxnChg>
        <pc:cxnChg chg="add mod">
          <ac:chgData name="Al Brooks" userId="34fc579134f071c1" providerId="LiveId" clId="{A18F2E7F-F688-4D24-A857-9FF7D79F7F9F}" dt="2021-01-21T21:59:51.003" v="552"/>
          <ac:cxnSpMkLst>
            <pc:docMk/>
            <pc:sldMk cId="2005018893" sldId="6922"/>
            <ac:cxnSpMk id="82" creationId="{D8B14C0A-EE4B-4761-B830-ED0680AA4837}"/>
          </ac:cxnSpMkLst>
        </pc:cxnChg>
        <pc:cxnChg chg="add mod">
          <ac:chgData name="Al Brooks" userId="34fc579134f071c1" providerId="LiveId" clId="{A18F2E7F-F688-4D24-A857-9FF7D79F7F9F}" dt="2021-01-21T21:59:51.003" v="552"/>
          <ac:cxnSpMkLst>
            <pc:docMk/>
            <pc:sldMk cId="2005018893" sldId="6922"/>
            <ac:cxnSpMk id="87" creationId="{EAAEFAF6-4472-4A8A-A2B5-AF27F9B68CDD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07:55.274" v="714" actId="478"/>
          <ac:cxnSpMkLst>
            <pc:docMk/>
            <pc:sldMk cId="2005018893" sldId="6922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A18F2E7F-F688-4D24-A857-9FF7D79F7F9F}" dt="2021-01-22T22:01:54.414" v="2282" actId="47"/>
        <pc:sldMkLst>
          <pc:docMk/>
          <pc:sldMk cId="2250681193" sldId="6922"/>
        </pc:sldMkLst>
        <pc:spChg chg="mod">
          <ac:chgData name="Al Brooks" userId="34fc579134f071c1" providerId="LiveId" clId="{A18F2E7F-F688-4D24-A857-9FF7D79F7F9F}" dt="2021-01-22T22:01:48.335" v="2280" actId="21"/>
          <ac:spMkLst>
            <pc:docMk/>
            <pc:sldMk cId="2250681193" sldId="6922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2T21:54:08.228" v="2137" actId="167"/>
          <ac:spMkLst>
            <pc:docMk/>
            <pc:sldMk cId="2250681193" sldId="6922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2T21:54:10.435" v="2138" actId="1076"/>
          <ac:spMkLst>
            <pc:docMk/>
            <pc:sldMk cId="2250681193" sldId="6922"/>
            <ac:spMk id="81" creationId="{CB94CF3E-75FB-462B-9258-F4D56C7FE474}"/>
          </ac:spMkLst>
        </pc:spChg>
        <pc:spChg chg="add mod">
          <ac:chgData name="Al Brooks" userId="34fc579134f071c1" providerId="LiveId" clId="{A18F2E7F-F688-4D24-A857-9FF7D79F7F9F}" dt="2021-01-22T21:54:13.279" v="2139" actId="1076"/>
          <ac:spMkLst>
            <pc:docMk/>
            <pc:sldMk cId="2250681193" sldId="6922"/>
            <ac:spMk id="82" creationId="{893704AD-DD02-4431-B47A-B0F6ED2A42B1}"/>
          </ac:spMkLst>
        </pc:spChg>
        <pc:picChg chg="add mod ord">
          <ac:chgData name="Al Brooks" userId="34fc579134f071c1" providerId="LiveId" clId="{A18F2E7F-F688-4D24-A857-9FF7D79F7F9F}" dt="2021-01-22T21:54:02.721" v="2135" actId="167"/>
          <ac:picMkLst>
            <pc:docMk/>
            <pc:sldMk cId="2250681193" sldId="6922"/>
            <ac:picMk id="83" creationId="{323F237B-3F97-488F-8D44-32326C779EDC}"/>
          </ac:picMkLst>
        </pc:picChg>
      </pc:sldChg>
      <pc:sldChg chg="del">
        <pc:chgData name="Al Brooks" userId="34fc579134f071c1" providerId="LiveId" clId="{A18F2E7F-F688-4D24-A857-9FF7D79F7F9F}" dt="2021-01-21T21:23:11.118" v="0" actId="47"/>
        <pc:sldMkLst>
          <pc:docMk/>
          <pc:sldMk cId="3933463150" sldId="6922"/>
        </pc:sldMkLst>
      </pc:sldChg>
      <pc:sldChg chg="addSp delSp modSp add del mod modClrScheme chgLayout">
        <pc:chgData name="Al Brooks" userId="34fc579134f071c1" providerId="LiveId" clId="{A18F2E7F-F688-4D24-A857-9FF7D79F7F9F}" dt="2021-01-25T17:44:51.747" v="4228" actId="47"/>
        <pc:sldMkLst>
          <pc:docMk/>
          <pc:sldMk cId="1859060171" sldId="6923"/>
        </pc:sldMkLst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2T21:52:07.717" v="2041" actId="113"/>
          <ac:spMkLst>
            <pc:docMk/>
            <pc:sldMk cId="1859060171" sldId="6923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2T21:52:41.400" v="2046" actId="1076"/>
          <ac:spMkLst>
            <pc:docMk/>
            <pc:sldMk cId="1859060171" sldId="6923"/>
            <ac:spMk id="21" creationId="{D800B438-E78B-4C04-8812-E548DC25F1FB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09" creationId="{16DCB80A-15C4-4741-8A4E-23EF8A52DFDE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0" creationId="{BAECEE17-02BC-4144-9826-E56D6EDDD7E2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1" creationId="{D821EEDA-FFCC-4DCA-B325-B8BFCCD8DE58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2" creationId="{C11EF4F0-65BD-40FD-BC91-5EE00244B7F5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3" creationId="{42F09F12-956C-43FF-928E-B6990C3FAE75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4" creationId="{581D70D9-4F42-4A66-BB35-087F27549537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5" creationId="{3CD77150-1538-4354-975A-46C13AA1EDD1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6" creationId="{EE1B984F-C59B-4E59-B785-AB48D5DEE31B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7" creationId="{4137A6A8-7DFF-49E5-B7C0-FAEF6644AE97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8" creationId="{90CFC490-9D0D-46AE-9A66-0210C682E617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19" creationId="{2F8064ED-01FB-4CB6-8D6D-F2AC2446301C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0" creationId="{5F388461-E4C1-4D1F-A214-E343F82E8A13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1" creationId="{B5B75649-E998-44C9-AB88-B5806A65C84B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2" creationId="{F3A60B08-3782-44F6-8842-E51F77AE8889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3" creationId="{D002DF6A-C06F-477E-BFF7-F060362838FC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4" creationId="{8110A76E-42FA-45D4-8E75-DFC60F2782AE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5" creationId="{E34B86DA-FC83-493A-845E-E1C0A7F8D4FE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6" creationId="{32842A99-53A0-4F16-96C5-2C11CB22F49C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7" creationId="{3BDD0C72-0407-48A5-87FD-C4B5CBF6DA78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8" creationId="{242C3892-7E04-4C9D-8562-978988AE23A0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29" creationId="{616BA88E-8ADD-4C95-9DAA-43BB0A5EE34F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30" creationId="{659E34FB-0397-4663-AA1E-CBA9386C0413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31" creationId="{17E6BBB6-E551-4272-8D33-15E685FFB5F8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32" creationId="{8DA4022E-65DE-4B07-9923-217AB60B8999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33" creationId="{E69438AA-777F-4166-9C56-B778AA1FCF8E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34" creationId="{4DDE4BBA-0DAE-42D2-9A9D-53B15DE23AC5}"/>
          </ac:spMkLst>
        </pc:spChg>
        <pc:spChg chg="add mod">
          <ac:chgData name="Al Brooks" userId="34fc579134f071c1" providerId="LiveId" clId="{A18F2E7F-F688-4D24-A857-9FF7D79F7F9F}" dt="2021-01-22T21:51:48.256" v="2034"/>
          <ac:spMkLst>
            <pc:docMk/>
            <pc:sldMk cId="1859060171" sldId="6923"/>
            <ac:spMk id="136" creationId="{E2CA9834-15CA-4CEC-8357-AEB0FE78509E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50" creationId="{CD5B69AB-9D85-4439-A93F-E3AAC2D9B523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51" creationId="{BBC717D7-0D23-4BC2-93E8-E4FDFFAA2078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52" creationId="{BE8C45EE-9FB1-4041-838F-00F9AEA60604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53" creationId="{F6EA7C0D-A93B-4937-A822-7E9EF2BCAB6C}"/>
          </ac:spMkLst>
        </pc:spChg>
        <pc:spChg chg="del">
          <ac:chgData name="Al Brooks" userId="34fc579134f071c1" providerId="LiveId" clId="{A18F2E7F-F688-4D24-A857-9FF7D79F7F9F}" dt="2021-01-22T21:52:34.356" v="2044" actId="478"/>
          <ac:spMkLst>
            <pc:docMk/>
            <pc:sldMk cId="1859060171" sldId="6923"/>
            <ac:spMk id="154" creationId="{08650FF4-5372-4939-ABEE-AF2E831FCFCA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2:09:33.949" v="2383" actId="478"/>
          <ac:spMkLst>
            <pc:docMk/>
            <pc:sldMk cId="1859060171" sldId="6923"/>
            <ac:spMk id="232" creationId="{819AFA96-EEDE-4161-BAAB-3CEFDF1596C7}"/>
          </ac:spMkLst>
        </pc:spChg>
        <pc:picChg chg="del mod modCrop">
          <ac:chgData name="Al Brooks" userId="34fc579134f071c1" providerId="LiveId" clId="{A18F2E7F-F688-4D24-A857-9FF7D79F7F9F}" dt="2021-01-22T21:52:29.972" v="2043" actId="21"/>
          <ac:picMkLst>
            <pc:docMk/>
            <pc:sldMk cId="1859060171" sldId="6923"/>
            <ac:picMk id="7" creationId="{288C5577-3122-4899-A8FD-6B5464C449B5}"/>
          </ac:picMkLst>
        </pc:picChg>
        <pc:picChg chg="add del mod">
          <ac:chgData name="Al Brooks" userId="34fc579134f071c1" providerId="LiveId" clId="{A18F2E7F-F688-4D24-A857-9FF7D79F7F9F}" dt="2021-01-22T21:53:10.200" v="2116" actId="478"/>
          <ac:picMkLst>
            <pc:docMk/>
            <pc:sldMk cId="1859060171" sldId="6923"/>
            <ac:picMk id="137" creationId="{D423927E-125F-4C8A-9F66-3C8E13C89AD5}"/>
          </ac:picMkLst>
        </pc:picChg>
        <pc:picChg chg="add mod">
          <ac:chgData name="Al Brooks" userId="34fc579134f071c1" providerId="LiveId" clId="{A18F2E7F-F688-4D24-A857-9FF7D79F7F9F}" dt="2021-01-22T21:53:11.670" v="2117"/>
          <ac:picMkLst>
            <pc:docMk/>
            <pc:sldMk cId="1859060171" sldId="6923"/>
            <ac:picMk id="138" creationId="{D8D8D11D-C449-4FE9-B306-AA21D2CBC21B}"/>
          </ac:picMkLst>
        </pc:pic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84" creationId="{F5BEDC4A-1467-49A5-8B83-12ABB765564C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86" creationId="{481EE960-31DE-450C-B8B4-BAEB9D43F133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88" creationId="{2522C38B-4CAD-4B57-8AA4-61BD7C4C446A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90" creationId="{A15B409E-5228-45CC-B74D-71099FD916A7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92" creationId="{918FE985-E46C-46B7-915E-83A80CBD1400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96" creationId="{19C5AE01-68CB-46B7-A5C6-055BDF4C1AF8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98" creationId="{0C8C387B-05F8-4B00-9D15-76C9EAD2D383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00" creationId="{DBAC60F0-327D-42EB-A338-A6D1B3119161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02" creationId="{A8DB0E9A-1296-4876-B3CD-006A7C5A4E84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05" creationId="{AE9C1234-948F-474E-A011-7B51C07F6A4C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07" creationId="{B77ADC78-3978-4C81-B200-80FE9A90DE43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35" creationId="{1D6F0F40-C351-4722-9053-41BACFEA4936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39" creationId="{A11C66A2-E752-4F2F-8A94-47D5680D465E}"/>
          </ac:cxnSpMkLst>
        </pc:cxnChg>
        <pc:cxnChg chg="del">
          <ac:chgData name="Al Brooks" userId="34fc579134f071c1" providerId="LiveId" clId="{A18F2E7F-F688-4D24-A857-9FF7D79F7F9F}" dt="2021-01-22T21:52:34.356" v="2044" actId="478"/>
          <ac:cxnSpMkLst>
            <pc:docMk/>
            <pc:sldMk cId="1859060171" sldId="6923"/>
            <ac:cxnSpMk id="155" creationId="{ED351A6D-4039-4A48-BA90-8099D0119972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2:09:33.949" v="2383" actId="478"/>
          <ac:cxnSpMkLst>
            <pc:docMk/>
            <pc:sldMk cId="1859060171" sldId="6923"/>
            <ac:cxnSpMk id="244" creationId="{A01D7C86-0024-44FE-BA74-69C0E0D0D261}"/>
          </ac:cxnSpMkLst>
        </pc:cxnChg>
      </pc:sldChg>
      <pc:sldChg chg="addSp delSp modSp add del mod ord modClrScheme chgLayout">
        <pc:chgData name="Al Brooks" userId="34fc579134f071c1" providerId="LiveId" clId="{A18F2E7F-F688-4D24-A857-9FF7D79F7F9F}" dt="2021-01-21T22:08:35.008" v="719" actId="2696"/>
        <pc:sldMkLst>
          <pc:docMk/>
          <pc:sldMk cId="2730579297" sldId="6923"/>
        </pc:sldMkLst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1T22:02:09.824" v="657" actId="20577"/>
          <ac:spMkLst>
            <pc:docMk/>
            <pc:sldMk cId="2730579297" sldId="6923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1T22:01:07.905" v="603" actId="1037"/>
          <ac:spMkLst>
            <pc:docMk/>
            <pc:sldMk cId="2730579297" sldId="6923"/>
            <ac:spMk id="21" creationId="{D800B438-E78B-4C04-8812-E548DC25F1FB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3" creationId="{5DB6E817-B623-48EE-8752-2207A065600A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4" creationId="{FFBD07CC-E3BC-4E8C-9BB7-AC6B2DFED09A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5" creationId="{AC59BD7E-9E8F-438F-AE18-4EA2F468CA33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6" creationId="{E4AEBC45-343E-4BF7-A327-A22B3B4FD7C8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7" creationId="{E0D067FB-924A-4EB6-9115-BB6FEE9A8B06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88" creationId="{991AE9ED-49D8-4770-8694-BA8281B6B361}"/>
          </ac:spMkLst>
        </pc:spChg>
        <pc:spChg chg="add del mod">
          <ac:chgData name="Al Brooks" userId="34fc579134f071c1" providerId="LiveId" clId="{A18F2E7F-F688-4D24-A857-9FF7D79F7F9F}" dt="2021-01-21T22:03:41.128" v="667" actId="478"/>
          <ac:spMkLst>
            <pc:docMk/>
            <pc:sldMk cId="2730579297" sldId="6923"/>
            <ac:spMk id="89" creationId="{CA5EF566-D3E9-40E3-B3B7-0593E392D429}"/>
          </ac:spMkLst>
        </pc:spChg>
        <pc:spChg chg="add del mod">
          <ac:chgData name="Al Brooks" userId="34fc579134f071c1" providerId="LiveId" clId="{A18F2E7F-F688-4D24-A857-9FF7D79F7F9F}" dt="2021-01-21T22:02:15.218" v="658" actId="478"/>
          <ac:spMkLst>
            <pc:docMk/>
            <pc:sldMk cId="2730579297" sldId="6923"/>
            <ac:spMk id="90" creationId="{C201F299-AEAD-49D5-BE77-CFEE54BB1D57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3" creationId="{8C25C265-EECF-475D-992F-A2FD6281BBCD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4" creationId="{9648A0AB-7046-48BE-A020-2754B925FDB5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5" creationId="{6EA5BD7A-7F49-468C-9A25-121FCC7581A6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6" creationId="{F1C4FAD9-873A-4473-BF45-52E2496A80DA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7" creationId="{F839C078-F704-42E2-9D35-FFDD1D301509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8" creationId="{95348246-4FAF-4D8D-AF8D-832F5F45BA93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99" creationId="{7DBBC6A2-1F60-4E25-846D-0E65D8B1725C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0" creationId="{4D9C6D1F-98F5-4958-8B1E-E5CEF186BBCF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1" creationId="{666C9A33-27C4-4B2B-98DA-3A993948D7F3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2" creationId="{500CC57E-328B-4F25-BD4F-87530822DEE5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3" creationId="{642F5B62-D3B8-4172-BD93-C6C43E007A76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4" creationId="{5F6315D6-E36F-4C5F-9260-4CA2BA2F952B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5" creationId="{E8155E8A-41EF-432C-92A2-15EC7CD85841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6" creationId="{7C05A89C-DEAA-4BBE-A12C-FEB8A205AFE8}"/>
          </ac:spMkLst>
        </pc:spChg>
        <pc:spChg chg="add del mod">
          <ac:chgData name="Al Brooks" userId="34fc579134f071c1" providerId="LiveId" clId="{A18F2E7F-F688-4D24-A857-9FF7D79F7F9F}" dt="2021-01-21T22:03:37.722" v="665"/>
          <ac:spMkLst>
            <pc:docMk/>
            <pc:sldMk cId="2730579297" sldId="6923"/>
            <ac:spMk id="107" creationId="{C81976B8-D676-4CAF-83FB-65C931CD2BBF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0" creationId="{E7417CF1-5726-44B2-B001-B1CFD1C7228E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1" creationId="{21B8E9C6-83D1-4CDB-9035-8F98C8F7D04C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2" creationId="{A9904415-2693-43A5-9035-A8E02ACBB845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3" creationId="{B0B4A64C-C62A-4054-AFC4-8C8A86517DED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4" creationId="{85E8ED54-5B33-42BD-B28B-BA09A7062E04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5" creationId="{92448E01-2B1A-4A47-A1E9-4329E3B2C6C9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6" creationId="{D4442210-B2F5-4AB0-844F-B2F30A56A6CE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7" creationId="{859700A5-03AB-41EF-80AD-2EDB8D94EA94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8" creationId="{02BA30AE-B289-4DF6-95E9-63972B3879F0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19" creationId="{2108E716-90C3-4055-A4F5-93C986DE446B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20" creationId="{12091A8B-8696-40C5-A345-DAE267EE8583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21" creationId="{28E2E51F-D3DE-4EEF-80A9-66A201D02B1C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22" creationId="{020B07A7-C262-44F2-A0F1-6CA6BA39AADE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23" creationId="{FBDFD687-2CCB-4766-9C82-4EF3ED128FBB}"/>
          </ac:spMkLst>
        </pc:spChg>
        <pc:spChg chg="add del mod">
          <ac:chgData name="Al Brooks" userId="34fc579134f071c1" providerId="LiveId" clId="{A18F2E7F-F688-4D24-A857-9FF7D79F7F9F}" dt="2021-01-21T22:03:35.606" v="664"/>
          <ac:spMkLst>
            <pc:docMk/>
            <pc:sldMk cId="2730579297" sldId="6923"/>
            <ac:spMk id="124" creationId="{226A1EDF-5FF7-40F2-8D96-0279A2BD5BD1}"/>
          </ac:spMkLst>
        </pc:spChg>
        <pc:spChg chg="add del mod">
          <ac:chgData name="Al Brooks" userId="34fc579134f071c1" providerId="LiveId" clId="{A18F2E7F-F688-4D24-A857-9FF7D79F7F9F}" dt="2021-01-21T22:05:17.525" v="683" actId="478"/>
          <ac:spMkLst>
            <pc:docMk/>
            <pc:sldMk cId="2730579297" sldId="6923"/>
            <ac:spMk id="129" creationId="{5165A101-D384-40DA-8A2F-BC2533ADC694}"/>
          </ac:spMkLst>
        </pc:spChg>
        <pc:spChg chg="add del mod">
          <ac:chgData name="Al Brooks" userId="34fc579134f071c1" providerId="LiveId" clId="{A18F2E7F-F688-4D24-A857-9FF7D79F7F9F}" dt="2021-01-21T22:05:22.945" v="685" actId="478"/>
          <ac:spMkLst>
            <pc:docMk/>
            <pc:sldMk cId="2730579297" sldId="6923"/>
            <ac:spMk id="130" creationId="{46110203-55A3-4EDF-BCB0-2EDFA2D4F180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1" creationId="{DEDE3C11-4B8D-4B90-81BB-E4B3147C9B78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2" creationId="{46F0D434-A4B3-4E89-AFFE-2E153141442C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3" creationId="{779E568A-9E00-4F51-8BEA-A020564E4455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4" creationId="{5E0B1A4C-ADFB-4C1A-92B2-11790A03B23A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5" creationId="{B9303D53-9FEB-4BB6-A893-245021CB4C00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6" creationId="{25720DF4-2CA2-43BB-825E-179DAA55EFF8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7" creationId="{2329EB30-206A-4EAC-898A-9F07A5432E4B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8" creationId="{08E32C1B-330A-4F2F-8237-BAD96C2289DF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39" creationId="{5FA8E295-AF4C-4983-BDF0-6368CC9BC12C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40" creationId="{1D1F8072-BDDB-4945-AAB5-7A5AC801DFD3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41" creationId="{66B5435E-BE64-4CCD-AA03-690EEDA0A9B2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43" creationId="{FCBA7006-FCA2-4231-BC4B-16CE3A0A92EB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44" creationId="{E15DE871-7F36-46AE-9F52-E0D6E1801B47}"/>
          </ac:spMkLst>
        </pc:spChg>
        <pc:spChg chg="add del mod">
          <ac:chgData name="Al Brooks" userId="34fc579134f071c1" providerId="LiveId" clId="{A18F2E7F-F688-4D24-A857-9FF7D79F7F9F}" dt="2021-01-21T22:05:24.655" v="687" actId="478"/>
          <ac:spMkLst>
            <pc:docMk/>
            <pc:sldMk cId="2730579297" sldId="6923"/>
            <ac:spMk id="145" creationId="{946D584C-4D6B-4F2A-8AAF-0BB9D58F3627}"/>
          </ac:spMkLst>
        </pc:spChg>
        <pc:spChg chg="add del mod">
          <ac:chgData name="Al Brooks" userId="34fc579134f071c1" providerId="LiveId" clId="{A18F2E7F-F688-4D24-A857-9FF7D79F7F9F}" dt="2021-01-21T22:05:22.103" v="684" actId="478"/>
          <ac:spMkLst>
            <pc:docMk/>
            <pc:sldMk cId="2730579297" sldId="6923"/>
            <ac:spMk id="146" creationId="{060DAC11-6B89-4BE7-81C7-6806A8A7F0E3}"/>
          </ac:spMkLst>
        </pc:spChg>
        <pc:spChg chg="add del mod">
          <ac:chgData name="Al Brooks" userId="34fc579134f071c1" providerId="LiveId" clId="{A18F2E7F-F688-4D24-A857-9FF7D79F7F9F}" dt="2021-01-21T22:05:27.078" v="690" actId="478"/>
          <ac:spMkLst>
            <pc:docMk/>
            <pc:sldMk cId="2730579297" sldId="6923"/>
            <ac:spMk id="147" creationId="{1AAFF045-7F4F-4749-8671-73186325E06E}"/>
          </ac:spMkLst>
        </pc:spChg>
        <pc:spChg chg="add del mod">
          <ac:chgData name="Al Brooks" userId="34fc579134f071c1" providerId="LiveId" clId="{A18F2E7F-F688-4D24-A857-9FF7D79F7F9F}" dt="2021-01-21T22:05:25.515" v="689" actId="478"/>
          <ac:spMkLst>
            <pc:docMk/>
            <pc:sldMk cId="2730579297" sldId="6923"/>
            <ac:spMk id="148" creationId="{7D56CF42-582A-4D8B-A54B-1284CDE04398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49" creationId="{0C2526F0-3175-4997-9D2B-F42586D18F54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50" creationId="{1AE3F7A2-A6E1-4099-8C80-4E3260D11A63}"/>
          </ac:spMkLst>
        </pc:spChg>
        <pc:spChg chg="add mod">
          <ac:chgData name="Al Brooks" userId="34fc579134f071c1" providerId="LiveId" clId="{A18F2E7F-F688-4D24-A857-9FF7D79F7F9F}" dt="2021-01-21T22:03:59.876" v="670"/>
          <ac:spMkLst>
            <pc:docMk/>
            <pc:sldMk cId="2730579297" sldId="6923"/>
            <ac:spMk id="151" creationId="{186FB601-CF68-458E-ABA0-31367A450494}"/>
          </ac:spMkLst>
        </pc:spChg>
        <pc:spChg chg="add del mod">
          <ac:chgData name="Al Brooks" userId="34fc579134f071c1" providerId="LiveId" clId="{A18F2E7F-F688-4D24-A857-9FF7D79F7F9F}" dt="2021-01-21T22:05:17.525" v="683" actId="478"/>
          <ac:spMkLst>
            <pc:docMk/>
            <pc:sldMk cId="2730579297" sldId="6923"/>
            <ac:spMk id="152" creationId="{2ECCFEA8-27CB-4CBB-89CF-DE8943C07B75}"/>
          </ac:spMkLst>
        </pc:spChg>
        <pc:spChg chg="add del mod">
          <ac:chgData name="Al Brooks" userId="34fc579134f071c1" providerId="LiveId" clId="{A18F2E7F-F688-4D24-A857-9FF7D79F7F9F}" dt="2021-01-21T22:05:17.525" v="683" actId="478"/>
          <ac:spMkLst>
            <pc:docMk/>
            <pc:sldMk cId="2730579297" sldId="6923"/>
            <ac:spMk id="153" creationId="{1F7CD45D-E19B-44FE-8EAB-5A2EB15922B0}"/>
          </ac:spMkLst>
        </pc:spChg>
        <pc:spChg chg="add del mod">
          <ac:chgData name="Al Brooks" userId="34fc579134f071c1" providerId="LiveId" clId="{A18F2E7F-F688-4D24-A857-9FF7D79F7F9F}" dt="2021-01-21T22:05:17.525" v="683" actId="478"/>
          <ac:spMkLst>
            <pc:docMk/>
            <pc:sldMk cId="2730579297" sldId="6923"/>
            <ac:spMk id="154" creationId="{FB80A69A-5A5D-4D34-9AAF-CC81267E5817}"/>
          </ac:spMkLst>
        </pc:spChg>
        <pc:spChg chg="add mod">
          <ac:chgData name="Al Brooks" userId="34fc579134f071c1" providerId="LiveId" clId="{A18F2E7F-F688-4D24-A857-9FF7D79F7F9F}" dt="2021-01-21T22:05:13.373" v="682" actId="1076"/>
          <ac:spMkLst>
            <pc:docMk/>
            <pc:sldMk cId="2730579297" sldId="6923"/>
            <ac:spMk id="155" creationId="{2E5169C2-BA12-4D0F-9330-D43449E87856}"/>
          </ac:spMkLst>
        </pc:spChg>
        <pc:spChg chg="add mod">
          <ac:chgData name="Al Brooks" userId="34fc579134f071c1" providerId="LiveId" clId="{A18F2E7F-F688-4D24-A857-9FF7D79F7F9F}" dt="2021-01-21T22:04:50.641" v="677" actId="1076"/>
          <ac:spMkLst>
            <pc:docMk/>
            <pc:sldMk cId="2730579297" sldId="6923"/>
            <ac:spMk id="157" creationId="{31D4F3BF-F5CF-43B4-B68C-98007C7ADEB6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2" creationId="{814AAE56-483D-4393-958F-62AC024E2BD2}"/>
          </ac:spMkLst>
        </pc:spChg>
        <pc:spChg chg="add mod">
          <ac:chgData name="Al Brooks" userId="34fc579134f071c1" providerId="LiveId" clId="{A18F2E7F-F688-4D24-A857-9FF7D79F7F9F}" dt="2021-01-21T22:08:08.059" v="716"/>
          <ac:spMkLst>
            <pc:docMk/>
            <pc:sldMk cId="2730579297" sldId="6923"/>
            <ac:spMk id="163" creationId="{83BC7180-8664-4F3D-8C28-8660F2697481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05:32.203" v="691" actId="478"/>
          <ac:spMkLst>
            <pc:docMk/>
            <pc:sldMk cId="2730579297" sldId="6923"/>
            <ac:spMk id="232" creationId="{819AFA96-EEDE-4161-BAAB-3CEFDF1596C7}"/>
          </ac:spMkLst>
        </pc:spChg>
        <pc:picChg chg="add mod">
          <ac:chgData name="Al Brooks" userId="34fc579134f071c1" providerId="LiveId" clId="{A18F2E7F-F688-4D24-A857-9FF7D79F7F9F}" dt="2021-01-21T22:05:09.444" v="681" actId="1076"/>
          <ac:picMkLst>
            <pc:docMk/>
            <pc:sldMk cId="2730579297" sldId="6923"/>
            <ac:picMk id="125" creationId="{994A7981-161F-4412-B2E5-A85A04DB8C1D}"/>
          </ac:picMkLst>
        </pc:picChg>
        <pc:picChg chg="del mod">
          <ac:chgData name="Al Brooks" userId="34fc579134f071c1" providerId="LiveId" clId="{A18F2E7F-F688-4D24-A857-9FF7D79F7F9F}" dt="2021-01-21T22:03:56.338" v="668" actId="478"/>
          <ac:picMkLst>
            <pc:docMk/>
            <pc:sldMk cId="2730579297" sldId="6923"/>
            <ac:picMk id="142" creationId="{A4D69FC6-401B-4636-846C-FF443CD954CE}"/>
          </ac:picMkLst>
        </pc:picChg>
        <pc:cxnChg chg="add del mod">
          <ac:chgData name="Al Brooks" userId="34fc579134f071c1" providerId="LiveId" clId="{A18F2E7F-F688-4D24-A857-9FF7D79F7F9F}" dt="2021-01-21T22:02:15.218" v="658" actId="478"/>
          <ac:cxnSpMkLst>
            <pc:docMk/>
            <pc:sldMk cId="2730579297" sldId="6923"/>
            <ac:cxnSpMk id="81" creationId="{CAB935A8-A311-4841-B3CC-3C632B20BD84}"/>
          </ac:cxnSpMkLst>
        </pc:cxnChg>
        <pc:cxnChg chg="add del mod">
          <ac:chgData name="Al Brooks" userId="34fc579134f071c1" providerId="LiveId" clId="{A18F2E7F-F688-4D24-A857-9FF7D79F7F9F}" dt="2021-01-21T22:03:58.349" v="669" actId="478"/>
          <ac:cxnSpMkLst>
            <pc:docMk/>
            <pc:sldMk cId="2730579297" sldId="6923"/>
            <ac:cxnSpMk id="82" creationId="{83F0ECB5-9500-47C4-9988-2BFB8B3576AA}"/>
          </ac:cxnSpMkLst>
        </pc:cxnChg>
        <pc:cxnChg chg="add del mod">
          <ac:chgData name="Al Brooks" userId="34fc579134f071c1" providerId="LiveId" clId="{A18F2E7F-F688-4D24-A857-9FF7D79F7F9F}" dt="2021-01-21T22:03:37.722" v="665"/>
          <ac:cxnSpMkLst>
            <pc:docMk/>
            <pc:sldMk cId="2730579297" sldId="6923"/>
            <ac:cxnSpMk id="91" creationId="{4E4F8CFA-2BF6-41A5-B2AD-E4A16F668FD2}"/>
          </ac:cxnSpMkLst>
        </pc:cxnChg>
        <pc:cxnChg chg="add del mod">
          <ac:chgData name="Al Brooks" userId="34fc579134f071c1" providerId="LiveId" clId="{A18F2E7F-F688-4D24-A857-9FF7D79F7F9F}" dt="2021-01-21T22:03:37.722" v="665"/>
          <ac:cxnSpMkLst>
            <pc:docMk/>
            <pc:sldMk cId="2730579297" sldId="6923"/>
            <ac:cxnSpMk id="92" creationId="{E46CC9C8-32C1-4EBD-8910-1539154214B7}"/>
          </ac:cxnSpMkLst>
        </pc:cxnChg>
        <pc:cxnChg chg="add del mod">
          <ac:chgData name="Al Brooks" userId="34fc579134f071c1" providerId="LiveId" clId="{A18F2E7F-F688-4D24-A857-9FF7D79F7F9F}" dt="2021-01-21T22:03:35.606" v="664"/>
          <ac:cxnSpMkLst>
            <pc:docMk/>
            <pc:sldMk cId="2730579297" sldId="6923"/>
            <ac:cxnSpMk id="108" creationId="{2CAD9703-09A0-4BB9-949E-780AFC2CA20C}"/>
          </ac:cxnSpMkLst>
        </pc:cxnChg>
        <pc:cxnChg chg="add del mod">
          <ac:chgData name="Al Brooks" userId="34fc579134f071c1" providerId="LiveId" clId="{A18F2E7F-F688-4D24-A857-9FF7D79F7F9F}" dt="2021-01-21T22:03:35.606" v="664"/>
          <ac:cxnSpMkLst>
            <pc:docMk/>
            <pc:sldMk cId="2730579297" sldId="6923"/>
            <ac:cxnSpMk id="109" creationId="{EF10EAB2-96DD-4D37-8323-F899B5D91831}"/>
          </ac:cxnSpMkLst>
        </pc:cxnChg>
        <pc:cxnChg chg="add mod">
          <ac:chgData name="Al Brooks" userId="34fc579134f071c1" providerId="LiveId" clId="{A18F2E7F-F688-4D24-A857-9FF7D79F7F9F}" dt="2021-01-21T22:03:59.876" v="670"/>
          <ac:cxnSpMkLst>
            <pc:docMk/>
            <pc:sldMk cId="2730579297" sldId="6923"/>
            <ac:cxnSpMk id="126" creationId="{0AA02EFA-CB4F-43E3-AD78-B42CAEFD14EA}"/>
          </ac:cxnSpMkLst>
        </pc:cxnChg>
        <pc:cxnChg chg="add mod">
          <ac:chgData name="Al Brooks" userId="34fc579134f071c1" providerId="LiveId" clId="{A18F2E7F-F688-4D24-A857-9FF7D79F7F9F}" dt="2021-01-21T22:03:59.876" v="670"/>
          <ac:cxnSpMkLst>
            <pc:docMk/>
            <pc:sldMk cId="2730579297" sldId="6923"/>
            <ac:cxnSpMk id="127" creationId="{3BD66E0C-7A38-4A75-9FC8-6AB51747AE83}"/>
          </ac:cxnSpMkLst>
        </pc:cxnChg>
        <pc:cxnChg chg="add mod">
          <ac:chgData name="Al Brooks" userId="34fc579134f071c1" providerId="LiveId" clId="{A18F2E7F-F688-4D24-A857-9FF7D79F7F9F}" dt="2021-01-21T22:03:59.876" v="670"/>
          <ac:cxnSpMkLst>
            <pc:docMk/>
            <pc:sldMk cId="2730579297" sldId="6923"/>
            <ac:cxnSpMk id="128" creationId="{A3FC2212-DBCE-4BBB-A53E-F6131E52CCC1}"/>
          </ac:cxnSpMkLst>
        </pc:cxnChg>
        <pc:cxnChg chg="add mod">
          <ac:chgData name="Al Brooks" userId="34fc579134f071c1" providerId="LiveId" clId="{A18F2E7F-F688-4D24-A857-9FF7D79F7F9F}" dt="2021-01-21T22:04:18.606" v="671"/>
          <ac:cxnSpMkLst>
            <pc:docMk/>
            <pc:sldMk cId="2730579297" sldId="6923"/>
            <ac:cxnSpMk id="156" creationId="{407EF2DC-F87D-486C-8758-61CD1E80169B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05:32.203" v="691" actId="478"/>
          <ac:cxnSpMkLst>
            <pc:docMk/>
            <pc:sldMk cId="2730579297" sldId="6923"/>
            <ac:cxnSpMk id="244" creationId="{A01D7C86-0024-44FE-BA74-69C0E0D0D261}"/>
          </ac:cxnSpMkLst>
        </pc:cxnChg>
      </pc:sldChg>
      <pc:sldChg chg="del">
        <pc:chgData name="Al Brooks" userId="34fc579134f071c1" providerId="LiveId" clId="{A18F2E7F-F688-4D24-A857-9FF7D79F7F9F}" dt="2021-01-21T21:23:11.118" v="0" actId="47"/>
        <pc:sldMkLst>
          <pc:docMk/>
          <pc:sldMk cId="4070057168" sldId="6923"/>
        </pc:sldMkLst>
      </pc:sldChg>
      <pc:sldChg chg="delSp add del mod">
        <pc:chgData name="Al Brooks" userId="34fc579134f071c1" providerId="LiveId" clId="{A18F2E7F-F688-4D24-A857-9FF7D79F7F9F}" dt="2021-01-21T22:06:02.378" v="693" actId="2696"/>
        <pc:sldMkLst>
          <pc:docMk/>
          <pc:sldMk cId="673489154" sldId="6924"/>
        </pc:sldMkLst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" creationId="{BC1EA356-AA12-4342-A103-DCF6D5B50FEE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1T22:05:59.133" v="692" actId="478"/>
          <ac:spMkLst>
            <pc:docMk/>
            <pc:sldMk cId="673489154" sldId="6924"/>
            <ac:spMk id="232" creationId="{819AFA96-EEDE-4161-BAAB-3CEFDF1596C7}"/>
          </ac:spMkLst>
        </pc:sp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1T22:05:59.133" v="692" actId="478"/>
          <ac:cxnSpMkLst>
            <pc:docMk/>
            <pc:sldMk cId="673489154" sldId="6924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5T17:44:51.747" v="4228" actId="47"/>
        <pc:sldMkLst>
          <pc:docMk/>
          <pc:sldMk cId="3573034653" sldId="6924"/>
        </pc:sldMkLst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2T21:54:37.901" v="2140" actId="1076"/>
          <ac:spMkLst>
            <pc:docMk/>
            <pc:sldMk cId="3573034653" sldId="6924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2T22:07:40.177" v="2356" actId="108"/>
          <ac:spMkLst>
            <pc:docMk/>
            <pc:sldMk cId="3573034653" sldId="6924"/>
            <ac:spMk id="109" creationId="{16DCB80A-15C4-4741-8A4E-23EF8A52DFDE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10" creationId="{BAECEE17-02BC-4144-9826-E56D6EDDD7E2}"/>
          </ac:spMkLst>
        </pc:spChg>
        <pc:spChg chg="mod">
          <ac:chgData name="Al Brooks" userId="34fc579134f071c1" providerId="LiveId" clId="{A18F2E7F-F688-4D24-A857-9FF7D79F7F9F}" dt="2021-01-22T22:07:46.235" v="2359" actId="108"/>
          <ac:spMkLst>
            <pc:docMk/>
            <pc:sldMk cId="3573034653" sldId="6924"/>
            <ac:spMk id="111" creationId="{D821EEDA-FFCC-4DCA-B325-B8BFCCD8DE58}"/>
          </ac:spMkLst>
        </pc:spChg>
        <pc:spChg chg="mod">
          <ac:chgData name="Al Brooks" userId="34fc579134f071c1" providerId="LiveId" clId="{A18F2E7F-F688-4D24-A857-9FF7D79F7F9F}" dt="2021-01-22T22:08:07.452" v="2365" actId="108"/>
          <ac:spMkLst>
            <pc:docMk/>
            <pc:sldMk cId="3573034653" sldId="6924"/>
            <ac:spMk id="112" creationId="{C11EF4F0-65BD-40FD-BC91-5EE00244B7F5}"/>
          </ac:spMkLst>
        </pc:spChg>
        <pc:spChg chg="mod">
          <ac:chgData name="Al Brooks" userId="34fc579134f071c1" providerId="LiveId" clId="{A18F2E7F-F688-4D24-A857-9FF7D79F7F9F}" dt="2021-01-22T22:08:04.936" v="2364" actId="1076"/>
          <ac:spMkLst>
            <pc:docMk/>
            <pc:sldMk cId="3573034653" sldId="6924"/>
            <ac:spMk id="113" creationId="{42F09F12-956C-43FF-928E-B6990C3FAE75}"/>
          </ac:spMkLst>
        </pc:spChg>
        <pc:spChg chg="mod">
          <ac:chgData name="Al Brooks" userId="34fc579134f071c1" providerId="LiveId" clId="{A18F2E7F-F688-4D24-A857-9FF7D79F7F9F}" dt="2021-01-22T22:07:49.227" v="2361" actId="108"/>
          <ac:spMkLst>
            <pc:docMk/>
            <pc:sldMk cId="3573034653" sldId="6924"/>
            <ac:spMk id="114" creationId="{581D70D9-4F42-4A66-BB35-087F27549537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15" creationId="{3CD77150-1538-4354-975A-46C13AA1EDD1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16" creationId="{EE1B984F-C59B-4E59-B785-AB48D5DEE31B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17" creationId="{4137A6A8-7DFF-49E5-B7C0-FAEF6644AE97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18" creationId="{90CFC490-9D0D-46AE-9A66-0210C682E617}"/>
          </ac:spMkLst>
        </pc:spChg>
        <pc:spChg chg="mod">
          <ac:chgData name="Al Brooks" userId="34fc579134f071c1" providerId="LiveId" clId="{A18F2E7F-F688-4D24-A857-9FF7D79F7F9F}" dt="2021-01-22T22:07:50.730" v="2362" actId="108"/>
          <ac:spMkLst>
            <pc:docMk/>
            <pc:sldMk cId="3573034653" sldId="6924"/>
            <ac:spMk id="119" creationId="{2F8064ED-01FB-4CB6-8D6D-F2AC2446301C}"/>
          </ac:spMkLst>
        </pc:spChg>
        <pc:spChg chg="mod">
          <ac:chgData name="Al Brooks" userId="34fc579134f071c1" providerId="LiveId" clId="{A18F2E7F-F688-4D24-A857-9FF7D79F7F9F}" dt="2021-01-22T22:07:51.733" v="2363" actId="108"/>
          <ac:spMkLst>
            <pc:docMk/>
            <pc:sldMk cId="3573034653" sldId="6924"/>
            <ac:spMk id="120" creationId="{5F388461-E4C1-4D1F-A214-E343F82E8A13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1" creationId="{B5B75649-E998-44C9-AB88-B5806A65C84B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2" creationId="{F3A60B08-3782-44F6-8842-E51F77AE8889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3" creationId="{D002DF6A-C06F-477E-BFF7-F060362838FC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4" creationId="{8110A76E-42FA-45D4-8E75-DFC60F2782AE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5" creationId="{E34B86DA-FC83-493A-845E-E1C0A7F8D4FE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6" creationId="{32842A99-53A0-4F16-96C5-2C11CB22F49C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7" creationId="{3BDD0C72-0407-48A5-87FD-C4B5CBF6DA78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28" creationId="{242C3892-7E04-4C9D-8562-978988AE23A0}"/>
          </ac:spMkLst>
        </pc:spChg>
        <pc:spChg chg="mod">
          <ac:chgData name="Al Brooks" userId="34fc579134f071c1" providerId="LiveId" clId="{A18F2E7F-F688-4D24-A857-9FF7D79F7F9F}" dt="2021-01-22T22:08:20.182" v="2366" actId="108"/>
          <ac:spMkLst>
            <pc:docMk/>
            <pc:sldMk cId="3573034653" sldId="6924"/>
            <ac:spMk id="129" creationId="{616BA88E-8ADD-4C95-9DAA-43BB0A5EE34F}"/>
          </ac:spMkLst>
        </pc:spChg>
        <pc:spChg chg="mod">
          <ac:chgData name="Al Brooks" userId="34fc579134f071c1" providerId="LiveId" clId="{A18F2E7F-F688-4D24-A857-9FF7D79F7F9F}" dt="2021-01-22T22:08:23.195" v="2367" actId="108"/>
          <ac:spMkLst>
            <pc:docMk/>
            <pc:sldMk cId="3573034653" sldId="6924"/>
            <ac:spMk id="130" creationId="{659E34FB-0397-4663-AA1E-CBA9386C0413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31" creationId="{17E6BBB6-E551-4272-8D33-15E685FFB5F8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32" creationId="{8DA4022E-65DE-4B07-9923-217AB60B8999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33" creationId="{E69438AA-777F-4166-9C56-B778AA1FCF8E}"/>
          </ac:spMkLst>
        </pc:spChg>
        <pc:spChg chg="mod">
          <ac:chgData name="Al Brooks" userId="34fc579134f071c1" providerId="LiveId" clId="{A18F2E7F-F688-4D24-A857-9FF7D79F7F9F}" dt="2021-01-22T21:53:01.588" v="2114" actId="1038"/>
          <ac:spMkLst>
            <pc:docMk/>
            <pc:sldMk cId="3573034653" sldId="6924"/>
            <ac:spMk id="134" creationId="{4DDE4BBA-0DAE-42D2-9A9D-53B15DE23AC5}"/>
          </ac:spMkLst>
        </pc:spChg>
        <pc:spChg chg="add mod">
          <ac:chgData name="Al Brooks" userId="34fc579134f071c1" providerId="LiveId" clId="{A18F2E7F-F688-4D24-A857-9FF7D79F7F9F}" dt="2021-01-22T22:08:44.868" v="2371" actId="13926"/>
          <ac:spMkLst>
            <pc:docMk/>
            <pc:sldMk cId="3573034653" sldId="6924"/>
            <ac:spMk id="137" creationId="{C68B5D8E-2EB1-4948-8BFE-32E5F7D0724C}"/>
          </ac:spMkLst>
        </pc:spChg>
        <pc:spChg chg="add mod">
          <ac:chgData name="Al Brooks" userId="34fc579134f071c1" providerId="LiveId" clId="{A18F2E7F-F688-4D24-A857-9FF7D79F7F9F}" dt="2021-01-22T22:08:33.832" v="2369" actId="13926"/>
          <ac:spMkLst>
            <pc:docMk/>
            <pc:sldMk cId="3573034653" sldId="6924"/>
            <ac:spMk id="140" creationId="{BDD1433A-602D-48AB-B139-DDC7B1A09850}"/>
          </ac:spMkLst>
        </pc:spChg>
        <pc:spChg chg="add mod">
          <ac:chgData name="Al Brooks" userId="34fc579134f071c1" providerId="LiveId" clId="{A18F2E7F-F688-4D24-A857-9FF7D79F7F9F}" dt="2021-01-22T21:58:28.076" v="2249" actId="404"/>
          <ac:spMkLst>
            <pc:docMk/>
            <pc:sldMk cId="3573034653" sldId="6924"/>
            <ac:spMk id="141" creationId="{7786A77B-DCC5-4124-91CC-55F378501892}"/>
          </ac:spMkLst>
        </pc:spChg>
        <pc:spChg chg="add mod">
          <ac:chgData name="Al Brooks" userId="34fc579134f071c1" providerId="LiveId" clId="{A18F2E7F-F688-4D24-A857-9FF7D79F7F9F}" dt="2021-01-22T21:58:28.076" v="2249" actId="404"/>
          <ac:spMkLst>
            <pc:docMk/>
            <pc:sldMk cId="3573034653" sldId="6924"/>
            <ac:spMk id="142" creationId="{C082A3F5-3BA6-4E18-A951-CE696121AF6D}"/>
          </ac:spMkLst>
        </pc:spChg>
        <pc:spChg chg="add del mod">
          <ac:chgData name="Al Brooks" userId="34fc579134f071c1" providerId="LiveId" clId="{A18F2E7F-F688-4D24-A857-9FF7D79F7F9F}" dt="2021-01-22T22:03:20.602" v="2308" actId="478"/>
          <ac:spMkLst>
            <pc:docMk/>
            <pc:sldMk cId="3573034653" sldId="6924"/>
            <ac:spMk id="145" creationId="{B9CCD8BF-8311-4D6C-AF55-36AAE152862E}"/>
          </ac:spMkLst>
        </pc:spChg>
        <pc:spChg chg="add mod">
          <ac:chgData name="Al Brooks" userId="34fc579134f071c1" providerId="LiveId" clId="{A18F2E7F-F688-4D24-A857-9FF7D79F7F9F}" dt="2021-01-22T22:09:04.775" v="2375" actId="13926"/>
          <ac:spMkLst>
            <pc:docMk/>
            <pc:sldMk cId="3573034653" sldId="6924"/>
            <ac:spMk id="146" creationId="{60A597E1-DCE5-472E-8D8B-890E6EA687FC}"/>
          </ac:spMkLst>
        </pc:spChg>
        <pc:spChg chg="del mod">
          <ac:chgData name="Al Brooks" userId="34fc579134f071c1" providerId="LiveId" clId="{A18F2E7F-F688-4D24-A857-9FF7D79F7F9F}" dt="2021-01-22T22:02:52.774" v="2297" actId="478"/>
          <ac:spMkLst>
            <pc:docMk/>
            <pc:sldMk cId="3573034653" sldId="6924"/>
            <ac:spMk id="150" creationId="{CD5B69AB-9D85-4439-A93F-E3AAC2D9B523}"/>
          </ac:spMkLst>
        </pc:spChg>
        <pc:spChg chg="mod">
          <ac:chgData name="Al Brooks" userId="34fc579134f071c1" providerId="LiveId" clId="{A18F2E7F-F688-4D24-A857-9FF7D79F7F9F}" dt="2021-01-22T22:09:09.827" v="2377" actId="13926"/>
          <ac:spMkLst>
            <pc:docMk/>
            <pc:sldMk cId="3573034653" sldId="6924"/>
            <ac:spMk id="151" creationId="{BBC717D7-0D23-4BC2-93E8-E4FDFFAA2078}"/>
          </ac:spMkLst>
        </pc:spChg>
        <pc:spChg chg="mod">
          <ac:chgData name="Al Brooks" userId="34fc579134f071c1" providerId="LiveId" clId="{A18F2E7F-F688-4D24-A857-9FF7D79F7F9F}" dt="2021-01-22T22:09:16.247" v="2379" actId="13926"/>
          <ac:spMkLst>
            <pc:docMk/>
            <pc:sldMk cId="3573034653" sldId="6924"/>
            <ac:spMk id="152" creationId="{BE8C45EE-9FB1-4041-838F-00F9AEA60604}"/>
          </ac:spMkLst>
        </pc:spChg>
        <pc:spChg chg="mod">
          <ac:chgData name="Al Brooks" userId="34fc579134f071c1" providerId="LiveId" clId="{A18F2E7F-F688-4D24-A857-9FF7D79F7F9F}" dt="2021-01-22T22:09:24.830" v="2382" actId="13926"/>
          <ac:spMkLst>
            <pc:docMk/>
            <pc:sldMk cId="3573034653" sldId="6924"/>
            <ac:spMk id="153" creationId="{F6EA7C0D-A93B-4937-A822-7E9EF2BCAB6C}"/>
          </ac:spMkLst>
        </pc:spChg>
        <pc:spChg chg="mod">
          <ac:chgData name="Al Brooks" userId="34fc579134f071c1" providerId="LiveId" clId="{A18F2E7F-F688-4D24-A857-9FF7D79F7F9F}" dt="2021-01-22T22:02:43.672" v="2294" actId="404"/>
          <ac:spMkLst>
            <pc:docMk/>
            <pc:sldMk cId="3573034653" sldId="6924"/>
            <ac:spMk id="154" creationId="{08650FF4-5372-4939-ABEE-AF2E831FCFCA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2:09:41.040" v="2384" actId="478"/>
          <ac:spMkLst>
            <pc:docMk/>
            <pc:sldMk cId="3573034653" sldId="6924"/>
            <ac:spMk id="232" creationId="{819AFA96-EEDE-4161-BAAB-3CEFDF1596C7}"/>
          </ac:spMkLst>
        </pc:spChg>
        <pc:picChg chg="mod">
          <ac:chgData name="Al Brooks" userId="34fc579134f071c1" providerId="LiveId" clId="{A18F2E7F-F688-4D24-A857-9FF7D79F7F9F}" dt="2021-01-22T21:58:54.622" v="2257" actId="1076"/>
          <ac:picMkLst>
            <pc:docMk/>
            <pc:sldMk cId="3573034653" sldId="6924"/>
            <ac:picMk id="7" creationId="{288C5577-3122-4899-A8FD-6B5464C449B5}"/>
          </ac:picMkLst>
        </pc:pic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84" creationId="{F5BEDC4A-1467-49A5-8B83-12ABB765564C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86" creationId="{481EE960-31DE-450C-B8B4-BAEB9D43F133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88" creationId="{2522C38B-4CAD-4B57-8AA4-61BD7C4C446A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90" creationId="{A15B409E-5228-45CC-B74D-71099FD916A7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92" creationId="{918FE985-E46C-46B7-915E-83A80CBD1400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96" creationId="{19C5AE01-68CB-46B7-A5C6-055BDF4C1AF8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98" creationId="{0C8C387B-05F8-4B00-9D15-76C9EAD2D383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00" creationId="{DBAC60F0-327D-42EB-A338-A6D1B3119161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02" creationId="{A8DB0E9A-1296-4876-B3CD-006A7C5A4E84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05" creationId="{AE9C1234-948F-474E-A011-7B51C07F6A4C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07" creationId="{B77ADC78-3978-4C81-B200-80FE9A90DE43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35" creationId="{1D6F0F40-C351-4722-9053-41BACFEA4936}"/>
          </ac:cxnSpMkLst>
        </pc:cxnChg>
        <pc:cxnChg chg="add mod">
          <ac:chgData name="Al Brooks" userId="34fc579134f071c1" providerId="LiveId" clId="{A18F2E7F-F688-4D24-A857-9FF7D79F7F9F}" dt="2021-01-22T21:55:56.690" v="2171" actId="1076"/>
          <ac:cxnSpMkLst>
            <pc:docMk/>
            <pc:sldMk cId="3573034653" sldId="6924"/>
            <ac:cxnSpMk id="138" creationId="{2B145328-4172-4212-A200-3F02C7843562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39" creationId="{A11C66A2-E752-4F2F-8A94-47D5680D465E}"/>
          </ac:cxnSpMkLst>
        </pc:cxnChg>
        <pc:cxnChg chg="add mod">
          <ac:chgData name="Al Brooks" userId="34fc579134f071c1" providerId="LiveId" clId="{A18F2E7F-F688-4D24-A857-9FF7D79F7F9F}" dt="2021-01-22T21:59:00.135" v="2258" actId="571"/>
          <ac:cxnSpMkLst>
            <pc:docMk/>
            <pc:sldMk cId="3573034653" sldId="6924"/>
            <ac:cxnSpMk id="143" creationId="{1D66AEE6-8554-4A09-A42B-84924171353E}"/>
          </ac:cxnSpMkLst>
        </pc:cxnChg>
        <pc:cxnChg chg="add mod">
          <ac:chgData name="Al Brooks" userId="34fc579134f071c1" providerId="LiveId" clId="{A18F2E7F-F688-4D24-A857-9FF7D79F7F9F}" dt="2021-01-22T22:00:36.795" v="2269" actId="14100"/>
          <ac:cxnSpMkLst>
            <pc:docMk/>
            <pc:sldMk cId="3573034653" sldId="6924"/>
            <ac:cxnSpMk id="144" creationId="{F8F87D2D-6E4B-4D0C-9FC2-D81349533CAA}"/>
          </ac:cxnSpMkLst>
        </pc:cxnChg>
        <pc:cxnChg chg="add mod">
          <ac:chgData name="Al Brooks" userId="34fc579134f071c1" providerId="LiveId" clId="{A18F2E7F-F688-4D24-A857-9FF7D79F7F9F}" dt="2021-01-22T22:03:29.428" v="2310" actId="571"/>
          <ac:cxnSpMkLst>
            <pc:docMk/>
            <pc:sldMk cId="3573034653" sldId="6924"/>
            <ac:cxnSpMk id="147" creationId="{DDE55EA0-D643-428A-A647-1A8BD63758A3}"/>
          </ac:cxnSpMkLst>
        </pc:cxnChg>
        <pc:cxnChg chg="add mod">
          <ac:chgData name="Al Brooks" userId="34fc579134f071c1" providerId="LiveId" clId="{A18F2E7F-F688-4D24-A857-9FF7D79F7F9F}" dt="2021-01-22T22:03:48.239" v="2338" actId="1036"/>
          <ac:cxnSpMkLst>
            <pc:docMk/>
            <pc:sldMk cId="3573034653" sldId="6924"/>
            <ac:cxnSpMk id="148" creationId="{528B2F70-1E23-47F4-A634-DF958063BFE7}"/>
          </ac:cxnSpMkLst>
        </pc:cxnChg>
        <pc:cxnChg chg="mod">
          <ac:chgData name="Al Brooks" userId="34fc579134f071c1" providerId="LiveId" clId="{A18F2E7F-F688-4D24-A857-9FF7D79F7F9F}" dt="2021-01-22T21:53:01.588" v="2114" actId="1038"/>
          <ac:cxnSpMkLst>
            <pc:docMk/>
            <pc:sldMk cId="3573034653" sldId="6924"/>
            <ac:cxnSpMk id="155" creationId="{ED351A6D-4039-4A48-BA90-8099D0119972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2:09:41.040" v="2384" actId="478"/>
          <ac:cxnSpMkLst>
            <pc:docMk/>
            <pc:sldMk cId="3573034653" sldId="6924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2T22:05:03.357" v="2353" actId="2696"/>
        <pc:sldMkLst>
          <pc:docMk/>
          <pc:sldMk cId="1288382849" sldId="6925"/>
        </pc:sldMkLst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2T22:01:52.822" v="2281"/>
          <ac:spMkLst>
            <pc:docMk/>
            <pc:sldMk cId="1288382849" sldId="6925"/>
            <ac:spMk id="5" creationId="{00000000-0000-0000-0000-000000000000}"/>
          </ac:spMkLst>
        </pc:spChg>
        <pc:spChg chg="del">
          <ac:chgData name="Al Brooks" userId="34fc579134f071c1" providerId="LiveId" clId="{A18F2E7F-F688-4D24-A857-9FF7D79F7F9F}" dt="2021-01-22T22:04:54.329" v="2349" actId="478"/>
          <ac:spMkLst>
            <pc:docMk/>
            <pc:sldMk cId="1288382849" sldId="6925"/>
            <ac:spMk id="81" creationId="{CB94CF3E-75FB-462B-9258-F4D56C7FE474}"/>
          </ac:spMkLst>
        </pc:spChg>
        <pc:spChg chg="del">
          <ac:chgData name="Al Brooks" userId="34fc579134f071c1" providerId="LiveId" clId="{A18F2E7F-F688-4D24-A857-9FF7D79F7F9F}" dt="2021-01-22T22:04:56.883" v="2351" actId="478"/>
          <ac:spMkLst>
            <pc:docMk/>
            <pc:sldMk cId="1288382849" sldId="6925"/>
            <ac:spMk id="82" creationId="{9F1C7A75-34F0-446D-9DB4-9E7E9EA3A6C0}"/>
          </ac:spMkLst>
        </pc:spChg>
        <pc:spChg chg="add mod">
          <ac:chgData name="Al Brooks" userId="34fc579134f071c1" providerId="LiveId" clId="{A18F2E7F-F688-4D24-A857-9FF7D79F7F9F}" dt="2021-01-22T22:04:58.580" v="2352"/>
          <ac:spMkLst>
            <pc:docMk/>
            <pc:sldMk cId="1288382849" sldId="6925"/>
            <ac:spMk id="97" creationId="{E54EB1E0-A4D6-4258-97AF-E99092CA449F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2T22:02:04.731" v="2284" actId="478"/>
          <ac:spMkLst>
            <pc:docMk/>
            <pc:sldMk cId="1288382849" sldId="6925"/>
            <ac:spMk id="232" creationId="{819AFA96-EEDE-4161-BAAB-3CEFDF1596C7}"/>
          </ac:spMkLst>
        </pc:spChg>
        <pc:cxnChg chg="del">
          <ac:chgData name="Al Brooks" userId="34fc579134f071c1" providerId="LiveId" clId="{A18F2E7F-F688-4D24-A857-9FF7D79F7F9F}" dt="2021-01-22T22:04:55.265" v="2350" actId="478"/>
          <ac:cxnSpMkLst>
            <pc:docMk/>
            <pc:sldMk cId="1288382849" sldId="6925"/>
            <ac:cxnSpMk id="96" creationId="{557C44C6-C181-4FBC-84B8-95AA1F73DFD9}"/>
          </ac:cxnSpMkLst>
        </pc:cxnChg>
        <pc:cxnChg chg="add mod">
          <ac:chgData name="Al Brooks" userId="34fc579134f071c1" providerId="LiveId" clId="{A18F2E7F-F688-4D24-A857-9FF7D79F7F9F}" dt="2021-01-22T22:04:58.580" v="2352"/>
          <ac:cxnSpMkLst>
            <pc:docMk/>
            <pc:sldMk cId="1288382849" sldId="6925"/>
            <ac:cxnSpMk id="98" creationId="{9FB5665C-7E7B-4F54-A250-0986F1AF6D7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2T22:02:04.731" v="2284" actId="478"/>
          <ac:cxnSpMkLst>
            <pc:docMk/>
            <pc:sldMk cId="1288382849" sldId="692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18F2E7F-F688-4D24-A857-9FF7D79F7F9F}" dt="2021-01-27T17:48:59.526" v="7068" actId="47"/>
        <pc:sldMkLst>
          <pc:docMk/>
          <pc:sldMk cId="1156748393" sldId="6945"/>
        </pc:sldMkLst>
        <pc:spChg chg="mod">
          <ac:chgData name="Al Brooks" userId="34fc579134f071c1" providerId="LiveId" clId="{A18F2E7F-F688-4D24-A857-9FF7D79F7F9F}" dt="2021-01-26T21:25:40.131" v="6447" actId="20577"/>
          <ac:spMkLst>
            <pc:docMk/>
            <pc:sldMk cId="1156748393" sldId="6945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6T16:36:50.397" v="6037" actId="20577"/>
          <ac:spMkLst>
            <pc:docMk/>
            <pc:sldMk cId="1156748393" sldId="6945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6T21:30:20.348" v="6512" actId="1076"/>
          <ac:spMkLst>
            <pc:docMk/>
            <pc:sldMk cId="1156748393" sldId="6945"/>
            <ac:spMk id="112" creationId="{D8E66AE1-7DDA-4292-A840-AF0388F7F065}"/>
          </ac:spMkLst>
        </pc:spChg>
        <pc:spChg chg="add mod">
          <ac:chgData name="Al Brooks" userId="34fc579134f071c1" providerId="LiveId" clId="{A18F2E7F-F688-4D24-A857-9FF7D79F7F9F}" dt="2021-01-26T21:30:22.954" v="6513" actId="1076"/>
          <ac:spMkLst>
            <pc:docMk/>
            <pc:sldMk cId="1156748393" sldId="6945"/>
            <ac:spMk id="113" creationId="{07D0127B-3D7D-4249-AD1B-E83982D805D7}"/>
          </ac:spMkLst>
        </pc:spChg>
        <pc:spChg chg="add mod">
          <ac:chgData name="Al Brooks" userId="34fc579134f071c1" providerId="LiveId" clId="{A18F2E7F-F688-4D24-A857-9FF7D79F7F9F}" dt="2021-01-26T21:28:35.507" v="6482" actId="571"/>
          <ac:spMkLst>
            <pc:docMk/>
            <pc:sldMk cId="1156748393" sldId="6945"/>
            <ac:spMk id="114" creationId="{30EBB334-D278-4E6E-8258-B20B047535D4}"/>
          </ac:spMkLst>
        </pc:spChg>
        <pc:spChg chg="add mod">
          <ac:chgData name="Al Brooks" userId="34fc579134f071c1" providerId="LiveId" clId="{A18F2E7F-F688-4D24-A857-9FF7D79F7F9F}" dt="2021-01-26T21:31:39.219" v="6532" actId="1076"/>
          <ac:spMkLst>
            <pc:docMk/>
            <pc:sldMk cId="1156748393" sldId="6945"/>
            <ac:spMk id="115" creationId="{EC9D9E70-A0B5-4323-A042-F296ADA95751}"/>
          </ac:spMkLst>
        </pc:spChg>
        <pc:spChg chg="add mod">
          <ac:chgData name="Al Brooks" userId="34fc579134f071c1" providerId="LiveId" clId="{A18F2E7F-F688-4D24-A857-9FF7D79F7F9F}" dt="2021-01-26T21:28:41.179" v="6484" actId="571"/>
          <ac:spMkLst>
            <pc:docMk/>
            <pc:sldMk cId="1156748393" sldId="6945"/>
            <ac:spMk id="116" creationId="{A86591F9-0033-4644-8183-EEE8E1D165EB}"/>
          </ac:spMkLst>
        </pc:spChg>
        <pc:spChg chg="add mod">
          <ac:chgData name="Al Brooks" userId="34fc579134f071c1" providerId="LiveId" clId="{A18F2E7F-F688-4D24-A857-9FF7D79F7F9F}" dt="2021-01-26T21:31:47.765" v="6535" actId="1076"/>
          <ac:spMkLst>
            <pc:docMk/>
            <pc:sldMk cId="1156748393" sldId="6945"/>
            <ac:spMk id="117" creationId="{B5F0F763-C143-4428-8C29-3E289B871285}"/>
          </ac:spMkLst>
        </pc:spChg>
        <pc:spChg chg="add mod">
          <ac:chgData name="Al Brooks" userId="34fc579134f071c1" providerId="LiveId" clId="{A18F2E7F-F688-4D24-A857-9FF7D79F7F9F}" dt="2021-01-26T21:31:54.314" v="6536" actId="1076"/>
          <ac:spMkLst>
            <pc:docMk/>
            <pc:sldMk cId="1156748393" sldId="6945"/>
            <ac:spMk id="118" creationId="{2E1B6A44-D893-42B6-92B8-CD99AF01D32C}"/>
          </ac:spMkLst>
        </pc:spChg>
        <pc:spChg chg="add mod">
          <ac:chgData name="Al Brooks" userId="34fc579134f071c1" providerId="LiveId" clId="{A18F2E7F-F688-4D24-A857-9FF7D79F7F9F}" dt="2021-01-26T21:32:15.502" v="6542" actId="1076"/>
          <ac:spMkLst>
            <pc:docMk/>
            <pc:sldMk cId="1156748393" sldId="6945"/>
            <ac:spMk id="119" creationId="{20734CC4-E7A7-41AF-90EE-D00194535A42}"/>
          </ac:spMkLst>
        </pc:spChg>
        <pc:spChg chg="add mod">
          <ac:chgData name="Al Brooks" userId="34fc579134f071c1" providerId="LiveId" clId="{A18F2E7F-F688-4D24-A857-9FF7D79F7F9F}" dt="2021-01-26T21:32:17.537" v="6543" actId="1076"/>
          <ac:spMkLst>
            <pc:docMk/>
            <pc:sldMk cId="1156748393" sldId="6945"/>
            <ac:spMk id="120" creationId="{47A9C053-4B63-443E-984B-B7B8B31A6F36}"/>
          </ac:spMkLst>
        </pc:spChg>
        <pc:spChg chg="add del mod or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0" creationId="{514236F1-FD0C-424F-AB67-E7EC10A05BA6}"/>
          </ac:spMkLst>
        </pc:spChg>
        <pc:spChg chg="add mod">
          <ac:chgData name="Al Brooks" userId="34fc579134f071c1" providerId="LiveId" clId="{A18F2E7F-F688-4D24-A857-9FF7D79F7F9F}" dt="2021-01-26T21:32:54.167" v="6554" actId="1076"/>
          <ac:spMkLst>
            <pc:docMk/>
            <pc:sldMk cId="1156748393" sldId="6945"/>
            <ac:spMk id="121" creationId="{5765FED2-3662-4D3D-A534-BE572B900DE3}"/>
          </ac:spMkLst>
        </pc:spChg>
        <pc:spChg chg="add del mod or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1" creationId="{D94E1FC0-EB78-4D94-81DD-89B069DCE18D}"/>
          </ac:spMkLst>
        </pc:spChg>
        <pc:spChg chg="add mod">
          <ac:chgData name="Al Brooks" userId="34fc579134f071c1" providerId="LiveId" clId="{A18F2E7F-F688-4D24-A857-9FF7D79F7F9F}" dt="2021-01-26T21:33:11.939" v="6559" actId="1076"/>
          <ac:spMkLst>
            <pc:docMk/>
            <pc:sldMk cId="1156748393" sldId="6945"/>
            <ac:spMk id="122" creationId="{19FA806D-2D3B-4115-9D6E-0EE76041DC61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3" creationId="{151684AB-3863-4A8A-9C4E-6949B545F146}"/>
          </ac:spMkLst>
        </pc:spChg>
        <pc:spChg chg="add mod">
          <ac:chgData name="Al Brooks" userId="34fc579134f071c1" providerId="LiveId" clId="{A18F2E7F-F688-4D24-A857-9FF7D79F7F9F}" dt="2021-01-26T21:33:27.420" v="6565" actId="1076"/>
          <ac:spMkLst>
            <pc:docMk/>
            <pc:sldMk cId="1156748393" sldId="6945"/>
            <ac:spMk id="123" creationId="{57C2C4AD-369C-429D-BC57-32E926A687AE}"/>
          </ac:spMkLst>
        </pc:spChg>
        <pc:spChg chg="add mod">
          <ac:chgData name="Al Brooks" userId="34fc579134f071c1" providerId="LiveId" clId="{A18F2E7F-F688-4D24-A857-9FF7D79F7F9F}" dt="2021-01-26T21:33:29.506" v="6566" actId="1076"/>
          <ac:spMkLst>
            <pc:docMk/>
            <pc:sldMk cId="1156748393" sldId="6945"/>
            <ac:spMk id="124" creationId="{8984A0A6-747C-4EBC-B2AC-6A100AEB21BA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4" creationId="{DBB26A1F-3C47-4B46-A8DB-993637F5E674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5" creationId="{31DC8A67-8E20-4EA6-8F36-4142A932B539}"/>
          </ac:spMkLst>
        </pc:spChg>
        <pc:spChg chg="add mod">
          <ac:chgData name="Al Brooks" userId="34fc579134f071c1" providerId="LiveId" clId="{A18F2E7F-F688-4D24-A857-9FF7D79F7F9F}" dt="2021-01-26T21:33:32.947" v="6567" actId="1076"/>
          <ac:spMkLst>
            <pc:docMk/>
            <pc:sldMk cId="1156748393" sldId="6945"/>
            <ac:spMk id="125" creationId="{99DB76F3-0417-4184-A19B-63C8692A3A1B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6" creationId="{9EA2C560-1252-4A61-9880-9DC5ED8A25A1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7" creationId="{D2BC0D2E-FA3B-4092-8A9E-14E53474D54A}"/>
          </ac:spMkLst>
        </pc:spChg>
        <pc:spChg chg="add mod">
          <ac:chgData name="Al Brooks" userId="34fc579134f071c1" providerId="LiveId" clId="{A18F2E7F-F688-4D24-A857-9FF7D79F7F9F}" dt="2021-01-26T21:29:18.849" v="6495" actId="571"/>
          <ac:spMkLst>
            <pc:docMk/>
            <pc:sldMk cId="1156748393" sldId="6945"/>
            <ac:spMk id="128" creationId="{49022DE0-F95F-4B91-84E9-AD45428999DE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8" creationId="{A6A86297-E4AE-45CB-97EB-D55401C84FB8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29" creationId="{76F97928-189D-4D9B-B0AE-43388D75D37D}"/>
          </ac:spMkLst>
        </pc:spChg>
        <pc:spChg chg="add mod">
          <ac:chgData name="Al Brooks" userId="34fc579134f071c1" providerId="LiveId" clId="{A18F2E7F-F688-4D24-A857-9FF7D79F7F9F}" dt="2021-01-26T21:31:25.163" v="6529" actId="1076"/>
          <ac:spMkLst>
            <pc:docMk/>
            <pc:sldMk cId="1156748393" sldId="6945"/>
            <ac:spMk id="129" creationId="{CC4E588B-16E3-4469-B97D-C5D6115EC50E}"/>
          </ac:spMkLst>
        </pc:spChg>
        <pc:spChg chg="add mod">
          <ac:chgData name="Al Brooks" userId="34fc579134f071c1" providerId="LiveId" clId="{A18F2E7F-F688-4D24-A857-9FF7D79F7F9F}" dt="2021-01-26T21:31:27.399" v="6530" actId="1076"/>
          <ac:spMkLst>
            <pc:docMk/>
            <pc:sldMk cId="1156748393" sldId="6945"/>
            <ac:spMk id="130" creationId="{5795CE52-7E8D-4926-B677-DCE8AA89653F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0" creationId="{DC8BE26B-7E6E-4E2F-9D97-8E492D571A85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1" creationId="{30702F3A-A831-4FE4-8869-70964ED55ED1}"/>
          </ac:spMkLst>
        </pc:spChg>
        <pc:spChg chg="add mod">
          <ac:chgData name="Al Brooks" userId="34fc579134f071c1" providerId="LiveId" clId="{A18F2E7F-F688-4D24-A857-9FF7D79F7F9F}" dt="2021-01-26T21:32:11.029" v="6540" actId="1076"/>
          <ac:spMkLst>
            <pc:docMk/>
            <pc:sldMk cId="1156748393" sldId="6945"/>
            <ac:spMk id="131" creationId="{EB65B815-5170-4CB8-96F9-8D5D88035591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2" creationId="{8AB6EBC8-199C-4CAD-9648-3A1A0061886F}"/>
          </ac:spMkLst>
        </pc:spChg>
        <pc:spChg chg="add mod">
          <ac:chgData name="Al Brooks" userId="34fc579134f071c1" providerId="LiveId" clId="{A18F2E7F-F688-4D24-A857-9FF7D79F7F9F}" dt="2021-01-26T21:32:13.357" v="6541" actId="1076"/>
          <ac:spMkLst>
            <pc:docMk/>
            <pc:sldMk cId="1156748393" sldId="6945"/>
            <ac:spMk id="132" creationId="{B5E6DD5B-5D85-4A4F-A464-B86BAB1DE5AA}"/>
          </ac:spMkLst>
        </pc:spChg>
        <pc:spChg chg="add mod">
          <ac:chgData name="Al Brooks" userId="34fc579134f071c1" providerId="LiveId" clId="{A18F2E7F-F688-4D24-A857-9FF7D79F7F9F}" dt="2021-01-26T21:32:21.224" v="6545" actId="1076"/>
          <ac:spMkLst>
            <pc:docMk/>
            <pc:sldMk cId="1156748393" sldId="6945"/>
            <ac:spMk id="133" creationId="{54646E7A-C388-4C81-A899-A17FCC91DA33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3" creationId="{A0586B88-FC9F-4904-B9AA-566E119BBF23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4" creationId="{908168A9-905B-456E-861B-EC86C39AF1FE}"/>
          </ac:spMkLst>
        </pc:spChg>
        <pc:spChg chg="add mod">
          <ac:chgData name="Al Brooks" userId="34fc579134f071c1" providerId="LiveId" clId="{A18F2E7F-F688-4D24-A857-9FF7D79F7F9F}" dt="2021-01-26T21:32:23.532" v="6546" actId="1076"/>
          <ac:spMkLst>
            <pc:docMk/>
            <pc:sldMk cId="1156748393" sldId="6945"/>
            <ac:spMk id="134" creationId="{DD3FEE9C-3372-4425-B53A-FFD0CB916F12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5" creationId="{A1AA18C9-AF97-4C46-ADF0-25579B951995}"/>
          </ac:spMkLst>
        </pc:spChg>
        <pc:spChg chg="add mod">
          <ac:chgData name="Al Brooks" userId="34fc579134f071c1" providerId="LiveId" clId="{A18F2E7F-F688-4D24-A857-9FF7D79F7F9F}" dt="2021-01-26T21:32:25.855" v="6547" actId="1076"/>
          <ac:spMkLst>
            <pc:docMk/>
            <pc:sldMk cId="1156748393" sldId="6945"/>
            <ac:spMk id="135" creationId="{E3D8F022-434C-4791-A64E-E0BBE1D5B8AB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6" creationId="{D5739009-2B49-42E0-A861-AB07897A99D9}"/>
          </ac:spMkLst>
        </pc:spChg>
        <pc:spChg chg="add mod">
          <ac:chgData name="Al Brooks" userId="34fc579134f071c1" providerId="LiveId" clId="{A18F2E7F-F688-4D24-A857-9FF7D79F7F9F}" dt="2021-01-26T21:32:31.055" v="6549" actId="1076"/>
          <ac:spMkLst>
            <pc:docMk/>
            <pc:sldMk cId="1156748393" sldId="6945"/>
            <ac:spMk id="136" creationId="{EECE91DD-B51C-4D31-8805-51EBA815ADDF}"/>
          </ac:spMkLst>
        </pc:spChg>
        <pc:spChg chg="add mod">
          <ac:chgData name="Al Brooks" userId="34fc579134f071c1" providerId="LiveId" clId="{A18F2E7F-F688-4D24-A857-9FF7D79F7F9F}" dt="2021-01-26T21:32:36.003" v="6550" actId="1076"/>
          <ac:spMkLst>
            <pc:docMk/>
            <pc:sldMk cId="1156748393" sldId="6945"/>
            <ac:spMk id="137" creationId="{3EFDF698-FF3F-4A6D-9749-79EC3A1987C3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7" creationId="{89ED1794-AD5E-443E-958C-9C857CECBF9D}"/>
          </ac:spMkLst>
        </pc:spChg>
        <pc:spChg chg="add mod">
          <ac:chgData name="Al Brooks" userId="34fc579134f071c1" providerId="LiveId" clId="{A18F2E7F-F688-4D24-A857-9FF7D79F7F9F}" dt="2021-01-26T21:32:41.077" v="6551" actId="1076"/>
          <ac:spMkLst>
            <pc:docMk/>
            <pc:sldMk cId="1156748393" sldId="6945"/>
            <ac:spMk id="138" creationId="{06D1F7D1-4101-4D04-9107-E27850FC1283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8" creationId="{10BAE4AC-B796-4A1D-A610-0CB2EB92C52F}"/>
          </ac:spMkLst>
        </pc:spChg>
        <pc:spChg chg="add mod">
          <ac:chgData name="Al Brooks" userId="34fc579134f071c1" providerId="LiveId" clId="{A18F2E7F-F688-4D24-A857-9FF7D79F7F9F}" dt="2021-01-26T21:32:43.319" v="6552" actId="1076"/>
          <ac:spMkLst>
            <pc:docMk/>
            <pc:sldMk cId="1156748393" sldId="6945"/>
            <ac:spMk id="139" creationId="{69504D8F-059D-4718-A9C4-903CFC53810C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39" creationId="{9096BAEF-6CAA-40D2-B03A-33B72EE4F442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0" creationId="{EC09675F-9912-4662-9A75-AA8B035B8056}"/>
          </ac:spMkLst>
        </pc:spChg>
        <pc:spChg chg="add mod">
          <ac:chgData name="Al Brooks" userId="34fc579134f071c1" providerId="LiveId" clId="{A18F2E7F-F688-4D24-A857-9FF7D79F7F9F}" dt="2021-01-26T21:33:21.080" v="6562" actId="1076"/>
          <ac:spMkLst>
            <pc:docMk/>
            <pc:sldMk cId="1156748393" sldId="6945"/>
            <ac:spMk id="140" creationId="{F43D9444-B539-4085-8D34-AA26B68FFB67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1" creationId="{746EA91B-7B47-4279-86FE-75E90EE2EE32}"/>
          </ac:spMkLst>
        </pc:spChg>
        <pc:spChg chg="add mod">
          <ac:chgData name="Al Brooks" userId="34fc579134f071c1" providerId="LiveId" clId="{A18F2E7F-F688-4D24-A857-9FF7D79F7F9F}" dt="2021-01-26T21:33:23.428" v="6563" actId="1076"/>
          <ac:spMkLst>
            <pc:docMk/>
            <pc:sldMk cId="1156748393" sldId="6945"/>
            <ac:spMk id="141" creationId="{CF0E7007-5F94-45EB-87CC-0F0F685CBEBD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2" creationId="{3EF4D870-3B86-44C2-AEDB-D9E95FAC8C26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3" creationId="{9A44FD66-7A8E-413C-91B5-2723F7C826C7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4" creationId="{F84A3000-E839-42BA-B530-CE63A16F461C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5" creationId="{DE28F4F7-16E1-484C-8C24-BECB58167182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6" creationId="{EEC3CDED-B48B-48DC-B07A-003F4E36283C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7" creationId="{65D7A6EC-99DD-4E35-BC66-B0ED9DCDE69E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8" creationId="{05B798EE-2B34-4457-90D0-A1D268DC886A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49" creationId="{E3E14944-A15F-4742-B21B-F7A0379C3100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50" creationId="{ACB0EDB7-B4D1-47F4-95AF-F3A6140B3791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51" creationId="{48AA7875-8C52-4B35-8DBA-3D5CCC775264}"/>
          </ac:spMkLst>
        </pc:spChg>
        <pc:spChg chg="add mod">
          <ac:chgData name="Al Brooks" userId="34fc579134f071c1" providerId="LiveId" clId="{A18F2E7F-F688-4D24-A857-9FF7D79F7F9F}" dt="2021-01-26T21:33:49.587" v="6571" actId="571"/>
          <ac:spMkLst>
            <pc:docMk/>
            <pc:sldMk cId="1156748393" sldId="6945"/>
            <ac:spMk id="155" creationId="{0CDCEA82-09A9-44CE-A150-6C83749D2052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155" creationId="{4C86777B-9C04-4CD8-B67C-D3455C765AB8}"/>
          </ac:spMkLst>
        </pc:spChg>
        <pc:spChg chg="add mod">
          <ac:chgData name="Al Brooks" userId="34fc579134f071c1" providerId="LiveId" clId="{A18F2E7F-F688-4D24-A857-9FF7D79F7F9F}" dt="2021-01-26T21:34:23.169" v="6577" actId="14100"/>
          <ac:spMkLst>
            <pc:docMk/>
            <pc:sldMk cId="1156748393" sldId="6945"/>
            <ac:spMk id="156" creationId="{5244D150-3BE1-47AD-8174-E4609BC26C43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156" creationId="{BA14B6DB-AFC8-4710-B13D-03C3774B6FDC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157" creationId="{08487BB7-B2FD-4C19-BC7C-E55600013CE0}"/>
          </ac:spMkLst>
        </pc:spChg>
        <pc:spChg chg="add mod">
          <ac:chgData name="Al Brooks" userId="34fc579134f071c1" providerId="LiveId" clId="{A18F2E7F-F688-4D24-A857-9FF7D79F7F9F}" dt="2021-01-26T21:34:52.916" v="6581" actId="14100"/>
          <ac:spMkLst>
            <pc:docMk/>
            <pc:sldMk cId="1156748393" sldId="6945"/>
            <ac:spMk id="157" creationId="{2A7EBF3E-FB26-467B-A84D-EF713ED4FC8C}"/>
          </ac:spMkLst>
        </pc:spChg>
        <pc:spChg chg="add mod">
          <ac:chgData name="Al Brooks" userId="34fc579134f071c1" providerId="LiveId" clId="{A18F2E7F-F688-4D24-A857-9FF7D79F7F9F}" dt="2021-01-26T21:35:05.175" v="6583" actId="14100"/>
          <ac:spMkLst>
            <pc:docMk/>
            <pc:sldMk cId="1156748393" sldId="6945"/>
            <ac:spMk id="163" creationId="{AE60C42C-BAB8-4B2E-99F1-DE883E1AA3CF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163" creationId="{FDE617EE-B325-41F1-A979-742D76EF0B6C}"/>
          </ac:spMkLst>
        </pc:spChg>
        <pc:spChg chg="add mod">
          <ac:chgData name="Al Brooks" userId="34fc579134f071c1" providerId="LiveId" clId="{A18F2E7F-F688-4D24-A857-9FF7D79F7F9F}" dt="2021-01-26T21:37:35.622" v="6612" actId="108"/>
          <ac:spMkLst>
            <pc:docMk/>
            <pc:sldMk cId="1156748393" sldId="6945"/>
            <ac:spMk id="213" creationId="{12C93E60-8D62-4118-A289-17000C4BDF7D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13" creationId="{CB582F29-43AB-4DE1-9908-1DB137FE67C0}"/>
          </ac:spMkLst>
        </pc:spChg>
        <pc:spChg chg="add del mod">
          <ac:chgData name="Al Brooks" userId="34fc579134f071c1" providerId="LiveId" clId="{A18F2E7F-F688-4D24-A857-9FF7D79F7F9F}" dt="2021-01-25T22:25:18.877" v="5344" actId="478"/>
          <ac:spMkLst>
            <pc:docMk/>
            <pc:sldMk cId="1156748393" sldId="6945"/>
            <ac:spMk id="214" creationId="{8BF42F8C-C730-4884-9AB1-2A9A3025A357}"/>
          </ac:spMkLst>
        </pc:spChg>
        <pc:spChg chg="add mod">
          <ac:chgData name="Al Brooks" userId="34fc579134f071c1" providerId="LiveId" clId="{A18F2E7F-F688-4D24-A857-9FF7D79F7F9F}" dt="2021-01-26T21:37:52.305" v="6624" actId="1076"/>
          <ac:spMkLst>
            <pc:docMk/>
            <pc:sldMk cId="1156748393" sldId="6945"/>
            <ac:spMk id="214" creationId="{8D2B653B-31FD-4BAD-9030-AEAB3BF784AA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214" creationId="{E66501E3-CE41-4889-8AD7-5D498DC41420}"/>
          </ac:spMkLst>
        </pc:spChg>
        <pc:spChg chg="add mod">
          <ac:chgData name="Al Brooks" userId="34fc579134f071c1" providerId="LiveId" clId="{A18F2E7F-F688-4D24-A857-9FF7D79F7F9F}" dt="2021-01-26T21:38:55.337" v="6640" actId="108"/>
          <ac:spMkLst>
            <pc:docMk/>
            <pc:sldMk cId="1156748393" sldId="6945"/>
            <ac:spMk id="215" creationId="{1C352359-9090-4EBE-ADC5-3C85BF3F7EEF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15" creationId="{336148F2-0FA3-44D8-83F8-F9F011268776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216" creationId="{C5DFB15E-4A58-4F27-982F-2FDE82494120}"/>
          </ac:spMkLst>
        </pc:spChg>
        <pc:spChg chg="add mod">
          <ac:chgData name="Al Brooks" userId="34fc579134f071c1" providerId="LiveId" clId="{A18F2E7F-F688-4D24-A857-9FF7D79F7F9F}" dt="2021-01-26T21:38:40.931" v="6635" actId="108"/>
          <ac:spMkLst>
            <pc:docMk/>
            <pc:sldMk cId="1156748393" sldId="6945"/>
            <ac:spMk id="222" creationId="{19EF9EB7-DC0D-4000-BB74-B4CC6FCC56A4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22" creationId="{8FDC982A-3634-4F85-86EF-9CD78054EE72}"/>
          </ac:spMkLst>
        </pc:spChg>
        <pc:spChg chg="add mod">
          <ac:chgData name="Al Brooks" userId="34fc579134f071c1" providerId="LiveId" clId="{A18F2E7F-F688-4D24-A857-9FF7D79F7F9F}" dt="2021-01-26T21:39:24.479" v="6653" actId="1076"/>
          <ac:spMkLst>
            <pc:docMk/>
            <pc:sldMk cId="1156748393" sldId="6945"/>
            <ac:spMk id="223" creationId="{7435AB11-A212-4E28-BC8A-8B7D8B6191D8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24" creationId="{17370734-0C00-4BDD-9A5D-6E1721193C6E}"/>
          </ac:spMkLst>
        </pc:spChg>
        <pc:spChg chg="add mod">
          <ac:chgData name="Al Brooks" userId="34fc579134f071c1" providerId="LiveId" clId="{A18F2E7F-F688-4D24-A857-9FF7D79F7F9F}" dt="2021-01-26T21:39:31.367" v="6654" actId="571"/>
          <ac:spMkLst>
            <pc:docMk/>
            <pc:sldMk cId="1156748393" sldId="6945"/>
            <ac:spMk id="224" creationId="{91190312-5EEB-4576-8FC8-DE0AB6E887F6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25" creationId="{ED2D1249-E629-4920-8DAD-30053EDD5BB9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29" creationId="{04A1A6A3-73DD-4F63-97F4-16102B242594}"/>
          </ac:spMkLst>
        </pc:spChg>
        <pc:spChg chg="add del mod">
          <ac:chgData name="Al Brooks" userId="34fc579134f071c1" providerId="LiveId" clId="{A18F2E7F-F688-4D24-A857-9FF7D79F7F9F}" dt="2021-01-26T16:33:09.736" v="5988" actId="478"/>
          <ac:spMkLst>
            <pc:docMk/>
            <pc:sldMk cId="1156748393" sldId="6945"/>
            <ac:spMk id="230" creationId="{29B0E184-4AB9-4F81-A5DE-EC2C0D49D6A1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245" creationId="{0B1B0096-1CC8-46F0-B7CF-A79928A13EE4}"/>
          </ac:spMkLst>
        </pc:spChg>
        <pc:spChg chg="add del mod">
          <ac:chgData name="Al Brooks" userId="34fc579134f071c1" providerId="LiveId" clId="{A18F2E7F-F688-4D24-A857-9FF7D79F7F9F}" dt="2021-01-26T16:36:37.834" v="6035" actId="478"/>
          <ac:spMkLst>
            <pc:docMk/>
            <pc:sldMk cId="1156748393" sldId="6945"/>
            <ac:spMk id="246" creationId="{9DDD4BE5-047B-40E8-8296-CA317D4E1602}"/>
          </ac:spMkLst>
        </pc:spChg>
        <pc:picChg chg="add mod">
          <ac:chgData name="Al Brooks" userId="34fc579134f071c1" providerId="LiveId" clId="{A18F2E7F-F688-4D24-A857-9FF7D79F7F9F}" dt="2021-01-26T21:37:24.888" v="6610" actId="1076"/>
          <ac:picMkLst>
            <pc:docMk/>
            <pc:sldMk cId="1156748393" sldId="6945"/>
            <ac:picMk id="4" creationId="{6191772D-BAE5-48CC-B595-11895C276475}"/>
          </ac:picMkLst>
        </pc:picChg>
        <pc:picChg chg="add del mod">
          <ac:chgData name="Al Brooks" userId="34fc579134f071c1" providerId="LiveId" clId="{A18F2E7F-F688-4D24-A857-9FF7D79F7F9F}" dt="2021-01-26T16:33:04.689" v="5987" actId="478"/>
          <ac:picMkLst>
            <pc:docMk/>
            <pc:sldMk cId="1156748393" sldId="6945"/>
            <ac:picMk id="4" creationId="{8D60C001-D21C-4A42-9AE4-72B16A7A1B95}"/>
          </ac:picMkLst>
        </pc:picChg>
        <pc:picChg chg="add del mod">
          <ac:chgData name="Al Brooks" userId="34fc579134f071c1" providerId="LiveId" clId="{A18F2E7F-F688-4D24-A857-9FF7D79F7F9F}" dt="2021-01-26T16:34:53.813" v="6004" actId="478"/>
          <ac:picMkLst>
            <pc:docMk/>
            <pc:sldMk cId="1156748393" sldId="6945"/>
            <ac:picMk id="6" creationId="{4453E9B4-2FDA-4177-A327-1F18698943F9}"/>
          </ac:picMkLst>
        </pc:picChg>
        <pc:picChg chg="add del mod ord">
          <ac:chgData name="Al Brooks" userId="34fc579134f071c1" providerId="LiveId" clId="{A18F2E7F-F688-4D24-A857-9FF7D79F7F9F}" dt="2021-01-26T16:36:36.064" v="6034" actId="478"/>
          <ac:picMkLst>
            <pc:docMk/>
            <pc:sldMk cId="1156748393" sldId="6945"/>
            <ac:picMk id="11" creationId="{5931B6C9-B655-4FAB-AC6F-FABD97E225B9}"/>
          </ac:picMkLst>
        </pc:picChg>
        <pc:picChg chg="add mod">
          <ac:chgData name="Al Brooks" userId="34fc579134f071c1" providerId="LiveId" clId="{A18F2E7F-F688-4D24-A857-9FF7D79F7F9F}" dt="2021-01-26T21:38:22.059" v="6631" actId="571"/>
          <ac:picMkLst>
            <pc:docMk/>
            <pc:sldMk cId="1156748393" sldId="6945"/>
            <ac:picMk id="216" creationId="{AC977BF1-F8D4-4F49-95B4-D3714D0E8A4F}"/>
          </ac:picMkLst>
        </pc:picChg>
        <pc:picChg chg="add mod">
          <ac:chgData name="Al Brooks" userId="34fc579134f071c1" providerId="LiveId" clId="{A18F2E7F-F688-4D24-A857-9FF7D79F7F9F}" dt="2021-01-25T22:23:17.071" v="5226" actId="571"/>
          <ac:picMkLst>
            <pc:docMk/>
            <pc:sldMk cId="1156748393" sldId="6945"/>
            <ac:picMk id="216" creationId="{F52FC5C3-C22F-49E8-A909-981F5AC007BB}"/>
          </ac:picMkLst>
        </pc:picChg>
        <pc:cxnChg chg="add mod">
          <ac:chgData name="Al Brooks" userId="34fc579134f071c1" providerId="LiveId" clId="{A18F2E7F-F688-4D24-A857-9FF7D79F7F9F}" dt="2021-01-26T21:31:17.017" v="6526" actId="14100"/>
          <ac:cxnSpMkLst>
            <pc:docMk/>
            <pc:sldMk cId="1156748393" sldId="6945"/>
            <ac:cxnSpMk id="82" creationId="{EF7D24C2-C65A-4470-8E37-EB4246CFC1AB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82" creationId="{FC198A49-560B-47DA-A1BD-8239B35EAAC6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84" creationId="{497AC417-18DB-474E-AB80-2C7F68E7801D}"/>
          </ac:cxnSpMkLst>
        </pc:cxnChg>
        <pc:cxnChg chg="add mod">
          <ac:chgData name="Al Brooks" userId="34fc579134f071c1" providerId="LiveId" clId="{A18F2E7F-F688-4D24-A857-9FF7D79F7F9F}" dt="2021-01-26T21:31:41.561" v="6533" actId="1076"/>
          <ac:cxnSpMkLst>
            <pc:docMk/>
            <pc:sldMk cId="1156748393" sldId="6945"/>
            <ac:cxnSpMk id="84" creationId="{C2B65A75-B83A-46DF-9372-AB62EACD3A0D}"/>
          </ac:cxnSpMkLst>
        </pc:cxnChg>
        <pc:cxnChg chg="add mod">
          <ac:chgData name="Al Brooks" userId="34fc579134f071c1" providerId="LiveId" clId="{A18F2E7F-F688-4D24-A857-9FF7D79F7F9F}" dt="2021-01-26T21:32:09.282" v="6539" actId="14100"/>
          <ac:cxnSpMkLst>
            <pc:docMk/>
            <pc:sldMk cId="1156748393" sldId="6945"/>
            <ac:cxnSpMk id="86" creationId="{42D71541-7ACD-4904-8B4D-19D1A6FF02B8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86" creationId="{C303D2EB-4EA7-43B9-8D0E-E317E2C84F50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88" creationId="{104560E9-D87B-4258-8126-C6F8C428B49D}"/>
          </ac:cxnSpMkLst>
        </pc:cxnChg>
        <pc:cxnChg chg="add mod">
          <ac:chgData name="Al Brooks" userId="34fc579134f071c1" providerId="LiveId" clId="{A18F2E7F-F688-4D24-A857-9FF7D79F7F9F}" dt="2021-01-26T21:33:19.250" v="6561" actId="14100"/>
          <ac:cxnSpMkLst>
            <pc:docMk/>
            <pc:sldMk cId="1156748393" sldId="6945"/>
            <ac:cxnSpMk id="88" creationId="{582A90BD-D421-4190-AADE-980158DF755B}"/>
          </ac:cxnSpMkLst>
        </pc:cxnChg>
        <pc:cxnChg chg="add mod">
          <ac:chgData name="Al Brooks" userId="34fc579134f071c1" providerId="LiveId" clId="{A18F2E7F-F688-4D24-A857-9FF7D79F7F9F}" dt="2021-01-26T21:33:38.008" v="6568" actId="14100"/>
          <ac:cxnSpMkLst>
            <pc:docMk/>
            <pc:sldMk cId="1156748393" sldId="6945"/>
            <ac:cxnSpMk id="90" creationId="{869701F3-CC0D-491A-929E-C6161C3F3062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90" creationId="{B71AB9C0-0D6D-469A-AFFE-5B9DBC7F25A2}"/>
          </ac:cxnSpMkLst>
        </pc:cxnChg>
        <pc:cxnChg chg="add mod">
          <ac:chgData name="Al Brooks" userId="34fc579134f071c1" providerId="LiveId" clId="{A18F2E7F-F688-4D24-A857-9FF7D79F7F9F}" dt="2021-01-26T21:32:51.606" v="6553" actId="14100"/>
          <ac:cxnSpMkLst>
            <pc:docMk/>
            <pc:sldMk cId="1156748393" sldId="6945"/>
            <ac:cxnSpMk id="92" creationId="{2B082BC7-B684-4F16-BA2A-68EB3DD12DFE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92" creationId="{D0B0AD29-D1F0-4AA2-8316-2B76AA2F8831}"/>
          </ac:cxnSpMkLst>
        </pc:cxnChg>
        <pc:cxnChg chg="add mod">
          <ac:chgData name="Al Brooks" userId="34fc579134f071c1" providerId="LiveId" clId="{A18F2E7F-F688-4D24-A857-9FF7D79F7F9F}" dt="2021-01-26T21:33:09.177" v="6558" actId="14100"/>
          <ac:cxnSpMkLst>
            <pc:docMk/>
            <pc:sldMk cId="1156748393" sldId="6945"/>
            <ac:cxnSpMk id="94" creationId="{07F33237-CB98-463F-9099-869ADD7DA5C7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94" creationId="{33B5BB22-5C61-46D4-924B-D53F5D26697A}"/>
          </ac:cxnSpMkLst>
        </pc:cxnChg>
        <pc:cxnChg chg="add mod">
          <ac:chgData name="Al Brooks" userId="34fc579134f071c1" providerId="LiveId" clId="{A18F2E7F-F688-4D24-A857-9FF7D79F7F9F}" dt="2021-01-26T21:31:34.505" v="6531" actId="14100"/>
          <ac:cxnSpMkLst>
            <pc:docMk/>
            <pc:sldMk cId="1156748393" sldId="6945"/>
            <ac:cxnSpMk id="96" creationId="{AF1F86F8-F697-4B01-9342-F27710ED41F7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97" creationId="{03754854-C616-4DB7-9CAF-F086FFA8437B}"/>
          </ac:cxnSpMkLst>
        </pc:cxnChg>
        <pc:cxnChg chg="add del mod">
          <ac:chgData name="Al Brooks" userId="34fc579134f071c1" providerId="LiveId" clId="{A18F2E7F-F688-4D24-A857-9FF7D79F7F9F}" dt="2021-01-26T21:30:42.064" v="6517" actId="478"/>
          <ac:cxnSpMkLst>
            <pc:docMk/>
            <pc:sldMk cId="1156748393" sldId="6945"/>
            <ac:cxnSpMk id="98" creationId="{B5777F0F-2702-4B6F-87E9-762E0D8D9684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99" creationId="{131EF65D-8E28-418A-8062-D2EE540FAF2F}"/>
          </ac:cxnSpMkLst>
        </pc:cxnChg>
        <pc:cxnChg chg="add mod">
          <ac:chgData name="Al Brooks" userId="34fc579134f071c1" providerId="LiveId" clId="{A18F2E7F-F688-4D24-A857-9FF7D79F7F9F}" dt="2021-01-26T21:38:14.961" v="6627" actId="14100"/>
          <ac:cxnSpMkLst>
            <pc:docMk/>
            <pc:sldMk cId="1156748393" sldId="6945"/>
            <ac:cxnSpMk id="100" creationId="{CA5E640C-101C-468E-9FD7-925EE283570B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01" creationId="{E7E251AD-B802-404D-AE3F-0D8D13A8C7EA}"/>
          </ac:cxnSpMkLst>
        </pc:cxnChg>
        <pc:cxnChg chg="add mod">
          <ac:chgData name="Al Brooks" userId="34fc579134f071c1" providerId="LiveId" clId="{A18F2E7F-F688-4D24-A857-9FF7D79F7F9F}" dt="2021-01-26T21:38:30.650" v="6633" actId="108"/>
          <ac:cxnSpMkLst>
            <pc:docMk/>
            <pc:sldMk cId="1156748393" sldId="6945"/>
            <ac:cxnSpMk id="102" creationId="{790F0100-E678-4D61-9ACC-672ABA150D8B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03" creationId="{373E0B6E-9F1E-475A-85D4-8F89E8F9AF11}"/>
          </ac:cxnSpMkLst>
        </pc:cxnChg>
        <pc:cxnChg chg="add mod">
          <ac:chgData name="Al Brooks" userId="34fc579134f071c1" providerId="LiveId" clId="{A18F2E7F-F688-4D24-A857-9FF7D79F7F9F}" dt="2021-01-26T21:38:36.783" v="6634" actId="108"/>
          <ac:cxnSpMkLst>
            <pc:docMk/>
            <pc:sldMk cId="1156748393" sldId="6945"/>
            <ac:cxnSpMk id="104" creationId="{19E8D518-B57C-4B6A-8A78-A8CB4695563D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05" creationId="{5DB05DBD-6B50-4646-A04C-FCDA50E07F16}"/>
          </ac:cxnSpMkLst>
        </pc:cxnChg>
        <pc:cxnChg chg="add mod">
          <ac:chgData name="Al Brooks" userId="34fc579134f071c1" providerId="LiveId" clId="{A18F2E7F-F688-4D24-A857-9FF7D79F7F9F}" dt="2021-01-26T21:33:43.262" v="6570" actId="14100"/>
          <ac:cxnSpMkLst>
            <pc:docMk/>
            <pc:sldMk cId="1156748393" sldId="6945"/>
            <ac:cxnSpMk id="106" creationId="{E1FB57DB-E575-412C-8531-5B8CE137FC8B}"/>
          </ac:cxnSpMkLst>
        </pc:cxnChg>
        <pc:cxnChg chg="add del mod">
          <ac:chgData name="Al Brooks" userId="34fc579134f071c1" providerId="LiveId" clId="{A18F2E7F-F688-4D24-A857-9FF7D79F7F9F}" dt="2021-01-25T21:49:31.630" v="5172" actId="478"/>
          <ac:cxnSpMkLst>
            <pc:docMk/>
            <pc:sldMk cId="1156748393" sldId="6945"/>
            <ac:cxnSpMk id="107" creationId="{9314BB4D-C970-47C3-A380-A9EF7AA8AA1B}"/>
          </ac:cxnSpMkLst>
        </pc:cxnChg>
        <pc:cxnChg chg="add mod">
          <ac:chgData name="Al Brooks" userId="34fc579134f071c1" providerId="LiveId" clId="{A18F2E7F-F688-4D24-A857-9FF7D79F7F9F}" dt="2021-01-26T21:31:45.248" v="6534" actId="1076"/>
          <ac:cxnSpMkLst>
            <pc:docMk/>
            <pc:sldMk cId="1156748393" sldId="6945"/>
            <ac:cxnSpMk id="108" creationId="{7F15910C-9130-43A8-B5A3-35129F388B61}"/>
          </ac:cxnSpMkLst>
        </pc:cxnChg>
        <pc:cxnChg chg="add mod">
          <ac:chgData name="Al Brooks" userId="34fc579134f071c1" providerId="LiveId" clId="{A18F2E7F-F688-4D24-A857-9FF7D79F7F9F}" dt="2021-01-26T21:33:04.440" v="6557" actId="1076"/>
          <ac:cxnSpMkLst>
            <pc:docMk/>
            <pc:sldMk cId="1156748393" sldId="6945"/>
            <ac:cxnSpMk id="109" creationId="{05235B06-95C3-4F99-8F40-5D1DCBBADE37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09" creationId="{CD20CCE8-488C-4F95-AD94-2C646A32D356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11" creationId="{E027A80E-AC20-4920-8FD0-4E7282C4263B}"/>
          </ac:cxnSpMkLst>
        </pc:cxnChg>
        <pc:cxnChg chg="add mod">
          <ac:chgData name="Al Brooks" userId="34fc579134f071c1" providerId="LiveId" clId="{A18F2E7F-F688-4D24-A857-9FF7D79F7F9F}" dt="2021-01-25T21:41:12.698" v="5064" actId="571"/>
          <ac:cxnSpMkLst>
            <pc:docMk/>
            <pc:sldMk cId="1156748393" sldId="6945"/>
            <ac:cxnSpMk id="113" creationId="{A616FF83-286F-4CC9-95BA-71DE617C1B2C}"/>
          </ac:cxnSpMkLst>
        </pc:cxnChg>
        <pc:cxnChg chg="add mod">
          <ac:chgData name="Al Brooks" userId="34fc579134f071c1" providerId="LiveId" clId="{A18F2E7F-F688-4D24-A857-9FF7D79F7F9F}" dt="2021-01-25T21:41:12.698" v="5064" actId="571"/>
          <ac:cxnSpMkLst>
            <pc:docMk/>
            <pc:sldMk cId="1156748393" sldId="6945"/>
            <ac:cxnSpMk id="114" creationId="{6549F7F0-B70F-4AE8-B551-8034EFE0BA40}"/>
          </ac:cxnSpMkLst>
        </pc:cxnChg>
        <pc:cxnChg chg="add del mod or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15" creationId="{2A78BD76-8D4A-4B0A-AFDD-923EFD988609}"/>
          </ac:cxnSpMkLst>
        </pc:cxnChg>
        <pc:cxnChg chg="add del mod or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117" creationId="{55EFAE41-2B66-4CC3-A66A-606B7D65CBEE}"/>
          </ac:cxnSpMkLst>
        </pc:cxnChg>
        <pc:cxnChg chg="add del mod">
          <ac:chgData name="Al Brooks" userId="34fc579134f071c1" providerId="LiveId" clId="{A18F2E7F-F688-4D24-A857-9FF7D79F7F9F}" dt="2021-01-26T21:29:23.065" v="6497" actId="478"/>
          <ac:cxnSpMkLst>
            <pc:docMk/>
            <pc:sldMk cId="1156748393" sldId="6945"/>
            <ac:cxnSpMk id="127" creationId="{136CCB6B-22B7-477D-A3FC-7FAE7F9BF876}"/>
          </ac:cxnSpMkLst>
        </pc:cxnChg>
        <pc:cxnChg chg="add mod">
          <ac:chgData name="Al Brooks" userId="34fc579134f071c1" providerId="LiveId" clId="{A18F2E7F-F688-4D24-A857-9FF7D79F7F9F}" dt="2021-01-26T21:31:09.516" v="6523" actId="14100"/>
          <ac:cxnSpMkLst>
            <pc:docMk/>
            <pc:sldMk cId="1156748393" sldId="6945"/>
            <ac:cxnSpMk id="143" creationId="{F861F14F-40D7-4358-9E9E-08902CE5199E}"/>
          </ac:cxnSpMkLst>
        </pc:cxnChg>
        <pc:cxnChg chg="add del mod">
          <ac:chgData name="Al Brooks" userId="34fc579134f071c1" providerId="LiveId" clId="{A18F2E7F-F688-4D24-A857-9FF7D79F7F9F}" dt="2021-01-26T16:36:37.834" v="6035" actId="478"/>
          <ac:cxnSpMkLst>
            <pc:docMk/>
            <pc:sldMk cId="1156748393" sldId="6945"/>
            <ac:cxnSpMk id="152" creationId="{685F3329-A5F4-43AD-9E70-106F21291D76}"/>
          </ac:cxnSpMkLst>
        </pc:cxnChg>
        <pc:cxnChg chg="add del mod">
          <ac:chgData name="Al Brooks" userId="34fc579134f071c1" providerId="LiveId" clId="{A18F2E7F-F688-4D24-A857-9FF7D79F7F9F}" dt="2021-01-26T16:36:37.834" v="6035" actId="478"/>
          <ac:cxnSpMkLst>
            <pc:docMk/>
            <pc:sldMk cId="1156748393" sldId="6945"/>
            <ac:cxnSpMk id="153" creationId="{49B04AE3-11EF-41BF-A15A-612C64BF1FB9}"/>
          </ac:cxnSpMkLst>
        </pc:cxnChg>
        <pc:cxnChg chg="add del mod">
          <ac:chgData name="Al Brooks" userId="34fc579134f071c1" providerId="LiveId" clId="{A18F2E7F-F688-4D24-A857-9FF7D79F7F9F}" dt="2021-01-26T16:36:37.834" v="6035" actId="478"/>
          <ac:cxnSpMkLst>
            <pc:docMk/>
            <pc:sldMk cId="1156748393" sldId="6945"/>
            <ac:cxnSpMk id="154" creationId="{26E020B9-C9BE-4874-B879-C7FBBE8E8240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223" creationId="{C06F1D8B-DA28-465F-97B8-8BDBD63EBDCC}"/>
          </ac:cxnSpMkLst>
        </pc:cxnChg>
        <pc:cxnChg chg="add del mod">
          <ac:chgData name="Al Brooks" userId="34fc579134f071c1" providerId="LiveId" clId="{A18F2E7F-F688-4D24-A857-9FF7D79F7F9F}" dt="2021-01-26T16:33:09.736" v="5988" actId="478"/>
          <ac:cxnSpMkLst>
            <pc:docMk/>
            <pc:sldMk cId="1156748393" sldId="6945"/>
            <ac:cxnSpMk id="226" creationId="{473A2439-4BAB-4D4B-AC35-3183001B8F64}"/>
          </ac:cxnSpMkLst>
        </pc:cxnChg>
      </pc:sldChg>
      <pc:sldChg chg="modSp add mod">
        <pc:chgData name="Al Brooks" userId="34fc579134f071c1" providerId="LiveId" clId="{A18F2E7F-F688-4D24-A857-9FF7D79F7F9F}" dt="2021-01-27T17:49:12.673" v="7071" actId="6549"/>
        <pc:sldMkLst>
          <pc:docMk/>
          <pc:sldMk cId="1780763629" sldId="6945"/>
        </pc:sldMkLst>
        <pc:spChg chg="mod">
          <ac:chgData name="Al Brooks" userId="34fc579134f071c1" providerId="LiveId" clId="{A18F2E7F-F688-4D24-A857-9FF7D79F7F9F}" dt="2021-01-27T17:49:12.673" v="7071" actId="6549"/>
          <ac:spMkLst>
            <pc:docMk/>
            <pc:sldMk cId="1780763629" sldId="6945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A18F2E7F-F688-4D24-A857-9FF7D79F7F9F}" dt="2021-01-26T21:54:18.206" v="6847" actId="2696"/>
        <pc:sldMkLst>
          <pc:docMk/>
          <pc:sldMk cId="1319940204" sldId="6946"/>
        </pc:sldMkLst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6T18:58:17.953" v="6128" actId="20577"/>
          <ac:spMkLst>
            <pc:docMk/>
            <pc:sldMk cId="1319940204" sldId="6946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6T21:43:51.974" v="6752" actId="167"/>
          <ac:spMkLst>
            <pc:docMk/>
            <pc:sldMk cId="1319940204" sldId="6946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6T21:47:41.313" v="6813" actId="1076"/>
          <ac:spMkLst>
            <pc:docMk/>
            <pc:sldMk cId="1319940204" sldId="6946"/>
            <ac:spMk id="81" creationId="{1F51CCE7-160E-462F-B876-D2C0A25078B9}"/>
          </ac:spMkLst>
        </pc:spChg>
        <pc:spChg chg="add mod">
          <ac:chgData name="Al Brooks" userId="34fc579134f071c1" providerId="LiveId" clId="{A18F2E7F-F688-4D24-A857-9FF7D79F7F9F}" dt="2021-01-26T21:44:05.605" v="6756" actId="1076"/>
          <ac:spMkLst>
            <pc:docMk/>
            <pc:sldMk cId="1319940204" sldId="6946"/>
            <ac:spMk id="83" creationId="{BAFE066A-CF29-4CD9-B082-29EEA1EB84B1}"/>
          </ac:spMkLst>
        </pc:spChg>
        <pc:spChg chg="add mod">
          <ac:chgData name="Al Brooks" userId="34fc579134f071c1" providerId="LiveId" clId="{A18F2E7F-F688-4D24-A857-9FF7D79F7F9F}" dt="2021-01-26T21:44:16.142" v="6759" actId="1076"/>
          <ac:spMkLst>
            <pc:docMk/>
            <pc:sldMk cId="1319940204" sldId="6946"/>
            <ac:spMk id="84" creationId="{AD0F2DA9-538A-4894-9B80-499D6A3EE8EC}"/>
          </ac:spMkLst>
        </pc:spChg>
        <pc:spChg chg="add mod">
          <ac:chgData name="Al Brooks" userId="34fc579134f071c1" providerId="LiveId" clId="{A18F2E7F-F688-4D24-A857-9FF7D79F7F9F}" dt="2021-01-26T21:47:25.186" v="6810" actId="255"/>
          <ac:spMkLst>
            <pc:docMk/>
            <pc:sldMk cId="1319940204" sldId="6946"/>
            <ac:spMk id="85" creationId="{B3F0CA81-9B6F-4398-B988-B3EA134EFC78}"/>
          </ac:spMkLst>
        </pc:spChg>
        <pc:spChg chg="add mod">
          <ac:chgData name="Al Brooks" userId="34fc579134f071c1" providerId="LiveId" clId="{A18F2E7F-F688-4D24-A857-9FF7D79F7F9F}" dt="2021-01-26T21:47:25.186" v="6810" actId="255"/>
          <ac:spMkLst>
            <pc:docMk/>
            <pc:sldMk cId="1319940204" sldId="6946"/>
            <ac:spMk id="86" creationId="{8AFEA895-F879-4B9E-A895-ABAA679597EC}"/>
          </ac:spMkLst>
        </pc:spChg>
        <pc:spChg chg="add mod">
          <ac:chgData name="Al Brooks" userId="34fc579134f071c1" providerId="LiveId" clId="{A18F2E7F-F688-4D24-A857-9FF7D79F7F9F}" dt="2021-01-26T21:47:25.186" v="6810" actId="255"/>
          <ac:spMkLst>
            <pc:docMk/>
            <pc:sldMk cId="1319940204" sldId="6946"/>
            <ac:spMk id="87" creationId="{8F15323A-96B7-4987-9E1E-EE4C8BB8BCA0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1" creationId="{C778CFE2-3690-4DA4-B8D1-69197801A424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2" creationId="{4443D7AA-9E6D-48C3-98B6-5F6527C3ED7A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3" creationId="{BE75E84D-8ADA-472F-AC5B-B70B1D2E3620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4" creationId="{525C892C-0DF7-4D9A-8F75-5DF20E63DB2C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5" creationId="{119B957A-5072-4230-AE0A-FD4E1ADE3FF7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6" creationId="{69722310-CA7D-4AAA-B16C-3A326C5CAFBC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7" creationId="{A203DE0B-05C8-4314-A578-88485BE0180A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8" creationId="{950AD15A-491F-431A-B107-4F44AF2D6254}"/>
          </ac:spMkLst>
        </pc:spChg>
        <pc:spChg chg="add del mod">
          <ac:chgData name="Al Brooks" userId="34fc579134f071c1" providerId="LiveId" clId="{A18F2E7F-F688-4D24-A857-9FF7D79F7F9F}" dt="2021-01-26T21:49:34.271" v="6821" actId="21"/>
          <ac:spMkLst>
            <pc:docMk/>
            <pc:sldMk cId="1319940204" sldId="6946"/>
            <ac:spMk id="99" creationId="{AC402665-9BFD-45C8-A894-C5AB121C984D}"/>
          </ac:spMkLst>
        </pc:spChg>
        <pc:spChg chg="add del mod">
          <ac:chgData name="Al Brooks" userId="34fc579134f071c1" providerId="LiveId" clId="{A18F2E7F-F688-4D24-A857-9FF7D79F7F9F}" dt="2021-01-26T21:49:19.184" v="6818" actId="478"/>
          <ac:spMkLst>
            <pc:docMk/>
            <pc:sldMk cId="1319940204" sldId="6946"/>
            <ac:spMk id="100" creationId="{E8824162-253A-4DA3-9A9F-0C4DA8FE2BFB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6T21:48:31.617" v="6814" actId="478"/>
          <ac:spMkLst>
            <pc:docMk/>
            <pc:sldMk cId="1319940204" sldId="6946"/>
            <ac:spMk id="232" creationId="{819AFA96-EEDE-4161-BAAB-3CEFDF1596C7}"/>
          </ac:spMkLst>
        </pc:spChg>
        <pc:picChg chg="add del mod">
          <ac:chgData name="Al Brooks" userId="34fc579134f071c1" providerId="LiveId" clId="{A18F2E7F-F688-4D24-A857-9FF7D79F7F9F}" dt="2021-01-26T19:18:00.897" v="6390" actId="478"/>
          <ac:picMkLst>
            <pc:docMk/>
            <pc:sldMk cId="1319940204" sldId="6946"/>
            <ac:picMk id="4" creationId="{CDF4EAEA-5C96-4B00-807D-4537BF46F148}"/>
          </ac:picMkLst>
        </pc:picChg>
        <pc:picChg chg="add mod ord">
          <ac:chgData name="Al Brooks" userId="34fc579134f071c1" providerId="LiveId" clId="{A18F2E7F-F688-4D24-A857-9FF7D79F7F9F}" dt="2021-01-26T21:49:27.321" v="6820" actId="1076"/>
          <ac:picMkLst>
            <pc:docMk/>
            <pc:sldMk cId="1319940204" sldId="6946"/>
            <ac:picMk id="82" creationId="{573E0F34-206E-4138-8A8F-C76A7836CC3C}"/>
          </ac:picMkLst>
        </pc:picChg>
        <pc:cxnChg chg="add mod">
          <ac:chgData name="Al Brooks" userId="34fc579134f071c1" providerId="LiveId" clId="{A18F2E7F-F688-4D24-A857-9FF7D79F7F9F}" dt="2021-01-26T21:47:38.962" v="6812" actId="571"/>
          <ac:cxnSpMkLst>
            <pc:docMk/>
            <pc:sldMk cId="1319940204" sldId="6946"/>
            <ac:cxnSpMk id="88" creationId="{3477435E-C532-40DA-BBBE-68E90D5CA979}"/>
          </ac:cxnSpMkLst>
        </pc:cxnChg>
        <pc:cxnChg chg="add mod">
          <ac:chgData name="Al Brooks" userId="34fc579134f071c1" providerId="LiveId" clId="{A18F2E7F-F688-4D24-A857-9FF7D79F7F9F}" dt="2021-01-26T21:49:14.865" v="6817"/>
          <ac:cxnSpMkLst>
            <pc:docMk/>
            <pc:sldMk cId="1319940204" sldId="6946"/>
            <ac:cxnSpMk id="89" creationId="{EE006154-30A6-47BD-81CB-B618F7030B33}"/>
          </ac:cxnSpMkLst>
        </pc:cxnChg>
        <pc:cxnChg chg="add del mod">
          <ac:chgData name="Al Brooks" userId="34fc579134f071c1" providerId="LiveId" clId="{A18F2E7F-F688-4D24-A857-9FF7D79F7F9F}" dt="2021-01-26T21:49:34.271" v="6821" actId="21"/>
          <ac:cxnSpMkLst>
            <pc:docMk/>
            <pc:sldMk cId="1319940204" sldId="6946"/>
            <ac:cxnSpMk id="90" creationId="{5ECE3E67-81FC-4331-B682-622D4CE47D80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6T21:48:31.617" v="6814" actId="478"/>
          <ac:cxnSpMkLst>
            <pc:docMk/>
            <pc:sldMk cId="1319940204" sldId="6946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18F2E7F-F688-4D24-A857-9FF7D79F7F9F}" dt="2021-01-25T23:13:06.864" v="5863" actId="2696"/>
        <pc:sldMkLst>
          <pc:docMk/>
          <pc:sldMk cId="3585655360" sldId="6946"/>
        </pc:sldMkLst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5T22:38:03.516" v="5633" actId="20577"/>
          <ac:spMkLst>
            <pc:docMk/>
            <pc:sldMk cId="3585655360" sldId="6946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5T22:39:48.922" v="5649" actId="167"/>
          <ac:spMkLst>
            <pc:docMk/>
            <pc:sldMk cId="3585655360" sldId="6946"/>
            <ac:spMk id="21" creationId="{D800B438-E78B-4C04-8812-E548DC25F1FB}"/>
          </ac:spMkLst>
        </pc:spChg>
        <pc:spChg chg="add mod">
          <ac:chgData name="Al Brooks" userId="34fc579134f071c1" providerId="LiveId" clId="{A18F2E7F-F688-4D24-A857-9FF7D79F7F9F}" dt="2021-01-25T23:12:44.962" v="5861" actId="1076"/>
          <ac:spMkLst>
            <pc:docMk/>
            <pc:sldMk cId="3585655360" sldId="6946"/>
            <ac:spMk id="81" creationId="{BDFB86DC-2212-4479-AC8A-238B378CD812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84" creationId="{6C72849F-9238-4821-95C1-6629DCAB3BAB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85" creationId="{C7202004-7132-4B9D-959B-4457C2AB1AC6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86" creationId="{3CE28CDA-0E6F-42C4-A703-44A388A1ED4E}"/>
          </ac:spMkLst>
        </pc:spChg>
        <pc:spChg chg="add mod">
          <ac:chgData name="Al Brooks" userId="34fc579134f071c1" providerId="LiveId" clId="{A18F2E7F-F688-4D24-A857-9FF7D79F7F9F}" dt="2021-01-25T22:57:46.878" v="5655" actId="108"/>
          <ac:spMkLst>
            <pc:docMk/>
            <pc:sldMk cId="3585655360" sldId="6946"/>
            <ac:spMk id="87" creationId="{39A8F55D-1856-407D-BA38-44CFABD28F2E}"/>
          </ac:spMkLst>
        </pc:spChg>
        <pc:spChg chg="add mod">
          <ac:chgData name="Al Brooks" userId="34fc579134f071c1" providerId="LiveId" clId="{A18F2E7F-F688-4D24-A857-9FF7D79F7F9F}" dt="2021-01-25T22:57:59.567" v="5658" actId="108"/>
          <ac:spMkLst>
            <pc:docMk/>
            <pc:sldMk cId="3585655360" sldId="6946"/>
            <ac:spMk id="88" creationId="{F022DD8E-1032-4337-AF03-49147A4F6407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89" creationId="{73CC2B73-98C1-4227-8F7A-C1B77A5BF110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90" creationId="{2F2B504D-E2F0-4DD2-87BE-1DCC25BF751B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91" creationId="{D5F4A5D0-1325-494E-A880-4276C897FD16}"/>
          </ac:spMkLst>
        </pc:spChg>
        <pc:spChg chg="add mod">
          <ac:chgData name="Al Brooks" userId="34fc579134f071c1" providerId="LiveId" clId="{A18F2E7F-F688-4D24-A857-9FF7D79F7F9F}" dt="2021-01-25T22:39:07.618" v="5641"/>
          <ac:spMkLst>
            <pc:docMk/>
            <pc:sldMk cId="3585655360" sldId="6946"/>
            <ac:spMk id="92" creationId="{EC4E6640-DEA2-4D8B-AA3A-389C2E4064E8}"/>
          </ac:spMkLst>
        </pc:spChg>
        <pc:spChg chg="add mod">
          <ac:chgData name="Al Brooks" userId="34fc579134f071c1" providerId="LiveId" clId="{A18F2E7F-F688-4D24-A857-9FF7D79F7F9F}" dt="2021-01-25T22:40:29.785" v="5653"/>
          <ac:spMkLst>
            <pc:docMk/>
            <pc:sldMk cId="3585655360" sldId="6946"/>
            <ac:spMk id="94" creationId="{C92EFE1E-2F7A-495E-ACAD-6A5BDEBB9EEC}"/>
          </ac:spMkLst>
        </pc:spChg>
        <pc:spChg chg="add mod">
          <ac:chgData name="Al Brooks" userId="34fc579134f071c1" providerId="LiveId" clId="{A18F2E7F-F688-4D24-A857-9FF7D79F7F9F}" dt="2021-01-25T22:40:29.785" v="5653"/>
          <ac:spMkLst>
            <pc:docMk/>
            <pc:sldMk cId="3585655360" sldId="6946"/>
            <ac:spMk id="96" creationId="{293F6EA8-4839-4855-B9B8-92F6EC483E80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5T23:12:41.455" v="5860" actId="478"/>
          <ac:spMkLst>
            <pc:docMk/>
            <pc:sldMk cId="3585655360" sldId="6946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5T22:39:43.715" v="5648" actId="167"/>
          <ac:picMkLst>
            <pc:docMk/>
            <pc:sldMk cId="3585655360" sldId="6946"/>
            <ac:picMk id="82" creationId="{AE6C42B4-A819-4B62-9AC2-3C7D04EC5410}"/>
          </ac:picMkLst>
        </pc:picChg>
        <pc:cxnChg chg="add mod">
          <ac:chgData name="Al Brooks" userId="34fc579134f071c1" providerId="LiveId" clId="{A18F2E7F-F688-4D24-A857-9FF7D79F7F9F}" dt="2021-01-25T22:39:07.618" v="5641"/>
          <ac:cxnSpMkLst>
            <pc:docMk/>
            <pc:sldMk cId="3585655360" sldId="6946"/>
            <ac:cxnSpMk id="83" creationId="{72769C6A-4824-4239-9572-E7A9283F86C7}"/>
          </ac:cxnSpMkLst>
        </pc:cxnChg>
        <pc:cxnChg chg="add mod">
          <ac:chgData name="Al Brooks" userId="34fc579134f071c1" providerId="LiveId" clId="{A18F2E7F-F688-4D24-A857-9FF7D79F7F9F}" dt="2021-01-25T22:57:54.684" v="5657" actId="108"/>
          <ac:cxnSpMkLst>
            <pc:docMk/>
            <pc:sldMk cId="3585655360" sldId="6946"/>
            <ac:cxnSpMk id="93" creationId="{5C11D152-27DE-44D5-9D87-CBF8CB90CF71}"/>
          </ac:cxnSpMkLst>
        </pc:cxnChg>
        <pc:cxnChg chg="add mod">
          <ac:chgData name="Al Brooks" userId="34fc579134f071c1" providerId="LiveId" clId="{A18F2E7F-F688-4D24-A857-9FF7D79F7F9F}" dt="2021-01-25T22:40:29.785" v="5653"/>
          <ac:cxnSpMkLst>
            <pc:docMk/>
            <pc:sldMk cId="3585655360" sldId="6946"/>
            <ac:cxnSpMk id="95" creationId="{9C31D929-9651-4FEE-BD33-1DBB546FAC2A}"/>
          </ac:cxnSpMkLst>
        </pc:cxnChg>
        <pc:cxnChg chg="add mod">
          <ac:chgData name="Al Brooks" userId="34fc579134f071c1" providerId="LiveId" clId="{A18F2E7F-F688-4D24-A857-9FF7D79F7F9F}" dt="2021-01-25T22:59:56.404" v="5674" actId="108"/>
          <ac:cxnSpMkLst>
            <pc:docMk/>
            <pc:sldMk cId="3585655360" sldId="6946"/>
            <ac:cxnSpMk id="97" creationId="{7A3974D9-0F2D-47A6-B358-F2C715902358}"/>
          </ac:cxnSpMkLst>
        </pc:cxnChg>
        <pc:cxnChg chg="add mod">
          <ac:chgData name="Al Brooks" userId="34fc579134f071c1" providerId="LiveId" clId="{A18F2E7F-F688-4D24-A857-9FF7D79F7F9F}" dt="2021-01-25T23:12:58.252" v="5862"/>
          <ac:cxnSpMkLst>
            <pc:docMk/>
            <pc:sldMk cId="3585655360" sldId="6946"/>
            <ac:cxnSpMk id="98" creationId="{03F8B1CD-EDFC-4C81-8920-5A06F9C3F6B5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5T23:12:41.455" v="5860" actId="478"/>
          <ac:cxnSpMkLst>
            <pc:docMk/>
            <pc:sldMk cId="3585655360" sldId="694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7T23:22:45.377" v="8466" actId="2696"/>
        <pc:sldMkLst>
          <pc:docMk/>
          <pc:sldMk cId="3702690621" sldId="6946"/>
        </pc:sldMkLst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17:49:45.838" v="7106" actId="20577"/>
          <ac:spMkLst>
            <pc:docMk/>
            <pc:sldMk cId="3702690621" sldId="6946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1:58:44.999" v="8310" actId="167"/>
          <ac:spMkLst>
            <pc:docMk/>
            <pc:sldMk cId="3702690621" sldId="6946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7T23:20:05.972" v="8437" actId="1076"/>
          <ac:spMkLst>
            <pc:docMk/>
            <pc:sldMk cId="3702690621" sldId="6946"/>
            <ac:spMk id="70" creationId="{667C39A1-4D34-48B5-BDC2-8DF8801B910A}"/>
          </ac:spMkLst>
        </pc:spChg>
        <pc:spChg chg="add mod">
          <ac:chgData name="Al Brooks" userId="34fc579134f071c1" providerId="LiveId" clId="{A18F2E7F-F688-4D24-A857-9FF7D79F7F9F}" dt="2021-01-27T23:06:29.605" v="8371" actId="1076"/>
          <ac:spMkLst>
            <pc:docMk/>
            <pc:sldMk cId="3702690621" sldId="6946"/>
            <ac:spMk id="81" creationId="{A4DDBE68-A432-43EF-8C37-6FB3BD9D5DCF}"/>
          </ac:spMkLst>
        </pc:spChg>
        <pc:spChg chg="add mod">
          <ac:chgData name="Al Brooks" userId="34fc579134f071c1" providerId="LiveId" clId="{A18F2E7F-F688-4D24-A857-9FF7D79F7F9F}" dt="2021-01-27T23:06:24.681" v="8370"/>
          <ac:spMkLst>
            <pc:docMk/>
            <pc:sldMk cId="3702690621" sldId="6946"/>
            <ac:spMk id="85" creationId="{7C402912-3C78-4983-972E-8CB2B6131008}"/>
          </ac:spMkLst>
        </pc:spChg>
        <pc:spChg chg="add mod">
          <ac:chgData name="Al Brooks" userId="34fc579134f071c1" providerId="LiveId" clId="{A18F2E7F-F688-4D24-A857-9FF7D79F7F9F}" dt="2021-01-27T23:06:24.681" v="8370"/>
          <ac:spMkLst>
            <pc:docMk/>
            <pc:sldMk cId="3702690621" sldId="6946"/>
            <ac:spMk id="86" creationId="{46E7D3E4-D106-4410-8474-3EAB6F252FC1}"/>
          </ac:spMkLst>
        </pc:spChg>
        <pc:spChg chg="add mod">
          <ac:chgData name="Al Brooks" userId="34fc579134f071c1" providerId="LiveId" clId="{A18F2E7F-F688-4D24-A857-9FF7D79F7F9F}" dt="2021-01-27T23:06:24.681" v="8370"/>
          <ac:spMkLst>
            <pc:docMk/>
            <pc:sldMk cId="3702690621" sldId="6946"/>
            <ac:spMk id="87" creationId="{C2506CF5-91FA-4341-82D6-A45215F7BD7A}"/>
          </ac:spMkLst>
        </pc:spChg>
        <pc:spChg chg="add mod">
          <ac:chgData name="Al Brooks" userId="34fc579134f071c1" providerId="LiveId" clId="{A18F2E7F-F688-4D24-A857-9FF7D79F7F9F}" dt="2021-01-27T23:06:24.681" v="8370"/>
          <ac:spMkLst>
            <pc:docMk/>
            <pc:sldMk cId="3702690621" sldId="6946"/>
            <ac:spMk id="88" creationId="{75F04C28-8192-4E9A-80C7-4BD7D49A556B}"/>
          </ac:spMkLst>
        </pc:spChg>
        <pc:spChg chg="add mod">
          <ac:chgData name="Al Brooks" userId="34fc579134f071c1" providerId="LiveId" clId="{A18F2E7F-F688-4D24-A857-9FF7D79F7F9F}" dt="2021-01-27T23:06:24.681" v="8370"/>
          <ac:spMkLst>
            <pc:docMk/>
            <pc:sldMk cId="3702690621" sldId="6946"/>
            <ac:spMk id="89" creationId="{A484802E-ECA9-41B6-928B-CD75A1ECAEDD}"/>
          </ac:spMkLst>
        </pc:spChg>
        <pc:spChg chg="add mod">
          <ac:chgData name="Al Brooks" userId="34fc579134f071c1" providerId="LiveId" clId="{A18F2E7F-F688-4D24-A857-9FF7D79F7F9F}" dt="2021-01-27T23:19:13.768" v="8421" actId="1076"/>
          <ac:spMkLst>
            <pc:docMk/>
            <pc:sldMk cId="3702690621" sldId="6946"/>
            <ac:spMk id="93" creationId="{E4C0744E-8450-40EC-9BEC-1E9F3BB70473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19:46.044" v="8433" actId="478"/>
          <ac:spMkLst>
            <pc:docMk/>
            <pc:sldMk cId="3702690621" sldId="6946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7T21:58:39.603" v="8308" actId="167"/>
          <ac:picMkLst>
            <pc:docMk/>
            <pc:sldMk cId="3702690621" sldId="6946"/>
            <ac:picMk id="82" creationId="{95B8D254-D2BE-4A53-B4E2-D346DBB47044}"/>
          </ac:picMkLst>
        </pc:picChg>
        <pc:cxnChg chg="add mod">
          <ac:chgData name="Al Brooks" userId="34fc579134f071c1" providerId="LiveId" clId="{A18F2E7F-F688-4D24-A857-9FF7D79F7F9F}" dt="2021-01-27T23:06:24.681" v="8370"/>
          <ac:cxnSpMkLst>
            <pc:docMk/>
            <pc:sldMk cId="3702690621" sldId="6946"/>
            <ac:cxnSpMk id="83" creationId="{C0FE8286-BC99-42F4-BA80-976B6B10ABEC}"/>
          </ac:cxnSpMkLst>
        </pc:cxnChg>
        <pc:cxnChg chg="add mod">
          <ac:chgData name="Al Brooks" userId="34fc579134f071c1" providerId="LiveId" clId="{A18F2E7F-F688-4D24-A857-9FF7D79F7F9F}" dt="2021-01-27T23:06:24.681" v="8370"/>
          <ac:cxnSpMkLst>
            <pc:docMk/>
            <pc:sldMk cId="3702690621" sldId="6946"/>
            <ac:cxnSpMk id="84" creationId="{F82935EF-53E4-495E-99BE-59A9AB8B997A}"/>
          </ac:cxnSpMkLst>
        </pc:cxnChg>
        <pc:cxnChg chg="add mod">
          <ac:chgData name="Al Brooks" userId="34fc579134f071c1" providerId="LiveId" clId="{A18F2E7F-F688-4D24-A857-9FF7D79F7F9F}" dt="2021-01-27T23:06:47.489" v="8374" actId="14100"/>
          <ac:cxnSpMkLst>
            <pc:docMk/>
            <pc:sldMk cId="3702690621" sldId="6946"/>
            <ac:cxnSpMk id="90" creationId="{6EDCD6F7-92BF-47A2-875D-3EBA984C43CC}"/>
          </ac:cxnSpMkLst>
        </pc:cxnChg>
        <pc:cxnChg chg="add mod">
          <ac:chgData name="Al Brooks" userId="34fc579134f071c1" providerId="LiveId" clId="{A18F2E7F-F688-4D24-A857-9FF7D79F7F9F}" dt="2021-01-27T23:18:44.667" v="8417" actId="1035"/>
          <ac:cxnSpMkLst>
            <pc:docMk/>
            <pc:sldMk cId="3702690621" sldId="6946"/>
            <ac:cxnSpMk id="92" creationId="{4F6E7713-0319-4A11-96E5-8A505CF61016}"/>
          </ac:cxnSpMkLst>
        </pc:cxnChg>
        <pc:cxnChg chg="add mod">
          <ac:chgData name="Al Brooks" userId="34fc579134f071c1" providerId="LiveId" clId="{A18F2E7F-F688-4D24-A857-9FF7D79F7F9F}" dt="2021-01-27T23:19:22.635" v="8430" actId="1035"/>
          <ac:cxnSpMkLst>
            <pc:docMk/>
            <pc:sldMk cId="3702690621" sldId="6946"/>
            <ac:cxnSpMk id="94" creationId="{74FAA57E-5390-4C1F-AA34-EEA8A02FBB96}"/>
          </ac:cxnSpMkLst>
        </pc:cxnChg>
        <pc:cxnChg chg="add del mod">
          <ac:chgData name="Al Brooks" userId="34fc579134f071c1" providerId="LiveId" clId="{A18F2E7F-F688-4D24-A857-9FF7D79F7F9F}" dt="2021-01-27T23:19:05.361" v="8419" actId="478"/>
          <ac:cxnSpMkLst>
            <pc:docMk/>
            <pc:sldMk cId="3702690621" sldId="6946"/>
            <ac:cxnSpMk id="95" creationId="{D2D29B96-BCE4-4371-967F-320F60DA730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19:46.044" v="8433" actId="478"/>
          <ac:cxnSpMkLst>
            <pc:docMk/>
            <pc:sldMk cId="3702690621" sldId="694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5T23:14:15.290" v="5866" actId="2696"/>
        <pc:sldMkLst>
          <pc:docMk/>
          <pc:sldMk cId="337288547" sldId="6947"/>
        </pc:sldMkLst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5T17:47:20.811" v="4411" actId="20577"/>
          <ac:spMkLst>
            <pc:docMk/>
            <pc:sldMk cId="337288547" sldId="6947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5T22:39:32.630" v="5645" actId="167"/>
          <ac:spMkLst>
            <pc:docMk/>
            <pc:sldMk cId="337288547" sldId="6947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5T23:01:25.364" v="5690" actId="1076"/>
          <ac:spMkLst>
            <pc:docMk/>
            <pc:sldMk cId="337288547" sldId="6947"/>
            <ac:spMk id="81" creationId="{BDFB86DC-2212-4479-AC8A-238B378CD812}"/>
          </ac:spMkLst>
        </pc:spChg>
        <pc:spChg chg="add mod">
          <ac:chgData name="Al Brooks" userId="34fc579134f071c1" providerId="LiveId" clId="{A18F2E7F-F688-4D24-A857-9FF7D79F7F9F}" dt="2021-01-25T22:40:23.713" v="5652"/>
          <ac:spMkLst>
            <pc:docMk/>
            <pc:sldMk cId="337288547" sldId="6947"/>
            <ac:spMk id="84" creationId="{DFADFD91-28CD-4167-A63B-2F57CFBF24D2}"/>
          </ac:spMkLst>
        </pc:spChg>
        <pc:spChg chg="add mod">
          <ac:chgData name="Al Brooks" userId="34fc579134f071c1" providerId="LiveId" clId="{A18F2E7F-F688-4D24-A857-9FF7D79F7F9F}" dt="2021-01-25T22:40:23.713" v="5652"/>
          <ac:spMkLst>
            <pc:docMk/>
            <pc:sldMk cId="337288547" sldId="6947"/>
            <ac:spMk id="86" creationId="{24385A39-18AA-43A5-8201-5B5BCC65D2B1}"/>
          </ac:spMkLst>
        </pc:spChg>
        <pc:spChg chg="add mod">
          <ac:chgData name="Al Brooks" userId="34fc579134f071c1" providerId="LiveId" clId="{A18F2E7F-F688-4D24-A857-9FF7D79F7F9F}" dt="2021-01-25T23:00:40.257" v="5685" actId="108"/>
          <ac:spMkLst>
            <pc:docMk/>
            <pc:sldMk cId="337288547" sldId="6947"/>
            <ac:spMk id="87" creationId="{F113474C-C86B-4C1B-9E16-06180AA8FE6D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1" creationId="{C45B9376-D882-4B3A-94CE-0FC516F48649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2" creationId="{323E82A3-A8B5-4065-9DBC-D56E352BF9C6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3" creationId="{0F283CFC-4389-4443-BFF9-30D51A8A9492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4" creationId="{B8F30B2B-BDFB-4FC3-B41A-3181651FF768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5" creationId="{F673BBEA-7F3F-49A8-8D42-058547595743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6" creationId="{1EEAADC4-8C01-460F-82D6-303B251B9F0D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7" creationId="{17D93920-16B4-4A77-9415-D3A383B26274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8" creationId="{9AC88138-783F-4165-B146-61A5ADAC63FC}"/>
          </ac:spMkLst>
        </pc:spChg>
        <pc:spChg chg="add mod">
          <ac:chgData name="Al Brooks" userId="34fc579134f071c1" providerId="LiveId" clId="{A18F2E7F-F688-4D24-A857-9FF7D79F7F9F}" dt="2021-01-25T23:01:08.512" v="5686"/>
          <ac:spMkLst>
            <pc:docMk/>
            <pc:sldMk cId="337288547" sldId="6947"/>
            <ac:spMk id="99" creationId="{65721CAE-CD64-4046-9709-B96122D1D508}"/>
          </ac:spMkLst>
        </pc:spChg>
        <pc:spChg chg="add mod">
          <ac:chgData name="Al Brooks" userId="34fc579134f071c1" providerId="LiveId" clId="{A18F2E7F-F688-4D24-A857-9FF7D79F7F9F}" dt="2021-01-25T23:14:06.978" v="5865"/>
          <ac:spMkLst>
            <pc:docMk/>
            <pc:sldMk cId="337288547" sldId="6947"/>
            <ac:spMk id="103" creationId="{14F9E2E6-B087-4B4D-A9C3-D524910BA94B}"/>
          </ac:spMkLst>
        </pc:spChg>
        <pc:spChg chg="add mod">
          <ac:chgData name="Al Brooks" userId="34fc579134f071c1" providerId="LiveId" clId="{A18F2E7F-F688-4D24-A857-9FF7D79F7F9F}" dt="2021-01-25T23:14:06.978" v="5865"/>
          <ac:spMkLst>
            <pc:docMk/>
            <pc:sldMk cId="337288547" sldId="6947"/>
            <ac:spMk id="104" creationId="{FB1A39A9-2BB9-4FAA-9775-CEAF1A3C486E}"/>
          </ac:spMkLst>
        </pc:spChg>
        <pc:spChg chg="add mod">
          <ac:chgData name="Al Brooks" userId="34fc579134f071c1" providerId="LiveId" clId="{A18F2E7F-F688-4D24-A857-9FF7D79F7F9F}" dt="2021-01-25T23:14:06.978" v="5865"/>
          <ac:spMkLst>
            <pc:docMk/>
            <pc:sldMk cId="337288547" sldId="6947"/>
            <ac:spMk id="105" creationId="{DEB58C44-8C92-496D-BFD2-418146972807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5T23:13:40.483" v="5864" actId="478"/>
          <ac:spMkLst>
            <pc:docMk/>
            <pc:sldMk cId="337288547" sldId="6947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5T22:39:25.061" v="5643" actId="167"/>
          <ac:picMkLst>
            <pc:docMk/>
            <pc:sldMk cId="337288547" sldId="6947"/>
            <ac:picMk id="82" creationId="{F953D596-FADF-4B96-9E5A-812DAB8E169C}"/>
          </ac:picMkLst>
        </pc:picChg>
        <pc:cxnChg chg="add mod">
          <ac:chgData name="Al Brooks" userId="34fc579134f071c1" providerId="LiveId" clId="{A18F2E7F-F688-4D24-A857-9FF7D79F7F9F}" dt="2021-01-25T22:40:23.713" v="5652"/>
          <ac:cxnSpMkLst>
            <pc:docMk/>
            <pc:sldMk cId="337288547" sldId="6947"/>
            <ac:cxnSpMk id="83" creationId="{55A4BB2E-5175-45E8-96CC-B5C91DE4F4DF}"/>
          </ac:cxnSpMkLst>
        </pc:cxnChg>
        <pc:cxnChg chg="add mod">
          <ac:chgData name="Al Brooks" userId="34fc579134f071c1" providerId="LiveId" clId="{A18F2E7F-F688-4D24-A857-9FF7D79F7F9F}" dt="2021-01-25T22:40:23.713" v="5652"/>
          <ac:cxnSpMkLst>
            <pc:docMk/>
            <pc:sldMk cId="337288547" sldId="6947"/>
            <ac:cxnSpMk id="85" creationId="{9BA49B80-F98E-41EE-902F-039332F53503}"/>
          </ac:cxnSpMkLst>
        </pc:cxnChg>
        <pc:cxnChg chg="add mod">
          <ac:chgData name="Al Brooks" userId="34fc579134f071c1" providerId="LiveId" clId="{A18F2E7F-F688-4D24-A857-9FF7D79F7F9F}" dt="2021-01-25T23:00:33.239" v="5684" actId="14100"/>
          <ac:cxnSpMkLst>
            <pc:docMk/>
            <pc:sldMk cId="337288547" sldId="6947"/>
            <ac:cxnSpMk id="88" creationId="{F07FDF25-CEBA-42C9-8148-B598E7A423B4}"/>
          </ac:cxnSpMkLst>
        </pc:cxnChg>
        <pc:cxnChg chg="add mod">
          <ac:chgData name="Al Brooks" userId="34fc579134f071c1" providerId="LiveId" clId="{A18F2E7F-F688-4D24-A857-9FF7D79F7F9F}" dt="2021-01-25T23:01:08.512" v="5686"/>
          <ac:cxnSpMkLst>
            <pc:docMk/>
            <pc:sldMk cId="337288547" sldId="6947"/>
            <ac:cxnSpMk id="90" creationId="{023E9A33-3137-4D08-A19B-35004D9A264D}"/>
          </ac:cxnSpMkLst>
        </pc:cxnChg>
        <pc:cxnChg chg="add del mod">
          <ac:chgData name="Al Brooks" userId="34fc579134f071c1" providerId="LiveId" clId="{A18F2E7F-F688-4D24-A857-9FF7D79F7F9F}" dt="2021-01-25T23:01:18.361" v="5688" actId="478"/>
          <ac:cxnSpMkLst>
            <pc:docMk/>
            <pc:sldMk cId="337288547" sldId="6947"/>
            <ac:cxnSpMk id="100" creationId="{537126EC-D87C-4A21-B392-146AECDDF777}"/>
          </ac:cxnSpMkLst>
        </pc:cxnChg>
        <pc:cxnChg chg="add mod">
          <ac:chgData name="Al Brooks" userId="34fc579134f071c1" providerId="LiveId" clId="{A18F2E7F-F688-4D24-A857-9FF7D79F7F9F}" dt="2021-01-25T23:01:21.780" v="5689" actId="571"/>
          <ac:cxnSpMkLst>
            <pc:docMk/>
            <pc:sldMk cId="337288547" sldId="6947"/>
            <ac:cxnSpMk id="101" creationId="{671AD860-B2E2-4C1D-AE94-A590EA3FACE5}"/>
          </ac:cxnSpMkLst>
        </pc:cxnChg>
        <pc:cxnChg chg="add mod">
          <ac:chgData name="Al Brooks" userId="34fc579134f071c1" providerId="LiveId" clId="{A18F2E7F-F688-4D24-A857-9FF7D79F7F9F}" dt="2021-01-25T23:14:06.978" v="5865"/>
          <ac:cxnSpMkLst>
            <pc:docMk/>
            <pc:sldMk cId="337288547" sldId="6947"/>
            <ac:cxnSpMk id="102" creationId="{EABC14A6-C9F9-4821-A4A5-5BABFF0966AC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5T23:13:40.483" v="5864" actId="478"/>
          <ac:cxnSpMkLst>
            <pc:docMk/>
            <pc:sldMk cId="337288547" sldId="6947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A18F2E7F-F688-4D24-A857-9FF7D79F7F9F}" dt="2021-01-27T17:48:59.526" v="7068" actId="47"/>
        <pc:sldMkLst>
          <pc:docMk/>
          <pc:sldMk cId="452259274" sldId="6947"/>
        </pc:sldMkLst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6T21:42:15.849" v="6666" actId="20577"/>
          <ac:spMkLst>
            <pc:docMk/>
            <pc:sldMk cId="452259274" sldId="6947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6T21:43:18.799" v="6744" actId="1076"/>
          <ac:spMkLst>
            <pc:docMk/>
            <pc:sldMk cId="452259274" sldId="6947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2" creationId="{D8E66AE1-7DDA-4292-A840-AF0388F7F065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3" creationId="{07D0127B-3D7D-4249-AD1B-E83982D805D7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4" creationId="{30EBB334-D278-4E6E-8258-B20B047535D4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5" creationId="{EC9D9E70-A0B5-4323-A042-F296ADA95751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6" creationId="{A86591F9-0033-4644-8183-EEE8E1D165EB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7" creationId="{B5F0F763-C143-4428-8C29-3E289B871285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8" creationId="{2E1B6A44-D893-42B6-92B8-CD99AF01D32C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19" creationId="{20734CC4-E7A7-41AF-90EE-D00194535A42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0" creationId="{47A9C053-4B63-443E-984B-B7B8B31A6F36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1" creationId="{5765FED2-3662-4D3D-A534-BE572B900DE3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2" creationId="{19FA806D-2D3B-4115-9D6E-0EE76041DC61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3" creationId="{57C2C4AD-369C-429D-BC57-32E926A687AE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4" creationId="{8984A0A6-747C-4EBC-B2AC-6A100AEB21BA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5" creationId="{99DB76F3-0417-4184-A19B-63C8692A3A1B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8" creationId="{49022DE0-F95F-4B91-84E9-AD45428999DE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29" creationId="{CC4E588B-16E3-4469-B97D-C5D6115EC50E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0" creationId="{5795CE52-7E8D-4926-B677-DCE8AA89653F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1" creationId="{EB65B815-5170-4CB8-96F9-8D5D88035591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2" creationId="{B5E6DD5B-5D85-4A4F-A464-B86BAB1DE5AA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3" creationId="{54646E7A-C388-4C81-A899-A17FCC91DA33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4" creationId="{DD3FEE9C-3372-4425-B53A-FFD0CB916F12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5" creationId="{E3D8F022-434C-4791-A64E-E0BBE1D5B8AB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6" creationId="{EECE91DD-B51C-4D31-8805-51EBA815ADDF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7" creationId="{3EFDF698-FF3F-4A6D-9749-79EC3A1987C3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8" creationId="{06D1F7D1-4101-4D04-9107-E27850FC1283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39" creationId="{69504D8F-059D-4718-A9C4-903CFC53810C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40" creationId="{F43D9444-B539-4085-8D34-AA26B68FFB67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41" creationId="{CF0E7007-5F94-45EB-87CC-0F0F685CBEBD}"/>
          </ac:spMkLst>
        </pc:spChg>
        <pc:spChg chg="add mod">
          <ac:chgData name="Al Brooks" userId="34fc579134f071c1" providerId="LiveId" clId="{A18F2E7F-F688-4D24-A857-9FF7D79F7F9F}" dt="2021-01-26T21:42:09.696" v="6657"/>
          <ac:spMkLst>
            <pc:docMk/>
            <pc:sldMk cId="452259274" sldId="6947"/>
            <ac:spMk id="142" creationId="{2C78B7F4-A782-4C86-A2B8-BF4F30F14827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55" creationId="{0CDCEA82-09A9-44CE-A150-6C83749D2052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56" creationId="{5244D150-3BE1-47AD-8174-E4609BC26C43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57" creationId="{2A7EBF3E-FB26-467B-A84D-EF713ED4FC8C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2" creationId="{814AAE56-483D-4393-958F-62AC024E2BD2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163" creationId="{AE60C42C-BAB8-4B2E-99F1-DE883E1AA3CF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178" creationId="{58AD4589-C940-4B3A-B426-E89BB9859B64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13" creationId="{12C93E60-8D62-4118-A289-17000C4BDF7D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14" creationId="{8D2B653B-31FD-4BAD-9030-AEAB3BF784AA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15" creationId="{1C352359-9090-4EBE-ADC5-3C85BF3F7EEF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21" creationId="{68FD4F3E-0F63-4A17-BC12-C80420F32F69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22" creationId="{19EF9EB7-DC0D-4000-BB74-B4CC6FCC56A4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23" creationId="{7435AB11-A212-4E28-BC8A-8B7D8B6191D8}"/>
          </ac:spMkLst>
        </pc:spChg>
        <pc:spChg chg="del mod">
          <ac:chgData name="Al Brooks" userId="34fc579134f071c1" providerId="LiveId" clId="{A18F2E7F-F688-4D24-A857-9FF7D79F7F9F}" dt="2021-01-26T21:43:12.801" v="6742" actId="478"/>
          <ac:spMkLst>
            <pc:docMk/>
            <pc:sldMk cId="452259274" sldId="6947"/>
            <ac:spMk id="224" creationId="{91190312-5EEB-4576-8FC8-DE0AB6E887F6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6T22:08:43.986" v="6918" actId="478"/>
          <ac:spMkLst>
            <pc:docMk/>
            <pc:sldMk cId="452259274" sldId="6947"/>
            <ac:spMk id="232" creationId="{819AFA96-EEDE-4161-BAAB-3CEFDF1596C7}"/>
          </ac:spMkLst>
        </pc:spChg>
        <pc:picChg chg="del mod modCrop">
          <ac:chgData name="Al Brooks" userId="34fc579134f071c1" providerId="LiveId" clId="{A18F2E7F-F688-4D24-A857-9FF7D79F7F9F}" dt="2021-01-26T21:43:08.927" v="6741" actId="21"/>
          <ac:picMkLst>
            <pc:docMk/>
            <pc:sldMk cId="452259274" sldId="6947"/>
            <ac:picMk id="4" creationId="{6191772D-BAE5-48CC-B595-11895C276475}"/>
          </ac:picMkLst>
        </pc:picChg>
        <pc:picChg chg="add mod">
          <ac:chgData name="Al Brooks" userId="34fc579134f071c1" providerId="LiveId" clId="{A18F2E7F-F688-4D24-A857-9FF7D79F7F9F}" dt="2021-01-26T21:43:15.638" v="6743"/>
          <ac:picMkLst>
            <pc:docMk/>
            <pc:sldMk cId="452259274" sldId="6947"/>
            <ac:picMk id="144" creationId="{D726B416-EA5F-4B96-878D-CFC4937792C4}"/>
          </ac:picMkLst>
        </pc:pic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82" creationId="{EF7D24C2-C65A-4470-8E37-EB4246CFC1AB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84" creationId="{C2B65A75-B83A-46DF-9372-AB62EACD3A0D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86" creationId="{42D71541-7ACD-4904-8B4D-19D1A6FF02B8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88" creationId="{582A90BD-D421-4190-AADE-980158DF755B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90" creationId="{869701F3-CC0D-491A-929E-C6161C3F3062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92" creationId="{2B082BC7-B684-4F16-BA2A-68EB3DD12DFE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94" creationId="{07F33237-CB98-463F-9099-869ADD7DA5C7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96" creationId="{AF1F86F8-F697-4B01-9342-F27710ED41F7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0" creationId="{CA5E640C-101C-468E-9FD7-925EE283570B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2" creationId="{790F0100-E678-4D61-9ACC-672ABA150D8B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4" creationId="{19E8D518-B57C-4B6A-8A78-A8CB4695563D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6" creationId="{E1FB57DB-E575-412C-8531-5B8CE137FC8B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8" creationId="{7F15910C-9130-43A8-B5A3-35129F388B61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09" creationId="{05235B06-95C3-4F99-8F40-5D1DCBBADE37}"/>
          </ac:cxnSpMkLst>
        </pc:cxnChg>
        <pc:cxnChg chg="del mod">
          <ac:chgData name="Al Brooks" userId="34fc579134f071c1" providerId="LiveId" clId="{A18F2E7F-F688-4D24-A857-9FF7D79F7F9F}" dt="2021-01-26T21:43:12.801" v="6742" actId="478"/>
          <ac:cxnSpMkLst>
            <pc:docMk/>
            <pc:sldMk cId="452259274" sldId="6947"/>
            <ac:cxnSpMk id="143" creationId="{F861F14F-40D7-4358-9E9E-08902CE5199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6T22:08:43.986" v="6918" actId="478"/>
          <ac:cxnSpMkLst>
            <pc:docMk/>
            <pc:sldMk cId="452259274" sldId="694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7T23:33:46.039" v="8816" actId="2696"/>
        <pc:sldMkLst>
          <pc:docMk/>
          <pc:sldMk cId="2668091548" sldId="6947"/>
        </pc:sldMkLst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17:51:03.744" v="7286" actId="20577"/>
          <ac:spMkLst>
            <pc:docMk/>
            <pc:sldMk cId="2668091548" sldId="6947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1:58:35.193" v="8307" actId="167"/>
          <ac:spMkLst>
            <pc:docMk/>
            <pc:sldMk cId="2668091548" sldId="6947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7T23:30:16.118" v="8695" actId="1076"/>
          <ac:spMkLst>
            <pc:docMk/>
            <pc:sldMk cId="2668091548" sldId="6947"/>
            <ac:spMk id="81" creationId="{A4DDBE68-A432-43EF-8C37-6FB3BD9D5DCF}"/>
          </ac:spMkLst>
        </pc:spChg>
        <pc:spChg chg="add mod">
          <ac:chgData name="Al Brooks" userId="34fc579134f071c1" providerId="LiveId" clId="{A18F2E7F-F688-4D24-A857-9FF7D79F7F9F}" dt="2021-01-27T23:33:37.768" v="8814" actId="1076"/>
          <ac:spMkLst>
            <pc:docMk/>
            <pc:sldMk cId="2668091548" sldId="6947"/>
            <ac:spMk id="85" creationId="{71F3132C-CDFB-43BC-AAC1-F15282250787}"/>
          </ac:spMkLst>
        </pc:spChg>
        <pc:spChg chg="add mod">
          <ac:chgData name="Al Brooks" userId="34fc579134f071c1" providerId="LiveId" clId="{A18F2E7F-F688-4D24-A857-9FF7D79F7F9F}" dt="2021-01-27T23:31:17.491" v="8785" actId="1076"/>
          <ac:spMkLst>
            <pc:docMk/>
            <pc:sldMk cId="2668091548" sldId="6947"/>
            <ac:spMk id="90" creationId="{D95319BC-C3DC-4C5F-BA8C-E72D07BDE222}"/>
          </ac:spMkLst>
        </pc:spChg>
        <pc:spChg chg="add mod">
          <ac:chgData name="Al Brooks" userId="34fc579134f071c1" providerId="LiveId" clId="{A18F2E7F-F688-4D24-A857-9FF7D79F7F9F}" dt="2021-01-27T23:29:11.052" v="8617" actId="207"/>
          <ac:spMkLst>
            <pc:docMk/>
            <pc:sldMk cId="2668091548" sldId="6947"/>
            <ac:spMk id="91" creationId="{F3551CBD-A8B7-43DE-A633-664A83862554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33:42.779" v="8815" actId="478"/>
          <ac:spMkLst>
            <pc:docMk/>
            <pc:sldMk cId="2668091548" sldId="6947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7T23:30:08.537" v="8692" actId="1076"/>
          <ac:picMkLst>
            <pc:docMk/>
            <pc:sldMk cId="2668091548" sldId="6947"/>
            <ac:picMk id="82" creationId="{4E6A013D-6E8F-4747-886F-31B8F7720EA7}"/>
          </ac:picMkLst>
        </pc:picChg>
        <pc:cxnChg chg="add mod">
          <ac:chgData name="Al Brooks" userId="34fc579134f071c1" providerId="LiveId" clId="{A18F2E7F-F688-4D24-A857-9FF7D79F7F9F}" dt="2021-01-27T23:26:52.109" v="8473" actId="14100"/>
          <ac:cxnSpMkLst>
            <pc:docMk/>
            <pc:sldMk cId="2668091548" sldId="6947"/>
            <ac:cxnSpMk id="83" creationId="{035D66C6-8C3A-451B-AEAC-BDC6D77FA855}"/>
          </ac:cxnSpMkLst>
        </pc:cxnChg>
        <pc:cxnChg chg="add mod">
          <ac:chgData name="Al Brooks" userId="34fc579134f071c1" providerId="LiveId" clId="{A18F2E7F-F688-4D24-A857-9FF7D79F7F9F}" dt="2021-01-27T23:28:52.792" v="8612" actId="14100"/>
          <ac:cxnSpMkLst>
            <pc:docMk/>
            <pc:sldMk cId="2668091548" sldId="6947"/>
            <ac:cxnSpMk id="86" creationId="{E90A5172-D1F4-4463-8972-80DAA75E1462}"/>
          </ac:cxnSpMkLst>
        </pc:cxnChg>
        <pc:cxnChg chg="add mod">
          <ac:chgData name="Al Brooks" userId="34fc579134f071c1" providerId="LiveId" clId="{A18F2E7F-F688-4D24-A857-9FF7D79F7F9F}" dt="2021-01-27T23:30:13.727" v="8694" actId="14100"/>
          <ac:cxnSpMkLst>
            <pc:docMk/>
            <pc:sldMk cId="2668091548" sldId="6947"/>
            <ac:cxnSpMk id="88" creationId="{4D79D615-4E53-4078-9F79-4C8D62D2DD62}"/>
          </ac:cxnSpMkLst>
        </pc:cxnChg>
        <pc:cxnChg chg="add mod">
          <ac:chgData name="Al Brooks" userId="34fc579134f071c1" providerId="LiveId" clId="{A18F2E7F-F688-4D24-A857-9FF7D79F7F9F}" dt="2021-01-27T23:31:21.394" v="8786" actId="571"/>
          <ac:cxnSpMkLst>
            <pc:docMk/>
            <pc:sldMk cId="2668091548" sldId="6947"/>
            <ac:cxnSpMk id="94" creationId="{9A89AC49-342C-4E5F-BC93-65F8750FB0FC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33:42.779" v="8815" actId="478"/>
          <ac:cxnSpMkLst>
            <pc:docMk/>
            <pc:sldMk cId="2668091548" sldId="6947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A18F2E7F-F688-4D24-A857-9FF7D79F7F9F}" dt="2021-01-26T21:42:26.276" v="6668" actId="47"/>
        <pc:sldMkLst>
          <pc:docMk/>
          <pc:sldMk cId="800401641" sldId="6948"/>
        </pc:sldMkLst>
      </pc:sldChg>
      <pc:sldChg chg="addSp delSp modSp add del mod">
        <pc:chgData name="Al Brooks" userId="34fc579134f071c1" providerId="LiveId" clId="{A18F2E7F-F688-4D24-A857-9FF7D79F7F9F}" dt="2021-01-27T23:38:44.302" v="8896" actId="2696"/>
        <pc:sldMkLst>
          <pc:docMk/>
          <pc:sldMk cId="1146025592" sldId="6948"/>
        </pc:sldMkLst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17:51:32.701" v="7319" actId="20577"/>
          <ac:spMkLst>
            <pc:docMk/>
            <pc:sldMk cId="1146025592" sldId="6948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1:58:24.228" v="8304" actId="167"/>
          <ac:spMkLst>
            <pc:docMk/>
            <pc:sldMk cId="1146025592" sldId="6948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7T23:36:57.137" v="8866" actId="1076"/>
          <ac:spMkLst>
            <pc:docMk/>
            <pc:sldMk cId="1146025592" sldId="6948"/>
            <ac:spMk id="81" creationId="{A4DDBE68-A432-43EF-8C37-6FB3BD9D5DCF}"/>
          </ac:spMkLst>
        </pc:spChg>
        <pc:spChg chg="add mod">
          <ac:chgData name="Al Brooks" userId="34fc579134f071c1" providerId="LiveId" clId="{A18F2E7F-F688-4D24-A857-9FF7D79F7F9F}" dt="2021-01-27T23:36:49.048" v="8863" actId="14100"/>
          <ac:spMkLst>
            <pc:docMk/>
            <pc:sldMk cId="1146025592" sldId="6948"/>
            <ac:spMk id="83" creationId="{B3BC64FB-D614-4652-ABCD-171BF0B91439}"/>
          </ac:spMkLst>
        </pc:spChg>
        <pc:spChg chg="add mod">
          <ac:chgData name="Al Brooks" userId="34fc579134f071c1" providerId="LiveId" clId="{A18F2E7F-F688-4D24-A857-9FF7D79F7F9F}" dt="2021-01-27T23:37:29.507" v="8881" actId="1037"/>
          <ac:spMkLst>
            <pc:docMk/>
            <pc:sldMk cId="1146025592" sldId="6948"/>
            <ac:spMk id="85" creationId="{582B25D8-A442-4C82-B1D0-DA50B52B6276}"/>
          </ac:spMkLst>
        </pc:spChg>
        <pc:spChg chg="add mod">
          <ac:chgData name="Al Brooks" userId="34fc579134f071c1" providerId="LiveId" clId="{A18F2E7F-F688-4D24-A857-9FF7D79F7F9F}" dt="2021-01-27T23:37:16.289" v="8868"/>
          <ac:spMkLst>
            <pc:docMk/>
            <pc:sldMk cId="1146025592" sldId="6948"/>
            <ac:spMk id="86" creationId="{CFE3B7F3-07B1-4536-99E6-72F1023FBF71}"/>
          </ac:spMkLst>
        </pc:spChg>
        <pc:spChg chg="add mod">
          <ac:chgData name="Al Brooks" userId="34fc579134f071c1" providerId="LiveId" clId="{A18F2E7F-F688-4D24-A857-9FF7D79F7F9F}" dt="2021-01-27T23:37:16.289" v="8868"/>
          <ac:spMkLst>
            <pc:docMk/>
            <pc:sldMk cId="1146025592" sldId="6948"/>
            <ac:spMk id="87" creationId="{E4D7BA89-9C7C-41FF-B1B4-1BA791AB6C19}"/>
          </ac:spMkLst>
        </pc:spChg>
        <pc:spChg chg="add mod">
          <ac:chgData name="Al Brooks" userId="34fc579134f071c1" providerId="LiveId" clId="{A18F2E7F-F688-4D24-A857-9FF7D79F7F9F}" dt="2021-01-27T23:37:16.289" v="8868"/>
          <ac:spMkLst>
            <pc:docMk/>
            <pc:sldMk cId="1146025592" sldId="6948"/>
            <ac:spMk id="88" creationId="{3B45BB47-B988-466E-B23F-27137F314F80}"/>
          </ac:spMkLst>
        </pc:spChg>
        <pc:spChg chg="add mod">
          <ac:chgData name="Al Brooks" userId="34fc579134f071c1" providerId="LiveId" clId="{A18F2E7F-F688-4D24-A857-9FF7D79F7F9F}" dt="2021-01-27T23:37:16.289" v="8868"/>
          <ac:spMkLst>
            <pc:docMk/>
            <pc:sldMk cId="1146025592" sldId="6948"/>
            <ac:spMk id="89" creationId="{89A6CEF6-51CC-420B-8255-0F087D3330A2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37:36.628" v="8882" actId="478"/>
          <ac:spMkLst>
            <pc:docMk/>
            <pc:sldMk cId="1146025592" sldId="6948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7T23:36:53.175" v="8865" actId="1076"/>
          <ac:picMkLst>
            <pc:docMk/>
            <pc:sldMk cId="1146025592" sldId="6948"/>
            <ac:picMk id="82" creationId="{39F68315-29B3-46B5-9738-4C2CCA19B6DD}"/>
          </ac:picMkLst>
        </pc:picChg>
        <pc:cxnChg chg="add mod">
          <ac:chgData name="Al Brooks" userId="34fc579134f071c1" providerId="LiveId" clId="{A18F2E7F-F688-4D24-A857-9FF7D79F7F9F}" dt="2021-01-27T23:37:16.289" v="8868"/>
          <ac:cxnSpMkLst>
            <pc:docMk/>
            <pc:sldMk cId="1146025592" sldId="6948"/>
            <ac:cxnSpMk id="84" creationId="{471B6AF1-29B7-4A8F-98F4-A382E1CBF9BB}"/>
          </ac:cxnSpMkLst>
        </pc:cxnChg>
        <pc:cxnChg chg="add mod">
          <ac:chgData name="Al Brooks" userId="34fc579134f071c1" providerId="LiveId" clId="{A18F2E7F-F688-4D24-A857-9FF7D79F7F9F}" dt="2021-01-27T23:38:38.441" v="8895" actId="14100"/>
          <ac:cxnSpMkLst>
            <pc:docMk/>
            <pc:sldMk cId="1146025592" sldId="6948"/>
            <ac:cxnSpMk id="90" creationId="{66DBA5A2-864D-4126-B1A4-0CC5BBF8C5B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38:07.081" v="8891" actId="478"/>
          <ac:cxnSpMkLst>
            <pc:docMk/>
            <pc:sldMk cId="1146025592" sldId="6948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3:38:07.081" v="8891" actId="478"/>
          <ac:cxnSpMkLst>
            <pc:docMk/>
            <pc:sldMk cId="1146025592" sldId="6948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38:07.081" v="8891" actId="478"/>
          <ac:cxnSpMkLst>
            <pc:docMk/>
            <pc:sldMk cId="1146025592" sldId="6948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38:07.081" v="8891" actId="478"/>
          <ac:cxnSpMkLst>
            <pc:docMk/>
            <pc:sldMk cId="1146025592" sldId="6948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38:07.081" v="8891" actId="478"/>
          <ac:cxnSpMkLst>
            <pc:docMk/>
            <pc:sldMk cId="1146025592" sldId="6948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37:36.628" v="8882" actId="478"/>
          <ac:cxnSpMkLst>
            <pc:docMk/>
            <pc:sldMk cId="1146025592" sldId="694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5T23:19:15.664" v="5903" actId="2696"/>
        <pc:sldMkLst>
          <pc:docMk/>
          <pc:sldMk cId="1681007086" sldId="6948"/>
        </pc:sldMkLst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5T22:37:23.516" v="5600" actId="20577"/>
          <ac:spMkLst>
            <pc:docMk/>
            <pc:sldMk cId="1681007086" sldId="6948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5T22:39:41.048" v="5647" actId="167"/>
          <ac:spMkLst>
            <pc:docMk/>
            <pc:sldMk cId="1681007086" sldId="6948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5T23:01:41.613" v="5692" actId="478"/>
          <ac:spMkLst>
            <pc:docMk/>
            <pc:sldMk cId="1681007086" sldId="6948"/>
            <ac:spMk id="81" creationId="{BDFB86DC-2212-4479-AC8A-238B378CD812}"/>
          </ac:spMkLst>
        </pc:spChg>
        <pc:spChg chg="add mod">
          <ac:chgData name="Al Brooks" userId="34fc579134f071c1" providerId="LiveId" clId="{A18F2E7F-F688-4D24-A857-9FF7D79F7F9F}" dt="2021-01-25T23:19:07.342" v="5902" actId="1076"/>
          <ac:spMkLst>
            <pc:docMk/>
            <pc:sldMk cId="1681007086" sldId="6948"/>
            <ac:spMk id="82" creationId="{7A2C2200-8A9E-4991-B444-CD39E33AE007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85" creationId="{4BC01A02-0071-48B6-94C9-115656359E51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86" creationId="{BC01A2F3-40BD-48DB-8CBB-C09CF4444B99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87" creationId="{DB023C9C-0AC9-42DE-BCAF-C9F9374F3338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88" creationId="{14EA410E-A625-4757-A592-669D8C8D0C3C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89" creationId="{42418EE2-36AF-4AF8-9511-46E40E56EE2E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90" creationId="{3B86C17B-2C07-4AC5-BE9E-21180C8EF811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91" creationId="{E2A53BA0-55F8-4C21-AC4F-A77E799CA59C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92" creationId="{A386542F-F3E3-416F-A4C9-7EB6266FD269}"/>
          </ac:spMkLst>
        </pc:spChg>
        <pc:spChg chg="add mod">
          <ac:chgData name="Al Brooks" userId="34fc579134f071c1" providerId="LiveId" clId="{A18F2E7F-F688-4D24-A857-9FF7D79F7F9F}" dt="2021-01-25T22:39:17.233" v="5642"/>
          <ac:spMkLst>
            <pc:docMk/>
            <pc:sldMk cId="1681007086" sldId="6948"/>
            <ac:spMk id="93" creationId="{15D6258A-2EC5-4924-9ED8-3B0747E27091}"/>
          </ac:spMkLst>
        </pc:spChg>
        <pc:spChg chg="add mod">
          <ac:chgData name="Al Brooks" userId="34fc579134f071c1" providerId="LiveId" clId="{A18F2E7F-F688-4D24-A857-9FF7D79F7F9F}" dt="2021-01-25T22:40:15.465" v="5651"/>
          <ac:spMkLst>
            <pc:docMk/>
            <pc:sldMk cId="1681007086" sldId="6948"/>
            <ac:spMk id="95" creationId="{E5E6FC1B-B3EF-40F5-B783-C7102A462609}"/>
          </ac:spMkLst>
        </pc:spChg>
        <pc:spChg chg="add mod">
          <ac:chgData name="Al Brooks" userId="34fc579134f071c1" providerId="LiveId" clId="{A18F2E7F-F688-4D24-A857-9FF7D79F7F9F}" dt="2021-01-25T22:40:15.465" v="5651"/>
          <ac:spMkLst>
            <pc:docMk/>
            <pc:sldMk cId="1681007086" sldId="6948"/>
            <ac:spMk id="97" creationId="{D09F00F5-0CE7-4EC3-A602-0075CBA2CFE6}"/>
          </ac:spMkLst>
        </pc:spChg>
        <pc:spChg chg="add mod">
          <ac:chgData name="Al Brooks" userId="34fc579134f071c1" providerId="LiveId" clId="{A18F2E7F-F688-4D24-A857-9FF7D79F7F9F}" dt="2021-01-25T23:01:53.976" v="5693"/>
          <ac:spMkLst>
            <pc:docMk/>
            <pc:sldMk cId="1681007086" sldId="6948"/>
            <ac:spMk id="98" creationId="{F024A7AA-9A26-4EA8-9AF7-31448D2ECC16}"/>
          </ac:spMkLst>
        </pc:spChg>
        <pc:spChg chg="add del mod">
          <ac:chgData name="Al Brooks" userId="34fc579134f071c1" providerId="LiveId" clId="{A18F2E7F-F688-4D24-A857-9FF7D79F7F9F}" dt="2021-01-25T23:17:59.388" v="5872" actId="478"/>
          <ac:spMkLst>
            <pc:docMk/>
            <pc:sldMk cId="1681007086" sldId="6948"/>
            <ac:spMk id="99" creationId="{AF6DDB48-2F06-4170-BA97-9B33F4EA47AA}"/>
          </ac:spMkLst>
        </pc:spChg>
        <pc:spChg chg="add mod">
          <ac:chgData name="Al Brooks" userId="34fc579134f071c1" providerId="LiveId" clId="{A18F2E7F-F688-4D24-A857-9FF7D79F7F9F}" dt="2021-01-25T23:18:33.449" v="5890" actId="20577"/>
          <ac:spMkLst>
            <pc:docMk/>
            <pc:sldMk cId="1681007086" sldId="6948"/>
            <ac:spMk id="102" creationId="{53C1EC89-68FC-4026-A2CE-62EB405619CC}"/>
          </ac:spMkLst>
        </pc:spChg>
        <pc:spChg chg="add mod">
          <ac:chgData name="Al Brooks" userId="34fc579134f071c1" providerId="LiveId" clId="{A18F2E7F-F688-4D24-A857-9FF7D79F7F9F}" dt="2021-01-25T23:18:29.729" v="5886" actId="1076"/>
          <ac:spMkLst>
            <pc:docMk/>
            <pc:sldMk cId="1681007086" sldId="6948"/>
            <ac:spMk id="104" creationId="{58079CE5-8D95-4EA6-8781-CCAC859908DF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5T23:17:23.070" v="5867" actId="478"/>
          <ac:spMkLst>
            <pc:docMk/>
            <pc:sldMk cId="1681007086" sldId="6948"/>
            <ac:spMk id="232" creationId="{819AFA96-EEDE-4161-BAAB-3CEFDF1596C7}"/>
          </ac:spMkLst>
        </pc:spChg>
        <pc:picChg chg="add mod ord">
          <ac:chgData name="Al Brooks" userId="34fc579134f071c1" providerId="LiveId" clId="{A18F2E7F-F688-4D24-A857-9FF7D79F7F9F}" dt="2021-01-25T22:39:37.596" v="5646" actId="167"/>
          <ac:picMkLst>
            <pc:docMk/>
            <pc:sldMk cId="1681007086" sldId="6948"/>
            <ac:picMk id="83" creationId="{06E4447D-283B-4B71-A77A-3133B3ABFBC5}"/>
          </ac:picMkLst>
        </pc:picChg>
        <pc:cxnChg chg="add mod">
          <ac:chgData name="Al Brooks" userId="34fc579134f071c1" providerId="LiveId" clId="{A18F2E7F-F688-4D24-A857-9FF7D79F7F9F}" dt="2021-01-25T22:39:17.233" v="5642"/>
          <ac:cxnSpMkLst>
            <pc:docMk/>
            <pc:sldMk cId="1681007086" sldId="6948"/>
            <ac:cxnSpMk id="84" creationId="{6030D36E-781A-4DBF-BEA5-43FAC388AB67}"/>
          </ac:cxnSpMkLst>
        </pc:cxnChg>
        <pc:cxnChg chg="add mod">
          <ac:chgData name="Al Brooks" userId="34fc579134f071c1" providerId="LiveId" clId="{A18F2E7F-F688-4D24-A857-9FF7D79F7F9F}" dt="2021-01-25T22:40:15.465" v="5651"/>
          <ac:cxnSpMkLst>
            <pc:docMk/>
            <pc:sldMk cId="1681007086" sldId="6948"/>
            <ac:cxnSpMk id="94" creationId="{F8DA327F-813C-4633-8CE7-C8D997B31ECB}"/>
          </ac:cxnSpMkLst>
        </pc:cxnChg>
        <pc:cxnChg chg="add mod">
          <ac:chgData name="Al Brooks" userId="34fc579134f071c1" providerId="LiveId" clId="{A18F2E7F-F688-4D24-A857-9FF7D79F7F9F}" dt="2021-01-25T22:40:15.465" v="5651"/>
          <ac:cxnSpMkLst>
            <pc:docMk/>
            <pc:sldMk cId="1681007086" sldId="6948"/>
            <ac:cxnSpMk id="96" creationId="{F1C7EDA2-DABE-4830-A4A5-E8D216615B21}"/>
          </ac:cxnSpMkLst>
        </pc:cxnChg>
        <pc:cxnChg chg="add del mod">
          <ac:chgData name="Al Brooks" userId="34fc579134f071c1" providerId="LiveId" clId="{A18F2E7F-F688-4D24-A857-9FF7D79F7F9F}" dt="2021-01-25T23:18:06.976" v="5874" actId="478"/>
          <ac:cxnSpMkLst>
            <pc:docMk/>
            <pc:sldMk cId="1681007086" sldId="6948"/>
            <ac:cxnSpMk id="100" creationId="{DF6F8DFB-D43F-475B-A665-4B7D0A6C1808}"/>
          </ac:cxnSpMkLst>
        </pc:cxnChg>
        <pc:cxnChg chg="add mod">
          <ac:chgData name="Al Brooks" userId="34fc579134f071c1" providerId="LiveId" clId="{A18F2E7F-F688-4D24-A857-9FF7D79F7F9F}" dt="2021-01-25T23:01:53.976" v="5693"/>
          <ac:cxnSpMkLst>
            <pc:docMk/>
            <pc:sldMk cId="1681007086" sldId="6948"/>
            <ac:cxnSpMk id="101" creationId="{BB3FFE14-B954-487F-BC9E-2F3F6EA69BDF}"/>
          </ac:cxnSpMkLst>
        </pc:cxnChg>
        <pc:cxnChg chg="add mod">
          <ac:chgData name="Al Brooks" userId="34fc579134f071c1" providerId="LiveId" clId="{A18F2E7F-F688-4D24-A857-9FF7D79F7F9F}" dt="2021-01-25T23:17:38.862" v="5868"/>
          <ac:cxnSpMkLst>
            <pc:docMk/>
            <pc:sldMk cId="1681007086" sldId="6948"/>
            <ac:cxnSpMk id="103" creationId="{A291DA2E-0087-497B-8251-38BD4E431DA2}"/>
          </ac:cxnSpMkLst>
        </pc:cxnChg>
        <pc:cxnChg chg="add mod">
          <ac:chgData name="Al Brooks" userId="34fc579134f071c1" providerId="LiveId" clId="{A18F2E7F-F688-4D24-A857-9FF7D79F7F9F}" dt="2021-01-25T23:18:27.319" v="5885" actId="1076"/>
          <ac:cxnSpMkLst>
            <pc:docMk/>
            <pc:sldMk cId="1681007086" sldId="6948"/>
            <ac:cxnSpMk id="105" creationId="{1EADD721-07B3-4832-8B12-0CF2BFD3B5A7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5T23:17:23.070" v="5867" actId="478"/>
          <ac:cxnSpMkLst>
            <pc:docMk/>
            <pc:sldMk cId="1681007086" sldId="694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7T17:48:59.526" v="7068" actId="47"/>
        <pc:sldMkLst>
          <pc:docMk/>
          <pc:sldMk cId="1739363978" sldId="6948"/>
        </pc:sldMkLst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6T21:45:10.640" v="6775" actId="1076"/>
          <ac:spMkLst>
            <pc:docMk/>
            <pc:sldMk cId="1739363978" sldId="6948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6T22:07:56.169" v="6908" actId="108"/>
          <ac:spMkLst>
            <pc:docMk/>
            <pc:sldMk cId="1739363978" sldId="6948"/>
            <ac:spMk id="114" creationId="{30EBB334-D278-4E6E-8258-B20B047535D4}"/>
          </ac:spMkLst>
        </pc:spChg>
        <pc:spChg chg="mod">
          <ac:chgData name="Al Brooks" userId="34fc579134f071c1" providerId="LiveId" clId="{A18F2E7F-F688-4D24-A857-9FF7D79F7F9F}" dt="2021-01-26T22:08:03.618" v="6910" actId="108"/>
          <ac:spMkLst>
            <pc:docMk/>
            <pc:sldMk cId="1739363978" sldId="6948"/>
            <ac:spMk id="123" creationId="{57C2C4AD-369C-429D-BC57-32E926A687AE}"/>
          </ac:spMkLst>
        </pc:spChg>
        <pc:spChg chg="mod">
          <ac:chgData name="Al Brooks" userId="34fc579134f071c1" providerId="LiveId" clId="{A18F2E7F-F688-4D24-A857-9FF7D79F7F9F}" dt="2021-01-26T22:08:04.711" v="6911" actId="108"/>
          <ac:spMkLst>
            <pc:docMk/>
            <pc:sldMk cId="1739363978" sldId="6948"/>
            <ac:spMk id="124" creationId="{8984A0A6-747C-4EBC-B2AC-6A100AEB21BA}"/>
          </ac:spMkLst>
        </pc:spChg>
        <pc:spChg chg="mod">
          <ac:chgData name="Al Brooks" userId="34fc579134f071c1" providerId="LiveId" clId="{A18F2E7F-F688-4D24-A857-9FF7D79F7F9F}" dt="2021-01-26T22:08:14.586" v="6912" actId="108"/>
          <ac:spMkLst>
            <pc:docMk/>
            <pc:sldMk cId="1739363978" sldId="6948"/>
            <ac:spMk id="129" creationId="{CC4E588B-16E3-4469-B97D-C5D6115EC50E}"/>
          </ac:spMkLst>
        </pc:spChg>
        <pc:spChg chg="mod">
          <ac:chgData name="Al Brooks" userId="34fc579134f071c1" providerId="LiveId" clId="{A18F2E7F-F688-4D24-A857-9FF7D79F7F9F}" dt="2021-01-26T22:08:16.100" v="6913" actId="108"/>
          <ac:spMkLst>
            <pc:docMk/>
            <pc:sldMk cId="1739363978" sldId="6948"/>
            <ac:spMk id="131" creationId="{EB65B815-5170-4CB8-96F9-8D5D88035591}"/>
          </ac:spMkLst>
        </pc:spChg>
        <pc:spChg chg="mod">
          <ac:chgData name="Al Brooks" userId="34fc579134f071c1" providerId="LiveId" clId="{A18F2E7F-F688-4D24-A857-9FF7D79F7F9F}" dt="2021-01-26T22:08:17.082" v="6914" actId="108"/>
          <ac:spMkLst>
            <pc:docMk/>
            <pc:sldMk cId="1739363978" sldId="6948"/>
            <ac:spMk id="132" creationId="{B5E6DD5B-5D85-4A4F-A464-B86BAB1DE5AA}"/>
          </ac:spMkLst>
        </pc:spChg>
        <pc:spChg chg="mod">
          <ac:chgData name="Al Brooks" userId="34fc579134f071c1" providerId="LiveId" clId="{A18F2E7F-F688-4D24-A857-9FF7D79F7F9F}" dt="2021-01-26T22:08:18.247" v="6915" actId="108"/>
          <ac:spMkLst>
            <pc:docMk/>
            <pc:sldMk cId="1739363978" sldId="6948"/>
            <ac:spMk id="133" creationId="{54646E7A-C388-4C81-A899-A17FCC91DA33}"/>
          </ac:spMkLst>
        </pc:spChg>
        <pc:spChg chg="mod">
          <ac:chgData name="Al Brooks" userId="34fc579134f071c1" providerId="LiveId" clId="{A18F2E7F-F688-4D24-A857-9FF7D79F7F9F}" dt="2021-01-26T22:08:19.849" v="6916" actId="108"/>
          <ac:spMkLst>
            <pc:docMk/>
            <pc:sldMk cId="1739363978" sldId="6948"/>
            <ac:spMk id="135" creationId="{E3D8F022-434C-4791-A64E-E0BBE1D5B8AB}"/>
          </ac:spMkLst>
        </pc:spChg>
        <pc:spChg chg="add mod">
          <ac:chgData name="Al Brooks" userId="34fc579134f071c1" providerId="LiveId" clId="{A18F2E7F-F688-4D24-A857-9FF7D79F7F9F}" dt="2021-01-26T22:05:06.750" v="6849" actId="13926"/>
          <ac:spMkLst>
            <pc:docMk/>
            <pc:sldMk cId="1739363978" sldId="6948"/>
            <ac:spMk id="144" creationId="{354C6697-6BC3-4737-B702-270B2F8B3040}"/>
          </ac:spMkLst>
        </pc:spChg>
        <pc:spChg chg="add mod">
          <ac:chgData name="Al Brooks" userId="34fc579134f071c1" providerId="LiveId" clId="{A18F2E7F-F688-4D24-A857-9FF7D79F7F9F}" dt="2021-01-26T21:44:38.736" v="6762" actId="404"/>
          <ac:spMkLst>
            <pc:docMk/>
            <pc:sldMk cId="1739363978" sldId="6948"/>
            <ac:spMk id="145" creationId="{23AB7959-CF8A-414B-871E-37D28AE09817}"/>
          </ac:spMkLst>
        </pc:spChg>
        <pc:spChg chg="add mod">
          <ac:chgData name="Al Brooks" userId="34fc579134f071c1" providerId="LiveId" clId="{A18F2E7F-F688-4D24-A857-9FF7D79F7F9F}" dt="2021-01-26T21:44:38.736" v="6762" actId="404"/>
          <ac:spMkLst>
            <pc:docMk/>
            <pc:sldMk cId="1739363978" sldId="6948"/>
            <ac:spMk id="146" creationId="{66BFC72B-4FD4-490E-B1A4-FAD4A8AB72F9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2" creationId="{814AAE56-483D-4393-958F-62AC024E2BD2}"/>
          </ac:spMkLst>
        </pc:spChg>
        <pc:spChg chg="mod">
          <ac:chgData name="Al Brooks" userId="34fc579134f071c1" providerId="LiveId" clId="{A18F2E7F-F688-4D24-A857-9FF7D79F7F9F}" dt="2021-01-26T22:08:02.010" v="6909" actId="108"/>
          <ac:spMkLst>
            <pc:docMk/>
            <pc:sldMk cId="1739363978" sldId="6948"/>
            <ac:spMk id="163" creationId="{AE60C42C-BAB8-4B2E-99F1-DE883E1AA3CF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178" creationId="{58AD4589-C940-4B3A-B426-E89BB9859B64}"/>
          </ac:spMkLst>
        </pc:spChg>
        <pc:spChg chg="mod">
          <ac:chgData name="Al Brooks" userId="34fc579134f071c1" providerId="LiveId" clId="{A18F2E7F-F688-4D24-A857-9FF7D79F7F9F}" dt="2021-01-26T22:07:48.014" v="6907" actId="1076"/>
          <ac:spMkLst>
            <pc:docMk/>
            <pc:sldMk cId="1739363978" sldId="6948"/>
            <ac:spMk id="213" creationId="{12C93E60-8D62-4118-A289-17000C4BDF7D}"/>
          </ac:spMkLst>
        </pc:spChg>
        <pc:spChg chg="del">
          <ac:chgData name="Al Brooks" userId="34fc579134f071c1" providerId="LiveId" clId="{A18F2E7F-F688-4D24-A857-9FF7D79F7F9F}" dt="2021-01-26T21:44:30.322" v="6760" actId="478"/>
          <ac:spMkLst>
            <pc:docMk/>
            <pc:sldMk cId="1739363978" sldId="6948"/>
            <ac:spMk id="214" creationId="{8D2B653B-31FD-4BAD-9030-AEAB3BF784AA}"/>
          </ac:spMkLst>
        </pc:spChg>
        <pc:spChg chg="mod">
          <ac:chgData name="Al Brooks" userId="34fc579134f071c1" providerId="LiveId" clId="{A18F2E7F-F688-4D24-A857-9FF7D79F7F9F}" dt="2021-01-26T22:05:28.003" v="6855" actId="13926"/>
          <ac:spMkLst>
            <pc:docMk/>
            <pc:sldMk cId="1739363978" sldId="6948"/>
            <ac:spMk id="215" creationId="{1C352359-9090-4EBE-ADC5-3C85BF3F7EEF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21" creationId="{68FD4F3E-0F63-4A17-BC12-C80420F32F69}"/>
          </ac:spMkLst>
        </pc:spChg>
        <pc:spChg chg="mod">
          <ac:chgData name="Al Brooks" userId="34fc579134f071c1" providerId="LiveId" clId="{A18F2E7F-F688-4D24-A857-9FF7D79F7F9F}" dt="2021-01-26T22:07:40.868" v="6906" actId="13926"/>
          <ac:spMkLst>
            <pc:docMk/>
            <pc:sldMk cId="1739363978" sldId="6948"/>
            <ac:spMk id="222" creationId="{19EF9EB7-DC0D-4000-BB74-B4CC6FCC56A4}"/>
          </ac:spMkLst>
        </pc:spChg>
        <pc:spChg chg="mod">
          <ac:chgData name="Al Brooks" userId="34fc579134f071c1" providerId="LiveId" clId="{A18F2E7F-F688-4D24-A857-9FF7D79F7F9F}" dt="2021-01-26T21:46:57.302" v="6807" actId="108"/>
          <ac:spMkLst>
            <pc:docMk/>
            <pc:sldMk cId="1739363978" sldId="6948"/>
            <ac:spMk id="223" creationId="{7435AB11-A212-4E28-BC8A-8B7D8B6191D8}"/>
          </ac:spMkLst>
        </pc:spChg>
        <pc:spChg chg="mod">
          <ac:chgData name="Al Brooks" userId="34fc579134f071c1" providerId="LiveId" clId="{A18F2E7F-F688-4D24-A857-9FF7D79F7F9F}" dt="2021-01-26T21:45:21.789" v="6776" actId="404"/>
          <ac:spMkLst>
            <pc:docMk/>
            <pc:sldMk cId="1739363978" sldId="6948"/>
            <ac:spMk id="224" creationId="{91190312-5EEB-4576-8FC8-DE0AB6E887F6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6T22:08:31.143" v="6917" actId="478"/>
          <ac:spMkLst>
            <pc:docMk/>
            <pc:sldMk cId="1739363978" sldId="6948"/>
            <ac:spMk id="232" creationId="{819AFA96-EEDE-4161-BAAB-3CEFDF1596C7}"/>
          </ac:spMkLst>
        </pc:spChg>
        <pc:picChg chg="mod">
          <ac:chgData name="Al Brooks" userId="34fc579134f071c1" providerId="LiveId" clId="{A18F2E7F-F688-4D24-A857-9FF7D79F7F9F}" dt="2021-01-26T22:06:44.210" v="6895" actId="1076"/>
          <ac:picMkLst>
            <pc:docMk/>
            <pc:sldMk cId="1739363978" sldId="6948"/>
            <ac:picMk id="4" creationId="{6191772D-BAE5-48CC-B595-11895C276475}"/>
          </ac:picMkLst>
        </pc:picChg>
        <pc:cxnChg chg="mod">
          <ac:chgData name="Al Brooks" userId="34fc579134f071c1" providerId="LiveId" clId="{A18F2E7F-F688-4D24-A857-9FF7D79F7F9F}" dt="2021-01-26T22:06:12.282" v="6870" actId="14100"/>
          <ac:cxnSpMkLst>
            <pc:docMk/>
            <pc:sldMk cId="1739363978" sldId="6948"/>
            <ac:cxnSpMk id="102" creationId="{790F0100-E678-4D61-9ACC-672ABA150D8B}"/>
          </ac:cxnSpMkLst>
        </pc:cxnChg>
        <pc:cxnChg chg="mod">
          <ac:chgData name="Al Brooks" userId="34fc579134f071c1" providerId="LiveId" clId="{A18F2E7F-F688-4D24-A857-9FF7D79F7F9F}" dt="2021-01-26T22:07:25.138" v="6901" actId="14100"/>
          <ac:cxnSpMkLst>
            <pc:docMk/>
            <pc:sldMk cId="1739363978" sldId="6948"/>
            <ac:cxnSpMk id="104" creationId="{19E8D518-B57C-4B6A-8A78-A8CB4695563D}"/>
          </ac:cxnSpMkLst>
        </pc:cxnChg>
        <pc:cxnChg chg="add mod">
          <ac:chgData name="Al Brooks" userId="34fc579134f071c1" providerId="LiveId" clId="{A18F2E7F-F688-4D24-A857-9FF7D79F7F9F}" dt="2021-01-26T21:45:02.269" v="6773" actId="14100"/>
          <ac:cxnSpMkLst>
            <pc:docMk/>
            <pc:sldMk cId="1739363978" sldId="6948"/>
            <ac:cxnSpMk id="147" creationId="{AAFDB5C6-4D05-4D57-9C01-59F47854FE1F}"/>
          </ac:cxnSpMkLst>
        </pc:cxnChg>
        <pc:cxnChg chg="add mod">
          <ac:chgData name="Al Brooks" userId="34fc579134f071c1" providerId="LiveId" clId="{A18F2E7F-F688-4D24-A857-9FF7D79F7F9F}" dt="2021-01-26T22:06:58.090" v="6899" actId="14100"/>
          <ac:cxnSpMkLst>
            <pc:docMk/>
            <pc:sldMk cId="1739363978" sldId="6948"/>
            <ac:cxnSpMk id="148" creationId="{B610A148-5A41-4406-86C9-BEB42128F48D}"/>
          </ac:cxnSpMkLst>
        </pc:cxnChg>
        <pc:cxnChg chg="add mod">
          <ac:chgData name="Al Brooks" userId="34fc579134f071c1" providerId="LiveId" clId="{A18F2E7F-F688-4D24-A857-9FF7D79F7F9F}" dt="2021-01-26T22:07:32.941" v="6903" actId="14100"/>
          <ac:cxnSpMkLst>
            <pc:docMk/>
            <pc:sldMk cId="1739363978" sldId="6948"/>
            <ac:cxnSpMk id="149" creationId="{CAA04F0E-D071-40AE-AEA8-8AFD40EDCF04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6T22:08:31.143" v="6917" actId="478"/>
          <ac:cxnSpMkLst>
            <pc:docMk/>
            <pc:sldMk cId="1739363978" sldId="6948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A18F2E7F-F688-4D24-A857-9FF7D79F7F9F}" dt="2021-01-26T16:38:06.182" v="6075" actId="47"/>
        <pc:sldMkLst>
          <pc:docMk/>
          <pc:sldMk cId="3377007899" sldId="6949"/>
        </pc:sldMkLst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5T22:37:04.102" v="5582" actId="6549"/>
          <ac:spMkLst>
            <pc:docMk/>
            <pc:sldMk cId="3377007899" sldId="6949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5T22:36:28.430" v="5494" actId="1076"/>
          <ac:spMkLst>
            <pc:docMk/>
            <pc:sldMk cId="3377007899" sldId="6949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5T22:36:19.297" v="5491" actId="478"/>
          <ac:spMkLst>
            <pc:docMk/>
            <pc:sldMk cId="3377007899" sldId="6949"/>
            <ac:spMk id="120" creationId="{514236F1-FD0C-424F-AB67-E7EC10A05BA6}"/>
          </ac:spMkLst>
        </pc:spChg>
        <pc:spChg chg="del mod">
          <ac:chgData name="Al Brooks" userId="34fc579134f071c1" providerId="LiveId" clId="{A18F2E7F-F688-4D24-A857-9FF7D79F7F9F}" dt="2021-01-25T22:36:19.297" v="5491" actId="478"/>
          <ac:spMkLst>
            <pc:docMk/>
            <pc:sldMk cId="3377007899" sldId="6949"/>
            <ac:spMk id="121" creationId="{D94E1FC0-EB78-4D94-81DD-89B069DCE18D}"/>
          </ac:spMkLst>
        </pc:spChg>
        <pc:spChg chg="del mod">
          <ac:chgData name="Al Brooks" userId="34fc579134f071c1" providerId="LiveId" clId="{A18F2E7F-F688-4D24-A857-9FF7D79F7F9F}" dt="2021-01-25T22:36:19.297" v="5491" actId="478"/>
          <ac:spMkLst>
            <pc:docMk/>
            <pc:sldMk cId="3377007899" sldId="6949"/>
            <ac:spMk id="123" creationId="{151684AB-3863-4A8A-9C4E-6949B545F146}"/>
          </ac:spMkLst>
        </pc:spChg>
        <pc:spChg chg="del mod">
          <ac:chgData name="Al Brooks" userId="34fc579134f071c1" providerId="LiveId" clId="{A18F2E7F-F688-4D24-A857-9FF7D79F7F9F}" dt="2021-01-25T22:36:19.297" v="5491" actId="478"/>
          <ac:spMkLst>
            <pc:docMk/>
            <pc:sldMk cId="3377007899" sldId="6949"/>
            <ac:spMk id="124" creationId="{DBB26A1F-3C47-4B46-A8DB-993637F5E674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25" creationId="{31DC8A67-8E20-4EA6-8F36-4142A932B539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26" creationId="{9EA2C560-1252-4A61-9880-9DC5ED8A25A1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27" creationId="{D2BC0D2E-FA3B-4092-8A9E-14E53474D54A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28" creationId="{A6A86297-E4AE-45CB-97EB-D55401C84FB8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29" creationId="{76F97928-189D-4D9B-B0AE-43388D75D37D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0" creationId="{DC8BE26B-7E6E-4E2F-9D97-8E492D571A85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1" creationId="{30702F3A-A831-4FE4-8869-70964ED55ED1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2" creationId="{8AB6EBC8-199C-4CAD-9648-3A1A0061886F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3" creationId="{A0586B88-FC9F-4904-B9AA-566E119BBF23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4" creationId="{908168A9-905B-456E-861B-EC86C39AF1FE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5" creationId="{A1AA18C9-AF97-4C46-ADF0-25579B951995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6" creationId="{D5739009-2B49-42E0-A861-AB07897A99D9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7" creationId="{89ED1794-AD5E-443E-958C-9C857CECBF9D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8" creationId="{10BAE4AC-B796-4A1D-A610-0CB2EB92C52F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39" creationId="{9096BAEF-6CAA-40D2-B03A-33B72EE4F442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0" creationId="{EC09675F-9912-4662-9A75-AA8B035B8056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1" creationId="{746EA91B-7B47-4279-86FE-75E90EE2EE32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2" creationId="{3EF4D870-3B86-44C2-AEDB-D9E95FAC8C26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3" creationId="{9A44FD66-7A8E-413C-91B5-2723F7C826C7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4" creationId="{F84A3000-E839-42BA-B530-CE63A16F461C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5" creationId="{DE28F4F7-16E1-484C-8C24-BECB58167182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6" creationId="{EEC3CDED-B48B-48DC-B07A-003F4E36283C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7" creationId="{65D7A6EC-99DD-4E35-BC66-B0ED9DCDE69E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8" creationId="{05B798EE-2B34-4457-90D0-A1D268DC886A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49" creationId="{E3E14944-A15F-4742-B21B-F7A0379C3100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50" creationId="{ACB0EDB7-B4D1-47F4-95AF-F3A6140B3791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51" creationId="{48AA7875-8C52-4B35-8DBA-3D5CCC775264}"/>
          </ac:spMkLst>
        </pc:spChg>
        <pc:spChg chg="add mod">
          <ac:chgData name="Al Brooks" userId="34fc579134f071c1" providerId="LiveId" clId="{A18F2E7F-F688-4D24-A857-9FF7D79F7F9F}" dt="2021-01-25T22:37:37.467" v="5602"/>
          <ac:spMkLst>
            <pc:docMk/>
            <pc:sldMk cId="3377007899" sldId="6949"/>
            <ac:spMk id="153" creationId="{5DF56C16-4715-49C1-85A6-6B1E4ECF1211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157" creationId="{08487BB7-B2FD-4C19-BC7C-E55600013CE0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178" creationId="{58AD4589-C940-4B3A-B426-E89BB9859B64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213" creationId="{CB582F29-43AB-4DE1-9908-1DB137FE67C0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215" creationId="{336148F2-0FA3-44D8-83F8-F9F011268776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21" creationId="{68FD4F3E-0F63-4A17-BC12-C80420F32F69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222" creationId="{8FDC982A-3634-4F85-86EF-9CD78054EE72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224" creationId="{17370734-0C00-4BDD-9A5D-6E1721193C6E}"/>
          </ac:spMkLst>
        </pc:spChg>
        <pc:spChg chg="del mod">
          <ac:chgData name="Al Brooks" userId="34fc579134f071c1" providerId="LiveId" clId="{A18F2E7F-F688-4D24-A857-9FF7D79F7F9F}" dt="2021-01-25T22:36:22.910" v="5492" actId="478"/>
          <ac:spMkLst>
            <pc:docMk/>
            <pc:sldMk cId="3377007899" sldId="6949"/>
            <ac:spMk id="225" creationId="{ED2D1249-E629-4920-8DAD-30053EDD5BB9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28" creationId="{22168355-CB25-468F-BA04-EFAEEA21BDB1}"/>
          </ac:spMkLst>
        </pc:spChg>
        <pc:spChg chg="del mod">
          <ac:chgData name="Al Brooks" userId="34fc579134f071c1" providerId="LiveId" clId="{A18F2E7F-F688-4D24-A857-9FF7D79F7F9F}" dt="2021-01-25T22:36:15.787" v="5490" actId="478"/>
          <ac:spMkLst>
            <pc:docMk/>
            <pc:sldMk cId="3377007899" sldId="6949"/>
            <ac:spMk id="229" creationId="{04A1A6A3-73DD-4F63-97F4-16102B242594}"/>
          </ac:spMkLst>
        </pc:spChg>
        <pc:spChg chg="del mod">
          <ac:chgData name="Al Brooks" userId="34fc579134f071c1" providerId="LiveId" clId="{A18F2E7F-F688-4D24-A857-9FF7D79F7F9F}" dt="2021-01-25T22:36:22.910" v="5492" actId="478"/>
          <ac:spMkLst>
            <pc:docMk/>
            <pc:sldMk cId="3377007899" sldId="6949"/>
            <ac:spMk id="230" creationId="{29B0E184-4AB9-4F81-A5DE-EC2C0D49D6A1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5T22:36:32.593" v="5495" actId="478"/>
          <ac:spMkLst>
            <pc:docMk/>
            <pc:sldMk cId="3377007899" sldId="6949"/>
            <ac:spMk id="232" creationId="{819AFA96-EEDE-4161-BAAB-3CEFDF1596C7}"/>
          </ac:spMkLst>
        </pc:spChg>
        <pc:picChg chg="del mod modCrop">
          <ac:chgData name="Al Brooks" userId="34fc579134f071c1" providerId="LiveId" clId="{A18F2E7F-F688-4D24-A857-9FF7D79F7F9F}" dt="2021-01-25T22:36:06.565" v="5487" actId="21"/>
          <ac:picMkLst>
            <pc:docMk/>
            <pc:sldMk cId="3377007899" sldId="6949"/>
            <ac:picMk id="4" creationId="{8D60C001-D21C-4A42-9AE4-72B16A7A1B95}"/>
          </ac:picMkLst>
        </pc:picChg>
        <pc:picChg chg="add mod">
          <ac:chgData name="Al Brooks" userId="34fc579134f071c1" providerId="LiveId" clId="{A18F2E7F-F688-4D24-A857-9FF7D79F7F9F}" dt="2021-01-25T22:36:25.420" v="5493"/>
          <ac:picMkLst>
            <pc:docMk/>
            <pc:sldMk cId="3377007899" sldId="6949"/>
            <ac:picMk id="152" creationId="{CDCBD654-2B13-4D81-BFA8-BD8CEDEE1A0B}"/>
          </ac:picMkLst>
        </pc:pic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82" creationId="{FC198A49-560B-47DA-A1BD-8239B35EAAC6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84" creationId="{497AC417-18DB-474E-AB80-2C7F68E7801D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86" creationId="{C303D2EB-4EA7-43B9-8D0E-E317E2C84F50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88" creationId="{104560E9-D87B-4258-8126-C6F8C428B49D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90" creationId="{B71AB9C0-0D6D-469A-AFFE-5B9DBC7F25A2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92" creationId="{D0B0AD29-D1F0-4AA2-8316-2B76AA2F8831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94" creationId="{33B5BB22-5C61-46D4-924B-D53F5D26697A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97" creationId="{03754854-C616-4DB7-9CAF-F086FFA8437B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99" creationId="{131EF65D-8E28-418A-8062-D2EE540FAF2F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101" creationId="{E7E251AD-B802-404D-AE3F-0D8D13A8C7EA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103" creationId="{373E0B6E-9F1E-475A-85D4-8F89E8F9AF11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105" creationId="{5DB05DBD-6B50-4646-A04C-FCDA50E07F16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109" creationId="{CD20CCE8-488C-4F95-AD94-2C646A32D356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111" creationId="{E027A80E-AC20-4920-8FD0-4E7282C4263B}"/>
          </ac:cxnSpMkLst>
        </pc:cxnChg>
        <pc:cxnChg chg="del mod">
          <ac:chgData name="Al Brooks" userId="34fc579134f071c1" providerId="LiveId" clId="{A18F2E7F-F688-4D24-A857-9FF7D79F7F9F}" dt="2021-01-25T22:36:19.297" v="5491" actId="478"/>
          <ac:cxnSpMkLst>
            <pc:docMk/>
            <pc:sldMk cId="3377007899" sldId="6949"/>
            <ac:cxnSpMk id="115" creationId="{2A78BD76-8D4A-4B0A-AFDD-923EFD988609}"/>
          </ac:cxnSpMkLst>
        </pc:cxnChg>
        <pc:cxnChg chg="del mod">
          <ac:chgData name="Al Brooks" userId="34fc579134f071c1" providerId="LiveId" clId="{A18F2E7F-F688-4D24-A857-9FF7D79F7F9F}" dt="2021-01-25T22:36:19.297" v="5491" actId="478"/>
          <ac:cxnSpMkLst>
            <pc:docMk/>
            <pc:sldMk cId="3377007899" sldId="6949"/>
            <ac:cxnSpMk id="117" creationId="{55EFAE41-2B66-4CC3-A66A-606B7D65CBE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12" creationId="{49561F36-F7AA-4C0F-96BF-FE4D01C1EBD9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223" creationId="{C06F1D8B-DA28-465F-97B8-8BDBD63EBDCC}"/>
          </ac:cxnSpMkLst>
        </pc:cxnChg>
        <pc:cxnChg chg="del mod">
          <ac:chgData name="Al Brooks" userId="34fc579134f071c1" providerId="LiveId" clId="{A18F2E7F-F688-4D24-A857-9FF7D79F7F9F}" dt="2021-01-25T22:36:15.787" v="5490" actId="478"/>
          <ac:cxnSpMkLst>
            <pc:docMk/>
            <pc:sldMk cId="3377007899" sldId="6949"/>
            <ac:cxnSpMk id="226" creationId="{473A2439-4BAB-4D4B-AC35-3183001B8F64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5T22:36:32.593" v="5495" actId="478"/>
          <ac:cxnSpMkLst>
            <pc:docMk/>
            <pc:sldMk cId="3377007899" sldId="6949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A18F2E7F-F688-4D24-A857-9FF7D79F7F9F}" dt="2021-01-27T23:24:18.739" v="8470" actId="2696"/>
        <pc:sldMkLst>
          <pc:docMk/>
          <pc:sldMk cId="4048604891" sldId="6949"/>
        </pc:sldMkLst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21:58:01.080" v="8299" actId="20577"/>
          <ac:spMkLst>
            <pc:docMk/>
            <pc:sldMk cId="4048604891" sldId="6949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1:58:14.795" v="8301" actId="167"/>
          <ac:spMkLst>
            <pc:docMk/>
            <pc:sldMk cId="4048604891" sldId="6949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7T23:21:39.017" v="8457" actId="478"/>
          <ac:spMkLst>
            <pc:docMk/>
            <pc:sldMk cId="4048604891" sldId="6949"/>
            <ac:spMk id="81" creationId="{A4DDBE68-A432-43EF-8C37-6FB3BD9D5DCF}"/>
          </ac:spMkLst>
        </pc:spChg>
        <pc:spChg chg="add del mod">
          <ac:chgData name="Al Brooks" userId="34fc579134f071c1" providerId="LiveId" clId="{A18F2E7F-F688-4D24-A857-9FF7D79F7F9F}" dt="2021-01-27T23:20:53.589" v="8451" actId="478"/>
          <ac:spMkLst>
            <pc:docMk/>
            <pc:sldMk cId="4048604891" sldId="6949"/>
            <ac:spMk id="84" creationId="{5B827413-67CC-47D7-841D-B8A2E59FC359}"/>
          </ac:spMkLst>
        </pc:spChg>
        <pc:spChg chg="add del mod">
          <ac:chgData name="Al Brooks" userId="34fc579134f071c1" providerId="LiveId" clId="{A18F2E7F-F688-4D24-A857-9FF7D79F7F9F}" dt="2021-01-27T23:20:35.790" v="8440" actId="478"/>
          <ac:spMkLst>
            <pc:docMk/>
            <pc:sldMk cId="4048604891" sldId="6949"/>
            <ac:spMk id="85" creationId="{F95D9A65-A6E8-4C76-BEAE-282B21436D6D}"/>
          </ac:spMkLst>
        </pc:spChg>
        <pc:spChg chg="add del mod">
          <ac:chgData name="Al Brooks" userId="34fc579134f071c1" providerId="LiveId" clId="{A18F2E7F-F688-4D24-A857-9FF7D79F7F9F}" dt="2021-01-27T23:21:26.216" v="8455" actId="478"/>
          <ac:spMkLst>
            <pc:docMk/>
            <pc:sldMk cId="4048604891" sldId="6949"/>
            <ac:spMk id="88" creationId="{FC1C7A81-DB44-4AFF-8405-0B23E6346A53}"/>
          </ac:spMkLst>
        </pc:spChg>
        <pc:spChg chg="add del mod">
          <ac:chgData name="Al Brooks" userId="34fc579134f071c1" providerId="LiveId" clId="{A18F2E7F-F688-4D24-A857-9FF7D79F7F9F}" dt="2021-01-27T23:20:41.777" v="8444" actId="478"/>
          <ac:spMkLst>
            <pc:docMk/>
            <pc:sldMk cId="4048604891" sldId="6949"/>
            <ac:spMk id="89" creationId="{520C0EBB-9769-42F0-A9C0-38FEB7D3BEB7}"/>
          </ac:spMkLst>
        </pc:spChg>
        <pc:spChg chg="add del mod">
          <ac:chgData name="Al Brooks" userId="34fc579134f071c1" providerId="LiveId" clId="{A18F2E7F-F688-4D24-A857-9FF7D79F7F9F}" dt="2021-01-27T23:20:42.648" v="8445" actId="478"/>
          <ac:spMkLst>
            <pc:docMk/>
            <pc:sldMk cId="4048604891" sldId="6949"/>
            <ac:spMk id="90" creationId="{22220B71-785D-477D-A40D-7C3EA0C45F30}"/>
          </ac:spMkLst>
        </pc:spChg>
        <pc:spChg chg="add del mod">
          <ac:chgData name="Al Brooks" userId="34fc579134f071c1" providerId="LiveId" clId="{A18F2E7F-F688-4D24-A857-9FF7D79F7F9F}" dt="2021-01-27T23:20:43.628" v="8446" actId="478"/>
          <ac:spMkLst>
            <pc:docMk/>
            <pc:sldMk cId="4048604891" sldId="6949"/>
            <ac:spMk id="91" creationId="{EAF2B321-63DF-474A-9B4E-23D4BC6C9ABA}"/>
          </ac:spMkLst>
        </pc:spChg>
        <pc:spChg chg="add del mod">
          <ac:chgData name="Al Brooks" userId="34fc579134f071c1" providerId="LiveId" clId="{A18F2E7F-F688-4D24-A857-9FF7D79F7F9F}" dt="2021-01-27T23:20:44.498" v="8447" actId="478"/>
          <ac:spMkLst>
            <pc:docMk/>
            <pc:sldMk cId="4048604891" sldId="6949"/>
            <ac:spMk id="92" creationId="{4838A6F6-3CD9-4EAE-8A43-A929A88E352B}"/>
          </ac:spMkLst>
        </pc:spChg>
        <pc:spChg chg="add mod">
          <ac:chgData name="Al Brooks" userId="34fc579134f071c1" providerId="LiveId" clId="{A18F2E7F-F688-4D24-A857-9FF7D79F7F9F}" dt="2021-01-27T23:20:30.413" v="8438"/>
          <ac:spMkLst>
            <pc:docMk/>
            <pc:sldMk cId="4048604891" sldId="6949"/>
            <ac:spMk id="95" creationId="{F53F6A4A-1CCB-4BC7-B965-26A0654C087F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97" creationId="{A81DC80D-8926-4A8E-A0AF-A45AE1316C9B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98" creationId="{0B2B49B3-0C01-4F19-938D-BCF58CD4B590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99" creationId="{C94D0303-3C22-4109-B3D8-33595D91A983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0" creationId="{1DC0B9C6-7A1D-4C57-BB1C-93F6918B3698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1" creationId="{BB2C5273-BBF0-47AB-974B-994C94E5251F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2" creationId="{06CC2CD5-3B96-4670-8C3D-DA4CEF3B4A1E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3" creationId="{4D27F673-3412-4D83-B26E-85651B79C6CD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4" creationId="{8E9FE271-EA7C-4104-B31A-42B28B5545D1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5" creationId="{22009D75-6729-4438-934F-FB7C1F536CAF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6" creationId="{482F1E57-946D-4A1E-B5F5-782CE794FE47}"/>
          </ac:spMkLst>
        </pc:spChg>
        <pc:spChg chg="add del mod">
          <ac:chgData name="Al Brooks" userId="34fc579134f071c1" providerId="LiveId" clId="{A18F2E7F-F688-4D24-A857-9FF7D79F7F9F}" dt="2021-01-27T23:21:40.792" v="8458" actId="478"/>
          <ac:spMkLst>
            <pc:docMk/>
            <pc:sldMk cId="4048604891" sldId="6949"/>
            <ac:spMk id="107" creationId="{633C9F53-0B7B-4531-8706-FC1A918374CE}"/>
          </ac:spMkLst>
        </pc:spChg>
        <pc:spChg chg="add del mod">
          <ac:chgData name="Al Brooks" userId="34fc579134f071c1" providerId="LiveId" clId="{A18F2E7F-F688-4D24-A857-9FF7D79F7F9F}" dt="2021-01-27T23:21:42.790" v="8460" actId="478"/>
          <ac:spMkLst>
            <pc:docMk/>
            <pc:sldMk cId="4048604891" sldId="6949"/>
            <ac:spMk id="108" creationId="{18E19740-6387-44D2-A2A8-7765E09B5087}"/>
          </ac:spMkLst>
        </pc:spChg>
        <pc:spChg chg="add mod">
          <ac:chgData name="Al Brooks" userId="34fc579134f071c1" providerId="LiveId" clId="{A18F2E7F-F688-4D24-A857-9FF7D79F7F9F}" dt="2021-01-27T23:21:28.491" v="8456"/>
          <ac:spMkLst>
            <pc:docMk/>
            <pc:sldMk cId="4048604891" sldId="6949"/>
            <ac:spMk id="109" creationId="{F099855C-AA9C-4A96-9A91-122B54D2B160}"/>
          </ac:spMkLst>
        </pc:spChg>
        <pc:spChg chg="add del mod">
          <ac:chgData name="Al Brooks" userId="34fc579134f071c1" providerId="LiveId" clId="{A18F2E7F-F688-4D24-A857-9FF7D79F7F9F}" dt="2021-01-27T23:21:41.754" v="8459" actId="478"/>
          <ac:spMkLst>
            <pc:docMk/>
            <pc:sldMk cId="4048604891" sldId="6949"/>
            <ac:spMk id="110" creationId="{47B64C98-8BD4-416C-AE07-71405FC35EBD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178" creationId="{58AD4589-C940-4B3A-B426-E89BB9859B64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24:03.361" v="8467" actId="478"/>
          <ac:spMkLst>
            <pc:docMk/>
            <pc:sldMk cId="4048604891" sldId="6949"/>
            <ac:spMk id="232" creationId="{819AFA96-EEDE-4161-BAAB-3CEFDF1596C7}"/>
          </ac:spMkLst>
        </pc:spChg>
        <pc:picChg chg="add del mod">
          <ac:chgData name="Al Brooks" userId="34fc579134f071c1" providerId="LiveId" clId="{A18F2E7F-F688-4D24-A857-9FF7D79F7F9F}" dt="2021-01-27T21:57:21.841" v="8250"/>
          <ac:picMkLst>
            <pc:docMk/>
            <pc:sldMk cId="4048604891" sldId="6949"/>
            <ac:picMk id="82" creationId="{ABA24CD4-F6FF-4090-9016-1160EAAADF73}"/>
          </ac:picMkLst>
        </pc:picChg>
        <pc:picChg chg="add del mod ord">
          <ac:chgData name="Al Brooks" userId="34fc579134f071c1" providerId="LiveId" clId="{A18F2E7F-F688-4D24-A857-9FF7D79F7F9F}" dt="2021-01-27T23:20:50.446" v="8450" actId="478"/>
          <ac:picMkLst>
            <pc:docMk/>
            <pc:sldMk cId="4048604891" sldId="6949"/>
            <ac:picMk id="83" creationId="{846AE6A5-E074-4CA4-983C-20EF3AE4753D}"/>
          </ac:picMkLst>
        </pc:picChg>
        <pc:cxnChg chg="add del mod">
          <ac:chgData name="Al Brooks" userId="34fc579134f071c1" providerId="LiveId" clId="{A18F2E7F-F688-4D24-A857-9FF7D79F7F9F}" dt="2021-01-27T23:20:46.071" v="8448" actId="478"/>
          <ac:cxnSpMkLst>
            <pc:docMk/>
            <pc:sldMk cId="4048604891" sldId="6949"/>
            <ac:cxnSpMk id="86" creationId="{BCB7AB58-4EAA-400A-BB63-6FA0DE82FD70}"/>
          </ac:cxnSpMkLst>
        </pc:cxnChg>
        <pc:cxnChg chg="add mod">
          <ac:chgData name="Al Brooks" userId="34fc579134f071c1" providerId="LiveId" clId="{A18F2E7F-F688-4D24-A857-9FF7D79F7F9F}" dt="2021-01-27T23:20:30.413" v="8438"/>
          <ac:cxnSpMkLst>
            <pc:docMk/>
            <pc:sldMk cId="4048604891" sldId="6949"/>
            <ac:cxnSpMk id="87" creationId="{A4042D05-446B-4A5E-B9CD-4B1852A7E947}"/>
          </ac:cxnSpMkLst>
        </pc:cxnChg>
        <pc:cxnChg chg="add mod">
          <ac:chgData name="Al Brooks" userId="34fc579134f071c1" providerId="LiveId" clId="{A18F2E7F-F688-4D24-A857-9FF7D79F7F9F}" dt="2021-01-27T23:20:30.413" v="8438"/>
          <ac:cxnSpMkLst>
            <pc:docMk/>
            <pc:sldMk cId="4048604891" sldId="6949"/>
            <ac:cxnSpMk id="93" creationId="{803A6290-B87A-4DFB-B349-1FE88FD77F68}"/>
          </ac:cxnSpMkLst>
        </pc:cxnChg>
        <pc:cxnChg chg="add del mod">
          <ac:chgData name="Al Brooks" userId="34fc579134f071c1" providerId="LiveId" clId="{A18F2E7F-F688-4D24-A857-9FF7D79F7F9F}" dt="2021-01-27T23:20:37.172" v="8441" actId="478"/>
          <ac:cxnSpMkLst>
            <pc:docMk/>
            <pc:sldMk cId="4048604891" sldId="6949"/>
            <ac:cxnSpMk id="94" creationId="{CE8F3272-7A1D-41B4-9263-FCD57A8392A8}"/>
          </ac:cxnSpMkLst>
        </pc:cxnChg>
        <pc:cxnChg chg="add mod">
          <ac:chgData name="Al Brooks" userId="34fc579134f071c1" providerId="LiveId" clId="{A18F2E7F-F688-4D24-A857-9FF7D79F7F9F}" dt="2021-01-27T23:20:30.413" v="8438"/>
          <ac:cxnSpMkLst>
            <pc:docMk/>
            <pc:sldMk cId="4048604891" sldId="6949"/>
            <ac:cxnSpMk id="96" creationId="{40ADA906-7AB2-4197-928B-F11D2DAE37A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24:03.361" v="8467" actId="478"/>
          <ac:cxnSpMkLst>
            <pc:docMk/>
            <pc:sldMk cId="4048604891" sldId="6949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A18F2E7F-F688-4D24-A857-9FF7D79F7F9F}" dt="2021-01-27T23:46:52.290" v="9010" actId="478"/>
        <pc:sldMkLst>
          <pc:docMk/>
          <pc:sldMk cId="2149128287" sldId="6950"/>
        </pc:sldMkLst>
        <pc:spChg chg="del">
          <ac:chgData name="Al Brooks" userId="34fc579134f071c1" providerId="LiveId" clId="{A18F2E7F-F688-4D24-A857-9FF7D79F7F9F}" dt="2021-01-27T23:46:52.290" v="9010" actId="478"/>
          <ac:spMkLst>
            <pc:docMk/>
            <pc:sldMk cId="2149128287" sldId="6950"/>
            <ac:spMk id="2" creationId="{BC1EA356-AA12-4342-A103-DCF6D5B50FEE}"/>
          </ac:spMkLst>
        </pc:spChg>
        <pc:spChg chg="mod ord">
          <ac:chgData name="Al Brooks" userId="34fc579134f071c1" providerId="LiveId" clId="{A18F2E7F-F688-4D24-A857-9FF7D79F7F9F}" dt="2021-01-27T21:56:12.794" v="8242" actId="27636"/>
          <ac:spMkLst>
            <pc:docMk/>
            <pc:sldMk cId="2149128287" sldId="6950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7T21:55:17.313" v="8214" actId="1076"/>
          <ac:spMkLst>
            <pc:docMk/>
            <pc:sldMk cId="2149128287" sldId="6950"/>
            <ac:spMk id="21" creationId="{D800B438-E78B-4C04-8812-E548DC25F1F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02" creationId="{A7C744DB-CD4B-4A52-8070-BA41DEE1A4F6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06" creationId="{C1EB113C-6BF8-4313-9B27-74A43E7A2175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07" creationId="{0F064636-FFE1-4699-9A29-112704A12A0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08" creationId="{9907840B-6883-40E4-B49F-1E32CC5BEEAD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0" creationId="{9B49637C-D240-4C37-B4DF-A1ACA5224C50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1" creationId="{B139D15D-6D28-4B0E-9D23-F94F18B0DC8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2" creationId="{5D29296D-18C9-46BF-897C-A67AF55681BF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3" creationId="{A6CF0BBE-5F0D-4A87-8282-25AC5838FD46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4" creationId="{089DB704-123F-4686-B661-223FC5E5FD60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5" creationId="{B2100E2A-B882-42B6-8A27-E24234EE991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6" creationId="{54D17C45-3243-4C1F-8849-969CF4CF9A5A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7" creationId="{6275B314-FBEB-4487-8939-F134D11C8CAA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8" creationId="{B2F5A953-2648-491D-B63D-15AA6C935B56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19" creationId="{43B6DD4E-0571-4731-AB54-C28FD769729C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0" creationId="{AAF7F972-33F8-441D-8C51-96346E1C7CC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2" creationId="{82BABE8A-56B3-4D01-8B79-AD7881DD38CD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3" creationId="{1D902319-436A-4CB7-BCC7-DA17EBEAEB95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4" creationId="{ED572E07-6AEF-4C4E-9DD4-2DEE9B9FCEDA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5" creationId="{BDE8C644-A878-4015-AA62-3A4287943301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6" creationId="{550D3705-A972-4B0C-88AF-43B0FA177B39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7" creationId="{36EC7D1C-3789-4A11-A466-CA2334E6F947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8" creationId="{85EE3C7B-7425-44C1-B464-D0F735BA1C8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29" creationId="{3556D8E6-D41A-4271-81C6-76BD5B6B316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0" creationId="{F8F0FE3C-81B2-418E-9831-B1D24905F6C0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1" creationId="{7A3E706E-161D-43CD-B544-67444DB079C3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2" creationId="{8B9DF586-C241-45A1-A571-4C8217867BC5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3" creationId="{0DA5E51C-42F6-4DA3-8860-B508C62DCCCC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4" creationId="{688363D3-12D0-451C-9583-66EB864F925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5" creationId="{41473468-A258-46CE-9518-279B8EA8EA41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6" creationId="{8BA52881-06AA-4681-AE84-A0BD9C5DA22F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7" creationId="{9874E20E-6911-4118-8E3D-443EA091707B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8" creationId="{39C904D9-C8E5-4DD3-9D70-CD5D5447C955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39" creationId="{4E7334D7-ADA6-426F-952F-799CABC273DD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40" creationId="{B9E0A836-8C74-42B0-871C-7E4703C699C5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41" creationId="{FEDAE264-FA69-4EB3-9234-B41D2764F1A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42" creationId="{EC2211C7-690F-465C-8A9F-5E05856ABFEC}"/>
          </ac:spMkLst>
        </pc:spChg>
        <pc:spChg chg="add mod">
          <ac:chgData name="Al Brooks" userId="34fc579134f071c1" providerId="LiveId" clId="{A18F2E7F-F688-4D24-A857-9FF7D79F7F9F}" dt="2021-01-27T23:24:13.932" v="8469"/>
          <ac:spMkLst>
            <pc:docMk/>
            <pc:sldMk cId="2149128287" sldId="6950"/>
            <ac:spMk id="145" creationId="{17B2CB9A-E1CE-4497-947C-43F6D722EDC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46" creationId="{4A41FD4A-87FA-4488-9113-4725E858B2D1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47" creationId="{8486B32A-FACD-46ED-8B94-A6E573358FE0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2" creationId="{814AAE56-483D-4393-958F-62AC024E2BD2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163" creationId="{D589C559-F3A0-4047-AD8A-A737D1D82C19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178" creationId="{58AD4589-C940-4B3A-B426-E89BB9859B64}"/>
          </ac:spMkLst>
        </pc:spChg>
        <pc:spChg chg="del mod">
          <ac:chgData name="Al Brooks" userId="34fc579134f071c1" providerId="LiveId" clId="{A18F2E7F-F688-4D24-A857-9FF7D79F7F9F}" dt="2021-01-27T21:55:12.235" v="8212" actId="478"/>
          <ac:spMkLst>
            <pc:docMk/>
            <pc:sldMk cId="2149128287" sldId="6950"/>
            <ac:spMk id="213" creationId="{63C04F98-7884-4819-A681-0CF93BB86272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21" creationId="{68FD4F3E-0F63-4A17-BC12-C80420F32F69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28" creationId="{22168355-CB25-468F-BA04-EFAEEA21BDB1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1:55:21.062" v="8215" actId="478"/>
          <ac:spMkLst>
            <pc:docMk/>
            <pc:sldMk cId="2149128287" sldId="6950"/>
            <ac:spMk id="232" creationId="{819AFA96-EEDE-4161-BAAB-3CEFDF1596C7}"/>
          </ac:spMkLst>
        </pc:spChg>
        <pc:picChg chg="del mod modCrop">
          <ac:chgData name="Al Brooks" userId="34fc579134f071c1" providerId="LiveId" clId="{A18F2E7F-F688-4D24-A857-9FF7D79F7F9F}" dt="2021-01-27T21:55:05.204" v="8210" actId="21"/>
          <ac:picMkLst>
            <pc:docMk/>
            <pc:sldMk cId="2149128287" sldId="6950"/>
            <ac:picMk id="4" creationId="{71E29203-E9DC-4D3F-9335-D1A55A587D68}"/>
          </ac:picMkLst>
        </pc:picChg>
        <pc:picChg chg="add mod">
          <ac:chgData name="Al Brooks" userId="34fc579134f071c1" providerId="LiveId" clId="{A18F2E7F-F688-4D24-A857-9FF7D79F7F9F}" dt="2021-01-27T21:55:14.110" v="8213"/>
          <ac:picMkLst>
            <pc:docMk/>
            <pc:sldMk cId="2149128287" sldId="6950"/>
            <ac:picMk id="144" creationId="{68C72C41-1AC3-4CB8-93B9-E3185F9022EA}"/>
          </ac:picMkLst>
        </pc:pic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82" creationId="{627F4B95-0C07-4392-AD24-2A7BCB33C2F0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84" creationId="{6F241F1A-E86D-470A-A776-0543B7FC6344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86" creationId="{3E7E9198-628A-498E-B0DE-1543050AB407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88" creationId="{F24CD6AE-F826-43C3-87BF-7496DB699127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90" creationId="{0B83107A-D704-4E4B-AEAE-6FA7E9D52979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92" creationId="{74362553-0E28-4A05-A33F-CE0C8FA74DDA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94" creationId="{73144286-85C8-411A-BA37-615F33BE58FC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96" creationId="{5F76BAC3-0115-4C06-A555-8FE0062C9384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98" creationId="{8E8F191B-CD0A-487D-961D-688A26B4AEA5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00" creationId="{0487CCD2-4D7B-41DF-9589-2E1048963185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03" creationId="{044C5852-43E3-4046-9F8D-6AF468BF4DDF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04" creationId="{F643E546-5D71-469E-B048-640E6EE19150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09" creationId="{AB84853E-CC7D-4167-AD00-F7420AEE0E53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43" creationId="{B273F5B6-D7AE-47F0-B602-CDE0E2C5F2BD}"/>
          </ac:cxnSpMkLst>
        </pc:cxnChg>
        <pc:cxnChg chg="del mod">
          <ac:chgData name="Al Brooks" userId="34fc579134f071c1" providerId="LiveId" clId="{A18F2E7F-F688-4D24-A857-9FF7D79F7F9F}" dt="2021-01-27T21:55:12.235" v="8212" actId="478"/>
          <ac:cxnSpMkLst>
            <pc:docMk/>
            <pc:sldMk cId="2149128287" sldId="6950"/>
            <ac:cxnSpMk id="156" creationId="{FA358283-8312-4849-96D2-FC02339F791B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12" creationId="{49561F36-F7AA-4C0F-96BF-FE4D01C1EBD9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1:55:21.062" v="8215" actId="478"/>
          <ac:cxnSpMkLst>
            <pc:docMk/>
            <pc:sldMk cId="2149128287" sldId="695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A18F2E7F-F688-4D24-A857-9FF7D79F7F9F}" dt="2021-01-26T16:38:06.182" v="6075" actId="47"/>
        <pc:sldMkLst>
          <pc:docMk/>
          <pc:sldMk cId="2748277577" sldId="6950"/>
        </pc:sldMkLst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5T22:38:16.966" v="5634"/>
          <ac:spMkLst>
            <pc:docMk/>
            <pc:sldMk cId="2748277577" sldId="6950"/>
            <ac:spMk id="5" creationId="{00000000-0000-0000-0000-000000000000}"/>
          </ac:spMkLst>
        </pc:spChg>
        <pc:spChg chg="mod">
          <ac:chgData name="Al Brooks" userId="34fc579134f071c1" providerId="LiveId" clId="{A18F2E7F-F688-4D24-A857-9FF7D79F7F9F}" dt="2021-01-25T23:02:24.210" v="5698" actId="1076"/>
          <ac:spMkLst>
            <pc:docMk/>
            <pc:sldMk cId="2748277577" sldId="6950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5T23:11:37.376" v="5841" actId="108"/>
          <ac:spMkLst>
            <pc:docMk/>
            <pc:sldMk cId="2748277577" sldId="6950"/>
            <ac:spMk id="125" creationId="{31DC8A67-8E20-4EA6-8F36-4142A932B539}"/>
          </ac:spMkLst>
        </pc:spChg>
        <pc:spChg chg="mod">
          <ac:chgData name="Al Brooks" userId="34fc579134f071c1" providerId="LiveId" clId="{A18F2E7F-F688-4D24-A857-9FF7D79F7F9F}" dt="2021-01-25T23:11:38.967" v="5842" actId="108"/>
          <ac:spMkLst>
            <pc:docMk/>
            <pc:sldMk cId="2748277577" sldId="6950"/>
            <ac:spMk id="126" creationId="{9EA2C560-1252-4A61-9880-9DC5ED8A25A1}"/>
          </ac:spMkLst>
        </pc:spChg>
        <pc:spChg chg="mod">
          <ac:chgData name="Al Brooks" userId="34fc579134f071c1" providerId="LiveId" clId="{A18F2E7F-F688-4D24-A857-9FF7D79F7F9F}" dt="2021-01-25T23:11:41.451" v="5843" actId="108"/>
          <ac:spMkLst>
            <pc:docMk/>
            <pc:sldMk cId="2748277577" sldId="6950"/>
            <ac:spMk id="132" creationId="{8AB6EBC8-199C-4CAD-9648-3A1A0061886F}"/>
          </ac:spMkLst>
        </pc:spChg>
        <pc:spChg chg="mod">
          <ac:chgData name="Al Brooks" userId="34fc579134f071c1" providerId="LiveId" clId="{A18F2E7F-F688-4D24-A857-9FF7D79F7F9F}" dt="2021-01-25T23:11:44.313" v="5844" actId="108"/>
          <ac:spMkLst>
            <pc:docMk/>
            <pc:sldMk cId="2748277577" sldId="6950"/>
            <ac:spMk id="136" creationId="{D5739009-2B49-42E0-A861-AB07897A99D9}"/>
          </ac:spMkLst>
        </pc:spChg>
        <pc:spChg chg="mod">
          <ac:chgData name="Al Brooks" userId="34fc579134f071c1" providerId="LiveId" clId="{A18F2E7F-F688-4D24-A857-9FF7D79F7F9F}" dt="2021-01-25T23:11:48.256" v="5845" actId="108"/>
          <ac:spMkLst>
            <pc:docMk/>
            <pc:sldMk cId="2748277577" sldId="6950"/>
            <ac:spMk id="137" creationId="{89ED1794-AD5E-443E-958C-9C857CECBF9D}"/>
          </ac:spMkLst>
        </pc:spChg>
        <pc:spChg chg="mod">
          <ac:chgData name="Al Brooks" userId="34fc579134f071c1" providerId="LiveId" clId="{A18F2E7F-F688-4D24-A857-9FF7D79F7F9F}" dt="2021-01-25T23:11:49.335" v="5846" actId="108"/>
          <ac:spMkLst>
            <pc:docMk/>
            <pc:sldMk cId="2748277577" sldId="6950"/>
            <ac:spMk id="138" creationId="{10BAE4AC-B796-4A1D-A610-0CB2EB92C52F}"/>
          </ac:spMkLst>
        </pc:spChg>
        <pc:spChg chg="mod">
          <ac:chgData name="Al Brooks" userId="34fc579134f071c1" providerId="LiveId" clId="{A18F2E7F-F688-4D24-A857-9FF7D79F7F9F}" dt="2021-01-25T23:11:06.034" v="5839" actId="108"/>
          <ac:spMkLst>
            <pc:docMk/>
            <pc:sldMk cId="2748277577" sldId="6950"/>
            <ac:spMk id="143" creationId="{9A44FD66-7A8E-413C-91B5-2723F7C826C7}"/>
          </ac:spMkLst>
        </pc:spChg>
        <pc:spChg chg="mod">
          <ac:chgData name="Al Brooks" userId="34fc579134f071c1" providerId="LiveId" clId="{A18F2E7F-F688-4D24-A857-9FF7D79F7F9F}" dt="2021-01-25T23:12:25.278" v="5858" actId="108"/>
          <ac:spMkLst>
            <pc:docMk/>
            <pc:sldMk cId="2748277577" sldId="6950"/>
            <ac:spMk id="144" creationId="{F84A3000-E839-42BA-B530-CE63A16F461C}"/>
          </ac:spMkLst>
        </pc:spChg>
        <pc:spChg chg="mod">
          <ac:chgData name="Al Brooks" userId="34fc579134f071c1" providerId="LiveId" clId="{A18F2E7F-F688-4D24-A857-9FF7D79F7F9F}" dt="2021-01-25T23:12:13.048" v="5857" actId="1037"/>
          <ac:spMkLst>
            <pc:docMk/>
            <pc:sldMk cId="2748277577" sldId="6950"/>
            <ac:spMk id="148" creationId="{05B798EE-2B34-4457-90D0-A1D268DC886A}"/>
          </ac:spMkLst>
        </pc:spChg>
        <pc:spChg chg="add mod">
          <ac:chgData name="Al Brooks" userId="34fc579134f071c1" providerId="LiveId" clId="{A18F2E7F-F688-4D24-A857-9FF7D79F7F9F}" dt="2021-01-25T22:37:35.340" v="5601"/>
          <ac:spMkLst>
            <pc:docMk/>
            <pc:sldMk cId="2748277577" sldId="6950"/>
            <ac:spMk id="152" creationId="{4113AC6D-9C86-415B-B0FB-C7EB5426F3DF}"/>
          </ac:spMkLst>
        </pc:spChg>
        <pc:spChg chg="add mod">
          <ac:chgData name="Al Brooks" userId="34fc579134f071c1" providerId="LiveId" clId="{A18F2E7F-F688-4D24-A857-9FF7D79F7F9F}" dt="2021-01-25T23:10:49.076" v="5835" actId="20577"/>
          <ac:spMkLst>
            <pc:docMk/>
            <pc:sldMk cId="2748277577" sldId="6950"/>
            <ac:spMk id="153" creationId="{50CA17D2-BA58-4173-BF8D-267A3141E7C2}"/>
          </ac:spMkLst>
        </pc:spChg>
        <pc:spChg chg="add mod">
          <ac:chgData name="Al Brooks" userId="34fc579134f071c1" providerId="LiveId" clId="{A18F2E7F-F688-4D24-A857-9FF7D79F7F9F}" dt="2021-01-25T23:10:27.379" v="5828" actId="13926"/>
          <ac:spMkLst>
            <pc:docMk/>
            <pc:sldMk cId="2748277577" sldId="6950"/>
            <ac:spMk id="154" creationId="{F2F2E95F-7A97-40B1-A987-31FE1D2F9DC9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2" creationId="{814AAE56-483D-4393-958F-62AC024E2BD2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178" creationId="{58AD4589-C940-4B3A-B426-E89BB9859B64}"/>
          </ac:spMkLst>
        </pc:spChg>
        <pc:spChg chg="add mod">
          <ac:chgData name="Al Brooks" userId="34fc579134f071c1" providerId="LiveId" clId="{A18F2E7F-F688-4D24-A857-9FF7D79F7F9F}" dt="2021-01-25T23:10:32.024" v="5830" actId="13926"/>
          <ac:spMkLst>
            <pc:docMk/>
            <pc:sldMk cId="2748277577" sldId="6950"/>
            <ac:spMk id="214" creationId="{028F584F-A8DE-4E21-B6A2-0AADC3872591}"/>
          </ac:spMkLst>
        </pc:spChg>
        <pc:spChg chg="del">
          <ac:chgData name="Al Brooks" userId="34fc579134f071c1" providerId="LiveId" clId="{A18F2E7F-F688-4D24-A857-9FF7D79F7F9F}" dt="2021-01-25T23:02:19.029" v="5696" actId="478"/>
          <ac:spMkLst>
            <pc:docMk/>
            <pc:sldMk cId="2748277577" sldId="6950"/>
            <ac:spMk id="215" creationId="{336148F2-0FA3-44D8-83F8-F9F011268776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21" creationId="{68FD4F3E-0F63-4A17-BC12-C80420F32F69}"/>
          </ac:spMkLst>
        </pc:spChg>
        <pc:spChg chg="mod">
          <ac:chgData name="Al Brooks" userId="34fc579134f071c1" providerId="LiveId" clId="{A18F2E7F-F688-4D24-A857-9FF7D79F7F9F}" dt="2021-01-25T23:20:15.432" v="5905" actId="1076"/>
          <ac:spMkLst>
            <pc:docMk/>
            <pc:sldMk cId="2748277577" sldId="6950"/>
            <ac:spMk id="222" creationId="{8FDC982A-3634-4F85-86EF-9CD78054EE72}"/>
          </ac:spMkLst>
        </pc:spChg>
        <pc:spChg chg="del mod">
          <ac:chgData name="Al Brooks" userId="34fc579134f071c1" providerId="LiveId" clId="{A18F2E7F-F688-4D24-A857-9FF7D79F7F9F}" dt="2021-01-25T23:05:07.248" v="5773" actId="478"/>
          <ac:spMkLst>
            <pc:docMk/>
            <pc:sldMk cId="2748277577" sldId="6950"/>
            <ac:spMk id="224" creationId="{17370734-0C00-4BDD-9A5D-6E1721193C6E}"/>
          </ac:spMkLst>
        </pc:spChg>
        <pc:spChg chg="mod">
          <ac:chgData name="Al Brooks" userId="34fc579134f071c1" providerId="LiveId" clId="{A18F2E7F-F688-4D24-A857-9FF7D79F7F9F}" dt="2021-01-25T23:10:41.557" v="5834" actId="13926"/>
          <ac:spMkLst>
            <pc:docMk/>
            <pc:sldMk cId="2748277577" sldId="6950"/>
            <ac:spMk id="225" creationId="{ED2D1249-E629-4920-8DAD-30053EDD5BB9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28" creationId="{22168355-CB25-468F-BA04-EFAEEA21BDB1}"/>
          </ac:spMkLst>
        </pc:spChg>
        <pc:spChg chg="mod">
          <ac:chgData name="Al Brooks" userId="34fc579134f071c1" providerId="LiveId" clId="{A18F2E7F-F688-4D24-A857-9FF7D79F7F9F}" dt="2021-01-25T23:10:55.766" v="5837" actId="13926"/>
          <ac:spMkLst>
            <pc:docMk/>
            <pc:sldMk cId="2748277577" sldId="6950"/>
            <ac:spMk id="229" creationId="{04A1A6A3-73DD-4F63-97F4-16102B242594}"/>
          </ac:spMkLst>
        </pc:spChg>
        <pc:spChg chg="mod">
          <ac:chgData name="Al Brooks" userId="34fc579134f071c1" providerId="LiveId" clId="{A18F2E7F-F688-4D24-A857-9FF7D79F7F9F}" dt="2021-01-25T23:10:36.085" v="5832" actId="13926"/>
          <ac:spMkLst>
            <pc:docMk/>
            <pc:sldMk cId="2748277577" sldId="6950"/>
            <ac:spMk id="230" creationId="{29B0E184-4AB9-4F81-A5DE-EC2C0D49D6A1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5T23:20:26.618" v="5906" actId="478"/>
          <ac:spMkLst>
            <pc:docMk/>
            <pc:sldMk cId="2748277577" sldId="6950"/>
            <ac:spMk id="232" creationId="{819AFA96-EEDE-4161-BAAB-3CEFDF1596C7}"/>
          </ac:spMkLst>
        </pc:spChg>
        <pc:spChg chg="add mod">
          <ac:chgData name="Al Brooks" userId="34fc579134f071c1" providerId="LiveId" clId="{A18F2E7F-F688-4D24-A857-9FF7D79F7F9F}" dt="2021-01-25T23:10:21.037" v="5826" actId="13926"/>
          <ac:spMkLst>
            <pc:docMk/>
            <pc:sldMk cId="2748277577" sldId="6950"/>
            <ac:spMk id="246" creationId="{570E3156-B9F5-4B11-B8C5-92EC2B992CB8}"/>
          </ac:spMkLst>
        </pc:spChg>
        <pc:spChg chg="add mod">
          <ac:chgData name="Al Brooks" userId="34fc579134f071c1" providerId="LiveId" clId="{A18F2E7F-F688-4D24-A857-9FF7D79F7F9F}" dt="2021-01-25T23:06:34.001" v="5824" actId="207"/>
          <ac:spMkLst>
            <pc:docMk/>
            <pc:sldMk cId="2748277577" sldId="6950"/>
            <ac:spMk id="248" creationId="{44A39673-0E71-4BA6-9CE0-EFA8FD096BAA}"/>
          </ac:spMkLst>
        </pc:spChg>
        <pc:spChg chg="add mod">
          <ac:chgData name="Al Brooks" userId="34fc579134f071c1" providerId="LiveId" clId="{A18F2E7F-F688-4D24-A857-9FF7D79F7F9F}" dt="2021-01-25T23:12:02.733" v="5854" actId="1037"/>
          <ac:spMkLst>
            <pc:docMk/>
            <pc:sldMk cId="2748277577" sldId="6950"/>
            <ac:spMk id="250" creationId="{C8C91760-0117-4C36-881E-1D7071703972}"/>
          </ac:spMkLst>
        </pc:spChg>
        <pc:picChg chg="mod">
          <ac:chgData name="Al Brooks" userId="34fc579134f071c1" providerId="LiveId" clId="{A18F2E7F-F688-4D24-A857-9FF7D79F7F9F}" dt="2021-01-25T23:04:12.989" v="5757" actId="1076"/>
          <ac:picMkLst>
            <pc:docMk/>
            <pc:sldMk cId="2748277577" sldId="6950"/>
            <ac:picMk id="4" creationId="{8D60C001-D21C-4A42-9AE4-72B16A7A1B95}"/>
          </ac:picMkLst>
        </pc:picChg>
        <pc:cxnChg chg="add del mod">
          <ac:chgData name="Al Brooks" userId="34fc579134f071c1" providerId="LiveId" clId="{A18F2E7F-F688-4D24-A857-9FF7D79F7F9F}" dt="2021-01-25T23:03:20.245" v="5715" actId="478"/>
          <ac:cxnSpMkLst>
            <pc:docMk/>
            <pc:sldMk cId="2748277577" sldId="6950"/>
            <ac:cxnSpMk id="155" creationId="{C53BC876-2E3B-4CB6-BC78-E0C1FC2FE888}"/>
          </ac:cxnSpMkLst>
        </pc:cxnChg>
        <pc:cxnChg chg="add mod">
          <ac:chgData name="Al Brooks" userId="34fc579134f071c1" providerId="LiveId" clId="{A18F2E7F-F688-4D24-A857-9FF7D79F7F9F}" dt="2021-01-25T23:03:04.951" v="5709" actId="14100"/>
          <ac:cxnSpMkLst>
            <pc:docMk/>
            <pc:sldMk cId="2748277577" sldId="6950"/>
            <ac:cxnSpMk id="156" creationId="{B4A0FBA3-7902-434E-8BEE-680FA8676009}"/>
          </ac:cxnSpMkLst>
        </pc:cxnChg>
        <pc:cxnChg chg="add mod">
          <ac:chgData name="Al Brooks" userId="34fc579134f071c1" providerId="LiveId" clId="{A18F2E7F-F688-4D24-A857-9FF7D79F7F9F}" dt="2021-01-25T23:03:37.362" v="5721" actId="14100"/>
          <ac:cxnSpMkLst>
            <pc:docMk/>
            <pc:sldMk cId="2748277577" sldId="6950"/>
            <ac:cxnSpMk id="163" creationId="{474A9CC7-2F35-4283-9624-E5BC8E531011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83" creationId="{D10DEE59-4A47-4886-ACD8-4D00CA708158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5T23:20:29.035" v="5907" actId="478"/>
          <ac:cxnSpMkLst>
            <pc:docMk/>
            <pc:sldMk cId="2748277577" sldId="6950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12" creationId="{49561F36-F7AA-4C0F-96BF-FE4D01C1EBD9}"/>
          </ac:cxnSpMkLst>
        </pc:cxnChg>
        <pc:cxnChg chg="add mod">
          <ac:chgData name="Al Brooks" userId="34fc579134f071c1" providerId="LiveId" clId="{A18F2E7F-F688-4D24-A857-9FF7D79F7F9F}" dt="2021-01-25T23:04:20.199" v="5760" actId="14100"/>
          <ac:cxnSpMkLst>
            <pc:docMk/>
            <pc:sldMk cId="2748277577" sldId="6950"/>
            <ac:cxnSpMk id="216" creationId="{68016B04-E6BE-4EDA-AC85-D96F6F0BB145}"/>
          </ac:cxnSpMkLst>
        </pc:cxnChg>
        <pc:cxnChg chg="del mod">
          <ac:chgData name="Al Brooks" userId="34fc579134f071c1" providerId="LiveId" clId="{A18F2E7F-F688-4D24-A857-9FF7D79F7F9F}" dt="2021-01-25T23:02:16.996" v="5695" actId="478"/>
          <ac:cxnSpMkLst>
            <pc:docMk/>
            <pc:sldMk cId="2748277577" sldId="6950"/>
            <ac:cxnSpMk id="223" creationId="{C06F1D8B-DA28-465F-97B8-8BDBD63EBDCC}"/>
          </ac:cxnSpMkLst>
        </pc:cxnChg>
        <pc:cxnChg chg="mod">
          <ac:chgData name="Al Brooks" userId="34fc579134f071c1" providerId="LiveId" clId="{A18F2E7F-F688-4D24-A857-9FF7D79F7F9F}" dt="2021-01-25T23:04:49.322" v="5771" actId="1076"/>
          <ac:cxnSpMkLst>
            <pc:docMk/>
            <pc:sldMk cId="2748277577" sldId="6950"/>
            <ac:cxnSpMk id="226" creationId="{473A2439-4BAB-4D4B-AC35-3183001B8F64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5T23:20:26.618" v="5906" actId="478"/>
          <ac:cxnSpMkLst>
            <pc:docMk/>
            <pc:sldMk cId="2748277577" sldId="6950"/>
            <ac:cxnSpMk id="244" creationId="{A01D7C86-0024-44FE-BA74-69C0E0D0D261}"/>
          </ac:cxnSpMkLst>
        </pc:cxnChg>
        <pc:cxnChg chg="add mod">
          <ac:chgData name="Al Brooks" userId="34fc579134f071c1" providerId="LiveId" clId="{A18F2E7F-F688-4D24-A857-9FF7D79F7F9F}" dt="2021-01-25T23:04:36.292" v="5767" actId="14100"/>
          <ac:cxnSpMkLst>
            <pc:docMk/>
            <pc:sldMk cId="2748277577" sldId="6950"/>
            <ac:cxnSpMk id="245" creationId="{060CBBEF-AB0F-473C-8524-BC20C7AA61C0}"/>
          </ac:cxnSpMkLst>
        </pc:cxnChg>
        <pc:cxnChg chg="add mod">
          <ac:chgData name="Al Brooks" userId="34fc579134f071c1" providerId="LiveId" clId="{A18F2E7F-F688-4D24-A857-9FF7D79F7F9F}" dt="2021-01-25T23:05:22.041" v="5778" actId="14100"/>
          <ac:cxnSpMkLst>
            <pc:docMk/>
            <pc:sldMk cId="2748277577" sldId="6950"/>
            <ac:cxnSpMk id="247" creationId="{B4AAF91B-73C8-4C26-A0F0-D256E5B6A779}"/>
          </ac:cxnSpMkLst>
        </pc:cxnChg>
        <pc:cxnChg chg="add mod">
          <ac:chgData name="Al Brooks" userId="34fc579134f071c1" providerId="LiveId" clId="{A18F2E7F-F688-4D24-A857-9FF7D79F7F9F}" dt="2021-01-25T23:06:30.419" v="5823" actId="1036"/>
          <ac:cxnSpMkLst>
            <pc:docMk/>
            <pc:sldMk cId="2748277577" sldId="6950"/>
            <ac:cxnSpMk id="249" creationId="{D1DD0AFD-5ADD-4664-8AA3-38950254705E}"/>
          </ac:cxnSpMkLst>
        </pc:cxnChg>
      </pc:sldChg>
      <pc:sldChg chg="add del">
        <pc:chgData name="Al Brooks" userId="34fc579134f071c1" providerId="LiveId" clId="{A18F2E7F-F688-4D24-A857-9FF7D79F7F9F}" dt="2021-01-26T16:38:06.182" v="6075" actId="47"/>
        <pc:sldMkLst>
          <pc:docMk/>
          <pc:sldMk cId="1750113264" sldId="6951"/>
        </pc:sldMkLst>
      </pc:sldChg>
      <pc:sldChg chg="addSp delSp modSp add mod">
        <pc:chgData name="Al Brooks" userId="34fc579134f071c1" providerId="LiveId" clId="{A18F2E7F-F688-4D24-A857-9FF7D79F7F9F}" dt="2021-01-27T23:47:07.593" v="9012" actId="27636"/>
        <pc:sldMkLst>
          <pc:docMk/>
          <pc:sldMk cId="3297252548" sldId="6951"/>
        </pc:sldMkLst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" creationId="{BC1EA356-AA12-4342-A103-DCF6D5B50FEE}"/>
          </ac:spMkLst>
        </pc:spChg>
        <pc:spChg chg="mod">
          <ac:chgData name="Al Brooks" userId="34fc579134f071c1" providerId="LiveId" clId="{A18F2E7F-F688-4D24-A857-9FF7D79F7F9F}" dt="2021-01-27T23:47:07.593" v="9012" actId="27636"/>
          <ac:spMkLst>
            <pc:docMk/>
            <pc:sldMk cId="3297252548" sldId="6951"/>
            <ac:spMk id="5" creationId="{00000000-0000-0000-0000-000000000000}"/>
          </ac:spMkLst>
        </pc:spChg>
        <pc:spChg chg="mod ord">
          <ac:chgData name="Al Brooks" userId="34fc579134f071c1" providerId="LiveId" clId="{A18F2E7F-F688-4D24-A857-9FF7D79F7F9F}" dt="2021-01-27T23:38:01.193" v="8890" actId="167"/>
          <ac:spMkLst>
            <pc:docMk/>
            <pc:sldMk cId="3297252548" sldId="6951"/>
            <ac:spMk id="21" creationId="{D800B438-E78B-4C04-8812-E548DC25F1FB}"/>
          </ac:spMkLst>
        </pc:spChg>
        <pc:spChg chg="mod">
          <ac:chgData name="Al Brooks" userId="34fc579134f071c1" providerId="LiveId" clId="{A18F2E7F-F688-4D24-A857-9FF7D79F7F9F}" dt="2021-01-27T23:45:47.650" v="8999" actId="13926"/>
          <ac:spMkLst>
            <pc:docMk/>
            <pc:sldMk cId="3297252548" sldId="6951"/>
            <ac:spMk id="102" creationId="{A7C744DB-CD4B-4A52-8070-BA41DEE1A4F6}"/>
          </ac:spMkLst>
        </pc:spChg>
        <pc:spChg chg="del">
          <ac:chgData name="Al Brooks" userId="34fc579134f071c1" providerId="LiveId" clId="{A18F2E7F-F688-4D24-A857-9FF7D79F7F9F}" dt="2021-01-27T23:19:37.603" v="8431" actId="478"/>
          <ac:spMkLst>
            <pc:docMk/>
            <pc:sldMk cId="3297252548" sldId="6951"/>
            <ac:spMk id="106" creationId="{C1EB113C-6BF8-4313-9B27-74A43E7A2175}"/>
          </ac:spMkLst>
        </pc:spChg>
        <pc:spChg chg="del mod">
          <ac:chgData name="Al Brooks" userId="34fc579134f071c1" providerId="LiveId" clId="{A18F2E7F-F688-4D24-A857-9FF7D79F7F9F}" dt="2021-01-27T23:33:01.759" v="8806" actId="478"/>
          <ac:spMkLst>
            <pc:docMk/>
            <pc:sldMk cId="3297252548" sldId="6951"/>
            <ac:spMk id="107" creationId="{0F064636-FFE1-4699-9A29-112704A12A02}"/>
          </ac:spMkLst>
        </pc:spChg>
        <pc:spChg chg="mod">
          <ac:chgData name="Al Brooks" userId="34fc579134f071c1" providerId="LiveId" clId="{A18F2E7F-F688-4D24-A857-9FF7D79F7F9F}" dt="2021-01-27T23:46:17.085" v="9007" actId="13926"/>
          <ac:spMkLst>
            <pc:docMk/>
            <pc:sldMk cId="3297252548" sldId="6951"/>
            <ac:spMk id="108" creationId="{9907840B-6883-40E4-B49F-1E32CC5BEEAD}"/>
          </ac:spMkLst>
        </pc:spChg>
        <pc:spChg chg="mod">
          <ac:chgData name="Al Brooks" userId="34fc579134f071c1" providerId="LiveId" clId="{A18F2E7F-F688-4D24-A857-9FF7D79F7F9F}" dt="2021-01-27T23:41:17.800" v="8982" actId="108"/>
          <ac:spMkLst>
            <pc:docMk/>
            <pc:sldMk cId="3297252548" sldId="6951"/>
            <ac:spMk id="110" creationId="{9B49637C-D240-4C37-B4DF-A1ACA5224C50}"/>
          </ac:spMkLst>
        </pc:spChg>
        <pc:spChg chg="mod">
          <ac:chgData name="Al Brooks" userId="34fc579134f071c1" providerId="LiveId" clId="{A18F2E7F-F688-4D24-A857-9FF7D79F7F9F}" dt="2021-01-27T23:41:19.495" v="8983" actId="108"/>
          <ac:spMkLst>
            <pc:docMk/>
            <pc:sldMk cId="3297252548" sldId="6951"/>
            <ac:spMk id="111" creationId="{B139D15D-6D28-4B0E-9D23-F94F18B0DC82}"/>
          </ac:spMkLst>
        </pc:spChg>
        <pc:spChg chg="mod">
          <ac:chgData name="Al Brooks" userId="34fc579134f071c1" providerId="LiveId" clId="{A18F2E7F-F688-4D24-A857-9FF7D79F7F9F}" dt="2021-01-27T23:41:21.864" v="8984" actId="108"/>
          <ac:spMkLst>
            <pc:docMk/>
            <pc:sldMk cId="3297252548" sldId="6951"/>
            <ac:spMk id="112" creationId="{5D29296D-18C9-46BF-897C-A67AF55681BF}"/>
          </ac:spMkLst>
        </pc:spChg>
        <pc:spChg chg="mod">
          <ac:chgData name="Al Brooks" userId="34fc579134f071c1" providerId="LiveId" clId="{A18F2E7F-F688-4D24-A857-9FF7D79F7F9F}" dt="2021-01-27T23:41:23.982" v="8985" actId="108"/>
          <ac:spMkLst>
            <pc:docMk/>
            <pc:sldMk cId="3297252548" sldId="6951"/>
            <ac:spMk id="113" creationId="{A6CF0BBE-5F0D-4A87-8282-25AC5838FD46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4" creationId="{089DB704-123F-4686-B661-223FC5E5FD60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5" creationId="{B2100E2A-B882-42B6-8A27-E24234EE991B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6" creationId="{54D17C45-3243-4C1F-8849-969CF4CF9A5A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7" creationId="{6275B314-FBEB-4487-8939-F134D11C8CAA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8" creationId="{B2F5A953-2648-491D-B63D-15AA6C935B56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19" creationId="{43B6DD4E-0571-4731-AB54-C28FD769729C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0" creationId="{AAF7F972-33F8-441D-8C51-96346E1C7CCB}"/>
          </ac:spMkLst>
        </pc:spChg>
        <pc:spChg chg="mod">
          <ac:chgData name="Al Brooks" userId="34fc579134f071c1" providerId="LiveId" clId="{A18F2E7F-F688-4D24-A857-9FF7D79F7F9F}" dt="2021-01-27T23:41:33.850" v="8986" actId="108"/>
          <ac:spMkLst>
            <pc:docMk/>
            <pc:sldMk cId="3297252548" sldId="6951"/>
            <ac:spMk id="122" creationId="{82BABE8A-56B3-4D01-8B79-AD7881DD38CD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3" creationId="{1D902319-436A-4CB7-BCC7-DA17EBEAEB95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4" creationId="{ED572E07-6AEF-4C4E-9DD4-2DEE9B9FCEDA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5" creationId="{BDE8C644-A878-4015-AA62-3A4287943301}"/>
          </ac:spMkLst>
        </pc:spChg>
        <pc:spChg chg="mod">
          <ac:chgData name="Al Brooks" userId="34fc579134f071c1" providerId="LiveId" clId="{A18F2E7F-F688-4D24-A857-9FF7D79F7F9F}" dt="2021-01-27T23:41:39.728" v="8987" actId="108"/>
          <ac:spMkLst>
            <pc:docMk/>
            <pc:sldMk cId="3297252548" sldId="6951"/>
            <ac:spMk id="126" creationId="{550D3705-A972-4B0C-88AF-43B0FA177B39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7" creationId="{36EC7D1C-3789-4A11-A466-CA2334E6F947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8" creationId="{85EE3C7B-7425-44C1-B464-D0F735BA1C8B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29" creationId="{3556D8E6-D41A-4271-81C6-76BD5B6B316B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30" creationId="{F8F0FE3C-81B2-418E-9831-B1D24905F6C0}"/>
          </ac:spMkLst>
        </pc:spChg>
        <pc:spChg chg="mod">
          <ac:chgData name="Al Brooks" userId="34fc579134f071c1" providerId="LiveId" clId="{A18F2E7F-F688-4D24-A857-9FF7D79F7F9F}" dt="2021-01-27T23:41:46.523" v="8988" actId="108"/>
          <ac:spMkLst>
            <pc:docMk/>
            <pc:sldMk cId="3297252548" sldId="6951"/>
            <ac:spMk id="131" creationId="{7A3E706E-161D-43CD-B544-67444DB079C3}"/>
          </ac:spMkLst>
        </pc:spChg>
        <pc:spChg chg="mod">
          <ac:chgData name="Al Brooks" userId="34fc579134f071c1" providerId="LiveId" clId="{A18F2E7F-F688-4D24-A857-9FF7D79F7F9F}" dt="2021-01-27T23:41:47.395" v="8989" actId="108"/>
          <ac:spMkLst>
            <pc:docMk/>
            <pc:sldMk cId="3297252548" sldId="6951"/>
            <ac:spMk id="132" creationId="{8B9DF586-C241-45A1-A571-4C8217867BC5}"/>
          </ac:spMkLst>
        </pc:spChg>
        <pc:spChg chg="mod">
          <ac:chgData name="Al Brooks" userId="34fc579134f071c1" providerId="LiveId" clId="{A18F2E7F-F688-4D24-A857-9FF7D79F7F9F}" dt="2021-01-27T23:41:48.412" v="8990" actId="108"/>
          <ac:spMkLst>
            <pc:docMk/>
            <pc:sldMk cId="3297252548" sldId="6951"/>
            <ac:spMk id="133" creationId="{0DA5E51C-42F6-4DA3-8860-B508C62DCCCC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34" creationId="{688363D3-12D0-451C-9583-66EB864F9252}"/>
          </ac:spMkLst>
        </pc:spChg>
        <pc:spChg chg="mod">
          <ac:chgData name="Al Brooks" userId="34fc579134f071c1" providerId="LiveId" clId="{A18F2E7F-F688-4D24-A857-9FF7D79F7F9F}" dt="2021-01-27T23:37:00.554" v="8867" actId="1076"/>
          <ac:spMkLst>
            <pc:docMk/>
            <pc:sldMk cId="3297252548" sldId="6951"/>
            <ac:spMk id="135" creationId="{41473468-A258-46CE-9518-279B8EA8EA41}"/>
          </ac:spMkLst>
        </pc:spChg>
        <pc:spChg chg="mod">
          <ac:chgData name="Al Brooks" userId="34fc579134f071c1" providerId="LiveId" clId="{A18F2E7F-F688-4D24-A857-9FF7D79F7F9F}" dt="2021-01-27T23:41:50.857" v="8991" actId="108"/>
          <ac:spMkLst>
            <pc:docMk/>
            <pc:sldMk cId="3297252548" sldId="6951"/>
            <ac:spMk id="136" creationId="{8BA52881-06AA-4681-AE84-A0BD9C5DA22F}"/>
          </ac:spMkLst>
        </pc:spChg>
        <pc:spChg chg="mod">
          <ac:chgData name="Al Brooks" userId="34fc579134f071c1" providerId="LiveId" clId="{A18F2E7F-F688-4D24-A857-9FF7D79F7F9F}" dt="2021-01-27T23:41:52.054" v="8992" actId="108"/>
          <ac:spMkLst>
            <pc:docMk/>
            <pc:sldMk cId="3297252548" sldId="6951"/>
            <ac:spMk id="137" creationId="{9874E20E-6911-4118-8E3D-443EA091707B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38" creationId="{39C904D9-C8E5-4DD3-9D70-CD5D5447C955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39" creationId="{4E7334D7-ADA6-426F-952F-799CABC273DD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40" creationId="{B9E0A836-8C74-42B0-871C-7E4703C699C5}"/>
          </ac:spMkLst>
        </pc:spChg>
        <pc:spChg chg="mod">
          <ac:chgData name="Al Brooks" userId="34fc579134f071c1" providerId="LiveId" clId="{A18F2E7F-F688-4D24-A857-9FF7D79F7F9F}" dt="2021-01-27T23:41:55.506" v="8993" actId="108"/>
          <ac:spMkLst>
            <pc:docMk/>
            <pc:sldMk cId="3297252548" sldId="6951"/>
            <ac:spMk id="141" creationId="{FEDAE264-FA69-4EB3-9234-B41D2764F1A2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42" creationId="{EC2211C7-690F-465C-8A9F-5E05856ABFEC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46" creationId="{4A41FD4A-87FA-4488-9113-4725E858B2D1}"/>
          </ac:spMkLst>
        </pc:spChg>
        <pc:spChg chg="mod">
          <ac:chgData name="Al Brooks" userId="34fc579134f071c1" providerId="LiveId" clId="{A18F2E7F-F688-4D24-A857-9FF7D79F7F9F}" dt="2021-01-27T23:22:14.239" v="8462" actId="255"/>
          <ac:spMkLst>
            <pc:docMk/>
            <pc:sldMk cId="3297252548" sldId="6951"/>
            <ac:spMk id="147" creationId="{8486B32A-FACD-46ED-8B94-A6E573358FE0}"/>
          </ac:spMkLst>
        </pc:spChg>
        <pc:spChg chg="add mod">
          <ac:chgData name="Al Brooks" userId="34fc579134f071c1" providerId="LiveId" clId="{A18F2E7F-F688-4D24-A857-9FF7D79F7F9F}" dt="2021-01-27T23:01:58.665" v="8335" actId="571"/>
          <ac:spMkLst>
            <pc:docMk/>
            <pc:sldMk cId="3297252548" sldId="6951"/>
            <ac:spMk id="148" creationId="{2E665365-85B4-4CFF-8208-AD924E989C03}"/>
          </ac:spMkLst>
        </pc:spChg>
        <pc:spChg chg="add mod">
          <ac:chgData name="Al Brooks" userId="34fc579134f071c1" providerId="LiveId" clId="{A18F2E7F-F688-4D24-A857-9FF7D79F7F9F}" dt="2021-01-27T23:01:58.665" v="8335" actId="571"/>
          <ac:spMkLst>
            <pc:docMk/>
            <pc:sldMk cId="3297252548" sldId="6951"/>
            <ac:spMk id="152" creationId="{6A2A3CCB-605B-4431-B494-C5F9A5B585E1}"/>
          </ac:spMkLst>
        </pc:spChg>
        <pc:spChg chg="add mod">
          <ac:chgData name="Al Brooks" userId="34fc579134f071c1" providerId="LiveId" clId="{A18F2E7F-F688-4D24-A857-9FF7D79F7F9F}" dt="2021-01-27T23:01:58.665" v="8335" actId="571"/>
          <ac:spMkLst>
            <pc:docMk/>
            <pc:sldMk cId="3297252548" sldId="6951"/>
            <ac:spMk id="153" creationId="{2A8D23D7-3AB2-4DCC-9FC5-E8CA033CFA67}"/>
          </ac:spMkLst>
        </pc:spChg>
        <pc:spChg chg="add mod">
          <ac:chgData name="Al Brooks" userId="34fc579134f071c1" providerId="LiveId" clId="{A18F2E7F-F688-4D24-A857-9FF7D79F7F9F}" dt="2021-01-27T23:01:58.665" v="8335" actId="571"/>
          <ac:spMkLst>
            <pc:docMk/>
            <pc:sldMk cId="3297252548" sldId="6951"/>
            <ac:spMk id="154" creationId="{8B3BFDD1-3ABE-473E-9322-582EE3C55B2C}"/>
          </ac:spMkLst>
        </pc:spChg>
        <pc:spChg chg="add mod">
          <ac:chgData name="Al Brooks" userId="34fc579134f071c1" providerId="LiveId" clId="{A18F2E7F-F688-4D24-A857-9FF7D79F7F9F}" dt="2021-01-27T23:01:58.665" v="8335" actId="571"/>
          <ac:spMkLst>
            <pc:docMk/>
            <pc:sldMk cId="3297252548" sldId="6951"/>
            <ac:spMk id="155" creationId="{B525D8B9-D151-4F8D-B78F-54F96F25DA92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58" creationId="{69AC446D-A1B2-498F-99B9-75972ECA085D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59" creationId="{75FC4C08-F234-475F-87AD-E38CDCAD7B7B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0" creationId="{CDDD7A47-5148-4149-ACFC-0C40C7F26033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1" creationId="{F8E5FECB-7DF8-4590-A88D-9691DBD210BE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2" creationId="{814AAE56-483D-4393-958F-62AC024E2BD2}"/>
          </ac:spMkLst>
        </pc:spChg>
        <pc:spChg chg="mod">
          <ac:chgData name="Al Brooks" userId="34fc579134f071c1" providerId="LiveId" clId="{A18F2E7F-F688-4D24-A857-9FF7D79F7F9F}" dt="2021-01-27T23:32:45.545" v="8803" actId="1076"/>
          <ac:spMkLst>
            <pc:docMk/>
            <pc:sldMk cId="3297252548" sldId="6951"/>
            <ac:spMk id="163" creationId="{D589C559-F3A0-4047-AD8A-A737D1D82C19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4" creationId="{A452D66C-5B54-4A71-8F80-DE9B3B8EAA37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5" creationId="{3CB4E3E2-FCD2-42A9-BD5E-829080524493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6" creationId="{D09D73CD-753E-41F3-BB5E-A9BED794DA0F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7" creationId="{4CEFDCB2-0653-45E1-922E-FD3653B4450E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68" creationId="{4CCF1CA0-AE0F-4B9D-9967-69A6429A12F6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70" creationId="{1AF72436-6A32-49B6-856C-65C298B52169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71" creationId="{05488AF1-DE14-4EDE-AF19-65F70D399052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77" creationId="{05678C6E-5CF1-4AC8-93CC-068DF662523D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178" creationId="{58AD4589-C940-4B3A-B426-E89BB9859B64}"/>
          </ac:spMkLst>
        </pc:spChg>
        <pc:spChg chg="mod">
          <ac:chgData name="Al Brooks" userId="34fc579134f071c1" providerId="LiveId" clId="{A18F2E7F-F688-4D24-A857-9FF7D79F7F9F}" dt="2021-01-27T23:41:10.041" v="8981" actId="1076"/>
          <ac:spMkLst>
            <pc:docMk/>
            <pc:sldMk cId="3297252548" sldId="6951"/>
            <ac:spMk id="213" creationId="{63C04F98-7884-4819-A681-0CF93BB86272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16" creationId="{328C13C5-724C-4368-953B-C3C2904233DF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17" creationId="{2B80C3F3-5C50-4D7C-A902-D06A91D61ADD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18" creationId="{B86F65C0-FBE0-4F04-ABF6-5D7B002669F3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19" creationId="{5EFBABB6-9E84-4DDD-8DCC-3C1181DD9B0F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20" creationId="{2BDC4574-1E35-4361-BCAA-718249F2FCAE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21" creationId="{68FD4F3E-0F63-4A17-BC12-C80420F32F69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25" creationId="{A145063F-6C34-4AE9-BE68-663E3B68BDF2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26" creationId="{B3C9A3A8-AE4F-4132-94F5-AA29B1146705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27" creationId="{7A50927F-93E9-46A1-8001-7910C7D6BDAC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28" creationId="{22168355-CB25-468F-BA04-EFAEEA21BDB1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29" creationId="{ADAB0DFC-7FBD-425C-8718-3AD09FA572AA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30" creationId="{D7ECB8C3-1146-4B7B-9BE4-AE2B0FCC23E8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31" creationId="{FFFA4444-92B2-46C3-ACD3-BF607266E68D}"/>
          </ac:spMkLst>
        </pc:spChg>
        <pc:spChg chg="del">
          <ac:chgData name="Al Brooks" userId="34fc579134f071c1" providerId="LiveId" clId="{A18F2E7F-F688-4D24-A857-9FF7D79F7F9F}" dt="2021-01-27T23:46:22.105" v="9008" actId="478"/>
          <ac:spMkLst>
            <pc:docMk/>
            <pc:sldMk cId="3297252548" sldId="6951"/>
            <ac:spMk id="232" creationId="{819AFA96-EEDE-4161-BAAB-3CEFDF1596C7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45" creationId="{A5637890-A135-42A4-890C-BC15FDDDA836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46" creationId="{E3E6A0B5-65E0-4AAB-A0EA-CD8D5E0A6DD1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47" creationId="{B9F718C7-DCF8-43A1-8B73-888FC05033D4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48" creationId="{65B0CEC1-DB31-44B8-9FA6-C9BEFDD7FDD8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49" creationId="{B0507068-F5E2-44E3-9D1E-B5DD0369E42E}"/>
          </ac:spMkLst>
        </pc:spChg>
        <pc:spChg chg="add mod">
          <ac:chgData name="Al Brooks" userId="34fc579134f071c1" providerId="LiveId" clId="{A18F2E7F-F688-4D24-A857-9FF7D79F7F9F}" dt="2021-01-27T23:02:13.013" v="8337" actId="571"/>
          <ac:spMkLst>
            <pc:docMk/>
            <pc:sldMk cId="3297252548" sldId="6951"/>
            <ac:spMk id="250" creationId="{B42A09ED-33E4-4385-8400-9A1B4392F77E}"/>
          </ac:spMkLst>
        </pc:spChg>
        <pc:spChg chg="add mod">
          <ac:chgData name="Al Brooks" userId="34fc579134f071c1" providerId="LiveId" clId="{A18F2E7F-F688-4D24-A857-9FF7D79F7F9F}" dt="2021-01-27T23:45:34.888" v="8995" actId="13926"/>
          <ac:spMkLst>
            <pc:docMk/>
            <pc:sldMk cId="3297252548" sldId="6951"/>
            <ac:spMk id="253" creationId="{4D9F2763-6B4C-4528-978D-D1FFFF4749D5}"/>
          </ac:spMkLst>
        </pc:spChg>
        <pc:spChg chg="add del mod">
          <ac:chgData name="Al Brooks" userId="34fc579134f071c1" providerId="LiveId" clId="{A18F2E7F-F688-4D24-A857-9FF7D79F7F9F}" dt="2021-01-27T23:33:11.316" v="8808" actId="478"/>
          <ac:spMkLst>
            <pc:docMk/>
            <pc:sldMk cId="3297252548" sldId="6951"/>
            <ac:spMk id="254" creationId="{BE9AAEAD-AB89-4CB4-89AB-9CFDBB2F7594}"/>
          </ac:spMkLst>
        </pc:spChg>
        <pc:spChg chg="add mod">
          <ac:chgData name="Al Brooks" userId="34fc579134f071c1" providerId="LiveId" clId="{A18F2E7F-F688-4D24-A857-9FF7D79F7F9F}" dt="2021-01-27T23:24:11.037" v="8468"/>
          <ac:spMkLst>
            <pc:docMk/>
            <pc:sldMk cId="3297252548" sldId="6951"/>
            <ac:spMk id="256" creationId="{0C36DBB4-C055-4E28-86AF-DA4C3A9BE258}"/>
          </ac:spMkLst>
        </pc:spChg>
        <pc:spChg chg="add mod">
          <ac:chgData name="Al Brooks" userId="34fc579134f071c1" providerId="LiveId" clId="{A18F2E7F-F688-4D24-A857-9FF7D79F7F9F}" dt="2021-01-27T23:45:43.083" v="8997" actId="13926"/>
          <ac:spMkLst>
            <pc:docMk/>
            <pc:sldMk cId="3297252548" sldId="6951"/>
            <ac:spMk id="257" creationId="{7E983D3C-7AC8-4BDC-B5D4-FEE12338764A}"/>
          </ac:spMkLst>
        </pc:spChg>
        <pc:spChg chg="add mod">
          <ac:chgData name="Al Brooks" userId="34fc579134f071c1" providerId="LiveId" clId="{A18F2E7F-F688-4D24-A857-9FF7D79F7F9F}" dt="2021-01-27T23:33:28.276" v="8813" actId="1076"/>
          <ac:spMkLst>
            <pc:docMk/>
            <pc:sldMk cId="3297252548" sldId="6951"/>
            <ac:spMk id="259" creationId="{A060FED0-0165-4839-9E2C-CCAB9BF41CDC}"/>
          </ac:spMkLst>
        </pc:spChg>
        <pc:spChg chg="add mod">
          <ac:chgData name="Al Brooks" userId="34fc579134f071c1" providerId="LiveId" clId="{A18F2E7F-F688-4D24-A857-9FF7D79F7F9F}" dt="2021-01-27T23:46:05.165" v="9003" actId="13926"/>
          <ac:spMkLst>
            <pc:docMk/>
            <pc:sldMk cId="3297252548" sldId="6951"/>
            <ac:spMk id="262" creationId="{55BBE577-944E-4486-A815-237908E67F49}"/>
          </ac:spMkLst>
        </pc:spChg>
        <pc:spChg chg="add mod">
          <ac:chgData name="Al Brooks" userId="34fc579134f071c1" providerId="LiveId" clId="{A18F2E7F-F688-4D24-A857-9FF7D79F7F9F}" dt="2021-01-27T23:32:23.145" v="8799" actId="1076"/>
          <ac:spMkLst>
            <pc:docMk/>
            <pc:sldMk cId="3297252548" sldId="6951"/>
            <ac:spMk id="263" creationId="{C5C42C5A-07D1-4C30-893F-61DD200CE030}"/>
          </ac:spMkLst>
        </pc:spChg>
        <pc:spChg chg="add mod ord">
          <ac:chgData name="Al Brooks" userId="34fc579134f071c1" providerId="LiveId" clId="{A18F2E7F-F688-4D24-A857-9FF7D79F7F9F}" dt="2021-01-27T23:37:50.155" v="8884" actId="167"/>
          <ac:spMkLst>
            <pc:docMk/>
            <pc:sldMk cId="3297252548" sldId="6951"/>
            <ac:spMk id="265" creationId="{C65F5CAB-37CB-43F4-A549-DD9B2C52B8FE}"/>
          </ac:spMkLst>
        </pc:spChg>
        <pc:spChg chg="add mod">
          <ac:chgData name="Al Brooks" userId="34fc579134f071c1" providerId="LiveId" clId="{A18F2E7F-F688-4D24-A857-9FF7D79F7F9F}" dt="2021-01-27T23:46:09.983" v="9005" actId="13926"/>
          <ac:spMkLst>
            <pc:docMk/>
            <pc:sldMk cId="3297252548" sldId="6951"/>
            <ac:spMk id="266" creationId="{E9AE5297-7AF7-4731-B934-0AEB6BE8C60A}"/>
          </ac:spMkLst>
        </pc:spChg>
        <pc:picChg chg="mod ord">
          <ac:chgData name="Al Brooks" userId="34fc579134f071c1" providerId="LiveId" clId="{A18F2E7F-F688-4D24-A857-9FF7D79F7F9F}" dt="2021-01-27T23:40:29.090" v="8971" actId="1076"/>
          <ac:picMkLst>
            <pc:docMk/>
            <pc:sldMk cId="3297252548" sldId="6951"/>
            <ac:picMk id="4" creationId="{71E29203-E9DC-4D3F-9335-D1A55A587D68}"/>
          </ac:picMkLst>
        </pc:picChg>
        <pc:cxnChg chg="mod">
          <ac:chgData name="Al Brooks" userId="34fc579134f071c1" providerId="LiveId" clId="{A18F2E7F-F688-4D24-A857-9FF7D79F7F9F}" dt="2021-01-27T23:31:58.357" v="8791" actId="14100"/>
          <ac:cxnSpMkLst>
            <pc:docMk/>
            <pc:sldMk cId="3297252548" sldId="6951"/>
            <ac:cxnSpMk id="109" creationId="{AB84853E-CC7D-4167-AD00-F7420AEE0E53}"/>
          </ac:cxnSpMkLst>
        </pc:cxnChg>
        <pc:cxnChg chg="add mod">
          <ac:chgData name="Al Brooks" userId="34fc579134f071c1" providerId="LiveId" clId="{A18F2E7F-F688-4D24-A857-9FF7D79F7F9F}" dt="2021-01-27T23:01:58.665" v="8335" actId="571"/>
          <ac:cxnSpMkLst>
            <pc:docMk/>
            <pc:sldMk cId="3297252548" sldId="6951"/>
            <ac:cxnSpMk id="144" creationId="{B2793DBE-B93C-4362-AC93-E2BE627523E2}"/>
          </ac:cxnSpMkLst>
        </pc:cxnChg>
        <pc:cxnChg chg="add mod">
          <ac:chgData name="Al Brooks" userId="34fc579134f071c1" providerId="LiveId" clId="{A18F2E7F-F688-4D24-A857-9FF7D79F7F9F}" dt="2021-01-27T23:01:58.665" v="8335" actId="571"/>
          <ac:cxnSpMkLst>
            <pc:docMk/>
            <pc:sldMk cId="3297252548" sldId="6951"/>
            <ac:cxnSpMk id="145" creationId="{B247BC83-0572-458A-B85B-042BD2C95FC1}"/>
          </ac:cxnSpMkLst>
        </pc:cxnChg>
        <pc:cxnChg chg="add mod">
          <ac:chgData name="Al Brooks" userId="34fc579134f071c1" providerId="LiveId" clId="{A18F2E7F-F688-4D24-A857-9FF7D79F7F9F}" dt="2021-01-27T23:01:58.665" v="8335" actId="571"/>
          <ac:cxnSpMkLst>
            <pc:docMk/>
            <pc:sldMk cId="3297252548" sldId="6951"/>
            <ac:cxnSpMk id="149" creationId="{A340560A-1977-4882-B2DC-B3D6B87838E2}"/>
          </ac:cxnSpMkLst>
        </pc:cxnChg>
        <pc:cxnChg chg="add mod">
          <ac:chgData name="Al Brooks" userId="34fc579134f071c1" providerId="LiveId" clId="{A18F2E7F-F688-4D24-A857-9FF7D79F7F9F}" dt="2021-01-27T23:01:58.665" v="8335" actId="571"/>
          <ac:cxnSpMkLst>
            <pc:docMk/>
            <pc:sldMk cId="3297252548" sldId="6951"/>
            <ac:cxnSpMk id="150" creationId="{7E74BD36-302D-4262-AF98-3E8801E5794F}"/>
          </ac:cxnSpMkLst>
        </pc:cxnChg>
        <pc:cxnChg chg="add mod">
          <ac:chgData name="Al Brooks" userId="34fc579134f071c1" providerId="LiveId" clId="{A18F2E7F-F688-4D24-A857-9FF7D79F7F9F}" dt="2021-01-27T23:01:58.665" v="8335" actId="571"/>
          <ac:cxnSpMkLst>
            <pc:docMk/>
            <pc:sldMk cId="3297252548" sldId="6951"/>
            <ac:cxnSpMk id="151" creationId="{D33E0695-9670-4CCE-8FF2-E1CF42381301}"/>
          </ac:cxnSpMkLst>
        </pc:cxnChg>
        <pc:cxnChg chg="mod">
          <ac:chgData name="Al Brooks" userId="34fc579134f071c1" providerId="LiveId" clId="{A18F2E7F-F688-4D24-A857-9FF7D79F7F9F}" dt="2021-01-27T23:32:42.920" v="8802" actId="14100"/>
          <ac:cxnSpMkLst>
            <pc:docMk/>
            <pc:sldMk cId="3297252548" sldId="6951"/>
            <ac:cxnSpMk id="156" creationId="{FA358283-8312-4849-96D2-FC02339F791B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157" creationId="{C88D6CDD-3038-4703-95A8-0997FFF3391A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69" creationId="{1000721F-1CBA-415F-87D8-E50192FEBAD2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2" creationId="{B4E7C761-78CF-452B-A9A0-7239A3E44640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3" creationId="{96C6F820-08B5-45F8-86E4-6C47D35DB1C1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4" creationId="{459369D7-8F99-4599-BEAF-1064562A6321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5" creationId="{76F58F6B-3A80-49C7-8769-5FD9D6A9047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6" creationId="{97092311-B394-424A-92C6-F0A5F02FB93D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79" creationId="{87275C67-8898-4D6C-A118-19A7544BEFBF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0" creationId="{01DC14C0-60BD-400C-BF1C-FB1AA9688F13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1" creationId="{9DA7F2D2-EE7D-4EAF-BC01-4C21AD97EE3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2" creationId="{8468AD5B-9C77-476F-A979-49FA35B3D11B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3" creationId="{D10DEE59-4A47-4886-ACD8-4D00CA708158}"/>
          </ac:cxnSpMkLst>
        </pc:cxnChg>
        <pc:cxnChg chg="del mod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4" creationId="{846D34FE-9901-41B9-B81D-8B6A785303B9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5" creationId="{8795A602-4797-498C-9B25-9B5788B7FC32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6" creationId="{511E9C7E-AFF1-4A7B-A6A5-E7B7CF733F8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7" creationId="{D1B86294-2481-4E1A-B43E-835A9BD7F80A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8" creationId="{C4A654E7-6547-45EB-8A5F-86FDF55EC913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89" creationId="{BE7383FF-7B68-4298-A564-7265BA1DB642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0" creationId="{AE224048-0836-4560-9864-23FF85E992E0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1" creationId="{E4515319-115B-4BF6-AD98-88C4B34EE1E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2" creationId="{ED02DDBB-EA54-46C3-8230-F5213DE7E23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3" creationId="{31A46D14-6420-4048-A95A-F17E7AA2B6F8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4" creationId="{8E4A707F-DDF0-4432-BC7B-81F9BEB29AC3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5" creationId="{B226F4F7-537A-4E74-AF38-813EF79CDFDD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6" creationId="{F1217272-44AF-411F-A825-FF0FA6BE4E9A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7" creationId="{E2AEF486-9013-4458-BA56-ADC84BF007EC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8" creationId="{7B1720E6-A41F-4E34-B6A4-4EF9AA658687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199" creationId="{268D942B-C670-4545-B66A-CF82739B2010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0" creationId="{6174EA17-3480-44F5-9D8E-11E4496A55B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1" creationId="{09B75AC4-45D1-44E7-921B-28280E23D891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2" creationId="{BFA2A683-FF69-467B-B762-298B8F866E43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3" creationId="{19BA1F10-69A6-49DD-B7A2-7558F3CBFB7A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4" creationId="{762F0696-4C6C-49DE-AF60-C239A2EAABE8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5" creationId="{80E4954D-8E80-4F70-9641-FE71A80E26B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6" creationId="{20F2216D-D50B-4778-AD2C-58230BF786BF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7" creationId="{DF617BC4-9739-4AAD-A488-964E18AA14AB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8" creationId="{2D90207B-D375-41B4-B0F3-5DD36C83E447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09" creationId="{3C5A8ECD-794F-4182-8672-5F7C69511C7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10" creationId="{8F42FD2F-DAF4-46F8-AA6A-2E3623722139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11" creationId="{7AE67B0B-1B7D-4337-ADD0-E60EF658705D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12" creationId="{49561F36-F7AA-4C0F-96BF-FE4D01C1EBD9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214" creationId="{769132E0-DF8B-49FB-9775-D98BDB3E7A7D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215" creationId="{B62E585F-34BA-4C85-972F-CB80C95AB95B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222" creationId="{7B005E41-CB56-451C-85B5-43A76D4736BD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223" creationId="{F2442A81-C8A5-4B27-B560-187411A2A119}"/>
          </ac:cxnSpMkLst>
        </pc:cxnChg>
        <pc:cxnChg chg="add mod">
          <ac:chgData name="Al Brooks" userId="34fc579134f071c1" providerId="LiveId" clId="{A18F2E7F-F688-4D24-A857-9FF7D79F7F9F}" dt="2021-01-27T23:02:13.013" v="8337" actId="571"/>
          <ac:cxnSpMkLst>
            <pc:docMk/>
            <pc:sldMk cId="3297252548" sldId="6951"/>
            <ac:cxnSpMk id="224" creationId="{B83D2C41-D2C3-4E1B-97BF-4A6829E3CF8D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3" creationId="{FC8C0C58-DDEC-4109-90B2-EF2F92A75BD7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4" creationId="{C702E7E5-8274-4B1C-BF3A-1D13CE17525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5" creationId="{5E06AE52-A781-4E63-9EBC-F8567FCAEECE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6" creationId="{7E357666-D3DB-44D9-AA4F-1BEBC8E4A028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7" creationId="{8FD268D7-8860-432C-B492-804ABD592598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8" creationId="{D4FC7ABE-C595-438A-A3D9-83A2B9320061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39" creationId="{D4FB568E-B0AA-469E-803E-DCCF8FD80DE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40" creationId="{E522CA4B-7E56-4BCF-8B71-96041B5EF346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41" creationId="{67D6C62C-30C9-4173-91A9-20E505410897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42" creationId="{E241BB0C-924E-4371-BB95-5228258E0534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43" creationId="{2925CFCC-9C5D-4D7E-803E-1332F5773243}"/>
          </ac:cxnSpMkLst>
        </pc:cxnChg>
        <pc:cxnChg chg="del">
          <ac:chgData name="Al Brooks" userId="34fc579134f071c1" providerId="LiveId" clId="{A18F2E7F-F688-4D24-A857-9FF7D79F7F9F}" dt="2021-01-27T23:46:22.105" v="9008" actId="478"/>
          <ac:cxnSpMkLst>
            <pc:docMk/>
            <pc:sldMk cId="3297252548" sldId="6951"/>
            <ac:cxnSpMk id="244" creationId="{A01D7C86-0024-44FE-BA74-69C0E0D0D261}"/>
          </ac:cxnSpMkLst>
        </pc:cxnChg>
        <pc:cxnChg chg="add mod">
          <ac:chgData name="Al Brooks" userId="34fc579134f071c1" providerId="LiveId" clId="{A18F2E7F-F688-4D24-A857-9FF7D79F7F9F}" dt="2021-01-27T23:03:41.963" v="8359"/>
          <ac:cxnSpMkLst>
            <pc:docMk/>
            <pc:sldMk cId="3297252548" sldId="6951"/>
            <ac:cxnSpMk id="251" creationId="{6FE4AB33-FB09-4A94-9223-4D481518C05B}"/>
          </ac:cxnSpMkLst>
        </pc:cxnChg>
        <pc:cxnChg chg="add mod">
          <ac:chgData name="Al Brooks" userId="34fc579134f071c1" providerId="LiveId" clId="{A18F2E7F-F688-4D24-A857-9FF7D79F7F9F}" dt="2021-01-27T23:06:56.304" v="8375"/>
          <ac:cxnSpMkLst>
            <pc:docMk/>
            <pc:sldMk cId="3297252548" sldId="6951"/>
            <ac:cxnSpMk id="252" creationId="{54921C4C-D72B-43F2-AD3E-724CF3EAE159}"/>
          </ac:cxnSpMkLst>
        </pc:cxnChg>
        <pc:cxnChg chg="add del mod">
          <ac:chgData name="Al Brooks" userId="34fc579134f071c1" providerId="LiveId" clId="{A18F2E7F-F688-4D24-A857-9FF7D79F7F9F}" dt="2021-01-27T23:33:16.648" v="8810" actId="478"/>
          <ac:cxnSpMkLst>
            <pc:docMk/>
            <pc:sldMk cId="3297252548" sldId="6951"/>
            <ac:cxnSpMk id="255" creationId="{17C592D9-99E7-4C42-A570-DB5C4DF08E1C}"/>
          </ac:cxnSpMkLst>
        </pc:cxnChg>
        <pc:cxnChg chg="add mod">
          <ac:chgData name="Al Brooks" userId="34fc579134f071c1" providerId="LiveId" clId="{A18F2E7F-F688-4D24-A857-9FF7D79F7F9F}" dt="2021-01-27T23:31:43.054" v="8787"/>
          <ac:cxnSpMkLst>
            <pc:docMk/>
            <pc:sldMk cId="3297252548" sldId="6951"/>
            <ac:cxnSpMk id="258" creationId="{F87E1D56-067D-4F19-A105-557B3D3B06EC}"/>
          </ac:cxnSpMkLst>
        </pc:cxnChg>
        <pc:cxnChg chg="add mod">
          <ac:chgData name="Al Brooks" userId="34fc579134f071c1" providerId="LiveId" clId="{A18F2E7F-F688-4D24-A857-9FF7D79F7F9F}" dt="2021-01-27T23:32:37.968" v="8801" actId="108"/>
          <ac:cxnSpMkLst>
            <pc:docMk/>
            <pc:sldMk cId="3297252548" sldId="6951"/>
            <ac:cxnSpMk id="260" creationId="{BBF536A1-C143-4F54-90FB-E1F86E3A297C}"/>
          </ac:cxnSpMkLst>
        </pc:cxnChg>
        <pc:cxnChg chg="add mod">
          <ac:chgData name="Al Brooks" userId="34fc579134f071c1" providerId="LiveId" clId="{A18F2E7F-F688-4D24-A857-9FF7D79F7F9F}" dt="2021-01-27T23:31:43.054" v="8787"/>
          <ac:cxnSpMkLst>
            <pc:docMk/>
            <pc:sldMk cId="3297252548" sldId="6951"/>
            <ac:cxnSpMk id="261" creationId="{DAB2A8F3-9900-4DD5-B78C-9E27FFE683A3}"/>
          </ac:cxnSpMkLst>
        </pc:cxnChg>
        <pc:cxnChg chg="add mod">
          <ac:chgData name="Al Brooks" userId="34fc579134f071c1" providerId="LiveId" clId="{A18F2E7F-F688-4D24-A857-9FF7D79F7F9F}" dt="2021-01-27T23:31:43.054" v="8787"/>
          <ac:cxnSpMkLst>
            <pc:docMk/>
            <pc:sldMk cId="3297252548" sldId="6951"/>
            <ac:cxnSpMk id="264" creationId="{B0A87878-1E0D-4DBA-8854-ADE7FCEDCF52}"/>
          </ac:cxnSpMkLst>
        </pc:cxnChg>
        <pc:cxnChg chg="add mod">
          <ac:chgData name="Al Brooks" userId="34fc579134f071c1" providerId="LiveId" clId="{A18F2E7F-F688-4D24-A857-9FF7D79F7F9F}" dt="2021-01-27T23:40:53.088" v="8978" actId="14100"/>
          <ac:cxnSpMkLst>
            <pc:docMk/>
            <pc:sldMk cId="3297252548" sldId="6951"/>
            <ac:cxnSpMk id="267" creationId="{70191AB7-0A16-44BB-9529-85FF19966BE4}"/>
          </ac:cxnSpMkLst>
        </pc:cxnChg>
        <pc:cxnChg chg="add mod">
          <ac:chgData name="Al Brooks" userId="34fc579134f071c1" providerId="LiveId" clId="{A18F2E7F-F688-4D24-A857-9FF7D79F7F9F}" dt="2021-01-27T23:40:56.136" v="8979" actId="14100"/>
          <ac:cxnSpMkLst>
            <pc:docMk/>
            <pc:sldMk cId="3297252548" sldId="6951"/>
            <ac:cxnSpMk id="268" creationId="{17F0271B-7F56-4CF4-940F-F49BBBCB8702}"/>
          </ac:cxnSpMkLst>
        </pc:cxnChg>
        <pc:cxnChg chg="add mod">
          <ac:chgData name="Al Brooks" userId="34fc579134f071c1" providerId="LiveId" clId="{A18F2E7F-F688-4D24-A857-9FF7D79F7F9F}" dt="2021-01-27T23:40:50.131" v="8977" actId="14100"/>
          <ac:cxnSpMkLst>
            <pc:docMk/>
            <pc:sldMk cId="3297252548" sldId="6951"/>
            <ac:cxnSpMk id="269" creationId="{BC8612E8-1EAA-4132-8FCA-466E0AF2FEDE}"/>
          </ac:cxnSpMkLst>
        </pc:cxnChg>
      </pc:sldChg>
    </pc:docChg>
  </pc:docChgLst>
  <pc:docChgLst>
    <pc:chgData name="Al Brooks" userId="34fc579134f071c1" providerId="LiveId" clId="{51A4D550-F3C0-4E7C-9B87-2FA2A06BE6B0}"/>
    <pc:docChg chg="undo custSel addSld delSld modSld sldOrd modSection">
      <pc:chgData name="Al Brooks" userId="34fc579134f071c1" providerId="LiveId" clId="{51A4D550-F3C0-4E7C-9B87-2FA2A06BE6B0}" dt="2021-01-21T13:25:04.779" v="11637" actId="6549"/>
      <pc:docMkLst>
        <pc:docMk/>
      </pc:docMkLst>
      <pc:sldChg chg="addSp delSp modSp mod">
        <pc:chgData name="Al Brooks" userId="34fc579134f071c1" providerId="LiveId" clId="{51A4D550-F3C0-4E7C-9B87-2FA2A06BE6B0}" dt="2021-01-15T22:41:54.341" v="4069" actId="20577"/>
        <pc:sldMkLst>
          <pc:docMk/>
          <pc:sldMk cId="3700525309" sldId="2044"/>
        </pc:sldMkLst>
        <pc:spChg chg="mod">
          <ac:chgData name="Al Brooks" userId="34fc579134f071c1" providerId="LiveId" clId="{51A4D550-F3C0-4E7C-9B87-2FA2A06BE6B0}" dt="2021-01-15T22:40:55.640" v="4061" actId="27636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41:54.341" v="4069" actId="20577"/>
          <ac:spMkLst>
            <pc:docMk/>
            <pc:sldMk cId="3700525309" sldId="2044"/>
            <ac:spMk id="9" creationId="{EE3DBA20-43CB-4AC6-BCB4-4D345B3E499E}"/>
          </ac:spMkLst>
        </pc:spChg>
        <pc:picChg chg="del">
          <ac:chgData name="Al Brooks" userId="34fc579134f071c1" providerId="LiveId" clId="{51A4D550-F3C0-4E7C-9B87-2FA2A06BE6B0}" dt="2021-01-15T22:38:15.823" v="3902" actId="478"/>
          <ac:picMkLst>
            <pc:docMk/>
            <pc:sldMk cId="3700525309" sldId="2044"/>
            <ac:picMk id="3" creationId="{7AB3D516-B2BC-4F59-A93A-9B273E237DBB}"/>
          </ac:picMkLst>
        </pc:picChg>
        <pc:picChg chg="add del mod">
          <ac:chgData name="Al Brooks" userId="34fc579134f071c1" providerId="LiveId" clId="{51A4D550-F3C0-4E7C-9B87-2FA2A06BE6B0}" dt="2021-01-15T22:41:22.282" v="4063" actId="478"/>
          <ac:picMkLst>
            <pc:docMk/>
            <pc:sldMk cId="3700525309" sldId="2044"/>
            <ac:picMk id="4" creationId="{5F54BE47-DE2D-422D-B8B5-ECDF1ABD62F0}"/>
          </ac:picMkLst>
        </pc:picChg>
        <pc:picChg chg="add mod">
          <ac:chgData name="Al Brooks" userId="34fc579134f071c1" providerId="LiveId" clId="{51A4D550-F3C0-4E7C-9B87-2FA2A06BE6B0}" dt="2021-01-15T22:41:31.619" v="4067" actId="1076"/>
          <ac:picMkLst>
            <pc:docMk/>
            <pc:sldMk cId="3700525309" sldId="2044"/>
            <ac:picMk id="7" creationId="{24285CD5-C66D-49CA-A844-D95327471EC2}"/>
          </ac:picMkLst>
        </pc:picChg>
      </pc:sldChg>
      <pc:sldChg chg="addSp delSp modSp mod">
        <pc:chgData name="Al Brooks" userId="34fc579134f071c1" providerId="LiveId" clId="{51A4D550-F3C0-4E7C-9B87-2FA2A06BE6B0}" dt="2021-01-15T23:05:53.288" v="4787" actId="20577"/>
        <pc:sldMkLst>
          <pc:docMk/>
          <pc:sldMk cId="710350263" sldId="6542"/>
        </pc:sldMkLst>
        <pc:spChg chg="mod">
          <ac:chgData name="Al Brooks" userId="34fc579134f071c1" providerId="LiveId" clId="{51A4D550-F3C0-4E7C-9B87-2FA2A06BE6B0}" dt="2021-01-15T23:01:19.443" v="4684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3:05:53.288" v="4787" actId="20577"/>
          <ac:spMkLst>
            <pc:docMk/>
            <pc:sldMk cId="710350263" sldId="6542"/>
            <ac:spMk id="7" creationId="{06ABEF3B-ABC1-4B76-8DC9-9BED300F1E4A}"/>
          </ac:spMkLst>
        </pc:spChg>
        <pc:picChg chg="add del mod">
          <ac:chgData name="Al Brooks" userId="34fc579134f071c1" providerId="LiveId" clId="{51A4D550-F3C0-4E7C-9B87-2FA2A06BE6B0}" dt="2021-01-15T23:05:04.210" v="4753" actId="478"/>
          <ac:picMkLst>
            <pc:docMk/>
            <pc:sldMk cId="710350263" sldId="6542"/>
            <ac:picMk id="3" creationId="{A9E79F86-DD01-483D-9031-022D9F92DB04}"/>
          </ac:picMkLst>
        </pc:picChg>
        <pc:picChg chg="del">
          <ac:chgData name="Al Brooks" userId="34fc579134f071c1" providerId="LiveId" clId="{51A4D550-F3C0-4E7C-9B87-2FA2A06BE6B0}" dt="2021-01-15T22:59:01.982" v="4482" actId="478"/>
          <ac:picMkLst>
            <pc:docMk/>
            <pc:sldMk cId="710350263" sldId="6542"/>
            <ac:picMk id="4" creationId="{AA89D1FE-C24D-4713-B83B-94AA2F018612}"/>
          </ac:picMkLst>
        </pc:picChg>
        <pc:picChg chg="add mod ord">
          <ac:chgData name="Al Brooks" userId="34fc579134f071c1" providerId="LiveId" clId="{51A4D550-F3C0-4E7C-9B87-2FA2A06BE6B0}" dt="2021-01-15T23:05:19.549" v="4758" actId="167"/>
          <ac:picMkLst>
            <pc:docMk/>
            <pc:sldMk cId="710350263" sldId="6542"/>
            <ac:picMk id="8" creationId="{003052EA-AB05-46D1-9DE0-61C78DADB31E}"/>
          </ac:picMkLst>
        </pc:picChg>
      </pc:sldChg>
      <pc:sldChg chg="addSp delSp modSp mod">
        <pc:chgData name="Al Brooks" userId="34fc579134f071c1" providerId="LiveId" clId="{51A4D550-F3C0-4E7C-9B87-2FA2A06BE6B0}" dt="2021-01-15T22:48:26.828" v="4291" actId="20577"/>
        <pc:sldMkLst>
          <pc:docMk/>
          <pc:sldMk cId="2915896299" sldId="6598"/>
        </pc:sldMkLst>
        <pc:spChg chg="mod">
          <ac:chgData name="Al Brooks" userId="34fc579134f071c1" providerId="LiveId" clId="{51A4D550-F3C0-4E7C-9B87-2FA2A06BE6B0}" dt="2021-01-15T22:48:26.828" v="4291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47:21.637" v="4267" actId="6549"/>
          <ac:spMkLst>
            <pc:docMk/>
            <pc:sldMk cId="2915896299" sldId="6598"/>
            <ac:spMk id="30" creationId="{00000000-0000-0000-0000-000000000000}"/>
          </ac:spMkLst>
        </pc:spChg>
        <pc:spChg chg="del">
          <ac:chgData name="Al Brooks" userId="34fc579134f071c1" providerId="LiveId" clId="{51A4D550-F3C0-4E7C-9B87-2FA2A06BE6B0}" dt="2021-01-15T22:46:08.315" v="4076" actId="478"/>
          <ac:spMkLst>
            <pc:docMk/>
            <pc:sldMk cId="2915896299" sldId="6598"/>
            <ac:spMk id="83" creationId="{4D6A1AFC-4D9D-4330-9A23-928310213236}"/>
          </ac:spMkLst>
        </pc:spChg>
        <pc:spChg chg="del">
          <ac:chgData name="Al Brooks" userId="34fc579134f071c1" providerId="LiveId" clId="{51A4D550-F3C0-4E7C-9B87-2FA2A06BE6B0}" dt="2021-01-15T22:46:10.638" v="4077" actId="478"/>
          <ac:spMkLst>
            <pc:docMk/>
            <pc:sldMk cId="2915896299" sldId="6598"/>
            <ac:spMk id="84" creationId="{12750629-04D8-4B7C-9418-4A35B52CFD8B}"/>
          </ac:spMkLst>
        </pc:spChg>
        <pc:picChg chg="del">
          <ac:chgData name="Al Brooks" userId="34fc579134f071c1" providerId="LiveId" clId="{51A4D550-F3C0-4E7C-9B87-2FA2A06BE6B0}" dt="2021-01-15T22:45:49.456" v="4070" actId="478"/>
          <ac:picMkLst>
            <pc:docMk/>
            <pc:sldMk cId="2915896299" sldId="6598"/>
            <ac:picMk id="3" creationId="{0D43AE90-08DA-4F8A-8319-DE914231A5CA}"/>
          </ac:picMkLst>
        </pc:picChg>
        <pc:picChg chg="add del mod ord">
          <ac:chgData name="Al Brooks" userId="34fc579134f071c1" providerId="LiveId" clId="{51A4D550-F3C0-4E7C-9B87-2FA2A06BE6B0}" dt="2021-01-15T22:48:04.728" v="4268" actId="478"/>
          <ac:picMkLst>
            <pc:docMk/>
            <pc:sldMk cId="2915896299" sldId="6598"/>
            <ac:picMk id="4" creationId="{5AD29DBF-6FB5-4E57-AD5A-538F3BB5EB21}"/>
          </ac:picMkLst>
        </pc:picChg>
        <pc:picChg chg="add mod">
          <ac:chgData name="Al Brooks" userId="34fc579134f071c1" providerId="LiveId" clId="{51A4D550-F3C0-4E7C-9B87-2FA2A06BE6B0}" dt="2021-01-15T22:48:15.701" v="4272" actId="14100"/>
          <ac:picMkLst>
            <pc:docMk/>
            <pc:sldMk cId="2915896299" sldId="6598"/>
            <ac:picMk id="7" creationId="{0E5446E8-F9B4-4435-88AE-F6243EE75C28}"/>
          </ac:picMkLst>
        </pc:picChg>
      </pc:sldChg>
      <pc:sldChg chg="addSp delSp modSp mod">
        <pc:chgData name="Al Brooks" userId="34fc579134f071c1" providerId="LiveId" clId="{51A4D550-F3C0-4E7C-9B87-2FA2A06BE6B0}" dt="2021-01-15T22:55:56.232" v="4481" actId="108"/>
        <pc:sldMkLst>
          <pc:docMk/>
          <pc:sldMk cId="1350758701" sldId="6744"/>
        </pc:sldMkLst>
        <pc:spChg chg="mod">
          <ac:chgData name="Al Brooks" userId="34fc579134f071c1" providerId="LiveId" clId="{51A4D550-F3C0-4E7C-9B87-2FA2A06BE6B0}" dt="2021-01-15T22:55:18.036" v="4433" actId="20577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55:56.232" v="4481" actId="108"/>
          <ac:spMkLst>
            <pc:docMk/>
            <pc:sldMk cId="1350758701" sldId="6744"/>
            <ac:spMk id="15" creationId="{3A07500E-BB65-48CB-9C0D-28451345BA86}"/>
          </ac:spMkLst>
        </pc:spChg>
        <pc:picChg chg="add mod">
          <ac:chgData name="Al Brooks" userId="34fc579134f071c1" providerId="LiveId" clId="{51A4D550-F3C0-4E7C-9B87-2FA2A06BE6B0}" dt="2021-01-15T22:53:14.250" v="4297" actId="1076"/>
          <ac:picMkLst>
            <pc:docMk/>
            <pc:sldMk cId="1350758701" sldId="6744"/>
            <ac:picMk id="3" creationId="{CAC41FAA-4B17-4445-BFD0-32E1AD78B823}"/>
          </ac:picMkLst>
        </pc:picChg>
        <pc:picChg chg="del mod">
          <ac:chgData name="Al Brooks" userId="34fc579134f071c1" providerId="LiveId" clId="{51A4D550-F3C0-4E7C-9B87-2FA2A06BE6B0}" dt="2021-01-15T22:53:06.326" v="4293" actId="478"/>
          <ac:picMkLst>
            <pc:docMk/>
            <pc:sldMk cId="1350758701" sldId="6744"/>
            <ac:picMk id="4" creationId="{DE6218DE-6F3B-418F-9C5A-E49880DF49F7}"/>
          </ac:picMkLst>
        </pc:picChg>
      </pc:sldChg>
      <pc:sldChg chg="addSp delSp modSp mod">
        <pc:chgData name="Al Brooks" userId="34fc579134f071c1" providerId="LiveId" clId="{51A4D550-F3C0-4E7C-9B87-2FA2A06BE6B0}" dt="2021-01-15T23:12:36.561" v="5036" actId="20577"/>
        <pc:sldMkLst>
          <pc:docMk/>
          <pc:sldMk cId="1096977330" sldId="6759"/>
        </pc:sldMkLst>
        <pc:spChg chg="mod">
          <ac:chgData name="Al Brooks" userId="34fc579134f071c1" providerId="LiveId" clId="{51A4D550-F3C0-4E7C-9B87-2FA2A06BE6B0}" dt="2021-01-15T23:12:17.241" v="5023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3:12:36.561" v="5036" actId="20577"/>
          <ac:spMkLst>
            <pc:docMk/>
            <pc:sldMk cId="1096977330" sldId="6759"/>
            <ac:spMk id="7" creationId="{06ABEF3B-ABC1-4B76-8DC9-9BED300F1E4A}"/>
          </ac:spMkLst>
        </pc:spChg>
        <pc:picChg chg="add mod ord">
          <ac:chgData name="Al Brooks" userId="34fc579134f071c1" providerId="LiveId" clId="{51A4D550-F3C0-4E7C-9B87-2FA2A06BE6B0}" dt="2021-01-15T23:09:41.408" v="4792" actId="167"/>
          <ac:picMkLst>
            <pc:docMk/>
            <pc:sldMk cId="1096977330" sldId="6759"/>
            <ac:picMk id="3" creationId="{4ED7491C-1DB1-47C7-B035-E61135D28FA5}"/>
          </ac:picMkLst>
        </pc:picChg>
        <pc:picChg chg="del">
          <ac:chgData name="Al Brooks" userId="34fc579134f071c1" providerId="LiveId" clId="{51A4D550-F3C0-4E7C-9B87-2FA2A06BE6B0}" dt="2021-01-15T23:09:31.430" v="4788" actId="478"/>
          <ac:picMkLst>
            <pc:docMk/>
            <pc:sldMk cId="1096977330" sldId="6759"/>
            <ac:picMk id="4" creationId="{C941D266-A803-4C20-AFF3-0850DF875A11}"/>
          </ac:picMkLst>
        </pc:picChg>
        <pc:cxnChg chg="del">
          <ac:chgData name="Al Brooks" userId="34fc579134f071c1" providerId="LiveId" clId="{51A4D550-F3C0-4E7C-9B87-2FA2A06BE6B0}" dt="2021-01-15T23:09:43.666" v="4793" actId="478"/>
          <ac:cxnSpMkLst>
            <pc:docMk/>
            <pc:sldMk cId="1096977330" sldId="6759"/>
            <ac:cxnSpMk id="92" creationId="{E06658F0-DBC9-4E28-975A-4EAFCF65A9D2}"/>
          </ac:cxnSpMkLst>
        </pc:cxnChg>
        <pc:cxnChg chg="del">
          <ac:chgData name="Al Brooks" userId="34fc579134f071c1" providerId="LiveId" clId="{51A4D550-F3C0-4E7C-9B87-2FA2A06BE6B0}" dt="2021-01-15T23:09:44.881" v="4794" actId="478"/>
          <ac:cxnSpMkLst>
            <pc:docMk/>
            <pc:sldMk cId="1096977330" sldId="6759"/>
            <ac:cxnSpMk id="198" creationId="{D4B19F3F-5105-487D-B179-C15310DA3A0A}"/>
          </ac:cxnSpMkLst>
        </pc:cxnChg>
      </pc:sldChg>
      <pc:sldChg chg="addSp delSp modSp mod">
        <pc:chgData name="Al Brooks" userId="34fc579134f071c1" providerId="LiveId" clId="{51A4D550-F3C0-4E7C-9B87-2FA2A06BE6B0}" dt="2021-01-21T13:25:04.779" v="11637" actId="6549"/>
        <pc:sldMkLst>
          <pc:docMk/>
          <pc:sldMk cId="117956122" sldId="6818"/>
        </pc:sldMkLst>
        <pc:spChg chg="mod">
          <ac:chgData name="Al Brooks" userId="34fc579134f071c1" providerId="LiveId" clId="{51A4D550-F3C0-4E7C-9B87-2FA2A06BE6B0}" dt="2021-01-21T13:25:04.779" v="11637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21T13:24:37.932" v="11619" actId="6549"/>
          <ac:spMkLst>
            <pc:docMk/>
            <pc:sldMk cId="117956122" sldId="6818"/>
            <ac:spMk id="75" creationId="{4BCC975C-3545-44A0-A1DC-CC099ADBA2A2}"/>
          </ac:spMkLst>
        </pc:spChg>
        <pc:picChg chg="del">
          <ac:chgData name="Al Brooks" userId="34fc579134f071c1" providerId="LiveId" clId="{51A4D550-F3C0-4E7C-9B87-2FA2A06BE6B0}" dt="2021-01-15T13:22:24.137" v="2210" actId="478"/>
          <ac:picMkLst>
            <pc:docMk/>
            <pc:sldMk cId="117956122" sldId="6818"/>
            <ac:picMk id="3" creationId="{15F3F899-2EE8-41EA-A73E-B8E0E0DE9352}"/>
          </ac:picMkLst>
        </pc:picChg>
        <pc:picChg chg="add mod">
          <ac:chgData name="Al Brooks" userId="34fc579134f071c1" providerId="LiveId" clId="{51A4D550-F3C0-4E7C-9B87-2FA2A06BE6B0}" dt="2021-01-21T13:22:06.223" v="11343" actId="14100"/>
          <ac:picMkLst>
            <pc:docMk/>
            <pc:sldMk cId="117956122" sldId="6818"/>
            <ac:picMk id="3" creationId="{2E6B889A-5B8E-4EED-8FA9-AEBFD5B3762B}"/>
          </ac:picMkLst>
        </pc:picChg>
        <pc:picChg chg="add del mod ord">
          <ac:chgData name="Al Brooks" userId="34fc579134f071c1" providerId="LiveId" clId="{51A4D550-F3C0-4E7C-9B87-2FA2A06BE6B0}" dt="2021-01-20T13:20:36.415" v="8320" actId="478"/>
          <ac:picMkLst>
            <pc:docMk/>
            <pc:sldMk cId="117956122" sldId="6818"/>
            <ac:picMk id="3" creationId="{69ECFED4-D3F9-4755-AB3F-F3A31A19D3CD}"/>
          </ac:picMkLst>
        </pc:picChg>
        <pc:picChg chg="add del mod ord">
          <ac:chgData name="Al Brooks" userId="34fc579134f071c1" providerId="LiveId" clId="{51A4D550-F3C0-4E7C-9B87-2FA2A06BE6B0}" dt="2021-01-21T13:20:33.312" v="11339" actId="478"/>
          <ac:picMkLst>
            <pc:docMk/>
            <pc:sldMk cId="117956122" sldId="6818"/>
            <ac:picMk id="4" creationId="{989B5415-3FBF-41E3-ADEA-A4D3DE331454}"/>
          </ac:picMkLst>
        </pc:picChg>
        <pc:picChg chg="add del mod ord">
          <ac:chgData name="Al Brooks" userId="34fc579134f071c1" providerId="LiveId" clId="{51A4D550-F3C0-4E7C-9B87-2FA2A06BE6B0}" dt="2021-01-19T13:19:46.946" v="5037" actId="478"/>
          <ac:picMkLst>
            <pc:docMk/>
            <pc:sldMk cId="117956122" sldId="6818"/>
            <ac:picMk id="4" creationId="{CC0E92E0-4733-4580-8723-23CA2DCB325F}"/>
          </ac:picMkLst>
        </pc:picChg>
      </pc:sldChg>
      <pc:sldChg chg="addSp delSp modSp del mod ord">
        <pc:chgData name="Al Brooks" userId="34fc579134f071c1" providerId="LiveId" clId="{51A4D550-F3C0-4E7C-9B87-2FA2A06BE6B0}" dt="2021-01-14T22:58:05.213" v="2029" actId="2696"/>
        <pc:sldMkLst>
          <pc:docMk/>
          <pc:sldMk cId="2368392125" sldId="6836"/>
        </pc:sldMkLst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4T18:35:22.356" v="33" actId="20577"/>
          <ac:spMkLst>
            <pc:docMk/>
            <pc:sldMk cId="2368392125" sldId="6836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21" creationId="{D800B438-E78B-4C04-8812-E548DC25F1FB}"/>
          </ac:spMkLst>
        </pc:spChg>
        <pc:spChg chg="add del mod">
          <ac:chgData name="Al Brooks" userId="34fc579134f071c1" providerId="LiveId" clId="{51A4D550-F3C0-4E7C-9B87-2FA2A06BE6B0}" dt="2021-01-14T22:37:13.661" v="1516" actId="478"/>
          <ac:spMkLst>
            <pc:docMk/>
            <pc:sldMk cId="2368392125" sldId="6836"/>
            <ac:spMk id="81" creationId="{CCFC2D8D-BFBE-4335-AC0A-9EE25888F50A}"/>
          </ac:spMkLst>
        </pc:spChg>
        <pc:spChg chg="add del mod">
          <ac:chgData name="Al Brooks" userId="34fc579134f071c1" providerId="LiveId" clId="{51A4D550-F3C0-4E7C-9B87-2FA2A06BE6B0}" dt="2021-01-14T22:37:11.046" v="1515" actId="478"/>
          <ac:spMkLst>
            <pc:docMk/>
            <pc:sldMk cId="2368392125" sldId="6836"/>
            <ac:spMk id="82" creationId="{B8F21DEE-8421-45F5-B415-297265B21260}"/>
          </ac:spMkLst>
        </pc:spChg>
        <pc:spChg chg="add mod or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84" creationId="{F6ADF9C7-0A1A-4CC7-8E52-794D1867C26E}"/>
          </ac:spMkLst>
        </pc:spChg>
        <pc:spChg chg="add del mod">
          <ac:chgData name="Al Brooks" userId="34fc579134f071c1" providerId="LiveId" clId="{51A4D550-F3C0-4E7C-9B87-2FA2A06BE6B0}" dt="2021-01-14T22:34:02.021" v="1394" actId="478"/>
          <ac:spMkLst>
            <pc:docMk/>
            <pc:sldMk cId="2368392125" sldId="6836"/>
            <ac:spMk id="85" creationId="{EC4900C5-9682-4300-840E-10BD3655C3BA}"/>
          </ac:spMkLst>
        </pc:spChg>
        <pc:spChg chg="add del mod">
          <ac:chgData name="Al Brooks" userId="34fc579134f071c1" providerId="LiveId" clId="{51A4D550-F3C0-4E7C-9B87-2FA2A06BE6B0}" dt="2021-01-14T22:37:54.498" v="1568" actId="478"/>
          <ac:spMkLst>
            <pc:docMk/>
            <pc:sldMk cId="2368392125" sldId="6836"/>
            <ac:spMk id="93" creationId="{6610F2F2-A8BC-49B0-AA79-9E68F0EC6C00}"/>
          </ac:spMkLst>
        </pc:spChg>
        <pc:spChg chg="add del mod">
          <ac:chgData name="Al Brooks" userId="34fc579134f071c1" providerId="LiveId" clId="{51A4D550-F3C0-4E7C-9B87-2FA2A06BE6B0}" dt="2021-01-14T22:38:29.276" v="1574" actId="478"/>
          <ac:spMkLst>
            <pc:docMk/>
            <pc:sldMk cId="2368392125" sldId="6836"/>
            <ac:spMk id="94" creationId="{F26662E2-9D93-4D62-9317-D4FDB148CECF}"/>
          </ac:spMkLst>
        </pc:spChg>
        <pc:spChg chg="add del mod">
          <ac:chgData name="Al Brooks" userId="34fc579134f071c1" providerId="LiveId" clId="{51A4D550-F3C0-4E7C-9B87-2FA2A06BE6B0}" dt="2021-01-14T22:38:29.989" v="1575" actId="478"/>
          <ac:spMkLst>
            <pc:docMk/>
            <pc:sldMk cId="2368392125" sldId="6836"/>
            <ac:spMk id="95" creationId="{98E31304-5CE5-448D-A594-BB92127570DD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96" creationId="{62B4A760-B0E0-40C4-9653-3597F5EFEF30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97" creationId="{E5FCD609-6726-4B89-8D2B-05FC62D7FC87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98" creationId="{51355303-1D06-4A5F-AAF9-65823C183337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99" creationId="{A9C42EFD-8B23-4E45-86C7-DE6FB937A47D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100" creationId="{836E9850-D66B-4BA0-9762-AA958B60E76C}"/>
          </ac:spMkLst>
        </pc:spChg>
        <pc:spChg chg="add del mod">
          <ac:chgData name="Al Brooks" userId="34fc579134f071c1" providerId="LiveId" clId="{51A4D550-F3C0-4E7C-9B87-2FA2A06BE6B0}" dt="2021-01-14T22:37:55.774" v="1569" actId="478"/>
          <ac:spMkLst>
            <pc:docMk/>
            <pc:sldMk cId="2368392125" sldId="6836"/>
            <ac:spMk id="101" creationId="{2AEC9130-027D-4D40-A066-3C7E1B26E6CF}"/>
          </ac:spMkLst>
        </pc:spChg>
        <pc:spChg chg="add del mod">
          <ac:chgData name="Al Brooks" userId="34fc579134f071c1" providerId="LiveId" clId="{51A4D550-F3C0-4E7C-9B87-2FA2A06BE6B0}" dt="2021-01-14T22:34:28.315" v="1401" actId="478"/>
          <ac:spMkLst>
            <pc:docMk/>
            <pc:sldMk cId="2368392125" sldId="6836"/>
            <ac:spMk id="102" creationId="{18310759-5DB1-4296-881E-ED4E538CF2CD}"/>
          </ac:spMkLst>
        </pc:spChg>
        <pc:spChg chg="add mod">
          <ac:chgData name="Al Brooks" userId="34fc579134f071c1" providerId="LiveId" clId="{51A4D550-F3C0-4E7C-9B87-2FA2A06BE6B0}" dt="2021-01-14T22:37:23.419" v="1561" actId="1035"/>
          <ac:spMkLst>
            <pc:docMk/>
            <pc:sldMk cId="2368392125" sldId="6836"/>
            <ac:spMk id="103" creationId="{E4DFD9BB-F212-47C9-B954-E40A3FAC0F18}"/>
          </ac:spMkLst>
        </pc:spChg>
        <pc:spChg chg="add del mod">
          <ac:chgData name="Al Brooks" userId="34fc579134f071c1" providerId="LiveId" clId="{51A4D550-F3C0-4E7C-9B87-2FA2A06BE6B0}" dt="2021-01-14T22:38:30.979" v="1576" actId="478"/>
          <ac:spMkLst>
            <pc:docMk/>
            <pc:sldMk cId="2368392125" sldId="6836"/>
            <ac:spMk id="104" creationId="{07D89712-E73A-44AB-9DDB-4AA9D5757E5C}"/>
          </ac:spMkLst>
        </pc:spChg>
        <pc:spChg chg="add del mod">
          <ac:chgData name="Al Brooks" userId="34fc579134f071c1" providerId="LiveId" clId="{51A4D550-F3C0-4E7C-9B87-2FA2A06BE6B0}" dt="2021-01-14T22:34:25.991" v="1399" actId="478"/>
          <ac:spMkLst>
            <pc:docMk/>
            <pc:sldMk cId="2368392125" sldId="6836"/>
            <ac:spMk id="105" creationId="{F71B1EAB-181B-46C5-8D42-889F7869F56A}"/>
          </ac:spMkLst>
        </pc:spChg>
        <pc:spChg chg="add mod">
          <ac:chgData name="Al Brooks" userId="34fc579134f071c1" providerId="LiveId" clId="{51A4D550-F3C0-4E7C-9B87-2FA2A06BE6B0}" dt="2021-01-14T22:37:52.042" v="1567" actId="1076"/>
          <ac:spMkLst>
            <pc:docMk/>
            <pc:sldMk cId="2368392125" sldId="6836"/>
            <ac:spMk id="108" creationId="{713D128F-3736-423B-8E4B-6E89D091903B}"/>
          </ac:spMkLst>
        </pc:spChg>
        <pc:spChg chg="add mod">
          <ac:chgData name="Al Brooks" userId="34fc579134f071c1" providerId="LiveId" clId="{51A4D550-F3C0-4E7C-9B87-2FA2A06BE6B0}" dt="2021-01-14T22:38:33.466" v="1577" actId="1076"/>
          <ac:spMkLst>
            <pc:docMk/>
            <pc:sldMk cId="2368392125" sldId="6836"/>
            <ac:spMk id="110" creationId="{A2CB6535-0EDB-4A57-9D1F-D5FFB2920201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4T22:38:37.397" v="1578" actId="478"/>
          <ac:spMkLst>
            <pc:docMk/>
            <pc:sldMk cId="2368392125" sldId="6836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14T22:37:23.419" v="1561" actId="1035"/>
          <ac:picMkLst>
            <pc:docMk/>
            <pc:sldMk cId="2368392125" sldId="6836"/>
            <ac:picMk id="83" creationId="{42293FA7-97DA-4809-8A29-03C8CE6D2529}"/>
          </ac:picMkLst>
        </pc:picChg>
        <pc:cxnChg chg="add mod">
          <ac:chgData name="Al Brooks" userId="34fc579134f071c1" providerId="LiveId" clId="{51A4D550-F3C0-4E7C-9B87-2FA2A06BE6B0}" dt="2021-01-14T22:37:23.419" v="1561" actId="1035"/>
          <ac:cxnSpMkLst>
            <pc:docMk/>
            <pc:sldMk cId="2368392125" sldId="6836"/>
            <ac:cxnSpMk id="86" creationId="{DD18BB57-D42B-4676-B825-86D9B0AC103C}"/>
          </ac:cxnSpMkLst>
        </pc:cxnChg>
        <pc:cxnChg chg="add del mod">
          <ac:chgData name="Al Brooks" userId="34fc579134f071c1" providerId="LiveId" clId="{51A4D550-F3C0-4E7C-9B87-2FA2A06BE6B0}" dt="2021-01-14T22:38:27.235" v="1573" actId="478"/>
          <ac:cxnSpMkLst>
            <pc:docMk/>
            <pc:sldMk cId="2368392125" sldId="6836"/>
            <ac:cxnSpMk id="87" creationId="{21416CA8-955F-4F3F-8D0F-A7126B1C90DC}"/>
          </ac:cxnSpMkLst>
        </pc:cxnChg>
        <pc:cxnChg chg="add del mod">
          <ac:chgData name="Al Brooks" userId="34fc579134f071c1" providerId="LiveId" clId="{51A4D550-F3C0-4E7C-9B87-2FA2A06BE6B0}" dt="2021-01-14T22:38:06.046" v="1571" actId="478"/>
          <ac:cxnSpMkLst>
            <pc:docMk/>
            <pc:sldMk cId="2368392125" sldId="6836"/>
            <ac:cxnSpMk id="88" creationId="{ACFB6B3E-6C97-4C4C-97D2-3A90908DF35D}"/>
          </ac:cxnSpMkLst>
        </pc:cxnChg>
        <pc:cxnChg chg="add del mod">
          <ac:chgData name="Al Brooks" userId="34fc579134f071c1" providerId="LiveId" clId="{51A4D550-F3C0-4E7C-9B87-2FA2A06BE6B0}" dt="2021-01-14T22:38:04.717" v="1570" actId="478"/>
          <ac:cxnSpMkLst>
            <pc:docMk/>
            <pc:sldMk cId="2368392125" sldId="6836"/>
            <ac:cxnSpMk id="89" creationId="{8CDC9D96-0BDD-4863-9A0E-F4CB127ACFE9}"/>
          </ac:cxnSpMkLst>
        </pc:cxnChg>
        <pc:cxnChg chg="add mod">
          <ac:chgData name="Al Brooks" userId="34fc579134f071c1" providerId="LiveId" clId="{51A4D550-F3C0-4E7C-9B87-2FA2A06BE6B0}" dt="2021-01-14T22:37:23.419" v="1561" actId="1035"/>
          <ac:cxnSpMkLst>
            <pc:docMk/>
            <pc:sldMk cId="2368392125" sldId="6836"/>
            <ac:cxnSpMk id="90" creationId="{AEB50EA5-7208-45C3-90C3-2AFEB318890A}"/>
          </ac:cxnSpMkLst>
        </pc:cxnChg>
        <pc:cxnChg chg="add mod">
          <ac:chgData name="Al Brooks" userId="34fc579134f071c1" providerId="LiveId" clId="{51A4D550-F3C0-4E7C-9B87-2FA2A06BE6B0}" dt="2021-01-14T22:37:23.419" v="1561" actId="1035"/>
          <ac:cxnSpMkLst>
            <pc:docMk/>
            <pc:sldMk cId="2368392125" sldId="6836"/>
            <ac:cxnSpMk id="91" creationId="{C5FC2E24-110A-4E20-ABB9-63BACE1D4F86}"/>
          </ac:cxnSpMkLst>
        </pc:cxnChg>
        <pc:cxnChg chg="add mod">
          <ac:chgData name="Al Brooks" userId="34fc579134f071c1" providerId="LiveId" clId="{51A4D550-F3C0-4E7C-9B87-2FA2A06BE6B0}" dt="2021-01-14T22:37:23.419" v="1561" actId="1035"/>
          <ac:cxnSpMkLst>
            <pc:docMk/>
            <pc:sldMk cId="2368392125" sldId="6836"/>
            <ac:cxnSpMk id="92" creationId="{23D3CC0A-5312-4887-BE4F-1230AADF41A7}"/>
          </ac:cxnSpMkLst>
        </pc:cxnChg>
        <pc:cxnChg chg="add del mod">
          <ac:chgData name="Al Brooks" userId="34fc579134f071c1" providerId="LiveId" clId="{51A4D550-F3C0-4E7C-9B87-2FA2A06BE6B0}" dt="2021-01-14T22:34:27.328" v="1400" actId="478"/>
          <ac:cxnSpMkLst>
            <pc:docMk/>
            <pc:sldMk cId="2368392125" sldId="6836"/>
            <ac:cxnSpMk id="106" creationId="{E58E0CC2-7743-4FB0-97A0-8F9F1A279C6F}"/>
          </ac:cxnSpMkLst>
        </pc:cxnChg>
        <pc:cxnChg chg="add del mod">
          <ac:chgData name="Al Brooks" userId="34fc579134f071c1" providerId="LiveId" clId="{51A4D550-F3C0-4E7C-9B87-2FA2A06BE6B0}" dt="2021-01-14T22:37:27.536" v="1562" actId="478"/>
          <ac:cxnSpMkLst>
            <pc:docMk/>
            <pc:sldMk cId="2368392125" sldId="6836"/>
            <ac:cxnSpMk id="107" creationId="{6364EF16-607E-40C0-B338-290F31457FFE}"/>
          </ac:cxnSpMkLst>
        </pc:cxnChg>
        <pc:cxnChg chg="add mod">
          <ac:chgData name="Al Brooks" userId="34fc579134f071c1" providerId="LiveId" clId="{51A4D550-F3C0-4E7C-9B87-2FA2A06BE6B0}" dt="2021-01-14T22:37:36.592" v="1564" actId="571"/>
          <ac:cxnSpMkLst>
            <pc:docMk/>
            <pc:sldMk cId="2368392125" sldId="6836"/>
            <ac:cxnSpMk id="109" creationId="{121A4711-3131-49D3-91A2-FD9B6BB65E1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4T22:38:37.397" v="1578" actId="478"/>
          <ac:cxnSpMkLst>
            <pc:docMk/>
            <pc:sldMk cId="2368392125" sldId="6836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51A4D550-F3C0-4E7C-9B87-2FA2A06BE6B0}" dt="2021-01-15T22:27:34.504" v="3862" actId="2696"/>
        <pc:sldMkLst>
          <pc:docMk/>
          <pc:sldMk cId="178363409" sldId="6837"/>
        </pc:sldMkLst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5T18:47:39.983" v="2372" actId="20577"/>
          <ac:spMkLst>
            <pc:docMk/>
            <pc:sldMk cId="178363409" sldId="6837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5T22:18:29.350" v="3559" actId="1076"/>
          <ac:spMkLst>
            <pc:docMk/>
            <pc:sldMk cId="178363409" sldId="6837"/>
            <ac:spMk id="81" creationId="{B1F18C32-AE8E-4A65-81C0-4E4DDC3B88B3}"/>
          </ac:spMkLst>
        </pc:spChg>
        <pc:spChg chg="add mod">
          <ac:chgData name="Al Brooks" userId="34fc579134f071c1" providerId="LiveId" clId="{51A4D550-F3C0-4E7C-9B87-2FA2A06BE6B0}" dt="2021-01-15T22:18:54.239" v="3573" actId="1076"/>
          <ac:spMkLst>
            <pc:docMk/>
            <pc:sldMk cId="178363409" sldId="6837"/>
            <ac:spMk id="82" creationId="{3D423132-2285-4BB8-8D6D-ECD1C09ED705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84" creationId="{3C804C78-F784-4F25-894D-71E07A8EC616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86" creationId="{9F6E437B-BB48-449C-8C60-E29E3F3B3CB8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87" creationId="{79F5885B-0D63-416B-9DED-555C39E79E10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88" creationId="{A2032EB8-FDC0-4433-AAD0-4D100B3AF887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89" creationId="{E574AB01-3A90-4D71-BBA5-4FB0EB0C881F}"/>
          </ac:spMkLst>
        </pc:spChg>
        <pc:spChg chg="add mod">
          <ac:chgData name="Al Brooks" userId="34fc579134f071c1" providerId="LiveId" clId="{51A4D550-F3C0-4E7C-9B87-2FA2A06BE6B0}" dt="2021-01-15T22:18:15.119" v="3555" actId="1038"/>
          <ac:spMkLst>
            <pc:docMk/>
            <pc:sldMk cId="178363409" sldId="6837"/>
            <ac:spMk id="90" creationId="{F7A3A6EA-8239-4A89-A750-FB9E77EF30F7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02:28.565" v="3229" actId="478"/>
          <ac:spMkLst>
            <pc:docMk/>
            <pc:sldMk cId="178363409" sldId="6837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15T22:18:15.119" v="3555" actId="1038"/>
          <ac:picMkLst>
            <pc:docMk/>
            <pc:sldMk cId="178363409" sldId="6837"/>
            <ac:picMk id="83" creationId="{67CC77FB-DADB-4A76-BC9A-7C5D2D491A16}"/>
          </ac:picMkLst>
        </pc:picChg>
        <pc:cxnChg chg="add mod">
          <ac:chgData name="Al Brooks" userId="34fc579134f071c1" providerId="LiveId" clId="{51A4D550-F3C0-4E7C-9B87-2FA2A06BE6B0}" dt="2021-01-15T22:18:15.119" v="3555" actId="1038"/>
          <ac:cxnSpMkLst>
            <pc:docMk/>
            <pc:sldMk cId="178363409" sldId="6837"/>
            <ac:cxnSpMk id="85" creationId="{D1335756-5FB5-45D8-AFD3-243F180A1168}"/>
          </ac:cxnSpMkLst>
        </pc:cxnChg>
        <pc:cxnChg chg="add mod">
          <ac:chgData name="Al Brooks" userId="34fc579134f071c1" providerId="LiveId" clId="{51A4D550-F3C0-4E7C-9B87-2FA2A06BE6B0}" dt="2021-01-15T22:18:49.985" v="3572" actId="1035"/>
          <ac:cxnSpMkLst>
            <pc:docMk/>
            <pc:sldMk cId="178363409" sldId="6837"/>
            <ac:cxnSpMk id="94" creationId="{1F4A9570-0A7C-43F0-BE7E-7C25C68E0BF5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2" creationId="{ED02DDBB-EA54-46C3-8230-F5213DE7E23E}"/>
          </ac:cxnSpMkLst>
        </pc:cxnChg>
        <pc:cxnChg chg="del mod">
          <ac:chgData name="Al Brooks" userId="34fc579134f071c1" providerId="LiveId" clId="{51A4D550-F3C0-4E7C-9B87-2FA2A06BE6B0}" dt="2021-01-15T22:18:31.227" v="3560" actId="478"/>
          <ac:cxnSpMkLst>
            <pc:docMk/>
            <pc:sldMk cId="178363409" sldId="6837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10" creationId="{8F42FD2F-DAF4-46F8-AA6A-2E3623722139}"/>
          </ac:cxnSpMkLst>
        </pc:cxnChg>
        <pc:cxnChg chg="mod">
          <ac:chgData name="Al Brooks" userId="34fc579134f071c1" providerId="LiveId" clId="{51A4D550-F3C0-4E7C-9B87-2FA2A06BE6B0}" dt="2021-01-15T22:19:06.837" v="3576" actId="108"/>
          <ac:cxnSpMkLst>
            <pc:docMk/>
            <pc:sldMk cId="178363409" sldId="6837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02:28.565" v="3229" actId="478"/>
          <ac:cxnSpMkLst>
            <pc:docMk/>
            <pc:sldMk cId="178363409" sldId="6837"/>
            <ac:cxnSpMk id="244" creationId="{A01D7C86-0024-44FE-BA74-69C0E0D0D261}"/>
          </ac:cxnSpMkLst>
        </pc:cxnChg>
      </pc:sldChg>
      <pc:sldChg chg="addSp delSp modSp mod ord">
        <pc:chgData name="Al Brooks" userId="34fc579134f071c1" providerId="LiveId" clId="{51A4D550-F3C0-4E7C-9B87-2FA2A06BE6B0}" dt="2021-01-19T23:10:53.686" v="8318"/>
        <pc:sldMkLst>
          <pc:docMk/>
          <pc:sldMk cId="4249134901" sldId="6839"/>
        </pc:sldMkLst>
        <pc:spChg chg="mod">
          <ac:chgData name="Al Brooks" userId="34fc579134f071c1" providerId="LiveId" clId="{51A4D550-F3C0-4E7C-9B87-2FA2A06BE6B0}" dt="2021-01-19T19:23:14.706" v="6381" actId="20577"/>
          <ac:spMkLst>
            <pc:docMk/>
            <pc:sldMk cId="4249134901" sldId="6839"/>
            <ac:spMk id="5" creationId="{00000000-0000-0000-0000-000000000000}"/>
          </ac:spMkLst>
        </pc:spChg>
        <pc:spChg chg="add mod">
          <ac:chgData name="Al Brooks" userId="34fc579134f071c1" providerId="LiveId" clId="{51A4D550-F3C0-4E7C-9B87-2FA2A06BE6B0}" dt="2021-01-19T20:06:43.631" v="7226" actId="108"/>
          <ac:spMkLst>
            <pc:docMk/>
            <pc:sldMk cId="4249134901" sldId="6839"/>
            <ac:spMk id="84" creationId="{584CCC85-C107-4891-A4FE-5991658AEDA6}"/>
          </ac:spMkLst>
        </pc:spChg>
        <pc:spChg chg="add mod">
          <ac:chgData name="Al Brooks" userId="34fc579134f071c1" providerId="LiveId" clId="{51A4D550-F3C0-4E7C-9B87-2FA2A06BE6B0}" dt="2021-01-19T20:05:47.399" v="7135"/>
          <ac:spMkLst>
            <pc:docMk/>
            <pc:sldMk cId="4249134901" sldId="6839"/>
            <ac:spMk id="85" creationId="{A52089B9-BF29-459D-B383-69E5FCD65923}"/>
          </ac:spMkLst>
        </pc:spChg>
        <pc:spChg chg="add mod">
          <ac:chgData name="Al Brooks" userId="34fc579134f071c1" providerId="LiveId" clId="{51A4D550-F3C0-4E7C-9B87-2FA2A06BE6B0}" dt="2021-01-19T20:09:12.159" v="7281" actId="1076"/>
          <ac:spMkLst>
            <pc:docMk/>
            <pc:sldMk cId="4249134901" sldId="6839"/>
            <ac:spMk id="86" creationId="{28A6ADC0-F13B-47F8-A6A5-D05EF922873F}"/>
          </ac:spMkLst>
        </pc:spChg>
        <pc:spChg chg="add mod">
          <ac:chgData name="Al Brooks" userId="34fc579134f071c1" providerId="LiveId" clId="{51A4D550-F3C0-4E7C-9B87-2FA2A06BE6B0}" dt="2021-01-19T20:05:47.399" v="7135"/>
          <ac:spMkLst>
            <pc:docMk/>
            <pc:sldMk cId="4249134901" sldId="6839"/>
            <ac:spMk id="87" creationId="{893A1206-F004-44CC-ACC8-7E392B7C235B}"/>
          </ac:spMkLst>
        </pc:spChg>
        <pc:spChg chg="add mod">
          <ac:chgData name="Al Brooks" userId="34fc579134f071c1" providerId="LiveId" clId="{51A4D550-F3C0-4E7C-9B87-2FA2A06BE6B0}" dt="2021-01-19T20:08:59.123" v="7278" actId="1076"/>
          <ac:spMkLst>
            <pc:docMk/>
            <pc:sldMk cId="4249134901" sldId="6839"/>
            <ac:spMk id="88" creationId="{8C281777-132E-402C-A2FF-4F5FF002AEA0}"/>
          </ac:spMkLst>
        </pc:spChg>
        <pc:picChg chg="add del mod modCrop">
          <ac:chgData name="Al Brooks" userId="34fc579134f071c1" providerId="LiveId" clId="{51A4D550-F3C0-4E7C-9B87-2FA2A06BE6B0}" dt="2021-01-19T20:08:21.853" v="7266" actId="478"/>
          <ac:picMkLst>
            <pc:docMk/>
            <pc:sldMk cId="4249134901" sldId="6839"/>
            <ac:picMk id="4" creationId="{3D6A00F8-A8FB-4FFC-BD72-EE1A5C1DC985}"/>
          </ac:picMkLst>
        </pc:picChg>
        <pc:picChg chg="add mod ord">
          <ac:chgData name="Al Brooks" userId="34fc579134f071c1" providerId="LiveId" clId="{51A4D550-F3C0-4E7C-9B87-2FA2A06BE6B0}" dt="2021-01-19T20:08:34.781" v="7272" actId="167"/>
          <ac:picMkLst>
            <pc:docMk/>
            <pc:sldMk cId="4249134901" sldId="6839"/>
            <ac:picMk id="7" creationId="{7A898CD0-4426-421A-A2BB-11B4A04363ED}"/>
          </ac:picMkLst>
        </pc:picChg>
        <pc:cxnChg chg="add mod">
          <ac:chgData name="Al Brooks" userId="34fc579134f071c1" providerId="LiveId" clId="{51A4D550-F3C0-4E7C-9B87-2FA2A06BE6B0}" dt="2021-01-19T20:09:02.271" v="7279" actId="14100"/>
          <ac:cxnSpMkLst>
            <pc:docMk/>
            <pc:sldMk cId="4249134901" sldId="6839"/>
            <ac:cxnSpMk id="83" creationId="{74049CAF-AA64-48A1-A3BE-D92807B78082}"/>
          </ac:cxnSpMkLst>
        </pc:cxnChg>
      </pc:sldChg>
      <pc:sldChg chg="addSp delSp modSp del mod ord">
        <pc:chgData name="Al Brooks" userId="34fc579134f071c1" providerId="LiveId" clId="{51A4D550-F3C0-4E7C-9B87-2FA2A06BE6B0}" dt="2021-01-20T23:19:18.883" v="11239" actId="2696"/>
        <pc:sldMkLst>
          <pc:docMk/>
          <pc:sldMk cId="2532130613" sldId="6840"/>
        </pc:sldMkLst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20T20:22:42.373" v="9837" actId="6549"/>
          <ac:spMkLst>
            <pc:docMk/>
            <pc:sldMk cId="2532130613" sldId="6840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20T21:42:46.635" v="10285" actId="167"/>
          <ac:spMkLst>
            <pc:docMk/>
            <pc:sldMk cId="2532130613" sldId="6840"/>
            <ac:spMk id="21" creationId="{D800B438-E78B-4C04-8812-E548DC25F1FB}"/>
          </ac:spMkLst>
        </pc:spChg>
        <pc:spChg chg="add del mod">
          <ac:chgData name="Al Brooks" userId="34fc579134f071c1" providerId="LiveId" clId="{51A4D550-F3C0-4E7C-9B87-2FA2A06BE6B0}" dt="2021-01-20T20:23:38.202" v="9895" actId="478"/>
          <ac:spMkLst>
            <pc:docMk/>
            <pc:sldMk cId="2532130613" sldId="6840"/>
            <ac:spMk id="81" creationId="{0F89E9E9-2DA6-4547-84C5-B753B7684284}"/>
          </ac:spMkLst>
        </pc:spChg>
        <pc:spChg chg="add del mod">
          <ac:chgData name="Al Brooks" userId="34fc579134f071c1" providerId="LiveId" clId="{51A4D550-F3C0-4E7C-9B87-2FA2A06BE6B0}" dt="2021-01-20T22:37:56.373" v="10687" actId="478"/>
          <ac:spMkLst>
            <pc:docMk/>
            <pc:sldMk cId="2532130613" sldId="6840"/>
            <ac:spMk id="82" creationId="{EF184A9E-2A29-4830-94FB-95601DB50AAB}"/>
          </ac:spMkLst>
        </pc:spChg>
        <pc:spChg chg="add del mod">
          <ac:chgData name="Al Brooks" userId="34fc579134f071c1" providerId="LiveId" clId="{51A4D550-F3C0-4E7C-9B87-2FA2A06BE6B0}" dt="2021-01-20T22:37:59.433" v="10690" actId="478"/>
          <ac:spMkLst>
            <pc:docMk/>
            <pc:sldMk cId="2532130613" sldId="6840"/>
            <ac:spMk id="83" creationId="{05D5CC93-AB6D-43C2-99CD-A160A357B6DD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0" creationId="{6D87025E-5E15-4899-A611-9346C3FDA098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1" creationId="{41EA406B-E45F-4D14-8E7B-A081A9A96FEF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2" creationId="{0EA27461-5DE4-4276-A707-5CCD57BEA2FC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3" creationId="{EBC1BB23-A170-4B4C-A110-23282D93441E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4" creationId="{AD0FAAFF-2701-4C65-8758-ECB98AAC5B68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5" creationId="{3B7F108A-4DA2-4FC9-A05E-A765B0D48EA2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6" creationId="{7B8E98FB-7EBA-4214-B1F0-6A0058DA2061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7" creationId="{C92DB4DF-DE31-488D-B13D-AE005C823AEA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8" creationId="{4D63EF35-6C07-4764-9A62-71739DD6F9CB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99" creationId="{CCB52B88-0E37-4C51-BF40-0895FA3B31D5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100" creationId="{4D3CDC6F-8CF7-460D-BE2B-8BCEB3465FB6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101" creationId="{12F56C9B-37C6-4153-833E-5B89514CCB97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102" creationId="{8E667228-0C3E-45D0-AF32-825F2B5BAB69}"/>
          </ac:spMkLst>
        </pc:spChg>
        <pc:spChg chg="add mod">
          <ac:chgData name="Al Brooks" userId="34fc579134f071c1" providerId="LiveId" clId="{51A4D550-F3C0-4E7C-9B87-2FA2A06BE6B0}" dt="2021-01-20T22:21:03.565" v="10292"/>
          <ac:spMkLst>
            <pc:docMk/>
            <pc:sldMk cId="2532130613" sldId="6840"/>
            <ac:spMk id="103" creationId="{EC57D39A-75D4-4F39-B1F6-31522325D8BA}"/>
          </ac:spMkLst>
        </pc:spChg>
        <pc:spChg chg="add del mod">
          <ac:chgData name="Al Brooks" userId="34fc579134f071c1" providerId="LiveId" clId="{51A4D550-F3C0-4E7C-9B87-2FA2A06BE6B0}" dt="2021-01-20T22:33:39.670" v="10592" actId="478"/>
          <ac:spMkLst>
            <pc:docMk/>
            <pc:sldMk cId="2532130613" sldId="6840"/>
            <ac:spMk id="104" creationId="{7EC5718D-32EA-4F52-8285-27AFF4ECF944}"/>
          </ac:spMkLst>
        </pc:spChg>
        <pc:spChg chg="add mod">
          <ac:chgData name="Al Brooks" userId="34fc579134f071c1" providerId="LiveId" clId="{51A4D550-F3C0-4E7C-9B87-2FA2A06BE6B0}" dt="2021-01-20T22:25:14.448" v="10375" actId="14100"/>
          <ac:spMkLst>
            <pc:docMk/>
            <pc:sldMk cId="2532130613" sldId="6840"/>
            <ac:spMk id="107" creationId="{147C59E1-DFFF-4F80-90E5-BC47299AB587}"/>
          </ac:spMkLst>
        </pc:spChg>
        <pc:spChg chg="add mod">
          <ac:chgData name="Al Brooks" userId="34fc579134f071c1" providerId="LiveId" clId="{51A4D550-F3C0-4E7C-9B87-2FA2A06BE6B0}" dt="2021-01-20T22:40:09.351" v="10706" actId="1076"/>
          <ac:spMkLst>
            <pc:docMk/>
            <pc:sldMk cId="2532130613" sldId="6840"/>
            <ac:spMk id="110" creationId="{7D25707C-9A8B-428E-B8FA-002A0BF73174}"/>
          </ac:spMkLst>
        </pc:spChg>
        <pc:spChg chg="add mod">
          <ac:chgData name="Al Brooks" userId="34fc579134f071c1" providerId="LiveId" clId="{51A4D550-F3C0-4E7C-9B87-2FA2A06BE6B0}" dt="2021-01-20T22:38:03.365" v="10692"/>
          <ac:spMkLst>
            <pc:docMk/>
            <pc:sldMk cId="2532130613" sldId="6840"/>
            <ac:spMk id="111" creationId="{92F6A0F6-CED3-4401-A5C7-0CE41842C018}"/>
          </ac:spMkLst>
        </pc:spChg>
        <pc:spChg chg="add mod">
          <ac:chgData name="Al Brooks" userId="34fc579134f071c1" providerId="LiveId" clId="{51A4D550-F3C0-4E7C-9B87-2FA2A06BE6B0}" dt="2021-01-20T22:38:03.365" v="10692"/>
          <ac:spMkLst>
            <pc:docMk/>
            <pc:sldMk cId="2532130613" sldId="6840"/>
            <ac:spMk id="112" creationId="{0E617105-B241-441F-A737-00CEBBE7934E}"/>
          </ac:spMkLst>
        </pc:spChg>
        <pc:spChg chg="add del mod">
          <ac:chgData name="Al Brooks" userId="34fc579134f071c1" providerId="LiveId" clId="{51A4D550-F3C0-4E7C-9B87-2FA2A06BE6B0}" dt="2021-01-20T22:39:52.121" v="10704"/>
          <ac:spMkLst>
            <pc:docMk/>
            <pc:sldMk cId="2532130613" sldId="6840"/>
            <ac:spMk id="114" creationId="{56C0D7FD-5F00-4D6D-A71A-2D64BB38206C}"/>
          </ac:spMkLst>
        </pc:spChg>
        <pc:spChg chg="add del mod">
          <ac:chgData name="Al Brooks" userId="34fc579134f071c1" providerId="LiveId" clId="{51A4D550-F3C0-4E7C-9B87-2FA2A06BE6B0}" dt="2021-01-20T22:39:52.121" v="10704"/>
          <ac:spMkLst>
            <pc:docMk/>
            <pc:sldMk cId="2532130613" sldId="6840"/>
            <ac:spMk id="115" creationId="{4973E6E7-D14F-40CE-BDEE-ACC53A09B97B}"/>
          </ac:spMkLst>
        </pc:spChg>
        <pc:spChg chg="add del mod">
          <ac:chgData name="Al Brooks" userId="34fc579134f071c1" providerId="LiveId" clId="{51A4D550-F3C0-4E7C-9B87-2FA2A06BE6B0}" dt="2021-01-20T22:39:52.121" v="10704"/>
          <ac:spMkLst>
            <pc:docMk/>
            <pc:sldMk cId="2532130613" sldId="6840"/>
            <ac:spMk id="116" creationId="{059CF497-3D03-47F8-B84E-9A9819B78A75}"/>
          </ac:spMkLst>
        </pc:spChg>
        <pc:spChg chg="add del mod">
          <ac:chgData name="Al Brooks" userId="34fc579134f071c1" providerId="LiveId" clId="{51A4D550-F3C0-4E7C-9B87-2FA2A06BE6B0}" dt="2021-01-20T22:39:52.121" v="10704"/>
          <ac:spMkLst>
            <pc:docMk/>
            <pc:sldMk cId="2532130613" sldId="6840"/>
            <ac:spMk id="117" creationId="{A398E09C-D501-4A8D-91C9-C7AAF42F859F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2:32:53.943" v="10541" actId="478"/>
          <ac:spMkLst>
            <pc:docMk/>
            <pc:sldMk cId="2532130613" sldId="6840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20T22:24:28.436" v="10311" actId="1076"/>
          <ac:picMkLst>
            <pc:docMk/>
            <pc:sldMk cId="2532130613" sldId="6840"/>
            <ac:picMk id="84" creationId="{85A21A1D-41DF-407A-841D-7AAA09D8F061}"/>
          </ac:picMkLst>
        </pc:picChg>
        <pc:cxnChg chg="add mod">
          <ac:chgData name="Al Brooks" userId="34fc579134f071c1" providerId="LiveId" clId="{51A4D550-F3C0-4E7C-9B87-2FA2A06BE6B0}" dt="2021-01-20T22:21:03.565" v="10292"/>
          <ac:cxnSpMkLst>
            <pc:docMk/>
            <pc:sldMk cId="2532130613" sldId="6840"/>
            <ac:cxnSpMk id="85" creationId="{043476CA-3630-4497-A1DC-0E033EE376E2}"/>
          </ac:cxnSpMkLst>
        </pc:cxnChg>
        <pc:cxnChg chg="add mod">
          <ac:chgData name="Al Brooks" userId="34fc579134f071c1" providerId="LiveId" clId="{51A4D550-F3C0-4E7C-9B87-2FA2A06BE6B0}" dt="2021-01-20T22:21:03.565" v="10292"/>
          <ac:cxnSpMkLst>
            <pc:docMk/>
            <pc:sldMk cId="2532130613" sldId="6840"/>
            <ac:cxnSpMk id="86" creationId="{36DCAFEC-F485-45BB-A62D-224D9641F8CD}"/>
          </ac:cxnSpMkLst>
        </pc:cxnChg>
        <pc:cxnChg chg="add mod">
          <ac:chgData name="Al Brooks" userId="34fc579134f071c1" providerId="LiveId" clId="{51A4D550-F3C0-4E7C-9B87-2FA2A06BE6B0}" dt="2021-01-20T22:21:03.565" v="10292"/>
          <ac:cxnSpMkLst>
            <pc:docMk/>
            <pc:sldMk cId="2532130613" sldId="6840"/>
            <ac:cxnSpMk id="87" creationId="{08F4A8D3-4AC4-4DED-A83D-F57CCAC3AA5E}"/>
          </ac:cxnSpMkLst>
        </pc:cxnChg>
        <pc:cxnChg chg="add mod">
          <ac:chgData name="Al Brooks" userId="34fc579134f071c1" providerId="LiveId" clId="{51A4D550-F3C0-4E7C-9B87-2FA2A06BE6B0}" dt="2021-01-20T22:21:03.565" v="10292"/>
          <ac:cxnSpMkLst>
            <pc:docMk/>
            <pc:sldMk cId="2532130613" sldId="6840"/>
            <ac:cxnSpMk id="88" creationId="{A2A37856-6888-4E07-9F09-193D8E9A7C5A}"/>
          </ac:cxnSpMkLst>
        </pc:cxnChg>
        <pc:cxnChg chg="add mod">
          <ac:chgData name="Al Brooks" userId="34fc579134f071c1" providerId="LiveId" clId="{51A4D550-F3C0-4E7C-9B87-2FA2A06BE6B0}" dt="2021-01-20T22:27:39.657" v="10494" actId="108"/>
          <ac:cxnSpMkLst>
            <pc:docMk/>
            <pc:sldMk cId="2532130613" sldId="6840"/>
            <ac:cxnSpMk id="89" creationId="{AD699FFD-0C97-48A3-BF3C-C5EBDCAB2817}"/>
          </ac:cxnSpMkLst>
        </pc:cxnChg>
        <pc:cxnChg chg="add mod">
          <ac:chgData name="Al Brooks" userId="34fc579134f071c1" providerId="LiveId" clId="{51A4D550-F3C0-4E7C-9B87-2FA2A06BE6B0}" dt="2021-01-20T22:23:45.836" v="10307" actId="14100"/>
          <ac:cxnSpMkLst>
            <pc:docMk/>
            <pc:sldMk cId="2532130613" sldId="6840"/>
            <ac:cxnSpMk id="105" creationId="{8AB12041-580A-4255-853C-BA7BB51D4571}"/>
          </ac:cxnSpMkLst>
        </pc:cxnChg>
        <pc:cxnChg chg="add del mod">
          <ac:chgData name="Al Brooks" userId="34fc579134f071c1" providerId="LiveId" clId="{51A4D550-F3C0-4E7C-9B87-2FA2A06BE6B0}" dt="2021-01-20T22:37:57.586" v="10689" actId="478"/>
          <ac:cxnSpMkLst>
            <pc:docMk/>
            <pc:sldMk cId="2532130613" sldId="6840"/>
            <ac:cxnSpMk id="108" creationId="{BCE6594A-AE1B-4986-9126-6AC79CEFFCDB}"/>
          </ac:cxnSpMkLst>
        </pc:cxnChg>
        <pc:cxnChg chg="add mod">
          <ac:chgData name="Al Brooks" userId="34fc579134f071c1" providerId="LiveId" clId="{51A4D550-F3C0-4E7C-9B87-2FA2A06BE6B0}" dt="2021-01-20T22:38:03.365" v="10692"/>
          <ac:cxnSpMkLst>
            <pc:docMk/>
            <pc:sldMk cId="2532130613" sldId="6840"/>
            <ac:cxnSpMk id="113" creationId="{31CF2CCD-07E4-4662-877D-C217EAAA8AEB}"/>
          </ac:cxnSpMkLst>
        </pc:cxnChg>
        <pc:cxnChg chg="add del mod">
          <ac:chgData name="Al Brooks" userId="34fc579134f071c1" providerId="LiveId" clId="{51A4D550-F3C0-4E7C-9B87-2FA2A06BE6B0}" dt="2021-01-20T22:39:52.121" v="10704"/>
          <ac:cxnSpMkLst>
            <pc:docMk/>
            <pc:sldMk cId="2532130613" sldId="6840"/>
            <ac:cxnSpMk id="118" creationId="{9A89B97B-145A-47B5-9C6A-BDB8E1C9090A}"/>
          </ac:cxnSpMkLst>
        </pc:cxnChg>
        <pc:cxnChg chg="add mod">
          <ac:chgData name="Al Brooks" userId="34fc579134f071c1" providerId="LiveId" clId="{51A4D550-F3C0-4E7C-9B87-2FA2A06BE6B0}" dt="2021-01-20T22:40:03.767" v="10705"/>
          <ac:cxnSpMkLst>
            <pc:docMk/>
            <pc:sldMk cId="2532130613" sldId="6840"/>
            <ac:cxnSpMk id="119" creationId="{153AE1F4-6951-4786-800E-4185E158EA0F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1" creationId="{E4515319-115B-4BF6-AD98-88C4B34EE1EE}"/>
          </ac:cxnSpMkLst>
        </pc:cxnChg>
        <pc:cxnChg chg="del mod">
          <ac:chgData name="Al Brooks" userId="34fc579134f071c1" providerId="LiveId" clId="{51A4D550-F3C0-4E7C-9B87-2FA2A06BE6B0}" dt="2021-01-20T22:38:00.602" v="10691" actId="478"/>
          <ac:cxnSpMkLst>
            <pc:docMk/>
            <pc:sldMk cId="2532130613" sldId="6840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2:32:53.943" v="10541" actId="478"/>
          <ac:cxnSpMkLst>
            <pc:docMk/>
            <pc:sldMk cId="2532130613" sldId="6840"/>
            <ac:cxnSpMk id="244" creationId="{A01D7C86-0024-44FE-BA74-69C0E0D0D261}"/>
          </ac:cxnSpMkLst>
        </pc:cxnChg>
      </pc:sldChg>
      <pc:sldChg chg="del">
        <pc:chgData name="Al Brooks" userId="34fc579134f071c1" providerId="LiveId" clId="{51A4D550-F3C0-4E7C-9B87-2FA2A06BE6B0}" dt="2021-01-14T18:34:59.311" v="0" actId="47"/>
        <pc:sldMkLst>
          <pc:docMk/>
          <pc:sldMk cId="4083205091" sldId="6905"/>
        </pc:sldMkLst>
      </pc:sldChg>
      <pc:sldChg chg="addSp delSp modSp del mod">
        <pc:chgData name="Al Brooks" userId="34fc579134f071c1" providerId="LiveId" clId="{51A4D550-F3C0-4E7C-9B87-2FA2A06BE6B0}" dt="2021-01-15T18:46:49.269" v="2335" actId="47"/>
        <pc:sldMkLst>
          <pc:docMk/>
          <pc:sldMk cId="745175647" sldId="6906"/>
        </pc:sldMkLst>
        <pc:spChg chg="mod">
          <ac:chgData name="Al Brooks" userId="34fc579134f071c1" providerId="LiveId" clId="{51A4D550-F3C0-4E7C-9B87-2FA2A06BE6B0}" dt="2021-01-14T21:58:43.949" v="1025" actId="113"/>
          <ac:spMkLst>
            <pc:docMk/>
            <pc:sldMk cId="745175647" sldId="6906"/>
            <ac:spMk id="5" creationId="{00000000-0000-0000-0000-00000000000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4" creationId="{6878C1FE-DD2C-4681-9B5C-95D5FE9DFD2F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5" creationId="{777E3012-1978-4ECB-8DC4-D7D4613F3CEA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6" creationId="{66C8A484-7ED2-458A-8133-22363F5F9FD8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7" creationId="{612F0DCD-6E4C-46F5-8887-EB72A6351C08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8" creationId="{AE7CC541-DA88-4773-999F-80D5E1E66B7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09" creationId="{E17F3608-6E2F-4C4B-8117-0605C6E1D75F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0" creationId="{8B59A731-25D1-40DF-A800-3C3BF177D682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1" creationId="{F00E5498-049B-4603-8107-545E65AF8EA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2" creationId="{6EF50461-A384-40AA-90C2-7A1EA176B5B3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3" creationId="{36FF9A0D-7423-494E-A254-E25B29A40F2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4" creationId="{0E7EC88E-533D-411F-A72A-3FD412E1B86D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5" creationId="{468BDDD9-084C-40B0-AD5C-ADED6B50C4BE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6" creationId="{240E0544-8210-428A-ACD0-C311584515D3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7" creationId="{57A5EDE6-930C-48D8-B302-F4948820F6CE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8" creationId="{A81A2F83-EEF8-4097-8072-A5F353398AEC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19" creationId="{8E97069A-EEB4-4EF0-AF29-09F2CB402788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20" creationId="{B63ADBE4-AEBA-4694-A4D6-C53D411E671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21" creationId="{C2E6EAF6-4128-42B8-9B09-4B571130F242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22" creationId="{3D4CE1E8-E321-4977-B10B-4B9A2AE6D775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23" creationId="{F7EA7B2F-8B2D-40B6-83B7-1F93612D6E7A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27" creationId="{2E53B460-C1A0-44E1-BE1F-D9B72BAAD360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30" creationId="{E5AA5710-D299-4DEC-8944-6A7550A84D58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33" creationId="{66651952-1B43-4BE3-9DD3-127A4E40B9BC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35" creationId="{CB3E1879-4E44-4538-8BD1-F6F719F59148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37" creationId="{4263A5C4-3C92-4A4B-A27E-13B798F05A95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38" creationId="{BE0E0945-8205-4DE1-86F3-485A338239F3}"/>
          </ac:spMkLst>
        </pc:spChg>
        <pc:spChg chg="add del mod">
          <ac:chgData name="Al Brooks" userId="34fc579134f071c1" providerId="LiveId" clId="{51A4D550-F3C0-4E7C-9B87-2FA2A06BE6B0}" dt="2021-01-14T22:11:52.892" v="1147" actId="478"/>
          <ac:spMkLst>
            <pc:docMk/>
            <pc:sldMk cId="745175647" sldId="6906"/>
            <ac:spMk id="139" creationId="{667FC160-8E3E-460B-91DB-15FA0925D9F1}"/>
          </ac:spMkLst>
        </pc:spChg>
        <pc:spChg chg="add 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40" creationId="{6B9DD77F-AEDB-47ED-8369-A91F141A2ADB}"/>
          </ac:spMkLst>
        </pc:spChg>
        <pc:spChg chg="mod">
          <ac:chgData name="Al Brooks" userId="34fc579134f071c1" providerId="LiveId" clId="{51A4D550-F3C0-4E7C-9B87-2FA2A06BE6B0}" dt="2021-01-14T22:20:36.636" v="1350" actId="1076"/>
          <ac:spMkLst>
            <pc:docMk/>
            <pc:sldMk cId="745175647" sldId="6906"/>
            <ac:spMk id="171" creationId="{05488AF1-DE14-4EDE-AF19-65F70D399052}"/>
          </ac:spMkLst>
        </pc:spChg>
        <pc:picChg chg="add mod modCrop">
          <ac:chgData name="Al Brooks" userId="34fc579134f071c1" providerId="LiveId" clId="{51A4D550-F3C0-4E7C-9B87-2FA2A06BE6B0}" dt="2021-01-14T22:20:36.636" v="1350" actId="1076"/>
          <ac:picMkLst>
            <pc:docMk/>
            <pc:sldMk cId="745175647" sldId="6906"/>
            <ac:picMk id="4" creationId="{65E8DC8A-43E3-4BCE-A956-F45C90090453}"/>
          </ac:picMkLst>
        </pc:pic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82" creationId="{85F95AC1-8EAF-4603-86DF-E8EB341807F2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84" creationId="{583E6DA6-798E-44FB-8924-03F12B13137D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86" creationId="{EDD90514-F725-46BB-8915-BC1E7401B37E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88" creationId="{0275D9A8-79C1-48E7-B722-46FDDF8643AC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90" creationId="{9FEFB04A-E68A-4E68-88AC-9B03FB0FF5CA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92" creationId="{92C01D06-F0D2-43E7-B056-A3BAAD585588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94" creationId="{A9D4992A-DBCB-476A-9DB3-032B00E63C8C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96" creationId="{9B3E7E69-5407-4647-A10F-D566ABFE824B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98" creationId="{4B584887-D5BB-4578-99C0-B1050581F831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100" creationId="{3A6DC0F1-BF10-4175-9A81-77B8739B411F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102" creationId="{531DC675-60F0-480F-B125-DAACB6467928}"/>
          </ac:cxnSpMkLst>
        </pc:cxnChg>
        <pc:cxnChg chg="add mod">
          <ac:chgData name="Al Brooks" userId="34fc579134f071c1" providerId="LiveId" clId="{51A4D550-F3C0-4E7C-9B87-2FA2A06BE6B0}" dt="2021-01-14T22:20:36.636" v="1350" actId="1076"/>
          <ac:cxnSpMkLst>
            <pc:docMk/>
            <pc:sldMk cId="745175647" sldId="6906"/>
            <ac:cxnSpMk id="136" creationId="{48BFA232-203D-485C-89CE-636082534D3F}"/>
          </ac:cxnSpMkLst>
        </pc:cxnChg>
      </pc:sldChg>
      <pc:sldChg chg="addSp modSp add del mod">
        <pc:chgData name="Al Brooks" userId="34fc579134f071c1" providerId="LiveId" clId="{51A4D550-F3C0-4E7C-9B87-2FA2A06BE6B0}" dt="2021-01-19T19:21:55.461" v="6260" actId="47"/>
        <pc:sldMkLst>
          <pc:docMk/>
          <pc:sldMk cId="1333525028" sldId="6907"/>
        </pc:sldMkLst>
        <pc:spChg chg="mod">
          <ac:chgData name="Al Brooks" userId="34fc579134f071c1" providerId="LiveId" clId="{51A4D550-F3C0-4E7C-9B87-2FA2A06BE6B0}" dt="2021-01-15T21:37:10.726" v="2955" actId="113"/>
          <ac:spMkLst>
            <pc:docMk/>
            <pc:sldMk cId="1333525028" sldId="6907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4T18:35:05.333" v="3" actId="20577"/>
          <ac:spMkLst>
            <pc:docMk/>
            <pc:sldMk cId="1333525028" sldId="6907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5T21:43:47.670" v="3096" actId="1076"/>
          <ac:spMkLst>
            <pc:docMk/>
            <pc:sldMk cId="1333525028" sldId="6907"/>
            <ac:spMk id="104" creationId="{73E7D240-D4D0-4DBD-9466-FC28BF8E8FE8}"/>
          </ac:spMkLst>
        </pc:spChg>
        <pc:spChg chg="add mod">
          <ac:chgData name="Al Brooks" userId="34fc579134f071c1" providerId="LiveId" clId="{51A4D550-F3C0-4E7C-9B87-2FA2A06BE6B0}" dt="2021-01-15T21:43:37.904" v="3093" actId="1076"/>
          <ac:spMkLst>
            <pc:docMk/>
            <pc:sldMk cId="1333525028" sldId="6907"/>
            <ac:spMk id="105" creationId="{F37968F7-9539-41D4-8E48-9366C1A88225}"/>
          </ac:spMkLst>
        </pc:spChg>
        <pc:spChg chg="add mod">
          <ac:chgData name="Al Brooks" userId="34fc579134f071c1" providerId="LiveId" clId="{51A4D550-F3C0-4E7C-9B87-2FA2A06BE6B0}" dt="2021-01-15T21:43:52.638" v="3097" actId="1076"/>
          <ac:spMkLst>
            <pc:docMk/>
            <pc:sldMk cId="1333525028" sldId="6907"/>
            <ac:spMk id="106" creationId="{71BCF903-79B3-46DE-AF9E-D0AD3EA6B28D}"/>
          </ac:spMkLst>
        </pc:spChg>
        <pc:spChg chg="add mod">
          <ac:chgData name="Al Brooks" userId="34fc579134f071c1" providerId="LiveId" clId="{51A4D550-F3C0-4E7C-9B87-2FA2A06BE6B0}" dt="2021-01-15T21:43:55.236" v="3098" actId="1076"/>
          <ac:spMkLst>
            <pc:docMk/>
            <pc:sldMk cId="1333525028" sldId="6907"/>
            <ac:spMk id="107" creationId="{35CB166F-EACE-481A-AB90-9DB7BC5FEF87}"/>
          </ac:spMkLst>
        </pc:spChg>
        <pc:spChg chg="add mod">
          <ac:chgData name="Al Brooks" userId="34fc579134f071c1" providerId="LiveId" clId="{51A4D550-F3C0-4E7C-9B87-2FA2A06BE6B0}" dt="2021-01-15T21:44:44.861" v="3113" actId="1076"/>
          <ac:spMkLst>
            <pc:docMk/>
            <pc:sldMk cId="1333525028" sldId="6907"/>
            <ac:spMk id="108" creationId="{CB6AD3D6-84EC-4E9A-89C4-CE860E4367CB}"/>
          </ac:spMkLst>
        </pc:spChg>
        <pc:spChg chg="add mod">
          <ac:chgData name="Al Brooks" userId="34fc579134f071c1" providerId="LiveId" clId="{51A4D550-F3C0-4E7C-9B87-2FA2A06BE6B0}" dt="2021-01-15T21:44:46.912" v="3114" actId="1076"/>
          <ac:spMkLst>
            <pc:docMk/>
            <pc:sldMk cId="1333525028" sldId="6907"/>
            <ac:spMk id="109" creationId="{183F05F4-21D9-4C58-BDDF-15FBA8258744}"/>
          </ac:spMkLst>
        </pc:spChg>
        <pc:spChg chg="add mod">
          <ac:chgData name="Al Brooks" userId="34fc579134f071c1" providerId="LiveId" clId="{51A4D550-F3C0-4E7C-9B87-2FA2A06BE6B0}" dt="2021-01-15T21:44:49.733" v="3115" actId="1076"/>
          <ac:spMkLst>
            <pc:docMk/>
            <pc:sldMk cId="1333525028" sldId="6907"/>
            <ac:spMk id="110" creationId="{3A48BE7A-268F-439E-86EB-4E865587570B}"/>
          </ac:spMkLst>
        </pc:spChg>
        <pc:spChg chg="add mod">
          <ac:chgData name="Al Brooks" userId="34fc579134f071c1" providerId="LiveId" clId="{51A4D550-F3C0-4E7C-9B87-2FA2A06BE6B0}" dt="2021-01-15T21:45:41.343" v="3125" actId="1076"/>
          <ac:spMkLst>
            <pc:docMk/>
            <pc:sldMk cId="1333525028" sldId="6907"/>
            <ac:spMk id="111" creationId="{6B8C0B69-C51E-40A3-BEC5-CB8F807B356C}"/>
          </ac:spMkLst>
        </pc:spChg>
        <pc:spChg chg="add mod">
          <ac:chgData name="Al Brooks" userId="34fc579134f071c1" providerId="LiveId" clId="{51A4D550-F3C0-4E7C-9B87-2FA2A06BE6B0}" dt="2021-01-15T21:45:58.233" v="3129" actId="1076"/>
          <ac:spMkLst>
            <pc:docMk/>
            <pc:sldMk cId="1333525028" sldId="6907"/>
            <ac:spMk id="112" creationId="{35A65C38-732D-4738-A0CE-058C7E7E28DA}"/>
          </ac:spMkLst>
        </pc:spChg>
        <pc:spChg chg="add mod">
          <ac:chgData name="Al Brooks" userId="34fc579134f071c1" providerId="LiveId" clId="{51A4D550-F3C0-4E7C-9B87-2FA2A06BE6B0}" dt="2021-01-15T21:46:22.703" v="3136" actId="1076"/>
          <ac:spMkLst>
            <pc:docMk/>
            <pc:sldMk cId="1333525028" sldId="6907"/>
            <ac:spMk id="113" creationId="{64BFF64D-1BB6-4F1B-805C-4DE1C489E1B5}"/>
          </ac:spMkLst>
        </pc:spChg>
        <pc:spChg chg="add mod">
          <ac:chgData name="Al Brooks" userId="34fc579134f071c1" providerId="LiveId" clId="{51A4D550-F3C0-4E7C-9B87-2FA2A06BE6B0}" dt="2021-01-15T21:46:36.191" v="3139" actId="1076"/>
          <ac:spMkLst>
            <pc:docMk/>
            <pc:sldMk cId="1333525028" sldId="6907"/>
            <ac:spMk id="114" creationId="{25ED6663-0B90-4DFA-8FF9-846F0777CD40}"/>
          </ac:spMkLst>
        </pc:spChg>
        <pc:spChg chg="add mod">
          <ac:chgData name="Al Brooks" userId="34fc579134f071c1" providerId="LiveId" clId="{51A4D550-F3C0-4E7C-9B87-2FA2A06BE6B0}" dt="2021-01-15T21:46:38.910" v="3140" actId="1076"/>
          <ac:spMkLst>
            <pc:docMk/>
            <pc:sldMk cId="1333525028" sldId="6907"/>
            <ac:spMk id="115" creationId="{3BF022F1-1190-4C0E-A087-142E15BD4CD4}"/>
          </ac:spMkLst>
        </pc:spChg>
        <pc:spChg chg="add mod">
          <ac:chgData name="Al Brooks" userId="34fc579134f071c1" providerId="LiveId" clId="{51A4D550-F3C0-4E7C-9B87-2FA2A06BE6B0}" dt="2021-01-15T21:44:03.805" v="3100" actId="1076"/>
          <ac:spMkLst>
            <pc:docMk/>
            <pc:sldMk cId="1333525028" sldId="6907"/>
            <ac:spMk id="116" creationId="{FC4C8D1A-CF62-4036-A947-ECB1B157113B}"/>
          </ac:spMkLst>
        </pc:spChg>
        <pc:spChg chg="add mod">
          <ac:chgData name="Al Brooks" userId="34fc579134f071c1" providerId="LiveId" clId="{51A4D550-F3C0-4E7C-9B87-2FA2A06BE6B0}" dt="2021-01-15T21:44:07.795" v="3102" actId="1076"/>
          <ac:spMkLst>
            <pc:docMk/>
            <pc:sldMk cId="1333525028" sldId="6907"/>
            <ac:spMk id="117" creationId="{4E0595DA-DB42-4E32-81CB-21297075CFC4}"/>
          </ac:spMkLst>
        </pc:spChg>
        <pc:spChg chg="add mod">
          <ac:chgData name="Al Brooks" userId="34fc579134f071c1" providerId="LiveId" clId="{51A4D550-F3C0-4E7C-9B87-2FA2A06BE6B0}" dt="2021-01-15T21:44:20.024" v="3106" actId="1076"/>
          <ac:spMkLst>
            <pc:docMk/>
            <pc:sldMk cId="1333525028" sldId="6907"/>
            <ac:spMk id="118" creationId="{31BE98EA-C5F2-4EA1-8BFA-F95A65B344AB}"/>
          </ac:spMkLst>
        </pc:spChg>
        <pc:spChg chg="add mod">
          <ac:chgData name="Al Brooks" userId="34fc579134f071c1" providerId="LiveId" clId="{51A4D550-F3C0-4E7C-9B87-2FA2A06BE6B0}" dt="2021-01-15T21:44:22.099" v="3107" actId="1076"/>
          <ac:spMkLst>
            <pc:docMk/>
            <pc:sldMk cId="1333525028" sldId="6907"/>
            <ac:spMk id="119" creationId="{160BEE1E-9AF2-4E39-869B-20A2A2812022}"/>
          </ac:spMkLst>
        </pc:spChg>
        <pc:spChg chg="add mod">
          <ac:chgData name="Al Brooks" userId="34fc579134f071c1" providerId="LiveId" clId="{51A4D550-F3C0-4E7C-9B87-2FA2A06BE6B0}" dt="2021-01-15T21:44:31.359" v="3108" actId="1076"/>
          <ac:spMkLst>
            <pc:docMk/>
            <pc:sldMk cId="1333525028" sldId="6907"/>
            <ac:spMk id="120" creationId="{879E1DD6-1803-40F0-B2ED-BE3B0E752FED}"/>
          </ac:spMkLst>
        </pc:spChg>
        <pc:spChg chg="add mod">
          <ac:chgData name="Al Brooks" userId="34fc579134f071c1" providerId="LiveId" clId="{51A4D550-F3C0-4E7C-9B87-2FA2A06BE6B0}" dt="2021-01-15T21:44:33.253" v="3109" actId="1076"/>
          <ac:spMkLst>
            <pc:docMk/>
            <pc:sldMk cId="1333525028" sldId="6907"/>
            <ac:spMk id="121" creationId="{11FC2965-2B36-44E9-81A3-196CDB5CF552}"/>
          </ac:spMkLst>
        </pc:spChg>
        <pc:spChg chg="add mod">
          <ac:chgData name="Al Brooks" userId="34fc579134f071c1" providerId="LiveId" clId="{51A4D550-F3C0-4E7C-9B87-2FA2A06BE6B0}" dt="2021-01-15T21:44:42.428" v="3112" actId="1076"/>
          <ac:spMkLst>
            <pc:docMk/>
            <pc:sldMk cId="1333525028" sldId="6907"/>
            <ac:spMk id="122" creationId="{CC6E4E4D-2558-4AC0-AEC5-B1F83F87A267}"/>
          </ac:spMkLst>
        </pc:spChg>
        <pc:spChg chg="add mod">
          <ac:chgData name="Al Brooks" userId="34fc579134f071c1" providerId="LiveId" clId="{51A4D550-F3C0-4E7C-9B87-2FA2A06BE6B0}" dt="2021-01-15T21:39:49.376" v="2998" actId="571"/>
          <ac:spMkLst>
            <pc:docMk/>
            <pc:sldMk cId="1333525028" sldId="6907"/>
            <ac:spMk id="123" creationId="{1A7D1756-9170-47B0-9CFF-003950DBDF0A}"/>
          </ac:spMkLst>
        </pc:spChg>
        <pc:spChg chg="add mod">
          <ac:chgData name="Al Brooks" userId="34fc579134f071c1" providerId="LiveId" clId="{51A4D550-F3C0-4E7C-9B87-2FA2A06BE6B0}" dt="2021-01-15T21:45:05.063" v="3118" actId="1076"/>
          <ac:spMkLst>
            <pc:docMk/>
            <pc:sldMk cId="1333525028" sldId="6907"/>
            <ac:spMk id="124" creationId="{B51ECF7B-7DEE-4D5E-92CD-ADA58EA6382E}"/>
          </ac:spMkLst>
        </pc:spChg>
        <pc:spChg chg="add mod">
          <ac:chgData name="Al Brooks" userId="34fc579134f071c1" providerId="LiveId" clId="{51A4D550-F3C0-4E7C-9B87-2FA2A06BE6B0}" dt="2021-01-15T21:45:33.435" v="3123" actId="1076"/>
          <ac:spMkLst>
            <pc:docMk/>
            <pc:sldMk cId="1333525028" sldId="6907"/>
            <ac:spMk id="125" creationId="{C9CEB704-1EB2-423C-85FD-6197B39A41FC}"/>
          </ac:spMkLst>
        </pc:spChg>
        <pc:spChg chg="add mod">
          <ac:chgData name="Al Brooks" userId="34fc579134f071c1" providerId="LiveId" clId="{51A4D550-F3C0-4E7C-9B87-2FA2A06BE6B0}" dt="2021-01-15T21:46:02.105" v="3130" actId="1076"/>
          <ac:spMkLst>
            <pc:docMk/>
            <pc:sldMk cId="1333525028" sldId="6907"/>
            <ac:spMk id="126" creationId="{F6A08852-6344-48F8-BBE6-596868B5391C}"/>
          </ac:spMkLst>
        </pc:spChg>
        <pc:spChg chg="add mod">
          <ac:chgData name="Al Brooks" userId="34fc579134f071c1" providerId="LiveId" clId="{51A4D550-F3C0-4E7C-9B87-2FA2A06BE6B0}" dt="2021-01-15T21:39:58.686" v="3002" actId="571"/>
          <ac:spMkLst>
            <pc:docMk/>
            <pc:sldMk cId="1333525028" sldId="6907"/>
            <ac:spMk id="127" creationId="{8B251CEC-D5BC-4C13-B460-29A76797CCBB}"/>
          </ac:spMkLst>
        </pc:spChg>
        <pc:spChg chg="add mod">
          <ac:chgData name="Al Brooks" userId="34fc579134f071c1" providerId="LiveId" clId="{51A4D550-F3C0-4E7C-9B87-2FA2A06BE6B0}" dt="2021-01-15T22:00:45.506" v="3219" actId="1076"/>
          <ac:spMkLst>
            <pc:docMk/>
            <pc:sldMk cId="1333525028" sldId="6907"/>
            <ac:spMk id="128" creationId="{F0B55D6A-D627-41FA-B024-3EDE8F271C5D}"/>
          </ac:spMkLst>
        </pc:spChg>
        <pc:spChg chg="add mod">
          <ac:chgData name="Al Brooks" userId="34fc579134f071c1" providerId="LiveId" clId="{51A4D550-F3C0-4E7C-9B87-2FA2A06BE6B0}" dt="2021-01-15T21:40:36.882" v="3027" actId="1076"/>
          <ac:spMkLst>
            <pc:docMk/>
            <pc:sldMk cId="1333525028" sldId="6907"/>
            <ac:spMk id="129" creationId="{D999442C-4F64-4244-B683-EB39F31AEE77}"/>
          </ac:spMkLst>
        </pc:spChg>
        <pc:spChg chg="add mod">
          <ac:chgData name="Al Brooks" userId="34fc579134f071c1" providerId="LiveId" clId="{51A4D550-F3C0-4E7C-9B87-2FA2A06BE6B0}" dt="2021-01-15T21:41:33.255" v="3043" actId="1076"/>
          <ac:spMkLst>
            <pc:docMk/>
            <pc:sldMk cId="1333525028" sldId="6907"/>
            <ac:spMk id="130" creationId="{F1DBA23F-BE8C-406C-8F76-86F099E19163}"/>
          </ac:spMkLst>
        </pc:spChg>
        <pc:spChg chg="add mod">
          <ac:chgData name="Al Brooks" userId="34fc579134f071c1" providerId="LiveId" clId="{51A4D550-F3C0-4E7C-9B87-2FA2A06BE6B0}" dt="2021-01-15T21:41:19.978" v="3041" actId="207"/>
          <ac:spMkLst>
            <pc:docMk/>
            <pc:sldMk cId="1333525028" sldId="6907"/>
            <ac:spMk id="131" creationId="{F8543AEB-F3E3-4BAB-BB3B-06CDDB8DCD42}"/>
          </ac:spMkLst>
        </pc:spChg>
        <pc:spChg chg="add mod">
          <ac:chgData name="Al Brooks" userId="34fc579134f071c1" providerId="LiveId" clId="{51A4D550-F3C0-4E7C-9B87-2FA2A06BE6B0}" dt="2021-01-15T21:41:50.012" v="3052" actId="108"/>
          <ac:spMkLst>
            <pc:docMk/>
            <pc:sldMk cId="1333525028" sldId="6907"/>
            <ac:spMk id="134" creationId="{753846C5-FF99-41A6-810E-2ABDF574937A}"/>
          </ac:spMkLst>
        </pc:spChg>
        <pc:spChg chg="add mod">
          <ac:chgData name="Al Brooks" userId="34fc579134f071c1" providerId="LiveId" clId="{51A4D550-F3C0-4E7C-9B87-2FA2A06BE6B0}" dt="2021-01-15T21:42:43.821" v="3086" actId="1076"/>
          <ac:spMkLst>
            <pc:docMk/>
            <pc:sldMk cId="1333525028" sldId="6907"/>
            <ac:spMk id="139" creationId="{EF06D31C-F99D-46EB-A7B1-4563C0FB4A5B}"/>
          </ac:spMkLst>
        </pc:spChg>
        <pc:spChg chg="add mod">
          <ac:chgData name="Al Brooks" userId="34fc579134f071c1" providerId="LiveId" clId="{51A4D550-F3C0-4E7C-9B87-2FA2A06BE6B0}" dt="2021-01-15T21:43:00.530" v="3088" actId="14100"/>
          <ac:spMkLst>
            <pc:docMk/>
            <pc:sldMk cId="1333525028" sldId="6907"/>
            <ac:spMk id="140" creationId="{14E24EE8-2D2B-48A4-AC98-7DFC30F88F4E}"/>
          </ac:spMkLst>
        </pc:spChg>
        <pc:spChg chg="add mod">
          <ac:chgData name="Al Brooks" userId="34fc579134f071c1" providerId="LiveId" clId="{51A4D550-F3C0-4E7C-9B87-2FA2A06BE6B0}" dt="2021-01-15T21:43:07.740" v="3092" actId="14100"/>
          <ac:spMkLst>
            <pc:docMk/>
            <pc:sldMk cId="1333525028" sldId="6907"/>
            <ac:spMk id="141" creationId="{4039977F-A1D4-4488-9770-F929965668A7}"/>
          </ac:spMkLst>
        </pc:spChg>
        <pc:picChg chg="add mod">
          <ac:chgData name="Al Brooks" userId="34fc579134f071c1" providerId="LiveId" clId="{51A4D550-F3C0-4E7C-9B87-2FA2A06BE6B0}" dt="2021-01-15T21:42:40.606" v="3085" actId="1076"/>
          <ac:picMkLst>
            <pc:docMk/>
            <pc:sldMk cId="1333525028" sldId="6907"/>
            <ac:picMk id="4" creationId="{5F162125-4C38-472C-B6CC-914D56F3F123}"/>
          </ac:picMkLst>
        </pc:picChg>
        <pc:cxnChg chg="add mod">
          <ac:chgData name="Al Brooks" userId="34fc579134f071c1" providerId="LiveId" clId="{51A4D550-F3C0-4E7C-9B87-2FA2A06BE6B0}" dt="2021-01-15T21:44:00.899" v="3099" actId="14100"/>
          <ac:cxnSpMkLst>
            <pc:docMk/>
            <pc:sldMk cId="1333525028" sldId="6907"/>
            <ac:cxnSpMk id="82" creationId="{6AF02AD6-9636-4555-B5D7-F64172F40386}"/>
          </ac:cxnSpMkLst>
        </pc:cxnChg>
        <pc:cxnChg chg="add mod">
          <ac:chgData name="Al Brooks" userId="34fc579134f071c1" providerId="LiveId" clId="{51A4D550-F3C0-4E7C-9B87-2FA2A06BE6B0}" dt="2021-01-15T21:44:39.641" v="3111" actId="14100"/>
          <ac:cxnSpMkLst>
            <pc:docMk/>
            <pc:sldMk cId="1333525028" sldId="6907"/>
            <ac:cxnSpMk id="84" creationId="{526C17FD-EDC4-4E5C-B2B2-FFA5A82DD652}"/>
          </ac:cxnSpMkLst>
        </pc:cxnChg>
        <pc:cxnChg chg="add mod">
          <ac:chgData name="Al Brooks" userId="34fc579134f071c1" providerId="LiveId" clId="{51A4D550-F3C0-4E7C-9B87-2FA2A06BE6B0}" dt="2021-01-15T21:44:54.674" v="3117" actId="1076"/>
          <ac:cxnSpMkLst>
            <pc:docMk/>
            <pc:sldMk cId="1333525028" sldId="6907"/>
            <ac:cxnSpMk id="86" creationId="{CFDDF347-E3B9-4FDB-BCDF-B18ABAF2E0B5}"/>
          </ac:cxnSpMkLst>
        </pc:cxnChg>
        <pc:cxnChg chg="add mod">
          <ac:chgData name="Al Brooks" userId="34fc579134f071c1" providerId="LiveId" clId="{51A4D550-F3C0-4E7C-9B87-2FA2A06BE6B0}" dt="2021-01-15T21:45:10.626" v="3119" actId="14100"/>
          <ac:cxnSpMkLst>
            <pc:docMk/>
            <pc:sldMk cId="1333525028" sldId="6907"/>
            <ac:cxnSpMk id="88" creationId="{B0E82DB7-0483-49CA-82D1-E67EFE6DC7B5}"/>
          </ac:cxnSpMkLst>
        </pc:cxnChg>
        <pc:cxnChg chg="add mod">
          <ac:chgData name="Al Brooks" userId="34fc579134f071c1" providerId="LiveId" clId="{51A4D550-F3C0-4E7C-9B87-2FA2A06BE6B0}" dt="2021-01-15T21:46:07.014" v="3131" actId="14100"/>
          <ac:cxnSpMkLst>
            <pc:docMk/>
            <pc:sldMk cId="1333525028" sldId="6907"/>
            <ac:cxnSpMk id="90" creationId="{10F55662-44A3-4A06-8B9B-7EDD2FBED89D}"/>
          </ac:cxnSpMkLst>
        </pc:cxnChg>
        <pc:cxnChg chg="add mod">
          <ac:chgData name="Al Brooks" userId="34fc579134f071c1" providerId="LiveId" clId="{51A4D550-F3C0-4E7C-9B87-2FA2A06BE6B0}" dt="2021-01-15T21:46:33.586" v="3138" actId="14100"/>
          <ac:cxnSpMkLst>
            <pc:docMk/>
            <pc:sldMk cId="1333525028" sldId="6907"/>
            <ac:cxnSpMk id="92" creationId="{D7E23A80-2312-43C1-A4D4-B841E1A68031}"/>
          </ac:cxnSpMkLst>
        </pc:cxnChg>
        <pc:cxnChg chg="add mod">
          <ac:chgData name="Al Brooks" userId="34fc579134f071c1" providerId="LiveId" clId="{51A4D550-F3C0-4E7C-9B87-2FA2A06BE6B0}" dt="2021-01-15T21:38:07.669" v="2969" actId="14100"/>
          <ac:cxnSpMkLst>
            <pc:docMk/>
            <pc:sldMk cId="1333525028" sldId="6907"/>
            <ac:cxnSpMk id="94" creationId="{CAA9A285-CEDD-448A-80AA-FB5E6B31A17B}"/>
          </ac:cxnSpMkLst>
        </pc:cxnChg>
        <pc:cxnChg chg="add mod">
          <ac:chgData name="Al Brooks" userId="34fc579134f071c1" providerId="LiveId" clId="{51A4D550-F3C0-4E7C-9B87-2FA2A06BE6B0}" dt="2021-01-15T21:45:37.301" v="3124" actId="1076"/>
          <ac:cxnSpMkLst>
            <pc:docMk/>
            <pc:sldMk cId="1333525028" sldId="6907"/>
            <ac:cxnSpMk id="96" creationId="{1EA2022E-E7B1-4FA9-B7D7-C25C64A9EF7C}"/>
          </ac:cxnSpMkLst>
        </pc:cxnChg>
        <pc:cxnChg chg="add mod">
          <ac:chgData name="Al Brooks" userId="34fc579134f071c1" providerId="LiveId" clId="{51A4D550-F3C0-4E7C-9B87-2FA2A06BE6B0}" dt="2021-01-15T21:44:14.671" v="3104" actId="14100"/>
          <ac:cxnSpMkLst>
            <pc:docMk/>
            <pc:sldMk cId="1333525028" sldId="6907"/>
            <ac:cxnSpMk id="98" creationId="{6EB1B0C7-62AE-45BB-93DD-2AB466F5EA14}"/>
          </ac:cxnSpMkLst>
        </pc:cxnChg>
        <pc:cxnChg chg="add mod">
          <ac:chgData name="Al Brooks" userId="34fc579134f071c1" providerId="LiveId" clId="{51A4D550-F3C0-4E7C-9B87-2FA2A06BE6B0}" dt="2021-01-15T21:46:20.197" v="3135" actId="1076"/>
          <ac:cxnSpMkLst>
            <pc:docMk/>
            <pc:sldMk cId="1333525028" sldId="6907"/>
            <ac:cxnSpMk id="99" creationId="{D173CBF9-5837-4F4C-B2B1-56449B8DDE1D}"/>
          </ac:cxnSpMkLst>
        </pc:cxnChg>
        <pc:cxnChg chg="add mod">
          <ac:chgData name="Al Brooks" userId="34fc579134f071c1" providerId="LiveId" clId="{51A4D550-F3C0-4E7C-9B87-2FA2A06BE6B0}" dt="2021-01-15T21:45:54.767" v="3128" actId="14100"/>
          <ac:cxnSpMkLst>
            <pc:docMk/>
            <pc:sldMk cId="1333525028" sldId="6907"/>
            <ac:cxnSpMk id="102" creationId="{6E97137E-3C4B-4605-AB4A-8EF0A3CF1F2A}"/>
          </ac:cxnSpMkLst>
        </pc:cxnChg>
        <pc:cxnChg chg="add mod">
          <ac:chgData name="Al Brooks" userId="34fc579134f071c1" providerId="LiveId" clId="{51A4D550-F3C0-4E7C-9B87-2FA2A06BE6B0}" dt="2021-01-15T21:45:30.397" v="3122" actId="1076"/>
          <ac:cxnSpMkLst>
            <pc:docMk/>
            <pc:sldMk cId="1333525028" sldId="6907"/>
            <ac:cxnSpMk id="132" creationId="{DAEC2939-8CFD-4515-B2C5-F92F051A015B}"/>
          </ac:cxnSpMkLst>
        </pc:cxnChg>
        <pc:cxnChg chg="add mod">
          <ac:chgData name="Al Brooks" userId="34fc579134f071c1" providerId="LiveId" clId="{51A4D550-F3C0-4E7C-9B87-2FA2A06BE6B0}" dt="2021-01-15T21:46:18.044" v="3134" actId="14100"/>
          <ac:cxnSpMkLst>
            <pc:docMk/>
            <pc:sldMk cId="1333525028" sldId="6907"/>
            <ac:cxnSpMk id="135" creationId="{D28EACB8-9C9B-41D1-BA66-861F6C9B76C3}"/>
          </ac:cxnSpMkLst>
        </pc:cxnChg>
        <pc:cxnChg chg="add mod">
          <ac:chgData name="Al Brooks" userId="34fc579134f071c1" providerId="LiveId" clId="{51A4D550-F3C0-4E7C-9B87-2FA2A06BE6B0}" dt="2021-01-15T21:46:12.099" v="3133" actId="14100"/>
          <ac:cxnSpMkLst>
            <pc:docMk/>
            <pc:sldMk cId="1333525028" sldId="6907"/>
            <ac:cxnSpMk id="137" creationId="{CBC725F4-5F1C-4D00-897E-E32C9CC0BF09}"/>
          </ac:cxnSpMkLst>
        </pc:cxnChg>
      </pc:sldChg>
      <pc:sldChg chg="add del">
        <pc:chgData name="Al Brooks" userId="34fc579134f071c1" providerId="LiveId" clId="{51A4D550-F3C0-4E7C-9B87-2FA2A06BE6B0}" dt="2021-01-14T18:39:23.108" v="445" actId="2890"/>
        <pc:sldMkLst>
          <pc:docMk/>
          <pc:sldMk cId="479666464" sldId="6908"/>
        </pc:sldMkLst>
      </pc:sldChg>
      <pc:sldChg chg="addSp delSp modSp add del mod ord">
        <pc:chgData name="Al Brooks" userId="34fc579134f071c1" providerId="LiveId" clId="{51A4D550-F3C0-4E7C-9B87-2FA2A06BE6B0}" dt="2021-01-20T18:37:28.566" v="8670" actId="47"/>
        <pc:sldMkLst>
          <pc:docMk/>
          <pc:sldMk cId="2543398747" sldId="6908"/>
        </pc:sldMkLst>
        <pc:spChg chg="mod">
          <ac:chgData name="Al Brooks" userId="34fc579134f071c1" providerId="LiveId" clId="{51A4D550-F3C0-4E7C-9B87-2FA2A06BE6B0}" dt="2021-01-19T19:22:39.528" v="6322" actId="108"/>
          <ac:spMkLst>
            <pc:docMk/>
            <pc:sldMk cId="2543398747" sldId="6908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18:46:58.776" v="2338" actId="20577"/>
          <ac:spMkLst>
            <pc:docMk/>
            <pc:sldMk cId="2543398747" sldId="6908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9T21:31:42.990" v="7388" actId="14100"/>
          <ac:spMkLst>
            <pc:docMk/>
            <pc:sldMk cId="2543398747" sldId="6908"/>
            <ac:spMk id="82" creationId="{1E1A4053-079E-4D17-B13E-F6114B435434}"/>
          </ac:spMkLst>
        </pc:spChg>
        <pc:spChg chg="add mod">
          <ac:chgData name="Al Brooks" userId="34fc579134f071c1" providerId="LiveId" clId="{51A4D550-F3C0-4E7C-9B87-2FA2A06BE6B0}" dt="2021-01-19T21:39:53.925" v="7435" actId="14100"/>
          <ac:spMkLst>
            <pc:docMk/>
            <pc:sldMk cId="2543398747" sldId="6908"/>
            <ac:spMk id="83" creationId="{2DC406E3-E640-4549-8180-45668C276758}"/>
          </ac:spMkLst>
        </pc:spChg>
        <pc:spChg chg="add mod">
          <ac:chgData name="Al Brooks" userId="34fc579134f071c1" providerId="LiveId" clId="{51A4D550-F3C0-4E7C-9B87-2FA2A06BE6B0}" dt="2021-01-19T21:27:46.618" v="7333" actId="404"/>
          <ac:spMkLst>
            <pc:docMk/>
            <pc:sldMk cId="2543398747" sldId="6908"/>
            <ac:spMk id="86" creationId="{788F3362-4A25-4D94-9A58-4B8F8A6F6E4E}"/>
          </ac:spMkLst>
        </pc:spChg>
        <pc:spChg chg="add mod">
          <ac:chgData name="Al Brooks" userId="34fc579134f071c1" providerId="LiveId" clId="{51A4D550-F3C0-4E7C-9B87-2FA2A06BE6B0}" dt="2021-01-19T21:32:10.194" v="7396" actId="14100"/>
          <ac:spMkLst>
            <pc:docMk/>
            <pc:sldMk cId="2543398747" sldId="6908"/>
            <ac:spMk id="87" creationId="{B9099DF2-DF1E-4415-80C3-7312D200D518}"/>
          </ac:spMkLst>
        </pc:spChg>
        <pc:spChg chg="add mod">
          <ac:chgData name="Al Brooks" userId="34fc579134f071c1" providerId="LiveId" clId="{51A4D550-F3C0-4E7C-9B87-2FA2A06BE6B0}" dt="2021-01-19T21:31:31.916" v="7384" actId="1076"/>
          <ac:spMkLst>
            <pc:docMk/>
            <pc:sldMk cId="2543398747" sldId="6908"/>
            <ac:spMk id="88" creationId="{6DC2ABC4-6883-4573-B368-2DDC8BB01F40}"/>
          </ac:spMkLst>
        </pc:spChg>
        <pc:spChg chg="add mod">
          <ac:chgData name="Al Brooks" userId="34fc579134f071c1" providerId="LiveId" clId="{51A4D550-F3C0-4E7C-9B87-2FA2A06BE6B0}" dt="2021-01-19T21:31:46.806" v="7389" actId="1076"/>
          <ac:spMkLst>
            <pc:docMk/>
            <pc:sldMk cId="2543398747" sldId="6908"/>
            <ac:spMk id="89" creationId="{A976E872-1CA5-47AC-9C09-9CF6043584F6}"/>
          </ac:spMkLst>
        </pc:spChg>
        <pc:spChg chg="add mod">
          <ac:chgData name="Al Brooks" userId="34fc579134f071c1" providerId="LiveId" clId="{51A4D550-F3C0-4E7C-9B87-2FA2A06BE6B0}" dt="2021-01-19T21:32:30.101" v="7402" actId="1076"/>
          <ac:spMkLst>
            <pc:docMk/>
            <pc:sldMk cId="2543398747" sldId="6908"/>
            <ac:spMk id="90" creationId="{10EC092C-0E3B-4EC7-B054-BE64E4DA0BFE}"/>
          </ac:spMkLst>
        </pc:spChg>
        <pc:spChg chg="add mod">
          <ac:chgData name="Al Brooks" userId="34fc579134f071c1" providerId="LiveId" clId="{51A4D550-F3C0-4E7C-9B87-2FA2A06BE6B0}" dt="2021-01-19T21:32:33.347" v="7403" actId="1076"/>
          <ac:spMkLst>
            <pc:docMk/>
            <pc:sldMk cId="2543398747" sldId="6908"/>
            <ac:spMk id="91" creationId="{4EAD0AB0-40EF-4349-BFB8-E215992BED53}"/>
          </ac:spMkLst>
        </pc:spChg>
        <pc:spChg chg="add mod">
          <ac:chgData name="Al Brooks" userId="34fc579134f071c1" providerId="LiveId" clId="{51A4D550-F3C0-4E7C-9B87-2FA2A06BE6B0}" dt="2021-01-19T21:39:23.765" v="7429" actId="1076"/>
          <ac:spMkLst>
            <pc:docMk/>
            <pc:sldMk cId="2543398747" sldId="6908"/>
            <ac:spMk id="92" creationId="{269A2182-D0E4-4E13-8F16-BECE2C237AA5}"/>
          </ac:spMkLst>
        </pc:spChg>
        <pc:spChg chg="add mod">
          <ac:chgData name="Al Brooks" userId="34fc579134f071c1" providerId="LiveId" clId="{51A4D550-F3C0-4E7C-9B87-2FA2A06BE6B0}" dt="2021-01-19T21:31:55.809" v="7392" actId="1076"/>
          <ac:spMkLst>
            <pc:docMk/>
            <pc:sldMk cId="2543398747" sldId="6908"/>
            <ac:spMk id="93" creationId="{0162A6B1-DC52-4C3A-BA33-D42CBCA5BF16}"/>
          </ac:spMkLst>
        </pc:spChg>
        <pc:spChg chg="add mod">
          <ac:chgData name="Al Brooks" userId="34fc579134f071c1" providerId="LiveId" clId="{51A4D550-F3C0-4E7C-9B87-2FA2A06BE6B0}" dt="2021-01-19T21:32:00.038" v="7394" actId="1076"/>
          <ac:spMkLst>
            <pc:docMk/>
            <pc:sldMk cId="2543398747" sldId="6908"/>
            <ac:spMk id="94" creationId="{0849E905-BCF2-4ED1-8E7C-2C30AE7E9624}"/>
          </ac:spMkLst>
        </pc:spChg>
        <pc:spChg chg="add mod">
          <ac:chgData name="Al Brooks" userId="34fc579134f071c1" providerId="LiveId" clId="{51A4D550-F3C0-4E7C-9B87-2FA2A06BE6B0}" dt="2021-01-19T21:32:01.848" v="7395" actId="1076"/>
          <ac:spMkLst>
            <pc:docMk/>
            <pc:sldMk cId="2543398747" sldId="6908"/>
            <ac:spMk id="95" creationId="{AB67F7FF-233E-456F-91D7-4D1A17B56B52}"/>
          </ac:spMkLst>
        </pc:spChg>
        <pc:spChg chg="add mod">
          <ac:chgData name="Al Brooks" userId="34fc579134f071c1" providerId="LiveId" clId="{51A4D550-F3C0-4E7C-9B87-2FA2A06BE6B0}" dt="2021-01-19T21:32:18.693" v="7398" actId="1076"/>
          <ac:spMkLst>
            <pc:docMk/>
            <pc:sldMk cId="2543398747" sldId="6908"/>
            <ac:spMk id="96" creationId="{10F44C4F-691B-4906-A1A6-3850F1F97B0F}"/>
          </ac:spMkLst>
        </pc:spChg>
        <pc:spChg chg="add mod">
          <ac:chgData name="Al Brooks" userId="34fc579134f071c1" providerId="LiveId" clId="{51A4D550-F3C0-4E7C-9B87-2FA2A06BE6B0}" dt="2021-01-19T21:32:37.465" v="7404" actId="1076"/>
          <ac:spMkLst>
            <pc:docMk/>
            <pc:sldMk cId="2543398747" sldId="6908"/>
            <ac:spMk id="97" creationId="{DDA29B82-82F9-4660-8BB9-3D02496D8969}"/>
          </ac:spMkLst>
        </pc:spChg>
        <pc:spChg chg="add mod">
          <ac:chgData name="Al Brooks" userId="34fc579134f071c1" providerId="LiveId" clId="{51A4D550-F3C0-4E7C-9B87-2FA2A06BE6B0}" dt="2021-01-19T21:32:39.986" v="7405" actId="1076"/>
          <ac:spMkLst>
            <pc:docMk/>
            <pc:sldMk cId="2543398747" sldId="6908"/>
            <ac:spMk id="98" creationId="{7CC1D519-AA1B-4FE8-8DBD-20B4EBBC2363}"/>
          </ac:spMkLst>
        </pc:spChg>
        <pc:spChg chg="add mod">
          <ac:chgData name="Al Brooks" userId="34fc579134f071c1" providerId="LiveId" clId="{51A4D550-F3C0-4E7C-9B87-2FA2A06BE6B0}" dt="2021-01-19T21:32:42.256" v="7406" actId="1076"/>
          <ac:spMkLst>
            <pc:docMk/>
            <pc:sldMk cId="2543398747" sldId="6908"/>
            <ac:spMk id="99" creationId="{AABA1E20-07AF-48AB-97BA-DCF77F640EA8}"/>
          </ac:spMkLst>
        </pc:spChg>
        <pc:spChg chg="add mod">
          <ac:chgData name="Al Brooks" userId="34fc579134f071c1" providerId="LiveId" clId="{51A4D550-F3C0-4E7C-9B87-2FA2A06BE6B0}" dt="2021-01-19T21:32:45.048" v="7407" actId="1076"/>
          <ac:spMkLst>
            <pc:docMk/>
            <pc:sldMk cId="2543398747" sldId="6908"/>
            <ac:spMk id="100" creationId="{E798C898-B929-4B4A-A7F7-E99606D10F6B}"/>
          </ac:spMkLst>
        </pc:spChg>
        <pc:spChg chg="add mod">
          <ac:chgData name="Al Brooks" userId="34fc579134f071c1" providerId="LiveId" clId="{51A4D550-F3C0-4E7C-9B87-2FA2A06BE6B0}" dt="2021-01-19T21:32:47.471" v="7408" actId="1076"/>
          <ac:spMkLst>
            <pc:docMk/>
            <pc:sldMk cId="2543398747" sldId="6908"/>
            <ac:spMk id="101" creationId="{911AD06E-DC4C-4F42-B247-7F2F6550A134}"/>
          </ac:spMkLst>
        </pc:spChg>
        <pc:spChg chg="add mod">
          <ac:chgData name="Al Brooks" userId="34fc579134f071c1" providerId="LiveId" clId="{51A4D550-F3C0-4E7C-9B87-2FA2A06BE6B0}" dt="2021-01-19T21:33:04.754" v="7416" actId="1076"/>
          <ac:spMkLst>
            <pc:docMk/>
            <pc:sldMk cId="2543398747" sldId="6908"/>
            <ac:spMk id="102" creationId="{4319ABEA-C296-4705-ACE6-4C4BCC8D8056}"/>
          </ac:spMkLst>
        </pc:spChg>
        <pc:spChg chg="add mod">
          <ac:chgData name="Al Brooks" userId="34fc579134f071c1" providerId="LiveId" clId="{51A4D550-F3C0-4E7C-9B87-2FA2A06BE6B0}" dt="2021-01-19T21:38:41.789" v="7417" actId="1076"/>
          <ac:spMkLst>
            <pc:docMk/>
            <pc:sldMk cId="2543398747" sldId="6908"/>
            <ac:spMk id="103" creationId="{E805486D-1F25-461E-BAD1-4C9AEA767E32}"/>
          </ac:spMkLst>
        </pc:spChg>
        <pc:spChg chg="add mod">
          <ac:chgData name="Al Brooks" userId="34fc579134f071c1" providerId="LiveId" clId="{51A4D550-F3C0-4E7C-9B87-2FA2A06BE6B0}" dt="2021-01-19T21:29:07.419" v="7352" actId="571"/>
          <ac:spMkLst>
            <pc:docMk/>
            <pc:sldMk cId="2543398747" sldId="6908"/>
            <ac:spMk id="104" creationId="{3F454C68-E1AF-456B-B571-7D6A9AEAD8C2}"/>
          </ac:spMkLst>
        </pc:spChg>
        <pc:spChg chg="add mod">
          <ac:chgData name="Al Brooks" userId="34fc579134f071c1" providerId="LiveId" clId="{51A4D550-F3C0-4E7C-9B87-2FA2A06BE6B0}" dt="2021-01-19T21:38:53.210" v="7420" actId="1076"/>
          <ac:spMkLst>
            <pc:docMk/>
            <pc:sldMk cId="2543398747" sldId="6908"/>
            <ac:spMk id="105" creationId="{41D8FD44-9142-436C-B284-2ACCBC245B03}"/>
          </ac:spMkLst>
        </pc:spChg>
        <pc:spChg chg="add mod">
          <ac:chgData name="Al Brooks" userId="34fc579134f071c1" providerId="LiveId" clId="{51A4D550-F3C0-4E7C-9B87-2FA2A06BE6B0}" dt="2021-01-19T21:38:55.812" v="7421" actId="1076"/>
          <ac:spMkLst>
            <pc:docMk/>
            <pc:sldMk cId="2543398747" sldId="6908"/>
            <ac:spMk id="106" creationId="{36885360-3E92-48EB-8A0A-F071A0CDE20D}"/>
          </ac:spMkLst>
        </pc:spChg>
        <pc:spChg chg="add mod">
          <ac:chgData name="Al Brooks" userId="34fc579134f071c1" providerId="LiveId" clId="{51A4D550-F3C0-4E7C-9B87-2FA2A06BE6B0}" dt="2021-01-19T21:39:00.060" v="7422" actId="1076"/>
          <ac:spMkLst>
            <pc:docMk/>
            <pc:sldMk cId="2543398747" sldId="6908"/>
            <ac:spMk id="107" creationId="{B2DA0461-D126-43F2-8237-767F8F694FA2}"/>
          </ac:spMkLst>
        </pc:spChg>
        <pc:spChg chg="add mod">
          <ac:chgData name="Al Brooks" userId="34fc579134f071c1" providerId="LiveId" clId="{51A4D550-F3C0-4E7C-9B87-2FA2A06BE6B0}" dt="2021-01-19T21:39:03.648" v="7423" actId="1076"/>
          <ac:spMkLst>
            <pc:docMk/>
            <pc:sldMk cId="2543398747" sldId="6908"/>
            <ac:spMk id="108" creationId="{97298B7A-BB4B-4214-B460-C10E95840D89}"/>
          </ac:spMkLst>
        </pc:spChg>
        <pc:spChg chg="add mod">
          <ac:chgData name="Al Brooks" userId="34fc579134f071c1" providerId="LiveId" clId="{51A4D550-F3C0-4E7C-9B87-2FA2A06BE6B0}" dt="2021-01-19T21:39:12.718" v="7426" actId="1076"/>
          <ac:spMkLst>
            <pc:docMk/>
            <pc:sldMk cId="2543398747" sldId="6908"/>
            <ac:spMk id="109" creationId="{FBC73CDB-1525-4AE7-AB14-144FB35F384B}"/>
          </ac:spMkLst>
        </pc:spChg>
        <pc:spChg chg="add mod">
          <ac:chgData name="Al Brooks" userId="34fc579134f071c1" providerId="LiveId" clId="{51A4D550-F3C0-4E7C-9B87-2FA2A06BE6B0}" dt="2021-01-19T21:39:31.024" v="7430" actId="1076"/>
          <ac:spMkLst>
            <pc:docMk/>
            <pc:sldMk cId="2543398747" sldId="6908"/>
            <ac:spMk id="110" creationId="{2E4BCEA3-6D0A-4B7A-9171-17EBCFFE5509}"/>
          </ac:spMkLst>
        </pc:spChg>
        <pc:spChg chg="add mod">
          <ac:chgData name="Al Brooks" userId="34fc579134f071c1" providerId="LiveId" clId="{51A4D550-F3C0-4E7C-9B87-2FA2A06BE6B0}" dt="2021-01-19T21:40:51.285" v="7488" actId="108"/>
          <ac:spMkLst>
            <pc:docMk/>
            <pc:sldMk cId="2543398747" sldId="6908"/>
            <ac:spMk id="139" creationId="{DE132DC6-E3A2-4FCA-91D7-D3D6CC9CBC4C}"/>
          </ac:spMkLst>
        </pc:spChg>
        <pc:spChg chg="add mod">
          <ac:chgData name="Al Brooks" userId="34fc579134f071c1" providerId="LiveId" clId="{51A4D550-F3C0-4E7C-9B87-2FA2A06BE6B0}" dt="2021-01-19T21:40:35.559" v="7483" actId="1076"/>
          <ac:spMkLst>
            <pc:docMk/>
            <pc:sldMk cId="2543398747" sldId="6908"/>
            <ac:spMk id="140" creationId="{337CA678-7CD7-42B6-8A01-43417675D615}"/>
          </ac:spMkLst>
        </pc:spChg>
        <pc:spChg chg="add mod">
          <ac:chgData name="Al Brooks" userId="34fc579134f071c1" providerId="LiveId" clId="{51A4D550-F3C0-4E7C-9B87-2FA2A06BE6B0}" dt="2021-01-19T21:41:32.289" v="7554" actId="1076"/>
          <ac:spMkLst>
            <pc:docMk/>
            <pc:sldMk cId="2543398747" sldId="6908"/>
            <ac:spMk id="141" creationId="{9C960754-1688-4421-90D3-817E934C4308}"/>
          </ac:spMkLst>
        </pc:spChg>
        <pc:spChg chg="add mod">
          <ac:chgData name="Al Brooks" userId="34fc579134f071c1" providerId="LiveId" clId="{51A4D550-F3C0-4E7C-9B87-2FA2A06BE6B0}" dt="2021-01-19T21:42:42.138" v="7583" actId="14100"/>
          <ac:spMkLst>
            <pc:docMk/>
            <pc:sldMk cId="2543398747" sldId="6908"/>
            <ac:spMk id="146" creationId="{547648DB-5DBB-4AA3-B77E-9A6E04204DAE}"/>
          </ac:spMkLst>
        </pc:spChg>
        <pc:picChg chg="add mod modCrop">
          <ac:chgData name="Al Brooks" userId="34fc579134f071c1" providerId="LiveId" clId="{51A4D550-F3C0-4E7C-9B87-2FA2A06BE6B0}" dt="2021-01-19T21:26:41.602" v="7287" actId="732"/>
          <ac:picMkLst>
            <pc:docMk/>
            <pc:sldMk cId="2543398747" sldId="6908"/>
            <ac:picMk id="4" creationId="{17FD1F93-1BC0-4564-8F81-2F09F998CE12}"/>
          </ac:picMkLst>
        </pc:picChg>
        <pc:cxnChg chg="add mod">
          <ac:chgData name="Al Brooks" userId="34fc579134f071c1" providerId="LiveId" clId="{51A4D550-F3C0-4E7C-9B87-2FA2A06BE6B0}" dt="2021-01-19T21:31:35.201" v="7385" actId="1076"/>
          <ac:cxnSpMkLst>
            <pc:docMk/>
            <pc:sldMk cId="2543398747" sldId="6908"/>
            <ac:cxnSpMk id="84" creationId="{27AE1E8A-93FB-4645-BCCE-39A9FB55B1B4}"/>
          </ac:cxnSpMkLst>
        </pc:cxnChg>
        <pc:cxnChg chg="add mod">
          <ac:chgData name="Al Brooks" userId="34fc579134f071c1" providerId="LiveId" clId="{51A4D550-F3C0-4E7C-9B87-2FA2A06BE6B0}" dt="2021-01-19T21:30:23.224" v="7375" actId="108"/>
          <ac:cxnSpMkLst>
            <pc:docMk/>
            <pc:sldMk cId="2543398747" sldId="6908"/>
            <ac:cxnSpMk id="111" creationId="{4E66940E-0682-4B4A-9D3C-60D36B8A7466}"/>
          </ac:cxnSpMkLst>
        </pc:cxnChg>
        <pc:cxnChg chg="add mod">
          <ac:chgData name="Al Brooks" userId="34fc579134f071c1" providerId="LiveId" clId="{51A4D550-F3C0-4E7C-9B87-2FA2A06BE6B0}" dt="2021-01-19T21:33:02.649" v="7415" actId="14100"/>
          <ac:cxnSpMkLst>
            <pc:docMk/>
            <pc:sldMk cId="2543398747" sldId="6908"/>
            <ac:cxnSpMk id="113" creationId="{E0EE1661-CEE7-4037-9384-B067E8328F5C}"/>
          </ac:cxnSpMkLst>
        </pc:cxnChg>
        <pc:cxnChg chg="add mod">
          <ac:chgData name="Al Brooks" userId="34fc579134f071c1" providerId="LiveId" clId="{51A4D550-F3C0-4E7C-9B87-2FA2A06BE6B0}" dt="2021-01-19T21:39:09.230" v="7424" actId="14100"/>
          <ac:cxnSpMkLst>
            <pc:docMk/>
            <pc:sldMk cId="2543398747" sldId="6908"/>
            <ac:cxnSpMk id="115" creationId="{3CC3603B-CFC1-4B47-8BD4-108B50CC5C53}"/>
          </ac:cxnSpMkLst>
        </pc:cxnChg>
        <pc:cxnChg chg="add mod">
          <ac:chgData name="Al Brooks" userId="34fc579134f071c1" providerId="LiveId" clId="{51A4D550-F3C0-4E7C-9B87-2FA2A06BE6B0}" dt="2021-01-19T21:39:22.222" v="7428" actId="14100"/>
          <ac:cxnSpMkLst>
            <pc:docMk/>
            <pc:sldMk cId="2543398747" sldId="6908"/>
            <ac:cxnSpMk id="117" creationId="{7CD13E21-0549-4BB2-A6D0-43837810F658}"/>
          </ac:cxnSpMkLst>
        </pc:cxnChg>
        <pc:cxnChg chg="add del mod">
          <ac:chgData name="Al Brooks" userId="34fc579134f071c1" providerId="LiveId" clId="{51A4D550-F3C0-4E7C-9B87-2FA2A06BE6B0}" dt="2021-01-19T21:29:56.518" v="7368" actId="478"/>
          <ac:cxnSpMkLst>
            <pc:docMk/>
            <pc:sldMk cId="2543398747" sldId="6908"/>
            <ac:cxnSpMk id="119" creationId="{9A2A6873-5275-491B-9F26-99079E59C953}"/>
          </ac:cxnSpMkLst>
        </pc:cxnChg>
        <pc:cxnChg chg="add mod">
          <ac:chgData name="Al Brooks" userId="34fc579134f071c1" providerId="LiveId" clId="{51A4D550-F3C0-4E7C-9B87-2FA2A06BE6B0}" dt="2021-01-19T21:32:23.337" v="7400" actId="14100"/>
          <ac:cxnSpMkLst>
            <pc:docMk/>
            <pc:sldMk cId="2543398747" sldId="6908"/>
            <ac:cxnSpMk id="120" creationId="{5E208C7A-BBBC-4AA8-B114-E20150D81109}"/>
          </ac:cxnSpMkLst>
        </pc:cxnChg>
        <pc:cxnChg chg="add mod">
          <ac:chgData name="Al Brooks" userId="34fc579134f071c1" providerId="LiveId" clId="{51A4D550-F3C0-4E7C-9B87-2FA2A06BE6B0}" dt="2021-01-19T21:32:12.506" v="7397" actId="1076"/>
          <ac:cxnSpMkLst>
            <pc:docMk/>
            <pc:sldMk cId="2543398747" sldId="6908"/>
            <ac:cxnSpMk id="122" creationId="{33E5579D-A6D1-4A53-A0C2-728FED2828D1}"/>
          </ac:cxnSpMkLst>
        </pc:cxnChg>
        <pc:cxnChg chg="add mod">
          <ac:chgData name="Al Brooks" userId="34fc579134f071c1" providerId="LiveId" clId="{51A4D550-F3C0-4E7C-9B87-2FA2A06BE6B0}" dt="2021-01-19T21:38:51.836" v="7419" actId="1076"/>
          <ac:cxnSpMkLst>
            <pc:docMk/>
            <pc:sldMk cId="2543398747" sldId="6908"/>
            <ac:cxnSpMk id="125" creationId="{16C9B945-5096-438B-B01B-8763255EC890}"/>
          </ac:cxnSpMkLst>
        </pc:cxnChg>
        <pc:cxnChg chg="add mod">
          <ac:chgData name="Al Brooks" userId="34fc579134f071c1" providerId="LiveId" clId="{51A4D550-F3C0-4E7C-9B87-2FA2A06BE6B0}" dt="2021-01-19T21:39:38.527" v="7433" actId="14100"/>
          <ac:cxnSpMkLst>
            <pc:docMk/>
            <pc:sldMk cId="2543398747" sldId="6908"/>
            <ac:cxnSpMk id="127" creationId="{E793EF3B-23E1-4616-A98C-0CAA8340C296}"/>
          </ac:cxnSpMkLst>
        </pc:cxnChg>
        <pc:cxnChg chg="add mod">
          <ac:chgData name="Al Brooks" userId="34fc579134f071c1" providerId="LiveId" clId="{51A4D550-F3C0-4E7C-9B87-2FA2A06BE6B0}" dt="2021-01-19T21:32:25.509" v="7401" actId="1076"/>
          <ac:cxnSpMkLst>
            <pc:docMk/>
            <pc:sldMk cId="2543398747" sldId="6908"/>
            <ac:cxnSpMk id="129" creationId="{0E11A859-1083-46EE-8372-11649AD513BA}"/>
          </ac:cxnSpMkLst>
        </pc:cxnChg>
        <pc:cxnChg chg="add mod">
          <ac:chgData name="Al Brooks" userId="34fc579134f071c1" providerId="LiveId" clId="{51A4D550-F3C0-4E7C-9B87-2FA2A06BE6B0}" dt="2021-01-19T21:32:58.142" v="7413" actId="14100"/>
          <ac:cxnSpMkLst>
            <pc:docMk/>
            <pc:sldMk cId="2543398747" sldId="6908"/>
            <ac:cxnSpMk id="131" creationId="{F09F0E61-9653-481C-A47F-9E8269F76727}"/>
          </ac:cxnSpMkLst>
        </pc:cxnChg>
        <pc:cxnChg chg="add mod">
          <ac:chgData name="Al Brooks" userId="34fc579134f071c1" providerId="LiveId" clId="{51A4D550-F3C0-4E7C-9B87-2FA2A06BE6B0}" dt="2021-01-19T21:42:07.460" v="7560" actId="1076"/>
          <ac:cxnSpMkLst>
            <pc:docMk/>
            <pc:sldMk cId="2543398747" sldId="6908"/>
            <ac:cxnSpMk id="142" creationId="{56FE4ED5-62EC-4F5E-BC2F-A71B626283B8}"/>
          </ac:cxnSpMkLst>
        </pc:cxnChg>
        <pc:cxnChg chg="add mod">
          <ac:chgData name="Al Brooks" userId="34fc579134f071c1" providerId="LiveId" clId="{51A4D550-F3C0-4E7C-9B87-2FA2A06BE6B0}" dt="2021-01-19T21:41:56.651" v="7559" actId="14100"/>
          <ac:cxnSpMkLst>
            <pc:docMk/>
            <pc:sldMk cId="2543398747" sldId="6908"/>
            <ac:cxnSpMk id="144" creationId="{E1DCDADD-8556-4756-9A12-08B1675839B6}"/>
          </ac:cxnSpMkLst>
        </pc:cxnChg>
        <pc:cxnChg chg="mod">
          <ac:chgData name="Al Brooks" userId="34fc579134f071c1" providerId="LiveId" clId="{51A4D550-F3C0-4E7C-9B87-2FA2A06BE6B0}" dt="2021-01-19T21:41:50.925" v="7557" actId="1076"/>
          <ac:cxnSpMkLst>
            <pc:docMk/>
            <pc:sldMk cId="2543398747" sldId="6908"/>
            <ac:cxnSpMk id="207" creationId="{DF617BC4-9739-4AAD-A488-964E18AA14AB}"/>
          </ac:cxnSpMkLst>
        </pc:cxnChg>
      </pc:sldChg>
      <pc:sldChg chg="addSp delSp modSp add del mod">
        <pc:chgData name="Al Brooks" userId="34fc579134f071c1" providerId="LiveId" clId="{51A4D550-F3C0-4E7C-9B87-2FA2A06BE6B0}" dt="2021-01-14T22:53:54.051" v="1991" actId="2696"/>
        <pc:sldMkLst>
          <pc:docMk/>
          <pc:sldMk cId="4121718693" sldId="6908"/>
        </pc:sldMkLst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4T22:51:46.861" v="1980" actId="14100"/>
          <ac:spMkLst>
            <pc:docMk/>
            <pc:sldMk cId="4121718693" sldId="6908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4T22:40:00.901" v="1590" actId="167"/>
          <ac:spMkLst>
            <pc:docMk/>
            <pc:sldMk cId="4121718693" sldId="6908"/>
            <ac:spMk id="21" creationId="{D800B438-E78B-4C04-8812-E548DC25F1FB}"/>
          </ac:spMkLst>
        </pc:spChg>
        <pc:spChg chg="del mod">
          <ac:chgData name="Al Brooks" userId="34fc579134f071c1" providerId="LiveId" clId="{51A4D550-F3C0-4E7C-9B87-2FA2A06BE6B0}" dt="2021-01-14T22:43:54.773" v="1676" actId="478"/>
          <ac:spMkLst>
            <pc:docMk/>
            <pc:sldMk cId="4121718693" sldId="6908"/>
            <ac:spMk id="81" creationId="{CCFC2D8D-BFBE-4335-AC0A-9EE25888F50A}"/>
          </ac:spMkLst>
        </pc:spChg>
        <pc:spChg chg="del">
          <ac:chgData name="Al Brooks" userId="34fc579134f071c1" providerId="LiveId" clId="{51A4D550-F3C0-4E7C-9B87-2FA2A06BE6B0}" dt="2021-01-14T18:39:45.934" v="476" actId="478"/>
          <ac:spMkLst>
            <pc:docMk/>
            <pc:sldMk cId="4121718693" sldId="6908"/>
            <ac:spMk id="82" creationId="{B8F21DEE-8421-45F5-B415-297265B21260}"/>
          </ac:spMkLst>
        </pc:spChg>
        <pc:spChg chg="add mod">
          <ac:chgData name="Al Brooks" userId="34fc579134f071c1" providerId="LiveId" clId="{51A4D550-F3C0-4E7C-9B87-2FA2A06BE6B0}" dt="2021-01-14T22:39:24.188" v="1582"/>
          <ac:spMkLst>
            <pc:docMk/>
            <pc:sldMk cId="4121718693" sldId="6908"/>
            <ac:spMk id="83" creationId="{9A08D67B-7CF8-4DD3-BF9C-20937DBCDEB1}"/>
          </ac:spMkLst>
        </pc:spChg>
        <pc:spChg chg="add mod">
          <ac:chgData name="Al Brooks" userId="34fc579134f071c1" providerId="LiveId" clId="{51A4D550-F3C0-4E7C-9B87-2FA2A06BE6B0}" dt="2021-01-14T22:39:24.188" v="1582"/>
          <ac:spMkLst>
            <pc:docMk/>
            <pc:sldMk cId="4121718693" sldId="6908"/>
            <ac:spMk id="86" creationId="{7A4C6A11-1ECC-41A3-AB5A-8002D69554E6}"/>
          </ac:spMkLst>
        </pc:spChg>
        <pc:spChg chg="add mod">
          <ac:chgData name="Al Brooks" userId="34fc579134f071c1" providerId="LiveId" clId="{51A4D550-F3C0-4E7C-9B87-2FA2A06BE6B0}" dt="2021-01-14T22:39:24.188" v="1582"/>
          <ac:spMkLst>
            <pc:docMk/>
            <pc:sldMk cId="4121718693" sldId="6908"/>
            <ac:spMk id="87" creationId="{07AA86CC-BC54-449A-8FB1-01D8B20E5E80}"/>
          </ac:spMkLst>
        </pc:spChg>
        <pc:spChg chg="add mod">
          <ac:chgData name="Al Brooks" userId="34fc579134f071c1" providerId="LiveId" clId="{51A4D550-F3C0-4E7C-9B87-2FA2A06BE6B0}" dt="2021-01-14T22:39:24.188" v="1582"/>
          <ac:spMkLst>
            <pc:docMk/>
            <pc:sldMk cId="4121718693" sldId="6908"/>
            <ac:spMk id="88" creationId="{C16F676D-D0B7-4148-A0FA-F67B4359560E}"/>
          </ac:spMkLst>
        </pc:spChg>
        <pc:spChg chg="add mod">
          <ac:chgData name="Al Brooks" userId="34fc579134f071c1" providerId="LiveId" clId="{51A4D550-F3C0-4E7C-9B87-2FA2A06BE6B0}" dt="2021-01-14T22:39:24.188" v="1582"/>
          <ac:spMkLst>
            <pc:docMk/>
            <pc:sldMk cId="4121718693" sldId="6908"/>
            <ac:spMk id="89" creationId="{FBCA38B9-0E69-416B-8093-5B7FB05F55F5}"/>
          </ac:spMkLst>
        </pc:spChg>
        <pc:spChg chg="add mod">
          <ac:chgData name="Al Brooks" userId="34fc579134f071c1" providerId="LiveId" clId="{51A4D550-F3C0-4E7C-9B87-2FA2A06BE6B0}" dt="2021-01-14T22:39:54.442" v="1588" actId="571"/>
          <ac:spMkLst>
            <pc:docMk/>
            <pc:sldMk cId="4121718693" sldId="6908"/>
            <ac:spMk id="92" creationId="{2DEDE2E8-F333-4884-8BDC-FA7644885182}"/>
          </ac:spMkLst>
        </pc:spChg>
        <pc:spChg chg="add mod">
          <ac:chgData name="Al Brooks" userId="34fc579134f071c1" providerId="LiveId" clId="{51A4D550-F3C0-4E7C-9B87-2FA2A06BE6B0}" dt="2021-01-14T22:39:54.442" v="1588" actId="571"/>
          <ac:spMkLst>
            <pc:docMk/>
            <pc:sldMk cId="4121718693" sldId="6908"/>
            <ac:spMk id="93" creationId="{05436AB7-46ED-4C6B-A387-81422C69CE7E}"/>
          </ac:spMkLst>
        </pc:spChg>
        <pc:spChg chg="add mod">
          <ac:chgData name="Al Brooks" userId="34fc579134f071c1" providerId="LiveId" clId="{51A4D550-F3C0-4E7C-9B87-2FA2A06BE6B0}" dt="2021-01-14T22:40:09.414" v="1603" actId="1036"/>
          <ac:spMkLst>
            <pc:docMk/>
            <pc:sldMk cId="4121718693" sldId="6908"/>
            <ac:spMk id="94" creationId="{EBD5028A-FFE6-49C7-AF40-B84A4F18C1A7}"/>
          </ac:spMkLst>
        </pc:spChg>
        <pc:spChg chg="add mod">
          <ac:chgData name="Al Brooks" userId="34fc579134f071c1" providerId="LiveId" clId="{51A4D550-F3C0-4E7C-9B87-2FA2A06BE6B0}" dt="2021-01-14T22:49:41.233" v="1872" actId="108"/>
          <ac:spMkLst>
            <pc:docMk/>
            <pc:sldMk cId="4121718693" sldId="6908"/>
            <ac:spMk id="96" creationId="{6BE4FA6E-EBD3-4267-A2F3-46B309EF53CF}"/>
          </ac:spMkLst>
        </pc:spChg>
        <pc:spChg chg="add mod">
          <ac:chgData name="Al Brooks" userId="34fc579134f071c1" providerId="LiveId" clId="{51A4D550-F3C0-4E7C-9B87-2FA2A06BE6B0}" dt="2021-01-14T22:53:30.345" v="1988" actId="27107"/>
          <ac:spMkLst>
            <pc:docMk/>
            <pc:sldMk cId="4121718693" sldId="6908"/>
            <ac:spMk id="99" creationId="{77AE1D0D-A148-40C7-8304-A44B73DB4832}"/>
          </ac:spMkLst>
        </pc:spChg>
        <pc:spChg chg="add mod">
          <ac:chgData name="Al Brooks" userId="34fc579134f071c1" providerId="LiveId" clId="{51A4D550-F3C0-4E7C-9B87-2FA2A06BE6B0}" dt="2021-01-14T22:46:19.918" v="1815" actId="1076"/>
          <ac:spMkLst>
            <pc:docMk/>
            <pc:sldMk cId="4121718693" sldId="6908"/>
            <ac:spMk id="101" creationId="{02973F5D-CFDF-45BF-BB1A-BC674B9119DF}"/>
          </ac:spMkLst>
        </pc:spChg>
        <pc:spChg chg="add mod">
          <ac:chgData name="Al Brooks" userId="34fc579134f071c1" providerId="LiveId" clId="{51A4D550-F3C0-4E7C-9B87-2FA2A06BE6B0}" dt="2021-01-14T22:46:02.662" v="1802" actId="571"/>
          <ac:spMkLst>
            <pc:docMk/>
            <pc:sldMk cId="4121718693" sldId="6908"/>
            <ac:spMk id="102" creationId="{9FB33C89-17AE-44A9-A35A-EDA3EB8FF522}"/>
          </ac:spMkLst>
        </pc:spChg>
        <pc:spChg chg="add mod">
          <ac:chgData name="Al Brooks" userId="34fc579134f071c1" providerId="LiveId" clId="{51A4D550-F3C0-4E7C-9B87-2FA2A06BE6B0}" dt="2021-01-14T22:48:37.182" v="1839" actId="1076"/>
          <ac:spMkLst>
            <pc:docMk/>
            <pc:sldMk cId="4121718693" sldId="6908"/>
            <ac:spMk id="104" creationId="{33065486-9B26-4D1B-B0EF-AAFC9181D7EB}"/>
          </ac:spMkLst>
        </pc:spChg>
        <pc:spChg chg="add mod">
          <ac:chgData name="Al Brooks" userId="34fc579134f071c1" providerId="LiveId" clId="{51A4D550-F3C0-4E7C-9B87-2FA2A06BE6B0}" dt="2021-01-14T22:49:05.253" v="1844" actId="14100"/>
          <ac:spMkLst>
            <pc:docMk/>
            <pc:sldMk cId="4121718693" sldId="6908"/>
            <ac:spMk id="107" creationId="{C5EB95B4-1520-4E42-90D6-77914772F27A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4T22:51:54.590" v="1981" actId="478"/>
          <ac:spMkLst>
            <pc:docMk/>
            <pc:sldMk cId="4121718693" sldId="6908"/>
            <ac:spMk id="232" creationId="{819AFA96-EEDE-4161-BAAB-3CEFDF1596C7}"/>
          </ac:spMkLst>
        </pc:spChg>
        <pc:picChg chg="add del mod ord">
          <ac:chgData name="Al Brooks" userId="34fc579134f071c1" providerId="LiveId" clId="{51A4D550-F3C0-4E7C-9B87-2FA2A06BE6B0}" dt="2021-01-14T22:39:30.708" v="1583" actId="478"/>
          <ac:picMkLst>
            <pc:docMk/>
            <pc:sldMk cId="4121718693" sldId="6908"/>
            <ac:picMk id="82" creationId="{5576152E-41EC-40A3-BADD-B062DC395992}"/>
          </ac:picMkLst>
        </pc:picChg>
        <pc:picChg chg="add mod ord">
          <ac:chgData name="Al Brooks" userId="34fc579134f071c1" providerId="LiveId" clId="{51A4D550-F3C0-4E7C-9B87-2FA2A06BE6B0}" dt="2021-01-14T22:39:42.282" v="1585" actId="167"/>
          <ac:picMkLst>
            <pc:docMk/>
            <pc:sldMk cId="4121718693" sldId="6908"/>
            <ac:picMk id="91" creationId="{14FFFC25-1060-44F3-B62A-37D765C60E69}"/>
          </ac:picMkLst>
        </pc:picChg>
        <pc:picChg chg="add mod">
          <ac:chgData name="Al Brooks" userId="34fc579134f071c1" providerId="LiveId" clId="{51A4D550-F3C0-4E7C-9B87-2FA2A06BE6B0}" dt="2021-01-14T22:46:18.512" v="1814" actId="571"/>
          <ac:picMkLst>
            <pc:docMk/>
            <pc:sldMk cId="4121718693" sldId="6908"/>
            <ac:picMk id="103" creationId="{2644BBFF-8226-4C7F-9887-82AEB08CD1B6}"/>
          </ac:picMkLst>
        </pc:picChg>
        <pc:cxnChg chg="add mod">
          <ac:chgData name="Al Brooks" userId="34fc579134f071c1" providerId="LiveId" clId="{51A4D550-F3C0-4E7C-9B87-2FA2A06BE6B0}" dt="2021-01-14T22:39:24.188" v="1582"/>
          <ac:cxnSpMkLst>
            <pc:docMk/>
            <pc:sldMk cId="4121718693" sldId="6908"/>
            <ac:cxnSpMk id="84" creationId="{8FA71CE3-D5AD-42CF-8DB0-93FA23521F86}"/>
          </ac:cxnSpMkLst>
        </pc:cxnChg>
        <pc:cxnChg chg="add mod">
          <ac:chgData name="Al Brooks" userId="34fc579134f071c1" providerId="LiveId" clId="{51A4D550-F3C0-4E7C-9B87-2FA2A06BE6B0}" dt="2021-01-14T22:39:24.188" v="1582"/>
          <ac:cxnSpMkLst>
            <pc:docMk/>
            <pc:sldMk cId="4121718693" sldId="6908"/>
            <ac:cxnSpMk id="85" creationId="{41716CCB-1883-491A-B372-D1D4773ED758}"/>
          </ac:cxnSpMkLst>
        </pc:cxnChg>
        <pc:cxnChg chg="add mod">
          <ac:chgData name="Al Brooks" userId="34fc579134f071c1" providerId="LiveId" clId="{51A4D550-F3C0-4E7C-9B87-2FA2A06BE6B0}" dt="2021-01-14T22:39:24.188" v="1582"/>
          <ac:cxnSpMkLst>
            <pc:docMk/>
            <pc:sldMk cId="4121718693" sldId="6908"/>
            <ac:cxnSpMk id="90" creationId="{FDA31108-CD73-4873-BB5D-B25AD1044E18}"/>
          </ac:cxnSpMkLst>
        </pc:cxnChg>
        <pc:cxnChg chg="add mod">
          <ac:chgData name="Al Brooks" userId="34fc579134f071c1" providerId="LiveId" clId="{51A4D550-F3C0-4E7C-9B87-2FA2A06BE6B0}" dt="2021-01-14T22:48:50.691" v="1840" actId="1076"/>
          <ac:cxnSpMkLst>
            <pc:docMk/>
            <pc:sldMk cId="4121718693" sldId="6908"/>
            <ac:cxnSpMk id="95" creationId="{E550C644-D6FF-4554-9A5D-A8DEFCBF6165}"/>
          </ac:cxnSpMkLst>
        </pc:cxnChg>
        <pc:cxnChg chg="add mod">
          <ac:chgData name="Al Brooks" userId="34fc579134f071c1" providerId="LiveId" clId="{51A4D550-F3C0-4E7C-9B87-2FA2A06BE6B0}" dt="2021-01-14T22:50:01.915" v="1873" actId="14100"/>
          <ac:cxnSpMkLst>
            <pc:docMk/>
            <pc:sldMk cId="4121718693" sldId="6908"/>
            <ac:cxnSpMk id="97" creationId="{ACF0F76C-41F2-4891-9ABE-8E7C56DFE5E7}"/>
          </ac:cxnSpMkLst>
        </pc:cxnChg>
        <pc:cxnChg chg="add mod">
          <ac:chgData name="Al Brooks" userId="34fc579134f071c1" providerId="LiveId" clId="{51A4D550-F3C0-4E7C-9B87-2FA2A06BE6B0}" dt="2021-01-14T22:46:07.045" v="1810" actId="1035"/>
          <ac:cxnSpMkLst>
            <pc:docMk/>
            <pc:sldMk cId="4121718693" sldId="6908"/>
            <ac:cxnSpMk id="100" creationId="{282CC053-1D4A-4998-91B2-B2B87EA931E2}"/>
          </ac:cxnSpMkLst>
        </pc:cxnChg>
        <pc:cxnChg chg="add mod">
          <ac:chgData name="Al Brooks" userId="34fc579134f071c1" providerId="LiveId" clId="{51A4D550-F3C0-4E7C-9B87-2FA2A06BE6B0}" dt="2021-01-14T22:47:33.829" v="1827" actId="14100"/>
          <ac:cxnSpMkLst>
            <pc:docMk/>
            <pc:sldMk cId="4121718693" sldId="6908"/>
            <ac:cxnSpMk id="105" creationId="{4BBB6A6B-CB74-42A6-97FA-2A66BE798A0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4T22:51:54.590" v="1981" actId="478"/>
          <ac:cxnSpMkLst>
            <pc:docMk/>
            <pc:sldMk cId="4121718693" sldId="690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5T22:28:17.833" v="3863" actId="2696"/>
        <pc:sldMkLst>
          <pc:docMk/>
          <pc:sldMk cId="2665634052" sldId="6909"/>
        </pc:sldMkLst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5T18:50:05.992" v="2572" actId="20577"/>
          <ac:spMkLst>
            <pc:docMk/>
            <pc:sldMk cId="2665634052" sldId="6909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5T22:14:14.420" v="3277" actId="1076"/>
          <ac:spMkLst>
            <pc:docMk/>
            <pc:sldMk cId="2665634052" sldId="6909"/>
            <ac:spMk id="70" creationId="{667C39A1-4D34-48B5-BDC2-8DF8801B910A}"/>
          </ac:spMkLst>
        </pc:spChg>
        <pc:spChg chg="mod">
          <ac:chgData name="Al Brooks" userId="34fc579134f071c1" providerId="LiveId" clId="{51A4D550-F3C0-4E7C-9B87-2FA2A06BE6B0}" dt="2021-01-15T22:26:27.125" v="3855" actId="1076"/>
          <ac:spMkLst>
            <pc:docMk/>
            <pc:sldMk cId="2665634052" sldId="6909"/>
            <ac:spMk id="81" creationId="{B1F18C32-AE8E-4A65-81C0-4E4DDC3B88B3}"/>
          </ac:spMkLst>
        </pc:spChg>
        <pc:spChg chg="del">
          <ac:chgData name="Al Brooks" userId="34fc579134f071c1" providerId="LiveId" clId="{51A4D550-F3C0-4E7C-9B87-2FA2A06BE6B0}" dt="2021-01-15T18:50:11.675" v="2573" actId="478"/>
          <ac:spMkLst>
            <pc:docMk/>
            <pc:sldMk cId="2665634052" sldId="6909"/>
            <ac:spMk id="82" creationId="{3D423132-2285-4BB8-8D6D-ECD1C09ED705}"/>
          </ac:spMkLst>
        </pc:spChg>
        <pc:spChg chg="add del mod">
          <ac:chgData name="Al Brooks" userId="34fc579134f071c1" providerId="LiveId" clId="{51A4D550-F3C0-4E7C-9B87-2FA2A06BE6B0}" dt="2021-01-15T22:14:02.250" v="3274" actId="478"/>
          <ac:spMkLst>
            <pc:docMk/>
            <pc:sldMk cId="2665634052" sldId="6909"/>
            <ac:spMk id="83" creationId="{BB95346C-46BF-4965-94F9-E7C94D6B6D65}"/>
          </ac:spMkLst>
        </pc:spChg>
        <pc:spChg chg="add del mod">
          <ac:chgData name="Al Brooks" userId="34fc579134f071c1" providerId="LiveId" clId="{51A4D550-F3C0-4E7C-9B87-2FA2A06BE6B0}" dt="2021-01-15T22:13:53.058" v="3271" actId="478"/>
          <ac:spMkLst>
            <pc:docMk/>
            <pc:sldMk cId="2665634052" sldId="6909"/>
            <ac:spMk id="85" creationId="{2A321ACB-53AA-4902-9E23-ACB77057D525}"/>
          </ac:spMkLst>
        </pc:spChg>
        <pc:spChg chg="add del mod">
          <ac:chgData name="Al Brooks" userId="34fc579134f071c1" providerId="LiveId" clId="{51A4D550-F3C0-4E7C-9B87-2FA2A06BE6B0}" dt="2021-01-15T22:13:51.653" v="3270" actId="478"/>
          <ac:spMkLst>
            <pc:docMk/>
            <pc:sldMk cId="2665634052" sldId="6909"/>
            <ac:spMk id="89" creationId="{F2E80892-E50D-4981-A1FA-79F402A8BD53}"/>
          </ac:spMkLst>
        </pc:spChg>
        <pc:spChg chg="add del mod">
          <ac:chgData name="Al Brooks" userId="34fc579134f071c1" providerId="LiveId" clId="{51A4D550-F3C0-4E7C-9B87-2FA2A06BE6B0}" dt="2021-01-15T22:13:49.857" v="3268" actId="478"/>
          <ac:spMkLst>
            <pc:docMk/>
            <pc:sldMk cId="2665634052" sldId="6909"/>
            <ac:spMk id="90" creationId="{E9BBCA81-9B6F-470F-9A1A-0307DA9A6CBE}"/>
          </ac:spMkLst>
        </pc:spChg>
        <pc:spChg chg="add del mod">
          <ac:chgData name="Al Brooks" userId="34fc579134f071c1" providerId="LiveId" clId="{51A4D550-F3C0-4E7C-9B87-2FA2A06BE6B0}" dt="2021-01-15T22:13:54.456" v="3272" actId="478"/>
          <ac:spMkLst>
            <pc:docMk/>
            <pc:sldMk cId="2665634052" sldId="6909"/>
            <ac:spMk id="91" creationId="{2BECB61B-A75E-4EDF-83AD-272389A774A0}"/>
          </ac:spMkLst>
        </pc:spChg>
        <pc:spChg chg="add del mod">
          <ac:chgData name="Al Brooks" userId="34fc579134f071c1" providerId="LiveId" clId="{51A4D550-F3C0-4E7C-9B87-2FA2A06BE6B0}" dt="2021-01-15T22:13:55.464" v="3273" actId="478"/>
          <ac:spMkLst>
            <pc:docMk/>
            <pc:sldMk cId="2665634052" sldId="6909"/>
            <ac:spMk id="92" creationId="{4361C9E3-E382-41FD-80A0-F1BD9A20308A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3" creationId="{7572C990-345A-48AD-8D94-BFA31788F245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4" creationId="{96A27A0C-F91E-4F69-B335-8530035D841F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5" creationId="{E37DA394-568F-4E0E-B7B0-96C6478A6F96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6" creationId="{460558AB-B3FF-4BD8-B2D3-62690129A05F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7" creationId="{26432AFF-A22E-4E98-8B86-FC80ECEF5F5E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8" creationId="{DC35315B-B5DC-44C6-A0C8-23BCBA725203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99" creationId="{D760C8CA-0A37-4A49-AD10-E8F76DBE503E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100" creationId="{E5157C3B-BED5-4390-BE8D-926CDC6801F1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101" creationId="{99C8CDBD-AB16-4518-B4BD-8B225404D54B}"/>
          </ac:spMkLst>
        </pc:spChg>
        <pc:spChg chg="add mod">
          <ac:chgData name="Al Brooks" userId="34fc579134f071c1" providerId="LiveId" clId="{51A4D550-F3C0-4E7C-9B87-2FA2A06BE6B0}" dt="2021-01-15T22:26:11.079" v="3851" actId="1036"/>
          <ac:spMkLst>
            <pc:docMk/>
            <pc:sldMk cId="2665634052" sldId="6909"/>
            <ac:spMk id="102" creationId="{A6E6B6C1-1C80-4993-A17F-0D3C0A967C0F}"/>
          </ac:spMkLst>
        </pc:spChg>
        <pc:spChg chg="add del mod">
          <ac:chgData name="Al Brooks" userId="34fc579134f071c1" providerId="LiveId" clId="{51A4D550-F3C0-4E7C-9B87-2FA2A06BE6B0}" dt="2021-01-15T22:13:48.399" v="3267" actId="478"/>
          <ac:spMkLst>
            <pc:docMk/>
            <pc:sldMk cId="2665634052" sldId="6909"/>
            <ac:spMk id="103" creationId="{47623F38-2EC7-46DA-A995-D8F81DBEF9B5}"/>
          </ac:spMkLst>
        </pc:spChg>
        <pc:spChg chg="add mod">
          <ac:chgData name="Al Brooks" userId="34fc579134f071c1" providerId="LiveId" clId="{51A4D550-F3C0-4E7C-9B87-2FA2A06BE6B0}" dt="2021-01-15T22:27:09.026" v="3860" actId="1076"/>
          <ac:spMkLst>
            <pc:docMk/>
            <pc:sldMk cId="2665634052" sldId="6909"/>
            <ac:spMk id="105" creationId="{B9614ACE-44D1-4EEE-85B6-DEC3DD7BDCDF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25:17.502" v="3825" actId="478"/>
          <ac:spMkLst>
            <pc:docMk/>
            <pc:sldMk cId="2665634052" sldId="6909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15T22:26:11.079" v="3851" actId="1036"/>
          <ac:picMkLst>
            <pc:docMk/>
            <pc:sldMk cId="2665634052" sldId="6909"/>
            <ac:picMk id="84" creationId="{AADFAC3D-2AAE-4F41-AEFF-A23A4D6D8DA1}"/>
          </ac:picMkLst>
        </pc:picChg>
        <pc:cxnChg chg="add mod">
          <ac:chgData name="Al Brooks" userId="34fc579134f071c1" providerId="LiveId" clId="{51A4D550-F3C0-4E7C-9B87-2FA2A06BE6B0}" dt="2021-01-15T22:26:11.079" v="3851" actId="1036"/>
          <ac:cxnSpMkLst>
            <pc:docMk/>
            <pc:sldMk cId="2665634052" sldId="6909"/>
            <ac:cxnSpMk id="86" creationId="{588786B9-6467-46F8-AE7B-E417106A2D02}"/>
          </ac:cxnSpMkLst>
        </pc:cxnChg>
        <pc:cxnChg chg="add mod">
          <ac:chgData name="Al Brooks" userId="34fc579134f071c1" providerId="LiveId" clId="{51A4D550-F3C0-4E7C-9B87-2FA2A06BE6B0}" dt="2021-01-15T22:26:11.079" v="3851" actId="1036"/>
          <ac:cxnSpMkLst>
            <pc:docMk/>
            <pc:sldMk cId="2665634052" sldId="6909"/>
            <ac:cxnSpMk id="87" creationId="{2619CE34-031B-473F-AEB8-48EE253EBF0D}"/>
          </ac:cxnSpMkLst>
        </pc:cxnChg>
        <pc:cxnChg chg="add del mod">
          <ac:chgData name="Al Brooks" userId="34fc579134f071c1" providerId="LiveId" clId="{51A4D550-F3C0-4E7C-9B87-2FA2A06BE6B0}" dt="2021-01-15T22:25:24.742" v="3826" actId="478"/>
          <ac:cxnSpMkLst>
            <pc:docMk/>
            <pc:sldMk cId="2665634052" sldId="6909"/>
            <ac:cxnSpMk id="88" creationId="{10869270-7B23-4A38-9F65-D295C26C3309}"/>
          </ac:cxnSpMkLst>
        </pc:cxnChg>
        <pc:cxnChg chg="add del mod">
          <ac:chgData name="Al Brooks" userId="34fc579134f071c1" providerId="LiveId" clId="{51A4D550-F3C0-4E7C-9B87-2FA2A06BE6B0}" dt="2021-01-15T22:13:50.736" v="3269" actId="478"/>
          <ac:cxnSpMkLst>
            <pc:docMk/>
            <pc:sldMk cId="2665634052" sldId="6909"/>
            <ac:cxnSpMk id="104" creationId="{1B394D9C-FD86-4BE4-AA4D-9905CE44432D}"/>
          </ac:cxnSpMkLst>
        </pc:cxnChg>
        <pc:cxnChg chg="add mod">
          <ac:chgData name="Al Brooks" userId="34fc579134f071c1" providerId="LiveId" clId="{51A4D550-F3C0-4E7C-9B87-2FA2A06BE6B0}" dt="2021-01-15T22:26:11.079" v="3851" actId="1036"/>
          <ac:cxnSpMkLst>
            <pc:docMk/>
            <pc:sldMk cId="2665634052" sldId="6909"/>
            <ac:cxnSpMk id="106" creationId="{D6BDE542-E799-493D-98EB-1BBBEF256EEC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25:17.502" v="3825" actId="478"/>
          <ac:cxnSpMkLst>
            <pc:docMk/>
            <pc:sldMk cId="2665634052" sldId="690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4T22:57:27.707" v="2028" actId="2696"/>
        <pc:sldMkLst>
          <pc:docMk/>
          <pc:sldMk cId="3411262038" sldId="6909"/>
        </pc:sldMkLst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4T19:31:26.738" v="758" actId="20577"/>
          <ac:spMkLst>
            <pc:docMk/>
            <pc:sldMk cId="3411262038" sldId="6909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4T22:21:27.302" v="1363" actId="167"/>
          <ac:spMkLst>
            <pc:docMk/>
            <pc:sldMk cId="3411262038" sldId="6909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4T22:56:57.290" v="2026" actId="6549"/>
          <ac:spMkLst>
            <pc:docMk/>
            <pc:sldMk cId="3411262038" sldId="6909"/>
            <ac:spMk id="81" creationId="{CCFC2D8D-BFBE-4335-AC0A-9EE25888F50A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88" creationId="{20AD2C64-5778-446E-B793-B3A6CE8A4E02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89" creationId="{DE357BA9-76BF-4C12-9D24-F7550D2A388E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0" creationId="{6D519500-B2A2-4BE6-80E4-D33C7F5BC250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1" creationId="{202FBB1A-3611-4F76-9872-E697EE0AD30A}"/>
          </ac:spMkLst>
        </pc:spChg>
        <pc:spChg chg="add del mod">
          <ac:chgData name="Al Brooks" userId="34fc579134f071c1" providerId="LiveId" clId="{51A4D550-F3C0-4E7C-9B87-2FA2A06BE6B0}" dt="2021-01-14T22:22:53.396" v="1377" actId="478"/>
          <ac:spMkLst>
            <pc:docMk/>
            <pc:sldMk cId="3411262038" sldId="6909"/>
            <ac:spMk id="92" creationId="{0E1901DD-6AA5-45D7-B141-60CAFAE83C1B}"/>
          </ac:spMkLst>
        </pc:spChg>
        <pc:spChg chg="add del mod">
          <ac:chgData name="Al Brooks" userId="34fc579134f071c1" providerId="LiveId" clId="{51A4D550-F3C0-4E7C-9B87-2FA2A06BE6B0}" dt="2021-01-14T22:22:55.072" v="1378" actId="478"/>
          <ac:spMkLst>
            <pc:docMk/>
            <pc:sldMk cId="3411262038" sldId="6909"/>
            <ac:spMk id="93" creationId="{48CED6AD-A9B8-4D90-B9B7-43334BE02F56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4" creationId="{E8D3EF6D-E157-48A4-BF00-85F7A1C3A10C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5" creationId="{58B51ADB-CABB-4417-975D-0AF7D86F8763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6" creationId="{99F6DD1C-6B07-44F9-A47F-48E7140668BD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7" creationId="{C2F3DA8B-F7CF-4AB5-B7E0-7A118A5DBDCE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98" creationId="{7AAA3C29-83BA-4DAD-A495-9789BAA91EE1}"/>
          </ac:spMkLst>
        </pc:spChg>
        <pc:spChg chg="add mod">
          <ac:chgData name="Al Brooks" userId="34fc579134f071c1" providerId="LiveId" clId="{51A4D550-F3C0-4E7C-9B87-2FA2A06BE6B0}" dt="2021-01-14T22:23:03.849" v="1380" actId="14100"/>
          <ac:spMkLst>
            <pc:docMk/>
            <pc:sldMk cId="3411262038" sldId="6909"/>
            <ac:spMk id="99" creationId="{79686187-48D2-48CB-8B66-6D016FA6EFF2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100" creationId="{7CB22332-927F-4656-8BFB-CC4C003B50C8}"/>
          </ac:spMkLst>
        </pc:spChg>
        <pc:spChg chg="add del mod">
          <ac:chgData name="Al Brooks" userId="34fc579134f071c1" providerId="LiveId" clId="{51A4D550-F3C0-4E7C-9B87-2FA2A06BE6B0}" dt="2021-01-14T22:22:52.541" v="1376" actId="478"/>
          <ac:spMkLst>
            <pc:docMk/>
            <pc:sldMk cId="3411262038" sldId="6909"/>
            <ac:spMk id="101" creationId="{BA07E94D-BEEB-4C6C-9C39-697B6D762EAE}"/>
          </ac:spMkLst>
        </pc:spChg>
        <pc:spChg chg="add del mod">
          <ac:chgData name="Al Brooks" userId="34fc579134f071c1" providerId="LiveId" clId="{51A4D550-F3C0-4E7C-9B87-2FA2A06BE6B0}" dt="2021-01-14T22:22:56.105" v="1379" actId="478"/>
          <ac:spMkLst>
            <pc:docMk/>
            <pc:sldMk cId="3411262038" sldId="6909"/>
            <ac:spMk id="102" creationId="{F71D4EF5-3496-417B-83FD-B59B96A31E1B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103" creationId="{2352124D-D64C-49BB-9605-25002B90B164}"/>
          </ac:spMkLst>
        </pc:spChg>
        <pc:spChg chg="add del mod">
          <ac:chgData name="Al Brooks" userId="34fc579134f071c1" providerId="LiveId" clId="{51A4D550-F3C0-4E7C-9B87-2FA2A06BE6B0}" dt="2021-01-14T22:22:41.251" v="1370" actId="478"/>
          <ac:spMkLst>
            <pc:docMk/>
            <pc:sldMk cId="3411262038" sldId="6909"/>
            <ac:spMk id="104" creationId="{023F06AC-7697-47DD-9990-273B27AF83B7}"/>
          </ac:spMkLst>
        </pc:spChg>
        <pc:spChg chg="add mod">
          <ac:chgData name="Al Brooks" userId="34fc579134f071c1" providerId="LiveId" clId="{51A4D550-F3C0-4E7C-9B87-2FA2A06BE6B0}" dt="2021-01-14T22:22:34.336" v="1367"/>
          <ac:spMkLst>
            <pc:docMk/>
            <pc:sldMk cId="3411262038" sldId="6909"/>
            <ac:spMk id="106" creationId="{A1A56937-1BD8-4313-BEED-8FA897A84CA0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4T22:57:23.462" v="2027" actId="478"/>
          <ac:spMkLst>
            <pc:docMk/>
            <pc:sldMk cId="3411262038" sldId="6909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14T22:21:21.783" v="1361" actId="167"/>
          <ac:picMkLst>
            <pc:docMk/>
            <pc:sldMk cId="3411262038" sldId="6909"/>
            <ac:picMk id="82" creationId="{BDCD815E-5DD0-41E2-828E-419F7CC932B3}"/>
          </ac:picMkLst>
        </pc:picChg>
        <pc:cxnChg chg="add mod">
          <ac:chgData name="Al Brooks" userId="34fc579134f071c1" providerId="LiveId" clId="{51A4D550-F3C0-4E7C-9B87-2FA2A06BE6B0}" dt="2021-01-14T22:23:38.671" v="1386" actId="14100"/>
          <ac:cxnSpMkLst>
            <pc:docMk/>
            <pc:sldMk cId="3411262038" sldId="6909"/>
            <ac:cxnSpMk id="83" creationId="{B1908629-B714-484F-80ED-1712E54C57D9}"/>
          </ac:cxnSpMkLst>
        </pc:cxnChg>
        <pc:cxnChg chg="add mod">
          <ac:chgData name="Al Brooks" userId="34fc579134f071c1" providerId="LiveId" clId="{51A4D550-F3C0-4E7C-9B87-2FA2A06BE6B0}" dt="2021-01-14T22:22:34.336" v="1367"/>
          <ac:cxnSpMkLst>
            <pc:docMk/>
            <pc:sldMk cId="3411262038" sldId="6909"/>
            <ac:cxnSpMk id="84" creationId="{E4B88E2E-5853-483B-8DCE-4BA2B4671CC6}"/>
          </ac:cxnSpMkLst>
        </pc:cxnChg>
        <pc:cxnChg chg="add mod">
          <ac:chgData name="Al Brooks" userId="34fc579134f071c1" providerId="LiveId" clId="{51A4D550-F3C0-4E7C-9B87-2FA2A06BE6B0}" dt="2021-01-14T22:22:34.336" v="1367"/>
          <ac:cxnSpMkLst>
            <pc:docMk/>
            <pc:sldMk cId="3411262038" sldId="6909"/>
            <ac:cxnSpMk id="85" creationId="{3A544FCC-BA36-4B31-9C37-EDE1DF99C562}"/>
          </ac:cxnSpMkLst>
        </pc:cxnChg>
        <pc:cxnChg chg="add mod">
          <ac:chgData name="Al Brooks" userId="34fc579134f071c1" providerId="LiveId" clId="{51A4D550-F3C0-4E7C-9B87-2FA2A06BE6B0}" dt="2021-01-14T22:22:34.336" v="1367"/>
          <ac:cxnSpMkLst>
            <pc:docMk/>
            <pc:sldMk cId="3411262038" sldId="6909"/>
            <ac:cxnSpMk id="86" creationId="{EA57C038-2E2D-426A-9FD4-BE3FA7CB9E7E}"/>
          </ac:cxnSpMkLst>
        </pc:cxnChg>
        <pc:cxnChg chg="add del mod">
          <ac:chgData name="Al Brooks" userId="34fc579134f071c1" providerId="LiveId" clId="{51A4D550-F3C0-4E7C-9B87-2FA2A06BE6B0}" dt="2021-01-14T22:22:50.448" v="1375" actId="478"/>
          <ac:cxnSpMkLst>
            <pc:docMk/>
            <pc:sldMk cId="3411262038" sldId="6909"/>
            <ac:cxnSpMk id="87" creationId="{9422932D-B122-4D81-AC82-F3604E7D1FD3}"/>
          </ac:cxnSpMkLst>
        </pc:cxnChg>
        <pc:cxnChg chg="add mod">
          <ac:chgData name="Al Brooks" userId="34fc579134f071c1" providerId="LiveId" clId="{51A4D550-F3C0-4E7C-9B87-2FA2A06BE6B0}" dt="2021-01-14T22:22:49.083" v="1373" actId="1076"/>
          <ac:cxnSpMkLst>
            <pc:docMk/>
            <pc:sldMk cId="3411262038" sldId="6909"/>
            <ac:cxnSpMk id="105" creationId="{1808D6F4-5E1B-4269-92EB-85F235A50B0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4T22:57:23.462" v="2027" actId="478"/>
          <ac:cxnSpMkLst>
            <pc:docMk/>
            <pc:sldMk cId="3411262038" sldId="6909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51A4D550-F3C0-4E7C-9B87-2FA2A06BE6B0}" dt="2021-01-15T22:17:59.152" v="3487" actId="47"/>
        <pc:sldMkLst>
          <pc:docMk/>
          <pc:sldMk cId="486343349" sldId="6910"/>
        </pc:sldMkLst>
        <pc:spChg chg="mod">
          <ac:chgData name="Al Brooks" userId="34fc579134f071c1" providerId="LiveId" clId="{51A4D550-F3C0-4E7C-9B87-2FA2A06BE6B0}" dt="2021-01-15T22:17:08.116" v="3481" actId="21"/>
          <ac:spMkLst>
            <pc:docMk/>
            <pc:sldMk cId="486343349" sldId="6910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5T21:58:04.790" v="3155" actId="167"/>
          <ac:spMkLst>
            <pc:docMk/>
            <pc:sldMk cId="486343349" sldId="6910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5T18:52:26.656" v="2768" actId="1076"/>
          <ac:spMkLst>
            <pc:docMk/>
            <pc:sldMk cId="486343349" sldId="6910"/>
            <ac:spMk id="83" creationId="{BB95346C-46BF-4965-94F9-E7C94D6B6D65}"/>
          </ac:spMkLst>
        </pc:spChg>
        <pc:spChg chg="add mod">
          <ac:chgData name="Al Brooks" userId="34fc579134f071c1" providerId="LiveId" clId="{51A4D550-F3C0-4E7C-9B87-2FA2A06BE6B0}" dt="2021-01-15T22:17:27.148" v="3483" actId="1076"/>
          <ac:spMkLst>
            <pc:docMk/>
            <pc:sldMk cId="486343349" sldId="6910"/>
            <ac:spMk id="84" creationId="{AAEF9301-49C1-4F2D-9747-F6C98927EF1B}"/>
          </ac:spMkLst>
        </pc:spChg>
        <pc:picChg chg="add mod ord">
          <ac:chgData name="Al Brooks" userId="34fc579134f071c1" providerId="LiveId" clId="{51A4D550-F3C0-4E7C-9B87-2FA2A06BE6B0}" dt="2021-01-15T21:57:56.329" v="3153" actId="167"/>
          <ac:picMkLst>
            <pc:docMk/>
            <pc:sldMk cId="486343349" sldId="6910"/>
            <ac:picMk id="85" creationId="{8495CDF0-E055-4E8F-B3D4-FC700CE0E970}"/>
          </ac:picMkLst>
        </pc:picChg>
      </pc:sldChg>
      <pc:sldChg chg="addSp delSp modSp add del mod modClrScheme chgLayout">
        <pc:chgData name="Al Brooks" userId="34fc579134f071c1" providerId="LiveId" clId="{51A4D550-F3C0-4E7C-9B87-2FA2A06BE6B0}" dt="2021-01-14T22:18:51.794" v="1254" actId="47"/>
        <pc:sldMkLst>
          <pc:docMk/>
          <pc:sldMk cId="3634483157" sldId="6910"/>
        </pc:sldMkLst>
        <pc:spChg chg="mod ord">
          <ac:chgData name="Al Brooks" userId="34fc579134f071c1" providerId="LiveId" clId="{51A4D550-F3C0-4E7C-9B87-2FA2A06BE6B0}" dt="2021-01-14T22:18:13.778" v="1247" actId="113"/>
          <ac:spMkLst>
            <pc:docMk/>
            <pc:sldMk cId="3634483157" sldId="6910"/>
            <ac:spMk id="5" creationId="{00000000-0000-0000-0000-00000000000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4" creationId="{6878C1FE-DD2C-4681-9B5C-95D5FE9DFD2F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5" creationId="{777E3012-1978-4ECB-8DC4-D7D4613F3CEA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6" creationId="{66C8A484-7ED2-458A-8133-22363F5F9FD8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7" creationId="{612F0DCD-6E4C-46F5-8887-EB72A6351C08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8" creationId="{AE7CC541-DA88-4773-999F-80D5E1E66B7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09" creationId="{E17F3608-6E2F-4C4B-8117-0605C6E1D75F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0" creationId="{8B59A731-25D1-40DF-A800-3C3BF177D682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1" creationId="{F00E5498-049B-4603-8107-545E65AF8EA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2" creationId="{6EF50461-A384-40AA-90C2-7A1EA176B5B3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3" creationId="{36FF9A0D-7423-494E-A254-E25B29A40F2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4" creationId="{0E7EC88E-533D-411F-A72A-3FD412E1B86D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5" creationId="{468BDDD9-084C-40B0-AD5C-ADED6B50C4BE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6" creationId="{240E0544-8210-428A-ACD0-C311584515D3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7" creationId="{57A5EDE6-930C-48D8-B302-F4948820F6CE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8" creationId="{A81A2F83-EEF8-4097-8072-A5F353398AEC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19" creationId="{8E97069A-EEB4-4EF0-AF29-09F2CB402788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20" creationId="{B63ADBE4-AEBA-4694-A4D6-C53D411E671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21" creationId="{C2E6EAF6-4128-42B8-9B09-4B571130F242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22" creationId="{3D4CE1E8-E321-4977-B10B-4B9A2AE6D775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23" creationId="{F7EA7B2F-8B2D-40B6-83B7-1F93612D6E7A}"/>
          </ac:spMkLst>
        </pc:spChg>
        <pc:spChg chg="add mod">
          <ac:chgData name="Al Brooks" userId="34fc579134f071c1" providerId="LiveId" clId="{51A4D550-F3C0-4E7C-9B87-2FA2A06BE6B0}" dt="2021-01-14T22:18:22.904" v="1248"/>
          <ac:spMkLst>
            <pc:docMk/>
            <pc:sldMk cId="3634483157" sldId="6910"/>
            <ac:spMk id="124" creationId="{80F1AD4F-B886-4FD4-B01D-89FD71E75F14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27" creationId="{2E53B460-C1A0-44E1-BE1F-D9B72BAAD360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30" creationId="{E5AA5710-D299-4DEC-8944-6A7550A84D58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33" creationId="{66651952-1B43-4BE3-9DD3-127A4E40B9BC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35" creationId="{CB3E1879-4E44-4538-8BD1-F6F719F59148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37" creationId="{4263A5C4-3C92-4A4B-A27E-13B798F05A95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38" creationId="{BE0E0945-8205-4DE1-86F3-485A338239F3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40" creationId="{6B9DD77F-AEDB-47ED-8369-A91F141A2ADB}"/>
          </ac:spMkLst>
        </pc:spChg>
        <pc:spChg chg="del">
          <ac:chgData name="Al Brooks" userId="34fc579134f071c1" providerId="LiveId" clId="{51A4D550-F3C0-4E7C-9B87-2FA2A06BE6B0}" dt="2021-01-14T22:18:34.187" v="1251" actId="478"/>
          <ac:spMkLst>
            <pc:docMk/>
            <pc:sldMk cId="3634483157" sldId="6910"/>
            <ac:spMk id="171" creationId="{05488AF1-DE14-4EDE-AF19-65F70D399052}"/>
          </ac:spMkLst>
        </pc:spChg>
        <pc:picChg chg="del">
          <ac:chgData name="Al Brooks" userId="34fc579134f071c1" providerId="LiveId" clId="{51A4D550-F3C0-4E7C-9B87-2FA2A06BE6B0}" dt="2021-01-14T22:18:30.680" v="1250" actId="21"/>
          <ac:picMkLst>
            <pc:docMk/>
            <pc:sldMk cId="3634483157" sldId="6910"/>
            <ac:picMk id="4" creationId="{65E8DC8A-43E3-4BCE-A956-F45C90090453}"/>
          </ac:picMkLst>
        </pc:picChg>
        <pc:picChg chg="add del mod">
          <ac:chgData name="Al Brooks" userId="34fc579134f071c1" providerId="LiveId" clId="{51A4D550-F3C0-4E7C-9B87-2FA2A06BE6B0}" dt="2021-01-14T22:18:47.728" v="1253"/>
          <ac:picMkLst>
            <pc:docMk/>
            <pc:sldMk cId="3634483157" sldId="6910"/>
            <ac:picMk id="125" creationId="{E5CE5AF5-47A1-42A8-8D29-8C3B6644EEB7}"/>
          </ac:picMkLst>
        </pc:pic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82" creationId="{85F95AC1-8EAF-4603-86DF-E8EB341807F2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84" creationId="{583E6DA6-798E-44FB-8924-03F12B13137D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86" creationId="{EDD90514-F725-46BB-8915-BC1E7401B37E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88" creationId="{0275D9A8-79C1-48E7-B722-46FDDF8643AC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90" creationId="{9FEFB04A-E68A-4E68-88AC-9B03FB0FF5CA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92" creationId="{92C01D06-F0D2-43E7-B056-A3BAAD585588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94" creationId="{A9D4992A-DBCB-476A-9DB3-032B00E63C8C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96" creationId="{9B3E7E69-5407-4647-A10F-D566ABFE824B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98" creationId="{4B584887-D5BB-4578-99C0-B1050581F831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100" creationId="{3A6DC0F1-BF10-4175-9A81-77B8739B411F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102" creationId="{531DC675-60F0-480F-B125-DAACB6467928}"/>
          </ac:cxnSpMkLst>
        </pc:cxnChg>
        <pc:cxnChg chg="del">
          <ac:chgData name="Al Brooks" userId="34fc579134f071c1" providerId="LiveId" clId="{51A4D550-F3C0-4E7C-9B87-2FA2A06BE6B0}" dt="2021-01-14T22:18:34.187" v="1251" actId="478"/>
          <ac:cxnSpMkLst>
            <pc:docMk/>
            <pc:sldMk cId="3634483157" sldId="6910"/>
            <ac:cxnSpMk id="136" creationId="{48BFA232-203D-485C-89CE-636082534D3F}"/>
          </ac:cxnSpMkLst>
        </pc:cxnChg>
      </pc:sldChg>
      <pc:sldChg chg="del">
        <pc:chgData name="Al Brooks" userId="34fc579134f071c1" providerId="LiveId" clId="{51A4D550-F3C0-4E7C-9B87-2FA2A06BE6B0}" dt="2021-01-14T18:34:59.311" v="0" actId="47"/>
        <pc:sldMkLst>
          <pc:docMk/>
          <pc:sldMk cId="3816836871" sldId="6910"/>
        </pc:sldMkLst>
      </pc:sldChg>
      <pc:sldChg chg="addSp delSp modSp add del mod">
        <pc:chgData name="Al Brooks" userId="34fc579134f071c1" providerId="LiveId" clId="{51A4D550-F3C0-4E7C-9B87-2FA2A06BE6B0}" dt="2021-01-15T18:46:49.269" v="2335" actId="47"/>
        <pc:sldMkLst>
          <pc:docMk/>
          <pc:sldMk cId="2087371" sldId="6911"/>
        </pc:sldMkLst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" creationId="{BC1EA356-AA12-4342-A103-DCF6D5B50FEE}"/>
          </ac:spMkLst>
        </pc:spChg>
        <pc:spChg chg="mod ord">
          <ac:chgData name="Al Brooks" userId="34fc579134f071c1" providerId="LiveId" clId="{51A4D550-F3C0-4E7C-9B87-2FA2A06BE6B0}" dt="2021-01-14T22:19:53.582" v="1344" actId="167"/>
          <ac:spMkLst>
            <pc:docMk/>
            <pc:sldMk cId="2087371" sldId="6911"/>
            <ac:spMk id="21" creationId="{D800B438-E78B-4C04-8812-E548DC25F1FB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4" creationId="{6878C1FE-DD2C-4681-9B5C-95D5FE9DFD2F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5" creationId="{777E3012-1978-4ECB-8DC4-D7D4613F3CEA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6" creationId="{66C8A484-7ED2-458A-8133-22363F5F9FD8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7" creationId="{612F0DCD-6E4C-46F5-8887-EB72A6351C08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8" creationId="{AE7CC541-DA88-4773-999F-80D5E1E66B70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09" creationId="{E17F3608-6E2F-4C4B-8117-0605C6E1D75F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0" creationId="{8B59A731-25D1-40DF-A800-3C3BF177D682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1" creationId="{F00E5498-049B-4603-8107-545E65AF8EA0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2" creationId="{6EF50461-A384-40AA-90C2-7A1EA176B5B3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3" creationId="{36FF9A0D-7423-494E-A254-E25B29A40F20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4" creationId="{0E7EC88E-533D-411F-A72A-3FD412E1B86D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5" creationId="{468BDDD9-084C-40B0-AD5C-ADED6B50C4BE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6" creationId="{240E0544-8210-428A-ACD0-C311584515D3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7" creationId="{57A5EDE6-930C-48D8-B302-F4948820F6CE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8" creationId="{A81A2F83-EEF8-4097-8072-A5F353398AEC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19" creationId="{8E97069A-EEB4-4EF0-AF29-09F2CB402788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20" creationId="{B63ADBE4-AEBA-4694-A4D6-C53D411E6710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21" creationId="{C2E6EAF6-4128-42B8-9B09-4B571130F242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22" creationId="{3D4CE1E8-E321-4977-B10B-4B9A2AE6D775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23" creationId="{F7EA7B2F-8B2D-40B6-83B7-1F93612D6E7A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27" creationId="{2E53B460-C1A0-44E1-BE1F-D9B72BAAD360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30" creationId="{E5AA5710-D299-4DEC-8944-6A7550A84D58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33" creationId="{66651952-1B43-4BE3-9DD3-127A4E40B9BC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35" creationId="{CB3E1879-4E44-4538-8BD1-F6F719F59148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37" creationId="{4263A5C4-3C92-4A4B-A27E-13B798F05A95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38" creationId="{BE0E0945-8205-4DE1-86F3-485A338239F3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40" creationId="{6B9DD77F-AEDB-47ED-8369-A91F141A2ADB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70" creationId="{1AF72436-6A32-49B6-856C-65C298B52169}"/>
          </ac:spMkLst>
        </pc:spChg>
        <pc:spChg chg="del mod">
          <ac:chgData name="Al Brooks" userId="34fc579134f071c1" providerId="LiveId" clId="{51A4D550-F3C0-4E7C-9B87-2FA2A06BE6B0}" dt="2021-01-14T22:19:41.936" v="1340" actId="478"/>
          <ac:spMkLst>
            <pc:docMk/>
            <pc:sldMk cId="2087371" sldId="6911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4T22:19:57.038" v="1345" actId="478"/>
          <ac:spMkLst>
            <pc:docMk/>
            <pc:sldMk cId="2087371" sldId="6911"/>
            <ac:spMk id="232" creationId="{819AFA96-EEDE-4161-BAAB-3CEFDF1596C7}"/>
          </ac:spMkLst>
        </pc:spChg>
        <pc:picChg chg="del mod modCrop">
          <ac:chgData name="Al Brooks" userId="34fc579134f071c1" providerId="LiveId" clId="{51A4D550-F3C0-4E7C-9B87-2FA2A06BE6B0}" dt="2021-01-14T22:19:38.322" v="1339" actId="21"/>
          <ac:picMkLst>
            <pc:docMk/>
            <pc:sldMk cId="2087371" sldId="6911"/>
            <ac:picMk id="4" creationId="{65E8DC8A-43E3-4BCE-A956-F45C90090453}"/>
          </ac:picMkLst>
        </pc:picChg>
        <pc:picChg chg="add del mod ord">
          <ac:chgData name="Al Brooks" userId="34fc579134f071c1" providerId="LiveId" clId="{51A4D550-F3C0-4E7C-9B87-2FA2A06BE6B0}" dt="2021-01-14T23:12:10.462" v="2208" actId="478"/>
          <ac:picMkLst>
            <pc:docMk/>
            <pc:sldMk cId="2087371" sldId="6911"/>
            <ac:picMk id="125" creationId="{2815216F-5F81-43DB-B776-C1E018B82DA4}"/>
          </ac:picMkLst>
        </pc:picChg>
        <pc:picChg chg="add mod">
          <ac:chgData name="Al Brooks" userId="34fc579134f071c1" providerId="LiveId" clId="{51A4D550-F3C0-4E7C-9B87-2FA2A06BE6B0}" dt="2021-01-14T23:12:12.191" v="2209"/>
          <ac:picMkLst>
            <pc:docMk/>
            <pc:sldMk cId="2087371" sldId="6911"/>
            <ac:picMk id="126" creationId="{38D4FFF8-0271-438E-88B3-B86EF6C77436}"/>
          </ac:picMkLst>
        </pc:pic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82" creationId="{85F95AC1-8EAF-4603-86DF-E8EB341807F2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84" creationId="{583E6DA6-798E-44FB-8924-03F12B13137D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86" creationId="{EDD90514-F725-46BB-8915-BC1E7401B37E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88" creationId="{0275D9A8-79C1-48E7-B722-46FDDF8643AC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90" creationId="{9FEFB04A-E68A-4E68-88AC-9B03FB0FF5CA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92" creationId="{92C01D06-F0D2-43E7-B056-A3BAAD585588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94" creationId="{A9D4992A-DBCB-476A-9DB3-032B00E63C8C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96" creationId="{9B3E7E69-5407-4647-A10F-D566ABFE824B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98" creationId="{4B584887-D5BB-4578-99C0-B1050581F831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100" creationId="{3A6DC0F1-BF10-4175-9A81-77B8739B411F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102" creationId="{531DC675-60F0-480F-B125-DAACB6467928}"/>
          </ac:cxnSpMkLst>
        </pc:cxnChg>
        <pc:cxnChg chg="del mod">
          <ac:chgData name="Al Brooks" userId="34fc579134f071c1" providerId="LiveId" clId="{51A4D550-F3C0-4E7C-9B87-2FA2A06BE6B0}" dt="2021-01-14T22:19:41.936" v="1340" actId="478"/>
          <ac:cxnSpMkLst>
            <pc:docMk/>
            <pc:sldMk cId="2087371" sldId="6911"/>
            <ac:cxnSpMk id="136" creationId="{48BFA232-203D-485C-89CE-636082534D3F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4T22:19:57.038" v="1345" actId="478"/>
          <ac:cxnSpMkLst>
            <pc:docMk/>
            <pc:sldMk cId="2087371" sldId="6911"/>
            <ac:cxnSpMk id="244" creationId="{A01D7C86-0024-44FE-BA74-69C0E0D0D261}"/>
          </ac:cxnSpMkLst>
        </pc:cxnChg>
      </pc:sldChg>
      <pc:sldChg chg="del">
        <pc:chgData name="Al Brooks" userId="34fc579134f071c1" providerId="LiveId" clId="{51A4D550-F3C0-4E7C-9B87-2FA2A06BE6B0}" dt="2021-01-14T18:34:59.311" v="0" actId="47"/>
        <pc:sldMkLst>
          <pc:docMk/>
          <pc:sldMk cId="1121717777" sldId="6911"/>
        </pc:sldMkLst>
      </pc:sldChg>
      <pc:sldChg chg="addSp delSp modSp add del mod modClrScheme chgLayout">
        <pc:chgData name="Al Brooks" userId="34fc579134f071c1" providerId="LiveId" clId="{51A4D550-F3C0-4E7C-9B87-2FA2A06BE6B0}" dt="2021-01-19T19:21:55.461" v="6260" actId="47"/>
        <pc:sldMkLst>
          <pc:docMk/>
          <pc:sldMk cId="3536059890" sldId="6911"/>
        </pc:sldMkLst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" creationId="{BC1EA356-AA12-4342-A103-DCF6D5B50FEE}"/>
          </ac:spMkLst>
        </pc:spChg>
        <pc:spChg chg="mod ord">
          <ac:chgData name="Al Brooks" userId="34fc579134f071c1" providerId="LiveId" clId="{51A4D550-F3C0-4E7C-9B87-2FA2A06BE6B0}" dt="2021-01-15T21:59:09.902" v="3191" actId="6549"/>
          <ac:spMkLst>
            <pc:docMk/>
            <pc:sldMk cId="3536059890" sldId="6911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25:05.728" v="3824" actId="1076"/>
          <ac:spMkLst>
            <pc:docMk/>
            <pc:sldMk cId="3536059890" sldId="6911"/>
            <ac:spMk id="21" creationId="{D800B438-E78B-4C04-8812-E548DC25F1F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4" creationId="{73E7D240-D4D0-4DBD-9466-FC28BF8E8FE8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5" creationId="{F37968F7-9539-41D4-8E48-9366C1A88225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6" creationId="{71BCF903-79B3-46DE-AF9E-D0AD3EA6B28D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7" creationId="{35CB166F-EACE-481A-AB90-9DB7BC5FEF87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8" creationId="{CB6AD3D6-84EC-4E9A-89C4-CE860E4367C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09" creationId="{183F05F4-21D9-4C58-BDDF-15FBA8258744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0" creationId="{3A48BE7A-268F-439E-86EB-4E865587570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1" creationId="{6B8C0B69-C51E-40A3-BEC5-CB8F807B356C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2" creationId="{35A65C38-732D-4738-A0CE-058C7E7E28DA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3" creationId="{64BFF64D-1BB6-4F1B-805C-4DE1C489E1B5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4" creationId="{25ED6663-0B90-4DFA-8FF9-846F0777CD40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5" creationId="{3BF022F1-1190-4C0E-A087-142E15BD4CD4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6" creationId="{FC4C8D1A-CF62-4036-A947-ECB1B157113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7" creationId="{4E0595DA-DB42-4E32-81CB-21297075CFC4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8" creationId="{31BE98EA-C5F2-4EA1-8BFA-F95A65B344A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19" creationId="{160BEE1E-9AF2-4E39-869B-20A2A2812022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0" creationId="{879E1DD6-1803-40F0-B2ED-BE3B0E752FED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1" creationId="{11FC2965-2B36-44E9-81A3-196CDB5CF552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2" creationId="{CC6E4E4D-2558-4AC0-AEC5-B1F83F87A267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3" creationId="{1A7D1756-9170-47B0-9CFF-003950DBDF0A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4" creationId="{B51ECF7B-7DEE-4D5E-92CD-ADA58EA6382E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5" creationId="{C9CEB704-1EB2-423C-85FD-6197B39A41FC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6" creationId="{F6A08852-6344-48F8-BBE6-596868B5391C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7" creationId="{8B251CEC-D5BC-4C13-B460-29A76797CCB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28" creationId="{F0B55D6A-D627-41FA-B024-3EDE8F271C5D}"/>
          </ac:spMkLst>
        </pc:spChg>
        <pc:spChg chg="del">
          <ac:chgData name="Al Brooks" userId="34fc579134f071c1" providerId="LiveId" clId="{51A4D550-F3C0-4E7C-9B87-2FA2A06BE6B0}" dt="2021-01-15T21:58:46.625" v="3163" actId="478"/>
          <ac:spMkLst>
            <pc:docMk/>
            <pc:sldMk cId="3536059890" sldId="6911"/>
            <ac:spMk id="129" creationId="{D999442C-4F64-4244-B683-EB39F31AEE77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30" creationId="{F1DBA23F-BE8C-406C-8F76-86F099E19163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31" creationId="{F8543AEB-F3E3-4BAB-BB3B-06CDDB8DCD42}"/>
          </ac:spMkLst>
        </pc:spChg>
        <pc:spChg chg="add mod">
          <ac:chgData name="Al Brooks" userId="34fc579134f071c1" providerId="LiveId" clId="{51A4D550-F3C0-4E7C-9B87-2FA2A06BE6B0}" dt="2021-01-15T21:57:24.739" v="3145"/>
          <ac:spMkLst>
            <pc:docMk/>
            <pc:sldMk cId="3536059890" sldId="6911"/>
            <ac:spMk id="133" creationId="{4CBE72B4-909B-4E3D-BA19-532922791018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34" creationId="{753846C5-FF99-41A6-810E-2ABDF574937A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39" creationId="{EF06D31C-F99D-46EB-A7B1-4563C0FB4A5B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40" creationId="{14E24EE8-2D2B-48A4-AC98-7DFC30F88F4E}"/>
          </ac:spMkLst>
        </pc:spChg>
        <pc:spChg chg="del">
          <ac:chgData name="Al Brooks" userId="34fc579134f071c1" providerId="LiveId" clId="{51A4D550-F3C0-4E7C-9B87-2FA2A06BE6B0}" dt="2021-01-15T21:58:43.771" v="3162" actId="478"/>
          <ac:spMkLst>
            <pc:docMk/>
            <pc:sldMk cId="3536059890" sldId="6911"/>
            <ac:spMk id="141" creationId="{4039977F-A1D4-4488-9770-F929965668A7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25:01.601" v="3823" actId="478"/>
          <ac:spMkLst>
            <pc:docMk/>
            <pc:sldMk cId="3536059890" sldId="6911"/>
            <ac:spMk id="232" creationId="{819AFA96-EEDE-4161-BAAB-3CEFDF1596C7}"/>
          </ac:spMkLst>
        </pc:spChg>
        <pc:picChg chg="del mod modCrop">
          <ac:chgData name="Al Brooks" userId="34fc579134f071c1" providerId="LiveId" clId="{51A4D550-F3C0-4E7C-9B87-2FA2A06BE6B0}" dt="2021-01-15T21:57:35.714" v="3147" actId="21"/>
          <ac:picMkLst>
            <pc:docMk/>
            <pc:sldMk cId="3536059890" sldId="6911"/>
            <ac:picMk id="4" creationId="{5F162125-4C38-472C-B6CC-914D56F3F123}"/>
          </ac:picMkLst>
        </pc:picChg>
        <pc:picChg chg="add del mod">
          <ac:chgData name="Al Brooks" userId="34fc579134f071c1" providerId="LiveId" clId="{51A4D550-F3C0-4E7C-9B87-2FA2A06BE6B0}" dt="2021-01-15T22:16:47.448" v="3478" actId="478"/>
          <ac:picMkLst>
            <pc:docMk/>
            <pc:sldMk cId="3536059890" sldId="6911"/>
            <ac:picMk id="136" creationId="{F5A9F3A0-079D-4942-A9E7-C7269FE17D19}"/>
          </ac:picMkLst>
        </pc:picChg>
        <pc:picChg chg="add mod">
          <ac:chgData name="Al Brooks" userId="34fc579134f071c1" providerId="LiveId" clId="{51A4D550-F3C0-4E7C-9B87-2FA2A06BE6B0}" dt="2021-01-15T22:16:49.025" v="3479"/>
          <ac:picMkLst>
            <pc:docMk/>
            <pc:sldMk cId="3536059890" sldId="6911"/>
            <ac:picMk id="138" creationId="{F77E4D32-E31E-4118-A6D6-29D2D6B037A1}"/>
          </ac:picMkLst>
        </pc:pic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82" creationId="{6AF02AD6-9636-4555-B5D7-F64172F40386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84" creationId="{526C17FD-EDC4-4E5C-B2B2-FFA5A82DD652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86" creationId="{CFDDF347-E3B9-4FDB-BCDF-B18ABAF2E0B5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88" creationId="{B0E82DB7-0483-49CA-82D1-E67EFE6DC7B5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0" creationId="{10F55662-44A3-4A06-8B9B-7EDD2FBED89D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2" creationId="{D7E23A80-2312-43C1-A4D4-B841E1A68031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4" creationId="{CAA9A285-CEDD-448A-80AA-FB5E6B31A17B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6" creationId="{1EA2022E-E7B1-4FA9-B7D7-C25C64A9EF7C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8" creationId="{6EB1B0C7-62AE-45BB-93DD-2AB466F5EA14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99" creationId="{D173CBF9-5837-4F4C-B2B1-56449B8DDE1D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102" creationId="{6E97137E-3C4B-4605-AB4A-8EF0A3CF1F2A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132" creationId="{DAEC2939-8CFD-4515-B2C5-F92F051A015B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135" creationId="{D28EACB8-9C9B-41D1-BA66-861F6C9B76C3}"/>
          </ac:cxnSpMkLst>
        </pc:cxnChg>
        <pc:cxnChg chg="del">
          <ac:chgData name="Al Brooks" userId="34fc579134f071c1" providerId="LiveId" clId="{51A4D550-F3C0-4E7C-9B87-2FA2A06BE6B0}" dt="2021-01-15T21:58:43.771" v="3162" actId="478"/>
          <ac:cxnSpMkLst>
            <pc:docMk/>
            <pc:sldMk cId="3536059890" sldId="6911"/>
            <ac:cxnSpMk id="137" creationId="{CBC725F4-5F1C-4D00-897E-E32C9CC0BF09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25:01.601" v="3823" actId="478"/>
          <ac:cxnSpMkLst>
            <pc:docMk/>
            <pc:sldMk cId="3536059890" sldId="691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5T18:46:49.269" v="2335" actId="47"/>
        <pc:sldMkLst>
          <pc:docMk/>
          <pc:sldMk cId="684529181" sldId="6912"/>
        </pc:sldMkLst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04" creationId="{6878C1FE-DD2C-4681-9B5C-95D5FE9DFD2F}"/>
          </ac:spMkLst>
        </pc:spChg>
        <pc:spChg chg="mod">
          <ac:chgData name="Al Brooks" userId="34fc579134f071c1" providerId="LiveId" clId="{51A4D550-F3C0-4E7C-9B87-2FA2A06BE6B0}" dt="2021-01-14T22:59:39.953" v="2033" actId="108"/>
          <ac:spMkLst>
            <pc:docMk/>
            <pc:sldMk cId="684529181" sldId="6912"/>
            <ac:spMk id="105" creationId="{777E3012-1978-4ECB-8DC4-D7D4613F3CEA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06" creationId="{66C8A484-7ED2-458A-8133-22363F5F9FD8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07" creationId="{612F0DCD-6E4C-46F5-8887-EB72A6351C08}"/>
          </ac:spMkLst>
        </pc:spChg>
        <pc:spChg chg="mod">
          <ac:chgData name="Al Brooks" userId="34fc579134f071c1" providerId="LiveId" clId="{51A4D550-F3C0-4E7C-9B87-2FA2A06BE6B0}" dt="2021-01-14T22:59:45.468" v="2034" actId="108"/>
          <ac:spMkLst>
            <pc:docMk/>
            <pc:sldMk cId="684529181" sldId="6912"/>
            <ac:spMk id="108" creationId="{AE7CC541-DA88-4773-999F-80D5E1E66B70}"/>
          </ac:spMkLst>
        </pc:spChg>
        <pc:spChg chg="mod">
          <ac:chgData name="Al Brooks" userId="34fc579134f071c1" providerId="LiveId" clId="{51A4D550-F3C0-4E7C-9B87-2FA2A06BE6B0}" dt="2021-01-14T22:58:52.533" v="2030" actId="108"/>
          <ac:spMkLst>
            <pc:docMk/>
            <pc:sldMk cId="684529181" sldId="6912"/>
            <ac:spMk id="109" creationId="{E17F3608-6E2F-4C4B-8117-0605C6E1D75F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0" creationId="{8B59A731-25D1-40DF-A800-3C3BF177D682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1" creationId="{F00E5498-049B-4603-8107-545E65AF8EA0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2" creationId="{6EF50461-A384-40AA-90C2-7A1EA176B5B3}"/>
          </ac:spMkLst>
        </pc:spChg>
        <pc:spChg chg="mod">
          <ac:chgData name="Al Brooks" userId="34fc579134f071c1" providerId="LiveId" clId="{51A4D550-F3C0-4E7C-9B87-2FA2A06BE6B0}" dt="2021-01-14T22:59:09.471" v="2031" actId="108"/>
          <ac:spMkLst>
            <pc:docMk/>
            <pc:sldMk cId="684529181" sldId="6912"/>
            <ac:spMk id="113" creationId="{36FF9A0D-7423-494E-A254-E25B29A40F20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4" creationId="{0E7EC88E-533D-411F-A72A-3FD412E1B86D}"/>
          </ac:spMkLst>
        </pc:spChg>
        <pc:spChg chg="mod">
          <ac:chgData name="Al Brooks" userId="34fc579134f071c1" providerId="LiveId" clId="{51A4D550-F3C0-4E7C-9B87-2FA2A06BE6B0}" dt="2021-01-14T22:59:18.059" v="2032" actId="108"/>
          <ac:spMkLst>
            <pc:docMk/>
            <pc:sldMk cId="684529181" sldId="6912"/>
            <ac:spMk id="115" creationId="{468BDDD9-084C-40B0-AD5C-ADED6B50C4BE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6" creationId="{240E0544-8210-428A-ACD0-C311584515D3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7" creationId="{57A5EDE6-930C-48D8-B302-F4948820F6CE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8" creationId="{A81A2F83-EEF8-4097-8072-A5F353398AEC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19" creationId="{8E97069A-EEB4-4EF0-AF29-09F2CB402788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20" creationId="{B63ADBE4-AEBA-4694-A4D6-C53D411E6710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21" creationId="{C2E6EAF6-4128-42B8-9B09-4B571130F242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22" creationId="{3D4CE1E8-E321-4977-B10B-4B9A2AE6D775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23" creationId="{F7EA7B2F-8B2D-40B6-83B7-1F93612D6E7A}"/>
          </ac:spMkLst>
        </pc:spChg>
        <pc:spChg chg="add del mod">
          <ac:chgData name="Al Brooks" userId="34fc579134f071c1" providerId="LiveId" clId="{51A4D550-F3C0-4E7C-9B87-2FA2A06BE6B0}" dt="2021-01-14T22:36:23.441" v="1474" actId="478"/>
          <ac:spMkLst>
            <pc:docMk/>
            <pc:sldMk cId="684529181" sldId="6912"/>
            <ac:spMk id="126" creationId="{E7219705-DBB4-4086-9BBB-CE5972273D23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27" creationId="{2E53B460-C1A0-44E1-BE1F-D9B72BAAD360}"/>
          </ac:spMkLst>
        </pc:spChg>
        <pc:spChg chg="add mod">
          <ac:chgData name="Al Brooks" userId="34fc579134f071c1" providerId="LiveId" clId="{51A4D550-F3C0-4E7C-9B87-2FA2A06BE6B0}" dt="2021-01-14T22:36:19.047" v="1473" actId="6549"/>
          <ac:spMkLst>
            <pc:docMk/>
            <pc:sldMk cId="684529181" sldId="6912"/>
            <ac:spMk id="128" creationId="{65EEBC8A-948C-44B1-9E37-D59739AE691A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30" creationId="{E5AA5710-D299-4DEC-8944-6A7550A84D58}"/>
          </ac:spMkLst>
        </pc:spChg>
        <pc:spChg chg="mod">
          <ac:chgData name="Al Brooks" userId="34fc579134f071c1" providerId="LiveId" clId="{51A4D550-F3C0-4E7C-9B87-2FA2A06BE6B0}" dt="2021-01-14T22:36:30.981" v="1490" actId="1036"/>
          <ac:spMkLst>
            <pc:docMk/>
            <pc:sldMk cId="684529181" sldId="6912"/>
            <ac:spMk id="133" creationId="{66651952-1B43-4BE3-9DD3-127A4E40B9BC}"/>
          </ac:spMkLst>
        </pc:spChg>
        <pc:spChg chg="del mod">
          <ac:chgData name="Al Brooks" userId="34fc579134f071c1" providerId="LiveId" clId="{51A4D550-F3C0-4E7C-9B87-2FA2A06BE6B0}" dt="2021-01-14T23:02:13.921" v="2177" actId="478"/>
          <ac:spMkLst>
            <pc:docMk/>
            <pc:sldMk cId="684529181" sldId="6912"/>
            <ac:spMk id="135" creationId="{CB3E1879-4E44-4538-8BD1-F6F719F59148}"/>
          </ac:spMkLst>
        </pc:spChg>
        <pc:spChg chg="del mod">
          <ac:chgData name="Al Brooks" userId="34fc579134f071c1" providerId="LiveId" clId="{51A4D550-F3C0-4E7C-9B87-2FA2A06BE6B0}" dt="2021-01-14T22:41:03.898" v="1608" actId="478"/>
          <ac:spMkLst>
            <pc:docMk/>
            <pc:sldMk cId="684529181" sldId="6912"/>
            <ac:spMk id="137" creationId="{4263A5C4-3C92-4A4B-A27E-13B798F05A95}"/>
          </ac:spMkLst>
        </pc:spChg>
        <pc:spChg chg="mod">
          <ac:chgData name="Al Brooks" userId="34fc579134f071c1" providerId="LiveId" clId="{51A4D550-F3C0-4E7C-9B87-2FA2A06BE6B0}" dt="2021-01-14T22:48:25.316" v="1838" actId="1076"/>
          <ac:spMkLst>
            <pc:docMk/>
            <pc:sldMk cId="684529181" sldId="6912"/>
            <ac:spMk id="138" creationId="{BE0E0945-8205-4DE1-86F3-485A338239F3}"/>
          </ac:spMkLst>
        </pc:spChg>
        <pc:spChg chg="mod">
          <ac:chgData name="Al Brooks" userId="34fc579134f071c1" providerId="LiveId" clId="{51A4D550-F3C0-4E7C-9B87-2FA2A06BE6B0}" dt="2021-01-14T23:03:26.516" v="2204" actId="404"/>
          <ac:spMkLst>
            <pc:docMk/>
            <pc:sldMk cId="684529181" sldId="6912"/>
            <ac:spMk id="140" creationId="{6B9DD77F-AEDB-47ED-8369-A91F141A2ADB}"/>
          </ac:spMkLst>
        </pc:spChg>
        <pc:spChg chg="add del mod">
          <ac:chgData name="Al Brooks" userId="34fc579134f071c1" providerId="LiveId" clId="{51A4D550-F3C0-4E7C-9B87-2FA2A06BE6B0}" dt="2021-01-14T22:48:17.541" v="1837" actId="478"/>
          <ac:spMkLst>
            <pc:docMk/>
            <pc:sldMk cId="684529181" sldId="6912"/>
            <ac:spMk id="141" creationId="{5F432442-BBD5-4308-A2BA-B8F09B2BFB8B}"/>
          </ac:spMkLst>
        </pc:spChg>
        <pc:spChg chg="add del mod">
          <ac:chgData name="Al Brooks" userId="34fc579134f071c1" providerId="LiveId" clId="{51A4D550-F3C0-4E7C-9B87-2FA2A06BE6B0}" dt="2021-01-14T22:48:13.741" v="1833" actId="478"/>
          <ac:spMkLst>
            <pc:docMk/>
            <pc:sldMk cId="684529181" sldId="6912"/>
            <ac:spMk id="142" creationId="{0DD26858-6E84-4AFD-86EF-72A037C3D5F7}"/>
          </ac:spMkLst>
        </pc:spChg>
        <pc:spChg chg="add del mod">
          <ac:chgData name="Al Brooks" userId="34fc579134f071c1" providerId="LiveId" clId="{51A4D550-F3C0-4E7C-9B87-2FA2A06BE6B0}" dt="2021-01-14T22:48:15.021" v="1835" actId="478"/>
          <ac:spMkLst>
            <pc:docMk/>
            <pc:sldMk cId="684529181" sldId="6912"/>
            <ac:spMk id="143" creationId="{6F500C55-1DEC-4ACA-8926-895E890FFE2B}"/>
          </ac:spMkLst>
        </pc:spChg>
        <pc:spChg chg="add del mod">
          <ac:chgData name="Al Brooks" userId="34fc579134f071c1" providerId="LiveId" clId="{51A4D550-F3C0-4E7C-9B87-2FA2A06BE6B0}" dt="2021-01-14T22:48:16.104" v="1836" actId="478"/>
          <ac:spMkLst>
            <pc:docMk/>
            <pc:sldMk cId="684529181" sldId="6912"/>
            <ac:spMk id="144" creationId="{8A99FC19-8BC9-4E46-9C3D-2F900F5DFD8F}"/>
          </ac:spMkLst>
        </pc:spChg>
        <pc:spChg chg="add mod">
          <ac:chgData name="Al Brooks" userId="34fc579134f071c1" providerId="LiveId" clId="{51A4D550-F3C0-4E7C-9B87-2FA2A06BE6B0}" dt="2021-01-14T22:40:21" v="1604"/>
          <ac:spMkLst>
            <pc:docMk/>
            <pc:sldMk cId="684529181" sldId="6912"/>
            <ac:spMk id="146" creationId="{1E465017-CFF3-4B19-B3EB-BC9C4A5207E7}"/>
          </ac:spMkLst>
        </pc:spChg>
        <pc:spChg chg="add mod">
          <ac:chgData name="Al Brooks" userId="34fc579134f071c1" providerId="LiveId" clId="{51A4D550-F3C0-4E7C-9B87-2FA2A06BE6B0}" dt="2021-01-14T23:00:14.099" v="2038" actId="14100"/>
          <ac:spMkLst>
            <pc:docMk/>
            <pc:sldMk cId="684529181" sldId="6912"/>
            <ac:spMk id="147" creationId="{1E520C80-8523-4D56-AA20-048A3AC87BAB}"/>
          </ac:spMkLst>
        </pc:spChg>
        <pc:spChg chg="add del mod">
          <ac:chgData name="Al Brooks" userId="34fc579134f071c1" providerId="LiveId" clId="{51A4D550-F3C0-4E7C-9B87-2FA2A06BE6B0}" dt="2021-01-14T23:00:05.105" v="2036" actId="478"/>
          <ac:spMkLst>
            <pc:docMk/>
            <pc:sldMk cId="684529181" sldId="6912"/>
            <ac:spMk id="149" creationId="{9FD0A36A-71C0-45D8-9217-B1E2C1B17CEB}"/>
          </ac:spMkLst>
        </pc:spChg>
        <pc:spChg chg="add mod">
          <ac:chgData name="Al Brooks" userId="34fc579134f071c1" providerId="LiveId" clId="{51A4D550-F3C0-4E7C-9B87-2FA2A06BE6B0}" dt="2021-01-14T22:46:42.044" v="1818"/>
          <ac:spMkLst>
            <pc:docMk/>
            <pc:sldMk cId="684529181" sldId="6912"/>
            <ac:spMk id="151" creationId="{2FD902FB-229E-4E3A-A9E0-47E6BE596F23}"/>
          </ac:spMkLst>
        </pc:spChg>
        <pc:spChg chg="add mod">
          <ac:chgData name="Al Brooks" userId="34fc579134f071c1" providerId="LiveId" clId="{51A4D550-F3C0-4E7C-9B87-2FA2A06BE6B0}" dt="2021-01-14T22:46:42.044" v="1818"/>
          <ac:spMkLst>
            <pc:docMk/>
            <pc:sldMk cId="684529181" sldId="6912"/>
            <ac:spMk id="152" creationId="{4FBFABD6-8FE4-4246-9272-11B111BD05E6}"/>
          </ac:spMkLst>
        </pc:spChg>
        <pc:spChg chg="add mod">
          <ac:chgData name="Al Brooks" userId="34fc579134f071c1" providerId="LiveId" clId="{51A4D550-F3C0-4E7C-9B87-2FA2A06BE6B0}" dt="2021-01-14T22:46:42.044" v="1818"/>
          <ac:spMkLst>
            <pc:docMk/>
            <pc:sldMk cId="684529181" sldId="6912"/>
            <ac:spMk id="153" creationId="{562059F3-6D25-433A-AEE1-2A89D17EC42E}"/>
          </ac:spMkLst>
        </pc:spChg>
        <pc:spChg chg="add mod">
          <ac:chgData name="Al Brooks" userId="34fc579134f071c1" providerId="LiveId" clId="{51A4D550-F3C0-4E7C-9B87-2FA2A06BE6B0}" dt="2021-01-14T22:53:37.091" v="1989" actId="27107"/>
          <ac:spMkLst>
            <pc:docMk/>
            <pc:sldMk cId="684529181" sldId="6912"/>
            <ac:spMk id="156" creationId="{74EF36D8-D4F5-4096-AF47-C03837A2C699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4T22:34:50.551" v="1402" actId="478"/>
          <ac:spMkLst>
            <pc:docMk/>
            <pc:sldMk cId="684529181" sldId="6912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178" creationId="{58AD4589-C940-4B3A-B426-E89BB9859B64}"/>
          </ac:spMkLst>
        </pc:spChg>
        <pc:spChg chg="add mod">
          <ac:chgData name="Al Brooks" userId="34fc579134f071c1" providerId="LiveId" clId="{51A4D550-F3C0-4E7C-9B87-2FA2A06BE6B0}" dt="2021-01-14T23:03:01.406" v="2201" actId="1076"/>
          <ac:spMkLst>
            <pc:docMk/>
            <pc:sldMk cId="684529181" sldId="6912"/>
            <ac:spMk id="213" creationId="{45B10832-8A5D-4ED6-94CE-7A3DF14C3F07}"/>
          </ac:spMkLst>
        </pc:spChg>
        <pc:spChg chg="add mod">
          <ac:chgData name="Al Brooks" userId="34fc579134f071c1" providerId="LiveId" clId="{51A4D550-F3C0-4E7C-9B87-2FA2A06BE6B0}" dt="2021-01-14T23:11:49.369" v="2206" actId="1076"/>
          <ac:spMkLst>
            <pc:docMk/>
            <pc:sldMk cId="684529181" sldId="6912"/>
            <ac:spMk id="214" creationId="{8DA0C14B-E181-4107-B151-AFEA0DBDFB36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4T23:12:00.147" v="2207" actId="478"/>
          <ac:spMkLst>
            <pc:docMk/>
            <pc:sldMk cId="684529181" sldId="6912"/>
            <ac:spMk id="232" creationId="{819AFA96-EEDE-4161-BAAB-3CEFDF1596C7}"/>
          </ac:spMkLst>
        </pc:spChg>
        <pc:picChg chg="mod">
          <ac:chgData name="Al Brooks" userId="34fc579134f071c1" providerId="LiveId" clId="{51A4D550-F3C0-4E7C-9B87-2FA2A06BE6B0}" dt="2021-01-14T22:36:30.981" v="1490" actId="1036"/>
          <ac:picMkLst>
            <pc:docMk/>
            <pc:sldMk cId="684529181" sldId="6912"/>
            <ac:picMk id="4" creationId="{65E8DC8A-43E3-4BCE-A956-F45C90090453}"/>
          </ac:picMkLst>
        </pc:pic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82" creationId="{85F95AC1-8EAF-4603-86DF-E8EB341807F2}"/>
          </ac:cxnSpMkLst>
        </pc:cxnChg>
        <pc:cxnChg chg="del">
          <ac:chgData name="Al Brooks" userId="34fc579134f071c1" providerId="LiveId" clId="{51A4D550-F3C0-4E7C-9B87-2FA2A06BE6B0}" dt="2021-01-14T22:23:48.491" v="1387" actId="478"/>
          <ac:cxnSpMkLst>
            <pc:docMk/>
            <pc:sldMk cId="684529181" sldId="6912"/>
            <ac:cxnSpMk id="84" creationId="{583E6DA6-798E-44FB-8924-03F12B13137D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86" creationId="{EDD90514-F725-46BB-8915-BC1E7401B37E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88" creationId="{0275D9A8-79C1-48E7-B722-46FDDF8643AC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90" creationId="{9FEFB04A-E68A-4E68-88AC-9B03FB0FF5CA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92" creationId="{92C01D06-F0D2-43E7-B056-A3BAAD585588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94" creationId="{A9D4992A-DBCB-476A-9DB3-032B00E63C8C}"/>
          </ac:cxnSpMkLst>
        </pc:cxnChg>
        <pc:cxnChg chg="del mod">
          <ac:chgData name="Al Brooks" userId="34fc579134f071c1" providerId="LiveId" clId="{51A4D550-F3C0-4E7C-9B87-2FA2A06BE6B0}" dt="2021-01-14T22:50:10.711" v="1874" actId="478"/>
          <ac:cxnSpMkLst>
            <pc:docMk/>
            <pc:sldMk cId="684529181" sldId="6912"/>
            <ac:cxnSpMk id="96" creationId="{9B3E7E69-5407-4647-A10F-D566ABFE824B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98" creationId="{4B584887-D5BB-4578-99C0-B1050581F831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100" creationId="{3A6DC0F1-BF10-4175-9A81-77B8739B411F}"/>
          </ac:cxnSpMkLst>
        </pc:cxnChg>
        <pc:cxnChg chg="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102" creationId="{531DC675-60F0-480F-B125-DAACB6467928}"/>
          </ac:cxnSpMkLst>
        </pc:cxnChg>
        <pc:cxnChg chg="add mod">
          <ac:chgData name="Al Brooks" userId="34fc579134f071c1" providerId="LiveId" clId="{51A4D550-F3C0-4E7C-9B87-2FA2A06BE6B0}" dt="2021-01-14T22:36:30.981" v="1490" actId="1036"/>
          <ac:cxnSpMkLst>
            <pc:docMk/>
            <pc:sldMk cId="684529181" sldId="6912"/>
            <ac:cxnSpMk id="125" creationId="{6A87A14E-6724-4412-A65A-5D9E7AC8777E}"/>
          </ac:cxnSpMkLst>
        </pc:cxnChg>
        <pc:cxnChg chg="add del mod">
          <ac:chgData name="Al Brooks" userId="34fc579134f071c1" providerId="LiveId" clId="{51A4D550-F3C0-4E7C-9B87-2FA2A06BE6B0}" dt="2021-01-14T22:35:20.298" v="1412" actId="478"/>
          <ac:cxnSpMkLst>
            <pc:docMk/>
            <pc:sldMk cId="684529181" sldId="6912"/>
            <ac:cxnSpMk id="129" creationId="{895A53A7-24B0-4041-9BE6-293A74352A76}"/>
          </ac:cxnSpMkLst>
        </pc:cxnChg>
        <pc:cxnChg chg="add del mod">
          <ac:chgData name="Al Brooks" userId="34fc579134f071c1" providerId="LiveId" clId="{51A4D550-F3C0-4E7C-9B87-2FA2A06BE6B0}" dt="2021-01-14T22:36:36.420" v="1492" actId="478"/>
          <ac:cxnSpMkLst>
            <pc:docMk/>
            <pc:sldMk cId="684529181" sldId="6912"/>
            <ac:cxnSpMk id="131" creationId="{3B72BDA4-057D-426E-8040-51EBC4388BEF}"/>
          </ac:cxnSpMkLst>
        </pc:cxnChg>
        <pc:cxnChg chg="add mod">
          <ac:chgData name="Al Brooks" userId="34fc579134f071c1" providerId="LiveId" clId="{51A4D550-F3C0-4E7C-9B87-2FA2A06BE6B0}" dt="2021-01-14T22:36:45.643" v="1511" actId="1038"/>
          <ac:cxnSpMkLst>
            <pc:docMk/>
            <pc:sldMk cId="684529181" sldId="6912"/>
            <ac:cxnSpMk id="132" creationId="{79840704-5291-4EA2-AA68-93949E52D169}"/>
          </ac:cxnSpMkLst>
        </pc:cxnChg>
        <pc:cxnChg chg="add mod">
          <ac:chgData name="Al Brooks" userId="34fc579134f071c1" providerId="LiveId" clId="{51A4D550-F3C0-4E7C-9B87-2FA2A06BE6B0}" dt="2021-01-14T22:39:10.822" v="1581" actId="571"/>
          <ac:cxnSpMkLst>
            <pc:docMk/>
            <pc:sldMk cId="684529181" sldId="6912"/>
            <ac:cxnSpMk id="134" creationId="{0F4A0347-C3F0-403D-A200-63A5C740DAD8}"/>
          </ac:cxnSpMkLst>
        </pc:cxnChg>
        <pc:cxnChg chg="del mod">
          <ac:chgData name="Al Brooks" userId="34fc579134f071c1" providerId="LiveId" clId="{51A4D550-F3C0-4E7C-9B87-2FA2A06BE6B0}" dt="2021-01-14T23:02:15.429" v="2178" actId="478"/>
          <ac:cxnSpMkLst>
            <pc:docMk/>
            <pc:sldMk cId="684529181" sldId="6912"/>
            <ac:cxnSpMk id="136" creationId="{48BFA232-203D-485C-89CE-636082534D3F}"/>
          </ac:cxnSpMkLst>
        </pc:cxnChg>
        <pc:cxnChg chg="add mod">
          <ac:chgData name="Al Brooks" userId="34fc579134f071c1" providerId="LiveId" clId="{51A4D550-F3C0-4E7C-9B87-2FA2A06BE6B0}" dt="2021-01-14T22:39:10.822" v="1581" actId="571"/>
          <ac:cxnSpMkLst>
            <pc:docMk/>
            <pc:sldMk cId="684529181" sldId="6912"/>
            <ac:cxnSpMk id="139" creationId="{E8E595AF-71E8-4432-BE53-EC7D8C05CFE3}"/>
          </ac:cxnSpMkLst>
        </pc:cxnChg>
        <pc:cxnChg chg="add mod">
          <ac:chgData name="Al Brooks" userId="34fc579134f071c1" providerId="LiveId" clId="{51A4D550-F3C0-4E7C-9B87-2FA2A06BE6B0}" dt="2021-01-14T22:39:10.822" v="1581" actId="571"/>
          <ac:cxnSpMkLst>
            <pc:docMk/>
            <pc:sldMk cId="684529181" sldId="6912"/>
            <ac:cxnSpMk id="145" creationId="{4A2DD985-45A8-412E-A193-3E946EDC9ABD}"/>
          </ac:cxnSpMkLst>
        </pc:cxnChg>
        <pc:cxnChg chg="add del mod">
          <ac:chgData name="Al Brooks" userId="34fc579134f071c1" providerId="LiveId" clId="{51A4D550-F3C0-4E7C-9B87-2FA2A06BE6B0}" dt="2021-01-14T23:00:15.276" v="2039" actId="478"/>
          <ac:cxnSpMkLst>
            <pc:docMk/>
            <pc:sldMk cId="684529181" sldId="6912"/>
            <ac:cxnSpMk id="148" creationId="{55E79305-60C8-4F25-BF7D-A841BC569684}"/>
          </ac:cxnSpMkLst>
        </pc:cxnChg>
        <pc:cxnChg chg="add mod">
          <ac:chgData name="Al Brooks" userId="34fc579134f071c1" providerId="LiveId" clId="{51A4D550-F3C0-4E7C-9B87-2FA2A06BE6B0}" dt="2021-01-14T22:46:42.044" v="1818"/>
          <ac:cxnSpMkLst>
            <pc:docMk/>
            <pc:sldMk cId="684529181" sldId="6912"/>
            <ac:cxnSpMk id="150" creationId="{7DF7FA26-A64C-4433-9358-D05F7429D2E0}"/>
          </ac:cxnSpMkLst>
        </pc:cxnChg>
        <pc:cxnChg chg="add mod">
          <ac:chgData name="Al Brooks" userId="34fc579134f071c1" providerId="LiveId" clId="{51A4D550-F3C0-4E7C-9B87-2FA2A06BE6B0}" dt="2021-01-14T22:47:40.406" v="1828"/>
          <ac:cxnSpMkLst>
            <pc:docMk/>
            <pc:sldMk cId="684529181" sldId="6912"/>
            <ac:cxnSpMk id="154" creationId="{AF9174B3-C979-4FA9-ABD4-4E1D5EB73EB5}"/>
          </ac:cxnSpMkLst>
        </pc:cxnChg>
        <pc:cxnChg chg="add mod">
          <ac:chgData name="Al Brooks" userId="34fc579134f071c1" providerId="LiveId" clId="{51A4D550-F3C0-4E7C-9B87-2FA2A06BE6B0}" dt="2021-01-14T22:50:13.788" v="1875"/>
          <ac:cxnSpMkLst>
            <pc:docMk/>
            <pc:sldMk cId="684529181" sldId="6912"/>
            <ac:cxnSpMk id="155" creationId="{2DFF9B3A-12E5-4D43-81EC-77249EF9B622}"/>
          </ac:cxnSpMkLst>
        </pc:cxnChg>
        <pc:cxnChg chg="add mod">
          <ac:chgData name="Al Brooks" userId="34fc579134f071c1" providerId="LiveId" clId="{51A4D550-F3C0-4E7C-9B87-2FA2A06BE6B0}" dt="2021-01-14T23:00:28.568" v="2042" actId="108"/>
          <ac:cxnSpMkLst>
            <pc:docMk/>
            <pc:sldMk cId="684529181" sldId="6912"/>
            <ac:cxnSpMk id="157" creationId="{954AE9F5-4967-4DEE-8403-885CBFB77E1B}"/>
          </ac:cxnSpMkLst>
        </pc:cxnChg>
        <pc:cxnChg chg="add mod">
          <ac:chgData name="Al Brooks" userId="34fc579134f071c1" providerId="LiveId" clId="{51A4D550-F3C0-4E7C-9B87-2FA2A06BE6B0}" dt="2021-01-14T23:03:05.462" v="2202" actId="14100"/>
          <ac:cxnSpMkLst>
            <pc:docMk/>
            <pc:sldMk cId="684529181" sldId="6912"/>
            <ac:cxnSpMk id="163" creationId="{03894FA7-BAED-475A-A1D8-4EBB6D40FF29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4T23:12:00.147" v="2207" actId="478"/>
          <ac:cxnSpMkLst>
            <pc:docMk/>
            <pc:sldMk cId="684529181" sldId="691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9T19:21:55.461" v="6260" actId="47"/>
        <pc:sldMkLst>
          <pc:docMk/>
          <pc:sldMk cId="3732577041" sldId="6912"/>
        </pc:sldMkLst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5T21:59:22.879" v="3193" actId="27636"/>
          <ac:spMkLst>
            <pc:docMk/>
            <pc:sldMk cId="3732577041" sldId="6912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5T22:24:25.498" v="3813" actId="108"/>
          <ac:spMkLst>
            <pc:docMk/>
            <pc:sldMk cId="3732577041" sldId="6912"/>
            <ac:spMk id="104" creationId="{73E7D240-D4D0-4DBD-9466-FC28BF8E8FE8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05" creationId="{F37968F7-9539-41D4-8E48-9366C1A88225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06" creationId="{71BCF903-79B3-46DE-AF9E-D0AD3EA6B28D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07" creationId="{35CB166F-EACE-481A-AB90-9DB7BC5FEF87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08" creationId="{CB6AD3D6-84EC-4E9A-89C4-CE860E4367CB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09" creationId="{183F05F4-21D9-4C58-BDDF-15FBA8258744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10" creationId="{3A48BE7A-268F-439E-86EB-4E865587570B}"/>
          </ac:spMkLst>
        </pc:spChg>
        <pc:spChg chg="mod">
          <ac:chgData name="Al Brooks" userId="34fc579134f071c1" providerId="LiveId" clId="{51A4D550-F3C0-4E7C-9B87-2FA2A06BE6B0}" dt="2021-01-15T22:24:33.633" v="3814" actId="108"/>
          <ac:spMkLst>
            <pc:docMk/>
            <pc:sldMk cId="3732577041" sldId="6912"/>
            <ac:spMk id="111" creationId="{6B8C0B69-C51E-40A3-BEC5-CB8F807B356C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12" creationId="{35A65C38-732D-4738-A0CE-058C7E7E28DA}"/>
          </ac:spMkLst>
        </pc:spChg>
        <pc:spChg chg="mod">
          <ac:chgData name="Al Brooks" userId="34fc579134f071c1" providerId="LiveId" clId="{51A4D550-F3C0-4E7C-9B87-2FA2A06BE6B0}" dt="2021-01-15T22:24:35.605" v="3815" actId="108"/>
          <ac:spMkLst>
            <pc:docMk/>
            <pc:sldMk cId="3732577041" sldId="6912"/>
            <ac:spMk id="113" creationId="{64BFF64D-1BB6-4F1B-805C-4DE1C489E1B5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14" creationId="{25ED6663-0B90-4DFA-8FF9-846F0777CD40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15" creationId="{3BF022F1-1190-4C0E-A087-142E15BD4CD4}"/>
          </ac:spMkLst>
        </pc:spChg>
        <pc:spChg chg="mod">
          <ac:chgData name="Al Brooks" userId="34fc579134f071c1" providerId="LiveId" clId="{51A4D550-F3C0-4E7C-9B87-2FA2A06BE6B0}" dt="2021-01-15T22:24:43.628" v="3816" actId="108"/>
          <ac:spMkLst>
            <pc:docMk/>
            <pc:sldMk cId="3732577041" sldId="6912"/>
            <ac:spMk id="116" creationId="{FC4C8D1A-CF62-4036-A947-ECB1B157113B}"/>
          </ac:spMkLst>
        </pc:spChg>
        <pc:spChg chg="mod">
          <ac:chgData name="Al Brooks" userId="34fc579134f071c1" providerId="LiveId" clId="{51A4D550-F3C0-4E7C-9B87-2FA2A06BE6B0}" dt="2021-01-15T22:24:44.964" v="3817" actId="108"/>
          <ac:spMkLst>
            <pc:docMk/>
            <pc:sldMk cId="3732577041" sldId="6912"/>
            <ac:spMk id="117" creationId="{4E0595DA-DB42-4E32-81CB-21297075CFC4}"/>
          </ac:spMkLst>
        </pc:spChg>
        <pc:spChg chg="mod">
          <ac:chgData name="Al Brooks" userId="34fc579134f071c1" providerId="LiveId" clId="{51A4D550-F3C0-4E7C-9B87-2FA2A06BE6B0}" dt="2021-01-15T22:24:46.124" v="3818" actId="108"/>
          <ac:spMkLst>
            <pc:docMk/>
            <pc:sldMk cId="3732577041" sldId="6912"/>
            <ac:spMk id="118" creationId="{31BE98EA-C5F2-4EA1-8BFA-F95A65B344AB}"/>
          </ac:spMkLst>
        </pc:spChg>
        <pc:spChg chg="mod">
          <ac:chgData name="Al Brooks" userId="34fc579134f071c1" providerId="LiveId" clId="{51A4D550-F3C0-4E7C-9B87-2FA2A06BE6B0}" dt="2021-01-15T22:24:47.242" v="3819" actId="108"/>
          <ac:spMkLst>
            <pc:docMk/>
            <pc:sldMk cId="3732577041" sldId="6912"/>
            <ac:spMk id="119" creationId="{160BEE1E-9AF2-4E39-869B-20A2A2812022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20" creationId="{879E1DD6-1803-40F0-B2ED-BE3B0E752FED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21" creationId="{11FC2965-2B36-44E9-81A3-196CDB5CF552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22" creationId="{CC6E4E4D-2558-4AC0-AEC5-B1F83F87A267}"/>
          </ac:spMkLst>
        </pc:spChg>
        <pc:spChg chg="mod">
          <ac:chgData name="Al Brooks" userId="34fc579134f071c1" providerId="LiveId" clId="{51A4D550-F3C0-4E7C-9B87-2FA2A06BE6B0}" dt="2021-01-15T22:24:49.009" v="3820" actId="108"/>
          <ac:spMkLst>
            <pc:docMk/>
            <pc:sldMk cId="3732577041" sldId="6912"/>
            <ac:spMk id="123" creationId="{1A7D1756-9170-47B0-9CFF-003950DBDF0A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24" creationId="{B51ECF7B-7DEE-4D5E-92CD-ADA58EA6382E}"/>
          </ac:spMkLst>
        </pc:spChg>
        <pc:spChg chg="mod">
          <ac:chgData name="Al Brooks" userId="34fc579134f071c1" providerId="LiveId" clId="{51A4D550-F3C0-4E7C-9B87-2FA2A06BE6B0}" dt="2021-01-15T22:24:50.616" v="3821" actId="108"/>
          <ac:spMkLst>
            <pc:docMk/>
            <pc:sldMk cId="3732577041" sldId="6912"/>
            <ac:spMk id="125" creationId="{C9CEB704-1EB2-423C-85FD-6197B39A41FC}"/>
          </ac:spMkLst>
        </pc:spChg>
        <pc:spChg chg="mod">
          <ac:chgData name="Al Brooks" userId="34fc579134f071c1" providerId="LiveId" clId="{51A4D550-F3C0-4E7C-9B87-2FA2A06BE6B0}" dt="2021-01-15T22:24:52.169" v="3822" actId="108"/>
          <ac:spMkLst>
            <pc:docMk/>
            <pc:sldMk cId="3732577041" sldId="6912"/>
            <ac:spMk id="126" creationId="{F6A08852-6344-48F8-BBE6-596868B5391C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27" creationId="{8B251CEC-D5BC-4C13-B460-29A76797CCBB}"/>
          </ac:spMkLst>
        </pc:spChg>
        <pc:spChg chg="del">
          <ac:chgData name="Al Brooks" userId="34fc579134f071c1" providerId="LiveId" clId="{51A4D550-F3C0-4E7C-9B87-2FA2A06BE6B0}" dt="2021-01-15T22:02:41.552" v="3230" actId="478"/>
          <ac:spMkLst>
            <pc:docMk/>
            <pc:sldMk cId="3732577041" sldId="6912"/>
            <ac:spMk id="128" creationId="{F0B55D6A-D627-41FA-B024-3EDE8F271C5D}"/>
          </ac:spMkLst>
        </pc:spChg>
        <pc:spChg chg="del mod">
          <ac:chgData name="Al Brooks" userId="34fc579134f071c1" providerId="LiveId" clId="{51A4D550-F3C0-4E7C-9B87-2FA2A06BE6B0}" dt="2021-01-15T22:15:53.579" v="3462" actId="478"/>
          <ac:spMkLst>
            <pc:docMk/>
            <pc:sldMk cId="3732577041" sldId="6912"/>
            <ac:spMk id="129" creationId="{D999442C-4F64-4244-B683-EB39F31AEE77}"/>
          </ac:spMkLst>
        </pc:spChg>
        <pc:spChg chg="mod ord">
          <ac:chgData name="Al Brooks" userId="34fc579134f071c1" providerId="LiveId" clId="{51A4D550-F3C0-4E7C-9B87-2FA2A06BE6B0}" dt="2021-01-15T22:31:39.186" v="3898" actId="1076"/>
          <ac:spMkLst>
            <pc:docMk/>
            <pc:sldMk cId="3732577041" sldId="6912"/>
            <ac:spMk id="130" creationId="{F1DBA23F-BE8C-406C-8F76-86F099E19163}"/>
          </ac:spMkLst>
        </pc:spChg>
        <pc:spChg chg="mod">
          <ac:chgData name="Al Brooks" userId="34fc579134f071c1" providerId="LiveId" clId="{51A4D550-F3C0-4E7C-9B87-2FA2A06BE6B0}" dt="2021-01-15T22:23:37.639" v="3804" actId="1076"/>
          <ac:spMkLst>
            <pc:docMk/>
            <pc:sldMk cId="3732577041" sldId="6912"/>
            <ac:spMk id="131" creationId="{F8543AEB-F3E3-4BAB-BB3B-06CDDB8DCD42}"/>
          </ac:spMkLst>
        </pc:spChg>
        <pc:spChg chg="mod">
          <ac:chgData name="Al Brooks" userId="34fc579134f071c1" providerId="LiveId" clId="{51A4D550-F3C0-4E7C-9B87-2FA2A06BE6B0}" dt="2021-01-15T22:31:00.899" v="3881" actId="13926"/>
          <ac:spMkLst>
            <pc:docMk/>
            <pc:sldMk cId="3732577041" sldId="6912"/>
            <ac:spMk id="134" creationId="{753846C5-FF99-41A6-810E-2ABDF574937A}"/>
          </ac:spMkLst>
        </pc:spChg>
        <pc:spChg chg="mod">
          <ac:chgData name="Al Brooks" userId="34fc579134f071c1" providerId="LiveId" clId="{51A4D550-F3C0-4E7C-9B87-2FA2A06BE6B0}" dt="2021-01-15T22:30:45.553" v="3875" actId="13926"/>
          <ac:spMkLst>
            <pc:docMk/>
            <pc:sldMk cId="3732577041" sldId="6912"/>
            <ac:spMk id="139" creationId="{EF06D31C-F99D-46EB-A7B1-4563C0FB4A5B}"/>
          </ac:spMkLst>
        </pc:spChg>
        <pc:spChg chg="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40" creationId="{14E24EE8-2D2B-48A4-AC98-7DFC30F88F4E}"/>
          </ac:spMkLst>
        </pc:spChg>
        <pc:spChg chg="mod">
          <ac:chgData name="Al Brooks" userId="34fc579134f071c1" providerId="LiveId" clId="{51A4D550-F3C0-4E7C-9B87-2FA2A06BE6B0}" dt="2021-01-15T22:24:14.925" v="3812" actId="1076"/>
          <ac:spMkLst>
            <pc:docMk/>
            <pc:sldMk cId="3732577041" sldId="6912"/>
            <ac:spMk id="141" creationId="{4039977F-A1D4-4488-9770-F929965668A7}"/>
          </ac:spMkLst>
        </pc:spChg>
        <pc:spChg chg="add mod">
          <ac:chgData name="Al Brooks" userId="34fc579134f071c1" providerId="LiveId" clId="{51A4D550-F3C0-4E7C-9B87-2FA2A06BE6B0}" dt="2021-01-15T22:30:22.656" v="3870" actId="13926"/>
          <ac:spMkLst>
            <pc:docMk/>
            <pc:sldMk cId="3732577041" sldId="6912"/>
            <ac:spMk id="142" creationId="{92A78285-F719-41F3-9CA1-0EE7552475E1}"/>
          </ac:spMkLst>
        </pc:spChg>
        <pc:spChg chg="add del mod">
          <ac:chgData name="Al Brooks" userId="34fc579134f071c1" providerId="LiveId" clId="{51A4D550-F3C0-4E7C-9B87-2FA2A06BE6B0}" dt="2021-01-15T22:03:26.285" v="3245"/>
          <ac:spMkLst>
            <pc:docMk/>
            <pc:sldMk cId="3732577041" sldId="6912"/>
            <ac:spMk id="143" creationId="{E3E5B1A0-6327-469E-B144-67F33BA901AA}"/>
          </ac:spMkLst>
        </pc:spChg>
        <pc:spChg chg="add mod">
          <ac:chgData name="Al Brooks" userId="34fc579134f071c1" providerId="LiveId" clId="{51A4D550-F3C0-4E7C-9B87-2FA2A06BE6B0}" dt="2021-01-15T22:15:45.373" v="3460" actId="1038"/>
          <ac:spMkLst>
            <pc:docMk/>
            <pc:sldMk cId="3732577041" sldId="6912"/>
            <ac:spMk id="144" creationId="{9360282D-3F2B-4FC7-85B1-A7FF921B2A55}"/>
          </ac:spMkLst>
        </pc:spChg>
        <pc:spChg chg="add mod">
          <ac:chgData name="Al Brooks" userId="34fc579134f071c1" providerId="LiveId" clId="{51A4D550-F3C0-4E7C-9B87-2FA2A06BE6B0}" dt="2021-01-15T22:30:16.400" v="3868" actId="13926"/>
          <ac:spMkLst>
            <pc:docMk/>
            <pc:sldMk cId="3732577041" sldId="6912"/>
            <ac:spMk id="145" creationId="{F1373579-A06B-4669-9E5D-92EAAFE104CB}"/>
          </ac:spMkLst>
        </pc:spChg>
        <pc:spChg chg="add mod">
          <ac:chgData name="Al Brooks" userId="34fc579134f071c1" providerId="LiveId" clId="{51A4D550-F3C0-4E7C-9B87-2FA2A06BE6B0}" dt="2021-01-15T22:30:36.088" v="3874" actId="13926"/>
          <ac:spMkLst>
            <pc:docMk/>
            <pc:sldMk cId="3732577041" sldId="6912"/>
            <ac:spMk id="148" creationId="{315C65DB-F24A-4A3F-8499-DD7FCAC6AF13}"/>
          </ac:spMkLst>
        </pc:spChg>
        <pc:spChg chg="add del mod">
          <ac:chgData name="Al Brooks" userId="34fc579134f071c1" providerId="LiveId" clId="{51A4D550-F3C0-4E7C-9B87-2FA2A06BE6B0}" dt="2021-01-15T22:16:16.972" v="3469" actId="478"/>
          <ac:spMkLst>
            <pc:docMk/>
            <pc:sldMk cId="3732577041" sldId="6912"/>
            <ac:spMk id="150" creationId="{C8B02177-AC52-4F76-9A93-FA986A8A0F89}"/>
          </ac:spMkLst>
        </pc:spChg>
        <pc:spChg chg="add mod">
          <ac:chgData name="Al Brooks" userId="34fc579134f071c1" providerId="LiveId" clId="{51A4D550-F3C0-4E7C-9B87-2FA2A06BE6B0}" dt="2021-01-15T22:32:22.919" v="3901" actId="207"/>
          <ac:spMkLst>
            <pc:docMk/>
            <pc:sldMk cId="3732577041" sldId="6912"/>
            <ac:spMk id="152" creationId="{47C63B78-6301-4231-9655-D482EF6D3EC4}"/>
          </ac:spMkLst>
        </pc:spChg>
        <pc:spChg chg="add mod">
          <ac:chgData name="Al Brooks" userId="34fc579134f071c1" providerId="LiveId" clId="{51A4D550-F3C0-4E7C-9B87-2FA2A06BE6B0}" dt="2021-01-15T22:30:55.125" v="3879" actId="1076"/>
          <ac:spMkLst>
            <pc:docMk/>
            <pc:sldMk cId="3732577041" sldId="6912"/>
            <ac:spMk id="153" creationId="{27795641-6BB8-454E-A00D-3E0B73C82518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30:10.175" v="3866" actId="478"/>
          <ac:spMkLst>
            <pc:docMk/>
            <pc:sldMk cId="3732577041" sldId="6912"/>
            <ac:spMk id="232" creationId="{819AFA96-EEDE-4161-BAAB-3CEFDF1596C7}"/>
          </ac:spMkLst>
        </pc:spChg>
        <pc:picChg chg="mod">
          <ac:chgData name="Al Brooks" userId="34fc579134f071c1" providerId="LiveId" clId="{51A4D550-F3C0-4E7C-9B87-2FA2A06BE6B0}" dt="2021-01-15T22:15:45.373" v="3460" actId="1038"/>
          <ac:picMkLst>
            <pc:docMk/>
            <pc:sldMk cId="3732577041" sldId="6912"/>
            <ac:picMk id="4" creationId="{5F162125-4C38-472C-B6CC-914D56F3F123}"/>
          </ac:picMkLst>
        </pc:pic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82" creationId="{6AF02AD6-9636-4555-B5D7-F64172F40386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84" creationId="{526C17FD-EDC4-4E5C-B2B2-FFA5A82DD652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86" creationId="{CFDDF347-E3B9-4FDB-BCDF-B18ABAF2E0B5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88" creationId="{B0E82DB7-0483-49CA-82D1-E67EFE6DC7B5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0" creationId="{10F55662-44A3-4A06-8B9B-7EDD2FBED89D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2" creationId="{D7E23A80-2312-43C1-A4D4-B841E1A68031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4" creationId="{CAA9A285-CEDD-448A-80AA-FB5E6B31A17B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6" creationId="{1EA2022E-E7B1-4FA9-B7D7-C25C64A9EF7C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8" creationId="{6EB1B0C7-62AE-45BB-93DD-2AB466F5EA14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99" creationId="{D173CBF9-5837-4F4C-B2B1-56449B8DDE1D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102" creationId="{6E97137E-3C4B-4605-AB4A-8EF0A3CF1F2A}"/>
          </ac:cxnSpMkLst>
        </pc:cxnChg>
        <pc:cxnChg chg="mod">
          <ac:chgData name="Al Brooks" userId="34fc579134f071c1" providerId="LiveId" clId="{51A4D550-F3C0-4E7C-9B87-2FA2A06BE6B0}" dt="2021-01-15T22:23:42.953" v="3805" actId="14100"/>
          <ac:cxnSpMkLst>
            <pc:docMk/>
            <pc:sldMk cId="3732577041" sldId="6912"/>
            <ac:cxnSpMk id="132" creationId="{DAEC2939-8CFD-4515-B2C5-F92F051A015B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135" creationId="{D28EACB8-9C9B-41D1-BA66-861F6C9B76C3}"/>
          </ac:cxnSpMkLst>
        </pc:cxnChg>
        <pc:cxnChg chg="add del mod">
          <ac:chgData name="Al Brooks" userId="34fc579134f071c1" providerId="LiveId" clId="{51A4D550-F3C0-4E7C-9B87-2FA2A06BE6B0}" dt="2021-01-15T22:02:59.028" v="3235" actId="478"/>
          <ac:cxnSpMkLst>
            <pc:docMk/>
            <pc:sldMk cId="3732577041" sldId="6912"/>
            <ac:cxnSpMk id="136" creationId="{58D1130E-830F-4F79-97A6-48D95242597D}"/>
          </ac:cxnSpMkLst>
        </pc:cxnChg>
        <pc:cxnChg chg="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137" creationId="{CBC725F4-5F1C-4D00-897E-E32C9CC0BF09}"/>
          </ac:cxnSpMkLst>
        </pc:cxnChg>
        <pc:cxnChg chg="add del mod">
          <ac:chgData name="Al Brooks" userId="34fc579134f071c1" providerId="LiveId" clId="{51A4D550-F3C0-4E7C-9B87-2FA2A06BE6B0}" dt="2021-01-15T22:03:51.271" v="3249" actId="478"/>
          <ac:cxnSpMkLst>
            <pc:docMk/>
            <pc:sldMk cId="3732577041" sldId="6912"/>
            <ac:cxnSpMk id="138" creationId="{C9EF6CF0-442A-40D0-8417-0ABBCB06C21E}"/>
          </ac:cxnSpMkLst>
        </pc:cxnChg>
        <pc:cxnChg chg="add 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146" creationId="{8218BAD1-F4C3-41D6-9AB9-81D8A636A4D7}"/>
          </ac:cxnSpMkLst>
        </pc:cxnChg>
        <pc:cxnChg chg="add mod">
          <ac:chgData name="Al Brooks" userId="34fc579134f071c1" providerId="LiveId" clId="{51A4D550-F3C0-4E7C-9B87-2FA2A06BE6B0}" dt="2021-01-15T22:15:45.373" v="3460" actId="1038"/>
          <ac:cxnSpMkLst>
            <pc:docMk/>
            <pc:sldMk cId="3732577041" sldId="6912"/>
            <ac:cxnSpMk id="147" creationId="{A9BD02A0-0F85-4AAA-99BC-EBAA072F2452}"/>
          </ac:cxnSpMkLst>
        </pc:cxnChg>
        <pc:cxnChg chg="add del mod">
          <ac:chgData name="Al Brooks" userId="34fc579134f071c1" providerId="LiveId" clId="{51A4D550-F3C0-4E7C-9B87-2FA2A06BE6B0}" dt="2021-01-15T22:16:16.972" v="3469" actId="478"/>
          <ac:cxnSpMkLst>
            <pc:docMk/>
            <pc:sldMk cId="3732577041" sldId="6912"/>
            <ac:cxnSpMk id="149" creationId="{AE900818-BCAB-419D-B24D-BC0AC51753BC}"/>
          </ac:cxnSpMkLst>
        </pc:cxnChg>
        <pc:cxnChg chg="add mod">
          <ac:chgData name="Al Brooks" userId="34fc579134f071c1" providerId="LiveId" clId="{51A4D550-F3C0-4E7C-9B87-2FA2A06BE6B0}" dt="2021-01-15T22:16:20.820" v="3470" actId="571"/>
          <ac:cxnSpMkLst>
            <pc:docMk/>
            <pc:sldMk cId="3732577041" sldId="6912"/>
            <ac:cxnSpMk id="151" creationId="{81DE3F9C-5137-42D2-8538-33CEA237A32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30:10.175" v="3866" actId="478"/>
          <ac:cxnSpMkLst>
            <pc:docMk/>
            <pc:sldMk cId="3732577041" sldId="691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5T22:27:22.082" v="3861" actId="47"/>
        <pc:sldMkLst>
          <pc:docMk/>
          <pc:sldMk cId="2521282820" sldId="6913"/>
        </pc:sldMkLst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5T22:17:17.320" v="3482"/>
          <ac:spMkLst>
            <pc:docMk/>
            <pc:sldMk cId="2521282820" sldId="6913"/>
            <ac:spMk id="5" creationId="{00000000-0000-0000-0000-000000000000}"/>
          </ac:spMkLst>
        </pc:spChg>
        <pc:spChg chg="add mod">
          <ac:chgData name="Al Brooks" userId="34fc579134f071c1" providerId="LiveId" clId="{51A4D550-F3C0-4E7C-9B87-2FA2A06BE6B0}" dt="2021-01-15T22:17:43.348" v="3485" actId="1076"/>
          <ac:spMkLst>
            <pc:docMk/>
            <pc:sldMk cId="2521282820" sldId="6913"/>
            <ac:spMk id="103" creationId="{59812C79-3BAB-4A62-9801-1B095A348073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25:35.454" v="3827" actId="478"/>
          <ac:spMkLst>
            <pc:docMk/>
            <pc:sldMk cId="2521282820" sldId="6913"/>
            <ac:spMk id="232" creationId="{819AFA96-EEDE-4161-BAAB-3CEFDF1596C7}"/>
          </ac:spMkLst>
        </pc:sp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25:35.454" v="3827" actId="478"/>
          <ac:cxnSpMkLst>
            <pc:docMk/>
            <pc:sldMk cId="2521282820" sldId="691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9T22:30:01.881" v="8245" actId="2696"/>
        <pc:sldMkLst>
          <pc:docMk/>
          <pc:sldMk cId="3587606173" sldId="6913"/>
        </pc:sldMkLst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9T19:16:46.903" v="5889" actId="20577"/>
          <ac:spMkLst>
            <pc:docMk/>
            <pc:sldMk cId="3587606173" sldId="6913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9T22:03:41.079" v="7616" actId="167"/>
          <ac:spMkLst>
            <pc:docMk/>
            <pc:sldMk cId="3587606173" sldId="6913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3" creationId="{47CFF49F-56FC-4330-BD2F-72248B508B9E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4" creationId="{6C6B6BC2-5E72-4598-A9A5-3CEEBB5713A5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5" creationId="{AAB31C4D-58D6-4AB1-AF55-A0BB246E8E81}"/>
          </ac:spMkLst>
        </pc:spChg>
        <pc:spChg chg="mod">
          <ac:chgData name="Al Brooks" userId="34fc579134f071c1" providerId="LiveId" clId="{51A4D550-F3C0-4E7C-9B87-2FA2A06BE6B0}" dt="2021-01-19T22:25:30.970" v="8181" actId="1076"/>
          <ac:spMkLst>
            <pc:docMk/>
            <pc:sldMk cId="3587606173" sldId="6913"/>
            <ac:spMk id="86" creationId="{28A6ADC0-F13B-47F8-A6A5-D05EF922873F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7" creationId="{1B7C3961-D391-4D87-96E6-769F9627BFC0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8" creationId="{D14684AE-4935-4A8D-BAE2-4AA1D386E9EA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89" creationId="{68D0B5F3-8928-4683-A1B7-33ACE22DE3C5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90" creationId="{FF1BC92A-F70F-4BDB-A4B2-2CF9301DD923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91" creationId="{BE64414B-0677-4E46-8E32-B58B76660CFD}"/>
          </ac:spMkLst>
        </pc:spChg>
        <pc:spChg chg="add mod">
          <ac:chgData name="Al Brooks" userId="34fc579134f071c1" providerId="LiveId" clId="{51A4D550-F3C0-4E7C-9B87-2FA2A06BE6B0}" dt="2021-01-19T22:09:27.129" v="7620"/>
          <ac:spMkLst>
            <pc:docMk/>
            <pc:sldMk cId="3587606173" sldId="6913"/>
            <ac:spMk id="92" creationId="{B09EE0BF-1BF6-4FE2-ACE3-2FBC14CB3DA7}"/>
          </ac:spMkLst>
        </pc:spChg>
        <pc:spChg chg="add mod">
          <ac:chgData name="Al Brooks" userId="34fc579134f071c1" providerId="LiveId" clId="{51A4D550-F3C0-4E7C-9B87-2FA2A06BE6B0}" dt="2021-01-19T22:14:36.362" v="7934" actId="1076"/>
          <ac:spMkLst>
            <pc:docMk/>
            <pc:sldMk cId="3587606173" sldId="6913"/>
            <ac:spMk id="95" creationId="{95543A37-09D2-48B0-8F03-38A98954D00F}"/>
          </ac:spMkLst>
        </pc:spChg>
        <pc:spChg chg="add mod">
          <ac:chgData name="Al Brooks" userId="34fc579134f071c1" providerId="LiveId" clId="{51A4D550-F3C0-4E7C-9B87-2FA2A06BE6B0}" dt="2021-01-19T22:12:15.105" v="7742" actId="14100"/>
          <ac:spMkLst>
            <pc:docMk/>
            <pc:sldMk cId="3587606173" sldId="6913"/>
            <ac:spMk id="96" creationId="{DC876E49-C760-40E5-ACB2-49A8B2E41222}"/>
          </ac:spMkLst>
        </pc:spChg>
        <pc:spChg chg="add mod">
          <ac:chgData name="Al Brooks" userId="34fc579134f071c1" providerId="LiveId" clId="{51A4D550-F3C0-4E7C-9B87-2FA2A06BE6B0}" dt="2021-01-19T22:14:05.339" v="7906" actId="1037"/>
          <ac:spMkLst>
            <pc:docMk/>
            <pc:sldMk cId="3587606173" sldId="6913"/>
            <ac:spMk id="98" creationId="{BE579D66-7C3D-4BFB-880A-91B7262CC5F7}"/>
          </ac:spMkLst>
        </pc:spChg>
        <pc:spChg chg="add mod">
          <ac:chgData name="Al Brooks" userId="34fc579134f071c1" providerId="LiveId" clId="{51A4D550-F3C0-4E7C-9B87-2FA2A06BE6B0}" dt="2021-01-19T22:20:57.259" v="8055" actId="14100"/>
          <ac:spMkLst>
            <pc:docMk/>
            <pc:sldMk cId="3587606173" sldId="6913"/>
            <ac:spMk id="100" creationId="{105827A5-69BE-4CAA-A44F-41E487CB21DA}"/>
          </ac:spMkLst>
        </pc:spChg>
        <pc:spChg chg="add mod">
          <ac:chgData name="Al Brooks" userId="34fc579134f071c1" providerId="LiveId" clId="{51A4D550-F3C0-4E7C-9B87-2FA2A06BE6B0}" dt="2021-01-19T22:25:10.288" v="8180" actId="20577"/>
          <ac:spMkLst>
            <pc:docMk/>
            <pc:sldMk cId="3587606173" sldId="6913"/>
            <ac:spMk id="101" creationId="{DCA83B95-C844-4E0B-8329-FBEC44D77B97}"/>
          </ac:spMkLst>
        </pc:spChg>
        <pc:spChg chg="add mod">
          <ac:chgData name="Al Brooks" userId="34fc579134f071c1" providerId="LiveId" clId="{51A4D550-F3C0-4E7C-9B87-2FA2A06BE6B0}" dt="2021-01-19T22:26:02.795" v="8204" actId="1076"/>
          <ac:spMkLst>
            <pc:docMk/>
            <pc:sldMk cId="3587606173" sldId="6913"/>
            <ac:spMk id="103" creationId="{7ED9D64D-4D4B-4F4F-B8FB-5A65B80D8B20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2:29:10.640" v="8242" actId="478"/>
          <ac:spMkLst>
            <pc:docMk/>
            <pc:sldMk cId="3587606173" sldId="6913"/>
            <ac:spMk id="232" creationId="{819AFA96-EEDE-4161-BAAB-3CEFDF1596C7}"/>
          </ac:spMkLst>
        </pc:spChg>
        <pc:picChg chg="del mod">
          <ac:chgData name="Al Brooks" userId="34fc579134f071c1" providerId="LiveId" clId="{51A4D550-F3C0-4E7C-9B87-2FA2A06BE6B0}" dt="2021-01-19T19:16:32.404" v="5864" actId="478"/>
          <ac:picMkLst>
            <pc:docMk/>
            <pc:sldMk cId="3587606173" sldId="6913"/>
            <ac:picMk id="4" creationId="{3D6A00F8-A8FB-4FFC-BD72-EE1A5C1DC985}"/>
          </ac:picMkLst>
        </pc:picChg>
        <pc:picChg chg="add mod ord">
          <ac:chgData name="Al Brooks" userId="34fc579134f071c1" providerId="LiveId" clId="{51A4D550-F3C0-4E7C-9B87-2FA2A06BE6B0}" dt="2021-01-19T22:02:53.111" v="7602" actId="167"/>
          <ac:picMkLst>
            <pc:docMk/>
            <pc:sldMk cId="3587606173" sldId="6913"/>
            <ac:picMk id="82" creationId="{B92B5052-BDB4-4DB3-A7F4-4D71DA5E88A2}"/>
          </ac:picMkLst>
        </pc:picChg>
        <pc:cxnChg chg="del mod">
          <ac:chgData name="Al Brooks" userId="34fc579134f071c1" providerId="LiveId" clId="{51A4D550-F3C0-4E7C-9B87-2FA2A06BE6B0}" dt="2021-01-19T19:16:33.535" v="5866" actId="478"/>
          <ac:cxnSpMkLst>
            <pc:docMk/>
            <pc:sldMk cId="3587606173" sldId="6913"/>
            <ac:cxnSpMk id="83" creationId="{74049CAF-AA64-48A1-A3BE-D92807B78082}"/>
          </ac:cxnSpMkLst>
        </pc:cxnChg>
        <pc:cxnChg chg="add mod">
          <ac:chgData name="Al Brooks" userId="34fc579134f071c1" providerId="LiveId" clId="{51A4D550-F3C0-4E7C-9B87-2FA2A06BE6B0}" dt="2021-01-19T22:09:27.129" v="7620"/>
          <ac:cxnSpMkLst>
            <pc:docMk/>
            <pc:sldMk cId="3587606173" sldId="6913"/>
            <ac:cxnSpMk id="93" creationId="{97D34FB0-C3A7-4305-B653-770D9443201F}"/>
          </ac:cxnSpMkLst>
        </pc:cxnChg>
        <pc:cxnChg chg="add mod">
          <ac:chgData name="Al Brooks" userId="34fc579134f071c1" providerId="LiveId" clId="{51A4D550-F3C0-4E7C-9B87-2FA2A06BE6B0}" dt="2021-01-19T22:25:33.999" v="8182" actId="14100"/>
          <ac:cxnSpMkLst>
            <pc:docMk/>
            <pc:sldMk cId="3587606173" sldId="6913"/>
            <ac:cxnSpMk id="94" creationId="{EEE8D46E-338C-4779-AAD9-E8A6B9B3CB76}"/>
          </ac:cxnSpMkLst>
        </pc:cxnChg>
        <pc:cxnChg chg="add mod">
          <ac:chgData name="Al Brooks" userId="34fc579134f071c1" providerId="LiveId" clId="{51A4D550-F3C0-4E7C-9B87-2FA2A06BE6B0}" dt="2021-01-19T22:12:07.356" v="7740" actId="1035"/>
          <ac:cxnSpMkLst>
            <pc:docMk/>
            <pc:sldMk cId="3587606173" sldId="6913"/>
            <ac:cxnSpMk id="97" creationId="{94A8CE2F-0A12-48DA-8BDB-E8B2886FE35D}"/>
          </ac:cxnSpMkLst>
        </pc:cxnChg>
        <pc:cxnChg chg="add mod">
          <ac:chgData name="Al Brooks" userId="34fc579134f071c1" providerId="LiveId" clId="{51A4D550-F3C0-4E7C-9B87-2FA2A06BE6B0}" dt="2021-01-19T22:14:41.084" v="7936" actId="14100"/>
          <ac:cxnSpMkLst>
            <pc:docMk/>
            <pc:sldMk cId="3587606173" sldId="6913"/>
            <ac:cxnSpMk id="99" creationId="{ACEE969E-CFD0-4990-858B-CF7B64D29AE1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2:29:10.640" v="8242" actId="478"/>
          <ac:cxnSpMkLst>
            <pc:docMk/>
            <pc:sldMk cId="3587606173" sldId="6913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51A4D550-F3C0-4E7C-9B87-2FA2A06BE6B0}" dt="2021-01-15T22:28:36.374" v="3864" actId="2696"/>
        <pc:sldMkLst>
          <pc:docMk/>
          <pc:sldMk cId="397716163" sldId="6914"/>
        </pc:sldMkLst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5T22:20:00.699" v="3635" actId="20577"/>
          <ac:spMkLst>
            <pc:docMk/>
            <pc:sldMk cId="397716163" sldId="6914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81" creationId="{B1F18C32-AE8E-4A65-81C0-4E4DDC3B88B3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3" creationId="{7572C990-345A-48AD-8D94-BFA31788F245}"/>
          </ac:spMkLst>
        </pc:spChg>
        <pc:spChg chg="del mod">
          <ac:chgData name="Al Brooks" userId="34fc579134f071c1" providerId="LiveId" clId="{51A4D550-F3C0-4E7C-9B87-2FA2A06BE6B0}" dt="2021-01-15T22:22:13.515" v="3756" actId="478"/>
          <ac:spMkLst>
            <pc:docMk/>
            <pc:sldMk cId="397716163" sldId="6914"/>
            <ac:spMk id="94" creationId="{96A27A0C-F91E-4F69-B335-8530035D841F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5" creationId="{E37DA394-568F-4E0E-B7B0-96C6478A6F96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6" creationId="{460558AB-B3FF-4BD8-B2D3-62690129A05F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7" creationId="{26432AFF-A22E-4E98-8B86-FC80ECEF5F5E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8" creationId="{DC35315B-B5DC-44C6-A0C8-23BCBA725203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99" creationId="{D760C8CA-0A37-4A49-AD10-E8F76DBE503E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100" creationId="{E5157C3B-BED5-4390-BE8D-926CDC6801F1}"/>
          </ac:spMkLst>
        </pc:spChg>
        <pc:spChg chg="mod">
          <ac:chgData name="Al Brooks" userId="34fc579134f071c1" providerId="LiveId" clId="{51A4D550-F3C0-4E7C-9B87-2FA2A06BE6B0}" dt="2021-01-15T22:20:25.053" v="3703" actId="1037"/>
          <ac:spMkLst>
            <pc:docMk/>
            <pc:sldMk cId="397716163" sldId="6914"/>
            <ac:spMk id="101" creationId="{99C8CDBD-AB16-4518-B4BD-8B225404D54B}"/>
          </ac:spMkLst>
        </pc:spChg>
        <pc:spChg chg="del mod">
          <ac:chgData name="Al Brooks" userId="34fc579134f071c1" providerId="LiveId" clId="{51A4D550-F3C0-4E7C-9B87-2FA2A06BE6B0}" dt="2021-01-15T22:20:12.588" v="3638" actId="478"/>
          <ac:spMkLst>
            <pc:docMk/>
            <pc:sldMk cId="397716163" sldId="6914"/>
            <ac:spMk id="102" creationId="{A6E6B6C1-1C80-4993-A17F-0D3C0A967C0F}"/>
          </ac:spMkLst>
        </pc:spChg>
        <pc:spChg chg="mod">
          <ac:chgData name="Al Brooks" userId="34fc579134f071c1" providerId="LiveId" clId="{51A4D550-F3C0-4E7C-9B87-2FA2A06BE6B0}" dt="2021-01-15T22:22:27.681" v="3759" actId="1076"/>
          <ac:spMkLst>
            <pc:docMk/>
            <pc:sldMk cId="397716163" sldId="6914"/>
            <ac:spMk id="103" creationId="{59812C79-3BAB-4A62-9801-1B095A348073}"/>
          </ac:spMkLst>
        </pc:spChg>
        <pc:spChg chg="add mod">
          <ac:chgData name="Al Brooks" userId="34fc579134f071c1" providerId="LiveId" clId="{51A4D550-F3C0-4E7C-9B87-2FA2A06BE6B0}" dt="2021-01-15T22:21:15.964" v="3709" actId="1076"/>
          <ac:spMkLst>
            <pc:docMk/>
            <pc:sldMk cId="397716163" sldId="6914"/>
            <ac:spMk id="105" creationId="{04E85E43-90B3-4E1D-961D-491FA4262427}"/>
          </ac:spMkLst>
        </pc:spChg>
        <pc:spChg chg="add mod">
          <ac:chgData name="Al Brooks" userId="34fc579134f071c1" providerId="LiveId" clId="{51A4D550-F3C0-4E7C-9B87-2FA2A06BE6B0}" dt="2021-01-15T22:21:15.964" v="3709" actId="1076"/>
          <ac:spMkLst>
            <pc:docMk/>
            <pc:sldMk cId="397716163" sldId="6914"/>
            <ac:spMk id="106" creationId="{7FCCE33B-7415-4F53-8D38-B46D9F617690}"/>
          </ac:spMkLst>
        </pc:spChg>
        <pc:spChg chg="add mod">
          <ac:chgData name="Al Brooks" userId="34fc579134f071c1" providerId="LiveId" clId="{51A4D550-F3C0-4E7C-9B87-2FA2A06BE6B0}" dt="2021-01-15T22:21:15.964" v="3709" actId="1076"/>
          <ac:spMkLst>
            <pc:docMk/>
            <pc:sldMk cId="397716163" sldId="6914"/>
            <ac:spMk id="107" creationId="{04EA56D8-9F21-4A24-B920-BAF1844A31B3}"/>
          </ac:spMkLst>
        </pc:spChg>
        <pc:spChg chg="add mod">
          <ac:chgData name="Al Brooks" userId="34fc579134f071c1" providerId="LiveId" clId="{51A4D550-F3C0-4E7C-9B87-2FA2A06BE6B0}" dt="2021-01-15T22:21:15.964" v="3709" actId="1076"/>
          <ac:spMkLst>
            <pc:docMk/>
            <pc:sldMk cId="397716163" sldId="6914"/>
            <ac:spMk id="108" creationId="{F7695269-76B0-40F8-A922-C9B29E103AC0}"/>
          </ac:spMkLst>
        </pc:spChg>
        <pc:spChg chg="add mod">
          <ac:chgData name="Al Brooks" userId="34fc579134f071c1" providerId="LiveId" clId="{51A4D550-F3C0-4E7C-9B87-2FA2A06BE6B0}" dt="2021-01-15T22:21:37.366" v="3714" actId="571"/>
          <ac:spMkLst>
            <pc:docMk/>
            <pc:sldMk cId="397716163" sldId="6914"/>
            <ac:spMk id="110" creationId="{8F6DE839-4E38-4732-8BCD-5C6266D7A68D}"/>
          </ac:spMkLst>
        </pc:spChg>
        <pc:spChg chg="add mod">
          <ac:chgData name="Al Brooks" userId="34fc579134f071c1" providerId="LiveId" clId="{51A4D550-F3C0-4E7C-9B87-2FA2A06BE6B0}" dt="2021-01-15T22:22:42.798" v="3769" actId="1037"/>
          <ac:spMkLst>
            <pc:docMk/>
            <pc:sldMk cId="397716163" sldId="6914"/>
            <ac:spMk id="112" creationId="{8324D499-B800-4B58-8C4F-9D0C9FB7AF8C}"/>
          </ac:spMkLst>
        </pc:spChg>
        <pc:spChg chg="add mod">
          <ac:chgData name="Al Brooks" userId="34fc579134f071c1" providerId="LiveId" clId="{51A4D550-F3C0-4E7C-9B87-2FA2A06BE6B0}" dt="2021-01-15T22:23:02.947" v="3795" actId="1076"/>
          <ac:spMkLst>
            <pc:docMk/>
            <pc:sldMk cId="397716163" sldId="6914"/>
            <ac:spMk id="113" creationId="{B3C3AC25-6B2B-4ABA-A5DE-92E91E11FF8F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5T22:23:07.960" v="3796" actId="478"/>
          <ac:spMkLst>
            <pc:docMk/>
            <pc:sldMk cId="397716163" sldId="6914"/>
            <ac:spMk id="232" creationId="{819AFA96-EEDE-4161-BAAB-3CEFDF1596C7}"/>
          </ac:spMkLst>
        </pc:spChg>
        <pc:picChg chg="mod">
          <ac:chgData name="Al Brooks" userId="34fc579134f071c1" providerId="LiveId" clId="{51A4D550-F3C0-4E7C-9B87-2FA2A06BE6B0}" dt="2021-01-15T22:20:25.053" v="3703" actId="1037"/>
          <ac:picMkLst>
            <pc:docMk/>
            <pc:sldMk cId="397716163" sldId="6914"/>
            <ac:picMk id="84" creationId="{AADFAC3D-2AAE-4F41-AEFF-A23A4D6D8DA1}"/>
          </ac:picMkLst>
        </pc:picChg>
        <pc:cxnChg chg="mod">
          <ac:chgData name="Al Brooks" userId="34fc579134f071c1" providerId="LiveId" clId="{51A4D550-F3C0-4E7C-9B87-2FA2A06BE6B0}" dt="2021-01-15T22:20:25.053" v="3703" actId="1037"/>
          <ac:cxnSpMkLst>
            <pc:docMk/>
            <pc:sldMk cId="397716163" sldId="6914"/>
            <ac:cxnSpMk id="86" creationId="{588786B9-6467-46F8-AE7B-E417106A2D02}"/>
          </ac:cxnSpMkLst>
        </pc:cxnChg>
        <pc:cxnChg chg="del mod">
          <ac:chgData name="Al Brooks" userId="34fc579134f071c1" providerId="LiveId" clId="{51A4D550-F3C0-4E7C-9B87-2FA2A06BE6B0}" dt="2021-01-15T22:22:14.443" v="3757" actId="478"/>
          <ac:cxnSpMkLst>
            <pc:docMk/>
            <pc:sldMk cId="397716163" sldId="6914"/>
            <ac:cxnSpMk id="87" creationId="{2619CE34-031B-473F-AEB8-48EE253EBF0D}"/>
          </ac:cxnSpMkLst>
        </pc:cxnChg>
        <pc:cxnChg chg="del mod">
          <ac:chgData name="Al Brooks" userId="34fc579134f071c1" providerId="LiveId" clId="{51A4D550-F3C0-4E7C-9B87-2FA2A06BE6B0}" dt="2021-01-15T22:21:02.508" v="3708" actId="478"/>
          <ac:cxnSpMkLst>
            <pc:docMk/>
            <pc:sldMk cId="397716163" sldId="6914"/>
            <ac:cxnSpMk id="88" creationId="{10869270-7B23-4A38-9F65-D295C26C3309}"/>
          </ac:cxnSpMkLst>
        </pc:cxnChg>
        <pc:cxnChg chg="add mod">
          <ac:chgData name="Al Brooks" userId="34fc579134f071c1" providerId="LiveId" clId="{51A4D550-F3C0-4E7C-9B87-2FA2A06BE6B0}" dt="2021-01-15T22:22:10.301" v="3754" actId="108"/>
          <ac:cxnSpMkLst>
            <pc:docMk/>
            <pc:sldMk cId="397716163" sldId="6914"/>
            <ac:cxnSpMk id="104" creationId="{23DB77A0-1EDA-4D75-9C94-D75221AE0029}"/>
          </ac:cxnSpMkLst>
        </pc:cxnChg>
        <pc:cxnChg chg="add mod">
          <ac:chgData name="Al Brooks" userId="34fc579134f071c1" providerId="LiveId" clId="{51A4D550-F3C0-4E7C-9B87-2FA2A06BE6B0}" dt="2021-01-15T22:21:24.451" v="3711" actId="14100"/>
          <ac:cxnSpMkLst>
            <pc:docMk/>
            <pc:sldMk cId="397716163" sldId="6914"/>
            <ac:cxnSpMk id="109" creationId="{94BEED23-9EE1-4B84-AF3A-7B1036987FA8}"/>
          </ac:cxnSpMkLst>
        </pc:cxnChg>
        <pc:cxnChg chg="add mod">
          <ac:chgData name="Al Brooks" userId="34fc579134f071c1" providerId="LiveId" clId="{51A4D550-F3C0-4E7C-9B87-2FA2A06BE6B0}" dt="2021-01-15T22:22:36.683" v="3762" actId="14100"/>
          <ac:cxnSpMkLst>
            <pc:docMk/>
            <pc:sldMk cId="397716163" sldId="6914"/>
            <ac:cxnSpMk id="111" creationId="{3609040D-F3CD-4B8E-99AD-5DA972E40CC5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5T22:23:07.960" v="3796" actId="478"/>
          <ac:cxnSpMkLst>
            <pc:docMk/>
            <pc:sldMk cId="397716163" sldId="6914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51A4D550-F3C0-4E7C-9B87-2FA2A06BE6B0}" dt="2021-01-19T22:26:40.337" v="8211" actId="47"/>
        <pc:sldMkLst>
          <pc:docMk/>
          <pc:sldMk cId="1716550530" sldId="6914"/>
        </pc:sldMkLst>
        <pc:spChg chg="mod">
          <ac:chgData name="Al Brooks" userId="34fc579134f071c1" providerId="LiveId" clId="{51A4D550-F3C0-4E7C-9B87-2FA2A06BE6B0}" dt="2021-01-19T22:22:05.221" v="8115" actId="21"/>
          <ac:spMkLst>
            <pc:docMk/>
            <pc:sldMk cId="1716550530" sldId="6914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9T22:03:32.072" v="7613" actId="167"/>
          <ac:spMkLst>
            <pc:docMk/>
            <pc:sldMk cId="1716550530" sldId="6914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9T22:03:25.166" v="7611" actId="1076"/>
          <ac:spMkLst>
            <pc:docMk/>
            <pc:sldMk cId="1716550530" sldId="6914"/>
            <ac:spMk id="86" creationId="{28A6ADC0-F13B-47F8-A6A5-D05EF922873F}"/>
          </ac:spMkLst>
        </pc:spChg>
        <pc:picChg chg="add mod ord">
          <ac:chgData name="Al Brooks" userId="34fc579134f071c1" providerId="LiveId" clId="{51A4D550-F3C0-4E7C-9B87-2FA2A06BE6B0}" dt="2021-01-19T22:03:02.674" v="7604" actId="167"/>
          <ac:picMkLst>
            <pc:docMk/>
            <pc:sldMk cId="1716550530" sldId="6914"/>
            <ac:picMk id="82" creationId="{6CD53B78-0D65-4E6E-9F55-5DC2FC8F561D}"/>
          </ac:picMkLst>
        </pc:picChg>
      </pc:sldChg>
      <pc:sldChg chg="addSp delSp modSp add del mod">
        <pc:chgData name="Al Brooks" userId="34fc579134f071c1" providerId="LiveId" clId="{51A4D550-F3C0-4E7C-9B87-2FA2A06BE6B0}" dt="2021-01-19T23:06:40.506" v="8263" actId="2696"/>
        <pc:sldMkLst>
          <pc:docMk/>
          <pc:sldMk cId="447943910" sldId="6915"/>
        </pc:sldMkLst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9T19:19:31.971" v="6063" actId="20577"/>
          <ac:spMkLst>
            <pc:docMk/>
            <pc:sldMk cId="447943910" sldId="6915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19T22:03:18.374" v="7609" actId="167"/>
          <ac:spMkLst>
            <pc:docMk/>
            <pc:sldMk cId="447943910" sldId="6915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83" creationId="{9E502344-07CC-4FC7-8431-957435A7C9A2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85" creationId="{8121E0C8-7E41-44FA-AD0E-7F83DD430FD9}"/>
          </ac:spMkLst>
        </pc:spChg>
        <pc:spChg chg="mod">
          <ac:chgData name="Al Brooks" userId="34fc579134f071c1" providerId="LiveId" clId="{51A4D550-F3C0-4E7C-9B87-2FA2A06BE6B0}" dt="2021-01-19T23:05:01.872" v="8248" actId="1076"/>
          <ac:spMkLst>
            <pc:docMk/>
            <pc:sldMk cId="447943910" sldId="6915"/>
            <ac:spMk id="86" creationId="{28A6ADC0-F13B-47F8-A6A5-D05EF922873F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87" creationId="{345F1CD5-DF2A-4034-B0E3-CB70FEC848A7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88" creationId="{8DD1A30B-DC9B-41EC-9461-DFF4E8FCB15B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89" creationId="{FD3F90F5-AFCB-4ECD-B2D8-11E135827777}"/>
          </ac:spMkLst>
        </pc:spChg>
        <pc:spChg chg="add mod">
          <ac:chgData name="Al Brooks" userId="34fc579134f071c1" providerId="LiveId" clId="{51A4D550-F3C0-4E7C-9B87-2FA2A06BE6B0}" dt="2021-01-19T22:27:19.063" v="8212"/>
          <ac:spMkLst>
            <pc:docMk/>
            <pc:sldMk cId="447943910" sldId="6915"/>
            <ac:spMk id="92" creationId="{F09D32A5-62E8-41E3-B482-67E9835A8CB6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3:04:57.694" v="8247" actId="478"/>
          <ac:spMkLst>
            <pc:docMk/>
            <pc:sldMk cId="447943910" sldId="6915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19T22:03:09.210" v="7606" actId="167"/>
          <ac:picMkLst>
            <pc:docMk/>
            <pc:sldMk cId="447943910" sldId="6915"/>
            <ac:picMk id="82" creationId="{1B4641E9-11D2-4ACC-875B-2005AB0C2413}"/>
          </ac:picMkLst>
        </pc:picChg>
        <pc:cxnChg chg="add mod">
          <ac:chgData name="Al Brooks" userId="34fc579134f071c1" providerId="LiveId" clId="{51A4D550-F3C0-4E7C-9B87-2FA2A06BE6B0}" dt="2021-01-19T22:27:19.063" v="8212"/>
          <ac:cxnSpMkLst>
            <pc:docMk/>
            <pc:sldMk cId="447943910" sldId="6915"/>
            <ac:cxnSpMk id="84" creationId="{AF6C9260-DDFA-4BE5-AB54-4E63D63A6048}"/>
          </ac:cxnSpMkLst>
        </pc:cxnChg>
        <pc:cxnChg chg="add mod">
          <ac:chgData name="Al Brooks" userId="34fc579134f071c1" providerId="LiveId" clId="{51A4D550-F3C0-4E7C-9B87-2FA2A06BE6B0}" dt="2021-01-19T22:27:19.063" v="8212"/>
          <ac:cxnSpMkLst>
            <pc:docMk/>
            <pc:sldMk cId="447943910" sldId="6915"/>
            <ac:cxnSpMk id="90" creationId="{D9177EFC-FB96-40E4-BDA4-8FAE5E0B8027}"/>
          </ac:cxnSpMkLst>
        </pc:cxnChg>
        <pc:cxnChg chg="add mod">
          <ac:chgData name="Al Brooks" userId="34fc579134f071c1" providerId="LiveId" clId="{51A4D550-F3C0-4E7C-9B87-2FA2A06BE6B0}" dt="2021-01-19T22:27:19.063" v="8212"/>
          <ac:cxnSpMkLst>
            <pc:docMk/>
            <pc:sldMk cId="447943910" sldId="6915"/>
            <ac:cxnSpMk id="91" creationId="{61818639-98F4-4620-8949-BABAC8DED34C}"/>
          </ac:cxnSpMkLst>
        </pc:cxnChg>
        <pc:cxnChg chg="add mod">
          <ac:chgData name="Al Brooks" userId="34fc579134f071c1" providerId="LiveId" clId="{51A4D550-F3C0-4E7C-9B87-2FA2A06BE6B0}" dt="2021-01-19T22:27:19.063" v="8212"/>
          <ac:cxnSpMkLst>
            <pc:docMk/>
            <pc:sldMk cId="447943910" sldId="6915"/>
            <ac:cxnSpMk id="93" creationId="{9660FA82-0DE1-43F9-9B73-2D8F30CA31CF}"/>
          </ac:cxnSpMkLst>
        </pc:cxnChg>
        <pc:cxnChg chg="add mod">
          <ac:chgData name="Al Brooks" userId="34fc579134f071c1" providerId="LiveId" clId="{51A4D550-F3C0-4E7C-9B87-2FA2A06BE6B0}" dt="2021-01-19T23:05:44.116" v="8253" actId="1076"/>
          <ac:cxnSpMkLst>
            <pc:docMk/>
            <pc:sldMk cId="447943910" sldId="6915"/>
            <ac:cxnSpMk id="94" creationId="{D940A8DE-4E5E-4222-90DB-272EFA3A14B4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3:04:57.694" v="8247" actId="478"/>
          <ac:cxnSpMkLst>
            <pc:docMk/>
            <pc:sldMk cId="447943910" sldId="6915"/>
            <ac:cxnSpMk id="244" creationId="{A01D7C86-0024-44FE-BA74-69C0E0D0D261}"/>
          </ac:cxnSpMkLst>
        </pc:cxnChg>
      </pc:sldChg>
      <pc:sldChg chg="modSp add del mod">
        <pc:chgData name="Al Brooks" userId="34fc579134f071c1" providerId="LiveId" clId="{51A4D550-F3C0-4E7C-9B87-2FA2A06BE6B0}" dt="2021-01-15T22:29:15.574" v="3865" actId="2696"/>
        <pc:sldMkLst>
          <pc:docMk/>
          <pc:sldMk cId="1694827582" sldId="6915"/>
        </pc:sldMkLst>
        <pc:spChg chg="mod">
          <ac:chgData name="Al Brooks" userId="34fc579134f071c1" providerId="LiveId" clId="{51A4D550-F3C0-4E7C-9B87-2FA2A06BE6B0}" dt="2021-01-15T22:26:54.781" v="3858"/>
          <ac:spMkLst>
            <pc:docMk/>
            <pc:sldMk cId="1694827582" sldId="6915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5T22:27:03.011" v="3859" actId="1076"/>
          <ac:spMkLst>
            <pc:docMk/>
            <pc:sldMk cId="1694827582" sldId="6915"/>
            <ac:spMk id="105" creationId="{B9614ACE-44D1-4EEE-85B6-DEC3DD7BDCDF}"/>
          </ac:spMkLst>
        </pc:spChg>
      </pc:sldChg>
      <pc:sldChg chg="addSp delSp modSp add mod">
        <pc:chgData name="Al Brooks" userId="34fc579134f071c1" providerId="LiveId" clId="{51A4D550-F3C0-4E7C-9B87-2FA2A06BE6B0}" dt="2021-01-20T21:36:52.269" v="10163" actId="1076"/>
        <pc:sldMkLst>
          <pc:docMk/>
          <pc:sldMk cId="3155080976" sldId="6916"/>
        </pc:sldMkLst>
        <pc:spChg chg="mod">
          <ac:chgData name="Al Brooks" userId="34fc579134f071c1" providerId="LiveId" clId="{51A4D550-F3C0-4E7C-9B87-2FA2A06BE6B0}" dt="2021-01-20T21:28:51.793" v="9938" actId="20577"/>
          <ac:spMkLst>
            <pc:docMk/>
            <pc:sldMk cId="3155080976" sldId="6916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9T19:21:47.873" v="6257" actId="20577"/>
          <ac:spMkLst>
            <pc:docMk/>
            <pc:sldMk cId="3155080976" sldId="6916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20T21:34:24.622" v="10061" actId="1076"/>
          <ac:spMkLst>
            <pc:docMk/>
            <pc:sldMk cId="3155080976" sldId="6916"/>
            <ac:spMk id="101" creationId="{8518FF0A-A4BB-4C87-AD32-E16956D8C6D4}"/>
          </ac:spMkLst>
        </pc:spChg>
        <pc:spChg chg="add mod">
          <ac:chgData name="Al Brooks" userId="34fc579134f071c1" providerId="LiveId" clId="{51A4D550-F3C0-4E7C-9B87-2FA2A06BE6B0}" dt="2021-01-20T21:34:30.681" v="10063" actId="1076"/>
          <ac:spMkLst>
            <pc:docMk/>
            <pc:sldMk cId="3155080976" sldId="6916"/>
            <ac:spMk id="102" creationId="{667E581A-F408-492A-A96C-80E647E5304F}"/>
          </ac:spMkLst>
        </pc:spChg>
        <pc:spChg chg="add mod">
          <ac:chgData name="Al Brooks" userId="34fc579134f071c1" providerId="LiveId" clId="{51A4D550-F3C0-4E7C-9B87-2FA2A06BE6B0}" dt="2021-01-20T21:34:33.761" v="10064" actId="1076"/>
          <ac:spMkLst>
            <pc:docMk/>
            <pc:sldMk cId="3155080976" sldId="6916"/>
            <ac:spMk id="103" creationId="{F684F230-0F1F-48AD-BA54-4CFD6C401CC2}"/>
          </ac:spMkLst>
        </pc:spChg>
        <pc:spChg chg="add mod">
          <ac:chgData name="Al Brooks" userId="34fc579134f071c1" providerId="LiveId" clId="{51A4D550-F3C0-4E7C-9B87-2FA2A06BE6B0}" dt="2021-01-20T21:34:36.705" v="10065" actId="1076"/>
          <ac:spMkLst>
            <pc:docMk/>
            <pc:sldMk cId="3155080976" sldId="6916"/>
            <ac:spMk id="104" creationId="{CF6843A5-17D6-40E3-961F-4F092E8C8081}"/>
          </ac:spMkLst>
        </pc:spChg>
        <pc:spChg chg="add mod">
          <ac:chgData name="Al Brooks" userId="34fc579134f071c1" providerId="LiveId" clId="{51A4D550-F3C0-4E7C-9B87-2FA2A06BE6B0}" dt="2021-01-20T21:34:47.517" v="10069" actId="1076"/>
          <ac:spMkLst>
            <pc:docMk/>
            <pc:sldMk cId="3155080976" sldId="6916"/>
            <ac:spMk id="105" creationId="{9A0032E5-36E9-4648-ADB2-659D5A801980}"/>
          </ac:spMkLst>
        </pc:spChg>
        <pc:spChg chg="add mod">
          <ac:chgData name="Al Brooks" userId="34fc579134f071c1" providerId="LiveId" clId="{51A4D550-F3C0-4E7C-9B87-2FA2A06BE6B0}" dt="2021-01-20T21:35:06.972" v="10130" actId="1076"/>
          <ac:spMkLst>
            <pc:docMk/>
            <pc:sldMk cId="3155080976" sldId="6916"/>
            <ac:spMk id="106" creationId="{861FCA2F-0876-406D-904A-0C1BEAF05393}"/>
          </ac:spMkLst>
        </pc:spChg>
        <pc:spChg chg="add mod">
          <ac:chgData name="Al Brooks" userId="34fc579134f071c1" providerId="LiveId" clId="{51A4D550-F3C0-4E7C-9B87-2FA2A06BE6B0}" dt="2021-01-20T21:35:09.628" v="10131" actId="1076"/>
          <ac:spMkLst>
            <pc:docMk/>
            <pc:sldMk cId="3155080976" sldId="6916"/>
            <ac:spMk id="107" creationId="{BEF940C3-5F6C-416D-829A-AB8022C06043}"/>
          </ac:spMkLst>
        </pc:spChg>
        <pc:spChg chg="add mod">
          <ac:chgData name="Al Brooks" userId="34fc579134f071c1" providerId="LiveId" clId="{51A4D550-F3C0-4E7C-9B87-2FA2A06BE6B0}" dt="2021-01-20T21:35:11.636" v="10132" actId="1076"/>
          <ac:spMkLst>
            <pc:docMk/>
            <pc:sldMk cId="3155080976" sldId="6916"/>
            <ac:spMk id="108" creationId="{AAE03D68-4A08-4AD7-B02B-19985049BA6D}"/>
          </ac:spMkLst>
        </pc:spChg>
        <pc:spChg chg="add mod">
          <ac:chgData name="Al Brooks" userId="34fc579134f071c1" providerId="LiveId" clId="{51A4D550-F3C0-4E7C-9B87-2FA2A06BE6B0}" dt="2021-01-20T21:35:22.396" v="10135" actId="1076"/>
          <ac:spMkLst>
            <pc:docMk/>
            <pc:sldMk cId="3155080976" sldId="6916"/>
            <ac:spMk id="109" creationId="{D22B1478-31DD-4540-B768-5CDF1F6AD4AE}"/>
          </ac:spMkLst>
        </pc:spChg>
        <pc:spChg chg="add mod">
          <ac:chgData name="Al Brooks" userId="34fc579134f071c1" providerId="LiveId" clId="{51A4D550-F3C0-4E7C-9B87-2FA2A06BE6B0}" dt="2021-01-20T21:35:28.886" v="10137" actId="1076"/>
          <ac:spMkLst>
            <pc:docMk/>
            <pc:sldMk cId="3155080976" sldId="6916"/>
            <ac:spMk id="110" creationId="{757BD936-59BF-45B5-AE29-2B4699E562BA}"/>
          </ac:spMkLst>
        </pc:spChg>
        <pc:spChg chg="add mod">
          <ac:chgData name="Al Brooks" userId="34fc579134f071c1" providerId="LiveId" clId="{51A4D550-F3C0-4E7C-9B87-2FA2A06BE6B0}" dt="2021-01-20T21:35:31.550" v="10138" actId="1076"/>
          <ac:spMkLst>
            <pc:docMk/>
            <pc:sldMk cId="3155080976" sldId="6916"/>
            <ac:spMk id="111" creationId="{19129945-00E9-455D-917B-8CC462697673}"/>
          </ac:spMkLst>
        </pc:spChg>
        <pc:spChg chg="add mod">
          <ac:chgData name="Al Brooks" userId="34fc579134f071c1" providerId="LiveId" clId="{51A4D550-F3C0-4E7C-9B87-2FA2A06BE6B0}" dt="2021-01-20T21:35:34.543" v="10139" actId="1076"/>
          <ac:spMkLst>
            <pc:docMk/>
            <pc:sldMk cId="3155080976" sldId="6916"/>
            <ac:spMk id="112" creationId="{2D2EFB0A-9CC1-453B-8851-744F167BE27E}"/>
          </ac:spMkLst>
        </pc:spChg>
        <pc:spChg chg="add mod">
          <ac:chgData name="Al Brooks" userId="34fc579134f071c1" providerId="LiveId" clId="{51A4D550-F3C0-4E7C-9B87-2FA2A06BE6B0}" dt="2021-01-20T21:35:37.547" v="10140" actId="1076"/>
          <ac:spMkLst>
            <pc:docMk/>
            <pc:sldMk cId="3155080976" sldId="6916"/>
            <ac:spMk id="113" creationId="{E008D29B-C84E-44AD-B284-A6E929F14DE9}"/>
          </ac:spMkLst>
        </pc:spChg>
        <pc:spChg chg="add mod">
          <ac:chgData name="Al Brooks" userId="34fc579134f071c1" providerId="LiveId" clId="{51A4D550-F3C0-4E7C-9B87-2FA2A06BE6B0}" dt="2021-01-20T21:35:39.979" v="10141" actId="1076"/>
          <ac:spMkLst>
            <pc:docMk/>
            <pc:sldMk cId="3155080976" sldId="6916"/>
            <ac:spMk id="114" creationId="{AFF3B838-4A63-45C1-B6C6-701DC3BE0A51}"/>
          </ac:spMkLst>
        </pc:spChg>
        <pc:spChg chg="add mod">
          <ac:chgData name="Al Brooks" userId="34fc579134f071c1" providerId="LiveId" clId="{51A4D550-F3C0-4E7C-9B87-2FA2A06BE6B0}" dt="2021-01-20T21:35:46.132" v="10142" actId="1076"/>
          <ac:spMkLst>
            <pc:docMk/>
            <pc:sldMk cId="3155080976" sldId="6916"/>
            <ac:spMk id="115" creationId="{ECB700DE-C824-4CFA-9182-749D04288D44}"/>
          </ac:spMkLst>
        </pc:spChg>
        <pc:spChg chg="add mod">
          <ac:chgData name="Al Brooks" userId="34fc579134f071c1" providerId="LiveId" clId="{51A4D550-F3C0-4E7C-9B87-2FA2A06BE6B0}" dt="2021-01-20T21:35:48.579" v="10143" actId="1076"/>
          <ac:spMkLst>
            <pc:docMk/>
            <pc:sldMk cId="3155080976" sldId="6916"/>
            <ac:spMk id="116" creationId="{DE04B7AA-FF21-4E86-9E27-1A1D3CCFA6F4}"/>
          </ac:spMkLst>
        </pc:spChg>
        <pc:spChg chg="add mod">
          <ac:chgData name="Al Brooks" userId="34fc579134f071c1" providerId="LiveId" clId="{51A4D550-F3C0-4E7C-9B87-2FA2A06BE6B0}" dt="2021-01-20T21:36:10.293" v="10151" actId="1076"/>
          <ac:spMkLst>
            <pc:docMk/>
            <pc:sldMk cId="3155080976" sldId="6916"/>
            <ac:spMk id="117" creationId="{505DBA4C-03B1-4E40-840A-E642143BC193}"/>
          </ac:spMkLst>
        </pc:spChg>
        <pc:spChg chg="add mod">
          <ac:chgData name="Al Brooks" userId="34fc579134f071c1" providerId="LiveId" clId="{51A4D550-F3C0-4E7C-9B87-2FA2A06BE6B0}" dt="2021-01-20T21:36:13.070" v="10152" actId="1076"/>
          <ac:spMkLst>
            <pc:docMk/>
            <pc:sldMk cId="3155080976" sldId="6916"/>
            <ac:spMk id="118" creationId="{5D1692ED-A5A8-4DDA-B700-13CB8EE3CE77}"/>
          </ac:spMkLst>
        </pc:spChg>
        <pc:spChg chg="add mod">
          <ac:chgData name="Al Brooks" userId="34fc579134f071c1" providerId="LiveId" clId="{51A4D550-F3C0-4E7C-9B87-2FA2A06BE6B0}" dt="2021-01-20T21:36:18.110" v="10155" actId="1076"/>
          <ac:spMkLst>
            <pc:docMk/>
            <pc:sldMk cId="3155080976" sldId="6916"/>
            <ac:spMk id="119" creationId="{7D69A3DA-45DF-4208-920C-AAF8EB89A297}"/>
          </ac:spMkLst>
        </pc:spChg>
        <pc:spChg chg="add mod">
          <ac:chgData name="Al Brooks" userId="34fc579134f071c1" providerId="LiveId" clId="{51A4D550-F3C0-4E7C-9B87-2FA2A06BE6B0}" dt="2021-01-20T21:36:24.070" v="10156" actId="1076"/>
          <ac:spMkLst>
            <pc:docMk/>
            <pc:sldMk cId="3155080976" sldId="6916"/>
            <ac:spMk id="120" creationId="{85B51C6E-F37D-4AED-A983-F671741AEFAD}"/>
          </ac:spMkLst>
        </pc:spChg>
        <pc:spChg chg="add mod">
          <ac:chgData name="Al Brooks" userId="34fc579134f071c1" providerId="LiveId" clId="{51A4D550-F3C0-4E7C-9B87-2FA2A06BE6B0}" dt="2021-01-20T21:36:29.061" v="10158" actId="1076"/>
          <ac:spMkLst>
            <pc:docMk/>
            <pc:sldMk cId="3155080976" sldId="6916"/>
            <ac:spMk id="121" creationId="{3A92BD22-D83C-4035-8993-506D4D8CD9C3}"/>
          </ac:spMkLst>
        </pc:spChg>
        <pc:spChg chg="add mod">
          <ac:chgData name="Al Brooks" userId="34fc579134f071c1" providerId="LiveId" clId="{51A4D550-F3C0-4E7C-9B87-2FA2A06BE6B0}" dt="2021-01-20T21:36:52.269" v="10163" actId="1076"/>
          <ac:spMkLst>
            <pc:docMk/>
            <pc:sldMk cId="3155080976" sldId="6916"/>
            <ac:spMk id="122" creationId="{296E215A-D50E-4301-92A6-DA4935658EC4}"/>
          </ac:spMkLst>
        </pc:spChg>
        <pc:spChg chg="add mod">
          <ac:chgData name="Al Brooks" userId="34fc579134f071c1" providerId="LiveId" clId="{51A4D550-F3C0-4E7C-9B87-2FA2A06BE6B0}" dt="2021-01-20T21:35:59.289" v="10147" actId="1076"/>
          <ac:spMkLst>
            <pc:docMk/>
            <pc:sldMk cId="3155080976" sldId="6916"/>
            <ac:spMk id="123" creationId="{0E5869CD-ABA7-4DF7-9840-AAC07BAD9A26}"/>
          </ac:spMkLst>
        </pc:spChg>
        <pc:spChg chg="add mod">
          <ac:chgData name="Al Brooks" userId="34fc579134f071c1" providerId="LiveId" clId="{51A4D550-F3C0-4E7C-9B87-2FA2A06BE6B0}" dt="2021-01-20T21:32:07.947" v="10006" actId="207"/>
          <ac:spMkLst>
            <pc:docMk/>
            <pc:sldMk cId="3155080976" sldId="6916"/>
            <ac:spMk id="124" creationId="{C62882B5-243D-45FF-BB99-AE00670A1E4C}"/>
          </ac:spMkLst>
        </pc:spChg>
        <pc:spChg chg="add mod">
          <ac:chgData name="Al Brooks" userId="34fc579134f071c1" providerId="LiveId" clId="{51A4D550-F3C0-4E7C-9B87-2FA2A06BE6B0}" dt="2021-01-20T21:31:58.089" v="10004" actId="20577"/>
          <ac:spMkLst>
            <pc:docMk/>
            <pc:sldMk cId="3155080976" sldId="6916"/>
            <ac:spMk id="125" creationId="{5C638C29-8B07-49E0-8BE9-23F4547D864F}"/>
          </ac:spMkLst>
        </pc:spChg>
        <pc:spChg chg="add mod">
          <ac:chgData name="Al Brooks" userId="34fc579134f071c1" providerId="LiveId" clId="{51A4D550-F3C0-4E7C-9B87-2FA2A06BE6B0}" dt="2021-01-20T21:32:57.580" v="10035" actId="108"/>
          <ac:spMkLst>
            <pc:docMk/>
            <pc:sldMk cId="3155080976" sldId="6916"/>
            <ac:spMk id="127" creationId="{06C7CDE4-2CAF-45DC-B4D3-FF9D718EBE79}"/>
          </ac:spMkLst>
        </pc:spChg>
        <pc:spChg chg="add mod">
          <ac:chgData name="Al Brooks" userId="34fc579134f071c1" providerId="LiveId" clId="{51A4D550-F3C0-4E7C-9B87-2FA2A06BE6B0}" dt="2021-01-20T21:33:21.903" v="10060" actId="108"/>
          <ac:spMkLst>
            <pc:docMk/>
            <pc:sldMk cId="3155080976" sldId="6916"/>
            <ac:spMk id="128" creationId="{A326DC0F-353A-4214-AA9A-5B12F6C4ECE0}"/>
          </ac:spMkLst>
        </pc:spChg>
        <pc:spChg chg="add mod">
          <ac:chgData name="Al Brooks" userId="34fc579134f071c1" providerId="LiveId" clId="{51A4D550-F3C0-4E7C-9B87-2FA2A06BE6B0}" dt="2021-01-20T21:34:27.659" v="10062" actId="571"/>
          <ac:spMkLst>
            <pc:docMk/>
            <pc:sldMk cId="3155080976" sldId="6916"/>
            <ac:spMk id="129" creationId="{E180AE2A-3CCF-4020-ACEA-E2472A522FEC}"/>
          </ac:spMkLst>
        </pc:spChg>
        <pc:picChg chg="add mod">
          <ac:chgData name="Al Brooks" userId="34fc579134f071c1" providerId="LiveId" clId="{51A4D550-F3C0-4E7C-9B87-2FA2A06BE6B0}" dt="2021-01-20T21:28:41.885" v="9912" actId="14100"/>
          <ac:picMkLst>
            <pc:docMk/>
            <pc:sldMk cId="3155080976" sldId="6916"/>
            <ac:picMk id="4" creationId="{FEF1A890-F6D4-4B86-B1B9-089EC5CDA115}"/>
          </ac:picMkLst>
        </pc:picChg>
        <pc:picChg chg="add del mod">
          <ac:chgData name="Al Brooks" userId="34fc579134f071c1" providerId="LiveId" clId="{51A4D550-F3C0-4E7C-9B87-2FA2A06BE6B0}" dt="2021-01-20T21:28:31.594" v="9904" actId="478"/>
          <ac:picMkLst>
            <pc:docMk/>
            <pc:sldMk cId="3155080976" sldId="6916"/>
            <ac:picMk id="7" creationId="{1BF79065-A95D-4953-9CFE-1D8F77492F4C}"/>
          </ac:picMkLst>
        </pc:picChg>
        <pc:cxnChg chg="add mod">
          <ac:chgData name="Al Brooks" userId="34fc579134f071c1" providerId="LiveId" clId="{51A4D550-F3C0-4E7C-9B87-2FA2A06BE6B0}" dt="2021-01-20T21:34:44.337" v="10067" actId="14100"/>
          <ac:cxnSpMkLst>
            <pc:docMk/>
            <pc:sldMk cId="3155080976" sldId="6916"/>
            <ac:cxnSpMk id="84" creationId="{738810BB-2AAF-4D6D-BF70-FC724A45828F}"/>
          </ac:cxnSpMkLst>
        </pc:cxnChg>
        <pc:cxnChg chg="add mod">
          <ac:chgData name="Al Brooks" userId="34fc579134f071c1" providerId="LiveId" clId="{51A4D550-F3C0-4E7C-9B87-2FA2A06BE6B0}" dt="2021-01-20T21:35:18.270" v="10134" actId="14100"/>
          <ac:cxnSpMkLst>
            <pc:docMk/>
            <pc:sldMk cId="3155080976" sldId="6916"/>
            <ac:cxnSpMk id="86" creationId="{2A352E39-7830-41F2-9770-7338B420C604}"/>
          </ac:cxnSpMkLst>
        </pc:cxnChg>
        <pc:cxnChg chg="add mod">
          <ac:chgData name="Al Brooks" userId="34fc579134f071c1" providerId="LiveId" clId="{51A4D550-F3C0-4E7C-9B87-2FA2A06BE6B0}" dt="2021-01-20T21:35:54.951" v="10145" actId="14100"/>
          <ac:cxnSpMkLst>
            <pc:docMk/>
            <pc:sldMk cId="3155080976" sldId="6916"/>
            <ac:cxnSpMk id="87" creationId="{EFF41EEA-B449-4107-BD9E-8700D0F2A55D}"/>
          </ac:cxnSpMkLst>
        </pc:cxnChg>
        <pc:cxnChg chg="add mod">
          <ac:chgData name="Al Brooks" userId="34fc579134f071c1" providerId="LiveId" clId="{51A4D550-F3C0-4E7C-9B87-2FA2A06BE6B0}" dt="2021-01-20T21:36:34.601" v="10160" actId="14100"/>
          <ac:cxnSpMkLst>
            <pc:docMk/>
            <pc:sldMk cId="3155080976" sldId="6916"/>
            <ac:cxnSpMk id="88" creationId="{3BA9ABB4-F539-402B-AF3B-94DC4BF04665}"/>
          </ac:cxnSpMkLst>
        </pc:cxnChg>
        <pc:cxnChg chg="add mod">
          <ac:chgData name="Al Brooks" userId="34fc579134f071c1" providerId="LiveId" clId="{51A4D550-F3C0-4E7C-9B87-2FA2A06BE6B0}" dt="2021-01-20T21:36:48.627" v="10161" actId="14100"/>
          <ac:cxnSpMkLst>
            <pc:docMk/>
            <pc:sldMk cId="3155080976" sldId="6916"/>
            <ac:cxnSpMk id="90" creationId="{78698FFB-0612-408E-BE44-BB1EAA335B14}"/>
          </ac:cxnSpMkLst>
        </pc:cxnChg>
        <pc:cxnChg chg="add mod">
          <ac:chgData name="Al Brooks" userId="34fc579134f071c1" providerId="LiveId" clId="{51A4D550-F3C0-4E7C-9B87-2FA2A06BE6B0}" dt="2021-01-20T21:36:05.941" v="10149" actId="14100"/>
          <ac:cxnSpMkLst>
            <pc:docMk/>
            <pc:sldMk cId="3155080976" sldId="6916"/>
            <ac:cxnSpMk id="92" creationId="{4D58FE55-CCE6-4BA2-99B5-1B3017564FD7}"/>
          </ac:cxnSpMkLst>
        </pc:cxnChg>
        <pc:cxnChg chg="add mod">
          <ac:chgData name="Al Brooks" userId="34fc579134f071c1" providerId="LiveId" clId="{51A4D550-F3C0-4E7C-9B87-2FA2A06BE6B0}" dt="2021-01-20T21:34:49.893" v="10070" actId="1076"/>
          <ac:cxnSpMkLst>
            <pc:docMk/>
            <pc:sldMk cId="3155080976" sldId="6916"/>
            <ac:cxnSpMk id="94" creationId="{340FBE1B-0D72-46A6-BF8F-381AC6D0A783}"/>
          </ac:cxnSpMkLst>
        </pc:cxnChg>
        <pc:cxnChg chg="add del mod">
          <ac:chgData name="Al Brooks" userId="34fc579134f071c1" providerId="LiveId" clId="{51A4D550-F3C0-4E7C-9B87-2FA2A06BE6B0}" dt="2021-01-20T21:29:49.670" v="9952" actId="478"/>
          <ac:cxnSpMkLst>
            <pc:docMk/>
            <pc:sldMk cId="3155080976" sldId="6916"/>
            <ac:cxnSpMk id="96" creationId="{1F2CA2AD-2F2D-4841-A846-F4DF5A124887}"/>
          </ac:cxnSpMkLst>
        </pc:cxnChg>
        <pc:cxnChg chg="add mod">
          <ac:chgData name="Al Brooks" userId="34fc579134f071c1" providerId="LiveId" clId="{51A4D550-F3C0-4E7C-9B87-2FA2A06BE6B0}" dt="2021-01-20T21:34:56.914" v="10072" actId="14100"/>
          <ac:cxnSpMkLst>
            <pc:docMk/>
            <pc:sldMk cId="3155080976" sldId="6916"/>
            <ac:cxnSpMk id="97" creationId="{EB4AFFAF-7024-4728-9689-FF6FA7FAA6D7}"/>
          </ac:cxnSpMkLst>
        </pc:cxnChg>
        <pc:cxnChg chg="add mod">
          <ac:chgData name="Al Brooks" userId="34fc579134f071c1" providerId="LiveId" clId="{51A4D550-F3C0-4E7C-9B87-2FA2A06BE6B0}" dt="2021-01-20T21:36:08.100" v="10150" actId="1076"/>
          <ac:cxnSpMkLst>
            <pc:docMk/>
            <pc:sldMk cId="3155080976" sldId="6916"/>
            <ac:cxnSpMk id="99" creationId="{7AF97073-38A6-41D7-B173-11A7550735CA}"/>
          </ac:cxnSpMkLst>
        </pc:cxnChg>
        <pc:cxnChg chg="add mod">
          <ac:chgData name="Al Brooks" userId="34fc579134f071c1" providerId="LiveId" clId="{51A4D550-F3C0-4E7C-9B87-2FA2A06BE6B0}" dt="2021-01-20T21:32:03.186" v="10005" actId="571"/>
          <ac:cxnSpMkLst>
            <pc:docMk/>
            <pc:sldMk cId="3155080976" sldId="6916"/>
            <ac:cxnSpMk id="126" creationId="{971FB4D5-8FB5-407C-A99B-B7F1AF0DAB12}"/>
          </ac:cxnSpMkLst>
        </pc:cxnChg>
        <pc:cxnChg chg="mod">
          <ac:chgData name="Al Brooks" userId="34fc579134f071c1" providerId="LiveId" clId="{51A4D550-F3C0-4E7C-9B87-2FA2A06BE6B0}" dt="2021-01-20T21:32:48.313" v="10033" actId="1076"/>
          <ac:cxnSpMkLst>
            <pc:docMk/>
            <pc:sldMk cId="3155080976" sldId="6916"/>
            <ac:cxnSpMk id="241" creationId="{67D6C62C-30C9-4173-91A9-20E505410897}"/>
          </ac:cxnSpMkLst>
        </pc:cxnChg>
      </pc:sldChg>
      <pc:sldChg chg="addSp delSp modSp add del mod modClrScheme chgLayout">
        <pc:chgData name="Al Brooks" userId="34fc579134f071c1" providerId="LiveId" clId="{51A4D550-F3C0-4E7C-9B87-2FA2A06BE6B0}" dt="2021-01-19T23:10:21.744" v="8315" actId="2696"/>
        <pc:sldMkLst>
          <pc:docMk/>
          <pc:sldMk cId="1861960288" sldId="6917"/>
        </pc:sldMkLst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" creationId="{BC1EA356-AA12-4342-A103-DCF6D5B50FEE}"/>
          </ac:spMkLst>
        </pc:spChg>
        <pc:spChg chg="mod ord">
          <ac:chgData name="Al Brooks" userId="34fc579134f071c1" providerId="LiveId" clId="{51A4D550-F3C0-4E7C-9B87-2FA2A06BE6B0}" dt="2021-01-19T23:09:09.814" v="8299"/>
          <ac:spMkLst>
            <pc:docMk/>
            <pc:sldMk cId="1861960288" sldId="6917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9T22:02:43.016" v="7599" actId="1076"/>
          <ac:spMkLst>
            <pc:docMk/>
            <pc:sldMk cId="1861960288" sldId="6917"/>
            <ac:spMk id="21" creationId="{D800B438-E78B-4C04-8812-E548DC25F1FB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82" creationId="{1E1A4053-079E-4D17-B13E-F6114B435434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83" creationId="{2DC406E3-E640-4549-8180-45668C276758}"/>
          </ac:spMkLst>
        </pc:spChg>
        <pc:spChg chg="del">
          <ac:chgData name="Al Brooks" userId="34fc579134f071c1" providerId="LiveId" clId="{51A4D550-F3C0-4E7C-9B87-2FA2A06BE6B0}" dt="2021-01-19T22:02:34.323" v="7596" actId="478"/>
          <ac:spMkLst>
            <pc:docMk/>
            <pc:sldMk cId="1861960288" sldId="6917"/>
            <ac:spMk id="86" creationId="{788F3362-4A25-4D94-9A58-4B8F8A6F6E4E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87" creationId="{B9099DF2-DF1E-4415-80C3-7312D200D518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88" creationId="{6DC2ABC4-6883-4573-B368-2DDC8BB01F40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89" creationId="{A976E872-1CA5-47AC-9C09-9CF6043584F6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0" creationId="{10EC092C-0E3B-4EC7-B054-BE64E4DA0BFE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1" creationId="{4EAD0AB0-40EF-4349-BFB8-E215992BED53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2" creationId="{269A2182-D0E4-4E13-8F16-BECE2C237AA5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3" creationId="{0162A6B1-DC52-4C3A-BA33-D42CBCA5BF16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4" creationId="{0849E905-BCF2-4ED1-8E7C-2C30AE7E9624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5" creationId="{AB67F7FF-233E-456F-91D7-4D1A17B56B52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6" creationId="{10F44C4F-691B-4906-A1A6-3850F1F97B0F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7" creationId="{DDA29B82-82F9-4660-8BB9-3D02496D8969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8" creationId="{7CC1D519-AA1B-4FE8-8DBD-20B4EBBC2363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99" creationId="{AABA1E20-07AF-48AB-97BA-DCF77F640EA8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0" creationId="{E798C898-B929-4B4A-A7F7-E99606D10F6B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1" creationId="{911AD06E-DC4C-4F42-B247-7F2F6550A134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2" creationId="{4319ABEA-C296-4705-ACE6-4C4BCC8D8056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3" creationId="{E805486D-1F25-461E-BAD1-4C9AEA767E32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4" creationId="{3F454C68-E1AF-456B-B571-7D6A9AEAD8C2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5" creationId="{41D8FD44-9142-436C-B284-2ACCBC245B03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6" creationId="{36885360-3E92-48EB-8A0A-F071A0CDE20D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7" creationId="{B2DA0461-D126-43F2-8237-767F8F694FA2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8" creationId="{97298B7A-BB4B-4214-B460-C10E95840D89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09" creationId="{FBC73CDB-1525-4AE7-AB14-144FB35F384B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10" creationId="{2E4BCEA3-6D0A-4B7A-9171-17EBCFFE5509}"/>
          </ac:spMkLst>
        </pc:spChg>
        <pc:spChg chg="add mod">
          <ac:chgData name="Al Brooks" userId="34fc579134f071c1" providerId="LiveId" clId="{51A4D550-F3C0-4E7C-9B87-2FA2A06BE6B0}" dt="2021-01-19T22:03:48.998" v="7617"/>
          <ac:spMkLst>
            <pc:docMk/>
            <pc:sldMk cId="1861960288" sldId="6917"/>
            <ac:spMk id="128" creationId="{D1187D13-B05C-4965-A711-C16B6F5BC4F9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39" creationId="{DE132DC6-E3A2-4FCA-91D7-D3D6CC9CBC4C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40" creationId="{337CA678-7CD7-42B6-8A01-43417675D615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41" creationId="{9C960754-1688-4421-90D3-817E934C4308}"/>
          </ac:spMkLst>
        </pc:spChg>
        <pc:spChg chg="del">
          <ac:chgData name="Al Brooks" userId="34fc579134f071c1" providerId="LiveId" clId="{51A4D550-F3C0-4E7C-9B87-2FA2A06BE6B0}" dt="2021-01-19T22:02:32.396" v="7595" actId="478"/>
          <ac:spMkLst>
            <pc:docMk/>
            <pc:sldMk cId="1861960288" sldId="6917"/>
            <ac:spMk id="146" creationId="{547648DB-5DBB-4AA3-B77E-9A6E04204DAE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2:02:39.226" v="7598" actId="478"/>
          <ac:spMkLst>
            <pc:docMk/>
            <pc:sldMk cId="1861960288" sldId="6917"/>
            <ac:spMk id="232" creationId="{819AFA96-EEDE-4161-BAAB-3CEFDF1596C7}"/>
          </ac:spMkLst>
        </pc:spChg>
        <pc:picChg chg="del mod modCrop">
          <ac:chgData name="Al Brooks" userId="34fc579134f071c1" providerId="LiveId" clId="{51A4D550-F3C0-4E7C-9B87-2FA2A06BE6B0}" dt="2021-01-19T22:02:28.113" v="7594" actId="21"/>
          <ac:picMkLst>
            <pc:docMk/>
            <pc:sldMk cId="1861960288" sldId="6917"/>
            <ac:picMk id="4" creationId="{17FD1F93-1BC0-4564-8F81-2F09F998CE12}"/>
          </ac:picMkLst>
        </pc:picChg>
        <pc:picChg chg="add mod">
          <ac:chgData name="Al Brooks" userId="34fc579134f071c1" providerId="LiveId" clId="{51A4D550-F3C0-4E7C-9B87-2FA2A06BE6B0}" dt="2021-01-19T22:02:35.793" v="7597"/>
          <ac:picMkLst>
            <pc:docMk/>
            <pc:sldMk cId="1861960288" sldId="6917"/>
            <ac:picMk id="126" creationId="{4ABBC437-3FEF-4CE0-95C9-B8180E794A81}"/>
          </ac:picMkLst>
        </pc:pic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84" creationId="{27AE1E8A-93FB-4645-BCCE-39A9FB55B1B4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11" creationId="{4E66940E-0682-4B4A-9D3C-60D36B8A7466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13" creationId="{E0EE1661-CEE7-4037-9384-B067E8328F5C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15" creationId="{3CC3603B-CFC1-4B47-8BD4-108B50CC5C53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17" creationId="{7CD13E21-0549-4BB2-A6D0-43837810F658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20" creationId="{5E208C7A-BBBC-4AA8-B114-E20150D81109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22" creationId="{33E5579D-A6D1-4A53-A0C2-728FED2828D1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25" creationId="{16C9B945-5096-438B-B01B-8763255EC890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27" creationId="{E793EF3B-23E1-4616-A98C-0CAA8340C296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29" creationId="{0E11A859-1083-46EE-8372-11649AD513BA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31" creationId="{F09F0E61-9653-481C-A47F-9E8269F76727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42" creationId="{56FE4ED5-62EC-4F5E-BC2F-A71B626283B8}"/>
          </ac:cxnSpMkLst>
        </pc:cxnChg>
        <pc:cxnChg chg="del">
          <ac:chgData name="Al Brooks" userId="34fc579134f071c1" providerId="LiveId" clId="{51A4D550-F3C0-4E7C-9B87-2FA2A06BE6B0}" dt="2021-01-19T22:02:32.396" v="7595" actId="478"/>
          <ac:cxnSpMkLst>
            <pc:docMk/>
            <pc:sldMk cId="1861960288" sldId="6917"/>
            <ac:cxnSpMk id="144" creationId="{E1DCDADD-8556-4756-9A12-08B1675839B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2:02:39.226" v="7598" actId="478"/>
          <ac:cxnSpMkLst>
            <pc:docMk/>
            <pc:sldMk cId="1861960288" sldId="6917"/>
            <ac:cxnSpMk id="244" creationId="{A01D7C86-0024-44FE-BA74-69C0E0D0D261}"/>
          </ac:cxnSpMkLst>
        </pc:cxnChg>
      </pc:sldChg>
      <pc:sldChg chg="modSp add mod">
        <pc:chgData name="Al Brooks" userId="34fc579134f071c1" providerId="LiveId" clId="{51A4D550-F3C0-4E7C-9B87-2FA2A06BE6B0}" dt="2021-01-20T18:37:34.468" v="8673" actId="20577"/>
        <pc:sldMkLst>
          <pc:docMk/>
          <pc:sldMk cId="2014303262" sldId="6917"/>
        </pc:sldMkLst>
        <pc:spChg chg="mod">
          <ac:chgData name="Al Brooks" userId="34fc579134f071c1" providerId="LiveId" clId="{51A4D550-F3C0-4E7C-9B87-2FA2A06BE6B0}" dt="2021-01-20T18:37:34.468" v="8673" actId="20577"/>
          <ac:spMkLst>
            <pc:docMk/>
            <pc:sldMk cId="2014303262" sldId="6917"/>
            <ac:spMk id="21" creationId="{D800B438-E78B-4C04-8812-E548DC25F1FB}"/>
          </ac:spMkLst>
        </pc:spChg>
      </pc:sldChg>
      <pc:sldChg chg="add del">
        <pc:chgData name="Al Brooks" userId="34fc579134f071c1" providerId="LiveId" clId="{51A4D550-F3C0-4E7C-9B87-2FA2A06BE6B0}" dt="2021-01-20T18:37:28.566" v="8670" actId="47"/>
        <pc:sldMkLst>
          <pc:docMk/>
          <pc:sldMk cId="2744292435" sldId="6917"/>
        </pc:sldMkLst>
      </pc:sldChg>
      <pc:sldChg chg="addSp delSp modSp add del mod">
        <pc:chgData name="Al Brooks" userId="34fc579134f071c1" providerId="LiveId" clId="{51A4D550-F3C0-4E7C-9B87-2FA2A06BE6B0}" dt="2021-01-19T20:03:19.054" v="7027" actId="2696"/>
        <pc:sldMkLst>
          <pc:docMk/>
          <pc:sldMk cId="3714081078" sldId="6917"/>
        </pc:sldMkLst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9T19:42:06.943" v="6442" actId="20577"/>
          <ac:spMkLst>
            <pc:docMk/>
            <pc:sldMk cId="3714081078" sldId="6917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9T19:54:48.388" v="6601" actId="1076"/>
          <ac:spMkLst>
            <pc:docMk/>
            <pc:sldMk cId="3714081078" sldId="6917"/>
            <ac:spMk id="21" creationId="{D800B438-E78B-4C04-8812-E548DC25F1FB}"/>
          </ac:spMkLst>
        </pc:spChg>
        <pc:spChg chg="add mod">
          <ac:chgData name="Al Brooks" userId="34fc579134f071c1" providerId="LiveId" clId="{51A4D550-F3C0-4E7C-9B87-2FA2A06BE6B0}" dt="2021-01-19T20:02:44.678" v="7022" actId="1076"/>
          <ac:spMkLst>
            <pc:docMk/>
            <pc:sldMk cId="3714081078" sldId="6917"/>
            <ac:spMk id="84" creationId="{38D2D386-B413-4448-BB18-8E9329588992}"/>
          </ac:spMkLst>
        </pc:spChg>
        <pc:spChg chg="add mod">
          <ac:chgData name="Al Brooks" userId="34fc579134f071c1" providerId="LiveId" clId="{51A4D550-F3C0-4E7C-9B87-2FA2A06BE6B0}" dt="2021-01-19T20:01:24.591" v="6921" actId="1076"/>
          <ac:spMkLst>
            <pc:docMk/>
            <pc:sldMk cId="3714081078" sldId="6917"/>
            <ac:spMk id="85" creationId="{7CFEF021-D3D6-43F1-A8E1-502C8CDA1861}"/>
          </ac:spMkLst>
        </pc:spChg>
        <pc:spChg chg="mod">
          <ac:chgData name="Al Brooks" userId="34fc579134f071c1" providerId="LiveId" clId="{51A4D550-F3C0-4E7C-9B87-2FA2A06BE6B0}" dt="2021-01-19T20:03:02.427" v="7025" actId="1076"/>
          <ac:spMkLst>
            <pc:docMk/>
            <pc:sldMk cId="3714081078" sldId="6917"/>
            <ac:spMk id="86" creationId="{28A6ADC0-F13B-47F8-A6A5-D05EF922873F}"/>
          </ac:spMkLst>
        </pc:spChg>
        <pc:spChg chg="add mod">
          <ac:chgData name="Al Brooks" userId="34fc579134f071c1" providerId="LiveId" clId="{51A4D550-F3C0-4E7C-9B87-2FA2A06BE6B0}" dt="2021-01-19T20:02:08.881" v="6981" actId="1035"/>
          <ac:spMkLst>
            <pc:docMk/>
            <pc:sldMk cId="3714081078" sldId="6917"/>
            <ac:spMk id="99" creationId="{46D4591A-4E24-40A8-B1D6-E8E3AB07C891}"/>
          </ac:spMkLst>
        </pc:spChg>
        <pc:spChg chg="add mod">
          <ac:chgData name="Al Brooks" userId="34fc579134f071c1" providerId="LiveId" clId="{51A4D550-F3C0-4E7C-9B87-2FA2A06BE6B0}" dt="2021-01-19T19:53:35.427" v="6595"/>
          <ac:spMkLst>
            <pc:docMk/>
            <pc:sldMk cId="3714081078" sldId="6917"/>
            <ac:spMk id="104" creationId="{FD214237-1A3C-43EC-A945-E6397D04F121}"/>
          </ac:spMkLst>
        </pc:spChg>
        <pc:spChg chg="add mod">
          <ac:chgData name="Al Brooks" userId="34fc579134f071c1" providerId="LiveId" clId="{51A4D550-F3C0-4E7C-9B87-2FA2A06BE6B0}" dt="2021-01-19T19:53:35.427" v="6595"/>
          <ac:spMkLst>
            <pc:docMk/>
            <pc:sldMk cId="3714081078" sldId="6917"/>
            <ac:spMk id="105" creationId="{FAD0EAA6-03B7-4C47-A6EA-A87869559FB9}"/>
          </ac:spMkLst>
        </pc:spChg>
        <pc:spChg chg="add mod">
          <ac:chgData name="Al Brooks" userId="34fc579134f071c1" providerId="LiveId" clId="{51A4D550-F3C0-4E7C-9B87-2FA2A06BE6B0}" dt="2021-01-19T19:53:35.427" v="6595"/>
          <ac:spMkLst>
            <pc:docMk/>
            <pc:sldMk cId="3714081078" sldId="6917"/>
            <ac:spMk id="106" creationId="{CA5EF080-2B02-48CF-81E7-83A517A279D7}"/>
          </ac:spMkLst>
        </pc:spChg>
        <pc:spChg chg="add mod">
          <ac:chgData name="Al Brooks" userId="34fc579134f071c1" providerId="LiveId" clId="{51A4D550-F3C0-4E7C-9B87-2FA2A06BE6B0}" dt="2021-01-19T19:59:16.945" v="6827" actId="20577"/>
          <ac:spMkLst>
            <pc:docMk/>
            <pc:sldMk cId="3714081078" sldId="6917"/>
            <ac:spMk id="110" creationId="{3A5AB394-55F6-47C5-9793-EBBB03F33D6C}"/>
          </ac:spMkLst>
        </pc:spChg>
        <pc:spChg chg="add mod">
          <ac:chgData name="Al Brooks" userId="34fc579134f071c1" providerId="LiveId" clId="{51A4D550-F3C0-4E7C-9B87-2FA2A06BE6B0}" dt="2021-01-19T20:01:11.886" v="6919" actId="108"/>
          <ac:spMkLst>
            <pc:docMk/>
            <pc:sldMk cId="3714081078" sldId="6917"/>
            <ac:spMk id="113" creationId="{19B3D642-1400-40A9-AE10-069E5BC5AD4F}"/>
          </ac:spMkLst>
        </pc:spChg>
        <pc:spChg chg="add del mod">
          <ac:chgData name="Al Brooks" userId="34fc579134f071c1" providerId="LiveId" clId="{51A4D550-F3C0-4E7C-9B87-2FA2A06BE6B0}" dt="2021-01-19T20:01:51.361" v="6968" actId="478"/>
          <ac:spMkLst>
            <pc:docMk/>
            <pc:sldMk cId="3714081078" sldId="6917"/>
            <ac:spMk id="116" creationId="{EB645B73-2E49-455E-9D82-6C2B8D2C4F79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0:03:15.580" v="7026" actId="478"/>
          <ac:spMkLst>
            <pc:docMk/>
            <pc:sldMk cId="3714081078" sldId="6917"/>
            <ac:spMk id="232" creationId="{819AFA96-EEDE-4161-BAAB-3CEFDF1596C7}"/>
          </ac:spMkLst>
        </pc:spChg>
        <pc:picChg chg="del">
          <ac:chgData name="Al Brooks" userId="34fc579134f071c1" providerId="LiveId" clId="{51A4D550-F3C0-4E7C-9B87-2FA2A06BE6B0}" dt="2021-01-19T19:42:10.254" v="6443" actId="478"/>
          <ac:picMkLst>
            <pc:docMk/>
            <pc:sldMk cId="3714081078" sldId="6917"/>
            <ac:picMk id="4" creationId="{3D6A00F8-A8FB-4FFC-BD72-EE1A5C1DC985}"/>
          </ac:picMkLst>
        </pc:picChg>
        <pc:picChg chg="add del mod">
          <ac:chgData name="Al Brooks" userId="34fc579134f071c1" providerId="LiveId" clId="{51A4D550-F3C0-4E7C-9B87-2FA2A06BE6B0}" dt="2021-01-19T19:46:51.974" v="6510" actId="478"/>
          <ac:picMkLst>
            <pc:docMk/>
            <pc:sldMk cId="3714081078" sldId="6917"/>
            <ac:picMk id="6" creationId="{4A055A96-F320-4A70-94AA-034A0F049C0A}"/>
          </ac:picMkLst>
        </pc:picChg>
        <pc:picChg chg="add del mod modCrop">
          <ac:chgData name="Al Brooks" userId="34fc579134f071c1" providerId="LiveId" clId="{51A4D550-F3C0-4E7C-9B87-2FA2A06BE6B0}" dt="2021-01-19T19:49:57.181" v="6528" actId="478"/>
          <ac:picMkLst>
            <pc:docMk/>
            <pc:sldMk cId="3714081078" sldId="6917"/>
            <ac:picMk id="8" creationId="{84C2D79A-2C12-42A8-999E-A753B9A1F522}"/>
          </ac:picMkLst>
        </pc:picChg>
        <pc:picChg chg="add del mod modCrop">
          <ac:chgData name="Al Brooks" userId="34fc579134f071c1" providerId="LiveId" clId="{51A4D550-F3C0-4E7C-9B87-2FA2A06BE6B0}" dt="2021-01-19T19:49:15.622" v="6525" actId="478"/>
          <ac:picMkLst>
            <pc:docMk/>
            <pc:sldMk cId="3714081078" sldId="6917"/>
            <ac:picMk id="10" creationId="{26127AA0-EFD2-4C36-B7B8-5C18C61E22CF}"/>
          </ac:picMkLst>
        </pc:picChg>
        <pc:picChg chg="add mod modCrop">
          <ac:chgData name="Al Brooks" userId="34fc579134f071c1" providerId="LiveId" clId="{51A4D550-F3C0-4E7C-9B87-2FA2A06BE6B0}" dt="2021-01-19T20:02:08.881" v="6981" actId="1035"/>
          <ac:picMkLst>
            <pc:docMk/>
            <pc:sldMk cId="3714081078" sldId="6917"/>
            <ac:picMk id="14" creationId="{2DC456B9-7D64-42D0-B740-01289AD4DDDF}"/>
          </ac:picMkLst>
        </pc:picChg>
        <pc:picChg chg="add mod ord modCrop">
          <ac:chgData name="Al Brooks" userId="34fc579134f071c1" providerId="LiveId" clId="{51A4D550-F3C0-4E7C-9B87-2FA2A06BE6B0}" dt="2021-01-19T20:02:15.203" v="6997" actId="1035"/>
          <ac:picMkLst>
            <pc:docMk/>
            <pc:sldMk cId="3714081078" sldId="6917"/>
            <ac:picMk id="16" creationId="{009F2FC7-E537-4FAD-9D3F-D3B06AB990BF}"/>
          </ac:picMkLst>
        </pc:picChg>
        <pc:picChg chg="add mod">
          <ac:chgData name="Al Brooks" userId="34fc579134f071c1" providerId="LiveId" clId="{51A4D550-F3C0-4E7C-9B87-2FA2A06BE6B0}" dt="2021-01-19T20:00:30.349" v="6864" actId="1076"/>
          <ac:picMkLst>
            <pc:docMk/>
            <pc:sldMk cId="3714081078" sldId="6917"/>
            <ac:picMk id="18" creationId="{493A6D10-0F4E-46DE-A053-1B188879F035}"/>
          </ac:picMkLst>
        </pc:picChg>
        <pc:picChg chg="add del mod">
          <ac:chgData name="Al Brooks" userId="34fc579134f071c1" providerId="LiveId" clId="{51A4D550-F3C0-4E7C-9B87-2FA2A06BE6B0}" dt="2021-01-19T20:01:52.420" v="6969" actId="478"/>
          <ac:picMkLst>
            <pc:docMk/>
            <pc:sldMk cId="3714081078" sldId="6917"/>
            <ac:picMk id="115" creationId="{C4638116-DAC2-4E45-BA09-7B5E9F9D6540}"/>
          </ac:picMkLst>
        </pc:picChg>
        <pc:cxnChg chg="del">
          <ac:chgData name="Al Brooks" userId="34fc579134f071c1" providerId="LiveId" clId="{51A4D550-F3C0-4E7C-9B87-2FA2A06BE6B0}" dt="2021-01-19T19:42:18.851" v="6446" actId="478"/>
          <ac:cxnSpMkLst>
            <pc:docMk/>
            <pc:sldMk cId="3714081078" sldId="6917"/>
            <ac:cxnSpMk id="83" creationId="{74049CAF-AA64-48A1-A3BE-D92807B78082}"/>
          </ac:cxnSpMkLst>
        </pc:cxnChg>
        <pc:cxnChg chg="add mod ord">
          <ac:chgData name="Al Brooks" userId="34fc579134f071c1" providerId="LiveId" clId="{51A4D550-F3C0-4E7C-9B87-2FA2A06BE6B0}" dt="2021-01-19T20:02:08.881" v="6981" actId="1035"/>
          <ac:cxnSpMkLst>
            <pc:docMk/>
            <pc:sldMk cId="3714081078" sldId="6917"/>
            <ac:cxnSpMk id="92" creationId="{01EBE152-E9F4-4DF9-887F-51DA4207AA91}"/>
          </ac:cxnSpMkLst>
        </pc:cxnChg>
        <pc:cxnChg chg="add mod">
          <ac:chgData name="Al Brooks" userId="34fc579134f071c1" providerId="LiveId" clId="{51A4D550-F3C0-4E7C-9B87-2FA2A06BE6B0}" dt="2021-01-19T20:00:36.124" v="6865" actId="14100"/>
          <ac:cxnSpMkLst>
            <pc:docMk/>
            <pc:sldMk cId="3714081078" sldId="6917"/>
            <ac:cxnSpMk id="102" creationId="{328F01A6-A020-4B43-85F0-7333F3F95BFE}"/>
          </ac:cxnSpMkLst>
        </pc:cxnChg>
        <pc:cxnChg chg="add mod">
          <ac:chgData name="Al Brooks" userId="34fc579134f071c1" providerId="LiveId" clId="{51A4D550-F3C0-4E7C-9B87-2FA2A06BE6B0}" dt="2021-01-19T20:02:08.881" v="6981" actId="1035"/>
          <ac:cxnSpMkLst>
            <pc:docMk/>
            <pc:sldMk cId="3714081078" sldId="6917"/>
            <ac:cxnSpMk id="107" creationId="{121E5964-D232-4B76-A07A-3C85400DFE89}"/>
          </ac:cxnSpMkLst>
        </pc:cxnChg>
        <pc:cxnChg chg="add mod">
          <ac:chgData name="Al Brooks" userId="34fc579134f071c1" providerId="LiveId" clId="{51A4D550-F3C0-4E7C-9B87-2FA2A06BE6B0}" dt="2021-01-19T20:02:59.224" v="7024" actId="1076"/>
          <ac:cxnSpMkLst>
            <pc:docMk/>
            <pc:sldMk cId="3714081078" sldId="6917"/>
            <ac:cxnSpMk id="108" creationId="{90A973A8-959D-4B7F-A824-BFEF8C100B19}"/>
          </ac:cxnSpMkLst>
        </pc:cxnChg>
        <pc:cxnChg chg="add mod">
          <ac:chgData name="Al Brooks" userId="34fc579134f071c1" providerId="LiveId" clId="{51A4D550-F3C0-4E7C-9B87-2FA2A06BE6B0}" dt="2021-01-19T20:00:38.210" v="6866" actId="1076"/>
          <ac:cxnSpMkLst>
            <pc:docMk/>
            <pc:sldMk cId="3714081078" sldId="6917"/>
            <ac:cxnSpMk id="112" creationId="{2014087C-DEB6-4172-8FDA-E0DA7BA58477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0:03:15.580" v="7026" actId="478"/>
          <ac:cxnSpMkLst>
            <pc:docMk/>
            <pc:sldMk cId="3714081078" sldId="691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51A4D550-F3C0-4E7C-9B87-2FA2A06BE6B0}" dt="2021-01-20T23:20:24.265" v="11241" actId="2696"/>
        <pc:sldMkLst>
          <pc:docMk/>
          <pc:sldMk cId="2936593377" sldId="6918"/>
        </pc:sldMkLst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20T18:43:28.982" v="9104" actId="113"/>
          <ac:spMkLst>
            <pc:docMk/>
            <pc:sldMk cId="2936593377" sldId="6918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20T21:42:21.971" v="10279" actId="167"/>
          <ac:spMkLst>
            <pc:docMk/>
            <pc:sldMk cId="2936593377" sldId="6918"/>
            <ac:spMk id="21" creationId="{D800B438-E78B-4C04-8812-E548DC25F1FB}"/>
          </ac:spMkLst>
        </pc:spChg>
        <pc:spChg chg="del">
          <ac:chgData name="Al Brooks" userId="34fc579134f071c1" providerId="LiveId" clId="{51A4D550-F3C0-4E7C-9B87-2FA2A06BE6B0}" dt="2021-01-20T18:43:39.736" v="9105" actId="478"/>
          <ac:spMkLst>
            <pc:docMk/>
            <pc:sldMk cId="2936593377" sldId="6918"/>
            <ac:spMk id="81" creationId="{0F89E9E9-2DA6-4547-84C5-B753B7684284}"/>
          </ac:spMkLst>
        </pc:spChg>
        <pc:spChg chg="del mod">
          <ac:chgData name="Al Brooks" userId="34fc579134f071c1" providerId="LiveId" clId="{51A4D550-F3C0-4E7C-9B87-2FA2A06BE6B0}" dt="2021-01-20T23:06:47.903" v="11032" actId="478"/>
          <ac:spMkLst>
            <pc:docMk/>
            <pc:sldMk cId="2936593377" sldId="6918"/>
            <ac:spMk id="82" creationId="{EF184A9E-2A29-4830-94FB-95601DB50AAB}"/>
          </ac:spMkLst>
        </pc:spChg>
        <pc:spChg chg="del">
          <ac:chgData name="Al Brooks" userId="34fc579134f071c1" providerId="LiveId" clId="{51A4D550-F3C0-4E7C-9B87-2FA2A06BE6B0}" dt="2021-01-20T19:44:20.835" v="9812" actId="478"/>
          <ac:spMkLst>
            <pc:docMk/>
            <pc:sldMk cId="2936593377" sldId="6918"/>
            <ac:spMk id="83" creationId="{05D5CC93-AB6D-43C2-99CD-A160A357B6DD}"/>
          </ac:spMkLst>
        </pc:spChg>
        <pc:spChg chg="add mod">
          <ac:chgData name="Al Brooks" userId="34fc579134f071c1" providerId="LiveId" clId="{51A4D550-F3C0-4E7C-9B87-2FA2A06BE6B0}" dt="2021-01-20T23:06:45.406" v="11030" actId="1076"/>
          <ac:spMkLst>
            <pc:docMk/>
            <pc:sldMk cId="2936593377" sldId="6918"/>
            <ac:spMk id="84" creationId="{9B129327-0973-42A6-9F19-BFCCF05E454E}"/>
          </ac:spMkLst>
        </pc:spChg>
        <pc:spChg chg="add mod">
          <ac:chgData name="Al Brooks" userId="34fc579134f071c1" providerId="LiveId" clId="{51A4D550-F3C0-4E7C-9B87-2FA2A06BE6B0}" dt="2021-01-20T23:06:34.108" v="11027"/>
          <ac:spMkLst>
            <pc:docMk/>
            <pc:sldMk cId="2936593377" sldId="6918"/>
            <ac:spMk id="86" creationId="{71E0B54C-458F-4768-8995-DE5AE02F91F6}"/>
          </ac:spMkLst>
        </pc:spChg>
        <pc:spChg chg="add mod">
          <ac:chgData name="Al Brooks" userId="34fc579134f071c1" providerId="LiveId" clId="{51A4D550-F3C0-4E7C-9B87-2FA2A06BE6B0}" dt="2021-01-20T23:06:34.108" v="11027"/>
          <ac:spMkLst>
            <pc:docMk/>
            <pc:sldMk cId="2936593377" sldId="6918"/>
            <ac:spMk id="87" creationId="{4D6AD2F1-0E43-4D2A-AD4C-7A57C35FB124}"/>
          </ac:spMkLst>
        </pc:spChg>
        <pc:spChg chg="add mod">
          <ac:chgData name="Al Brooks" userId="34fc579134f071c1" providerId="LiveId" clId="{51A4D550-F3C0-4E7C-9B87-2FA2A06BE6B0}" dt="2021-01-20T23:06:34.108" v="11027"/>
          <ac:spMkLst>
            <pc:docMk/>
            <pc:sldMk cId="2936593377" sldId="6918"/>
            <ac:spMk id="88" creationId="{AA531E04-A873-4167-B28F-4EB34CA5F0AF}"/>
          </ac:spMkLst>
        </pc:spChg>
        <pc:spChg chg="add mod">
          <ac:chgData name="Al Brooks" userId="34fc579134f071c1" providerId="LiveId" clId="{51A4D550-F3C0-4E7C-9B87-2FA2A06BE6B0}" dt="2021-01-20T23:06:34.108" v="11027"/>
          <ac:spMkLst>
            <pc:docMk/>
            <pc:sldMk cId="2936593377" sldId="6918"/>
            <ac:spMk id="89" creationId="{0590FA8A-ED23-499C-97C0-62C782EC7A52}"/>
          </ac:spMkLst>
        </pc:spChg>
        <pc:spChg chg="add mod">
          <ac:chgData name="Al Brooks" userId="34fc579134f071c1" providerId="LiveId" clId="{51A4D550-F3C0-4E7C-9B87-2FA2A06BE6B0}" dt="2021-01-20T23:06:34.108" v="11027"/>
          <ac:spMkLst>
            <pc:docMk/>
            <pc:sldMk cId="2936593377" sldId="6918"/>
            <ac:spMk id="90" creationId="{CE1543CA-7778-4343-8BBA-1D2FD4768546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3:06:58.615" v="11033" actId="478"/>
          <ac:spMkLst>
            <pc:docMk/>
            <pc:sldMk cId="2936593377" sldId="6918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20T21:41:45.191" v="10270" actId="167"/>
          <ac:picMkLst>
            <pc:docMk/>
            <pc:sldMk cId="2936593377" sldId="6918"/>
            <ac:picMk id="83" creationId="{B9443312-47D6-4930-9D6F-05EDCE101A46}"/>
          </ac:picMkLst>
        </pc:picChg>
        <pc:cxnChg chg="add mod">
          <ac:chgData name="Al Brooks" userId="34fc579134f071c1" providerId="LiveId" clId="{51A4D550-F3C0-4E7C-9B87-2FA2A06BE6B0}" dt="2021-01-20T23:06:34.108" v="11027"/>
          <ac:cxnSpMkLst>
            <pc:docMk/>
            <pc:sldMk cId="2936593377" sldId="6918"/>
            <ac:cxnSpMk id="85" creationId="{4771B2C2-D658-4F73-A401-9FC6DD3D50BA}"/>
          </ac:cxnSpMkLst>
        </pc:cxnChg>
        <pc:cxnChg chg="add mod">
          <ac:chgData name="Al Brooks" userId="34fc579134f071c1" providerId="LiveId" clId="{51A4D550-F3C0-4E7C-9B87-2FA2A06BE6B0}" dt="2021-01-20T23:06:41.952" v="11029" actId="571"/>
          <ac:cxnSpMkLst>
            <pc:docMk/>
            <pc:sldMk cId="2936593377" sldId="6918"/>
            <ac:cxnSpMk id="91" creationId="{D5D13F51-4CA2-42C4-99E8-ADBA1DF1843C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3:06:58.615" v="11033" actId="478"/>
          <ac:cxnSpMkLst>
            <pc:docMk/>
            <pc:sldMk cId="2936593377" sldId="691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9T23:10:21.744" v="8315" actId="2696"/>
        <pc:sldMkLst>
          <pc:docMk/>
          <pc:sldMk cId="3255687813" sldId="6918"/>
        </pc:sldMkLst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9T23:08:57.447" v="8298" actId="20577"/>
          <ac:spMkLst>
            <pc:docMk/>
            <pc:sldMk cId="3255687813" sldId="6918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19T22:02:47.898" v="7600" actId="1076"/>
          <ac:spMkLst>
            <pc:docMk/>
            <pc:sldMk cId="3255687813" sldId="6918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19T22:27:34.224" v="8213" actId="14100"/>
          <ac:spMkLst>
            <pc:docMk/>
            <pc:sldMk cId="3255687813" sldId="6918"/>
            <ac:spMk id="82" creationId="{1E1A4053-079E-4D17-B13E-F6114B435434}"/>
          </ac:spMkLst>
        </pc:spChg>
        <pc:spChg chg="mod">
          <ac:chgData name="Al Brooks" userId="34fc579134f071c1" providerId="LiveId" clId="{51A4D550-F3C0-4E7C-9B87-2FA2A06BE6B0}" dt="2021-01-19T23:10:06.971" v="8313" actId="13926"/>
          <ac:spMkLst>
            <pc:docMk/>
            <pc:sldMk cId="3255687813" sldId="6918"/>
            <ac:spMk id="86" creationId="{788F3362-4A25-4D94-9A58-4B8F8A6F6E4E}"/>
          </ac:spMkLst>
        </pc:spChg>
        <pc:spChg chg="mod">
          <ac:chgData name="Al Brooks" userId="34fc579134f071c1" providerId="LiveId" clId="{51A4D550-F3C0-4E7C-9B87-2FA2A06BE6B0}" dt="2021-01-19T23:08:09.724" v="8264" actId="108"/>
          <ac:spMkLst>
            <pc:docMk/>
            <pc:sldMk cId="3255687813" sldId="6918"/>
            <ac:spMk id="88" creationId="{6DC2ABC4-6883-4573-B368-2DDC8BB01F40}"/>
          </ac:spMkLst>
        </pc:spChg>
        <pc:spChg chg="mod">
          <ac:chgData name="Al Brooks" userId="34fc579134f071c1" providerId="LiveId" clId="{51A4D550-F3C0-4E7C-9B87-2FA2A06BE6B0}" dt="2021-01-19T23:08:11.459" v="8265" actId="108"/>
          <ac:spMkLst>
            <pc:docMk/>
            <pc:sldMk cId="3255687813" sldId="6918"/>
            <ac:spMk id="89" creationId="{A976E872-1CA5-47AC-9C09-9CF6043584F6}"/>
          </ac:spMkLst>
        </pc:spChg>
        <pc:spChg chg="mod">
          <ac:chgData name="Al Brooks" userId="34fc579134f071c1" providerId="LiveId" clId="{51A4D550-F3C0-4E7C-9B87-2FA2A06BE6B0}" dt="2021-01-19T23:08:13.704" v="8266" actId="108"/>
          <ac:spMkLst>
            <pc:docMk/>
            <pc:sldMk cId="3255687813" sldId="6918"/>
            <ac:spMk id="90" creationId="{10EC092C-0E3B-4EC7-B054-BE64E4DA0BFE}"/>
          </ac:spMkLst>
        </pc:spChg>
        <pc:spChg chg="mod">
          <ac:chgData name="Al Brooks" userId="34fc579134f071c1" providerId="LiveId" clId="{51A4D550-F3C0-4E7C-9B87-2FA2A06BE6B0}" dt="2021-01-19T23:08:17.944" v="8267" actId="108"/>
          <ac:spMkLst>
            <pc:docMk/>
            <pc:sldMk cId="3255687813" sldId="6918"/>
            <ac:spMk id="92" creationId="{269A2182-D0E4-4E13-8F16-BECE2C237AA5}"/>
          </ac:spMkLst>
        </pc:spChg>
        <pc:spChg chg="mod">
          <ac:chgData name="Al Brooks" userId="34fc579134f071c1" providerId="LiveId" clId="{51A4D550-F3C0-4E7C-9B87-2FA2A06BE6B0}" dt="2021-01-19T23:08:25.582" v="8268" actId="108"/>
          <ac:spMkLst>
            <pc:docMk/>
            <pc:sldMk cId="3255687813" sldId="6918"/>
            <ac:spMk id="93" creationId="{0162A6B1-DC52-4C3A-BA33-D42CBCA5BF16}"/>
          </ac:spMkLst>
        </pc:spChg>
        <pc:spChg chg="mod">
          <ac:chgData name="Al Brooks" userId="34fc579134f071c1" providerId="LiveId" clId="{51A4D550-F3C0-4E7C-9B87-2FA2A06BE6B0}" dt="2021-01-19T23:08:26.463" v="8269" actId="108"/>
          <ac:spMkLst>
            <pc:docMk/>
            <pc:sldMk cId="3255687813" sldId="6918"/>
            <ac:spMk id="94" creationId="{0849E905-BCF2-4ED1-8E7C-2C30AE7E9624}"/>
          </ac:spMkLst>
        </pc:spChg>
        <pc:spChg chg="mod">
          <ac:chgData name="Al Brooks" userId="34fc579134f071c1" providerId="LiveId" clId="{51A4D550-F3C0-4E7C-9B87-2FA2A06BE6B0}" dt="2021-01-19T23:08:27.810" v="8270" actId="108"/>
          <ac:spMkLst>
            <pc:docMk/>
            <pc:sldMk cId="3255687813" sldId="6918"/>
            <ac:spMk id="95" creationId="{AB67F7FF-233E-456F-91D7-4D1A17B56B52}"/>
          </ac:spMkLst>
        </pc:spChg>
        <pc:spChg chg="mod">
          <ac:chgData name="Al Brooks" userId="34fc579134f071c1" providerId="LiveId" clId="{51A4D550-F3C0-4E7C-9B87-2FA2A06BE6B0}" dt="2021-01-19T23:08:32.081" v="8271" actId="108"/>
          <ac:spMkLst>
            <pc:docMk/>
            <pc:sldMk cId="3255687813" sldId="6918"/>
            <ac:spMk id="97" creationId="{DDA29B82-82F9-4660-8BB9-3D02496D8969}"/>
          </ac:spMkLst>
        </pc:spChg>
        <pc:spChg chg="mod">
          <ac:chgData name="Al Brooks" userId="34fc579134f071c1" providerId="LiveId" clId="{51A4D550-F3C0-4E7C-9B87-2FA2A06BE6B0}" dt="2021-01-19T23:08:33.835" v="8272" actId="108"/>
          <ac:spMkLst>
            <pc:docMk/>
            <pc:sldMk cId="3255687813" sldId="6918"/>
            <ac:spMk id="99" creationId="{AABA1E20-07AF-48AB-97BA-DCF77F640EA8}"/>
          </ac:spMkLst>
        </pc:spChg>
        <pc:spChg chg="mod">
          <ac:chgData name="Al Brooks" userId="34fc579134f071c1" providerId="LiveId" clId="{51A4D550-F3C0-4E7C-9B87-2FA2A06BE6B0}" dt="2021-01-19T23:08:35.226" v="8273" actId="108"/>
          <ac:spMkLst>
            <pc:docMk/>
            <pc:sldMk cId="3255687813" sldId="6918"/>
            <ac:spMk id="105" creationId="{41D8FD44-9142-436C-B284-2ACCBC245B03}"/>
          </ac:spMkLst>
        </pc:spChg>
        <pc:spChg chg="mod">
          <ac:chgData name="Al Brooks" userId="34fc579134f071c1" providerId="LiveId" clId="{51A4D550-F3C0-4E7C-9B87-2FA2A06BE6B0}" dt="2021-01-19T23:08:36.465" v="8274" actId="108"/>
          <ac:spMkLst>
            <pc:docMk/>
            <pc:sldMk cId="3255687813" sldId="6918"/>
            <ac:spMk id="107" creationId="{B2DA0461-D126-43F2-8237-767F8F694FA2}"/>
          </ac:spMkLst>
        </pc:spChg>
        <pc:spChg chg="add mod">
          <ac:chgData name="Al Brooks" userId="34fc579134f071c1" providerId="LiveId" clId="{51A4D550-F3C0-4E7C-9B87-2FA2A06BE6B0}" dt="2021-01-19T22:03:50.700" v="7618"/>
          <ac:spMkLst>
            <pc:docMk/>
            <pc:sldMk cId="3255687813" sldId="6918"/>
            <ac:spMk id="126" creationId="{DEF3477A-BE8A-4E67-AA99-215E39FEB752}"/>
          </ac:spMkLst>
        </pc:spChg>
        <pc:spChg chg="add mod">
          <ac:chgData name="Al Brooks" userId="34fc579134f071c1" providerId="LiveId" clId="{51A4D550-F3C0-4E7C-9B87-2FA2A06BE6B0}" dt="2021-01-19T23:09:27.964" v="8303" actId="14100"/>
          <ac:spMkLst>
            <pc:docMk/>
            <pc:sldMk cId="3255687813" sldId="6918"/>
            <ac:spMk id="128" creationId="{A4B0E0A0-32F8-48D2-A6A2-15FB384101D9}"/>
          </ac:spMkLst>
        </pc:spChg>
        <pc:spChg chg="add mod">
          <ac:chgData name="Al Brooks" userId="34fc579134f071c1" providerId="LiveId" clId="{51A4D550-F3C0-4E7C-9B87-2FA2A06BE6B0}" dt="2021-01-19T23:09:51.767" v="8311" actId="13926"/>
          <ac:spMkLst>
            <pc:docMk/>
            <pc:sldMk cId="3255687813" sldId="6918"/>
            <ac:spMk id="132" creationId="{2DD36C3F-3E7D-4809-9DCF-179066AC9A5B}"/>
          </ac:spMkLst>
        </pc:spChg>
        <pc:spChg chg="add mod">
          <ac:chgData name="Al Brooks" userId="34fc579134f071c1" providerId="LiveId" clId="{51A4D550-F3C0-4E7C-9B87-2FA2A06BE6B0}" dt="2021-01-19T22:15:06.720" v="7940" actId="404"/>
          <ac:spMkLst>
            <pc:docMk/>
            <pc:sldMk cId="3255687813" sldId="6918"/>
            <ac:spMk id="133" creationId="{05CEC05E-C56C-4D50-A827-555FDC9FCFF2}"/>
          </ac:spMkLst>
        </pc:spChg>
        <pc:spChg chg="add mod">
          <ac:chgData name="Al Brooks" userId="34fc579134f071c1" providerId="LiveId" clId="{51A4D550-F3C0-4E7C-9B87-2FA2A06BE6B0}" dt="2021-01-19T23:09:32.060" v="8305" actId="13926"/>
          <ac:spMkLst>
            <pc:docMk/>
            <pc:sldMk cId="3255687813" sldId="6918"/>
            <ac:spMk id="136" creationId="{B0AD82A8-4053-4F60-BBA8-E0B4A28037BF}"/>
          </ac:spMkLst>
        </pc:spChg>
        <pc:spChg chg="del mod">
          <ac:chgData name="Al Brooks" userId="34fc579134f071c1" providerId="LiveId" clId="{51A4D550-F3C0-4E7C-9B87-2FA2A06BE6B0}" dt="2021-01-19T22:15:18.747" v="7943" actId="478"/>
          <ac:spMkLst>
            <pc:docMk/>
            <pc:sldMk cId="3255687813" sldId="6918"/>
            <ac:spMk id="139" creationId="{DE132DC6-E3A2-4FCA-91D7-D3D6CC9CBC4C}"/>
          </ac:spMkLst>
        </pc:spChg>
        <pc:spChg chg="del mod">
          <ac:chgData name="Al Brooks" userId="34fc579134f071c1" providerId="LiveId" clId="{51A4D550-F3C0-4E7C-9B87-2FA2A06BE6B0}" dt="2021-01-19T22:19:01.184" v="8018" actId="478"/>
          <ac:spMkLst>
            <pc:docMk/>
            <pc:sldMk cId="3255687813" sldId="6918"/>
            <ac:spMk id="140" creationId="{337CA678-7CD7-42B6-8A01-43417675D615}"/>
          </ac:spMkLst>
        </pc:spChg>
        <pc:spChg chg="mod">
          <ac:chgData name="Al Brooks" userId="34fc579134f071c1" providerId="LiveId" clId="{51A4D550-F3C0-4E7C-9B87-2FA2A06BE6B0}" dt="2021-01-19T23:09:38.996" v="8307" actId="13926"/>
          <ac:spMkLst>
            <pc:docMk/>
            <pc:sldMk cId="3255687813" sldId="6918"/>
            <ac:spMk id="141" creationId="{9C960754-1688-4421-90D3-817E934C4308}"/>
          </ac:spMkLst>
        </pc:spChg>
        <pc:spChg chg="add mod">
          <ac:chgData name="Al Brooks" userId="34fc579134f071c1" providerId="LiveId" clId="{51A4D550-F3C0-4E7C-9B87-2FA2A06BE6B0}" dt="2021-01-19T22:28:59.470" v="8240" actId="1076"/>
          <ac:spMkLst>
            <pc:docMk/>
            <pc:sldMk cId="3255687813" sldId="6918"/>
            <ac:spMk id="145" creationId="{EFAFB6BB-A5E6-40EA-A8E4-66BC6E0E6D95}"/>
          </ac:spMkLst>
        </pc:spChg>
        <pc:spChg chg="mod">
          <ac:chgData name="Al Brooks" userId="34fc579134f071c1" providerId="LiveId" clId="{51A4D550-F3C0-4E7C-9B87-2FA2A06BE6B0}" dt="2021-01-19T22:29:40.675" v="8244" actId="404"/>
          <ac:spMkLst>
            <pc:docMk/>
            <pc:sldMk cId="3255687813" sldId="6918"/>
            <ac:spMk id="146" creationId="{547648DB-5DBB-4AA3-B77E-9A6E04204DAE}"/>
          </ac:spMkLst>
        </pc:spChg>
        <pc:spChg chg="add del mod">
          <ac:chgData name="Al Brooks" userId="34fc579134f071c1" providerId="LiveId" clId="{51A4D550-F3C0-4E7C-9B87-2FA2A06BE6B0}" dt="2021-01-19T22:29:01.231" v="8241" actId="478"/>
          <ac:spMkLst>
            <pc:docMk/>
            <pc:sldMk cId="3255687813" sldId="6918"/>
            <ac:spMk id="147" creationId="{44AA9E60-143B-404C-9E3D-0786D861D227}"/>
          </ac:spMkLst>
        </pc:spChg>
        <pc:spChg chg="add mod">
          <ac:chgData name="Al Brooks" userId="34fc579134f071c1" providerId="LiveId" clId="{51A4D550-F3C0-4E7C-9B87-2FA2A06BE6B0}" dt="2021-01-19T23:06:19.468" v="8260" actId="1076"/>
          <ac:spMkLst>
            <pc:docMk/>
            <pc:sldMk cId="3255687813" sldId="6918"/>
            <ac:spMk id="148" creationId="{01168F06-92C5-4370-BD55-0021A486EBAB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3:10:16.555" v="8314" actId="478"/>
          <ac:spMkLst>
            <pc:docMk/>
            <pc:sldMk cId="3255687813" sldId="6918"/>
            <ac:spMk id="232" creationId="{819AFA96-EEDE-4161-BAAB-3CEFDF1596C7}"/>
          </ac:spMkLst>
        </pc:spChg>
        <pc:picChg chg="mod">
          <ac:chgData name="Al Brooks" userId="34fc579134f071c1" providerId="LiveId" clId="{51A4D550-F3C0-4E7C-9B87-2FA2A06BE6B0}" dt="2021-01-19T22:23:44.299" v="8156" actId="108"/>
          <ac:picMkLst>
            <pc:docMk/>
            <pc:sldMk cId="3255687813" sldId="6918"/>
            <ac:picMk id="4" creationId="{17FD1F93-1BC0-4564-8F81-2F09F998CE12}"/>
          </ac:picMkLst>
        </pc:picChg>
        <pc:cxnChg chg="add mod">
          <ac:chgData name="Al Brooks" userId="34fc579134f071c1" providerId="LiveId" clId="{51A4D550-F3C0-4E7C-9B87-2FA2A06BE6B0}" dt="2021-01-19T22:19:20.619" v="8023" actId="1076"/>
          <ac:cxnSpMkLst>
            <pc:docMk/>
            <pc:sldMk cId="3255687813" sldId="6918"/>
            <ac:cxnSpMk id="130" creationId="{7A097EAC-828F-4F0A-B253-B505CF7614FF}"/>
          </ac:cxnSpMkLst>
        </pc:cxnChg>
        <pc:cxnChg chg="add mod">
          <ac:chgData name="Al Brooks" userId="34fc579134f071c1" providerId="LiveId" clId="{51A4D550-F3C0-4E7C-9B87-2FA2A06BE6B0}" dt="2021-01-19T22:15:04.138" v="7939"/>
          <ac:cxnSpMkLst>
            <pc:docMk/>
            <pc:sldMk cId="3255687813" sldId="6918"/>
            <ac:cxnSpMk id="134" creationId="{E549B30B-7259-4AF5-A100-D0719B26EF64}"/>
          </ac:cxnSpMkLst>
        </pc:cxnChg>
        <pc:cxnChg chg="add mod">
          <ac:chgData name="Al Brooks" userId="34fc579134f071c1" providerId="LiveId" clId="{51A4D550-F3C0-4E7C-9B87-2FA2A06BE6B0}" dt="2021-01-19T22:15:54.746" v="8016" actId="571"/>
          <ac:cxnSpMkLst>
            <pc:docMk/>
            <pc:sldMk cId="3255687813" sldId="6918"/>
            <ac:cxnSpMk id="135" creationId="{8724A9A3-D537-488F-9BDB-1C7175795856}"/>
          </ac:cxnSpMkLst>
        </pc:cxnChg>
        <pc:cxnChg chg="add mod">
          <ac:chgData name="Al Brooks" userId="34fc579134f071c1" providerId="LiveId" clId="{51A4D550-F3C0-4E7C-9B87-2FA2A06BE6B0}" dt="2021-01-19T22:23:50.266" v="8157" actId="108"/>
          <ac:cxnSpMkLst>
            <pc:docMk/>
            <pc:sldMk cId="3255687813" sldId="6918"/>
            <ac:cxnSpMk id="137" creationId="{B8F1A23E-33E5-4CE5-8D4E-31130977D5C4}"/>
          </ac:cxnSpMkLst>
        </pc:cxnChg>
        <pc:cxnChg chg="add mod">
          <ac:chgData name="Al Brooks" userId="34fc579134f071c1" providerId="LiveId" clId="{51A4D550-F3C0-4E7C-9B87-2FA2A06BE6B0}" dt="2021-01-19T22:27:52.209" v="8216" actId="108"/>
          <ac:cxnSpMkLst>
            <pc:docMk/>
            <pc:sldMk cId="3255687813" sldId="6918"/>
            <ac:cxnSpMk id="138" creationId="{6C99992F-9930-45A1-84BD-A83B819ACCD6}"/>
          </ac:cxnSpMkLst>
        </pc:cxnChg>
        <pc:cxnChg chg="add mod">
          <ac:chgData name="Al Brooks" userId="34fc579134f071c1" providerId="LiveId" clId="{51A4D550-F3C0-4E7C-9B87-2FA2A06BE6B0}" dt="2021-01-19T22:28:56.369" v="8239" actId="1076"/>
          <ac:cxnSpMkLst>
            <pc:docMk/>
            <pc:sldMk cId="3255687813" sldId="6918"/>
            <ac:cxnSpMk id="143" creationId="{1466CBE6-348F-437C-8D4F-94316CDB9A21}"/>
          </ac:cxnSpMkLst>
        </pc:cxnChg>
        <pc:cxnChg chg="del">
          <ac:chgData name="Al Brooks" userId="34fc579134f071c1" providerId="LiveId" clId="{51A4D550-F3C0-4E7C-9B87-2FA2A06BE6B0}" dt="2021-01-19T22:15:00.933" v="7938" actId="478"/>
          <ac:cxnSpMkLst>
            <pc:docMk/>
            <pc:sldMk cId="3255687813" sldId="6918"/>
            <ac:cxnSpMk id="144" creationId="{E1DCDADD-8556-4756-9A12-08B1675839B6}"/>
          </ac:cxnSpMkLst>
        </pc:cxnChg>
        <pc:cxnChg chg="add mod">
          <ac:chgData name="Al Brooks" userId="34fc579134f071c1" providerId="LiveId" clId="{51A4D550-F3C0-4E7C-9B87-2FA2A06BE6B0}" dt="2021-01-19T23:06:32.649" v="8262" actId="14100"/>
          <ac:cxnSpMkLst>
            <pc:docMk/>
            <pc:sldMk cId="3255687813" sldId="6918"/>
            <ac:cxnSpMk id="149" creationId="{067C7AAE-F975-4911-A82B-B27E8CE31FF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4" creationId="{762F0696-4C6C-49DE-AF60-C239A2EAABE8}"/>
          </ac:cxnSpMkLst>
        </pc:cxnChg>
        <pc:cxnChg chg="del mod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3:10:16.555" v="8314" actId="478"/>
          <ac:cxnSpMkLst>
            <pc:docMk/>
            <pc:sldMk cId="3255687813" sldId="6918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51A4D550-F3C0-4E7C-9B87-2FA2A06BE6B0}" dt="2021-01-20T18:37:28.566" v="8670" actId="47"/>
        <pc:sldMkLst>
          <pc:docMk/>
          <pc:sldMk cId="3802458448" sldId="6918"/>
        </pc:sldMkLst>
      </pc:sldChg>
      <pc:sldChg chg="add del">
        <pc:chgData name="Al Brooks" userId="34fc579134f071c1" providerId="LiveId" clId="{51A4D550-F3C0-4E7C-9B87-2FA2A06BE6B0}" dt="2021-01-20T18:42:57.788" v="9030" actId="2890"/>
        <pc:sldMkLst>
          <pc:docMk/>
          <pc:sldMk cId="4192855981" sldId="6918"/>
        </pc:sldMkLst>
      </pc:sldChg>
      <pc:sldChg chg="add del">
        <pc:chgData name="Al Brooks" userId="34fc579134f071c1" providerId="LiveId" clId="{51A4D550-F3C0-4E7C-9B87-2FA2A06BE6B0}" dt="2021-01-19T22:22:17.865" v="8116" actId="47"/>
        <pc:sldMkLst>
          <pc:docMk/>
          <pc:sldMk cId="221051423" sldId="6919"/>
        </pc:sldMkLst>
      </pc:sldChg>
      <pc:sldChg chg="addSp delSp modSp add del mod ord">
        <pc:chgData name="Al Brooks" userId="34fc579134f071c1" providerId="LiveId" clId="{51A4D550-F3C0-4E7C-9B87-2FA2A06BE6B0}" dt="2021-01-20T23:19:53.329" v="11240" actId="2696"/>
        <pc:sldMkLst>
          <pc:docMk/>
          <pc:sldMk cId="659507810" sldId="6919"/>
        </pc:sldMkLst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20T18:46:53.182" v="9264" actId="113"/>
          <ac:spMkLst>
            <pc:docMk/>
            <pc:sldMk cId="659507810" sldId="6919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20T21:42:29.557" v="10281" actId="167"/>
          <ac:spMkLst>
            <pc:docMk/>
            <pc:sldMk cId="659507810" sldId="6919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20T22:29:15.396" v="10507" actId="1076"/>
          <ac:spMkLst>
            <pc:docMk/>
            <pc:sldMk cId="659507810" sldId="6919"/>
            <ac:spMk id="81" creationId="{0F89E9E9-2DA6-4547-84C5-B753B7684284}"/>
          </ac:spMkLst>
        </pc:spChg>
        <pc:spChg chg="del">
          <ac:chgData name="Al Brooks" userId="34fc579134f071c1" providerId="LiveId" clId="{51A4D550-F3C0-4E7C-9B87-2FA2A06BE6B0}" dt="2021-01-20T18:45:28.007" v="9196" actId="478"/>
          <ac:spMkLst>
            <pc:docMk/>
            <pc:sldMk cId="659507810" sldId="6919"/>
            <ac:spMk id="82" creationId="{EF184A9E-2A29-4830-94FB-95601DB50AAB}"/>
          </ac:spMkLst>
        </pc:spChg>
        <pc:spChg chg="del">
          <ac:chgData name="Al Brooks" userId="34fc579134f071c1" providerId="LiveId" clId="{51A4D550-F3C0-4E7C-9B87-2FA2A06BE6B0}" dt="2021-01-20T19:44:13.949" v="9810" actId="478"/>
          <ac:spMkLst>
            <pc:docMk/>
            <pc:sldMk cId="659507810" sldId="6919"/>
            <ac:spMk id="83" creationId="{05D5CC93-AB6D-43C2-99CD-A160A357B6DD}"/>
          </ac:spMkLst>
        </pc:spChg>
        <pc:spChg chg="add mod">
          <ac:chgData name="Al Brooks" userId="34fc579134f071c1" providerId="LiveId" clId="{51A4D550-F3C0-4E7C-9B87-2FA2A06BE6B0}" dt="2021-01-20T22:31:38.638" v="10531" actId="1076"/>
          <ac:spMkLst>
            <pc:docMk/>
            <pc:sldMk cId="659507810" sldId="6919"/>
            <ac:spMk id="84" creationId="{41E91D00-78D4-4838-9119-8F2517AD7501}"/>
          </ac:spMkLst>
        </pc:spChg>
        <pc:spChg chg="add del mod">
          <ac:chgData name="Al Brooks" userId="34fc579134f071c1" providerId="LiveId" clId="{51A4D550-F3C0-4E7C-9B87-2FA2A06BE6B0}" dt="2021-01-20T22:31:05.021" v="10524" actId="478"/>
          <ac:spMkLst>
            <pc:docMk/>
            <pc:sldMk cId="659507810" sldId="6919"/>
            <ac:spMk id="85" creationId="{94CA9D17-DF14-4126-9C6E-1B0541AD61CB}"/>
          </ac:spMkLst>
        </pc:spChg>
        <pc:spChg chg="add mod">
          <ac:chgData name="Al Brooks" userId="34fc579134f071c1" providerId="LiveId" clId="{51A4D550-F3C0-4E7C-9B87-2FA2A06BE6B0}" dt="2021-01-20T22:29:28.504" v="10510" actId="14100"/>
          <ac:spMkLst>
            <pc:docMk/>
            <pc:sldMk cId="659507810" sldId="6919"/>
            <ac:spMk id="87" creationId="{9789213B-482B-4A9C-8326-F222F2E5B89B}"/>
          </ac:spMkLst>
        </pc:spChg>
        <pc:spChg chg="add mod">
          <ac:chgData name="Al Brooks" userId="34fc579134f071c1" providerId="LiveId" clId="{51A4D550-F3C0-4E7C-9B87-2FA2A06BE6B0}" dt="2021-01-20T22:30:33.110" v="10520" actId="108"/>
          <ac:spMkLst>
            <pc:docMk/>
            <pc:sldMk cId="659507810" sldId="6919"/>
            <ac:spMk id="88" creationId="{861CEF52-FDAA-4046-A725-E929EF9C53AD}"/>
          </ac:spMkLst>
        </pc:spChg>
        <pc:spChg chg="add mod">
          <ac:chgData name="Al Brooks" userId="34fc579134f071c1" providerId="LiveId" clId="{51A4D550-F3C0-4E7C-9B87-2FA2A06BE6B0}" dt="2021-01-20T22:31:16.512" v="10526" actId="108"/>
          <ac:spMkLst>
            <pc:docMk/>
            <pc:sldMk cId="659507810" sldId="6919"/>
            <ac:spMk id="89" creationId="{00E5A7F2-CA31-44AB-B426-156972E351A9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2:40:33.018" v="10709" actId="478"/>
          <ac:spMkLst>
            <pc:docMk/>
            <pc:sldMk cId="659507810" sldId="6919"/>
            <ac:spMk id="232" creationId="{819AFA96-EEDE-4161-BAAB-3CEFDF1596C7}"/>
          </ac:spMkLst>
        </pc:spChg>
        <pc:picChg chg="add del mod ord">
          <ac:chgData name="Al Brooks" userId="34fc579134f071c1" providerId="LiveId" clId="{51A4D550-F3C0-4E7C-9B87-2FA2A06BE6B0}" dt="2021-01-20T22:31:02.383" v="10523" actId="478"/>
          <ac:picMkLst>
            <pc:docMk/>
            <pc:sldMk cId="659507810" sldId="6919"/>
            <ac:picMk id="86" creationId="{6AD9614A-A7DA-4F69-A5C8-2A32F649C432}"/>
          </ac:picMkLst>
        </pc:picChg>
        <pc:cxnChg chg="add mod">
          <ac:chgData name="Al Brooks" userId="34fc579134f071c1" providerId="LiveId" clId="{51A4D550-F3C0-4E7C-9B87-2FA2A06BE6B0}" dt="2021-01-20T22:31:26.094" v="10528" actId="1076"/>
          <ac:cxnSpMkLst>
            <pc:docMk/>
            <pc:sldMk cId="659507810" sldId="6919"/>
            <ac:cxnSpMk id="90" creationId="{681FD6D5-3CCF-4F75-AAC5-C1C89273293B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2:40:33.018" v="10709" actId="478"/>
          <ac:cxnSpMkLst>
            <pc:docMk/>
            <pc:sldMk cId="659507810" sldId="691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51A4D550-F3C0-4E7C-9B87-2FA2A06BE6B0}" dt="2021-01-19T22:26:32.550" v="8210" actId="47"/>
        <pc:sldMkLst>
          <pc:docMk/>
          <pc:sldMk cId="3273895758" sldId="6919"/>
        </pc:sldMkLst>
        <pc:spChg chg="mod">
          <ac:chgData name="Al Brooks" userId="34fc579134f071c1" providerId="LiveId" clId="{51A4D550-F3C0-4E7C-9B87-2FA2A06BE6B0}" dt="2021-01-19T22:26:26.913" v="8208" actId="21"/>
          <ac:spMkLst>
            <pc:docMk/>
            <pc:sldMk cId="3273895758" sldId="6919"/>
            <ac:spMk id="5" creationId="{00000000-0000-0000-0000-000000000000}"/>
          </ac:spMkLst>
        </pc:spChg>
        <pc:spChg chg="del">
          <ac:chgData name="Al Brooks" userId="34fc579134f071c1" providerId="LiveId" clId="{51A4D550-F3C0-4E7C-9B87-2FA2A06BE6B0}" dt="2021-01-19T22:26:12.012" v="8206" actId="478"/>
          <ac:spMkLst>
            <pc:docMk/>
            <pc:sldMk cId="3273895758" sldId="6919"/>
            <ac:spMk id="86" creationId="{28A6ADC0-F13B-47F8-A6A5-D05EF922873F}"/>
          </ac:spMkLst>
        </pc:spChg>
        <pc:spChg chg="mod">
          <ac:chgData name="Al Brooks" userId="34fc579134f071c1" providerId="LiveId" clId="{51A4D550-F3C0-4E7C-9B87-2FA2A06BE6B0}" dt="2021-01-19T22:22:52.601" v="8124" actId="20577"/>
          <ac:spMkLst>
            <pc:docMk/>
            <pc:sldMk cId="3273895758" sldId="6919"/>
            <ac:spMk id="101" creationId="{DCA83B95-C844-4E0B-8329-FBEC44D77B97}"/>
          </ac:spMkLst>
        </pc:spChg>
        <pc:spChg chg="add mod">
          <ac:chgData name="Al Brooks" userId="34fc579134f071c1" providerId="LiveId" clId="{51A4D550-F3C0-4E7C-9B87-2FA2A06BE6B0}" dt="2021-01-19T22:26:09.176" v="8205"/>
          <ac:spMkLst>
            <pc:docMk/>
            <pc:sldMk cId="3273895758" sldId="6919"/>
            <ac:spMk id="102" creationId="{9CA3B719-A710-4BF9-AC82-17224BBCDCD9}"/>
          </ac:spMkLst>
        </pc:spChg>
      </pc:sldChg>
      <pc:sldChg chg="delSp modSp add del mod">
        <pc:chgData name="Al Brooks" userId="34fc579134f071c1" providerId="LiveId" clId="{51A4D550-F3C0-4E7C-9B87-2FA2A06BE6B0}" dt="2021-01-19T22:31:24.557" v="8246" actId="2696"/>
        <pc:sldMkLst>
          <pc:docMk/>
          <pc:sldMk cId="691994924" sldId="6920"/>
        </pc:sldMkLst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19T22:26:30.675" v="8209"/>
          <ac:spMkLst>
            <pc:docMk/>
            <pc:sldMk cId="691994924" sldId="6920"/>
            <ac:spMk id="5" creationId="{00000000-0000-0000-0000-000000000000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19T22:29:15.356" v="8243" actId="478"/>
          <ac:spMkLst>
            <pc:docMk/>
            <pc:sldMk cId="691994924" sldId="6920"/>
            <ac:spMk id="232" creationId="{819AFA96-EEDE-4161-BAAB-3CEFDF1596C7}"/>
          </ac:spMkLst>
        </pc:sp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19T22:29:15.356" v="8243" actId="478"/>
          <ac:cxnSpMkLst>
            <pc:docMk/>
            <pc:sldMk cId="691994924" sldId="6920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51A4D550-F3C0-4E7C-9B87-2FA2A06BE6B0}" dt="2021-01-20T18:46:23.383" v="9240" actId="2890"/>
        <pc:sldMkLst>
          <pc:docMk/>
          <pc:sldMk cId="752873730" sldId="6920"/>
        </pc:sldMkLst>
      </pc:sldChg>
      <pc:sldChg chg="addSp delSp modSp add del mod">
        <pc:chgData name="Al Brooks" userId="34fc579134f071c1" providerId="LiveId" clId="{51A4D550-F3C0-4E7C-9B87-2FA2A06BE6B0}" dt="2021-01-20T23:12:44.103" v="11169" actId="47"/>
        <pc:sldMkLst>
          <pc:docMk/>
          <pc:sldMk cId="951916965" sldId="6920"/>
        </pc:sldMkLst>
        <pc:spChg chg="mod">
          <ac:chgData name="Al Brooks" userId="34fc579134f071c1" providerId="LiveId" clId="{51A4D550-F3C0-4E7C-9B87-2FA2A06BE6B0}" dt="2021-01-20T23:12:28.278" v="11166" actId="21"/>
          <ac:spMkLst>
            <pc:docMk/>
            <pc:sldMk cId="951916965" sldId="6920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20T21:42:07.499" v="10277" actId="167"/>
          <ac:spMkLst>
            <pc:docMk/>
            <pc:sldMk cId="951916965" sldId="6920"/>
            <ac:spMk id="21" creationId="{D800B438-E78B-4C04-8812-E548DC25F1FB}"/>
          </ac:spMkLst>
        </pc:spChg>
        <pc:spChg chg="del">
          <ac:chgData name="Al Brooks" userId="34fc579134f071c1" providerId="LiveId" clId="{51A4D550-F3C0-4E7C-9B87-2FA2A06BE6B0}" dt="2021-01-20T18:49:31.906" v="9530" actId="478"/>
          <ac:spMkLst>
            <pc:docMk/>
            <pc:sldMk cId="951916965" sldId="6920"/>
            <ac:spMk id="82" creationId="{EF184A9E-2A29-4830-94FB-95601DB50AAB}"/>
          </ac:spMkLst>
        </pc:spChg>
        <pc:spChg chg="del mod">
          <ac:chgData name="Al Brooks" userId="34fc579134f071c1" providerId="LiveId" clId="{51A4D550-F3C0-4E7C-9B87-2FA2A06BE6B0}" dt="2021-01-20T23:12:40.924" v="11168" actId="21"/>
          <ac:spMkLst>
            <pc:docMk/>
            <pc:sldMk cId="951916965" sldId="6920"/>
            <ac:spMk id="83" creationId="{05D5CC93-AB6D-43C2-99CD-A160A357B6DD}"/>
          </ac:spMkLst>
        </pc:spChg>
        <pc:picChg chg="add mod ord">
          <ac:chgData name="Al Brooks" userId="34fc579134f071c1" providerId="LiveId" clId="{51A4D550-F3C0-4E7C-9B87-2FA2A06BE6B0}" dt="2021-01-20T21:42:00.826" v="10275" actId="167"/>
          <ac:picMkLst>
            <pc:docMk/>
            <pc:sldMk cId="951916965" sldId="6920"/>
            <ac:picMk id="82" creationId="{4D870FDF-E079-4480-A65F-3FC22BF586CA}"/>
          </ac:picMkLst>
        </pc:picChg>
        <pc:picChg chg="add del mod">
          <ac:chgData name="Al Brooks" userId="34fc579134f071c1" providerId="LiveId" clId="{51A4D550-F3C0-4E7C-9B87-2FA2A06BE6B0}" dt="2021-01-20T21:41:58.544" v="10274" actId="478"/>
          <ac:picMkLst>
            <pc:docMk/>
            <pc:sldMk cId="951916965" sldId="6920"/>
            <ac:picMk id="84" creationId="{260714A2-69A6-4375-BDE8-C802C41D460D}"/>
          </ac:picMkLst>
        </pc:picChg>
      </pc:sldChg>
      <pc:sldChg chg="addSp delSp modSp add del mod ord">
        <pc:chgData name="Al Brooks" userId="34fc579134f071c1" providerId="LiveId" clId="{51A4D550-F3C0-4E7C-9B87-2FA2A06BE6B0}" dt="2021-01-20T23:17:24.940" v="11234" actId="2696"/>
        <pc:sldMkLst>
          <pc:docMk/>
          <pc:sldMk cId="2302312951" sldId="6921"/>
        </pc:sldMkLst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" creationId="{BC1EA356-AA12-4342-A103-DCF6D5B50FEE}"/>
          </ac:spMkLst>
        </pc:spChg>
        <pc:spChg chg="mod">
          <ac:chgData name="Al Brooks" userId="34fc579134f071c1" providerId="LiveId" clId="{51A4D550-F3C0-4E7C-9B87-2FA2A06BE6B0}" dt="2021-01-20T23:12:33.217" v="11167"/>
          <ac:spMkLst>
            <pc:docMk/>
            <pc:sldMk cId="2302312951" sldId="6921"/>
            <ac:spMk id="5" creationId="{00000000-0000-0000-0000-000000000000}"/>
          </ac:spMkLst>
        </pc:spChg>
        <pc:spChg chg="mod or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21" creationId="{D800B438-E78B-4C04-8812-E548DC25F1FB}"/>
          </ac:spMkLst>
        </pc:spChg>
        <pc:spChg chg="del mod">
          <ac:chgData name="Al Brooks" userId="34fc579134f071c1" providerId="LiveId" clId="{51A4D550-F3C0-4E7C-9B87-2FA2A06BE6B0}" dt="2021-01-20T22:36:27.434" v="10681" actId="478"/>
          <ac:spMkLst>
            <pc:docMk/>
            <pc:sldMk cId="2302312951" sldId="6921"/>
            <ac:spMk id="81" creationId="{0F89E9E9-2DA6-4547-84C5-B753B7684284}"/>
          </ac:spMkLst>
        </pc:spChg>
        <pc:spChg chg="del mod">
          <ac:chgData name="Al Brooks" userId="34fc579134f071c1" providerId="LiveId" clId="{51A4D550-F3C0-4E7C-9B87-2FA2A06BE6B0}" dt="2021-01-20T22:35:18.960" v="10679" actId="478"/>
          <ac:spMkLst>
            <pc:docMk/>
            <pc:sldMk cId="2302312951" sldId="6921"/>
            <ac:spMk id="82" creationId="{EF184A9E-2A29-4830-94FB-95601DB50AAB}"/>
          </ac:spMkLst>
        </pc:spChg>
        <pc:spChg chg="del">
          <ac:chgData name="Al Brooks" userId="34fc579134f071c1" providerId="LiveId" clId="{51A4D550-F3C0-4E7C-9B87-2FA2A06BE6B0}" dt="2021-01-20T22:35:17.133" v="10678" actId="478"/>
          <ac:spMkLst>
            <pc:docMk/>
            <pc:sldMk cId="2302312951" sldId="6921"/>
            <ac:spMk id="83" creationId="{05D5CC93-AB6D-43C2-99CD-A160A357B6DD}"/>
          </ac:spMkLst>
        </pc:spChg>
        <pc:spChg chg="add del mod">
          <ac:chgData name="Al Brooks" userId="34fc579134f071c1" providerId="LiveId" clId="{51A4D550-F3C0-4E7C-9B87-2FA2A06BE6B0}" dt="2021-01-20T22:36:30.774" v="10682" actId="478"/>
          <ac:spMkLst>
            <pc:docMk/>
            <pc:sldMk cId="2302312951" sldId="6921"/>
            <ac:spMk id="85" creationId="{72AD1D8A-59F8-4C90-8623-6490AD02E6DF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91" creationId="{0E8DBE18-4785-4734-AA19-E3D005FF9849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92" creationId="{2C807005-C041-4614-A2A4-AE0F92BED805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93" creationId="{C5C58722-4BA2-46ED-901E-4B8CAE529653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94" creationId="{A0678D06-BD5F-4E48-BD5E-496B23F14A44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95" creationId="{2E51E6BC-170C-40FC-8E37-692AFA7676D4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96" creationId="{7A136CFF-CE41-4C9A-A109-F3789DA80603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97" creationId="{09F5F7AE-D972-441C-A688-B3E60D0F763C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98" creationId="{A1F33822-8592-4E05-A763-26E6CACE49D5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99" creationId="{22F21630-F649-46C0-9E27-B65766F5B965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0" creationId="{59FF4C60-E2B3-46E1-9D96-21226685462E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1" creationId="{5BDB964B-BFC6-42E0-AB4B-4D97DCED357C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2" creationId="{AE2C5070-8AE0-4151-8832-5E336D8BDEB1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3" creationId="{E67DFF7E-617E-413B-9C07-0164FCE18D4D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4" creationId="{B3F44293-4AE1-4803-8152-E1314B2CBDF0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5" creationId="{35A2583C-052B-44EC-A763-BCF9E9C99EB2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6" creationId="{27F3AA4F-7A99-4457-B8F6-55F9367F534C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07" creationId="{F89922EB-658F-4B1D-80A4-E82E85F6E5F9}"/>
          </ac:spMkLst>
        </pc:spChg>
        <pc:spChg chg="add del mod">
          <ac:chgData name="Al Brooks" userId="34fc579134f071c1" providerId="LiveId" clId="{51A4D550-F3C0-4E7C-9B87-2FA2A06BE6B0}" dt="2021-01-20T23:09:55.319" v="11070" actId="478"/>
          <ac:spMkLst>
            <pc:docMk/>
            <pc:sldMk cId="2302312951" sldId="6921"/>
            <ac:spMk id="108" creationId="{BDEF597D-627D-4AD5-9F93-7129B3CD7B98}"/>
          </ac:spMkLst>
        </pc:spChg>
        <pc:spChg chg="add del mod">
          <ac:chgData name="Al Brooks" userId="34fc579134f071c1" providerId="LiveId" clId="{51A4D550-F3C0-4E7C-9B87-2FA2A06BE6B0}" dt="2021-01-20T23:10:01.616" v="11071" actId="478"/>
          <ac:spMkLst>
            <pc:docMk/>
            <pc:sldMk cId="2302312951" sldId="6921"/>
            <ac:spMk id="110" creationId="{0D677C38-3BB9-4025-8391-679B4A74A3CF}"/>
          </ac:spMkLst>
        </pc:spChg>
        <pc:spChg chg="add del mod">
          <ac:chgData name="Al Brooks" userId="34fc579134f071c1" providerId="LiveId" clId="{51A4D550-F3C0-4E7C-9B87-2FA2A06BE6B0}" dt="2021-01-20T22:40:59.285" v="10713" actId="478"/>
          <ac:spMkLst>
            <pc:docMk/>
            <pc:sldMk cId="2302312951" sldId="6921"/>
            <ac:spMk id="113" creationId="{CED35BC6-4BF7-492A-8A7F-3416566C56E0}"/>
          </ac:spMkLst>
        </pc:spChg>
        <pc:spChg chg="add del mod">
          <ac:chgData name="Al Brooks" userId="34fc579134f071c1" providerId="LiveId" clId="{51A4D550-F3C0-4E7C-9B87-2FA2A06BE6B0}" dt="2021-01-20T23:09:34.295" v="11062" actId="478"/>
          <ac:spMkLst>
            <pc:docMk/>
            <pc:sldMk cId="2302312951" sldId="6921"/>
            <ac:spMk id="116" creationId="{ED8D41FB-3850-425E-BEA7-D026F4FD62CE}"/>
          </ac:spMkLst>
        </pc:spChg>
        <pc:spChg chg="add del mod">
          <ac:chgData name="Al Brooks" userId="34fc579134f071c1" providerId="LiveId" clId="{51A4D550-F3C0-4E7C-9B87-2FA2A06BE6B0}" dt="2021-01-20T23:09:49.119" v="11067" actId="478"/>
          <ac:spMkLst>
            <pc:docMk/>
            <pc:sldMk cId="2302312951" sldId="6921"/>
            <ac:spMk id="117" creationId="{1E09CC98-C715-476C-80AE-D1CF10BEB186}"/>
          </ac:spMkLst>
        </pc:spChg>
        <pc:spChg chg="add mod">
          <ac:chgData name="Al Brooks" userId="34fc579134f071c1" providerId="LiveId" clId="{51A4D550-F3C0-4E7C-9B87-2FA2A06BE6B0}" dt="2021-01-20T23:10:16.127" v="11138" actId="1037"/>
          <ac:spMkLst>
            <pc:docMk/>
            <pc:sldMk cId="2302312951" sldId="6921"/>
            <ac:spMk id="118" creationId="{DB496864-5ABD-4E31-A27C-E1C9464D752E}"/>
          </ac:spMkLst>
        </pc:spChg>
        <pc:spChg chg="add del mod">
          <ac:chgData name="Al Brooks" userId="34fc579134f071c1" providerId="LiveId" clId="{51A4D550-F3C0-4E7C-9B87-2FA2A06BE6B0}" dt="2021-01-20T23:09:46.185" v="11065" actId="478"/>
          <ac:spMkLst>
            <pc:docMk/>
            <pc:sldMk cId="2302312951" sldId="6921"/>
            <ac:spMk id="119" creationId="{A28C026F-CE51-4589-A7A6-39E00BF633CB}"/>
          </ac:spMkLst>
        </pc:spChg>
        <pc:spChg chg="add del mod">
          <ac:chgData name="Al Brooks" userId="34fc579134f071c1" providerId="LiveId" clId="{51A4D550-F3C0-4E7C-9B87-2FA2A06BE6B0}" dt="2021-01-20T22:40:54.942" v="10710" actId="478"/>
          <ac:spMkLst>
            <pc:docMk/>
            <pc:sldMk cId="2302312951" sldId="6921"/>
            <ac:spMk id="120" creationId="{77ED333D-D6A9-44FE-BFE8-BE7ABD8C6C4A}"/>
          </ac:spMkLst>
        </pc:spChg>
        <pc:spChg chg="add del mod">
          <ac:chgData name="Al Brooks" userId="34fc579134f071c1" providerId="LiveId" clId="{51A4D550-F3C0-4E7C-9B87-2FA2A06BE6B0}" dt="2021-01-20T23:09:52.416" v="11069" actId="478"/>
          <ac:spMkLst>
            <pc:docMk/>
            <pc:sldMk cId="2302312951" sldId="6921"/>
            <ac:spMk id="121" creationId="{4B240EE2-B013-4F5F-9B21-2EAB4C3598FF}"/>
          </ac:spMkLst>
        </pc:spChg>
        <pc:spChg chg="add del mod">
          <ac:chgData name="Al Brooks" userId="34fc579134f071c1" providerId="LiveId" clId="{51A4D550-F3C0-4E7C-9B87-2FA2A06BE6B0}" dt="2021-01-20T22:38:40.755" v="10695" actId="478"/>
          <ac:spMkLst>
            <pc:docMk/>
            <pc:sldMk cId="2302312951" sldId="6921"/>
            <ac:spMk id="122" creationId="{A48C4B65-C85F-4A94-9469-FF94A553C9C5}"/>
          </ac:spMkLst>
        </pc:spChg>
        <pc:spChg chg="add del mod">
          <ac:chgData name="Al Brooks" userId="34fc579134f071c1" providerId="LiveId" clId="{51A4D550-F3C0-4E7C-9B87-2FA2A06BE6B0}" dt="2021-01-20T22:38:51.188" v="10697" actId="478"/>
          <ac:spMkLst>
            <pc:docMk/>
            <pc:sldMk cId="2302312951" sldId="6921"/>
            <ac:spMk id="123" creationId="{F7185D2F-F7CB-4DEC-ACE1-E3D95ED33435}"/>
          </ac:spMkLst>
        </pc:spChg>
        <pc:spChg chg="add del mod">
          <ac:chgData name="Al Brooks" userId="34fc579134f071c1" providerId="LiveId" clId="{51A4D550-F3C0-4E7C-9B87-2FA2A06BE6B0}" dt="2021-01-20T22:38:49.152" v="10696" actId="478"/>
          <ac:spMkLst>
            <pc:docMk/>
            <pc:sldMk cId="2302312951" sldId="6921"/>
            <ac:spMk id="124" creationId="{48E2A5A8-02E2-41E9-A45A-BF783DA9C77E}"/>
          </ac:spMkLst>
        </pc:spChg>
        <pc:spChg chg="add del mod">
          <ac:chgData name="Al Brooks" userId="34fc579134f071c1" providerId="LiveId" clId="{51A4D550-F3C0-4E7C-9B87-2FA2A06BE6B0}" dt="2021-01-20T23:13:04.156" v="11174" actId="478"/>
          <ac:spMkLst>
            <pc:docMk/>
            <pc:sldMk cId="2302312951" sldId="6921"/>
            <ac:spMk id="126" creationId="{7DDE024F-CDBB-4EDF-BBE5-716FFB31E2D6}"/>
          </ac:spMkLst>
        </pc:spChg>
        <pc:spChg chg="add mod">
          <ac:chgData name="Al Brooks" userId="34fc579134f071c1" providerId="LiveId" clId="{51A4D550-F3C0-4E7C-9B87-2FA2A06BE6B0}" dt="2021-01-20T23:11:09.079" v="11159" actId="1076"/>
          <ac:spMkLst>
            <pc:docMk/>
            <pc:sldMk cId="2302312951" sldId="6921"/>
            <ac:spMk id="127" creationId="{5C186379-E757-4AEB-84BA-BB4977E8F0CA}"/>
          </ac:spMkLst>
        </pc:spChg>
        <pc:spChg chg="add del mod">
          <ac:chgData name="Al Brooks" userId="34fc579134f071c1" providerId="LiveId" clId="{51A4D550-F3C0-4E7C-9B87-2FA2A06BE6B0}" dt="2021-01-20T23:15:01.542" v="11202" actId="478"/>
          <ac:spMkLst>
            <pc:docMk/>
            <pc:sldMk cId="2302312951" sldId="6921"/>
            <ac:spMk id="129" creationId="{33E0C9DA-CAE0-4E16-BD0A-85E34E0E0E2F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3" creationId="{3C3EB2AA-CE94-4B0D-9184-C4E9D3F83BA0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4" creationId="{50F84960-C492-462B-9942-1D8CB9D5DCD1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5" creationId="{E94EE447-FFBD-416C-A35B-AAFA08642F01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6" creationId="{6E25A058-A795-456B-AA33-734F53A3C0A8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7" creationId="{A64E8DDB-FC37-4F3A-991D-FB715A1B9B2C}"/>
          </ac:spMkLst>
        </pc:spChg>
        <pc:spChg chg="add mod">
          <ac:chgData name="Al Brooks" userId="34fc579134f071c1" providerId="LiveId" clId="{51A4D550-F3C0-4E7C-9B87-2FA2A06BE6B0}" dt="2021-01-20T23:10:55.186" v="11157" actId="1036"/>
          <ac:spMkLst>
            <pc:docMk/>
            <pc:sldMk cId="2302312951" sldId="6921"/>
            <ac:spMk id="138" creationId="{BB011546-D73F-48CE-B027-59A2E62022AC}"/>
          </ac:spMkLst>
        </pc:spChg>
        <pc:spChg chg="add del mod">
          <ac:chgData name="Al Brooks" userId="34fc579134f071c1" providerId="LiveId" clId="{51A4D550-F3C0-4E7C-9B87-2FA2A06BE6B0}" dt="2021-01-20T23:11:01.708" v="11158" actId="478"/>
          <ac:spMkLst>
            <pc:docMk/>
            <pc:sldMk cId="2302312951" sldId="6921"/>
            <ac:spMk id="139" creationId="{CB2BA014-F9F4-42BE-8588-FEA8D1EA8F03}"/>
          </ac:spMkLst>
        </pc:spChg>
        <pc:spChg chg="add mod">
          <ac:chgData name="Al Brooks" userId="34fc579134f071c1" providerId="LiveId" clId="{51A4D550-F3C0-4E7C-9B87-2FA2A06BE6B0}" dt="2021-01-20T23:17:10.250" v="11233" actId="6549"/>
          <ac:spMkLst>
            <pc:docMk/>
            <pc:sldMk cId="2302312951" sldId="6921"/>
            <ac:spMk id="141" creationId="{C2974A7E-DD5E-4768-AC41-792C0EDECDD8}"/>
          </ac:spMkLst>
        </pc:spChg>
        <pc:spChg chg="add mod">
          <ac:chgData name="Al Brooks" userId="34fc579134f071c1" providerId="LiveId" clId="{51A4D550-F3C0-4E7C-9B87-2FA2A06BE6B0}" dt="2021-01-20T23:14:48.550" v="11197" actId="1076"/>
          <ac:spMkLst>
            <pc:docMk/>
            <pc:sldMk cId="2302312951" sldId="6921"/>
            <ac:spMk id="144" creationId="{541F5BF1-1BE6-4499-BBFB-69FCE01DD513}"/>
          </ac:spMkLst>
        </pc:spChg>
        <pc:spChg chg="add mod">
          <ac:chgData name="Al Brooks" userId="34fc579134f071c1" providerId="LiveId" clId="{51A4D550-F3C0-4E7C-9B87-2FA2A06BE6B0}" dt="2021-01-20T23:15:22.505" v="11203" actId="571"/>
          <ac:spMkLst>
            <pc:docMk/>
            <pc:sldMk cId="2302312951" sldId="6921"/>
            <ac:spMk id="148" creationId="{38742775-85E3-47F8-BD19-B4434E31AC20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2:59:00.496" v="10719" actId="478"/>
          <ac:spMkLst>
            <pc:docMk/>
            <pc:sldMk cId="2302312951" sldId="6921"/>
            <ac:spMk id="232" creationId="{819AFA96-EEDE-4161-BAAB-3CEFDF1596C7}"/>
          </ac:spMkLst>
        </pc:spChg>
        <pc:picChg chg="add mod ord">
          <ac:chgData name="Al Brooks" userId="34fc579134f071c1" providerId="LiveId" clId="{51A4D550-F3C0-4E7C-9B87-2FA2A06BE6B0}" dt="2021-01-20T23:12:52.802" v="11172" actId="1076"/>
          <ac:picMkLst>
            <pc:docMk/>
            <pc:sldMk cId="2302312951" sldId="6921"/>
            <ac:picMk id="84" creationId="{2CA4367F-C8B7-417B-85AF-19E16C47F940}"/>
          </ac:picMkLst>
        </pc:picChg>
        <pc:cxnChg chg="add mod">
          <ac:chgData name="Al Brooks" userId="34fc579134f071c1" providerId="LiveId" clId="{51A4D550-F3C0-4E7C-9B87-2FA2A06BE6B0}" dt="2021-01-20T23:10:16.127" v="11138" actId="1037"/>
          <ac:cxnSpMkLst>
            <pc:docMk/>
            <pc:sldMk cId="2302312951" sldId="6921"/>
            <ac:cxnSpMk id="86" creationId="{2FF055FF-82D1-49C7-B8D3-F53B25B21082}"/>
          </ac:cxnSpMkLst>
        </pc:cxnChg>
        <pc:cxnChg chg="add mod">
          <ac:chgData name="Al Brooks" userId="34fc579134f071c1" providerId="LiveId" clId="{51A4D550-F3C0-4E7C-9B87-2FA2A06BE6B0}" dt="2021-01-20T23:10:16.127" v="11138" actId="1037"/>
          <ac:cxnSpMkLst>
            <pc:docMk/>
            <pc:sldMk cId="2302312951" sldId="6921"/>
            <ac:cxnSpMk id="87" creationId="{A2B491CC-BCC3-43BD-B091-BC86AB532DE6}"/>
          </ac:cxnSpMkLst>
        </pc:cxnChg>
        <pc:cxnChg chg="add mod">
          <ac:chgData name="Al Brooks" userId="34fc579134f071c1" providerId="LiveId" clId="{51A4D550-F3C0-4E7C-9B87-2FA2A06BE6B0}" dt="2021-01-20T23:10:16.127" v="11138" actId="1037"/>
          <ac:cxnSpMkLst>
            <pc:docMk/>
            <pc:sldMk cId="2302312951" sldId="6921"/>
            <ac:cxnSpMk id="88" creationId="{239CDB9B-F303-444A-88D7-795285CE3BCE}"/>
          </ac:cxnSpMkLst>
        </pc:cxnChg>
        <pc:cxnChg chg="add mod">
          <ac:chgData name="Al Brooks" userId="34fc579134f071c1" providerId="LiveId" clId="{51A4D550-F3C0-4E7C-9B87-2FA2A06BE6B0}" dt="2021-01-20T23:10:16.127" v="11138" actId="1037"/>
          <ac:cxnSpMkLst>
            <pc:docMk/>
            <pc:sldMk cId="2302312951" sldId="6921"/>
            <ac:cxnSpMk id="89" creationId="{0FF7154B-B773-4E49-A030-10B8369CF04F}"/>
          </ac:cxnSpMkLst>
        </pc:cxnChg>
        <pc:cxnChg chg="add del mod">
          <ac:chgData name="Al Brooks" userId="34fc579134f071c1" providerId="LiveId" clId="{51A4D550-F3C0-4E7C-9B87-2FA2A06BE6B0}" dt="2021-01-20T23:13:06.624" v="11175" actId="478"/>
          <ac:cxnSpMkLst>
            <pc:docMk/>
            <pc:sldMk cId="2302312951" sldId="6921"/>
            <ac:cxnSpMk id="90" creationId="{A39B0B64-88E2-4497-A794-40E1B48FF771}"/>
          </ac:cxnSpMkLst>
        </pc:cxnChg>
        <pc:cxnChg chg="add del mod">
          <ac:chgData name="Al Brooks" userId="34fc579134f071c1" providerId="LiveId" clId="{51A4D550-F3C0-4E7C-9B87-2FA2A06BE6B0}" dt="2021-01-20T23:10:01.616" v="11071" actId="478"/>
          <ac:cxnSpMkLst>
            <pc:docMk/>
            <pc:sldMk cId="2302312951" sldId="6921"/>
            <ac:cxnSpMk id="109" creationId="{BFD7A832-153D-4141-98A2-C9C6808B0D56}"/>
          </ac:cxnSpMkLst>
        </pc:cxnChg>
        <pc:cxnChg chg="add del mod">
          <ac:chgData name="Al Brooks" userId="34fc579134f071c1" providerId="LiveId" clId="{51A4D550-F3C0-4E7C-9B87-2FA2A06BE6B0}" dt="2021-01-20T23:10:01.616" v="11071" actId="478"/>
          <ac:cxnSpMkLst>
            <pc:docMk/>
            <pc:sldMk cId="2302312951" sldId="6921"/>
            <ac:cxnSpMk id="111" creationId="{F1D7BF15-E6BD-4B10-8B9C-8D6A0BDEFA74}"/>
          </ac:cxnSpMkLst>
        </pc:cxnChg>
        <pc:cxnChg chg="add del mod">
          <ac:chgData name="Al Brooks" userId="34fc579134f071c1" providerId="LiveId" clId="{51A4D550-F3C0-4E7C-9B87-2FA2A06BE6B0}" dt="2021-01-20T22:41:04.879" v="10714" actId="478"/>
          <ac:cxnSpMkLst>
            <pc:docMk/>
            <pc:sldMk cId="2302312951" sldId="6921"/>
            <ac:cxnSpMk id="112" creationId="{6481DB46-120F-45E4-A17B-9DD9A568817E}"/>
          </ac:cxnSpMkLst>
        </pc:cxnChg>
        <pc:cxnChg chg="add del mod">
          <ac:chgData name="Al Brooks" userId="34fc579134f071c1" providerId="LiveId" clId="{51A4D550-F3C0-4E7C-9B87-2FA2A06BE6B0}" dt="2021-01-20T22:40:56.420" v="10711" actId="478"/>
          <ac:cxnSpMkLst>
            <pc:docMk/>
            <pc:sldMk cId="2302312951" sldId="6921"/>
            <ac:cxnSpMk id="114" creationId="{0B9C33D4-FFFD-4234-A049-D22042CB6070}"/>
          </ac:cxnSpMkLst>
        </pc:cxnChg>
        <pc:cxnChg chg="add del mod">
          <ac:chgData name="Al Brooks" userId="34fc579134f071c1" providerId="LiveId" clId="{51A4D550-F3C0-4E7C-9B87-2FA2A06BE6B0}" dt="2021-01-20T23:09:47.399" v="11066" actId="478"/>
          <ac:cxnSpMkLst>
            <pc:docMk/>
            <pc:sldMk cId="2302312951" sldId="6921"/>
            <ac:cxnSpMk id="115" creationId="{5F943FAC-12ED-42F8-B4F9-FB05224D6453}"/>
          </ac:cxnSpMkLst>
        </pc:cxnChg>
        <pc:cxnChg chg="add del mod">
          <ac:chgData name="Al Brooks" userId="34fc579134f071c1" providerId="LiveId" clId="{51A4D550-F3C0-4E7C-9B87-2FA2A06BE6B0}" dt="2021-01-20T23:09:49.994" v="11068" actId="478"/>
          <ac:cxnSpMkLst>
            <pc:docMk/>
            <pc:sldMk cId="2302312951" sldId="6921"/>
            <ac:cxnSpMk id="125" creationId="{661D1924-9E2B-4DEA-8C94-07DA91444AC6}"/>
          </ac:cxnSpMkLst>
        </pc:cxnChg>
        <pc:cxnChg chg="add mod">
          <ac:chgData name="Al Brooks" userId="34fc579134f071c1" providerId="LiveId" clId="{51A4D550-F3C0-4E7C-9B87-2FA2A06BE6B0}" dt="2021-01-20T23:10:16.127" v="11138" actId="1037"/>
          <ac:cxnSpMkLst>
            <pc:docMk/>
            <pc:sldMk cId="2302312951" sldId="6921"/>
            <ac:cxnSpMk id="128" creationId="{C00F6250-D46B-4898-8ABF-607E10C6F06B}"/>
          </ac:cxnSpMkLst>
        </pc:cxnChg>
        <pc:cxnChg chg="add mod">
          <ac:chgData name="Al Brooks" userId="34fc579134f071c1" providerId="LiveId" clId="{51A4D550-F3C0-4E7C-9B87-2FA2A06BE6B0}" dt="2021-01-20T23:10:55.186" v="11157" actId="1036"/>
          <ac:cxnSpMkLst>
            <pc:docMk/>
            <pc:sldMk cId="2302312951" sldId="6921"/>
            <ac:cxnSpMk id="130" creationId="{85A949F9-F229-479F-AA76-6166BA6B471B}"/>
          </ac:cxnSpMkLst>
        </pc:cxnChg>
        <pc:cxnChg chg="add mod">
          <ac:chgData name="Al Brooks" userId="34fc579134f071c1" providerId="LiveId" clId="{51A4D550-F3C0-4E7C-9B87-2FA2A06BE6B0}" dt="2021-01-20T23:10:55.186" v="11157" actId="1036"/>
          <ac:cxnSpMkLst>
            <pc:docMk/>
            <pc:sldMk cId="2302312951" sldId="6921"/>
            <ac:cxnSpMk id="131" creationId="{EBB6B21B-E33F-4C9D-B1A5-5195B9672F09}"/>
          </ac:cxnSpMkLst>
        </pc:cxnChg>
        <pc:cxnChg chg="add mod">
          <ac:chgData name="Al Brooks" userId="34fc579134f071c1" providerId="LiveId" clId="{51A4D550-F3C0-4E7C-9B87-2FA2A06BE6B0}" dt="2021-01-20T23:10:55.186" v="11157" actId="1036"/>
          <ac:cxnSpMkLst>
            <pc:docMk/>
            <pc:sldMk cId="2302312951" sldId="6921"/>
            <ac:cxnSpMk id="132" creationId="{47697B02-B7D5-434A-B456-A7B44D74C4F9}"/>
          </ac:cxnSpMkLst>
        </pc:cxnChg>
        <pc:cxnChg chg="add mod">
          <ac:chgData name="Al Brooks" userId="34fc579134f071c1" providerId="LiveId" clId="{51A4D550-F3C0-4E7C-9B87-2FA2A06BE6B0}" dt="2021-01-20T23:11:26.731" v="11161" actId="1076"/>
          <ac:cxnSpMkLst>
            <pc:docMk/>
            <pc:sldMk cId="2302312951" sldId="6921"/>
            <ac:cxnSpMk id="140" creationId="{11428276-899E-439E-8318-32D1C68F0A86}"/>
          </ac:cxnSpMkLst>
        </pc:cxnChg>
        <pc:cxnChg chg="add mod">
          <ac:chgData name="Al Brooks" userId="34fc579134f071c1" providerId="LiveId" clId="{51A4D550-F3C0-4E7C-9B87-2FA2A06BE6B0}" dt="2021-01-20T23:14:33.565" v="11192" actId="1076"/>
          <ac:cxnSpMkLst>
            <pc:docMk/>
            <pc:sldMk cId="2302312951" sldId="6921"/>
            <ac:cxnSpMk id="142" creationId="{BB43D985-3C91-43CF-AF25-E286ACC421F5}"/>
          </ac:cxnSpMkLst>
        </pc:cxnChg>
        <pc:cxnChg chg="add mod">
          <ac:chgData name="Al Brooks" userId="34fc579134f071c1" providerId="LiveId" clId="{51A4D550-F3C0-4E7C-9B87-2FA2A06BE6B0}" dt="2021-01-20T23:14:55.559" v="11200" actId="1076"/>
          <ac:cxnSpMkLst>
            <pc:docMk/>
            <pc:sldMk cId="2302312951" sldId="6921"/>
            <ac:cxnSpMk id="146" creationId="{855894B0-DCF5-442B-A50A-9F95837AE112}"/>
          </ac:cxnSpMkLst>
        </pc:cxnChg>
        <pc:cxnChg chg="add mod">
          <ac:chgData name="Al Brooks" userId="34fc579134f071c1" providerId="LiveId" clId="{51A4D550-F3C0-4E7C-9B87-2FA2A06BE6B0}" dt="2021-01-20T23:15:22.505" v="11203" actId="571"/>
          <ac:cxnSpMkLst>
            <pc:docMk/>
            <pc:sldMk cId="2302312951" sldId="6921"/>
            <ac:cxnSpMk id="149" creationId="{CBFEC0FC-299F-4D6B-8B8A-FA9636C66A62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2:59:00.496" v="10719" actId="478"/>
          <ac:cxnSpMkLst>
            <pc:docMk/>
            <pc:sldMk cId="2302312951" sldId="6921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51A4D550-F3C0-4E7C-9B87-2FA2A06BE6B0}" dt="2021-01-20T21:42:52.744" v="10287"/>
        <pc:sldMkLst>
          <pc:docMk/>
          <pc:sldMk cId="3933463150" sldId="6922"/>
        </pc:sldMkLst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" creationId="{BC1EA356-AA12-4342-A103-DCF6D5B50FEE}"/>
          </ac:spMkLst>
        </pc:spChg>
        <pc:spChg chg="mod ord">
          <ac:chgData name="Al Brooks" userId="34fc579134f071c1" providerId="LiveId" clId="{51A4D550-F3C0-4E7C-9B87-2FA2A06BE6B0}" dt="2021-01-20T21:41:00.381" v="10255" actId="113"/>
          <ac:spMkLst>
            <pc:docMk/>
            <pc:sldMk cId="3933463150" sldId="6922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20T21:41:20.173" v="10261" actId="1076"/>
          <ac:spMkLst>
            <pc:docMk/>
            <pc:sldMk cId="3933463150" sldId="6922"/>
            <ac:spMk id="21" creationId="{D800B438-E78B-4C04-8812-E548DC25F1FB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1" creationId="{8518FF0A-A4BB-4C87-AD32-E16956D8C6D4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2" creationId="{667E581A-F408-492A-A96C-80E647E5304F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3" creationId="{F684F230-0F1F-48AD-BA54-4CFD6C401CC2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4" creationId="{CF6843A5-17D6-40E3-961F-4F092E8C8081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5" creationId="{9A0032E5-36E9-4648-ADB2-659D5A801980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6" creationId="{861FCA2F-0876-406D-904A-0C1BEAF05393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7" creationId="{BEF940C3-5F6C-416D-829A-AB8022C06043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8" creationId="{AAE03D68-4A08-4AD7-B02B-19985049BA6D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09" creationId="{D22B1478-31DD-4540-B768-5CDF1F6AD4AE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0" creationId="{757BD936-59BF-45B5-AE29-2B4699E562BA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1" creationId="{19129945-00E9-455D-917B-8CC462697673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2" creationId="{2D2EFB0A-9CC1-453B-8851-744F167BE27E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3" creationId="{E008D29B-C84E-44AD-B284-A6E929F14DE9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4" creationId="{AFF3B838-4A63-45C1-B6C6-701DC3BE0A51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5" creationId="{ECB700DE-C824-4CFA-9182-749D04288D44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6" creationId="{DE04B7AA-FF21-4E86-9E27-1A1D3CCFA6F4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7" creationId="{505DBA4C-03B1-4E40-840A-E642143BC193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8" creationId="{5D1692ED-A5A8-4DDA-B700-13CB8EE3CE77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19" creationId="{7D69A3DA-45DF-4208-920C-AAF8EB89A297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0" creationId="{85B51C6E-F37D-4AED-A983-F671741AEFAD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1" creationId="{3A92BD22-D83C-4035-8993-506D4D8CD9C3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2" creationId="{296E215A-D50E-4301-92A6-DA4935658EC4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3" creationId="{0E5869CD-ABA7-4DF7-9840-AAC07BAD9A26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4" creationId="{C62882B5-243D-45FF-BB99-AE00670A1E4C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5" creationId="{5C638C29-8B07-49E0-8BE9-23F4547D864F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7" creationId="{06C7CDE4-2CAF-45DC-B4D3-FF9D718EBE79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8" creationId="{A326DC0F-353A-4214-AA9A-5B12F6C4ECE0}"/>
          </ac:spMkLst>
        </pc:spChg>
        <pc:spChg chg="del mod">
          <ac:chgData name="Al Brooks" userId="34fc579134f071c1" providerId="LiveId" clId="{51A4D550-F3C0-4E7C-9B87-2FA2A06BE6B0}" dt="2021-01-20T21:41:15.011" v="10259" actId="478"/>
          <ac:spMkLst>
            <pc:docMk/>
            <pc:sldMk cId="3933463150" sldId="6922"/>
            <ac:spMk id="129" creationId="{E180AE2A-3CCF-4020-ACEA-E2472A522FEC}"/>
          </ac:spMkLst>
        </pc:spChg>
        <pc:spChg chg="add mod">
          <ac:chgData name="Al Brooks" userId="34fc579134f071c1" providerId="LiveId" clId="{51A4D550-F3C0-4E7C-9B87-2FA2A06BE6B0}" dt="2021-01-20T21:42:52.744" v="10287"/>
          <ac:spMkLst>
            <pc:docMk/>
            <pc:sldMk cId="3933463150" sldId="6922"/>
            <ac:spMk id="131" creationId="{244E82FC-6CB1-4F11-91C2-3389B7858845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1:41:11.297" v="10258" actId="478"/>
          <ac:spMkLst>
            <pc:docMk/>
            <pc:sldMk cId="3933463150" sldId="6922"/>
            <ac:spMk id="232" creationId="{819AFA96-EEDE-4161-BAAB-3CEFDF1596C7}"/>
          </ac:spMkLst>
        </pc:spChg>
        <pc:picChg chg="del mod modCrop">
          <ac:chgData name="Al Brooks" userId="34fc579134f071c1" providerId="LiveId" clId="{51A4D550-F3C0-4E7C-9B87-2FA2A06BE6B0}" dt="2021-01-20T21:41:07.393" v="10257" actId="21"/>
          <ac:picMkLst>
            <pc:docMk/>
            <pc:sldMk cId="3933463150" sldId="6922"/>
            <ac:picMk id="4" creationId="{FEF1A890-F6D4-4B86-B1B9-089EC5CDA115}"/>
          </ac:picMkLst>
        </pc:picChg>
        <pc:picChg chg="add mod">
          <ac:chgData name="Al Brooks" userId="34fc579134f071c1" providerId="LiveId" clId="{51A4D550-F3C0-4E7C-9B87-2FA2A06BE6B0}" dt="2021-01-20T21:41:17.175" v="10260"/>
          <ac:picMkLst>
            <pc:docMk/>
            <pc:sldMk cId="3933463150" sldId="6922"/>
            <ac:picMk id="130" creationId="{17830A60-9E2A-4299-9620-6D2A6F4D85E1}"/>
          </ac:picMkLst>
        </pc:pic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84" creationId="{738810BB-2AAF-4D6D-BF70-FC724A45828F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86" creationId="{2A352E39-7830-41F2-9770-7338B420C604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87" creationId="{EFF41EEA-B449-4107-BD9E-8700D0F2A55D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88" creationId="{3BA9ABB4-F539-402B-AF3B-94DC4BF04665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90" creationId="{78698FFB-0612-408E-BE44-BB1EAA335B14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92" creationId="{4D58FE55-CCE6-4BA2-99B5-1B3017564FD7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94" creationId="{340FBE1B-0D72-46A6-BF8F-381AC6D0A783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97" creationId="{EB4AFFAF-7024-4728-9689-FF6FA7FAA6D7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99" creationId="{7AF97073-38A6-41D7-B173-11A7550735CA}"/>
          </ac:cxnSpMkLst>
        </pc:cxnChg>
        <pc:cxnChg chg="del mod">
          <ac:chgData name="Al Brooks" userId="34fc579134f071c1" providerId="LiveId" clId="{51A4D550-F3C0-4E7C-9B87-2FA2A06BE6B0}" dt="2021-01-20T21:41:15.011" v="10259" actId="478"/>
          <ac:cxnSpMkLst>
            <pc:docMk/>
            <pc:sldMk cId="3933463150" sldId="6922"/>
            <ac:cxnSpMk id="126" creationId="{971FB4D5-8FB5-407C-A99B-B7F1AF0DAB12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8" creationId="{2D90207B-D375-41B4-B0F3-5DD36C83E447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1:41:11.297" v="10258" actId="478"/>
          <ac:cxnSpMkLst>
            <pc:docMk/>
            <pc:sldMk cId="3933463150" sldId="6922"/>
            <ac:cxnSpMk id="244" creationId="{A01D7C86-0024-44FE-BA74-69C0E0D0D261}"/>
          </ac:cxnSpMkLst>
        </pc:cxnChg>
      </pc:sldChg>
      <pc:sldChg chg="addSp delSp modSp add mod">
        <pc:chgData name="Al Brooks" userId="34fc579134f071c1" providerId="LiveId" clId="{51A4D550-F3C0-4E7C-9B87-2FA2A06BE6B0}" dt="2021-01-20T23:24:56.534" v="11338" actId="14100"/>
        <pc:sldMkLst>
          <pc:docMk/>
          <pc:sldMk cId="4070057168" sldId="6923"/>
        </pc:sldMkLst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" creationId="{BC1EA356-AA12-4342-A103-DCF6D5B50FEE}"/>
          </ac:spMkLst>
        </pc:spChg>
        <pc:spChg chg="mod ord">
          <ac:chgData name="Al Brooks" userId="34fc579134f071c1" providerId="LiveId" clId="{51A4D550-F3C0-4E7C-9B87-2FA2A06BE6B0}" dt="2021-01-20T23:06:19.198" v="11025" actId="167"/>
          <ac:spMkLst>
            <pc:docMk/>
            <pc:sldMk cId="4070057168" sldId="6923"/>
            <ac:spMk id="21" creationId="{D800B438-E78B-4C04-8812-E548DC25F1FB}"/>
          </ac:spMkLst>
        </pc:spChg>
        <pc:spChg chg="mod">
          <ac:chgData name="Al Brooks" userId="34fc579134f071c1" providerId="LiveId" clId="{51A4D550-F3C0-4E7C-9B87-2FA2A06BE6B0}" dt="2021-01-20T23:21:14.986" v="11242" actId="108"/>
          <ac:spMkLst>
            <pc:docMk/>
            <pc:sldMk cId="4070057168" sldId="6923"/>
            <ac:spMk id="101" creationId="{8518FF0A-A4BB-4C87-AD32-E16956D8C6D4}"/>
          </ac:spMkLst>
        </pc:spChg>
        <pc:spChg chg="mod">
          <ac:chgData name="Al Brooks" userId="34fc579134f071c1" providerId="LiveId" clId="{51A4D550-F3C0-4E7C-9B87-2FA2A06BE6B0}" dt="2021-01-20T23:21:17.735" v="11244" actId="108"/>
          <ac:spMkLst>
            <pc:docMk/>
            <pc:sldMk cId="4070057168" sldId="6923"/>
            <ac:spMk id="102" creationId="{667E581A-F408-492A-A96C-80E647E5304F}"/>
          </ac:spMkLst>
        </pc:spChg>
        <pc:spChg chg="mod">
          <ac:chgData name="Al Brooks" userId="34fc579134f071c1" providerId="LiveId" clId="{51A4D550-F3C0-4E7C-9B87-2FA2A06BE6B0}" dt="2021-01-20T23:21:19.670" v="11245" actId="108"/>
          <ac:spMkLst>
            <pc:docMk/>
            <pc:sldMk cId="4070057168" sldId="6923"/>
            <ac:spMk id="103" creationId="{F684F230-0F1F-48AD-BA54-4CFD6C401CC2}"/>
          </ac:spMkLst>
        </pc:spChg>
        <pc:spChg chg="del mod">
          <ac:chgData name="Al Brooks" userId="34fc579134f071c1" providerId="LiveId" clId="{51A4D550-F3C0-4E7C-9B87-2FA2A06BE6B0}" dt="2021-01-20T23:21:47.911" v="11253" actId="478"/>
          <ac:spMkLst>
            <pc:docMk/>
            <pc:sldMk cId="4070057168" sldId="6923"/>
            <ac:spMk id="106" creationId="{861FCA2F-0876-406D-904A-0C1BEAF05393}"/>
          </ac:spMkLst>
        </pc:spChg>
        <pc:spChg chg="del mod">
          <ac:chgData name="Al Brooks" userId="34fc579134f071c1" providerId="LiveId" clId="{51A4D550-F3C0-4E7C-9B87-2FA2A06BE6B0}" dt="2021-01-20T23:21:47.050" v="11252" actId="478"/>
          <ac:spMkLst>
            <pc:docMk/>
            <pc:sldMk cId="4070057168" sldId="6923"/>
            <ac:spMk id="107" creationId="{BEF940C3-5F6C-416D-829A-AB8022C06043}"/>
          </ac:spMkLst>
        </pc:spChg>
        <pc:spChg chg="del mod">
          <ac:chgData name="Al Brooks" userId="34fc579134f071c1" providerId="LiveId" clId="{51A4D550-F3C0-4E7C-9B87-2FA2A06BE6B0}" dt="2021-01-20T23:21:46.329" v="11251" actId="478"/>
          <ac:spMkLst>
            <pc:docMk/>
            <pc:sldMk cId="4070057168" sldId="6923"/>
            <ac:spMk id="108" creationId="{AAE03D68-4A08-4AD7-B02B-19985049BA6D}"/>
          </ac:spMkLst>
        </pc:spChg>
        <pc:spChg chg="del mod">
          <ac:chgData name="Al Brooks" userId="34fc579134f071c1" providerId="LiveId" clId="{51A4D550-F3C0-4E7C-9B87-2FA2A06BE6B0}" dt="2021-01-20T23:21:45.492" v="11250" actId="478"/>
          <ac:spMkLst>
            <pc:docMk/>
            <pc:sldMk cId="4070057168" sldId="6923"/>
            <ac:spMk id="109" creationId="{D22B1478-31DD-4540-B768-5CDF1F6AD4AE}"/>
          </ac:spMkLst>
        </pc:spChg>
        <pc:spChg chg="mod">
          <ac:chgData name="Al Brooks" userId="34fc579134f071c1" providerId="LiveId" clId="{51A4D550-F3C0-4E7C-9B87-2FA2A06BE6B0}" dt="2021-01-20T23:22:30.046" v="11261" actId="108"/>
          <ac:spMkLst>
            <pc:docMk/>
            <pc:sldMk cId="4070057168" sldId="6923"/>
            <ac:spMk id="111" creationId="{19129945-00E9-455D-917B-8CC462697673}"/>
          </ac:spMkLst>
        </pc:spChg>
        <pc:spChg chg="mod">
          <ac:chgData name="Al Brooks" userId="34fc579134f071c1" providerId="LiveId" clId="{51A4D550-F3C0-4E7C-9B87-2FA2A06BE6B0}" dt="2021-01-20T23:21:27.970" v="11246" actId="108"/>
          <ac:spMkLst>
            <pc:docMk/>
            <pc:sldMk cId="4070057168" sldId="6923"/>
            <ac:spMk id="117" creationId="{505DBA4C-03B1-4E40-840A-E642143BC193}"/>
          </ac:spMkLst>
        </pc:spChg>
        <pc:spChg chg="mod">
          <ac:chgData name="Al Brooks" userId="34fc579134f071c1" providerId="LiveId" clId="{51A4D550-F3C0-4E7C-9B87-2FA2A06BE6B0}" dt="2021-01-20T23:21:29.216" v="11247" actId="108"/>
          <ac:spMkLst>
            <pc:docMk/>
            <pc:sldMk cId="4070057168" sldId="6923"/>
            <ac:spMk id="118" creationId="{5D1692ED-A5A8-4DDA-B700-13CB8EE3CE77}"/>
          </ac:spMkLst>
        </pc:spChg>
        <pc:spChg chg="mod">
          <ac:chgData name="Al Brooks" userId="34fc579134f071c1" providerId="LiveId" clId="{51A4D550-F3C0-4E7C-9B87-2FA2A06BE6B0}" dt="2021-01-20T23:21:31.133" v="11248" actId="108"/>
          <ac:spMkLst>
            <pc:docMk/>
            <pc:sldMk cId="4070057168" sldId="6923"/>
            <ac:spMk id="120" creationId="{85B51C6E-F37D-4AED-A983-F671741AEFAD}"/>
          </ac:spMkLst>
        </pc:spChg>
        <pc:spChg chg="mod">
          <ac:chgData name="Al Brooks" userId="34fc579134f071c1" providerId="LiveId" clId="{51A4D550-F3C0-4E7C-9B87-2FA2A06BE6B0}" dt="2021-01-20T23:22:44.844" v="11263" actId="108"/>
          <ac:spMkLst>
            <pc:docMk/>
            <pc:sldMk cId="4070057168" sldId="6923"/>
            <ac:spMk id="122" creationId="{296E215A-D50E-4301-92A6-DA4935658EC4}"/>
          </ac:spMkLst>
        </pc:spChg>
        <pc:spChg chg="mod">
          <ac:chgData name="Al Brooks" userId="34fc579134f071c1" providerId="LiveId" clId="{51A4D550-F3C0-4E7C-9B87-2FA2A06BE6B0}" dt="2021-01-20T23:22:43.372" v="11262" actId="108"/>
          <ac:spMkLst>
            <pc:docMk/>
            <pc:sldMk cId="4070057168" sldId="6923"/>
            <ac:spMk id="123" creationId="{0E5869CD-ABA7-4DF7-9840-AAC07BAD9A26}"/>
          </ac:spMkLst>
        </pc:spChg>
        <pc:spChg chg="del">
          <ac:chgData name="Al Brooks" userId="34fc579134f071c1" providerId="LiveId" clId="{51A4D550-F3C0-4E7C-9B87-2FA2A06BE6B0}" dt="2021-01-20T22:28:18.919" v="10498" actId="478"/>
          <ac:spMkLst>
            <pc:docMk/>
            <pc:sldMk cId="4070057168" sldId="6923"/>
            <ac:spMk id="124" creationId="{C62882B5-243D-45FF-BB99-AE00670A1E4C}"/>
          </ac:spMkLst>
        </pc:spChg>
        <pc:spChg chg="mod">
          <ac:chgData name="Al Brooks" userId="34fc579134f071c1" providerId="LiveId" clId="{51A4D550-F3C0-4E7C-9B87-2FA2A06BE6B0}" dt="2021-01-20T23:15:31.971" v="11205" actId="1076"/>
          <ac:spMkLst>
            <pc:docMk/>
            <pc:sldMk cId="4070057168" sldId="6923"/>
            <ac:spMk id="127" creationId="{06C7CDE4-2CAF-45DC-B4D3-FF9D718EBE79}"/>
          </ac:spMkLst>
        </pc:spChg>
        <pc:spChg chg="del mod">
          <ac:chgData name="Al Brooks" userId="34fc579134f071c1" providerId="LiveId" clId="{51A4D550-F3C0-4E7C-9B87-2FA2A06BE6B0}" dt="2021-01-20T22:32:05.949" v="10534" actId="478"/>
          <ac:spMkLst>
            <pc:docMk/>
            <pc:sldMk cId="4070057168" sldId="6923"/>
            <ac:spMk id="128" creationId="{A326DC0F-353A-4214-AA9A-5B12F6C4ECE0}"/>
          </ac:spMkLst>
        </pc:spChg>
        <pc:spChg chg="mod">
          <ac:chgData name="Al Brooks" userId="34fc579134f071c1" providerId="LiveId" clId="{51A4D550-F3C0-4E7C-9B87-2FA2A06BE6B0}" dt="2021-01-20T23:21:16.095" v="11243" actId="108"/>
          <ac:spMkLst>
            <pc:docMk/>
            <pc:sldMk cId="4070057168" sldId="6923"/>
            <ac:spMk id="129" creationId="{E180AE2A-3CCF-4020-ACEA-E2472A522FEC}"/>
          </ac:spMkLst>
        </pc:spChg>
        <pc:spChg chg="add mod">
          <ac:chgData name="Al Brooks" userId="34fc579134f071c1" providerId="LiveId" clId="{51A4D550-F3C0-4E7C-9B87-2FA2A06BE6B0}" dt="2021-01-20T21:42:49.500" v="10286"/>
          <ac:spMkLst>
            <pc:docMk/>
            <pc:sldMk cId="4070057168" sldId="6923"/>
            <ac:spMk id="130" creationId="{520101FE-6CD1-4B68-8959-18D6973A852E}"/>
          </ac:spMkLst>
        </pc:spChg>
        <pc:spChg chg="add mod">
          <ac:chgData name="Al Brooks" userId="34fc579134f071c1" providerId="LiveId" clId="{51A4D550-F3C0-4E7C-9B87-2FA2A06BE6B0}" dt="2021-01-20T22:32:17.481" v="10535" actId="108"/>
          <ac:spMkLst>
            <pc:docMk/>
            <pc:sldMk cId="4070057168" sldId="6923"/>
            <ac:spMk id="134" creationId="{9571CBE0-A232-4EB1-85FC-B5612BB92247}"/>
          </ac:spMkLst>
        </pc:spChg>
        <pc:spChg chg="add mod">
          <ac:chgData name="Al Brooks" userId="34fc579134f071c1" providerId="LiveId" clId="{51A4D550-F3C0-4E7C-9B87-2FA2A06BE6B0}" dt="2021-01-20T23:22:57.285" v="11265" actId="13926"/>
          <ac:spMkLst>
            <pc:docMk/>
            <pc:sldMk cId="4070057168" sldId="6923"/>
            <ac:spMk id="136" creationId="{A2CF8B43-7FB0-47B4-8204-3AB95D95BE8E}"/>
          </ac:spMkLst>
        </pc:spChg>
        <pc:spChg chg="add mod">
          <ac:chgData name="Al Brooks" userId="34fc579134f071c1" providerId="LiveId" clId="{51A4D550-F3C0-4E7C-9B87-2FA2A06BE6B0}" dt="2021-01-20T23:23:23.751" v="11273" actId="13926"/>
          <ac:spMkLst>
            <pc:docMk/>
            <pc:sldMk cId="4070057168" sldId="6923"/>
            <ac:spMk id="137" creationId="{3DB93432-24EE-4866-97BB-35FAF6F7A339}"/>
          </ac:spMkLst>
        </pc:spChg>
        <pc:spChg chg="add mod">
          <ac:chgData name="Al Brooks" userId="34fc579134f071c1" providerId="LiveId" clId="{51A4D550-F3C0-4E7C-9B87-2FA2A06BE6B0}" dt="2021-01-20T23:23:06.110" v="11267" actId="13926"/>
          <ac:spMkLst>
            <pc:docMk/>
            <pc:sldMk cId="4070057168" sldId="6923"/>
            <ac:spMk id="139" creationId="{15A1E5C6-70F3-46A0-A849-D24E6CF57A00}"/>
          </ac:spMkLst>
        </pc:spChg>
        <pc:spChg chg="add mod">
          <ac:chgData name="Al Brooks" userId="34fc579134f071c1" providerId="LiveId" clId="{51A4D550-F3C0-4E7C-9B87-2FA2A06BE6B0}" dt="2021-01-20T23:23:43.701" v="11277" actId="13926"/>
          <ac:spMkLst>
            <pc:docMk/>
            <pc:sldMk cId="4070057168" sldId="6923"/>
            <ac:spMk id="140" creationId="{6D8F3D85-C568-4963-AE83-BF5BA6411CC8}"/>
          </ac:spMkLst>
        </pc:spChg>
        <pc:spChg chg="add mod ord">
          <ac:chgData name="Al Brooks" userId="34fc579134f071c1" providerId="LiveId" clId="{51A4D550-F3C0-4E7C-9B87-2FA2A06BE6B0}" dt="2021-01-20T23:06:08.124" v="11022" actId="167"/>
          <ac:spMkLst>
            <pc:docMk/>
            <pc:sldMk cId="4070057168" sldId="6923"/>
            <ac:spMk id="141" creationId="{C2C37F31-86C0-46A4-A129-56396B5D27CB}"/>
          </ac:spMkLst>
        </pc:spChg>
        <pc:spChg chg="add mod ord">
          <ac:chgData name="Al Brooks" userId="34fc579134f071c1" providerId="LiveId" clId="{51A4D550-F3C0-4E7C-9B87-2FA2A06BE6B0}" dt="2021-01-20T23:06:11.754" v="11023" actId="167"/>
          <ac:spMkLst>
            <pc:docMk/>
            <pc:sldMk cId="4070057168" sldId="6923"/>
            <ac:spMk id="142" creationId="{65416BD2-4BFC-4556-BB1F-BECD38262092}"/>
          </ac:spMkLst>
        </pc:spChg>
        <pc:spChg chg="add mod">
          <ac:chgData name="Al Brooks" userId="34fc579134f071c1" providerId="LiveId" clId="{51A4D550-F3C0-4E7C-9B87-2FA2A06BE6B0}" dt="2021-01-20T23:23:37.962" v="11275" actId="13926"/>
          <ac:spMkLst>
            <pc:docMk/>
            <pc:sldMk cId="4070057168" sldId="6923"/>
            <ac:spMk id="144" creationId="{31CDB314-C454-4F96-91BF-0BA55B08B3BE}"/>
          </ac:spMkLst>
        </pc:spChg>
        <pc:spChg chg="add mod">
          <ac:chgData name="Al Brooks" userId="34fc579134f071c1" providerId="LiveId" clId="{51A4D550-F3C0-4E7C-9B87-2FA2A06BE6B0}" dt="2021-01-20T23:16:48.269" v="11228" actId="1076"/>
          <ac:spMkLst>
            <pc:docMk/>
            <pc:sldMk cId="4070057168" sldId="6923"/>
            <ac:spMk id="146" creationId="{5FBE77E1-3E91-44C4-9486-2CF07B0C307A}"/>
          </ac:spMkLst>
        </pc:spChg>
        <pc:spChg chg="add mod">
          <ac:chgData name="Al Brooks" userId="34fc579134f071c1" providerId="LiveId" clId="{51A4D550-F3C0-4E7C-9B87-2FA2A06BE6B0}" dt="2021-01-20T23:24:56.534" v="11338" actId="14100"/>
          <ac:spMkLst>
            <pc:docMk/>
            <pc:sldMk cId="4070057168" sldId="6923"/>
            <ac:spMk id="148" creationId="{3B716C6D-2003-4BEC-A2A2-88D5B2C8E493}"/>
          </ac:spMkLst>
        </pc:spChg>
        <pc:spChg chg="add mod">
          <ac:chgData name="Al Brooks" userId="34fc579134f071c1" providerId="LiveId" clId="{51A4D550-F3C0-4E7C-9B87-2FA2A06BE6B0}" dt="2021-01-20T23:21:53.814" v="11255" actId="1076"/>
          <ac:spMkLst>
            <pc:docMk/>
            <pc:sldMk cId="4070057168" sldId="6923"/>
            <ac:spMk id="150" creationId="{6AD14398-7636-43DC-90EA-C9AC7797A6AA}"/>
          </ac:spMkLst>
        </pc:spChg>
        <pc:spChg chg="add mod">
          <ac:chgData name="Al Brooks" userId="34fc579134f071c1" providerId="LiveId" clId="{51A4D550-F3C0-4E7C-9B87-2FA2A06BE6B0}" dt="2021-01-20T23:22:26.408" v="11260" actId="108"/>
          <ac:spMkLst>
            <pc:docMk/>
            <pc:sldMk cId="4070057168" sldId="6923"/>
            <ac:spMk id="151" creationId="{2D2309ED-41BD-4B66-8C24-F1E5F25FF46F}"/>
          </ac:spMkLst>
        </pc:spChg>
        <pc:spChg chg="add mod">
          <ac:chgData name="Al Brooks" userId="34fc579134f071c1" providerId="LiveId" clId="{51A4D550-F3C0-4E7C-9B87-2FA2A06BE6B0}" dt="2021-01-20T23:21:59.036" v="11257" actId="571"/>
          <ac:spMkLst>
            <pc:docMk/>
            <pc:sldMk cId="4070057168" sldId="6923"/>
            <ac:spMk id="152" creationId="{C912257C-F6D3-49BE-B361-E92F7CAA2A28}"/>
          </ac:spMkLst>
        </pc:spChg>
        <pc:spChg chg="add mod">
          <ac:chgData name="Al Brooks" userId="34fc579134f071c1" providerId="LiveId" clId="{51A4D550-F3C0-4E7C-9B87-2FA2A06BE6B0}" dt="2021-01-20T23:22:24.479" v="11259" actId="108"/>
          <ac:spMkLst>
            <pc:docMk/>
            <pc:sldMk cId="4070057168" sldId="6923"/>
            <ac:spMk id="153" creationId="{68787423-C097-4698-914F-ACAEAC54A946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58" creationId="{69AC446D-A1B2-498F-99B9-75972ECA085D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59" creationId="{75FC4C08-F234-475F-87AD-E38CDCAD7B7B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0" creationId="{CDDD7A47-5148-4149-ACFC-0C40C7F26033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1" creationId="{F8E5FECB-7DF8-4590-A88D-9691DBD210BE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2" creationId="{814AAE56-483D-4393-958F-62AC024E2BD2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4" creationId="{A452D66C-5B54-4A71-8F80-DE9B3B8EAA37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5" creationId="{3CB4E3E2-FCD2-42A9-BD5E-829080524493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6" creationId="{D09D73CD-753E-41F3-BB5E-A9BED794DA0F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7" creationId="{4CEFDCB2-0653-45E1-922E-FD3653B4450E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68" creationId="{4CCF1CA0-AE0F-4B9D-9967-69A6429A12F6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70" creationId="{1AF72436-6A32-49B6-856C-65C298B52169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71" creationId="{05488AF1-DE14-4EDE-AF19-65F70D399052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77" creationId="{05678C6E-5CF1-4AC8-93CC-068DF662523D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178" creationId="{58AD4589-C940-4B3A-B426-E89BB9859B64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17" creationId="{2B80C3F3-5C50-4D7C-A902-D06A91D61ADD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18" creationId="{B86F65C0-FBE0-4F04-ABF6-5D7B002669F3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19" creationId="{5EFBABB6-9E84-4DDD-8DCC-3C1181DD9B0F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20" creationId="{2BDC4574-1E35-4361-BCAA-718249F2FCAE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21" creationId="{68FD4F3E-0F63-4A17-BC12-C80420F32F69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27" creationId="{7A50927F-93E9-46A1-8001-7910C7D6BDAC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28" creationId="{22168355-CB25-468F-BA04-EFAEEA21BDB1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31" creationId="{FFFA4444-92B2-46C3-ACD3-BF607266E68D}"/>
          </ac:spMkLst>
        </pc:spChg>
        <pc:spChg chg="del">
          <ac:chgData name="Al Brooks" userId="34fc579134f071c1" providerId="LiveId" clId="{51A4D550-F3C0-4E7C-9B87-2FA2A06BE6B0}" dt="2021-01-20T23:24:37.134" v="11337" actId="478"/>
          <ac:spMkLst>
            <pc:docMk/>
            <pc:sldMk cId="4070057168" sldId="6923"/>
            <ac:spMk id="232" creationId="{819AFA96-EEDE-4161-BAAB-3CEFDF1596C7}"/>
          </ac:spMkLst>
        </pc:spChg>
        <pc:picChg chg="mod ord">
          <ac:chgData name="Al Brooks" userId="34fc579134f071c1" providerId="LiveId" clId="{51A4D550-F3C0-4E7C-9B87-2FA2A06BE6B0}" dt="2021-01-20T23:06:15.486" v="11024" actId="167"/>
          <ac:picMkLst>
            <pc:docMk/>
            <pc:sldMk cId="4070057168" sldId="6923"/>
            <ac:picMk id="4" creationId="{FEF1A890-F6D4-4B86-B1B9-089EC5CDA115}"/>
          </ac:picMkLst>
        </pc:picChg>
        <pc:cxnChg chg="mod">
          <ac:chgData name="Al Brooks" userId="34fc579134f071c1" providerId="LiveId" clId="{51A4D550-F3C0-4E7C-9B87-2FA2A06BE6B0}" dt="2021-01-20T22:27:43.791" v="10495" actId="108"/>
          <ac:cxnSpMkLst>
            <pc:docMk/>
            <pc:sldMk cId="4070057168" sldId="6923"/>
            <ac:cxnSpMk id="97" creationId="{EB4AFFAF-7024-4728-9689-FF6FA7FAA6D7}"/>
          </ac:cxnSpMkLst>
        </pc:cxnChg>
        <pc:cxnChg chg="add del mod">
          <ac:chgData name="Al Brooks" userId="34fc579134f071c1" providerId="LiveId" clId="{51A4D550-F3C0-4E7C-9B87-2FA2A06BE6B0}" dt="2021-01-20T22:22:14.991" v="10299" actId="478"/>
          <ac:cxnSpMkLst>
            <pc:docMk/>
            <pc:sldMk cId="4070057168" sldId="6923"/>
            <ac:cxnSpMk id="131" creationId="{65563E9B-AE96-4EA6-AED1-AD4546069708}"/>
          </ac:cxnSpMkLst>
        </pc:cxnChg>
        <pc:cxnChg chg="add mod">
          <ac:chgData name="Al Brooks" userId="34fc579134f071c1" providerId="LiveId" clId="{51A4D550-F3C0-4E7C-9B87-2FA2A06BE6B0}" dt="2021-01-20T22:22:32.716" v="10303" actId="14100"/>
          <ac:cxnSpMkLst>
            <pc:docMk/>
            <pc:sldMk cId="4070057168" sldId="6923"/>
            <ac:cxnSpMk id="132" creationId="{F392B483-247D-4EC3-9F52-D4CE5395A1E6}"/>
          </ac:cxnSpMkLst>
        </pc:cxnChg>
        <pc:cxnChg chg="add mod">
          <ac:chgData name="Al Brooks" userId="34fc579134f071c1" providerId="LiveId" clId="{51A4D550-F3C0-4E7C-9B87-2FA2A06BE6B0}" dt="2021-01-20T22:25:22.386" v="10376"/>
          <ac:cxnSpMkLst>
            <pc:docMk/>
            <pc:sldMk cId="4070057168" sldId="6923"/>
            <ac:cxnSpMk id="133" creationId="{C982E97D-30EC-4211-8893-BF63F8EDF147}"/>
          </ac:cxnSpMkLst>
        </pc:cxnChg>
        <pc:cxnChg chg="add mod">
          <ac:chgData name="Al Brooks" userId="34fc579134f071c1" providerId="LiveId" clId="{51A4D550-F3C0-4E7C-9B87-2FA2A06BE6B0}" dt="2021-01-20T22:28:21.155" v="10499"/>
          <ac:cxnSpMkLst>
            <pc:docMk/>
            <pc:sldMk cId="4070057168" sldId="6923"/>
            <ac:cxnSpMk id="135" creationId="{77FAD156-69DB-429B-8F5C-DD3441517735}"/>
          </ac:cxnSpMkLst>
        </pc:cxnChg>
        <pc:cxnChg chg="add mod">
          <ac:chgData name="Al Brooks" userId="34fc579134f071c1" providerId="LiveId" clId="{51A4D550-F3C0-4E7C-9B87-2FA2A06BE6B0}" dt="2021-01-20T22:28:21.155" v="10499"/>
          <ac:cxnSpMkLst>
            <pc:docMk/>
            <pc:sldMk cId="4070057168" sldId="6923"/>
            <ac:cxnSpMk id="138" creationId="{F8020B77-3E3F-4025-AEB9-17BA92130C8E}"/>
          </ac:cxnSpMkLst>
        </pc:cxnChg>
        <pc:cxnChg chg="add mod">
          <ac:chgData name="Al Brooks" userId="34fc579134f071c1" providerId="LiveId" clId="{51A4D550-F3C0-4E7C-9B87-2FA2A06BE6B0}" dt="2021-01-20T22:38:19.512" v="10693" actId="571"/>
          <ac:cxnSpMkLst>
            <pc:docMk/>
            <pc:sldMk cId="4070057168" sldId="6923"/>
            <ac:cxnSpMk id="143" creationId="{ABC91655-EC41-47C0-B8B0-C270C0E65B60}"/>
          </ac:cxnSpMkLst>
        </pc:cxnChg>
        <pc:cxnChg chg="add mod">
          <ac:chgData name="Al Brooks" userId="34fc579134f071c1" providerId="LiveId" clId="{51A4D550-F3C0-4E7C-9B87-2FA2A06BE6B0}" dt="2021-01-20T23:08:10.413" v="11049" actId="14100"/>
          <ac:cxnSpMkLst>
            <pc:docMk/>
            <pc:sldMk cId="4070057168" sldId="6923"/>
            <ac:cxnSpMk id="145" creationId="{4E7D8C5A-E25B-4D2B-87CD-EDDBCFA714A2}"/>
          </ac:cxnSpMkLst>
        </pc:cxnChg>
        <pc:cxnChg chg="add mod">
          <ac:chgData name="Al Brooks" userId="34fc579134f071c1" providerId="LiveId" clId="{51A4D550-F3C0-4E7C-9B87-2FA2A06BE6B0}" dt="2021-01-20T23:16:28.644" v="11222" actId="14100"/>
          <ac:cxnSpMkLst>
            <pc:docMk/>
            <pc:sldMk cId="4070057168" sldId="6923"/>
            <ac:cxnSpMk id="147" creationId="{23FB7032-66A7-46F0-9B79-392FE9EFAF37}"/>
          </ac:cxnSpMkLst>
        </pc:cxnChg>
        <pc:cxnChg chg="add mod">
          <ac:chgData name="Al Brooks" userId="34fc579134f071c1" providerId="LiveId" clId="{51A4D550-F3C0-4E7C-9B87-2FA2A06BE6B0}" dt="2021-01-20T23:15:45.798" v="11210" actId="14100"/>
          <ac:cxnSpMkLst>
            <pc:docMk/>
            <pc:sldMk cId="4070057168" sldId="6923"/>
            <ac:cxnSpMk id="149" creationId="{A1A8D3D0-475A-404F-93E1-F7B506C7C3D2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69" creationId="{1000721F-1CBA-415F-87D8-E50192FEBAD2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2" creationId="{B4E7C761-78CF-452B-A9A0-7239A3E44640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3" creationId="{96C6F820-08B5-45F8-86E4-6C47D35DB1C1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4" creationId="{459369D7-8F99-4599-BEAF-1064562A6321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5" creationId="{76F58F6B-3A80-49C7-8769-5FD9D6A9047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6" creationId="{97092311-B394-424A-92C6-F0A5F02FB93D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79" creationId="{87275C67-8898-4D6C-A118-19A7544BEFBF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0" creationId="{01DC14C0-60BD-400C-BF1C-FB1AA9688F13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1" creationId="{9DA7F2D2-EE7D-4EAF-BC01-4C21AD97EE3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2" creationId="{8468AD5B-9C77-476F-A979-49FA35B3D11B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3" creationId="{D10DEE59-4A47-4886-ACD8-4D00CA708158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4" creationId="{846D34FE-9901-41B9-B81D-8B6A785303B9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5" creationId="{8795A602-4797-498C-9B25-9B5788B7FC32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6" creationId="{511E9C7E-AFF1-4A7B-A6A5-E7B7CF733F8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7" creationId="{D1B86294-2481-4E1A-B43E-835A9BD7F80A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8" creationId="{C4A654E7-6547-45EB-8A5F-86FDF55EC913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89" creationId="{BE7383FF-7B68-4298-A564-7265BA1DB642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0" creationId="{AE224048-0836-4560-9864-23FF85E992E0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1" creationId="{E4515319-115B-4BF6-AD98-88C4B34EE1E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2" creationId="{ED02DDBB-EA54-46C3-8230-F5213DE7E23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3" creationId="{31A46D14-6420-4048-A95A-F17E7AA2B6F8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4" creationId="{8E4A707F-DDF0-4432-BC7B-81F9BEB29AC3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5" creationId="{B226F4F7-537A-4E74-AF38-813EF79CDFDD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6" creationId="{F1217272-44AF-411F-A825-FF0FA6BE4E9A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7" creationId="{E2AEF486-9013-4458-BA56-ADC84BF007EC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8" creationId="{7B1720E6-A41F-4E34-B6A4-4EF9AA658687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199" creationId="{268D942B-C670-4545-B66A-CF82739B2010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0" creationId="{6174EA17-3480-44F5-9D8E-11E4496A55B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1" creationId="{09B75AC4-45D1-44E7-921B-28280E23D891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2" creationId="{BFA2A683-FF69-467B-B762-298B8F866E43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3" creationId="{19BA1F10-69A6-49DD-B7A2-7558F3CBFB7A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4" creationId="{762F0696-4C6C-49DE-AF60-C239A2EAABE8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5" creationId="{80E4954D-8E80-4F70-9641-FE71A80E26B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6" creationId="{20F2216D-D50B-4778-AD2C-58230BF786BF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7" creationId="{DF617BC4-9739-4AAD-A488-964E18AA14AB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8" creationId="{2D90207B-D375-41B4-B0F3-5DD36C83E447}"/>
          </ac:cxnSpMkLst>
        </pc:cxnChg>
        <pc:cxnChg chg="del mod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09" creationId="{3C5A8ECD-794F-4182-8672-5F7C69511C7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10" creationId="{8F42FD2F-DAF4-46F8-AA6A-2E3623722139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11" creationId="{7AE67B0B-1B7D-4337-ADD0-E60EF658705D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12" creationId="{49561F36-F7AA-4C0F-96BF-FE4D01C1EBD9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3" creationId="{FC8C0C58-DDEC-4109-90B2-EF2F92A75BD7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4" creationId="{C702E7E5-8274-4B1C-BF3A-1D13CE17525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5" creationId="{5E06AE52-A781-4E63-9EBC-F8567FCAEECE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6" creationId="{7E357666-D3DB-44D9-AA4F-1BEBC8E4A028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7" creationId="{8FD268D7-8860-432C-B492-804ABD592598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8" creationId="{D4FC7ABE-C595-438A-A3D9-83A2B9320061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39" creationId="{D4FB568E-B0AA-469E-803E-DCCF8FD80DE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40" creationId="{E522CA4B-7E56-4BCF-8B71-96041B5EF346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41" creationId="{67D6C62C-30C9-4173-91A9-20E505410897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42" creationId="{E241BB0C-924E-4371-BB95-5228258E0534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43" creationId="{2925CFCC-9C5D-4D7E-803E-1332F5773243}"/>
          </ac:cxnSpMkLst>
        </pc:cxnChg>
        <pc:cxnChg chg="del">
          <ac:chgData name="Al Brooks" userId="34fc579134f071c1" providerId="LiveId" clId="{51A4D550-F3C0-4E7C-9B87-2FA2A06BE6B0}" dt="2021-01-20T23:24:37.134" v="11337" actId="478"/>
          <ac:cxnSpMkLst>
            <pc:docMk/>
            <pc:sldMk cId="4070057168" sldId="6923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51A4D550-F3C0-4E7C-9B87-2FA2A06BE6B0}" dt="2021-01-20T22:35:04.095" v="10676" actId="2890"/>
        <pc:sldMkLst>
          <pc:docMk/>
          <pc:sldMk cId="686665099" sldId="6924"/>
        </pc:sldMkLst>
      </pc:sldChg>
      <pc:sldChg chg="addSp delSp modSp add del mod ord">
        <pc:chgData name="Al Brooks" userId="34fc579134f071c1" providerId="LiveId" clId="{51A4D550-F3C0-4E7C-9B87-2FA2A06BE6B0}" dt="2021-01-20T23:11:53.554" v="11163" actId="47"/>
        <pc:sldMkLst>
          <pc:docMk/>
          <pc:sldMk cId="2979129395" sldId="6924"/>
        </pc:sldMkLst>
        <pc:spChg chg="mod">
          <ac:chgData name="Al Brooks" userId="34fc579134f071c1" providerId="LiveId" clId="{51A4D550-F3C0-4E7C-9B87-2FA2A06BE6B0}" dt="2021-01-20T23:04:07.006" v="11007" actId="1076"/>
          <ac:spMkLst>
            <pc:docMk/>
            <pc:sldMk cId="2979129395" sldId="6924"/>
            <ac:spMk id="5" creationId="{00000000-0000-0000-0000-000000000000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21" creationId="{D800B438-E78B-4C04-8812-E548DC25F1FB}"/>
          </ac:spMkLst>
        </pc:spChg>
        <pc:spChg chg="add del mod">
          <ac:chgData name="Al Brooks" userId="34fc579134f071c1" providerId="LiveId" clId="{51A4D550-F3C0-4E7C-9B87-2FA2A06BE6B0}" dt="2021-01-20T23:09:28.626" v="11061" actId="21"/>
          <ac:spMkLst>
            <pc:docMk/>
            <pc:sldMk cId="2979129395" sldId="6924"/>
            <ac:spMk id="39" creationId="{2E80A493-D6A9-401B-9911-9A5160C957EA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0" creationId="{4C09E3F8-9925-4DCB-8074-C9C20D3C333A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1" creationId="{212057B4-5ECD-444A-BA77-07E98DCEDCB9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2" creationId="{AF817DBC-C8FE-4BCE-A87B-C0991D27F984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3" creationId="{8949521D-0976-4666-9E93-A08AF73FDA32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4" creationId="{9A7D0350-304A-40BD-808B-0CE02FE4D7D4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5" creationId="{BAFC6A4E-69F9-4818-B998-1C650D953565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6" creationId="{88D5B2A5-E1D4-45AA-98F3-3D45620FA873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7" creationId="{DBAD2DFB-FD7B-4527-B09A-BB3ED21E12C0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8" creationId="{2C710386-B819-4142-8167-EAA347C30554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49" creationId="{5233BBE5-0E6E-4054-8BC5-B84319BA3C85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51" creationId="{C1D3252F-F1E7-4F36-94FF-8BF480C05F64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52" creationId="{7E2CFBA7-0685-481A-9154-2245554B5ADA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58" creationId="{FEC5378C-0DC9-4685-93D3-F4C25E268D0D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59" creationId="{3B4F6073-9B0B-47BE-BB23-330A6CBFD69F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1" creationId="{0E8DBE18-4785-4734-AA19-E3D005FF9849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2" creationId="{2C807005-C041-4614-A2A4-AE0F92BED805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3" creationId="{C5C58722-4BA2-46ED-901E-4B8CAE529653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4" creationId="{A0678D06-BD5F-4E48-BD5E-496B23F14A44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5" creationId="{2E51E6BC-170C-40FC-8E37-692AFA7676D4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6" creationId="{7A136CFF-CE41-4C9A-A109-F3789DA80603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7" creationId="{09F5F7AE-D972-441C-A688-B3E60D0F763C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8" creationId="{A1F33822-8592-4E05-A763-26E6CACE49D5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99" creationId="{22F21630-F649-46C0-9E27-B65766F5B965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0" creationId="{59FF4C60-E2B3-46E1-9D96-21226685462E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1" creationId="{5BDB964B-BFC6-42E0-AB4B-4D97DCED357C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2" creationId="{AE2C5070-8AE0-4151-8832-5E336D8BDEB1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3" creationId="{E67DFF7E-617E-413B-9C07-0164FCE18D4D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4" creationId="{B3F44293-4AE1-4803-8152-E1314B2CBDF0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5" creationId="{35A2583C-052B-44EC-A763-BCF9E9C99EB2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06" creationId="{27F3AA4F-7A99-4457-B8F6-55F9367F534C}"/>
          </ac:spMkLst>
        </pc:spChg>
        <pc:spChg chg="mod">
          <ac:chgData name="Al Brooks" userId="34fc579134f071c1" providerId="LiveId" clId="{51A4D550-F3C0-4E7C-9B87-2FA2A06BE6B0}" dt="2021-01-20T23:05:09.722" v="11017" actId="1076"/>
          <ac:spMkLst>
            <pc:docMk/>
            <pc:sldMk cId="2979129395" sldId="6924"/>
            <ac:spMk id="107" creationId="{F89922EB-658F-4B1D-80A4-E82E85F6E5F9}"/>
          </ac:spMkLst>
        </pc:spChg>
        <pc:spChg chg="del">
          <ac:chgData name="Al Brooks" userId="34fc579134f071c1" providerId="LiveId" clId="{51A4D550-F3C0-4E7C-9B87-2FA2A06BE6B0}" dt="2021-01-20T23:01:08.302" v="10800" actId="478"/>
          <ac:spMkLst>
            <pc:docMk/>
            <pc:sldMk cId="2979129395" sldId="6924"/>
            <ac:spMk id="108" creationId="{BDEF597D-627D-4AD5-9F93-7129B3CD7B98}"/>
          </ac:spMkLst>
        </pc:spChg>
        <pc:spChg chg="mod">
          <ac:chgData name="Al Brooks" userId="34fc579134f071c1" providerId="LiveId" clId="{51A4D550-F3C0-4E7C-9B87-2FA2A06BE6B0}" dt="2021-01-20T23:04:04.846" v="11006" actId="1036"/>
          <ac:spMkLst>
            <pc:docMk/>
            <pc:sldMk cId="2979129395" sldId="6924"/>
            <ac:spMk id="110" creationId="{0D677C38-3BB9-4025-8391-679B4A74A3CF}"/>
          </ac:spMkLst>
        </pc:spChg>
        <pc:spChg chg="del mod">
          <ac:chgData name="Al Brooks" userId="34fc579134f071c1" providerId="LiveId" clId="{51A4D550-F3C0-4E7C-9B87-2FA2A06BE6B0}" dt="2021-01-20T23:09:28.626" v="11061" actId="21"/>
          <ac:spMkLst>
            <pc:docMk/>
            <pc:sldMk cId="2979129395" sldId="6924"/>
            <ac:spMk id="116" creationId="{ED8D41FB-3850-425E-BEA7-D026F4FD62CE}"/>
          </ac:spMkLst>
        </pc:spChg>
        <pc:spChg chg="del mod">
          <ac:chgData name="Al Brooks" userId="34fc579134f071c1" providerId="LiveId" clId="{51A4D550-F3C0-4E7C-9B87-2FA2A06BE6B0}" dt="2021-01-20T23:08:28.177" v="11052" actId="478"/>
          <ac:spMkLst>
            <pc:docMk/>
            <pc:sldMk cId="2979129395" sldId="6924"/>
            <ac:spMk id="117" creationId="{1E09CC98-C715-476C-80AE-D1CF10BEB186}"/>
          </ac:spMkLst>
        </pc:spChg>
        <pc:spChg chg="del mod">
          <ac:chgData name="Al Brooks" userId="34fc579134f071c1" providerId="LiveId" clId="{51A4D550-F3C0-4E7C-9B87-2FA2A06BE6B0}" dt="2021-01-20T23:08:25.259" v="11050" actId="478"/>
          <ac:spMkLst>
            <pc:docMk/>
            <pc:sldMk cId="2979129395" sldId="6924"/>
            <ac:spMk id="118" creationId="{DB496864-5ABD-4E31-A27C-E1C9464D752E}"/>
          </ac:spMkLst>
        </pc:spChg>
        <pc:spChg chg="del mod">
          <ac:chgData name="Al Brooks" userId="34fc579134f071c1" providerId="LiveId" clId="{51A4D550-F3C0-4E7C-9B87-2FA2A06BE6B0}" dt="2021-01-20T23:01:06.476" v="10799" actId="478"/>
          <ac:spMkLst>
            <pc:docMk/>
            <pc:sldMk cId="2979129395" sldId="6924"/>
            <ac:spMk id="119" creationId="{A28C026F-CE51-4589-A7A6-39E00BF633CB}"/>
          </ac:spMkLst>
        </pc:spChg>
        <pc:spChg chg="del mod">
          <ac:chgData name="Al Brooks" userId="34fc579134f071c1" providerId="LiveId" clId="{51A4D550-F3C0-4E7C-9B87-2FA2A06BE6B0}" dt="2021-01-20T23:08:30.531" v="11054" actId="478"/>
          <ac:spMkLst>
            <pc:docMk/>
            <pc:sldMk cId="2979129395" sldId="6924"/>
            <ac:spMk id="121" creationId="{4B240EE2-B013-4F5F-9B21-2EAB4C3598FF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29" creationId="{A3C6EB9A-FA2A-4460-B98A-DFC25926A6D8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0" creationId="{37C50F22-E563-4C6C-B2C1-81FBB58ED465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1" creationId="{3CF2CEC3-C129-4359-AFCA-058197108BFA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2" creationId="{32F508BB-BE74-4D72-9E0F-7C0CEAB5532E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3" creationId="{31B82980-6E15-4FE9-BD2A-F052AB682CD9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4" creationId="{391EB2E2-98AE-45E4-9F19-9ABE3D2AAAA5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5" creationId="{44AAB38F-13AE-4249-BE0C-2822941F800B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6" creationId="{F548FE27-BAFA-498D-8524-4C2DF171F4FE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37" creationId="{905B367E-6B15-4248-B826-C345AFEDEA8F}"/>
          </ac:spMkLst>
        </pc:spChg>
        <pc:spChg chg="add mod">
          <ac:chgData name="Al Brooks" userId="34fc579134f071c1" providerId="LiveId" clId="{51A4D550-F3C0-4E7C-9B87-2FA2A06BE6B0}" dt="2021-01-20T23:03:27.348" v="10951"/>
          <ac:spMkLst>
            <pc:docMk/>
            <pc:sldMk cId="2979129395" sldId="6924"/>
            <ac:spMk id="150" creationId="{173AD1FE-D78D-4C05-B3F9-C322CE4B0C88}"/>
          </ac:spMkLst>
        </pc:spChg>
        <pc:spChg chg="add del mod">
          <ac:chgData name="Al Brooks" userId="34fc579134f071c1" providerId="LiveId" clId="{51A4D550-F3C0-4E7C-9B87-2FA2A06BE6B0}" dt="2021-01-20T23:04:53.986" v="11013" actId="478"/>
          <ac:spMkLst>
            <pc:docMk/>
            <pc:sldMk cId="2979129395" sldId="6924"/>
            <ac:spMk id="152" creationId="{2BB0BE52-8548-4E33-85C6-4D045D62C154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4" creationId="{ED255049-FA86-4779-97E6-44C883D93A2E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5" creationId="{340D018E-34AC-40A3-9275-7A6542EEC522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6" creationId="{BFC64409-38E4-41A2-8398-A1EA548299BF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7" creationId="{1CF66F3A-B9E8-455B-B682-AD73B9437F20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8" creationId="{64983A6A-4846-4AC8-BAE6-55B791C970D8}"/>
          </ac:spMkLst>
        </pc:spChg>
        <pc:spChg chg="add mod">
          <ac:chgData name="Al Brooks" userId="34fc579134f071c1" providerId="LiveId" clId="{51A4D550-F3C0-4E7C-9B87-2FA2A06BE6B0}" dt="2021-01-20T23:05:20.818" v="11020" actId="1038"/>
          <ac:spMkLst>
            <pc:docMk/>
            <pc:sldMk cId="2979129395" sldId="6924"/>
            <ac:spMk id="159" creationId="{7E4599CF-8971-4D13-BCCD-B26FAC377DDA}"/>
          </ac:spMkLst>
        </pc:spChg>
        <pc:spChg chg="add del mod">
          <ac:chgData name="Al Brooks" userId="34fc579134f071c1" providerId="LiveId" clId="{51A4D550-F3C0-4E7C-9B87-2FA2A06BE6B0}" dt="2021-01-20T23:05:07.138" v="11016" actId="478"/>
          <ac:spMkLst>
            <pc:docMk/>
            <pc:sldMk cId="2979129395" sldId="6924"/>
            <ac:spMk id="160" creationId="{A18D0F65-65D2-4D8D-B6CE-8DAAF007839F}"/>
          </ac:spMkLst>
        </pc:spChg>
        <pc:spChg chg="add del mod">
          <ac:chgData name="Al Brooks" userId="34fc579134f071c1" providerId="LiveId" clId="{51A4D550-F3C0-4E7C-9B87-2FA2A06BE6B0}" dt="2021-01-20T23:09:28.626" v="11061" actId="21"/>
          <ac:spMkLst>
            <pc:docMk/>
            <pc:sldMk cId="2979129395" sldId="6924"/>
            <ac:spMk id="161" creationId="{4C4BF6A7-19C6-45C3-A5C5-E33276CA9CBA}"/>
          </ac:spMkLst>
        </pc:spChg>
        <pc:picChg chg="mod">
          <ac:chgData name="Al Brooks" userId="34fc579134f071c1" providerId="LiveId" clId="{51A4D550-F3C0-4E7C-9B87-2FA2A06BE6B0}" dt="2021-01-20T23:04:04.846" v="11006" actId="1036"/>
          <ac:picMkLst>
            <pc:docMk/>
            <pc:sldMk cId="2979129395" sldId="6924"/>
            <ac:picMk id="84" creationId="{2CA4367F-C8B7-417B-85AF-19E16C47F940}"/>
          </ac:picMkLst>
        </pc:pic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0" creationId="{2659C5AA-FF34-44E2-B900-2E9355D40BCF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3" creationId="{F5ABCE59-B84F-45FE-998A-044DA364B8BD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4" creationId="{0A30C0D0-B9B8-4C44-A71A-29865DAD53C1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5" creationId="{35E3DC4D-3F74-4B7F-84F9-880C32655B65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6" creationId="{AD67C92E-7693-4DDC-BB16-AABC8C93E8C9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57" creationId="{20FA57A5-B751-45D2-8EC1-9D56CB5D7913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0" creationId="{0EBDF752-E7CD-47F2-BE50-B95CADAF43DD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1" creationId="{6856C537-F619-49D7-827D-B0877D7096B1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2" creationId="{6397DC76-4964-4BD7-9134-1EE40B925F3E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3" creationId="{27790724-8BD7-4B1B-A6E7-F13F7CA5FCD1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4" creationId="{575B77EE-C56F-4E2F-BEFC-8585D968FB93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5" creationId="{9554419A-DB7C-4742-A161-A34192678347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6" creationId="{D042F2DA-A52F-4867-B97C-25BB07A0588E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7" creationId="{E84E7AE3-BB2D-4C6A-8984-DB0302876B80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8" creationId="{C67FADA8-4EEA-46E0-BF4E-010837E96018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69" creationId="{9400C491-BBB5-4296-8EFC-A25B17626212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1" creationId="{08826CEE-C54D-4AE2-B327-1076A3C73028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2" creationId="{5CC57B42-348B-4A42-9C18-F481E14892DD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3" creationId="{2AC1C409-1FA6-4619-BD23-821D845A5E59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4" creationId="{22C80D34-C237-4146-8D88-D387C9765AD5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5" creationId="{41E32E7B-9CDE-4448-BDE6-199BD5331050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6" creationId="{33F27FE8-4F35-47E8-9725-77C07F4EE026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7" creationId="{72B2575A-F64B-4DFA-B934-738843843131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8" creationId="{0D90185B-C894-4757-B47B-2CA0D962EA9F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79" creationId="{20E8F78E-DEDA-428E-9A7D-F472F8402BB5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80" creationId="{907A4507-31E5-476E-88D0-AFDB6CBAE749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81" creationId="{D973B14D-AC79-4E07-B79F-BAC146BE298B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82" creationId="{69B48D66-26BB-41D8-8C6D-C7E06A8D9C08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83" creationId="{CF92A16E-E5A6-40AB-9EDC-623CDC644724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85" creationId="{AACF9704-7420-42B5-952F-E9098B9D5A41}"/>
          </ac:cxnSpMkLst>
        </pc:cxnChg>
        <pc:cxnChg chg="del mod">
          <ac:chgData name="Al Brooks" userId="34fc579134f071c1" providerId="LiveId" clId="{51A4D550-F3C0-4E7C-9B87-2FA2A06BE6B0}" dt="2021-01-20T23:08:33.542" v="11055" actId="478"/>
          <ac:cxnSpMkLst>
            <pc:docMk/>
            <pc:sldMk cId="2979129395" sldId="6924"/>
            <ac:cxnSpMk id="86" creationId="{2FF055FF-82D1-49C7-B8D3-F53B25B21082}"/>
          </ac:cxnSpMkLst>
        </pc:cxnChg>
        <pc:cxnChg chg="mod">
          <ac:chgData name="Al Brooks" userId="34fc579134f071c1" providerId="LiveId" clId="{51A4D550-F3C0-4E7C-9B87-2FA2A06BE6B0}" dt="2021-01-20T23:04:04.846" v="11006" actId="1036"/>
          <ac:cxnSpMkLst>
            <pc:docMk/>
            <pc:sldMk cId="2979129395" sldId="6924"/>
            <ac:cxnSpMk id="87" creationId="{A2B491CC-BCC3-43BD-B091-BC86AB532DE6}"/>
          </ac:cxnSpMkLst>
        </pc:cxnChg>
        <pc:cxnChg chg="mod">
          <ac:chgData name="Al Brooks" userId="34fc579134f071c1" providerId="LiveId" clId="{51A4D550-F3C0-4E7C-9B87-2FA2A06BE6B0}" dt="2021-01-20T23:04:04.846" v="11006" actId="1036"/>
          <ac:cxnSpMkLst>
            <pc:docMk/>
            <pc:sldMk cId="2979129395" sldId="6924"/>
            <ac:cxnSpMk id="88" creationId="{239CDB9B-F303-444A-88D7-795285CE3BCE}"/>
          </ac:cxnSpMkLst>
        </pc:cxnChg>
        <pc:cxnChg chg="mod">
          <ac:chgData name="Al Brooks" userId="34fc579134f071c1" providerId="LiveId" clId="{51A4D550-F3C0-4E7C-9B87-2FA2A06BE6B0}" dt="2021-01-20T23:04:04.846" v="11006" actId="1036"/>
          <ac:cxnSpMkLst>
            <pc:docMk/>
            <pc:sldMk cId="2979129395" sldId="6924"/>
            <ac:cxnSpMk id="89" creationId="{0FF7154B-B773-4E49-A030-10B8369CF04F}"/>
          </ac:cxnSpMkLst>
        </pc:cxnChg>
        <pc:cxnChg chg="mod">
          <ac:chgData name="Al Brooks" userId="34fc579134f071c1" providerId="LiveId" clId="{51A4D550-F3C0-4E7C-9B87-2FA2A06BE6B0}" dt="2021-01-20T23:04:04.846" v="11006" actId="1036"/>
          <ac:cxnSpMkLst>
            <pc:docMk/>
            <pc:sldMk cId="2979129395" sldId="6924"/>
            <ac:cxnSpMk id="90" creationId="{A39B0B64-88E2-4497-A794-40E1B48FF771}"/>
          </ac:cxnSpMkLst>
        </pc:cxnChg>
        <pc:cxnChg chg="del">
          <ac:chgData name="Al Brooks" userId="34fc579134f071c1" providerId="LiveId" clId="{51A4D550-F3C0-4E7C-9B87-2FA2A06BE6B0}" dt="2021-01-20T23:01:09.039" v="10801" actId="478"/>
          <ac:cxnSpMkLst>
            <pc:docMk/>
            <pc:sldMk cId="2979129395" sldId="6924"/>
            <ac:cxnSpMk id="109" creationId="{BFD7A832-153D-4141-98A2-C9C6808B0D56}"/>
          </ac:cxnSpMkLst>
        </pc:cxnChg>
        <pc:cxnChg chg="mod">
          <ac:chgData name="Al Brooks" userId="34fc579134f071c1" providerId="LiveId" clId="{51A4D550-F3C0-4E7C-9B87-2FA2A06BE6B0}" dt="2021-01-20T23:04:04.846" v="11006" actId="1036"/>
          <ac:cxnSpMkLst>
            <pc:docMk/>
            <pc:sldMk cId="2979129395" sldId="6924"/>
            <ac:cxnSpMk id="111" creationId="{F1D7BF15-E6BD-4B10-8B9C-8D6A0BDEFA74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12" creationId="{741CE63F-A72F-464D-88DD-C25D655FA7D5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13" creationId="{33162DCC-2B80-4806-8B88-07FBD3E53FCE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14" creationId="{9698DE49-757C-403F-82DE-5BBE0C256F57}"/>
          </ac:cxnSpMkLst>
        </pc:cxnChg>
        <pc:cxnChg chg="del">
          <ac:chgData name="Al Brooks" userId="34fc579134f071c1" providerId="LiveId" clId="{51A4D550-F3C0-4E7C-9B87-2FA2A06BE6B0}" dt="2021-01-20T23:01:04.446" v="10797" actId="478"/>
          <ac:cxnSpMkLst>
            <pc:docMk/>
            <pc:sldMk cId="2979129395" sldId="6924"/>
            <ac:cxnSpMk id="115" creationId="{5F943FAC-12ED-42F8-B4F9-FB05224D6453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0" creationId="{9733C465-9C24-4A13-B855-428D33105972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2" creationId="{59198972-1408-4D6C-A7B3-E43DD098B541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3" creationId="{6B6A7473-D58B-4C91-9B1A-1C15A3FDEE8C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4" creationId="{AB1D22A5-904E-49E7-8C08-C7D3F3253F9F}"/>
          </ac:cxnSpMkLst>
        </pc:cxnChg>
        <pc:cxnChg chg="del mod">
          <ac:chgData name="Al Brooks" userId="34fc579134f071c1" providerId="LiveId" clId="{51A4D550-F3C0-4E7C-9B87-2FA2A06BE6B0}" dt="2021-01-20T23:08:28.909" v="11053" actId="478"/>
          <ac:cxnSpMkLst>
            <pc:docMk/>
            <pc:sldMk cId="2979129395" sldId="6924"/>
            <ac:cxnSpMk id="125" creationId="{661D1924-9E2B-4DEA-8C94-07DA91444AC6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6" creationId="{ABD7ABC3-EA1D-4AA8-AC3D-8884F2998F6F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7" creationId="{C317E3F4-1742-4B71-95FF-DF746BF34C35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28" creationId="{D68A262E-AF80-40CD-AF44-5A5A76433E3B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38" creationId="{D4306EFA-C919-4404-A855-F3454A18246D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39" creationId="{59980648-2B1D-4F9B-8D7F-7D816E65509B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0" creationId="{F0D6C9AF-C748-4DDE-84D6-776B7A02D80F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1" creationId="{F4D4C270-9543-4AD7-831F-168A5752298E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2" creationId="{5BED49BF-A5CA-45BE-9649-4B27A591E842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3" creationId="{447B0985-666D-4C49-8308-1935EB9D825F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4" creationId="{A0293FF6-B8AB-4A74-9C19-2C8B3ABCC0E0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5" creationId="{1DAD1A34-733A-4FF4-83AF-853907D2E0FC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6" creationId="{06826D1B-9F2B-4D0A-B4C6-9F5281EA7A6B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7" creationId="{275A68E3-E00C-4E54-8E1D-CBC5FEBF2EC7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8" creationId="{50BA7915-CB4A-4597-BDDA-76CF2A90720E}"/>
          </ac:cxnSpMkLst>
        </pc:cxnChg>
        <pc:cxnChg chg="add mod">
          <ac:chgData name="Al Brooks" userId="34fc579134f071c1" providerId="LiveId" clId="{51A4D550-F3C0-4E7C-9B87-2FA2A06BE6B0}" dt="2021-01-20T23:03:27.348" v="10951"/>
          <ac:cxnSpMkLst>
            <pc:docMk/>
            <pc:sldMk cId="2979129395" sldId="6924"/>
            <ac:cxnSpMk id="149" creationId="{93D9C3AE-C5E8-42A2-9521-04732395984D}"/>
          </ac:cxnSpMkLst>
        </pc:cxnChg>
        <pc:cxnChg chg="add del mod">
          <ac:chgData name="Al Brooks" userId="34fc579134f071c1" providerId="LiveId" clId="{51A4D550-F3C0-4E7C-9B87-2FA2A06BE6B0}" dt="2021-01-20T23:09:28.626" v="11061" actId="21"/>
          <ac:cxnSpMkLst>
            <pc:docMk/>
            <pc:sldMk cId="2979129395" sldId="6924"/>
            <ac:cxnSpMk id="151" creationId="{21AEEB58-0E73-41B8-9FA3-31AC2E4C3021}"/>
          </ac:cxnSpMkLst>
        </pc:cxnChg>
        <pc:cxnChg chg="add mod">
          <ac:chgData name="Al Brooks" userId="34fc579134f071c1" providerId="LiveId" clId="{51A4D550-F3C0-4E7C-9B87-2FA2A06BE6B0}" dt="2021-01-20T23:05:03.034" v="11015" actId="1076"/>
          <ac:cxnSpMkLst>
            <pc:docMk/>
            <pc:sldMk cId="2979129395" sldId="6924"/>
            <ac:cxnSpMk id="153" creationId="{58C6B1D4-DB0A-4C6D-AB20-3E4E4F0D4E47}"/>
          </ac:cxnSpMkLst>
        </pc:cxnChg>
      </pc:sldChg>
      <pc:sldChg chg="add del">
        <pc:chgData name="Al Brooks" userId="34fc579134f071c1" providerId="LiveId" clId="{51A4D550-F3C0-4E7C-9B87-2FA2A06BE6B0}" dt="2021-01-20T23:18:57.898" v="11238" actId="2696"/>
        <pc:sldMkLst>
          <pc:docMk/>
          <pc:sldMk cId="1060880453" sldId="6925"/>
        </pc:sldMkLst>
      </pc:sldChg>
      <pc:sldChg chg="add del">
        <pc:chgData name="Al Brooks" userId="34fc579134f071c1" providerId="LiveId" clId="{51A4D550-F3C0-4E7C-9B87-2FA2A06BE6B0}" dt="2021-01-20T23:18:51.285" v="11237" actId="47"/>
        <pc:sldMkLst>
          <pc:docMk/>
          <pc:sldMk cId="804402379" sldId="6926"/>
        </pc:sldMkLst>
      </pc:sldChg>
    </pc:docChg>
  </pc:docChgLst>
  <pc:docChgLst>
    <pc:chgData name="Al Brooks" userId="34fc579134f071c1" providerId="LiveId" clId="{C5816D87-3DD3-41C6-BCE5-8950D0CCE38E}"/>
    <pc:docChg chg="undo redo custSel addSld delSld modSld sldOrd modSection">
      <pc:chgData name="Al Brooks" userId="34fc579134f071c1" providerId="LiveId" clId="{C5816D87-3DD3-41C6-BCE5-8950D0CCE38E}" dt="2021-07-07T00:38:16.188" v="9237" actId="13926"/>
      <pc:docMkLst>
        <pc:docMk/>
      </pc:docMkLst>
      <pc:sldChg chg="addSp delSp modSp mod">
        <pc:chgData name="Al Brooks" userId="34fc579134f071c1" providerId="LiveId" clId="{C5816D87-3DD3-41C6-BCE5-8950D0CCE38E}" dt="2021-07-02T21:24:17.115" v="5921" actId="167"/>
        <pc:sldMkLst>
          <pc:docMk/>
          <pc:sldMk cId="2128965958" sldId="6599"/>
        </pc:sldMkLst>
        <pc:spChg chg="mod">
          <ac:chgData name="Al Brooks" userId="34fc579134f071c1" providerId="LiveId" clId="{C5816D87-3DD3-41C6-BCE5-8950D0CCE38E}" dt="2021-07-02T21:15:13.803" v="5902" actId="20577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2T21:24:07.123" v="5920" actId="20577"/>
          <ac:spMkLst>
            <pc:docMk/>
            <pc:sldMk cId="2128965958" sldId="6599"/>
            <ac:spMk id="30" creationId="{00000000-0000-0000-0000-000000000000}"/>
          </ac:spMkLst>
        </pc:spChg>
        <pc:spChg chg="del">
          <ac:chgData name="Al Brooks" userId="34fc579134f071c1" providerId="LiveId" clId="{C5816D87-3DD3-41C6-BCE5-8950D0CCE38E}" dt="2021-07-02T21:13:21.278" v="5893" actId="478"/>
          <ac:spMkLst>
            <pc:docMk/>
            <pc:sldMk cId="2128965958" sldId="6599"/>
            <ac:spMk id="83" creationId="{4C028722-5F64-426B-BA0B-77A3EEDF3FBD}"/>
          </ac:spMkLst>
        </pc:spChg>
        <pc:spChg chg="del">
          <ac:chgData name="Al Brooks" userId="34fc579134f071c1" providerId="LiveId" clId="{C5816D87-3DD3-41C6-BCE5-8950D0CCE38E}" dt="2021-07-02T21:13:19.511" v="5892" actId="478"/>
          <ac:spMkLst>
            <pc:docMk/>
            <pc:sldMk cId="2128965958" sldId="6599"/>
            <ac:spMk id="84" creationId="{5087CF79-21E2-4928-9ED4-E69FAA25D01D}"/>
          </ac:spMkLst>
        </pc:spChg>
        <pc:spChg chg="add mod">
          <ac:chgData name="Al Brooks" userId="34fc579134f071c1" providerId="LiveId" clId="{C5816D87-3DD3-41C6-BCE5-8950D0CCE38E}" dt="2021-07-02T21:15:10.771" v="5900" actId="14100"/>
          <ac:spMkLst>
            <pc:docMk/>
            <pc:sldMk cId="2128965958" sldId="6599"/>
            <ac:spMk id="153" creationId="{0B587999-5A29-46E2-8E4E-6E43594434CF}"/>
          </ac:spMkLst>
        </pc:spChg>
        <pc:picChg chg="del mod">
          <ac:chgData name="Al Brooks" userId="34fc579134f071c1" providerId="LiveId" clId="{C5816D87-3DD3-41C6-BCE5-8950D0CCE38E}" dt="2021-07-02T21:13:17.803" v="5891" actId="478"/>
          <ac:picMkLst>
            <pc:docMk/>
            <pc:sldMk cId="2128965958" sldId="6599"/>
            <ac:picMk id="3" creationId="{9004C1C9-84A7-441E-99FA-B897CCAEFB89}"/>
          </ac:picMkLst>
        </pc:picChg>
        <pc:picChg chg="add mod ord">
          <ac:chgData name="Al Brooks" userId="34fc579134f071c1" providerId="LiveId" clId="{C5816D87-3DD3-41C6-BCE5-8950D0CCE38E}" dt="2021-07-02T21:24:17.115" v="5921" actId="167"/>
          <ac:picMkLst>
            <pc:docMk/>
            <pc:sldMk cId="2128965958" sldId="6599"/>
            <ac:picMk id="4" creationId="{E3D9CE30-FDFA-46F3-8159-584D85683C25}"/>
          </ac:picMkLst>
        </pc:picChg>
      </pc:sldChg>
      <pc:sldChg chg="modSp mod">
        <pc:chgData name="Al Brooks" userId="34fc579134f071c1" providerId="LiveId" clId="{C5816D87-3DD3-41C6-BCE5-8950D0CCE38E}" dt="2021-07-02T23:26:17.094" v="6743" actId="20577"/>
        <pc:sldMkLst>
          <pc:docMk/>
          <pc:sldMk cId="2062759966" sldId="6670"/>
        </pc:sldMkLst>
        <pc:spChg chg="mod">
          <ac:chgData name="Al Brooks" userId="34fc579134f071c1" providerId="LiveId" clId="{C5816D87-3DD3-41C6-BCE5-8950D0CCE38E}" dt="2021-07-02T23:25:51.757" v="6728" actId="20577"/>
          <ac:spMkLst>
            <pc:docMk/>
            <pc:sldMk cId="2062759966" sldId="6670"/>
            <ac:spMk id="3" creationId="{F26D739C-1DD8-4472-BBE5-0DE8F47C3FF0}"/>
          </ac:spMkLst>
        </pc:spChg>
        <pc:spChg chg="mod">
          <ac:chgData name="Al Brooks" userId="34fc579134f071c1" providerId="LiveId" clId="{C5816D87-3DD3-41C6-BCE5-8950D0CCE38E}" dt="2021-07-02T23:26:17.094" v="6743" actId="20577"/>
          <ac:spMkLst>
            <pc:docMk/>
            <pc:sldMk cId="2062759966" sldId="6670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2T23:26:02.662" v="6739" actId="1076"/>
          <ac:spMkLst>
            <pc:docMk/>
            <pc:sldMk cId="2062759966" sldId="6670"/>
            <ac:spMk id="14" creationId="{720A6FAB-EBB1-4C51-9C67-B691EF903C76}"/>
          </ac:spMkLst>
        </pc:spChg>
      </pc:sldChg>
      <pc:sldChg chg="addSp delSp modSp mod">
        <pc:chgData name="Al Brooks" userId="34fc579134f071c1" providerId="LiveId" clId="{C5816D87-3DD3-41C6-BCE5-8950D0CCE38E}" dt="2021-07-02T21:44:31.770" v="6121" actId="108"/>
        <pc:sldMkLst>
          <pc:docMk/>
          <pc:sldMk cId="1350758701" sldId="6744"/>
        </pc:sldMkLst>
        <pc:spChg chg="mod">
          <ac:chgData name="Al Brooks" userId="34fc579134f071c1" providerId="LiveId" clId="{C5816D87-3DD3-41C6-BCE5-8950D0CCE38E}" dt="2021-07-02T21:44:31.770" v="6121" actId="108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C5816D87-3DD3-41C6-BCE5-8950D0CCE38E}" dt="2021-07-02T21:41:24.804" v="5928" actId="478"/>
          <ac:picMkLst>
            <pc:docMk/>
            <pc:sldMk cId="1350758701" sldId="6744"/>
            <ac:picMk id="3" creationId="{B6E79A96-0D0C-4EE4-BC80-98CC2172F591}"/>
          </ac:picMkLst>
        </pc:picChg>
        <pc:picChg chg="add mod ord">
          <ac:chgData name="Al Brooks" userId="34fc579134f071c1" providerId="LiveId" clId="{C5816D87-3DD3-41C6-BCE5-8950D0CCE38E}" dt="2021-07-02T21:41:35.338" v="5932" actId="167"/>
          <ac:picMkLst>
            <pc:docMk/>
            <pc:sldMk cId="1350758701" sldId="6744"/>
            <ac:picMk id="4" creationId="{44B9C350-0DE4-4C60-ACB6-EAE84C447829}"/>
          </ac:picMkLst>
        </pc:picChg>
      </pc:sldChg>
      <pc:sldChg chg="addSp delSp modSp mod">
        <pc:chgData name="Al Brooks" userId="34fc579134f071c1" providerId="LiveId" clId="{C5816D87-3DD3-41C6-BCE5-8950D0CCE38E}" dt="2021-07-06T12:25:00.909" v="7515" actId="20577"/>
        <pc:sldMkLst>
          <pc:docMk/>
          <pc:sldMk cId="117956122" sldId="6818"/>
        </pc:sldMkLst>
        <pc:spChg chg="mod">
          <ac:chgData name="Al Brooks" userId="34fc579134f071c1" providerId="LiveId" clId="{C5816D87-3DD3-41C6-BCE5-8950D0CCE38E}" dt="2021-07-06T12:25:00.909" v="7515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6T12:24:22.077" v="7468" actId="108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C5816D87-3DD3-41C6-BCE5-8950D0CCE38E}" dt="2021-07-06T12:19:27.355" v="6744" actId="478"/>
          <ac:picMkLst>
            <pc:docMk/>
            <pc:sldMk cId="117956122" sldId="6818"/>
            <ac:picMk id="3" creationId="{21228EC8-039F-4850-ADFB-55A995E13518}"/>
          </ac:picMkLst>
        </pc:picChg>
        <pc:picChg chg="add mod ord">
          <ac:chgData name="Al Brooks" userId="34fc579134f071c1" providerId="LiveId" clId="{C5816D87-3DD3-41C6-BCE5-8950D0CCE38E}" dt="2021-07-06T12:24:37.223" v="7470" actId="14100"/>
          <ac:picMkLst>
            <pc:docMk/>
            <pc:sldMk cId="117956122" sldId="6818"/>
            <ac:picMk id="4" creationId="{1A2BE327-399F-4306-840C-12D78E5377A1}"/>
          </ac:picMkLst>
        </pc:picChg>
        <pc:picChg chg="del">
          <ac:chgData name="Al Brooks" userId="34fc579134f071c1" providerId="LiveId" clId="{C5816D87-3DD3-41C6-BCE5-8950D0CCE38E}" dt="2021-07-02T12:36:31.551" v="4108" actId="478"/>
          <ac:picMkLst>
            <pc:docMk/>
            <pc:sldMk cId="117956122" sldId="6818"/>
            <ac:picMk id="4" creationId="{3E03E0F2-1A41-4B1C-A945-7714EA2B4242}"/>
          </ac:picMkLst>
        </pc:picChg>
      </pc:sldChg>
      <pc:sldChg chg="addSp delSp modSp mod">
        <pc:chgData name="Al Brooks" userId="34fc579134f071c1" providerId="LiveId" clId="{C5816D87-3DD3-41C6-BCE5-8950D0CCE38E}" dt="2021-07-02T23:13:20.949" v="6724" actId="20577"/>
        <pc:sldMkLst>
          <pc:docMk/>
          <pc:sldMk cId="2027535969" sldId="7131"/>
        </pc:sldMkLst>
        <pc:spChg chg="mod">
          <ac:chgData name="Al Brooks" userId="34fc579134f071c1" providerId="LiveId" clId="{C5816D87-3DD3-41C6-BCE5-8950D0CCE38E}" dt="2021-07-02T23:13:20.949" v="6724" actId="20577"/>
          <ac:spMkLst>
            <pc:docMk/>
            <pc:sldMk cId="2027535969" sldId="7131"/>
            <ac:spMk id="7" creationId="{06ABEF3B-ABC1-4B76-8DC9-9BED300F1E4A}"/>
          </ac:spMkLst>
        </pc:spChg>
        <pc:picChg chg="del">
          <ac:chgData name="Al Brooks" userId="34fc579134f071c1" providerId="LiveId" clId="{C5816D87-3DD3-41C6-BCE5-8950D0CCE38E}" dt="2021-07-02T21:31:20.170" v="5922" actId="478"/>
          <ac:picMkLst>
            <pc:docMk/>
            <pc:sldMk cId="2027535969" sldId="7131"/>
            <ac:picMk id="3" creationId="{3BEDD4A7-EC4B-4E91-8CEE-E9CFDAC4F401}"/>
          </ac:picMkLst>
        </pc:picChg>
        <pc:picChg chg="add mod">
          <ac:chgData name="Al Brooks" userId="34fc579134f071c1" providerId="LiveId" clId="{C5816D87-3DD3-41C6-BCE5-8950D0CCE38E}" dt="2021-07-02T21:31:25.016" v="5924" actId="14100"/>
          <ac:picMkLst>
            <pc:docMk/>
            <pc:sldMk cId="2027535969" sldId="7131"/>
            <ac:picMk id="4" creationId="{D40D1739-C690-4FD9-BC45-752D784F9FED}"/>
          </ac:picMkLst>
        </pc:picChg>
        <pc:cxnChg chg="add mod">
          <ac:chgData name="Al Brooks" userId="34fc579134f071c1" providerId="LiveId" clId="{C5816D87-3DD3-41C6-BCE5-8950D0CCE38E}" dt="2021-07-02T23:12:13.693" v="6703" actId="1035"/>
          <ac:cxnSpMkLst>
            <pc:docMk/>
            <pc:sldMk cId="2027535969" sldId="7131"/>
            <ac:cxnSpMk id="89" creationId="{586C4AB7-0A04-4918-B1D8-79E6D0BEDC05}"/>
          </ac:cxnSpMkLst>
        </pc:cxnChg>
      </pc:sldChg>
      <pc:sldChg chg="addSp delSp modSp mod">
        <pc:chgData name="Al Brooks" userId="34fc579134f071c1" providerId="LiveId" clId="{C5816D87-3DD3-41C6-BCE5-8950D0CCE38E}" dt="2021-07-02T23:11:53.195" v="6694" actId="6549"/>
        <pc:sldMkLst>
          <pc:docMk/>
          <pc:sldMk cId="3808533481" sldId="7180"/>
        </pc:sldMkLst>
        <pc:spChg chg="mod">
          <ac:chgData name="Al Brooks" userId="34fc579134f071c1" providerId="LiveId" clId="{C5816D87-3DD3-41C6-BCE5-8950D0CCE38E}" dt="2021-07-02T23:11:53.195" v="6694" actId="6549"/>
          <ac:spMkLst>
            <pc:docMk/>
            <pc:sldMk cId="3808533481" sldId="7180"/>
            <ac:spMk id="7" creationId="{06ABEF3B-ABC1-4B76-8DC9-9BED300F1E4A}"/>
          </ac:spMkLst>
        </pc:spChg>
        <pc:spChg chg="mod">
          <ac:chgData name="Al Brooks" userId="34fc579134f071c1" providerId="LiveId" clId="{C5816D87-3DD3-41C6-BCE5-8950D0CCE38E}" dt="2021-07-02T21:53:02.839" v="6329" actId="1076"/>
          <ac:spMkLst>
            <pc:docMk/>
            <pc:sldMk cId="3808533481" sldId="7180"/>
            <ac:spMk id="82" creationId="{64A48AFF-9DB0-41B7-A538-8C0EE943A7C8}"/>
          </ac:spMkLst>
        </pc:spChg>
        <pc:spChg chg="add mod">
          <ac:chgData name="Al Brooks" userId="34fc579134f071c1" providerId="LiveId" clId="{C5816D87-3DD3-41C6-BCE5-8950D0CCE38E}" dt="2021-07-02T21:52:59.951" v="6328" actId="14100"/>
          <ac:spMkLst>
            <pc:docMk/>
            <pc:sldMk cId="3808533481" sldId="7180"/>
            <ac:spMk id="85" creationId="{D34BE35D-F32A-49B8-948C-9D94D0F8A88F}"/>
          </ac:spMkLst>
        </pc:spChg>
        <pc:spChg chg="add mod">
          <ac:chgData name="Al Brooks" userId="34fc579134f071c1" providerId="LiveId" clId="{C5816D87-3DD3-41C6-BCE5-8950D0CCE38E}" dt="2021-07-02T21:52:53.513" v="6326" actId="1076"/>
          <ac:spMkLst>
            <pc:docMk/>
            <pc:sldMk cId="3808533481" sldId="7180"/>
            <ac:spMk id="91" creationId="{A4FE5FDB-B34B-4C15-8A37-C9688CCC95EC}"/>
          </ac:spMkLst>
        </pc:spChg>
        <pc:picChg chg="add del mod ord">
          <ac:chgData name="Al Brooks" userId="34fc579134f071c1" providerId="LiveId" clId="{C5816D87-3DD3-41C6-BCE5-8950D0CCE38E}" dt="2021-07-02T21:52:30.987" v="6321" actId="478"/>
          <ac:picMkLst>
            <pc:docMk/>
            <pc:sldMk cId="3808533481" sldId="7180"/>
            <ac:picMk id="3" creationId="{D4D14D47-688B-48F6-99EC-33761254F115}"/>
          </ac:picMkLst>
        </pc:picChg>
        <pc:picChg chg="del">
          <ac:chgData name="Al Brooks" userId="34fc579134f071c1" providerId="LiveId" clId="{C5816D87-3DD3-41C6-BCE5-8950D0CCE38E}" dt="2021-07-02T21:48:43.766" v="6122" actId="478"/>
          <ac:picMkLst>
            <pc:docMk/>
            <pc:sldMk cId="3808533481" sldId="7180"/>
            <ac:picMk id="4" creationId="{62D03374-7314-4139-8853-EA74E0AF6288}"/>
          </ac:picMkLst>
        </pc:picChg>
        <pc:picChg chg="add mod ord">
          <ac:chgData name="Al Brooks" userId="34fc579134f071c1" providerId="LiveId" clId="{C5816D87-3DD3-41C6-BCE5-8950D0CCE38E}" dt="2021-07-02T21:52:47.389" v="6325" actId="167"/>
          <ac:picMkLst>
            <pc:docMk/>
            <pc:sldMk cId="3808533481" sldId="7180"/>
            <ac:picMk id="8" creationId="{08E9E0CA-4408-4287-9864-DF65659D0761}"/>
          </ac:picMkLst>
        </pc:picChg>
      </pc:sldChg>
      <pc:sldChg chg="addSp delSp modSp del mod ord">
        <pc:chgData name="Al Brooks" userId="34fc579134f071c1" providerId="LiveId" clId="{C5816D87-3DD3-41C6-BCE5-8950D0CCE38E}" dt="2021-07-01T21:33:43.633" v="3189" actId="2696"/>
        <pc:sldMkLst>
          <pc:docMk/>
          <pc:sldMk cId="2367987870" sldId="7244"/>
        </pc:sldMkLst>
        <pc:spChg chg="mod">
          <ac:chgData name="Al Brooks" userId="34fc579134f071c1" providerId="LiveId" clId="{C5816D87-3DD3-41C6-BCE5-8950D0CCE38E}" dt="2021-07-01T17:16:45.328" v="68" actId="20577"/>
          <ac:spMkLst>
            <pc:docMk/>
            <pc:sldMk cId="2367987870" sldId="7244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1T21:04:54.887" v="2546" actId="167"/>
          <ac:spMkLst>
            <pc:docMk/>
            <pc:sldMk cId="2367987870" sldId="7244"/>
            <ac:spMk id="21" creationId="{D800B438-E78B-4C04-8812-E548DC25F1FB}"/>
          </ac:spMkLst>
        </pc:spChg>
        <pc:spChg chg="add mod">
          <ac:chgData name="Al Brooks" userId="34fc579134f071c1" providerId="LiveId" clId="{C5816D87-3DD3-41C6-BCE5-8950D0CCE38E}" dt="2021-07-01T21:06:38.765" v="2569" actId="1076"/>
          <ac:spMkLst>
            <pc:docMk/>
            <pc:sldMk cId="2367987870" sldId="7244"/>
            <ac:spMk id="81" creationId="{6F85F929-DF98-4508-A199-E160A7A09DDA}"/>
          </ac:spMkLst>
        </pc:spChg>
        <pc:spChg chg="add mod">
          <ac:chgData name="Al Brooks" userId="34fc579134f071c1" providerId="LiveId" clId="{C5816D87-3DD3-41C6-BCE5-8950D0CCE38E}" dt="2021-07-01T21:31:11.569" v="3127" actId="20577"/>
          <ac:spMkLst>
            <pc:docMk/>
            <pc:sldMk cId="2367987870" sldId="7244"/>
            <ac:spMk id="82" creationId="{AFC00B20-665C-4FD5-A66E-FB35DBE3186C}"/>
          </ac:spMkLst>
        </pc:spChg>
        <pc:spChg chg="add del mod">
          <ac:chgData name="Al Brooks" userId="34fc579134f071c1" providerId="LiveId" clId="{C5816D87-3DD3-41C6-BCE5-8950D0CCE38E}" dt="2021-07-01T21:06:21.816" v="2563" actId="478"/>
          <ac:spMkLst>
            <pc:docMk/>
            <pc:sldMk cId="2367987870" sldId="7244"/>
            <ac:spMk id="84" creationId="{A81D6849-4674-42DF-86B1-453C7D40B514}"/>
          </ac:spMkLst>
        </pc:spChg>
        <pc:spChg chg="add del mod">
          <ac:chgData name="Al Brooks" userId="34fc579134f071c1" providerId="LiveId" clId="{C5816D87-3DD3-41C6-BCE5-8950D0CCE38E}" dt="2021-07-01T21:06:59.439" v="2578" actId="478"/>
          <ac:spMkLst>
            <pc:docMk/>
            <pc:sldMk cId="2367987870" sldId="7244"/>
            <ac:spMk id="92" creationId="{D14EE2DF-AEFD-47E7-AAC9-79E8404F422B}"/>
          </ac:spMkLst>
        </pc:spChg>
        <pc:spChg chg="add del mod">
          <ac:chgData name="Al Brooks" userId="34fc579134f071c1" providerId="LiveId" clId="{C5816D87-3DD3-41C6-BCE5-8950D0CCE38E}" dt="2021-07-01T21:07:00.632" v="2579" actId="478"/>
          <ac:spMkLst>
            <pc:docMk/>
            <pc:sldMk cId="2367987870" sldId="7244"/>
            <ac:spMk id="93" creationId="{36D4DF8A-7379-4BEB-9220-AB23775FC2F9}"/>
          </ac:spMkLst>
        </pc:spChg>
        <pc:spChg chg="add del mod">
          <ac:chgData name="Al Brooks" userId="34fc579134f071c1" providerId="LiveId" clId="{C5816D87-3DD3-41C6-BCE5-8950D0CCE38E}" dt="2021-07-01T21:07:02.200" v="2580" actId="478"/>
          <ac:spMkLst>
            <pc:docMk/>
            <pc:sldMk cId="2367987870" sldId="7244"/>
            <ac:spMk id="94" creationId="{5356434F-C6D3-4B0D-BF2F-A3E647FB026D}"/>
          </ac:spMkLst>
        </pc:spChg>
        <pc:spChg chg="add del mod">
          <ac:chgData name="Al Brooks" userId="34fc579134f071c1" providerId="LiveId" clId="{C5816D87-3DD3-41C6-BCE5-8950D0CCE38E}" dt="2021-07-01T21:07:05.186" v="2581" actId="478"/>
          <ac:spMkLst>
            <pc:docMk/>
            <pc:sldMk cId="2367987870" sldId="7244"/>
            <ac:spMk id="95" creationId="{0F149582-C369-47E0-BC44-5A2B8D427442}"/>
          </ac:spMkLst>
        </pc:spChg>
        <pc:spChg chg="add del mod">
          <ac:chgData name="Al Brooks" userId="34fc579134f071c1" providerId="LiveId" clId="{C5816D87-3DD3-41C6-BCE5-8950D0CCE38E}" dt="2021-07-01T21:07:06.428" v="2582" actId="478"/>
          <ac:spMkLst>
            <pc:docMk/>
            <pc:sldMk cId="2367987870" sldId="7244"/>
            <ac:spMk id="96" creationId="{D5A5E5EB-60A3-4009-B7A7-8EA179D1D484}"/>
          </ac:spMkLst>
        </pc:spChg>
        <pc:spChg chg="add del mod">
          <ac:chgData name="Al Brooks" userId="34fc579134f071c1" providerId="LiveId" clId="{C5816D87-3DD3-41C6-BCE5-8950D0CCE38E}" dt="2021-07-01T21:28:12.458" v="2928" actId="478"/>
          <ac:spMkLst>
            <pc:docMk/>
            <pc:sldMk cId="2367987870" sldId="7244"/>
            <ac:spMk id="97" creationId="{34CF3F88-6E4A-4C6A-AEB9-6B80F65EF00F}"/>
          </ac:spMkLst>
        </pc:spChg>
        <pc:spChg chg="add mod">
          <ac:chgData name="Al Brooks" userId="34fc579134f071c1" providerId="LiveId" clId="{C5816D87-3DD3-41C6-BCE5-8950D0CCE38E}" dt="2021-07-01T21:06:04.782" v="2560"/>
          <ac:spMkLst>
            <pc:docMk/>
            <pc:sldMk cId="2367987870" sldId="7244"/>
            <ac:spMk id="98" creationId="{5D25B21B-3A29-44E0-981D-B07D5E866370}"/>
          </ac:spMkLst>
        </pc:spChg>
        <pc:spChg chg="add mod">
          <ac:chgData name="Al Brooks" userId="34fc579134f071c1" providerId="LiveId" clId="{C5816D87-3DD3-41C6-BCE5-8950D0CCE38E}" dt="2021-07-01T21:06:04.782" v="2560"/>
          <ac:spMkLst>
            <pc:docMk/>
            <pc:sldMk cId="2367987870" sldId="7244"/>
            <ac:spMk id="99" creationId="{2DF490E2-3586-4AD7-90AF-03CA7AB8EEA2}"/>
          </ac:spMkLst>
        </pc:spChg>
        <pc:spChg chg="add mod">
          <ac:chgData name="Al Brooks" userId="34fc579134f071c1" providerId="LiveId" clId="{C5816D87-3DD3-41C6-BCE5-8950D0CCE38E}" dt="2021-07-01T21:06:04.782" v="2560"/>
          <ac:spMkLst>
            <pc:docMk/>
            <pc:sldMk cId="2367987870" sldId="7244"/>
            <ac:spMk id="100" creationId="{E3660A2A-0A29-456C-9491-5A5F4694B837}"/>
          </ac:spMkLst>
        </pc:spChg>
        <pc:spChg chg="add mod">
          <ac:chgData name="Al Brooks" userId="34fc579134f071c1" providerId="LiveId" clId="{C5816D87-3DD3-41C6-BCE5-8950D0CCE38E}" dt="2021-07-01T21:06:04.782" v="2560"/>
          <ac:spMkLst>
            <pc:docMk/>
            <pc:sldMk cId="2367987870" sldId="7244"/>
            <ac:spMk id="101" creationId="{DED7BDE1-7D08-4550-BC09-FE48755C5C56}"/>
          </ac:spMkLst>
        </pc:spChg>
        <pc:spChg chg="add del mod">
          <ac:chgData name="Al Brooks" userId="34fc579134f071c1" providerId="LiveId" clId="{C5816D87-3DD3-41C6-BCE5-8950D0CCE38E}" dt="2021-07-01T21:06:28.455" v="2564" actId="478"/>
          <ac:spMkLst>
            <pc:docMk/>
            <pc:sldMk cId="2367987870" sldId="7244"/>
            <ac:spMk id="102" creationId="{9FC3C5CB-B050-46FE-AE4A-04026827CFE9}"/>
          </ac:spMkLst>
        </pc:spChg>
        <pc:spChg chg="add mod">
          <ac:chgData name="Al Brooks" userId="34fc579134f071c1" providerId="LiveId" clId="{C5816D87-3DD3-41C6-BCE5-8950D0CCE38E}" dt="2021-07-01T21:06:04.782" v="2560"/>
          <ac:spMkLst>
            <pc:docMk/>
            <pc:sldMk cId="2367987870" sldId="7244"/>
            <ac:spMk id="104" creationId="{B71D8D7F-9D36-430A-A41B-E65FE46F3410}"/>
          </ac:spMkLst>
        </pc:spChg>
        <pc:spChg chg="add mod">
          <ac:chgData name="Al Brooks" userId="34fc579134f071c1" providerId="LiveId" clId="{C5816D87-3DD3-41C6-BCE5-8950D0CCE38E}" dt="2021-07-01T21:27:56.287" v="2925" actId="1076"/>
          <ac:spMkLst>
            <pc:docMk/>
            <pc:sldMk cId="2367987870" sldId="7244"/>
            <ac:spMk id="106" creationId="{25B8994F-F16D-41BA-855D-33D684CDAE4F}"/>
          </ac:spMkLst>
        </pc:spChg>
        <pc:spChg chg="add del mod">
          <ac:chgData name="Al Brooks" userId="34fc579134f071c1" providerId="LiveId" clId="{C5816D87-3DD3-41C6-BCE5-8950D0CCE38E}" dt="2021-07-01T21:08:38.390" v="2604" actId="21"/>
          <ac:spMkLst>
            <pc:docMk/>
            <pc:sldMk cId="2367987870" sldId="7244"/>
            <ac:spMk id="107" creationId="{EE59F4BA-35A8-4219-8DC3-9BEB3C0FD4B3}"/>
          </ac:spMkLst>
        </pc:spChg>
        <pc:spChg chg="add mod">
          <ac:chgData name="Al Brooks" userId="34fc579134f071c1" providerId="LiveId" clId="{C5816D87-3DD3-41C6-BCE5-8950D0CCE38E}" dt="2021-07-01T21:30:38.124" v="3113" actId="1076"/>
          <ac:spMkLst>
            <pc:docMk/>
            <pc:sldMk cId="2367987870" sldId="7244"/>
            <ac:spMk id="112" creationId="{9768EA51-C548-40CD-9638-05121706F010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58" creationId="{08BFB659-E588-4EF6-97C9-5E906EE97478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59" creationId="{C3550631-B98C-4F7F-9EC6-045B4692A64C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60" creationId="{07669A2D-2076-40DC-B408-3EEBD640E17B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61" creationId="{E7F0FBCF-4BCD-4309-A57E-8F3AABB57B92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62" creationId="{FAA3240B-3F1A-45AE-8615-EA2830ADB45A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64" creationId="{E1557463-62D4-48FF-A5E4-03DC6CB998A5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66" creationId="{664C17B3-29E4-43A9-9FDF-829C7E586CB8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72" creationId="{E4CD7253-E6D5-4B5D-B69C-04439CED7A82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173" creationId="{79D4AC47-F703-417A-9440-176CA0E7A34F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08" creationId="{92054B8F-2113-4140-8FD6-3EB6D554A238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09" creationId="{02F49A7C-F265-40EF-B76E-78A687C1B363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10" creationId="{18A2030A-1147-45F9-A2BF-0463444EC344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11" creationId="{34F35453-0660-436E-A5C2-027C803811E9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12" creationId="{09F5F6D7-2FAB-40CE-B279-E2D5D18D2496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17" creationId="{2C48B5F5-D571-4CBD-9433-A6374396560C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18" creationId="{CFD27388-CF26-46B8-9677-90C6F8839BDC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35" creationId="{96A39AA9-C378-403A-8B07-E1940DB2F460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36" creationId="{A1A64757-A34C-4634-B5E4-CC7828F73040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37" creationId="{09453020-CB34-4FAA-BCD0-5297A1AE7797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38" creationId="{A829CB22-A8BA-45A7-BA32-E12C5C66ADB7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39" creationId="{4F79AA97-1BF9-45FE-B96B-12BA873E8EEC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40" creationId="{FBE5D7DD-3268-4DAC-97CB-F1FDE29BCEAC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41" creationId="{7B5653CF-BA6F-449B-AD1F-9DD69996895F}"/>
          </ac:spMkLst>
        </pc:spChg>
        <pc:spChg chg="del">
          <ac:chgData name="Al Brooks" userId="34fc579134f071c1" providerId="LiveId" clId="{C5816D87-3DD3-41C6-BCE5-8950D0CCE38E}" dt="2021-07-01T21:31:23.697" v="3128" actId="478"/>
          <ac:spMkLst>
            <pc:docMk/>
            <pc:sldMk cId="2367987870" sldId="7244"/>
            <ac:spMk id="242" creationId="{80F6B2C8-74F7-4368-9DB2-527A2FACB0AD}"/>
          </ac:spMkLst>
        </pc:spChg>
        <pc:picChg chg="add mod ord">
          <ac:chgData name="Al Brooks" userId="34fc579134f071c1" providerId="LiveId" clId="{C5816D87-3DD3-41C6-BCE5-8950D0CCE38E}" dt="2021-07-01T21:06:35.503" v="2568" actId="1076"/>
          <ac:picMkLst>
            <pc:docMk/>
            <pc:sldMk cId="2367987870" sldId="7244"/>
            <ac:picMk id="83" creationId="{BEDC30C5-CD80-475A-ABCB-D86D149A8F93}"/>
          </ac:picMkLst>
        </pc:pic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85" creationId="{BF4D7021-4D26-4B8E-98DD-001BBEBC191F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86" creationId="{58A9F5E7-B6A4-4802-80A3-FE34ECCAAD60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87" creationId="{06A8ACC6-1960-4BA3-B473-54A10B48D78B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88" creationId="{9528857E-8099-484F-A2E9-102ED4605C4A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89" creationId="{F1AE5221-0C1D-4AAD-A51C-BA64EA1DD55E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90" creationId="{FD5D132D-4C6A-4C90-9D02-7BF27FEB324A}"/>
          </ac:cxnSpMkLst>
        </pc:cxnChg>
        <pc:cxnChg chg="add mod">
          <ac:chgData name="Al Brooks" userId="34fc579134f071c1" providerId="LiveId" clId="{C5816D87-3DD3-41C6-BCE5-8950D0CCE38E}" dt="2021-07-01T21:06:04.782" v="2560"/>
          <ac:cxnSpMkLst>
            <pc:docMk/>
            <pc:sldMk cId="2367987870" sldId="7244"/>
            <ac:cxnSpMk id="91" creationId="{C9FEFC9A-00D9-4D36-A4D6-86535F22DD18}"/>
          </ac:cxnSpMkLst>
        </pc:cxnChg>
        <pc:cxnChg chg="add mod">
          <ac:chgData name="Al Brooks" userId="34fc579134f071c1" providerId="LiveId" clId="{C5816D87-3DD3-41C6-BCE5-8950D0CCE38E}" dt="2021-07-01T21:27:25.856" v="2915" actId="108"/>
          <ac:cxnSpMkLst>
            <pc:docMk/>
            <pc:sldMk cId="2367987870" sldId="7244"/>
            <ac:cxnSpMk id="103" creationId="{A8AB0029-5D08-403F-9BEE-D39A35A8291E}"/>
          </ac:cxnSpMkLst>
        </pc:cxnChg>
        <pc:cxnChg chg="add mod">
          <ac:chgData name="Al Brooks" userId="34fc579134f071c1" providerId="LiveId" clId="{C5816D87-3DD3-41C6-BCE5-8950D0CCE38E}" dt="2021-07-01T21:29:36.758" v="3082" actId="108"/>
          <ac:cxnSpMkLst>
            <pc:docMk/>
            <pc:sldMk cId="2367987870" sldId="7244"/>
            <ac:cxnSpMk id="105" creationId="{E17C2503-39A1-49B7-988E-1955ECB93B7A}"/>
          </ac:cxnSpMkLst>
        </pc:cxnChg>
        <pc:cxnChg chg="add mod">
          <ac:chgData name="Al Brooks" userId="34fc579134f071c1" providerId="LiveId" clId="{C5816D87-3DD3-41C6-BCE5-8950D0CCE38E}" dt="2021-07-01T21:27:00.599" v="2908" actId="108"/>
          <ac:cxnSpMkLst>
            <pc:docMk/>
            <pc:sldMk cId="2367987870" sldId="7244"/>
            <ac:cxnSpMk id="108" creationId="{5376B6A2-FC70-441B-8363-A3D0EA3D88C8}"/>
          </ac:cxnSpMkLst>
        </pc:cxnChg>
        <pc:cxnChg chg="add mod">
          <ac:chgData name="Al Brooks" userId="34fc579134f071c1" providerId="LiveId" clId="{C5816D87-3DD3-41C6-BCE5-8950D0CCE38E}" dt="2021-07-01T21:28:01.593" v="2926" actId="108"/>
          <ac:cxnSpMkLst>
            <pc:docMk/>
            <pc:sldMk cId="2367987870" sldId="7244"/>
            <ac:cxnSpMk id="111" creationId="{86721244-64D7-4EDF-87AD-56BBFDE187A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65" creationId="{0C75C7CE-9792-4EE4-84F9-0AC6F5380C46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67" creationId="{1809916D-2B92-4BA4-8D8A-98D4EDDBB89B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68" creationId="{50492F74-039B-4FB2-8FAF-BD5D9B4D93DC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69" creationId="{A34FFABA-60C9-4780-81FA-E8AA22B42EE0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0" creationId="{83886CD3-AB81-44E7-BA3F-EA6B78F3E73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1" creationId="{F82498C9-434E-43D5-BEA9-587EFD93F3F0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4" creationId="{CB735BFA-8EF6-42AF-9D98-380EEF073D98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5" creationId="{1FDAFBAD-A27A-4E46-8419-944E34B65C8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6" creationId="{F0F3E19E-C7CF-4582-BCCC-C17AAA44CCA8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7" creationId="{1CFF7DD8-9118-48BC-A73C-AEBC938EB83D}"/>
          </ac:cxnSpMkLst>
        </pc:cxnChg>
        <pc:cxnChg chg="del mod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8" creationId="{78E0BBBF-C4DA-4F1D-BEB8-AC363A791C69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79" creationId="{716B79E6-B99B-4576-93B0-4B801A1CB39E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0" creationId="{940FE429-09E5-4787-8782-44D239619A7A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1" creationId="{0D5A8537-D6B6-4D37-8488-28C43B280CE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2" creationId="{576CB77E-1E30-42A3-8CC0-BA5B9332124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3" creationId="{1A58D87F-623F-492C-B3E2-5047B1DEB630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4" creationId="{ED73CE42-6263-4FC9-A504-FE71386F4C3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5" creationId="{BBD88B57-855E-474D-A898-B27868E80EE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6" creationId="{1AFBD628-62F1-460C-8AE7-080DBB1B48AB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7" creationId="{90765806-3BF7-4AB8-812E-6E5302ADBCA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8" creationId="{15CF4DA6-332F-4F9E-9FB8-B8B392CCE73D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89" creationId="{BFC46B52-C6F3-445D-96B1-0DC723F65F77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0" creationId="{494DDE0C-D8FB-48AF-9289-28D988FEC2ED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1" creationId="{439F5094-44DE-4FD2-8F6F-A595285DBFA7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2" creationId="{69A43A82-7B40-4FC0-A216-9955DD5306F8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3" creationId="{38C15C56-6349-4F88-8C98-BE780D51245C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4" creationId="{8D91A594-3D62-466E-9B8A-6B5D486AD96E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5" creationId="{CC6402E0-3FAB-4619-944C-E8EC974CBA52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6" creationId="{5169F1E4-CBF6-4A71-AAE0-61972604DB9A}"/>
          </ac:cxnSpMkLst>
        </pc:cxnChg>
        <pc:cxnChg chg="mod">
          <ac:chgData name="Al Brooks" userId="34fc579134f071c1" providerId="LiveId" clId="{C5816D87-3DD3-41C6-BCE5-8950D0CCE38E}" dt="2021-07-01T21:06:42.525" v="2570" actId="1076"/>
          <ac:cxnSpMkLst>
            <pc:docMk/>
            <pc:sldMk cId="2367987870" sldId="7244"/>
            <ac:cxnSpMk id="197" creationId="{E7B40A32-F4C2-4A5C-A29C-595364212583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8" creationId="{5BE3A4AA-5BEC-40A1-BA8E-1837D887F0BD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199" creationId="{679226B0-81BA-4940-89FD-69A8DDDB6D7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0" creationId="{F10CD2A8-37B4-4148-ACC1-79840B5CE31C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1" creationId="{6DF5ABC2-B48F-4047-881E-3E263FB43180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2" creationId="{DDE84BBB-7CAE-44D7-8843-12815141E593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3" creationId="{B4F0434D-7FFF-4BD8-9A5F-69BB045AFBD7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4" creationId="{4EE901DA-786B-4259-9261-F12769336322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5" creationId="{D497A876-D6D2-43A0-A2E6-E68369CDB63E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6" creationId="{F89AE0B5-78AD-413C-88D9-A1179D1A7E13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07" creationId="{42BE02DE-802E-436E-815F-55A3C5A9C89D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19" creationId="{8005E71D-CB1B-4027-86EC-12E730E0255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0" creationId="{1335E4E4-3AF3-44A6-9284-7FA9EC42C548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1" creationId="{D882EAD8-5CEE-4652-9618-4FAACA73D5F4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6" creationId="{B4F1A2DD-9E2E-4E7C-85F3-D130E1D67B5D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7" creationId="{4C78726A-4661-4C4D-835B-EDB3BDA6F4A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8" creationId="{D0F47505-B656-45B7-B7F2-C5664DA7CFE5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29" creationId="{1ED9DA0E-662F-4717-A0D7-553B26CCB6D6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30" creationId="{25ECBFA0-442C-4FE7-9608-12EEE2DC32BA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31" creationId="{6715571B-416F-4500-998C-8D8AAC064EDB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32" creationId="{4653EDE3-D2E6-4D4F-A7DE-B6208C655EB1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33" creationId="{6C723080-49B8-4CDC-9CC4-8BD1C190C3B4}"/>
          </ac:cxnSpMkLst>
        </pc:cxnChg>
        <pc:cxnChg chg="del">
          <ac:chgData name="Al Brooks" userId="34fc579134f071c1" providerId="LiveId" clId="{C5816D87-3DD3-41C6-BCE5-8950D0CCE38E}" dt="2021-07-01T21:31:23.697" v="3128" actId="478"/>
          <ac:cxnSpMkLst>
            <pc:docMk/>
            <pc:sldMk cId="2367987870" sldId="7244"/>
            <ac:cxnSpMk id="234" creationId="{AC481128-FEDD-4700-A24E-C8CAB6757E7E}"/>
          </ac:cxnSpMkLst>
        </pc:cxnChg>
      </pc:sldChg>
      <pc:sldChg chg="modSp del mod ord">
        <pc:chgData name="Al Brooks" userId="34fc579134f071c1" providerId="LiveId" clId="{C5816D87-3DD3-41C6-BCE5-8950D0CCE38E}" dt="2021-07-02T20:51:09.243" v="5587" actId="47"/>
        <pc:sldMkLst>
          <pc:docMk/>
          <pc:sldMk cId="2191757046" sldId="7246"/>
        </pc:sldMkLst>
        <pc:spChg chg="mod">
          <ac:chgData name="Al Brooks" userId="34fc579134f071c1" providerId="LiveId" clId="{C5816D87-3DD3-41C6-BCE5-8950D0CCE38E}" dt="2021-07-02T20:50:47.450" v="5582" actId="6549"/>
          <ac:spMkLst>
            <pc:docMk/>
            <pc:sldMk cId="2191757046" sldId="7246"/>
            <ac:spMk id="21" creationId="{D800B438-E78B-4C04-8812-E548DC25F1FB}"/>
          </ac:spMkLst>
        </pc:spChg>
      </pc:sldChg>
      <pc:sldChg chg="addSp delSp modSp mod ord">
        <pc:chgData name="Al Brooks" userId="34fc579134f071c1" providerId="LiveId" clId="{C5816D87-3DD3-41C6-BCE5-8950D0CCE38E}" dt="2021-07-06T23:28:50.018" v="8048" actId="5793"/>
        <pc:sldMkLst>
          <pc:docMk/>
          <pc:sldMk cId="3092866561" sldId="7247"/>
        </pc:sldMkLst>
        <pc:spChg chg="mod">
          <ac:chgData name="Al Brooks" userId="34fc579134f071c1" providerId="LiveId" clId="{C5816D87-3DD3-41C6-BCE5-8950D0CCE38E}" dt="2021-07-06T23:28:50.018" v="8048" actId="5793"/>
          <ac:spMkLst>
            <pc:docMk/>
            <pc:sldMk cId="3092866561" sldId="7247"/>
            <ac:spMk id="5" creationId="{00000000-0000-0000-0000-000000000000}"/>
          </ac:spMkLst>
        </pc:spChg>
        <pc:spChg chg="del">
          <ac:chgData name="Al Brooks" userId="34fc579134f071c1" providerId="LiveId" clId="{C5816D87-3DD3-41C6-BCE5-8950D0CCE38E}" dt="2021-07-06T14:47:32.481" v="7524" actId="478"/>
          <ac:spMkLst>
            <pc:docMk/>
            <pc:sldMk cId="3092866561" sldId="7247"/>
            <ac:spMk id="70" creationId="{667C39A1-4D34-48B5-BDC2-8DF8801B910A}"/>
          </ac:spMkLst>
        </pc:spChg>
        <pc:spChg chg="add mod">
          <ac:chgData name="Al Brooks" userId="34fc579134f071c1" providerId="LiveId" clId="{C5816D87-3DD3-41C6-BCE5-8950D0CCE38E}" dt="2021-07-06T23:21:59.166" v="7807" actId="14100"/>
          <ac:spMkLst>
            <pc:docMk/>
            <pc:sldMk cId="3092866561" sldId="7247"/>
            <ac:spMk id="101" creationId="{A6FF9E9D-B330-4675-9A3C-47F708266C35}"/>
          </ac:spMkLst>
        </pc:spChg>
        <pc:spChg chg="add mod">
          <ac:chgData name="Al Brooks" userId="34fc579134f071c1" providerId="LiveId" clId="{C5816D87-3DD3-41C6-BCE5-8950D0CCE38E}" dt="2021-07-06T23:28:45.154" v="8040" actId="1076"/>
          <ac:spMkLst>
            <pc:docMk/>
            <pc:sldMk cId="3092866561" sldId="7247"/>
            <ac:spMk id="104" creationId="{C04F94B8-E23B-4663-A541-A90801D6A853}"/>
          </ac:spMkLst>
        </pc:spChg>
        <pc:spChg chg="add mod">
          <ac:chgData name="Al Brooks" userId="34fc579134f071c1" providerId="LiveId" clId="{C5816D87-3DD3-41C6-BCE5-8950D0CCE38E}" dt="2021-07-06T23:22:37.822" v="7815" actId="14100"/>
          <ac:spMkLst>
            <pc:docMk/>
            <pc:sldMk cId="3092866561" sldId="7247"/>
            <ac:spMk id="105" creationId="{BB7C13D0-341D-4B03-8B95-00B54EEF206E}"/>
          </ac:spMkLst>
        </pc:spChg>
        <pc:spChg chg="add mod">
          <ac:chgData name="Al Brooks" userId="34fc579134f071c1" providerId="LiveId" clId="{C5816D87-3DD3-41C6-BCE5-8950D0CCE38E}" dt="2021-07-06T23:23:59.445" v="7853" actId="108"/>
          <ac:spMkLst>
            <pc:docMk/>
            <pc:sldMk cId="3092866561" sldId="7247"/>
            <ac:spMk id="106" creationId="{F51D13C6-C7D6-480A-AA7D-F9EAD8097554}"/>
          </ac:spMkLst>
        </pc:spChg>
        <pc:spChg chg="add mod">
          <ac:chgData name="Al Brooks" userId="34fc579134f071c1" providerId="LiveId" clId="{C5816D87-3DD3-41C6-BCE5-8950D0CCE38E}" dt="2021-07-06T23:23:14.898" v="7828" actId="571"/>
          <ac:spMkLst>
            <pc:docMk/>
            <pc:sldMk cId="3092866561" sldId="7247"/>
            <ac:spMk id="107" creationId="{FE794F15-5692-4700-BAEA-0F61F620A6CA}"/>
          </ac:spMkLst>
        </pc:spChg>
        <pc:spChg chg="add mod">
          <ac:chgData name="Al Brooks" userId="34fc579134f071c1" providerId="LiveId" clId="{C5816D87-3DD3-41C6-BCE5-8950D0CCE38E}" dt="2021-07-06T23:23:32.513" v="7830" actId="14100"/>
          <ac:spMkLst>
            <pc:docMk/>
            <pc:sldMk cId="3092866561" sldId="7247"/>
            <ac:spMk id="108" creationId="{249EE2A0-EB10-46A9-8727-8C46A8358165}"/>
          </ac:spMkLst>
        </pc:spChg>
        <pc:spChg chg="add del mod">
          <ac:chgData name="Al Brooks" userId="34fc579134f071c1" providerId="LiveId" clId="{C5816D87-3DD3-41C6-BCE5-8950D0CCE38E}" dt="2021-07-06T23:23:39.580" v="7832" actId="478"/>
          <ac:spMkLst>
            <pc:docMk/>
            <pc:sldMk cId="3092866561" sldId="7247"/>
            <ac:spMk id="109" creationId="{19FDA195-B440-4365-9110-BAF2F0D69AE7}"/>
          </ac:spMkLst>
        </pc:spChg>
        <pc:spChg chg="add mod">
          <ac:chgData name="Al Brooks" userId="34fc579134f071c1" providerId="LiveId" clId="{C5816D87-3DD3-41C6-BCE5-8950D0CCE38E}" dt="2021-07-06T23:24:07.894" v="7854" actId="571"/>
          <ac:spMkLst>
            <pc:docMk/>
            <pc:sldMk cId="3092866561" sldId="7247"/>
            <ac:spMk id="110" creationId="{34508294-4FC2-42FB-84C1-725C17B2B040}"/>
          </ac:spMkLst>
        </pc:spChg>
        <pc:spChg chg="add mod">
          <ac:chgData name="Al Brooks" userId="34fc579134f071c1" providerId="LiveId" clId="{C5816D87-3DD3-41C6-BCE5-8950D0CCE38E}" dt="2021-07-06T23:24:10.543" v="7855" actId="571"/>
          <ac:spMkLst>
            <pc:docMk/>
            <pc:sldMk cId="3092866561" sldId="7247"/>
            <ac:spMk id="111" creationId="{1204F7F7-EDA8-4A3A-9490-094AF4367936}"/>
          </ac:spMkLst>
        </pc:spChg>
        <pc:spChg chg="add mod">
          <ac:chgData name="Al Brooks" userId="34fc579134f071c1" providerId="LiveId" clId="{C5816D87-3DD3-41C6-BCE5-8950D0CCE38E}" dt="2021-07-06T23:24:12.375" v="7856" actId="571"/>
          <ac:spMkLst>
            <pc:docMk/>
            <pc:sldMk cId="3092866561" sldId="7247"/>
            <ac:spMk id="112" creationId="{D7664195-F35A-4F90-86F0-E44BA0B8590F}"/>
          </ac:spMkLst>
        </pc:spChg>
        <pc:spChg chg="add mod">
          <ac:chgData name="Al Brooks" userId="34fc579134f071c1" providerId="LiveId" clId="{C5816D87-3DD3-41C6-BCE5-8950D0CCE38E}" dt="2021-07-06T23:24:14.783" v="7857" actId="571"/>
          <ac:spMkLst>
            <pc:docMk/>
            <pc:sldMk cId="3092866561" sldId="7247"/>
            <ac:spMk id="113" creationId="{D7B4A8BB-0C5F-4B5D-B9FC-AB573138CB57}"/>
          </ac:spMkLst>
        </pc:spChg>
        <pc:spChg chg="add mod">
          <ac:chgData name="Al Brooks" userId="34fc579134f071c1" providerId="LiveId" clId="{C5816D87-3DD3-41C6-BCE5-8950D0CCE38E}" dt="2021-07-06T23:24:18.744" v="7858" actId="571"/>
          <ac:spMkLst>
            <pc:docMk/>
            <pc:sldMk cId="3092866561" sldId="7247"/>
            <ac:spMk id="114" creationId="{5C7A9C09-8041-4ADD-B4B0-B44820F64640}"/>
          </ac:spMkLst>
        </pc:spChg>
        <pc:spChg chg="add mod">
          <ac:chgData name="Al Brooks" userId="34fc579134f071c1" providerId="LiveId" clId="{C5816D87-3DD3-41C6-BCE5-8950D0CCE38E}" dt="2021-07-06T23:24:25.279" v="7860" actId="1076"/>
          <ac:spMkLst>
            <pc:docMk/>
            <pc:sldMk cId="3092866561" sldId="7247"/>
            <ac:spMk id="115" creationId="{1ACEB3B7-EAB6-4E74-9EDA-6EB804699E67}"/>
          </ac:spMkLst>
        </pc:spChg>
        <pc:spChg chg="add mod">
          <ac:chgData name="Al Brooks" userId="34fc579134f071c1" providerId="LiveId" clId="{C5816D87-3DD3-41C6-BCE5-8950D0CCE38E}" dt="2021-07-06T23:24:28.817" v="7861" actId="571"/>
          <ac:spMkLst>
            <pc:docMk/>
            <pc:sldMk cId="3092866561" sldId="7247"/>
            <ac:spMk id="116" creationId="{74337AD9-296A-4B2F-9030-904BDCA6D8E6}"/>
          </ac:spMkLst>
        </pc:spChg>
        <pc:spChg chg="add mod">
          <ac:chgData name="Al Brooks" userId="34fc579134f071c1" providerId="LiveId" clId="{C5816D87-3DD3-41C6-BCE5-8950D0CCE38E}" dt="2021-07-06T23:24:33.282" v="7863" actId="1076"/>
          <ac:spMkLst>
            <pc:docMk/>
            <pc:sldMk cId="3092866561" sldId="7247"/>
            <ac:spMk id="117" creationId="{D0FCE52D-FBEA-4EC7-A8CF-D54BE65BE8E8}"/>
          </ac:spMkLst>
        </pc:spChg>
        <pc:spChg chg="add mod">
          <ac:chgData name="Al Brooks" userId="34fc579134f071c1" providerId="LiveId" clId="{C5816D87-3DD3-41C6-BCE5-8950D0CCE38E}" dt="2021-07-06T23:24:35.322" v="7864" actId="571"/>
          <ac:spMkLst>
            <pc:docMk/>
            <pc:sldMk cId="3092866561" sldId="7247"/>
            <ac:spMk id="118" creationId="{CC156F7C-4AEA-4324-B639-7B0EA82FB7EB}"/>
          </ac:spMkLst>
        </pc:spChg>
        <pc:spChg chg="add mod">
          <ac:chgData name="Al Brooks" userId="34fc579134f071c1" providerId="LiveId" clId="{C5816D87-3DD3-41C6-BCE5-8950D0CCE38E}" dt="2021-07-06T23:24:37.427" v="7865" actId="571"/>
          <ac:spMkLst>
            <pc:docMk/>
            <pc:sldMk cId="3092866561" sldId="7247"/>
            <ac:spMk id="119" creationId="{9B602DB3-A823-4FFD-B859-F5BA332242F6}"/>
          </ac:spMkLst>
        </pc:spChg>
        <pc:spChg chg="add mod">
          <ac:chgData name="Al Brooks" userId="34fc579134f071c1" providerId="LiveId" clId="{C5816D87-3DD3-41C6-BCE5-8950D0CCE38E}" dt="2021-07-06T23:24:40.179" v="7866" actId="571"/>
          <ac:spMkLst>
            <pc:docMk/>
            <pc:sldMk cId="3092866561" sldId="7247"/>
            <ac:spMk id="120" creationId="{76109C05-F2B2-4E5B-A363-BF774B08C095}"/>
          </ac:spMkLst>
        </pc:spChg>
        <pc:spChg chg="add mod">
          <ac:chgData name="Al Brooks" userId="34fc579134f071c1" providerId="LiveId" clId="{C5816D87-3DD3-41C6-BCE5-8950D0CCE38E}" dt="2021-07-06T23:24:45.484" v="7867" actId="571"/>
          <ac:spMkLst>
            <pc:docMk/>
            <pc:sldMk cId="3092866561" sldId="7247"/>
            <ac:spMk id="121" creationId="{E2540D3A-D8CC-4340-BD2B-0FF8A9259126}"/>
          </ac:spMkLst>
        </pc:spChg>
        <pc:spChg chg="add mod">
          <ac:chgData name="Al Brooks" userId="34fc579134f071c1" providerId="LiveId" clId="{C5816D87-3DD3-41C6-BCE5-8950D0CCE38E}" dt="2021-07-06T23:24:47.387" v="7868" actId="571"/>
          <ac:spMkLst>
            <pc:docMk/>
            <pc:sldMk cId="3092866561" sldId="7247"/>
            <ac:spMk id="122" creationId="{015268AE-8171-4909-A4FA-BF5ECCB6223E}"/>
          </ac:spMkLst>
        </pc:spChg>
        <pc:spChg chg="add mod">
          <ac:chgData name="Al Brooks" userId="34fc579134f071c1" providerId="LiveId" clId="{C5816D87-3DD3-41C6-BCE5-8950D0CCE38E}" dt="2021-07-06T23:24:49.548" v="7869" actId="571"/>
          <ac:spMkLst>
            <pc:docMk/>
            <pc:sldMk cId="3092866561" sldId="7247"/>
            <ac:spMk id="123" creationId="{6513B486-A527-4580-AB40-F0D999E841B9}"/>
          </ac:spMkLst>
        </pc:spChg>
        <pc:spChg chg="add del mod">
          <ac:chgData name="Al Brooks" userId="34fc579134f071c1" providerId="LiveId" clId="{C5816D87-3DD3-41C6-BCE5-8950D0CCE38E}" dt="2021-07-06T23:24:54.730" v="7871" actId="478"/>
          <ac:spMkLst>
            <pc:docMk/>
            <pc:sldMk cId="3092866561" sldId="7247"/>
            <ac:spMk id="124" creationId="{96F0A081-38B4-4B28-A021-B481B6A9D72F}"/>
          </ac:spMkLst>
        </pc:spChg>
        <pc:spChg chg="add mod">
          <ac:chgData name="Al Brooks" userId="34fc579134f071c1" providerId="LiveId" clId="{C5816D87-3DD3-41C6-BCE5-8950D0CCE38E}" dt="2021-07-06T23:24:58.773" v="7872" actId="571"/>
          <ac:spMkLst>
            <pc:docMk/>
            <pc:sldMk cId="3092866561" sldId="7247"/>
            <ac:spMk id="125" creationId="{7FB343B7-18C8-44E5-87B4-F2D59E8616E5}"/>
          </ac:spMkLst>
        </pc:spChg>
        <pc:spChg chg="add mod">
          <ac:chgData name="Al Brooks" userId="34fc579134f071c1" providerId="LiveId" clId="{C5816D87-3DD3-41C6-BCE5-8950D0CCE38E}" dt="2021-07-06T23:25:00.695" v="7873" actId="571"/>
          <ac:spMkLst>
            <pc:docMk/>
            <pc:sldMk cId="3092866561" sldId="7247"/>
            <ac:spMk id="126" creationId="{EFA643B9-0E36-4C91-83B0-AA46FE921FB9}"/>
          </ac:spMkLst>
        </pc:spChg>
        <pc:spChg chg="add mod">
          <ac:chgData name="Al Brooks" userId="34fc579134f071c1" providerId="LiveId" clId="{C5816D87-3DD3-41C6-BCE5-8950D0CCE38E}" dt="2021-07-06T23:25:02.541" v="7874" actId="571"/>
          <ac:spMkLst>
            <pc:docMk/>
            <pc:sldMk cId="3092866561" sldId="7247"/>
            <ac:spMk id="127" creationId="{410E107B-E5CD-46C2-A2AF-6BAF4D1E13E2}"/>
          </ac:spMkLst>
        </pc:spChg>
        <pc:spChg chg="add mod">
          <ac:chgData name="Al Brooks" userId="34fc579134f071c1" providerId="LiveId" clId="{C5816D87-3DD3-41C6-BCE5-8950D0CCE38E}" dt="2021-07-06T23:25:04.038" v="7875" actId="571"/>
          <ac:spMkLst>
            <pc:docMk/>
            <pc:sldMk cId="3092866561" sldId="7247"/>
            <ac:spMk id="128" creationId="{777605FB-9E21-4526-B418-AECC62B6A301}"/>
          </ac:spMkLst>
        </pc:spChg>
        <pc:spChg chg="add mod">
          <ac:chgData name="Al Brooks" userId="34fc579134f071c1" providerId="LiveId" clId="{C5816D87-3DD3-41C6-BCE5-8950D0CCE38E}" dt="2021-07-06T23:25:08.406" v="7876" actId="571"/>
          <ac:spMkLst>
            <pc:docMk/>
            <pc:sldMk cId="3092866561" sldId="7247"/>
            <ac:spMk id="129" creationId="{13668A0C-4897-40E0-B98B-0B68FA4E2719}"/>
          </ac:spMkLst>
        </pc:spChg>
        <pc:spChg chg="add mod">
          <ac:chgData name="Al Brooks" userId="34fc579134f071c1" providerId="LiveId" clId="{C5816D87-3DD3-41C6-BCE5-8950D0CCE38E}" dt="2021-07-06T23:25:10.119" v="7877" actId="571"/>
          <ac:spMkLst>
            <pc:docMk/>
            <pc:sldMk cId="3092866561" sldId="7247"/>
            <ac:spMk id="130" creationId="{D00CA1C0-3777-480B-99FD-9CD91B2B1273}"/>
          </ac:spMkLst>
        </pc:spChg>
        <pc:spChg chg="add mod">
          <ac:chgData name="Al Brooks" userId="34fc579134f071c1" providerId="LiveId" clId="{C5816D87-3DD3-41C6-BCE5-8950D0CCE38E}" dt="2021-07-06T23:25:14.814" v="7879" actId="1076"/>
          <ac:spMkLst>
            <pc:docMk/>
            <pc:sldMk cId="3092866561" sldId="7247"/>
            <ac:spMk id="131" creationId="{66F988BF-4714-4F5E-A35A-0DB8BED698D4}"/>
          </ac:spMkLst>
        </pc:spChg>
        <pc:spChg chg="add mod">
          <ac:chgData name="Al Brooks" userId="34fc579134f071c1" providerId="LiveId" clId="{C5816D87-3DD3-41C6-BCE5-8950D0CCE38E}" dt="2021-07-06T23:25:17.154" v="7880" actId="571"/>
          <ac:spMkLst>
            <pc:docMk/>
            <pc:sldMk cId="3092866561" sldId="7247"/>
            <ac:spMk id="132" creationId="{AF9F4795-BF05-49B6-9F42-E7EC9777D3AC}"/>
          </ac:spMkLst>
        </pc:spChg>
        <pc:spChg chg="add mod">
          <ac:chgData name="Al Brooks" userId="34fc579134f071c1" providerId="LiveId" clId="{C5816D87-3DD3-41C6-BCE5-8950D0CCE38E}" dt="2021-07-06T23:25:21.944" v="7882" actId="1076"/>
          <ac:spMkLst>
            <pc:docMk/>
            <pc:sldMk cId="3092866561" sldId="7247"/>
            <ac:spMk id="133" creationId="{8DCE5584-0806-4B81-B126-F6AC63C8D1E1}"/>
          </ac:spMkLst>
        </pc:spChg>
        <pc:spChg chg="add mod">
          <ac:chgData name="Al Brooks" userId="34fc579134f071c1" providerId="LiveId" clId="{C5816D87-3DD3-41C6-BCE5-8950D0CCE38E}" dt="2021-07-06T23:25:26.583" v="7884" actId="1076"/>
          <ac:spMkLst>
            <pc:docMk/>
            <pc:sldMk cId="3092866561" sldId="7247"/>
            <ac:spMk id="134" creationId="{2A713F37-9A53-4CC3-9844-51A24F623180}"/>
          </ac:spMkLst>
        </pc:spChg>
        <pc:spChg chg="add mod">
          <ac:chgData name="Al Brooks" userId="34fc579134f071c1" providerId="LiveId" clId="{C5816D87-3DD3-41C6-BCE5-8950D0CCE38E}" dt="2021-07-06T23:25:28.339" v="7885" actId="571"/>
          <ac:spMkLst>
            <pc:docMk/>
            <pc:sldMk cId="3092866561" sldId="7247"/>
            <ac:spMk id="135" creationId="{E7F39999-2C55-4014-A887-8A8CE27C0807}"/>
          </ac:spMkLst>
        </pc:spChg>
        <pc:spChg chg="add mod">
          <ac:chgData name="Al Brooks" userId="34fc579134f071c1" providerId="LiveId" clId="{C5816D87-3DD3-41C6-BCE5-8950D0CCE38E}" dt="2021-07-06T23:25:30.385" v="7886" actId="571"/>
          <ac:spMkLst>
            <pc:docMk/>
            <pc:sldMk cId="3092866561" sldId="7247"/>
            <ac:spMk id="136" creationId="{61A93BE9-AE61-4C0D-B6EC-0C0CBFB14B63}"/>
          </ac:spMkLst>
        </pc:spChg>
        <pc:spChg chg="add mod">
          <ac:chgData name="Al Brooks" userId="34fc579134f071c1" providerId="LiveId" clId="{C5816D87-3DD3-41C6-BCE5-8950D0CCE38E}" dt="2021-07-06T23:25:32.883" v="7887" actId="571"/>
          <ac:spMkLst>
            <pc:docMk/>
            <pc:sldMk cId="3092866561" sldId="7247"/>
            <ac:spMk id="137" creationId="{E92E86EE-D89E-4F00-A6D9-109349ECB454}"/>
          </ac:spMkLst>
        </pc:spChg>
        <pc:spChg chg="add mod">
          <ac:chgData name="Al Brooks" userId="34fc579134f071c1" providerId="LiveId" clId="{C5816D87-3DD3-41C6-BCE5-8950D0CCE38E}" dt="2021-07-06T23:25:34.913" v="7888" actId="571"/>
          <ac:spMkLst>
            <pc:docMk/>
            <pc:sldMk cId="3092866561" sldId="7247"/>
            <ac:spMk id="138" creationId="{60FFE4B6-517F-49FD-BCDD-031115168204}"/>
          </ac:spMkLst>
        </pc:spChg>
        <pc:spChg chg="add mod">
          <ac:chgData name="Al Brooks" userId="34fc579134f071c1" providerId="LiveId" clId="{C5816D87-3DD3-41C6-BCE5-8950D0CCE38E}" dt="2021-07-06T23:25:36.483" v="7889" actId="571"/>
          <ac:spMkLst>
            <pc:docMk/>
            <pc:sldMk cId="3092866561" sldId="7247"/>
            <ac:spMk id="139" creationId="{F8295A52-B2B5-4A94-B499-57EA3D6A2C51}"/>
          </ac:spMkLst>
        </pc:spChg>
        <pc:spChg chg="add mod">
          <ac:chgData name="Al Brooks" userId="34fc579134f071c1" providerId="LiveId" clId="{C5816D87-3DD3-41C6-BCE5-8950D0CCE38E}" dt="2021-07-06T23:25:38.579" v="7890" actId="571"/>
          <ac:spMkLst>
            <pc:docMk/>
            <pc:sldMk cId="3092866561" sldId="7247"/>
            <ac:spMk id="140" creationId="{9C67DDA3-3644-4416-A1FE-D42BC7C0D0C9}"/>
          </ac:spMkLst>
        </pc:spChg>
        <pc:spChg chg="add mod">
          <ac:chgData name="Al Brooks" userId="34fc579134f071c1" providerId="LiveId" clId="{C5816D87-3DD3-41C6-BCE5-8950D0CCE38E}" dt="2021-07-06T23:25:40.196" v="7891" actId="571"/>
          <ac:spMkLst>
            <pc:docMk/>
            <pc:sldMk cId="3092866561" sldId="7247"/>
            <ac:spMk id="141" creationId="{80B02AA1-CF19-4400-A44A-EC182DBD300E}"/>
          </ac:spMkLst>
        </pc:spChg>
        <pc:spChg chg="add mod">
          <ac:chgData name="Al Brooks" userId="34fc579134f071c1" providerId="LiveId" clId="{C5816D87-3DD3-41C6-BCE5-8950D0CCE38E}" dt="2021-07-06T23:25:41.954" v="7892" actId="571"/>
          <ac:spMkLst>
            <pc:docMk/>
            <pc:sldMk cId="3092866561" sldId="7247"/>
            <ac:spMk id="142" creationId="{1D5F0483-4B30-44A4-9317-1E70D04FD644}"/>
          </ac:spMkLst>
        </pc:spChg>
        <pc:spChg chg="add mod">
          <ac:chgData name="Al Brooks" userId="34fc579134f071c1" providerId="LiveId" clId="{C5816D87-3DD3-41C6-BCE5-8950D0CCE38E}" dt="2021-07-06T23:25:43.930" v="7893" actId="571"/>
          <ac:spMkLst>
            <pc:docMk/>
            <pc:sldMk cId="3092866561" sldId="7247"/>
            <ac:spMk id="143" creationId="{4873D6C3-3746-4AC2-9FE5-2709575504DA}"/>
          </ac:spMkLst>
        </pc:spChg>
        <pc:spChg chg="add mod">
          <ac:chgData name="Al Brooks" userId="34fc579134f071c1" providerId="LiveId" clId="{C5816D87-3DD3-41C6-BCE5-8950D0CCE38E}" dt="2021-07-06T23:26:45.843" v="7949" actId="108"/>
          <ac:spMkLst>
            <pc:docMk/>
            <pc:sldMk cId="3092866561" sldId="7247"/>
            <ac:spMk id="144" creationId="{7D9BDFD9-AC3E-438A-83D8-8B2A8B4341C3}"/>
          </ac:spMkLst>
        </pc:spChg>
        <pc:spChg chg="add mod">
          <ac:chgData name="Al Brooks" userId="34fc579134f071c1" providerId="LiveId" clId="{C5816D87-3DD3-41C6-BCE5-8950D0CCE38E}" dt="2021-07-06T23:27:21.902" v="7959" actId="108"/>
          <ac:spMkLst>
            <pc:docMk/>
            <pc:sldMk cId="3092866561" sldId="7247"/>
            <ac:spMk id="146" creationId="{F1F40A82-671B-4CF9-B47C-5EAEA0CA5D5A}"/>
          </ac:spMkLst>
        </pc:spChg>
        <pc:spChg chg="add mod">
          <ac:chgData name="Al Brooks" userId="34fc579134f071c1" providerId="LiveId" clId="{C5816D87-3DD3-41C6-BCE5-8950D0CCE38E}" dt="2021-07-06T23:27:25.227" v="7960" actId="108"/>
          <ac:spMkLst>
            <pc:docMk/>
            <pc:sldMk cId="3092866561" sldId="7247"/>
            <ac:spMk id="147" creationId="{DF25B600-A9B5-4F87-883F-8C35D7624690}"/>
          </ac:spMkLst>
        </pc:spChg>
        <pc:spChg chg="add mod">
          <ac:chgData name="Al Brooks" userId="34fc579134f071c1" providerId="LiveId" clId="{C5816D87-3DD3-41C6-BCE5-8950D0CCE38E}" dt="2021-07-06T23:27:31.706" v="7964" actId="20577"/>
          <ac:spMkLst>
            <pc:docMk/>
            <pc:sldMk cId="3092866561" sldId="7247"/>
            <ac:spMk id="148" creationId="{D304BEF3-752F-447A-B3C5-0F02B7A297A7}"/>
          </ac:spMkLst>
        </pc:spChg>
        <pc:spChg chg="add mod">
          <ac:chgData name="Al Brooks" userId="34fc579134f071c1" providerId="LiveId" clId="{C5816D87-3DD3-41C6-BCE5-8950D0CCE38E}" dt="2021-07-06T23:27:38.426" v="7965" actId="571"/>
          <ac:spMkLst>
            <pc:docMk/>
            <pc:sldMk cId="3092866561" sldId="7247"/>
            <ac:spMk id="149" creationId="{E00887BA-E15B-4493-9E82-661BA82BA3CF}"/>
          </ac:spMkLst>
        </pc:spChg>
        <pc:spChg chg="add mod">
          <ac:chgData name="Al Brooks" userId="34fc579134f071c1" providerId="LiveId" clId="{C5816D87-3DD3-41C6-BCE5-8950D0CCE38E}" dt="2021-07-06T23:27:40.531" v="7966" actId="571"/>
          <ac:spMkLst>
            <pc:docMk/>
            <pc:sldMk cId="3092866561" sldId="7247"/>
            <ac:spMk id="150" creationId="{A4098568-8B33-4344-BB26-8CBE146D472A}"/>
          </ac:spMkLst>
        </pc:spChg>
        <pc:spChg chg="add mod">
          <ac:chgData name="Al Brooks" userId="34fc579134f071c1" providerId="LiveId" clId="{C5816D87-3DD3-41C6-BCE5-8950D0CCE38E}" dt="2021-07-06T23:28:15.329" v="7995" actId="1076"/>
          <ac:spMkLst>
            <pc:docMk/>
            <pc:sldMk cId="3092866561" sldId="7247"/>
            <ac:spMk id="151" creationId="{92E25ACE-8556-46E9-ACF4-5AFFE5BE6B85}"/>
          </ac:spMkLst>
        </pc:spChg>
        <pc:picChg chg="add mod">
          <ac:chgData name="Al Brooks" userId="34fc579134f071c1" providerId="LiveId" clId="{C5816D87-3DD3-41C6-BCE5-8950D0CCE38E}" dt="2021-07-06T20:33:16.248" v="7760" actId="1076"/>
          <ac:picMkLst>
            <pc:docMk/>
            <pc:sldMk cId="3092866561" sldId="7247"/>
            <ac:picMk id="3" creationId="{2DAA9C9D-40D0-4514-8A91-AA1894F28718}"/>
          </ac:picMkLst>
        </pc:picChg>
        <pc:cxnChg chg="add mod">
          <ac:chgData name="Al Brooks" userId="34fc579134f071c1" providerId="LiveId" clId="{C5816D87-3DD3-41C6-BCE5-8950D0CCE38E}" dt="2021-07-06T23:20:17.830" v="7785" actId="14100"/>
          <ac:cxnSpMkLst>
            <pc:docMk/>
            <pc:sldMk cId="3092866561" sldId="7247"/>
            <ac:cxnSpMk id="82" creationId="{273FB78B-F0DA-4E72-AF58-04C05A5DDB1C}"/>
          </ac:cxnSpMkLst>
        </pc:cxnChg>
        <pc:cxnChg chg="add mod">
          <ac:chgData name="Al Brooks" userId="34fc579134f071c1" providerId="LiveId" clId="{C5816D87-3DD3-41C6-BCE5-8950D0CCE38E}" dt="2021-07-06T23:20:26.832" v="7787" actId="14100"/>
          <ac:cxnSpMkLst>
            <pc:docMk/>
            <pc:sldMk cId="3092866561" sldId="7247"/>
            <ac:cxnSpMk id="84" creationId="{13BFA5A8-7081-4667-B1CA-909017C37689}"/>
          </ac:cxnSpMkLst>
        </pc:cxnChg>
        <pc:cxnChg chg="add mod">
          <ac:chgData name="Al Brooks" userId="34fc579134f071c1" providerId="LiveId" clId="{C5816D87-3DD3-41C6-BCE5-8950D0CCE38E}" dt="2021-07-06T23:20:34.197" v="7789" actId="14100"/>
          <ac:cxnSpMkLst>
            <pc:docMk/>
            <pc:sldMk cId="3092866561" sldId="7247"/>
            <ac:cxnSpMk id="86" creationId="{FA4909A5-36CB-4470-BE7A-F58736426811}"/>
          </ac:cxnSpMkLst>
        </pc:cxnChg>
        <pc:cxnChg chg="add mod">
          <ac:chgData name="Al Brooks" userId="34fc579134f071c1" providerId="LiveId" clId="{C5816D87-3DD3-41C6-BCE5-8950D0CCE38E}" dt="2021-07-06T23:20:57.587" v="7792" actId="14100"/>
          <ac:cxnSpMkLst>
            <pc:docMk/>
            <pc:sldMk cId="3092866561" sldId="7247"/>
            <ac:cxnSpMk id="88" creationId="{1E1BABF9-B848-45C8-847A-B5EAF5BAE18A}"/>
          </ac:cxnSpMkLst>
        </pc:cxnChg>
        <pc:cxnChg chg="add mod">
          <ac:chgData name="Al Brooks" userId="34fc579134f071c1" providerId="LiveId" clId="{C5816D87-3DD3-41C6-BCE5-8950D0CCE38E}" dt="2021-07-06T23:21:10.503" v="7794" actId="14100"/>
          <ac:cxnSpMkLst>
            <pc:docMk/>
            <pc:sldMk cId="3092866561" sldId="7247"/>
            <ac:cxnSpMk id="91" creationId="{79BC8B7A-EB1C-48A9-878D-E11AE437312E}"/>
          </ac:cxnSpMkLst>
        </pc:cxnChg>
        <pc:cxnChg chg="add mod">
          <ac:chgData name="Al Brooks" userId="34fc579134f071c1" providerId="LiveId" clId="{C5816D87-3DD3-41C6-BCE5-8950D0CCE38E}" dt="2021-07-06T23:21:21.843" v="7797" actId="1076"/>
          <ac:cxnSpMkLst>
            <pc:docMk/>
            <pc:sldMk cId="3092866561" sldId="7247"/>
            <ac:cxnSpMk id="93" creationId="{21DF00C3-A886-43FC-8086-E14738734238}"/>
          </ac:cxnSpMkLst>
        </pc:cxnChg>
        <pc:cxnChg chg="add mod">
          <ac:chgData name="Al Brooks" userId="34fc579134f071c1" providerId="LiveId" clId="{C5816D87-3DD3-41C6-BCE5-8950D0CCE38E}" dt="2021-07-06T23:21:32.056" v="7799" actId="14100"/>
          <ac:cxnSpMkLst>
            <pc:docMk/>
            <pc:sldMk cId="3092866561" sldId="7247"/>
            <ac:cxnSpMk id="95" creationId="{C69CA1F6-00CC-4BC0-9DE4-BCDAC011DD7E}"/>
          </ac:cxnSpMkLst>
        </pc:cxnChg>
        <pc:cxnChg chg="add mod">
          <ac:chgData name="Al Brooks" userId="34fc579134f071c1" providerId="LiveId" clId="{C5816D87-3DD3-41C6-BCE5-8950D0CCE38E}" dt="2021-07-06T23:21:42.465" v="7802" actId="14100"/>
          <ac:cxnSpMkLst>
            <pc:docMk/>
            <pc:sldMk cId="3092866561" sldId="7247"/>
            <ac:cxnSpMk id="97" creationId="{4D7346A5-28AD-4883-866B-DB6540EEF1CA}"/>
          </ac:cxnSpMkLst>
        </pc:cxnChg>
        <pc:cxnChg chg="add mod">
          <ac:chgData name="Al Brooks" userId="34fc579134f071c1" providerId="LiveId" clId="{C5816D87-3DD3-41C6-BCE5-8950D0CCE38E}" dt="2021-07-06T23:21:48.876" v="7804" actId="14100"/>
          <ac:cxnSpMkLst>
            <pc:docMk/>
            <pc:sldMk cId="3092866561" sldId="7247"/>
            <ac:cxnSpMk id="99" creationId="{15723033-4E6D-4115-B18A-6F747ECDE60F}"/>
          </ac:cxnSpMkLst>
        </pc:cxnChg>
        <pc:cxnChg chg="add mod">
          <ac:chgData name="Al Brooks" userId="34fc579134f071c1" providerId="LiveId" clId="{C5816D87-3DD3-41C6-BCE5-8950D0CCE38E}" dt="2021-07-06T23:22:22.602" v="7810" actId="14100"/>
          <ac:cxnSpMkLst>
            <pc:docMk/>
            <pc:sldMk cId="3092866561" sldId="7247"/>
            <ac:cxnSpMk id="102" creationId="{3ED98B07-2C76-4530-8916-263E78D51E01}"/>
          </ac:cxnSpMkLst>
        </pc:cxnChg>
        <pc:cxnChg chg="add mod">
          <ac:chgData name="Al Brooks" userId="34fc579134f071c1" providerId="LiveId" clId="{C5816D87-3DD3-41C6-BCE5-8950D0CCE38E}" dt="2021-07-06T23:26:52.188" v="7950" actId="571"/>
          <ac:cxnSpMkLst>
            <pc:docMk/>
            <pc:sldMk cId="3092866561" sldId="7247"/>
            <ac:cxnSpMk id="145" creationId="{4A361708-3174-4A24-BFB1-F43977990999}"/>
          </ac:cxnSpMkLst>
        </pc:cxnChg>
        <pc:cxnChg chg="add mod">
          <ac:chgData name="Al Brooks" userId="34fc579134f071c1" providerId="LiveId" clId="{C5816D87-3DD3-41C6-BCE5-8950D0CCE38E}" dt="2021-07-06T23:28:12.078" v="7994" actId="571"/>
          <ac:cxnSpMkLst>
            <pc:docMk/>
            <pc:sldMk cId="3092866561" sldId="7247"/>
            <ac:cxnSpMk id="152" creationId="{17114FEA-2369-4028-A7B8-7AA07B18E9F8}"/>
          </ac:cxnSpMkLst>
        </pc:cxnChg>
      </pc:sldChg>
      <pc:sldChg chg="del">
        <pc:chgData name="Al Brooks" userId="34fc579134f071c1" providerId="LiveId" clId="{C5816D87-3DD3-41C6-BCE5-8950D0CCE38E}" dt="2021-07-01T17:15:46.403" v="0" actId="47"/>
        <pc:sldMkLst>
          <pc:docMk/>
          <pc:sldMk cId="3135716602" sldId="7273"/>
        </pc:sldMkLst>
      </pc:sldChg>
      <pc:sldChg chg="addSp delSp modSp del mod ord">
        <pc:chgData name="Al Brooks" userId="34fc579134f071c1" providerId="LiveId" clId="{C5816D87-3DD3-41C6-BCE5-8950D0CCE38E}" dt="2021-07-02T18:59:55.931" v="4432" actId="47"/>
        <pc:sldMkLst>
          <pc:docMk/>
          <pc:sldMk cId="2211726014" sldId="7274"/>
        </pc:sldMkLst>
        <pc:spChg chg="mod">
          <ac:chgData name="Al Brooks" userId="34fc579134f071c1" providerId="LiveId" clId="{C5816D87-3DD3-41C6-BCE5-8950D0CCE38E}" dt="2021-07-01T20:08:15.232" v="1897" actId="6549"/>
          <ac:spMkLst>
            <pc:docMk/>
            <pc:sldMk cId="2211726014" sldId="7274"/>
            <ac:spMk id="5" creationId="{00000000-0000-0000-0000-000000000000}"/>
          </ac:spMkLst>
        </pc:spChg>
        <pc:spChg chg="add del mod">
          <ac:chgData name="Al Brooks" userId="34fc579134f071c1" providerId="LiveId" clId="{C5816D87-3DD3-41C6-BCE5-8950D0CCE38E}" dt="2021-07-01T20:32:02.176" v="1966" actId="478"/>
          <ac:spMkLst>
            <pc:docMk/>
            <pc:sldMk cId="2211726014" sldId="7274"/>
            <ac:spMk id="124" creationId="{ED2906B5-0062-4F2A-A5D6-3E7B1615BA8F}"/>
          </ac:spMkLst>
        </pc:spChg>
        <pc:spChg chg="add del mod">
          <ac:chgData name="Al Brooks" userId="34fc579134f071c1" providerId="LiveId" clId="{C5816D87-3DD3-41C6-BCE5-8950D0CCE38E}" dt="2021-07-01T20:32:46.309" v="1972" actId="478"/>
          <ac:spMkLst>
            <pc:docMk/>
            <pc:sldMk cId="2211726014" sldId="7274"/>
            <ac:spMk id="126" creationId="{2A60CF91-0977-4AC9-928C-D7E90115583A}"/>
          </ac:spMkLst>
        </pc:spChg>
        <pc:spChg chg="add del mod">
          <ac:chgData name="Al Brooks" userId="34fc579134f071c1" providerId="LiveId" clId="{C5816D87-3DD3-41C6-BCE5-8950D0CCE38E}" dt="2021-07-01T20:33:55.445" v="1988" actId="478"/>
          <ac:spMkLst>
            <pc:docMk/>
            <pc:sldMk cId="2211726014" sldId="7274"/>
            <ac:spMk id="133" creationId="{623323EE-4497-478F-8C2E-F95F3417D110}"/>
          </ac:spMkLst>
        </pc:spChg>
        <pc:spChg chg="add mod">
          <ac:chgData name="Al Brooks" userId="34fc579134f071c1" providerId="LiveId" clId="{C5816D87-3DD3-41C6-BCE5-8950D0CCE38E}" dt="2021-07-01T20:34:58.826" v="1989" actId="571"/>
          <ac:spMkLst>
            <pc:docMk/>
            <pc:sldMk cId="2211726014" sldId="7274"/>
            <ac:spMk id="134" creationId="{630DC8ED-E379-4808-9A93-39CF3B6A4C51}"/>
          </ac:spMkLst>
        </pc:spChg>
        <pc:spChg chg="add mod">
          <ac:chgData name="Al Brooks" userId="34fc579134f071c1" providerId="LiveId" clId="{C5816D87-3DD3-41C6-BCE5-8950D0CCE38E}" dt="2021-07-01T20:35:04.301" v="1990" actId="571"/>
          <ac:spMkLst>
            <pc:docMk/>
            <pc:sldMk cId="2211726014" sldId="7274"/>
            <ac:spMk id="135" creationId="{CA5CAF61-33D5-410F-94E3-DDB202F0383B}"/>
          </ac:spMkLst>
        </pc:spChg>
        <pc:spChg chg="add mod">
          <ac:chgData name="Al Brooks" userId="34fc579134f071c1" providerId="LiveId" clId="{C5816D87-3DD3-41C6-BCE5-8950D0CCE38E}" dt="2021-07-01T20:35:07.005" v="1991" actId="571"/>
          <ac:spMkLst>
            <pc:docMk/>
            <pc:sldMk cId="2211726014" sldId="7274"/>
            <ac:spMk id="136" creationId="{9B490A17-4CF2-40D6-A578-47DC52F78C97}"/>
          </ac:spMkLst>
        </pc:spChg>
        <pc:spChg chg="add mod">
          <ac:chgData name="Al Brooks" userId="34fc579134f071c1" providerId="LiveId" clId="{C5816D87-3DD3-41C6-BCE5-8950D0CCE38E}" dt="2021-07-01T20:35:09.365" v="1992" actId="571"/>
          <ac:spMkLst>
            <pc:docMk/>
            <pc:sldMk cId="2211726014" sldId="7274"/>
            <ac:spMk id="137" creationId="{38F5FD70-1CEF-47C0-A11D-2AF51DD133AF}"/>
          </ac:spMkLst>
        </pc:spChg>
        <pc:spChg chg="add mod">
          <ac:chgData name="Al Brooks" userId="34fc579134f071c1" providerId="LiveId" clId="{C5816D87-3DD3-41C6-BCE5-8950D0CCE38E}" dt="2021-07-01T20:35:12.731" v="1993" actId="571"/>
          <ac:spMkLst>
            <pc:docMk/>
            <pc:sldMk cId="2211726014" sldId="7274"/>
            <ac:spMk id="138" creationId="{ADFA038F-D42D-429A-8A04-BE58CAF06A3A}"/>
          </ac:spMkLst>
        </pc:spChg>
        <pc:spChg chg="add mod">
          <ac:chgData name="Al Brooks" userId="34fc579134f071c1" providerId="LiveId" clId="{C5816D87-3DD3-41C6-BCE5-8950D0CCE38E}" dt="2021-07-01T20:35:17.424" v="1994" actId="571"/>
          <ac:spMkLst>
            <pc:docMk/>
            <pc:sldMk cId="2211726014" sldId="7274"/>
            <ac:spMk id="139" creationId="{BB711115-AE18-43A3-9145-ECE7E5E1BD17}"/>
          </ac:spMkLst>
        </pc:spChg>
        <pc:spChg chg="add mod">
          <ac:chgData name="Al Brooks" userId="34fc579134f071c1" providerId="LiveId" clId="{C5816D87-3DD3-41C6-BCE5-8950D0CCE38E}" dt="2021-07-01T20:35:19.889" v="1995" actId="571"/>
          <ac:spMkLst>
            <pc:docMk/>
            <pc:sldMk cId="2211726014" sldId="7274"/>
            <ac:spMk id="140" creationId="{35070743-0A14-4849-98C5-C2A10FC12BDE}"/>
          </ac:spMkLst>
        </pc:spChg>
        <pc:spChg chg="add mod">
          <ac:chgData name="Al Brooks" userId="34fc579134f071c1" providerId="LiveId" clId="{C5816D87-3DD3-41C6-BCE5-8950D0CCE38E}" dt="2021-07-01T20:35:22.188" v="1996" actId="571"/>
          <ac:spMkLst>
            <pc:docMk/>
            <pc:sldMk cId="2211726014" sldId="7274"/>
            <ac:spMk id="141" creationId="{48A9BD06-6AF4-4C28-B98C-392206923E63}"/>
          </ac:spMkLst>
        </pc:spChg>
        <pc:spChg chg="add mod">
          <ac:chgData name="Al Brooks" userId="34fc579134f071c1" providerId="LiveId" clId="{C5816D87-3DD3-41C6-BCE5-8950D0CCE38E}" dt="2021-07-01T20:35:28.644" v="1997" actId="571"/>
          <ac:spMkLst>
            <pc:docMk/>
            <pc:sldMk cId="2211726014" sldId="7274"/>
            <ac:spMk id="142" creationId="{2B1B2479-FC24-4DA4-AA12-525CDACC7B42}"/>
          </ac:spMkLst>
        </pc:spChg>
        <pc:spChg chg="add mod">
          <ac:chgData name="Al Brooks" userId="34fc579134f071c1" providerId="LiveId" clId="{C5816D87-3DD3-41C6-BCE5-8950D0CCE38E}" dt="2021-07-01T20:35:31.014" v="1998" actId="571"/>
          <ac:spMkLst>
            <pc:docMk/>
            <pc:sldMk cId="2211726014" sldId="7274"/>
            <ac:spMk id="143" creationId="{7BACEC70-7205-4D5B-B2E2-1D5A2DE2F253}"/>
          </ac:spMkLst>
        </pc:spChg>
        <pc:spChg chg="add mod">
          <ac:chgData name="Al Brooks" userId="34fc579134f071c1" providerId="LiveId" clId="{C5816D87-3DD3-41C6-BCE5-8950D0CCE38E}" dt="2021-07-01T20:35:37.544" v="2000" actId="1076"/>
          <ac:spMkLst>
            <pc:docMk/>
            <pc:sldMk cId="2211726014" sldId="7274"/>
            <ac:spMk id="144" creationId="{F2E2C2D5-D89D-4BA3-B9E4-78A0BC8E55C0}"/>
          </ac:spMkLst>
        </pc:spChg>
        <pc:spChg chg="add mod">
          <ac:chgData name="Al Brooks" userId="34fc579134f071c1" providerId="LiveId" clId="{C5816D87-3DD3-41C6-BCE5-8950D0CCE38E}" dt="2021-07-01T20:35:39.953" v="2001" actId="571"/>
          <ac:spMkLst>
            <pc:docMk/>
            <pc:sldMk cId="2211726014" sldId="7274"/>
            <ac:spMk id="145" creationId="{8C68E2B2-4B7F-41C3-9023-AD285A5E3254}"/>
          </ac:spMkLst>
        </pc:spChg>
        <pc:spChg chg="add mod">
          <ac:chgData name="Al Brooks" userId="34fc579134f071c1" providerId="LiveId" clId="{C5816D87-3DD3-41C6-BCE5-8950D0CCE38E}" dt="2021-07-01T20:35:41.596" v="2002" actId="571"/>
          <ac:spMkLst>
            <pc:docMk/>
            <pc:sldMk cId="2211726014" sldId="7274"/>
            <ac:spMk id="146" creationId="{170E4B84-5451-4815-983F-67B9ACFAE351}"/>
          </ac:spMkLst>
        </pc:spChg>
        <pc:spChg chg="add mod">
          <ac:chgData name="Al Brooks" userId="34fc579134f071c1" providerId="LiveId" clId="{C5816D87-3DD3-41C6-BCE5-8950D0CCE38E}" dt="2021-07-01T20:35:43.375" v="2003" actId="571"/>
          <ac:spMkLst>
            <pc:docMk/>
            <pc:sldMk cId="2211726014" sldId="7274"/>
            <ac:spMk id="147" creationId="{7425476A-6592-4C9D-B8E7-0BEC569336FB}"/>
          </ac:spMkLst>
        </pc:spChg>
        <pc:spChg chg="add mod">
          <ac:chgData name="Al Brooks" userId="34fc579134f071c1" providerId="LiveId" clId="{C5816D87-3DD3-41C6-BCE5-8950D0CCE38E}" dt="2021-07-01T20:35:45.197" v="2004" actId="571"/>
          <ac:spMkLst>
            <pc:docMk/>
            <pc:sldMk cId="2211726014" sldId="7274"/>
            <ac:spMk id="148" creationId="{B1F55630-1D52-45E9-BE4A-340B88BCBDC1}"/>
          </ac:spMkLst>
        </pc:spChg>
        <pc:spChg chg="add mod">
          <ac:chgData name="Al Brooks" userId="34fc579134f071c1" providerId="LiveId" clId="{C5816D87-3DD3-41C6-BCE5-8950D0CCE38E}" dt="2021-07-01T20:35:51.813" v="2005" actId="571"/>
          <ac:spMkLst>
            <pc:docMk/>
            <pc:sldMk cId="2211726014" sldId="7274"/>
            <ac:spMk id="149" creationId="{D15E6AEE-8453-45A0-BDB0-C1448FA64D4F}"/>
          </ac:spMkLst>
        </pc:spChg>
        <pc:spChg chg="add mod">
          <ac:chgData name="Al Brooks" userId="34fc579134f071c1" providerId="LiveId" clId="{C5816D87-3DD3-41C6-BCE5-8950D0CCE38E}" dt="2021-07-01T20:35:56.033" v="2007" actId="1076"/>
          <ac:spMkLst>
            <pc:docMk/>
            <pc:sldMk cId="2211726014" sldId="7274"/>
            <ac:spMk id="150" creationId="{17C8093B-FE12-417F-9EF7-8DCE72157552}"/>
          </ac:spMkLst>
        </pc:spChg>
        <pc:spChg chg="add mod">
          <ac:chgData name="Al Brooks" userId="34fc579134f071c1" providerId="LiveId" clId="{C5816D87-3DD3-41C6-BCE5-8950D0CCE38E}" dt="2021-07-01T20:35:57.710" v="2008" actId="571"/>
          <ac:spMkLst>
            <pc:docMk/>
            <pc:sldMk cId="2211726014" sldId="7274"/>
            <ac:spMk id="151" creationId="{93B485D4-BC3E-47E8-B68E-86016EA54E8E}"/>
          </ac:spMkLst>
        </pc:spChg>
        <pc:spChg chg="add mod">
          <ac:chgData name="Al Brooks" userId="34fc579134f071c1" providerId="LiveId" clId="{C5816D87-3DD3-41C6-BCE5-8950D0CCE38E}" dt="2021-07-01T20:35:59.548" v="2009" actId="571"/>
          <ac:spMkLst>
            <pc:docMk/>
            <pc:sldMk cId="2211726014" sldId="7274"/>
            <ac:spMk id="152" creationId="{415B2269-4DB5-46E7-8CFA-0F7367B98C12}"/>
          </ac:spMkLst>
        </pc:spChg>
        <pc:spChg chg="add del mod">
          <ac:chgData name="Al Brooks" userId="34fc579134f071c1" providerId="LiveId" clId="{C5816D87-3DD3-41C6-BCE5-8950D0CCE38E}" dt="2021-07-01T20:36:09.826" v="2012" actId="478"/>
          <ac:spMkLst>
            <pc:docMk/>
            <pc:sldMk cId="2211726014" sldId="7274"/>
            <ac:spMk id="153" creationId="{4E7CDFA0-508E-426D-BD7E-B5C4965B14D5}"/>
          </ac:spMkLst>
        </pc:spChg>
        <pc:spChg chg="add mod">
          <ac:chgData name="Al Brooks" userId="34fc579134f071c1" providerId="LiveId" clId="{C5816D87-3DD3-41C6-BCE5-8950D0CCE38E}" dt="2021-07-01T20:36:20.022" v="2013" actId="571"/>
          <ac:spMkLst>
            <pc:docMk/>
            <pc:sldMk cId="2211726014" sldId="7274"/>
            <ac:spMk id="154" creationId="{2BC4C74F-84AF-412C-BB31-A6044A3703C0}"/>
          </ac:spMkLst>
        </pc:spChg>
        <pc:spChg chg="add mod">
          <ac:chgData name="Al Brooks" userId="34fc579134f071c1" providerId="LiveId" clId="{C5816D87-3DD3-41C6-BCE5-8950D0CCE38E}" dt="2021-07-01T20:36:22.051" v="2014" actId="571"/>
          <ac:spMkLst>
            <pc:docMk/>
            <pc:sldMk cId="2211726014" sldId="7274"/>
            <ac:spMk id="155" creationId="{C434F4FC-DF38-4CE2-8884-C99F8DB12249}"/>
          </ac:spMkLst>
        </pc:spChg>
        <pc:spChg chg="add mod">
          <ac:chgData name="Al Brooks" userId="34fc579134f071c1" providerId="LiveId" clId="{C5816D87-3DD3-41C6-BCE5-8950D0CCE38E}" dt="2021-07-01T20:36:26.980" v="2015" actId="571"/>
          <ac:spMkLst>
            <pc:docMk/>
            <pc:sldMk cId="2211726014" sldId="7274"/>
            <ac:spMk id="156" creationId="{8D38C202-CFEB-4371-9228-164570203F64}"/>
          </ac:spMkLst>
        </pc:spChg>
        <pc:spChg chg="add mod">
          <ac:chgData name="Al Brooks" userId="34fc579134f071c1" providerId="LiveId" clId="{C5816D87-3DD3-41C6-BCE5-8950D0CCE38E}" dt="2021-07-01T20:36:29.572" v="2016" actId="571"/>
          <ac:spMkLst>
            <pc:docMk/>
            <pc:sldMk cId="2211726014" sldId="7274"/>
            <ac:spMk id="157" creationId="{991709FA-C102-49B4-B09C-F91E7C42C9F5}"/>
          </ac:spMkLst>
        </pc:spChg>
        <pc:spChg chg="add mod">
          <ac:chgData name="Al Brooks" userId="34fc579134f071c1" providerId="LiveId" clId="{C5816D87-3DD3-41C6-BCE5-8950D0CCE38E}" dt="2021-07-01T20:36:37.391" v="2017" actId="571"/>
          <ac:spMkLst>
            <pc:docMk/>
            <pc:sldMk cId="2211726014" sldId="7274"/>
            <ac:spMk id="158" creationId="{07C06BE2-450C-4946-B707-F4446F5EED39}"/>
          </ac:spMkLst>
        </pc:spChg>
        <pc:spChg chg="add mod">
          <ac:chgData name="Al Brooks" userId="34fc579134f071c1" providerId="LiveId" clId="{C5816D87-3DD3-41C6-BCE5-8950D0CCE38E}" dt="2021-07-01T20:36:41.248" v="2018" actId="571"/>
          <ac:spMkLst>
            <pc:docMk/>
            <pc:sldMk cId="2211726014" sldId="7274"/>
            <ac:spMk id="159" creationId="{27F4D37E-5115-426B-8564-3D5822EEF665}"/>
          </ac:spMkLst>
        </pc:spChg>
        <pc:spChg chg="add del mod">
          <ac:chgData name="Al Brooks" userId="34fc579134f071c1" providerId="LiveId" clId="{C5816D87-3DD3-41C6-BCE5-8950D0CCE38E}" dt="2021-07-01T20:36:48.454" v="2020" actId="478"/>
          <ac:spMkLst>
            <pc:docMk/>
            <pc:sldMk cId="2211726014" sldId="7274"/>
            <ac:spMk id="160" creationId="{C01C1A7E-3DCC-499C-9945-42B88DBCDDF3}"/>
          </ac:spMkLst>
        </pc:spChg>
        <pc:spChg chg="add mod">
          <ac:chgData name="Al Brooks" userId="34fc579134f071c1" providerId="LiveId" clId="{C5816D87-3DD3-41C6-BCE5-8950D0CCE38E}" dt="2021-07-01T20:37:03.506" v="2021" actId="571"/>
          <ac:spMkLst>
            <pc:docMk/>
            <pc:sldMk cId="2211726014" sldId="7274"/>
            <ac:spMk id="161" creationId="{B1BA72FA-37E0-4D04-B276-A55717A7512A}"/>
          </ac:spMkLst>
        </pc:spChg>
        <pc:spChg chg="add mod">
          <ac:chgData name="Al Brooks" userId="34fc579134f071c1" providerId="LiveId" clId="{C5816D87-3DD3-41C6-BCE5-8950D0CCE38E}" dt="2021-07-01T20:37:59.560" v="2062" actId="14100"/>
          <ac:spMkLst>
            <pc:docMk/>
            <pc:sldMk cId="2211726014" sldId="7274"/>
            <ac:spMk id="162" creationId="{10381AE6-C642-408F-8163-4306B52F0582}"/>
          </ac:spMkLst>
        </pc:spChg>
        <pc:spChg chg="add mod">
          <ac:chgData name="Al Brooks" userId="34fc579134f071c1" providerId="LiveId" clId="{C5816D87-3DD3-41C6-BCE5-8950D0CCE38E}" dt="2021-07-01T20:41:32.484" v="2294" actId="20577"/>
          <ac:spMkLst>
            <pc:docMk/>
            <pc:sldMk cId="2211726014" sldId="7274"/>
            <ac:spMk id="165" creationId="{A87E525E-115A-4C83-9BB0-B89D28665CBA}"/>
          </ac:spMkLst>
        </pc:spChg>
        <pc:spChg chg="add mod">
          <ac:chgData name="Al Brooks" userId="34fc579134f071c1" providerId="LiveId" clId="{C5816D87-3DD3-41C6-BCE5-8950D0CCE38E}" dt="2021-07-01T20:43:49.197" v="2319" actId="1076"/>
          <ac:spMkLst>
            <pc:docMk/>
            <pc:sldMk cId="2211726014" sldId="7274"/>
            <ac:spMk id="166" creationId="{BF38E11E-F34F-4931-B6A8-F486DC2FE48F}"/>
          </ac:spMkLst>
        </pc:spChg>
        <pc:spChg chg="add mod">
          <ac:chgData name="Al Brooks" userId="34fc579134f071c1" providerId="LiveId" clId="{C5816D87-3DD3-41C6-BCE5-8950D0CCE38E}" dt="2021-07-01T20:39:01.358" v="2107" actId="14100"/>
          <ac:spMkLst>
            <pc:docMk/>
            <pc:sldMk cId="2211726014" sldId="7274"/>
            <ac:spMk id="167" creationId="{978633DC-934A-4292-AC8C-903F6DE8A782}"/>
          </ac:spMkLst>
        </pc:spChg>
        <pc:spChg chg="add mod">
          <ac:chgData name="Al Brooks" userId="34fc579134f071c1" providerId="LiveId" clId="{C5816D87-3DD3-41C6-BCE5-8950D0CCE38E}" dt="2021-07-01T20:44:48.716" v="2349" actId="207"/>
          <ac:spMkLst>
            <pc:docMk/>
            <pc:sldMk cId="2211726014" sldId="7274"/>
            <ac:spMk id="168" creationId="{51414B87-B8E2-4B04-9E50-AC10294C6F9F}"/>
          </ac:spMkLst>
        </pc:spChg>
        <pc:spChg chg="add mod">
          <ac:chgData name="Al Brooks" userId="34fc579134f071c1" providerId="LiveId" clId="{C5816D87-3DD3-41C6-BCE5-8950D0CCE38E}" dt="2021-07-01T20:45:09.274" v="2350" actId="108"/>
          <ac:spMkLst>
            <pc:docMk/>
            <pc:sldMk cId="2211726014" sldId="7274"/>
            <ac:spMk id="171" creationId="{1797FAA6-D7B0-49F4-BE72-E7F917AC1381}"/>
          </ac:spMkLst>
        </pc:spChg>
        <pc:spChg chg="add mod">
          <ac:chgData name="Al Brooks" userId="34fc579134f071c1" providerId="LiveId" clId="{C5816D87-3DD3-41C6-BCE5-8950D0CCE38E}" dt="2021-07-01T20:43:21.444" v="2297" actId="14100"/>
          <ac:spMkLst>
            <pc:docMk/>
            <pc:sldMk cId="2211726014" sldId="7274"/>
            <ac:spMk id="173" creationId="{8B8D8A51-F16C-4A88-966C-EC43268C591B}"/>
          </ac:spMkLst>
        </pc:spChg>
        <pc:spChg chg="add mod">
          <ac:chgData name="Al Brooks" userId="34fc579134f071c1" providerId="LiveId" clId="{C5816D87-3DD3-41C6-BCE5-8950D0CCE38E}" dt="2021-07-01T20:43:44.276" v="2318" actId="1076"/>
          <ac:spMkLst>
            <pc:docMk/>
            <pc:sldMk cId="2211726014" sldId="7274"/>
            <ac:spMk id="174" creationId="{4EF95F55-39D4-421D-8400-749FE9F00F80}"/>
          </ac:spMkLst>
        </pc:spChg>
        <pc:spChg chg="add mod">
          <ac:chgData name="Al Brooks" userId="34fc579134f071c1" providerId="LiveId" clId="{C5816D87-3DD3-41C6-BCE5-8950D0CCE38E}" dt="2021-07-01T20:46:02.510" v="2416" actId="1076"/>
          <ac:spMkLst>
            <pc:docMk/>
            <pc:sldMk cId="2211726014" sldId="7274"/>
            <ac:spMk id="176" creationId="{43AAAE8A-5A00-4798-A904-52E5BE7A4F1E}"/>
          </ac:spMkLst>
        </pc:spChg>
        <pc:spChg chg="mod">
          <ac:chgData name="Al Brooks" userId="34fc579134f071c1" providerId="LiveId" clId="{C5816D87-3DD3-41C6-BCE5-8950D0CCE38E}" dt="2021-07-01T20:40:20.115" v="2232" actId="1076"/>
          <ac:spMkLst>
            <pc:docMk/>
            <pc:sldMk cId="2211726014" sldId="7274"/>
            <ac:spMk id="314" creationId="{36DBBDC8-9B2B-4B98-B052-77C8A92F17B3}"/>
          </ac:spMkLst>
        </pc:spChg>
        <pc:picChg chg="add del mod">
          <ac:chgData name="Al Brooks" userId="34fc579134f071c1" providerId="LiveId" clId="{C5816D87-3DD3-41C6-BCE5-8950D0CCE38E}" dt="2021-07-01T20:18:45.042" v="1907" actId="478"/>
          <ac:picMkLst>
            <pc:docMk/>
            <pc:sldMk cId="2211726014" sldId="7274"/>
            <ac:picMk id="3" creationId="{EEB6AB5E-B837-4A09-B88A-F5B8B7327754}"/>
          </ac:picMkLst>
        </pc:picChg>
        <pc:picChg chg="add mod">
          <ac:chgData name="Al Brooks" userId="34fc579134f071c1" providerId="LiveId" clId="{C5816D87-3DD3-41C6-BCE5-8950D0CCE38E}" dt="2021-07-01T20:44:42.766" v="2347" actId="1076"/>
          <ac:picMkLst>
            <pc:docMk/>
            <pc:sldMk cId="2211726014" sldId="7274"/>
            <ac:picMk id="6" creationId="{6C39FB3C-8E4C-4615-8295-69880B5749C0}"/>
          </ac:picMkLst>
        </pc:picChg>
        <pc:cxnChg chg="add mod">
          <ac:chgData name="Al Brooks" userId="34fc579134f071c1" providerId="LiveId" clId="{C5816D87-3DD3-41C6-BCE5-8950D0CCE38E}" dt="2021-07-01T20:26:49.807" v="1913" actId="14100"/>
          <ac:cxnSpMkLst>
            <pc:docMk/>
            <pc:sldMk cId="2211726014" sldId="7274"/>
            <ac:cxnSpMk id="84" creationId="{71022AA2-8604-4CA1-8A09-605F41E31C8A}"/>
          </ac:cxnSpMkLst>
        </pc:cxnChg>
        <pc:cxnChg chg="add mod">
          <ac:chgData name="Al Brooks" userId="34fc579134f071c1" providerId="LiveId" clId="{C5816D87-3DD3-41C6-BCE5-8950D0CCE38E}" dt="2021-07-01T20:27:04.825" v="1917" actId="14100"/>
          <ac:cxnSpMkLst>
            <pc:docMk/>
            <pc:sldMk cId="2211726014" sldId="7274"/>
            <ac:cxnSpMk id="86" creationId="{6E141FC7-02EB-451D-81B7-66BF0591CDE7}"/>
          </ac:cxnSpMkLst>
        </pc:cxnChg>
        <pc:cxnChg chg="add mod">
          <ac:chgData name="Al Brooks" userId="34fc579134f071c1" providerId="LiveId" clId="{C5816D87-3DD3-41C6-BCE5-8950D0CCE38E}" dt="2021-07-01T20:27:23.709" v="1920" actId="14100"/>
          <ac:cxnSpMkLst>
            <pc:docMk/>
            <pc:sldMk cId="2211726014" sldId="7274"/>
            <ac:cxnSpMk id="90" creationId="{F8196776-A8B9-40BF-8D36-BF7D4EFC9566}"/>
          </ac:cxnSpMkLst>
        </pc:cxnChg>
        <pc:cxnChg chg="add mod">
          <ac:chgData name="Al Brooks" userId="34fc579134f071c1" providerId="LiveId" clId="{C5816D87-3DD3-41C6-BCE5-8950D0CCE38E}" dt="2021-07-01T20:27:36.741" v="1923" actId="14100"/>
          <ac:cxnSpMkLst>
            <pc:docMk/>
            <pc:sldMk cId="2211726014" sldId="7274"/>
            <ac:cxnSpMk id="92" creationId="{9E4E6A9F-7757-4775-89B6-4F961E684557}"/>
          </ac:cxnSpMkLst>
        </pc:cxnChg>
        <pc:cxnChg chg="add mod">
          <ac:chgData name="Al Brooks" userId="34fc579134f071c1" providerId="LiveId" clId="{C5816D87-3DD3-41C6-BCE5-8950D0CCE38E}" dt="2021-07-01T20:27:47.086" v="1925" actId="14100"/>
          <ac:cxnSpMkLst>
            <pc:docMk/>
            <pc:sldMk cId="2211726014" sldId="7274"/>
            <ac:cxnSpMk id="94" creationId="{652119C4-6B31-485B-91A9-F4D0FA0F1E31}"/>
          </ac:cxnSpMkLst>
        </pc:cxnChg>
        <pc:cxnChg chg="add mod">
          <ac:chgData name="Al Brooks" userId="34fc579134f071c1" providerId="LiveId" clId="{C5816D87-3DD3-41C6-BCE5-8950D0CCE38E}" dt="2021-07-01T20:27:54.984" v="1927" actId="14100"/>
          <ac:cxnSpMkLst>
            <pc:docMk/>
            <pc:sldMk cId="2211726014" sldId="7274"/>
            <ac:cxnSpMk id="96" creationId="{371257E8-9AD0-48A1-B6A3-3B71C419CDA7}"/>
          </ac:cxnSpMkLst>
        </pc:cxnChg>
        <pc:cxnChg chg="add mod">
          <ac:chgData name="Al Brooks" userId="34fc579134f071c1" providerId="LiveId" clId="{C5816D87-3DD3-41C6-BCE5-8950D0CCE38E}" dt="2021-07-01T20:28:02.929" v="1929" actId="14100"/>
          <ac:cxnSpMkLst>
            <pc:docMk/>
            <pc:sldMk cId="2211726014" sldId="7274"/>
            <ac:cxnSpMk id="98" creationId="{CC057A3C-8B69-476F-A58A-7A2144BEF28D}"/>
          </ac:cxnSpMkLst>
        </pc:cxnChg>
        <pc:cxnChg chg="add mod">
          <ac:chgData name="Al Brooks" userId="34fc579134f071c1" providerId="LiveId" clId="{C5816D87-3DD3-41C6-BCE5-8950D0CCE38E}" dt="2021-07-01T20:28:16.097" v="1932" actId="108"/>
          <ac:cxnSpMkLst>
            <pc:docMk/>
            <pc:sldMk cId="2211726014" sldId="7274"/>
            <ac:cxnSpMk id="100" creationId="{8167CFBF-936B-4513-AE8E-C9DF5496EA67}"/>
          </ac:cxnSpMkLst>
        </pc:cxnChg>
        <pc:cxnChg chg="add mod">
          <ac:chgData name="Al Brooks" userId="34fc579134f071c1" providerId="LiveId" clId="{C5816D87-3DD3-41C6-BCE5-8950D0CCE38E}" dt="2021-07-01T20:29:27.797" v="1947" actId="14100"/>
          <ac:cxnSpMkLst>
            <pc:docMk/>
            <pc:sldMk cId="2211726014" sldId="7274"/>
            <ac:cxnSpMk id="102" creationId="{7B800A31-940F-4912-B366-AC7F1F1BB99E}"/>
          </ac:cxnSpMkLst>
        </pc:cxnChg>
        <pc:cxnChg chg="add mod">
          <ac:chgData name="Al Brooks" userId="34fc579134f071c1" providerId="LiveId" clId="{C5816D87-3DD3-41C6-BCE5-8950D0CCE38E}" dt="2021-07-01T20:28:44.966" v="1938" actId="14100"/>
          <ac:cxnSpMkLst>
            <pc:docMk/>
            <pc:sldMk cId="2211726014" sldId="7274"/>
            <ac:cxnSpMk id="106" creationId="{DA31CA3E-CA74-44CF-96E2-EEEFC408E796}"/>
          </ac:cxnSpMkLst>
        </pc:cxnChg>
        <pc:cxnChg chg="add mod">
          <ac:chgData name="Al Brooks" userId="34fc579134f071c1" providerId="LiveId" clId="{C5816D87-3DD3-41C6-BCE5-8950D0CCE38E}" dt="2021-07-01T20:28:57.976" v="1941" actId="14100"/>
          <ac:cxnSpMkLst>
            <pc:docMk/>
            <pc:sldMk cId="2211726014" sldId="7274"/>
            <ac:cxnSpMk id="108" creationId="{8143445C-FED4-4BC7-8AC9-7EB9EE5BAE8F}"/>
          </ac:cxnSpMkLst>
        </pc:cxnChg>
        <pc:cxnChg chg="add mod">
          <ac:chgData name="Al Brooks" userId="34fc579134f071c1" providerId="LiveId" clId="{C5816D87-3DD3-41C6-BCE5-8950D0CCE38E}" dt="2021-07-01T20:29:24.212" v="1946" actId="14100"/>
          <ac:cxnSpMkLst>
            <pc:docMk/>
            <pc:sldMk cId="2211726014" sldId="7274"/>
            <ac:cxnSpMk id="110" creationId="{0B3027EC-FBD2-4185-8EAF-944C85E88B2E}"/>
          </ac:cxnSpMkLst>
        </pc:cxnChg>
        <pc:cxnChg chg="add mod">
          <ac:chgData name="Al Brooks" userId="34fc579134f071c1" providerId="LiveId" clId="{C5816D87-3DD3-41C6-BCE5-8950D0CCE38E}" dt="2021-07-01T20:29:44.455" v="1949" actId="14100"/>
          <ac:cxnSpMkLst>
            <pc:docMk/>
            <pc:sldMk cId="2211726014" sldId="7274"/>
            <ac:cxnSpMk id="115" creationId="{3255C1EB-DC9E-4EB7-9332-36E981D78F76}"/>
          </ac:cxnSpMkLst>
        </pc:cxnChg>
        <pc:cxnChg chg="add mod">
          <ac:chgData name="Al Brooks" userId="34fc579134f071c1" providerId="LiveId" clId="{C5816D87-3DD3-41C6-BCE5-8950D0CCE38E}" dt="2021-07-01T20:33:31.863" v="1981" actId="108"/>
          <ac:cxnSpMkLst>
            <pc:docMk/>
            <pc:sldMk cId="2211726014" sldId="7274"/>
            <ac:cxnSpMk id="117" creationId="{F17D635A-344D-4757-AE4D-B2E470FF41A6}"/>
          </ac:cxnSpMkLst>
        </pc:cxnChg>
        <pc:cxnChg chg="add mod">
          <ac:chgData name="Al Brooks" userId="34fc579134f071c1" providerId="LiveId" clId="{C5816D87-3DD3-41C6-BCE5-8950D0CCE38E}" dt="2021-07-01T20:33:26.012" v="1980" actId="108"/>
          <ac:cxnSpMkLst>
            <pc:docMk/>
            <pc:sldMk cId="2211726014" sldId="7274"/>
            <ac:cxnSpMk id="119" creationId="{69414A9A-B24B-465B-B215-B400A8D21ACC}"/>
          </ac:cxnSpMkLst>
        </pc:cxnChg>
        <pc:cxnChg chg="add mod">
          <ac:chgData name="Al Brooks" userId="34fc579134f071c1" providerId="LiveId" clId="{C5816D87-3DD3-41C6-BCE5-8950D0CCE38E}" dt="2021-07-01T20:31:17.682" v="1957" actId="14100"/>
          <ac:cxnSpMkLst>
            <pc:docMk/>
            <pc:sldMk cId="2211726014" sldId="7274"/>
            <ac:cxnSpMk id="121" creationId="{CDD20A1B-7E0E-455C-B83D-17809D4F1A94}"/>
          </ac:cxnSpMkLst>
        </pc:cxnChg>
        <pc:cxnChg chg="add mod">
          <ac:chgData name="Al Brooks" userId="34fc579134f071c1" providerId="LiveId" clId="{C5816D87-3DD3-41C6-BCE5-8950D0CCE38E}" dt="2021-07-01T20:33:53.254" v="1987" actId="1076"/>
          <ac:cxnSpMkLst>
            <pc:docMk/>
            <pc:sldMk cId="2211726014" sldId="7274"/>
            <ac:cxnSpMk id="123" creationId="{5F1E9012-6B64-47AE-B1CE-F71F03CCF672}"/>
          </ac:cxnSpMkLst>
        </pc:cxnChg>
        <pc:cxnChg chg="add mod">
          <ac:chgData name="Al Brooks" userId="34fc579134f071c1" providerId="LiveId" clId="{C5816D87-3DD3-41C6-BCE5-8950D0CCE38E}" dt="2021-07-01T20:32:55.630" v="1974" actId="14100"/>
          <ac:cxnSpMkLst>
            <pc:docMk/>
            <pc:sldMk cId="2211726014" sldId="7274"/>
            <ac:cxnSpMk id="127" creationId="{66F5F703-37A0-474E-BDDC-EB47B79FE2F0}"/>
          </ac:cxnSpMkLst>
        </pc:cxnChg>
        <pc:cxnChg chg="add mod">
          <ac:chgData name="Al Brooks" userId="34fc579134f071c1" providerId="LiveId" clId="{C5816D87-3DD3-41C6-BCE5-8950D0CCE38E}" dt="2021-07-01T20:33:06.151" v="1976" actId="14100"/>
          <ac:cxnSpMkLst>
            <pc:docMk/>
            <pc:sldMk cId="2211726014" sldId="7274"/>
            <ac:cxnSpMk id="129" creationId="{77025BD2-B8E5-46F0-8E36-892FD11AD93A}"/>
          </ac:cxnSpMkLst>
        </pc:cxnChg>
        <pc:cxnChg chg="add mod">
          <ac:chgData name="Al Brooks" userId="34fc579134f071c1" providerId="LiveId" clId="{C5816D87-3DD3-41C6-BCE5-8950D0CCE38E}" dt="2021-07-01T20:37:43.798" v="2059" actId="14100"/>
          <ac:cxnSpMkLst>
            <pc:docMk/>
            <pc:sldMk cId="2211726014" sldId="7274"/>
            <ac:cxnSpMk id="163" creationId="{515AA724-4CA2-4730-8EC2-9165D8EE495F}"/>
          </ac:cxnSpMkLst>
        </pc:cxnChg>
        <pc:cxnChg chg="add mod">
          <ac:chgData name="Al Brooks" userId="34fc579134f071c1" providerId="LiveId" clId="{C5816D87-3DD3-41C6-BCE5-8950D0CCE38E}" dt="2021-07-01T20:40:17.206" v="2231" actId="14100"/>
          <ac:cxnSpMkLst>
            <pc:docMk/>
            <pc:sldMk cId="2211726014" sldId="7274"/>
            <ac:cxnSpMk id="169" creationId="{D23A96BD-EEA5-4E34-8C04-2503F5D9E1D8}"/>
          </ac:cxnSpMkLst>
        </pc:cxnChg>
        <pc:cxnChg chg="add mod">
          <ac:chgData name="Al Brooks" userId="34fc579134f071c1" providerId="LiveId" clId="{C5816D87-3DD3-41C6-BCE5-8950D0CCE38E}" dt="2021-07-01T20:41:00.385" v="2291" actId="571"/>
          <ac:cxnSpMkLst>
            <pc:docMk/>
            <pc:sldMk cId="2211726014" sldId="7274"/>
            <ac:cxnSpMk id="172" creationId="{FA9773BE-F7F0-4EE4-8459-3CEFA2FBA40F}"/>
          </ac:cxnSpMkLst>
        </pc:cxnChg>
        <pc:cxnChg chg="add mod">
          <ac:chgData name="Al Brooks" userId="34fc579134f071c1" providerId="LiveId" clId="{C5816D87-3DD3-41C6-BCE5-8950D0CCE38E}" dt="2021-07-01T20:43:40.015" v="2317" actId="571"/>
          <ac:cxnSpMkLst>
            <pc:docMk/>
            <pc:sldMk cId="2211726014" sldId="7274"/>
            <ac:cxnSpMk id="175" creationId="{5A400A95-AEBC-4F8C-B76E-5E8DB360FF4A}"/>
          </ac:cxnSpMkLst>
        </pc:cxnChg>
      </pc:sldChg>
      <pc:sldChg chg="addSp delSp modSp del mod">
        <pc:chgData name="Al Brooks" userId="34fc579134f071c1" providerId="LiveId" clId="{C5816D87-3DD3-41C6-BCE5-8950D0CCE38E}" dt="2021-07-01T18:28:12.182" v="931" actId="2696"/>
        <pc:sldMkLst>
          <pc:docMk/>
          <pc:sldMk cId="3318437794" sldId="7276"/>
        </pc:sldMkLst>
        <pc:spChg chg="mod">
          <ac:chgData name="Al Brooks" userId="34fc579134f071c1" providerId="LiveId" clId="{C5816D87-3DD3-41C6-BCE5-8950D0CCE38E}" dt="2021-07-01T18:24:52.716" v="766" actId="20577"/>
          <ac:spMkLst>
            <pc:docMk/>
            <pc:sldMk cId="3318437794" sldId="7276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1T18:28:09.395" v="930" actId="167"/>
          <ac:spMkLst>
            <pc:docMk/>
            <pc:sldMk cId="3318437794" sldId="7276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1T18:25:43.074" v="863" actId="108"/>
          <ac:spMkLst>
            <pc:docMk/>
            <pc:sldMk cId="3318437794" sldId="7276"/>
            <ac:spMk id="81" creationId="{668D4C80-16CF-4CB4-BC5E-0CFA68278261}"/>
          </ac:spMkLst>
        </pc:spChg>
        <pc:spChg chg="mod">
          <ac:chgData name="Al Brooks" userId="34fc579134f071c1" providerId="LiveId" clId="{C5816D87-3DD3-41C6-BCE5-8950D0CCE38E}" dt="2021-07-01T18:27:02.300" v="874" actId="14100"/>
          <ac:spMkLst>
            <pc:docMk/>
            <pc:sldMk cId="3318437794" sldId="7276"/>
            <ac:spMk id="87" creationId="{54931E0A-BF9A-4082-B6A1-2BD47237AEEE}"/>
          </ac:spMkLst>
        </pc:spChg>
        <pc:spChg chg="add mod">
          <ac:chgData name="Al Brooks" userId="34fc579134f071c1" providerId="LiveId" clId="{C5816D87-3DD3-41C6-BCE5-8950D0CCE38E}" dt="2021-07-01T18:27:17.794" v="889" actId="20577"/>
          <ac:spMkLst>
            <pc:docMk/>
            <pc:sldMk cId="3318437794" sldId="7276"/>
            <ac:spMk id="88" creationId="{ECA3CFB5-6FBE-4A01-A502-044F075EEFFA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58" creationId="{08BFB659-E588-4EF6-97C9-5E906EE97478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59" creationId="{C3550631-B98C-4F7F-9EC6-045B4692A64C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60" creationId="{07669A2D-2076-40DC-B408-3EEBD640E17B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61" creationId="{E7F0FBCF-4BCD-4309-A57E-8F3AABB57B92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62" creationId="{FAA3240B-3F1A-45AE-8615-EA2830ADB45A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64" creationId="{E1557463-62D4-48FF-A5E4-03DC6CB998A5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66" creationId="{664C17B3-29E4-43A9-9FDF-829C7E586CB8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72" creationId="{E4CD7253-E6D5-4B5D-B69C-04439CED7A82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173" creationId="{79D4AC47-F703-417A-9440-176CA0E7A34F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08" creationId="{92054B8F-2113-4140-8FD6-3EB6D554A238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09" creationId="{02F49A7C-F265-40EF-B76E-78A687C1B363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10" creationId="{18A2030A-1147-45F9-A2BF-0463444EC344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11" creationId="{34F35453-0660-436E-A5C2-027C803811E9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12" creationId="{09F5F6D7-2FAB-40CE-B279-E2D5D18D2496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17" creationId="{2C48B5F5-D571-4CBD-9433-A6374396560C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18" creationId="{CFD27388-CF26-46B8-9677-90C6F8839BDC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35" creationId="{96A39AA9-C378-403A-8B07-E1940DB2F460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36" creationId="{A1A64757-A34C-4634-B5E4-CC7828F73040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37" creationId="{09453020-CB34-4FAA-BCD0-5297A1AE7797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38" creationId="{A829CB22-A8BA-45A7-BA32-E12C5C66ADB7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39" creationId="{4F79AA97-1BF9-45FE-B96B-12BA873E8EEC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40" creationId="{FBE5D7DD-3268-4DAC-97CB-F1FDE29BCEAC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41" creationId="{7B5653CF-BA6F-449B-AD1F-9DD69996895F}"/>
          </ac:spMkLst>
        </pc:spChg>
        <pc:spChg chg="del">
          <ac:chgData name="Al Brooks" userId="34fc579134f071c1" providerId="LiveId" clId="{C5816D87-3DD3-41C6-BCE5-8950D0CCE38E}" dt="2021-07-01T18:27:26.549" v="890" actId="478"/>
          <ac:spMkLst>
            <pc:docMk/>
            <pc:sldMk cId="3318437794" sldId="7276"/>
            <ac:spMk id="242" creationId="{80F6B2C8-74F7-4368-9DB2-527A2FACB0AD}"/>
          </ac:spMkLst>
        </pc:spChg>
        <pc:picChg chg="del mod">
          <ac:chgData name="Al Brooks" userId="34fc579134f071c1" providerId="LiveId" clId="{C5816D87-3DD3-41C6-BCE5-8950D0CCE38E}" dt="2021-07-01T18:23:21.338" v="707" actId="478"/>
          <ac:picMkLst>
            <pc:docMk/>
            <pc:sldMk cId="3318437794" sldId="7276"/>
            <ac:picMk id="3" creationId="{62BB5C69-1933-41A9-B37E-42755159B166}"/>
          </ac:picMkLst>
        </pc:picChg>
        <pc:picChg chg="add del mod ord">
          <ac:chgData name="Al Brooks" userId="34fc579134f071c1" providerId="LiveId" clId="{C5816D87-3DD3-41C6-BCE5-8950D0CCE38E}" dt="2021-07-01T18:26:23.795" v="867" actId="478"/>
          <ac:picMkLst>
            <pc:docMk/>
            <pc:sldMk cId="3318437794" sldId="7276"/>
            <ac:picMk id="4" creationId="{FAF52F3B-2230-42CD-9021-ABDD2D697830}"/>
          </ac:picMkLst>
        </pc:picChg>
        <pc:picChg chg="add mod ord">
          <ac:chgData name="Al Brooks" userId="34fc579134f071c1" providerId="LiveId" clId="{C5816D87-3DD3-41C6-BCE5-8950D0CCE38E}" dt="2021-07-01T18:26:40.571" v="871" actId="14100"/>
          <ac:picMkLst>
            <pc:docMk/>
            <pc:sldMk cId="3318437794" sldId="7276"/>
            <ac:picMk id="7" creationId="{EB468240-3FE2-44ED-8419-FF09DCF9625D}"/>
          </ac:picMkLst>
        </pc:pic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65" creationId="{0C75C7CE-9792-4EE4-84F9-0AC6F5380C46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67" creationId="{1809916D-2B92-4BA4-8D8A-98D4EDDBB89B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68" creationId="{50492F74-039B-4FB2-8FAF-BD5D9B4D93DC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69" creationId="{A34FFABA-60C9-4780-81FA-E8AA22B42EE0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0" creationId="{83886CD3-AB81-44E7-BA3F-EA6B78F3E731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1" creationId="{F82498C9-434E-43D5-BEA9-587EFD93F3F0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4" creationId="{CB735BFA-8EF6-42AF-9D98-380EEF073D98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5" creationId="{1FDAFBAD-A27A-4E46-8419-944E34B65C8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6" creationId="{F0F3E19E-C7CF-4582-BCCC-C17AAA44CCA8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7" creationId="{1CFF7DD8-9118-48BC-A73C-AEBC938EB83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8" creationId="{78E0BBBF-C4DA-4F1D-BEB8-AC363A791C69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79" creationId="{716B79E6-B99B-4576-93B0-4B801A1CB39E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0" creationId="{940FE429-09E5-4787-8782-44D239619A7A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1" creationId="{0D5A8537-D6B6-4D37-8488-28C43B280CE1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2" creationId="{576CB77E-1E30-42A3-8CC0-BA5B9332124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3" creationId="{1A58D87F-623F-492C-B3E2-5047B1DEB630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4" creationId="{ED73CE42-6263-4FC9-A504-FE71386F4C31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5" creationId="{BBD88B57-855E-474D-A898-B27868E80EE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6" creationId="{1AFBD628-62F1-460C-8AE7-080DBB1B48AB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7" creationId="{90765806-3BF7-4AB8-812E-6E5302ADBCA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8" creationId="{15CF4DA6-332F-4F9E-9FB8-B8B392CCE73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89" creationId="{BFC46B52-C6F3-445D-96B1-0DC723F65F77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0" creationId="{494DDE0C-D8FB-48AF-9289-28D988FEC2E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1" creationId="{439F5094-44DE-4FD2-8F6F-A595285DBFA7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2" creationId="{69A43A82-7B40-4FC0-A216-9955DD5306F8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3" creationId="{38C15C56-6349-4F88-8C98-BE780D51245C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4" creationId="{8D91A594-3D62-466E-9B8A-6B5D486AD96E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5" creationId="{CC6402E0-3FAB-4619-944C-E8EC974CBA52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6" creationId="{5169F1E4-CBF6-4A71-AAE0-61972604DB9A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7" creationId="{E7B40A32-F4C2-4A5C-A29C-595364212583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8" creationId="{5BE3A4AA-5BEC-40A1-BA8E-1837D887F0B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199" creationId="{679226B0-81BA-4940-89FD-69A8DDDB6D7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0" creationId="{F10CD2A8-37B4-4148-ACC1-79840B5CE31C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1" creationId="{6DF5ABC2-B48F-4047-881E-3E263FB43180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2" creationId="{DDE84BBB-7CAE-44D7-8843-12815141E593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3" creationId="{B4F0434D-7FFF-4BD8-9A5F-69BB045AFBD7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4" creationId="{4EE901DA-786B-4259-9261-F12769336322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5" creationId="{D497A876-D6D2-43A0-A2E6-E68369CDB63E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6" creationId="{F89AE0B5-78AD-413C-88D9-A1179D1A7E13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07" creationId="{42BE02DE-802E-436E-815F-55A3C5A9C89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19" creationId="{8005E71D-CB1B-4027-86EC-12E730E02551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0" creationId="{1335E4E4-3AF3-44A6-9284-7FA9EC42C548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1" creationId="{D882EAD8-5CEE-4652-9618-4FAACA73D5F4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6" creationId="{B4F1A2DD-9E2E-4E7C-85F3-D130E1D67B5D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7" creationId="{4C78726A-4661-4C4D-835B-EDB3BDA6F4A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8" creationId="{D0F47505-B656-45B7-B7F2-C5664DA7CFE5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29" creationId="{1ED9DA0E-662F-4717-A0D7-553B26CCB6D6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30" creationId="{25ECBFA0-442C-4FE7-9608-12EEE2DC32BA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31" creationId="{6715571B-416F-4500-998C-8D8AAC064EDB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32" creationId="{4653EDE3-D2E6-4D4F-A7DE-B6208C655EB1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33" creationId="{6C723080-49B8-4CDC-9CC4-8BD1C190C3B4}"/>
          </ac:cxnSpMkLst>
        </pc:cxnChg>
        <pc:cxnChg chg="del">
          <ac:chgData name="Al Brooks" userId="34fc579134f071c1" providerId="LiveId" clId="{C5816D87-3DD3-41C6-BCE5-8950D0CCE38E}" dt="2021-07-01T18:27:26.549" v="890" actId="478"/>
          <ac:cxnSpMkLst>
            <pc:docMk/>
            <pc:sldMk cId="3318437794" sldId="7276"/>
            <ac:cxnSpMk id="234" creationId="{AC481128-FEDD-4700-A24E-C8CAB6757E7E}"/>
          </ac:cxnSpMkLst>
        </pc:cxnChg>
      </pc:sldChg>
      <pc:sldChg chg="addSp delSp modSp add del mod ord">
        <pc:chgData name="Al Brooks" userId="34fc579134f071c1" providerId="LiveId" clId="{C5816D87-3DD3-41C6-BCE5-8950D0CCE38E}" dt="2021-07-06T14:47:14.321" v="7516" actId="47"/>
        <pc:sldMkLst>
          <pc:docMk/>
          <pc:sldMk cId="3297112170" sldId="7277"/>
        </pc:sldMkLst>
        <pc:spChg chg="mod">
          <ac:chgData name="Al Brooks" userId="34fc579134f071c1" providerId="LiveId" clId="{C5816D87-3DD3-41C6-BCE5-8950D0CCE38E}" dt="2021-07-02T19:00:33.953" v="4478" actId="20577"/>
          <ac:spMkLst>
            <pc:docMk/>
            <pc:sldMk cId="3297112170" sldId="7277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1T17:15:57.301" v="5" actId="20577"/>
          <ac:spMkLst>
            <pc:docMk/>
            <pc:sldMk cId="3297112170" sldId="7277"/>
            <ac:spMk id="21" creationId="{D800B438-E78B-4C04-8812-E548DC25F1FB}"/>
          </ac:spMkLst>
        </pc:spChg>
        <pc:spChg chg="add mod">
          <ac:chgData name="Al Brooks" userId="34fc579134f071c1" providerId="LiveId" clId="{C5816D87-3DD3-41C6-BCE5-8950D0CCE38E}" dt="2021-07-02T20:38:40.676" v="5263" actId="1076"/>
          <ac:spMkLst>
            <pc:docMk/>
            <pc:sldMk cId="3297112170" sldId="7277"/>
            <ac:spMk id="80" creationId="{95A577B3-B5DB-4414-9C78-04DCA258E923}"/>
          </ac:spMkLst>
        </pc:spChg>
        <pc:spChg chg="add mod ord">
          <ac:chgData name="Al Brooks" userId="34fc579134f071c1" providerId="LiveId" clId="{C5816D87-3DD3-41C6-BCE5-8950D0CCE38E}" dt="2021-07-02T20:38:33.154" v="5261" actId="167"/>
          <ac:spMkLst>
            <pc:docMk/>
            <pc:sldMk cId="3297112170" sldId="7277"/>
            <ac:spMk id="83" creationId="{BD440E34-A53E-4D64-9EA5-D68DA4DA24BC}"/>
          </ac:spMkLst>
        </pc:spChg>
        <pc:spChg chg="add mod ord">
          <ac:chgData name="Al Brooks" userId="34fc579134f071c1" providerId="LiveId" clId="{C5816D87-3DD3-41C6-BCE5-8950D0CCE38E}" dt="2021-07-02T20:33:51.544" v="5207" actId="167"/>
          <ac:spMkLst>
            <pc:docMk/>
            <pc:sldMk cId="3297112170" sldId="7277"/>
            <ac:spMk id="84" creationId="{27621ECD-20CE-40D0-9008-1CF07DEF72FA}"/>
          </ac:spMkLst>
        </pc:spChg>
        <pc:spChg chg="add mod">
          <ac:chgData name="Al Brooks" userId="34fc579134f071c1" providerId="LiveId" clId="{C5816D87-3DD3-41C6-BCE5-8950D0CCE38E}" dt="2021-07-02T20:35:58.388" v="5232" actId="108"/>
          <ac:spMkLst>
            <pc:docMk/>
            <pc:sldMk cId="3297112170" sldId="7277"/>
            <ac:spMk id="94" creationId="{9B023EA1-2695-4F19-9240-A6C5571665C9}"/>
          </ac:spMkLst>
        </pc:spChg>
        <pc:spChg chg="add mod">
          <ac:chgData name="Al Brooks" userId="34fc579134f071c1" providerId="LiveId" clId="{C5816D87-3DD3-41C6-BCE5-8950D0CCE38E}" dt="2021-07-02T20:35:39.811" v="5228" actId="14100"/>
          <ac:spMkLst>
            <pc:docMk/>
            <pc:sldMk cId="3297112170" sldId="7277"/>
            <ac:spMk id="95" creationId="{BEC0A8EA-3418-4F3E-81E2-1DB78C95EA70}"/>
          </ac:spMkLst>
        </pc:spChg>
        <pc:spChg chg="add mod">
          <ac:chgData name="Al Brooks" userId="34fc579134f071c1" providerId="LiveId" clId="{C5816D87-3DD3-41C6-BCE5-8950D0CCE38E}" dt="2021-07-02T20:35:52.182" v="5230" actId="14100"/>
          <ac:spMkLst>
            <pc:docMk/>
            <pc:sldMk cId="3297112170" sldId="7277"/>
            <ac:spMk id="96" creationId="{D64F7192-133A-45F6-9CB8-B556C4C56E54}"/>
          </ac:spMkLst>
        </pc:spChg>
        <pc:spChg chg="add mod">
          <ac:chgData name="Al Brooks" userId="34fc579134f071c1" providerId="LiveId" clId="{C5816D87-3DD3-41C6-BCE5-8950D0CCE38E}" dt="2021-07-02T20:36:13.146" v="5237" actId="1076"/>
          <ac:spMkLst>
            <pc:docMk/>
            <pc:sldMk cId="3297112170" sldId="7277"/>
            <ac:spMk id="97" creationId="{76124190-6E0D-40D6-9EF0-E2773496B683}"/>
          </ac:spMkLst>
        </pc:spChg>
        <pc:spChg chg="add mod">
          <ac:chgData name="Al Brooks" userId="34fc579134f071c1" providerId="LiveId" clId="{C5816D87-3DD3-41C6-BCE5-8950D0CCE38E}" dt="2021-07-02T20:36:34" v="5243" actId="1076"/>
          <ac:spMkLst>
            <pc:docMk/>
            <pc:sldMk cId="3297112170" sldId="7277"/>
            <ac:spMk id="98" creationId="{C7DE7E02-039B-4284-89DA-14DD3A3855A1}"/>
          </ac:spMkLst>
        </pc:spChg>
        <pc:spChg chg="add mod">
          <ac:chgData name="Al Brooks" userId="34fc579134f071c1" providerId="LiveId" clId="{C5816D87-3DD3-41C6-BCE5-8950D0CCE38E}" dt="2021-07-02T20:36:38.468" v="5244" actId="571"/>
          <ac:spMkLst>
            <pc:docMk/>
            <pc:sldMk cId="3297112170" sldId="7277"/>
            <ac:spMk id="99" creationId="{E27EFBA8-EDF2-46E0-9ACF-BEA68E16E44A}"/>
          </ac:spMkLst>
        </pc:spChg>
        <pc:spChg chg="add del mod">
          <ac:chgData name="Al Brooks" userId="34fc579134f071c1" providerId="LiveId" clId="{C5816D87-3DD3-41C6-BCE5-8950D0CCE38E}" dt="2021-07-02T20:37:28.559" v="5257" actId="478"/>
          <ac:spMkLst>
            <pc:docMk/>
            <pc:sldMk cId="3297112170" sldId="7277"/>
            <ac:spMk id="106" creationId="{200FA5DF-B962-43E7-80AF-858A32FC984B}"/>
          </ac:spMkLst>
        </pc:spChg>
        <pc:spChg chg="add mod ord">
          <ac:chgData name="Al Brooks" userId="34fc579134f071c1" providerId="LiveId" clId="{C5816D87-3DD3-41C6-BCE5-8950D0CCE38E}" dt="2021-07-02T20:39:22.462" v="5323" actId="1076"/>
          <ac:spMkLst>
            <pc:docMk/>
            <pc:sldMk cId="3297112170" sldId="7277"/>
            <ac:spMk id="107" creationId="{D04F0D64-385F-40CE-9960-EE84751856BF}"/>
          </ac:spMkLst>
        </pc:spChg>
        <pc:spChg chg="add mod">
          <ac:chgData name="Al Brooks" userId="34fc579134f071c1" providerId="LiveId" clId="{C5816D87-3DD3-41C6-BCE5-8950D0CCE38E}" dt="2021-07-02T20:39:06.849" v="5319" actId="1076"/>
          <ac:spMkLst>
            <pc:docMk/>
            <pc:sldMk cId="3297112170" sldId="7277"/>
            <ac:spMk id="108" creationId="{1B09FA63-6EAF-45EB-BBA8-B48C84F9908E}"/>
          </ac:spMkLst>
        </pc:spChg>
        <pc:spChg chg="add del mod">
          <ac:chgData name="Al Brooks" userId="34fc579134f071c1" providerId="LiveId" clId="{C5816D87-3DD3-41C6-BCE5-8950D0CCE38E}" dt="2021-07-02T20:39:33.811" v="5327" actId="478"/>
          <ac:spMkLst>
            <pc:docMk/>
            <pc:sldMk cId="3297112170" sldId="7277"/>
            <ac:spMk id="111" creationId="{AB5ED7F3-C56D-41E9-BBCA-CEA21E8833DF}"/>
          </ac:spMkLst>
        </pc:spChg>
        <pc:spChg chg="add mod">
          <ac:chgData name="Al Brooks" userId="34fc579134f071c1" providerId="LiveId" clId="{C5816D87-3DD3-41C6-BCE5-8950D0CCE38E}" dt="2021-07-02T20:39:44.560" v="5329" actId="14100"/>
          <ac:spMkLst>
            <pc:docMk/>
            <pc:sldMk cId="3297112170" sldId="7277"/>
            <ac:spMk id="113" creationId="{B1250F07-145D-43AD-B340-95EEE8345184}"/>
          </ac:spMkLst>
        </pc:spChg>
        <pc:spChg chg="add mod">
          <ac:chgData name="Al Brooks" userId="34fc579134f071c1" providerId="LiveId" clId="{C5816D87-3DD3-41C6-BCE5-8950D0CCE38E}" dt="2021-07-02T20:39:51.321" v="5334" actId="1038"/>
          <ac:spMkLst>
            <pc:docMk/>
            <pc:sldMk cId="3297112170" sldId="7277"/>
            <ac:spMk id="114" creationId="{F0A220F8-2939-4F85-9B19-875B77A39752}"/>
          </ac:spMkLst>
        </pc:spChg>
        <pc:spChg chg="add mod">
          <ac:chgData name="Al Brooks" userId="34fc579134f071c1" providerId="LiveId" clId="{C5816D87-3DD3-41C6-BCE5-8950D0CCE38E}" dt="2021-07-02T20:40:54.363" v="5397" actId="108"/>
          <ac:spMkLst>
            <pc:docMk/>
            <pc:sldMk cId="3297112170" sldId="7277"/>
            <ac:spMk id="115" creationId="{21D3BD3E-A476-4881-A195-9C59866B6DCD}"/>
          </ac:spMkLst>
        </pc:spChg>
        <pc:spChg chg="add mod">
          <ac:chgData name="Al Brooks" userId="34fc579134f071c1" providerId="LiveId" clId="{C5816D87-3DD3-41C6-BCE5-8950D0CCE38E}" dt="2021-07-02T20:41:24.483" v="5416" actId="108"/>
          <ac:spMkLst>
            <pc:docMk/>
            <pc:sldMk cId="3297112170" sldId="7277"/>
            <ac:spMk id="117" creationId="{EF44724B-1673-494F-8515-E5CA50E87559}"/>
          </ac:spMkLst>
        </pc:spChg>
        <pc:spChg chg="add mod">
          <ac:chgData name="Al Brooks" userId="34fc579134f071c1" providerId="LiveId" clId="{C5816D87-3DD3-41C6-BCE5-8950D0CCE38E}" dt="2021-07-02T20:41:49.899" v="5435" actId="1076"/>
          <ac:spMkLst>
            <pc:docMk/>
            <pc:sldMk cId="3297112170" sldId="7277"/>
            <ac:spMk id="118" creationId="{C597B27C-D2E8-4D40-854C-81143ACD1803}"/>
          </ac:spMkLst>
        </pc:spChg>
        <pc:spChg chg="add mod">
          <ac:chgData name="Al Brooks" userId="34fc579134f071c1" providerId="LiveId" clId="{C5816D87-3DD3-41C6-BCE5-8950D0CCE38E}" dt="2021-07-02T20:41:58.150" v="5438" actId="20577"/>
          <ac:spMkLst>
            <pc:docMk/>
            <pc:sldMk cId="3297112170" sldId="7277"/>
            <ac:spMk id="119" creationId="{641607B3-F6C2-4374-91E2-3A7AB373AD74}"/>
          </ac:spMkLst>
        </pc:spChg>
        <pc:spChg chg="add mod">
          <ac:chgData name="Al Brooks" userId="34fc579134f071c1" providerId="LiveId" clId="{C5816D87-3DD3-41C6-BCE5-8950D0CCE38E}" dt="2021-07-02T20:42:18.759" v="5439" actId="571"/>
          <ac:spMkLst>
            <pc:docMk/>
            <pc:sldMk cId="3297112170" sldId="7277"/>
            <ac:spMk id="120" creationId="{EA621D12-0248-45DF-8012-46FA3E61FA3B}"/>
          </ac:spMkLst>
        </pc:spChg>
        <pc:spChg chg="add mod">
          <ac:chgData name="Al Brooks" userId="34fc579134f071c1" providerId="LiveId" clId="{C5816D87-3DD3-41C6-BCE5-8950D0CCE38E}" dt="2021-07-02T20:42:21.230" v="5440" actId="571"/>
          <ac:spMkLst>
            <pc:docMk/>
            <pc:sldMk cId="3297112170" sldId="7277"/>
            <ac:spMk id="121" creationId="{D58B9BC5-2E03-4E29-B242-25AD6575FA88}"/>
          </ac:spMkLst>
        </pc:spChg>
        <pc:spChg chg="add mod">
          <ac:chgData name="Al Brooks" userId="34fc579134f071c1" providerId="LiveId" clId="{C5816D87-3DD3-41C6-BCE5-8950D0CCE38E}" dt="2021-07-02T20:42:26.469" v="5442" actId="1076"/>
          <ac:spMkLst>
            <pc:docMk/>
            <pc:sldMk cId="3297112170" sldId="7277"/>
            <ac:spMk id="122" creationId="{851E84DE-619A-422B-91B9-F1A406FBE319}"/>
          </ac:spMkLst>
        </pc:spChg>
        <pc:spChg chg="add mod">
          <ac:chgData name="Al Brooks" userId="34fc579134f071c1" providerId="LiveId" clId="{C5816D87-3DD3-41C6-BCE5-8950D0CCE38E}" dt="2021-07-02T20:42:28.781" v="5443" actId="571"/>
          <ac:spMkLst>
            <pc:docMk/>
            <pc:sldMk cId="3297112170" sldId="7277"/>
            <ac:spMk id="123" creationId="{2062ABA8-AD45-4771-A152-D7AB37F5E522}"/>
          </ac:spMkLst>
        </pc:spChg>
        <pc:spChg chg="add mod">
          <ac:chgData name="Al Brooks" userId="34fc579134f071c1" providerId="LiveId" clId="{C5816D87-3DD3-41C6-BCE5-8950D0CCE38E}" dt="2021-07-02T20:44:57.738" v="5512" actId="1076"/>
          <ac:spMkLst>
            <pc:docMk/>
            <pc:sldMk cId="3297112170" sldId="7277"/>
            <ac:spMk id="124" creationId="{AF9B5F78-B7FC-4F82-9A4D-C4AE3AB33230}"/>
          </ac:spMkLst>
        </pc:spChg>
        <pc:spChg chg="add mod">
          <ac:chgData name="Al Brooks" userId="34fc579134f071c1" providerId="LiveId" clId="{C5816D87-3DD3-41C6-BCE5-8950D0CCE38E}" dt="2021-07-02T20:42:36.162" v="5445" actId="571"/>
          <ac:spMkLst>
            <pc:docMk/>
            <pc:sldMk cId="3297112170" sldId="7277"/>
            <ac:spMk id="125" creationId="{427DA82A-4649-4857-9041-5FC5C03725C2}"/>
          </ac:spMkLst>
        </pc:spChg>
        <pc:spChg chg="add mod">
          <ac:chgData name="Al Brooks" userId="34fc579134f071c1" providerId="LiveId" clId="{C5816D87-3DD3-41C6-BCE5-8950D0CCE38E}" dt="2021-07-02T20:42:38.412" v="5446" actId="571"/>
          <ac:spMkLst>
            <pc:docMk/>
            <pc:sldMk cId="3297112170" sldId="7277"/>
            <ac:spMk id="126" creationId="{EC35717F-FF7B-44E6-B78E-4C1FB282D573}"/>
          </ac:spMkLst>
        </pc:spChg>
        <pc:spChg chg="add mod">
          <ac:chgData name="Al Brooks" userId="34fc579134f071c1" providerId="LiveId" clId="{C5816D87-3DD3-41C6-BCE5-8950D0CCE38E}" dt="2021-07-02T20:42:43.819" v="5447" actId="571"/>
          <ac:spMkLst>
            <pc:docMk/>
            <pc:sldMk cId="3297112170" sldId="7277"/>
            <ac:spMk id="127" creationId="{3E057F7F-E4F3-4BAA-89F8-760E8BFFF643}"/>
          </ac:spMkLst>
        </pc:spChg>
        <pc:spChg chg="add mod">
          <ac:chgData name="Al Brooks" userId="34fc579134f071c1" providerId="LiveId" clId="{C5816D87-3DD3-41C6-BCE5-8950D0CCE38E}" dt="2021-07-02T20:42:46.192" v="5448" actId="571"/>
          <ac:spMkLst>
            <pc:docMk/>
            <pc:sldMk cId="3297112170" sldId="7277"/>
            <ac:spMk id="128" creationId="{B5B5EC92-173F-4E8A-A36A-67A17E136D90}"/>
          </ac:spMkLst>
        </pc:spChg>
        <pc:spChg chg="add mod">
          <ac:chgData name="Al Brooks" userId="34fc579134f071c1" providerId="LiveId" clId="{C5816D87-3DD3-41C6-BCE5-8950D0CCE38E}" dt="2021-07-02T20:42:48.985" v="5449" actId="571"/>
          <ac:spMkLst>
            <pc:docMk/>
            <pc:sldMk cId="3297112170" sldId="7277"/>
            <ac:spMk id="129" creationId="{D515843D-F101-4D36-A9C2-C6089B2BC926}"/>
          </ac:spMkLst>
        </pc:spChg>
        <pc:spChg chg="add mod">
          <ac:chgData name="Al Brooks" userId="34fc579134f071c1" providerId="LiveId" clId="{C5816D87-3DD3-41C6-BCE5-8950D0CCE38E}" dt="2021-07-02T20:42:53.358" v="5451" actId="1076"/>
          <ac:spMkLst>
            <pc:docMk/>
            <pc:sldMk cId="3297112170" sldId="7277"/>
            <ac:spMk id="130" creationId="{B7EC2381-EF2F-454F-9174-27BDD39BC0CA}"/>
          </ac:spMkLst>
        </pc:spChg>
        <pc:spChg chg="add mod">
          <ac:chgData name="Al Brooks" userId="34fc579134f071c1" providerId="LiveId" clId="{C5816D87-3DD3-41C6-BCE5-8950D0CCE38E}" dt="2021-07-02T20:42:55.870" v="5452" actId="571"/>
          <ac:spMkLst>
            <pc:docMk/>
            <pc:sldMk cId="3297112170" sldId="7277"/>
            <ac:spMk id="131" creationId="{14704D22-DAEF-4E11-B5CE-89C708CC4898}"/>
          </ac:spMkLst>
        </pc:spChg>
        <pc:spChg chg="add mod">
          <ac:chgData name="Al Brooks" userId="34fc579134f071c1" providerId="LiveId" clId="{C5816D87-3DD3-41C6-BCE5-8950D0CCE38E}" dt="2021-07-02T20:42:58.430" v="5453" actId="571"/>
          <ac:spMkLst>
            <pc:docMk/>
            <pc:sldMk cId="3297112170" sldId="7277"/>
            <ac:spMk id="132" creationId="{2E497B19-B56C-4D3F-AC63-C7389B8CE595}"/>
          </ac:spMkLst>
        </pc:spChg>
        <pc:spChg chg="add mod">
          <ac:chgData name="Al Brooks" userId="34fc579134f071c1" providerId="LiveId" clId="{C5816D87-3DD3-41C6-BCE5-8950D0CCE38E}" dt="2021-07-02T20:43:01.047" v="5454" actId="571"/>
          <ac:spMkLst>
            <pc:docMk/>
            <pc:sldMk cId="3297112170" sldId="7277"/>
            <ac:spMk id="133" creationId="{6880CCBF-DE37-445A-B3CE-D6C19FABC238}"/>
          </ac:spMkLst>
        </pc:spChg>
        <pc:spChg chg="add mod">
          <ac:chgData name="Al Brooks" userId="34fc579134f071c1" providerId="LiveId" clId="{C5816D87-3DD3-41C6-BCE5-8950D0CCE38E}" dt="2021-07-02T20:43:04.399" v="5455" actId="571"/>
          <ac:spMkLst>
            <pc:docMk/>
            <pc:sldMk cId="3297112170" sldId="7277"/>
            <ac:spMk id="134" creationId="{B7C0024D-A241-43F0-8DFD-00063DD3F013}"/>
          </ac:spMkLst>
        </pc:spChg>
        <pc:spChg chg="add mod">
          <ac:chgData name="Al Brooks" userId="34fc579134f071c1" providerId="LiveId" clId="{C5816D87-3DD3-41C6-BCE5-8950D0CCE38E}" dt="2021-07-02T20:43:06.103" v="5456" actId="571"/>
          <ac:spMkLst>
            <pc:docMk/>
            <pc:sldMk cId="3297112170" sldId="7277"/>
            <ac:spMk id="135" creationId="{551F6981-97F1-4A65-AF3F-37649E31E1EE}"/>
          </ac:spMkLst>
        </pc:spChg>
        <pc:spChg chg="add mod">
          <ac:chgData name="Al Brooks" userId="34fc579134f071c1" providerId="LiveId" clId="{C5816D87-3DD3-41C6-BCE5-8950D0CCE38E}" dt="2021-07-02T20:43:09.848" v="5457" actId="571"/>
          <ac:spMkLst>
            <pc:docMk/>
            <pc:sldMk cId="3297112170" sldId="7277"/>
            <ac:spMk id="136" creationId="{5DCF036E-1507-4417-8A98-50D3FB74E7A9}"/>
          </ac:spMkLst>
        </pc:spChg>
        <pc:spChg chg="add mod">
          <ac:chgData name="Al Brooks" userId="34fc579134f071c1" providerId="LiveId" clId="{C5816D87-3DD3-41C6-BCE5-8950D0CCE38E}" dt="2021-07-02T20:43:13.019" v="5458" actId="571"/>
          <ac:spMkLst>
            <pc:docMk/>
            <pc:sldMk cId="3297112170" sldId="7277"/>
            <ac:spMk id="137" creationId="{2DD61E94-00AD-41FB-982B-5E393F69250F}"/>
          </ac:spMkLst>
        </pc:spChg>
        <pc:spChg chg="add mod">
          <ac:chgData name="Al Brooks" userId="34fc579134f071c1" providerId="LiveId" clId="{C5816D87-3DD3-41C6-BCE5-8950D0CCE38E}" dt="2021-07-02T20:43:15.628" v="5459" actId="571"/>
          <ac:spMkLst>
            <pc:docMk/>
            <pc:sldMk cId="3297112170" sldId="7277"/>
            <ac:spMk id="138" creationId="{28D2AEAF-ED5F-4CDE-9E77-1671B9EAA86F}"/>
          </ac:spMkLst>
        </pc:spChg>
        <pc:spChg chg="add mod">
          <ac:chgData name="Al Brooks" userId="34fc579134f071c1" providerId="LiveId" clId="{C5816D87-3DD3-41C6-BCE5-8950D0CCE38E}" dt="2021-07-02T20:43:17.506" v="5460" actId="571"/>
          <ac:spMkLst>
            <pc:docMk/>
            <pc:sldMk cId="3297112170" sldId="7277"/>
            <ac:spMk id="139" creationId="{B1E20F4B-DF61-49B1-835A-2C5FF12EEA3C}"/>
          </ac:spMkLst>
        </pc:spChg>
        <pc:spChg chg="add mod">
          <ac:chgData name="Al Brooks" userId="34fc579134f071c1" providerId="LiveId" clId="{C5816D87-3DD3-41C6-BCE5-8950D0CCE38E}" dt="2021-07-02T20:43:19.188" v="5461" actId="571"/>
          <ac:spMkLst>
            <pc:docMk/>
            <pc:sldMk cId="3297112170" sldId="7277"/>
            <ac:spMk id="140" creationId="{DB303CD6-3400-4F75-9CFA-450B6977FDA4}"/>
          </ac:spMkLst>
        </pc:spChg>
        <pc:spChg chg="add mod">
          <ac:chgData name="Al Brooks" userId="34fc579134f071c1" providerId="LiveId" clId="{C5816D87-3DD3-41C6-BCE5-8950D0CCE38E}" dt="2021-07-02T20:43:27.842" v="5462" actId="571"/>
          <ac:spMkLst>
            <pc:docMk/>
            <pc:sldMk cId="3297112170" sldId="7277"/>
            <ac:spMk id="141" creationId="{D71BFA2F-9D75-46AC-ADF4-4AD31086AD46}"/>
          </ac:spMkLst>
        </pc:spChg>
        <pc:spChg chg="add mod">
          <ac:chgData name="Al Brooks" userId="34fc579134f071c1" providerId="LiveId" clId="{C5816D87-3DD3-41C6-BCE5-8950D0CCE38E}" dt="2021-07-02T20:43:32.060" v="5463" actId="571"/>
          <ac:spMkLst>
            <pc:docMk/>
            <pc:sldMk cId="3297112170" sldId="7277"/>
            <ac:spMk id="142" creationId="{36B15B98-7974-447F-96FE-171DD64A4012}"/>
          </ac:spMkLst>
        </pc:spChg>
        <pc:spChg chg="add mod">
          <ac:chgData name="Al Brooks" userId="34fc579134f071c1" providerId="LiveId" clId="{C5816D87-3DD3-41C6-BCE5-8950D0CCE38E}" dt="2021-07-02T20:44:29.018" v="5510" actId="1076"/>
          <ac:spMkLst>
            <pc:docMk/>
            <pc:sldMk cId="3297112170" sldId="7277"/>
            <ac:spMk id="143" creationId="{7FB4B1D6-5E05-40B4-8B51-4D47054D9546}"/>
          </ac:spMkLst>
        </pc:spChg>
        <pc:spChg chg="add mod">
          <ac:chgData name="Al Brooks" userId="34fc579134f071c1" providerId="LiveId" clId="{C5816D87-3DD3-41C6-BCE5-8950D0CCE38E}" dt="2021-07-02T20:44:51.523" v="5511" actId="571"/>
          <ac:spMkLst>
            <pc:docMk/>
            <pc:sldMk cId="3297112170" sldId="7277"/>
            <ac:spMk id="145" creationId="{52E58A94-FF04-46E3-B85E-AEF4939F713B}"/>
          </ac:spMkLst>
        </pc:spChg>
        <pc:spChg chg="mod">
          <ac:chgData name="Al Brooks" userId="34fc579134f071c1" providerId="LiveId" clId="{C5816D87-3DD3-41C6-BCE5-8950D0CCE38E}" dt="2021-07-02T20:35:55.189" v="5231" actId="1076"/>
          <ac:spMkLst>
            <pc:docMk/>
            <pc:sldMk cId="3297112170" sldId="7277"/>
            <ac:spMk id="291" creationId="{2AE92A20-492A-4A98-8EBD-E879F3DFDE87}"/>
          </ac:spMkLst>
        </pc:spChg>
        <pc:picChg chg="add mod ord">
          <ac:chgData name="Al Brooks" userId="34fc579134f071c1" providerId="LiveId" clId="{C5816D87-3DD3-41C6-BCE5-8950D0CCE38E}" dt="2021-07-02T20:38:35.997" v="5262" actId="167"/>
          <ac:picMkLst>
            <pc:docMk/>
            <pc:sldMk cId="3297112170" sldId="7277"/>
            <ac:picMk id="3" creationId="{3627C211-A83F-409B-8699-E90B0025F714}"/>
          </ac:picMkLst>
        </pc:picChg>
        <pc:picChg chg="add mod">
          <ac:chgData name="Al Brooks" userId="34fc579134f071c1" providerId="LiveId" clId="{C5816D87-3DD3-41C6-BCE5-8950D0CCE38E}" dt="2021-07-02T20:34:50.209" v="5216" actId="571"/>
          <ac:picMkLst>
            <pc:docMk/>
            <pc:sldMk cId="3297112170" sldId="7277"/>
            <ac:picMk id="89" creationId="{03E64AD9-D8A6-4139-8553-43FD9C76CC44}"/>
          </ac:picMkLst>
        </pc:picChg>
        <pc:cxnChg chg="add mod">
          <ac:chgData name="Al Brooks" userId="34fc579134f071c1" providerId="LiveId" clId="{C5816D87-3DD3-41C6-BCE5-8950D0CCE38E}" dt="2021-07-02T20:34:27.169" v="5212" actId="14100"/>
          <ac:cxnSpMkLst>
            <pc:docMk/>
            <pc:sldMk cId="3297112170" sldId="7277"/>
            <ac:cxnSpMk id="85" creationId="{729497DF-81E6-4D28-BE72-7C7FBD166CF8}"/>
          </ac:cxnSpMkLst>
        </pc:cxnChg>
        <pc:cxnChg chg="add mod">
          <ac:chgData name="Al Brooks" userId="34fc579134f071c1" providerId="LiveId" clId="{C5816D87-3DD3-41C6-BCE5-8950D0CCE38E}" dt="2021-07-02T20:34:46.369" v="5214" actId="14100"/>
          <ac:cxnSpMkLst>
            <pc:docMk/>
            <pc:sldMk cId="3297112170" sldId="7277"/>
            <ac:cxnSpMk id="87" creationId="{F8418F96-8813-4AB5-AC33-4FBEF9149EDE}"/>
          </ac:cxnSpMkLst>
        </pc:cxnChg>
        <pc:cxnChg chg="add mod">
          <ac:chgData name="Al Brooks" userId="34fc579134f071c1" providerId="LiveId" clId="{C5816D87-3DD3-41C6-BCE5-8950D0CCE38E}" dt="2021-07-02T20:34:58.906" v="5218" actId="14100"/>
          <ac:cxnSpMkLst>
            <pc:docMk/>
            <pc:sldMk cId="3297112170" sldId="7277"/>
            <ac:cxnSpMk id="90" creationId="{6865C22A-026C-425A-9405-2765C05FA31C}"/>
          </ac:cxnSpMkLst>
        </pc:cxnChg>
        <pc:cxnChg chg="add mod">
          <ac:chgData name="Al Brooks" userId="34fc579134f071c1" providerId="LiveId" clId="{C5816D87-3DD3-41C6-BCE5-8950D0CCE38E}" dt="2021-07-02T20:35:11.864" v="5221" actId="14100"/>
          <ac:cxnSpMkLst>
            <pc:docMk/>
            <pc:sldMk cId="3297112170" sldId="7277"/>
            <ac:cxnSpMk id="92" creationId="{2065E1AE-507B-4904-A327-E408F5A4D9AA}"/>
          </ac:cxnSpMkLst>
        </pc:cxnChg>
        <pc:cxnChg chg="add mod">
          <ac:chgData name="Al Brooks" userId="34fc579134f071c1" providerId="LiveId" clId="{C5816D87-3DD3-41C6-BCE5-8950D0CCE38E}" dt="2021-07-02T20:36:49.280" v="5246" actId="14100"/>
          <ac:cxnSpMkLst>
            <pc:docMk/>
            <pc:sldMk cId="3297112170" sldId="7277"/>
            <ac:cxnSpMk id="100" creationId="{855DA219-5452-4069-9152-A8D54946CF4F}"/>
          </ac:cxnSpMkLst>
        </pc:cxnChg>
        <pc:cxnChg chg="add mod">
          <ac:chgData name="Al Brooks" userId="34fc579134f071c1" providerId="LiveId" clId="{C5816D87-3DD3-41C6-BCE5-8950D0CCE38E}" dt="2021-07-02T20:37:27.018" v="5255" actId="1076"/>
          <ac:cxnSpMkLst>
            <pc:docMk/>
            <pc:sldMk cId="3297112170" sldId="7277"/>
            <ac:cxnSpMk id="102" creationId="{0C17E826-CFA1-4EC5-B1F3-D6B10795B2E9}"/>
          </ac:cxnSpMkLst>
        </pc:cxnChg>
        <pc:cxnChg chg="add mod">
          <ac:chgData name="Al Brooks" userId="34fc579134f071c1" providerId="LiveId" clId="{C5816D87-3DD3-41C6-BCE5-8950D0CCE38E}" dt="2021-07-02T20:37:09.872" v="5251" actId="14100"/>
          <ac:cxnSpMkLst>
            <pc:docMk/>
            <pc:sldMk cId="3297112170" sldId="7277"/>
            <ac:cxnSpMk id="104" creationId="{4117181F-F848-4912-83E5-66DACF26BBE5}"/>
          </ac:cxnSpMkLst>
        </pc:cxnChg>
        <pc:cxnChg chg="add mod">
          <ac:chgData name="Al Brooks" userId="34fc579134f071c1" providerId="LiveId" clId="{C5816D87-3DD3-41C6-BCE5-8950D0CCE38E}" dt="2021-07-02T20:39:15.060" v="5321" actId="14100"/>
          <ac:cxnSpMkLst>
            <pc:docMk/>
            <pc:sldMk cId="3297112170" sldId="7277"/>
            <ac:cxnSpMk id="109" creationId="{85FD71B0-5690-49CB-920D-170CECD8189B}"/>
          </ac:cxnSpMkLst>
        </pc:cxnChg>
        <pc:cxnChg chg="add del mod">
          <ac:chgData name="Al Brooks" userId="34fc579134f071c1" providerId="LiveId" clId="{C5816D87-3DD3-41C6-BCE5-8950D0CCE38E}" dt="2021-07-02T20:39:24.030" v="5324" actId="478"/>
          <ac:cxnSpMkLst>
            <pc:docMk/>
            <pc:sldMk cId="3297112170" sldId="7277"/>
            <ac:cxnSpMk id="112" creationId="{C5117FF3-3DB2-4048-A49E-9BA52C813ED9}"/>
          </ac:cxnSpMkLst>
        </pc:cxnChg>
        <pc:cxnChg chg="add mod">
          <ac:chgData name="Al Brooks" userId="34fc579134f071c1" providerId="LiveId" clId="{C5816D87-3DD3-41C6-BCE5-8950D0CCE38E}" dt="2021-07-02T20:40:46.279" v="5396" actId="571"/>
          <ac:cxnSpMkLst>
            <pc:docMk/>
            <pc:sldMk cId="3297112170" sldId="7277"/>
            <ac:cxnSpMk id="116" creationId="{461D7724-EF79-4E14-A35C-1FF6EE373927}"/>
          </ac:cxnSpMkLst>
        </pc:cxnChg>
        <pc:cxnChg chg="add mod">
          <ac:chgData name="Al Brooks" userId="34fc579134f071c1" providerId="LiveId" clId="{C5816D87-3DD3-41C6-BCE5-8950D0CCE38E}" dt="2021-07-02T20:44:10.715" v="5501" actId="1076"/>
          <ac:cxnSpMkLst>
            <pc:docMk/>
            <pc:sldMk cId="3297112170" sldId="7277"/>
            <ac:cxnSpMk id="144" creationId="{9093ED2A-2A3C-4B60-A857-EF56C088B11D}"/>
          </ac:cxnSpMkLst>
        </pc:cxnChg>
        <pc:cxnChg chg="mod">
          <ac:chgData name="Al Brooks" userId="34fc579134f071c1" providerId="LiveId" clId="{C5816D87-3DD3-41C6-BCE5-8950D0CCE38E}" dt="2021-07-02T20:33:26.424" v="5204" actId="1076"/>
          <ac:cxnSpMkLst>
            <pc:docMk/>
            <pc:sldMk cId="3297112170" sldId="7277"/>
            <ac:cxnSpMk id="285" creationId="{3B94CFAF-66F3-4095-BE9A-66546C5E5157}"/>
          </ac:cxnSpMkLst>
        </pc:cxnChg>
      </pc:sldChg>
      <pc:sldChg chg="del">
        <pc:chgData name="Al Brooks" userId="34fc579134f071c1" providerId="LiveId" clId="{C5816D87-3DD3-41C6-BCE5-8950D0CCE38E}" dt="2021-07-01T17:15:46.403" v="0" actId="47"/>
        <pc:sldMkLst>
          <pc:docMk/>
          <pc:sldMk cId="5096694" sldId="7278"/>
        </pc:sldMkLst>
      </pc:sldChg>
      <pc:sldChg chg="addSp delSp modSp add del mod">
        <pc:chgData name="Al Brooks" userId="34fc579134f071c1" providerId="LiveId" clId="{C5816D87-3DD3-41C6-BCE5-8950D0CCE38E}" dt="2021-07-01T21:42:48.194" v="3258" actId="2696"/>
        <pc:sldMkLst>
          <pc:docMk/>
          <pc:sldMk cId="1797089752" sldId="7278"/>
        </pc:sldMkLst>
        <pc:spChg chg="mod">
          <ac:chgData name="Al Brooks" userId="34fc579134f071c1" providerId="LiveId" clId="{C5816D87-3DD3-41C6-BCE5-8950D0CCE38E}" dt="2021-07-01T17:21:08.626" v="395" actId="20577"/>
          <ac:spMkLst>
            <pc:docMk/>
            <pc:sldMk cId="1797089752" sldId="7278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1T21:05:06.215" v="2550" actId="167"/>
          <ac:spMkLst>
            <pc:docMk/>
            <pc:sldMk cId="1797089752" sldId="7278"/>
            <ac:spMk id="21" creationId="{D800B438-E78B-4C04-8812-E548DC25F1FB}"/>
          </ac:spMkLst>
        </pc:spChg>
        <pc:spChg chg="del">
          <ac:chgData name="Al Brooks" userId="34fc579134f071c1" providerId="LiveId" clId="{C5816D87-3DD3-41C6-BCE5-8950D0CCE38E}" dt="2021-07-01T17:21:13.156" v="396" actId="478"/>
          <ac:spMkLst>
            <pc:docMk/>
            <pc:sldMk cId="1797089752" sldId="7278"/>
            <ac:spMk id="81" creationId="{6F85F929-DF98-4508-A199-E160A7A09DDA}"/>
          </ac:spMkLst>
        </pc:spChg>
        <pc:spChg chg="mod">
          <ac:chgData name="Al Brooks" userId="34fc579134f071c1" providerId="LiveId" clId="{C5816D87-3DD3-41C6-BCE5-8950D0CCE38E}" dt="2021-07-01T21:34:59.669" v="3191" actId="1076"/>
          <ac:spMkLst>
            <pc:docMk/>
            <pc:sldMk cId="1797089752" sldId="7278"/>
            <ac:spMk id="82" creationId="{AFC00B20-665C-4FD5-A66E-FB35DBE3186C}"/>
          </ac:spMkLst>
        </pc:spChg>
        <pc:spChg chg="add del mod">
          <ac:chgData name="Al Brooks" userId="34fc579134f071c1" providerId="LiveId" clId="{C5816D87-3DD3-41C6-BCE5-8950D0CCE38E}" dt="2021-07-01T21:07:59.031" v="2594" actId="478"/>
          <ac:spMkLst>
            <pc:docMk/>
            <pc:sldMk cId="1797089752" sldId="7278"/>
            <ac:spMk id="90" creationId="{D0D7549D-CA5A-4BFB-BC02-87E970ACB0A9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1" creationId="{66636FF6-1982-4F4A-85A5-B71BE0A31A55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2" creationId="{B90B265E-B4D5-4320-9295-33658FAF6660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3" creationId="{64A9F428-DAB1-4622-89B2-1B89595C20D8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4" creationId="{B3858279-1DC2-4027-B368-F11AE8AF7156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5" creationId="{035FCAF3-B3A9-418D-9C73-501C209DC5EB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96" creationId="{BB81C07A-FAF3-4995-A850-0DB926D2771F}"/>
          </ac:spMkLst>
        </pc:spChg>
        <pc:spChg chg="add del mod">
          <ac:chgData name="Al Brooks" userId="34fc579134f071c1" providerId="LiveId" clId="{C5816D87-3DD3-41C6-BCE5-8950D0CCE38E}" dt="2021-07-01T21:07:57.753" v="2593" actId="478"/>
          <ac:spMkLst>
            <pc:docMk/>
            <pc:sldMk cId="1797089752" sldId="7278"/>
            <ac:spMk id="97" creationId="{1FA2C98F-8821-4FFE-8556-6B4B45E25493}"/>
          </ac:spMkLst>
        </pc:spChg>
        <pc:spChg chg="add del mod">
          <ac:chgData name="Al Brooks" userId="34fc579134f071c1" providerId="LiveId" clId="{C5816D87-3DD3-41C6-BCE5-8950D0CCE38E}" dt="2021-07-01T21:07:56.825" v="2592" actId="478"/>
          <ac:spMkLst>
            <pc:docMk/>
            <pc:sldMk cId="1797089752" sldId="7278"/>
            <ac:spMk id="98" creationId="{6C344423-ECDA-413E-860C-03F9C3C831D5}"/>
          </ac:spMkLst>
        </pc:spChg>
        <pc:spChg chg="add del mod">
          <ac:chgData name="Al Brooks" userId="34fc579134f071c1" providerId="LiveId" clId="{C5816D87-3DD3-41C6-BCE5-8950D0CCE38E}" dt="2021-07-01T21:08:03.057" v="2597" actId="478"/>
          <ac:spMkLst>
            <pc:docMk/>
            <pc:sldMk cId="1797089752" sldId="7278"/>
            <ac:spMk id="99" creationId="{38390FDD-3F70-4AEA-8229-04E456ED265C}"/>
          </ac:spMkLst>
        </pc:spChg>
        <pc:spChg chg="add mod">
          <ac:chgData name="Al Brooks" userId="34fc579134f071c1" providerId="LiveId" clId="{C5816D87-3DD3-41C6-BCE5-8950D0CCE38E}" dt="2021-07-01T21:07:31.910" v="2583"/>
          <ac:spMkLst>
            <pc:docMk/>
            <pc:sldMk cId="1797089752" sldId="7278"/>
            <ac:spMk id="101" creationId="{BE7CAD85-554A-4226-946C-7F4C4796F742}"/>
          </ac:spMkLst>
        </pc:spChg>
        <pc:spChg chg="add del mod">
          <ac:chgData name="Al Brooks" userId="34fc579134f071c1" providerId="LiveId" clId="{C5816D87-3DD3-41C6-BCE5-8950D0CCE38E}" dt="2021-07-01T21:07:41.443" v="2585" actId="478"/>
          <ac:spMkLst>
            <pc:docMk/>
            <pc:sldMk cId="1797089752" sldId="7278"/>
            <ac:spMk id="102" creationId="{C21429FE-DFF5-4615-9607-6EB506D2743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58" creationId="{08BFB659-E588-4EF6-97C9-5E906EE97478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59" creationId="{C3550631-B98C-4F7F-9EC6-045B4692A64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60" creationId="{07669A2D-2076-40DC-B408-3EEBD640E17B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61" creationId="{E7F0FBCF-4BCD-4309-A57E-8F3AABB57B92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62" creationId="{FAA3240B-3F1A-45AE-8615-EA2830ADB45A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64" creationId="{E1557463-62D4-48FF-A5E4-03DC6CB998A5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66" creationId="{664C17B3-29E4-43A9-9FDF-829C7E586CB8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72" creationId="{E4CD7253-E6D5-4B5D-B69C-04439CED7A82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173" creationId="{79D4AC47-F703-417A-9440-176CA0E7A34F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08" creationId="{92054B8F-2113-4140-8FD6-3EB6D554A238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09" creationId="{02F49A7C-F265-40EF-B76E-78A687C1B363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10" creationId="{18A2030A-1147-45F9-A2BF-0463444EC344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11" creationId="{34F35453-0660-436E-A5C2-027C803811E9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12" creationId="{09F5F6D7-2FAB-40CE-B279-E2D5D18D2496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17" creationId="{2C48B5F5-D571-4CBD-9433-A6374396560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18" creationId="{CFD27388-CF26-46B8-9677-90C6F8839BD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35" creationId="{96A39AA9-C378-403A-8B07-E1940DB2F460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36" creationId="{A1A64757-A34C-4634-B5E4-CC7828F73040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37" creationId="{09453020-CB34-4FAA-BCD0-5297A1AE7797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38" creationId="{A829CB22-A8BA-45A7-BA32-E12C5C66ADB7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39" creationId="{4F79AA97-1BF9-45FE-B96B-12BA873E8EE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40" creationId="{FBE5D7DD-3268-4DAC-97CB-F1FDE29BCEAC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41" creationId="{7B5653CF-BA6F-449B-AD1F-9DD69996895F}"/>
          </ac:spMkLst>
        </pc:spChg>
        <pc:spChg chg="del">
          <ac:chgData name="Al Brooks" userId="34fc579134f071c1" providerId="LiveId" clId="{C5816D87-3DD3-41C6-BCE5-8950D0CCE38E}" dt="2021-07-01T21:42:45.425" v="3257" actId="478"/>
          <ac:spMkLst>
            <pc:docMk/>
            <pc:sldMk cId="1797089752" sldId="7278"/>
            <ac:spMk id="242" creationId="{80F6B2C8-74F7-4368-9DB2-527A2FACB0AD}"/>
          </ac:spMkLst>
        </pc:spChg>
        <pc:picChg chg="add mod ord">
          <ac:chgData name="Al Brooks" userId="34fc579134f071c1" providerId="LiveId" clId="{C5816D87-3DD3-41C6-BCE5-8950D0CCE38E}" dt="2021-07-01T21:07:45.029" v="2587" actId="1076"/>
          <ac:picMkLst>
            <pc:docMk/>
            <pc:sldMk cId="1797089752" sldId="7278"/>
            <ac:picMk id="83" creationId="{22461156-33B2-47A2-836E-2E79D1E729E2}"/>
          </ac:picMkLst>
        </pc:picChg>
        <pc:cxnChg chg="add mod">
          <ac:chgData name="Al Brooks" userId="34fc579134f071c1" providerId="LiveId" clId="{C5816D87-3DD3-41C6-BCE5-8950D0CCE38E}" dt="2021-07-01T21:07:31.910" v="2583"/>
          <ac:cxnSpMkLst>
            <pc:docMk/>
            <pc:sldMk cId="1797089752" sldId="7278"/>
            <ac:cxnSpMk id="84" creationId="{3E516DC2-15DC-47D7-B578-00614124EA38}"/>
          </ac:cxnSpMkLst>
        </pc:cxnChg>
        <pc:cxnChg chg="add mod">
          <ac:chgData name="Al Brooks" userId="34fc579134f071c1" providerId="LiveId" clId="{C5816D87-3DD3-41C6-BCE5-8950D0CCE38E}" dt="2021-07-01T21:07:31.910" v="2583"/>
          <ac:cxnSpMkLst>
            <pc:docMk/>
            <pc:sldMk cId="1797089752" sldId="7278"/>
            <ac:cxnSpMk id="85" creationId="{13D98196-47DF-43F0-9288-9502DE0DFBE7}"/>
          </ac:cxnSpMkLst>
        </pc:cxnChg>
        <pc:cxnChg chg="add mod">
          <ac:chgData name="Al Brooks" userId="34fc579134f071c1" providerId="LiveId" clId="{C5816D87-3DD3-41C6-BCE5-8950D0CCE38E}" dt="2021-07-01T21:07:31.910" v="2583"/>
          <ac:cxnSpMkLst>
            <pc:docMk/>
            <pc:sldMk cId="1797089752" sldId="7278"/>
            <ac:cxnSpMk id="86" creationId="{2BB07E37-2F1F-47C9-9455-62BD15B1E004}"/>
          </ac:cxnSpMkLst>
        </pc:cxnChg>
        <pc:cxnChg chg="add mod">
          <ac:chgData name="Al Brooks" userId="34fc579134f071c1" providerId="LiveId" clId="{C5816D87-3DD3-41C6-BCE5-8950D0CCE38E}" dt="2021-07-01T21:07:31.910" v="2583"/>
          <ac:cxnSpMkLst>
            <pc:docMk/>
            <pc:sldMk cId="1797089752" sldId="7278"/>
            <ac:cxnSpMk id="87" creationId="{5578EB8A-287D-47E2-9B18-1C4524168916}"/>
          </ac:cxnSpMkLst>
        </pc:cxnChg>
        <pc:cxnChg chg="add del mod">
          <ac:chgData name="Al Brooks" userId="34fc579134f071c1" providerId="LiveId" clId="{C5816D87-3DD3-41C6-BCE5-8950D0CCE38E}" dt="2021-07-01T21:07:59.857" v="2595" actId="478"/>
          <ac:cxnSpMkLst>
            <pc:docMk/>
            <pc:sldMk cId="1797089752" sldId="7278"/>
            <ac:cxnSpMk id="88" creationId="{2C397EC2-4D00-44FD-8606-0D0BCDFB875F}"/>
          </ac:cxnSpMkLst>
        </pc:cxnChg>
        <pc:cxnChg chg="add mod">
          <ac:chgData name="Al Brooks" userId="34fc579134f071c1" providerId="LiveId" clId="{C5816D87-3DD3-41C6-BCE5-8950D0CCE38E}" dt="2021-07-01T21:07:31.910" v="2583"/>
          <ac:cxnSpMkLst>
            <pc:docMk/>
            <pc:sldMk cId="1797089752" sldId="7278"/>
            <ac:cxnSpMk id="89" creationId="{41E5E05F-080D-4F03-A7B2-0367685312BB}"/>
          </ac:cxnSpMkLst>
        </pc:cxnChg>
        <pc:cxnChg chg="add del mod">
          <ac:chgData name="Al Brooks" userId="34fc579134f071c1" providerId="LiveId" clId="{C5816D87-3DD3-41C6-BCE5-8950D0CCE38E}" dt="2021-07-01T21:08:01.164" v="2596" actId="478"/>
          <ac:cxnSpMkLst>
            <pc:docMk/>
            <pc:sldMk cId="1797089752" sldId="7278"/>
            <ac:cxnSpMk id="100" creationId="{FA7C2ED5-6287-440A-AEA3-220B77ACE15A}"/>
          </ac:cxnSpMkLst>
        </pc:cxnChg>
        <pc:cxnChg chg="add mod">
          <ac:chgData name="Al Brooks" userId="34fc579134f071c1" providerId="LiveId" clId="{C5816D87-3DD3-41C6-BCE5-8950D0CCE38E}" dt="2021-07-01T21:34:57.313" v="3190" actId="14100"/>
          <ac:cxnSpMkLst>
            <pc:docMk/>
            <pc:sldMk cId="1797089752" sldId="7278"/>
            <ac:cxnSpMk id="103" creationId="{FB3E0A44-E699-4805-B197-84DE1397A29B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65" creationId="{0C75C7CE-9792-4EE4-84F9-0AC6F5380C46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67" creationId="{1809916D-2B92-4BA4-8D8A-98D4EDDBB89B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68" creationId="{50492F74-039B-4FB2-8FAF-BD5D9B4D93DC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69" creationId="{A34FFABA-60C9-4780-81FA-E8AA22B42EE0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0" creationId="{83886CD3-AB81-44E7-BA3F-EA6B78F3E731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1" creationId="{F82498C9-434E-43D5-BEA9-587EFD93F3F0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4" creationId="{CB735BFA-8EF6-42AF-9D98-380EEF073D98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5" creationId="{1FDAFBAD-A27A-4E46-8419-944E34B65C8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6" creationId="{F0F3E19E-C7CF-4582-BCCC-C17AAA44CCA8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7" creationId="{1CFF7DD8-9118-48BC-A73C-AEBC938EB83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8" creationId="{78E0BBBF-C4DA-4F1D-BEB8-AC363A791C69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79" creationId="{716B79E6-B99B-4576-93B0-4B801A1CB39E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0" creationId="{940FE429-09E5-4787-8782-44D239619A7A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1" creationId="{0D5A8537-D6B6-4D37-8488-28C43B280CE1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2" creationId="{576CB77E-1E30-42A3-8CC0-BA5B9332124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3" creationId="{1A58D87F-623F-492C-B3E2-5047B1DEB630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4" creationId="{ED73CE42-6263-4FC9-A504-FE71386F4C31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5" creationId="{BBD88B57-855E-474D-A898-B27868E80EE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6" creationId="{1AFBD628-62F1-460C-8AE7-080DBB1B48AB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7" creationId="{90765806-3BF7-4AB8-812E-6E5302ADBCA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8" creationId="{15CF4DA6-332F-4F9E-9FB8-B8B392CCE73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89" creationId="{BFC46B52-C6F3-445D-96B1-0DC723F65F77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0" creationId="{494DDE0C-D8FB-48AF-9289-28D988FEC2E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1" creationId="{439F5094-44DE-4FD2-8F6F-A595285DBFA7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2" creationId="{69A43A82-7B40-4FC0-A216-9955DD5306F8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3" creationId="{38C15C56-6349-4F88-8C98-BE780D51245C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4" creationId="{8D91A594-3D62-466E-9B8A-6B5D486AD96E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5" creationId="{CC6402E0-3FAB-4619-944C-E8EC974CBA52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6" creationId="{5169F1E4-CBF6-4A71-AAE0-61972604DB9A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7" creationId="{E7B40A32-F4C2-4A5C-A29C-595364212583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8" creationId="{5BE3A4AA-5BEC-40A1-BA8E-1837D887F0B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199" creationId="{679226B0-81BA-4940-89FD-69A8DDDB6D7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0" creationId="{F10CD2A8-37B4-4148-ACC1-79840B5CE31C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1" creationId="{6DF5ABC2-B48F-4047-881E-3E263FB43180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2" creationId="{DDE84BBB-7CAE-44D7-8843-12815141E593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3" creationId="{B4F0434D-7FFF-4BD8-9A5F-69BB045AFBD7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4" creationId="{4EE901DA-786B-4259-9261-F12769336322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5" creationId="{D497A876-D6D2-43A0-A2E6-E68369CDB63E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6" creationId="{F89AE0B5-78AD-413C-88D9-A1179D1A7E13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07" creationId="{42BE02DE-802E-436E-815F-55A3C5A9C89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19" creationId="{8005E71D-CB1B-4027-86EC-12E730E02551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0" creationId="{1335E4E4-3AF3-44A6-9284-7FA9EC42C548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1" creationId="{D882EAD8-5CEE-4652-9618-4FAACA73D5F4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6" creationId="{B4F1A2DD-9E2E-4E7C-85F3-D130E1D67B5D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7" creationId="{4C78726A-4661-4C4D-835B-EDB3BDA6F4A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8" creationId="{D0F47505-B656-45B7-B7F2-C5664DA7CFE5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29" creationId="{1ED9DA0E-662F-4717-A0D7-553B26CCB6D6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30" creationId="{25ECBFA0-442C-4FE7-9608-12EEE2DC32BA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31" creationId="{6715571B-416F-4500-998C-8D8AAC064EDB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32" creationId="{4653EDE3-D2E6-4D4F-A7DE-B6208C655EB1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33" creationId="{6C723080-49B8-4CDC-9CC4-8BD1C190C3B4}"/>
          </ac:cxnSpMkLst>
        </pc:cxnChg>
        <pc:cxnChg chg="del">
          <ac:chgData name="Al Brooks" userId="34fc579134f071c1" providerId="LiveId" clId="{C5816D87-3DD3-41C6-BCE5-8950D0CCE38E}" dt="2021-07-01T21:42:45.425" v="3257" actId="478"/>
          <ac:cxnSpMkLst>
            <pc:docMk/>
            <pc:sldMk cId="1797089752" sldId="7278"/>
            <ac:cxnSpMk id="234" creationId="{AC481128-FEDD-4700-A24E-C8CAB6757E7E}"/>
          </ac:cxnSpMkLst>
        </pc:cxnChg>
      </pc:sldChg>
      <pc:sldChg chg="del">
        <pc:chgData name="Al Brooks" userId="34fc579134f071c1" providerId="LiveId" clId="{C5816D87-3DD3-41C6-BCE5-8950D0CCE38E}" dt="2021-07-01T17:15:46.403" v="0" actId="47"/>
        <pc:sldMkLst>
          <pc:docMk/>
          <pc:sldMk cId="971137321" sldId="7279"/>
        </pc:sldMkLst>
      </pc:sldChg>
      <pc:sldChg chg="modSp add del mod">
        <pc:chgData name="Al Brooks" userId="34fc579134f071c1" providerId="LiveId" clId="{C5816D87-3DD3-41C6-BCE5-8950D0CCE38E}" dt="2021-07-01T21:04:39.947" v="2543" actId="47"/>
        <pc:sldMkLst>
          <pc:docMk/>
          <pc:sldMk cId="3455260615" sldId="7279"/>
        </pc:sldMkLst>
        <pc:spChg chg="mod">
          <ac:chgData name="Al Brooks" userId="34fc579134f071c1" providerId="LiveId" clId="{C5816D87-3DD3-41C6-BCE5-8950D0CCE38E}" dt="2021-07-01T17:24:10.319" v="601" actId="20577"/>
          <ac:spMkLst>
            <pc:docMk/>
            <pc:sldMk cId="3455260615" sldId="7279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1T17:25:05.353" v="704" actId="20577"/>
          <ac:spMkLst>
            <pc:docMk/>
            <pc:sldMk cId="3455260615" sldId="7279"/>
            <ac:spMk id="82" creationId="{AFC00B20-665C-4FD5-A66E-FB35DBE3186C}"/>
          </ac:spMkLst>
        </pc:spChg>
      </pc:sldChg>
      <pc:sldChg chg="addSp delSp modSp add del mod ord">
        <pc:chgData name="Al Brooks" userId="34fc579134f071c1" providerId="LiveId" clId="{C5816D87-3DD3-41C6-BCE5-8950D0CCE38E}" dt="2021-07-07T00:06:53.275" v="8243"/>
        <pc:sldMkLst>
          <pc:docMk/>
          <pc:sldMk cId="16598745" sldId="7280"/>
        </pc:sldMkLst>
        <pc:spChg chg="mod">
          <ac:chgData name="Al Brooks" userId="34fc579134f071c1" providerId="LiveId" clId="{C5816D87-3DD3-41C6-BCE5-8950D0CCE38E}" dt="2021-07-06T15:54:19.628" v="7692" actId="6549"/>
          <ac:spMkLst>
            <pc:docMk/>
            <pc:sldMk cId="16598745" sldId="7280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6T23:59:40.946" v="8133" actId="167"/>
          <ac:spMkLst>
            <pc:docMk/>
            <pc:sldMk cId="16598745" sldId="7280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6T23:56:38.234" v="8110" actId="108"/>
          <ac:spMkLst>
            <pc:docMk/>
            <pc:sldMk cId="16598745" sldId="7280"/>
            <ac:spMk id="81" creationId="{668D4C80-16CF-4CB4-BC5E-0CFA68278261}"/>
          </ac:spMkLst>
        </pc:spChg>
        <pc:spChg chg="add mod">
          <ac:chgData name="Al Brooks" userId="34fc579134f071c1" providerId="LiveId" clId="{C5816D87-3DD3-41C6-BCE5-8950D0CCE38E}" dt="2021-07-01T18:31:00.533" v="949" actId="6549"/>
          <ac:spMkLst>
            <pc:docMk/>
            <pc:sldMk cId="16598745" sldId="7280"/>
            <ac:spMk id="84" creationId="{F411C737-3846-4DB1-A7BD-8E4AED1C02C3}"/>
          </ac:spMkLst>
        </pc:spChg>
        <pc:spChg chg="mod">
          <ac:chgData name="Al Brooks" userId="34fc579134f071c1" providerId="LiveId" clId="{C5816D87-3DD3-41C6-BCE5-8950D0CCE38E}" dt="2021-07-06T23:55:39.683" v="8073" actId="14100"/>
          <ac:spMkLst>
            <pc:docMk/>
            <pc:sldMk cId="16598745" sldId="7280"/>
            <ac:spMk id="87" creationId="{54931E0A-BF9A-4082-B6A1-2BD47237AEEE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58" creationId="{08BFB659-E588-4EF6-97C9-5E906EE97478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59" creationId="{C3550631-B98C-4F7F-9EC6-045B4692A64C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60" creationId="{07669A2D-2076-40DC-B408-3EEBD640E17B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61" creationId="{E7F0FBCF-4BCD-4309-A57E-8F3AABB57B92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62" creationId="{FAA3240B-3F1A-45AE-8615-EA2830ADB45A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64" creationId="{E1557463-62D4-48FF-A5E4-03DC6CB998A5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66" creationId="{664C17B3-29E4-43A9-9FDF-829C7E586CB8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72" creationId="{E4CD7253-E6D5-4B5D-B69C-04439CED7A82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173" creationId="{79D4AC47-F703-417A-9440-176CA0E7A34F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08" creationId="{92054B8F-2113-4140-8FD6-3EB6D554A238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09" creationId="{02F49A7C-F265-40EF-B76E-78A687C1B363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10" creationId="{18A2030A-1147-45F9-A2BF-0463444EC344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11" creationId="{34F35453-0660-436E-A5C2-027C803811E9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12" creationId="{09F5F6D7-2FAB-40CE-B279-E2D5D18D2496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17" creationId="{2C48B5F5-D571-4CBD-9433-A6374396560C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18" creationId="{CFD27388-CF26-46B8-9677-90C6F8839BDC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35" creationId="{96A39AA9-C378-403A-8B07-E1940DB2F460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36" creationId="{A1A64757-A34C-4634-B5E4-CC7828F73040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37" creationId="{09453020-CB34-4FAA-BCD0-5297A1AE7797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38" creationId="{A829CB22-A8BA-45A7-BA32-E12C5C66ADB7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39" creationId="{4F79AA97-1BF9-45FE-B96B-12BA873E8EEC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40" creationId="{FBE5D7DD-3268-4DAC-97CB-F1FDE29BCEAC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41" creationId="{7B5653CF-BA6F-449B-AD1F-9DD69996895F}"/>
          </ac:spMkLst>
        </pc:spChg>
        <pc:spChg chg="del">
          <ac:chgData name="Al Brooks" userId="34fc579134f071c1" providerId="LiveId" clId="{C5816D87-3DD3-41C6-BCE5-8950D0CCE38E}" dt="2021-07-06T23:56:47.157" v="8111" actId="478"/>
          <ac:spMkLst>
            <pc:docMk/>
            <pc:sldMk cId="16598745" sldId="7280"/>
            <ac:spMk id="242" creationId="{80F6B2C8-74F7-4368-9DB2-527A2FACB0AD}"/>
          </ac:spMkLst>
        </pc:spChg>
        <pc:picChg chg="del mod">
          <ac:chgData name="Al Brooks" userId="34fc579134f071c1" providerId="LiveId" clId="{C5816D87-3DD3-41C6-BCE5-8950D0CCE38E}" dt="2021-07-06T23:54:56.699" v="8059" actId="478"/>
          <ac:picMkLst>
            <pc:docMk/>
            <pc:sldMk cId="16598745" sldId="7280"/>
            <ac:picMk id="3" creationId="{62BB5C69-1933-41A9-B37E-42755159B166}"/>
          </ac:picMkLst>
        </pc:picChg>
        <pc:picChg chg="add mod ord modCrop">
          <ac:chgData name="Al Brooks" userId="34fc579134f071c1" providerId="LiveId" clId="{C5816D87-3DD3-41C6-BCE5-8950D0CCE38E}" dt="2021-07-06T23:55:28.545" v="8070" actId="14100"/>
          <ac:picMkLst>
            <pc:docMk/>
            <pc:sldMk cId="16598745" sldId="7280"/>
            <ac:picMk id="4" creationId="{23F1CE33-FB67-4505-992A-E99C496CFE8B}"/>
          </ac:picMkLst>
        </pc:pic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65" creationId="{0C75C7CE-9792-4EE4-84F9-0AC6F5380C46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67" creationId="{1809916D-2B92-4BA4-8D8A-98D4EDDBB89B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68" creationId="{50492F74-039B-4FB2-8FAF-BD5D9B4D93DC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69" creationId="{A34FFABA-60C9-4780-81FA-E8AA22B42EE0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0" creationId="{83886CD3-AB81-44E7-BA3F-EA6B78F3E731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1" creationId="{F82498C9-434E-43D5-BEA9-587EFD93F3F0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4" creationId="{CB735BFA-8EF6-42AF-9D98-380EEF073D98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5" creationId="{1FDAFBAD-A27A-4E46-8419-944E34B65C8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6" creationId="{F0F3E19E-C7CF-4582-BCCC-C17AAA44CCA8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7" creationId="{1CFF7DD8-9118-48BC-A73C-AEBC938EB83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8" creationId="{78E0BBBF-C4DA-4F1D-BEB8-AC363A791C69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79" creationId="{716B79E6-B99B-4576-93B0-4B801A1CB39E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0" creationId="{940FE429-09E5-4787-8782-44D239619A7A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1" creationId="{0D5A8537-D6B6-4D37-8488-28C43B280CE1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2" creationId="{576CB77E-1E30-42A3-8CC0-BA5B9332124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3" creationId="{1A58D87F-623F-492C-B3E2-5047B1DEB630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4" creationId="{ED73CE42-6263-4FC9-A504-FE71386F4C31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5" creationId="{BBD88B57-855E-474D-A898-B27868E80EE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6" creationId="{1AFBD628-62F1-460C-8AE7-080DBB1B48AB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7" creationId="{90765806-3BF7-4AB8-812E-6E5302ADBCA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8" creationId="{15CF4DA6-332F-4F9E-9FB8-B8B392CCE73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89" creationId="{BFC46B52-C6F3-445D-96B1-0DC723F65F77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0" creationId="{494DDE0C-D8FB-48AF-9289-28D988FEC2E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1" creationId="{439F5094-44DE-4FD2-8F6F-A595285DBFA7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2" creationId="{69A43A82-7B40-4FC0-A216-9955DD5306F8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3" creationId="{38C15C56-6349-4F88-8C98-BE780D51245C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4" creationId="{8D91A594-3D62-466E-9B8A-6B5D486AD96E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5" creationId="{CC6402E0-3FAB-4619-944C-E8EC974CBA52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6" creationId="{5169F1E4-CBF6-4A71-AAE0-61972604DB9A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7" creationId="{E7B40A32-F4C2-4A5C-A29C-595364212583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8" creationId="{5BE3A4AA-5BEC-40A1-BA8E-1837D887F0B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199" creationId="{679226B0-81BA-4940-89FD-69A8DDDB6D7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0" creationId="{F10CD2A8-37B4-4148-ACC1-79840B5CE31C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1" creationId="{6DF5ABC2-B48F-4047-881E-3E263FB43180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2" creationId="{DDE84BBB-7CAE-44D7-8843-12815141E593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3" creationId="{B4F0434D-7FFF-4BD8-9A5F-69BB045AFBD7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4" creationId="{4EE901DA-786B-4259-9261-F12769336322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5" creationId="{D497A876-D6D2-43A0-A2E6-E68369CDB63E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6" creationId="{F89AE0B5-78AD-413C-88D9-A1179D1A7E13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07" creationId="{42BE02DE-802E-436E-815F-55A3C5A9C89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19" creationId="{8005E71D-CB1B-4027-86EC-12E730E02551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0" creationId="{1335E4E4-3AF3-44A6-9284-7FA9EC42C548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1" creationId="{D882EAD8-5CEE-4652-9618-4FAACA73D5F4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6" creationId="{B4F1A2DD-9E2E-4E7C-85F3-D130E1D67B5D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7" creationId="{4C78726A-4661-4C4D-835B-EDB3BDA6F4A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8" creationId="{D0F47505-B656-45B7-B7F2-C5664DA7CFE5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29" creationId="{1ED9DA0E-662F-4717-A0D7-553B26CCB6D6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30" creationId="{25ECBFA0-442C-4FE7-9608-12EEE2DC32BA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31" creationId="{6715571B-416F-4500-998C-8D8AAC064EDB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32" creationId="{4653EDE3-D2E6-4D4F-A7DE-B6208C655EB1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33" creationId="{6C723080-49B8-4CDC-9CC4-8BD1C190C3B4}"/>
          </ac:cxnSpMkLst>
        </pc:cxnChg>
        <pc:cxnChg chg="del">
          <ac:chgData name="Al Brooks" userId="34fc579134f071c1" providerId="LiveId" clId="{C5816D87-3DD3-41C6-BCE5-8950D0CCE38E}" dt="2021-07-06T23:56:47.157" v="8111" actId="478"/>
          <ac:cxnSpMkLst>
            <pc:docMk/>
            <pc:sldMk cId="16598745" sldId="7280"/>
            <ac:cxnSpMk id="234" creationId="{AC481128-FEDD-4700-A24E-C8CAB6757E7E}"/>
          </ac:cxnSpMkLst>
        </pc:cxnChg>
      </pc:sldChg>
      <pc:sldChg chg="addSp delSp modSp add mod ord">
        <pc:chgData name="Al Brooks" userId="34fc579134f071c1" providerId="LiveId" clId="{C5816D87-3DD3-41C6-BCE5-8950D0CCE38E}" dt="2021-07-07T00:06:53.275" v="8243"/>
        <pc:sldMkLst>
          <pc:docMk/>
          <pc:sldMk cId="1397397307" sldId="7281"/>
        </pc:sldMkLst>
        <pc:spChg chg="mod">
          <ac:chgData name="Al Brooks" userId="34fc579134f071c1" providerId="LiveId" clId="{C5816D87-3DD3-41C6-BCE5-8950D0CCE38E}" dt="2021-07-02T20:50:13.740" v="5574" actId="6549"/>
          <ac:spMkLst>
            <pc:docMk/>
            <pc:sldMk cId="1397397307" sldId="7281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6T23:59:57.324" v="8139" actId="167"/>
          <ac:spMkLst>
            <pc:docMk/>
            <pc:sldMk cId="1397397307" sldId="7281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2T20:50:10.742" v="5572" actId="6549"/>
          <ac:spMkLst>
            <pc:docMk/>
            <pc:sldMk cId="1397397307" sldId="7281"/>
            <ac:spMk id="81" creationId="{668D4C80-16CF-4CB4-BC5E-0CFA68278261}"/>
          </ac:spMkLst>
        </pc:spChg>
        <pc:spChg chg="add mod">
          <ac:chgData name="Al Brooks" userId="34fc579134f071c1" providerId="LiveId" clId="{C5816D87-3DD3-41C6-BCE5-8950D0CCE38E}" dt="2021-07-01T18:31:04.751" v="950"/>
          <ac:spMkLst>
            <pc:docMk/>
            <pc:sldMk cId="1397397307" sldId="7281"/>
            <ac:spMk id="84" creationId="{D12434BC-C0B2-45C4-AC42-DD25418559F6}"/>
          </ac:spMkLst>
        </pc:spChg>
        <pc:spChg chg="mod">
          <ac:chgData name="Al Brooks" userId="34fc579134f071c1" providerId="LiveId" clId="{C5816D87-3DD3-41C6-BCE5-8950D0CCE38E}" dt="2021-07-06T23:59:15.672" v="8132" actId="14100"/>
          <ac:spMkLst>
            <pc:docMk/>
            <pc:sldMk cId="1397397307" sldId="7281"/>
            <ac:spMk id="87" creationId="{54931E0A-BF9A-4082-B6A1-2BD47237AEEE}"/>
          </ac:spMkLst>
        </pc:spChg>
        <pc:picChg chg="add mod ord modCrop">
          <ac:chgData name="Al Brooks" userId="34fc579134f071c1" providerId="LiveId" clId="{C5816D87-3DD3-41C6-BCE5-8950D0CCE38E}" dt="2021-07-06T23:59:53.976" v="8138" actId="167"/>
          <ac:picMkLst>
            <pc:docMk/>
            <pc:sldMk cId="1397397307" sldId="7281"/>
            <ac:picMk id="3" creationId="{C2844B45-D0B1-46BF-80AD-EE7B751E8EE0}"/>
          </ac:picMkLst>
        </pc:picChg>
        <pc:picChg chg="del">
          <ac:chgData name="Al Brooks" userId="34fc579134f071c1" providerId="LiveId" clId="{C5816D87-3DD3-41C6-BCE5-8950D0CCE38E}" dt="2021-07-01T18:30:49.098" v="938" actId="478"/>
          <ac:picMkLst>
            <pc:docMk/>
            <pc:sldMk cId="1397397307" sldId="7281"/>
            <ac:picMk id="4" creationId="{FAF52F3B-2230-42CD-9021-ABDD2D697830}"/>
          </ac:picMkLst>
        </pc:picChg>
      </pc:sldChg>
      <pc:sldChg chg="addSp delSp modSp add del mod ord">
        <pc:chgData name="Al Brooks" userId="34fc579134f071c1" providerId="LiveId" clId="{C5816D87-3DD3-41C6-BCE5-8950D0CCE38E}" dt="2021-07-01T21:41:05.757" v="3256" actId="2696"/>
        <pc:sldMkLst>
          <pc:docMk/>
          <pc:sldMk cId="762904828" sldId="7282"/>
        </pc:sldMkLst>
        <pc:spChg chg="mod">
          <ac:chgData name="Al Brooks" userId="34fc579134f071c1" providerId="LiveId" clId="{C5816D87-3DD3-41C6-BCE5-8950D0CCE38E}" dt="2021-07-01T20:07:45.700" v="1846" actId="20577"/>
          <ac:spMkLst>
            <pc:docMk/>
            <pc:sldMk cId="762904828" sldId="7282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1T21:05:19.758" v="2554" actId="167"/>
          <ac:spMkLst>
            <pc:docMk/>
            <pc:sldMk cId="762904828" sldId="7282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1T21:11:28.688" v="2837" actId="1076"/>
          <ac:spMkLst>
            <pc:docMk/>
            <pc:sldMk cId="762904828" sldId="7282"/>
            <ac:spMk id="82" creationId="{AFC00B20-665C-4FD5-A66E-FB35DBE3186C}"/>
          </ac:spMkLst>
        </pc:spChg>
        <pc:spChg chg="add del mod">
          <ac:chgData name="Al Brooks" userId="34fc579134f071c1" providerId="LiveId" clId="{C5816D87-3DD3-41C6-BCE5-8950D0CCE38E}" dt="2021-07-01T21:11:34.142" v="2838" actId="478"/>
          <ac:spMkLst>
            <pc:docMk/>
            <pc:sldMk cId="762904828" sldId="7282"/>
            <ac:spMk id="83" creationId="{37F810B7-062C-4EC6-91D0-70B81C27B9DC}"/>
          </ac:spMkLst>
        </pc:spChg>
        <pc:spChg chg="add mod">
          <ac:chgData name="Al Brooks" userId="34fc579134f071c1" providerId="LiveId" clId="{C5816D87-3DD3-41C6-BCE5-8950D0CCE38E}" dt="2021-07-01T21:12:06.642" v="2862" actId="108"/>
          <ac:spMkLst>
            <pc:docMk/>
            <pc:sldMk cId="762904828" sldId="7282"/>
            <ac:spMk id="84" creationId="{3B9E251F-19DD-49B0-8AC7-28D45F292C29}"/>
          </ac:spMkLst>
        </pc:spChg>
        <pc:spChg chg="add mod">
          <ac:chgData name="Al Brooks" userId="34fc579134f071c1" providerId="LiveId" clId="{C5816D87-3DD3-41C6-BCE5-8950D0CCE38E}" dt="2021-07-01T21:08:41.249" v="2605"/>
          <ac:spMkLst>
            <pc:docMk/>
            <pc:sldMk cId="762904828" sldId="7282"/>
            <ac:spMk id="86" creationId="{4C78B3C9-7A4F-4D6F-AF51-479B24AA6766}"/>
          </ac:spMkLst>
        </pc:spChg>
        <pc:spChg chg="add mod">
          <ac:chgData name="Al Brooks" userId="34fc579134f071c1" providerId="LiveId" clId="{C5816D87-3DD3-41C6-BCE5-8950D0CCE38E}" dt="2021-07-01T21:09:07.531" v="2609" actId="14100"/>
          <ac:spMkLst>
            <pc:docMk/>
            <pc:sldMk cId="762904828" sldId="7282"/>
            <ac:spMk id="88" creationId="{75B1E06A-F977-495A-88D8-E6ABBF561A35}"/>
          </ac:spMkLst>
        </pc:spChg>
        <pc:spChg chg="add mod">
          <ac:chgData name="Al Brooks" userId="34fc579134f071c1" providerId="LiveId" clId="{C5816D87-3DD3-41C6-BCE5-8950D0CCE38E}" dt="2021-07-01T21:11:16.062" v="2834" actId="14100"/>
          <ac:spMkLst>
            <pc:docMk/>
            <pc:sldMk cId="762904828" sldId="7282"/>
            <ac:spMk id="92" creationId="{BC02833C-9737-4E69-96A3-463DBC5F5745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58" creationId="{08BFB659-E588-4EF6-97C9-5E906EE97478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59" creationId="{C3550631-B98C-4F7F-9EC6-045B4692A64C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60" creationId="{07669A2D-2076-40DC-B408-3EEBD640E17B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61" creationId="{E7F0FBCF-4BCD-4309-A57E-8F3AABB57B92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62" creationId="{FAA3240B-3F1A-45AE-8615-EA2830ADB45A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64" creationId="{E1557463-62D4-48FF-A5E4-03DC6CB998A5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66" creationId="{664C17B3-29E4-43A9-9FDF-829C7E586CB8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72" creationId="{E4CD7253-E6D5-4B5D-B69C-04439CED7A82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173" creationId="{79D4AC47-F703-417A-9440-176CA0E7A34F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08" creationId="{92054B8F-2113-4140-8FD6-3EB6D554A238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09" creationId="{02F49A7C-F265-40EF-B76E-78A687C1B363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10" creationId="{18A2030A-1147-45F9-A2BF-0463444EC344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11" creationId="{34F35453-0660-436E-A5C2-027C803811E9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12" creationId="{09F5F6D7-2FAB-40CE-B279-E2D5D18D2496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17" creationId="{2C48B5F5-D571-4CBD-9433-A6374396560C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18" creationId="{CFD27388-CF26-46B8-9677-90C6F8839BDC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35" creationId="{96A39AA9-C378-403A-8B07-E1940DB2F460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36" creationId="{A1A64757-A34C-4634-B5E4-CC7828F73040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37" creationId="{09453020-CB34-4FAA-BCD0-5297A1AE7797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38" creationId="{A829CB22-A8BA-45A7-BA32-E12C5C66ADB7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39" creationId="{4F79AA97-1BF9-45FE-B96B-12BA873E8EEC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40" creationId="{FBE5D7DD-3268-4DAC-97CB-F1FDE29BCEAC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41" creationId="{7B5653CF-BA6F-449B-AD1F-9DD69996895F}"/>
          </ac:spMkLst>
        </pc:spChg>
        <pc:spChg chg="del">
          <ac:chgData name="Al Brooks" userId="34fc579134f071c1" providerId="LiveId" clId="{C5816D87-3DD3-41C6-BCE5-8950D0CCE38E}" dt="2021-07-01T21:41:01.201" v="3255" actId="478"/>
          <ac:spMkLst>
            <pc:docMk/>
            <pc:sldMk cId="762904828" sldId="7282"/>
            <ac:spMk id="242" creationId="{80F6B2C8-74F7-4368-9DB2-527A2FACB0AD}"/>
          </ac:spMkLst>
        </pc:spChg>
        <pc:picChg chg="add mod ord">
          <ac:chgData name="Al Brooks" userId="34fc579134f071c1" providerId="LiveId" clId="{C5816D87-3DD3-41C6-BCE5-8950D0CCE38E}" dt="2021-07-01T21:05:12.298" v="2552" actId="167"/>
          <ac:picMkLst>
            <pc:docMk/>
            <pc:sldMk cId="762904828" sldId="7282"/>
            <ac:picMk id="85" creationId="{BFF72448-6288-4AD7-8546-2AA35154CDCF}"/>
          </ac:picMkLst>
        </pc:picChg>
        <pc:cxnChg chg="add mod">
          <ac:chgData name="Al Brooks" userId="34fc579134f071c1" providerId="LiveId" clId="{C5816D87-3DD3-41C6-BCE5-8950D0CCE38E}" dt="2021-07-01T21:11:45.133" v="2842" actId="1076"/>
          <ac:cxnSpMkLst>
            <pc:docMk/>
            <pc:sldMk cId="762904828" sldId="7282"/>
            <ac:cxnSpMk id="87" creationId="{49EBE806-27FC-4827-80DA-4CC9A2AC1178}"/>
          </ac:cxnSpMkLst>
        </pc:cxnChg>
        <pc:cxnChg chg="add mod">
          <ac:chgData name="Al Brooks" userId="34fc579134f071c1" providerId="LiveId" clId="{C5816D87-3DD3-41C6-BCE5-8950D0CCE38E}" dt="2021-07-01T21:10:46.200" v="2828"/>
          <ac:cxnSpMkLst>
            <pc:docMk/>
            <pc:sldMk cId="762904828" sldId="7282"/>
            <ac:cxnSpMk id="89" creationId="{F0282E13-C2AA-49F1-A881-6DD47E04A81D}"/>
          </ac:cxnSpMkLst>
        </pc:cxnChg>
        <pc:cxnChg chg="add mod">
          <ac:chgData name="Al Brooks" userId="34fc579134f071c1" providerId="LiveId" clId="{C5816D87-3DD3-41C6-BCE5-8950D0CCE38E}" dt="2021-07-01T21:10:46.200" v="2828"/>
          <ac:cxnSpMkLst>
            <pc:docMk/>
            <pc:sldMk cId="762904828" sldId="7282"/>
            <ac:cxnSpMk id="90" creationId="{07720E85-1F26-4F35-8818-D77C3C56D93C}"/>
          </ac:cxnSpMkLst>
        </pc:cxnChg>
        <pc:cxnChg chg="add mod">
          <ac:chgData name="Al Brooks" userId="34fc579134f071c1" providerId="LiveId" clId="{C5816D87-3DD3-41C6-BCE5-8950D0CCE38E}" dt="2021-07-01T21:10:46.200" v="2828"/>
          <ac:cxnSpMkLst>
            <pc:docMk/>
            <pc:sldMk cId="762904828" sldId="7282"/>
            <ac:cxnSpMk id="91" creationId="{55F99960-EEED-4A35-82AF-7D0B1A85838E}"/>
          </ac:cxnSpMkLst>
        </pc:cxnChg>
        <pc:cxnChg chg="add mod">
          <ac:chgData name="Al Brooks" userId="34fc579134f071c1" providerId="LiveId" clId="{C5816D87-3DD3-41C6-BCE5-8950D0CCE38E}" dt="2021-07-01T21:11:24.641" v="2836" actId="14100"/>
          <ac:cxnSpMkLst>
            <pc:docMk/>
            <pc:sldMk cId="762904828" sldId="7282"/>
            <ac:cxnSpMk id="93" creationId="{75D21DFA-A5D0-40F9-8B21-EC27196A1F98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65" creationId="{0C75C7CE-9792-4EE4-84F9-0AC6F5380C46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67" creationId="{1809916D-2B92-4BA4-8D8A-98D4EDDBB89B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68" creationId="{50492F74-039B-4FB2-8FAF-BD5D9B4D93DC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69" creationId="{A34FFABA-60C9-4780-81FA-E8AA22B42EE0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0" creationId="{83886CD3-AB81-44E7-BA3F-EA6B78F3E731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1" creationId="{F82498C9-434E-43D5-BEA9-587EFD93F3F0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4" creationId="{CB735BFA-8EF6-42AF-9D98-380EEF073D98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5" creationId="{1FDAFBAD-A27A-4E46-8419-944E34B65C8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6" creationId="{F0F3E19E-C7CF-4582-BCCC-C17AAA44CCA8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7" creationId="{1CFF7DD8-9118-48BC-A73C-AEBC938EB83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8" creationId="{78E0BBBF-C4DA-4F1D-BEB8-AC363A791C69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79" creationId="{716B79E6-B99B-4576-93B0-4B801A1CB39E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0" creationId="{940FE429-09E5-4787-8782-44D239619A7A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1" creationId="{0D5A8537-D6B6-4D37-8488-28C43B280CE1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2" creationId="{576CB77E-1E30-42A3-8CC0-BA5B9332124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3" creationId="{1A58D87F-623F-492C-B3E2-5047B1DEB630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4" creationId="{ED73CE42-6263-4FC9-A504-FE71386F4C31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5" creationId="{BBD88B57-855E-474D-A898-B27868E80EE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6" creationId="{1AFBD628-62F1-460C-8AE7-080DBB1B48AB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7" creationId="{90765806-3BF7-4AB8-812E-6E5302ADBCA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8" creationId="{15CF4DA6-332F-4F9E-9FB8-B8B392CCE73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89" creationId="{BFC46B52-C6F3-445D-96B1-0DC723F65F77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0" creationId="{494DDE0C-D8FB-48AF-9289-28D988FEC2E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1" creationId="{439F5094-44DE-4FD2-8F6F-A595285DBFA7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2" creationId="{69A43A82-7B40-4FC0-A216-9955DD5306F8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3" creationId="{38C15C56-6349-4F88-8C98-BE780D51245C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4" creationId="{8D91A594-3D62-466E-9B8A-6B5D486AD96E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5" creationId="{CC6402E0-3FAB-4619-944C-E8EC974CBA52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6" creationId="{5169F1E4-CBF6-4A71-AAE0-61972604DB9A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7" creationId="{E7B40A32-F4C2-4A5C-A29C-595364212583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8" creationId="{5BE3A4AA-5BEC-40A1-BA8E-1837D887F0B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199" creationId="{679226B0-81BA-4940-89FD-69A8DDDB6D7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0" creationId="{F10CD2A8-37B4-4148-ACC1-79840B5CE31C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1" creationId="{6DF5ABC2-B48F-4047-881E-3E263FB43180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2" creationId="{DDE84BBB-7CAE-44D7-8843-12815141E593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3" creationId="{B4F0434D-7FFF-4BD8-9A5F-69BB045AFBD7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4" creationId="{4EE901DA-786B-4259-9261-F12769336322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5" creationId="{D497A876-D6D2-43A0-A2E6-E68369CDB63E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6" creationId="{F89AE0B5-78AD-413C-88D9-A1179D1A7E13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07" creationId="{42BE02DE-802E-436E-815F-55A3C5A9C89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19" creationId="{8005E71D-CB1B-4027-86EC-12E730E02551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0" creationId="{1335E4E4-3AF3-44A6-9284-7FA9EC42C548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1" creationId="{D882EAD8-5CEE-4652-9618-4FAACA73D5F4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6" creationId="{B4F1A2DD-9E2E-4E7C-85F3-D130E1D67B5D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7" creationId="{4C78726A-4661-4C4D-835B-EDB3BDA6F4A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8" creationId="{D0F47505-B656-45B7-B7F2-C5664DA7CFE5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29" creationId="{1ED9DA0E-662F-4717-A0D7-553B26CCB6D6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30" creationId="{25ECBFA0-442C-4FE7-9608-12EEE2DC32BA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31" creationId="{6715571B-416F-4500-998C-8D8AAC064EDB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32" creationId="{4653EDE3-D2E6-4D4F-A7DE-B6208C655EB1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33" creationId="{6C723080-49B8-4CDC-9CC4-8BD1C190C3B4}"/>
          </ac:cxnSpMkLst>
        </pc:cxnChg>
        <pc:cxnChg chg="del">
          <ac:chgData name="Al Brooks" userId="34fc579134f071c1" providerId="LiveId" clId="{C5816D87-3DD3-41C6-BCE5-8950D0CCE38E}" dt="2021-07-01T21:41:01.201" v="3255" actId="478"/>
          <ac:cxnSpMkLst>
            <pc:docMk/>
            <pc:sldMk cId="762904828" sldId="7282"/>
            <ac:cxnSpMk id="234" creationId="{AC481128-FEDD-4700-A24E-C8CAB6757E7E}"/>
          </ac:cxnSpMkLst>
        </pc:cxnChg>
      </pc:sldChg>
      <pc:sldChg chg="addSp delSp modSp add del mod ord">
        <pc:chgData name="Al Brooks" userId="34fc579134f071c1" providerId="LiveId" clId="{C5816D87-3DD3-41C6-BCE5-8950D0CCE38E}" dt="2021-07-07T00:20:32.468" v="8463" actId="2696"/>
        <pc:sldMkLst>
          <pc:docMk/>
          <pc:sldMk cId="2453179482" sldId="7282"/>
        </pc:sldMkLst>
        <pc:spChg chg="mod">
          <ac:chgData name="Al Brooks" userId="34fc579134f071c1" providerId="LiveId" clId="{C5816D87-3DD3-41C6-BCE5-8950D0CCE38E}" dt="2021-07-06T15:54:00.568" v="7688" actId="20577"/>
          <ac:spMkLst>
            <pc:docMk/>
            <pc:sldMk cId="2453179482" sldId="7282"/>
            <ac:spMk id="5" creationId="{00000000-0000-0000-0000-000000000000}"/>
          </ac:spMkLst>
        </pc:spChg>
        <pc:spChg chg="del mod">
          <ac:chgData name="Al Brooks" userId="34fc579134f071c1" providerId="LiveId" clId="{C5816D87-3DD3-41C6-BCE5-8950D0CCE38E}" dt="2021-07-07T00:09:08.068" v="8285" actId="478"/>
          <ac:spMkLst>
            <pc:docMk/>
            <pc:sldMk cId="2453179482" sldId="7282"/>
            <ac:spMk id="21" creationId="{D800B438-E78B-4C04-8812-E548DC25F1FB}"/>
          </ac:spMkLst>
        </pc:spChg>
        <pc:spChg chg="add mod ord">
          <ac:chgData name="Al Brooks" userId="34fc579134f071c1" providerId="LiveId" clId="{C5816D87-3DD3-41C6-BCE5-8950D0CCE38E}" dt="2021-07-07T00:09:11.712" v="8286" actId="167"/>
          <ac:spMkLst>
            <pc:docMk/>
            <pc:sldMk cId="2453179482" sldId="7282"/>
            <ac:spMk id="82" creationId="{B955BF8F-FDE8-4C0C-A0B1-CAA14714678C}"/>
          </ac:spMkLst>
        </pc:spChg>
        <pc:spChg chg="add del mod">
          <ac:chgData name="Al Brooks" userId="34fc579134f071c1" providerId="LiveId" clId="{C5816D87-3DD3-41C6-BCE5-8950D0CCE38E}" dt="2021-07-06T15:14:51.201" v="7641" actId="478"/>
          <ac:spMkLst>
            <pc:docMk/>
            <pc:sldMk cId="2453179482" sldId="7282"/>
            <ac:spMk id="85" creationId="{C9769267-24C6-4EB6-A172-0AF9A12C234C}"/>
          </ac:spMkLst>
        </pc:spChg>
        <pc:spChg chg="add del mod">
          <ac:chgData name="Al Brooks" userId="34fc579134f071c1" providerId="LiveId" clId="{C5816D87-3DD3-41C6-BCE5-8950D0CCE38E}" dt="2021-07-07T00:19:17.586" v="8414" actId="21"/>
          <ac:spMkLst>
            <pc:docMk/>
            <pc:sldMk cId="2453179482" sldId="7282"/>
            <ac:spMk id="87" creationId="{DC1E9DAB-F882-4D12-B016-41A4F94DD83F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88" creationId="{9226DD7B-418B-4A0B-A916-1A25F180BCB7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89" creationId="{BBADC12B-F4E7-4E06-93CA-71E151C3AA86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0" creationId="{23E0A0A6-EE3C-41B7-853F-792878277312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1" creationId="{0ECAEF1E-6B8D-4AD3-AF53-F282A3694637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2" creationId="{7A49F956-53F8-4BC8-9029-E8D4F3DC9E40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3" creationId="{097D0F44-6FFF-4345-A833-D3A0730119B1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4" creationId="{BA64A1F2-ECE0-4094-9FF4-54555C50064E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5" creationId="{F6BC8C2E-BBF1-4D10-BB79-1245C4CA989B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6" creationId="{DABDD3E2-B43D-43DB-BC54-AEA62F6393F0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7" creationId="{013BA249-C892-4C5C-B020-8296AC904DCB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8" creationId="{C7B16A40-5AC2-4601-B0E9-969A991065BC}"/>
          </ac:spMkLst>
        </pc:spChg>
        <pc:spChg chg="add mod">
          <ac:chgData name="Al Brooks" userId="34fc579134f071c1" providerId="LiveId" clId="{C5816D87-3DD3-41C6-BCE5-8950D0CCE38E}" dt="2021-07-07T00:09:03.794" v="8284"/>
          <ac:spMkLst>
            <pc:docMk/>
            <pc:sldMk cId="2453179482" sldId="7282"/>
            <ac:spMk id="99" creationId="{CE754BCF-F850-4261-A950-8A27CF68D351}"/>
          </ac:spMkLst>
        </pc:spChg>
        <pc:spChg chg="add del mod">
          <ac:chgData name="Al Brooks" userId="34fc579134f071c1" providerId="LiveId" clId="{C5816D87-3DD3-41C6-BCE5-8950D0CCE38E}" dt="2021-07-07T00:20:25.095" v="8462" actId="478"/>
          <ac:spMkLst>
            <pc:docMk/>
            <pc:sldMk cId="2453179482" sldId="7282"/>
            <ac:spMk id="101" creationId="{CE2D44C5-BDD4-4D08-BAD9-1C0D01BBB636}"/>
          </ac:spMkLst>
        </pc:spChg>
        <pc:spChg chg="add del mod">
          <ac:chgData name="Al Brooks" userId="34fc579134f071c1" providerId="LiveId" clId="{C5816D87-3DD3-41C6-BCE5-8950D0CCE38E}" dt="2021-07-07T00:19:02.308" v="8410" actId="478"/>
          <ac:spMkLst>
            <pc:docMk/>
            <pc:sldMk cId="2453179482" sldId="7282"/>
            <ac:spMk id="102" creationId="{871E6D93-3FA2-486D-842C-174044EAC210}"/>
          </ac:spMkLst>
        </pc:spChg>
        <pc:spChg chg="add del mod">
          <ac:chgData name="Al Brooks" userId="34fc579134f071c1" providerId="LiveId" clId="{C5816D87-3DD3-41C6-BCE5-8950D0CCE38E}" dt="2021-07-07T00:19:04.675" v="8412" actId="478"/>
          <ac:spMkLst>
            <pc:docMk/>
            <pc:sldMk cId="2453179482" sldId="7282"/>
            <ac:spMk id="103" creationId="{E653EA27-D134-46E2-8689-150975A8CBC5}"/>
          </ac:spMkLst>
        </pc:spChg>
        <pc:spChg chg="add mod">
          <ac:chgData name="Al Brooks" userId="34fc579134f071c1" providerId="LiveId" clId="{C5816D87-3DD3-41C6-BCE5-8950D0CCE38E}" dt="2021-07-07T00:10:05.268" v="8334" actId="6549"/>
          <ac:spMkLst>
            <pc:docMk/>
            <pc:sldMk cId="2453179482" sldId="7282"/>
            <ac:spMk id="104" creationId="{0157709B-A44F-4BBD-8F80-F31F2E0952EF}"/>
          </ac:spMkLst>
        </pc:spChg>
        <pc:spChg chg="add mod">
          <ac:chgData name="Al Brooks" userId="34fc579134f071c1" providerId="LiveId" clId="{C5816D87-3DD3-41C6-BCE5-8950D0CCE38E}" dt="2021-07-07T00:09:29.231" v="8287" actId="571"/>
          <ac:spMkLst>
            <pc:docMk/>
            <pc:sldMk cId="2453179482" sldId="7282"/>
            <ac:spMk id="106" creationId="{A0166B30-41A9-4234-9277-2C343ADE571B}"/>
          </ac:spMkLst>
        </pc:spChg>
        <pc:spChg chg="add del mod">
          <ac:chgData name="Al Brooks" userId="34fc579134f071c1" providerId="LiveId" clId="{C5816D87-3DD3-41C6-BCE5-8950D0CCE38E}" dt="2021-07-07T00:18:31.025" v="8399" actId="478"/>
          <ac:spMkLst>
            <pc:docMk/>
            <pc:sldMk cId="2453179482" sldId="7282"/>
            <ac:spMk id="107" creationId="{9541B777-C1CA-4887-9FD3-3C6728310D68}"/>
          </ac:spMkLst>
        </pc:spChg>
        <pc:spChg chg="add mod">
          <ac:chgData name="Al Brooks" userId="34fc579134f071c1" providerId="LiveId" clId="{C5816D87-3DD3-41C6-BCE5-8950D0CCE38E}" dt="2021-07-07T00:18:26.624" v="8396"/>
          <ac:spMkLst>
            <pc:docMk/>
            <pc:sldMk cId="2453179482" sldId="7282"/>
            <ac:spMk id="109" creationId="{56FB8E68-940C-48E6-8FEF-882DF6081E43}"/>
          </ac:spMkLst>
        </pc:spChg>
        <pc:spChg chg="add mod">
          <ac:chgData name="Al Brooks" userId="34fc579134f071c1" providerId="LiveId" clId="{C5816D87-3DD3-41C6-BCE5-8950D0CCE38E}" dt="2021-07-07T00:18:37.261" v="8404" actId="1037"/>
          <ac:spMkLst>
            <pc:docMk/>
            <pc:sldMk cId="2453179482" sldId="7282"/>
            <ac:spMk id="110" creationId="{328FE2BA-0312-42D1-982A-303D7EADE41E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58" creationId="{D4FE8DFD-E9EF-4FA6-8236-2E720789176B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59" creationId="{D60F9FF0-E711-4A48-AE66-63B2DF240826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60" creationId="{885D78A5-74D8-4DB6-87E5-A57109377F1E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61" creationId="{472F0142-73A6-462D-908D-D32A3C2D13AA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62" creationId="{D66A961F-DF18-463F-A816-E343F3B5E36E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64" creationId="{9E6293C2-D637-45C5-9F67-1E8A62CE942E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66" creationId="{B459C341-386E-4C76-9154-E888CFCAD12C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72" creationId="{07098B5A-9051-4AC8-B74B-A059269CBB1B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173" creationId="{BAD3211C-E624-4018-8A70-BFA746A0E600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08" creationId="{39408192-B5E5-4162-B0C7-7AA8CC4E95E5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09" creationId="{663C6C42-1299-4691-8F9C-540EDDD244C9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10" creationId="{C1A03890-709B-4ED7-B1E6-C389A3F5BC63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11" creationId="{0E344E3B-2E6F-42B3-BC97-5763EF7C2DD0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12" creationId="{B418F426-CCC9-4BDC-9C17-80F976DB916E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17" creationId="{D69AB000-12C4-4A36-B894-668F1807EF5D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18" creationId="{B7DD6BEE-E5AF-43E3-B23A-BEF5275B6747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35" creationId="{D5C2DE93-6008-4D02-BBE5-FD10CE3438AB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36" creationId="{2AD45E8B-A056-4016-81DC-FBB716444B3A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37" creationId="{8BFBCF85-378A-4DF9-BE84-5CEF119B5C67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38" creationId="{B2186EAA-B6B1-4D92-97E0-556F2A7588D3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39" creationId="{6A5E7B3E-D969-4A68-A5F1-D665F0D9AE54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40" creationId="{4F8BA66B-BD56-49E7-8E31-BCD6D4AB0F35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41" creationId="{FE28B71A-5DD9-4A6E-9B55-522B5024988A}"/>
          </ac:spMkLst>
        </pc:spChg>
        <pc:spChg chg="del">
          <ac:chgData name="Al Brooks" userId="34fc579134f071c1" providerId="LiveId" clId="{C5816D87-3DD3-41C6-BCE5-8950D0CCE38E}" dt="2021-07-07T00:19:10.701" v="8413" actId="478"/>
          <ac:spMkLst>
            <pc:docMk/>
            <pc:sldMk cId="2453179482" sldId="7282"/>
            <ac:spMk id="242" creationId="{47074113-8673-47F3-BEFE-C3C5049B0457}"/>
          </ac:spMkLst>
        </pc:spChg>
        <pc:picChg chg="add del mod">
          <ac:chgData name="Al Brooks" userId="34fc579134f071c1" providerId="LiveId" clId="{C5816D87-3DD3-41C6-BCE5-8950D0CCE38E}" dt="2021-07-06T14:49:37.194" v="7595" actId="478"/>
          <ac:picMkLst>
            <pc:docMk/>
            <pc:sldMk cId="2453179482" sldId="7282"/>
            <ac:picMk id="3" creationId="{0E2280E2-579B-45F1-95B3-DEF735DA5584}"/>
          </ac:picMkLst>
        </pc:picChg>
        <pc:picChg chg="add del mod">
          <ac:chgData name="Al Brooks" userId="34fc579134f071c1" providerId="LiveId" clId="{C5816D87-3DD3-41C6-BCE5-8950D0CCE38E}" dt="2021-07-06T15:14:49.466" v="7640" actId="478"/>
          <ac:picMkLst>
            <pc:docMk/>
            <pc:sldMk cId="2453179482" sldId="7282"/>
            <ac:picMk id="6" creationId="{5C30C0E4-C236-4C44-997D-1C08D901F649}"/>
          </ac:picMkLst>
        </pc:picChg>
        <pc:picChg chg="add mod">
          <ac:chgData name="Al Brooks" userId="34fc579134f071c1" providerId="LiveId" clId="{C5816D87-3DD3-41C6-BCE5-8950D0CCE38E}" dt="2021-07-07T00:07:26.970" v="8251"/>
          <ac:picMkLst>
            <pc:docMk/>
            <pc:sldMk cId="2453179482" sldId="7282"/>
            <ac:picMk id="81" creationId="{9E7957CA-37E5-458A-9AB8-FC25947D1A9C}"/>
          </ac:picMkLst>
        </pc:picChg>
        <pc:cxnChg chg="add mod">
          <ac:chgData name="Al Brooks" userId="34fc579134f071c1" providerId="LiveId" clId="{C5816D87-3DD3-41C6-BCE5-8950D0CCE38E}" dt="2021-07-07T00:09:03.794" v="8284"/>
          <ac:cxnSpMkLst>
            <pc:docMk/>
            <pc:sldMk cId="2453179482" sldId="7282"/>
            <ac:cxnSpMk id="83" creationId="{056DEB7C-38A9-4F41-BCBB-4A6B72B41A09}"/>
          </ac:cxnSpMkLst>
        </pc:cxnChg>
        <pc:cxnChg chg="add mod">
          <ac:chgData name="Al Brooks" userId="34fc579134f071c1" providerId="LiveId" clId="{C5816D87-3DD3-41C6-BCE5-8950D0CCE38E}" dt="2021-07-07T00:09:03.794" v="8284"/>
          <ac:cxnSpMkLst>
            <pc:docMk/>
            <pc:sldMk cId="2453179482" sldId="7282"/>
            <ac:cxnSpMk id="84" creationId="{938D1A02-F423-47AF-900A-B386446C7836}"/>
          </ac:cxnSpMkLst>
        </pc:cxnChg>
        <pc:cxnChg chg="add mod">
          <ac:chgData name="Al Brooks" userId="34fc579134f071c1" providerId="LiveId" clId="{C5816D87-3DD3-41C6-BCE5-8950D0CCE38E}" dt="2021-07-07T00:09:03.794" v="8284"/>
          <ac:cxnSpMkLst>
            <pc:docMk/>
            <pc:sldMk cId="2453179482" sldId="7282"/>
            <ac:cxnSpMk id="85" creationId="{7B9BBBF4-F2E4-4BED-871F-F78980B8EC45}"/>
          </ac:cxnSpMkLst>
        </pc:cxnChg>
        <pc:cxnChg chg="add mod">
          <ac:chgData name="Al Brooks" userId="34fc579134f071c1" providerId="LiveId" clId="{C5816D87-3DD3-41C6-BCE5-8950D0CCE38E}" dt="2021-07-07T00:09:03.794" v="8284"/>
          <ac:cxnSpMkLst>
            <pc:docMk/>
            <pc:sldMk cId="2453179482" sldId="7282"/>
            <ac:cxnSpMk id="86" creationId="{665F3A0F-8F95-4752-9C5A-65A17BAC046D}"/>
          </ac:cxnSpMkLst>
        </pc:cxnChg>
        <pc:cxnChg chg="add del mod">
          <ac:chgData name="Al Brooks" userId="34fc579134f071c1" providerId="LiveId" clId="{C5816D87-3DD3-41C6-BCE5-8950D0CCE38E}" dt="2021-07-07T00:18:40.838" v="8406" actId="478"/>
          <ac:cxnSpMkLst>
            <pc:docMk/>
            <pc:sldMk cId="2453179482" sldId="7282"/>
            <ac:cxnSpMk id="100" creationId="{535DF036-A300-4B6C-830D-9810BE1AA4D3}"/>
          </ac:cxnSpMkLst>
        </pc:cxnChg>
        <pc:cxnChg chg="add mod">
          <ac:chgData name="Al Brooks" userId="34fc579134f071c1" providerId="LiveId" clId="{C5816D87-3DD3-41C6-BCE5-8950D0CCE38E}" dt="2021-07-07T00:09:03.794" v="8284"/>
          <ac:cxnSpMkLst>
            <pc:docMk/>
            <pc:sldMk cId="2453179482" sldId="7282"/>
            <ac:cxnSpMk id="105" creationId="{6F96CA28-8D1E-403D-B533-E8422E28FB1F}"/>
          </ac:cxnSpMkLst>
        </pc:cxnChg>
        <pc:cxnChg chg="add del mod">
          <ac:chgData name="Al Brooks" userId="34fc579134f071c1" providerId="LiveId" clId="{C5816D87-3DD3-41C6-BCE5-8950D0CCE38E}" dt="2021-07-07T00:18:29.107" v="8398" actId="478"/>
          <ac:cxnSpMkLst>
            <pc:docMk/>
            <pc:sldMk cId="2453179482" sldId="7282"/>
            <ac:cxnSpMk id="108" creationId="{B932C8E6-5D43-49FE-90DC-F993260EFD29}"/>
          </ac:cxnSpMkLst>
        </pc:cxnChg>
        <pc:cxnChg chg="add del mod">
          <ac:chgData name="Al Brooks" userId="34fc579134f071c1" providerId="LiveId" clId="{C5816D87-3DD3-41C6-BCE5-8950D0CCE38E}" dt="2021-07-07T00:19:17.586" v="8414" actId="21"/>
          <ac:cxnSpMkLst>
            <pc:docMk/>
            <pc:sldMk cId="2453179482" sldId="7282"/>
            <ac:cxnSpMk id="111" creationId="{F7990518-2293-431E-A1FA-E230C0AD72B5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65" creationId="{740F2C1B-128A-4A44-ABE5-1DFC26BFFA3E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67" creationId="{DB6BF24B-A60B-47A6-8458-A90395FF6282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68" creationId="{71D8AC76-D920-4242-AA40-A154E7854DE7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69" creationId="{F71827D3-CBC5-483C-ABC8-5FB0DE739A78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0" creationId="{2C579F78-A97D-43B5-87F4-0A7C5AB0EC2B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1" creationId="{170F31B0-0D08-47D7-8BFB-DBDE9247B4E3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4" creationId="{C51E656A-2E7E-496D-97BD-FB51ACECECB8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5" creationId="{7E355120-9F59-428F-A8C2-A416F8AB491B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6" creationId="{2B00A196-6984-464D-9052-66FAA348FF14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7" creationId="{68175CDF-12FE-421A-B15F-35276ED1142F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8" creationId="{3B906C53-EFBF-4616-950D-FFF2BEADF33D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79" creationId="{12546E83-C65D-4482-9B43-409669495F96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0" creationId="{92F29297-1D13-4787-A754-62A0C24BADA4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1" creationId="{49E9DD41-1F7F-4019-959C-41D5FBEDAEA1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2" creationId="{05E87C24-FC2E-4939-B50C-19770CFF16A9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3" creationId="{0C77C45B-C5D2-4D87-93B8-A6A7624C66DF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4" creationId="{C1633FE2-FE14-4672-BAAC-C87B2394A9D3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5" creationId="{E123C33A-21BD-4033-9216-B09D2C381EE8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6" creationId="{4BF53CBC-2A10-4C5A-A435-C8164DAABAD8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7" creationId="{ECB15754-6047-4B25-8B8A-ECAB20D032EC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8" creationId="{9728365E-30A2-44C7-BDD8-66B4AAE5D371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89" creationId="{6BC66504-9C32-4B86-B33F-1BAD14CE3911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0" creationId="{8356FDAA-4BA9-4C6D-8324-29226341E70B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1" creationId="{BEBF70A5-7863-492A-A2EB-4780685D003A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2" creationId="{38B252A8-1719-44C9-99B6-25DCDD1A1C2C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3" creationId="{1F250842-0A26-418D-A7C4-D8BFC4AE15F1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4" creationId="{DFAA967B-160D-4FA1-ADF2-4D6B58E9A621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5" creationId="{6154330A-5926-4904-95CD-2ED5216CBF39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6" creationId="{5C9483D6-742F-4DDD-ACB9-322CA761AA73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7" creationId="{3C2AA6B6-421B-40FA-AA94-64C041F30DC2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8" creationId="{C74D7A93-2208-49B7-A445-10953BBBEFCE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199" creationId="{368D9713-E055-4839-9CCB-7A0B903D3504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0" creationId="{AA252870-686C-4EEB-A0CA-FF4D0EEB1D23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1" creationId="{1A571406-FAE1-4E79-BBF1-AF65773C7210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2" creationId="{E55D9831-5029-4015-BC5C-0306D9FE7E10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3" creationId="{78FA8DD8-ACAB-450B-8033-2BA1800CB6AD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4" creationId="{0182973D-C315-4A7F-A3CE-47900B4B905E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5" creationId="{0D1FF83E-3CD0-4AEA-BEA1-2AF30376AB19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6" creationId="{E34EF80D-947E-4667-AB47-B2B2E2F8A86F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07" creationId="{5A2AD061-41D5-4F40-96EA-C56764DA35B7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19" creationId="{C4E17289-9E06-4766-AE9E-932754258A5C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0" creationId="{12E2BE9F-4E9B-4682-B97E-1CADC443BF76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1" creationId="{5D16CD8C-1629-4D05-A8CF-75EC939D4894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6" creationId="{DBFD3816-1892-4D94-AAC9-D0C8EFEE40AA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7" creationId="{3936C2C1-9569-489A-A907-5EDC7779512A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8" creationId="{B415DCFE-C828-4AB8-9561-C775F705E849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29" creationId="{82C85D71-DB61-46E9-83F8-48CBE6E950FA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30" creationId="{7BF2C367-C860-414C-87BC-8F31F8AC7286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31" creationId="{0EC86605-34F5-409E-BB5D-012CB520EBA3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32" creationId="{887849A7-0BAE-4EAE-B693-05C1695D323E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33" creationId="{DF71DD8B-E3FC-4BB4-A93F-831F5CACB8EC}"/>
          </ac:cxnSpMkLst>
        </pc:cxnChg>
        <pc:cxnChg chg="del">
          <ac:chgData name="Al Brooks" userId="34fc579134f071c1" providerId="LiveId" clId="{C5816D87-3DD3-41C6-BCE5-8950D0CCE38E}" dt="2021-07-07T00:19:10.701" v="8413" actId="478"/>
          <ac:cxnSpMkLst>
            <pc:docMk/>
            <pc:sldMk cId="2453179482" sldId="7282"/>
            <ac:cxnSpMk id="234" creationId="{4113ABD4-51FC-4AAA-BA79-DE10B7691666}"/>
          </ac:cxnSpMkLst>
        </pc:cxnChg>
      </pc:sldChg>
      <pc:sldChg chg="addSp delSp modSp add del mod">
        <pc:chgData name="Al Brooks" userId="34fc579134f071c1" providerId="LiveId" clId="{C5816D87-3DD3-41C6-BCE5-8950D0CCE38E}" dt="2021-07-02T21:02:34.825" v="5713" actId="47"/>
        <pc:sldMkLst>
          <pc:docMk/>
          <pc:sldMk cId="3232131827" sldId="7282"/>
        </pc:sldMkLst>
        <pc:spChg chg="mod">
          <ac:chgData name="Al Brooks" userId="34fc579134f071c1" providerId="LiveId" clId="{C5816D87-3DD3-41C6-BCE5-8950D0CCE38E}" dt="2021-07-02T21:02:16.629" v="5709" actId="21"/>
          <ac:spMkLst>
            <pc:docMk/>
            <pc:sldMk cId="3232131827" sldId="7282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2T20:56:55.839" v="5618" actId="167"/>
          <ac:spMkLst>
            <pc:docMk/>
            <pc:sldMk cId="3232131827" sldId="7282"/>
            <ac:spMk id="21" creationId="{D800B438-E78B-4C04-8812-E548DC25F1FB}"/>
          </ac:spMkLst>
        </pc:spChg>
        <pc:spChg chg="add del mod">
          <ac:chgData name="Al Brooks" userId="34fc579134f071c1" providerId="LiveId" clId="{C5816D87-3DD3-41C6-BCE5-8950D0CCE38E}" dt="2021-07-02T20:57:58.747" v="5625" actId="478"/>
          <ac:spMkLst>
            <pc:docMk/>
            <pc:sldMk cId="3232131827" sldId="7282"/>
            <ac:spMk id="80" creationId="{C4CEF769-D38D-47E9-A199-2FF05391FE19}"/>
          </ac:spMkLst>
        </pc:spChg>
        <pc:spChg chg="add mod">
          <ac:chgData name="Al Brooks" userId="34fc579134f071c1" providerId="LiveId" clId="{C5816D87-3DD3-41C6-BCE5-8950D0CCE38E}" dt="2021-07-02T20:51:15.862" v="5589"/>
          <ac:spMkLst>
            <pc:docMk/>
            <pc:sldMk cId="3232131827" sldId="7282"/>
            <ac:spMk id="81" creationId="{B289249B-23F3-49D5-88B3-51BF731BBCA3}"/>
          </ac:spMkLst>
        </pc:spChg>
        <pc:spChg chg="add mod">
          <ac:chgData name="Al Brooks" userId="34fc579134f071c1" providerId="LiveId" clId="{C5816D87-3DD3-41C6-BCE5-8950D0CCE38E}" dt="2021-07-02T20:57:49.559" v="5621"/>
          <ac:spMkLst>
            <pc:docMk/>
            <pc:sldMk cId="3232131827" sldId="7282"/>
            <ac:spMk id="83" creationId="{E0731ADB-3F05-41DC-B9C0-69DB0D350EE3}"/>
          </ac:spMkLst>
        </pc:spChg>
        <pc:spChg chg="add mod">
          <ac:chgData name="Al Brooks" userId="34fc579134f071c1" providerId="LiveId" clId="{C5816D87-3DD3-41C6-BCE5-8950D0CCE38E}" dt="2021-07-02T20:57:49.559" v="5621"/>
          <ac:spMkLst>
            <pc:docMk/>
            <pc:sldMk cId="3232131827" sldId="7282"/>
            <ac:spMk id="84" creationId="{44ECEF6F-FF76-46E3-8DF3-14F4936FE96A}"/>
          </ac:spMkLst>
        </pc:spChg>
        <pc:spChg chg="add mod">
          <ac:chgData name="Al Brooks" userId="34fc579134f071c1" providerId="LiveId" clId="{C5816D87-3DD3-41C6-BCE5-8950D0CCE38E}" dt="2021-07-02T20:57:49.559" v="5621"/>
          <ac:spMkLst>
            <pc:docMk/>
            <pc:sldMk cId="3232131827" sldId="7282"/>
            <ac:spMk id="86" creationId="{CC91ECBD-31C9-45C4-8F8A-CAD8DF9AEB4B}"/>
          </ac:spMkLst>
        </pc:spChg>
        <pc:spChg chg="add mod">
          <ac:chgData name="Al Brooks" userId="34fc579134f071c1" providerId="LiveId" clId="{C5816D87-3DD3-41C6-BCE5-8950D0CCE38E}" dt="2021-07-02T20:57:49.559" v="5621"/>
          <ac:spMkLst>
            <pc:docMk/>
            <pc:sldMk cId="3232131827" sldId="7282"/>
            <ac:spMk id="87" creationId="{E17F867C-02BE-4DF8-9518-DF1D1D45E8CA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89" creationId="{380F8262-079B-4229-855F-B743EA36960D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0" creationId="{76219105-988C-4488-893A-5DA27E0F7D70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1" creationId="{E11413B9-D9B5-4A5D-B719-5D0774F9DB54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2" creationId="{A2981AD9-DD61-4793-848B-E1F797A5972F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3" creationId="{F531DAA8-D1F8-4809-B616-B2FBD34B9A83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4" creationId="{F4BF7D80-5186-45C0-AADA-A27DE19838A1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5" creationId="{EB1C06DC-1BB0-4B34-A316-8FB1701AE1FC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6" creationId="{AA132439-A93C-4853-837C-D5FE3076F5C9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7" creationId="{FD5C1C32-6535-49B7-9D81-A1D3ACBEB877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8" creationId="{2DC2BC73-9051-473A-B455-951E8F46B8D0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99" creationId="{73382796-F9E5-4AFE-88F1-8AEBBA2149EC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100" creationId="{A8FC91D5-696D-4C88-AD8F-38EFBF06D6E7}"/>
          </ac:spMkLst>
        </pc:spChg>
        <pc:spChg chg="add mod">
          <ac:chgData name="Al Brooks" userId="34fc579134f071c1" providerId="LiveId" clId="{C5816D87-3DD3-41C6-BCE5-8950D0CCE38E}" dt="2021-07-02T21:01:06.797" v="5699"/>
          <ac:spMkLst>
            <pc:docMk/>
            <pc:sldMk cId="3232131827" sldId="7282"/>
            <ac:spMk id="101" creationId="{64B9FED7-9A49-40A9-A573-98934468CC22}"/>
          </ac:spMkLst>
        </pc:spChg>
        <pc:spChg chg="add mod">
          <ac:chgData name="Al Brooks" userId="34fc579134f071c1" providerId="LiveId" clId="{C5816D87-3DD3-41C6-BCE5-8950D0CCE38E}" dt="2021-07-02T21:01:31.209" v="5702"/>
          <ac:spMkLst>
            <pc:docMk/>
            <pc:sldMk cId="3232131827" sldId="7282"/>
            <ac:spMk id="102" creationId="{DBAC6F18-C502-4D80-81EA-7D2C834412A0}"/>
          </ac:spMkLst>
        </pc:spChg>
        <pc:picChg chg="add mod ord">
          <ac:chgData name="Al Brooks" userId="34fc579134f071c1" providerId="LiveId" clId="{C5816D87-3DD3-41C6-BCE5-8950D0CCE38E}" dt="2021-07-02T20:57:53.756" v="5623" actId="1076"/>
          <ac:picMkLst>
            <pc:docMk/>
            <pc:sldMk cId="3232131827" sldId="7282"/>
            <ac:picMk id="82" creationId="{78B0CF6B-6A9C-4533-876E-06F14AFE49F5}"/>
          </ac:picMkLst>
        </pc:picChg>
        <pc:cxnChg chg="add mod">
          <ac:chgData name="Al Brooks" userId="34fc579134f071c1" providerId="LiveId" clId="{C5816D87-3DD3-41C6-BCE5-8950D0CCE38E}" dt="2021-07-02T20:57:49.559" v="5621"/>
          <ac:cxnSpMkLst>
            <pc:docMk/>
            <pc:sldMk cId="3232131827" sldId="7282"/>
            <ac:cxnSpMk id="85" creationId="{4AC3862C-F570-489D-A09D-5CF8C0A8B818}"/>
          </ac:cxnSpMkLst>
        </pc:cxnChg>
        <pc:cxnChg chg="add mod">
          <ac:chgData name="Al Brooks" userId="34fc579134f071c1" providerId="LiveId" clId="{C5816D87-3DD3-41C6-BCE5-8950D0CCE38E}" dt="2021-07-02T20:57:49.559" v="5621"/>
          <ac:cxnSpMkLst>
            <pc:docMk/>
            <pc:sldMk cId="3232131827" sldId="7282"/>
            <ac:cxnSpMk id="88" creationId="{F6083409-12D1-413D-B699-EC48C70C345B}"/>
          </ac:cxnSpMkLst>
        </pc:cxnChg>
      </pc:sldChg>
      <pc:sldChg chg="delSp add mod">
        <pc:chgData name="Al Brooks" userId="34fc579134f071c1" providerId="LiveId" clId="{C5816D87-3DD3-41C6-BCE5-8950D0CCE38E}" dt="2021-07-06T14:47:40.189" v="7526" actId="478"/>
        <pc:sldMkLst>
          <pc:docMk/>
          <pc:sldMk cId="1884587856" sldId="7283"/>
        </pc:sldMkLst>
        <pc:spChg chg="del">
          <ac:chgData name="Al Brooks" userId="34fc579134f071c1" providerId="LiveId" clId="{C5816D87-3DD3-41C6-BCE5-8950D0CCE38E}" dt="2021-07-06T14:47:40.189" v="7526" actId="478"/>
          <ac:spMkLst>
            <pc:docMk/>
            <pc:sldMk cId="1884587856" sldId="7283"/>
            <ac:spMk id="70" creationId="{667C39A1-4D34-48B5-BDC2-8DF8801B910A}"/>
          </ac:spMkLst>
        </pc:spChg>
      </pc:sldChg>
      <pc:sldChg chg="addSp delSp modSp add del mod">
        <pc:chgData name="Al Brooks" userId="34fc579134f071c1" providerId="LiveId" clId="{C5816D87-3DD3-41C6-BCE5-8950D0CCE38E}" dt="2021-07-02T22:44:09.923" v="6622" actId="2696"/>
        <pc:sldMkLst>
          <pc:docMk/>
          <pc:sldMk cId="2264456913" sldId="7283"/>
        </pc:sldMkLst>
        <pc:spChg chg="mod">
          <ac:chgData name="Al Brooks" userId="34fc579134f071c1" providerId="LiveId" clId="{C5816D87-3DD3-41C6-BCE5-8950D0CCE38E}" dt="2021-07-02T21:02:22.013" v="5710"/>
          <ac:spMkLst>
            <pc:docMk/>
            <pc:sldMk cId="2264456913" sldId="7283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2T20:56:47.709" v="5615" actId="167"/>
          <ac:spMkLst>
            <pc:docMk/>
            <pc:sldMk cId="2264456913" sldId="7283"/>
            <ac:spMk id="21" creationId="{D800B438-E78B-4C04-8812-E548DC25F1FB}"/>
          </ac:spMkLst>
        </pc:spChg>
        <pc:spChg chg="del">
          <ac:chgData name="Al Brooks" userId="34fc579134f071c1" providerId="LiveId" clId="{C5816D87-3DD3-41C6-BCE5-8950D0CCE38E}" dt="2021-07-02T20:58:04.875" v="5626" actId="478"/>
          <ac:spMkLst>
            <pc:docMk/>
            <pc:sldMk cId="2264456913" sldId="7283"/>
            <ac:spMk id="80" creationId="{C4CEF769-D38D-47E9-A199-2FF05391FE19}"/>
          </ac:spMkLst>
        </pc:spChg>
        <pc:spChg chg="add mod">
          <ac:chgData name="Al Brooks" userId="34fc579134f071c1" providerId="LiveId" clId="{C5816D87-3DD3-41C6-BCE5-8950D0CCE38E}" dt="2021-07-02T20:51:18.313" v="5590"/>
          <ac:spMkLst>
            <pc:docMk/>
            <pc:sldMk cId="2264456913" sldId="7283"/>
            <ac:spMk id="81" creationId="{B169205C-7242-4D4B-9004-6417A508DBC3}"/>
          </ac:spMkLst>
        </pc:spChg>
        <pc:spChg chg="add mod">
          <ac:chgData name="Al Brooks" userId="34fc579134f071c1" providerId="LiveId" clId="{C5816D87-3DD3-41C6-BCE5-8950D0CCE38E}" dt="2021-07-02T20:58:06.932" v="5627"/>
          <ac:spMkLst>
            <pc:docMk/>
            <pc:sldMk cId="2264456913" sldId="7283"/>
            <ac:spMk id="83" creationId="{E3C5E3F7-ECE9-4500-92A3-E01EC4F0F0EB}"/>
          </ac:spMkLst>
        </pc:spChg>
        <pc:spChg chg="add mod">
          <ac:chgData name="Al Brooks" userId="34fc579134f071c1" providerId="LiveId" clId="{C5816D87-3DD3-41C6-BCE5-8950D0CCE38E}" dt="2021-07-02T20:58:06.932" v="5627"/>
          <ac:spMkLst>
            <pc:docMk/>
            <pc:sldMk cId="2264456913" sldId="7283"/>
            <ac:spMk id="84" creationId="{5A09469D-80A4-4B0A-97FA-5C8719DBEE52}"/>
          </ac:spMkLst>
        </pc:spChg>
        <pc:spChg chg="add mod">
          <ac:chgData name="Al Brooks" userId="34fc579134f071c1" providerId="LiveId" clId="{C5816D87-3DD3-41C6-BCE5-8950D0CCE38E}" dt="2021-07-02T20:58:06.932" v="5627"/>
          <ac:spMkLst>
            <pc:docMk/>
            <pc:sldMk cId="2264456913" sldId="7283"/>
            <ac:spMk id="86" creationId="{31DE75E3-F7BE-4D30-9BA4-823FC5BE7FEC}"/>
          </ac:spMkLst>
        </pc:spChg>
        <pc:spChg chg="add mod">
          <ac:chgData name="Al Brooks" userId="34fc579134f071c1" providerId="LiveId" clId="{C5816D87-3DD3-41C6-BCE5-8950D0CCE38E}" dt="2021-07-02T21:01:56.977" v="5705" actId="1076"/>
          <ac:spMkLst>
            <pc:docMk/>
            <pc:sldMk cId="2264456913" sldId="7283"/>
            <ac:spMk id="87" creationId="{CAA639D9-4734-426B-98B3-98A7C05BAE48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89" creationId="{C6C127F6-B737-4ECD-8D17-0A793906244C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0" creationId="{864E6A85-606A-414E-8025-30466FEF3899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1" creationId="{EBB84312-DEC0-4212-9787-8DB5CF846760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2" creationId="{7A6A638D-F5B9-432D-889B-01DF21BB637E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3" creationId="{8412336F-DB0F-4AF6-90F1-0BEEBA5559F1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4" creationId="{E228818D-6D22-4CE3-9A41-D06F59E8584E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5" creationId="{3B33C8BA-B3CE-425A-BDDE-B73B19547F74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6" creationId="{012E428D-1E55-44B3-9736-DACF9254D708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7" creationId="{677BE46E-1D4B-4073-B151-CBA2EAB9B02E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8" creationId="{31039080-4B4D-481B-B86E-8CDF67E798CF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99" creationId="{FBE30EF5-D39D-439E-8177-71B3E017AEC2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100" creationId="{C42455DB-A683-4D33-BFFD-55787B425F70}"/>
          </ac:spMkLst>
        </pc:spChg>
        <pc:spChg chg="add mod">
          <ac:chgData name="Al Brooks" userId="34fc579134f071c1" providerId="LiveId" clId="{C5816D87-3DD3-41C6-BCE5-8950D0CCE38E}" dt="2021-07-02T21:01:09.911" v="5700"/>
          <ac:spMkLst>
            <pc:docMk/>
            <pc:sldMk cId="2264456913" sldId="7283"/>
            <ac:spMk id="101" creationId="{5D0F6A67-5D73-4C89-A152-9E3618DC64F6}"/>
          </ac:spMkLst>
        </pc:spChg>
        <pc:spChg chg="add mod">
          <ac:chgData name="Al Brooks" userId="34fc579134f071c1" providerId="LiveId" clId="{C5816D87-3DD3-41C6-BCE5-8950D0CCE38E}" dt="2021-07-02T21:01:27.319" v="5701"/>
          <ac:spMkLst>
            <pc:docMk/>
            <pc:sldMk cId="2264456913" sldId="7283"/>
            <ac:spMk id="102" creationId="{9C62C090-A910-4739-96FB-D9A9F79B4F3B}"/>
          </ac:spMkLst>
        </pc:spChg>
        <pc:spChg chg="add mod">
          <ac:chgData name="Al Brooks" userId="34fc579134f071c1" providerId="LiveId" clId="{C5816D87-3DD3-41C6-BCE5-8950D0CCE38E}" dt="2021-07-02T21:01:51.170" v="5704" actId="14100"/>
          <ac:spMkLst>
            <pc:docMk/>
            <pc:sldMk cId="2264456913" sldId="7283"/>
            <ac:spMk id="103" creationId="{113E3BC3-D2DF-445F-9572-946D2C3D42DE}"/>
          </ac:spMkLst>
        </pc:spChg>
        <pc:spChg chg="add mod">
          <ac:chgData name="Al Brooks" userId="34fc579134f071c1" providerId="LiveId" clId="{C5816D87-3DD3-41C6-BCE5-8950D0CCE38E}" dt="2021-07-02T21:04:33.951" v="5790" actId="571"/>
          <ac:spMkLst>
            <pc:docMk/>
            <pc:sldMk cId="2264456913" sldId="7283"/>
            <ac:spMk id="106" creationId="{F7D7BA1C-61D4-424C-AA73-ED71FAB6A95D}"/>
          </ac:spMkLst>
        </pc:spChg>
        <pc:spChg chg="add mod">
          <ac:chgData name="Al Brooks" userId="34fc579134f071c1" providerId="LiveId" clId="{C5816D87-3DD3-41C6-BCE5-8950D0CCE38E}" dt="2021-07-02T22:42:23.796" v="6562" actId="14100"/>
          <ac:spMkLst>
            <pc:docMk/>
            <pc:sldMk cId="2264456913" sldId="7283"/>
            <ac:spMk id="107" creationId="{8AD761EE-68D9-4C2C-A03E-9C4B1E4E5997}"/>
          </ac:spMkLst>
        </pc:spChg>
        <pc:spChg chg="add mod">
          <ac:chgData name="Al Brooks" userId="34fc579134f071c1" providerId="LiveId" clId="{C5816D87-3DD3-41C6-BCE5-8950D0CCE38E}" dt="2021-07-02T22:43:05.595" v="6610" actId="1076"/>
          <ac:spMkLst>
            <pc:docMk/>
            <pc:sldMk cId="2264456913" sldId="7283"/>
            <ac:spMk id="108" creationId="{946C7D0A-3D91-4C29-A098-1491C3071860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2:44:03.698" v="6621" actId="478"/>
          <ac:spMkLst>
            <pc:docMk/>
            <pc:sldMk cId="2264456913" sldId="7283"/>
            <ac:spMk id="317" creationId="{E6EF4A5C-0879-43F5-94E2-A241B5B69DFF}"/>
          </ac:spMkLst>
        </pc:spChg>
        <pc:picChg chg="add mod ord">
          <ac:chgData name="Al Brooks" userId="34fc579134f071c1" providerId="LiveId" clId="{C5816D87-3DD3-41C6-BCE5-8950D0CCE38E}" dt="2021-07-02T20:56:42.719" v="5614" actId="167"/>
          <ac:picMkLst>
            <pc:docMk/>
            <pc:sldMk cId="2264456913" sldId="7283"/>
            <ac:picMk id="82" creationId="{2CB9FEB0-8AA2-4772-98CF-6B56EC24B08B}"/>
          </ac:picMkLst>
        </pc:picChg>
        <pc:cxnChg chg="add mod">
          <ac:chgData name="Al Brooks" userId="34fc579134f071c1" providerId="LiveId" clId="{C5816D87-3DD3-41C6-BCE5-8950D0CCE38E}" dt="2021-07-02T20:58:06.932" v="5627"/>
          <ac:cxnSpMkLst>
            <pc:docMk/>
            <pc:sldMk cId="2264456913" sldId="7283"/>
            <ac:cxnSpMk id="85" creationId="{85729585-10B2-4FCD-883C-1E7BDA43AB01}"/>
          </ac:cxnSpMkLst>
        </pc:cxnChg>
        <pc:cxnChg chg="add mod">
          <ac:chgData name="Al Brooks" userId="34fc579134f071c1" providerId="LiveId" clId="{C5816D87-3DD3-41C6-BCE5-8950D0CCE38E}" dt="2021-07-02T21:02:01.480" v="5707" actId="14100"/>
          <ac:cxnSpMkLst>
            <pc:docMk/>
            <pc:sldMk cId="2264456913" sldId="7283"/>
            <ac:cxnSpMk id="88" creationId="{54BBFAB2-4985-431F-98B3-D25DEBC85F7C}"/>
          </ac:cxnSpMkLst>
        </pc:cxnChg>
        <pc:cxnChg chg="add mod">
          <ac:chgData name="Al Brooks" userId="34fc579134f071c1" providerId="LiveId" clId="{C5816D87-3DD3-41C6-BCE5-8950D0CCE38E}" dt="2021-07-02T21:04:33.951" v="5790" actId="571"/>
          <ac:cxnSpMkLst>
            <pc:docMk/>
            <pc:sldMk cId="2264456913" sldId="7283"/>
            <ac:cxnSpMk id="105" creationId="{1DD7A3D0-337C-4AD3-8963-057DB2AC195E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2:44:03.698" v="6621" actId="478"/>
          <ac:cxnSpMkLst>
            <pc:docMk/>
            <pc:sldMk cId="2264456913" sldId="7283"/>
            <ac:cxnSpMk id="309" creationId="{04E071BE-405F-4074-97F0-2F7B32AC1017}"/>
          </ac:cxnSpMkLst>
        </pc:cxnChg>
      </pc:sldChg>
      <pc:sldChg chg="addSp delSp modSp add del mod modClrScheme chgLayout">
        <pc:chgData name="Al Brooks" userId="34fc579134f071c1" providerId="LiveId" clId="{C5816D87-3DD3-41C6-BCE5-8950D0CCE38E}" dt="2021-07-02T18:59:55.931" v="4432" actId="47"/>
        <pc:sldMkLst>
          <pc:docMk/>
          <pc:sldMk cId="3476629005" sldId="7283"/>
        </pc:sldMkLst>
        <pc:spChg chg="mod ord">
          <ac:chgData name="Al Brooks" userId="34fc579134f071c1" providerId="LiveId" clId="{C5816D87-3DD3-41C6-BCE5-8950D0CCE38E}" dt="2021-07-01T21:04:00.689" v="2535" actId="20577"/>
          <ac:spMkLst>
            <pc:docMk/>
            <pc:sldMk cId="3476629005" sldId="7283"/>
            <ac:spMk id="5" creationId="{00000000-0000-0000-0000-000000000000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4" creationId="{630DC8ED-E379-4808-9A93-39CF3B6A4C51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5" creationId="{CA5CAF61-33D5-410F-94E3-DDB202F0383B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6" creationId="{9B490A17-4CF2-40D6-A578-47DC52F78C97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7" creationId="{38F5FD70-1CEF-47C0-A11D-2AF51DD133AF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8" creationId="{ADFA038F-D42D-429A-8A04-BE58CAF06A3A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39" creationId="{BB711115-AE18-43A3-9145-ECE7E5E1BD17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0" creationId="{35070743-0A14-4849-98C5-C2A10FC12BDE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1" creationId="{48A9BD06-6AF4-4C28-B98C-392206923E63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2" creationId="{2B1B2479-FC24-4DA4-AA12-525CDACC7B42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3" creationId="{7BACEC70-7205-4D5B-B2E2-1D5A2DE2F253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4" creationId="{F2E2C2D5-D89D-4BA3-B9E4-78A0BC8E55C0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5" creationId="{8C68E2B2-4B7F-41C3-9023-AD285A5E3254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6" creationId="{170E4B84-5451-4815-983F-67B9ACFAE351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7" creationId="{7425476A-6592-4C9D-B8E7-0BEC569336FB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8" creationId="{B1F55630-1D52-45E9-BE4A-340B88BCBDC1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49" creationId="{D15E6AEE-8453-45A0-BDB0-C1448FA64D4F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0" creationId="{17C8093B-FE12-417F-9EF7-8DCE72157552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1" creationId="{93B485D4-BC3E-47E8-B68E-86016EA54E8E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2" creationId="{415B2269-4DB5-46E7-8CFA-0F7367B98C12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4" creationId="{2BC4C74F-84AF-412C-BB31-A6044A3703C0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5" creationId="{C434F4FC-DF38-4CE2-8884-C99F8DB12249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6" creationId="{8D38C202-CFEB-4371-9228-164570203F64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7" creationId="{991709FA-C102-49B4-B09C-F91E7C42C9F5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8" creationId="{07C06BE2-450C-4946-B707-F4446F5EED39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59" creationId="{27F4D37E-5115-426B-8564-3D5822EEF665}"/>
          </ac:spMkLst>
        </pc:spChg>
        <pc:spChg chg="add mod">
          <ac:chgData name="Al Brooks" userId="34fc579134f071c1" providerId="LiveId" clId="{C5816D87-3DD3-41C6-BCE5-8950D0CCE38E}" dt="2021-07-01T21:05:32.217" v="2555"/>
          <ac:spMkLst>
            <pc:docMk/>
            <pc:sldMk cId="3476629005" sldId="7283"/>
            <ac:spMk id="160" creationId="{6E075F1D-C432-4C17-9796-93FA428B5D0F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1" creationId="{B1BA72FA-37E0-4D04-B276-A55717A7512A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2" creationId="{10381AE6-C642-408F-8163-4306B52F0582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5" creationId="{A87E525E-115A-4C83-9BB0-B89D28665CBA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6" creationId="{BF38E11E-F34F-4931-B6A8-F486DC2FE48F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7" creationId="{978633DC-934A-4292-AC8C-903F6DE8A782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68" creationId="{51414B87-B8E2-4B04-9E50-AC10294C6F9F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71" creationId="{1797FAA6-D7B0-49F4-BE72-E7F917AC1381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73" creationId="{8B8D8A51-F16C-4A88-966C-EC43268C591B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74" creationId="{4EF95F55-39D4-421D-8400-749FE9F00F80}"/>
          </ac:spMkLst>
        </pc:spChg>
        <pc:spChg chg="del mod">
          <ac:chgData name="Al Brooks" userId="34fc579134f071c1" providerId="LiveId" clId="{C5816D87-3DD3-41C6-BCE5-8950D0CCE38E}" dt="2021-07-01T21:04:13.067" v="2538" actId="478"/>
          <ac:spMkLst>
            <pc:docMk/>
            <pc:sldMk cId="3476629005" sldId="7283"/>
            <ac:spMk id="176" creationId="{43AAAE8A-5A00-4798-A904-52E5BE7A4F1E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1T21:46:21.085" v="3294" actId="478"/>
          <ac:spMkLst>
            <pc:docMk/>
            <pc:sldMk cId="3476629005" sldId="7283"/>
            <ac:spMk id="317" creationId="{E6EF4A5C-0879-43F5-94E2-A241B5B69DFF}"/>
          </ac:spMkLst>
        </pc:spChg>
        <pc:picChg chg="del mod modCrop">
          <ac:chgData name="Al Brooks" userId="34fc579134f071c1" providerId="LiveId" clId="{C5816D87-3DD3-41C6-BCE5-8950D0CCE38E}" dt="2021-07-01T21:04:09.614" v="2537" actId="21"/>
          <ac:picMkLst>
            <pc:docMk/>
            <pc:sldMk cId="3476629005" sldId="7283"/>
            <ac:picMk id="6" creationId="{6C39FB3C-8E4C-4615-8295-69880B5749C0}"/>
          </ac:picMkLst>
        </pc:picChg>
        <pc:picChg chg="add mod">
          <ac:chgData name="Al Brooks" userId="34fc579134f071c1" providerId="LiveId" clId="{C5816D87-3DD3-41C6-BCE5-8950D0CCE38E}" dt="2021-07-01T21:04:14.617" v="2539"/>
          <ac:picMkLst>
            <pc:docMk/>
            <pc:sldMk cId="3476629005" sldId="7283"/>
            <ac:picMk id="153" creationId="{1D07E964-B1B9-4D96-8729-31864C31D4EA}"/>
          </ac:picMkLst>
        </pc:pic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84" creationId="{71022AA2-8604-4CA1-8A09-605F41E31C8A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86" creationId="{6E141FC7-02EB-451D-81B7-66BF0591CDE7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90" creationId="{F8196776-A8B9-40BF-8D36-BF7D4EFC9566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92" creationId="{9E4E6A9F-7757-4775-89B6-4F961E684557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94" creationId="{652119C4-6B31-485B-91A9-F4D0FA0F1E31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96" creationId="{371257E8-9AD0-48A1-B6A3-3B71C419CDA7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98" creationId="{CC057A3C-8B69-476F-A58A-7A2144BEF28D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00" creationId="{8167CFBF-936B-4513-AE8E-C9DF5496EA67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02" creationId="{7B800A31-940F-4912-B366-AC7F1F1BB99E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06" creationId="{DA31CA3E-CA74-44CF-96E2-EEEFC408E796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08" creationId="{8143445C-FED4-4BC7-8AC9-7EB9EE5BAE8F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10" creationId="{0B3027EC-FBD2-4185-8EAF-944C85E88B2E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15" creationId="{3255C1EB-DC9E-4EB7-9332-36E981D78F76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17" creationId="{F17D635A-344D-4757-AE4D-B2E470FF41A6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19" creationId="{69414A9A-B24B-465B-B215-B400A8D21ACC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21" creationId="{CDD20A1B-7E0E-455C-B83D-17809D4F1A94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23" creationId="{5F1E9012-6B64-47AE-B1CE-F71F03CCF672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27" creationId="{66F5F703-37A0-474E-BDDC-EB47B79FE2F0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29" creationId="{77025BD2-B8E5-46F0-8E36-892FD11AD93A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63" creationId="{515AA724-4CA2-4730-8EC2-9165D8EE495F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69" creationId="{D23A96BD-EEA5-4E34-8C04-2503F5D9E1D8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72" creationId="{FA9773BE-F7F0-4EE4-8459-3CEFA2FBA40F}"/>
          </ac:cxnSpMkLst>
        </pc:cxnChg>
        <pc:cxnChg chg="del mod">
          <ac:chgData name="Al Brooks" userId="34fc579134f071c1" providerId="LiveId" clId="{C5816D87-3DD3-41C6-BCE5-8950D0CCE38E}" dt="2021-07-01T21:04:13.067" v="2538" actId="478"/>
          <ac:cxnSpMkLst>
            <pc:docMk/>
            <pc:sldMk cId="3476629005" sldId="7283"/>
            <ac:cxnSpMk id="175" creationId="{5A400A95-AEBC-4F8C-B76E-5E8DB360FF4A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1T21:46:21.085" v="3294" actId="478"/>
          <ac:cxnSpMkLst>
            <pc:docMk/>
            <pc:sldMk cId="3476629005" sldId="7283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C5816D87-3DD3-41C6-BCE5-8950D0CCE38E}" dt="2021-07-07T00:26:36.874" v="8525" actId="2696"/>
        <pc:sldMkLst>
          <pc:docMk/>
          <pc:sldMk cId="369199366" sldId="7284"/>
        </pc:sldMkLst>
        <pc:spChg chg="mod">
          <ac:chgData name="Al Brooks" userId="34fc579134f071c1" providerId="LiveId" clId="{C5816D87-3DD3-41C6-BCE5-8950D0CCE38E}" dt="2021-07-06T15:55:01.879" v="7756" actId="20577"/>
          <ac:spMkLst>
            <pc:docMk/>
            <pc:sldMk cId="369199366" sldId="7284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7T00:22:06.789" v="8466" actId="1076"/>
          <ac:spMkLst>
            <pc:docMk/>
            <pc:sldMk cId="369199366" sldId="7284"/>
            <ac:spMk id="21" creationId="{D800B438-E78B-4C04-8812-E548DC25F1FB}"/>
          </ac:spMkLst>
        </pc:spChg>
        <pc:spChg chg="add mod">
          <ac:chgData name="Al Brooks" userId="34fc579134f071c1" providerId="LiveId" clId="{C5816D87-3DD3-41C6-BCE5-8950D0CCE38E}" dt="2021-07-07T00:25:56.392" v="8517" actId="14100"/>
          <ac:spMkLst>
            <pc:docMk/>
            <pc:sldMk cId="369199366" sldId="7284"/>
            <ac:spMk id="87" creationId="{69DAD4A9-7425-4514-BC17-3E4D5D83ABE6}"/>
          </ac:spMkLst>
        </pc:spChg>
        <pc:spChg chg="add del mod">
          <ac:chgData name="Al Brooks" userId="34fc579134f071c1" providerId="LiveId" clId="{C5816D87-3DD3-41C6-BCE5-8950D0CCE38E}" dt="2021-07-07T00:22:22.219" v="8469" actId="478"/>
          <ac:spMkLst>
            <pc:docMk/>
            <pc:sldMk cId="369199366" sldId="7284"/>
            <ac:spMk id="88" creationId="{DB04F35B-A9D3-4CA0-B6E1-8007AD805037}"/>
          </ac:spMkLst>
        </pc:spChg>
        <pc:spChg chg="add del mod">
          <ac:chgData name="Al Brooks" userId="34fc579134f071c1" providerId="LiveId" clId="{C5816D87-3DD3-41C6-BCE5-8950D0CCE38E}" dt="2021-07-07T00:22:21.354" v="8468" actId="478"/>
          <ac:spMkLst>
            <pc:docMk/>
            <pc:sldMk cId="369199366" sldId="7284"/>
            <ac:spMk id="89" creationId="{E50E0EB7-229B-4DFF-A23D-5C626260F090}"/>
          </ac:spMkLst>
        </pc:spChg>
        <pc:spChg chg="add del mod">
          <ac:chgData name="Al Brooks" userId="34fc579134f071c1" providerId="LiveId" clId="{C5816D87-3DD3-41C6-BCE5-8950D0CCE38E}" dt="2021-07-07T00:22:23.716" v="8470" actId="478"/>
          <ac:spMkLst>
            <pc:docMk/>
            <pc:sldMk cId="369199366" sldId="7284"/>
            <ac:spMk id="90" creationId="{CFB73EC1-5C4E-4D2B-9D74-448BAE39CFA0}"/>
          </ac:spMkLst>
        </pc:spChg>
        <pc:spChg chg="add mod">
          <ac:chgData name="Al Brooks" userId="34fc579134f071c1" providerId="LiveId" clId="{C5816D87-3DD3-41C6-BCE5-8950D0CCE38E}" dt="2021-07-07T00:22:03.081" v="8464"/>
          <ac:spMkLst>
            <pc:docMk/>
            <pc:sldMk cId="369199366" sldId="7284"/>
            <ac:spMk id="91" creationId="{436CE9B7-9180-494A-983D-87DEEDE2F120}"/>
          </ac:spMkLst>
        </pc:spChg>
        <pc:spChg chg="add mod">
          <ac:chgData name="Al Brooks" userId="34fc579134f071c1" providerId="LiveId" clId="{C5816D87-3DD3-41C6-BCE5-8950D0CCE38E}" dt="2021-07-07T00:22:03.081" v="8464"/>
          <ac:spMkLst>
            <pc:docMk/>
            <pc:sldMk cId="369199366" sldId="7284"/>
            <ac:spMk id="92" creationId="{0D48BEAD-7697-4BBC-8531-AE83FF098BE1}"/>
          </ac:spMkLst>
        </pc:spChg>
        <pc:spChg chg="add mod">
          <ac:chgData name="Al Brooks" userId="34fc579134f071c1" providerId="LiveId" clId="{C5816D87-3DD3-41C6-BCE5-8950D0CCE38E}" dt="2021-07-07T00:22:03.081" v="8464"/>
          <ac:spMkLst>
            <pc:docMk/>
            <pc:sldMk cId="369199366" sldId="7284"/>
            <ac:spMk id="93" creationId="{9AEC1853-D890-42B0-9C7E-92D57327259E}"/>
          </ac:spMkLst>
        </pc:spChg>
        <pc:spChg chg="add mod">
          <ac:chgData name="Al Brooks" userId="34fc579134f071c1" providerId="LiveId" clId="{C5816D87-3DD3-41C6-BCE5-8950D0CCE38E}" dt="2021-07-07T00:22:03.081" v="8464"/>
          <ac:spMkLst>
            <pc:docMk/>
            <pc:sldMk cId="369199366" sldId="7284"/>
            <ac:spMk id="94" creationId="{7BCC6E00-0E81-42D7-8A3D-13D019CAD10C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95" creationId="{AA607BD4-0DDD-4B4B-AE73-8C2A7681CE5A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96" creationId="{CACD4ACF-1DAE-4BDC-B821-7B2D7A30A83F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97" creationId="{78E42C88-B226-411B-8CD4-DF92BCC775C1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98" creationId="{576DDE31-C959-468D-969B-86FA75526A8B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99" creationId="{92FF83E7-50FF-46D2-B5D6-E6EAAB7B5A92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0" creationId="{16AA157B-B24E-4321-A4FD-0A36448E806F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1" creationId="{C4DC39C0-62F2-4614-AA1C-FD458A671F95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2" creationId="{A77C3DF0-40A1-4D5C-A6F1-703DF537C587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3" creationId="{32752924-7D4B-4CAB-93B9-2093E4189E85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4" creationId="{E4B226C9-DF45-49EB-9A96-EFF392832908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5" creationId="{BDA749EC-6646-4BE6-A425-31752CD6662A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6" creationId="{82DDA91D-145D-488C-9C14-456A51180D17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7" creationId="{6956E80E-44BC-4292-9DD0-28EB53776F80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8" creationId="{690F18BF-846E-4CB8-95E5-04E8A387341D}"/>
          </ac:spMkLst>
        </pc:spChg>
        <pc:spChg chg="add del mod">
          <ac:chgData name="Al Brooks" userId="34fc579134f071c1" providerId="LiveId" clId="{C5816D87-3DD3-41C6-BCE5-8950D0CCE38E}" dt="2021-07-07T00:25:28.989" v="8485" actId="478"/>
          <ac:spMkLst>
            <pc:docMk/>
            <pc:sldMk cId="369199366" sldId="7284"/>
            <ac:spMk id="109" creationId="{284A71FB-66F3-470A-B7D5-878F97997852}"/>
          </ac:spMkLst>
        </pc:spChg>
        <pc:spChg chg="add del mod">
          <ac:chgData name="Al Brooks" userId="34fc579134f071c1" providerId="LiveId" clId="{C5816D87-3DD3-41C6-BCE5-8950D0CCE38E}" dt="2021-07-07T00:22:37.832" v="8473" actId="478"/>
          <ac:spMkLst>
            <pc:docMk/>
            <pc:sldMk cId="369199366" sldId="7284"/>
            <ac:spMk id="110" creationId="{5D2ABE2E-5EEE-4C38-AEAA-B4BA6090FCC4}"/>
          </ac:spMkLst>
        </pc:spChg>
        <pc:spChg chg="add del mod">
          <ac:chgData name="Al Brooks" userId="34fc579134f071c1" providerId="LiveId" clId="{C5816D87-3DD3-41C6-BCE5-8950D0CCE38E}" dt="2021-07-07T00:22:39.352" v="8474" actId="478"/>
          <ac:spMkLst>
            <pc:docMk/>
            <pc:sldMk cId="369199366" sldId="7284"/>
            <ac:spMk id="111" creationId="{1B2BCFD4-1CED-4D16-884F-3DE0EC6FA03F}"/>
          </ac:spMkLst>
        </pc:spChg>
        <pc:spChg chg="add del mod">
          <ac:chgData name="Al Brooks" userId="34fc579134f071c1" providerId="LiveId" clId="{C5816D87-3DD3-41C6-BCE5-8950D0CCE38E}" dt="2021-07-07T00:22:34.338" v="8471" actId="478"/>
          <ac:spMkLst>
            <pc:docMk/>
            <pc:sldMk cId="369199366" sldId="7284"/>
            <ac:spMk id="112" creationId="{8647724D-64BD-453C-AA2B-5E42A7945485}"/>
          </ac:spMkLst>
        </pc:spChg>
        <pc:spChg chg="add del mod">
          <ac:chgData name="Al Brooks" userId="34fc579134f071c1" providerId="LiveId" clId="{C5816D87-3DD3-41C6-BCE5-8950D0CCE38E}" dt="2021-07-07T00:26:16.100" v="8521" actId="478"/>
          <ac:spMkLst>
            <pc:docMk/>
            <pc:sldMk cId="369199366" sldId="7284"/>
            <ac:spMk id="114" creationId="{6B78E644-FAAE-413F-9196-24AB5FB622F7}"/>
          </ac:spMkLst>
        </pc:spChg>
        <pc:spChg chg="add del mod">
          <ac:chgData name="Al Brooks" userId="34fc579134f071c1" providerId="LiveId" clId="{C5816D87-3DD3-41C6-BCE5-8950D0CCE38E}" dt="2021-07-07T00:26:17.612" v="8522" actId="478"/>
          <ac:spMkLst>
            <pc:docMk/>
            <pc:sldMk cId="369199366" sldId="7284"/>
            <ac:spMk id="115" creationId="{1B2B2002-9C55-41EC-BFDC-B42E28A4D0F7}"/>
          </ac:spMkLst>
        </pc:spChg>
        <pc:spChg chg="add mod">
          <ac:chgData name="Al Brooks" userId="34fc579134f071c1" providerId="LiveId" clId="{C5816D87-3DD3-41C6-BCE5-8950D0CCE38E}" dt="2021-07-07T00:24:48.003" v="8482"/>
          <ac:spMkLst>
            <pc:docMk/>
            <pc:sldMk cId="369199366" sldId="7284"/>
            <ac:spMk id="119" creationId="{51D780A7-3B7F-4DF1-A167-08F37D317F2A}"/>
          </ac:spMkLst>
        </pc:spChg>
        <pc:spChg chg="add mod">
          <ac:chgData name="Al Brooks" userId="34fc579134f071c1" providerId="LiveId" clId="{C5816D87-3DD3-41C6-BCE5-8950D0CCE38E}" dt="2021-07-07T00:24:48.003" v="8482"/>
          <ac:spMkLst>
            <pc:docMk/>
            <pc:sldMk cId="369199366" sldId="7284"/>
            <ac:spMk id="120" creationId="{85EA9718-416D-49C9-99E0-9CA525E96611}"/>
          </ac:spMkLst>
        </pc:spChg>
        <pc:spChg chg="add mod">
          <ac:chgData name="Al Brooks" userId="34fc579134f071c1" providerId="LiveId" clId="{C5816D87-3DD3-41C6-BCE5-8950D0CCE38E}" dt="2021-07-07T00:24:48.003" v="8482"/>
          <ac:spMkLst>
            <pc:docMk/>
            <pc:sldMk cId="369199366" sldId="7284"/>
            <ac:spMk id="121" creationId="{CF6F5A27-6300-4CE6-B3A1-30DE51463228}"/>
          </ac:spMkLst>
        </pc:spChg>
        <pc:spChg chg="add mod">
          <ac:chgData name="Al Brooks" userId="34fc579134f071c1" providerId="LiveId" clId="{C5816D87-3DD3-41C6-BCE5-8950D0CCE38E}" dt="2021-07-07T00:24:48.003" v="8482"/>
          <ac:spMkLst>
            <pc:docMk/>
            <pc:sldMk cId="369199366" sldId="7284"/>
            <ac:spMk id="123" creationId="{BD560A80-7B1A-48CF-89BE-97F9A243203F}"/>
          </ac:spMkLst>
        </pc:spChg>
        <pc:spChg chg="add mod">
          <ac:chgData name="Al Brooks" userId="34fc579134f071c1" providerId="LiveId" clId="{C5816D87-3DD3-41C6-BCE5-8950D0CCE38E}" dt="2021-07-07T00:26:26.631" v="8523" actId="571"/>
          <ac:spMkLst>
            <pc:docMk/>
            <pc:sldMk cId="369199366" sldId="7284"/>
            <ac:spMk id="125" creationId="{0DFF8712-284A-4B0A-AD3D-16AF86A3B579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58" creationId="{D4FE8DFD-E9EF-4FA6-8236-2E720789176B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59" creationId="{D60F9FF0-E711-4A48-AE66-63B2DF240826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60" creationId="{885D78A5-74D8-4DB6-87E5-A57109377F1E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61" creationId="{472F0142-73A6-462D-908D-D32A3C2D13AA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62" creationId="{D66A961F-DF18-463F-A816-E343F3B5E36E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64" creationId="{9E6293C2-D637-45C5-9F67-1E8A62CE942E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66" creationId="{B459C341-386E-4C76-9154-E888CFCAD12C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72" creationId="{07098B5A-9051-4AC8-B74B-A059269CBB1B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173" creationId="{BAD3211C-E624-4018-8A70-BFA746A0E600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08" creationId="{39408192-B5E5-4162-B0C7-7AA8CC4E95E5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09" creationId="{663C6C42-1299-4691-8F9C-540EDDD244C9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10" creationId="{C1A03890-709B-4ED7-B1E6-C389A3F5BC63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11" creationId="{0E344E3B-2E6F-42B3-BC97-5763EF7C2DD0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12" creationId="{B418F426-CCC9-4BDC-9C17-80F976DB916E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17" creationId="{D69AB000-12C4-4A36-B894-668F1807EF5D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18" creationId="{B7DD6BEE-E5AF-43E3-B23A-BEF5275B6747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35" creationId="{D5C2DE93-6008-4D02-BBE5-FD10CE3438AB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36" creationId="{2AD45E8B-A056-4016-81DC-FBB716444B3A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37" creationId="{8BFBCF85-378A-4DF9-BE84-5CEF119B5C67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38" creationId="{B2186EAA-B6B1-4D92-97E0-556F2A7588D3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39" creationId="{6A5E7B3E-D969-4A68-A5F1-D665F0D9AE54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40" creationId="{4F8BA66B-BD56-49E7-8E31-BCD6D4AB0F35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41" creationId="{FE28B71A-5DD9-4A6E-9B55-522B5024988A}"/>
          </ac:spMkLst>
        </pc:spChg>
        <pc:spChg chg="del">
          <ac:chgData name="Al Brooks" userId="34fc579134f071c1" providerId="LiveId" clId="{C5816D87-3DD3-41C6-BCE5-8950D0CCE38E}" dt="2021-07-07T00:26:34.090" v="8524" actId="478"/>
          <ac:spMkLst>
            <pc:docMk/>
            <pc:sldMk cId="369199366" sldId="7284"/>
            <ac:spMk id="242" creationId="{47074113-8673-47F3-BEFE-C3C5049B0457}"/>
          </ac:spMkLst>
        </pc:spChg>
        <pc:picChg chg="add mod">
          <ac:chgData name="Al Brooks" userId="34fc579134f071c1" providerId="LiveId" clId="{C5816D87-3DD3-41C6-BCE5-8950D0CCE38E}" dt="2021-07-07T00:25:23.732" v="8484" actId="1076"/>
          <ac:picMkLst>
            <pc:docMk/>
            <pc:sldMk cId="369199366" sldId="7284"/>
            <ac:picMk id="81" creationId="{01003897-9A12-43C9-92F1-183A43A76EB9}"/>
          </ac:picMkLst>
        </pc:picChg>
        <pc:cxnChg chg="add del mod">
          <ac:chgData name="Al Brooks" userId="34fc579134f071c1" providerId="LiveId" clId="{C5816D87-3DD3-41C6-BCE5-8950D0CCE38E}" dt="2021-07-07T00:25:28.989" v="8485" actId="478"/>
          <ac:cxnSpMkLst>
            <pc:docMk/>
            <pc:sldMk cId="369199366" sldId="7284"/>
            <ac:cxnSpMk id="82" creationId="{B1817502-C4DC-4076-8663-09A8981530AD}"/>
          </ac:cxnSpMkLst>
        </pc:cxnChg>
        <pc:cxnChg chg="add del mod">
          <ac:chgData name="Al Brooks" userId="34fc579134f071c1" providerId="LiveId" clId="{C5816D87-3DD3-41C6-BCE5-8950D0CCE38E}" dt="2021-07-07T00:25:28.989" v="8485" actId="478"/>
          <ac:cxnSpMkLst>
            <pc:docMk/>
            <pc:sldMk cId="369199366" sldId="7284"/>
            <ac:cxnSpMk id="83" creationId="{A9BF6125-4CB5-4631-9640-F900CF7BE50D}"/>
          </ac:cxnSpMkLst>
        </pc:cxnChg>
        <pc:cxnChg chg="add del mod">
          <ac:chgData name="Al Brooks" userId="34fc579134f071c1" providerId="LiveId" clId="{C5816D87-3DD3-41C6-BCE5-8950D0CCE38E}" dt="2021-07-07T00:25:28.989" v="8485" actId="478"/>
          <ac:cxnSpMkLst>
            <pc:docMk/>
            <pc:sldMk cId="369199366" sldId="7284"/>
            <ac:cxnSpMk id="84" creationId="{73689F93-271E-44E6-8505-21B541A19B46}"/>
          </ac:cxnSpMkLst>
        </pc:cxnChg>
        <pc:cxnChg chg="add mod">
          <ac:chgData name="Al Brooks" userId="34fc579134f071c1" providerId="LiveId" clId="{C5816D87-3DD3-41C6-BCE5-8950D0CCE38E}" dt="2021-07-07T00:22:03.081" v="8464"/>
          <ac:cxnSpMkLst>
            <pc:docMk/>
            <pc:sldMk cId="369199366" sldId="7284"/>
            <ac:cxnSpMk id="85" creationId="{A80001B1-DCF1-4B66-AF5A-516E1651CDFA}"/>
          </ac:cxnSpMkLst>
        </pc:cxnChg>
        <pc:cxnChg chg="add mod">
          <ac:chgData name="Al Brooks" userId="34fc579134f071c1" providerId="LiveId" clId="{C5816D87-3DD3-41C6-BCE5-8950D0CCE38E}" dt="2021-07-07T00:22:03.081" v="8464"/>
          <ac:cxnSpMkLst>
            <pc:docMk/>
            <pc:sldMk cId="369199366" sldId="7284"/>
            <ac:cxnSpMk id="86" creationId="{971E59D0-BC8F-46C8-AC6C-F36C1A7281DC}"/>
          </ac:cxnSpMkLst>
        </pc:cxnChg>
        <pc:cxnChg chg="add del mod">
          <ac:chgData name="Al Brooks" userId="34fc579134f071c1" providerId="LiveId" clId="{C5816D87-3DD3-41C6-BCE5-8950D0CCE38E}" dt="2021-07-07T00:22:36.067" v="8472" actId="478"/>
          <ac:cxnSpMkLst>
            <pc:docMk/>
            <pc:sldMk cId="369199366" sldId="7284"/>
            <ac:cxnSpMk id="113" creationId="{EEE95097-C58C-4806-A7A1-5198B47E8DE1}"/>
          </ac:cxnSpMkLst>
        </pc:cxnChg>
        <pc:cxnChg chg="add del mod">
          <ac:chgData name="Al Brooks" userId="34fc579134f071c1" providerId="LiveId" clId="{C5816D87-3DD3-41C6-BCE5-8950D0CCE38E}" dt="2021-07-07T00:26:14.803" v="8520" actId="478"/>
          <ac:cxnSpMkLst>
            <pc:docMk/>
            <pc:sldMk cId="369199366" sldId="7284"/>
            <ac:cxnSpMk id="116" creationId="{A1AFBB5D-972C-4B7E-BA04-780728787482}"/>
          </ac:cxnSpMkLst>
        </pc:cxnChg>
        <pc:cxnChg chg="add mod">
          <ac:chgData name="Al Brooks" userId="34fc579134f071c1" providerId="LiveId" clId="{C5816D87-3DD3-41C6-BCE5-8950D0CCE38E}" dt="2021-07-07T00:22:49.684" v="8475"/>
          <ac:cxnSpMkLst>
            <pc:docMk/>
            <pc:sldMk cId="369199366" sldId="7284"/>
            <ac:cxnSpMk id="117" creationId="{EE3E17D5-599A-49F1-971A-D49000F0A6CD}"/>
          </ac:cxnSpMkLst>
        </pc:cxnChg>
        <pc:cxnChg chg="add mod">
          <ac:chgData name="Al Brooks" userId="34fc579134f071c1" providerId="LiveId" clId="{C5816D87-3DD3-41C6-BCE5-8950D0CCE38E}" dt="2021-07-07T00:24:48.003" v="8482"/>
          <ac:cxnSpMkLst>
            <pc:docMk/>
            <pc:sldMk cId="369199366" sldId="7284"/>
            <ac:cxnSpMk id="118" creationId="{539925D1-A3B0-494D-BB8B-222B57761098}"/>
          </ac:cxnSpMkLst>
        </pc:cxnChg>
        <pc:cxnChg chg="add mod">
          <ac:chgData name="Al Brooks" userId="34fc579134f071c1" providerId="LiveId" clId="{C5816D87-3DD3-41C6-BCE5-8950D0CCE38E}" dt="2021-07-07T00:24:48.003" v="8482"/>
          <ac:cxnSpMkLst>
            <pc:docMk/>
            <pc:sldMk cId="369199366" sldId="7284"/>
            <ac:cxnSpMk id="122" creationId="{C76E4AE2-DED2-4B7D-9C30-CF7A20E48D8D}"/>
          </ac:cxnSpMkLst>
        </pc:cxnChg>
        <pc:cxnChg chg="add mod">
          <ac:chgData name="Al Brooks" userId="34fc579134f071c1" providerId="LiveId" clId="{C5816D87-3DD3-41C6-BCE5-8950D0CCE38E}" dt="2021-07-07T00:24:48.003" v="8482"/>
          <ac:cxnSpMkLst>
            <pc:docMk/>
            <pc:sldMk cId="369199366" sldId="7284"/>
            <ac:cxnSpMk id="124" creationId="{7F8EB49B-3898-4700-B113-6C4640457F2E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65" creationId="{740F2C1B-128A-4A44-ABE5-1DFC26BFFA3E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67" creationId="{DB6BF24B-A60B-47A6-8458-A90395FF6282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68" creationId="{71D8AC76-D920-4242-AA40-A154E7854DE7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69" creationId="{F71827D3-CBC5-483C-ABC8-5FB0DE739A78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0" creationId="{2C579F78-A97D-43B5-87F4-0A7C5AB0EC2B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1" creationId="{170F31B0-0D08-47D7-8BFB-DBDE9247B4E3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4" creationId="{C51E656A-2E7E-496D-97BD-FB51ACECECB8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5" creationId="{7E355120-9F59-428F-A8C2-A416F8AB491B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6" creationId="{2B00A196-6984-464D-9052-66FAA348FF14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7" creationId="{68175CDF-12FE-421A-B15F-35276ED1142F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8" creationId="{3B906C53-EFBF-4616-950D-FFF2BEADF33D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79" creationId="{12546E83-C65D-4482-9B43-409669495F96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0" creationId="{92F29297-1D13-4787-A754-62A0C24BADA4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1" creationId="{49E9DD41-1F7F-4019-959C-41D5FBEDAEA1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2" creationId="{05E87C24-FC2E-4939-B50C-19770CFF16A9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3" creationId="{0C77C45B-C5D2-4D87-93B8-A6A7624C66DF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4" creationId="{C1633FE2-FE14-4672-BAAC-C87B2394A9D3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5" creationId="{E123C33A-21BD-4033-9216-B09D2C381EE8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6" creationId="{4BF53CBC-2A10-4C5A-A435-C8164DAABAD8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7" creationId="{ECB15754-6047-4B25-8B8A-ECAB20D032EC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8" creationId="{9728365E-30A2-44C7-BDD8-66B4AAE5D371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89" creationId="{6BC66504-9C32-4B86-B33F-1BAD14CE3911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0" creationId="{8356FDAA-4BA9-4C6D-8324-29226341E70B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1" creationId="{BEBF70A5-7863-492A-A2EB-4780685D003A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2" creationId="{38B252A8-1719-44C9-99B6-25DCDD1A1C2C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3" creationId="{1F250842-0A26-418D-A7C4-D8BFC4AE15F1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4" creationId="{DFAA967B-160D-4FA1-ADF2-4D6B58E9A621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5" creationId="{6154330A-5926-4904-95CD-2ED5216CBF39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6" creationId="{5C9483D6-742F-4DDD-ACB9-322CA761AA73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7" creationId="{3C2AA6B6-421B-40FA-AA94-64C041F30DC2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8" creationId="{C74D7A93-2208-49B7-A445-10953BBBEFCE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199" creationId="{368D9713-E055-4839-9CCB-7A0B903D3504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0" creationId="{AA252870-686C-4EEB-A0CA-FF4D0EEB1D23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1" creationId="{1A571406-FAE1-4E79-BBF1-AF65773C7210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2" creationId="{E55D9831-5029-4015-BC5C-0306D9FE7E10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3" creationId="{78FA8DD8-ACAB-450B-8033-2BA1800CB6AD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4" creationId="{0182973D-C315-4A7F-A3CE-47900B4B905E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5" creationId="{0D1FF83E-3CD0-4AEA-BEA1-2AF30376AB19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6" creationId="{E34EF80D-947E-4667-AB47-B2B2E2F8A86F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07" creationId="{5A2AD061-41D5-4F40-96EA-C56764DA35B7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19" creationId="{C4E17289-9E06-4766-AE9E-932754258A5C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0" creationId="{12E2BE9F-4E9B-4682-B97E-1CADC443BF76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1" creationId="{5D16CD8C-1629-4D05-A8CF-75EC939D4894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6" creationId="{DBFD3816-1892-4D94-AAC9-D0C8EFEE40AA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7" creationId="{3936C2C1-9569-489A-A907-5EDC7779512A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8" creationId="{B415DCFE-C828-4AB8-9561-C775F705E849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29" creationId="{82C85D71-DB61-46E9-83F8-48CBE6E950FA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30" creationId="{7BF2C367-C860-414C-87BC-8F31F8AC7286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31" creationId="{0EC86605-34F5-409E-BB5D-012CB520EBA3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32" creationId="{887849A7-0BAE-4EAE-B693-05C1695D323E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33" creationId="{DF71DD8B-E3FC-4BB4-A93F-831F5CACB8EC}"/>
          </ac:cxnSpMkLst>
        </pc:cxnChg>
        <pc:cxnChg chg="del">
          <ac:chgData name="Al Brooks" userId="34fc579134f071c1" providerId="LiveId" clId="{C5816D87-3DD3-41C6-BCE5-8950D0CCE38E}" dt="2021-07-07T00:26:34.090" v="8524" actId="478"/>
          <ac:cxnSpMkLst>
            <pc:docMk/>
            <pc:sldMk cId="369199366" sldId="7284"/>
            <ac:cxnSpMk id="234" creationId="{4113ABD4-51FC-4AAA-BA79-DE10B7691666}"/>
          </ac:cxnSpMkLst>
        </pc:cxnChg>
      </pc:sldChg>
      <pc:sldChg chg="addSp delSp modSp add del mod">
        <pc:chgData name="Al Brooks" userId="34fc579134f071c1" providerId="LiveId" clId="{C5816D87-3DD3-41C6-BCE5-8950D0CCE38E}" dt="2021-07-02T18:59:55.931" v="4432" actId="47"/>
        <pc:sldMkLst>
          <pc:docMk/>
          <pc:sldMk cId="989363605" sldId="7284"/>
        </pc:sldMkLst>
        <pc:spChg chg="mod ord">
          <ac:chgData name="Al Brooks" userId="34fc579134f071c1" providerId="LiveId" clId="{C5816D87-3DD3-41C6-BCE5-8950D0CCE38E}" dt="2021-07-01T21:37:47.034" v="3230" actId="167"/>
          <ac:spMkLst>
            <pc:docMk/>
            <pc:sldMk cId="989363605" sldId="7284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1T21:43:54.772" v="3264" actId="108"/>
          <ac:spMkLst>
            <pc:docMk/>
            <pc:sldMk cId="989363605" sldId="7284"/>
            <ac:spMk id="134" creationId="{630DC8ED-E379-4808-9A93-39CF3B6A4C51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35" creationId="{CA5CAF61-33D5-410F-94E3-DDB202F0383B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36" creationId="{9B490A17-4CF2-40D6-A578-47DC52F78C97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37" creationId="{38F5FD70-1CEF-47C0-A11D-2AF51DD133AF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38" creationId="{ADFA038F-D42D-429A-8A04-BE58CAF06A3A}"/>
          </ac:spMkLst>
        </pc:spChg>
        <pc:spChg chg="mod">
          <ac:chgData name="Al Brooks" userId="34fc579134f071c1" providerId="LiveId" clId="{C5816D87-3DD3-41C6-BCE5-8950D0CCE38E}" dt="2021-07-01T21:43:40.590" v="3259" actId="108"/>
          <ac:spMkLst>
            <pc:docMk/>
            <pc:sldMk cId="989363605" sldId="7284"/>
            <ac:spMk id="139" creationId="{BB711115-AE18-43A3-9145-ECE7E5E1BD17}"/>
          </ac:spMkLst>
        </pc:spChg>
        <pc:spChg chg="mod">
          <ac:chgData name="Al Brooks" userId="34fc579134f071c1" providerId="LiveId" clId="{C5816D87-3DD3-41C6-BCE5-8950D0CCE38E}" dt="2021-07-01T21:43:42.062" v="3260" actId="108"/>
          <ac:spMkLst>
            <pc:docMk/>
            <pc:sldMk cId="989363605" sldId="7284"/>
            <ac:spMk id="140" creationId="{35070743-0A14-4849-98C5-C2A10FC12BDE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1" creationId="{48A9BD06-6AF4-4C28-B98C-392206923E63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2" creationId="{2B1B2479-FC24-4DA4-AA12-525CDACC7B42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3" creationId="{7BACEC70-7205-4D5B-B2E2-1D5A2DE2F253}"/>
          </ac:spMkLst>
        </pc:spChg>
        <pc:spChg chg="mod">
          <ac:chgData name="Al Brooks" userId="34fc579134f071c1" providerId="LiveId" clId="{C5816D87-3DD3-41C6-BCE5-8950D0CCE38E}" dt="2021-07-01T21:43:44.485" v="3261" actId="108"/>
          <ac:spMkLst>
            <pc:docMk/>
            <pc:sldMk cId="989363605" sldId="7284"/>
            <ac:spMk id="144" creationId="{F2E2C2D5-D89D-4BA3-B9E4-78A0BC8E55C0}"/>
          </ac:spMkLst>
        </pc:spChg>
        <pc:spChg chg="mod">
          <ac:chgData name="Al Brooks" userId="34fc579134f071c1" providerId="LiveId" clId="{C5816D87-3DD3-41C6-BCE5-8950D0CCE38E}" dt="2021-07-01T21:43:45.998" v="3262" actId="108"/>
          <ac:spMkLst>
            <pc:docMk/>
            <pc:sldMk cId="989363605" sldId="7284"/>
            <ac:spMk id="145" creationId="{8C68E2B2-4B7F-41C3-9023-AD285A5E3254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6" creationId="{170E4B84-5451-4815-983F-67B9ACFAE351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7" creationId="{7425476A-6592-4C9D-B8E7-0BEC569336FB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8" creationId="{B1F55630-1D52-45E9-BE4A-340B88BCBDC1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49" creationId="{D15E6AEE-8453-45A0-BDB0-C1448FA64D4F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50" creationId="{17C8093B-FE12-417F-9EF7-8DCE72157552}"/>
          </ac:spMkLst>
        </pc:spChg>
        <pc:spChg chg="mod">
          <ac:chgData name="Al Brooks" userId="34fc579134f071c1" providerId="LiveId" clId="{C5816D87-3DD3-41C6-BCE5-8950D0CCE38E}" dt="2021-07-01T21:43:50.294" v="3263" actId="108"/>
          <ac:spMkLst>
            <pc:docMk/>
            <pc:sldMk cId="989363605" sldId="7284"/>
            <ac:spMk id="151" creationId="{93B485D4-BC3E-47E8-B68E-86016EA54E8E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52" creationId="{415B2269-4DB5-46E7-8CFA-0F7367B98C12}"/>
          </ac:spMkLst>
        </pc:spChg>
        <pc:spChg chg="add mod">
          <ac:chgData name="Al Brooks" userId="34fc579134f071c1" providerId="LiveId" clId="{C5816D87-3DD3-41C6-BCE5-8950D0CCE38E}" dt="2021-07-01T21:05:34.920" v="2556"/>
          <ac:spMkLst>
            <pc:docMk/>
            <pc:sldMk cId="989363605" sldId="7284"/>
            <ac:spMk id="153" creationId="{A3904E21-7AFC-4726-94DE-FCE0B6466473}"/>
          </ac:spMkLst>
        </pc:spChg>
        <pc:spChg chg="mod">
          <ac:chgData name="Al Brooks" userId="34fc579134f071c1" providerId="LiveId" clId="{C5816D87-3DD3-41C6-BCE5-8950D0CCE38E}" dt="2021-07-01T21:44:13.613" v="3265" actId="108"/>
          <ac:spMkLst>
            <pc:docMk/>
            <pc:sldMk cId="989363605" sldId="7284"/>
            <ac:spMk id="154" creationId="{2BC4C74F-84AF-412C-BB31-A6044A3703C0}"/>
          </ac:spMkLst>
        </pc:spChg>
        <pc:spChg chg="mod">
          <ac:chgData name="Al Brooks" userId="34fc579134f071c1" providerId="LiveId" clId="{C5816D87-3DD3-41C6-BCE5-8950D0CCE38E}" dt="2021-07-01T21:44:15.048" v="3266" actId="108"/>
          <ac:spMkLst>
            <pc:docMk/>
            <pc:sldMk cId="989363605" sldId="7284"/>
            <ac:spMk id="155" creationId="{C434F4FC-DF38-4CE2-8884-C99F8DB12249}"/>
          </ac:spMkLst>
        </pc:spChg>
        <pc:spChg chg="mod">
          <ac:chgData name="Al Brooks" userId="34fc579134f071c1" providerId="LiveId" clId="{C5816D87-3DD3-41C6-BCE5-8950D0CCE38E}" dt="2021-07-01T21:44:17.080" v="3267" actId="108"/>
          <ac:spMkLst>
            <pc:docMk/>
            <pc:sldMk cId="989363605" sldId="7284"/>
            <ac:spMk id="156" creationId="{8D38C202-CFEB-4371-9228-164570203F64}"/>
          </ac:spMkLst>
        </pc:spChg>
        <pc:spChg chg="mod">
          <ac:chgData name="Al Brooks" userId="34fc579134f071c1" providerId="LiveId" clId="{C5816D87-3DD3-41C6-BCE5-8950D0CCE38E}" dt="2021-07-01T21:44:19.193" v="3268" actId="108"/>
          <ac:spMkLst>
            <pc:docMk/>
            <pc:sldMk cId="989363605" sldId="7284"/>
            <ac:spMk id="157" creationId="{991709FA-C102-49B4-B09C-F91E7C42C9F5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58" creationId="{07C06BE2-450C-4946-B707-F4446F5EED39}"/>
          </ac:spMkLst>
        </pc:spChg>
        <pc:spChg chg="mod">
          <ac:chgData name="Al Brooks" userId="34fc579134f071c1" providerId="LiveId" clId="{C5816D87-3DD3-41C6-BCE5-8950D0CCE38E}" dt="2021-07-01T21:44:28.083" v="3269" actId="108"/>
          <ac:spMkLst>
            <pc:docMk/>
            <pc:sldMk cId="989363605" sldId="7284"/>
            <ac:spMk id="159" creationId="{27F4D37E-5115-426B-8564-3D5822EEF665}"/>
          </ac:spMkLst>
        </pc:spChg>
        <pc:spChg chg="del">
          <ac:chgData name="Al Brooks" userId="34fc579134f071c1" providerId="LiveId" clId="{C5816D87-3DD3-41C6-BCE5-8950D0CCE38E}" dt="2021-07-01T21:31:41.850" v="3130" actId="478"/>
          <ac:spMkLst>
            <pc:docMk/>
            <pc:sldMk cId="989363605" sldId="7284"/>
            <ac:spMk id="161" creationId="{B1BA72FA-37E0-4D04-B276-A55717A7512A}"/>
          </ac:spMkLst>
        </pc:spChg>
        <pc:spChg chg="del">
          <ac:chgData name="Al Brooks" userId="34fc579134f071c1" providerId="LiveId" clId="{C5816D87-3DD3-41C6-BCE5-8950D0CCE38E}" dt="2021-07-01T21:31:39.697" v="3129" actId="478"/>
          <ac:spMkLst>
            <pc:docMk/>
            <pc:sldMk cId="989363605" sldId="7284"/>
            <ac:spMk id="162" creationId="{10381AE6-C642-408F-8163-4306B52F0582}"/>
          </ac:spMkLst>
        </pc:spChg>
        <pc:spChg chg="add mod">
          <ac:chgData name="Al Brooks" userId="34fc579134f071c1" providerId="LiveId" clId="{C5816D87-3DD3-41C6-BCE5-8950D0CCE38E}" dt="2021-07-01T21:46:11.863" v="3293" actId="13926"/>
          <ac:spMkLst>
            <pc:docMk/>
            <pc:sldMk cId="989363605" sldId="7284"/>
            <ac:spMk id="164" creationId="{EBCD368B-2736-4CCC-A836-CF3FD57512AF}"/>
          </ac:spMkLst>
        </pc:spChg>
        <pc:spChg chg="del mod">
          <ac:chgData name="Al Brooks" userId="34fc579134f071c1" providerId="LiveId" clId="{C5816D87-3DD3-41C6-BCE5-8950D0CCE38E}" dt="2021-07-01T21:35:55.936" v="3199" actId="478"/>
          <ac:spMkLst>
            <pc:docMk/>
            <pc:sldMk cId="989363605" sldId="7284"/>
            <ac:spMk id="165" creationId="{A87E525E-115A-4C83-9BB0-B89D28665CBA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66" creationId="{BF38E11E-F34F-4931-B6A8-F486DC2FE48F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67" creationId="{978633DC-934A-4292-AC8C-903F6DE8A782}"/>
          </ac:spMkLst>
        </pc:spChg>
        <pc:spChg chg="del mod">
          <ac:chgData name="Al Brooks" userId="34fc579134f071c1" providerId="LiveId" clId="{C5816D87-3DD3-41C6-BCE5-8950D0CCE38E}" dt="2021-07-01T21:40:47.831" v="3254" actId="478"/>
          <ac:spMkLst>
            <pc:docMk/>
            <pc:sldMk cId="989363605" sldId="7284"/>
            <ac:spMk id="168" creationId="{51414B87-B8E2-4B04-9E50-AC10294C6F9F}"/>
          </ac:spMkLst>
        </pc:spChg>
        <pc:spChg chg="add mod">
          <ac:chgData name="Al Brooks" userId="34fc579134f071c1" providerId="LiveId" clId="{C5816D87-3DD3-41C6-BCE5-8950D0CCE38E}" dt="2021-07-01T21:36:45.717" v="3220" actId="1076"/>
          <ac:spMkLst>
            <pc:docMk/>
            <pc:sldMk cId="989363605" sldId="7284"/>
            <ac:spMk id="170" creationId="{A52D94CF-639C-4F22-B618-12DE2DF8C99E}"/>
          </ac:spMkLst>
        </pc:spChg>
        <pc:spChg chg="mod">
          <ac:chgData name="Al Brooks" userId="34fc579134f071c1" providerId="LiveId" clId="{C5816D87-3DD3-41C6-BCE5-8950D0CCE38E}" dt="2021-07-01T21:45:49.912" v="3289" actId="13926"/>
          <ac:spMkLst>
            <pc:docMk/>
            <pc:sldMk cId="989363605" sldId="7284"/>
            <ac:spMk id="171" creationId="{1797FAA6-D7B0-49F4-BE72-E7F917AC1381}"/>
          </ac:spMkLst>
        </pc:spChg>
        <pc:spChg chg="mod">
          <ac:chgData name="Al Brooks" userId="34fc579134f071c1" providerId="LiveId" clId="{C5816D87-3DD3-41C6-BCE5-8950D0CCE38E}" dt="2021-07-01T21:36:40.108" v="3219" actId="1035"/>
          <ac:spMkLst>
            <pc:docMk/>
            <pc:sldMk cId="989363605" sldId="7284"/>
            <ac:spMk id="173" creationId="{8B8D8A51-F16C-4A88-966C-EC43268C591B}"/>
          </ac:spMkLst>
        </pc:spChg>
        <pc:spChg chg="mod">
          <ac:chgData name="Al Brooks" userId="34fc579134f071c1" providerId="LiveId" clId="{C5816D87-3DD3-41C6-BCE5-8950D0CCE38E}" dt="2021-07-01T21:44:57.423" v="3276" actId="13926"/>
          <ac:spMkLst>
            <pc:docMk/>
            <pc:sldMk cId="989363605" sldId="7284"/>
            <ac:spMk id="174" creationId="{4EF95F55-39D4-421D-8400-749FE9F00F80}"/>
          </ac:spMkLst>
        </pc:spChg>
        <pc:spChg chg="mod">
          <ac:chgData name="Al Brooks" userId="34fc579134f071c1" providerId="LiveId" clId="{C5816D87-3DD3-41C6-BCE5-8950D0CCE38E}" dt="2021-07-01T21:46:01.345" v="3291" actId="13926"/>
          <ac:spMkLst>
            <pc:docMk/>
            <pc:sldMk cId="989363605" sldId="7284"/>
            <ac:spMk id="176" creationId="{43AAAE8A-5A00-4798-A904-52E5BE7A4F1E}"/>
          </ac:spMkLst>
        </pc:spChg>
        <pc:spChg chg="add mod">
          <ac:chgData name="Al Brooks" userId="34fc579134f071c1" providerId="LiveId" clId="{C5816D87-3DD3-41C6-BCE5-8950D0CCE38E}" dt="2021-07-01T21:45:02.498" v="3278" actId="13926"/>
          <ac:spMkLst>
            <pc:docMk/>
            <pc:sldMk cId="989363605" sldId="7284"/>
            <ac:spMk id="178" creationId="{77E1FADC-86D8-4C89-8699-63ECEB3F6EBE}"/>
          </ac:spMkLst>
        </pc:spChg>
        <pc:spChg chg="add mod">
          <ac:chgData name="Al Brooks" userId="34fc579134f071c1" providerId="LiveId" clId="{C5816D87-3DD3-41C6-BCE5-8950D0CCE38E}" dt="2021-07-01T21:36:58.621" v="3222" actId="1076"/>
          <ac:spMkLst>
            <pc:docMk/>
            <pc:sldMk cId="989363605" sldId="7284"/>
            <ac:spMk id="181" creationId="{C0E8C55A-C9E1-4620-8244-787C20345C1D}"/>
          </ac:spMkLst>
        </pc:spChg>
        <pc:spChg chg="add mod">
          <ac:chgData name="Al Brooks" userId="34fc579134f071c1" providerId="LiveId" clId="{C5816D87-3DD3-41C6-BCE5-8950D0CCE38E}" dt="2021-07-01T21:44:48.613" v="3274" actId="13926"/>
          <ac:spMkLst>
            <pc:docMk/>
            <pc:sldMk cId="989363605" sldId="7284"/>
            <ac:spMk id="182" creationId="{577D3F98-1700-4B6D-80EA-6CCDC914BFF1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185" creationId="{EA0791F8-28AE-4F84-AA48-A812C4AFFAE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06" creationId="{2B0C7E81-8485-49AC-97D3-951797FE4B9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07" creationId="{5901BE38-4CFE-4D0E-977C-90FCBC852C0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08" creationId="{B2E0C6B0-AD7A-49A9-A3B4-B290D7E2AADD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09" creationId="{517C828D-1F63-41D4-8600-9F0C3A821F06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0" creationId="{4C2B5C94-7589-4B6E-B9A0-52CC7621DB6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1" creationId="{D82C9085-16FD-47DF-AE72-EFCC6E0E5827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2" creationId="{E30D0B88-D92B-45F9-8340-B3230BDDF156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3" creationId="{9DE7848A-7B8E-4409-A6EC-06D37C2BB3F9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4" creationId="{ED839A14-35CC-452B-A1BA-96085CCCE9AA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5" creationId="{B55E803E-E572-4725-82F5-CE23F32BE91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6" creationId="{BBD76613-3231-4803-B519-0B0F0448176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7" creationId="{594D904A-18CF-4A56-A947-13AACE439A9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8" creationId="{2D72B740-BB1E-4C63-B6B5-296892C12683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19" creationId="{B46730BC-D186-4277-BC0F-FC297C826CC1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0" creationId="{E8CF37BE-CEBD-48F6-869E-4347CAFF8249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1" creationId="{948AC0CE-E91E-4A02-B4F5-E6AECDB01C41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2" creationId="{70610CE1-F6F0-4C5B-9F86-D7133FD7B388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3" creationId="{61F7C1CD-FCB0-443E-8A46-28666CA3830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4" creationId="{66A7433A-9276-4F48-B395-15B4EFE7B423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5" creationId="{BB9A548C-8635-4B45-9FC3-CADCBEF893AB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6" creationId="{643FCCE8-8AD6-44FA-A4AE-494CAD67419B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7" creationId="{FAA13EB2-CCC5-4A7C-AB19-70B34A2D3766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8" creationId="{7C8D7B8B-0A12-4EBD-B60F-3C19BE1F67AE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29" creationId="{84706D60-AF78-4A24-A8A8-74FA47DB1343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0" creationId="{0E1AD7B9-A900-4B20-9884-73B4BA6A65D8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2" creationId="{395A6D9E-1146-4192-A195-C596B76F94E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3" creationId="{7B9899C6-47F8-4C6D-9F27-13699DD9F3DB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4" creationId="{34F0B2F1-0EBF-4BF8-BB92-EE10464CCFBC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6" creationId="{141B66A1-BE00-456A-ADCA-B2535402FAD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8" creationId="{FC081853-2D6D-4B66-A4C3-028E9DAE41BC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39" creationId="{43DB0ABB-E60D-45C7-9431-4EE5CFB1DF05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241" creationId="{3C74A175-FB67-4F21-A02A-02A6F4A9FDB5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1T21:44:33.043" v="3270" actId="478"/>
          <ac:spMkLst>
            <pc:docMk/>
            <pc:sldMk cId="989363605" sldId="7284"/>
            <ac:spMk id="317" creationId="{E6EF4A5C-0879-43F5-94E2-A241B5B69DFF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319" creationId="{86E2CC5F-4396-4BBE-95F2-2758B5018D36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320" creationId="{9C6AB126-3421-4D0D-BE66-70F77E6CE7D4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322" creationId="{4F2B8D7F-DC75-4106-A02F-5FFF44A245E0}"/>
          </ac:spMkLst>
        </pc:spChg>
        <pc:spChg chg="add mod">
          <ac:chgData name="Al Brooks" userId="34fc579134f071c1" providerId="LiveId" clId="{C5816D87-3DD3-41C6-BCE5-8950D0CCE38E}" dt="2021-07-01T21:36:36.905" v="3210" actId="571"/>
          <ac:spMkLst>
            <pc:docMk/>
            <pc:sldMk cId="989363605" sldId="7284"/>
            <ac:spMk id="325" creationId="{6EE3010F-B218-4F6E-B37A-0FF7652FC834}"/>
          </ac:spMkLst>
        </pc:spChg>
        <pc:spChg chg="add mod ord">
          <ac:chgData name="Al Brooks" userId="34fc579134f071c1" providerId="LiveId" clId="{C5816D87-3DD3-41C6-BCE5-8950D0CCE38E}" dt="2021-07-01T21:38:25.850" v="3237" actId="14100"/>
          <ac:spMkLst>
            <pc:docMk/>
            <pc:sldMk cId="989363605" sldId="7284"/>
            <ac:spMk id="329" creationId="{899297D8-6477-4EDA-B268-A5583C036873}"/>
          </ac:spMkLst>
        </pc:spChg>
        <pc:spChg chg="add mod ord">
          <ac:chgData name="Al Brooks" userId="34fc579134f071c1" providerId="LiveId" clId="{C5816D87-3DD3-41C6-BCE5-8950D0CCE38E}" dt="2021-07-01T21:38:25.850" v="3237" actId="14100"/>
          <ac:spMkLst>
            <pc:docMk/>
            <pc:sldMk cId="989363605" sldId="7284"/>
            <ac:spMk id="330" creationId="{05B9C922-8E07-4B70-8581-249A0D325A78}"/>
          </ac:spMkLst>
        </pc:spChg>
        <pc:spChg chg="add mod">
          <ac:chgData name="Al Brooks" userId="34fc579134f071c1" providerId="LiveId" clId="{C5816D87-3DD3-41C6-BCE5-8950D0CCE38E}" dt="2021-07-01T21:45:42.059" v="3286" actId="1076"/>
          <ac:spMkLst>
            <pc:docMk/>
            <pc:sldMk cId="989363605" sldId="7284"/>
            <ac:spMk id="331" creationId="{EF6B4C90-7242-466B-A7D8-942CC58EAB51}"/>
          </ac:spMkLst>
        </pc:spChg>
        <pc:picChg chg="mod ord">
          <ac:chgData name="Al Brooks" userId="34fc579134f071c1" providerId="LiveId" clId="{C5816D87-3DD3-41C6-BCE5-8950D0CCE38E}" dt="2021-07-01T21:37:39.850" v="3229" actId="167"/>
          <ac:picMkLst>
            <pc:docMk/>
            <pc:sldMk cId="989363605" sldId="7284"/>
            <ac:picMk id="6" creationId="{6C39FB3C-8E4C-4615-8295-69880B5749C0}"/>
          </ac:picMkLst>
        </pc:picChg>
        <pc:picChg chg="add mod">
          <ac:chgData name="Al Brooks" userId="34fc579134f071c1" providerId="LiveId" clId="{C5816D87-3DD3-41C6-BCE5-8950D0CCE38E}" dt="2021-07-01T21:36:36.905" v="3210" actId="571"/>
          <ac:picMkLst>
            <pc:docMk/>
            <pc:sldMk cId="989363605" sldId="7284"/>
            <ac:picMk id="186" creationId="{6F46AC16-A831-4110-921A-7FF6DA69CC78}"/>
          </ac:picMkLst>
        </pc:pic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84" creationId="{71022AA2-8604-4CA1-8A09-605F41E31C8A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86" creationId="{6E141FC7-02EB-451D-81B7-66BF0591CDE7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90" creationId="{F8196776-A8B9-40BF-8D36-BF7D4EFC9566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92" creationId="{9E4E6A9F-7757-4775-89B6-4F961E684557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94" creationId="{652119C4-6B31-485B-91A9-F4D0FA0F1E31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96" creationId="{371257E8-9AD0-48A1-B6A3-3B71C419CDA7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98" creationId="{CC057A3C-8B69-476F-A58A-7A2144BEF28D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00" creationId="{8167CFBF-936B-4513-AE8E-C9DF5496EA67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02" creationId="{7B800A31-940F-4912-B366-AC7F1F1BB99E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06" creationId="{DA31CA3E-CA74-44CF-96E2-EEEFC408E796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08" creationId="{8143445C-FED4-4BC7-8AC9-7EB9EE5BAE8F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10" creationId="{0B3027EC-FBD2-4185-8EAF-944C85E88B2E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15" creationId="{3255C1EB-DC9E-4EB7-9332-36E981D78F76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17" creationId="{F17D635A-344D-4757-AE4D-B2E470FF41A6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19" creationId="{69414A9A-B24B-465B-B215-B400A8D21ACC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21" creationId="{CDD20A1B-7E0E-455C-B83D-17809D4F1A94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23" creationId="{5F1E9012-6B64-47AE-B1CE-F71F03CCF672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27" creationId="{66F5F703-37A0-474E-BDDC-EB47B79FE2F0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29" creationId="{77025BD2-B8E5-46F0-8E36-892FD11AD93A}"/>
          </ac:cxnSpMkLst>
        </pc:cxnChg>
        <pc:cxnChg chg="add 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60" creationId="{0B37DC8F-F1F3-40C9-85E6-948A1CAA93B8}"/>
          </ac:cxnSpMkLst>
        </pc:cxnChg>
        <pc:cxnChg chg="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63" creationId="{515AA724-4CA2-4730-8EC2-9165D8EE495F}"/>
          </ac:cxnSpMkLst>
        </pc:cxnChg>
        <pc:cxnChg chg="mod">
          <ac:chgData name="Al Brooks" userId="34fc579134f071c1" providerId="LiveId" clId="{C5816D87-3DD3-41C6-BCE5-8950D0CCE38E}" dt="2021-07-01T21:45:44.937" v="3287" actId="14100"/>
          <ac:cxnSpMkLst>
            <pc:docMk/>
            <pc:sldMk cId="989363605" sldId="7284"/>
            <ac:cxnSpMk id="169" creationId="{D23A96BD-EEA5-4E34-8C04-2503F5D9E1D8}"/>
          </ac:cxnSpMkLst>
        </pc:cxnChg>
        <pc:cxnChg chg="mod">
          <ac:chgData name="Al Brooks" userId="34fc579134f071c1" providerId="LiveId" clId="{C5816D87-3DD3-41C6-BCE5-8950D0CCE38E}" dt="2021-07-01T21:39:05.731" v="3241" actId="14100"/>
          <ac:cxnSpMkLst>
            <pc:docMk/>
            <pc:sldMk cId="989363605" sldId="7284"/>
            <ac:cxnSpMk id="172" creationId="{FA9773BE-F7F0-4EE4-8459-3CEFA2FBA40F}"/>
          </ac:cxnSpMkLst>
        </pc:cxnChg>
        <pc:cxnChg chg="del mod">
          <ac:chgData name="Al Brooks" userId="34fc579134f071c1" providerId="LiveId" clId="{C5816D87-3DD3-41C6-BCE5-8950D0CCE38E}" dt="2021-07-01T21:37:09.196" v="3224" actId="478"/>
          <ac:cxnSpMkLst>
            <pc:docMk/>
            <pc:sldMk cId="989363605" sldId="7284"/>
            <ac:cxnSpMk id="175" creationId="{5A400A95-AEBC-4F8C-B76E-5E8DB360FF4A}"/>
          </ac:cxnSpMkLst>
        </pc:cxnChg>
        <pc:cxnChg chg="add mod">
          <ac:chgData name="Al Brooks" userId="34fc579134f071c1" providerId="LiveId" clId="{C5816D87-3DD3-41C6-BCE5-8950D0CCE38E}" dt="2021-07-01T21:36:54.959" v="3221" actId="14100"/>
          <ac:cxnSpMkLst>
            <pc:docMk/>
            <pc:sldMk cId="989363605" sldId="7284"/>
            <ac:cxnSpMk id="177" creationId="{1F605DAB-2381-43ED-B944-8ABEFA2A4528}"/>
          </ac:cxnSpMkLst>
        </pc:cxnChg>
        <pc:cxnChg chg="add 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79" creationId="{F63DCEBA-1989-4945-A99A-50EDF2CFE983}"/>
          </ac:cxnSpMkLst>
        </pc:cxnChg>
        <pc:cxnChg chg="add 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80" creationId="{F09B40C7-8552-4291-B121-9BD10D05BC5B}"/>
          </ac:cxnSpMkLst>
        </pc:cxnChg>
        <pc:cxnChg chg="add del mod">
          <ac:chgData name="Al Brooks" userId="34fc579134f071c1" providerId="LiveId" clId="{C5816D87-3DD3-41C6-BCE5-8950D0CCE38E}" dt="2021-07-01T21:37:06.440" v="3223" actId="478"/>
          <ac:cxnSpMkLst>
            <pc:docMk/>
            <pc:sldMk cId="989363605" sldId="7284"/>
            <ac:cxnSpMk id="183" creationId="{F0D591A4-C66E-4743-8D53-7441A1D76BEA}"/>
          </ac:cxnSpMkLst>
        </pc:cxnChg>
        <pc:cxnChg chg="add mod">
          <ac:chgData name="Al Brooks" userId="34fc579134f071c1" providerId="LiveId" clId="{C5816D87-3DD3-41C6-BCE5-8950D0CCE38E}" dt="2021-07-01T21:36:40.108" v="3219" actId="1035"/>
          <ac:cxnSpMkLst>
            <pc:docMk/>
            <pc:sldMk cId="989363605" sldId="7284"/>
            <ac:cxnSpMk id="184" creationId="{800A57E8-EC38-48E1-AD3E-F4E0DA3A712E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87" creationId="{61F5E8EA-49AA-47AE-8286-9C17810A6322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88" creationId="{1EE1B608-0B2E-480E-8FC4-51A4F83B57CC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89" creationId="{E75EB6FE-6C1E-4E63-A73D-CBD4CFA93478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0" creationId="{EA1DB1D4-BF3D-49A2-BF68-BF2B59F70143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1" creationId="{E9953127-5196-4E91-AF54-22BD1B3D694B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2" creationId="{AAEF2D44-5B94-4FD8-BD34-DA8EE9565D87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3" creationId="{2B04EC2C-5694-4AF8-B0B6-CCCE670A59D5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4" creationId="{68CF9C6E-5711-471F-9857-FECCDAA250E2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5" creationId="{9B563118-0420-4961-9A54-FBBDD6D3D3F8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6" creationId="{BA46A0D7-FB82-491F-AD3E-48A2E52FB273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7" creationId="{C1C09D83-DA90-4F5C-B955-4ABBA9588D52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8" creationId="{DB8ECC7A-F77F-4B69-A9E9-B1617A41753E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199" creationId="{D45A3C27-E475-4101-B679-75AD1919E761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0" creationId="{08249510-0C1E-4AD9-BDED-3AC81D4F34D4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1" creationId="{1F756C83-36BB-4B12-B64D-B7E50DCEEEE1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2" creationId="{4B325133-DC1D-4BCC-910E-72D9DEFEDEC6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3" creationId="{AE96C614-6432-4721-A4ED-00A9AA50AD52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4" creationId="{B1806157-4555-4B01-A207-A99850840BEA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05" creationId="{EB417211-2186-4292-B9F0-482D2956D9A1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31" creationId="{D23FEDDC-900F-48B7-90F4-6BE0AB021AB8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35" creationId="{0B201CA9-B326-4D5C-81E4-F74024673223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37" creationId="{95864C76-B7A6-45C0-B96B-CE92FD73192B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240" creationId="{B6B7BA1F-F072-42DA-9FBE-F836B59361C8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1T21:44:33.043" v="3270" actId="478"/>
          <ac:cxnSpMkLst>
            <pc:docMk/>
            <pc:sldMk cId="989363605" sldId="7284"/>
            <ac:cxnSpMk id="309" creationId="{04E071BE-405F-4074-97F0-2F7B32AC1017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18" creationId="{1C4D2D35-E3E6-42A8-95FB-8E93D9997CF3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21" creationId="{0100ECA7-7337-4CC4-AC43-E0422B659106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23" creationId="{BE60D794-6636-44F9-A5B0-E484B331F3D0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24" creationId="{139FB240-9F77-47DC-8A77-8157D4B0E7A2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26" creationId="{339E692D-05A2-43EB-8850-B3E4C9E41CBC}"/>
          </ac:cxnSpMkLst>
        </pc:cxnChg>
        <pc:cxnChg chg="add mod">
          <ac:chgData name="Al Brooks" userId="34fc579134f071c1" providerId="LiveId" clId="{C5816D87-3DD3-41C6-BCE5-8950D0CCE38E}" dt="2021-07-01T21:36:36.905" v="3210" actId="571"/>
          <ac:cxnSpMkLst>
            <pc:docMk/>
            <pc:sldMk cId="989363605" sldId="7284"/>
            <ac:cxnSpMk id="327" creationId="{0346A400-8953-40E5-89CE-26F429036B8D}"/>
          </ac:cxnSpMkLst>
        </pc:cxnChg>
        <pc:cxnChg chg="add mod">
          <ac:chgData name="Al Brooks" userId="34fc579134f071c1" providerId="LiveId" clId="{C5816D87-3DD3-41C6-BCE5-8950D0CCE38E}" dt="2021-07-01T21:37:14.522" v="3225" actId="571"/>
          <ac:cxnSpMkLst>
            <pc:docMk/>
            <pc:sldMk cId="989363605" sldId="7284"/>
            <ac:cxnSpMk id="328" creationId="{BE8FF957-54AC-42C4-9A27-B62F23123585}"/>
          </ac:cxnSpMkLst>
        </pc:cxnChg>
      </pc:sldChg>
      <pc:sldChg chg="addSp modSp add del ord">
        <pc:chgData name="Al Brooks" userId="34fc579134f071c1" providerId="LiveId" clId="{C5816D87-3DD3-41C6-BCE5-8950D0CCE38E}" dt="2021-07-02T20:51:46.765" v="5596" actId="47"/>
        <pc:sldMkLst>
          <pc:docMk/>
          <pc:sldMk cId="1397152703" sldId="7284"/>
        </pc:sldMkLst>
        <pc:spChg chg="add mod">
          <ac:chgData name="Al Brooks" userId="34fc579134f071c1" providerId="LiveId" clId="{C5816D87-3DD3-41C6-BCE5-8950D0CCE38E}" dt="2021-07-02T20:51:25.364" v="5593"/>
          <ac:spMkLst>
            <pc:docMk/>
            <pc:sldMk cId="1397152703" sldId="7284"/>
            <ac:spMk id="81" creationId="{C526B60A-7D42-4AC4-A3F5-B884197D63F6}"/>
          </ac:spMkLst>
        </pc:spChg>
      </pc:sldChg>
      <pc:sldChg chg="addSp delSp modSp add del mod">
        <pc:chgData name="Al Brooks" userId="34fc579134f071c1" providerId="LiveId" clId="{C5816D87-3DD3-41C6-BCE5-8950D0CCE38E}" dt="2021-07-02T14:22:37.841" v="4431" actId="47"/>
        <pc:sldMkLst>
          <pc:docMk/>
          <pc:sldMk cId="603322118" sldId="7285"/>
        </pc:sldMkLst>
        <pc:spChg chg="mod">
          <ac:chgData name="Al Brooks" userId="34fc579134f071c1" providerId="LiveId" clId="{C5816D87-3DD3-41C6-BCE5-8950D0CCE38E}" dt="2021-07-02T14:18:25.214" v="4414" actId="6549"/>
          <ac:spMkLst>
            <pc:docMk/>
            <pc:sldMk cId="603322118" sldId="7285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2T14:19:57.641" v="4424" actId="167"/>
          <ac:spMkLst>
            <pc:docMk/>
            <pc:sldMk cId="603322118" sldId="7285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2T14:18:33.509" v="4416" actId="1076"/>
          <ac:spMkLst>
            <pc:docMk/>
            <pc:sldMk cId="603322118" sldId="7285"/>
            <ac:spMk id="81" creationId="{668D4C80-16CF-4CB4-BC5E-0CFA68278261}"/>
          </ac:spMkLst>
        </pc:spChg>
        <pc:spChg chg="mod">
          <ac:chgData name="Al Brooks" userId="34fc579134f071c1" providerId="LiveId" clId="{C5816D87-3DD3-41C6-BCE5-8950D0CCE38E}" dt="2021-07-02T14:20:45.964" v="4430" actId="14100"/>
          <ac:spMkLst>
            <pc:docMk/>
            <pc:sldMk cId="603322118" sldId="7285"/>
            <ac:spMk id="87" creationId="{54931E0A-BF9A-4082-B6A1-2BD47237AEEE}"/>
          </ac:spMkLst>
        </pc:spChg>
        <pc:picChg chg="del">
          <ac:chgData name="Al Brooks" userId="34fc579134f071c1" providerId="LiveId" clId="{C5816D87-3DD3-41C6-BCE5-8950D0CCE38E}" dt="2021-07-02T14:15:47.234" v="4398" actId="478"/>
          <ac:picMkLst>
            <pc:docMk/>
            <pc:sldMk cId="603322118" sldId="7285"/>
            <ac:picMk id="3" creationId="{62BB5C69-1933-41A9-B37E-42755159B166}"/>
          </ac:picMkLst>
        </pc:picChg>
        <pc:picChg chg="add del mod ord">
          <ac:chgData name="Al Brooks" userId="34fc579134f071c1" providerId="LiveId" clId="{C5816D87-3DD3-41C6-BCE5-8950D0CCE38E}" dt="2021-07-02T14:19:37.162" v="4417" actId="478"/>
          <ac:picMkLst>
            <pc:docMk/>
            <pc:sldMk cId="603322118" sldId="7285"/>
            <ac:picMk id="4" creationId="{FDEB6C92-7291-4918-92F7-7BB4BF873CAD}"/>
          </ac:picMkLst>
        </pc:picChg>
        <pc:picChg chg="add mod ord">
          <ac:chgData name="Al Brooks" userId="34fc579134f071c1" providerId="LiveId" clId="{C5816D87-3DD3-41C6-BCE5-8950D0CCE38E}" dt="2021-07-02T14:19:50.204" v="4422" actId="167"/>
          <ac:picMkLst>
            <pc:docMk/>
            <pc:sldMk cId="603322118" sldId="7285"/>
            <ac:picMk id="7" creationId="{80117426-8F7F-4ADA-AB6D-FAD53C1F637B}"/>
          </ac:picMkLst>
        </pc:picChg>
      </pc:sldChg>
      <pc:sldChg chg="addSp delSp modSp add del mod ord">
        <pc:chgData name="Al Brooks" userId="34fc579134f071c1" providerId="LiveId" clId="{C5816D87-3DD3-41C6-BCE5-8950D0CCE38E}" dt="2021-07-01T23:15:49.988" v="3312" actId="47"/>
        <pc:sldMkLst>
          <pc:docMk/>
          <pc:sldMk cId="1992318635" sldId="7285"/>
        </pc:sldMkLst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6" creationId="{868EBC20-81A4-45FC-A24C-1E80C30D9405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" creationId="{0EBA3B7F-CBCD-4E99-B4C3-02C89B35F400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8" creationId="{E692AD93-855E-47F3-AD48-107C05FFACD7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9" creationId="{96D8C18B-F1A6-4BEF-A305-2A831B3C54DC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10" creationId="{42DBC723-34BD-4B19-B0F2-2B63B72E13B9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11" creationId="{F525D1F0-6BC0-4152-9D24-4116C0484D92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13" creationId="{7EF314F0-61FC-40C8-BC72-923C80511DCA}"/>
          </ac:spMkLst>
        </pc:spChg>
        <pc:spChg chg="add mod">
          <ac:chgData name="Al Brooks" userId="34fc579134f071c1" providerId="LiveId" clId="{C5816D87-3DD3-41C6-BCE5-8950D0CCE38E}" dt="2021-07-01T23:14:37.782" v="3300" actId="1076"/>
          <ac:spMkLst>
            <pc:docMk/>
            <pc:sldMk cId="1992318635" sldId="7285"/>
            <ac:spMk id="19" creationId="{0DBDD0A2-0AC1-410B-A8D2-D327B50E8B7B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20" creationId="{17345A84-CA77-4805-ACF3-021CE8A2A1BC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56" creationId="{B2E75EE5-BF4C-4CE6-A9F1-DC063DF2AA36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57" creationId="{F740F6F6-E2C2-466D-82B3-4683E306A048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58" creationId="{21E6E0E3-B025-4865-9C47-0472F0DE4538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59" creationId="{E98DFE98-7542-4D52-9C41-4CC328289136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60" creationId="{3A3A111C-6781-4B80-A9C3-95AE3C9C77E7}"/>
          </ac:spMkLst>
        </pc:spChg>
        <pc:spChg chg="add del mod">
          <ac:chgData name="Al Brooks" userId="34fc579134f071c1" providerId="LiveId" clId="{C5816D87-3DD3-41C6-BCE5-8950D0CCE38E}" dt="2021-07-01T23:15:46.936" v="3311" actId="478"/>
          <ac:spMkLst>
            <pc:docMk/>
            <pc:sldMk cId="1992318635" sldId="7285"/>
            <ac:spMk id="61" creationId="{6A32BE98-179F-41B1-BD8E-AFB205019F6C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62" creationId="{822B60C7-75E1-4685-A9D7-A8B962B94521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5" creationId="{A47AB950-FE38-4BEC-832C-AC64AE3ED1DC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6" creationId="{82F3394B-042F-498F-B9B2-156B67326981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7" creationId="{303C1B01-1F85-44A6-A198-4AFE389F46FE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8" creationId="{78010623-9104-4E9A-884E-8FE999160BCA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79" creationId="{9B3876FB-6255-484D-98F8-64BA91FEB9AB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80" creationId="{0DEB2C14-CFD2-4B99-BA59-3C0D7EFA90FA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81" creationId="{BBBB5273-63AC-4FB9-B40E-6E9A48298D52}"/>
          </ac:spMkLst>
        </pc:spChg>
        <pc:spChg chg="add mod">
          <ac:chgData name="Al Brooks" userId="34fc579134f071c1" providerId="LiveId" clId="{C5816D87-3DD3-41C6-BCE5-8950D0CCE38E}" dt="2021-07-01T23:14:08.765" v="3298"/>
          <ac:spMkLst>
            <pc:docMk/>
            <pc:sldMk cId="1992318635" sldId="7285"/>
            <ac:spMk id="82" creationId="{4EB5DB1D-8E4D-4DAF-A93D-6353CBFCBF49}"/>
          </ac:spMkLst>
        </pc:spChg>
        <pc:picChg chg="add del">
          <ac:chgData name="Al Brooks" userId="34fc579134f071c1" providerId="LiveId" clId="{C5816D87-3DD3-41C6-BCE5-8950D0CCE38E}" dt="2021-07-01T23:15:25.405" v="3305" actId="478"/>
          <ac:picMkLst>
            <pc:docMk/>
            <pc:sldMk cId="1992318635" sldId="7285"/>
            <ac:picMk id="3" creationId="{D1E95D61-3814-446A-B877-7772C67C3EE4}"/>
          </ac:picMkLst>
        </pc:picChg>
        <pc:picChg chg="del mod modCrop">
          <ac:chgData name="Al Brooks" userId="34fc579134f071c1" providerId="LiveId" clId="{C5816D87-3DD3-41C6-BCE5-8950D0CCE38E}" dt="2021-07-01T23:15:02.692" v="3303" actId="478"/>
          <ac:picMkLst>
            <pc:docMk/>
            <pc:sldMk cId="1992318635" sldId="7285"/>
            <ac:picMk id="153" creationId="{1D07E964-B1B9-4D96-8729-31864C31D4EA}"/>
          </ac:picMkLst>
        </pc:pic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2" creationId="{933C2775-3D48-4167-9283-41AEE17F67A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4" creationId="{4AADA912-81AC-4812-A53F-0B5757B194B1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5" creationId="{DCFA83EA-F89B-4F58-A21F-F55015FF860F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6" creationId="{FE42A48D-32A2-4710-91AD-0C209C903C1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7" creationId="{FB1C7EA3-AF87-4656-A252-704B87E8D448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18" creationId="{05A1C7C8-7E01-47AA-810F-A4BEDE2E046E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2" creationId="{6E21E80B-DD5B-4110-B0D9-18772C90E5B8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3" creationId="{FB017385-3C6B-4230-9FA4-92AF74D0836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4" creationId="{DC4C15A2-01BA-4001-8787-5CF5BECF1600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5" creationId="{D71CFF3D-6ACF-4671-9DD6-9DF57F697C91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6" creationId="{28C4253E-3671-4168-A5CE-971927301893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7" creationId="{F3B21AD2-E409-4A5D-920F-4C20377D6B6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8" creationId="{F386B462-86A3-480E-950A-0143EA10755B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29" creationId="{4BDEF8CE-A747-46AB-B62C-47F8957304B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0" creationId="{6C904128-11E1-483F-84FC-2375AB36C16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1" creationId="{365DB0BA-AE6E-42CE-926E-6C8FF317F433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2" creationId="{0635678C-0DA0-42C6-B28F-99ED7B69EFC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3" creationId="{DAE9D40D-213A-4FF3-9275-CD57435D8A0C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4" creationId="{1543AD0E-0B73-4161-AD86-4AE15836B77C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5" creationId="{E14B2F8D-F570-4200-97F2-D7D71CF06DB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6" creationId="{E99AB247-A7A4-47D6-9069-7AD52A209C81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7" creationId="{3D07FBA5-5BCF-4250-878C-E1169089AE7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8" creationId="{5EC11453-5774-4E34-A1D3-2624849A97D4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39" creationId="{E3AC765F-7052-4A18-BCE0-AB71C2499408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0" creationId="{D682B5BD-A12D-4FE0-877A-2624ACE7293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1" creationId="{8A9908F9-E842-43C5-A448-0B5ADE9B5D2C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2" creationId="{9D7B03C9-423E-4439-AA2D-BC9CAE1B64CE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3" creationId="{898E3103-01EC-428C-B682-91E9AB2E621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4" creationId="{D41A4D83-2379-4092-BACE-293B75928EAB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5" creationId="{A2AE5CCA-2FA4-4141-BB30-F0975312F012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6" creationId="{FC72A14B-308B-4FE3-910D-C335DC62A416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7" creationId="{F5655DAE-61EB-4756-90B6-9E348E8F7AB2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8" creationId="{D398EDEE-241F-490B-AD7D-554D8A5CC515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49" creationId="{C425B284-54A6-4C95-B339-07D4898D862F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0" creationId="{545E0385-35BF-47E5-9558-8B7E31338D5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1" creationId="{BF2CB082-5A27-4C2F-A53B-8968FD371A16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2" creationId="{846C5F16-53F8-47F4-A04B-357CB26320B5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3" creationId="{5C750319-321C-4152-88CD-B14A5E3215B6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4" creationId="{2EC56DC4-6765-4E06-8B5A-D4B18730DE7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55" creationId="{B2158280-C570-4F64-8728-778F7C4BAEB9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3" creationId="{EA7B0252-DE2F-4B5D-B09C-B9C470DE9C0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4" creationId="{0A7FE9D7-6C38-4F9A-86B0-BE1EAF9F0B2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5" creationId="{D7115019-0BF2-497E-8E79-7022FAAFDE41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6" creationId="{624D33EE-C4F3-499E-BB9B-C6F4B8DAA575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7" creationId="{AA65DEF3-2EF6-4329-B30C-EF4B05DBED70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8" creationId="{8B673DD9-A07B-48CB-ADDA-04923379DFA3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69" creationId="{CB6E15E5-3C5F-41B5-BDC5-723B3BEC7B5D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70" creationId="{B4F59010-B483-4331-B01A-4C926D9722AA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71" creationId="{A51E558F-38F5-47D8-AD61-FF8A1C7BCF12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72" creationId="{8E12C2ED-9934-411E-852F-A06333A08AF7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73" creationId="{8B60EBC7-622F-4B7E-B7D8-A732C7BB2355}"/>
          </ac:cxnSpMkLst>
        </pc:cxnChg>
        <pc:cxnChg chg="add mod">
          <ac:chgData name="Al Brooks" userId="34fc579134f071c1" providerId="LiveId" clId="{C5816D87-3DD3-41C6-BCE5-8950D0CCE38E}" dt="2021-07-01T23:14:08.765" v="3298"/>
          <ac:cxnSpMkLst>
            <pc:docMk/>
            <pc:sldMk cId="1992318635" sldId="7285"/>
            <ac:cxnSpMk id="74" creationId="{A77C5833-C023-47DC-BB96-B5F92C44CDFD}"/>
          </ac:cxnSpMkLst>
        </pc:cxnChg>
      </pc:sldChg>
      <pc:sldChg chg="addSp delSp modSp add mod modClrScheme chgLayout">
        <pc:chgData name="Al Brooks" userId="34fc579134f071c1" providerId="LiveId" clId="{C5816D87-3DD3-41C6-BCE5-8950D0CCE38E}" dt="2021-07-07T00:08:31.187" v="8282"/>
        <pc:sldMkLst>
          <pc:docMk/>
          <pc:sldMk cId="2602112484" sldId="7285"/>
        </pc:sldMkLst>
        <pc:spChg chg="mod ord">
          <ac:chgData name="Al Brooks" userId="34fc579134f071c1" providerId="LiveId" clId="{C5816D87-3DD3-41C6-BCE5-8950D0CCE38E}" dt="2021-07-07T00:02:47.265" v="8240" actId="20577"/>
          <ac:spMkLst>
            <pc:docMk/>
            <pc:sldMk cId="2602112484" sldId="7285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7T00:07:14.509" v="8247" actId="1076"/>
          <ac:spMkLst>
            <pc:docMk/>
            <pc:sldMk cId="2602112484" sldId="7285"/>
            <ac:spMk id="21" creationId="{D800B438-E78B-4C04-8812-E548DC25F1FB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01" creationId="{A6FF9E9D-B330-4675-9A3C-47F708266C35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04" creationId="{C04F94B8-E23B-4663-A541-A90801D6A853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05" creationId="{BB7C13D0-341D-4B03-8B95-00B54EEF206E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06" creationId="{F51D13C6-C7D6-480A-AA7D-F9EAD8097554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08" creationId="{249EE2A0-EB10-46A9-8727-8C46A8358165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0" creationId="{34508294-4FC2-42FB-84C1-725C17B2B040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1" creationId="{1204F7F7-EDA8-4A3A-9490-094AF4367936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2" creationId="{D7664195-F35A-4F90-86F0-E44BA0B8590F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3" creationId="{D7B4A8BB-0C5F-4B5D-B9FC-AB573138CB57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4" creationId="{5C7A9C09-8041-4ADD-B4B0-B44820F64640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15" creationId="{1ACEB3B7-EAB6-4E74-9EDA-6EB804699E67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16" creationId="{74337AD9-296A-4B2F-9030-904BDCA6D8E6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17" creationId="{D0FCE52D-FBEA-4EC7-A8CF-D54BE65BE8E8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18" creationId="{CC156F7C-4AEA-4324-B639-7B0EA82FB7EB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19" creationId="{9B602DB3-A823-4FFD-B859-F5BA332242F6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0" creationId="{76109C05-F2B2-4E5B-A363-BF774B08C095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1" creationId="{E2540D3A-D8CC-4340-BD2B-0FF8A9259126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2" creationId="{015268AE-8171-4909-A4FA-BF5ECCB6223E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3" creationId="{6513B486-A527-4580-AB40-F0D999E841B9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5" creationId="{7FB343B7-18C8-44E5-87B4-F2D59E8616E5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6" creationId="{EFA643B9-0E36-4C91-83B0-AA46FE921FB9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7" creationId="{410E107B-E5CD-46C2-A2AF-6BAF4D1E13E2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8" creationId="{777605FB-9E21-4526-B418-AECC62B6A301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29" creationId="{13668A0C-4897-40E0-B98B-0B68FA4E2719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0" creationId="{D00CA1C0-3777-480B-99FD-9CD91B2B1273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1" creationId="{66F988BF-4714-4F5E-A35A-0DB8BED698D4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2" creationId="{AF9F4795-BF05-49B6-9F42-E7EC9777D3AC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3" creationId="{8DCE5584-0806-4B81-B126-F6AC63C8D1E1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4" creationId="{2A713F37-9A53-4CC3-9844-51A24F623180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5" creationId="{E7F39999-2C55-4014-A887-8A8CE27C0807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6" creationId="{61A93BE9-AE61-4C0D-B6EC-0C0CBFB14B63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7" creationId="{E92E86EE-D89E-4F00-A6D9-109349ECB454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8" creationId="{60FFE4B6-517F-49FD-BCDD-031115168204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39" creationId="{F8295A52-B2B5-4A94-B499-57EA3D6A2C51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0" creationId="{9C67DDA3-3644-4416-A1FE-D42BC7C0D0C9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1" creationId="{80B02AA1-CF19-4400-A44A-EC182DBD300E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2" creationId="{1D5F0483-4B30-44A4-9317-1E70D04FD644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3" creationId="{4873D6C3-3746-4AC2-9FE5-2709575504DA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44" creationId="{7D9BDFD9-AC3E-438A-83D8-8B2A8B4341C3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46" creationId="{F1F40A82-671B-4CF9-B47C-5EAEA0CA5D5A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7" creationId="{DF25B600-A9B5-4F87-883F-8C35D7624690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8" creationId="{D304BEF3-752F-447A-B3C5-0F02B7A297A7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49" creationId="{E00887BA-E15B-4493-9E82-661BA82BA3CF}"/>
          </ac:spMkLst>
        </pc:spChg>
        <pc:spChg chg="del mod">
          <ac:chgData name="Al Brooks" userId="34fc579134f071c1" providerId="LiveId" clId="{C5816D87-3DD3-41C6-BCE5-8950D0CCE38E}" dt="2021-07-07T00:07:18.244" v="8248" actId="478"/>
          <ac:spMkLst>
            <pc:docMk/>
            <pc:sldMk cId="2602112484" sldId="7285"/>
            <ac:spMk id="150" creationId="{A4098568-8B33-4344-BB26-8CBE146D472A}"/>
          </ac:spMkLst>
        </pc:spChg>
        <pc:spChg chg="del mod">
          <ac:chgData name="Al Brooks" userId="34fc579134f071c1" providerId="LiveId" clId="{C5816D87-3DD3-41C6-BCE5-8950D0CCE38E}" dt="2021-07-07T00:07:11.566" v="8246" actId="478"/>
          <ac:spMkLst>
            <pc:docMk/>
            <pc:sldMk cId="2602112484" sldId="7285"/>
            <ac:spMk id="151" creationId="{92E25ACE-8556-46E9-ACF4-5AFFE5BE6B85}"/>
          </ac:spMkLst>
        </pc:spChg>
        <pc:spChg chg="add mod">
          <ac:chgData name="Al Brooks" userId="34fc579134f071c1" providerId="LiveId" clId="{C5816D87-3DD3-41C6-BCE5-8950D0CCE38E}" dt="2021-07-07T00:08:31.187" v="8282"/>
          <ac:spMkLst>
            <pc:docMk/>
            <pc:sldMk cId="2602112484" sldId="7285"/>
            <ac:spMk id="154" creationId="{EAF2084B-2E72-431E-9084-BD1BA70F46F3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58" creationId="{D4FE8DFD-E9EF-4FA6-8236-2E720789176B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59" creationId="{D60F9FF0-E711-4A48-AE66-63B2DF240826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60" creationId="{885D78A5-74D8-4DB6-87E5-A57109377F1E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61" creationId="{472F0142-73A6-462D-908D-D32A3C2D13AA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62" creationId="{D66A961F-DF18-463F-A816-E343F3B5E36E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64" creationId="{9E6293C2-D637-45C5-9F67-1E8A62CE942E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66" creationId="{B459C341-386E-4C76-9154-E888CFCAD12C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72" creationId="{07098B5A-9051-4AC8-B74B-A059269CBB1B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173" creationId="{BAD3211C-E624-4018-8A70-BFA746A0E600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08" creationId="{39408192-B5E5-4162-B0C7-7AA8CC4E95E5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09" creationId="{663C6C42-1299-4691-8F9C-540EDDD244C9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10" creationId="{C1A03890-709B-4ED7-B1E6-C389A3F5BC63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11" creationId="{0E344E3B-2E6F-42B3-BC97-5763EF7C2DD0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12" creationId="{B418F426-CCC9-4BDC-9C17-80F976DB916E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17" creationId="{D69AB000-12C4-4A36-B894-668F1807EF5D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18" creationId="{B7DD6BEE-E5AF-43E3-B23A-BEF5275B6747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35" creationId="{D5C2DE93-6008-4D02-BBE5-FD10CE3438AB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36" creationId="{2AD45E8B-A056-4016-81DC-FBB716444B3A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37" creationId="{8BFBCF85-378A-4DF9-BE84-5CEF119B5C67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38" creationId="{B2186EAA-B6B1-4D92-97E0-556F2A7588D3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39" creationId="{6A5E7B3E-D969-4A68-A5F1-D665F0D9AE54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40" creationId="{4F8BA66B-BD56-49E7-8E31-BCD6D4AB0F35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41" creationId="{FE28B71A-5DD9-4A6E-9B55-522B5024988A}"/>
          </ac:spMkLst>
        </pc:spChg>
        <pc:spChg chg="del">
          <ac:chgData name="Al Brooks" userId="34fc579134f071c1" providerId="LiveId" clId="{C5816D87-3DD3-41C6-BCE5-8950D0CCE38E}" dt="2021-07-07T00:07:23.378" v="8250" actId="478"/>
          <ac:spMkLst>
            <pc:docMk/>
            <pc:sldMk cId="2602112484" sldId="7285"/>
            <ac:spMk id="242" creationId="{47074113-8673-47F3-BEFE-C3C5049B0457}"/>
          </ac:spMkLst>
        </pc:spChg>
        <pc:picChg chg="del mod modCrop">
          <ac:chgData name="Al Brooks" userId="34fc579134f071c1" providerId="LiveId" clId="{C5816D87-3DD3-41C6-BCE5-8950D0CCE38E}" dt="2021-07-07T00:07:06.527" v="8245" actId="21"/>
          <ac:picMkLst>
            <pc:docMk/>
            <pc:sldMk cId="2602112484" sldId="7285"/>
            <ac:picMk id="3" creationId="{2DAA9C9D-40D0-4514-8A91-AA1894F28718}"/>
          </ac:picMkLst>
        </pc:picChg>
        <pc:picChg chg="add mod">
          <ac:chgData name="Al Brooks" userId="34fc579134f071c1" providerId="LiveId" clId="{C5816D87-3DD3-41C6-BCE5-8950D0CCE38E}" dt="2021-07-07T00:07:19.765" v="8249"/>
          <ac:picMkLst>
            <pc:docMk/>
            <pc:sldMk cId="2602112484" sldId="7285"/>
            <ac:picMk id="153" creationId="{5C37DB31-2328-4CD7-A4B7-46320740C215}"/>
          </ac:picMkLst>
        </pc:picChg>
        <pc:cxnChg chg="del mod">
          <ac:chgData name="Al Brooks" userId="34fc579134f071c1" providerId="LiveId" clId="{C5816D87-3DD3-41C6-BCE5-8950D0CCE38E}" dt="2021-07-07T00:07:18.244" v="8248" actId="478"/>
          <ac:cxnSpMkLst>
            <pc:docMk/>
            <pc:sldMk cId="2602112484" sldId="7285"/>
            <ac:cxnSpMk id="82" creationId="{273FB78B-F0DA-4E72-AF58-04C05A5DDB1C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84" creationId="{13BFA5A8-7081-4667-B1CA-909017C37689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86" creationId="{FA4909A5-36CB-4470-BE7A-F58736426811}"/>
          </ac:cxnSpMkLst>
        </pc:cxnChg>
        <pc:cxnChg chg="del mod">
          <ac:chgData name="Al Brooks" userId="34fc579134f071c1" providerId="LiveId" clId="{C5816D87-3DD3-41C6-BCE5-8950D0CCE38E}" dt="2021-07-07T00:07:18.244" v="8248" actId="478"/>
          <ac:cxnSpMkLst>
            <pc:docMk/>
            <pc:sldMk cId="2602112484" sldId="7285"/>
            <ac:cxnSpMk id="88" creationId="{1E1BABF9-B848-45C8-847A-B5EAF5BAE18A}"/>
          </ac:cxnSpMkLst>
        </pc:cxnChg>
        <pc:cxnChg chg="del mod">
          <ac:chgData name="Al Brooks" userId="34fc579134f071c1" providerId="LiveId" clId="{C5816D87-3DD3-41C6-BCE5-8950D0CCE38E}" dt="2021-07-07T00:07:18.244" v="8248" actId="478"/>
          <ac:cxnSpMkLst>
            <pc:docMk/>
            <pc:sldMk cId="2602112484" sldId="7285"/>
            <ac:cxnSpMk id="91" creationId="{79BC8B7A-EB1C-48A9-878D-E11AE437312E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93" creationId="{21DF00C3-A886-43FC-8086-E14738734238}"/>
          </ac:cxnSpMkLst>
        </pc:cxnChg>
        <pc:cxnChg chg="del mod">
          <ac:chgData name="Al Brooks" userId="34fc579134f071c1" providerId="LiveId" clId="{C5816D87-3DD3-41C6-BCE5-8950D0CCE38E}" dt="2021-07-07T00:07:18.244" v="8248" actId="478"/>
          <ac:cxnSpMkLst>
            <pc:docMk/>
            <pc:sldMk cId="2602112484" sldId="7285"/>
            <ac:cxnSpMk id="95" creationId="{C69CA1F6-00CC-4BC0-9DE4-BCDAC011DD7E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97" creationId="{4D7346A5-28AD-4883-866B-DB6540EEF1CA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99" creationId="{15723033-4E6D-4115-B18A-6F747ECDE60F}"/>
          </ac:cxnSpMkLst>
        </pc:cxnChg>
        <pc:cxnChg chg="del mod">
          <ac:chgData name="Al Brooks" userId="34fc579134f071c1" providerId="LiveId" clId="{C5816D87-3DD3-41C6-BCE5-8950D0CCE38E}" dt="2021-07-07T00:07:18.244" v="8248" actId="478"/>
          <ac:cxnSpMkLst>
            <pc:docMk/>
            <pc:sldMk cId="2602112484" sldId="7285"/>
            <ac:cxnSpMk id="102" creationId="{3ED98B07-2C76-4530-8916-263E78D51E01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145" creationId="{4A361708-3174-4A24-BFB1-F43977990999}"/>
          </ac:cxnSpMkLst>
        </pc:cxnChg>
        <pc:cxnChg chg="del mod">
          <ac:chgData name="Al Brooks" userId="34fc579134f071c1" providerId="LiveId" clId="{C5816D87-3DD3-41C6-BCE5-8950D0CCE38E}" dt="2021-07-07T00:07:11.566" v="8246" actId="478"/>
          <ac:cxnSpMkLst>
            <pc:docMk/>
            <pc:sldMk cId="2602112484" sldId="7285"/>
            <ac:cxnSpMk id="152" creationId="{17114FEA-2369-4028-A7B8-7AA07B18E9F8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65" creationId="{740F2C1B-128A-4A44-ABE5-1DFC26BFFA3E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67" creationId="{DB6BF24B-A60B-47A6-8458-A90395FF6282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68" creationId="{71D8AC76-D920-4242-AA40-A154E7854DE7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69" creationId="{F71827D3-CBC5-483C-ABC8-5FB0DE739A78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0" creationId="{2C579F78-A97D-43B5-87F4-0A7C5AB0EC2B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1" creationId="{170F31B0-0D08-47D7-8BFB-DBDE9247B4E3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4" creationId="{C51E656A-2E7E-496D-97BD-FB51ACECECB8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5" creationId="{7E355120-9F59-428F-A8C2-A416F8AB491B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6" creationId="{2B00A196-6984-464D-9052-66FAA348FF14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7" creationId="{68175CDF-12FE-421A-B15F-35276ED1142F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8" creationId="{3B906C53-EFBF-4616-950D-FFF2BEADF33D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79" creationId="{12546E83-C65D-4482-9B43-409669495F96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0" creationId="{92F29297-1D13-4787-A754-62A0C24BADA4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1" creationId="{49E9DD41-1F7F-4019-959C-41D5FBEDAEA1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2" creationId="{05E87C24-FC2E-4939-B50C-19770CFF16A9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3" creationId="{0C77C45B-C5D2-4D87-93B8-A6A7624C66DF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4" creationId="{C1633FE2-FE14-4672-BAAC-C87B2394A9D3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5" creationId="{E123C33A-21BD-4033-9216-B09D2C381EE8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6" creationId="{4BF53CBC-2A10-4C5A-A435-C8164DAABAD8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7" creationId="{ECB15754-6047-4B25-8B8A-ECAB20D032EC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8" creationId="{9728365E-30A2-44C7-BDD8-66B4AAE5D371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89" creationId="{6BC66504-9C32-4B86-B33F-1BAD14CE3911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0" creationId="{8356FDAA-4BA9-4C6D-8324-29226341E70B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1" creationId="{BEBF70A5-7863-492A-A2EB-4780685D003A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2" creationId="{38B252A8-1719-44C9-99B6-25DCDD1A1C2C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3" creationId="{1F250842-0A26-418D-A7C4-D8BFC4AE15F1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4" creationId="{DFAA967B-160D-4FA1-ADF2-4D6B58E9A621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5" creationId="{6154330A-5926-4904-95CD-2ED5216CBF39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6" creationId="{5C9483D6-742F-4DDD-ACB9-322CA761AA73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7" creationId="{3C2AA6B6-421B-40FA-AA94-64C041F30DC2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8" creationId="{C74D7A93-2208-49B7-A445-10953BBBEFCE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199" creationId="{368D9713-E055-4839-9CCB-7A0B903D3504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0" creationId="{AA252870-686C-4EEB-A0CA-FF4D0EEB1D23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1" creationId="{1A571406-FAE1-4E79-BBF1-AF65773C7210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2" creationId="{E55D9831-5029-4015-BC5C-0306D9FE7E10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3" creationId="{78FA8DD8-ACAB-450B-8033-2BA1800CB6AD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4" creationId="{0182973D-C315-4A7F-A3CE-47900B4B905E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5" creationId="{0D1FF83E-3CD0-4AEA-BEA1-2AF30376AB19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6" creationId="{E34EF80D-947E-4667-AB47-B2B2E2F8A86F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07" creationId="{5A2AD061-41D5-4F40-96EA-C56764DA35B7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19" creationId="{C4E17289-9E06-4766-AE9E-932754258A5C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0" creationId="{12E2BE9F-4E9B-4682-B97E-1CADC443BF76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1" creationId="{5D16CD8C-1629-4D05-A8CF-75EC939D4894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6" creationId="{DBFD3816-1892-4D94-AAC9-D0C8EFEE40AA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7" creationId="{3936C2C1-9569-489A-A907-5EDC7779512A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8" creationId="{B415DCFE-C828-4AB8-9561-C775F705E849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29" creationId="{82C85D71-DB61-46E9-83F8-48CBE6E950FA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30" creationId="{7BF2C367-C860-414C-87BC-8F31F8AC7286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31" creationId="{0EC86605-34F5-409E-BB5D-012CB520EBA3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32" creationId="{887849A7-0BAE-4EAE-B693-05C1695D323E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33" creationId="{DF71DD8B-E3FC-4BB4-A93F-831F5CACB8EC}"/>
          </ac:cxnSpMkLst>
        </pc:cxnChg>
        <pc:cxnChg chg="del">
          <ac:chgData name="Al Brooks" userId="34fc579134f071c1" providerId="LiveId" clId="{C5816D87-3DD3-41C6-BCE5-8950D0CCE38E}" dt="2021-07-07T00:07:23.378" v="8250" actId="478"/>
          <ac:cxnSpMkLst>
            <pc:docMk/>
            <pc:sldMk cId="2602112484" sldId="7285"/>
            <ac:cxnSpMk id="234" creationId="{4113ABD4-51FC-4AAA-BA79-DE10B7691666}"/>
          </ac:cxnSpMkLst>
        </pc:cxnChg>
      </pc:sldChg>
      <pc:sldChg chg="addSp delSp modSp add del mod ord">
        <pc:chgData name="Al Brooks" userId="34fc579134f071c1" providerId="LiveId" clId="{C5816D87-3DD3-41C6-BCE5-8950D0CCE38E}" dt="2021-07-02T22:41:05.209" v="6558" actId="2696"/>
        <pc:sldMkLst>
          <pc:docMk/>
          <pc:sldMk cId="4035854963" sldId="7285"/>
        </pc:sldMkLst>
        <pc:spChg chg="mod">
          <ac:chgData name="Al Brooks" userId="34fc579134f071c1" providerId="LiveId" clId="{C5816D87-3DD3-41C6-BCE5-8950D0CCE38E}" dt="2021-07-02T19:03:23.421" v="4720" actId="20577"/>
          <ac:spMkLst>
            <pc:docMk/>
            <pc:sldMk cId="4035854963" sldId="7285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2T20:56:27.391" v="5609" actId="167"/>
          <ac:spMkLst>
            <pc:docMk/>
            <pc:sldMk cId="4035854963" sldId="7285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2T22:40:05.806" v="6470" actId="20577"/>
          <ac:spMkLst>
            <pc:docMk/>
            <pc:sldMk cId="4035854963" sldId="7285"/>
            <ac:spMk id="80" creationId="{C4CEF769-D38D-47E9-A199-2FF05391FE19}"/>
          </ac:spMkLst>
        </pc:spChg>
        <pc:spChg chg="add mod">
          <ac:chgData name="Al Brooks" userId="34fc579134f071c1" providerId="LiveId" clId="{C5816D87-3DD3-41C6-BCE5-8950D0CCE38E}" dt="2021-07-02T21:09:25.569" v="5885" actId="1076"/>
          <ac:spMkLst>
            <pc:docMk/>
            <pc:sldMk cId="4035854963" sldId="7285"/>
            <ac:spMk id="81" creationId="{EA0715DD-B68D-4E5B-AA03-C3306736EF47}"/>
          </ac:spMkLst>
        </pc:spChg>
        <pc:spChg chg="add mod">
          <ac:chgData name="Al Brooks" userId="34fc579134f071c1" providerId="LiveId" clId="{C5816D87-3DD3-41C6-BCE5-8950D0CCE38E}" dt="2021-07-02T22:40:34.355" v="6532" actId="207"/>
          <ac:spMkLst>
            <pc:docMk/>
            <pc:sldMk cId="4035854963" sldId="7285"/>
            <ac:spMk id="82" creationId="{3D9D5029-494C-4A61-8CC9-D5CD4B8B5575}"/>
          </ac:spMkLst>
        </pc:spChg>
        <pc:spChg chg="add mod">
          <ac:chgData name="Al Brooks" userId="34fc579134f071c1" providerId="LiveId" clId="{C5816D87-3DD3-41C6-BCE5-8950D0CCE38E}" dt="2021-07-02T20:51:23" v="5592"/>
          <ac:spMkLst>
            <pc:docMk/>
            <pc:sldMk cId="4035854963" sldId="7285"/>
            <ac:spMk id="83" creationId="{16EB69E4-99D4-4E37-9B54-3BDC866D0531}"/>
          </ac:spMkLst>
        </pc:spChg>
        <pc:spChg chg="add mod">
          <ac:chgData name="Al Brooks" userId="34fc579134f071c1" providerId="LiveId" clId="{C5816D87-3DD3-41C6-BCE5-8950D0CCE38E}" dt="2021-07-02T21:08:21.581" v="5833"/>
          <ac:spMkLst>
            <pc:docMk/>
            <pc:sldMk cId="4035854963" sldId="7285"/>
            <ac:spMk id="86" creationId="{F5D1D8D9-58F4-4451-AC94-E2F85836B8D2}"/>
          </ac:spMkLst>
        </pc:spChg>
        <pc:spChg chg="add mod">
          <ac:chgData name="Al Brooks" userId="34fc579134f071c1" providerId="LiveId" clId="{C5816D87-3DD3-41C6-BCE5-8950D0CCE38E}" dt="2021-07-02T21:08:21.581" v="5833"/>
          <ac:spMkLst>
            <pc:docMk/>
            <pc:sldMk cId="4035854963" sldId="7285"/>
            <ac:spMk id="87" creationId="{425256B0-AF82-446C-B942-697F9F884FCF}"/>
          </ac:spMkLst>
        </pc:spChg>
        <pc:spChg chg="add mod">
          <ac:chgData name="Al Brooks" userId="34fc579134f071c1" providerId="LiveId" clId="{C5816D87-3DD3-41C6-BCE5-8950D0CCE38E}" dt="2021-07-02T21:08:21.581" v="5833"/>
          <ac:spMkLst>
            <pc:docMk/>
            <pc:sldMk cId="4035854963" sldId="7285"/>
            <ac:spMk id="88" creationId="{ED0BF250-BFB8-4967-8B5D-30824F9119F2}"/>
          </ac:spMkLst>
        </pc:spChg>
        <pc:spChg chg="add mod">
          <ac:chgData name="Al Brooks" userId="34fc579134f071c1" providerId="LiveId" clId="{C5816D87-3DD3-41C6-BCE5-8950D0CCE38E}" dt="2021-07-02T22:39:16.612" v="6431" actId="571"/>
          <ac:spMkLst>
            <pc:docMk/>
            <pc:sldMk cId="4035854963" sldId="7285"/>
            <ac:spMk id="90" creationId="{ED16E8E9-D6CB-4A75-BD93-4378ED045A74}"/>
          </ac:spMkLst>
        </pc:spChg>
        <pc:spChg chg="add mod">
          <ac:chgData name="Al Brooks" userId="34fc579134f071c1" providerId="LiveId" clId="{C5816D87-3DD3-41C6-BCE5-8950D0CCE38E}" dt="2021-07-02T22:39:16.612" v="6431" actId="571"/>
          <ac:spMkLst>
            <pc:docMk/>
            <pc:sldMk cId="4035854963" sldId="7285"/>
            <ac:spMk id="91" creationId="{5BD9AD8B-B1BC-42DF-BA7E-A674ED049A25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1:09:49.711" v="5889" actId="478"/>
          <ac:spMkLst>
            <pc:docMk/>
            <pc:sldMk cId="4035854963" sldId="7285"/>
            <ac:spMk id="317" creationId="{E6EF4A5C-0879-43F5-94E2-A241B5B69DFF}"/>
          </ac:spMkLst>
        </pc:spChg>
        <pc:picChg chg="add mod ord">
          <ac:chgData name="Al Brooks" userId="34fc579134f071c1" providerId="LiveId" clId="{C5816D87-3DD3-41C6-BCE5-8950D0CCE38E}" dt="2021-07-02T20:58:44.222" v="5633" actId="1076"/>
          <ac:picMkLst>
            <pc:docMk/>
            <pc:sldMk cId="4035854963" sldId="7285"/>
            <ac:picMk id="84" creationId="{6EBD0BF4-C655-4B35-8627-F83CEF7D614C}"/>
          </ac:picMkLst>
        </pc:picChg>
        <pc:cxnChg chg="add mod">
          <ac:chgData name="Al Brooks" userId="34fc579134f071c1" providerId="LiveId" clId="{C5816D87-3DD3-41C6-BCE5-8950D0CCE38E}" dt="2021-07-02T21:08:09.076" v="5830" actId="571"/>
          <ac:cxnSpMkLst>
            <pc:docMk/>
            <pc:sldMk cId="4035854963" sldId="7285"/>
            <ac:cxnSpMk id="85" creationId="{A2E6B60D-1D07-409D-83B9-4906B13CD4B2}"/>
          </ac:cxnSpMkLst>
        </pc:cxnChg>
        <pc:cxnChg chg="add mod">
          <ac:chgData name="Al Brooks" userId="34fc579134f071c1" providerId="LiveId" clId="{C5816D87-3DD3-41C6-BCE5-8950D0CCE38E}" dt="2021-07-02T21:09:02.086" v="5865"/>
          <ac:cxnSpMkLst>
            <pc:docMk/>
            <pc:sldMk cId="4035854963" sldId="7285"/>
            <ac:cxnSpMk id="89" creationId="{893B8D2B-93F2-4DF2-B287-5FDB5035F21B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1:09:49.711" v="5889" actId="478"/>
          <ac:cxnSpMkLst>
            <pc:docMk/>
            <pc:sldMk cId="4035854963" sldId="7285"/>
            <ac:cxnSpMk id="309" creationId="{04E071BE-405F-4074-97F0-2F7B32AC1017}"/>
          </ac:cxnSpMkLst>
        </pc:cxnChg>
      </pc:sldChg>
      <pc:sldChg chg="addSp delSp modSp add mod">
        <pc:chgData name="Al Brooks" userId="34fc579134f071c1" providerId="LiveId" clId="{C5816D87-3DD3-41C6-BCE5-8950D0CCE38E}" dt="2021-07-07T00:38:16.188" v="9237" actId="13926"/>
        <pc:sldMkLst>
          <pc:docMk/>
          <pc:sldMk cId="47960563" sldId="7286"/>
        </pc:sldMkLst>
        <pc:spChg chg="del">
          <ac:chgData name="Al Brooks" userId="34fc579134f071c1" providerId="LiveId" clId="{C5816D87-3DD3-41C6-BCE5-8950D0CCE38E}" dt="2021-07-07T00:19:22.442" v="8415" actId="478"/>
          <ac:spMkLst>
            <pc:docMk/>
            <pc:sldMk cId="47960563" sldId="7286"/>
            <ac:spMk id="104" creationId="{C04F94B8-E23B-4663-A541-A90801D6A853}"/>
          </ac:spMkLst>
        </pc:spChg>
        <pc:spChg chg="del mod">
          <ac:chgData name="Al Brooks" userId="34fc579134f071c1" providerId="LiveId" clId="{C5816D87-3DD3-41C6-BCE5-8950D0CCE38E}" dt="2021-07-07T00:26:03.576" v="8518" actId="478"/>
          <ac:spMkLst>
            <pc:docMk/>
            <pc:sldMk cId="47960563" sldId="7286"/>
            <ac:spMk id="106" creationId="{F51D13C6-C7D6-480A-AA7D-F9EAD8097554}"/>
          </ac:spMkLst>
        </pc:spChg>
        <pc:spChg chg="mod">
          <ac:chgData name="Al Brooks" userId="34fc579134f071c1" providerId="LiveId" clId="{C5816D87-3DD3-41C6-BCE5-8950D0CCE38E}" dt="2021-07-07T00:36:51.219" v="9210" actId="108"/>
          <ac:spMkLst>
            <pc:docMk/>
            <pc:sldMk cId="47960563" sldId="7286"/>
            <ac:spMk id="110" creationId="{34508294-4FC2-42FB-84C1-725C17B2B040}"/>
          </ac:spMkLst>
        </pc:spChg>
        <pc:spChg chg="mod">
          <ac:chgData name="Al Brooks" userId="34fc579134f071c1" providerId="LiveId" clId="{C5816D87-3DD3-41C6-BCE5-8950D0CCE38E}" dt="2021-07-07T00:36:52.378" v="9211" actId="108"/>
          <ac:spMkLst>
            <pc:docMk/>
            <pc:sldMk cId="47960563" sldId="7286"/>
            <ac:spMk id="111" creationId="{1204F7F7-EDA8-4A3A-9490-094AF4367936}"/>
          </ac:spMkLst>
        </pc:spChg>
        <pc:spChg chg="mod">
          <ac:chgData name="Al Brooks" userId="34fc579134f071c1" providerId="LiveId" clId="{C5816D87-3DD3-41C6-BCE5-8950D0CCE38E}" dt="2021-07-07T00:36:53.548" v="9212" actId="108"/>
          <ac:spMkLst>
            <pc:docMk/>
            <pc:sldMk cId="47960563" sldId="7286"/>
            <ac:spMk id="112" creationId="{D7664195-F35A-4F90-86F0-E44BA0B8590F}"/>
          </ac:spMkLst>
        </pc:spChg>
        <pc:spChg chg="mod">
          <ac:chgData name="Al Brooks" userId="34fc579134f071c1" providerId="LiveId" clId="{C5816D87-3DD3-41C6-BCE5-8950D0CCE38E}" dt="2021-07-07T00:37:05.309" v="9215" actId="108"/>
          <ac:spMkLst>
            <pc:docMk/>
            <pc:sldMk cId="47960563" sldId="7286"/>
            <ac:spMk id="125" creationId="{7FB343B7-18C8-44E5-87B4-F2D59E8616E5}"/>
          </ac:spMkLst>
        </pc:spChg>
        <pc:spChg chg="mod">
          <ac:chgData name="Al Brooks" userId="34fc579134f071c1" providerId="LiveId" clId="{C5816D87-3DD3-41C6-BCE5-8950D0CCE38E}" dt="2021-07-07T00:37:06.548" v="9216" actId="108"/>
          <ac:spMkLst>
            <pc:docMk/>
            <pc:sldMk cId="47960563" sldId="7286"/>
            <ac:spMk id="126" creationId="{EFA643B9-0E36-4C91-83B0-AA46FE921FB9}"/>
          </ac:spMkLst>
        </pc:spChg>
        <pc:spChg chg="mod">
          <ac:chgData name="Al Brooks" userId="34fc579134f071c1" providerId="LiveId" clId="{C5816D87-3DD3-41C6-BCE5-8950D0CCE38E}" dt="2021-07-07T00:37:07.453" v="9217" actId="108"/>
          <ac:spMkLst>
            <pc:docMk/>
            <pc:sldMk cId="47960563" sldId="7286"/>
            <ac:spMk id="127" creationId="{410E107B-E5CD-46C2-A2AF-6BAF4D1E13E2}"/>
          </ac:spMkLst>
        </pc:spChg>
        <pc:spChg chg="mod">
          <ac:chgData name="Al Brooks" userId="34fc579134f071c1" providerId="LiveId" clId="{C5816D87-3DD3-41C6-BCE5-8950D0CCE38E}" dt="2021-07-07T00:37:18.480" v="9218" actId="108"/>
          <ac:spMkLst>
            <pc:docMk/>
            <pc:sldMk cId="47960563" sldId="7286"/>
            <ac:spMk id="133" creationId="{8DCE5584-0806-4B81-B126-F6AC63C8D1E1}"/>
          </ac:spMkLst>
        </pc:spChg>
        <pc:spChg chg="mod">
          <ac:chgData name="Al Brooks" userId="34fc579134f071c1" providerId="LiveId" clId="{C5816D87-3DD3-41C6-BCE5-8950D0CCE38E}" dt="2021-07-07T00:37:20.950" v="9219" actId="108"/>
          <ac:spMkLst>
            <pc:docMk/>
            <pc:sldMk cId="47960563" sldId="7286"/>
            <ac:spMk id="139" creationId="{F8295A52-B2B5-4A94-B499-57EA3D6A2C51}"/>
          </ac:spMkLst>
        </pc:spChg>
        <pc:spChg chg="mod">
          <ac:chgData name="Al Brooks" userId="34fc579134f071c1" providerId="LiveId" clId="{C5816D87-3DD3-41C6-BCE5-8950D0CCE38E}" dt="2021-07-07T00:37:49.105" v="9228" actId="13926"/>
          <ac:spMkLst>
            <pc:docMk/>
            <pc:sldMk cId="47960563" sldId="7286"/>
            <ac:spMk id="144" creationId="{7D9BDFD9-AC3E-438A-83D8-8B2A8B4341C3}"/>
          </ac:spMkLst>
        </pc:spChg>
        <pc:spChg chg="del">
          <ac:chgData name="Al Brooks" userId="34fc579134f071c1" providerId="LiveId" clId="{C5816D87-3DD3-41C6-BCE5-8950D0CCE38E}" dt="2021-07-07T00:10:28.329" v="8335" actId="478"/>
          <ac:spMkLst>
            <pc:docMk/>
            <pc:sldMk cId="47960563" sldId="7286"/>
            <ac:spMk id="151" creationId="{92E25ACE-8556-46E9-ACF4-5AFFE5BE6B85}"/>
          </ac:spMkLst>
        </pc:spChg>
        <pc:spChg chg="add mod">
          <ac:chgData name="Al Brooks" userId="34fc579134f071c1" providerId="LiveId" clId="{C5816D87-3DD3-41C6-BCE5-8950D0CCE38E}" dt="2021-07-07T00:08:33.093" v="8283"/>
          <ac:spMkLst>
            <pc:docMk/>
            <pc:sldMk cId="47960563" sldId="7286"/>
            <ac:spMk id="153" creationId="{D0540885-7AF4-4363-B2CE-10B60C7C13A7}"/>
          </ac:spMkLst>
        </pc:spChg>
        <pc:spChg chg="add mod">
          <ac:chgData name="Al Brooks" userId="34fc579134f071c1" providerId="LiveId" clId="{C5816D87-3DD3-41C6-BCE5-8950D0CCE38E}" dt="2021-07-07T00:37:42.595" v="9226" actId="13926"/>
          <ac:spMkLst>
            <pc:docMk/>
            <pc:sldMk cId="47960563" sldId="7286"/>
            <ac:spMk id="154" creationId="{D3CB15F0-2F36-45C0-9636-C52A66131142}"/>
          </ac:spMkLst>
        </pc:spChg>
        <pc:spChg chg="add mod">
          <ac:chgData name="Al Brooks" userId="34fc579134f071c1" providerId="LiveId" clId="{C5816D87-3DD3-41C6-BCE5-8950D0CCE38E}" dt="2021-07-07T00:17:59.870" v="8386"/>
          <ac:spMkLst>
            <pc:docMk/>
            <pc:sldMk cId="47960563" sldId="7286"/>
            <ac:spMk id="156" creationId="{E7237306-2D9E-4FCA-9AD7-49ED5272133A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58" creationId="{D4FE8DFD-E9EF-4FA6-8236-2E720789176B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59" creationId="{D60F9FF0-E711-4A48-AE66-63B2DF240826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60" creationId="{885D78A5-74D8-4DB6-87E5-A57109377F1E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61" creationId="{472F0142-73A6-462D-908D-D32A3C2D13AA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62" creationId="{D66A961F-DF18-463F-A816-E343F3B5E36E}"/>
          </ac:spMkLst>
        </pc:spChg>
        <pc:spChg chg="add mod">
          <ac:chgData name="Al Brooks" userId="34fc579134f071c1" providerId="LiveId" clId="{C5816D87-3DD3-41C6-BCE5-8950D0CCE38E}" dt="2021-07-07T00:37:30.441" v="9222" actId="13926"/>
          <ac:spMkLst>
            <pc:docMk/>
            <pc:sldMk cId="47960563" sldId="7286"/>
            <ac:spMk id="163" creationId="{5DB04210-C4A7-416D-AA2D-8AF2703526C1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64" creationId="{9E6293C2-D637-45C5-9F67-1E8A62CE942E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66" creationId="{B459C341-386E-4C76-9154-E888CFCAD12C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72" creationId="{07098B5A-9051-4AC8-B74B-A059269CBB1B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173" creationId="{BAD3211C-E624-4018-8A70-BFA746A0E600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08" creationId="{39408192-B5E5-4162-B0C7-7AA8CC4E95E5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09" creationId="{663C6C42-1299-4691-8F9C-540EDDD244C9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10" creationId="{C1A03890-709B-4ED7-B1E6-C389A3F5BC63}"/>
          </ac:spMkLst>
        </pc:spChg>
        <pc:spChg chg="del mod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11" creationId="{0E344E3B-2E6F-42B3-BC97-5763EF7C2DD0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12" creationId="{B418F426-CCC9-4BDC-9C17-80F976DB916E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17" creationId="{D69AB000-12C4-4A36-B894-668F1807EF5D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18" creationId="{B7DD6BEE-E5AF-43E3-B23A-BEF5275B6747}"/>
          </ac:spMkLst>
        </pc:spChg>
        <pc:spChg chg="add mod">
          <ac:chgData name="Al Brooks" userId="34fc579134f071c1" providerId="LiveId" clId="{C5816D87-3DD3-41C6-BCE5-8950D0CCE38E}" dt="2021-07-07T00:24:10.451" v="8479" actId="571"/>
          <ac:spMkLst>
            <pc:docMk/>
            <pc:sldMk cId="47960563" sldId="7286"/>
            <ac:spMk id="222" creationId="{0C0A4A55-0F69-4DFD-99FF-F578B9767287}"/>
          </ac:spMkLst>
        </pc:spChg>
        <pc:spChg chg="add mod">
          <ac:chgData name="Al Brooks" userId="34fc579134f071c1" providerId="LiveId" clId="{C5816D87-3DD3-41C6-BCE5-8950D0CCE38E}" dt="2021-07-07T00:24:10.451" v="8479" actId="571"/>
          <ac:spMkLst>
            <pc:docMk/>
            <pc:sldMk cId="47960563" sldId="7286"/>
            <ac:spMk id="223" creationId="{573F5D80-55F9-4C0C-9CD3-AFEDFDC18948}"/>
          </ac:spMkLst>
        </pc:spChg>
        <pc:spChg chg="add mod">
          <ac:chgData name="Al Brooks" userId="34fc579134f071c1" providerId="LiveId" clId="{C5816D87-3DD3-41C6-BCE5-8950D0CCE38E}" dt="2021-07-07T00:24:10.451" v="8479" actId="571"/>
          <ac:spMkLst>
            <pc:docMk/>
            <pc:sldMk cId="47960563" sldId="7286"/>
            <ac:spMk id="224" creationId="{FC09B8E7-AF09-4401-A153-8367FCD57348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35" creationId="{D5C2DE93-6008-4D02-BBE5-FD10CE3438AB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36" creationId="{2AD45E8B-A056-4016-81DC-FBB716444B3A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37" creationId="{8BFBCF85-378A-4DF9-BE84-5CEF119B5C67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38" creationId="{B2186EAA-B6B1-4D92-97E0-556F2A7588D3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39" creationId="{6A5E7B3E-D969-4A68-A5F1-D665F0D9AE54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40" creationId="{4F8BA66B-BD56-49E7-8E31-BCD6D4AB0F35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41" creationId="{FE28B71A-5DD9-4A6E-9B55-522B5024988A}"/>
          </ac:spMkLst>
        </pc:spChg>
        <pc:spChg chg="del">
          <ac:chgData name="Al Brooks" userId="34fc579134f071c1" providerId="LiveId" clId="{C5816D87-3DD3-41C6-BCE5-8950D0CCE38E}" dt="2021-07-07T00:37:25.927" v="9220" actId="478"/>
          <ac:spMkLst>
            <pc:docMk/>
            <pc:sldMk cId="47960563" sldId="7286"/>
            <ac:spMk id="242" creationId="{47074113-8673-47F3-BEFE-C3C5049B0457}"/>
          </ac:spMkLst>
        </pc:spChg>
        <pc:spChg chg="add mod">
          <ac:chgData name="Al Brooks" userId="34fc579134f071c1" providerId="LiveId" clId="{C5816D87-3DD3-41C6-BCE5-8950D0CCE38E}" dt="2021-07-07T00:24:10.451" v="8479" actId="571"/>
          <ac:spMkLst>
            <pc:docMk/>
            <pc:sldMk cId="47960563" sldId="7286"/>
            <ac:spMk id="243" creationId="{FC40232B-C369-4C06-B71A-C73F71990E24}"/>
          </ac:spMkLst>
        </pc:spChg>
        <pc:spChg chg="add del mod">
          <ac:chgData name="Al Brooks" userId="34fc579134f071c1" providerId="LiveId" clId="{C5816D87-3DD3-41C6-BCE5-8950D0CCE38E}" dt="2021-07-07T00:28:37.765" v="8543" actId="478"/>
          <ac:spMkLst>
            <pc:docMk/>
            <pc:sldMk cId="47960563" sldId="7286"/>
            <ac:spMk id="245" creationId="{6EBAAFBD-2C5A-4B7B-8D20-B5C2B05550D1}"/>
          </ac:spMkLst>
        </pc:spChg>
        <pc:spChg chg="add mod">
          <ac:chgData name="Al Brooks" userId="34fc579134f071c1" providerId="LiveId" clId="{C5816D87-3DD3-41C6-BCE5-8950D0CCE38E}" dt="2021-07-07T00:37:04.266" v="9214" actId="108"/>
          <ac:spMkLst>
            <pc:docMk/>
            <pc:sldMk cId="47960563" sldId="7286"/>
            <ac:spMk id="246" creationId="{7077A40F-3583-45BF-906B-A628323CDBD8}"/>
          </ac:spMkLst>
        </pc:spChg>
        <pc:spChg chg="add mod">
          <ac:chgData name="Al Brooks" userId="34fc579134f071c1" providerId="LiveId" clId="{C5816D87-3DD3-41C6-BCE5-8950D0CCE38E}" dt="2021-07-07T00:38:09.040" v="9235" actId="14100"/>
          <ac:spMkLst>
            <pc:docMk/>
            <pc:sldMk cId="47960563" sldId="7286"/>
            <ac:spMk id="247" creationId="{34489583-BCF8-4E5A-AE66-8912AB7337EB}"/>
          </ac:spMkLst>
        </pc:spChg>
        <pc:spChg chg="add mod">
          <ac:chgData name="Al Brooks" userId="34fc579134f071c1" providerId="LiveId" clId="{C5816D87-3DD3-41C6-BCE5-8950D0CCE38E}" dt="2021-07-07T00:37:38.199" v="9224" actId="13926"/>
          <ac:spMkLst>
            <pc:docMk/>
            <pc:sldMk cId="47960563" sldId="7286"/>
            <ac:spMk id="248" creationId="{BADD7849-4ED7-4FDD-BF8F-D4291C3B6AA0}"/>
          </ac:spMkLst>
        </pc:spChg>
        <pc:spChg chg="add mod">
          <ac:chgData name="Al Brooks" userId="34fc579134f071c1" providerId="LiveId" clId="{C5816D87-3DD3-41C6-BCE5-8950D0CCE38E}" dt="2021-07-07T00:37:56.158" v="9230" actId="13926"/>
          <ac:spMkLst>
            <pc:docMk/>
            <pc:sldMk cId="47960563" sldId="7286"/>
            <ac:spMk id="250" creationId="{47CF0807-F1A0-48C2-8894-B54545E41FE5}"/>
          </ac:spMkLst>
        </pc:spChg>
        <pc:spChg chg="add mod">
          <ac:chgData name="Al Brooks" userId="34fc579134f071c1" providerId="LiveId" clId="{C5816D87-3DD3-41C6-BCE5-8950D0CCE38E}" dt="2021-07-07T00:32:58.292" v="8824" actId="571"/>
          <ac:spMkLst>
            <pc:docMk/>
            <pc:sldMk cId="47960563" sldId="7286"/>
            <ac:spMk id="252" creationId="{C1BC2C05-9F13-4D3B-B9A0-EA44EDB52CC4}"/>
          </ac:spMkLst>
        </pc:spChg>
        <pc:spChg chg="add mod">
          <ac:chgData name="Al Brooks" userId="34fc579134f071c1" providerId="LiveId" clId="{C5816D87-3DD3-41C6-BCE5-8950D0CCE38E}" dt="2021-07-07T00:38:01.906" v="9232" actId="13926"/>
          <ac:spMkLst>
            <pc:docMk/>
            <pc:sldMk cId="47960563" sldId="7286"/>
            <ac:spMk id="253" creationId="{D24A7557-15C6-4087-B678-AFECC06F85E5}"/>
          </ac:spMkLst>
        </pc:spChg>
        <pc:spChg chg="add mod">
          <ac:chgData name="Al Brooks" userId="34fc579134f071c1" providerId="LiveId" clId="{C5816D87-3DD3-41C6-BCE5-8950D0CCE38E}" dt="2021-07-07T00:38:16.188" v="9237" actId="13926"/>
          <ac:spMkLst>
            <pc:docMk/>
            <pc:sldMk cId="47960563" sldId="7286"/>
            <ac:spMk id="255" creationId="{44D7351E-3C14-4495-8BC3-3E66E9C3A84A}"/>
          </ac:spMkLst>
        </pc:spChg>
        <pc:spChg chg="add mod">
          <ac:chgData name="Al Brooks" userId="34fc579134f071c1" providerId="LiveId" clId="{C5816D87-3DD3-41C6-BCE5-8950D0CCE38E}" dt="2021-07-07T00:36:42.981" v="9209" actId="1076"/>
          <ac:spMkLst>
            <pc:docMk/>
            <pc:sldMk cId="47960563" sldId="7286"/>
            <ac:spMk id="257" creationId="{1E4E7AEC-28A5-4847-93B9-8CA65EFCA092}"/>
          </ac:spMkLst>
        </pc:spChg>
        <pc:picChg chg="mod">
          <ac:chgData name="Al Brooks" userId="34fc579134f071c1" providerId="LiveId" clId="{C5816D87-3DD3-41C6-BCE5-8950D0CCE38E}" dt="2021-07-07T00:35:41.524" v="9032" actId="1076"/>
          <ac:picMkLst>
            <pc:docMk/>
            <pc:sldMk cId="47960563" sldId="7286"/>
            <ac:picMk id="3" creationId="{2DAA9C9D-40D0-4514-8A91-AA1894F28718}"/>
          </ac:picMkLst>
        </pc:picChg>
        <pc:picChg chg="add mod">
          <ac:chgData name="Al Brooks" userId="34fc579134f071c1" providerId="LiveId" clId="{C5816D87-3DD3-41C6-BCE5-8950D0CCE38E}" dt="2021-07-07T00:24:10.451" v="8479" actId="571"/>
          <ac:picMkLst>
            <pc:docMk/>
            <pc:sldMk cId="47960563" sldId="7286"/>
            <ac:picMk id="215" creationId="{E82F575B-2E20-44B1-9741-446F09084F89}"/>
          </ac:picMkLst>
        </pc:picChg>
        <pc:cxnChg chg="mod">
          <ac:chgData name="Al Brooks" userId="34fc579134f071c1" providerId="LiveId" clId="{C5816D87-3DD3-41C6-BCE5-8950D0CCE38E}" dt="2021-07-07T00:30:35.203" v="8644" actId="14100"/>
          <ac:cxnSpMkLst>
            <pc:docMk/>
            <pc:sldMk cId="47960563" sldId="7286"/>
            <ac:cxnSpMk id="145" creationId="{4A361708-3174-4A24-BFB1-F43977990999}"/>
          </ac:cxnSpMkLst>
        </pc:cxnChg>
        <pc:cxnChg chg="del">
          <ac:chgData name="Al Brooks" userId="34fc579134f071c1" providerId="LiveId" clId="{C5816D87-3DD3-41C6-BCE5-8950D0CCE38E}" dt="2021-07-07T00:10:32.145" v="8336" actId="478"/>
          <ac:cxnSpMkLst>
            <pc:docMk/>
            <pc:sldMk cId="47960563" sldId="7286"/>
            <ac:cxnSpMk id="152" creationId="{17114FEA-2369-4028-A7B8-7AA07B18E9F8}"/>
          </ac:cxnSpMkLst>
        </pc:cxnChg>
        <pc:cxnChg chg="add mod">
          <ac:chgData name="Al Brooks" userId="34fc579134f071c1" providerId="LiveId" clId="{C5816D87-3DD3-41C6-BCE5-8950D0CCE38E}" dt="2021-07-07T00:30:47.452" v="8649" actId="14100"/>
          <ac:cxnSpMkLst>
            <pc:docMk/>
            <pc:sldMk cId="47960563" sldId="7286"/>
            <ac:cxnSpMk id="155" creationId="{C867B00D-57EA-47AF-A8A8-B965B0265B19}"/>
          </ac:cxnSpMkLst>
        </pc:cxnChg>
        <pc:cxnChg chg="add mod">
          <ac:chgData name="Al Brooks" userId="34fc579134f071c1" providerId="LiveId" clId="{C5816D87-3DD3-41C6-BCE5-8950D0CCE38E}" dt="2021-07-07T00:17:59.870" v="8386"/>
          <ac:cxnSpMkLst>
            <pc:docMk/>
            <pc:sldMk cId="47960563" sldId="7286"/>
            <ac:cxnSpMk id="157" creationId="{DF248775-FA08-4C74-908B-7CB7B375B48F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65" creationId="{740F2C1B-128A-4A44-ABE5-1DFC26BFFA3E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67" creationId="{DB6BF24B-A60B-47A6-8458-A90395FF6282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68" creationId="{71D8AC76-D920-4242-AA40-A154E7854DE7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69" creationId="{F71827D3-CBC5-483C-ABC8-5FB0DE739A78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0" creationId="{2C579F78-A97D-43B5-87F4-0A7C5AB0EC2B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1" creationId="{170F31B0-0D08-47D7-8BFB-DBDE9247B4E3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4" creationId="{C51E656A-2E7E-496D-97BD-FB51ACECECB8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5" creationId="{7E355120-9F59-428F-A8C2-A416F8AB491B}"/>
          </ac:cxnSpMkLst>
        </pc:cxnChg>
        <pc:cxnChg chg="del mod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6" creationId="{2B00A196-6984-464D-9052-66FAA348FF14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7" creationId="{68175CDF-12FE-421A-B15F-35276ED1142F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8" creationId="{3B906C53-EFBF-4616-950D-FFF2BEADF33D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79" creationId="{12546E83-C65D-4482-9B43-409669495F96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0" creationId="{92F29297-1D13-4787-A754-62A0C24BADA4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1" creationId="{49E9DD41-1F7F-4019-959C-41D5FBEDAEA1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2" creationId="{05E87C24-FC2E-4939-B50C-19770CFF16A9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3" creationId="{0C77C45B-C5D2-4D87-93B8-A6A7624C66DF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4" creationId="{C1633FE2-FE14-4672-BAAC-C87B2394A9D3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5" creationId="{E123C33A-21BD-4033-9216-B09D2C381EE8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6" creationId="{4BF53CBC-2A10-4C5A-A435-C8164DAABAD8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7" creationId="{ECB15754-6047-4B25-8B8A-ECAB20D032EC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8" creationId="{9728365E-30A2-44C7-BDD8-66B4AAE5D371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89" creationId="{6BC66504-9C32-4B86-B33F-1BAD14CE3911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0" creationId="{8356FDAA-4BA9-4C6D-8324-29226341E70B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1" creationId="{BEBF70A5-7863-492A-A2EB-4780685D003A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2" creationId="{38B252A8-1719-44C9-99B6-25DCDD1A1C2C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3" creationId="{1F250842-0A26-418D-A7C4-D8BFC4AE15F1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4" creationId="{DFAA967B-160D-4FA1-ADF2-4D6B58E9A621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5" creationId="{6154330A-5926-4904-95CD-2ED5216CBF39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6" creationId="{5C9483D6-742F-4DDD-ACB9-322CA761AA73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7" creationId="{3C2AA6B6-421B-40FA-AA94-64C041F30DC2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8" creationId="{C74D7A93-2208-49B7-A445-10953BBBEFCE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199" creationId="{368D9713-E055-4839-9CCB-7A0B903D3504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0" creationId="{AA252870-686C-4EEB-A0CA-FF4D0EEB1D23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1" creationId="{1A571406-FAE1-4E79-BBF1-AF65773C7210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2" creationId="{E55D9831-5029-4015-BC5C-0306D9FE7E10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3" creationId="{78FA8DD8-ACAB-450B-8033-2BA1800CB6AD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4" creationId="{0182973D-C315-4A7F-A3CE-47900B4B905E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5" creationId="{0D1FF83E-3CD0-4AEA-BEA1-2AF30376AB19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6" creationId="{E34EF80D-947E-4667-AB47-B2B2E2F8A86F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07" creationId="{5A2AD061-41D5-4F40-96EA-C56764DA35B7}"/>
          </ac:cxnSpMkLst>
        </pc:cxnChg>
        <pc:cxnChg chg="add del mod">
          <ac:chgData name="Al Brooks" userId="34fc579134f071c1" providerId="LiveId" clId="{C5816D87-3DD3-41C6-BCE5-8950D0CCE38E}" dt="2021-07-07T00:19:38.329" v="8419" actId="478"/>
          <ac:cxnSpMkLst>
            <pc:docMk/>
            <pc:sldMk cId="47960563" sldId="7286"/>
            <ac:cxnSpMk id="213" creationId="{87639C3D-BDE3-4D9A-9F84-71001D1132D9}"/>
          </ac:cxnSpMkLst>
        </pc:cxnChg>
        <pc:cxnChg chg="add mod">
          <ac:chgData name="Al Brooks" userId="34fc579134f071c1" providerId="LiveId" clId="{C5816D87-3DD3-41C6-BCE5-8950D0CCE38E}" dt="2021-07-07T00:20:17.507" v="8461" actId="1035"/>
          <ac:cxnSpMkLst>
            <pc:docMk/>
            <pc:sldMk cId="47960563" sldId="7286"/>
            <ac:cxnSpMk id="214" creationId="{7B73B396-7F0A-445A-A817-90757E2D4D18}"/>
          </ac:cxnSpMkLst>
        </pc:cxnChg>
        <pc:cxnChg chg="add mod">
          <ac:chgData name="Al Brooks" userId="34fc579134f071c1" providerId="LiveId" clId="{C5816D87-3DD3-41C6-BCE5-8950D0CCE38E}" dt="2021-07-07T00:24:10.451" v="8479" actId="571"/>
          <ac:cxnSpMkLst>
            <pc:docMk/>
            <pc:sldMk cId="47960563" sldId="7286"/>
            <ac:cxnSpMk id="216" creationId="{E592C340-F831-4D07-9C01-48DCEE23E2DB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19" creationId="{C4E17289-9E06-4766-AE9E-932754258A5C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0" creationId="{12E2BE9F-4E9B-4682-B97E-1CADC443BF76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1" creationId="{5D16CD8C-1629-4D05-A8CF-75EC939D4894}"/>
          </ac:cxnSpMkLst>
        </pc:cxnChg>
        <pc:cxnChg chg="add mod">
          <ac:chgData name="Al Brooks" userId="34fc579134f071c1" providerId="LiveId" clId="{C5816D87-3DD3-41C6-BCE5-8950D0CCE38E}" dt="2021-07-07T00:24:10.451" v="8479" actId="571"/>
          <ac:cxnSpMkLst>
            <pc:docMk/>
            <pc:sldMk cId="47960563" sldId="7286"/>
            <ac:cxnSpMk id="225" creationId="{E8084B1C-ED73-4FFD-A3DC-BA2239EF2B1B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6" creationId="{DBFD3816-1892-4D94-AAC9-D0C8EFEE40AA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7" creationId="{3936C2C1-9569-489A-A907-5EDC7779512A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8" creationId="{B415DCFE-C828-4AB8-9561-C775F705E849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29" creationId="{82C85D71-DB61-46E9-83F8-48CBE6E950FA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30" creationId="{7BF2C367-C860-414C-87BC-8F31F8AC7286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31" creationId="{0EC86605-34F5-409E-BB5D-012CB520EBA3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32" creationId="{887849A7-0BAE-4EAE-B693-05C1695D323E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33" creationId="{DF71DD8B-E3FC-4BB4-A93F-831F5CACB8EC}"/>
          </ac:cxnSpMkLst>
        </pc:cxnChg>
        <pc:cxnChg chg="del">
          <ac:chgData name="Al Brooks" userId="34fc579134f071c1" providerId="LiveId" clId="{C5816D87-3DD3-41C6-BCE5-8950D0CCE38E}" dt="2021-07-07T00:37:25.927" v="9220" actId="478"/>
          <ac:cxnSpMkLst>
            <pc:docMk/>
            <pc:sldMk cId="47960563" sldId="7286"/>
            <ac:cxnSpMk id="234" creationId="{4113ABD4-51FC-4AAA-BA79-DE10B7691666}"/>
          </ac:cxnSpMkLst>
        </pc:cxnChg>
        <pc:cxnChg chg="add mod">
          <ac:chgData name="Al Brooks" userId="34fc579134f071c1" providerId="LiveId" clId="{C5816D87-3DD3-41C6-BCE5-8950D0CCE38E}" dt="2021-07-07T00:24:10.451" v="8479" actId="571"/>
          <ac:cxnSpMkLst>
            <pc:docMk/>
            <pc:sldMk cId="47960563" sldId="7286"/>
            <ac:cxnSpMk id="244" creationId="{5B68311F-FEAF-4759-9460-AF7BE6362D02}"/>
          </ac:cxnSpMkLst>
        </pc:cxnChg>
        <pc:cxnChg chg="add mod">
          <ac:chgData name="Al Brooks" userId="34fc579134f071c1" providerId="LiveId" clId="{C5816D87-3DD3-41C6-BCE5-8950D0CCE38E}" dt="2021-07-07T00:31:11.070" v="8660" actId="1076"/>
          <ac:cxnSpMkLst>
            <pc:docMk/>
            <pc:sldMk cId="47960563" sldId="7286"/>
            <ac:cxnSpMk id="249" creationId="{2B25AF03-1016-43B7-B29E-B019561D8ACB}"/>
          </ac:cxnSpMkLst>
        </pc:cxnChg>
        <pc:cxnChg chg="add mod">
          <ac:chgData name="Al Brooks" userId="34fc579134f071c1" providerId="LiveId" clId="{C5816D87-3DD3-41C6-BCE5-8950D0CCE38E}" dt="2021-07-07T00:34:43.765" v="8959" actId="14100"/>
          <ac:cxnSpMkLst>
            <pc:docMk/>
            <pc:sldMk cId="47960563" sldId="7286"/>
            <ac:cxnSpMk id="251" creationId="{D4A04EB4-1580-4201-9713-A196B52324FD}"/>
          </ac:cxnSpMkLst>
        </pc:cxnChg>
        <pc:cxnChg chg="add mod">
          <ac:chgData name="Al Brooks" userId="34fc579134f071c1" providerId="LiveId" clId="{C5816D87-3DD3-41C6-BCE5-8950D0CCE38E}" dt="2021-07-07T00:33:46.622" v="8942" actId="571"/>
          <ac:cxnSpMkLst>
            <pc:docMk/>
            <pc:sldMk cId="47960563" sldId="7286"/>
            <ac:cxnSpMk id="254" creationId="{5C990748-7128-4E2B-81DC-03ABE4241A20}"/>
          </ac:cxnSpMkLst>
        </pc:cxnChg>
        <pc:cxnChg chg="add mod">
          <ac:chgData name="Al Brooks" userId="34fc579134f071c1" providerId="LiveId" clId="{C5816D87-3DD3-41C6-BCE5-8950D0CCE38E}" dt="2021-07-07T00:35:26.536" v="9028" actId="571"/>
          <ac:cxnSpMkLst>
            <pc:docMk/>
            <pc:sldMk cId="47960563" sldId="7286"/>
            <ac:cxnSpMk id="256" creationId="{EB494A0F-9A59-403E-BDCA-01E7890AECC3}"/>
          </ac:cxnSpMkLst>
        </pc:cxnChg>
      </pc:sldChg>
      <pc:sldChg chg="addSp delSp modSp add del mod ord">
        <pc:chgData name="Al Brooks" userId="34fc579134f071c1" providerId="LiveId" clId="{C5816D87-3DD3-41C6-BCE5-8950D0CCE38E}" dt="2021-07-01T23:29:10.446" v="4107" actId="2696"/>
        <pc:sldMkLst>
          <pc:docMk/>
          <pc:sldMk cId="1047833165" sldId="7286"/>
        </pc:sldMkLst>
        <pc:spChg chg="mod">
          <ac:chgData name="Al Brooks" userId="34fc579134f071c1" providerId="LiveId" clId="{C5816D87-3DD3-41C6-BCE5-8950D0CCE38E}" dt="2021-07-01T23:25:18.185" v="4094" actId="20577"/>
          <ac:spMkLst>
            <pc:docMk/>
            <pc:sldMk cId="1047833165" sldId="7286"/>
            <ac:spMk id="5" creationId="{00000000-0000-0000-0000-000000000000}"/>
          </ac:spMkLst>
        </pc:spChg>
        <pc:spChg chg="del">
          <ac:chgData name="Al Brooks" userId="34fc579134f071c1" providerId="LiveId" clId="{C5816D87-3DD3-41C6-BCE5-8950D0CCE38E}" dt="2021-07-01T23:16:03.416" v="3315" actId="478"/>
          <ac:spMkLst>
            <pc:docMk/>
            <pc:sldMk cId="1047833165" sldId="7286"/>
            <ac:spMk id="134" creationId="{630DC8ED-E379-4808-9A93-39CF3B6A4C51}"/>
          </ac:spMkLst>
        </pc:spChg>
        <pc:spChg chg="del">
          <ac:chgData name="Al Brooks" userId="34fc579134f071c1" providerId="LiveId" clId="{C5816D87-3DD3-41C6-BCE5-8950D0CCE38E}" dt="2021-07-01T23:16:02.146" v="3314" actId="478"/>
          <ac:spMkLst>
            <pc:docMk/>
            <pc:sldMk cId="1047833165" sldId="7286"/>
            <ac:spMk id="135" creationId="{CA5CAF61-33D5-410F-94E3-DDB202F0383B}"/>
          </ac:spMkLst>
        </pc:spChg>
        <pc:spChg chg="del">
          <ac:chgData name="Al Brooks" userId="34fc579134f071c1" providerId="LiveId" clId="{C5816D87-3DD3-41C6-BCE5-8950D0CCE38E}" dt="2021-07-01T23:16:04.787" v="3316" actId="478"/>
          <ac:spMkLst>
            <pc:docMk/>
            <pc:sldMk cId="1047833165" sldId="7286"/>
            <ac:spMk id="136" creationId="{9B490A17-4CF2-40D6-A578-47DC52F78C97}"/>
          </ac:spMkLst>
        </pc:spChg>
        <pc:spChg chg="mod">
          <ac:chgData name="Al Brooks" userId="34fc579134f071c1" providerId="LiveId" clId="{C5816D87-3DD3-41C6-BCE5-8950D0CCE38E}" dt="2021-07-01T23:16:20.942" v="3320" actId="108"/>
          <ac:spMkLst>
            <pc:docMk/>
            <pc:sldMk cId="1047833165" sldId="7286"/>
            <ac:spMk id="137" creationId="{38F5FD70-1CEF-47C0-A11D-2AF51DD133AF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38" creationId="{ADFA038F-D42D-429A-8A04-BE58CAF06A3A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39" creationId="{BB711115-AE18-43A3-9145-ECE7E5E1BD17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0" creationId="{35070743-0A14-4849-98C5-C2A10FC12BDE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1" creationId="{48A9BD06-6AF4-4C28-B98C-392206923E63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2" creationId="{2B1B2479-FC24-4DA4-AA12-525CDACC7B42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3" creationId="{7BACEC70-7205-4D5B-B2E2-1D5A2DE2F253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4" creationId="{F2E2C2D5-D89D-4BA3-B9E4-78A0BC8E55C0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5" creationId="{8C68E2B2-4B7F-41C3-9023-AD285A5E3254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6" creationId="{170E4B84-5451-4815-983F-67B9ACFAE351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7" creationId="{7425476A-6592-4C9D-B8E7-0BEC569336FB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8" creationId="{B1F55630-1D52-45E9-BE4A-340B88BCBDC1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49" creationId="{D15E6AEE-8453-45A0-BDB0-C1448FA64D4F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0" creationId="{17C8093B-FE12-417F-9EF7-8DCE72157552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1" creationId="{93B485D4-BC3E-47E8-B68E-86016EA54E8E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2" creationId="{415B2269-4DB5-46E7-8CFA-0F7367B98C12}"/>
          </ac:spMkLst>
        </pc:spChg>
        <pc:spChg chg="add mod">
          <ac:chgData name="Al Brooks" userId="34fc579134f071c1" providerId="LiveId" clId="{C5816D87-3DD3-41C6-BCE5-8950D0CCE38E}" dt="2021-07-01T23:26:03.302" v="4106" actId="6549"/>
          <ac:spMkLst>
            <pc:docMk/>
            <pc:sldMk cId="1047833165" sldId="7286"/>
            <ac:spMk id="153" creationId="{A7BDF180-AEC3-4EED-AF02-6F7D89BD5D44}"/>
          </ac:spMkLst>
        </pc:spChg>
        <pc:spChg chg="del">
          <ac:chgData name="Al Brooks" userId="34fc579134f071c1" providerId="LiveId" clId="{C5816D87-3DD3-41C6-BCE5-8950D0CCE38E}" dt="2021-07-01T23:16:11.785" v="3318" actId="478"/>
          <ac:spMkLst>
            <pc:docMk/>
            <pc:sldMk cId="1047833165" sldId="7286"/>
            <ac:spMk id="155" creationId="{C434F4FC-DF38-4CE2-8884-C99F8DB12249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6" creationId="{8D38C202-CFEB-4371-9228-164570203F64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7" creationId="{991709FA-C102-49B4-B09C-F91E7C42C9F5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8" creationId="{07C06BE2-450C-4946-B707-F4446F5EED39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59" creationId="{27F4D37E-5115-426B-8564-3D5822EEF665}"/>
          </ac:spMkLst>
        </pc:spChg>
        <pc:spChg chg="mod">
          <ac:chgData name="Al Brooks" userId="34fc579134f071c1" providerId="LiveId" clId="{C5816D87-3DD3-41C6-BCE5-8950D0CCE38E}" dt="2021-07-01T23:23:37.921" v="3977" actId="20577"/>
          <ac:spMkLst>
            <pc:docMk/>
            <pc:sldMk cId="1047833165" sldId="7286"/>
            <ac:spMk id="161" creationId="{B1BA72FA-37E0-4D04-B276-A55717A7512A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62" creationId="{10381AE6-C642-408F-8163-4306B52F0582}"/>
          </ac:spMkLst>
        </pc:spChg>
        <pc:spChg chg="add mod">
          <ac:chgData name="Al Brooks" userId="34fc579134f071c1" providerId="LiveId" clId="{C5816D87-3DD3-41C6-BCE5-8950D0CCE38E}" dt="2021-07-01T23:25:48.110" v="4100" actId="14100"/>
          <ac:spMkLst>
            <pc:docMk/>
            <pc:sldMk cId="1047833165" sldId="7286"/>
            <ac:spMk id="164" creationId="{517EEFED-E199-4EAC-BE6A-C6DD17CAAE17}"/>
          </ac:spMkLst>
        </pc:spChg>
        <pc:spChg chg="del">
          <ac:chgData name="Al Brooks" userId="34fc579134f071c1" providerId="LiveId" clId="{C5816D87-3DD3-41C6-BCE5-8950D0CCE38E}" dt="2021-07-01T23:16:10.204" v="3317" actId="478"/>
          <ac:spMkLst>
            <pc:docMk/>
            <pc:sldMk cId="1047833165" sldId="7286"/>
            <ac:spMk id="165" creationId="{A87E525E-115A-4C83-9BB0-B89D28665CBA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66" creationId="{BF38E11E-F34F-4931-B6A8-F486DC2FE48F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67" creationId="{978633DC-934A-4292-AC8C-903F6DE8A782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68" creationId="{51414B87-B8E2-4B04-9E50-AC10294C6F9F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71" creationId="{1797FAA6-D7B0-49F4-BE72-E7F917AC1381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73" creationId="{8B8D8A51-F16C-4A88-966C-EC43268C591B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74" creationId="{4EF95F55-39D4-421D-8400-749FE9F00F80}"/>
          </ac:spMkLst>
        </pc:spChg>
        <pc:spChg chg="del">
          <ac:chgData name="Al Brooks" userId="34fc579134f071c1" providerId="LiveId" clId="{C5816D87-3DD3-41C6-BCE5-8950D0CCE38E}" dt="2021-07-01T23:15:59.754" v="3313" actId="478"/>
          <ac:spMkLst>
            <pc:docMk/>
            <pc:sldMk cId="1047833165" sldId="7286"/>
            <ac:spMk id="176" creationId="{43AAAE8A-5A00-4798-A904-52E5BE7A4F1E}"/>
          </ac:spMkLst>
        </pc:spChg>
        <pc:picChg chg="mod">
          <ac:chgData name="Al Brooks" userId="34fc579134f071c1" providerId="LiveId" clId="{C5816D87-3DD3-41C6-BCE5-8950D0CCE38E}" dt="2021-07-01T23:17:57.210" v="3460" actId="1076"/>
          <ac:picMkLst>
            <pc:docMk/>
            <pc:sldMk cId="1047833165" sldId="7286"/>
            <ac:picMk id="6" creationId="{6C39FB3C-8E4C-4615-8295-69880B5749C0}"/>
          </ac:picMkLst>
        </pc:pic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90" creationId="{F8196776-A8B9-40BF-8D36-BF7D4EFC9566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92" creationId="{9E4E6A9F-7757-4775-89B6-4F961E684557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94" creationId="{652119C4-6B31-485B-91A9-F4D0FA0F1E31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98" creationId="{CC057A3C-8B69-476F-A58A-7A2144BEF28D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00" creationId="{8167CFBF-936B-4513-AE8E-C9DF5496EA67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02" creationId="{7B800A31-940F-4912-B366-AC7F1F1BB99E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06" creationId="{DA31CA3E-CA74-44CF-96E2-EEEFC408E796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08" creationId="{8143445C-FED4-4BC7-8AC9-7EB9EE5BAE8F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10" creationId="{0B3027EC-FBD2-4185-8EAF-944C85E88B2E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15" creationId="{3255C1EB-DC9E-4EB7-9332-36E981D78F76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21" creationId="{CDD20A1B-7E0E-455C-B83D-17809D4F1A94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23" creationId="{5F1E9012-6B64-47AE-B1CE-F71F03CCF672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27" creationId="{66F5F703-37A0-474E-BDDC-EB47B79FE2F0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29" creationId="{77025BD2-B8E5-46F0-8E36-892FD11AD93A}"/>
          </ac:cxnSpMkLst>
        </pc:cxnChg>
        <pc:cxnChg chg="add mod">
          <ac:chgData name="Al Brooks" userId="34fc579134f071c1" providerId="LiveId" clId="{C5816D87-3DD3-41C6-BCE5-8950D0CCE38E}" dt="2021-07-01T23:22:47.403" v="3954" actId="1076"/>
          <ac:cxnSpMkLst>
            <pc:docMk/>
            <pc:sldMk cId="1047833165" sldId="7286"/>
            <ac:cxnSpMk id="160" creationId="{64DFFE06-881C-4491-8026-C04AC385EC01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63" creationId="{515AA724-4CA2-4730-8EC2-9165D8EE495F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69" creationId="{D23A96BD-EEA5-4E34-8C04-2503F5D9E1D8}"/>
          </ac:cxnSpMkLst>
        </pc:cxnChg>
        <pc:cxnChg chg="add mod">
          <ac:chgData name="Al Brooks" userId="34fc579134f071c1" providerId="LiveId" clId="{C5816D87-3DD3-41C6-BCE5-8950D0CCE38E}" dt="2021-07-01T23:23:51.268" v="3980" actId="14100"/>
          <ac:cxnSpMkLst>
            <pc:docMk/>
            <pc:sldMk cId="1047833165" sldId="7286"/>
            <ac:cxnSpMk id="170" creationId="{9A616C8B-EC50-49FF-880E-84C2F4A46228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72" creationId="{FA9773BE-F7F0-4EE4-8459-3CEFA2FBA40F}"/>
          </ac:cxnSpMkLst>
        </pc:cxnChg>
        <pc:cxnChg chg="del">
          <ac:chgData name="Al Brooks" userId="34fc579134f071c1" providerId="LiveId" clId="{C5816D87-3DD3-41C6-BCE5-8950D0CCE38E}" dt="2021-07-01T23:15:59.754" v="3313" actId="478"/>
          <ac:cxnSpMkLst>
            <pc:docMk/>
            <pc:sldMk cId="1047833165" sldId="7286"/>
            <ac:cxnSpMk id="175" creationId="{5A400A95-AEBC-4F8C-B76E-5E8DB360FF4A}"/>
          </ac:cxnSpMkLst>
        </pc:cxnChg>
        <pc:cxnChg chg="add mod">
          <ac:chgData name="Al Brooks" userId="34fc579134f071c1" providerId="LiveId" clId="{C5816D87-3DD3-41C6-BCE5-8950D0CCE38E}" dt="2021-07-01T23:25:55.811" v="4101" actId="571"/>
          <ac:cxnSpMkLst>
            <pc:docMk/>
            <pc:sldMk cId="1047833165" sldId="7286"/>
            <ac:cxnSpMk id="177" creationId="{A8EFB834-CA2E-4EDB-B78E-6C0D4E5C0DE4}"/>
          </ac:cxnSpMkLst>
        </pc:cxnChg>
      </pc:sldChg>
      <pc:sldChg chg="addSp delSp modSp add del mod">
        <pc:chgData name="Al Brooks" userId="34fc579134f071c1" providerId="LiveId" clId="{C5816D87-3DD3-41C6-BCE5-8950D0CCE38E}" dt="2021-07-02T22:46:57.471" v="6669" actId="2696"/>
        <pc:sldMkLst>
          <pc:docMk/>
          <pc:sldMk cId="1668365923" sldId="7286"/>
        </pc:sldMkLst>
        <pc:spChg chg="mod">
          <ac:chgData name="Al Brooks" userId="34fc579134f071c1" providerId="LiveId" clId="{C5816D87-3DD3-41C6-BCE5-8950D0CCE38E}" dt="2021-07-02T22:46:19.542" v="6627" actId="20577"/>
          <ac:spMkLst>
            <pc:docMk/>
            <pc:sldMk cId="1668365923" sldId="7286"/>
            <ac:spMk id="5" creationId="{00000000-0000-0000-0000-000000000000}"/>
          </ac:spMkLst>
        </pc:spChg>
        <pc:spChg chg="mod ord">
          <ac:chgData name="Al Brooks" userId="34fc579134f071c1" providerId="LiveId" clId="{C5816D87-3DD3-41C6-BCE5-8950D0CCE38E}" dt="2021-07-02T20:56:36.492" v="5612" actId="167"/>
          <ac:spMkLst>
            <pc:docMk/>
            <pc:sldMk cId="1668365923" sldId="7286"/>
            <ac:spMk id="21" creationId="{D800B438-E78B-4C04-8812-E548DC25F1FB}"/>
          </ac:spMkLst>
        </pc:spChg>
        <pc:spChg chg="del mod">
          <ac:chgData name="Al Brooks" userId="34fc579134f071c1" providerId="LiveId" clId="{C5816D87-3DD3-41C6-BCE5-8950D0CCE38E}" dt="2021-07-02T21:07:21.820" v="5822" actId="478"/>
          <ac:spMkLst>
            <pc:docMk/>
            <pc:sldMk cId="1668365923" sldId="7286"/>
            <ac:spMk id="80" creationId="{C4CEF769-D38D-47E9-A199-2FF05391FE19}"/>
          </ac:spMkLst>
        </pc:spChg>
        <pc:spChg chg="add mod">
          <ac:chgData name="Al Brooks" userId="34fc579134f071c1" providerId="LiveId" clId="{C5816D87-3DD3-41C6-BCE5-8950D0CCE38E}" dt="2021-07-02T20:51:20.790" v="5591"/>
          <ac:spMkLst>
            <pc:docMk/>
            <pc:sldMk cId="1668365923" sldId="7286"/>
            <ac:spMk id="81" creationId="{CDEB3C0E-76A5-406E-91D6-8FE20C81F689}"/>
          </ac:spMkLst>
        </pc:spChg>
        <pc:spChg chg="add mod">
          <ac:chgData name="Al Brooks" userId="34fc579134f071c1" providerId="LiveId" clId="{C5816D87-3DD3-41C6-BCE5-8950D0CCE38E}" dt="2021-07-02T21:04:11.526" v="5783" actId="108"/>
          <ac:spMkLst>
            <pc:docMk/>
            <pc:sldMk cId="1668365923" sldId="7286"/>
            <ac:spMk id="83" creationId="{489445DE-98DD-4134-AB4B-DDA5E7E6BC81}"/>
          </ac:spMkLst>
        </pc:spChg>
        <pc:spChg chg="add mod">
          <ac:chgData name="Al Brooks" userId="34fc579134f071c1" providerId="LiveId" clId="{C5816D87-3DD3-41C6-BCE5-8950D0CCE38E}" dt="2021-07-02T21:07:52.934" v="5828" actId="14100"/>
          <ac:spMkLst>
            <pc:docMk/>
            <pc:sldMk cId="1668365923" sldId="7286"/>
            <ac:spMk id="84" creationId="{94A1E1F0-7875-4155-853A-158EDF482640}"/>
          </ac:spMkLst>
        </pc:spChg>
        <pc:spChg chg="add del mod">
          <ac:chgData name="Al Brooks" userId="34fc579134f071c1" providerId="LiveId" clId="{C5816D87-3DD3-41C6-BCE5-8950D0CCE38E}" dt="2021-07-02T21:03:17.189" v="5716" actId="478"/>
          <ac:spMkLst>
            <pc:docMk/>
            <pc:sldMk cId="1668365923" sldId="7286"/>
            <ac:spMk id="87" creationId="{54CD49A1-6834-4892-A976-D65CAE22A53E}"/>
          </ac:spMkLst>
        </pc:spChg>
        <pc:spChg chg="add del mod">
          <ac:chgData name="Al Brooks" userId="34fc579134f071c1" providerId="LiveId" clId="{C5816D87-3DD3-41C6-BCE5-8950D0CCE38E}" dt="2021-07-02T21:03:28.503" v="5718" actId="478"/>
          <ac:spMkLst>
            <pc:docMk/>
            <pc:sldMk cId="1668365923" sldId="7286"/>
            <ac:spMk id="88" creationId="{C6CEE2C3-C3D5-4C02-87DA-00F2CAC567A1}"/>
          </ac:spMkLst>
        </pc:spChg>
        <pc:spChg chg="add del mod">
          <ac:chgData name="Al Brooks" userId="34fc579134f071c1" providerId="LiveId" clId="{C5816D87-3DD3-41C6-BCE5-8950D0CCE38E}" dt="2021-07-02T21:03:29.388" v="5719" actId="478"/>
          <ac:spMkLst>
            <pc:docMk/>
            <pc:sldMk cId="1668365923" sldId="7286"/>
            <ac:spMk id="89" creationId="{03E3AE57-F659-4C4E-8690-069505EF817A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1" creationId="{EA9F2E7B-BC48-4DB6-AD53-2004CF03342F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2" creationId="{A707D0B1-9FDF-4AF9-9910-08E92076421B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3" creationId="{65FA5CD8-F3E9-44CF-949A-B1325B4C0E57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4" creationId="{A9A2CB17-3B19-416B-9799-419D60868B9A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5" creationId="{37E7BCCE-4FE8-4271-9628-F51F812A4E9C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6" creationId="{5EF721B6-63CF-488B-9033-166B4F0005E3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7" creationId="{C8054C05-3697-432B-A335-29B0F3A42A12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8" creationId="{FB749146-10D8-40EE-9B07-9840A220A348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99" creationId="{EFD7178D-20E4-4561-A048-AEEC9D73E7F3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100" creationId="{B6A05808-2BCA-4B02-A31A-F0339DD3171B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101" creationId="{887B6B0A-7B94-4EBE-994F-406CA48A255F}"/>
          </ac:spMkLst>
        </pc:spChg>
        <pc:spChg chg="add mod">
          <ac:chgData name="Al Brooks" userId="34fc579134f071c1" providerId="LiveId" clId="{C5816D87-3DD3-41C6-BCE5-8950D0CCE38E}" dt="2021-07-02T21:03:13.230" v="5715"/>
          <ac:spMkLst>
            <pc:docMk/>
            <pc:sldMk cId="1668365923" sldId="7286"/>
            <ac:spMk id="102" creationId="{9948690F-C5F5-457B-B462-A8C5BB7AD429}"/>
          </ac:spMkLst>
        </pc:spChg>
        <pc:spChg chg="add mod">
          <ac:chgData name="Al Brooks" userId="34fc579134f071c1" providerId="LiveId" clId="{C5816D87-3DD3-41C6-BCE5-8950D0CCE38E}" dt="2021-07-02T21:04:46.943" v="5791"/>
          <ac:spMkLst>
            <pc:docMk/>
            <pc:sldMk cId="1668365923" sldId="7286"/>
            <ac:spMk id="103" creationId="{69FE7890-AB5E-4145-861D-DACA0AFB1EFD}"/>
          </ac:spMkLst>
        </pc:spChg>
        <pc:spChg chg="add mod">
          <ac:chgData name="Al Brooks" userId="34fc579134f071c1" providerId="LiveId" clId="{C5816D87-3DD3-41C6-BCE5-8950D0CCE38E}" dt="2021-07-02T21:07:50.515" v="5827" actId="14100"/>
          <ac:spMkLst>
            <pc:docMk/>
            <pc:sldMk cId="1668365923" sldId="7286"/>
            <ac:spMk id="105" creationId="{3A916F46-0455-4903-9EAF-BA9C80BB8937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2:46:06.336" v="6625" actId="478"/>
          <ac:spMkLst>
            <pc:docMk/>
            <pc:sldMk cId="1668365923" sldId="7286"/>
            <ac:spMk id="317" creationId="{E6EF4A5C-0879-43F5-94E2-A241B5B69DFF}"/>
          </ac:spMkLst>
        </pc:spChg>
        <pc:picChg chg="add mod ord">
          <ac:chgData name="Al Brooks" userId="34fc579134f071c1" providerId="LiveId" clId="{C5816D87-3DD3-41C6-BCE5-8950D0CCE38E}" dt="2021-07-02T20:56:30.543" v="5610" actId="167"/>
          <ac:picMkLst>
            <pc:docMk/>
            <pc:sldMk cId="1668365923" sldId="7286"/>
            <ac:picMk id="82" creationId="{BDC7E086-30DE-41F2-B484-50F5760E9711}"/>
          </ac:picMkLst>
        </pc:picChg>
        <pc:cxnChg chg="add mod">
          <ac:chgData name="Al Brooks" userId="34fc579134f071c1" providerId="LiveId" clId="{C5816D87-3DD3-41C6-BCE5-8950D0CCE38E}" dt="2021-07-02T21:04:16.113" v="5784" actId="108"/>
          <ac:cxnSpMkLst>
            <pc:docMk/>
            <pc:sldMk cId="1668365923" sldId="7286"/>
            <ac:cxnSpMk id="85" creationId="{EECC353C-3F7C-4F9E-93D2-D8E6B2AB1B91}"/>
          </ac:cxnSpMkLst>
        </pc:cxnChg>
        <pc:cxnChg chg="add mod">
          <ac:chgData name="Al Brooks" userId="34fc579134f071c1" providerId="LiveId" clId="{C5816D87-3DD3-41C6-BCE5-8950D0CCE38E}" dt="2021-07-02T21:03:13.230" v="5715"/>
          <ac:cxnSpMkLst>
            <pc:docMk/>
            <pc:sldMk cId="1668365923" sldId="7286"/>
            <ac:cxnSpMk id="86" creationId="{0E8146E8-7487-421D-9C7D-EE96A5DAE92B}"/>
          </ac:cxnSpMkLst>
        </pc:cxnChg>
        <pc:cxnChg chg="add del mod">
          <ac:chgData name="Al Brooks" userId="34fc579134f071c1" providerId="LiveId" clId="{C5816D87-3DD3-41C6-BCE5-8950D0CCE38E}" dt="2021-07-02T21:03:26.957" v="5717" actId="478"/>
          <ac:cxnSpMkLst>
            <pc:docMk/>
            <pc:sldMk cId="1668365923" sldId="7286"/>
            <ac:cxnSpMk id="90" creationId="{155B998B-2DB9-4F9B-A69B-F650320130BA}"/>
          </ac:cxnSpMkLst>
        </pc:cxnChg>
        <pc:cxnChg chg="add mod">
          <ac:chgData name="Al Brooks" userId="34fc579134f071c1" providerId="LiveId" clId="{C5816D87-3DD3-41C6-BCE5-8950D0CCE38E}" dt="2021-07-02T21:04:46.943" v="5791"/>
          <ac:cxnSpMkLst>
            <pc:docMk/>
            <pc:sldMk cId="1668365923" sldId="7286"/>
            <ac:cxnSpMk id="104" creationId="{7253B506-5A2B-41F8-8FFC-D8EFF7454048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2:46:06.336" v="6625" actId="478"/>
          <ac:cxnSpMkLst>
            <pc:docMk/>
            <pc:sldMk cId="1668365923" sldId="7286"/>
            <ac:cxnSpMk id="309" creationId="{04E071BE-405F-4074-97F0-2F7B32AC1017}"/>
          </ac:cxnSpMkLst>
        </pc:cxnChg>
      </pc:sldChg>
      <pc:sldChg chg="addSp delSp modSp add del mod modClrScheme chgLayout">
        <pc:chgData name="Al Brooks" userId="34fc579134f071c1" providerId="LiveId" clId="{C5816D87-3DD3-41C6-BCE5-8950D0CCE38E}" dt="2021-07-06T14:47:14.321" v="7516" actId="47"/>
        <pc:sldMkLst>
          <pc:docMk/>
          <pc:sldMk cId="107270095" sldId="7287"/>
        </pc:sldMkLst>
        <pc:spChg chg="mod ord">
          <ac:chgData name="Al Brooks" userId="34fc579134f071c1" providerId="LiveId" clId="{C5816D87-3DD3-41C6-BCE5-8950D0CCE38E}" dt="2021-07-02T20:49:46.975" v="5568" actId="113"/>
          <ac:spMkLst>
            <pc:docMk/>
            <pc:sldMk cId="107270095" sldId="7287"/>
            <ac:spMk id="5" creationId="{00000000-0000-0000-0000-000000000000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80" creationId="{95A577B3-B5DB-4414-9C78-04DCA258E92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83" creationId="{BD440E34-A53E-4D64-9EA5-D68DA4DA24BC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84" creationId="{27621ECD-20CE-40D0-9008-1CF07DEF72FA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4" creationId="{9B023EA1-2695-4F19-9240-A6C5571665C9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5" creationId="{BEC0A8EA-3418-4F3E-81E2-1DB78C95EA70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6" creationId="{D64F7192-133A-45F6-9CB8-B556C4C56E54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7" creationId="{76124190-6E0D-40D6-9EF0-E2773496B68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8" creationId="{C7DE7E02-039B-4284-89DA-14DD3A3855A1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99" creationId="{E27EFBA8-EDF2-46E0-9ACF-BEA68E16E44A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07" creationId="{D04F0D64-385F-40CE-9960-EE84751856BF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08" creationId="{1B09FA63-6EAF-45EB-BBA8-B48C84F9908E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3" creationId="{B1250F07-145D-43AD-B340-95EEE8345184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4" creationId="{F0A220F8-2939-4F85-9B19-875B77A39752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5" creationId="{21D3BD3E-A476-4881-A195-9C59866B6DCD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7" creationId="{EF44724B-1673-494F-8515-E5CA50E87559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8" creationId="{C597B27C-D2E8-4D40-854C-81143ACD180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19" creationId="{641607B3-F6C2-4374-91E2-3A7AB373AD74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0" creationId="{EA621D12-0248-45DF-8012-46FA3E61FA3B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1" creationId="{D58B9BC5-2E03-4E29-B242-25AD6575FA88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2" creationId="{851E84DE-619A-422B-91B9-F1A406FBE319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3" creationId="{2062ABA8-AD45-4771-A152-D7AB37F5E522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4" creationId="{AF9B5F78-B7FC-4F82-9A4D-C4AE3AB33230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5" creationId="{427DA82A-4649-4857-9041-5FC5C03725C2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6" creationId="{EC35717F-FF7B-44E6-B78E-4C1FB282D57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7" creationId="{3E057F7F-E4F3-4BAA-89F8-760E8BFFF64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8" creationId="{B5B5EC92-173F-4E8A-A36A-67A17E136D90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29" creationId="{D515843D-F101-4D36-A9C2-C6089B2BC926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0" creationId="{B7EC2381-EF2F-454F-9174-27BDD39BC0CA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1" creationId="{14704D22-DAEF-4E11-B5CE-89C708CC4898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2" creationId="{2E497B19-B56C-4D3F-AC63-C7389B8CE595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3" creationId="{6880CCBF-DE37-445A-B3CE-D6C19FABC238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4" creationId="{B7C0024D-A241-43F0-8DFD-00063DD3F013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5" creationId="{551F6981-97F1-4A65-AF3F-37649E31E1EE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6" creationId="{5DCF036E-1507-4417-8A98-50D3FB74E7A9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7" creationId="{2DD61E94-00AD-41FB-982B-5E393F69250F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8" creationId="{28D2AEAF-ED5F-4CDE-9E77-1671B9EAA86F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39" creationId="{B1E20F4B-DF61-49B1-835A-2C5FF12EEA3C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40" creationId="{DB303CD6-3400-4F75-9CFA-450B6977FDA4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41" creationId="{D71BFA2F-9D75-46AC-ADF4-4AD31086AD46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42" creationId="{36B15B98-7974-447F-96FE-171DD64A4012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43" creationId="{7FB4B1D6-5E05-40B4-8B51-4D47054D9546}"/>
          </ac:spMkLst>
        </pc:spChg>
        <pc:spChg chg="del mod">
          <ac:chgData name="Al Brooks" userId="34fc579134f071c1" providerId="LiveId" clId="{C5816D87-3DD3-41C6-BCE5-8950D0CCE38E}" dt="2021-07-02T20:55:40.637" v="5599" actId="478"/>
          <ac:spMkLst>
            <pc:docMk/>
            <pc:sldMk cId="107270095" sldId="7287"/>
            <ac:spMk id="145" creationId="{52E58A94-FF04-46E3-B85E-AEF4939F713B}"/>
          </ac:spMkLst>
        </pc:spChg>
        <pc:spChg chg="add mod">
          <ac:chgData name="Al Brooks" userId="34fc579134f071c1" providerId="LiveId" clId="{C5816D87-3DD3-41C6-BCE5-8950D0CCE38E}" dt="2021-07-02T20:51:12.947" v="5588"/>
          <ac:spMkLst>
            <pc:docMk/>
            <pc:sldMk cId="107270095" sldId="7287"/>
            <ac:spMk id="146" creationId="{05D144A6-024A-418C-9B78-22B6CD4BE7B7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2:49:58.544" v="6692" actId="478"/>
          <ac:spMkLst>
            <pc:docMk/>
            <pc:sldMk cId="107270095" sldId="7287"/>
            <ac:spMk id="317" creationId="{E6EF4A5C-0879-43F5-94E2-A241B5B69DFF}"/>
          </ac:spMkLst>
        </pc:spChg>
        <pc:picChg chg="del mod modCrop">
          <ac:chgData name="Al Brooks" userId="34fc579134f071c1" providerId="LiveId" clId="{C5816D87-3DD3-41C6-BCE5-8950D0CCE38E}" dt="2021-07-02T20:55:36.052" v="5598" actId="21"/>
          <ac:picMkLst>
            <pc:docMk/>
            <pc:sldMk cId="107270095" sldId="7287"/>
            <ac:picMk id="3" creationId="{3627C211-A83F-409B-8699-E90B0025F714}"/>
          </ac:picMkLst>
        </pc:picChg>
        <pc:picChg chg="add mod">
          <ac:chgData name="Al Brooks" userId="34fc579134f071c1" providerId="LiveId" clId="{C5816D87-3DD3-41C6-BCE5-8950D0CCE38E}" dt="2021-07-02T20:55:42.114" v="5600"/>
          <ac:picMkLst>
            <pc:docMk/>
            <pc:sldMk cId="107270095" sldId="7287"/>
            <ac:picMk id="147" creationId="{2115BFE2-887E-4A31-86EE-E6622D0C5BB2}"/>
          </ac:picMkLst>
        </pc:pic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85" creationId="{729497DF-81E6-4D28-BE72-7C7FBD166CF8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87" creationId="{F8418F96-8813-4AB5-AC33-4FBEF9149EDE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90" creationId="{6865C22A-026C-425A-9405-2765C05FA31C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92" creationId="{2065E1AE-507B-4904-A327-E408F5A4D9AA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00" creationId="{855DA219-5452-4069-9152-A8D54946CF4F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02" creationId="{0C17E826-CFA1-4EC5-B1F3-D6B10795B2E9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04" creationId="{4117181F-F848-4912-83E5-66DACF26BBE5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09" creationId="{85FD71B0-5690-49CB-920D-170CECD8189B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16" creationId="{461D7724-EF79-4E14-A35C-1FF6EE373927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144" creationId="{9093ED2A-2A3C-4B60-A857-EF56C088B11D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4" creationId="{5CFC5B70-1779-4ED9-B19E-7D6FA812E4C8}"/>
          </ac:cxnSpMkLst>
        </pc:cxnChg>
        <pc:cxnChg chg="del mod">
          <ac:chgData name="Al Brooks" userId="34fc579134f071c1" providerId="LiveId" clId="{C5816D87-3DD3-41C6-BCE5-8950D0CCE38E}" dt="2021-07-02T20:55:40.637" v="5599" actId="478"/>
          <ac:cxnSpMkLst>
            <pc:docMk/>
            <pc:sldMk cId="107270095" sldId="7287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2:49:58.544" v="6692" actId="478"/>
          <ac:cxnSpMkLst>
            <pc:docMk/>
            <pc:sldMk cId="107270095" sldId="7287"/>
            <ac:cxnSpMk id="309" creationId="{04E071BE-405F-4074-97F0-2F7B32AC1017}"/>
          </ac:cxnSpMkLst>
        </pc:cxnChg>
      </pc:sldChg>
      <pc:sldChg chg="addSp delSp modSp add del mod">
        <pc:chgData name="Al Brooks" userId="34fc579134f071c1" providerId="LiveId" clId="{C5816D87-3DD3-41C6-BCE5-8950D0CCE38E}" dt="2021-07-07T00:28:57.437" v="8546" actId="2696"/>
        <pc:sldMkLst>
          <pc:docMk/>
          <pc:sldMk cId="1759679956" sldId="7287"/>
        </pc:sldMkLst>
        <pc:spChg chg="mod">
          <ac:chgData name="Al Brooks" userId="34fc579134f071c1" providerId="LiveId" clId="{C5816D87-3DD3-41C6-BCE5-8950D0CCE38E}" dt="2021-07-07T00:08:16.652" v="8280" actId="20577"/>
          <ac:spMkLst>
            <pc:docMk/>
            <pc:sldMk cId="1759679956" sldId="7287"/>
            <ac:spMk id="5" creationId="{00000000-0000-0000-0000-000000000000}"/>
          </ac:spMkLst>
        </pc:spChg>
        <pc:spChg chg="mod">
          <ac:chgData name="Al Brooks" userId="34fc579134f071c1" providerId="LiveId" clId="{C5816D87-3DD3-41C6-BCE5-8950D0CCE38E}" dt="2021-07-07T00:08:22.014" v="8281" actId="1076"/>
          <ac:spMkLst>
            <pc:docMk/>
            <pc:sldMk cId="1759679956" sldId="7287"/>
            <ac:spMk id="21" creationId="{D800B438-E78B-4C04-8812-E548DC25F1FB}"/>
          </ac:spMkLst>
        </pc:spChg>
        <pc:spChg chg="add del mod">
          <ac:chgData name="Al Brooks" userId="34fc579134f071c1" providerId="LiveId" clId="{C5816D87-3DD3-41C6-BCE5-8950D0CCE38E}" dt="2021-07-07T00:24:16.902" v="8481" actId="478"/>
          <ac:spMkLst>
            <pc:docMk/>
            <pc:sldMk cId="1759679956" sldId="7287"/>
            <ac:spMk id="82" creationId="{D8CDB4C6-6C36-4BC7-847C-DD7F2A7B0E1E}"/>
          </ac:spMkLst>
        </pc:spChg>
        <pc:spChg chg="add del mod">
          <ac:chgData name="Al Brooks" userId="34fc579134f071c1" providerId="LiveId" clId="{C5816D87-3DD3-41C6-BCE5-8950D0CCE38E}" dt="2021-07-07T00:28:13.746" v="8530" actId="478"/>
          <ac:spMkLst>
            <pc:docMk/>
            <pc:sldMk cId="1759679956" sldId="7287"/>
            <ac:spMk id="88" creationId="{3A28F02B-F0AD-454C-8828-D93853FEB9D3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89" creationId="{9F5D05A0-16C8-4028-ADD7-F8180831821E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0" creationId="{D2D41629-05E4-487B-9746-C3E4BAD3BB3D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1" creationId="{A00FB142-61F6-4056-8A59-3871349120C2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2" creationId="{87BE526A-06DD-486B-BA55-728B4EDA37BD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3" creationId="{988B0A01-1ED0-473F-B715-3C512FD9E956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4" creationId="{9937C281-C0EC-46F0-9A0A-8A71AF33BAE9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5" creationId="{9B7AEB18-D6B2-4127-84BA-C9F9242325C7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6" creationId="{E8436C2B-1919-4F70-A426-C3A8B0EAEB13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7" creationId="{3224CEE9-7786-42FB-A1AE-6B8424BC6089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8" creationId="{551D01BF-395B-4B1E-AC2D-D5F84454B152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99" creationId="{3F09001C-5A5A-4875-A36F-AC6AA001909C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0" creationId="{B5AFEFFF-6293-4DB0-AC9B-D4524F190C2C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1" creationId="{62C00C97-3B04-4146-926D-FEB382EFC130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2" creationId="{0C0211DB-527E-472F-8E94-CB2F57097F89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3" creationId="{96FFBCEC-C981-4845-926A-7DE008890028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4" creationId="{AA46BCB3-A618-4C2F-95C5-8FF47EAD2C14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5" creationId="{C87B9920-2EEF-41BE-8C5B-D441CF908823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6" creationId="{C1F6D294-A8E0-45F6-B74B-3BDC1BB5C89A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7" creationId="{99FE2210-1E52-4BEC-8086-CB18DD4B862C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8" creationId="{30B0E081-8375-4704-ADCA-D5D468896E47}"/>
          </ac:spMkLst>
        </pc:spChg>
        <pc:spChg chg="add mod">
          <ac:chgData name="Al Brooks" userId="34fc579134f071c1" providerId="LiveId" clId="{C5816D87-3DD3-41C6-BCE5-8950D0CCE38E}" dt="2021-07-07T00:23:39.531" v="8476"/>
          <ac:spMkLst>
            <pc:docMk/>
            <pc:sldMk cId="1759679956" sldId="7287"/>
            <ac:spMk id="109" creationId="{E998908D-B7DE-4C77-8EFD-B5293D282418}"/>
          </ac:spMkLst>
        </pc:spChg>
        <pc:spChg chg="add mod">
          <ac:chgData name="Al Brooks" userId="34fc579134f071c1" providerId="LiveId" clId="{C5816D87-3DD3-41C6-BCE5-8950D0CCE38E}" dt="2021-07-07T00:27:53.462" v="8526"/>
          <ac:spMkLst>
            <pc:docMk/>
            <pc:sldMk cId="1759679956" sldId="7287"/>
            <ac:spMk id="112" creationId="{67BA5C50-4930-41CA-9FA5-A9A4976054E5}"/>
          </ac:spMkLst>
        </pc:spChg>
        <pc:spChg chg="add mod">
          <ac:chgData name="Al Brooks" userId="34fc579134f071c1" providerId="LiveId" clId="{C5816D87-3DD3-41C6-BCE5-8950D0CCE38E}" dt="2021-07-07T00:28:31.489" v="8542" actId="1076"/>
          <ac:spMkLst>
            <pc:docMk/>
            <pc:sldMk cId="1759679956" sldId="7287"/>
            <ac:spMk id="114" creationId="{F8C12429-16A5-4A8F-B4DE-EA22C27B1068}"/>
          </ac:spMkLst>
        </pc:spChg>
        <pc:spChg chg="add mod">
          <ac:chgData name="Al Brooks" userId="34fc579134f071c1" providerId="LiveId" clId="{C5816D87-3DD3-41C6-BCE5-8950D0CCE38E}" dt="2021-07-07T00:28:04.856" v="8528"/>
          <ac:spMkLst>
            <pc:docMk/>
            <pc:sldMk cId="1759679956" sldId="7287"/>
            <ac:spMk id="115" creationId="{EA5E84D6-238D-40B8-BB25-AF873430C836}"/>
          </ac:spMkLst>
        </pc:spChg>
        <pc:spChg chg="add mod">
          <ac:chgData name="Al Brooks" userId="34fc579134f071c1" providerId="LiveId" clId="{C5816D87-3DD3-41C6-BCE5-8950D0CCE38E}" dt="2021-07-07T00:28:04.856" v="8528"/>
          <ac:spMkLst>
            <pc:docMk/>
            <pc:sldMk cId="1759679956" sldId="7287"/>
            <ac:spMk id="116" creationId="{1BE25049-6B36-450B-A185-9D38757C6465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58" creationId="{D4FE8DFD-E9EF-4FA6-8236-2E720789176B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59" creationId="{D60F9FF0-E711-4A48-AE66-63B2DF240826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60" creationId="{885D78A5-74D8-4DB6-87E5-A57109377F1E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61" creationId="{472F0142-73A6-462D-908D-D32A3C2D13AA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62" creationId="{D66A961F-DF18-463F-A816-E343F3B5E36E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64" creationId="{9E6293C2-D637-45C5-9F67-1E8A62CE942E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66" creationId="{B459C341-386E-4C76-9154-E888CFCAD12C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72" creationId="{07098B5A-9051-4AC8-B74B-A059269CBB1B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173" creationId="{BAD3211C-E624-4018-8A70-BFA746A0E600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08" creationId="{39408192-B5E5-4162-B0C7-7AA8CC4E95E5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09" creationId="{663C6C42-1299-4691-8F9C-540EDDD244C9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10" creationId="{C1A03890-709B-4ED7-B1E6-C389A3F5BC63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11" creationId="{0E344E3B-2E6F-42B3-BC97-5763EF7C2DD0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12" creationId="{B418F426-CCC9-4BDC-9C17-80F976DB916E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17" creationId="{D69AB000-12C4-4A36-B894-668F1807EF5D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18" creationId="{B7DD6BEE-E5AF-43E3-B23A-BEF5275B6747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35" creationId="{D5C2DE93-6008-4D02-BBE5-FD10CE3438AB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36" creationId="{2AD45E8B-A056-4016-81DC-FBB716444B3A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37" creationId="{8BFBCF85-378A-4DF9-BE84-5CEF119B5C67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38" creationId="{B2186EAA-B6B1-4D92-97E0-556F2A7588D3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39" creationId="{6A5E7B3E-D969-4A68-A5F1-D665F0D9AE54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40" creationId="{4F8BA66B-BD56-49E7-8E31-BCD6D4AB0F35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41" creationId="{FE28B71A-5DD9-4A6E-9B55-522B5024988A}"/>
          </ac:spMkLst>
        </pc:spChg>
        <pc:spChg chg="del">
          <ac:chgData name="Al Brooks" userId="34fc579134f071c1" providerId="LiveId" clId="{C5816D87-3DD3-41C6-BCE5-8950D0CCE38E}" dt="2021-07-07T00:28:51.695" v="8545" actId="478"/>
          <ac:spMkLst>
            <pc:docMk/>
            <pc:sldMk cId="1759679956" sldId="7287"/>
            <ac:spMk id="242" creationId="{47074113-8673-47F3-BEFE-C3C5049B0457}"/>
          </ac:spMkLst>
        </pc:sp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83" creationId="{0DCF5A8F-4763-4EC7-BBF0-0FC41EA34ABC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84" creationId="{1ACE4A8F-E2FA-4A22-B1D5-8DCABB7E1E65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85" creationId="{707670F0-B520-48BE-B2D5-A7D7C5EB352C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86" creationId="{A1C811FD-1677-48DE-A70D-5836E54E93E4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87" creationId="{A252E49F-87F9-46C8-AC10-E52D07C7C31F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110" creationId="{8679DA79-FDB3-4179-B8F6-6F777DC99F86}"/>
          </ac:cxnSpMkLst>
        </pc:cxnChg>
        <pc:cxnChg chg="add mod">
          <ac:chgData name="Al Brooks" userId="34fc579134f071c1" providerId="LiveId" clId="{C5816D87-3DD3-41C6-BCE5-8950D0CCE38E}" dt="2021-07-07T00:23:39.531" v="8476"/>
          <ac:cxnSpMkLst>
            <pc:docMk/>
            <pc:sldMk cId="1759679956" sldId="7287"/>
            <ac:cxnSpMk id="111" creationId="{8455FFFC-5F8C-4652-B1FD-FF09BAAAB4FF}"/>
          </ac:cxnSpMkLst>
        </pc:cxnChg>
        <pc:cxnChg chg="add mod">
          <ac:chgData name="Al Brooks" userId="34fc579134f071c1" providerId="LiveId" clId="{C5816D87-3DD3-41C6-BCE5-8950D0CCE38E}" dt="2021-07-07T00:27:53.462" v="8526"/>
          <ac:cxnSpMkLst>
            <pc:docMk/>
            <pc:sldMk cId="1759679956" sldId="7287"/>
            <ac:cxnSpMk id="113" creationId="{2DE0C31F-5392-4A23-AF19-AC75EA29C7C9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65" creationId="{740F2C1B-128A-4A44-ABE5-1DFC26BFFA3E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67" creationId="{DB6BF24B-A60B-47A6-8458-A90395FF6282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68" creationId="{71D8AC76-D920-4242-AA40-A154E7854DE7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69" creationId="{F71827D3-CBC5-483C-ABC8-5FB0DE739A78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0" creationId="{2C579F78-A97D-43B5-87F4-0A7C5AB0EC2B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1" creationId="{170F31B0-0D08-47D7-8BFB-DBDE9247B4E3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4" creationId="{C51E656A-2E7E-496D-97BD-FB51ACECECB8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5" creationId="{7E355120-9F59-428F-A8C2-A416F8AB491B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6" creationId="{2B00A196-6984-464D-9052-66FAA348FF14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7" creationId="{68175CDF-12FE-421A-B15F-35276ED1142F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8" creationId="{3B906C53-EFBF-4616-950D-FFF2BEADF33D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79" creationId="{12546E83-C65D-4482-9B43-409669495F96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0" creationId="{92F29297-1D13-4787-A754-62A0C24BADA4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1" creationId="{49E9DD41-1F7F-4019-959C-41D5FBEDAEA1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2" creationId="{05E87C24-FC2E-4939-B50C-19770CFF16A9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3" creationId="{0C77C45B-C5D2-4D87-93B8-A6A7624C66DF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4" creationId="{C1633FE2-FE14-4672-BAAC-C87B2394A9D3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5" creationId="{E123C33A-21BD-4033-9216-B09D2C381EE8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6" creationId="{4BF53CBC-2A10-4C5A-A435-C8164DAABAD8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7" creationId="{ECB15754-6047-4B25-8B8A-ECAB20D032EC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8" creationId="{9728365E-30A2-44C7-BDD8-66B4AAE5D371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89" creationId="{6BC66504-9C32-4B86-B33F-1BAD14CE3911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0" creationId="{8356FDAA-4BA9-4C6D-8324-29226341E70B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1" creationId="{BEBF70A5-7863-492A-A2EB-4780685D003A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2" creationId="{38B252A8-1719-44C9-99B6-25DCDD1A1C2C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3" creationId="{1F250842-0A26-418D-A7C4-D8BFC4AE15F1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4" creationId="{DFAA967B-160D-4FA1-ADF2-4D6B58E9A621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5" creationId="{6154330A-5926-4904-95CD-2ED5216CBF39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6" creationId="{5C9483D6-742F-4DDD-ACB9-322CA761AA73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7" creationId="{3C2AA6B6-421B-40FA-AA94-64C041F30DC2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8" creationId="{C74D7A93-2208-49B7-A445-10953BBBEFCE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199" creationId="{368D9713-E055-4839-9CCB-7A0B903D3504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0" creationId="{AA252870-686C-4EEB-A0CA-FF4D0EEB1D23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1" creationId="{1A571406-FAE1-4E79-BBF1-AF65773C7210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2" creationId="{E55D9831-5029-4015-BC5C-0306D9FE7E10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3" creationId="{78FA8DD8-ACAB-450B-8033-2BA1800CB6AD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4" creationId="{0182973D-C315-4A7F-A3CE-47900B4B905E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5" creationId="{0D1FF83E-3CD0-4AEA-BEA1-2AF30376AB19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6" creationId="{E34EF80D-947E-4667-AB47-B2B2E2F8A86F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07" creationId="{5A2AD061-41D5-4F40-96EA-C56764DA35B7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19" creationId="{C4E17289-9E06-4766-AE9E-932754258A5C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0" creationId="{12E2BE9F-4E9B-4682-B97E-1CADC443BF76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1" creationId="{5D16CD8C-1629-4D05-A8CF-75EC939D4894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6" creationId="{DBFD3816-1892-4D94-AAC9-D0C8EFEE40AA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7" creationId="{3936C2C1-9569-489A-A907-5EDC7779512A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8" creationId="{B415DCFE-C828-4AB8-9561-C775F705E849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29" creationId="{82C85D71-DB61-46E9-83F8-48CBE6E950FA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30" creationId="{7BF2C367-C860-414C-87BC-8F31F8AC7286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31" creationId="{0EC86605-34F5-409E-BB5D-012CB520EBA3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32" creationId="{887849A7-0BAE-4EAE-B693-05C1695D323E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33" creationId="{DF71DD8B-E3FC-4BB4-A93F-831F5CACB8EC}"/>
          </ac:cxnSpMkLst>
        </pc:cxnChg>
        <pc:cxnChg chg="del">
          <ac:chgData name="Al Brooks" userId="34fc579134f071c1" providerId="LiveId" clId="{C5816D87-3DD3-41C6-BCE5-8950D0CCE38E}" dt="2021-07-07T00:28:51.695" v="8545" actId="478"/>
          <ac:cxnSpMkLst>
            <pc:docMk/>
            <pc:sldMk cId="1759679956" sldId="7287"/>
            <ac:cxnSpMk id="234" creationId="{4113ABD4-51FC-4AAA-BA79-DE10B7691666}"/>
          </ac:cxnSpMkLst>
        </pc:cxnChg>
      </pc:sldChg>
      <pc:sldChg chg="addSp delSp modSp add del mod">
        <pc:chgData name="Al Brooks" userId="34fc579134f071c1" providerId="LiveId" clId="{C5816D87-3DD3-41C6-BCE5-8950D0CCE38E}" dt="2021-07-06T14:47:14.321" v="7516" actId="47"/>
        <pc:sldMkLst>
          <pc:docMk/>
          <pc:sldMk cId="3503813990" sldId="7288"/>
        </pc:sldMkLst>
        <pc:spChg chg="mod ord">
          <ac:chgData name="Al Brooks" userId="34fc579134f071c1" providerId="LiveId" clId="{C5816D87-3DD3-41C6-BCE5-8950D0CCE38E}" dt="2021-07-02T22:47:52.992" v="6671" actId="167"/>
          <ac:spMkLst>
            <pc:docMk/>
            <pc:sldMk cId="3503813990" sldId="7288"/>
            <ac:spMk id="21" creationId="{D800B438-E78B-4C04-8812-E548DC25F1FB}"/>
          </ac:spMkLst>
        </pc:spChg>
        <pc:spChg chg="mod">
          <ac:chgData name="Al Brooks" userId="34fc579134f071c1" providerId="LiveId" clId="{C5816D87-3DD3-41C6-BCE5-8950D0CCE38E}" dt="2021-07-02T22:48:35.587" v="6675" actId="20577"/>
          <ac:spMkLst>
            <pc:docMk/>
            <pc:sldMk cId="3503813990" sldId="7288"/>
            <ac:spMk id="80" creationId="{95A577B3-B5DB-4414-9C78-04DCA258E923}"/>
          </ac:spMkLst>
        </pc:spChg>
        <pc:spChg chg="mod">
          <ac:chgData name="Al Brooks" userId="34fc579134f071c1" providerId="LiveId" clId="{C5816D87-3DD3-41C6-BCE5-8950D0CCE38E}" dt="2021-07-02T22:49:10.002" v="6678" actId="14100"/>
          <ac:spMkLst>
            <pc:docMk/>
            <pc:sldMk cId="3503813990" sldId="7288"/>
            <ac:spMk id="108" creationId="{1B09FA63-6EAF-45EB-BBA8-B48C84F9908E}"/>
          </ac:spMkLst>
        </pc:spChg>
        <pc:spChg chg="mod">
          <ac:chgData name="Al Brooks" userId="34fc579134f071c1" providerId="LiveId" clId="{C5816D87-3DD3-41C6-BCE5-8950D0CCE38E}" dt="2021-07-02T22:49:31.851" v="6684" actId="13926"/>
          <ac:spMkLst>
            <pc:docMk/>
            <pc:sldMk cId="3503813990" sldId="7288"/>
            <ac:spMk id="115" creationId="{21D3BD3E-A476-4881-A195-9C59866B6DCD}"/>
          </ac:spMkLst>
        </pc:spChg>
        <pc:spChg chg="del">
          <ac:chgData name="Al Brooks" userId="34fc579134f071c1" providerId="LiveId" clId="{C5816D87-3DD3-41C6-BCE5-8950D0CCE38E}" dt="2021-07-02T22:39:31.334" v="6433" actId="478"/>
          <ac:spMkLst>
            <pc:docMk/>
            <pc:sldMk cId="3503813990" sldId="7288"/>
            <ac:spMk id="117" creationId="{EF44724B-1673-494F-8515-E5CA50E87559}"/>
          </ac:spMkLst>
        </pc:spChg>
        <pc:spChg chg="del">
          <ac:chgData name="Al Brooks" userId="34fc579134f071c1" providerId="LiveId" clId="{C5816D87-3DD3-41C6-BCE5-8950D0CCE38E}" dt="2021-07-02T22:40:42.218" v="6533" actId="478"/>
          <ac:spMkLst>
            <pc:docMk/>
            <pc:sldMk cId="3503813990" sldId="7288"/>
            <ac:spMk id="118" creationId="{C597B27C-D2E8-4D40-854C-81143ACD1803}"/>
          </ac:spMkLst>
        </pc:spChg>
        <pc:spChg chg="mod">
          <ac:chgData name="Al Brooks" userId="34fc579134f071c1" providerId="LiveId" clId="{C5816D87-3DD3-41C6-BCE5-8950D0CCE38E}" dt="2021-07-02T22:49:47.533" v="6690" actId="13926"/>
          <ac:spMkLst>
            <pc:docMk/>
            <pc:sldMk cId="3503813990" sldId="7288"/>
            <ac:spMk id="119" creationId="{641607B3-F6C2-4374-91E2-3A7AB373AD74}"/>
          </ac:spMkLst>
        </pc:spChg>
        <pc:spChg chg="add mod">
          <ac:chgData name="Al Brooks" userId="34fc579134f071c1" providerId="LiveId" clId="{C5816D87-3DD3-41C6-BCE5-8950D0CCE38E}" dt="2021-07-02T22:49:21.866" v="6682" actId="13926"/>
          <ac:spMkLst>
            <pc:docMk/>
            <pc:sldMk cId="3503813990" sldId="7288"/>
            <ac:spMk id="147" creationId="{B4EE4BBD-0A92-453B-944B-2914B437C343}"/>
          </ac:spMkLst>
        </pc:spChg>
        <pc:spChg chg="add mod">
          <ac:chgData name="Al Brooks" userId="34fc579134f071c1" providerId="LiveId" clId="{C5816D87-3DD3-41C6-BCE5-8950D0CCE38E}" dt="2021-07-02T22:49:38.405" v="6686" actId="13926"/>
          <ac:spMkLst>
            <pc:docMk/>
            <pc:sldMk cId="3503813990" sldId="7288"/>
            <ac:spMk id="148" creationId="{E86C9992-CE10-461D-B07A-1EEDB20847C6}"/>
          </ac:spMkLst>
        </pc:spChg>
        <pc:spChg chg="add mod">
          <ac:chgData name="Al Brooks" userId="34fc579134f071c1" providerId="LiveId" clId="{C5816D87-3DD3-41C6-BCE5-8950D0CCE38E}" dt="2021-07-02T22:49:14.506" v="6680" actId="13926"/>
          <ac:spMkLst>
            <pc:docMk/>
            <pc:sldMk cId="3503813990" sldId="7288"/>
            <ac:spMk id="150" creationId="{800ECAA8-7371-43FF-ACA7-E88F39ADBE71}"/>
          </ac:spMkLst>
        </pc:spChg>
        <pc:spChg chg="add mod">
          <ac:chgData name="Al Brooks" userId="34fc579134f071c1" providerId="LiveId" clId="{C5816D87-3DD3-41C6-BCE5-8950D0CCE38E}" dt="2021-07-02T22:43:13.473" v="6611"/>
          <ac:spMkLst>
            <pc:docMk/>
            <pc:sldMk cId="3503813990" sldId="7288"/>
            <ac:spMk id="152" creationId="{CCDCF6A5-77F8-4E27-B91B-DD823E8F8F49}"/>
          </ac:spMkLst>
        </pc:spChg>
        <pc:spChg chg="add mod">
          <ac:chgData name="Al Brooks" userId="34fc579134f071c1" providerId="LiveId" clId="{C5816D87-3DD3-41C6-BCE5-8950D0CCE38E}" dt="2021-07-02T22:49:42.997" v="6688" actId="13926"/>
          <ac:spMkLst>
            <pc:docMk/>
            <pc:sldMk cId="3503813990" sldId="7288"/>
            <ac:spMk id="153" creationId="{F7C95678-4730-4385-A108-12DDCEDEEBD4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2:49:53.832" v="6691" actId="478"/>
          <ac:spMkLst>
            <pc:docMk/>
            <pc:sldMk cId="3503813990" sldId="7288"/>
            <ac:spMk id="317" creationId="{E6EF4A5C-0879-43F5-94E2-A241B5B69DFF}"/>
          </ac:spMkLst>
        </pc:spChg>
        <pc:cxnChg chg="mod">
          <ac:chgData name="Al Brooks" userId="34fc579134f071c1" providerId="LiveId" clId="{C5816D87-3DD3-41C6-BCE5-8950D0CCE38E}" dt="2021-07-02T22:39:47.800" v="6461" actId="1038"/>
          <ac:cxnSpMkLst>
            <pc:docMk/>
            <pc:sldMk cId="3503813990" sldId="7288"/>
            <ac:cxnSpMk id="102" creationId="{0C17E826-CFA1-4EC5-B1F3-D6B10795B2E9}"/>
          </ac:cxnSpMkLst>
        </pc:cxnChg>
        <pc:cxnChg chg="add mod">
          <ac:chgData name="Al Brooks" userId="34fc579134f071c1" providerId="LiveId" clId="{C5816D87-3DD3-41C6-BCE5-8950D0CCE38E}" dt="2021-07-02T22:39:24.886" v="6432"/>
          <ac:cxnSpMkLst>
            <pc:docMk/>
            <pc:sldMk cId="3503813990" sldId="7288"/>
            <ac:cxnSpMk id="149" creationId="{457809B4-006C-49DE-888C-682354877F34}"/>
          </ac:cxnSpMkLst>
        </pc:cxnChg>
        <pc:cxnChg chg="add mod">
          <ac:chgData name="Al Brooks" userId="34fc579134f071c1" providerId="LiveId" clId="{C5816D87-3DD3-41C6-BCE5-8950D0CCE38E}" dt="2021-07-02T22:40:58.118" v="6557" actId="1035"/>
          <ac:cxnSpMkLst>
            <pc:docMk/>
            <pc:sldMk cId="3503813990" sldId="7288"/>
            <ac:cxnSpMk id="151" creationId="{65246883-1812-43ED-B0BF-681A5B051A96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2:49:53.832" v="6691" actId="478"/>
          <ac:cxnSpMkLst>
            <pc:docMk/>
            <pc:sldMk cId="3503813990" sldId="7288"/>
            <ac:cxnSpMk id="309" creationId="{04E071BE-405F-4074-97F0-2F7B32AC1017}"/>
          </ac:cxnSpMkLst>
        </pc:cxnChg>
      </pc:sldChg>
      <pc:sldChg chg="add del">
        <pc:chgData name="Al Brooks" userId="34fc579134f071c1" providerId="LiveId" clId="{C5816D87-3DD3-41C6-BCE5-8950D0CCE38E}" dt="2021-07-02T20:56:20.360" v="5607" actId="47"/>
        <pc:sldMkLst>
          <pc:docMk/>
          <pc:sldMk cId="293596933" sldId="7289"/>
        </pc:sldMkLst>
      </pc:sldChg>
      <pc:sldChg chg="modSp add del mod">
        <pc:chgData name="Al Brooks" userId="34fc579134f071c1" providerId="LiveId" clId="{C5816D87-3DD3-41C6-BCE5-8950D0CCE38E}" dt="2021-07-02T22:43:54.639" v="6620" actId="47"/>
        <pc:sldMkLst>
          <pc:docMk/>
          <pc:sldMk cId="3665992327" sldId="7289"/>
        </pc:sldMkLst>
        <pc:spChg chg="mod">
          <ac:chgData name="Al Brooks" userId="34fc579134f071c1" providerId="LiveId" clId="{C5816D87-3DD3-41C6-BCE5-8950D0CCE38E}" dt="2021-07-02T22:43:46.546" v="6618" actId="21"/>
          <ac:spMkLst>
            <pc:docMk/>
            <pc:sldMk cId="3665992327" sldId="7289"/>
            <ac:spMk id="5" creationId="{00000000-0000-0000-0000-000000000000}"/>
          </ac:spMkLst>
        </pc:spChg>
      </pc:sldChg>
      <pc:sldChg chg="delSp modSp add del mod">
        <pc:chgData name="Al Brooks" userId="34fc579134f071c1" providerId="LiveId" clId="{C5816D87-3DD3-41C6-BCE5-8950D0CCE38E}" dt="2021-07-02T22:45:22.386" v="6624" actId="2696"/>
        <pc:sldMkLst>
          <pc:docMk/>
          <pc:sldMk cId="3278703367" sldId="7290"/>
        </pc:sldMkLst>
        <pc:spChg chg="mod">
          <ac:chgData name="Al Brooks" userId="34fc579134f071c1" providerId="LiveId" clId="{C5816D87-3DD3-41C6-BCE5-8950D0CCE38E}" dt="2021-07-02T22:43:51.544" v="6619"/>
          <ac:spMkLst>
            <pc:docMk/>
            <pc:sldMk cId="3278703367" sldId="7290"/>
            <ac:spMk id="5" creationId="{00000000-0000-0000-0000-000000000000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2" creationId="{2E786367-FD66-44EF-835A-1EE236DC6092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3" creationId="{B376AA0B-FA32-47C6-AF39-A43FCB22C56A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4" creationId="{7B797479-69A7-4CA3-A462-4F9D1035F30B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5" creationId="{95F2134E-38FB-4CD9-AA6F-DE5E608720FB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6" creationId="{0BA4C33B-6128-4C5B-9483-95E1CC8CBE94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7" creationId="{725E75DC-7FD9-43F0-B805-8D00FA98430D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49" creationId="{8835DEDD-C0A5-4A1D-A7B2-70D8A468942E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55" creationId="{9D8CB418-4366-4E75-810A-C249B3ACD5A6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56" creationId="{529A9465-963E-4EB7-940F-93ADD5AA31BC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1" creationId="{2AE92A20-492A-4A98-8EBD-E879F3DFDE87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2" creationId="{413805A4-1BD1-4A76-9746-7984FBCA80E8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3" creationId="{C3306888-8273-437D-B5C5-442BE7C678FF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4" creationId="{A80E90CB-FE2B-45E0-BCB7-124030B3EF66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5" creationId="{88579CC4-25B7-4055-A3EA-5A3C01C04407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6" creationId="{739BB9DA-EB11-46CB-AF5D-47F174E369C7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297" creationId="{65103CF6-B5EF-4131-A44A-0C3A5BD2811F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0" creationId="{1D4E7143-2237-465C-BB67-F13F87063A75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1" creationId="{E47AB3D2-1E60-4C30-A07A-6AC869A476A9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2" creationId="{079E0658-8F2A-4BD4-AA8D-E22DF8E8D312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3" creationId="{F9A9760D-4163-4ADA-B37E-B67BADE7BF2B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4" creationId="{36DBBDC8-9B2B-4B98-B052-77C8A92F17B3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5" creationId="{35673250-1A61-4E8F-ABF5-7F4290C7E0A6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6" creationId="{D49286B2-4E76-417C-AD32-3AAE0F3233E9}"/>
          </ac:spMkLst>
        </pc:spChg>
        <pc:spChg chg="del">
          <ac:chgData name="Al Brooks" userId="34fc579134f071c1" providerId="LiveId" clId="{C5816D87-3DD3-41C6-BCE5-8950D0CCE38E}" dt="2021-07-02T22:45:19.407" v="6623" actId="478"/>
          <ac:spMkLst>
            <pc:docMk/>
            <pc:sldMk cId="3278703367" sldId="7290"/>
            <ac:spMk id="317" creationId="{E6EF4A5C-0879-43F5-94E2-A241B5B69DFF}"/>
          </ac:spMkLst>
        </pc:sp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48" creationId="{388ADE76-B0AC-40C5-8D37-DA6D15A6B14F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0" creationId="{ACF6B955-4DB9-4ECE-9B07-56F83317B32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1" creationId="{D0C006ED-F667-4F80-BE87-93C389419010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2" creationId="{F1FB5AC6-4993-4E3E-A3F1-D5214872D43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3" creationId="{50A742A9-126A-446E-9B6E-5DFD27F93F0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4" creationId="{AF805F54-5795-4ECB-8889-3D4AF3B8BDFD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7" creationId="{D79DF3C6-2ECC-4CFE-B4B3-354A9B9E20CF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8" creationId="{8DC9D365-92B8-4BDC-924F-1A806DA0C9D0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59" creationId="{8E143E01-E3EC-4A99-BA78-27EBE0B306D8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0" creationId="{177C7EE0-8C92-48C9-B3FE-57DEF986DACA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1" creationId="{58B17F56-026A-4F9C-84FB-7962731A16DF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2" creationId="{1D18D804-48BE-406E-956D-28CB8B3E74E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3" creationId="{EBB19684-9B6B-4586-AE47-64EF9EAE1DA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4" creationId="{B049034C-F032-4281-AE66-5F478D3BED44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5" creationId="{3F958686-ACD9-4744-9EE1-7436AF7D2A4E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6" creationId="{5F6EF09A-29D2-43DE-8A2E-9123A7E625A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7" creationId="{3F908735-6002-403E-9361-9C2D98913EF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8" creationId="{84B9151D-A35A-4406-B487-2ACF332FF045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69" creationId="{3D2C23E2-E6C8-45ED-AE35-20E73559F250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0" creationId="{C4251AF2-5F60-4672-AA7F-5F1993C1848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1" creationId="{4F3ACD9B-57E3-4A41-93E5-0F5BECB9CC1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2" creationId="{417E4714-F349-4ECF-9295-89546691B3D9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3" creationId="{8E822DC0-7751-4A25-9C1B-4D9EEBE347C9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4" creationId="{54683641-BA5A-4D3B-BFA6-671E36374ED2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5" creationId="{256D2C7E-B116-4943-94DA-0C5FD767B651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6" creationId="{FD5B4AEE-DD74-4E7E-90FA-9CA2A63F520D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7" creationId="{5B1C65D4-F332-4CEF-8F5A-78C5608CBD86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8" creationId="{2EE49241-2597-4282-85FA-E4A68103869B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79" creationId="{051691D2-BFC8-4A82-AFBA-23867748549E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0" creationId="{EA435FB3-B057-45A1-820B-17671AC0A3A4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1" creationId="{1F4BF042-32E4-424E-8511-87DFEEA87475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2" creationId="{4F4CCA0C-9150-4A27-A620-BB88BC40264F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3" creationId="{F0DA196F-ED40-46FE-A1D5-AFE11B96E373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4" creationId="{5CFC5B70-1779-4ED9-B19E-7D6FA812E4C8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5" creationId="{3B94CFAF-66F3-4095-BE9A-66546C5E515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6" creationId="{D5360A92-7637-4383-A9D2-F065107FA49B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7" creationId="{1A8716FE-E0FF-4D53-ADDA-13F637B69CEA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8" creationId="{FF7125CA-9347-4F23-91E4-59EF04C08FAA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89" creationId="{C6A83396-486E-4071-84BA-F781F23BC649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90" creationId="{9843C35A-7953-41F7-BFA8-CC58E1AF0561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98" creationId="{9B6F6607-45B5-48B2-9D36-A352F46FE536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299" creationId="{C8B85B27-3834-4066-838C-9C55DB124191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0" creationId="{9AC2E7E4-8A93-4D42-8917-162EFF525484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1" creationId="{7D2F60E8-5AE4-48C9-AA27-8D60538EDA40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2" creationId="{80BFA803-A0C7-4D71-95DB-02A649691878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3" creationId="{E4779205-251F-4954-9CD7-37948D9FB7A7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4" creationId="{6BFEB235-E394-4514-96E9-F4193FE75236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5" creationId="{A664635F-257C-461C-9387-06569023B199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6" creationId="{FD40F6FD-4A1D-42E5-8D29-E5EBCB44A0DF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7" creationId="{68188EA7-354A-454A-9C8F-8CFB8BFFE4E9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8" creationId="{96FF08D6-F0DF-447B-AFE7-DC8CC750DBC3}"/>
          </ac:cxnSpMkLst>
        </pc:cxnChg>
        <pc:cxnChg chg="del">
          <ac:chgData name="Al Brooks" userId="34fc579134f071c1" providerId="LiveId" clId="{C5816D87-3DD3-41C6-BCE5-8950D0CCE38E}" dt="2021-07-02T22:45:19.407" v="6623" actId="478"/>
          <ac:cxnSpMkLst>
            <pc:docMk/>
            <pc:sldMk cId="3278703367" sldId="7290"/>
            <ac:cxnSpMk id="309" creationId="{04E071BE-405F-4074-97F0-2F7B32AC1017}"/>
          </ac:cxnSpMkLst>
        </pc:cxnChg>
      </pc:sldChg>
    </pc:docChg>
  </pc:docChgLst>
  <pc:docChgLst>
    <pc:chgData name="Al Brooks" userId="34fc579134f071c1" providerId="LiveId" clId="{BC849E4D-C8B5-43CA-B6A7-EB0CEB54F3EF}"/>
    <pc:docChg chg="undo custSel addSld delSld modSld sldOrd modSection">
      <pc:chgData name="Al Brooks" userId="34fc579134f071c1" providerId="LiveId" clId="{BC849E4D-C8B5-43CA-B6A7-EB0CEB54F3EF}" dt="2021-04-21T21:51:06.034" v="13110" actId="478"/>
      <pc:docMkLst>
        <pc:docMk/>
      </pc:docMkLst>
      <pc:sldChg chg="ord">
        <pc:chgData name="Al Brooks" userId="34fc579134f071c1" providerId="LiveId" clId="{BC849E4D-C8B5-43CA-B6A7-EB0CEB54F3EF}" dt="2021-04-16T21:06:54.811" v="4507"/>
        <pc:sldMkLst>
          <pc:docMk/>
          <pc:sldMk cId="3292131034" sldId="5950"/>
        </pc:sldMkLst>
      </pc:sldChg>
      <pc:sldChg chg="addSp delSp modSp mod">
        <pc:chgData name="Al Brooks" userId="34fc579134f071c1" providerId="LiveId" clId="{BC849E4D-C8B5-43CA-B6A7-EB0CEB54F3EF}" dt="2021-04-16T22:13:01.117" v="5496" actId="1076"/>
        <pc:sldMkLst>
          <pc:docMk/>
          <pc:sldMk cId="710350263" sldId="6542"/>
        </pc:sldMkLst>
        <pc:spChg chg="mod">
          <ac:chgData name="Al Brooks" userId="34fc579134f071c1" providerId="LiveId" clId="{BC849E4D-C8B5-43CA-B6A7-EB0CEB54F3EF}" dt="2021-04-16T21:23:16.940" v="4920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6T21:29:00.065" v="5147" actId="20577"/>
          <ac:spMkLst>
            <pc:docMk/>
            <pc:sldMk cId="710350263" sldId="6542"/>
            <ac:spMk id="7" creationId="{06ABEF3B-ABC1-4B76-8DC9-9BED300F1E4A}"/>
          </ac:spMkLst>
        </pc:spChg>
        <pc:spChg chg="add mod">
          <ac:chgData name="Al Brooks" userId="34fc579134f071c1" providerId="LiveId" clId="{BC849E4D-C8B5-43CA-B6A7-EB0CEB54F3EF}" dt="2021-04-16T22:13:01.117" v="5496" actId="1076"/>
          <ac:spMkLst>
            <pc:docMk/>
            <pc:sldMk cId="710350263" sldId="6542"/>
            <ac:spMk id="85" creationId="{9BAD7466-9333-491C-A7E2-D82A3AB51BFA}"/>
          </ac:spMkLst>
        </pc:spChg>
        <pc:spChg chg="add mod">
          <ac:chgData name="Al Brooks" userId="34fc579134f071c1" providerId="LiveId" clId="{BC849E4D-C8B5-43CA-B6A7-EB0CEB54F3EF}" dt="2021-04-16T22:12:28.430" v="5484" actId="14100"/>
          <ac:spMkLst>
            <pc:docMk/>
            <pc:sldMk cId="710350263" sldId="6542"/>
            <ac:spMk id="86" creationId="{2AE64CAA-D588-429F-AC6D-FA39E103E306}"/>
          </ac:spMkLst>
        </pc:spChg>
        <pc:picChg chg="add del mod">
          <ac:chgData name="Al Brooks" userId="34fc579134f071c1" providerId="LiveId" clId="{BC849E4D-C8B5-43CA-B6A7-EB0CEB54F3EF}" dt="2021-04-16T21:26:40.441" v="4923" actId="478"/>
          <ac:picMkLst>
            <pc:docMk/>
            <pc:sldMk cId="710350263" sldId="6542"/>
            <ac:picMk id="3" creationId="{D448EA52-71ED-44C5-88EC-D90E54015D11}"/>
          </ac:picMkLst>
        </pc:picChg>
        <pc:picChg chg="del">
          <ac:chgData name="Al Brooks" userId="34fc579134f071c1" providerId="LiveId" clId="{BC849E4D-C8B5-43CA-B6A7-EB0CEB54F3EF}" dt="2021-04-16T21:22:48.006" v="4878" actId="478"/>
          <ac:picMkLst>
            <pc:docMk/>
            <pc:sldMk cId="710350263" sldId="6542"/>
            <ac:picMk id="6" creationId="{88561211-7C09-4092-A132-9F3C419C4643}"/>
          </ac:picMkLst>
        </pc:picChg>
        <pc:picChg chg="add mod">
          <ac:chgData name="Al Brooks" userId="34fc579134f071c1" providerId="LiveId" clId="{BC849E4D-C8B5-43CA-B6A7-EB0CEB54F3EF}" dt="2021-04-16T21:26:47.255" v="4926" actId="1076"/>
          <ac:picMkLst>
            <pc:docMk/>
            <pc:sldMk cId="710350263" sldId="6542"/>
            <ac:picMk id="8" creationId="{899890AF-D929-43C3-8185-CE737F722748}"/>
          </ac:picMkLst>
        </pc:picChg>
        <pc:cxnChg chg="add del mod">
          <ac:chgData name="Al Brooks" userId="34fc579134f071c1" providerId="LiveId" clId="{BC849E4D-C8B5-43CA-B6A7-EB0CEB54F3EF}" dt="2021-04-16T22:12:46.387" v="5493" actId="478"/>
          <ac:cxnSpMkLst>
            <pc:docMk/>
            <pc:sldMk cId="710350263" sldId="6542"/>
            <ac:cxnSpMk id="87" creationId="{76DC060D-B310-48CE-A23B-34E0E349BC81}"/>
          </ac:cxnSpMkLst>
        </pc:cxnChg>
        <pc:cxnChg chg="add mod">
          <ac:chgData name="Al Brooks" userId="34fc579134f071c1" providerId="LiveId" clId="{BC849E4D-C8B5-43CA-B6A7-EB0CEB54F3EF}" dt="2021-04-16T22:12:53.981" v="5495" actId="14100"/>
          <ac:cxnSpMkLst>
            <pc:docMk/>
            <pc:sldMk cId="710350263" sldId="6542"/>
            <ac:cxnSpMk id="88" creationId="{9DC04BAA-ECFA-4639-8622-CDA376BDA581}"/>
          </ac:cxnSpMkLst>
        </pc:cxnChg>
      </pc:sldChg>
      <pc:sldChg chg="addSp delSp modSp mod ord">
        <pc:chgData name="Al Brooks" userId="34fc579134f071c1" providerId="LiveId" clId="{BC849E4D-C8B5-43CA-B6A7-EB0CEB54F3EF}" dt="2021-04-16T22:52:13.951" v="5724" actId="1076"/>
        <pc:sldMkLst>
          <pc:docMk/>
          <pc:sldMk cId="2915896299" sldId="6598"/>
        </pc:sldMkLst>
        <pc:spChg chg="mod">
          <ac:chgData name="Al Brooks" userId="34fc579134f071c1" providerId="LiveId" clId="{BC849E4D-C8B5-43CA-B6A7-EB0CEB54F3EF}" dt="2021-04-16T22:52:13.951" v="5724" actId="1076"/>
          <ac:spMkLst>
            <pc:docMk/>
            <pc:sldMk cId="2915896299" sldId="6598"/>
            <ac:spMk id="30" creationId="{00000000-0000-0000-0000-000000000000}"/>
          </ac:spMkLst>
        </pc:spChg>
        <pc:spChg chg="add del mod">
          <ac:chgData name="Al Brooks" userId="34fc579134f071c1" providerId="LiveId" clId="{BC849E4D-C8B5-43CA-B6A7-EB0CEB54F3EF}" dt="2021-04-16T22:49:25.218" v="5621" actId="478"/>
          <ac:spMkLst>
            <pc:docMk/>
            <pc:sldMk cId="2915896299" sldId="6598"/>
            <ac:spMk id="83" creationId="{5FF2B39F-5AA2-4EA8-9868-63B174A4D95A}"/>
          </ac:spMkLst>
        </pc:spChg>
        <pc:spChg chg="add mod">
          <ac:chgData name="Al Brooks" userId="34fc579134f071c1" providerId="LiveId" clId="{BC849E4D-C8B5-43CA-B6A7-EB0CEB54F3EF}" dt="2021-04-16T22:49:51.184" v="5627" actId="14100"/>
          <ac:spMkLst>
            <pc:docMk/>
            <pc:sldMk cId="2915896299" sldId="6598"/>
            <ac:spMk id="84" creationId="{6A530CCE-1AA3-4907-8D09-E5498B13822E}"/>
          </ac:spMkLst>
        </pc:spChg>
        <pc:spChg chg="add mod">
          <ac:chgData name="Al Brooks" userId="34fc579134f071c1" providerId="LiveId" clId="{BC849E4D-C8B5-43CA-B6A7-EB0CEB54F3EF}" dt="2021-04-16T22:50:33.561" v="5632" actId="1076"/>
          <ac:spMkLst>
            <pc:docMk/>
            <pc:sldMk cId="2915896299" sldId="6598"/>
            <ac:spMk id="85" creationId="{8A14E41D-5193-40C2-986B-69B559BB9B53}"/>
          </ac:spMkLst>
        </pc:spChg>
        <pc:spChg chg="add mod ord">
          <ac:chgData name="Al Brooks" userId="34fc579134f071c1" providerId="LiveId" clId="{BC849E4D-C8B5-43CA-B6A7-EB0CEB54F3EF}" dt="2021-04-16T22:50:38.864" v="5633" actId="167"/>
          <ac:spMkLst>
            <pc:docMk/>
            <pc:sldMk cId="2915896299" sldId="6598"/>
            <ac:spMk id="88" creationId="{F60836DF-E92F-46EC-A1BD-2380D6106379}"/>
          </ac:spMkLst>
        </pc:spChg>
        <pc:spChg chg="add mod">
          <ac:chgData name="Al Brooks" userId="34fc579134f071c1" providerId="LiveId" clId="{BC849E4D-C8B5-43CA-B6A7-EB0CEB54F3EF}" dt="2021-04-16T22:51:11.234" v="5640" actId="1076"/>
          <ac:spMkLst>
            <pc:docMk/>
            <pc:sldMk cId="2915896299" sldId="6598"/>
            <ac:spMk id="90" creationId="{A01B8E04-3246-4A46-A390-398C44B65F9C}"/>
          </ac:spMkLst>
        </pc:spChg>
        <pc:spChg chg="add mod">
          <ac:chgData name="Al Brooks" userId="34fc579134f071c1" providerId="LiveId" clId="{BC849E4D-C8B5-43CA-B6A7-EB0CEB54F3EF}" dt="2021-04-16T22:51:19.268" v="5643" actId="1076"/>
          <ac:spMkLst>
            <pc:docMk/>
            <pc:sldMk cId="2915896299" sldId="6598"/>
            <ac:spMk id="91" creationId="{967640CB-B21A-4A3C-8BF7-AA6005F1B45F}"/>
          </ac:spMkLst>
        </pc:spChg>
        <pc:spChg chg="add mod">
          <ac:chgData name="Al Brooks" userId="34fc579134f071c1" providerId="LiveId" clId="{BC849E4D-C8B5-43CA-B6A7-EB0CEB54F3EF}" dt="2021-04-16T22:51:25.404" v="5644" actId="571"/>
          <ac:spMkLst>
            <pc:docMk/>
            <pc:sldMk cId="2915896299" sldId="6598"/>
            <ac:spMk id="92" creationId="{A3504111-9331-423B-818E-497F73DFE480}"/>
          </ac:spMkLst>
        </pc:spChg>
        <pc:spChg chg="add mod">
          <ac:chgData name="Al Brooks" userId="34fc579134f071c1" providerId="LiveId" clId="{BC849E4D-C8B5-43CA-B6A7-EB0CEB54F3EF}" dt="2021-04-16T22:52:02.389" v="5722" actId="1076"/>
          <ac:spMkLst>
            <pc:docMk/>
            <pc:sldMk cId="2915896299" sldId="6598"/>
            <ac:spMk id="93" creationId="{A973EE78-5F02-4D61-A7C6-5914256CFD9C}"/>
          </ac:spMkLst>
        </pc:spChg>
        <pc:spChg chg="mod">
          <ac:chgData name="Al Brooks" userId="34fc579134f071c1" providerId="LiveId" clId="{BC849E4D-C8B5-43CA-B6A7-EB0CEB54F3EF}" dt="2021-04-16T22:49:28.206" v="5622" actId="1076"/>
          <ac:spMkLst>
            <pc:docMk/>
            <pc:sldMk cId="2915896299" sldId="6598"/>
            <ac:spMk id="217" creationId="{AC9E44B6-55AF-4D98-B396-CB93720D1572}"/>
          </ac:spMkLst>
        </pc:spChg>
        <pc:picChg chg="del">
          <ac:chgData name="Al Brooks" userId="34fc579134f071c1" providerId="LiveId" clId="{BC849E4D-C8B5-43CA-B6A7-EB0CEB54F3EF}" dt="2021-04-16T21:06:58.366" v="4508" actId="478"/>
          <ac:picMkLst>
            <pc:docMk/>
            <pc:sldMk cId="2915896299" sldId="6598"/>
            <ac:picMk id="3" creationId="{5D86B7AF-A51E-4154-8B6E-AA0C5DB30A95}"/>
          </ac:picMkLst>
        </pc:picChg>
        <pc:picChg chg="add mod ord">
          <ac:chgData name="Al Brooks" userId="34fc579134f071c1" providerId="LiveId" clId="{BC849E4D-C8B5-43CA-B6A7-EB0CEB54F3EF}" dt="2021-04-16T22:50:41.409" v="5634" actId="167"/>
          <ac:picMkLst>
            <pc:docMk/>
            <pc:sldMk cId="2915896299" sldId="6598"/>
            <ac:picMk id="4" creationId="{F96E44B8-0DA9-49FB-93A6-FF8FA148B802}"/>
          </ac:picMkLst>
        </pc:picChg>
        <pc:cxnChg chg="add mod">
          <ac:chgData name="Al Brooks" userId="34fc579134f071c1" providerId="LiveId" clId="{BC849E4D-C8B5-43CA-B6A7-EB0CEB54F3EF}" dt="2021-04-16T22:50:46.356" v="5636" actId="14100"/>
          <ac:cxnSpMkLst>
            <pc:docMk/>
            <pc:sldMk cId="2915896299" sldId="6598"/>
            <ac:cxnSpMk id="86" creationId="{B65195A2-C85E-45C7-834D-B23980229CD2}"/>
          </ac:cxnSpMkLst>
        </pc:cxnChg>
        <pc:cxnChg chg="mod">
          <ac:chgData name="Al Brooks" userId="34fc579134f071c1" providerId="LiveId" clId="{BC849E4D-C8B5-43CA-B6A7-EB0CEB54F3EF}" dt="2021-04-16T22:52:06.296" v="5723" actId="1076"/>
          <ac:cxnSpMkLst>
            <pc:docMk/>
            <pc:sldMk cId="2915896299" sldId="6598"/>
            <ac:cxnSpMk id="205" creationId="{5B82947E-9F3F-4DB9-BD67-8655FB34D0CF}"/>
          </ac:cxnSpMkLst>
        </pc:cxnChg>
      </pc:sldChg>
      <pc:sldChg chg="ord">
        <pc:chgData name="Al Brooks" userId="34fc579134f071c1" providerId="LiveId" clId="{BC849E4D-C8B5-43CA-B6A7-EB0CEB54F3EF}" dt="2021-04-16T21:06:54.811" v="4507"/>
        <pc:sldMkLst>
          <pc:docMk/>
          <pc:sldMk cId="2128965958" sldId="6599"/>
        </pc:sldMkLst>
      </pc:sldChg>
      <pc:sldChg chg="addSp delSp modSp add del mod">
        <pc:chgData name="Al Brooks" userId="34fc579134f071c1" providerId="LiveId" clId="{BC849E4D-C8B5-43CA-B6A7-EB0CEB54F3EF}" dt="2021-04-15T15:23:45.087" v="1331" actId="2696"/>
        <pc:sldMkLst>
          <pc:docMk/>
          <pc:sldMk cId="2189456830" sldId="6684"/>
        </pc:sldMkLst>
        <pc:spChg chg="mod">
          <ac:chgData name="Al Brooks" userId="34fc579134f071c1" providerId="LiveId" clId="{BC849E4D-C8B5-43CA-B6A7-EB0CEB54F3EF}" dt="2021-04-15T15:11:31.029" v="690" actId="20577"/>
          <ac:spMkLst>
            <pc:docMk/>
            <pc:sldMk cId="2189456830" sldId="6684"/>
            <ac:spMk id="3" creationId="{B081FC29-AC58-4E51-84C9-65941E312BEA}"/>
          </ac:spMkLst>
        </pc:spChg>
        <pc:spChg chg="del">
          <ac:chgData name="Al Brooks" userId="34fc579134f071c1" providerId="LiveId" clId="{BC849E4D-C8B5-43CA-B6A7-EB0CEB54F3EF}" dt="2021-04-15T15:12:24.015" v="727" actId="478"/>
          <ac:spMkLst>
            <pc:docMk/>
            <pc:sldMk cId="2189456830" sldId="6684"/>
            <ac:spMk id="4" creationId="{9DB23D45-2ADC-4C39-B9AB-F21120CBED2F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5" creationId="{8C2C01B9-6E8C-42C2-ABA9-BF9BDEC0AA3B}"/>
          </ac:spMkLst>
        </pc:spChg>
        <pc:spChg chg="add mod">
          <ac:chgData name="Al Brooks" userId="34fc579134f071c1" providerId="LiveId" clId="{BC849E4D-C8B5-43CA-B6A7-EB0CEB54F3EF}" dt="2021-04-15T15:22:31.420" v="1306" actId="1076"/>
          <ac:spMkLst>
            <pc:docMk/>
            <pc:sldMk cId="2189456830" sldId="6684"/>
            <ac:spMk id="66" creationId="{BCDE33CC-46EA-4277-B529-059C1CD28A6D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68" creationId="{07603499-B9ED-4515-86C2-A868D5F1B897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69" creationId="{5D92A972-6312-4250-AE15-9F4F0477BDAB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0" creationId="{3F96A09E-E3AC-4B85-A964-B582E90A6B6A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1" creationId="{F9DD0045-C803-4D73-A600-A62AB55C7D38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2" creationId="{FC1AB359-1724-45C4-95D2-A3423000F295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3" creationId="{FB8837AA-9508-42CF-8429-74454F6C60CF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4" creationId="{36C0EBFA-7A86-426E-9DB8-839B7C612964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5" creationId="{24B684EE-D9C3-4028-A4F4-9B8FDABEF655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6" creationId="{87314ECA-CC5C-4125-9172-3BEA808FC36D}"/>
          </ac:spMkLst>
        </pc:spChg>
        <pc:spChg chg="add mod">
          <ac:chgData name="Al Brooks" userId="34fc579134f071c1" providerId="LiveId" clId="{BC849E4D-C8B5-43CA-B6A7-EB0CEB54F3EF}" dt="2021-04-15T15:17:13.196" v="982" actId="14100"/>
          <ac:spMkLst>
            <pc:docMk/>
            <pc:sldMk cId="2189456830" sldId="6684"/>
            <ac:spMk id="77" creationId="{5090A243-1074-42A4-A20C-EEF66F321F3B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79" creationId="{345B0050-584B-4542-87C8-F246EEF89E72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80" creationId="{862084C1-D0D6-4338-A427-2EE9B4C895E6}"/>
          </ac:spMkLst>
        </pc:spChg>
        <pc:spChg chg="mod">
          <ac:chgData name="Al Brooks" userId="34fc579134f071c1" providerId="LiveId" clId="{BC849E4D-C8B5-43CA-B6A7-EB0CEB54F3EF}" dt="2021-04-15T15:12:45.787" v="737" actId="1076"/>
          <ac:spMkLst>
            <pc:docMk/>
            <pc:sldMk cId="2189456830" sldId="6684"/>
            <ac:spMk id="81" creationId="{94D55431-FFEA-420E-83BC-CBBA93E0FE8A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87" creationId="{1D5A4135-2E72-46E3-9C17-C380A3CE59FE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88" creationId="{59DDD82E-CD77-4347-B97A-4EBBCF2EA01E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28" creationId="{9A801057-AE3C-4E56-B849-39B77A4C9C13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29" creationId="{D1183CA8-46CF-4BC0-8AEC-9FE1CA45F288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30" creationId="{68D785F8-57E3-47DF-B714-AD2866618FC8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31" creationId="{BA25DD14-44D7-4474-96DB-2BABC456556F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32" creationId="{FCADB827-657B-41C8-B4D2-47346CD5FA93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38" creationId="{EE4887B5-2032-434D-BAFF-C20BC798F3EE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39" creationId="{E8F22C38-BD49-49D5-ADC7-41832D8370DC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42" creationId="{272126E4-FD4F-4D55-9D31-A218B71D2393}"/>
          </ac:spMkLst>
        </pc:spChg>
        <pc:spChg chg="add del mod">
          <ac:chgData name="Al Brooks" userId="34fc579134f071c1" providerId="LiveId" clId="{BC849E4D-C8B5-43CA-B6A7-EB0CEB54F3EF}" dt="2021-04-15T15:22:12.713" v="1300" actId="478"/>
          <ac:spMkLst>
            <pc:docMk/>
            <pc:sldMk cId="2189456830" sldId="6684"/>
            <ac:spMk id="143" creationId="{9EC88CF1-DB6E-4B43-AFC4-0AD2449CA5D1}"/>
          </ac:spMkLst>
        </pc:spChg>
        <pc:spChg chg="add del mod">
          <ac:chgData name="Al Brooks" userId="34fc579134f071c1" providerId="LiveId" clId="{BC849E4D-C8B5-43CA-B6A7-EB0CEB54F3EF}" dt="2021-04-15T15:22:05.320" v="1298" actId="478"/>
          <ac:spMkLst>
            <pc:docMk/>
            <pc:sldMk cId="2189456830" sldId="6684"/>
            <ac:spMk id="149" creationId="{699A2EEF-7FC1-41CE-90EB-C05C9773A07C}"/>
          </ac:spMkLst>
        </pc:spChg>
        <pc:spChg chg="add mod">
          <ac:chgData name="Al Brooks" userId="34fc579134f071c1" providerId="LiveId" clId="{BC849E4D-C8B5-43CA-B6A7-EB0CEB54F3EF}" dt="2021-04-15T15:17:01.075" v="978" actId="14100"/>
          <ac:spMkLst>
            <pc:docMk/>
            <pc:sldMk cId="2189456830" sldId="6684"/>
            <ac:spMk id="150" creationId="{0C98B0DB-270C-4253-ABD2-FFA3D30AC51F}"/>
          </ac:spMkLst>
        </pc:spChg>
        <pc:spChg chg="add mod">
          <ac:chgData name="Al Brooks" userId="34fc579134f071c1" providerId="LiveId" clId="{BC849E4D-C8B5-43CA-B6A7-EB0CEB54F3EF}" dt="2021-04-15T15:19:07.652" v="1125" actId="1076"/>
          <ac:spMkLst>
            <pc:docMk/>
            <pc:sldMk cId="2189456830" sldId="6684"/>
            <ac:spMk id="151" creationId="{607D45BF-A2FC-406E-8BC2-8925CEFEAFCF}"/>
          </ac:spMkLst>
        </pc:spChg>
        <pc:spChg chg="add mod">
          <ac:chgData name="Al Brooks" userId="34fc579134f071c1" providerId="LiveId" clId="{BC849E4D-C8B5-43CA-B6A7-EB0CEB54F3EF}" dt="2021-04-15T15:19:05.440" v="1124" actId="1076"/>
          <ac:spMkLst>
            <pc:docMk/>
            <pc:sldMk cId="2189456830" sldId="6684"/>
            <ac:spMk id="153" creationId="{F5D76B06-C737-48E4-8C67-61D12E5B5EF9}"/>
          </ac:spMkLst>
        </pc:spChg>
        <pc:spChg chg="del">
          <ac:chgData name="Al Brooks" userId="34fc579134f071c1" providerId="LiveId" clId="{BC849E4D-C8B5-43CA-B6A7-EB0CEB54F3EF}" dt="2021-04-15T15:11:45.777" v="696" actId="478"/>
          <ac:spMkLst>
            <pc:docMk/>
            <pc:sldMk cId="2189456830" sldId="6684"/>
            <ac:spMk id="170" creationId="{13A36DE5-0AA1-4704-8965-69356303770F}"/>
          </ac:spMkLst>
        </pc:spChg>
        <pc:spChg chg="del mod">
          <ac:chgData name="Al Brooks" userId="34fc579134f071c1" providerId="LiveId" clId="{BC849E4D-C8B5-43CA-B6A7-EB0CEB54F3EF}" dt="2021-04-15T15:11:46.419" v="698" actId="478"/>
          <ac:spMkLst>
            <pc:docMk/>
            <pc:sldMk cId="2189456830" sldId="6684"/>
            <ac:spMk id="171" creationId="{F8EC21E3-6A2A-4101-8788-AC1510111783}"/>
          </ac:spMkLst>
        </pc:spChg>
        <pc:spChg chg="del">
          <ac:chgData name="Al Brooks" userId="34fc579134f071c1" providerId="LiveId" clId="{BC849E4D-C8B5-43CA-B6A7-EB0CEB54F3EF}" dt="2021-04-15T15:11:47.120" v="699" actId="478"/>
          <ac:spMkLst>
            <pc:docMk/>
            <pc:sldMk cId="2189456830" sldId="6684"/>
            <ac:spMk id="172" creationId="{44BD744C-E3F4-4C9E-BB8A-3763A5C46116}"/>
          </ac:spMkLst>
        </pc:spChg>
        <pc:spChg chg="del">
          <ac:chgData name="Al Brooks" userId="34fc579134f071c1" providerId="LiveId" clId="{BC849E4D-C8B5-43CA-B6A7-EB0CEB54F3EF}" dt="2021-04-15T15:11:48.901" v="701" actId="478"/>
          <ac:spMkLst>
            <pc:docMk/>
            <pc:sldMk cId="2189456830" sldId="6684"/>
            <ac:spMk id="173" creationId="{079F8205-427E-40B1-AE0C-838887300F82}"/>
          </ac:spMkLst>
        </pc:spChg>
        <pc:spChg chg="del mod">
          <ac:chgData name="Al Brooks" userId="34fc579134f071c1" providerId="LiveId" clId="{BC849E4D-C8B5-43CA-B6A7-EB0CEB54F3EF}" dt="2021-04-15T15:12:02.743" v="708" actId="478"/>
          <ac:spMkLst>
            <pc:docMk/>
            <pc:sldMk cId="2189456830" sldId="6684"/>
            <ac:spMk id="174" creationId="{73E0A877-11BF-4C46-8636-9F59D4E2F0CA}"/>
          </ac:spMkLst>
        </pc:spChg>
        <pc:spChg chg="del">
          <ac:chgData name="Al Brooks" userId="34fc579134f071c1" providerId="LiveId" clId="{BC849E4D-C8B5-43CA-B6A7-EB0CEB54F3EF}" dt="2021-04-15T15:12:04.722" v="709" actId="478"/>
          <ac:spMkLst>
            <pc:docMk/>
            <pc:sldMk cId="2189456830" sldId="6684"/>
            <ac:spMk id="175" creationId="{4A4EEB3A-90E7-4181-BBA3-78561DCE1543}"/>
          </ac:spMkLst>
        </pc:spChg>
        <pc:spChg chg="del">
          <ac:chgData name="Al Brooks" userId="34fc579134f071c1" providerId="LiveId" clId="{BC849E4D-C8B5-43CA-B6A7-EB0CEB54F3EF}" dt="2021-04-15T15:12:07.028" v="710" actId="478"/>
          <ac:spMkLst>
            <pc:docMk/>
            <pc:sldMk cId="2189456830" sldId="6684"/>
            <ac:spMk id="176" creationId="{8437C449-E264-4128-824C-DFCDC6763E5E}"/>
          </ac:spMkLst>
        </pc:spChg>
        <pc:spChg chg="del">
          <ac:chgData name="Al Brooks" userId="34fc579134f071c1" providerId="LiveId" clId="{BC849E4D-C8B5-43CA-B6A7-EB0CEB54F3EF}" dt="2021-04-15T15:12:08.029" v="711" actId="478"/>
          <ac:spMkLst>
            <pc:docMk/>
            <pc:sldMk cId="2189456830" sldId="6684"/>
            <ac:spMk id="177" creationId="{577334CC-1EA7-4A91-A510-3A5DB0D84219}"/>
          </ac:spMkLst>
        </pc:spChg>
        <pc:spChg chg="del">
          <ac:chgData name="Al Brooks" userId="34fc579134f071c1" providerId="LiveId" clId="{BC849E4D-C8B5-43CA-B6A7-EB0CEB54F3EF}" dt="2021-04-15T15:12:09.625" v="713" actId="478"/>
          <ac:spMkLst>
            <pc:docMk/>
            <pc:sldMk cId="2189456830" sldId="6684"/>
            <ac:spMk id="178" creationId="{14E6C72E-F91E-4F31-ABF9-969242274B08}"/>
          </ac:spMkLst>
        </pc:spChg>
        <pc:spChg chg="del">
          <ac:chgData name="Al Brooks" userId="34fc579134f071c1" providerId="LiveId" clId="{BC849E4D-C8B5-43CA-B6A7-EB0CEB54F3EF}" dt="2021-04-15T15:12:28.755" v="730" actId="478"/>
          <ac:spMkLst>
            <pc:docMk/>
            <pc:sldMk cId="2189456830" sldId="6684"/>
            <ac:spMk id="179" creationId="{06C33FAA-E95A-4DD8-9846-2F575DB07FCE}"/>
          </ac:spMkLst>
        </pc:spChg>
        <pc:spChg chg="mod">
          <ac:chgData name="Al Brooks" userId="34fc579134f071c1" providerId="LiveId" clId="{BC849E4D-C8B5-43CA-B6A7-EB0CEB54F3EF}" dt="2021-04-15T15:17:17.311" v="983" actId="1076"/>
          <ac:spMkLst>
            <pc:docMk/>
            <pc:sldMk cId="2189456830" sldId="6684"/>
            <ac:spMk id="180" creationId="{5B76010E-2EB2-48A5-A67B-3FDA1714A7DC}"/>
          </ac:spMkLst>
        </pc:spChg>
        <pc:spChg chg="del mod">
          <ac:chgData name="Al Brooks" userId="34fc579134f071c1" providerId="LiveId" clId="{BC849E4D-C8B5-43CA-B6A7-EB0CEB54F3EF}" dt="2021-04-15T15:14:07.336" v="840" actId="478"/>
          <ac:spMkLst>
            <pc:docMk/>
            <pc:sldMk cId="2189456830" sldId="6684"/>
            <ac:spMk id="181" creationId="{EBA8B85D-41E2-40BD-99E4-FFB67E8F1F69}"/>
          </ac:spMkLst>
        </pc:spChg>
        <pc:spChg chg="del mod">
          <ac:chgData name="Al Brooks" userId="34fc579134f071c1" providerId="LiveId" clId="{BC849E4D-C8B5-43CA-B6A7-EB0CEB54F3EF}" dt="2021-04-15T15:14:07.336" v="840" actId="478"/>
          <ac:spMkLst>
            <pc:docMk/>
            <pc:sldMk cId="2189456830" sldId="6684"/>
            <ac:spMk id="182" creationId="{AFC71952-9926-493C-9A0E-A7DB4C36E027}"/>
          </ac:spMkLst>
        </pc:spChg>
        <pc:spChg chg="del mod">
          <ac:chgData name="Al Brooks" userId="34fc579134f071c1" providerId="LiveId" clId="{BC849E4D-C8B5-43CA-B6A7-EB0CEB54F3EF}" dt="2021-04-15T15:14:07.336" v="840" actId="478"/>
          <ac:spMkLst>
            <pc:docMk/>
            <pc:sldMk cId="2189456830" sldId="6684"/>
            <ac:spMk id="183" creationId="{DDD2709F-4B87-41C4-9EF0-E4A6CCA4B09C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84" creationId="{B7B6CDC6-6275-40B5-959E-7566FB85B471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85" creationId="{B0D9DA95-752F-409E-BE82-0B204022ACC3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86" creationId="{69DC3FD6-E343-4154-B1E6-586AB8243DEA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87" creationId="{3A2B11DE-8983-4F43-BE84-2CC18CE7F50B}"/>
          </ac:spMkLst>
        </pc:spChg>
        <pc:spChg chg="del">
          <ac:chgData name="Al Brooks" userId="34fc579134f071c1" providerId="LiveId" clId="{BC849E4D-C8B5-43CA-B6A7-EB0CEB54F3EF}" dt="2021-04-15T15:11:49.923" v="702" actId="478"/>
          <ac:spMkLst>
            <pc:docMk/>
            <pc:sldMk cId="2189456830" sldId="6684"/>
            <ac:spMk id="189" creationId="{697694F4-DC00-4AD7-9840-DF2337219568}"/>
          </ac:spMkLst>
        </pc:spChg>
        <pc:spChg chg="del">
          <ac:chgData name="Al Brooks" userId="34fc579134f071c1" providerId="LiveId" clId="{BC849E4D-C8B5-43CA-B6A7-EB0CEB54F3EF}" dt="2021-04-15T15:12:19.257" v="724" actId="478"/>
          <ac:spMkLst>
            <pc:docMk/>
            <pc:sldMk cId="2189456830" sldId="6684"/>
            <ac:spMk id="190" creationId="{465EA0CB-2296-4B9B-9A75-C3ACB60FFB00}"/>
          </ac:spMkLst>
        </pc:spChg>
        <pc:spChg chg="del">
          <ac:chgData name="Al Brooks" userId="34fc579134f071c1" providerId="LiveId" clId="{BC849E4D-C8B5-43CA-B6A7-EB0CEB54F3EF}" dt="2021-04-15T15:12:18.497" v="723" actId="478"/>
          <ac:spMkLst>
            <pc:docMk/>
            <pc:sldMk cId="2189456830" sldId="6684"/>
            <ac:spMk id="191" creationId="{3078886A-EDB9-4A06-B2E1-121CB8FE7812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92" creationId="{10818111-9B29-49C8-B3C6-3D64C328B3EE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93" creationId="{75887A7C-C7C2-4A83-AD7C-A694D53EDD6F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94" creationId="{28E64D3C-D9CD-4A54-AE6D-A55A52F4C8F2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195" creationId="{6209B432-82FB-419D-BB1F-F642BD4997DB}"/>
          </ac:spMkLst>
        </pc:spChg>
        <pc:spChg chg="del">
          <ac:chgData name="Al Brooks" userId="34fc579134f071c1" providerId="LiveId" clId="{BC849E4D-C8B5-43CA-B6A7-EB0CEB54F3EF}" dt="2021-04-15T15:12:08.848" v="712" actId="478"/>
          <ac:spMkLst>
            <pc:docMk/>
            <pc:sldMk cId="2189456830" sldId="6684"/>
            <ac:spMk id="198" creationId="{B62BA799-14A5-4B73-A1D0-F5C21628528C}"/>
          </ac:spMkLst>
        </pc:spChg>
        <pc:spChg chg="del">
          <ac:chgData name="Al Brooks" userId="34fc579134f071c1" providerId="LiveId" clId="{BC849E4D-C8B5-43CA-B6A7-EB0CEB54F3EF}" dt="2021-04-15T15:12:13.375" v="716" actId="478"/>
          <ac:spMkLst>
            <pc:docMk/>
            <pc:sldMk cId="2189456830" sldId="6684"/>
            <ac:spMk id="199" creationId="{94BCDB4B-6D8D-47D9-A3D7-16B93032A957}"/>
          </ac:spMkLst>
        </pc:spChg>
        <pc:spChg chg="del mod">
          <ac:chgData name="Al Brooks" userId="34fc579134f071c1" providerId="LiveId" clId="{BC849E4D-C8B5-43CA-B6A7-EB0CEB54F3EF}" dt="2021-04-15T15:12:16.313" v="720" actId="478"/>
          <ac:spMkLst>
            <pc:docMk/>
            <pc:sldMk cId="2189456830" sldId="6684"/>
            <ac:spMk id="200" creationId="{BA76F8CF-9B87-4697-9848-FF06A849F657}"/>
          </ac:spMkLst>
        </pc:spChg>
        <pc:spChg chg="del">
          <ac:chgData name="Al Brooks" userId="34fc579134f071c1" providerId="LiveId" clId="{BC849E4D-C8B5-43CA-B6A7-EB0CEB54F3EF}" dt="2021-04-15T15:12:17.783" v="722" actId="478"/>
          <ac:spMkLst>
            <pc:docMk/>
            <pc:sldMk cId="2189456830" sldId="6684"/>
            <ac:spMk id="201" creationId="{306F4FD2-1CE9-4CFE-BBE0-2D5707BBD805}"/>
          </ac:spMkLst>
        </pc:spChg>
        <pc:spChg chg="del mod">
          <ac:chgData name="Al Brooks" userId="34fc579134f071c1" providerId="LiveId" clId="{BC849E4D-C8B5-43CA-B6A7-EB0CEB54F3EF}" dt="2021-04-15T15:12:31.433" v="732" actId="478"/>
          <ac:spMkLst>
            <pc:docMk/>
            <pc:sldMk cId="2189456830" sldId="6684"/>
            <ac:spMk id="202" creationId="{8CC0AD37-3D82-4AAD-9E62-37B1D7035BDE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203" creationId="{C6EE1883-0D69-47D7-82B0-945674BD16E7}"/>
          </ac:spMkLst>
        </pc:spChg>
        <pc:spChg chg="del mod">
          <ac:chgData name="Al Brooks" userId="34fc579134f071c1" providerId="LiveId" clId="{BC849E4D-C8B5-43CA-B6A7-EB0CEB54F3EF}" dt="2021-04-15T15:14:05.177" v="839" actId="478"/>
          <ac:spMkLst>
            <pc:docMk/>
            <pc:sldMk cId="2189456830" sldId="6684"/>
            <ac:spMk id="204" creationId="{5683B514-F367-4FD4-8AA6-6B580BDAC29E}"/>
          </ac:spMkLst>
        </pc:spChg>
        <pc:spChg chg="del">
          <ac:chgData name="Al Brooks" userId="34fc579134f071c1" providerId="LiveId" clId="{BC849E4D-C8B5-43CA-B6A7-EB0CEB54F3EF}" dt="2021-04-15T15:11:36.814" v="691" actId="478"/>
          <ac:spMkLst>
            <pc:docMk/>
            <pc:sldMk cId="2189456830" sldId="6684"/>
            <ac:spMk id="206" creationId="{AF1957F0-13D4-4F29-9A30-A1890A6C8F31}"/>
          </ac:spMkLst>
        </pc:spChg>
        <pc:spChg chg="del">
          <ac:chgData name="Al Brooks" userId="34fc579134f071c1" providerId="LiveId" clId="{BC849E4D-C8B5-43CA-B6A7-EB0CEB54F3EF}" dt="2021-04-15T15:11:38.838" v="692" actId="478"/>
          <ac:spMkLst>
            <pc:docMk/>
            <pc:sldMk cId="2189456830" sldId="6684"/>
            <ac:spMk id="207" creationId="{9D2C2A2B-1B2B-4040-AA5D-49AAC47921E3}"/>
          </ac:spMkLst>
        </pc:spChg>
        <pc:spChg chg="del mod">
          <ac:chgData name="Al Brooks" userId="34fc579134f071c1" providerId="LiveId" clId="{BC849E4D-C8B5-43CA-B6A7-EB0CEB54F3EF}" dt="2021-04-15T15:13:43.947" v="836" actId="478"/>
          <ac:spMkLst>
            <pc:docMk/>
            <pc:sldMk cId="2189456830" sldId="6684"/>
            <ac:spMk id="210" creationId="{0F08933C-070E-43DC-95C2-401AA73C8C59}"/>
          </ac:spMkLst>
        </pc:spChg>
        <pc:spChg chg="del mod">
          <ac:chgData name="Al Brooks" userId="34fc579134f071c1" providerId="LiveId" clId="{BC849E4D-C8B5-43CA-B6A7-EB0CEB54F3EF}" dt="2021-04-15T15:12:25.734" v="729" actId="478"/>
          <ac:spMkLst>
            <pc:docMk/>
            <pc:sldMk cId="2189456830" sldId="6684"/>
            <ac:spMk id="211" creationId="{31A4FB2D-66BB-47FF-85C8-C33F6B916CF0}"/>
          </ac:spMkLst>
        </pc:spChg>
        <pc:spChg chg="add mod">
          <ac:chgData name="Al Brooks" userId="34fc579134f071c1" providerId="LiveId" clId="{BC849E4D-C8B5-43CA-B6A7-EB0CEB54F3EF}" dt="2021-04-15T15:22:57.275" v="1320" actId="14100"/>
          <ac:spMkLst>
            <pc:docMk/>
            <pc:sldMk cId="2189456830" sldId="6684"/>
            <ac:spMk id="216" creationId="{4840E730-F41E-4602-9540-CC314FEEFDCA}"/>
          </ac:spMkLst>
        </pc:spChg>
        <pc:spChg chg="del">
          <ac:chgData name="Al Brooks" userId="34fc579134f071c1" providerId="LiveId" clId="{BC849E4D-C8B5-43CA-B6A7-EB0CEB54F3EF}" dt="2021-04-15T15:12:35.208" v="733" actId="478"/>
          <ac:spMkLst>
            <pc:docMk/>
            <pc:sldMk cId="2189456830" sldId="6684"/>
            <ac:spMk id="218" creationId="{496998C4-9F87-48E3-890D-1224B611AC54}"/>
          </ac:spMkLst>
        </pc:spChg>
        <pc:spChg chg="del mod">
          <ac:chgData name="Al Brooks" userId="34fc579134f071c1" providerId="LiveId" clId="{BC849E4D-C8B5-43CA-B6A7-EB0CEB54F3EF}" dt="2021-04-15T15:17:25.618" v="985" actId="478"/>
          <ac:spMkLst>
            <pc:docMk/>
            <pc:sldMk cId="2189456830" sldId="6684"/>
            <ac:spMk id="219" creationId="{81077540-A6ED-432D-859B-07D028BFC4F9}"/>
          </ac:spMkLst>
        </pc:spChg>
        <pc:spChg chg="add mod">
          <ac:chgData name="Al Brooks" userId="34fc579134f071c1" providerId="LiveId" clId="{BC849E4D-C8B5-43CA-B6A7-EB0CEB54F3EF}" dt="2021-04-15T15:23:31.388" v="1329" actId="1076"/>
          <ac:spMkLst>
            <pc:docMk/>
            <pc:sldMk cId="2189456830" sldId="6684"/>
            <ac:spMk id="220" creationId="{146E5F7B-74F2-4965-8416-2BF0E8F6B918}"/>
          </ac:spMkLst>
        </pc:spChg>
        <pc:spChg chg="add del mod">
          <ac:chgData name="Al Brooks" userId="34fc579134f071c1" providerId="LiveId" clId="{BC849E4D-C8B5-43CA-B6A7-EB0CEB54F3EF}" dt="2021-04-15T15:23:12.871" v="1325" actId="478"/>
          <ac:spMkLst>
            <pc:docMk/>
            <pc:sldMk cId="2189456830" sldId="6684"/>
            <ac:spMk id="222" creationId="{32235BC6-8BFB-41D7-920F-196D37CC8249}"/>
          </ac:spMkLst>
        </pc:spChg>
        <pc:spChg chg="add mod">
          <ac:chgData name="Al Brooks" userId="34fc579134f071c1" providerId="LiveId" clId="{BC849E4D-C8B5-43CA-B6A7-EB0CEB54F3EF}" dt="2021-04-15T15:23:02.898" v="1321" actId="571"/>
          <ac:spMkLst>
            <pc:docMk/>
            <pc:sldMk cId="2189456830" sldId="6684"/>
            <ac:spMk id="223" creationId="{530BD38E-2090-4879-B8CB-023F2267236E}"/>
          </ac:spMkLst>
        </pc:spChg>
        <pc:spChg chg="add mod">
          <ac:chgData name="Al Brooks" userId="34fc579134f071c1" providerId="LiveId" clId="{BC849E4D-C8B5-43CA-B6A7-EB0CEB54F3EF}" dt="2021-04-15T15:23:05.313" v="1322" actId="571"/>
          <ac:spMkLst>
            <pc:docMk/>
            <pc:sldMk cId="2189456830" sldId="6684"/>
            <ac:spMk id="224" creationId="{34027A18-421C-466C-B743-1590F79BEF23}"/>
          </ac:spMkLst>
        </pc:spChg>
        <pc:spChg chg="add mod">
          <ac:chgData name="Al Brooks" userId="34fc579134f071c1" providerId="LiveId" clId="{BC849E4D-C8B5-43CA-B6A7-EB0CEB54F3EF}" dt="2021-04-15T15:23:07.355" v="1323" actId="571"/>
          <ac:spMkLst>
            <pc:docMk/>
            <pc:sldMk cId="2189456830" sldId="6684"/>
            <ac:spMk id="225" creationId="{7E186EE6-493B-4ADE-856C-83A1583BDDFD}"/>
          </ac:spMkLst>
        </pc:spChg>
        <pc:picChg chg="add del mod">
          <ac:chgData name="Al Brooks" userId="34fc579134f071c1" providerId="LiveId" clId="{BC849E4D-C8B5-43CA-B6A7-EB0CEB54F3EF}" dt="2021-04-15T15:20:39.829" v="1151" actId="1076"/>
          <ac:picMkLst>
            <pc:docMk/>
            <pc:sldMk cId="2189456830" sldId="6684"/>
            <ac:picMk id="6" creationId="{BDE5524B-999F-48DF-BAE6-18C7AA5B3A72}"/>
          </ac:picMkLst>
        </pc:picChg>
        <pc:picChg chg="add mod">
          <ac:chgData name="Al Brooks" userId="34fc579134f071c1" providerId="LiveId" clId="{BC849E4D-C8B5-43CA-B6A7-EB0CEB54F3EF}" dt="2021-04-15T15:18:19.302" v="1078" actId="571"/>
          <ac:picMkLst>
            <pc:docMk/>
            <pc:sldMk cId="2189456830" sldId="6684"/>
            <ac:picMk id="152" creationId="{93332462-D754-4E5A-B34E-A52A413136A5}"/>
          </ac:picMkLst>
        </pc:pic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67" creationId="{E6946459-3130-4616-B136-57D418C02ACA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78" creationId="{594C5546-479A-4FE9-AAF4-E9942B4E64AF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2" creationId="{8A997F23-EA65-430D-9C6A-17FBD2D89DE7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3" creationId="{8D77C253-8FDF-472D-B61A-DB8C1B3814D5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4" creationId="{B7FCE7B7-3245-46DC-86C8-49D2A121572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5" creationId="{C5971BCD-2012-40AF-BBA4-27ECD694D7D0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6" creationId="{0117CB62-05C1-4D2C-9B22-B30C6CE1EA21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89" creationId="{CD74771C-DC21-4F38-92C3-B9346C403D84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0" creationId="{6FF32898-CE27-460A-B728-4DDD07CB126F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1" creationId="{A0DBA9D1-0DBD-42D1-9158-5485DC2AC800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2" creationId="{5D66BC0B-40FE-4233-9DA2-95EB87421615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3" creationId="{BFAACA9E-9F15-48A4-BF6C-1F4EF32397EA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4" creationId="{941C3705-8756-44F2-A117-8AC98E05996B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5" creationId="{B922CD48-CB06-4311-A6C5-45F9F47E1C7E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6" creationId="{249ED43D-B434-4F24-81E6-6F617555ED1B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7" creationId="{63766D33-7201-47A5-ABCD-71C4A556E19C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8" creationId="{89D7B66A-B7CB-44B4-89CA-B74A79E77AA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99" creationId="{B486CEAA-87BC-4539-AB1E-9479339C083E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0" creationId="{E2C853AE-2504-427B-8D5D-CF92D1DBB092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1" creationId="{14F09B8C-8E99-4D1E-A210-021C6368519A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2" creationId="{22B85C6C-66D7-44D6-895A-CD92926367A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3" creationId="{9D76CA4D-6139-4AA2-882A-BF7DCEB5E405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4" creationId="{55351243-2D2D-425A-91EA-B0196EEEAEA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5" creationId="{AE5D815D-8DFF-4E74-BE1E-6CE269B6F6B7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6" creationId="{08FE0F19-A8F5-4782-AA8A-62E46B8329A2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7" creationId="{014EC352-5F38-466B-AD48-0F36E929CA3A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8" creationId="{39D73CE5-8B63-4A09-8DE6-CF0362F9BFCC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09" creationId="{8500DF30-4F05-4E32-B6F2-3A66FCD785B6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0" creationId="{8C8668B6-76CD-4FF8-A8F3-EC01B9B80BD4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1" creationId="{3F4A929B-F8EB-48E5-96B7-3A5D5804522B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2" creationId="{E2B479E7-5ECB-47AE-8B78-D54B380C8572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3" creationId="{8BA28F93-3A01-49A2-8225-4253D82DF553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4" creationId="{B7A2841D-F984-4FB0-BCBD-71918D7F2CE8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5" creationId="{16B36E5B-0E4B-4B90-84B2-A22B1F4FC838}"/>
          </ac:cxnSpMkLst>
        </pc:cxnChg>
        <pc:cxnChg chg="del">
          <ac:chgData name="Al Brooks" userId="34fc579134f071c1" providerId="LiveId" clId="{BC849E4D-C8B5-43CA-B6A7-EB0CEB54F3EF}" dt="2021-04-15T15:11:47.974" v="700" actId="478"/>
          <ac:cxnSpMkLst>
            <pc:docMk/>
            <pc:sldMk cId="2189456830" sldId="6684"/>
            <ac:cxnSpMk id="116" creationId="{4456E8F9-AEFF-4F49-A7B0-C4E628E90A06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7" creationId="{A659C4DF-030C-449F-A9E2-2A81E3C435FC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8" creationId="{6A479763-9022-432F-BDA3-5B266133D33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19" creationId="{2DB09EE4-AF5C-434B-9F9B-30C28E113FCE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0" creationId="{1CCA4800-82F9-41C4-B8E3-A0FD39176F69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1" creationId="{D51A6D38-2094-4EE8-A622-EDC2352C2F43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2" creationId="{71704B87-B4BB-4615-9821-92948083BF54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3" creationId="{D1ABC00D-BD72-41BA-BE27-143394233EFE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4" creationId="{C4445197-06CF-4FA2-85D0-B43886A85030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5" creationId="{C1B1E6F3-A957-4DE0-B2C4-1EE39603A165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6" creationId="{B710922B-4A81-422A-A50C-E3972A690C1E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27" creationId="{3DBD0A1F-2F92-40E5-946C-30267174EFD0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33" creationId="{59882157-80EB-4AA9-BA78-B36EF0EF1727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34" creationId="{21957CB2-528E-437F-8C05-5AD168E6E952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35" creationId="{FCF92D50-99B5-4C92-820A-1A1CFD813EA1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36" creationId="{E86C3AB9-437D-4DEB-B3C5-D5FA3A691F71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37" creationId="{B5269767-E105-49BA-8EE3-E231914C5C35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0" creationId="{00DBA3AB-D319-4BEB-A1DD-3D52A540D0C8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1" creationId="{13452AEB-D594-4446-8342-02D8B1DCF182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4" creationId="{EB6ABA83-8B36-419B-B9FE-93ECD36B77CA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5" creationId="{20F95AFC-E33D-4B3D-AAFB-768B9C27AFA8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6" creationId="{8C151091-E2A8-4E7F-8CF9-528BD598CC81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7" creationId="{FF01D7D8-2CBF-45FC-B2B1-93DF74347876}"/>
          </ac:cxnSpMkLst>
        </pc:cxnChg>
        <pc:cxnChg chg="add del mod">
          <ac:chgData name="Al Brooks" userId="34fc579134f071c1" providerId="LiveId" clId="{BC849E4D-C8B5-43CA-B6A7-EB0CEB54F3EF}" dt="2021-04-15T15:22:12.713" v="1300" actId="478"/>
          <ac:cxnSpMkLst>
            <pc:docMk/>
            <pc:sldMk cId="2189456830" sldId="6684"/>
            <ac:cxnSpMk id="148" creationId="{8ABE5BD7-B395-44B9-97AB-E7A07BCDC7E5}"/>
          </ac:cxnSpMkLst>
        </pc:cxnChg>
        <pc:cxnChg chg="add mod">
          <ac:chgData name="Al Brooks" userId="34fc579134f071c1" providerId="LiveId" clId="{BC849E4D-C8B5-43CA-B6A7-EB0CEB54F3EF}" dt="2021-04-15T15:18:57.079" v="1121" actId="14100"/>
          <ac:cxnSpMkLst>
            <pc:docMk/>
            <pc:sldMk cId="2189456830" sldId="6684"/>
            <ac:cxnSpMk id="154" creationId="{1198F7BE-F484-48F2-A474-CF84263EB73A}"/>
          </ac:cxnSpMkLst>
        </pc:cxnChg>
        <pc:cxnChg chg="add mod">
          <ac:chgData name="Al Brooks" userId="34fc579134f071c1" providerId="LiveId" clId="{BC849E4D-C8B5-43CA-B6A7-EB0CEB54F3EF}" dt="2021-04-15T15:19:03.007" v="1123" actId="14100"/>
          <ac:cxnSpMkLst>
            <pc:docMk/>
            <pc:sldMk cId="2189456830" sldId="6684"/>
            <ac:cxnSpMk id="155" creationId="{9B049535-A3C8-463B-A8DB-C50EAC72CDB6}"/>
          </ac:cxnSpMkLst>
        </pc:cxnChg>
        <pc:cxnChg chg="add mod">
          <ac:chgData name="Al Brooks" userId="34fc579134f071c1" providerId="LiveId" clId="{BC849E4D-C8B5-43CA-B6A7-EB0CEB54F3EF}" dt="2021-04-15T15:19:32.811" v="1129" actId="14100"/>
          <ac:cxnSpMkLst>
            <pc:docMk/>
            <pc:sldMk cId="2189456830" sldId="6684"/>
            <ac:cxnSpMk id="156" creationId="{4E766F64-83D5-4F2D-BA70-E903754A50DF}"/>
          </ac:cxnSpMkLst>
        </pc:cxnChg>
        <pc:cxnChg chg="del">
          <ac:chgData name="Al Brooks" userId="34fc579134f071c1" providerId="LiveId" clId="{BC849E4D-C8B5-43CA-B6A7-EB0CEB54F3EF}" dt="2021-04-15T15:12:15.035" v="718" actId="478"/>
          <ac:cxnSpMkLst>
            <pc:docMk/>
            <pc:sldMk cId="2189456830" sldId="6684"/>
            <ac:cxnSpMk id="157" creationId="{494A4FC5-F6A8-4654-9CD7-E1963F231A56}"/>
          </ac:cxnSpMkLst>
        </pc:cxnChg>
        <pc:cxnChg chg="del mod">
          <ac:chgData name="Al Brooks" userId="34fc579134f071c1" providerId="LiveId" clId="{BC849E4D-C8B5-43CA-B6A7-EB0CEB54F3EF}" dt="2021-04-15T15:14:07.336" v="840" actId="478"/>
          <ac:cxnSpMkLst>
            <pc:docMk/>
            <pc:sldMk cId="2189456830" sldId="6684"/>
            <ac:cxnSpMk id="159" creationId="{3296C15B-DA35-48F7-9667-F633ED0D7255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0" creationId="{3011DE1B-EB71-4363-BF33-16C26B8C119F}"/>
          </ac:cxnSpMkLst>
        </pc:cxnChg>
        <pc:cxnChg chg="del">
          <ac:chgData name="Al Brooks" userId="34fc579134f071c1" providerId="LiveId" clId="{BC849E4D-C8B5-43CA-B6A7-EB0CEB54F3EF}" dt="2021-04-15T15:11:55.152" v="703" actId="478"/>
          <ac:cxnSpMkLst>
            <pc:docMk/>
            <pc:sldMk cId="2189456830" sldId="6684"/>
            <ac:cxnSpMk id="161" creationId="{7692E465-2259-4AFE-A906-9DC390751C32}"/>
          </ac:cxnSpMkLst>
        </pc:cxnChg>
        <pc:cxnChg chg="del">
          <ac:chgData name="Al Brooks" userId="34fc579134f071c1" providerId="LiveId" clId="{BC849E4D-C8B5-43CA-B6A7-EB0CEB54F3EF}" dt="2021-04-15T15:12:21.254" v="725" actId="478"/>
          <ac:cxnSpMkLst>
            <pc:docMk/>
            <pc:sldMk cId="2189456830" sldId="6684"/>
            <ac:cxnSpMk id="162" creationId="{90B65AF1-64B1-4B51-961A-B554A3136D74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3" creationId="{F691A1E5-9D35-420C-A6EE-F0F604F25736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4" creationId="{0701FF67-B219-4A18-B195-25E2008B0169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5" creationId="{9FA40B79-B99E-429C-9A50-CD930C37EEFF}"/>
          </ac:cxnSpMkLst>
        </pc:cxnChg>
        <pc:cxnChg chg="del">
          <ac:chgData name="Al Brooks" userId="34fc579134f071c1" providerId="LiveId" clId="{BC849E4D-C8B5-43CA-B6A7-EB0CEB54F3EF}" dt="2021-04-15T15:11:56.225" v="704" actId="478"/>
          <ac:cxnSpMkLst>
            <pc:docMk/>
            <pc:sldMk cId="2189456830" sldId="6684"/>
            <ac:cxnSpMk id="166" creationId="{9A65524F-4F6D-4B58-9B13-76E77DEC7C3F}"/>
          </ac:cxnSpMkLst>
        </pc:cxnChg>
        <pc:cxnChg chg="del">
          <ac:chgData name="Al Brooks" userId="34fc579134f071c1" providerId="LiveId" clId="{BC849E4D-C8B5-43CA-B6A7-EB0CEB54F3EF}" dt="2021-04-15T15:12:14.156" v="717" actId="478"/>
          <ac:cxnSpMkLst>
            <pc:docMk/>
            <pc:sldMk cId="2189456830" sldId="6684"/>
            <ac:cxnSpMk id="167" creationId="{7013C207-0C71-4D86-814A-E01863EA1F94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8" creationId="{CC639379-A4D1-4209-8E4B-B5C0C6607C47}"/>
          </ac:cxnSpMkLst>
        </pc:cxnChg>
        <pc:cxnChg chg="del mod">
          <ac:chgData name="Al Brooks" userId="34fc579134f071c1" providerId="LiveId" clId="{BC849E4D-C8B5-43CA-B6A7-EB0CEB54F3EF}" dt="2021-04-15T15:14:05.177" v="839" actId="478"/>
          <ac:cxnSpMkLst>
            <pc:docMk/>
            <pc:sldMk cId="2189456830" sldId="6684"/>
            <ac:cxnSpMk id="169" creationId="{5DDCE5D1-5D47-449C-BAB5-EE93B0E629B5}"/>
          </ac:cxnSpMkLst>
        </pc:cxnChg>
        <pc:cxnChg chg="del">
          <ac:chgData name="Al Brooks" userId="34fc579134f071c1" providerId="LiveId" clId="{BC849E4D-C8B5-43CA-B6A7-EB0CEB54F3EF}" dt="2021-04-15T15:11:39.760" v="693" actId="478"/>
          <ac:cxnSpMkLst>
            <pc:docMk/>
            <pc:sldMk cId="2189456830" sldId="6684"/>
            <ac:cxnSpMk id="196" creationId="{B4E2A478-ACB1-4C91-8AC5-1A8096E80C30}"/>
          </ac:cxnSpMkLst>
        </pc:cxnChg>
        <pc:cxnChg chg="del">
          <ac:chgData name="Al Brooks" userId="34fc579134f071c1" providerId="LiveId" clId="{BC849E4D-C8B5-43CA-B6A7-EB0CEB54F3EF}" dt="2021-04-15T15:12:22.066" v="726" actId="478"/>
          <ac:cxnSpMkLst>
            <pc:docMk/>
            <pc:sldMk cId="2189456830" sldId="6684"/>
            <ac:cxnSpMk id="197" creationId="{088BF664-CCE5-42B7-8585-F61BA4EC5A42}"/>
          </ac:cxnSpMkLst>
        </pc:cxnChg>
        <pc:cxnChg chg="del">
          <ac:chgData name="Al Brooks" userId="34fc579134f071c1" providerId="LiveId" clId="{BC849E4D-C8B5-43CA-B6A7-EB0CEB54F3EF}" dt="2021-04-15T15:11:57.261" v="705" actId="478"/>
          <ac:cxnSpMkLst>
            <pc:docMk/>
            <pc:sldMk cId="2189456830" sldId="6684"/>
            <ac:cxnSpMk id="205" creationId="{994695F9-1B04-40C5-91F8-BFC3D58EE5EB}"/>
          </ac:cxnSpMkLst>
        </pc:cxnChg>
        <pc:cxnChg chg="add mod">
          <ac:chgData name="Al Brooks" userId="34fc579134f071c1" providerId="LiveId" clId="{BC849E4D-C8B5-43CA-B6A7-EB0CEB54F3EF}" dt="2021-04-15T15:19:41.404" v="1131" actId="1076"/>
          <ac:cxnSpMkLst>
            <pc:docMk/>
            <pc:sldMk cId="2189456830" sldId="6684"/>
            <ac:cxnSpMk id="208" creationId="{E1E1E314-0C96-4FD0-AC15-D2F870C1786B}"/>
          </ac:cxnSpMkLst>
        </pc:cxnChg>
        <pc:cxnChg chg="del">
          <ac:chgData name="Al Brooks" userId="34fc579134f071c1" providerId="LiveId" clId="{BC849E4D-C8B5-43CA-B6A7-EB0CEB54F3EF}" dt="2021-04-15T15:12:17.081" v="721" actId="478"/>
          <ac:cxnSpMkLst>
            <pc:docMk/>
            <pc:sldMk cId="2189456830" sldId="6684"/>
            <ac:cxnSpMk id="209" creationId="{B54C5366-2635-4C82-8C7D-80E948D399A5}"/>
          </ac:cxnSpMkLst>
        </pc:cxnChg>
        <pc:cxnChg chg="del mod">
          <ac:chgData name="Al Brooks" userId="34fc579134f071c1" providerId="LiveId" clId="{BC849E4D-C8B5-43CA-B6A7-EB0CEB54F3EF}" dt="2021-04-15T15:13:42.767" v="835" actId="478"/>
          <ac:cxnSpMkLst>
            <pc:docMk/>
            <pc:sldMk cId="2189456830" sldId="6684"/>
            <ac:cxnSpMk id="212" creationId="{5DBB9D77-70EB-469C-B56B-206F31C5AF8F}"/>
          </ac:cxnSpMkLst>
        </pc:cxnChg>
        <pc:cxnChg chg="add mod">
          <ac:chgData name="Al Brooks" userId="34fc579134f071c1" providerId="LiveId" clId="{BC849E4D-C8B5-43CA-B6A7-EB0CEB54F3EF}" dt="2021-04-15T15:22:52.831" v="1318" actId="1076"/>
          <ac:cxnSpMkLst>
            <pc:docMk/>
            <pc:sldMk cId="2189456830" sldId="6684"/>
            <ac:cxnSpMk id="213" creationId="{EBE0DB92-DC01-4328-940C-E3DA92F955A0}"/>
          </ac:cxnSpMkLst>
        </pc:cxnChg>
        <pc:cxnChg chg="add mod">
          <ac:chgData name="Al Brooks" userId="34fc579134f071c1" providerId="LiveId" clId="{BC849E4D-C8B5-43CA-B6A7-EB0CEB54F3EF}" dt="2021-04-15T15:22:48.733" v="1316" actId="14100"/>
          <ac:cxnSpMkLst>
            <pc:docMk/>
            <pc:sldMk cId="2189456830" sldId="6684"/>
            <ac:cxnSpMk id="214" creationId="{CDEA97AA-8ABD-4A2E-B57D-61F30EAB4C6F}"/>
          </ac:cxnSpMkLst>
        </pc:cxnChg>
        <pc:cxnChg chg="del">
          <ac:chgData name="Al Brooks" userId="34fc579134f071c1" providerId="LiveId" clId="{BC849E4D-C8B5-43CA-B6A7-EB0CEB54F3EF}" dt="2021-04-15T15:12:01.547" v="706" actId="478"/>
          <ac:cxnSpMkLst>
            <pc:docMk/>
            <pc:sldMk cId="2189456830" sldId="6684"/>
            <ac:cxnSpMk id="215" creationId="{1035DB77-B737-4324-BDE0-9E16013B0734}"/>
          </ac:cxnSpMkLst>
        </pc:cxnChg>
        <pc:cxnChg chg="del mod">
          <ac:chgData name="Al Brooks" userId="34fc579134f071c1" providerId="LiveId" clId="{BC849E4D-C8B5-43CA-B6A7-EB0CEB54F3EF}" dt="2021-04-15T15:12:12.554" v="715" actId="478"/>
          <ac:cxnSpMkLst>
            <pc:docMk/>
            <pc:sldMk cId="2189456830" sldId="6684"/>
            <ac:cxnSpMk id="217" creationId="{B05AC191-BE5A-43B6-BA36-EF0B63FF82AB}"/>
          </ac:cxnSpMkLst>
        </pc:cxnChg>
        <pc:cxnChg chg="add del mod">
          <ac:chgData name="Al Brooks" userId="34fc579134f071c1" providerId="LiveId" clId="{BC849E4D-C8B5-43CA-B6A7-EB0CEB54F3EF}" dt="2021-04-15T15:22:30.753" v="1305" actId="478"/>
          <ac:cxnSpMkLst>
            <pc:docMk/>
            <pc:sldMk cId="2189456830" sldId="6684"/>
            <ac:cxnSpMk id="221" creationId="{4E534FF3-E822-45AD-81A3-A39FADE1C6B7}"/>
          </ac:cxnSpMkLst>
        </pc:cxnChg>
        <pc:cxnChg chg="add del mod">
          <ac:chgData name="Al Brooks" userId="34fc579134f071c1" providerId="LiveId" clId="{BC849E4D-C8B5-43CA-B6A7-EB0CEB54F3EF}" dt="2021-04-15T15:23:34.451" v="1330" actId="478"/>
          <ac:cxnSpMkLst>
            <pc:docMk/>
            <pc:sldMk cId="2189456830" sldId="6684"/>
            <ac:cxnSpMk id="226" creationId="{24564B70-AEB4-43D8-AC0B-BB5C7FBD2CA9}"/>
          </ac:cxnSpMkLst>
        </pc:cxnChg>
        <pc:cxnChg chg="add mod">
          <ac:chgData name="Al Brooks" userId="34fc579134f071c1" providerId="LiveId" clId="{BC849E4D-C8B5-43CA-B6A7-EB0CEB54F3EF}" dt="2021-04-15T15:23:28.654" v="1328" actId="14100"/>
          <ac:cxnSpMkLst>
            <pc:docMk/>
            <pc:sldMk cId="2189456830" sldId="6684"/>
            <ac:cxnSpMk id="227" creationId="{182B4DAA-D2A7-4711-8C1A-904C72C733C2}"/>
          </ac:cxnSpMkLst>
        </pc:cxnChg>
      </pc:sldChg>
      <pc:sldChg chg="addSp delSp modSp mod">
        <pc:chgData name="Al Brooks" userId="34fc579134f071c1" providerId="LiveId" clId="{BC849E4D-C8B5-43CA-B6A7-EB0CEB54F3EF}" dt="2021-04-21T12:28:33.401" v="11300" actId="20577"/>
        <pc:sldMkLst>
          <pc:docMk/>
          <pc:sldMk cId="117956122" sldId="6818"/>
        </pc:sldMkLst>
        <pc:spChg chg="mod">
          <ac:chgData name="Al Brooks" userId="34fc579134f071c1" providerId="LiveId" clId="{BC849E4D-C8B5-43CA-B6A7-EB0CEB54F3EF}" dt="2021-04-21T12:28:33.401" v="11300" actId="20577"/>
          <ac:spMkLst>
            <pc:docMk/>
            <pc:sldMk cId="117956122" sldId="6818"/>
            <ac:spMk id="75" creationId="{4BCC975C-3545-44A0-A1DC-CC099ADBA2A2}"/>
          </ac:spMkLst>
        </pc:spChg>
        <pc:spChg chg="del mod">
          <ac:chgData name="Al Brooks" userId="34fc579134f071c1" providerId="LiveId" clId="{BC849E4D-C8B5-43CA-B6A7-EB0CEB54F3EF}" dt="2021-04-21T12:27:09.873" v="11235" actId="478"/>
          <ac:spMkLst>
            <pc:docMk/>
            <pc:sldMk cId="117956122" sldId="6818"/>
            <ac:spMk id="87" creationId="{745614FB-50E7-4621-A1D4-3C5F99F22572}"/>
          </ac:spMkLst>
        </pc:spChg>
        <pc:picChg chg="del">
          <ac:chgData name="Al Brooks" userId="34fc579134f071c1" providerId="LiveId" clId="{BC849E4D-C8B5-43CA-B6A7-EB0CEB54F3EF}" dt="2021-04-16T12:26:28.377" v="3337" actId="478"/>
          <ac:picMkLst>
            <pc:docMk/>
            <pc:sldMk cId="117956122" sldId="6818"/>
            <ac:picMk id="3" creationId="{4AB0858C-FF2E-4386-A9F1-B0A353F682C0}"/>
          </ac:picMkLst>
        </pc:picChg>
        <pc:picChg chg="add del mod ord">
          <ac:chgData name="Al Brooks" userId="34fc579134f071c1" providerId="LiveId" clId="{BC849E4D-C8B5-43CA-B6A7-EB0CEB54F3EF}" dt="2021-04-21T12:20:34.683" v="10796" actId="478"/>
          <ac:picMkLst>
            <pc:docMk/>
            <pc:sldMk cId="117956122" sldId="6818"/>
            <ac:picMk id="3" creationId="{AD3B2A9B-0FFC-48D0-86C2-DB33AC894CE0}"/>
          </ac:picMkLst>
        </pc:picChg>
        <pc:picChg chg="add mod ord">
          <ac:chgData name="Al Brooks" userId="34fc579134f071c1" providerId="LiveId" clId="{BC849E4D-C8B5-43CA-B6A7-EB0CEB54F3EF}" dt="2021-04-21T12:23:03.137" v="10801" actId="167"/>
          <ac:picMkLst>
            <pc:docMk/>
            <pc:sldMk cId="117956122" sldId="6818"/>
            <ac:picMk id="4" creationId="{1916B198-7100-4F07-9450-487E8B7FAC5B}"/>
          </ac:picMkLst>
        </pc:picChg>
        <pc:picChg chg="add del mod">
          <ac:chgData name="Al Brooks" userId="34fc579134f071c1" providerId="LiveId" clId="{BC849E4D-C8B5-43CA-B6A7-EB0CEB54F3EF}" dt="2021-04-19T12:28:25.914" v="6423" actId="478"/>
          <ac:picMkLst>
            <pc:docMk/>
            <pc:sldMk cId="117956122" sldId="6818"/>
            <ac:picMk id="4" creationId="{4BEFBA70-2EDF-4802-A402-C013A5673955}"/>
          </ac:picMkLst>
        </pc:picChg>
      </pc:sldChg>
      <pc:sldChg chg="ord">
        <pc:chgData name="Al Brooks" userId="34fc579134f071c1" providerId="LiveId" clId="{BC849E4D-C8B5-43CA-B6A7-EB0CEB54F3EF}" dt="2021-04-16T21:06:54.811" v="4507"/>
        <pc:sldMkLst>
          <pc:docMk/>
          <pc:sldMk cId="443513886" sldId="6902"/>
        </pc:sldMkLst>
      </pc:sldChg>
      <pc:sldChg chg="addSp delSp modSp del mod ord">
        <pc:chgData name="Al Brooks" userId="34fc579134f071c1" providerId="LiveId" clId="{BC849E4D-C8B5-43CA-B6A7-EB0CEB54F3EF}" dt="2021-04-16T23:36:08.905" v="5945" actId="2696"/>
        <pc:sldMkLst>
          <pc:docMk/>
          <pc:sldMk cId="197672675" sldId="7024"/>
        </pc:sldMkLst>
        <pc:spChg chg="mod">
          <ac:chgData name="Al Brooks" userId="34fc579134f071c1" providerId="LiveId" clId="{BC849E4D-C8B5-43CA-B6A7-EB0CEB54F3EF}" dt="2021-04-16T17:12:05.159" v="3468" actId="20577"/>
          <ac:spMkLst>
            <pc:docMk/>
            <pc:sldMk cId="197672675" sldId="7024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6T23:10:15.543" v="5801" actId="1035"/>
          <ac:spMkLst>
            <pc:docMk/>
            <pc:sldMk cId="197672675" sldId="7024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87" creationId="{058C62AB-5BDD-401B-84AC-28336540FA32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88" creationId="{0DB5496F-1CBB-462B-B7E5-A6879A85D67B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89" creationId="{3AE4BDF5-C688-4459-9A0E-B7ABA5009E36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0" creationId="{3A68B9DD-0D5B-4E63-864D-9FCB87841F40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1" creationId="{51A58940-D82B-4808-9BB4-C5832DCF3C08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2" creationId="{C16A5820-F155-4AD5-9A61-1C21DC7E234C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3" creationId="{97CB0807-5D02-4A43-97BF-F70A67929C61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4" creationId="{2E56F0F0-26B8-4D78-80A3-F0410508FA07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5" creationId="{98E64EBD-BE8B-4D11-B3DC-BA75B9148E77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6" creationId="{63514CC2-A021-4629-B7CF-FE96340703E0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8" creationId="{A163F7ED-E41B-4A2E-BC6C-25CCD0BAD3A1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99" creationId="{B6AFBB27-45D5-447E-92EB-A78933BC6623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05" creationId="{90B541E5-2A27-464A-9E05-67BBF6693D51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06" creationId="{1422A672-FB70-4145-8D55-70CD32AC415C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45" creationId="{98710CB9-4F52-4471-9B2B-6A5454F170D8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46" creationId="{46BE5777-8183-41E9-8934-BD7B1D026024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47" creationId="{120FA683-E77F-4F93-B9F5-342CCBFDD2F0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48" creationId="{9701AC26-B6D3-4DFB-938E-9D5701BE3432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49" creationId="{A69A25E0-C09C-47F7-9E37-4C93A458E175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55" creationId="{8F530812-6F19-45D9-B43D-3BBC3A706342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156" creationId="{47BC6246-8E77-499E-8DB8-B92971BEB949}"/>
          </ac:spMkLst>
        </pc:spChg>
        <pc:spChg chg="add mod">
          <ac:chgData name="Al Brooks" userId="34fc579134f071c1" providerId="LiveId" clId="{BC849E4D-C8B5-43CA-B6A7-EB0CEB54F3EF}" dt="2021-04-16T23:35:38.651" v="5942" actId="6549"/>
          <ac:spMkLst>
            <pc:docMk/>
            <pc:sldMk cId="197672675" sldId="7024"/>
            <ac:spMk id="158" creationId="{C0E254CD-1B03-40C6-8E09-197437546EEA}"/>
          </ac:spMkLst>
        </pc:spChg>
        <pc:spChg chg="add mod">
          <ac:chgData name="Al Brooks" userId="34fc579134f071c1" providerId="LiveId" clId="{BC849E4D-C8B5-43CA-B6A7-EB0CEB54F3EF}" dt="2021-04-16T23:10:15.543" v="5801" actId="1035"/>
          <ac:spMkLst>
            <pc:docMk/>
            <pc:sldMk cId="197672675" sldId="7024"/>
            <ac:spMk id="164" creationId="{4D7CFDBD-F4D4-4981-8D98-A211684B4C7A}"/>
          </ac:spMkLst>
        </pc:spChg>
        <pc:spChg chg="add mod">
          <ac:chgData name="Al Brooks" userId="34fc579134f071c1" providerId="LiveId" clId="{BC849E4D-C8B5-43CA-B6A7-EB0CEB54F3EF}" dt="2021-04-16T23:10:15.543" v="5801" actId="1035"/>
          <ac:spMkLst>
            <pc:docMk/>
            <pc:sldMk cId="197672675" sldId="7024"/>
            <ac:spMk id="165" creationId="{2182C50A-2A3F-469F-8F07-E9F3C322C061}"/>
          </ac:spMkLst>
        </pc:spChg>
        <pc:spChg chg="add del mod">
          <ac:chgData name="Al Brooks" userId="34fc579134f071c1" providerId="LiveId" clId="{BC849E4D-C8B5-43CA-B6A7-EB0CEB54F3EF}" dt="2021-04-16T23:10:26.431" v="5803" actId="478"/>
          <ac:spMkLst>
            <pc:docMk/>
            <pc:sldMk cId="197672675" sldId="7024"/>
            <ac:spMk id="166" creationId="{0EBF59F5-CFD0-48B4-8DB1-EDC0044A05DC}"/>
          </ac:spMkLst>
        </pc:spChg>
        <pc:spChg chg="add del mod">
          <ac:chgData name="Al Brooks" userId="34fc579134f071c1" providerId="LiveId" clId="{BC849E4D-C8B5-43CA-B6A7-EB0CEB54F3EF}" dt="2021-04-16T23:10:27.291" v="5804" actId="478"/>
          <ac:spMkLst>
            <pc:docMk/>
            <pc:sldMk cId="197672675" sldId="7024"/>
            <ac:spMk id="167" creationId="{9B2FF175-E63B-4A05-8DA3-34C472F4658B}"/>
          </ac:spMkLst>
        </pc:spChg>
        <pc:spChg chg="add del mod">
          <ac:chgData name="Al Brooks" userId="34fc579134f071c1" providerId="LiveId" clId="{BC849E4D-C8B5-43CA-B6A7-EB0CEB54F3EF}" dt="2021-04-16T23:10:28.526" v="5805" actId="478"/>
          <ac:spMkLst>
            <pc:docMk/>
            <pc:sldMk cId="197672675" sldId="7024"/>
            <ac:spMk id="168" creationId="{6C840013-C6B3-4FFC-A2E1-5F04CDB3953B}"/>
          </ac:spMkLst>
        </pc:spChg>
        <pc:spChg chg="add mod">
          <ac:chgData name="Al Brooks" userId="34fc579134f071c1" providerId="LiveId" clId="{BC849E4D-C8B5-43CA-B6A7-EB0CEB54F3EF}" dt="2021-04-16T23:10:15.543" v="5801" actId="1035"/>
          <ac:spMkLst>
            <pc:docMk/>
            <pc:sldMk cId="197672675" sldId="7024"/>
            <ac:spMk id="169" creationId="{86732698-2CD3-436C-9CD6-CDF9FB5602C6}"/>
          </ac:spMkLst>
        </pc:spChg>
        <pc:spChg chg="add mod">
          <ac:chgData name="Al Brooks" userId="34fc579134f071c1" providerId="LiveId" clId="{BC849E4D-C8B5-43CA-B6A7-EB0CEB54F3EF}" dt="2021-04-16T23:10:15.543" v="5801" actId="1035"/>
          <ac:spMkLst>
            <pc:docMk/>
            <pc:sldMk cId="197672675" sldId="7024"/>
            <ac:spMk id="170" creationId="{8E674989-9836-4D8B-98A6-CB3025AC4119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213" creationId="{09688DE4-8679-4012-8609-3FF5308DDB2F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214" creationId="{7FDF9F62-3F17-4AA7-A558-ED4F2B83F4A5}"/>
          </ac:spMkLst>
        </pc:spChg>
        <pc:spChg chg="del">
          <ac:chgData name="Al Brooks" userId="34fc579134f071c1" providerId="LiveId" clId="{BC849E4D-C8B5-43CA-B6A7-EB0CEB54F3EF}" dt="2021-04-16T23:36:01.245" v="5944" actId="478"/>
          <ac:spMkLst>
            <pc:docMk/>
            <pc:sldMk cId="197672675" sldId="7024"/>
            <ac:spMk id="215" creationId="{956199EE-5755-4D5F-8F39-481F41761D94}"/>
          </ac:spMkLst>
        </pc:spChg>
        <pc:picChg chg="add mod ord">
          <ac:chgData name="Al Brooks" userId="34fc579134f071c1" providerId="LiveId" clId="{BC849E4D-C8B5-43CA-B6A7-EB0CEB54F3EF}" dt="2021-04-16T23:10:15.543" v="5801" actId="1035"/>
          <ac:picMkLst>
            <pc:docMk/>
            <pc:sldMk cId="197672675" sldId="7024"/>
            <ac:picMk id="159" creationId="{78C8F731-90BB-4C88-9AA8-0BEDCA7DFE6B}"/>
          </ac:picMkLst>
        </pc:pic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86" creationId="{B5513DC0-55DD-421E-843A-BE0DC351AF8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97" creationId="{48FE914D-8787-4BC1-B07E-B3F756ED68F9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0" creationId="{2AE0203A-13D0-4A4A-A122-FC7820901963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1" creationId="{205406D3-1A18-44C2-9CED-7604F51E199D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2" creationId="{B84E5A44-37B6-4B98-8820-A6D94A56E484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3" creationId="{43BAF595-8E80-47F5-AC57-30112EFAB723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4" creationId="{ACFBA5D2-2746-4EA8-BA05-9F7C2972F94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7" creationId="{14C92E21-7C67-4F3D-987B-5516A314033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8" creationId="{DD73A47D-CE56-48F9-9B20-A7E3B334BFA6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09" creationId="{C3125F16-BA28-4636-AA6F-E032BCD379BA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0" creationId="{DD53E85E-57A3-42A0-9CBD-9D7B5E2A6808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1" creationId="{03818B99-DBD2-475C-A736-8B51885A666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2" creationId="{4AB98879-EBCC-4A87-9C4C-5D1E24BE18FA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3" creationId="{9FD19043-2C18-4A3C-9054-55DCF674347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4" creationId="{B0D82408-FF31-4241-9F2C-10C48C15F0A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5" creationId="{B350249D-B87F-4D6B-B08D-F8D6F4872DB2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6" creationId="{DBA7A5F4-7AD1-4C48-8812-F6488E74D3F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7" creationId="{800EF6B5-CAD3-4752-8FA6-5C98FA2C0E09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8" creationId="{45AB2F75-A77D-45FB-ADDA-2A56D0AA9694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19" creationId="{F17C6D7E-74D4-4619-AC95-D2E22C782C00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0" creationId="{FF669B4F-CF20-4C3F-B9F9-612226FDD3A1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1" creationId="{6706144C-8F9C-4FC0-9938-E33D02CF4723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2" creationId="{07AAA631-B5F6-41D5-9D7C-4FC3D972105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3" creationId="{FCF10260-F1AE-4B95-A81C-C84E8467690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4" creationId="{C09A7276-BE7C-4D77-B303-72BF7CD54832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5" creationId="{30090B3A-7692-48E4-A4AC-74C255E5B7DF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6" creationId="{D9F7201C-696D-4D66-8F4C-446B8AC5B110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7" creationId="{9AAA97FE-52DB-4C4A-96EF-96292BE9CE2F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8" creationId="{2EDBC5D8-F168-44F9-9C9D-56FE761FBCD0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29" creationId="{3D460BB2-91A9-4513-8959-A58270FABD5F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0" creationId="{E30C83AE-5063-4C5A-AE0A-A9C68BDAD19B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1" creationId="{36A8A772-5C14-4FDF-9B18-D723D27C8E12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2" creationId="{C9FF1677-DD20-4C3C-B8D7-ED2642FEB1E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3" creationId="{F15ACCA6-0A46-445D-BE89-FE1C73B0394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4" creationId="{86342D51-F5A3-4ED1-8174-6A8F812BD77A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5" creationId="{2F036056-2152-44C6-853A-4F43E120542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6" creationId="{65017338-5699-4AC6-BF9F-44DE6554B3AF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7" creationId="{45C1FBE6-3646-4A76-A5A3-692F214BABAA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8" creationId="{FB1FC9B4-CB8A-4311-B374-62D22D7BCBDE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39" creationId="{F70B1D52-848E-4E2A-B7A2-3004B6D50756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40" creationId="{8C298E79-296E-4CF2-AA82-9F588886085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41" creationId="{132C303E-40B6-43F7-A628-EBA999DD277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42" creationId="{4B21ED04-56F2-44D0-90A8-A1F86081C86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43" creationId="{F147BBC4-3724-41D6-B790-1D6789BA2EC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44" creationId="{BC864497-9B82-41BC-BD9A-6D6CF2649331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0" creationId="{3E660B9D-A0DD-45B5-8F9E-30EEA89541B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1" creationId="{9EF96B6C-7912-4BB8-93A9-AAAAB8640FD7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2" creationId="{25142ADF-801A-4D99-A12D-03AB16EBE5A3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3" creationId="{9FBDFE9A-6ECF-4390-9C96-6F5796062D6C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4" creationId="{26FAFB81-19ED-48FF-9E42-95D540E8402F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57" creationId="{0F443C42-84E1-43AC-8D41-150659815D4F}"/>
          </ac:cxnSpMkLst>
        </pc:cxnChg>
        <pc:cxnChg chg="add mod">
          <ac:chgData name="Al Brooks" userId="34fc579134f071c1" providerId="LiveId" clId="{BC849E4D-C8B5-43CA-B6A7-EB0CEB54F3EF}" dt="2021-04-16T23:10:15.543" v="5801" actId="1035"/>
          <ac:cxnSpMkLst>
            <pc:docMk/>
            <pc:sldMk cId="197672675" sldId="7024"/>
            <ac:cxnSpMk id="160" creationId="{908C8051-6C09-49AA-9A1F-1E7A88D3C406}"/>
          </ac:cxnSpMkLst>
        </pc:cxnChg>
        <pc:cxnChg chg="add mod">
          <ac:chgData name="Al Brooks" userId="34fc579134f071c1" providerId="LiveId" clId="{BC849E4D-C8B5-43CA-B6A7-EB0CEB54F3EF}" dt="2021-04-16T23:10:15.543" v="5801" actId="1035"/>
          <ac:cxnSpMkLst>
            <pc:docMk/>
            <pc:sldMk cId="197672675" sldId="7024"/>
            <ac:cxnSpMk id="161" creationId="{A1B0575B-68C8-42C7-A39D-7646FE9113D5}"/>
          </ac:cxnSpMkLst>
        </pc:cxnChg>
        <pc:cxnChg chg="add mod">
          <ac:chgData name="Al Brooks" userId="34fc579134f071c1" providerId="LiveId" clId="{BC849E4D-C8B5-43CA-B6A7-EB0CEB54F3EF}" dt="2021-04-16T23:10:15.543" v="5801" actId="1035"/>
          <ac:cxnSpMkLst>
            <pc:docMk/>
            <pc:sldMk cId="197672675" sldId="7024"/>
            <ac:cxnSpMk id="162" creationId="{9BD126F6-FA9C-433C-892A-963D0D13D1B1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163" creationId="{05B202D6-943F-4572-B8CD-3D7F5A24BA20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216" creationId="{7D016BD8-2475-40D0-B012-CC58D5689425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222" creationId="{8718464A-C184-4C8B-84D0-E9D51E16ACC4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223" creationId="{70F1E0C6-9A58-4190-A7AE-7BD4B04440F8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224" creationId="{242120BD-E058-4A92-B375-89969D34F139}"/>
          </ac:cxnSpMkLst>
        </pc:cxnChg>
        <pc:cxnChg chg="del">
          <ac:chgData name="Al Brooks" userId="34fc579134f071c1" providerId="LiveId" clId="{BC849E4D-C8B5-43CA-B6A7-EB0CEB54F3EF}" dt="2021-04-16T23:36:01.245" v="5944" actId="478"/>
          <ac:cxnSpMkLst>
            <pc:docMk/>
            <pc:sldMk cId="197672675" sldId="7024"/>
            <ac:cxnSpMk id="225" creationId="{601E148C-88D1-4E33-ABFA-E92F81311593}"/>
          </ac:cxnSpMkLst>
        </pc:cxnChg>
      </pc:sldChg>
      <pc:sldChg chg="addSp delSp modSp del mod ord">
        <pc:chgData name="Al Brooks" userId="34fc579134f071c1" providerId="LiveId" clId="{BC849E4D-C8B5-43CA-B6A7-EB0CEB54F3EF}" dt="2021-04-19T21:04:39.806" v="8536" actId="2696"/>
        <pc:sldMkLst>
          <pc:docMk/>
          <pc:sldMk cId="1603567670" sldId="7025"/>
        </pc:sldMkLst>
        <pc:spChg chg="mod">
          <ac:chgData name="Al Brooks" userId="34fc579134f071c1" providerId="LiveId" clId="{BC849E4D-C8B5-43CA-B6A7-EB0CEB54F3EF}" dt="2021-04-19T17:52:54.054" v="7183" actId="27636"/>
          <ac:spMkLst>
            <pc:docMk/>
            <pc:sldMk cId="1603567670" sldId="7025"/>
            <ac:spMk id="5" creationId="{00000000-0000-0000-0000-000000000000}"/>
          </ac:spMkLst>
        </pc:spChg>
        <pc:spChg chg="del">
          <ac:chgData name="Al Brooks" userId="34fc579134f071c1" providerId="LiveId" clId="{BC849E4D-C8B5-43CA-B6A7-EB0CEB54F3EF}" dt="2021-04-19T20:50:35.377" v="8075" actId="478"/>
          <ac:spMkLst>
            <pc:docMk/>
            <pc:sldMk cId="1603567670" sldId="7025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156" creationId="{2F29DF87-9EB9-4B8E-AC3E-688ECE59C9DE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58" creationId="{87F06529-2F53-4E5E-9395-1776D574F36E}"/>
          </ac:spMkLst>
        </pc:spChg>
        <pc:spChg chg="add mod or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0" creationId="{51FD70A4-5F21-4994-B89F-50C921E3847E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2" creationId="{83590552-9754-4DBD-B839-C75F30B047E5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4" creationId="{2DA84B86-9A14-4C99-84D3-AB291FFB2D71}"/>
          </ac:spMkLst>
        </pc:spChg>
        <pc:spChg chg="add del mod">
          <ac:chgData name="Al Brooks" userId="34fc579134f071c1" providerId="LiveId" clId="{BC849E4D-C8B5-43CA-B6A7-EB0CEB54F3EF}" dt="2021-04-19T21:03:18.001" v="8505" actId="478"/>
          <ac:spMkLst>
            <pc:docMk/>
            <pc:sldMk cId="1603567670" sldId="7025"/>
            <ac:spMk id="165" creationId="{40837A86-B82D-4019-A9E0-F99CBD41644F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6" creationId="{7C3ECC1C-2BB3-481F-99E0-2833ABC4272F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7" creationId="{91A333DD-D087-4E80-8A1D-9F2692896E8F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68" creationId="{CF34AC1B-5668-41C5-9A12-4413EA91E416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72" creationId="{FC1DC06E-8606-4D0B-9B77-38F807CD7A16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73" creationId="{61FF7352-6918-4548-9208-D9033F5EEC38}"/>
          </ac:spMkLst>
        </pc:spChg>
        <pc:spChg chg="add mod">
          <ac:chgData name="Al Brooks" userId="34fc579134f071c1" providerId="LiveId" clId="{BC849E4D-C8B5-43CA-B6A7-EB0CEB54F3EF}" dt="2021-04-19T21:03:39.860" v="8529" actId="1035"/>
          <ac:spMkLst>
            <pc:docMk/>
            <pc:sldMk cId="1603567670" sldId="7025"/>
            <ac:spMk id="174" creationId="{349EACDC-2CB4-48AE-BF2D-3807E500A11B}"/>
          </ac:spMkLst>
        </pc:spChg>
        <pc:spChg chg="add mod">
          <ac:chgData name="Al Brooks" userId="34fc579134f071c1" providerId="LiveId" clId="{BC849E4D-C8B5-43CA-B6A7-EB0CEB54F3EF}" dt="2021-04-19T21:04:07.912" v="8532" actId="1076"/>
          <ac:spMkLst>
            <pc:docMk/>
            <pc:sldMk cId="1603567670" sldId="7025"/>
            <ac:spMk id="175" creationId="{94F63595-09A2-4ECC-A136-AE0BB9BE7C43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19T21:00:35.654" v="8384" actId="478"/>
          <ac:spMkLst>
            <pc:docMk/>
            <pc:sldMk cId="1603567670" sldId="7025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19T21:03:39.860" v="8529" actId="1035"/>
          <ac:picMkLst>
            <pc:docMk/>
            <pc:sldMk cId="1603567670" sldId="7025"/>
            <ac:picMk id="159" creationId="{42AC8232-A57D-432F-89F3-130A5919C42F}"/>
          </ac:picMkLst>
        </pc:pic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57" creationId="{85668601-C71B-437D-A6C8-64C4F3C134F5}"/>
          </ac:cxnSpMkLst>
        </pc:cxnChg>
        <pc:cxnChg chg="add mod">
          <ac:chgData name="Al Brooks" userId="34fc579134f071c1" providerId="LiveId" clId="{BC849E4D-C8B5-43CA-B6A7-EB0CEB54F3EF}" dt="2021-04-19T21:03:39.860" v="8529" actId="1035"/>
          <ac:cxnSpMkLst>
            <pc:docMk/>
            <pc:sldMk cId="1603567670" sldId="7025"/>
            <ac:cxnSpMk id="161" creationId="{E405D913-53B6-4B81-BDE3-5A51FBE8A835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163" creationId="{208F37F3-ED42-4774-9E76-A32977372E66}"/>
          </ac:cxnSpMkLst>
        </pc:cxnChg>
        <pc:cxnChg chg="add mod">
          <ac:chgData name="Al Brooks" userId="34fc579134f071c1" providerId="LiveId" clId="{BC849E4D-C8B5-43CA-B6A7-EB0CEB54F3EF}" dt="2021-04-19T21:03:39.860" v="8529" actId="1035"/>
          <ac:cxnSpMkLst>
            <pc:docMk/>
            <pc:sldMk cId="1603567670" sldId="7025"/>
            <ac:cxnSpMk id="169" creationId="{2B4BAC13-4ED4-4267-A548-4814B87327DE}"/>
          </ac:cxnSpMkLst>
        </pc:cxnChg>
        <pc:cxnChg chg="add mod">
          <ac:chgData name="Al Brooks" userId="34fc579134f071c1" providerId="LiveId" clId="{BC849E4D-C8B5-43CA-B6A7-EB0CEB54F3EF}" dt="2021-04-19T21:03:39.860" v="8529" actId="1035"/>
          <ac:cxnSpMkLst>
            <pc:docMk/>
            <pc:sldMk cId="1603567670" sldId="7025"/>
            <ac:cxnSpMk id="170" creationId="{6ECAA7ED-5E19-4867-BE36-1F55E3807581}"/>
          </ac:cxnSpMkLst>
        </pc:cxnChg>
        <pc:cxnChg chg="add mod">
          <ac:chgData name="Al Brooks" userId="34fc579134f071c1" providerId="LiveId" clId="{BC849E4D-C8B5-43CA-B6A7-EB0CEB54F3EF}" dt="2021-04-19T21:03:39.860" v="8529" actId="1035"/>
          <ac:cxnSpMkLst>
            <pc:docMk/>
            <pc:sldMk cId="1603567670" sldId="7025"/>
            <ac:cxnSpMk id="171" creationId="{67CAF24A-E9D3-4BC4-8C5F-9405675A760D}"/>
          </ac:cxnSpMkLst>
        </pc:cxnChg>
        <pc:cxnChg chg="add mod">
          <ac:chgData name="Al Brooks" userId="34fc579134f071c1" providerId="LiveId" clId="{BC849E4D-C8B5-43CA-B6A7-EB0CEB54F3EF}" dt="2021-04-19T21:04:27.061" v="8535" actId="14100"/>
          <ac:cxnSpMkLst>
            <pc:docMk/>
            <pc:sldMk cId="1603567670" sldId="7025"/>
            <ac:cxnSpMk id="176" creationId="{55BEE27C-AF56-4782-93A4-A9FFA32477AF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19T21:00:35.654" v="8384" actId="478"/>
          <ac:cxnSpMkLst>
            <pc:docMk/>
            <pc:sldMk cId="1603567670" sldId="7025"/>
            <ac:cxnSpMk id="225" creationId="{3B2E5016-D6DA-482F-BCE2-B5A64CE1D387}"/>
          </ac:cxnSpMkLst>
        </pc:cxnChg>
      </pc:sldChg>
      <pc:sldChg chg="ord">
        <pc:chgData name="Al Brooks" userId="34fc579134f071c1" providerId="LiveId" clId="{BC849E4D-C8B5-43CA-B6A7-EB0CEB54F3EF}" dt="2021-04-16T21:06:54.811" v="4507"/>
        <pc:sldMkLst>
          <pc:docMk/>
          <pc:sldMk cId="3943095826" sldId="7039"/>
        </pc:sldMkLst>
      </pc:sldChg>
      <pc:sldChg chg="del">
        <pc:chgData name="Al Brooks" userId="34fc579134f071c1" providerId="LiveId" clId="{BC849E4D-C8B5-43CA-B6A7-EB0CEB54F3EF}" dt="2021-04-19T20:50:44.913" v="8076" actId="47"/>
        <pc:sldMkLst>
          <pc:docMk/>
          <pc:sldMk cId="411933375" sldId="7100"/>
        </pc:sldMkLst>
      </pc:sldChg>
      <pc:sldChg chg="addSp delSp modSp del mod ord">
        <pc:chgData name="Al Brooks" userId="34fc579134f071c1" providerId="LiveId" clId="{BC849E4D-C8B5-43CA-B6A7-EB0CEB54F3EF}" dt="2021-04-20T20:48:47.116" v="10566" actId="2696"/>
        <pc:sldMkLst>
          <pc:docMk/>
          <pc:sldMk cId="2489474861" sldId="7101"/>
        </pc:sldMkLst>
        <pc:spChg chg="mod">
          <ac:chgData name="Al Brooks" userId="34fc579134f071c1" providerId="LiveId" clId="{BC849E4D-C8B5-43CA-B6A7-EB0CEB54F3EF}" dt="2021-04-20T16:05:51.223" v="8890" actId="20577"/>
          <ac:spMkLst>
            <pc:docMk/>
            <pc:sldMk cId="2489474861" sldId="7101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20T20:40:39.592" v="10407" actId="167"/>
          <ac:spMkLst>
            <pc:docMk/>
            <pc:sldMk cId="2489474861" sldId="7101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156" creationId="{2F29DF87-9EB9-4B8E-AC3E-688ECE59C9DE}"/>
          </ac:spMkLst>
        </pc:spChg>
        <pc:spChg chg="add del mod">
          <ac:chgData name="Al Brooks" userId="34fc579134f071c1" providerId="LiveId" clId="{BC849E4D-C8B5-43CA-B6A7-EB0CEB54F3EF}" dt="2021-04-20T16:06:40.487" v="8975" actId="478"/>
          <ac:spMkLst>
            <pc:docMk/>
            <pc:sldMk cId="2489474861" sldId="7101"/>
            <ac:spMk id="158" creationId="{6A9893AB-5465-4B44-9B13-96B85D8B5A09}"/>
          </ac:spMkLst>
        </pc:spChg>
        <pc:spChg chg="add mod">
          <ac:chgData name="Al Brooks" userId="34fc579134f071c1" providerId="LiveId" clId="{BC849E4D-C8B5-43CA-B6A7-EB0CEB54F3EF}" dt="2021-04-20T20:42:01.759" v="10414" actId="1076"/>
          <ac:spMkLst>
            <pc:docMk/>
            <pc:sldMk cId="2489474861" sldId="7101"/>
            <ac:spMk id="158" creationId="{8227ACF9-BF99-4327-8BB2-8FDB72C237A7}"/>
          </ac:spMkLst>
        </pc:spChg>
        <pc:spChg chg="add mod">
          <ac:chgData name="Al Brooks" userId="34fc579134f071c1" providerId="LiveId" clId="{BC849E4D-C8B5-43CA-B6A7-EB0CEB54F3EF}" dt="2021-04-20T20:44:30.999" v="10439" actId="1076"/>
          <ac:spMkLst>
            <pc:docMk/>
            <pc:sldMk cId="2489474861" sldId="7101"/>
            <ac:spMk id="159" creationId="{D5F32CB0-B322-4FD3-8863-1BF75DD47A0C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65" creationId="{2F7940A5-20D3-47A3-9B04-A24BB77DF1FE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66" creationId="{12D0B348-132A-4419-97F4-B61ADF685AA0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67" creationId="{BA0DDEAF-3FBE-42C2-9241-70CF0E8C30DF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68" creationId="{F7CE4EF7-1772-47F1-B80E-AC125EA81A09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69" creationId="{C254B084-9337-4052-8E6B-A4E3811B614F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70" creationId="{9F1346CE-4A27-4F72-8231-3909784C20B1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71" creationId="{C093695C-E1F8-41C1-B820-042474F70114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72" creationId="{EAE53482-6ECA-48C1-BD9B-30C9EA406F21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73" creationId="{D2D753AF-007E-40E2-B7C2-DE64D1BB844F}"/>
          </ac:spMkLst>
        </pc:spChg>
        <pc:spChg chg="add del mod">
          <ac:chgData name="Al Brooks" userId="34fc579134f071c1" providerId="LiveId" clId="{BC849E4D-C8B5-43CA-B6A7-EB0CEB54F3EF}" dt="2021-04-20T20:44:58.008" v="10470" actId="478"/>
          <ac:spMkLst>
            <pc:docMk/>
            <pc:sldMk cId="2489474861" sldId="7101"/>
            <ac:spMk id="174" creationId="{8BA52260-A1B3-447B-A5EA-E0E3307046E3}"/>
          </ac:spMkLst>
        </pc:spChg>
        <pc:spChg chg="add del mod">
          <ac:chgData name="Al Brooks" userId="34fc579134f071c1" providerId="LiveId" clId="{BC849E4D-C8B5-43CA-B6A7-EB0CEB54F3EF}" dt="2021-04-20T20:44:58.921" v="10471" actId="478"/>
          <ac:spMkLst>
            <pc:docMk/>
            <pc:sldMk cId="2489474861" sldId="7101"/>
            <ac:spMk id="175" creationId="{B950D380-9739-4F2C-BBBB-F58329656C27}"/>
          </ac:spMkLst>
        </pc:spChg>
        <pc:spChg chg="add mod">
          <ac:chgData name="Al Brooks" userId="34fc579134f071c1" providerId="LiveId" clId="{BC849E4D-C8B5-43CA-B6A7-EB0CEB54F3EF}" dt="2021-04-20T20:42:22.638" v="10424" actId="14100"/>
          <ac:spMkLst>
            <pc:docMk/>
            <pc:sldMk cId="2489474861" sldId="7101"/>
            <ac:spMk id="178" creationId="{4EF4F034-AFB6-4446-9D20-D1B280ED2C57}"/>
          </ac:spMkLst>
        </pc:spChg>
        <pc:spChg chg="add mod">
          <ac:chgData name="Al Brooks" userId="34fc579134f071c1" providerId="LiveId" clId="{BC849E4D-C8B5-43CA-B6A7-EB0CEB54F3EF}" dt="2021-04-20T20:41:09.513" v="10409"/>
          <ac:spMkLst>
            <pc:docMk/>
            <pc:sldMk cId="2489474861" sldId="7101"/>
            <ac:spMk id="179" creationId="{6C12DFBD-C047-47B1-BEF7-6B696200680E}"/>
          </ac:spMkLst>
        </pc:spChg>
        <pc:spChg chg="add mod">
          <ac:chgData name="Al Brooks" userId="34fc579134f071c1" providerId="LiveId" clId="{BC849E4D-C8B5-43CA-B6A7-EB0CEB54F3EF}" dt="2021-04-20T20:44:53.381" v="10469" actId="1035"/>
          <ac:spMkLst>
            <pc:docMk/>
            <pc:sldMk cId="2489474861" sldId="7101"/>
            <ac:spMk id="180" creationId="{C74ECD23-86A3-4165-B039-C8A0911692C5}"/>
          </ac:spMkLst>
        </pc:spChg>
        <pc:spChg chg="add del mod">
          <ac:chgData name="Al Brooks" userId="34fc579134f071c1" providerId="LiveId" clId="{BC849E4D-C8B5-43CA-B6A7-EB0CEB54F3EF}" dt="2021-04-20T20:44:36.351" v="10440" actId="478"/>
          <ac:spMkLst>
            <pc:docMk/>
            <pc:sldMk cId="2489474861" sldId="7101"/>
            <ac:spMk id="181" creationId="{F27C3EAF-BF18-4320-AA8F-6BEB4F26584E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20T20:48:43.482" v="10565" actId="478"/>
          <ac:spMkLst>
            <pc:docMk/>
            <pc:sldMk cId="2489474861" sldId="7101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20T20:40:03.228" v="10397" actId="167"/>
          <ac:picMkLst>
            <pc:docMk/>
            <pc:sldMk cId="2489474861" sldId="7101"/>
            <ac:picMk id="160" creationId="{BF4DECDD-C3FD-4FF4-AA98-2732DC019551}"/>
          </ac:picMkLst>
        </pc:pic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57" creationId="{85668601-C71B-437D-A6C8-64C4F3C134F5}"/>
          </ac:cxnSpMkLst>
        </pc:cxnChg>
        <pc:cxnChg chg="add mod">
          <ac:chgData name="Al Brooks" userId="34fc579134f071c1" providerId="LiveId" clId="{BC849E4D-C8B5-43CA-B6A7-EB0CEB54F3EF}" dt="2021-04-20T20:41:09.513" v="10409"/>
          <ac:cxnSpMkLst>
            <pc:docMk/>
            <pc:sldMk cId="2489474861" sldId="7101"/>
            <ac:cxnSpMk id="161" creationId="{0CBE6CB9-B513-4E55-AA04-D52F6F3E6A94}"/>
          </ac:cxnSpMkLst>
        </pc:cxnChg>
        <pc:cxnChg chg="add mod">
          <ac:chgData name="Al Brooks" userId="34fc579134f071c1" providerId="LiveId" clId="{BC849E4D-C8B5-43CA-B6A7-EB0CEB54F3EF}" dt="2021-04-20T20:41:09.513" v="10409"/>
          <ac:cxnSpMkLst>
            <pc:docMk/>
            <pc:sldMk cId="2489474861" sldId="7101"/>
            <ac:cxnSpMk id="162" creationId="{A38B8E3B-8DB4-47DC-B324-A852E16719CE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163" creationId="{208F37F3-ED42-4774-9E76-A32977372E66}"/>
          </ac:cxnSpMkLst>
        </pc:cxnChg>
        <pc:cxnChg chg="add del mod">
          <ac:chgData name="Al Brooks" userId="34fc579134f071c1" providerId="LiveId" clId="{BC849E4D-C8B5-43CA-B6A7-EB0CEB54F3EF}" dt="2021-04-20T20:45:00.812" v="10472" actId="478"/>
          <ac:cxnSpMkLst>
            <pc:docMk/>
            <pc:sldMk cId="2489474861" sldId="7101"/>
            <ac:cxnSpMk id="164" creationId="{8522E068-96BE-48A3-9039-513DA3B3A6CA}"/>
          </ac:cxnSpMkLst>
        </pc:cxnChg>
        <pc:cxnChg chg="add mod">
          <ac:chgData name="Al Brooks" userId="34fc579134f071c1" providerId="LiveId" clId="{BC849E4D-C8B5-43CA-B6A7-EB0CEB54F3EF}" dt="2021-04-20T20:41:09.513" v="10409"/>
          <ac:cxnSpMkLst>
            <pc:docMk/>
            <pc:sldMk cId="2489474861" sldId="7101"/>
            <ac:cxnSpMk id="176" creationId="{08322A4E-E8D0-4404-836A-11F0E236F8D5}"/>
          </ac:cxnSpMkLst>
        </pc:cxnChg>
        <pc:cxnChg chg="add del mod">
          <ac:chgData name="Al Brooks" userId="34fc579134f071c1" providerId="LiveId" clId="{BC849E4D-C8B5-43CA-B6A7-EB0CEB54F3EF}" dt="2021-04-20T20:44:47.298" v="10442" actId="478"/>
          <ac:cxnSpMkLst>
            <pc:docMk/>
            <pc:sldMk cId="2489474861" sldId="7101"/>
            <ac:cxnSpMk id="177" creationId="{2FA419B6-7645-4DCD-BA75-09765CBBE303}"/>
          </ac:cxnSpMkLst>
        </pc:cxnChg>
        <pc:cxnChg chg="add mod">
          <ac:chgData name="Al Brooks" userId="34fc579134f071c1" providerId="LiveId" clId="{BC849E4D-C8B5-43CA-B6A7-EB0CEB54F3EF}" dt="2021-04-20T20:42:09.139" v="10416" actId="14100"/>
          <ac:cxnSpMkLst>
            <pc:docMk/>
            <pc:sldMk cId="2489474861" sldId="7101"/>
            <ac:cxnSpMk id="182" creationId="{77A6F53A-3855-489D-925E-11C6BD3F9325}"/>
          </ac:cxnSpMkLst>
        </pc:cxnChg>
        <pc:cxnChg chg="add mod">
          <ac:chgData name="Al Brooks" userId="34fc579134f071c1" providerId="LiveId" clId="{BC849E4D-C8B5-43CA-B6A7-EB0CEB54F3EF}" dt="2021-04-20T20:44:28.398" v="10438" actId="14100"/>
          <ac:cxnSpMkLst>
            <pc:docMk/>
            <pc:sldMk cId="2489474861" sldId="7101"/>
            <ac:cxnSpMk id="183" creationId="{F975CD4E-E9B4-46CB-A518-F686447606A8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20T20:48:43.482" v="10565" actId="478"/>
          <ac:cxnSpMkLst>
            <pc:docMk/>
            <pc:sldMk cId="2489474861" sldId="7101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BC849E4D-C8B5-43CA-B6A7-EB0CEB54F3EF}" dt="2021-04-21T21:19:01.079" v="12687" actId="2696"/>
        <pc:sldMkLst>
          <pc:docMk/>
          <pc:sldMk cId="77739449" sldId="7102"/>
        </pc:sldMkLst>
        <pc:spChg chg="mod">
          <ac:chgData name="Al Brooks" userId="34fc579134f071c1" providerId="LiveId" clId="{BC849E4D-C8B5-43CA-B6A7-EB0CEB54F3EF}" dt="2021-04-21T21:18:51.042" v="12686" actId="113"/>
          <ac:spMkLst>
            <pc:docMk/>
            <pc:sldMk cId="77739449" sldId="7102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21T20:59:40.250" v="12423" actId="167"/>
          <ac:spMkLst>
            <pc:docMk/>
            <pc:sldMk cId="77739449" sldId="7102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156" creationId="{2F29DF87-9EB9-4B8E-AC3E-688ECE59C9DE}"/>
          </ac:spMkLst>
        </pc:spChg>
        <pc:spChg chg="add mod">
          <ac:chgData name="Al Brooks" userId="34fc579134f071c1" providerId="LiveId" clId="{BC849E4D-C8B5-43CA-B6A7-EB0CEB54F3EF}" dt="2021-04-21T21:12:30.015" v="12537" actId="1076"/>
          <ac:spMkLst>
            <pc:docMk/>
            <pc:sldMk cId="77739449" sldId="7102"/>
            <ac:spMk id="158" creationId="{0DD02375-FE0A-4C67-B5A8-5397C78A7D7F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2" creationId="{FCAD3C9D-2D07-40A2-B910-195B29F2FAF7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4" creationId="{3096DF52-8FD4-4B42-B499-7BCCEF7AA27A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5" creationId="{65E7FEB8-A596-4535-B6F5-86E59A4290B7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6" creationId="{C0CE9CD0-22F8-4C27-9F0B-B2A33F617E15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7" creationId="{F3CBECB1-1926-426B-B533-717C26AB4283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8" creationId="{63F5F5A4-17BF-42F5-B885-EA5C4C6BF404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69" creationId="{733437F0-A737-4083-A4A4-80E9E58DD4B9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0" creationId="{0A37BA0B-2C82-458A-8399-436E32DA4BC5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1" creationId="{20F162B8-7E44-42DA-96B2-409C628115B8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2" creationId="{1A2ABF8D-57EC-4584-AE38-1FA170C37FA3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3" creationId="{AC2617A8-8CC9-4845-8665-EC0AFCD7F939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4" creationId="{3C1A40DB-133B-49BE-B3BF-49847DD7A223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5" creationId="{C781A87F-54D8-4159-952E-661A635CA4BE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6" creationId="{778E0653-E44B-4E14-9E92-D30BACD740AF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7" creationId="{EAD4309B-3499-47DC-BBBB-17D46F8AA4F1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78" creationId="{2B63516C-8A8A-42DF-9A95-D7CD5BE23610}"/>
          </ac:spMkLst>
        </pc:spChg>
        <pc:spChg chg="add del mod">
          <ac:chgData name="Al Brooks" userId="34fc579134f071c1" providerId="LiveId" clId="{BC849E4D-C8B5-43CA-B6A7-EB0CEB54F3EF}" dt="2021-04-21T21:11:41.397" v="12532"/>
          <ac:spMkLst>
            <pc:docMk/>
            <pc:sldMk cId="77739449" sldId="7102"/>
            <ac:spMk id="180" creationId="{4C12C109-3F8E-4023-81C7-5AD182EBC54D}"/>
          </ac:spMkLst>
        </pc:spChg>
        <pc:spChg chg="add del mod">
          <ac:chgData name="Al Brooks" userId="34fc579134f071c1" providerId="LiveId" clId="{BC849E4D-C8B5-43CA-B6A7-EB0CEB54F3EF}" dt="2021-04-21T21:12:20.336" v="12535" actId="478"/>
          <ac:spMkLst>
            <pc:docMk/>
            <pc:sldMk cId="77739449" sldId="7102"/>
            <ac:spMk id="181" creationId="{5CBBC099-24C3-48C7-B981-D96B17011C9C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4" creationId="{9DBED688-129E-41EB-9015-E70EEA6E1A17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5" creationId="{2644323F-1CF7-44EC-ADF2-2894F2AE5971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6" creationId="{6FBF5F19-93D1-485D-AC00-84D9BFF10569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7" creationId="{44595F85-A47E-46AE-9881-AF5D50D514AD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8" creationId="{B8E643A0-D423-421E-94AD-A92FD7DD77B2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89" creationId="{1D7A2E05-EBD7-49A6-8F51-AE0A74FF09BB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90" creationId="{27860DA0-A7A7-4820-B0D5-DAC06448F438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91" creationId="{AA164ACB-53AB-49DC-A61A-36876C26E1B4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92" creationId="{4D23E8D4-8FA2-45CE-BE02-A2CBBA1E9073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193" creationId="{D0481F12-7A94-4074-B4A2-48A8E5FEDF7A}"/>
          </ac:spMkLst>
        </pc:spChg>
        <pc:spChg chg="add del mod">
          <ac:chgData name="Al Brooks" userId="34fc579134f071c1" providerId="LiveId" clId="{BC849E4D-C8B5-43CA-B6A7-EB0CEB54F3EF}" dt="2021-04-21T21:12:54.551" v="12544" actId="478"/>
          <ac:spMkLst>
            <pc:docMk/>
            <pc:sldMk cId="77739449" sldId="7102"/>
            <ac:spMk id="194" creationId="{B4464832-D2A8-4880-9F36-C6EC619AFFEE}"/>
          </ac:spMkLst>
        </pc:spChg>
        <pc:spChg chg="add del mod">
          <ac:chgData name="Al Brooks" userId="34fc579134f071c1" providerId="LiveId" clId="{BC849E4D-C8B5-43CA-B6A7-EB0CEB54F3EF}" dt="2021-04-21T21:12:56.919" v="12545" actId="478"/>
          <ac:spMkLst>
            <pc:docMk/>
            <pc:sldMk cId="77739449" sldId="7102"/>
            <ac:spMk id="195" creationId="{24FCE1C1-6D8B-4B2B-825D-51C6E5EFF7DE}"/>
          </ac:spMkLst>
        </pc:spChg>
        <pc:spChg chg="add del mod">
          <ac:chgData name="Al Brooks" userId="34fc579134f071c1" providerId="LiveId" clId="{BC849E4D-C8B5-43CA-B6A7-EB0CEB54F3EF}" dt="2021-04-21T21:12:53.330" v="12543" actId="478"/>
          <ac:spMkLst>
            <pc:docMk/>
            <pc:sldMk cId="77739449" sldId="7102"/>
            <ac:spMk id="196" creationId="{AFE9E283-721A-4396-805F-B621BC0AD072}"/>
          </ac:spMkLst>
        </pc:spChg>
        <pc:spChg chg="add del mod">
          <ac:chgData name="Al Brooks" userId="34fc579134f071c1" providerId="LiveId" clId="{BC849E4D-C8B5-43CA-B6A7-EB0CEB54F3EF}" dt="2021-04-21T21:12:52.315" v="12542" actId="478"/>
          <ac:spMkLst>
            <pc:docMk/>
            <pc:sldMk cId="77739449" sldId="7102"/>
            <ac:spMk id="197" creationId="{EAE593CD-549E-46EF-A00A-F4BD7D05507C}"/>
          </ac:spMkLst>
        </pc:spChg>
        <pc:spChg chg="add del mod">
          <ac:chgData name="Al Brooks" userId="34fc579134f071c1" providerId="LiveId" clId="{BC849E4D-C8B5-43CA-B6A7-EB0CEB54F3EF}" dt="2021-04-21T21:12:25.664" v="12536" actId="478"/>
          <ac:spMkLst>
            <pc:docMk/>
            <pc:sldMk cId="77739449" sldId="7102"/>
            <ac:spMk id="198" creationId="{D7482CED-AAE3-4A0D-8F01-933564AC1C9F}"/>
          </ac:spMkLst>
        </pc:spChg>
        <pc:spChg chg="add del mod">
          <ac:chgData name="Al Brooks" userId="34fc579134f071c1" providerId="LiveId" clId="{BC849E4D-C8B5-43CA-B6A7-EB0CEB54F3EF}" dt="2021-04-21T21:13:03.917" v="12546" actId="478"/>
          <ac:spMkLst>
            <pc:docMk/>
            <pc:sldMk cId="77739449" sldId="7102"/>
            <ac:spMk id="199" creationId="{A45C3920-F96A-4B9C-9939-E2D92B4CA4FA}"/>
          </ac:spMkLst>
        </pc:spChg>
        <pc:spChg chg="add mod">
          <ac:chgData name="Al Brooks" userId="34fc579134f071c1" providerId="LiveId" clId="{BC849E4D-C8B5-43CA-B6A7-EB0CEB54F3EF}" dt="2021-04-21T21:12:34.428" v="12538" actId="108"/>
          <ac:spMkLst>
            <pc:docMk/>
            <pc:sldMk cId="77739449" sldId="7102"/>
            <ac:spMk id="200" creationId="{0F7A5DA4-8C3D-458D-9EC7-EAC957BC2D46}"/>
          </ac:spMkLst>
        </pc:spChg>
        <pc:spChg chg="add mod">
          <ac:chgData name="Al Brooks" userId="34fc579134f071c1" providerId="LiveId" clId="{BC849E4D-C8B5-43CA-B6A7-EB0CEB54F3EF}" dt="2021-04-21T21:12:45.545" v="12540" actId="1076"/>
          <ac:spMkLst>
            <pc:docMk/>
            <pc:sldMk cId="77739449" sldId="7102"/>
            <ac:spMk id="202" creationId="{5C3D0123-C370-4557-BD09-C7BD51FADE40}"/>
          </ac:spMkLst>
        </pc:spChg>
        <pc:spChg chg="add mod">
          <ac:chgData name="Al Brooks" userId="34fc579134f071c1" providerId="LiveId" clId="{BC849E4D-C8B5-43CA-B6A7-EB0CEB54F3EF}" dt="2021-04-21T21:12:08.473" v="12533"/>
          <ac:spMkLst>
            <pc:docMk/>
            <pc:sldMk cId="77739449" sldId="7102"/>
            <ac:spMk id="203" creationId="{739B6ADC-D0BB-4CC7-B8EA-8CA7B3B858F5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21T21:13:10.260" v="12547" actId="478"/>
          <ac:spMkLst>
            <pc:docMk/>
            <pc:sldMk cId="77739449" sldId="7102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21T20:59:18.229" v="12417" actId="167"/>
          <ac:picMkLst>
            <pc:docMk/>
            <pc:sldMk cId="77739449" sldId="7102"/>
            <ac:picMk id="159" creationId="{EB2496D5-1017-4833-8F67-0ED32FD61DC7}"/>
          </ac:picMkLst>
        </pc:pic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57" creationId="{85668601-C71B-437D-A6C8-64C4F3C134F5}"/>
          </ac:cxnSpMkLst>
        </pc:cxnChg>
        <pc:cxnChg chg="add del mod">
          <ac:chgData name="Al Brooks" userId="34fc579134f071c1" providerId="LiveId" clId="{BC849E4D-C8B5-43CA-B6A7-EB0CEB54F3EF}" dt="2021-04-21T21:11:41.397" v="12532"/>
          <ac:cxnSpMkLst>
            <pc:docMk/>
            <pc:sldMk cId="77739449" sldId="7102"/>
            <ac:cxnSpMk id="160" creationId="{AEC90FF4-DA31-4CD1-98D7-1A829302B299}"/>
          </ac:cxnSpMkLst>
        </pc:cxnChg>
        <pc:cxnChg chg="add del mod">
          <ac:chgData name="Al Brooks" userId="34fc579134f071c1" providerId="LiveId" clId="{BC849E4D-C8B5-43CA-B6A7-EB0CEB54F3EF}" dt="2021-04-21T21:11:41.397" v="12532"/>
          <ac:cxnSpMkLst>
            <pc:docMk/>
            <pc:sldMk cId="77739449" sldId="7102"/>
            <ac:cxnSpMk id="161" creationId="{B0F4B681-0521-4A1E-BDA4-FC49F41C6A7F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163" creationId="{208F37F3-ED42-4774-9E76-A32977372E66}"/>
          </ac:cxnSpMkLst>
        </pc:cxnChg>
        <pc:cxnChg chg="add del mod">
          <ac:chgData name="Al Brooks" userId="34fc579134f071c1" providerId="LiveId" clId="{BC849E4D-C8B5-43CA-B6A7-EB0CEB54F3EF}" dt="2021-04-21T21:11:41.397" v="12532"/>
          <ac:cxnSpMkLst>
            <pc:docMk/>
            <pc:sldMk cId="77739449" sldId="7102"/>
            <ac:cxnSpMk id="179" creationId="{4C6BEDDC-AAB9-411F-B403-AAAE128207DB}"/>
          </ac:cxnSpMkLst>
        </pc:cxnChg>
        <pc:cxnChg chg="add mod">
          <ac:chgData name="Al Brooks" userId="34fc579134f071c1" providerId="LiveId" clId="{BC849E4D-C8B5-43CA-B6A7-EB0CEB54F3EF}" dt="2021-04-21T21:12:08.473" v="12533"/>
          <ac:cxnSpMkLst>
            <pc:docMk/>
            <pc:sldMk cId="77739449" sldId="7102"/>
            <ac:cxnSpMk id="182" creationId="{CB253570-5756-4F23-B6BD-336FC25C5CC3}"/>
          </ac:cxnSpMkLst>
        </pc:cxnChg>
        <pc:cxnChg chg="add mod">
          <ac:chgData name="Al Brooks" userId="34fc579134f071c1" providerId="LiveId" clId="{BC849E4D-C8B5-43CA-B6A7-EB0CEB54F3EF}" dt="2021-04-21T21:12:08.473" v="12533"/>
          <ac:cxnSpMkLst>
            <pc:docMk/>
            <pc:sldMk cId="77739449" sldId="7102"/>
            <ac:cxnSpMk id="183" creationId="{BC239BC2-0051-4082-9816-01FE4EEB9E65}"/>
          </ac:cxnSpMkLst>
        </pc:cxnChg>
        <pc:cxnChg chg="add mod">
          <ac:chgData name="Al Brooks" userId="34fc579134f071c1" providerId="LiveId" clId="{BC849E4D-C8B5-43CA-B6A7-EB0CEB54F3EF}" dt="2021-04-21T21:12:40.784" v="12539" actId="108"/>
          <ac:cxnSpMkLst>
            <pc:docMk/>
            <pc:sldMk cId="77739449" sldId="7102"/>
            <ac:cxnSpMk id="201" creationId="{D73AC1B6-FC96-428D-84FE-FF10C7ABA9D9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21T21:13:10.260" v="12547" actId="478"/>
          <ac:cxnSpMkLst>
            <pc:docMk/>
            <pc:sldMk cId="77739449" sldId="7102"/>
            <ac:cxnSpMk id="225" creationId="{3B2E5016-D6DA-482F-BCE2-B5A64CE1D387}"/>
          </ac:cxnSpMkLst>
        </pc:cxnChg>
      </pc:sldChg>
      <pc:sldChg chg="addSp delSp modSp mod">
        <pc:chgData name="Al Brooks" userId="34fc579134f071c1" providerId="LiveId" clId="{BC849E4D-C8B5-43CA-B6A7-EB0CEB54F3EF}" dt="2021-04-16T21:16:28.385" v="4877" actId="20577"/>
        <pc:sldMkLst>
          <pc:docMk/>
          <pc:sldMk cId="2027535969" sldId="7131"/>
        </pc:sldMkLst>
        <pc:spChg chg="mod">
          <ac:chgData name="Al Brooks" userId="34fc579134f071c1" providerId="LiveId" clId="{BC849E4D-C8B5-43CA-B6A7-EB0CEB54F3EF}" dt="2021-04-16T21:16:28.385" v="4877" actId="20577"/>
          <ac:spMkLst>
            <pc:docMk/>
            <pc:sldMk cId="2027535969" sldId="7131"/>
            <ac:spMk id="7" creationId="{06ABEF3B-ABC1-4B76-8DC9-9BED300F1E4A}"/>
          </ac:spMkLst>
        </pc:spChg>
        <pc:picChg chg="del">
          <ac:chgData name="Al Brooks" userId="34fc579134f071c1" providerId="LiveId" clId="{BC849E4D-C8B5-43CA-B6A7-EB0CEB54F3EF}" dt="2021-04-16T21:16:06.505" v="4867" actId="478"/>
          <ac:picMkLst>
            <pc:docMk/>
            <pc:sldMk cId="2027535969" sldId="7131"/>
            <ac:picMk id="3" creationId="{3F28F063-72BD-4CFC-8BB8-2107954B6D3C}"/>
          </ac:picMkLst>
        </pc:picChg>
        <pc:picChg chg="add mod">
          <ac:chgData name="Al Brooks" userId="34fc579134f071c1" providerId="LiveId" clId="{BC849E4D-C8B5-43CA-B6A7-EB0CEB54F3EF}" dt="2021-04-16T21:16:13.052" v="4870" actId="1076"/>
          <ac:picMkLst>
            <pc:docMk/>
            <pc:sldMk cId="2027535969" sldId="7131"/>
            <ac:picMk id="4" creationId="{D5EA9B73-DF7D-403A-BB63-40241AAC5095}"/>
          </ac:picMkLst>
        </pc:picChg>
      </pc:sldChg>
      <pc:sldChg chg="del">
        <pc:chgData name="Al Brooks" userId="34fc579134f071c1" providerId="LiveId" clId="{BC849E4D-C8B5-43CA-B6A7-EB0CEB54F3EF}" dt="2021-04-15T15:25:57.798" v="1337" actId="47"/>
        <pc:sldMkLst>
          <pc:docMk/>
          <pc:sldMk cId="3127557045" sldId="7135"/>
        </pc:sldMkLst>
      </pc:sldChg>
      <pc:sldChg chg="addSp delSp modSp del mod ord">
        <pc:chgData name="Al Brooks" userId="34fc579134f071c1" providerId="LiveId" clId="{BC849E4D-C8B5-43CA-B6A7-EB0CEB54F3EF}" dt="2021-04-16T17:11:28.537" v="3402" actId="47"/>
        <pc:sldMkLst>
          <pc:docMk/>
          <pc:sldMk cId="4007212770" sldId="7136"/>
        </pc:sldMkLst>
        <pc:spChg chg="mod">
          <ac:chgData name="Al Brooks" userId="34fc579134f071c1" providerId="LiveId" clId="{BC849E4D-C8B5-43CA-B6A7-EB0CEB54F3EF}" dt="2021-04-15T20:25:17.588" v="1743" actId="20577"/>
          <ac:spMkLst>
            <pc:docMk/>
            <pc:sldMk cId="4007212770" sldId="7136"/>
            <ac:spMk id="5" creationId="{00000000-0000-0000-0000-000000000000}"/>
          </ac:spMkLst>
        </pc:spChg>
        <pc:spChg chg="add mod">
          <ac:chgData name="Al Brooks" userId="34fc579134f071c1" providerId="LiveId" clId="{BC849E4D-C8B5-43CA-B6A7-EB0CEB54F3EF}" dt="2021-04-15T20:29:45.406" v="1780" actId="571"/>
          <ac:spMkLst>
            <pc:docMk/>
            <pc:sldMk cId="4007212770" sldId="7136"/>
            <ac:spMk id="172" creationId="{DD4FD8F5-B294-4185-A452-8AAA60C79EAD}"/>
          </ac:spMkLst>
        </pc:spChg>
        <pc:spChg chg="add mod">
          <ac:chgData name="Al Brooks" userId="34fc579134f071c1" providerId="LiveId" clId="{BC849E4D-C8B5-43CA-B6A7-EB0CEB54F3EF}" dt="2021-04-15T20:29:48.494" v="1781" actId="571"/>
          <ac:spMkLst>
            <pc:docMk/>
            <pc:sldMk cId="4007212770" sldId="7136"/>
            <ac:spMk id="173" creationId="{4DD5B500-3589-42EC-891D-CC300E95E525}"/>
          </ac:spMkLst>
        </pc:spChg>
        <pc:spChg chg="add mod">
          <ac:chgData name="Al Brooks" userId="34fc579134f071c1" providerId="LiveId" clId="{BC849E4D-C8B5-43CA-B6A7-EB0CEB54F3EF}" dt="2021-04-15T20:29:52.446" v="1782" actId="571"/>
          <ac:spMkLst>
            <pc:docMk/>
            <pc:sldMk cId="4007212770" sldId="7136"/>
            <ac:spMk id="174" creationId="{D5F6594A-DED8-4B4B-A8CA-528A0E09E13D}"/>
          </ac:spMkLst>
        </pc:spChg>
        <pc:spChg chg="add mod">
          <ac:chgData name="Al Brooks" userId="34fc579134f071c1" providerId="LiveId" clId="{BC849E4D-C8B5-43CA-B6A7-EB0CEB54F3EF}" dt="2021-04-15T20:29:59.014" v="1784" actId="1076"/>
          <ac:spMkLst>
            <pc:docMk/>
            <pc:sldMk cId="4007212770" sldId="7136"/>
            <ac:spMk id="175" creationId="{322FA859-A54C-4F5F-A387-8D0FA94862F9}"/>
          </ac:spMkLst>
        </pc:spChg>
        <pc:spChg chg="add mod">
          <ac:chgData name="Al Brooks" userId="34fc579134f071c1" providerId="LiveId" clId="{BC849E4D-C8B5-43CA-B6A7-EB0CEB54F3EF}" dt="2021-04-15T20:30:16.520" v="1786" actId="1076"/>
          <ac:spMkLst>
            <pc:docMk/>
            <pc:sldMk cId="4007212770" sldId="7136"/>
            <ac:spMk id="176" creationId="{6947E416-5C4D-4A4E-B4E9-028647C87BF4}"/>
          </ac:spMkLst>
        </pc:spChg>
        <pc:spChg chg="add mod">
          <ac:chgData name="Al Brooks" userId="34fc579134f071c1" providerId="LiveId" clId="{BC849E4D-C8B5-43CA-B6A7-EB0CEB54F3EF}" dt="2021-04-15T20:30:24.476" v="1787" actId="571"/>
          <ac:spMkLst>
            <pc:docMk/>
            <pc:sldMk cId="4007212770" sldId="7136"/>
            <ac:spMk id="177" creationId="{82029C14-BF66-4FE2-A405-30F36FA89C2A}"/>
          </ac:spMkLst>
        </pc:spChg>
        <pc:spChg chg="add mod">
          <ac:chgData name="Al Brooks" userId="34fc579134f071c1" providerId="LiveId" clId="{BC849E4D-C8B5-43CA-B6A7-EB0CEB54F3EF}" dt="2021-04-15T20:30:32.116" v="1788" actId="571"/>
          <ac:spMkLst>
            <pc:docMk/>
            <pc:sldMk cId="4007212770" sldId="7136"/>
            <ac:spMk id="178" creationId="{72F8C8AF-C94F-453E-B17A-D87083A7B94E}"/>
          </ac:spMkLst>
        </pc:spChg>
        <pc:spChg chg="add mod">
          <ac:chgData name="Al Brooks" userId="34fc579134f071c1" providerId="LiveId" clId="{BC849E4D-C8B5-43CA-B6A7-EB0CEB54F3EF}" dt="2021-04-15T20:30:40.460" v="1789" actId="571"/>
          <ac:spMkLst>
            <pc:docMk/>
            <pc:sldMk cId="4007212770" sldId="7136"/>
            <ac:spMk id="179" creationId="{93BE5D94-F2CA-45D5-B7D1-895579C38345}"/>
          </ac:spMkLst>
        </pc:spChg>
        <pc:spChg chg="add mod">
          <ac:chgData name="Al Brooks" userId="34fc579134f071c1" providerId="LiveId" clId="{BC849E4D-C8B5-43CA-B6A7-EB0CEB54F3EF}" dt="2021-04-15T20:30:42.341" v="1790" actId="571"/>
          <ac:spMkLst>
            <pc:docMk/>
            <pc:sldMk cId="4007212770" sldId="7136"/>
            <ac:spMk id="180" creationId="{6C9AA73A-C276-4B94-8DEB-502603334478}"/>
          </ac:spMkLst>
        </pc:spChg>
        <pc:spChg chg="add mod">
          <ac:chgData name="Al Brooks" userId="34fc579134f071c1" providerId="LiveId" clId="{BC849E4D-C8B5-43CA-B6A7-EB0CEB54F3EF}" dt="2021-04-15T20:30:47.221" v="1791" actId="571"/>
          <ac:spMkLst>
            <pc:docMk/>
            <pc:sldMk cId="4007212770" sldId="7136"/>
            <ac:spMk id="181" creationId="{1CE3EDC9-3D23-48EE-96C5-0342D0397600}"/>
          </ac:spMkLst>
        </pc:spChg>
        <pc:spChg chg="add mod">
          <ac:chgData name="Al Brooks" userId="34fc579134f071c1" providerId="LiveId" clId="{BC849E4D-C8B5-43CA-B6A7-EB0CEB54F3EF}" dt="2021-04-15T20:30:49.895" v="1792" actId="571"/>
          <ac:spMkLst>
            <pc:docMk/>
            <pc:sldMk cId="4007212770" sldId="7136"/>
            <ac:spMk id="182" creationId="{FAB648B1-9E04-4C80-8F5E-FA5E82F4B47B}"/>
          </ac:spMkLst>
        </pc:spChg>
        <pc:spChg chg="add mod">
          <ac:chgData name="Al Brooks" userId="34fc579134f071c1" providerId="LiveId" clId="{BC849E4D-C8B5-43CA-B6A7-EB0CEB54F3EF}" dt="2021-04-15T20:30:51.895" v="1793" actId="571"/>
          <ac:spMkLst>
            <pc:docMk/>
            <pc:sldMk cId="4007212770" sldId="7136"/>
            <ac:spMk id="183" creationId="{C65707C9-8A8A-47E7-8A34-E9F71DD16287}"/>
          </ac:spMkLst>
        </pc:spChg>
        <pc:spChg chg="add mod">
          <ac:chgData name="Al Brooks" userId="34fc579134f071c1" providerId="LiveId" clId="{BC849E4D-C8B5-43CA-B6A7-EB0CEB54F3EF}" dt="2021-04-15T20:31:05.186" v="1796" actId="14100"/>
          <ac:spMkLst>
            <pc:docMk/>
            <pc:sldMk cId="4007212770" sldId="7136"/>
            <ac:spMk id="184" creationId="{96DE8983-0EC5-413E-8F05-3C1D93A6B0B0}"/>
          </ac:spMkLst>
        </pc:spChg>
        <pc:spChg chg="add mod">
          <ac:chgData name="Al Brooks" userId="34fc579134f071c1" providerId="LiveId" clId="{BC849E4D-C8B5-43CA-B6A7-EB0CEB54F3EF}" dt="2021-04-15T20:36:13.444" v="1918" actId="108"/>
          <ac:spMkLst>
            <pc:docMk/>
            <pc:sldMk cId="4007212770" sldId="7136"/>
            <ac:spMk id="186" creationId="{BB1D42A1-0CEF-4497-A243-BEE7CFE36670}"/>
          </ac:spMkLst>
        </pc:spChg>
        <pc:spChg chg="add mod">
          <ac:chgData name="Al Brooks" userId="34fc579134f071c1" providerId="LiveId" clId="{BC849E4D-C8B5-43CA-B6A7-EB0CEB54F3EF}" dt="2021-04-15T20:40:39.525" v="1965" actId="1076"/>
          <ac:spMkLst>
            <pc:docMk/>
            <pc:sldMk cId="4007212770" sldId="7136"/>
            <ac:spMk id="187" creationId="{7B983740-2BFC-4746-A5C1-04560F681FEF}"/>
          </ac:spMkLst>
        </pc:spChg>
        <pc:spChg chg="add mod">
          <ac:chgData name="Al Brooks" userId="34fc579134f071c1" providerId="LiveId" clId="{BC849E4D-C8B5-43CA-B6A7-EB0CEB54F3EF}" dt="2021-04-15T20:32:18.811" v="1814" actId="108"/>
          <ac:spMkLst>
            <pc:docMk/>
            <pc:sldMk cId="4007212770" sldId="7136"/>
            <ac:spMk id="188" creationId="{B26EF1D5-790E-43A6-AFBE-A2DBA0959DEB}"/>
          </ac:spMkLst>
        </pc:spChg>
        <pc:spChg chg="add mod">
          <ac:chgData name="Al Brooks" userId="34fc579134f071c1" providerId="LiveId" clId="{BC849E4D-C8B5-43CA-B6A7-EB0CEB54F3EF}" dt="2021-04-15T20:32:57.363" v="1826" actId="108"/>
          <ac:spMkLst>
            <pc:docMk/>
            <pc:sldMk cId="4007212770" sldId="7136"/>
            <ac:spMk id="190" creationId="{B69C1EA6-BD13-4C48-8483-642ACE35EBEF}"/>
          </ac:spMkLst>
        </pc:spChg>
        <pc:spChg chg="add mod">
          <ac:chgData name="Al Brooks" userId="34fc579134f071c1" providerId="LiveId" clId="{BC849E4D-C8B5-43CA-B6A7-EB0CEB54F3EF}" dt="2021-04-15T20:33:07.585" v="1828" actId="14100"/>
          <ac:spMkLst>
            <pc:docMk/>
            <pc:sldMk cId="4007212770" sldId="7136"/>
            <ac:spMk id="191" creationId="{8322F47F-CF5B-4C9B-B828-F264BE0DC5DF}"/>
          </ac:spMkLst>
        </pc:spChg>
        <pc:spChg chg="add mod">
          <ac:chgData name="Al Brooks" userId="34fc579134f071c1" providerId="LiveId" clId="{BC849E4D-C8B5-43CA-B6A7-EB0CEB54F3EF}" dt="2021-04-15T20:40:28.364" v="1964" actId="14100"/>
          <ac:spMkLst>
            <pc:docMk/>
            <pc:sldMk cId="4007212770" sldId="7136"/>
            <ac:spMk id="192" creationId="{2BFCF78D-6971-4612-AF2A-B966EE98C8F2}"/>
          </ac:spMkLst>
        </pc:spChg>
        <pc:spChg chg="add mod">
          <ac:chgData name="Al Brooks" userId="34fc579134f071c1" providerId="LiveId" clId="{BC849E4D-C8B5-43CA-B6A7-EB0CEB54F3EF}" dt="2021-04-15T20:33:52.617" v="1845" actId="14100"/>
          <ac:spMkLst>
            <pc:docMk/>
            <pc:sldMk cId="4007212770" sldId="7136"/>
            <ac:spMk id="193" creationId="{40FE3002-D2BB-46EA-9C88-84F9EEEE934F}"/>
          </ac:spMkLst>
        </pc:spChg>
        <pc:spChg chg="add mod">
          <ac:chgData name="Al Brooks" userId="34fc579134f071c1" providerId="LiveId" clId="{BC849E4D-C8B5-43CA-B6A7-EB0CEB54F3EF}" dt="2021-04-15T20:34:38.042" v="1877" actId="207"/>
          <ac:spMkLst>
            <pc:docMk/>
            <pc:sldMk cId="4007212770" sldId="7136"/>
            <ac:spMk id="194" creationId="{E8FDB728-C6D0-4B76-9AF6-2A82BD6447F6}"/>
          </ac:spMkLst>
        </pc:spChg>
        <pc:spChg chg="add mod">
          <ac:chgData name="Al Brooks" userId="34fc579134f071c1" providerId="LiveId" clId="{BC849E4D-C8B5-43CA-B6A7-EB0CEB54F3EF}" dt="2021-04-15T20:34:51.606" v="1878" actId="571"/>
          <ac:spMkLst>
            <pc:docMk/>
            <pc:sldMk cId="4007212770" sldId="7136"/>
            <ac:spMk id="195" creationId="{68A1DB82-6539-4313-A5FF-37FC3C68EDB1}"/>
          </ac:spMkLst>
        </pc:spChg>
        <pc:spChg chg="add mod">
          <ac:chgData name="Al Brooks" userId="34fc579134f071c1" providerId="LiveId" clId="{BC849E4D-C8B5-43CA-B6A7-EB0CEB54F3EF}" dt="2021-04-15T20:34:56.455" v="1880" actId="1076"/>
          <ac:spMkLst>
            <pc:docMk/>
            <pc:sldMk cId="4007212770" sldId="7136"/>
            <ac:spMk id="196" creationId="{BBDB2597-54DC-4E19-A63E-93293340977C}"/>
          </ac:spMkLst>
        </pc:spChg>
        <pc:spChg chg="add mod">
          <ac:chgData name="Al Brooks" userId="34fc579134f071c1" providerId="LiveId" clId="{BC849E4D-C8B5-43CA-B6A7-EB0CEB54F3EF}" dt="2021-04-15T20:34:59.542" v="1881" actId="571"/>
          <ac:spMkLst>
            <pc:docMk/>
            <pc:sldMk cId="4007212770" sldId="7136"/>
            <ac:spMk id="197" creationId="{54A48F57-B435-4FCC-A999-A60A7948C2F9}"/>
          </ac:spMkLst>
        </pc:spChg>
        <pc:spChg chg="add mod">
          <ac:chgData name="Al Brooks" userId="34fc579134f071c1" providerId="LiveId" clId="{BC849E4D-C8B5-43CA-B6A7-EB0CEB54F3EF}" dt="2021-04-15T20:35:05.608" v="1882" actId="571"/>
          <ac:spMkLst>
            <pc:docMk/>
            <pc:sldMk cId="4007212770" sldId="7136"/>
            <ac:spMk id="198" creationId="{18E0DF11-18A8-4372-8F2C-432504395825}"/>
          </ac:spMkLst>
        </pc:spChg>
        <pc:spChg chg="add mod">
          <ac:chgData name="Al Brooks" userId="34fc579134f071c1" providerId="LiveId" clId="{BC849E4D-C8B5-43CA-B6A7-EB0CEB54F3EF}" dt="2021-04-15T20:35:15.906" v="1906" actId="1076"/>
          <ac:spMkLst>
            <pc:docMk/>
            <pc:sldMk cId="4007212770" sldId="7136"/>
            <ac:spMk id="199" creationId="{C15B6B5E-D17C-4CF4-A696-BA8080F5345B}"/>
          </ac:spMkLst>
        </pc:spChg>
        <pc:spChg chg="add mod">
          <ac:chgData name="Al Brooks" userId="34fc579134f071c1" providerId="LiveId" clId="{BC849E4D-C8B5-43CA-B6A7-EB0CEB54F3EF}" dt="2021-04-15T20:37:18.064" v="1919" actId="571"/>
          <ac:spMkLst>
            <pc:docMk/>
            <pc:sldMk cId="4007212770" sldId="7136"/>
            <ac:spMk id="201" creationId="{4408E7DA-8C23-465E-8929-90B5053FC6E0}"/>
          </ac:spMkLst>
        </pc:spChg>
        <pc:spChg chg="add mod">
          <ac:chgData name="Al Brooks" userId="34fc579134f071c1" providerId="LiveId" clId="{BC849E4D-C8B5-43CA-B6A7-EB0CEB54F3EF}" dt="2021-04-15T20:37:55.898" v="1928" actId="108"/>
          <ac:spMkLst>
            <pc:docMk/>
            <pc:sldMk cId="4007212770" sldId="7136"/>
            <ac:spMk id="202" creationId="{124FF77C-A6B9-4BB2-BF7D-D382AE258E01}"/>
          </ac:spMkLst>
        </pc:spChg>
        <pc:spChg chg="add mod">
          <ac:chgData name="Al Brooks" userId="34fc579134f071c1" providerId="LiveId" clId="{BC849E4D-C8B5-43CA-B6A7-EB0CEB54F3EF}" dt="2021-04-15T20:38:06.499" v="1930" actId="1076"/>
          <ac:spMkLst>
            <pc:docMk/>
            <pc:sldMk cId="4007212770" sldId="7136"/>
            <ac:spMk id="203" creationId="{799DCD84-50D5-4D62-8BBC-B954A1FFEF5F}"/>
          </ac:spMkLst>
        </pc:spChg>
        <pc:spChg chg="add mod">
          <ac:chgData name="Al Brooks" userId="34fc579134f071c1" providerId="LiveId" clId="{BC849E4D-C8B5-43CA-B6A7-EB0CEB54F3EF}" dt="2021-04-15T22:10:22.806" v="2505" actId="14100"/>
          <ac:spMkLst>
            <pc:docMk/>
            <pc:sldMk cId="4007212770" sldId="7136"/>
            <ac:spMk id="204" creationId="{E0F5C69D-4366-44B2-A879-A060A61632D9}"/>
          </ac:spMkLst>
        </pc:spChg>
        <pc:spChg chg="add mod">
          <ac:chgData name="Al Brooks" userId="34fc579134f071c1" providerId="LiveId" clId="{BC849E4D-C8B5-43CA-B6A7-EB0CEB54F3EF}" dt="2021-04-15T20:39:55.655" v="1959" actId="1076"/>
          <ac:spMkLst>
            <pc:docMk/>
            <pc:sldMk cId="4007212770" sldId="7136"/>
            <ac:spMk id="205" creationId="{0E3FB5B3-970D-447F-8C1C-B624C7A3AEFB}"/>
          </ac:spMkLst>
        </pc:spChg>
        <pc:picChg chg="add mod">
          <ac:chgData name="Al Brooks" userId="34fc579134f071c1" providerId="LiveId" clId="{BC849E4D-C8B5-43CA-B6A7-EB0CEB54F3EF}" dt="2021-04-15T20:36:02.966" v="1916" actId="1076"/>
          <ac:picMkLst>
            <pc:docMk/>
            <pc:sldMk cId="4007212770" sldId="7136"/>
            <ac:picMk id="3" creationId="{47E501BB-0EA1-40FE-86AD-F413479A86D2}"/>
          </ac:picMkLst>
        </pc:picChg>
        <pc:cxnChg chg="add mod">
          <ac:chgData name="Al Brooks" userId="34fc579134f071c1" providerId="LiveId" clId="{BC849E4D-C8B5-43CA-B6A7-EB0CEB54F3EF}" dt="2021-04-15T20:25:35.220" v="1745" actId="14100"/>
          <ac:cxnSpMkLst>
            <pc:docMk/>
            <pc:sldMk cId="4007212770" sldId="7136"/>
            <ac:cxnSpMk id="158" creationId="{8E72BB24-44BA-4F0F-94D7-2369864DA7F1}"/>
          </ac:cxnSpMkLst>
        </pc:cxnChg>
        <pc:cxnChg chg="add mod">
          <ac:chgData name="Al Brooks" userId="34fc579134f071c1" providerId="LiveId" clId="{BC849E4D-C8B5-43CA-B6A7-EB0CEB54F3EF}" dt="2021-04-15T20:28:31.930" v="1771" actId="14100"/>
          <ac:cxnSpMkLst>
            <pc:docMk/>
            <pc:sldMk cId="4007212770" sldId="7136"/>
            <ac:cxnSpMk id="159" creationId="{BEF90D66-8191-4E9A-8F63-62D53B67F52E}"/>
          </ac:cxnSpMkLst>
        </pc:cxnChg>
        <pc:cxnChg chg="add mod">
          <ac:chgData name="Al Brooks" userId="34fc579134f071c1" providerId="LiveId" clId="{BC849E4D-C8B5-43CA-B6A7-EB0CEB54F3EF}" dt="2021-04-15T20:26:03.967" v="1750" actId="14100"/>
          <ac:cxnSpMkLst>
            <pc:docMk/>
            <pc:sldMk cId="4007212770" sldId="7136"/>
            <ac:cxnSpMk id="160" creationId="{E48D5A42-5F81-413A-A63E-333AA15D1327}"/>
          </ac:cxnSpMkLst>
        </pc:cxnChg>
        <pc:cxnChg chg="add mod">
          <ac:chgData name="Al Brooks" userId="34fc579134f071c1" providerId="LiveId" clId="{BC849E4D-C8B5-43CA-B6A7-EB0CEB54F3EF}" dt="2021-04-15T20:26:16.272" v="1752" actId="14100"/>
          <ac:cxnSpMkLst>
            <pc:docMk/>
            <pc:sldMk cId="4007212770" sldId="7136"/>
            <ac:cxnSpMk id="161" creationId="{399090A7-E017-4DCB-8566-628FC97A2C98}"/>
          </ac:cxnSpMkLst>
        </pc:cxnChg>
        <pc:cxnChg chg="add mod">
          <ac:chgData name="Al Brooks" userId="34fc579134f071c1" providerId="LiveId" clId="{BC849E4D-C8B5-43CA-B6A7-EB0CEB54F3EF}" dt="2021-04-15T20:26:29.666" v="1754" actId="14100"/>
          <ac:cxnSpMkLst>
            <pc:docMk/>
            <pc:sldMk cId="4007212770" sldId="7136"/>
            <ac:cxnSpMk id="162" creationId="{ADD22E73-7D8E-479F-A208-3EDADDCBF379}"/>
          </ac:cxnSpMkLst>
        </pc:cxnChg>
        <pc:cxnChg chg="add mod">
          <ac:chgData name="Al Brooks" userId="34fc579134f071c1" providerId="LiveId" clId="{BC849E4D-C8B5-43CA-B6A7-EB0CEB54F3EF}" dt="2021-04-15T20:27:21.706" v="1763" actId="14100"/>
          <ac:cxnSpMkLst>
            <pc:docMk/>
            <pc:sldMk cId="4007212770" sldId="7136"/>
            <ac:cxnSpMk id="164" creationId="{02EBAC10-A0C4-4FEC-B9C4-809B31A56CA8}"/>
          </ac:cxnSpMkLst>
        </pc:cxnChg>
        <pc:cxnChg chg="add mod">
          <ac:chgData name="Al Brooks" userId="34fc579134f071c1" providerId="LiveId" clId="{BC849E4D-C8B5-43CA-B6A7-EB0CEB54F3EF}" dt="2021-04-15T20:26:53.896" v="1758" actId="14100"/>
          <ac:cxnSpMkLst>
            <pc:docMk/>
            <pc:sldMk cId="4007212770" sldId="7136"/>
            <ac:cxnSpMk id="165" creationId="{5849292A-0F87-4A9F-8B85-94AFA7B45AF3}"/>
          </ac:cxnSpMkLst>
        </pc:cxnChg>
        <pc:cxnChg chg="add mod">
          <ac:chgData name="Al Brooks" userId="34fc579134f071c1" providerId="LiveId" clId="{BC849E4D-C8B5-43CA-B6A7-EB0CEB54F3EF}" dt="2021-04-15T20:27:07.882" v="1761" actId="14100"/>
          <ac:cxnSpMkLst>
            <pc:docMk/>
            <pc:sldMk cId="4007212770" sldId="7136"/>
            <ac:cxnSpMk id="166" creationId="{CA4EA20D-DA04-4806-9907-0C15ACF7C46C}"/>
          </ac:cxnSpMkLst>
        </pc:cxnChg>
        <pc:cxnChg chg="add mod">
          <ac:chgData name="Al Brooks" userId="34fc579134f071c1" providerId="LiveId" clId="{BC849E4D-C8B5-43CA-B6A7-EB0CEB54F3EF}" dt="2021-04-15T20:28:55.847" v="1774" actId="14100"/>
          <ac:cxnSpMkLst>
            <pc:docMk/>
            <pc:sldMk cId="4007212770" sldId="7136"/>
            <ac:cxnSpMk id="167" creationId="{0E607D3A-ABF8-4571-A54A-F53D0176D734}"/>
          </ac:cxnSpMkLst>
        </pc:cxnChg>
        <pc:cxnChg chg="add del mod">
          <ac:chgData name="Al Brooks" userId="34fc579134f071c1" providerId="LiveId" clId="{BC849E4D-C8B5-43CA-B6A7-EB0CEB54F3EF}" dt="2021-04-15T20:40:11.929" v="1962" actId="478"/>
          <ac:cxnSpMkLst>
            <pc:docMk/>
            <pc:sldMk cId="4007212770" sldId="7136"/>
            <ac:cxnSpMk id="168" creationId="{8798B848-C553-4093-824C-656E32C1AD69}"/>
          </ac:cxnSpMkLst>
        </pc:cxnChg>
        <pc:cxnChg chg="add mod">
          <ac:chgData name="Al Brooks" userId="34fc579134f071c1" providerId="LiveId" clId="{BC849E4D-C8B5-43CA-B6A7-EB0CEB54F3EF}" dt="2021-04-15T20:28:45.700" v="1773" actId="14100"/>
          <ac:cxnSpMkLst>
            <pc:docMk/>
            <pc:sldMk cId="4007212770" sldId="7136"/>
            <ac:cxnSpMk id="169" creationId="{42FED877-D331-404C-B8AC-45A40BBAF6B0}"/>
          </ac:cxnSpMkLst>
        </pc:cxnChg>
        <pc:cxnChg chg="add mod">
          <ac:chgData name="Al Brooks" userId="34fc579134f071c1" providerId="LiveId" clId="{BC849E4D-C8B5-43CA-B6A7-EB0CEB54F3EF}" dt="2021-04-15T20:29:13.793" v="1776" actId="14100"/>
          <ac:cxnSpMkLst>
            <pc:docMk/>
            <pc:sldMk cId="4007212770" sldId="7136"/>
            <ac:cxnSpMk id="170" creationId="{C415C661-054D-4233-AC1D-04D5C11D8857}"/>
          </ac:cxnSpMkLst>
        </pc:cxnChg>
        <pc:cxnChg chg="add mod">
          <ac:chgData name="Al Brooks" userId="34fc579134f071c1" providerId="LiveId" clId="{BC849E4D-C8B5-43CA-B6A7-EB0CEB54F3EF}" dt="2021-04-15T20:31:33.170" v="1799" actId="14100"/>
          <ac:cxnSpMkLst>
            <pc:docMk/>
            <pc:sldMk cId="4007212770" sldId="7136"/>
            <ac:cxnSpMk id="171" creationId="{FF7C1830-8B59-4CDC-BAFA-F91B8600B91E}"/>
          </ac:cxnSpMkLst>
        </pc:cxnChg>
        <pc:cxnChg chg="add mod">
          <ac:chgData name="Al Brooks" userId="34fc579134f071c1" providerId="LiveId" clId="{BC849E4D-C8B5-43CA-B6A7-EB0CEB54F3EF}" dt="2021-04-15T20:31:28.268" v="1798" actId="14100"/>
          <ac:cxnSpMkLst>
            <pc:docMk/>
            <pc:sldMk cId="4007212770" sldId="7136"/>
            <ac:cxnSpMk id="185" creationId="{A4F56526-8F21-4A5E-A62C-9F401ACD3C53}"/>
          </ac:cxnSpMkLst>
        </pc:cxnChg>
        <pc:cxnChg chg="add mod">
          <ac:chgData name="Al Brooks" userId="34fc579134f071c1" providerId="LiveId" clId="{BC849E4D-C8B5-43CA-B6A7-EB0CEB54F3EF}" dt="2021-04-15T20:32:33.756" v="1817" actId="14100"/>
          <ac:cxnSpMkLst>
            <pc:docMk/>
            <pc:sldMk cId="4007212770" sldId="7136"/>
            <ac:cxnSpMk id="189" creationId="{E978369D-A6A7-4494-B7FB-106DEF98D004}"/>
          </ac:cxnSpMkLst>
        </pc:cxnChg>
        <pc:cxnChg chg="add mod">
          <ac:chgData name="Al Brooks" userId="34fc579134f071c1" providerId="LiveId" clId="{BC849E4D-C8B5-43CA-B6A7-EB0CEB54F3EF}" dt="2021-04-15T20:35:23.715" v="1908" actId="14100"/>
          <ac:cxnSpMkLst>
            <pc:docMk/>
            <pc:sldMk cId="4007212770" sldId="7136"/>
            <ac:cxnSpMk id="200" creationId="{30E5BFB2-8264-4111-BDCB-57DDD82086FD}"/>
          </ac:cxnSpMkLst>
        </pc:cxnChg>
        <pc:cxnChg chg="add mod">
          <ac:chgData name="Al Brooks" userId="34fc579134f071c1" providerId="LiveId" clId="{BC849E4D-C8B5-43CA-B6A7-EB0CEB54F3EF}" dt="2021-04-15T20:40:07.290" v="1961" actId="14100"/>
          <ac:cxnSpMkLst>
            <pc:docMk/>
            <pc:sldMk cId="4007212770" sldId="7136"/>
            <ac:cxnSpMk id="206" creationId="{9E0DD4E8-7BE2-4E2E-8510-CB7DAC343893}"/>
          </ac:cxnSpMkLst>
        </pc:cxnChg>
      </pc:sldChg>
      <pc:sldChg chg="addSp delSp modSp del mod">
        <pc:chgData name="Al Brooks" userId="34fc579134f071c1" providerId="LiveId" clId="{BC849E4D-C8B5-43CA-B6A7-EB0CEB54F3EF}" dt="2021-04-15T21:58:44.414" v="2177" actId="2696"/>
        <pc:sldMkLst>
          <pc:docMk/>
          <pc:sldMk cId="3803903940" sldId="7137"/>
        </pc:sldMkLst>
        <pc:spChg chg="mod">
          <ac:chgData name="Al Brooks" userId="34fc579134f071c1" providerId="LiveId" clId="{BC849E4D-C8B5-43CA-B6A7-EB0CEB54F3EF}" dt="2021-04-15T21:26:38.798" v="2102" actId="20577"/>
          <ac:spMkLst>
            <pc:docMk/>
            <pc:sldMk cId="3803903940" sldId="7137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5T21:26:05.573" v="2064" actId="167"/>
          <ac:spMkLst>
            <pc:docMk/>
            <pc:sldMk cId="3803903940" sldId="7137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87" creationId="{71B421DD-D5B3-4111-8DD3-2AEBE3C88E8C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88" creationId="{1CA69F5D-12D3-4B45-9750-5977319988DC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89" creationId="{3A946201-26BA-4C84-9448-706FFF38BB4D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0" creationId="{9E604A36-F929-4A73-A4D7-68CADA369BE4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1" creationId="{91091683-804C-443D-B3CA-4DF0EB8282F3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2" creationId="{12C3A4DF-CF2F-4853-A64B-646722D45E08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3" creationId="{B11BCAE6-8C6F-47B8-A408-12A794744626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4" creationId="{2D30F3F7-0D07-4073-9F5F-AEDF5AEE9472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5" creationId="{16DD18F3-5FDA-40C0-8AF2-F66677E3ACD4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6" creationId="{0487F8EC-8532-40BA-AF35-657553DC0467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8" creationId="{E75BDADA-6ADD-43C4-A5C7-E43E305C8049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99" creationId="{A41E8CDE-7146-4FCE-BB18-0C39AE474474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05" creationId="{091258B6-FC84-432E-B05B-545EC36EE726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06" creationId="{F0A5C910-7F87-40AE-9A69-0A59DB68C4D9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45" creationId="{D25F0880-1D21-483B-8F04-1776C6E973FC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46" creationId="{EF681196-EC59-4EA0-AE16-BC903689DCE7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47" creationId="{FC3053D5-CAB5-4611-99FB-A96F51F60469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48" creationId="{DBBA2D9A-A197-45B4-916B-2DEFFE2EB34D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49" creationId="{7A9EA7AB-AABC-40C7-AE53-CE60F37F8E00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55" creationId="{7F3D0CA8-4589-4184-B809-19115DB85E34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156" creationId="{64BD4715-78A5-4C00-9BD9-933F2D5A30DE}"/>
          </ac:spMkLst>
        </pc:spChg>
        <pc:spChg chg="add mod">
          <ac:chgData name="Al Brooks" userId="34fc579134f071c1" providerId="LiveId" clId="{BC849E4D-C8B5-43CA-B6A7-EB0CEB54F3EF}" dt="2021-04-15T21:56:27.318" v="2127" actId="1076"/>
          <ac:spMkLst>
            <pc:docMk/>
            <pc:sldMk cId="3803903940" sldId="7137"/>
            <ac:spMk id="158" creationId="{3C276A6B-AB79-4DFA-BB74-4FCC31E1F63E}"/>
          </ac:spMkLst>
        </pc:spChg>
        <pc:spChg chg="add del mod ord">
          <ac:chgData name="Al Brooks" userId="34fc579134f071c1" providerId="LiveId" clId="{BC849E4D-C8B5-43CA-B6A7-EB0CEB54F3EF}" dt="2021-04-15T21:56:07.850" v="2122" actId="478"/>
          <ac:spMkLst>
            <pc:docMk/>
            <pc:sldMk cId="3803903940" sldId="7137"/>
            <ac:spMk id="160" creationId="{99A64469-9BE4-4395-9997-76FF34DBFA2A}"/>
          </ac:spMkLst>
        </pc:spChg>
        <pc:spChg chg="add del mod">
          <ac:chgData name="Al Brooks" userId="34fc579134f071c1" providerId="LiveId" clId="{BC849E4D-C8B5-43CA-B6A7-EB0CEB54F3EF}" dt="2021-04-15T21:56:11.704" v="2124" actId="478"/>
          <ac:spMkLst>
            <pc:docMk/>
            <pc:sldMk cId="3803903940" sldId="7137"/>
            <ac:spMk id="164" creationId="{479E7A3D-11D1-4765-AB6B-C6E7AE84C73A}"/>
          </ac:spMkLst>
        </pc:spChg>
        <pc:spChg chg="add mod">
          <ac:chgData name="Al Brooks" userId="34fc579134f071c1" providerId="LiveId" clId="{BC849E4D-C8B5-43CA-B6A7-EB0CEB54F3EF}" dt="2021-04-15T21:54:25.690" v="2105"/>
          <ac:spMkLst>
            <pc:docMk/>
            <pc:sldMk cId="3803903940" sldId="7137"/>
            <ac:spMk id="165" creationId="{81B61068-0D09-4E75-A9D2-5A8E1185C7AB}"/>
          </ac:spMkLst>
        </pc:spChg>
        <pc:spChg chg="add mod">
          <ac:chgData name="Al Brooks" userId="34fc579134f071c1" providerId="LiveId" clId="{BC849E4D-C8B5-43CA-B6A7-EB0CEB54F3EF}" dt="2021-04-15T21:54:25.690" v="2105"/>
          <ac:spMkLst>
            <pc:docMk/>
            <pc:sldMk cId="3803903940" sldId="7137"/>
            <ac:spMk id="166" creationId="{C6236291-18D9-4A4A-B123-B51A3580A616}"/>
          </ac:spMkLst>
        </pc:spChg>
        <pc:spChg chg="add mod">
          <ac:chgData name="Al Brooks" userId="34fc579134f071c1" providerId="LiveId" clId="{BC849E4D-C8B5-43CA-B6A7-EB0CEB54F3EF}" dt="2021-04-15T21:54:25.690" v="2105"/>
          <ac:spMkLst>
            <pc:docMk/>
            <pc:sldMk cId="3803903940" sldId="7137"/>
            <ac:spMk id="168" creationId="{983785EF-3750-43EF-B6DE-6240EE3A5F56}"/>
          </ac:spMkLst>
        </pc:spChg>
        <pc:spChg chg="add mod">
          <ac:chgData name="Al Brooks" userId="34fc579134f071c1" providerId="LiveId" clId="{BC849E4D-C8B5-43CA-B6A7-EB0CEB54F3EF}" dt="2021-04-15T21:54:25.690" v="2105"/>
          <ac:spMkLst>
            <pc:docMk/>
            <pc:sldMk cId="3803903940" sldId="7137"/>
            <ac:spMk id="169" creationId="{5F65BBED-DCDE-4331-B928-5775A68CECAB}"/>
          </ac:spMkLst>
        </pc:spChg>
        <pc:spChg chg="add mod">
          <ac:chgData name="Al Brooks" userId="34fc579134f071c1" providerId="LiveId" clId="{BC849E4D-C8B5-43CA-B6A7-EB0CEB54F3EF}" dt="2021-04-15T21:54:25.690" v="2105"/>
          <ac:spMkLst>
            <pc:docMk/>
            <pc:sldMk cId="3803903940" sldId="7137"/>
            <ac:spMk id="170" creationId="{630A9619-D700-4AE7-98A8-FBC6A8DF0FAB}"/>
          </ac:spMkLst>
        </pc:spChg>
        <pc:spChg chg="add mod">
          <ac:chgData name="Al Brooks" userId="34fc579134f071c1" providerId="LiveId" clId="{BC849E4D-C8B5-43CA-B6A7-EB0CEB54F3EF}" dt="2021-04-15T21:58:40.215" v="2176" actId="1076"/>
          <ac:spMkLst>
            <pc:docMk/>
            <pc:sldMk cId="3803903940" sldId="7137"/>
            <ac:spMk id="172" creationId="{9DD6D9E2-69D9-4617-BC7F-FDC481F85B26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213" creationId="{8CD5F948-F991-4256-BC53-A7DD2B71FD5F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214" creationId="{1EDB5F19-1551-4EA2-BB0B-390F25BE9BD3}"/>
          </ac:spMkLst>
        </pc:spChg>
        <pc:spChg chg="del">
          <ac:chgData name="Al Brooks" userId="34fc579134f071c1" providerId="LiveId" clId="{BC849E4D-C8B5-43CA-B6A7-EB0CEB54F3EF}" dt="2021-04-15T21:58:06.637" v="2173" actId="478"/>
          <ac:spMkLst>
            <pc:docMk/>
            <pc:sldMk cId="3803903940" sldId="7137"/>
            <ac:spMk id="215" creationId="{D962D399-C6B4-457D-98EA-6418B4BF2F05}"/>
          </ac:spMkLst>
        </pc:spChg>
        <pc:picChg chg="add mod ord">
          <ac:chgData name="Al Brooks" userId="34fc579134f071c1" providerId="LiveId" clId="{BC849E4D-C8B5-43CA-B6A7-EB0CEB54F3EF}" dt="2021-04-15T21:25:44.291" v="2058" actId="167"/>
          <ac:picMkLst>
            <pc:docMk/>
            <pc:sldMk cId="3803903940" sldId="7137"/>
            <ac:picMk id="159" creationId="{3F53AC98-F1D2-49A6-A33F-9A7F921C35A8}"/>
          </ac:picMkLst>
        </pc:pic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86" creationId="{BEE75665-9453-45B9-9074-4234D5E7D7E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97" creationId="{B8E556DC-F0ED-4E88-ABB6-D572A0B89281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0" creationId="{F57F6CF0-AB11-4581-A100-60BF3E4C443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1" creationId="{7DD0BFF4-11F2-46EE-BEF9-37434367C68E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2" creationId="{5142C3DD-9939-4C4E-8F3A-836AC81F2C4D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3" creationId="{9EA650E2-FB13-4329-8197-3502B4C0F84F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4" creationId="{3B7D0C06-F4CF-4EAE-9141-5A8EBAC06A03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7" creationId="{6A945FA8-8A0E-4C42-BCE7-70AEC0E6C27E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8" creationId="{AF50B024-5E33-4C0B-BE86-4A8D7961DC53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09" creationId="{656667DB-6253-4255-A84E-EE3754E893E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0" creationId="{795E5A16-48D3-4B37-A94F-1BA97B0406F1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1" creationId="{7EBB50B0-78E9-4A71-9AE4-FCC302FF80BC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2" creationId="{7BBED917-8994-4831-AAE0-EA7F49992570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3" creationId="{358FB021-B5C1-48CF-A982-3C8C301F42FC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4" creationId="{2FF55789-FE2B-491E-BC3D-F4B04B3A9822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5" creationId="{810103B3-27A7-47D1-A250-6022273EAAA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6" creationId="{74B47E67-9BD5-48F7-A099-CCC5F57B4EC0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7" creationId="{5E9870ED-2E0D-4994-8968-1F8B27FEB655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8" creationId="{44E4EFE3-64D8-4433-8E08-546EE2BDFAF7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19" creationId="{EACF607C-F6B5-484C-A7F3-37888E30E7A7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0" creationId="{3DEC47E7-6483-4774-9C6F-0D7FE926A735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1" creationId="{7851469A-67A8-4B2C-9F80-80C9DDA8E0D6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2" creationId="{F0617626-D9BD-41B1-9D11-B735FFD2ADF0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3" creationId="{91E3D883-90B3-4A1C-B630-33378D6C5BFE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4" creationId="{17178A41-9589-4FD7-9FBD-02C7E6F10CE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5" creationId="{2535095D-30D0-4BC1-8287-5884DABF906B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6" creationId="{B8DD402B-5273-4642-9037-D069A07F736D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7" creationId="{A71DDD82-7921-48A0-B505-B4A87E3952D5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8" creationId="{E054296C-001D-43D2-91ED-54B359CBDEE4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29" creationId="{C0D95A0A-C910-4B21-A704-C15F277B7995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0" creationId="{CEF10009-0A03-4C47-B198-DC1634D451F0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1" creationId="{94A0564E-F2C5-4A8F-A62B-27D24060B76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2" creationId="{12231F29-39F1-4CBF-9276-26B7C6A1A0C4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3" creationId="{61EAA3B7-1703-4200-B87C-255549058BE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4" creationId="{7033CB7B-96FE-42C3-9FCC-1731CA2656DE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5" creationId="{3DE6F1AF-60E0-4C07-A377-1B099CF20DB2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6" creationId="{08137E6F-B4D6-4C2B-A200-9ECEC1AD62F2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7" creationId="{898F48C4-A2FB-40EE-8248-258D3E2F3F07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8" creationId="{A15BF657-C74B-4C64-BEE6-499485E5791C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39" creationId="{1C1D8D2E-35D1-46D6-95FF-0C23A0C98CFD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40" creationId="{973EAFB9-49A4-48EF-A004-115C625BCBF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41" creationId="{0AFC3C8F-633B-4790-9BDA-9D77A17F7EFC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42" creationId="{1D174E9A-2AD9-4531-B763-D64F4F2DA98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43" creationId="{AE4EFAA4-8593-447F-AF05-3D24173F134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44" creationId="{93AB171C-9BEB-4868-A77E-D901BA879F75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0" creationId="{E0A6E9FB-1A03-49BE-AF61-89182B0FB108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1" creationId="{42507C72-9E6B-486F-8A32-6E9E4F5A2ACC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2" creationId="{01D8C36F-2891-4686-B77D-43A000F63D40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3" creationId="{63BAA41A-0DF0-4ED8-AE45-87ADC8E24844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4" creationId="{F7E769B1-4B77-4A14-AFF6-7A8D4F109F7A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57" creationId="{C5418400-87B5-4A2B-AFB6-42AC2AE6CEF4}"/>
          </ac:cxnSpMkLst>
        </pc:cxnChg>
        <pc:cxnChg chg="add mod">
          <ac:chgData name="Al Brooks" userId="34fc579134f071c1" providerId="LiveId" clId="{BC849E4D-C8B5-43CA-B6A7-EB0CEB54F3EF}" dt="2021-04-15T21:54:25.690" v="2105"/>
          <ac:cxnSpMkLst>
            <pc:docMk/>
            <pc:sldMk cId="3803903940" sldId="7137"/>
            <ac:cxnSpMk id="161" creationId="{4A3EBEBC-C087-45C0-89D8-61A30E8A51D9}"/>
          </ac:cxnSpMkLst>
        </pc:cxnChg>
        <pc:cxnChg chg="add mod">
          <ac:chgData name="Al Brooks" userId="34fc579134f071c1" providerId="LiveId" clId="{BC849E4D-C8B5-43CA-B6A7-EB0CEB54F3EF}" dt="2021-04-15T21:54:25.690" v="2105"/>
          <ac:cxnSpMkLst>
            <pc:docMk/>
            <pc:sldMk cId="3803903940" sldId="7137"/>
            <ac:cxnSpMk id="162" creationId="{E56CD94E-C73B-4A75-AEFA-14C25CFC2073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163" creationId="{6587E3C3-10D1-4FE0-90CD-194B99E80CA1}"/>
          </ac:cxnSpMkLst>
        </pc:cxnChg>
        <pc:cxnChg chg="add mod">
          <ac:chgData name="Al Brooks" userId="34fc579134f071c1" providerId="LiveId" clId="{BC849E4D-C8B5-43CA-B6A7-EB0CEB54F3EF}" dt="2021-04-15T21:54:25.690" v="2105"/>
          <ac:cxnSpMkLst>
            <pc:docMk/>
            <pc:sldMk cId="3803903940" sldId="7137"/>
            <ac:cxnSpMk id="167" creationId="{A119CE4C-2CAF-4DF1-8609-B9AEE11185C9}"/>
          </ac:cxnSpMkLst>
        </pc:cxnChg>
        <pc:cxnChg chg="add mod">
          <ac:chgData name="Al Brooks" userId="34fc579134f071c1" providerId="LiveId" clId="{BC849E4D-C8B5-43CA-B6A7-EB0CEB54F3EF}" dt="2021-04-15T21:56:23.109" v="2126" actId="14100"/>
          <ac:cxnSpMkLst>
            <pc:docMk/>
            <pc:sldMk cId="3803903940" sldId="7137"/>
            <ac:cxnSpMk id="171" creationId="{E86E7378-39E4-451A-9C07-84C3A3B7B2D6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216" creationId="{3DD44F7F-2EF2-4338-9D5C-70C642D631D9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222" creationId="{F813FD2E-E298-4946-9AAF-B3A92ECD9EA6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223" creationId="{C86D7ACA-4578-4300-841E-C8246E5E33FE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224" creationId="{31116DD2-D142-4A3A-BDF1-89CCF1816D63}"/>
          </ac:cxnSpMkLst>
        </pc:cxnChg>
        <pc:cxnChg chg="del">
          <ac:chgData name="Al Brooks" userId="34fc579134f071c1" providerId="LiveId" clId="{BC849E4D-C8B5-43CA-B6A7-EB0CEB54F3EF}" dt="2021-04-15T21:58:06.637" v="2173" actId="478"/>
          <ac:cxnSpMkLst>
            <pc:docMk/>
            <pc:sldMk cId="3803903940" sldId="7137"/>
            <ac:cxnSpMk id="225" creationId="{FF255DA6-0F8C-43AC-A23D-4259CD154AA8}"/>
          </ac:cxnSpMkLst>
        </pc:cxnChg>
      </pc:sldChg>
      <pc:sldChg chg="addSp delSp modSp del mod ord">
        <pc:chgData name="Al Brooks" userId="34fc579134f071c1" providerId="LiveId" clId="{BC849E4D-C8B5-43CA-B6A7-EB0CEB54F3EF}" dt="2021-04-15T13:58:22.257" v="646" actId="2696"/>
        <pc:sldMkLst>
          <pc:docMk/>
          <pc:sldMk cId="3573325939" sldId="7142"/>
        </pc:sldMkLst>
        <pc:spChg chg="mod">
          <ac:chgData name="Al Brooks" userId="34fc579134f071c1" providerId="LiveId" clId="{BC849E4D-C8B5-43CA-B6A7-EB0CEB54F3EF}" dt="2021-04-15T13:49:19.264" v="39" actId="20577"/>
          <ac:spMkLst>
            <pc:docMk/>
            <pc:sldMk cId="3573325939" sldId="7142"/>
            <ac:spMk id="5" creationId="{00000000-0000-0000-0000-000000000000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7" creationId="{23217FFC-2CDA-43D7-9082-CD9BEC9A9C1A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8" creationId="{6DB61F6E-A88D-4E58-91D9-9A53B1250236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9" creationId="{CAB26A79-1174-499F-8C01-857216CD3082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0" creationId="{04441791-AB8C-4F73-9213-0241C8B02219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1" creationId="{73BA07E3-C53F-419F-9798-A36268C2E68C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2" creationId="{C403098B-15BF-4E4F-B1F5-975D968BF9A7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3" creationId="{82899EFB-54EC-46A9-8273-3FD39E2E9AD1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4" creationId="{D473AE51-B9A6-488D-9BD3-BB6D8D3EF423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5" creationId="{A389783D-6BAD-43C1-B678-74C5757B3846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6" creationId="{AC8251A1-545E-4FEE-9698-1720006EE1D6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8" creationId="{D7D5DFE1-17D8-4FD6-BC8D-B7E5EB331100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19" creationId="{C7394AA5-D0D0-4680-B99A-D2B15657C805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26" creationId="{BC695A0F-7F64-4136-95CE-B720B0CAD735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27" creationId="{CCA4C4F9-B85D-4713-9F73-E45A5AA6A3B4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66" creationId="{70AE5019-CB26-4BD5-AE52-63938AF23411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67" creationId="{87CFA4F5-119E-4E59-AFBE-40943E65CD27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68" creationId="{6EAABDCB-F166-44AC-B760-DE127FF65B68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69" creationId="{16AD981D-BFC5-49B5-97C2-08A721C879F4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70" creationId="{49E20730-EC8F-4EB7-BF1F-60FE4EE1DBF5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76" creationId="{5D07D4B2-1753-41B9-9022-9F1E494E76E2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77" creationId="{EB189337-6539-4D42-BCAE-9395E4B95454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80" creationId="{6BB72AAA-6E6C-4FCB-A2E2-7DA14DEC5A91}"/>
          </ac:spMkLst>
        </pc:spChg>
        <pc:spChg chg="add del mod">
          <ac:chgData name="Al Brooks" userId="34fc579134f071c1" providerId="LiveId" clId="{BC849E4D-C8B5-43CA-B6A7-EB0CEB54F3EF}" dt="2021-04-15T13:58:17.446" v="645" actId="478"/>
          <ac:spMkLst>
            <pc:docMk/>
            <pc:sldMk cId="3573325939" sldId="7142"/>
            <ac:spMk id="81" creationId="{63184D9E-6561-4252-B514-99605EED73C5}"/>
          </ac:spMkLst>
        </pc:spChg>
        <pc:spChg chg="add mod">
          <ac:chgData name="Al Brooks" userId="34fc579134f071c1" providerId="LiveId" clId="{BC849E4D-C8B5-43CA-B6A7-EB0CEB54F3EF}" dt="2021-04-15T13:49:57.311" v="44" actId="14100"/>
          <ac:spMkLst>
            <pc:docMk/>
            <pc:sldMk cId="3573325939" sldId="7142"/>
            <ac:spMk id="87" creationId="{BF244EC8-C8EC-4880-8325-8E0F8220C5F3}"/>
          </ac:spMkLst>
        </pc:spChg>
        <pc:spChg chg="add mod">
          <ac:chgData name="Al Brooks" userId="34fc579134f071c1" providerId="LiveId" clId="{BC849E4D-C8B5-43CA-B6A7-EB0CEB54F3EF}" dt="2021-04-15T13:50:52.166" v="47"/>
          <ac:spMkLst>
            <pc:docMk/>
            <pc:sldMk cId="3573325939" sldId="7142"/>
            <ac:spMk id="88" creationId="{CD2061DC-624F-4B3D-9228-452CD5A1FF17}"/>
          </ac:spMkLst>
        </pc:spChg>
        <pc:spChg chg="add mod">
          <ac:chgData name="Al Brooks" userId="34fc579134f071c1" providerId="LiveId" clId="{BC849E4D-C8B5-43CA-B6A7-EB0CEB54F3EF}" dt="2021-04-15T13:52:39.591" v="176" actId="1035"/>
          <ac:spMkLst>
            <pc:docMk/>
            <pc:sldMk cId="3573325939" sldId="7142"/>
            <ac:spMk id="89" creationId="{0F664EE1-2FBE-4A82-92E9-82C26F64B33A}"/>
          </ac:spMkLst>
        </pc:spChg>
        <pc:spChg chg="add mod">
          <ac:chgData name="Al Brooks" userId="34fc579134f071c1" providerId="LiveId" clId="{BC849E4D-C8B5-43CA-B6A7-EB0CEB54F3EF}" dt="2021-04-15T13:50:52.166" v="47"/>
          <ac:spMkLst>
            <pc:docMk/>
            <pc:sldMk cId="3573325939" sldId="7142"/>
            <ac:spMk id="90" creationId="{6CE22A21-CA95-45FA-A65F-5668DDF077CE}"/>
          </ac:spMkLst>
        </pc:spChg>
        <pc:spChg chg="add mod">
          <ac:chgData name="Al Brooks" userId="34fc579134f071c1" providerId="LiveId" clId="{BC849E4D-C8B5-43CA-B6A7-EB0CEB54F3EF}" dt="2021-04-15T13:50:52.166" v="47"/>
          <ac:spMkLst>
            <pc:docMk/>
            <pc:sldMk cId="3573325939" sldId="7142"/>
            <ac:spMk id="91" creationId="{F4B2FBDE-0FB2-4579-B57B-CDEFD0223512}"/>
          </ac:spMkLst>
        </pc:spChg>
        <pc:spChg chg="add mod">
          <ac:chgData name="Al Brooks" userId="34fc579134f071c1" providerId="LiveId" clId="{BC849E4D-C8B5-43CA-B6A7-EB0CEB54F3EF}" dt="2021-04-15T13:50:52.166" v="47"/>
          <ac:spMkLst>
            <pc:docMk/>
            <pc:sldMk cId="3573325939" sldId="7142"/>
            <ac:spMk id="92" creationId="{A3E1E7A2-10E6-48C2-B198-BE49C0098F46}"/>
          </ac:spMkLst>
        </pc:spChg>
        <pc:spChg chg="add mod">
          <ac:chgData name="Al Brooks" userId="34fc579134f071c1" providerId="LiveId" clId="{BC849E4D-C8B5-43CA-B6A7-EB0CEB54F3EF}" dt="2021-04-15T13:50:52.166" v="47"/>
          <ac:spMkLst>
            <pc:docMk/>
            <pc:sldMk cId="3573325939" sldId="7142"/>
            <ac:spMk id="93" creationId="{2C6A6E6B-0B91-414C-B65C-78DA9F7E457D}"/>
          </ac:spMkLst>
        </pc:spChg>
        <pc:spChg chg="add mod">
          <ac:chgData name="Al Brooks" userId="34fc579134f071c1" providerId="LiveId" clId="{BC849E4D-C8B5-43CA-B6A7-EB0CEB54F3EF}" dt="2021-04-15T13:52:23.690" v="158" actId="14100"/>
          <ac:spMkLst>
            <pc:docMk/>
            <pc:sldMk cId="3573325939" sldId="7142"/>
            <ac:spMk id="94" creationId="{51F2BE81-E8AF-4A98-896F-288706CF63FC}"/>
          </ac:spMkLst>
        </pc:spChg>
        <pc:spChg chg="add mod">
          <ac:chgData name="Al Brooks" userId="34fc579134f071c1" providerId="LiveId" clId="{BC849E4D-C8B5-43CA-B6A7-EB0CEB54F3EF}" dt="2021-04-15T13:55:04.140" v="453" actId="1076"/>
          <ac:spMkLst>
            <pc:docMk/>
            <pc:sldMk cId="3573325939" sldId="7142"/>
            <ac:spMk id="96" creationId="{6E45A4F9-8BB4-4FF7-A725-807B878A88B9}"/>
          </ac:spMkLst>
        </pc:spChg>
        <pc:spChg chg="add mod">
          <ac:chgData name="Al Brooks" userId="34fc579134f071c1" providerId="LiveId" clId="{BC849E4D-C8B5-43CA-B6A7-EB0CEB54F3EF}" dt="2021-04-15T13:55:28.604" v="458" actId="207"/>
          <ac:spMkLst>
            <pc:docMk/>
            <pc:sldMk cId="3573325939" sldId="7142"/>
            <ac:spMk id="104" creationId="{01CCD680-1E85-4AC1-903F-CCC1322305B2}"/>
          </ac:spMkLst>
        </pc:spChg>
        <pc:spChg chg="add mod">
          <ac:chgData name="Al Brooks" userId="34fc579134f071c1" providerId="LiveId" clId="{BC849E4D-C8B5-43CA-B6A7-EB0CEB54F3EF}" dt="2021-04-15T13:57:51.125" v="640" actId="108"/>
          <ac:spMkLst>
            <pc:docMk/>
            <pc:sldMk cId="3573325939" sldId="7142"/>
            <ac:spMk id="108" creationId="{D5963584-5B8D-4D2F-A014-718C6B906A8B}"/>
          </ac:spMkLst>
        </pc:spChg>
        <pc:spChg chg="add mod">
          <ac:chgData name="Al Brooks" userId="34fc579134f071c1" providerId="LiveId" clId="{BC849E4D-C8B5-43CA-B6A7-EB0CEB54F3EF}" dt="2021-04-15T13:57:18.434" v="619" actId="571"/>
          <ac:spMkLst>
            <pc:docMk/>
            <pc:sldMk cId="3573325939" sldId="7142"/>
            <ac:spMk id="111" creationId="{56A318E6-E670-423B-AF7F-506F8AD81114}"/>
          </ac:spMkLst>
        </pc:spChg>
        <pc:spChg chg="add mod">
          <ac:chgData name="Al Brooks" userId="34fc579134f071c1" providerId="LiveId" clId="{BC849E4D-C8B5-43CA-B6A7-EB0CEB54F3EF}" dt="2021-04-15T13:57:30.131" v="638" actId="1036"/>
          <ac:spMkLst>
            <pc:docMk/>
            <pc:sldMk cId="3573325939" sldId="7142"/>
            <ac:spMk id="112" creationId="{EDB28799-6336-4878-8FBB-26FCFC36161F}"/>
          </ac:spMkLst>
        </pc:sp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" creationId="{A7BBAAA0-DB92-4019-AAF9-3DB7ACA41BB8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17" creationId="{CDB60C85-4014-409B-957E-1B6F7EBA3470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0" creationId="{C3A86541-C24A-4875-A470-70CAC81B249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2" creationId="{9B11A76D-64B7-43D7-89DD-6865DC5C8FA9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3" creationId="{CEF20815-71B5-413C-857E-AA23617780E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4" creationId="{5E061AB9-7E26-4FB5-8A73-E9B702DD69F6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5" creationId="{89EADE89-A089-408A-8B8A-1ABF14B007B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8" creationId="{EAEA1A60-40C3-4BB7-ABCB-3CB6DC8E7398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29" creationId="{1BDAF774-09C0-4BDD-809C-BC6CD0794DB0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0" creationId="{39800F07-5B40-4838-A1A8-453DB60518E4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1" creationId="{51108CA9-D80F-4174-9593-79DCE18F716A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2" creationId="{8ECBF488-FF3F-4494-8214-C1D5C7031118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3" creationId="{7AD4B095-66EC-4C82-AB82-F3F235DDF40A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4" creationId="{0E0E6101-E053-4E4A-B988-0FE7236F23E5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5" creationId="{C57FEEBB-8FB4-4C29-9134-8CDD6666D67F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6" creationId="{13BB52D0-F485-459A-ACD7-431A061FE99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7" creationId="{3A1F8A98-D824-4E50-AFFC-F7C16581A5E5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8" creationId="{273EF18E-DCB8-499E-937C-024AC00A3AB9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39" creationId="{9E8555CC-FA0A-4340-BBA6-DFE7F9A32CCD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0" creationId="{DF284357-FA50-4528-80C7-CC377C12AF5F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1" creationId="{11EC9A41-BCAB-46F6-AF59-B59C35D70E8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2" creationId="{9C4A4E33-C24B-42A4-BFA5-8AB261C97F8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3" creationId="{BD61EB83-CFD1-4419-AC19-789BE4D19DDB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4" creationId="{1F2EC238-EC88-49B0-91BF-EF3F75B1EC27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5" creationId="{DDFE5CAB-1AB7-4BA5-A650-7CD1493F6C1F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6" creationId="{FD8C23CD-4E45-472F-9C2A-0D9C42E21DCD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7" creationId="{1B2AAA64-156F-453C-ABC5-5DAD8462AA46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8" creationId="{5D4D3D3A-9C25-4AD0-96E0-05B62306B7F9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49" creationId="{859342C0-E4F0-42BB-8CF1-C49F6F600317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0" creationId="{DA0F3502-F551-47F7-A7A7-2E1110412D07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1" creationId="{B7D82E90-0FEA-4446-9EBE-DE70445E4777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2" creationId="{63AFBC45-5AD3-4579-837E-A5521D81A46D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3" creationId="{D295706B-4326-4438-8DEB-25B1A6326464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4" creationId="{B459F7E5-650A-46DC-A6FA-15D9638F02AE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5" creationId="{B7DB006C-C858-4D5D-BD8B-3F6CCE270178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6" creationId="{21E6F267-C7FB-4C1D-8D3E-1B5845424013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7" creationId="{0C37022E-1814-4523-96B0-BC4E85C505EE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8" creationId="{0C0AB7A7-68EE-411F-9B72-BF01F9DEDF6E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59" creationId="{A12DCDAB-F353-44DF-8374-7BF96D790D10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0" creationId="{5D1A6EDB-8251-4033-BECC-CCA1A21224E9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1" creationId="{183F6568-7F39-44B4-B25E-73818FA1F22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2" creationId="{F0CC87AA-B830-442F-8143-33A0D9B5743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3" creationId="{59588B7D-556E-4D89-A858-64B55A0EE2C9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4" creationId="{D3CF021B-6C55-46F7-9CFD-51A1BB094391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65" creationId="{4D260F6F-1BB7-4886-848A-27077D03F65F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1" creationId="{FB20377B-F300-43B5-8969-5BA4AA78C2EE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2" creationId="{3FD8B8CA-F555-42F8-B0BA-5251905ED6B4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3" creationId="{2A1B61FD-1527-45AE-8D3B-578508DEC742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4" creationId="{A1B572C0-60B1-4ECD-AE7A-899C057596B7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5" creationId="{749F60D0-3244-417B-9FBC-1576F55A8DEB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8" creationId="{EF71BEDC-5923-4024-8A42-CA5840037185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79" creationId="{2EF0D1E3-DB53-4DF9-AF4B-5CAD16B1A7EE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82" creationId="{C60EB246-C30F-487D-A563-D9A9CBAE85AA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83" creationId="{632FE7CD-9BE1-4192-A91E-807DD1069116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84" creationId="{447CF435-BC9B-4F99-B79C-7048CF181120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85" creationId="{0CCB1557-EE0E-42F1-ADC7-668FD2F36A16}"/>
          </ac:cxnSpMkLst>
        </pc:cxnChg>
        <pc:cxnChg chg="add del mod">
          <ac:chgData name="Al Brooks" userId="34fc579134f071c1" providerId="LiveId" clId="{BC849E4D-C8B5-43CA-B6A7-EB0CEB54F3EF}" dt="2021-04-15T13:58:17.446" v="645" actId="478"/>
          <ac:cxnSpMkLst>
            <pc:docMk/>
            <pc:sldMk cId="3573325939" sldId="7142"/>
            <ac:cxnSpMk id="86" creationId="{1C73BFC6-D5F8-4A91-BA9F-270C79BB15B6}"/>
          </ac:cxnSpMkLst>
        </pc:cxnChg>
        <pc:cxnChg chg="add mod">
          <ac:chgData name="Al Brooks" userId="34fc579134f071c1" providerId="LiveId" clId="{BC849E4D-C8B5-43CA-B6A7-EB0CEB54F3EF}" dt="2021-04-15T13:52:43.154" v="177" actId="1076"/>
          <ac:cxnSpMkLst>
            <pc:docMk/>
            <pc:sldMk cId="3573325939" sldId="7142"/>
            <ac:cxnSpMk id="95" creationId="{6FFD3C7F-8747-4BE7-B790-9C02EBC30CE1}"/>
          </ac:cxnSpMkLst>
        </pc:cxnChg>
        <pc:cxnChg chg="add mod">
          <ac:chgData name="Al Brooks" userId="34fc579134f071c1" providerId="LiveId" clId="{BC849E4D-C8B5-43CA-B6A7-EB0CEB54F3EF}" dt="2021-04-15T13:53:26.731" v="262" actId="14100"/>
          <ac:cxnSpMkLst>
            <pc:docMk/>
            <pc:sldMk cId="3573325939" sldId="7142"/>
            <ac:cxnSpMk id="97" creationId="{F497BD92-0CEB-4A12-B50D-10E9F9C40D46}"/>
          </ac:cxnSpMkLst>
        </pc:cxnChg>
        <pc:cxnChg chg="add mod">
          <ac:chgData name="Al Brooks" userId="34fc579134f071c1" providerId="LiveId" clId="{BC849E4D-C8B5-43CA-B6A7-EB0CEB54F3EF}" dt="2021-04-15T13:54:55.784" v="450" actId="14100"/>
          <ac:cxnSpMkLst>
            <pc:docMk/>
            <pc:sldMk cId="3573325939" sldId="7142"/>
            <ac:cxnSpMk id="99" creationId="{332310BA-C98E-46A0-8EED-112008284601}"/>
          </ac:cxnSpMkLst>
        </pc:cxnChg>
        <pc:cxnChg chg="add mod">
          <ac:chgData name="Al Brooks" userId="34fc579134f071c1" providerId="LiveId" clId="{BC849E4D-C8B5-43CA-B6A7-EB0CEB54F3EF}" dt="2021-04-15T13:53:54.646" v="272" actId="14100"/>
          <ac:cxnSpMkLst>
            <pc:docMk/>
            <pc:sldMk cId="3573325939" sldId="7142"/>
            <ac:cxnSpMk id="102" creationId="{22AA90C1-9DA0-4845-9B06-D51A754B6D53}"/>
          </ac:cxnSpMkLst>
        </pc:cxnChg>
        <pc:cxnChg chg="add mod">
          <ac:chgData name="Al Brooks" userId="34fc579134f071c1" providerId="LiveId" clId="{BC849E4D-C8B5-43CA-B6A7-EB0CEB54F3EF}" dt="2021-04-15T13:55:50.697" v="460" actId="14100"/>
          <ac:cxnSpMkLst>
            <pc:docMk/>
            <pc:sldMk cId="3573325939" sldId="7142"/>
            <ac:cxnSpMk id="106" creationId="{704DB098-2E31-466C-9362-3B016A8084AA}"/>
          </ac:cxnSpMkLst>
        </pc:cxnChg>
        <pc:cxnChg chg="add mod">
          <ac:chgData name="Al Brooks" userId="34fc579134f071c1" providerId="LiveId" clId="{BC849E4D-C8B5-43CA-B6A7-EB0CEB54F3EF}" dt="2021-04-15T13:57:12.481" v="618" actId="1076"/>
          <ac:cxnSpMkLst>
            <pc:docMk/>
            <pc:sldMk cId="3573325939" sldId="7142"/>
            <ac:cxnSpMk id="109" creationId="{BDAB08D6-1F6E-4C64-B536-6EC9974A574D}"/>
          </ac:cxnSpMkLst>
        </pc:cxnChg>
        <pc:cxnChg chg="add mod">
          <ac:chgData name="Al Brooks" userId="34fc579134f071c1" providerId="LiveId" clId="{BC849E4D-C8B5-43CA-B6A7-EB0CEB54F3EF}" dt="2021-04-15T13:58:11.259" v="644" actId="14100"/>
          <ac:cxnSpMkLst>
            <pc:docMk/>
            <pc:sldMk cId="3573325939" sldId="7142"/>
            <ac:cxnSpMk id="113" creationId="{E1F07048-840B-4E16-87DD-8289B167912E}"/>
          </ac:cxnSpMkLst>
        </pc:cxnChg>
      </pc:sldChg>
      <pc:sldChg chg="addSp modSp del">
        <pc:chgData name="Al Brooks" userId="34fc579134f071c1" providerId="LiveId" clId="{BC849E4D-C8B5-43CA-B6A7-EB0CEB54F3EF}" dt="2021-04-15T15:25:57.798" v="1337" actId="47"/>
        <pc:sldMkLst>
          <pc:docMk/>
          <pc:sldMk cId="2266991113" sldId="7143"/>
        </pc:sldMkLst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87" creationId="{34B8A6F9-50E2-4F6D-A130-A1A275EB0CB2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88" creationId="{32D30D53-7879-494C-B63A-8F3F86E21F11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89" creationId="{C6E33A55-0551-45DB-B760-DD2D489DAB33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90" creationId="{A33BBFEE-81A5-44A0-BE51-D840F127BFCE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91" creationId="{3835E012-CA82-45BF-ACDF-C8CF2BD71BC2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92" creationId="{DC2B1E8C-8AA3-43D7-9791-1075192B2031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93" creationId="{5F8FE35D-0BE9-4033-AA9D-8A945ED2EF9E}"/>
          </ac:spMkLst>
        </pc:spChg>
        <pc:spChg chg="add mod">
          <ac:chgData name="Al Brooks" userId="34fc579134f071c1" providerId="LiveId" clId="{BC849E4D-C8B5-43CA-B6A7-EB0CEB54F3EF}" dt="2021-04-15T13:50:34.290" v="46" actId="571"/>
          <ac:spMkLst>
            <pc:docMk/>
            <pc:sldMk cId="2266991113" sldId="7143"/>
            <ac:spMk id="94" creationId="{5A5A6039-2203-4601-8234-9ABA0CB5D2BE}"/>
          </ac:spMkLst>
        </pc:spChg>
      </pc:sldChg>
      <pc:sldChg chg="addSp delSp modSp add del mod">
        <pc:chgData name="Al Brooks" userId="34fc579134f071c1" providerId="LiveId" clId="{BC849E4D-C8B5-43CA-B6A7-EB0CEB54F3EF}" dt="2021-04-16T12:22:38.399" v="3336" actId="2696"/>
        <pc:sldMkLst>
          <pc:docMk/>
          <pc:sldMk cId="2774306907" sldId="7144"/>
        </pc:sldMkLst>
        <pc:spChg chg="mod">
          <ac:chgData name="Al Brooks" userId="34fc579134f071c1" providerId="LiveId" clId="{BC849E4D-C8B5-43CA-B6A7-EB0CEB54F3EF}" dt="2021-04-16T12:02:27.421" v="2586" actId="6549"/>
          <ac:spMkLst>
            <pc:docMk/>
            <pc:sldMk cId="2774306907" sldId="7144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6T12:14:21.388" v="3041" actId="167"/>
          <ac:spMkLst>
            <pc:docMk/>
            <pc:sldMk cId="2774306907" sldId="7144"/>
            <ac:spMk id="21" creationId="{D800B438-E78B-4C04-8812-E548DC25F1FB}"/>
          </ac:spMkLst>
        </pc:spChg>
        <pc:spChg chg="add mod">
          <ac:chgData name="Al Brooks" userId="34fc579134f071c1" providerId="LiveId" clId="{BC849E4D-C8B5-43CA-B6A7-EB0CEB54F3EF}" dt="2021-04-16T12:21:52.922" v="3333" actId="1076"/>
          <ac:spMkLst>
            <pc:docMk/>
            <pc:sldMk cId="2774306907" sldId="7144"/>
            <ac:spMk id="85" creationId="{46F94FB8-E6C2-4522-B2AD-321EEA281F48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0" creationId="{ACE58EDA-B530-4702-9608-0AC4B07B85A9}"/>
          </ac:spMkLst>
        </pc:spChg>
        <pc:spChg chg="del mod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156" creationId="{90737D70-5292-4114-B1A5-9CFE7025F18B}"/>
          </ac:spMkLst>
        </pc:spChg>
        <pc:spChg chg="add mod">
          <ac:chgData name="Al Brooks" userId="34fc579134f071c1" providerId="LiveId" clId="{BC849E4D-C8B5-43CA-B6A7-EB0CEB54F3EF}" dt="2021-04-16T12:21:19.485" v="3279" actId="1035"/>
          <ac:spMkLst>
            <pc:docMk/>
            <pc:sldMk cId="2774306907" sldId="7144"/>
            <ac:spMk id="158" creationId="{36A0A084-677A-4CCB-865C-00FFB913D15E}"/>
          </ac:spMkLst>
        </pc:spChg>
        <pc:spChg chg="add mod">
          <ac:chgData name="Al Brooks" userId="34fc579134f071c1" providerId="LiveId" clId="{BC849E4D-C8B5-43CA-B6A7-EB0CEB54F3EF}" dt="2021-04-16T12:21:45.888" v="3332" actId="1035"/>
          <ac:spMkLst>
            <pc:docMk/>
            <pc:sldMk cId="2774306907" sldId="7144"/>
            <ac:spMk id="160" creationId="{589FD54F-649B-4AB6-BD64-3BEBD002F9C3}"/>
          </ac:spMkLst>
        </pc:spChg>
        <pc:spChg chg="add mod">
          <ac:chgData name="Al Brooks" userId="34fc579134f071c1" providerId="LiveId" clId="{BC849E4D-C8B5-43CA-B6A7-EB0CEB54F3EF}" dt="2021-04-16T12:21:34.062" v="3316" actId="1035"/>
          <ac:spMkLst>
            <pc:docMk/>
            <pc:sldMk cId="2774306907" sldId="7144"/>
            <ac:spMk id="162" creationId="{22A6F370-6CED-4501-B892-F43204ACFF30}"/>
          </ac:spMkLst>
        </pc:spChg>
        <pc:spChg chg="add mod">
          <ac:chgData name="Al Brooks" userId="34fc579134f071c1" providerId="LiveId" clId="{BC849E4D-C8B5-43CA-B6A7-EB0CEB54F3EF}" dt="2021-04-16T12:20:39.615" v="3254" actId="1076"/>
          <ac:spMkLst>
            <pc:docMk/>
            <pc:sldMk cId="2774306907" sldId="7144"/>
            <ac:spMk id="167" creationId="{C3EBF22C-D073-4471-9819-EF6EDC0263B0}"/>
          </ac:spMkLst>
        </pc:spChg>
        <pc:spChg chg="add mod">
          <ac:chgData name="Al Brooks" userId="34fc579134f071c1" providerId="LiveId" clId="{BC849E4D-C8B5-43CA-B6A7-EB0CEB54F3EF}" dt="2021-04-16T12:20:31.516" v="3252" actId="14100"/>
          <ac:spMkLst>
            <pc:docMk/>
            <pc:sldMk cId="2774306907" sldId="7144"/>
            <ac:spMk id="168" creationId="{BD50D8D6-0CFC-4B03-9D53-92CD782BD3BF}"/>
          </ac:spMkLst>
        </pc:spChg>
        <pc:spChg chg="add mod">
          <ac:chgData name="Al Brooks" userId="34fc579134f071c1" providerId="LiveId" clId="{BC849E4D-C8B5-43CA-B6A7-EB0CEB54F3EF}" dt="2021-04-16T12:17:42.266" v="3173" actId="14100"/>
          <ac:spMkLst>
            <pc:docMk/>
            <pc:sldMk cId="2774306907" sldId="7144"/>
            <ac:spMk id="170" creationId="{46F65B84-FF99-401F-879E-2523FEA06A62}"/>
          </ac:spMkLst>
        </pc:spChg>
        <pc:spChg chg="add mod">
          <ac:chgData name="Al Brooks" userId="34fc579134f071c1" providerId="LiveId" clId="{BC849E4D-C8B5-43CA-B6A7-EB0CEB54F3EF}" dt="2021-04-16T12:18:59.558" v="3204" actId="14100"/>
          <ac:spMkLst>
            <pc:docMk/>
            <pc:sldMk cId="2774306907" sldId="7144"/>
            <ac:spMk id="171" creationId="{58A72C46-EE64-4C9E-9EBC-5E0A044A3A21}"/>
          </ac:spMkLst>
        </pc:spChg>
        <pc:spChg chg="add mod">
          <ac:chgData name="Al Brooks" userId="34fc579134f071c1" providerId="LiveId" clId="{BC849E4D-C8B5-43CA-B6A7-EB0CEB54F3EF}" dt="2021-04-16T12:19:29.930" v="3226" actId="108"/>
          <ac:spMkLst>
            <pc:docMk/>
            <pc:sldMk cId="2774306907" sldId="7144"/>
            <ac:spMk id="172" creationId="{19361B61-7F70-4326-88A7-C17620B3B841}"/>
          </ac:spMkLst>
        </pc:spChg>
        <pc:spChg chg="add mod">
          <ac:chgData name="Al Brooks" userId="34fc579134f071c1" providerId="LiveId" clId="{BC849E4D-C8B5-43CA-B6A7-EB0CEB54F3EF}" dt="2021-04-16T12:19:42.914" v="3242" actId="20577"/>
          <ac:spMkLst>
            <pc:docMk/>
            <pc:sldMk cId="2774306907" sldId="7144"/>
            <ac:spMk id="173" creationId="{83228315-E2B8-4C27-92D1-FC406BDA4F15}"/>
          </ac:spMkLst>
        </pc:spChg>
        <pc:spChg chg="add mod">
          <ac:chgData name="Al Brooks" userId="34fc579134f071c1" providerId="LiveId" clId="{BC849E4D-C8B5-43CA-B6A7-EB0CEB54F3EF}" dt="2021-04-16T12:22:34.133" v="3335"/>
          <ac:spMkLst>
            <pc:docMk/>
            <pc:sldMk cId="2774306907" sldId="7144"/>
            <ac:spMk id="174" creationId="{D2B9F960-FE29-4172-9D54-84A1F909D54C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6T12:22:20.889" v="3334" actId="478"/>
          <ac:spMkLst>
            <pc:docMk/>
            <pc:sldMk cId="2774306907" sldId="7144"/>
            <ac:spMk id="215" creationId="{38A57D53-D512-445D-9B9C-C439C628D974}"/>
          </ac:spMkLst>
        </pc:spChg>
        <pc:picChg chg="add del">
          <ac:chgData name="Al Brooks" userId="34fc579134f071c1" providerId="LiveId" clId="{BC849E4D-C8B5-43CA-B6A7-EB0CEB54F3EF}" dt="2021-04-16T12:07:48.132" v="2861" actId="478"/>
          <ac:picMkLst>
            <pc:docMk/>
            <pc:sldMk cId="2774306907" sldId="7144"/>
            <ac:picMk id="3" creationId="{0D552F05-E1B1-4E23-BD73-C0241D3DF874}"/>
          </ac:picMkLst>
        </pc:picChg>
        <pc:picChg chg="add del mod">
          <ac:chgData name="Al Brooks" userId="34fc579134f071c1" providerId="LiveId" clId="{BC849E4D-C8B5-43CA-B6A7-EB0CEB54F3EF}" dt="2021-04-16T12:13:47.671" v="3034" actId="478"/>
          <ac:picMkLst>
            <pc:docMk/>
            <pc:sldMk cId="2774306907" sldId="7144"/>
            <ac:picMk id="6" creationId="{20210054-5625-48AF-A760-132C9C587929}"/>
          </ac:picMkLst>
        </pc:picChg>
        <pc:picChg chg="add mod">
          <ac:chgData name="Al Brooks" userId="34fc579134f071c1" providerId="LiveId" clId="{BC849E4D-C8B5-43CA-B6A7-EB0CEB54F3EF}" dt="2021-04-16T12:20:03.672" v="3245" actId="14100"/>
          <ac:picMkLst>
            <pc:docMk/>
            <pc:sldMk cId="2774306907" sldId="7144"/>
            <ac:picMk id="9" creationId="{0DE39889-1E78-421C-A979-A8C8437A8A9F}"/>
          </ac:picMkLst>
        </pc:picChg>
        <pc:picChg chg="add mod ord">
          <ac:chgData name="Al Brooks" userId="34fc579134f071c1" providerId="LiveId" clId="{BC849E4D-C8B5-43CA-B6A7-EB0CEB54F3EF}" dt="2021-04-16T12:21:24.660" v="3280" actId="1076"/>
          <ac:picMkLst>
            <pc:docMk/>
            <pc:sldMk cId="2774306907" sldId="7144"/>
            <ac:picMk id="11" creationId="{3E2F3EDC-92AA-4CFB-A6E7-0E7A905AF170}"/>
          </ac:picMkLst>
        </pc:pic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57" creationId="{14E4FAA3-5C06-45D6-B666-B2B730D5F92C}"/>
          </ac:cxnSpMkLst>
        </pc:cxnChg>
        <pc:cxnChg chg="add del mod">
          <ac:chgData name="Al Brooks" userId="34fc579134f071c1" providerId="LiveId" clId="{BC849E4D-C8B5-43CA-B6A7-EB0CEB54F3EF}" dt="2021-04-16T12:15:00.429" v="3047" actId="478"/>
          <ac:cxnSpMkLst>
            <pc:docMk/>
            <pc:sldMk cId="2774306907" sldId="7144"/>
            <ac:cxnSpMk id="159" creationId="{32D6AF53-6917-404B-BC03-9540E8A7686D}"/>
          </ac:cxnSpMkLst>
        </pc:cxnChg>
        <pc:cxnChg chg="add del mod">
          <ac:chgData name="Al Brooks" userId="34fc579134f071c1" providerId="LiveId" clId="{BC849E4D-C8B5-43CA-B6A7-EB0CEB54F3EF}" dt="2021-04-16T12:11:22.117" v="3029" actId="478"/>
          <ac:cxnSpMkLst>
            <pc:docMk/>
            <pc:sldMk cId="2774306907" sldId="7144"/>
            <ac:cxnSpMk id="161" creationId="{549EB733-491A-4252-986B-A290B4B80AF5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163" creationId="{ACCA4E60-9F40-40CD-8BFE-92D35F8163F5}"/>
          </ac:cxnSpMkLst>
        </pc:cxnChg>
        <pc:cxnChg chg="add mod">
          <ac:chgData name="Al Brooks" userId="34fc579134f071c1" providerId="LiveId" clId="{BC849E4D-C8B5-43CA-B6A7-EB0CEB54F3EF}" dt="2021-04-16T12:21:45.888" v="3332" actId="1035"/>
          <ac:cxnSpMkLst>
            <pc:docMk/>
            <pc:sldMk cId="2774306907" sldId="7144"/>
            <ac:cxnSpMk id="164" creationId="{8290BD4E-F472-4987-B95B-D401EA4A8C2E}"/>
          </ac:cxnSpMkLst>
        </pc:cxnChg>
        <pc:cxnChg chg="add mod">
          <ac:chgData name="Al Brooks" userId="34fc579134f071c1" providerId="LiveId" clId="{BC849E4D-C8B5-43CA-B6A7-EB0CEB54F3EF}" dt="2021-04-16T12:21:19.485" v="3279" actId="1035"/>
          <ac:cxnSpMkLst>
            <pc:docMk/>
            <pc:sldMk cId="2774306907" sldId="7144"/>
            <ac:cxnSpMk id="165" creationId="{6AED583A-FC08-40C9-8F2B-D31BAA3D7729}"/>
          </ac:cxnSpMkLst>
        </pc:cxnChg>
        <pc:cxnChg chg="add mod">
          <ac:chgData name="Al Brooks" userId="34fc579134f071c1" providerId="LiveId" clId="{BC849E4D-C8B5-43CA-B6A7-EB0CEB54F3EF}" dt="2021-04-16T12:20:46.096" v="3257" actId="14100"/>
          <ac:cxnSpMkLst>
            <pc:docMk/>
            <pc:sldMk cId="2774306907" sldId="7144"/>
            <ac:cxnSpMk id="166" creationId="{586F8C68-BE61-40EB-91D5-ED5AC072EC46}"/>
          </ac:cxnSpMkLst>
        </pc:cxnChg>
        <pc:cxnChg chg="add mod">
          <ac:chgData name="Al Brooks" userId="34fc579134f071c1" providerId="LiveId" clId="{BC849E4D-C8B5-43CA-B6A7-EB0CEB54F3EF}" dt="2021-04-16T12:20:34.366" v="3253" actId="14100"/>
          <ac:cxnSpMkLst>
            <pc:docMk/>
            <pc:sldMk cId="2774306907" sldId="7144"/>
            <ac:cxnSpMk id="169" creationId="{92858A74-6F80-4A92-AD7B-560AF5A5DB18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6T12:22:20.889" v="3334" actId="478"/>
          <ac:cxnSpMkLst>
            <pc:docMk/>
            <pc:sldMk cId="2774306907" sldId="7144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BC849E4D-C8B5-43CA-B6A7-EB0CEB54F3EF}" dt="2021-04-15T22:03:00.514" v="2329" actId="2696"/>
        <pc:sldMkLst>
          <pc:docMk/>
          <pc:sldMk cId="1076520134" sldId="7145"/>
        </pc:sldMkLst>
        <pc:spChg chg="mod">
          <ac:chgData name="Al Brooks" userId="34fc579134f071c1" providerId="LiveId" clId="{BC849E4D-C8B5-43CA-B6A7-EB0CEB54F3EF}" dt="2021-04-15T15:28:06.551" v="1564" actId="113"/>
          <ac:spMkLst>
            <pc:docMk/>
            <pc:sldMk cId="1076520134" sldId="7145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5T21:25:58.053" v="2062" actId="167"/>
          <ac:spMkLst>
            <pc:docMk/>
            <pc:sldMk cId="1076520134" sldId="7145"/>
            <ac:spMk id="21" creationId="{D800B438-E78B-4C04-8812-E548DC25F1FB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87" creationId="{71B421DD-D5B3-4111-8DD3-2AEBE3C88E8C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88" creationId="{1CA69F5D-12D3-4B45-9750-5977319988DC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89" creationId="{3A946201-26BA-4C84-9448-706FFF38BB4D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0" creationId="{9E604A36-F929-4A73-A4D7-68CADA369BE4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1" creationId="{91091683-804C-443D-B3CA-4DF0EB8282F3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2" creationId="{12C3A4DF-CF2F-4853-A64B-646722D45E08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3" creationId="{B11BCAE6-8C6F-47B8-A408-12A794744626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4" creationId="{2D30F3F7-0D07-4073-9F5F-AEDF5AEE9472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5" creationId="{16DD18F3-5FDA-40C0-8AF2-F66677E3ACD4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6" creationId="{0487F8EC-8532-40BA-AF35-657553DC0467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8" creationId="{E75BDADA-6ADD-43C4-A5C7-E43E305C8049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99" creationId="{A41E8CDE-7146-4FCE-BB18-0C39AE474474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05" creationId="{091258B6-FC84-432E-B05B-545EC36EE726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06" creationId="{F0A5C910-7F87-40AE-9A69-0A59DB68C4D9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45" creationId="{D25F0880-1D21-483B-8F04-1776C6E973FC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46" creationId="{EF681196-EC59-4EA0-AE16-BC903689DCE7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47" creationId="{FC3053D5-CAB5-4611-99FB-A96F51F60469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48" creationId="{DBBA2D9A-A197-45B4-916B-2DEFFE2EB34D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49" creationId="{7A9EA7AB-AABC-40C7-AE53-CE60F37F8E00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55" creationId="{7F3D0CA8-4589-4184-B809-19115DB85E34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156" creationId="{64BD4715-78A5-4C00-9BD9-933F2D5A30DE}"/>
          </ac:spMkLst>
        </pc:spChg>
        <pc:spChg chg="mod">
          <ac:chgData name="Al Brooks" userId="34fc579134f071c1" providerId="LiveId" clId="{BC849E4D-C8B5-43CA-B6A7-EB0CEB54F3EF}" dt="2021-04-15T21:55:35.530" v="2118" actId="1076"/>
          <ac:spMkLst>
            <pc:docMk/>
            <pc:sldMk cId="1076520134" sldId="7145"/>
            <ac:spMk id="158" creationId="{3C276A6B-AB79-4DFA-BB74-4FCC31E1F63E}"/>
          </ac:spMkLst>
        </pc:spChg>
        <pc:spChg chg="add del mod">
          <ac:chgData name="Al Brooks" userId="34fc579134f071c1" providerId="LiveId" clId="{BC849E4D-C8B5-43CA-B6A7-EB0CEB54F3EF}" dt="2021-04-15T21:54:56.818" v="2109" actId="478"/>
          <ac:spMkLst>
            <pc:docMk/>
            <pc:sldMk cId="1076520134" sldId="7145"/>
            <ac:spMk id="165" creationId="{C630DD3C-3E03-4E10-A7C1-D9622A83492D}"/>
          </ac:spMkLst>
        </pc:spChg>
        <pc:spChg chg="add del mod">
          <ac:chgData name="Al Brooks" userId="34fc579134f071c1" providerId="LiveId" clId="{BC849E4D-C8B5-43CA-B6A7-EB0CEB54F3EF}" dt="2021-04-15T21:54:55.322" v="2108" actId="478"/>
          <ac:spMkLst>
            <pc:docMk/>
            <pc:sldMk cId="1076520134" sldId="7145"/>
            <ac:spMk id="166" creationId="{8BDFAC82-058F-455F-A2A9-C1EA8BADCDC5}"/>
          </ac:spMkLst>
        </pc:spChg>
        <pc:spChg chg="add del mod">
          <ac:chgData name="Al Brooks" userId="34fc579134f071c1" providerId="LiveId" clId="{BC849E4D-C8B5-43CA-B6A7-EB0CEB54F3EF}" dt="2021-04-15T21:55:16.912" v="2113" actId="478"/>
          <ac:spMkLst>
            <pc:docMk/>
            <pc:sldMk cId="1076520134" sldId="7145"/>
            <ac:spMk id="167" creationId="{DA34F8E8-8DA3-4418-BA9B-63882416D6A2}"/>
          </ac:spMkLst>
        </pc:spChg>
        <pc:spChg chg="add del mod">
          <ac:chgData name="Al Brooks" userId="34fc579134f071c1" providerId="LiveId" clId="{BC849E4D-C8B5-43CA-B6A7-EB0CEB54F3EF}" dt="2021-04-15T21:55:18.901" v="2114" actId="478"/>
          <ac:spMkLst>
            <pc:docMk/>
            <pc:sldMk cId="1076520134" sldId="7145"/>
            <ac:spMk id="168" creationId="{D642D64C-C6DB-4068-B66A-CF22614A69A9}"/>
          </ac:spMkLst>
        </pc:spChg>
        <pc:spChg chg="add del mod">
          <ac:chgData name="Al Brooks" userId="34fc579134f071c1" providerId="LiveId" clId="{BC849E4D-C8B5-43CA-B6A7-EB0CEB54F3EF}" dt="2021-04-15T21:55:15.889" v="2112" actId="478"/>
          <ac:spMkLst>
            <pc:docMk/>
            <pc:sldMk cId="1076520134" sldId="7145"/>
            <ac:spMk id="169" creationId="{37785995-1FC9-4E72-9B7C-9DE06987FD1B}"/>
          </ac:spMkLst>
        </pc:spChg>
        <pc:spChg chg="add del mod">
          <ac:chgData name="Al Brooks" userId="34fc579134f071c1" providerId="LiveId" clId="{BC849E4D-C8B5-43CA-B6A7-EB0CEB54F3EF}" dt="2021-04-15T21:55:28.562" v="2116" actId="478"/>
          <ac:spMkLst>
            <pc:docMk/>
            <pc:sldMk cId="1076520134" sldId="7145"/>
            <ac:spMk id="170" creationId="{218743D1-409C-4BF0-8D58-11E275DFCA9C}"/>
          </ac:spMkLst>
        </pc:spChg>
        <pc:spChg chg="add mod">
          <ac:chgData name="Al Brooks" userId="34fc579134f071c1" providerId="LiveId" clId="{BC849E4D-C8B5-43CA-B6A7-EB0CEB54F3EF}" dt="2021-04-15T21:54:50.674" v="2107"/>
          <ac:spMkLst>
            <pc:docMk/>
            <pc:sldMk cId="1076520134" sldId="7145"/>
            <ac:spMk id="171" creationId="{8CFA2AAC-6D8B-4B04-B2CF-658398F3F5B7}"/>
          </ac:spMkLst>
        </pc:spChg>
        <pc:spChg chg="add mod">
          <ac:chgData name="Al Brooks" userId="34fc579134f071c1" providerId="LiveId" clId="{BC849E4D-C8B5-43CA-B6A7-EB0CEB54F3EF}" dt="2021-04-15T21:54:50.674" v="2107"/>
          <ac:spMkLst>
            <pc:docMk/>
            <pc:sldMk cId="1076520134" sldId="7145"/>
            <ac:spMk id="172" creationId="{963A7948-9371-493F-9BE3-76A3C4375946}"/>
          </ac:spMkLst>
        </pc:spChg>
        <pc:spChg chg="add mod">
          <ac:chgData name="Al Brooks" userId="34fc579134f071c1" providerId="LiveId" clId="{BC849E4D-C8B5-43CA-B6A7-EB0CEB54F3EF}" dt="2021-04-15T21:54:50.674" v="2107"/>
          <ac:spMkLst>
            <pc:docMk/>
            <pc:sldMk cId="1076520134" sldId="7145"/>
            <ac:spMk id="173" creationId="{6924819E-D28F-4F7F-A506-FC47A0B87403}"/>
          </ac:spMkLst>
        </pc:spChg>
        <pc:spChg chg="add mod">
          <ac:chgData name="Al Brooks" userId="34fc579134f071c1" providerId="LiveId" clId="{BC849E4D-C8B5-43CA-B6A7-EB0CEB54F3EF}" dt="2021-04-15T21:55:13.748" v="2111" actId="571"/>
          <ac:spMkLst>
            <pc:docMk/>
            <pc:sldMk cId="1076520134" sldId="7145"/>
            <ac:spMk id="174" creationId="{F99441D0-5B73-4B50-956B-909A5DA9CBCB}"/>
          </ac:spMkLst>
        </pc:spChg>
        <pc:spChg chg="add mod">
          <ac:chgData name="Al Brooks" userId="34fc579134f071c1" providerId="LiveId" clId="{BC849E4D-C8B5-43CA-B6A7-EB0CEB54F3EF}" dt="2021-04-15T22:00:13.606" v="2186" actId="1076"/>
          <ac:spMkLst>
            <pc:docMk/>
            <pc:sldMk cId="1076520134" sldId="7145"/>
            <ac:spMk id="176" creationId="{85F47040-1CF6-4C53-8FF0-D4C37EB1D2E4}"/>
          </ac:spMkLst>
        </pc:spChg>
        <pc:spChg chg="add mod">
          <ac:chgData name="Al Brooks" userId="34fc579134f071c1" providerId="LiveId" clId="{BC849E4D-C8B5-43CA-B6A7-EB0CEB54F3EF}" dt="2021-04-15T22:00:09.683" v="2185" actId="20577"/>
          <ac:spMkLst>
            <pc:docMk/>
            <pc:sldMk cId="1076520134" sldId="7145"/>
            <ac:spMk id="178" creationId="{F510FBCA-3F0E-4CA1-A600-4901414E7FE5}"/>
          </ac:spMkLst>
        </pc:spChg>
        <pc:spChg chg="add mod">
          <ac:chgData name="Al Brooks" userId="34fc579134f071c1" providerId="LiveId" clId="{BC849E4D-C8B5-43CA-B6A7-EB0CEB54F3EF}" dt="2021-04-15T22:01:27.004" v="2308" actId="1076"/>
          <ac:spMkLst>
            <pc:docMk/>
            <pc:sldMk cId="1076520134" sldId="7145"/>
            <ac:spMk id="179" creationId="{DB55FF2D-18CB-4E0F-93B5-9DD9F2E07466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213" creationId="{8CD5F948-F991-4256-BC53-A7DD2B71FD5F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214" creationId="{1EDB5F19-1551-4EA2-BB0B-390F25BE9BD3}"/>
          </ac:spMkLst>
        </pc:spChg>
        <pc:spChg chg="add del">
          <ac:chgData name="Al Brooks" userId="34fc579134f071c1" providerId="LiveId" clId="{BC849E4D-C8B5-43CA-B6A7-EB0CEB54F3EF}" dt="2021-04-15T22:01:30.653" v="2309" actId="478"/>
          <ac:spMkLst>
            <pc:docMk/>
            <pc:sldMk cId="1076520134" sldId="7145"/>
            <ac:spMk id="215" creationId="{D962D399-C6B4-457D-98EA-6418B4BF2F05}"/>
          </ac:spMkLst>
        </pc:spChg>
        <pc:picChg chg="add mod ord">
          <ac:chgData name="Al Brooks" userId="34fc579134f071c1" providerId="LiveId" clId="{BC849E4D-C8B5-43CA-B6A7-EB0CEB54F3EF}" dt="2021-04-15T21:25:49.896" v="2060" actId="167"/>
          <ac:picMkLst>
            <pc:docMk/>
            <pc:sldMk cId="1076520134" sldId="7145"/>
            <ac:picMk id="159" creationId="{B0CF9E70-EEBB-4D13-B786-F504262ECAA3}"/>
          </ac:picMkLst>
        </pc:picChg>
        <pc:picChg chg="add mod">
          <ac:chgData name="Al Brooks" userId="34fc579134f071c1" providerId="LiveId" clId="{BC849E4D-C8B5-43CA-B6A7-EB0CEB54F3EF}" dt="2021-04-15T22:00:02.730" v="2183" actId="571"/>
          <ac:picMkLst>
            <pc:docMk/>
            <pc:sldMk cId="1076520134" sldId="7145"/>
            <ac:picMk id="177" creationId="{82B7F348-F1AD-44D7-9AD3-922DE781C9C7}"/>
          </ac:picMkLst>
        </pc:pic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86" creationId="{BEE75665-9453-45B9-9074-4234D5E7D7E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97" creationId="{B8E556DC-F0ED-4E88-ABB6-D572A0B89281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0" creationId="{F57F6CF0-AB11-4581-A100-60BF3E4C443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1" creationId="{7DD0BFF4-11F2-46EE-BEF9-37434367C68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2" creationId="{5142C3DD-9939-4C4E-8F3A-836AC81F2C4D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3" creationId="{9EA650E2-FB13-4329-8197-3502B4C0F84F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4" creationId="{3B7D0C06-F4CF-4EAE-9141-5A8EBAC06A03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7" creationId="{6A945FA8-8A0E-4C42-BCE7-70AEC0E6C27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8" creationId="{AF50B024-5E33-4C0B-BE86-4A8D7961DC53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09" creationId="{656667DB-6253-4255-A84E-EE3754E893E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0" creationId="{795E5A16-48D3-4B37-A94F-1BA97B0406F1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1" creationId="{7EBB50B0-78E9-4A71-9AE4-FCC302FF80BC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2" creationId="{7BBED917-8994-4831-AAE0-EA7F49992570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3" creationId="{358FB021-B5C1-48CF-A982-3C8C301F42FC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4" creationId="{2FF55789-FE2B-491E-BC3D-F4B04B3A9822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5" creationId="{810103B3-27A7-47D1-A250-6022273EAAA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6" creationId="{74B47E67-9BD5-48F7-A099-CCC5F57B4EC0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7" creationId="{5E9870ED-2E0D-4994-8968-1F8B27FEB655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8" creationId="{44E4EFE3-64D8-4433-8E08-546EE2BDFAF7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19" creationId="{EACF607C-F6B5-484C-A7F3-37888E30E7A7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0" creationId="{3DEC47E7-6483-4774-9C6F-0D7FE926A735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1" creationId="{7851469A-67A8-4B2C-9F80-80C9DDA8E0D6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2" creationId="{F0617626-D9BD-41B1-9D11-B735FFD2ADF0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3" creationId="{91E3D883-90B3-4A1C-B630-33378D6C5BF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4" creationId="{17178A41-9589-4FD7-9FBD-02C7E6F10CE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5" creationId="{2535095D-30D0-4BC1-8287-5884DABF906B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6" creationId="{B8DD402B-5273-4642-9037-D069A07F736D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7" creationId="{A71DDD82-7921-48A0-B505-B4A87E3952D5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8" creationId="{E054296C-001D-43D2-91ED-54B359CBDEE4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29" creationId="{C0D95A0A-C910-4B21-A704-C15F277B7995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0" creationId="{CEF10009-0A03-4C47-B198-DC1634D451F0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1" creationId="{94A0564E-F2C5-4A8F-A62B-27D24060B76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2" creationId="{12231F29-39F1-4CBF-9276-26B7C6A1A0C4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3" creationId="{61EAA3B7-1703-4200-B87C-255549058BE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4" creationId="{7033CB7B-96FE-42C3-9FCC-1731CA2656D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5" creationId="{3DE6F1AF-60E0-4C07-A377-1B099CF20DB2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6" creationId="{08137E6F-B4D6-4C2B-A200-9ECEC1AD62F2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7" creationId="{898F48C4-A2FB-40EE-8248-258D3E2F3F07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8" creationId="{A15BF657-C74B-4C64-BEE6-499485E5791C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39" creationId="{1C1D8D2E-35D1-46D6-95FF-0C23A0C98CFD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40" creationId="{973EAFB9-49A4-48EF-A004-115C625BCBF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41" creationId="{0AFC3C8F-633B-4790-9BDA-9D77A17F7EFC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42" creationId="{1D174E9A-2AD9-4531-B763-D64F4F2DA98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43" creationId="{AE4EFAA4-8593-447F-AF05-3D24173F134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44" creationId="{93AB171C-9BEB-4868-A77E-D901BA879F75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0" creationId="{E0A6E9FB-1A03-49BE-AF61-89182B0FB108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1" creationId="{42507C72-9E6B-486F-8A32-6E9E4F5A2ACC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2" creationId="{01D8C36F-2891-4686-B77D-43A000F63D40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3" creationId="{63BAA41A-0DF0-4ED8-AE45-87ADC8E24844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4" creationId="{F7E769B1-4B77-4A14-AFF6-7A8D4F109F7A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57" creationId="{C5418400-87B5-4A2B-AFB6-42AC2AE6CEF4}"/>
          </ac:cxnSpMkLst>
        </pc:cxnChg>
        <pc:cxnChg chg="add mod">
          <ac:chgData name="Al Brooks" userId="34fc579134f071c1" providerId="LiveId" clId="{BC849E4D-C8B5-43CA-B6A7-EB0CEB54F3EF}" dt="2021-04-15T21:54:50.674" v="2107"/>
          <ac:cxnSpMkLst>
            <pc:docMk/>
            <pc:sldMk cId="1076520134" sldId="7145"/>
            <ac:cxnSpMk id="160" creationId="{FE748D01-5E4F-4EDB-B334-72680F7A9EE5}"/>
          </ac:cxnSpMkLst>
        </pc:cxnChg>
        <pc:cxnChg chg="add mod">
          <ac:chgData name="Al Brooks" userId="34fc579134f071c1" providerId="LiveId" clId="{BC849E4D-C8B5-43CA-B6A7-EB0CEB54F3EF}" dt="2021-04-15T21:54:50.674" v="2107"/>
          <ac:cxnSpMkLst>
            <pc:docMk/>
            <pc:sldMk cId="1076520134" sldId="7145"/>
            <ac:cxnSpMk id="161" creationId="{D3CF73F7-2DEE-4263-8738-9537BDFC775B}"/>
          </ac:cxnSpMkLst>
        </pc:cxnChg>
        <pc:cxnChg chg="add mod">
          <ac:chgData name="Al Brooks" userId="34fc579134f071c1" providerId="LiveId" clId="{BC849E4D-C8B5-43CA-B6A7-EB0CEB54F3EF}" dt="2021-04-15T21:54:50.674" v="2107"/>
          <ac:cxnSpMkLst>
            <pc:docMk/>
            <pc:sldMk cId="1076520134" sldId="7145"/>
            <ac:cxnSpMk id="162" creationId="{C086AAA3-5A33-4434-9477-4C5A731C63D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163" creationId="{6587E3C3-10D1-4FE0-90CD-194B99E80CA1}"/>
          </ac:cxnSpMkLst>
        </pc:cxnChg>
        <pc:cxnChg chg="add del mod">
          <ac:chgData name="Al Brooks" userId="34fc579134f071c1" providerId="LiveId" clId="{BC849E4D-C8B5-43CA-B6A7-EB0CEB54F3EF}" dt="2021-04-15T21:55:22.511" v="2115" actId="478"/>
          <ac:cxnSpMkLst>
            <pc:docMk/>
            <pc:sldMk cId="1076520134" sldId="7145"/>
            <ac:cxnSpMk id="164" creationId="{4D809D47-4590-4CC0-90D6-59191A398333}"/>
          </ac:cxnSpMkLst>
        </pc:cxnChg>
        <pc:cxnChg chg="add mod">
          <ac:chgData name="Al Brooks" userId="34fc579134f071c1" providerId="LiveId" clId="{BC849E4D-C8B5-43CA-B6A7-EB0CEB54F3EF}" dt="2021-04-15T21:55:32.887" v="2117" actId="571"/>
          <ac:cxnSpMkLst>
            <pc:docMk/>
            <pc:sldMk cId="1076520134" sldId="7145"/>
            <ac:cxnSpMk id="175" creationId="{346614B4-D388-498D-B958-92FEA8B0896B}"/>
          </ac:cxnSpMkLst>
        </pc:cxnChg>
        <pc:cxnChg chg="add mod">
          <ac:chgData name="Al Brooks" userId="34fc579134f071c1" providerId="LiveId" clId="{BC849E4D-C8B5-43CA-B6A7-EB0CEB54F3EF}" dt="2021-04-15T22:01:24.406" v="2307" actId="571"/>
          <ac:cxnSpMkLst>
            <pc:docMk/>
            <pc:sldMk cId="1076520134" sldId="7145"/>
            <ac:cxnSpMk id="180" creationId="{0D59A175-0A6B-46EF-A280-EC3C02125621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216" creationId="{3DD44F7F-2EF2-4338-9D5C-70C642D631D9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222" creationId="{F813FD2E-E298-4946-9AAF-B3A92ECD9EA6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223" creationId="{C86D7ACA-4578-4300-841E-C8246E5E33FE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224" creationId="{31116DD2-D142-4A3A-BDF1-89CCF1816D63}"/>
          </ac:cxnSpMkLst>
        </pc:cxnChg>
        <pc:cxnChg chg="add del">
          <ac:chgData name="Al Brooks" userId="34fc579134f071c1" providerId="LiveId" clId="{BC849E4D-C8B5-43CA-B6A7-EB0CEB54F3EF}" dt="2021-04-15T22:01:30.653" v="2309" actId="478"/>
          <ac:cxnSpMkLst>
            <pc:docMk/>
            <pc:sldMk cId="1076520134" sldId="7145"/>
            <ac:cxnSpMk id="225" creationId="{FF255DA6-0F8C-43AC-A23D-4259CD154AA8}"/>
          </ac:cxnSpMkLst>
        </pc:cxnChg>
      </pc:sldChg>
      <pc:sldChg chg="addSp delSp modSp add del mod modClrScheme chgLayout">
        <pc:chgData name="Al Brooks" userId="34fc579134f071c1" providerId="LiveId" clId="{BC849E4D-C8B5-43CA-B6A7-EB0CEB54F3EF}" dt="2021-04-16T17:11:28.537" v="3402" actId="47"/>
        <pc:sldMkLst>
          <pc:docMk/>
          <pc:sldMk cId="397461287" sldId="7146"/>
        </pc:sldMkLst>
        <pc:spChg chg="mod ord">
          <ac:chgData name="Al Brooks" userId="34fc579134f071c1" providerId="LiveId" clId="{BC849E4D-C8B5-43CA-B6A7-EB0CEB54F3EF}" dt="2021-04-15T21:24:09.284" v="1971" actId="113"/>
          <ac:spMkLst>
            <pc:docMk/>
            <pc:sldMk cId="397461287" sldId="7146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5T21:25:27.150" v="2056" actId="1076"/>
          <ac:spMkLst>
            <pc:docMk/>
            <pc:sldMk cId="397461287" sldId="7146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5T21:25:21.320" v="2053" actId="478"/>
          <ac:spMkLst>
            <pc:docMk/>
            <pc:sldMk cId="397461287" sldId="7146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5T21:25:21.320" v="2053" actId="478"/>
          <ac:spMkLst>
            <pc:docMk/>
            <pc:sldMk cId="397461287" sldId="7146"/>
            <ac:spMk id="156" creationId="{90737D70-5292-4114-B1A5-9CFE7025F18B}"/>
          </ac:spMkLst>
        </pc:spChg>
        <pc:spChg chg="add mod">
          <ac:chgData name="Al Brooks" userId="34fc579134f071c1" providerId="LiveId" clId="{BC849E4D-C8B5-43CA-B6A7-EB0CEB54F3EF}" dt="2021-04-15T21:24:23.402" v="1972"/>
          <ac:spMkLst>
            <pc:docMk/>
            <pc:sldMk cId="397461287" sldId="7146"/>
            <ac:spMk id="168" creationId="{884276C6-A197-4253-A6F2-30A7F4C347A8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2" creationId="{DD4FD8F5-B294-4185-A452-8AAA60C79EAD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3" creationId="{4DD5B500-3589-42EC-891D-CC300E95E525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4" creationId="{D5F6594A-DED8-4B4B-A8CA-528A0E09E13D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5" creationId="{322FA859-A54C-4F5F-A387-8D0FA94862F9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6" creationId="{6947E416-5C4D-4A4E-B4E9-028647C87BF4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7" creationId="{82029C14-BF66-4FE2-A405-30F36FA89C2A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8" creationId="{72F8C8AF-C94F-453E-B17A-D87083A7B94E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79" creationId="{93BE5D94-F2CA-45D5-B7D1-895579C38345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0" creationId="{6C9AA73A-C276-4B94-8DEB-502603334478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1" creationId="{1CE3EDC9-3D23-48EE-96C5-0342D0397600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2" creationId="{FAB648B1-9E04-4C80-8F5E-FA5E82F4B47B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3" creationId="{C65707C9-8A8A-47E7-8A34-E9F71DD16287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4" creationId="{96DE8983-0EC5-413E-8F05-3C1D93A6B0B0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6" creationId="{BB1D42A1-0CEF-4497-A243-BEE7CFE36670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7" creationId="{7B983740-2BFC-4746-A5C1-04560F681FEF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88" creationId="{B26EF1D5-790E-43A6-AFBE-A2DBA0959DEB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0" creationId="{B69C1EA6-BD13-4C48-8483-642ACE35EBEF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1" creationId="{8322F47F-CF5B-4C9B-B828-F264BE0DC5DF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2" creationId="{2BFCF78D-6971-4612-AF2A-B966EE98C8F2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3" creationId="{40FE3002-D2BB-46EA-9C88-84F9EEEE934F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4" creationId="{E8FDB728-C6D0-4B76-9AF6-2A82BD6447F6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5" creationId="{68A1DB82-6539-4313-A5FF-37FC3C68EDB1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6" creationId="{BBDB2597-54DC-4E19-A63E-93293340977C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7" creationId="{54A48F57-B435-4FCC-A999-A60A7948C2F9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8" creationId="{18E0DF11-18A8-4372-8F2C-432504395825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199" creationId="{C15B6B5E-D17C-4CF4-A696-BA8080F5345B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01" creationId="{4408E7DA-8C23-465E-8929-90B5053FC6E0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02" creationId="{124FF77C-A6B9-4BB2-BF7D-D382AE258E01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03" creationId="{799DCD84-50D5-4D62-8BBC-B954A1FFEF5F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04" creationId="{E0F5C69D-4366-44B2-A879-A060A61632D9}"/>
          </ac:spMkLst>
        </pc:spChg>
        <pc:spChg chg="del mod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05" creationId="{0E3FB5B3-970D-447F-8C1C-B624C7A3AEFB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5T21:25:18.616" v="2052" actId="478"/>
          <ac:spMkLst>
            <pc:docMk/>
            <pc:sldMk cId="397461287" sldId="7146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5T21:25:21.320" v="2053" actId="478"/>
          <ac:spMkLst>
            <pc:docMk/>
            <pc:sldMk cId="397461287" sldId="7146"/>
            <ac:spMk id="215" creationId="{38A57D53-D512-445D-9B9C-C439C628D974}"/>
          </ac:spMkLst>
        </pc:spChg>
        <pc:picChg chg="del mod modCrop">
          <ac:chgData name="Al Brooks" userId="34fc579134f071c1" providerId="LiveId" clId="{BC849E4D-C8B5-43CA-B6A7-EB0CEB54F3EF}" dt="2021-04-15T21:25:13.615" v="2051" actId="21"/>
          <ac:picMkLst>
            <pc:docMk/>
            <pc:sldMk cId="397461287" sldId="7146"/>
            <ac:picMk id="3" creationId="{47E501BB-0EA1-40FE-86AD-F413479A86D2}"/>
          </ac:picMkLst>
        </pc:picChg>
        <pc:picChg chg="add mod">
          <ac:chgData name="Al Brooks" userId="34fc579134f071c1" providerId="LiveId" clId="{BC849E4D-C8B5-43CA-B6A7-EB0CEB54F3EF}" dt="2021-04-15T21:25:23.366" v="2054"/>
          <ac:picMkLst>
            <pc:docMk/>
            <pc:sldMk cId="397461287" sldId="7146"/>
            <ac:picMk id="207" creationId="{4733F32F-7A0B-4DDA-AB9F-74F2CFAD6C9F}"/>
          </ac:picMkLst>
        </pc:pic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7" creationId="{14E4FAA3-5C06-45D6-B666-B2B730D5F92C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8" creationId="{8E72BB24-44BA-4F0F-94D7-2369864DA7F1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59" creationId="{BEF90D66-8191-4E9A-8F63-62D53B67F52E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0" creationId="{E48D5A42-5F81-413A-A63E-333AA15D1327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1" creationId="{399090A7-E017-4DCB-8566-628FC97A2C98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2" creationId="{ADD22E73-7D8E-479F-A208-3EDADDCBF379}"/>
          </ac:cxnSpMkLst>
        </pc:cxnChg>
        <pc:cxnChg chg="del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3" creationId="{ACCA4E60-9F40-40CD-8BFE-92D35F8163F5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4" creationId="{02EBAC10-A0C4-4FEC-B9C4-809B31A56CA8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5" creationId="{5849292A-0F87-4A9F-8B85-94AFA7B45AF3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6" creationId="{CA4EA20D-DA04-4806-9907-0C15ACF7C46C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7" creationId="{0E607D3A-ABF8-4571-A54A-F53D0176D734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69" creationId="{42FED877-D331-404C-B8AC-45A40BBAF6B0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70" creationId="{C415C661-054D-4233-AC1D-04D5C11D8857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71" creationId="{FF7C1830-8B59-4CDC-BAFA-F91B8600B91E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85" creationId="{A4F56526-8F21-4A5E-A62C-9F401ACD3C53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189" creationId="{E978369D-A6A7-4494-B7FB-106DEF98D004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200" creationId="{30E5BFB2-8264-4111-BDCB-57DDD82086FD}"/>
          </ac:cxnSpMkLst>
        </pc:cxnChg>
        <pc:cxnChg chg="del mod">
          <ac:chgData name="Al Brooks" userId="34fc579134f071c1" providerId="LiveId" clId="{BC849E4D-C8B5-43CA-B6A7-EB0CEB54F3EF}" dt="2021-04-15T21:25:18.616" v="2052" actId="478"/>
          <ac:cxnSpMkLst>
            <pc:docMk/>
            <pc:sldMk cId="397461287" sldId="7146"/>
            <ac:cxnSpMk id="206" creationId="{9E0DD4E8-7BE2-4E2E-8510-CB7DAC343893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5T21:25:21.320" v="2053" actId="478"/>
          <ac:cxnSpMkLst>
            <pc:docMk/>
            <pc:sldMk cId="397461287" sldId="7146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BC849E4D-C8B5-43CA-B6A7-EB0CEB54F3EF}" dt="2021-04-16T17:11:28.537" v="3402" actId="47"/>
        <pc:sldMkLst>
          <pc:docMk/>
          <pc:sldMk cId="45537975" sldId="7147"/>
        </pc:sldMkLst>
        <pc:spChg chg="mod">
          <ac:chgData name="Al Brooks" userId="34fc579134f071c1" providerId="LiveId" clId="{BC849E4D-C8B5-43CA-B6A7-EB0CEB54F3EF}" dt="2021-04-15T21:53:57.923" v="2104" actId="1076"/>
          <ac:spMkLst>
            <pc:docMk/>
            <pc:sldMk cId="45537975" sldId="7147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06" creationId="{505AD7D4-4318-41B8-BC05-FB8D9FC8FDC2}"/>
          </ac:spMkLst>
        </pc:spChg>
        <pc:spChg chg="del mod">
          <ac:chgData name="Al Brooks" userId="34fc579134f071c1" providerId="LiveId" clId="{BC849E4D-C8B5-43CA-B6A7-EB0CEB54F3EF}" dt="2021-04-15T22:11:36.731" v="2541" actId="478"/>
          <ac:spMkLst>
            <pc:docMk/>
            <pc:sldMk cId="45537975" sldId="7147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156" creationId="{90737D70-5292-4114-B1A5-9CFE7025F18B}"/>
          </ac:spMkLst>
        </pc:spChg>
        <pc:spChg chg="mod">
          <ac:chgData name="Al Brooks" userId="34fc579134f071c1" providerId="LiveId" clId="{BC849E4D-C8B5-43CA-B6A7-EB0CEB54F3EF}" dt="2021-04-15T22:08:24.902" v="2471" actId="108"/>
          <ac:spMkLst>
            <pc:docMk/>
            <pc:sldMk cId="45537975" sldId="7147"/>
            <ac:spMk id="173" creationId="{4DD5B500-3589-42EC-891D-CC300E95E525}"/>
          </ac:spMkLst>
        </pc:spChg>
        <pc:spChg chg="mod">
          <ac:chgData name="Al Brooks" userId="34fc579134f071c1" providerId="LiveId" clId="{BC849E4D-C8B5-43CA-B6A7-EB0CEB54F3EF}" dt="2021-04-15T22:08:28.354" v="2472" actId="108"/>
          <ac:spMkLst>
            <pc:docMk/>
            <pc:sldMk cId="45537975" sldId="7147"/>
            <ac:spMk id="175" creationId="{322FA859-A54C-4F5F-A387-8D0FA94862F9}"/>
          </ac:spMkLst>
        </pc:spChg>
        <pc:spChg chg="mod">
          <ac:chgData name="Al Brooks" userId="34fc579134f071c1" providerId="LiveId" clId="{BC849E4D-C8B5-43CA-B6A7-EB0CEB54F3EF}" dt="2021-04-15T22:08:32.726" v="2473" actId="108"/>
          <ac:spMkLst>
            <pc:docMk/>
            <pc:sldMk cId="45537975" sldId="7147"/>
            <ac:spMk id="177" creationId="{82029C14-BF66-4FE2-A405-30F36FA89C2A}"/>
          </ac:spMkLst>
        </pc:spChg>
        <pc:spChg chg="mod">
          <ac:chgData name="Al Brooks" userId="34fc579134f071c1" providerId="LiveId" clId="{BC849E4D-C8B5-43CA-B6A7-EB0CEB54F3EF}" dt="2021-04-15T22:08:41.252" v="2474" actId="108"/>
          <ac:spMkLst>
            <pc:docMk/>
            <pc:sldMk cId="45537975" sldId="7147"/>
            <ac:spMk id="182" creationId="{FAB648B1-9E04-4C80-8F5E-FA5E82F4B47B}"/>
          </ac:spMkLst>
        </pc:spChg>
        <pc:spChg chg="mod">
          <ac:chgData name="Al Brooks" userId="34fc579134f071c1" providerId="LiveId" clId="{BC849E4D-C8B5-43CA-B6A7-EB0CEB54F3EF}" dt="2021-04-15T22:09:24.507" v="2491" actId="14100"/>
          <ac:spMkLst>
            <pc:docMk/>
            <pc:sldMk cId="45537975" sldId="7147"/>
            <ac:spMk id="184" creationId="{96DE8983-0EC5-413E-8F05-3C1D93A6B0B0}"/>
          </ac:spMkLst>
        </pc:spChg>
        <pc:spChg chg="mod">
          <ac:chgData name="Al Brooks" userId="34fc579134f071c1" providerId="LiveId" clId="{BC849E4D-C8B5-43CA-B6A7-EB0CEB54F3EF}" dt="2021-04-15T22:10:04.588" v="2500" actId="13926"/>
          <ac:spMkLst>
            <pc:docMk/>
            <pc:sldMk cId="45537975" sldId="7147"/>
            <ac:spMk id="186" creationId="{BB1D42A1-0CEF-4497-A243-BEE7CFE36670}"/>
          </ac:spMkLst>
        </pc:spChg>
        <pc:spChg chg="mod">
          <ac:chgData name="Al Brooks" userId="34fc579134f071c1" providerId="LiveId" clId="{BC849E4D-C8B5-43CA-B6A7-EB0CEB54F3EF}" dt="2021-04-15T22:02:22.370" v="2321" actId="1076"/>
          <ac:spMkLst>
            <pc:docMk/>
            <pc:sldMk cId="45537975" sldId="7147"/>
            <ac:spMk id="187" creationId="{7B983740-2BFC-4746-A5C1-04560F681FEF}"/>
          </ac:spMkLst>
        </pc:spChg>
        <pc:spChg chg="mod">
          <ac:chgData name="Al Brooks" userId="34fc579134f071c1" providerId="LiveId" clId="{BC849E4D-C8B5-43CA-B6A7-EB0CEB54F3EF}" dt="2021-04-15T22:11:24.350" v="2537" actId="13926"/>
          <ac:spMkLst>
            <pc:docMk/>
            <pc:sldMk cId="45537975" sldId="7147"/>
            <ac:spMk id="188" creationId="{B26EF1D5-790E-43A6-AFBE-A2DBA0959DEB}"/>
          </ac:spMkLst>
        </pc:spChg>
        <pc:spChg chg="del">
          <ac:chgData name="Al Brooks" userId="34fc579134f071c1" providerId="LiveId" clId="{BC849E4D-C8B5-43CA-B6A7-EB0CEB54F3EF}" dt="2021-04-15T21:55:44.652" v="2119" actId="478"/>
          <ac:spMkLst>
            <pc:docMk/>
            <pc:sldMk cId="45537975" sldId="7147"/>
            <ac:spMk id="193" creationId="{40FE3002-D2BB-46EA-9C88-84F9EEEE934F}"/>
          </ac:spMkLst>
        </pc:spChg>
        <pc:spChg chg="mod">
          <ac:chgData name="Al Brooks" userId="34fc579134f071c1" providerId="LiveId" clId="{BC849E4D-C8B5-43CA-B6A7-EB0CEB54F3EF}" dt="2021-04-15T22:11:16.477" v="2535" actId="13926"/>
          <ac:spMkLst>
            <pc:docMk/>
            <pc:sldMk cId="45537975" sldId="7147"/>
            <ac:spMk id="194" creationId="{E8FDB728-C6D0-4B76-9AF6-2A82BD6447F6}"/>
          </ac:spMkLst>
        </pc:spChg>
        <pc:spChg chg="mod">
          <ac:chgData name="Al Brooks" userId="34fc579134f071c1" providerId="LiveId" clId="{BC849E4D-C8B5-43CA-B6A7-EB0CEB54F3EF}" dt="2021-04-15T22:08:51.593" v="2475" actId="108"/>
          <ac:spMkLst>
            <pc:docMk/>
            <pc:sldMk cId="45537975" sldId="7147"/>
            <ac:spMk id="195" creationId="{68A1DB82-6539-4313-A5FF-37FC3C68EDB1}"/>
          </ac:spMkLst>
        </pc:spChg>
        <pc:spChg chg="mod">
          <ac:chgData name="Al Brooks" userId="34fc579134f071c1" providerId="LiveId" clId="{BC849E4D-C8B5-43CA-B6A7-EB0CEB54F3EF}" dt="2021-04-15T22:08:52.542" v="2476" actId="108"/>
          <ac:spMkLst>
            <pc:docMk/>
            <pc:sldMk cId="45537975" sldId="7147"/>
            <ac:spMk id="196" creationId="{BBDB2597-54DC-4E19-A63E-93293340977C}"/>
          </ac:spMkLst>
        </pc:spChg>
        <pc:spChg chg="mod">
          <ac:chgData name="Al Brooks" userId="34fc579134f071c1" providerId="LiveId" clId="{BC849E4D-C8B5-43CA-B6A7-EB0CEB54F3EF}" dt="2021-04-15T22:08:56.834" v="2477" actId="108"/>
          <ac:spMkLst>
            <pc:docMk/>
            <pc:sldMk cId="45537975" sldId="7147"/>
            <ac:spMk id="198" creationId="{18E0DF11-18A8-4372-8F2C-432504395825}"/>
          </ac:spMkLst>
        </pc:spChg>
        <pc:spChg chg="mod">
          <ac:chgData name="Al Brooks" userId="34fc579134f071c1" providerId="LiveId" clId="{BC849E4D-C8B5-43CA-B6A7-EB0CEB54F3EF}" dt="2021-04-15T22:11:29.266" v="2539" actId="13926"/>
          <ac:spMkLst>
            <pc:docMk/>
            <pc:sldMk cId="45537975" sldId="7147"/>
            <ac:spMk id="202" creationId="{124FF77C-A6B9-4BB2-BF7D-D382AE258E01}"/>
          </ac:spMkLst>
        </pc:spChg>
        <pc:spChg chg="mod">
          <ac:chgData name="Al Brooks" userId="34fc579134f071c1" providerId="LiveId" clId="{BC849E4D-C8B5-43CA-B6A7-EB0CEB54F3EF}" dt="2021-04-15T22:10:34.167" v="2509" actId="13926"/>
          <ac:spMkLst>
            <pc:docMk/>
            <pc:sldMk cId="45537975" sldId="7147"/>
            <ac:spMk id="204" creationId="{E0F5C69D-4366-44B2-A879-A060A61632D9}"/>
          </ac:spMkLst>
        </pc:spChg>
        <pc:spChg chg="mod">
          <ac:chgData name="Al Brooks" userId="34fc579134f071c1" providerId="LiveId" clId="{BC849E4D-C8B5-43CA-B6A7-EB0CEB54F3EF}" dt="2021-04-15T22:11:02.020" v="2530" actId="1076"/>
          <ac:spMkLst>
            <pc:docMk/>
            <pc:sldMk cId="45537975" sldId="7147"/>
            <ac:spMk id="205" creationId="{0E3FB5B3-970D-447F-8C1C-B624C7A3AEFB}"/>
          </ac:spMkLst>
        </pc:spChg>
        <pc:spChg chg="add mod">
          <ac:chgData name="Al Brooks" userId="34fc579134f071c1" providerId="LiveId" clId="{BC849E4D-C8B5-43CA-B6A7-EB0CEB54F3EF}" dt="2021-04-15T22:09:54.481" v="2498" actId="13926"/>
          <ac:spMkLst>
            <pc:docMk/>
            <pc:sldMk cId="45537975" sldId="7147"/>
            <ac:spMk id="207" creationId="{D9B92514-1CBE-4882-BC68-8817428A7DF1}"/>
          </ac:spMkLst>
        </pc:spChg>
        <pc:spChg chg="add mod">
          <ac:chgData name="Al Brooks" userId="34fc579134f071c1" providerId="LiveId" clId="{BC849E4D-C8B5-43CA-B6A7-EB0CEB54F3EF}" dt="2021-04-15T22:10:08.763" v="2502" actId="13926"/>
          <ac:spMkLst>
            <pc:docMk/>
            <pc:sldMk cId="45537975" sldId="7147"/>
            <ac:spMk id="209" creationId="{CABE3F5A-4368-4B96-984A-44E331E85E80}"/>
          </ac:spMkLst>
        </pc:spChg>
        <pc:spChg chg="add mod">
          <ac:chgData name="Al Brooks" userId="34fc579134f071c1" providerId="LiveId" clId="{BC849E4D-C8B5-43CA-B6A7-EB0CEB54F3EF}" dt="2021-04-15T22:02:11.648" v="2318" actId="1076"/>
          <ac:spMkLst>
            <pc:docMk/>
            <pc:sldMk cId="45537975" sldId="7147"/>
            <ac:spMk id="211" creationId="{2DF79ACE-659B-4CE5-877E-094C19233DA3}"/>
          </ac:spMkLst>
        </pc:spChg>
        <pc:spChg chg="add mod">
          <ac:chgData name="Al Brooks" userId="34fc579134f071c1" providerId="LiveId" clId="{BC849E4D-C8B5-43CA-B6A7-EB0CEB54F3EF}" dt="2021-04-15T22:02:19.575" v="2320" actId="1076"/>
          <ac:spMkLst>
            <pc:docMk/>
            <pc:sldMk cId="45537975" sldId="7147"/>
            <ac:spMk id="212" creationId="{F00AFED9-3E51-40FC-9594-15C0037420ED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5T22:11:34.129" v="2540" actId="478"/>
          <ac:spMkLst>
            <pc:docMk/>
            <pc:sldMk cId="45537975" sldId="7147"/>
            <ac:spMk id="215" creationId="{38A57D53-D512-445D-9B9C-C439C628D974}"/>
          </ac:spMkLst>
        </pc:spChg>
        <pc:spChg chg="add mod">
          <ac:chgData name="Al Brooks" userId="34fc579134f071c1" providerId="LiveId" clId="{BC849E4D-C8B5-43CA-B6A7-EB0CEB54F3EF}" dt="2021-04-15T22:02:36.444" v="2325" actId="1076"/>
          <ac:spMkLst>
            <pc:docMk/>
            <pc:sldMk cId="45537975" sldId="7147"/>
            <ac:spMk id="217" creationId="{D4CF247F-F63D-463A-83A5-086A9EEE7C98}"/>
          </ac:spMkLst>
        </pc:spChg>
        <pc:spChg chg="add mod">
          <ac:chgData name="Al Brooks" userId="34fc579134f071c1" providerId="LiveId" clId="{BC849E4D-C8B5-43CA-B6A7-EB0CEB54F3EF}" dt="2021-04-15T22:04:45.331" v="2395" actId="1076"/>
          <ac:spMkLst>
            <pc:docMk/>
            <pc:sldMk cId="45537975" sldId="7147"/>
            <ac:spMk id="219" creationId="{DF51A403-AAA9-4EB3-95DD-2E79015173F8}"/>
          </ac:spMkLst>
        </pc:spChg>
        <pc:spChg chg="add mod">
          <ac:chgData name="Al Brooks" userId="34fc579134f071c1" providerId="LiveId" clId="{BC849E4D-C8B5-43CA-B6A7-EB0CEB54F3EF}" dt="2021-04-15T22:06:45.269" v="2430" actId="14100"/>
          <ac:spMkLst>
            <pc:docMk/>
            <pc:sldMk cId="45537975" sldId="7147"/>
            <ac:spMk id="226" creationId="{D3534612-70F9-4A3F-A21E-99EDE7F3F6C5}"/>
          </ac:spMkLst>
        </pc:spChg>
        <pc:picChg chg="mod">
          <ac:chgData name="Al Brooks" userId="34fc579134f071c1" providerId="LiveId" clId="{BC849E4D-C8B5-43CA-B6A7-EB0CEB54F3EF}" dt="2021-04-15T22:11:07.191" v="2532" actId="1076"/>
          <ac:picMkLst>
            <pc:docMk/>
            <pc:sldMk cId="45537975" sldId="7147"/>
            <ac:picMk id="3" creationId="{47E501BB-0EA1-40FE-86AD-F413479A86D2}"/>
          </ac:picMkLst>
        </pc:pic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57" creationId="{14E4FAA3-5C06-45D6-B666-B2B730D5F92C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163" creationId="{ACCA4E60-9F40-40CD-8BFE-92D35F8163F5}"/>
          </ac:cxnSpMkLst>
        </pc:cxnChg>
        <pc:cxnChg chg="mod">
          <ac:chgData name="Al Brooks" userId="34fc579134f071c1" providerId="LiveId" clId="{BC849E4D-C8B5-43CA-B6A7-EB0CEB54F3EF}" dt="2021-04-15T22:06:51.546" v="2432" actId="14100"/>
          <ac:cxnSpMkLst>
            <pc:docMk/>
            <pc:sldMk cId="45537975" sldId="7147"/>
            <ac:cxnSpMk id="165" creationId="{5849292A-0F87-4A9F-8B85-94AFA7B45AF3}"/>
          </ac:cxnSpMkLst>
        </pc:cxnChg>
        <pc:cxnChg chg="add mod">
          <ac:chgData name="Al Brooks" userId="34fc579134f071c1" providerId="LiveId" clId="{BC849E4D-C8B5-43CA-B6A7-EB0CEB54F3EF}" dt="2021-04-15T22:05:26.329" v="2405" actId="14100"/>
          <ac:cxnSpMkLst>
            <pc:docMk/>
            <pc:sldMk cId="45537975" sldId="7147"/>
            <ac:cxnSpMk id="208" creationId="{3F385581-1EA3-412B-B31D-B6C7DE18466D}"/>
          </ac:cxnSpMkLst>
        </pc:cxnChg>
        <pc:cxnChg chg="add mod">
          <ac:chgData name="Al Brooks" userId="34fc579134f071c1" providerId="LiveId" clId="{BC849E4D-C8B5-43CA-B6A7-EB0CEB54F3EF}" dt="2021-04-15T21:56:48.150" v="2132" actId="14100"/>
          <ac:cxnSpMkLst>
            <pc:docMk/>
            <pc:sldMk cId="45537975" sldId="7147"/>
            <ac:cxnSpMk id="210" creationId="{6BE233E5-0281-4095-97AE-D956101A8915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216" creationId="{436930F0-105B-44C5-85AB-32BF8297DE6E}"/>
          </ac:cxnSpMkLst>
        </pc:cxnChg>
        <pc:cxnChg chg="add mod">
          <ac:chgData name="Al Brooks" userId="34fc579134f071c1" providerId="LiveId" clId="{BC849E4D-C8B5-43CA-B6A7-EB0CEB54F3EF}" dt="2021-04-15T22:02:48.475" v="2328" actId="108"/>
          <ac:cxnSpMkLst>
            <pc:docMk/>
            <pc:sldMk cId="45537975" sldId="7147"/>
            <ac:cxnSpMk id="218" creationId="{9C5A8989-CA4F-4614-9A55-E047B8B1046E}"/>
          </ac:cxnSpMkLst>
        </pc:cxnChg>
        <pc:cxnChg chg="add mod">
          <ac:chgData name="Al Brooks" userId="34fc579134f071c1" providerId="LiveId" clId="{BC849E4D-C8B5-43CA-B6A7-EB0CEB54F3EF}" dt="2021-04-15T22:04:48.425" v="2396" actId="14100"/>
          <ac:cxnSpMkLst>
            <pc:docMk/>
            <pc:sldMk cId="45537975" sldId="7147"/>
            <ac:cxnSpMk id="220" creationId="{F7F6977F-C1AB-4558-8ED6-D1BBEE5B1F1A}"/>
          </ac:cxnSpMkLst>
        </pc:cxnChg>
        <pc:cxnChg chg="add mod">
          <ac:chgData name="Al Brooks" userId="34fc579134f071c1" providerId="LiveId" clId="{BC849E4D-C8B5-43CA-B6A7-EB0CEB54F3EF}" dt="2021-04-15T22:06:21.476" v="2420" actId="14100"/>
          <ac:cxnSpMkLst>
            <pc:docMk/>
            <pc:sldMk cId="45537975" sldId="7147"/>
            <ac:cxnSpMk id="221" creationId="{1C979672-A35A-4E46-9083-C47CD271851A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5T22:11:34.129" v="2540" actId="478"/>
          <ac:cxnSpMkLst>
            <pc:docMk/>
            <pc:sldMk cId="45537975" sldId="7147"/>
            <ac:cxnSpMk id="225" creationId="{A625811E-C1DE-4E15-B834-5A89506347CD}"/>
          </ac:cxnSpMkLst>
        </pc:cxnChg>
      </pc:sldChg>
      <pc:sldChg chg="addSp modSp add del mod">
        <pc:chgData name="Al Brooks" userId="34fc579134f071c1" providerId="LiveId" clId="{BC849E4D-C8B5-43CA-B6A7-EB0CEB54F3EF}" dt="2021-04-19T17:52:05.218" v="7096" actId="47"/>
        <pc:sldMkLst>
          <pc:docMk/>
          <pc:sldMk cId="735002480" sldId="7148"/>
        </pc:sldMkLst>
        <pc:spChg chg="add mod">
          <ac:chgData name="Al Brooks" userId="34fc579134f071c1" providerId="LiveId" clId="{BC849E4D-C8B5-43CA-B6A7-EB0CEB54F3EF}" dt="2021-04-16T20:36:18.482" v="3997" actId="1076"/>
          <ac:spMkLst>
            <pc:docMk/>
            <pc:sldMk cId="735002480" sldId="7148"/>
            <ac:spMk id="171" creationId="{FBA90F82-E3F0-41F0-A5F4-324B82784FB0}"/>
          </ac:spMkLst>
        </pc:spChg>
        <pc:spChg chg="add mod">
          <ac:chgData name="Al Brooks" userId="34fc579134f071c1" providerId="LiveId" clId="{BC849E4D-C8B5-43CA-B6A7-EB0CEB54F3EF}" dt="2021-04-16T20:36:21.498" v="3998" actId="571"/>
          <ac:spMkLst>
            <pc:docMk/>
            <pc:sldMk cId="735002480" sldId="7148"/>
            <ac:spMk id="172" creationId="{B4391C31-65AD-436B-A018-E7D4A431B370}"/>
          </ac:spMkLst>
        </pc:spChg>
        <pc:spChg chg="add mod">
          <ac:chgData name="Al Brooks" userId="34fc579134f071c1" providerId="LiveId" clId="{BC849E4D-C8B5-43CA-B6A7-EB0CEB54F3EF}" dt="2021-04-16T20:36:25.260" v="3999" actId="571"/>
          <ac:spMkLst>
            <pc:docMk/>
            <pc:sldMk cId="735002480" sldId="7148"/>
            <ac:spMk id="173" creationId="{1993A7D3-A8E6-4919-A544-5A459BBD5674}"/>
          </ac:spMkLst>
        </pc:spChg>
        <pc:spChg chg="add mod">
          <ac:chgData name="Al Brooks" userId="34fc579134f071c1" providerId="LiveId" clId="{BC849E4D-C8B5-43CA-B6A7-EB0CEB54F3EF}" dt="2021-04-16T20:36:29.241" v="4000" actId="571"/>
          <ac:spMkLst>
            <pc:docMk/>
            <pc:sldMk cId="735002480" sldId="7148"/>
            <ac:spMk id="174" creationId="{D380F06B-4054-4996-8B86-C88C7A6F0720}"/>
          </ac:spMkLst>
        </pc:spChg>
        <pc:spChg chg="add mod">
          <ac:chgData name="Al Brooks" userId="34fc579134f071c1" providerId="LiveId" clId="{BC849E4D-C8B5-43CA-B6A7-EB0CEB54F3EF}" dt="2021-04-16T20:36:32.222" v="4001" actId="571"/>
          <ac:spMkLst>
            <pc:docMk/>
            <pc:sldMk cId="735002480" sldId="7148"/>
            <ac:spMk id="175" creationId="{9A813B77-8441-49AB-94B4-D39BDDB207E6}"/>
          </ac:spMkLst>
        </pc:spChg>
        <pc:spChg chg="add mod">
          <ac:chgData name="Al Brooks" userId="34fc579134f071c1" providerId="LiveId" clId="{BC849E4D-C8B5-43CA-B6A7-EB0CEB54F3EF}" dt="2021-04-16T20:36:34.812" v="4002" actId="571"/>
          <ac:spMkLst>
            <pc:docMk/>
            <pc:sldMk cId="735002480" sldId="7148"/>
            <ac:spMk id="176" creationId="{EDFC55E9-01E5-473C-9DC7-893BC9350A65}"/>
          </ac:spMkLst>
        </pc:spChg>
        <pc:spChg chg="add mod">
          <ac:chgData name="Al Brooks" userId="34fc579134f071c1" providerId="LiveId" clId="{BC849E4D-C8B5-43CA-B6A7-EB0CEB54F3EF}" dt="2021-04-16T20:36:37.214" v="4003" actId="571"/>
          <ac:spMkLst>
            <pc:docMk/>
            <pc:sldMk cId="735002480" sldId="7148"/>
            <ac:spMk id="177" creationId="{37C32215-BD9E-4834-B469-C9BAAF450F64}"/>
          </ac:spMkLst>
        </pc:spChg>
        <pc:spChg chg="add mod">
          <ac:chgData name="Al Brooks" userId="34fc579134f071c1" providerId="LiveId" clId="{BC849E4D-C8B5-43CA-B6A7-EB0CEB54F3EF}" dt="2021-04-16T20:36:42.485" v="4004" actId="571"/>
          <ac:spMkLst>
            <pc:docMk/>
            <pc:sldMk cId="735002480" sldId="7148"/>
            <ac:spMk id="178" creationId="{D8C98A0E-0D03-4915-94B1-B74353EFF25A}"/>
          </ac:spMkLst>
        </pc:spChg>
        <pc:spChg chg="add mod">
          <ac:chgData name="Al Brooks" userId="34fc579134f071c1" providerId="LiveId" clId="{BC849E4D-C8B5-43CA-B6A7-EB0CEB54F3EF}" dt="2021-04-16T20:36:44.630" v="4005" actId="571"/>
          <ac:spMkLst>
            <pc:docMk/>
            <pc:sldMk cId="735002480" sldId="7148"/>
            <ac:spMk id="179" creationId="{5B612FC4-0231-4CF3-83F0-E375C4FED284}"/>
          </ac:spMkLst>
        </pc:spChg>
        <pc:spChg chg="add mod">
          <ac:chgData name="Al Brooks" userId="34fc579134f071c1" providerId="LiveId" clId="{BC849E4D-C8B5-43CA-B6A7-EB0CEB54F3EF}" dt="2021-04-16T20:36:46.726" v="4006" actId="571"/>
          <ac:spMkLst>
            <pc:docMk/>
            <pc:sldMk cId="735002480" sldId="7148"/>
            <ac:spMk id="180" creationId="{6F4CB98D-E6D4-4D59-A074-3C9A1B63D28A}"/>
          </ac:spMkLst>
        </pc:spChg>
        <pc:spChg chg="add mod">
          <ac:chgData name="Al Brooks" userId="34fc579134f071c1" providerId="LiveId" clId="{BC849E4D-C8B5-43CA-B6A7-EB0CEB54F3EF}" dt="2021-04-16T20:36:48.526" v="4007" actId="571"/>
          <ac:spMkLst>
            <pc:docMk/>
            <pc:sldMk cId="735002480" sldId="7148"/>
            <ac:spMk id="181" creationId="{99FBA132-7C31-4C7B-A7CB-ED569D5CDD65}"/>
          </ac:spMkLst>
        </pc:spChg>
        <pc:spChg chg="add mod">
          <ac:chgData name="Al Brooks" userId="34fc579134f071c1" providerId="LiveId" clId="{BC849E4D-C8B5-43CA-B6A7-EB0CEB54F3EF}" dt="2021-04-16T20:36:50.367" v="4008" actId="571"/>
          <ac:spMkLst>
            <pc:docMk/>
            <pc:sldMk cId="735002480" sldId="7148"/>
            <ac:spMk id="182" creationId="{607CF0FF-C558-4AA4-B5D7-0669BA5CEA62}"/>
          </ac:spMkLst>
        </pc:spChg>
        <pc:spChg chg="add mod">
          <ac:chgData name="Al Brooks" userId="34fc579134f071c1" providerId="LiveId" clId="{BC849E4D-C8B5-43CA-B6A7-EB0CEB54F3EF}" dt="2021-04-16T20:36:57.208" v="4010" actId="1076"/>
          <ac:spMkLst>
            <pc:docMk/>
            <pc:sldMk cId="735002480" sldId="7148"/>
            <ac:spMk id="183" creationId="{FCAA097B-19F8-4D3D-93C8-E6836E100C77}"/>
          </ac:spMkLst>
        </pc:spChg>
        <pc:spChg chg="add mod">
          <ac:chgData name="Al Brooks" userId="34fc579134f071c1" providerId="LiveId" clId="{BC849E4D-C8B5-43CA-B6A7-EB0CEB54F3EF}" dt="2021-04-16T20:37:05.480" v="4011" actId="571"/>
          <ac:spMkLst>
            <pc:docMk/>
            <pc:sldMk cId="735002480" sldId="7148"/>
            <ac:spMk id="184" creationId="{136B584F-0E28-497E-B2DF-28F31A674BA1}"/>
          </ac:spMkLst>
        </pc:spChg>
        <pc:spChg chg="add mod">
          <ac:chgData name="Al Brooks" userId="34fc579134f071c1" providerId="LiveId" clId="{BC849E4D-C8B5-43CA-B6A7-EB0CEB54F3EF}" dt="2021-04-16T20:37:09.755" v="4012" actId="571"/>
          <ac:spMkLst>
            <pc:docMk/>
            <pc:sldMk cId="735002480" sldId="7148"/>
            <ac:spMk id="185" creationId="{76865635-7D1A-4930-B510-44A2B6586D63}"/>
          </ac:spMkLst>
        </pc:spChg>
        <pc:spChg chg="add mod">
          <ac:chgData name="Al Brooks" userId="34fc579134f071c1" providerId="LiveId" clId="{BC849E4D-C8B5-43CA-B6A7-EB0CEB54F3EF}" dt="2021-04-16T20:37:12.716" v="4013" actId="571"/>
          <ac:spMkLst>
            <pc:docMk/>
            <pc:sldMk cId="735002480" sldId="7148"/>
            <ac:spMk id="186" creationId="{402FF9DA-3ED1-4819-811D-31905A4E32B3}"/>
          </ac:spMkLst>
        </pc:spChg>
        <pc:spChg chg="add mod">
          <ac:chgData name="Al Brooks" userId="34fc579134f071c1" providerId="LiveId" clId="{BC849E4D-C8B5-43CA-B6A7-EB0CEB54F3EF}" dt="2021-04-16T20:37:16.050" v="4014" actId="571"/>
          <ac:spMkLst>
            <pc:docMk/>
            <pc:sldMk cId="735002480" sldId="7148"/>
            <ac:spMk id="187" creationId="{9BB3EB4E-389B-4382-B92C-BE6F91A2FBD0}"/>
          </ac:spMkLst>
        </pc:spChg>
        <pc:spChg chg="add mod">
          <ac:chgData name="Al Brooks" userId="34fc579134f071c1" providerId="LiveId" clId="{BC849E4D-C8B5-43CA-B6A7-EB0CEB54F3EF}" dt="2021-04-16T20:37:21.468" v="4015" actId="571"/>
          <ac:spMkLst>
            <pc:docMk/>
            <pc:sldMk cId="735002480" sldId="7148"/>
            <ac:spMk id="188" creationId="{AD4F9107-791A-42F1-A39B-F25EB3AA1023}"/>
          </ac:spMkLst>
        </pc:spChg>
        <pc:spChg chg="add mod">
          <ac:chgData name="Al Brooks" userId="34fc579134f071c1" providerId="LiveId" clId="{BC849E4D-C8B5-43CA-B6A7-EB0CEB54F3EF}" dt="2021-04-16T20:37:25.363" v="4016" actId="571"/>
          <ac:spMkLst>
            <pc:docMk/>
            <pc:sldMk cId="735002480" sldId="7148"/>
            <ac:spMk id="189" creationId="{DD1D5952-1C20-4969-BF3E-F266B42A9517}"/>
          </ac:spMkLst>
        </pc:spChg>
        <pc:spChg chg="add mod">
          <ac:chgData name="Al Brooks" userId="34fc579134f071c1" providerId="LiveId" clId="{BC849E4D-C8B5-43CA-B6A7-EB0CEB54F3EF}" dt="2021-04-16T20:37:28.763" v="4017" actId="571"/>
          <ac:spMkLst>
            <pc:docMk/>
            <pc:sldMk cId="735002480" sldId="7148"/>
            <ac:spMk id="190" creationId="{4853E121-2408-4BF7-9FA4-517C1593F8C2}"/>
          </ac:spMkLst>
        </pc:spChg>
        <pc:spChg chg="add mod">
          <ac:chgData name="Al Brooks" userId="34fc579134f071c1" providerId="LiveId" clId="{BC849E4D-C8B5-43CA-B6A7-EB0CEB54F3EF}" dt="2021-04-16T20:37:37.116" v="4018" actId="571"/>
          <ac:spMkLst>
            <pc:docMk/>
            <pc:sldMk cId="735002480" sldId="7148"/>
            <ac:spMk id="191" creationId="{C799EE16-1B28-45F6-B2E0-744EBFD3DEA0}"/>
          </ac:spMkLst>
        </pc:spChg>
        <pc:spChg chg="add mod">
          <ac:chgData name="Al Brooks" userId="34fc579134f071c1" providerId="LiveId" clId="{BC849E4D-C8B5-43CA-B6A7-EB0CEB54F3EF}" dt="2021-04-16T20:38:11.954" v="4020" actId="571"/>
          <ac:spMkLst>
            <pc:docMk/>
            <pc:sldMk cId="735002480" sldId="7148"/>
            <ac:spMk id="192" creationId="{421DAEF0-729E-403D-A8F7-B5340E05429C}"/>
          </ac:spMkLst>
        </pc:spChg>
        <pc:spChg chg="add mod">
          <ac:chgData name="Al Brooks" userId="34fc579134f071c1" providerId="LiveId" clId="{BC849E4D-C8B5-43CA-B6A7-EB0CEB54F3EF}" dt="2021-04-16T20:39:57.243" v="4029" actId="14100"/>
          <ac:spMkLst>
            <pc:docMk/>
            <pc:sldMk cId="735002480" sldId="7148"/>
            <ac:spMk id="195" creationId="{8DA55420-F78E-49DB-959C-FA5C9D30980C}"/>
          </ac:spMkLst>
        </pc:spChg>
        <pc:spChg chg="add mod">
          <ac:chgData name="Al Brooks" userId="34fc579134f071c1" providerId="LiveId" clId="{BC849E4D-C8B5-43CA-B6A7-EB0CEB54F3EF}" dt="2021-04-16T20:39:42.781" v="4028" actId="14100"/>
          <ac:spMkLst>
            <pc:docMk/>
            <pc:sldMk cId="735002480" sldId="7148"/>
            <ac:spMk id="196" creationId="{37DD82D3-A79E-4FAB-A38F-E50442A251EB}"/>
          </ac:spMkLst>
        </pc:spChg>
        <pc:spChg chg="add mod">
          <ac:chgData name="Al Brooks" userId="34fc579134f071c1" providerId="LiveId" clId="{BC849E4D-C8B5-43CA-B6A7-EB0CEB54F3EF}" dt="2021-04-16T20:40:05.713" v="4031" actId="14100"/>
          <ac:spMkLst>
            <pc:docMk/>
            <pc:sldMk cId="735002480" sldId="7148"/>
            <ac:spMk id="197" creationId="{B6EDAF9E-02D2-4A85-B2C9-694A50E8A33B}"/>
          </ac:spMkLst>
        </pc:spChg>
        <pc:spChg chg="add mod">
          <ac:chgData name="Al Brooks" userId="34fc579134f071c1" providerId="LiveId" clId="{BC849E4D-C8B5-43CA-B6A7-EB0CEB54F3EF}" dt="2021-04-16T20:40:31.330" v="4033" actId="571"/>
          <ac:spMkLst>
            <pc:docMk/>
            <pc:sldMk cId="735002480" sldId="7148"/>
            <ac:spMk id="198" creationId="{E12C2AE8-6671-4441-B04E-774AA8845451}"/>
          </ac:spMkLst>
        </pc:spChg>
        <pc:spChg chg="add mod">
          <ac:chgData name="Al Brooks" userId="34fc579134f071c1" providerId="LiveId" clId="{BC849E4D-C8B5-43CA-B6A7-EB0CEB54F3EF}" dt="2021-04-16T20:40:31.330" v="4033" actId="571"/>
          <ac:spMkLst>
            <pc:docMk/>
            <pc:sldMk cId="735002480" sldId="7148"/>
            <ac:spMk id="199" creationId="{ED030C17-1CF2-4DFB-9B27-D07638F8226A}"/>
          </ac:spMkLst>
        </pc:spChg>
        <pc:spChg chg="add mod">
          <ac:chgData name="Al Brooks" userId="34fc579134f071c1" providerId="LiveId" clId="{BC849E4D-C8B5-43CA-B6A7-EB0CEB54F3EF}" dt="2021-04-16T20:40:53.441" v="4038" actId="14100"/>
          <ac:spMkLst>
            <pc:docMk/>
            <pc:sldMk cId="735002480" sldId="7148"/>
            <ac:spMk id="200" creationId="{4D1B823C-5485-4D0B-8833-E4CDDD5FA336}"/>
          </ac:spMkLst>
        </pc:spChg>
        <pc:spChg chg="add mod">
          <ac:chgData name="Al Brooks" userId="34fc579134f071c1" providerId="LiveId" clId="{BC849E4D-C8B5-43CA-B6A7-EB0CEB54F3EF}" dt="2021-04-16T20:41:36.662" v="4059" actId="1076"/>
          <ac:spMkLst>
            <pc:docMk/>
            <pc:sldMk cId="735002480" sldId="7148"/>
            <ac:spMk id="201" creationId="{160A7DC1-B97E-4081-AFCC-C40F0E0FE767}"/>
          </ac:spMkLst>
        </pc:spChg>
        <pc:spChg chg="add mod">
          <ac:chgData name="Al Brooks" userId="34fc579134f071c1" providerId="LiveId" clId="{BC849E4D-C8B5-43CA-B6A7-EB0CEB54F3EF}" dt="2021-04-16T20:42:23.401" v="4119" actId="108"/>
          <ac:spMkLst>
            <pc:docMk/>
            <pc:sldMk cId="735002480" sldId="7148"/>
            <ac:spMk id="202" creationId="{508A1333-7BF0-42EE-9C8B-99732DFB6A63}"/>
          </ac:spMkLst>
        </pc:spChg>
        <pc:spChg chg="add mod">
          <ac:chgData name="Al Brooks" userId="34fc579134f071c1" providerId="LiveId" clId="{BC849E4D-C8B5-43CA-B6A7-EB0CEB54F3EF}" dt="2021-04-16T20:42:42.920" v="4134" actId="1076"/>
          <ac:spMkLst>
            <pc:docMk/>
            <pc:sldMk cId="735002480" sldId="7148"/>
            <ac:spMk id="203" creationId="{DFD861CD-3D83-4B12-8264-12DA23E68844}"/>
          </ac:spMkLst>
        </pc:spChg>
        <pc:spChg chg="add mod">
          <ac:chgData name="Al Brooks" userId="34fc579134f071c1" providerId="LiveId" clId="{BC849E4D-C8B5-43CA-B6A7-EB0CEB54F3EF}" dt="2021-04-16T20:43:12.802" v="4163" actId="1076"/>
          <ac:spMkLst>
            <pc:docMk/>
            <pc:sldMk cId="735002480" sldId="7148"/>
            <ac:spMk id="204" creationId="{E60FFC52-CE8B-4750-AF9F-5539A0DA640D}"/>
          </ac:spMkLst>
        </pc:spChg>
        <pc:spChg chg="add mod">
          <ac:chgData name="Al Brooks" userId="34fc579134f071c1" providerId="LiveId" clId="{BC849E4D-C8B5-43CA-B6A7-EB0CEB54F3EF}" dt="2021-04-16T20:44:03.039" v="4211" actId="1076"/>
          <ac:spMkLst>
            <pc:docMk/>
            <pc:sldMk cId="735002480" sldId="7148"/>
            <ac:spMk id="205" creationId="{3B8EA84A-4EC1-4AEB-AE45-E69AD4785BC3}"/>
          </ac:spMkLst>
        </pc:spChg>
        <pc:picChg chg="add mod">
          <ac:chgData name="Al Brooks" userId="34fc579134f071c1" providerId="LiveId" clId="{BC849E4D-C8B5-43CA-B6A7-EB0CEB54F3EF}" dt="2021-04-16T20:44:07.098" v="4213" actId="1076"/>
          <ac:picMkLst>
            <pc:docMk/>
            <pc:sldMk cId="735002480" sldId="7148"/>
            <ac:picMk id="3" creationId="{C8607E97-A0C7-4680-9A34-4BE01D4651D6}"/>
          </ac:picMkLst>
        </pc:picChg>
        <pc:cxnChg chg="add mod">
          <ac:chgData name="Al Brooks" userId="34fc579134f071c1" providerId="LiveId" clId="{BC849E4D-C8B5-43CA-B6A7-EB0CEB54F3EF}" dt="2021-04-16T20:37:55.695" v="4019" actId="14100"/>
          <ac:cxnSpMkLst>
            <pc:docMk/>
            <pc:sldMk cId="735002480" sldId="7148"/>
            <ac:cxnSpMk id="158" creationId="{3F3A03E3-DDBA-41BE-A9C3-D404D9E5DB78}"/>
          </ac:cxnSpMkLst>
        </pc:cxnChg>
        <pc:cxnChg chg="add mod">
          <ac:chgData name="Al Brooks" userId="34fc579134f071c1" providerId="LiveId" clId="{BC849E4D-C8B5-43CA-B6A7-EB0CEB54F3EF}" dt="2021-04-16T20:33:49.045" v="3971" actId="14100"/>
          <ac:cxnSpMkLst>
            <pc:docMk/>
            <pc:sldMk cId="735002480" sldId="7148"/>
            <ac:cxnSpMk id="159" creationId="{A65926BE-13F6-450B-91CF-09B1396F53D6}"/>
          </ac:cxnSpMkLst>
        </pc:cxnChg>
        <pc:cxnChg chg="add mod">
          <ac:chgData name="Al Brooks" userId="34fc579134f071c1" providerId="LiveId" clId="{BC849E4D-C8B5-43CA-B6A7-EB0CEB54F3EF}" dt="2021-04-16T20:33:56.488" v="3973" actId="14100"/>
          <ac:cxnSpMkLst>
            <pc:docMk/>
            <pc:sldMk cId="735002480" sldId="7148"/>
            <ac:cxnSpMk id="160" creationId="{CA484187-07EB-4D2C-8F24-3A43A09D962C}"/>
          </ac:cxnSpMkLst>
        </pc:cxnChg>
        <pc:cxnChg chg="add mod">
          <ac:chgData name="Al Brooks" userId="34fc579134f071c1" providerId="LiveId" clId="{BC849E4D-C8B5-43CA-B6A7-EB0CEB54F3EF}" dt="2021-04-16T20:34:11.441" v="3975" actId="14100"/>
          <ac:cxnSpMkLst>
            <pc:docMk/>
            <pc:sldMk cId="735002480" sldId="7148"/>
            <ac:cxnSpMk id="161" creationId="{59039F79-8382-4FF3-A1FF-734EFCE3FE81}"/>
          </ac:cxnSpMkLst>
        </pc:cxnChg>
        <pc:cxnChg chg="add mod">
          <ac:chgData name="Al Brooks" userId="34fc579134f071c1" providerId="LiveId" clId="{BC849E4D-C8B5-43CA-B6A7-EB0CEB54F3EF}" dt="2021-04-16T20:34:22.033" v="3977" actId="14100"/>
          <ac:cxnSpMkLst>
            <pc:docMk/>
            <pc:sldMk cId="735002480" sldId="7148"/>
            <ac:cxnSpMk id="162" creationId="{95DAD775-3F5E-4CD0-9888-4B2696B5F83A}"/>
          </ac:cxnSpMkLst>
        </pc:cxnChg>
        <pc:cxnChg chg="add mod">
          <ac:chgData name="Al Brooks" userId="34fc579134f071c1" providerId="LiveId" clId="{BC849E4D-C8B5-43CA-B6A7-EB0CEB54F3EF}" dt="2021-04-16T20:34:33.827" v="3979" actId="14100"/>
          <ac:cxnSpMkLst>
            <pc:docMk/>
            <pc:sldMk cId="735002480" sldId="7148"/>
            <ac:cxnSpMk id="164" creationId="{DF0BB4EF-60EF-40DE-AA72-8A19325CCF03}"/>
          </ac:cxnSpMkLst>
        </pc:cxnChg>
        <pc:cxnChg chg="add mod">
          <ac:chgData name="Al Brooks" userId="34fc579134f071c1" providerId="LiveId" clId="{BC849E4D-C8B5-43CA-B6A7-EB0CEB54F3EF}" dt="2021-04-16T20:34:40.030" v="3981" actId="1076"/>
          <ac:cxnSpMkLst>
            <pc:docMk/>
            <pc:sldMk cId="735002480" sldId="7148"/>
            <ac:cxnSpMk id="165" creationId="{51C79E87-119A-4466-92D6-78D91C09B35C}"/>
          </ac:cxnSpMkLst>
        </pc:cxnChg>
        <pc:cxnChg chg="add mod">
          <ac:chgData name="Al Brooks" userId="34fc579134f071c1" providerId="LiveId" clId="{BC849E4D-C8B5-43CA-B6A7-EB0CEB54F3EF}" dt="2021-04-16T20:34:48.421" v="3983" actId="14100"/>
          <ac:cxnSpMkLst>
            <pc:docMk/>
            <pc:sldMk cId="735002480" sldId="7148"/>
            <ac:cxnSpMk id="166" creationId="{72FE2E45-7D41-4BAB-812A-060E2D96B066}"/>
          </ac:cxnSpMkLst>
        </pc:cxnChg>
        <pc:cxnChg chg="add mod">
          <ac:chgData name="Al Brooks" userId="34fc579134f071c1" providerId="LiveId" clId="{BC849E4D-C8B5-43CA-B6A7-EB0CEB54F3EF}" dt="2021-04-16T20:35:07.503" v="3985" actId="14100"/>
          <ac:cxnSpMkLst>
            <pc:docMk/>
            <pc:sldMk cId="735002480" sldId="7148"/>
            <ac:cxnSpMk id="167" creationId="{F064660E-0D50-4E99-976E-9B86DD519BF3}"/>
          </ac:cxnSpMkLst>
        </pc:cxnChg>
        <pc:cxnChg chg="add mod">
          <ac:chgData name="Al Brooks" userId="34fc579134f071c1" providerId="LiveId" clId="{BC849E4D-C8B5-43CA-B6A7-EB0CEB54F3EF}" dt="2021-04-16T20:35:12.754" v="3986" actId="571"/>
          <ac:cxnSpMkLst>
            <pc:docMk/>
            <pc:sldMk cId="735002480" sldId="7148"/>
            <ac:cxnSpMk id="168" creationId="{7E485A99-A7CE-4A9C-9FB2-4D89FA528D0A}"/>
          </ac:cxnSpMkLst>
        </pc:cxnChg>
        <pc:cxnChg chg="add mod">
          <ac:chgData name="Al Brooks" userId="34fc579134f071c1" providerId="LiveId" clId="{BC849E4D-C8B5-43CA-B6A7-EB0CEB54F3EF}" dt="2021-04-16T20:35:55.900" v="3994" actId="14100"/>
          <ac:cxnSpMkLst>
            <pc:docMk/>
            <pc:sldMk cId="735002480" sldId="7148"/>
            <ac:cxnSpMk id="169" creationId="{FA4C26BC-0964-4046-9BA2-C91389C8AED1}"/>
          </ac:cxnSpMkLst>
        </pc:cxnChg>
        <pc:cxnChg chg="add mod">
          <ac:chgData name="Al Brooks" userId="34fc579134f071c1" providerId="LiveId" clId="{BC849E4D-C8B5-43CA-B6A7-EB0CEB54F3EF}" dt="2021-04-16T20:36:05.223" v="3995" actId="14100"/>
          <ac:cxnSpMkLst>
            <pc:docMk/>
            <pc:sldMk cId="735002480" sldId="7148"/>
            <ac:cxnSpMk id="170" creationId="{2B532EF4-7881-4781-BDEC-C78B658A41A4}"/>
          </ac:cxnSpMkLst>
        </pc:cxnChg>
        <pc:cxnChg chg="add mod">
          <ac:chgData name="Al Brooks" userId="34fc579134f071c1" providerId="LiveId" clId="{BC849E4D-C8B5-43CA-B6A7-EB0CEB54F3EF}" dt="2021-04-16T20:38:57.334" v="4022" actId="14100"/>
          <ac:cxnSpMkLst>
            <pc:docMk/>
            <pc:sldMk cId="735002480" sldId="7148"/>
            <ac:cxnSpMk id="193" creationId="{7D25CD53-3DAA-4703-B868-460728DB69AD}"/>
          </ac:cxnSpMkLst>
        </pc:cxnChg>
        <pc:cxnChg chg="add mod">
          <ac:chgData name="Al Brooks" userId="34fc579134f071c1" providerId="LiveId" clId="{BC849E4D-C8B5-43CA-B6A7-EB0CEB54F3EF}" dt="2021-04-16T20:39:10.272" v="4024" actId="14100"/>
          <ac:cxnSpMkLst>
            <pc:docMk/>
            <pc:sldMk cId="735002480" sldId="7148"/>
            <ac:cxnSpMk id="194" creationId="{65F1C87B-0661-45CE-9087-A31617813996}"/>
          </ac:cxnSpMkLst>
        </pc:cxnChg>
        <pc:cxnChg chg="add mod">
          <ac:chgData name="Al Brooks" userId="34fc579134f071c1" providerId="LiveId" clId="{BC849E4D-C8B5-43CA-B6A7-EB0CEB54F3EF}" dt="2021-04-16T20:44:00.030" v="4210" actId="14100"/>
          <ac:cxnSpMkLst>
            <pc:docMk/>
            <pc:sldMk cId="735002480" sldId="7148"/>
            <ac:cxnSpMk id="206" creationId="{AEA90B52-0067-42AD-A40D-777EB73C0769}"/>
          </ac:cxnSpMkLst>
        </pc:cxnChg>
      </pc:sldChg>
      <pc:sldChg chg="addSp delSp modSp add del mod ord">
        <pc:chgData name="Al Brooks" userId="34fc579134f071c1" providerId="LiveId" clId="{BC849E4D-C8B5-43CA-B6A7-EB0CEB54F3EF}" dt="2021-04-21T16:44:15.870" v="11301" actId="47"/>
        <pc:sldMkLst>
          <pc:docMk/>
          <pc:sldMk cId="172793525" sldId="7149"/>
        </pc:sldMkLst>
        <pc:spChg chg="mod">
          <ac:chgData name="Al Brooks" userId="34fc579134f071c1" providerId="LiveId" clId="{BC849E4D-C8B5-43CA-B6A7-EB0CEB54F3EF}" dt="2021-04-20T20:17:21.936" v="10084" actId="20577"/>
          <ac:spMkLst>
            <pc:docMk/>
            <pc:sldMk cId="172793525" sldId="7149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9T17:52:27.650" v="7121" actId="6549"/>
          <ac:spMkLst>
            <pc:docMk/>
            <pc:sldMk cId="172793525" sldId="7149"/>
            <ac:spMk id="21" creationId="{D800B438-E78B-4C04-8812-E548DC25F1FB}"/>
          </ac:spMkLst>
        </pc:spChg>
        <pc:spChg chg="add mod">
          <ac:chgData name="Al Brooks" userId="34fc579134f071c1" providerId="LiveId" clId="{BC849E4D-C8B5-43CA-B6A7-EB0CEB54F3EF}" dt="2021-04-20T20:21:50.462" v="10121" actId="571"/>
          <ac:spMkLst>
            <pc:docMk/>
            <pc:sldMk cId="172793525" sldId="7149"/>
            <ac:spMk id="172" creationId="{EB3FDFF6-DD6B-4C14-9809-7FB5A5A9F94B}"/>
          </ac:spMkLst>
        </pc:spChg>
        <pc:spChg chg="add mod">
          <ac:chgData name="Al Brooks" userId="34fc579134f071c1" providerId="LiveId" clId="{BC849E4D-C8B5-43CA-B6A7-EB0CEB54F3EF}" dt="2021-04-20T20:21:58.435" v="10123" actId="1076"/>
          <ac:spMkLst>
            <pc:docMk/>
            <pc:sldMk cId="172793525" sldId="7149"/>
            <ac:spMk id="173" creationId="{8D741788-FFFF-456D-B826-A3593B996876}"/>
          </ac:spMkLst>
        </pc:spChg>
        <pc:spChg chg="add mod">
          <ac:chgData name="Al Brooks" userId="34fc579134f071c1" providerId="LiveId" clId="{BC849E4D-C8B5-43CA-B6A7-EB0CEB54F3EF}" dt="2021-04-20T20:22:03.066" v="10124" actId="571"/>
          <ac:spMkLst>
            <pc:docMk/>
            <pc:sldMk cId="172793525" sldId="7149"/>
            <ac:spMk id="174" creationId="{127340EB-FC1B-42BC-8043-3D844BDA0C8A}"/>
          </ac:spMkLst>
        </pc:spChg>
        <pc:spChg chg="add mod">
          <ac:chgData name="Al Brooks" userId="34fc579134f071c1" providerId="LiveId" clId="{BC849E4D-C8B5-43CA-B6A7-EB0CEB54F3EF}" dt="2021-04-20T20:22:06.986" v="10125" actId="571"/>
          <ac:spMkLst>
            <pc:docMk/>
            <pc:sldMk cId="172793525" sldId="7149"/>
            <ac:spMk id="175" creationId="{469E8C77-CF95-42D3-8478-52AA430498D1}"/>
          </ac:spMkLst>
        </pc:spChg>
        <pc:spChg chg="add mod">
          <ac:chgData name="Al Brooks" userId="34fc579134f071c1" providerId="LiveId" clId="{BC849E4D-C8B5-43CA-B6A7-EB0CEB54F3EF}" dt="2021-04-20T20:22:10.004" v="10126" actId="571"/>
          <ac:spMkLst>
            <pc:docMk/>
            <pc:sldMk cId="172793525" sldId="7149"/>
            <ac:spMk id="176" creationId="{EBC319E8-CCE1-4D77-AACB-1BA899B70B6C}"/>
          </ac:spMkLst>
        </pc:spChg>
        <pc:spChg chg="add mod">
          <ac:chgData name="Al Brooks" userId="34fc579134f071c1" providerId="LiveId" clId="{BC849E4D-C8B5-43CA-B6A7-EB0CEB54F3EF}" dt="2021-04-20T20:22:12.490" v="10127" actId="571"/>
          <ac:spMkLst>
            <pc:docMk/>
            <pc:sldMk cId="172793525" sldId="7149"/>
            <ac:spMk id="177" creationId="{CF087523-19C8-4341-8EE4-70C3B12773C3}"/>
          </ac:spMkLst>
        </pc:spChg>
        <pc:spChg chg="add mod">
          <ac:chgData name="Al Brooks" userId="34fc579134f071c1" providerId="LiveId" clId="{BC849E4D-C8B5-43CA-B6A7-EB0CEB54F3EF}" dt="2021-04-20T20:22:16.275" v="10128" actId="571"/>
          <ac:spMkLst>
            <pc:docMk/>
            <pc:sldMk cId="172793525" sldId="7149"/>
            <ac:spMk id="178" creationId="{18273F5B-DE5D-4FEE-A710-868217747C98}"/>
          </ac:spMkLst>
        </pc:spChg>
        <pc:spChg chg="add mod">
          <ac:chgData name="Al Brooks" userId="34fc579134f071c1" providerId="LiveId" clId="{BC849E4D-C8B5-43CA-B6A7-EB0CEB54F3EF}" dt="2021-04-20T20:22:19.092" v="10129" actId="571"/>
          <ac:spMkLst>
            <pc:docMk/>
            <pc:sldMk cId="172793525" sldId="7149"/>
            <ac:spMk id="179" creationId="{CC26780B-433F-48CF-8ADA-8783EEE3EBB1}"/>
          </ac:spMkLst>
        </pc:spChg>
        <pc:spChg chg="add mod">
          <ac:chgData name="Al Brooks" userId="34fc579134f071c1" providerId="LiveId" clId="{BC849E4D-C8B5-43CA-B6A7-EB0CEB54F3EF}" dt="2021-04-20T20:22:25.922" v="10130" actId="571"/>
          <ac:spMkLst>
            <pc:docMk/>
            <pc:sldMk cId="172793525" sldId="7149"/>
            <ac:spMk id="180" creationId="{15E07BAD-AD9E-48F2-B2C6-AB293D79AC37}"/>
          </ac:spMkLst>
        </pc:spChg>
        <pc:spChg chg="add mod">
          <ac:chgData name="Al Brooks" userId="34fc579134f071c1" providerId="LiveId" clId="{BC849E4D-C8B5-43CA-B6A7-EB0CEB54F3EF}" dt="2021-04-20T20:22:28.837" v="10131" actId="571"/>
          <ac:spMkLst>
            <pc:docMk/>
            <pc:sldMk cId="172793525" sldId="7149"/>
            <ac:spMk id="181" creationId="{85C842E3-04C4-4CC9-99BB-FE08B3C88ED5}"/>
          </ac:spMkLst>
        </pc:spChg>
        <pc:spChg chg="add mod">
          <ac:chgData name="Al Brooks" userId="34fc579134f071c1" providerId="LiveId" clId="{BC849E4D-C8B5-43CA-B6A7-EB0CEB54F3EF}" dt="2021-04-20T20:22:31.849" v="10132" actId="571"/>
          <ac:spMkLst>
            <pc:docMk/>
            <pc:sldMk cId="172793525" sldId="7149"/>
            <ac:spMk id="182" creationId="{D09F346B-A7BC-4B95-BF32-7F4E9EE096A1}"/>
          </ac:spMkLst>
        </pc:spChg>
        <pc:spChg chg="add del mod">
          <ac:chgData name="Al Brooks" userId="34fc579134f071c1" providerId="LiveId" clId="{BC849E4D-C8B5-43CA-B6A7-EB0CEB54F3EF}" dt="2021-04-20T20:22:46.248" v="10134" actId="478"/>
          <ac:spMkLst>
            <pc:docMk/>
            <pc:sldMk cId="172793525" sldId="7149"/>
            <ac:spMk id="183" creationId="{D681CFD1-A2E2-4B11-90C9-7C31171E98EB}"/>
          </ac:spMkLst>
        </pc:spChg>
        <pc:spChg chg="add mod">
          <ac:chgData name="Al Brooks" userId="34fc579134f071c1" providerId="LiveId" clId="{BC849E4D-C8B5-43CA-B6A7-EB0CEB54F3EF}" dt="2021-04-20T20:22:53.905" v="10135" actId="571"/>
          <ac:spMkLst>
            <pc:docMk/>
            <pc:sldMk cId="172793525" sldId="7149"/>
            <ac:spMk id="184" creationId="{92C64D93-51DC-4AC9-8A51-FB52B6F5F55E}"/>
          </ac:spMkLst>
        </pc:spChg>
        <pc:spChg chg="add mod">
          <ac:chgData name="Al Brooks" userId="34fc579134f071c1" providerId="LiveId" clId="{BC849E4D-C8B5-43CA-B6A7-EB0CEB54F3EF}" dt="2021-04-20T20:22:56.641" v="10136" actId="571"/>
          <ac:spMkLst>
            <pc:docMk/>
            <pc:sldMk cId="172793525" sldId="7149"/>
            <ac:spMk id="185" creationId="{AF9127CF-47F4-42A6-BF5F-FBED7A9D83D6}"/>
          </ac:spMkLst>
        </pc:spChg>
        <pc:spChg chg="add del mod">
          <ac:chgData name="Al Brooks" userId="34fc579134f071c1" providerId="LiveId" clId="{BC849E4D-C8B5-43CA-B6A7-EB0CEB54F3EF}" dt="2021-04-20T20:23:03.613" v="10139" actId="478"/>
          <ac:spMkLst>
            <pc:docMk/>
            <pc:sldMk cId="172793525" sldId="7149"/>
            <ac:spMk id="186" creationId="{7D0B2472-0C60-4D02-8400-56E46FDAF5F8}"/>
          </ac:spMkLst>
        </pc:spChg>
        <pc:spChg chg="add mod">
          <ac:chgData name="Al Brooks" userId="34fc579134f071c1" providerId="LiveId" clId="{BC849E4D-C8B5-43CA-B6A7-EB0CEB54F3EF}" dt="2021-04-20T20:23:07.905" v="10140" actId="571"/>
          <ac:spMkLst>
            <pc:docMk/>
            <pc:sldMk cId="172793525" sldId="7149"/>
            <ac:spMk id="187" creationId="{A2ADEC9F-C216-4B50-8CAE-1ADB3FA17604}"/>
          </ac:spMkLst>
        </pc:spChg>
        <pc:spChg chg="add mod">
          <ac:chgData name="Al Brooks" userId="34fc579134f071c1" providerId="LiveId" clId="{BC849E4D-C8B5-43CA-B6A7-EB0CEB54F3EF}" dt="2021-04-20T20:23:10.373" v="10141" actId="571"/>
          <ac:spMkLst>
            <pc:docMk/>
            <pc:sldMk cId="172793525" sldId="7149"/>
            <ac:spMk id="188" creationId="{B8B959F3-BDE9-46BD-AE78-EE793C5B4BCD}"/>
          </ac:spMkLst>
        </pc:spChg>
        <pc:spChg chg="add mod">
          <ac:chgData name="Al Brooks" userId="34fc579134f071c1" providerId="LiveId" clId="{BC849E4D-C8B5-43CA-B6A7-EB0CEB54F3EF}" dt="2021-04-20T20:23:13.555" v="10142" actId="571"/>
          <ac:spMkLst>
            <pc:docMk/>
            <pc:sldMk cId="172793525" sldId="7149"/>
            <ac:spMk id="189" creationId="{E5F12DB0-2420-439B-92DF-5D8BF156A01E}"/>
          </ac:spMkLst>
        </pc:spChg>
        <pc:spChg chg="add mod">
          <ac:chgData name="Al Brooks" userId="34fc579134f071c1" providerId="LiveId" clId="{BC849E4D-C8B5-43CA-B6A7-EB0CEB54F3EF}" dt="2021-04-20T20:23:15.946" v="10143" actId="571"/>
          <ac:spMkLst>
            <pc:docMk/>
            <pc:sldMk cId="172793525" sldId="7149"/>
            <ac:spMk id="190" creationId="{01DA3F0E-D1DF-463E-BBAC-2FFB630DB8A8}"/>
          </ac:spMkLst>
        </pc:spChg>
        <pc:spChg chg="add mod">
          <ac:chgData name="Al Brooks" userId="34fc579134f071c1" providerId="LiveId" clId="{BC849E4D-C8B5-43CA-B6A7-EB0CEB54F3EF}" dt="2021-04-20T20:23:18.460" v="10144" actId="571"/>
          <ac:spMkLst>
            <pc:docMk/>
            <pc:sldMk cId="172793525" sldId="7149"/>
            <ac:spMk id="191" creationId="{F20D6503-CEF8-4E07-AD60-9439D6BA8EAF}"/>
          </ac:spMkLst>
        </pc:spChg>
        <pc:spChg chg="add mod">
          <ac:chgData name="Al Brooks" userId="34fc579134f071c1" providerId="LiveId" clId="{BC849E4D-C8B5-43CA-B6A7-EB0CEB54F3EF}" dt="2021-04-20T20:25:46.203" v="10162" actId="1076"/>
          <ac:spMkLst>
            <pc:docMk/>
            <pc:sldMk cId="172793525" sldId="7149"/>
            <ac:spMk id="192" creationId="{3C2DE7F6-8712-4999-9957-D808ABC8CCFD}"/>
          </ac:spMkLst>
        </pc:spChg>
        <pc:spChg chg="add mod">
          <ac:chgData name="Al Brooks" userId="34fc579134f071c1" providerId="LiveId" clId="{BC849E4D-C8B5-43CA-B6A7-EB0CEB54F3EF}" dt="2021-04-20T20:23:26.735" v="10146" actId="571"/>
          <ac:spMkLst>
            <pc:docMk/>
            <pc:sldMk cId="172793525" sldId="7149"/>
            <ac:spMk id="193" creationId="{AD3715BF-6DF6-4E72-85A2-0EDC4E40D0BA}"/>
          </ac:spMkLst>
        </pc:spChg>
        <pc:spChg chg="add mod">
          <ac:chgData name="Al Brooks" userId="34fc579134f071c1" providerId="LiveId" clId="{BC849E4D-C8B5-43CA-B6A7-EB0CEB54F3EF}" dt="2021-04-20T20:23:31.588" v="10147" actId="571"/>
          <ac:spMkLst>
            <pc:docMk/>
            <pc:sldMk cId="172793525" sldId="7149"/>
            <ac:spMk id="194" creationId="{BB9C156A-A4CB-44CC-8B5F-F9CF4FA4BCE7}"/>
          </ac:spMkLst>
        </pc:spChg>
        <pc:spChg chg="add mod">
          <ac:chgData name="Al Brooks" userId="34fc579134f071c1" providerId="LiveId" clId="{BC849E4D-C8B5-43CA-B6A7-EB0CEB54F3EF}" dt="2021-04-20T20:23:33.876" v="10148" actId="571"/>
          <ac:spMkLst>
            <pc:docMk/>
            <pc:sldMk cId="172793525" sldId="7149"/>
            <ac:spMk id="195" creationId="{3853D6DA-FC58-494D-90A7-A1992385CFA8}"/>
          </ac:spMkLst>
        </pc:spChg>
        <pc:spChg chg="add mod">
          <ac:chgData name="Al Brooks" userId="34fc579134f071c1" providerId="LiveId" clId="{BC849E4D-C8B5-43CA-B6A7-EB0CEB54F3EF}" dt="2021-04-20T20:23:35.724" v="10149" actId="571"/>
          <ac:spMkLst>
            <pc:docMk/>
            <pc:sldMk cId="172793525" sldId="7149"/>
            <ac:spMk id="196" creationId="{1246D60E-113E-4FCA-BE11-F1C9024203B7}"/>
          </ac:spMkLst>
        </pc:spChg>
        <pc:spChg chg="add mod">
          <ac:chgData name="Al Brooks" userId="34fc579134f071c1" providerId="LiveId" clId="{BC849E4D-C8B5-43CA-B6A7-EB0CEB54F3EF}" dt="2021-04-20T20:23:51.826" v="10150" actId="571"/>
          <ac:spMkLst>
            <pc:docMk/>
            <pc:sldMk cId="172793525" sldId="7149"/>
            <ac:spMk id="197" creationId="{2CE839CD-50A8-402D-90C2-4B255592CF3F}"/>
          </ac:spMkLst>
        </pc:spChg>
        <pc:spChg chg="add mod">
          <ac:chgData name="Al Brooks" userId="34fc579134f071c1" providerId="LiveId" clId="{BC849E4D-C8B5-43CA-B6A7-EB0CEB54F3EF}" dt="2021-04-20T20:24:19.346" v="10152" actId="571"/>
          <ac:spMkLst>
            <pc:docMk/>
            <pc:sldMk cId="172793525" sldId="7149"/>
            <ac:spMk id="198" creationId="{9A28957A-C436-4807-BBE7-236D4D3A3A6B}"/>
          </ac:spMkLst>
        </pc:spChg>
        <pc:spChg chg="add mod">
          <ac:chgData name="Al Brooks" userId="34fc579134f071c1" providerId="LiveId" clId="{BC849E4D-C8B5-43CA-B6A7-EB0CEB54F3EF}" dt="2021-04-20T20:24:21.997" v="10153" actId="571"/>
          <ac:spMkLst>
            <pc:docMk/>
            <pc:sldMk cId="172793525" sldId="7149"/>
            <ac:spMk id="199" creationId="{60A33BDF-7A66-4A6E-8727-3529D3C8A3AF}"/>
          </ac:spMkLst>
        </pc:spChg>
        <pc:spChg chg="add del mod">
          <ac:chgData name="Al Brooks" userId="34fc579134f071c1" providerId="LiveId" clId="{BC849E4D-C8B5-43CA-B6A7-EB0CEB54F3EF}" dt="2021-04-20T21:43:38.209" v="10765" actId="478"/>
          <ac:spMkLst>
            <pc:docMk/>
            <pc:sldMk cId="172793525" sldId="7149"/>
            <ac:spMk id="202" creationId="{5CEB20E0-7A50-4372-BF39-F5AD1F136BC4}"/>
          </ac:spMkLst>
        </pc:spChg>
        <pc:spChg chg="add mod">
          <ac:chgData name="Al Brooks" userId="34fc579134f071c1" providerId="LiveId" clId="{BC849E4D-C8B5-43CA-B6A7-EB0CEB54F3EF}" dt="2021-04-20T21:44:12.128" v="10790" actId="6549"/>
          <ac:spMkLst>
            <pc:docMk/>
            <pc:sldMk cId="172793525" sldId="7149"/>
            <ac:spMk id="203" creationId="{BDF44711-655E-4431-99B1-138910F2E290}"/>
          </ac:spMkLst>
        </pc:spChg>
        <pc:spChg chg="add mod">
          <ac:chgData name="Al Brooks" userId="34fc579134f071c1" providerId="LiveId" clId="{BC849E4D-C8B5-43CA-B6A7-EB0CEB54F3EF}" dt="2021-04-20T20:27:47.734" v="10205" actId="108"/>
          <ac:spMkLst>
            <pc:docMk/>
            <pc:sldMk cId="172793525" sldId="7149"/>
            <ac:spMk id="204" creationId="{F2C27387-B8FB-4DD0-96C3-F3409CF1105F}"/>
          </ac:spMkLst>
        </pc:spChg>
        <pc:spChg chg="add mod">
          <ac:chgData name="Al Brooks" userId="34fc579134f071c1" providerId="LiveId" clId="{BC849E4D-C8B5-43CA-B6A7-EB0CEB54F3EF}" dt="2021-04-20T20:28:37.766" v="10223" actId="1076"/>
          <ac:spMkLst>
            <pc:docMk/>
            <pc:sldMk cId="172793525" sldId="7149"/>
            <ac:spMk id="206" creationId="{1CD4D1B0-710B-423D-AD0F-FFE1F0E7430A}"/>
          </ac:spMkLst>
        </pc:spChg>
        <pc:spChg chg="add mod">
          <ac:chgData name="Al Brooks" userId="34fc579134f071c1" providerId="LiveId" clId="{BC849E4D-C8B5-43CA-B6A7-EB0CEB54F3EF}" dt="2021-04-20T20:29:17.671" v="10241" actId="1076"/>
          <ac:spMkLst>
            <pc:docMk/>
            <pc:sldMk cId="172793525" sldId="7149"/>
            <ac:spMk id="207" creationId="{4DBA6B16-647D-4FDB-990E-B5C187C4FE72}"/>
          </ac:spMkLst>
        </pc:spChg>
        <pc:spChg chg="add mod">
          <ac:chgData name="Al Brooks" userId="34fc579134f071c1" providerId="LiveId" clId="{BC849E4D-C8B5-43CA-B6A7-EB0CEB54F3EF}" dt="2021-04-20T20:30:20.694" v="10299" actId="1076"/>
          <ac:spMkLst>
            <pc:docMk/>
            <pc:sldMk cId="172793525" sldId="7149"/>
            <ac:spMk id="208" creationId="{8705AB08-DA31-4076-BB27-D636FE6FFAFB}"/>
          </ac:spMkLst>
        </pc:spChg>
        <pc:spChg chg="add mod">
          <ac:chgData name="Al Brooks" userId="34fc579134f071c1" providerId="LiveId" clId="{BC849E4D-C8B5-43CA-B6A7-EB0CEB54F3EF}" dt="2021-04-20T20:30:11.910" v="10298" actId="20577"/>
          <ac:spMkLst>
            <pc:docMk/>
            <pc:sldMk cId="172793525" sldId="7149"/>
            <ac:spMk id="209" creationId="{A23C6C0D-A33F-472A-938D-FAF8DA859CF0}"/>
          </ac:spMkLst>
        </pc:spChg>
        <pc:spChg chg="add mod">
          <ac:chgData name="Al Brooks" userId="34fc579134f071c1" providerId="LiveId" clId="{BC849E4D-C8B5-43CA-B6A7-EB0CEB54F3EF}" dt="2021-04-20T20:30:37.325" v="10300" actId="571"/>
          <ac:spMkLst>
            <pc:docMk/>
            <pc:sldMk cId="172793525" sldId="7149"/>
            <ac:spMk id="210" creationId="{D2186E63-EC27-4243-B9A6-704B08A73B9F}"/>
          </ac:spMkLst>
        </pc:spChg>
        <pc:spChg chg="add mod">
          <ac:chgData name="Al Brooks" userId="34fc579134f071c1" providerId="LiveId" clId="{BC849E4D-C8B5-43CA-B6A7-EB0CEB54F3EF}" dt="2021-04-20T20:31:13.445" v="10302" actId="14100"/>
          <ac:spMkLst>
            <pc:docMk/>
            <pc:sldMk cId="172793525" sldId="7149"/>
            <ac:spMk id="211" creationId="{6293C35C-6C48-4D00-9E8F-9836AC23C87B}"/>
          </ac:spMkLst>
        </pc:spChg>
        <pc:spChg chg="add mod">
          <ac:chgData name="Al Brooks" userId="34fc579134f071c1" providerId="LiveId" clId="{BC849E4D-C8B5-43CA-B6A7-EB0CEB54F3EF}" dt="2021-04-20T20:31:33.949" v="10314" actId="1076"/>
          <ac:spMkLst>
            <pc:docMk/>
            <pc:sldMk cId="172793525" sldId="7149"/>
            <ac:spMk id="212" creationId="{AF4088DF-4D47-4147-B81F-4681AAE0512B}"/>
          </ac:spMkLst>
        </pc:spChg>
        <pc:picChg chg="add mod">
          <ac:chgData name="Al Brooks" userId="34fc579134f071c1" providerId="LiveId" clId="{BC849E4D-C8B5-43CA-B6A7-EB0CEB54F3EF}" dt="2021-04-20T21:44:03.098" v="10788" actId="1076"/>
          <ac:picMkLst>
            <pc:docMk/>
            <pc:sldMk cId="172793525" sldId="7149"/>
            <ac:picMk id="3" creationId="{28B4E960-776D-4C0D-9749-044E957B4B01}"/>
          </ac:picMkLst>
        </pc:picChg>
        <pc:cxnChg chg="add mod">
          <ac:chgData name="Al Brooks" userId="34fc579134f071c1" providerId="LiveId" clId="{BC849E4D-C8B5-43CA-B6A7-EB0CEB54F3EF}" dt="2021-04-20T20:17:46.743" v="10086" actId="14100"/>
          <ac:cxnSpMkLst>
            <pc:docMk/>
            <pc:sldMk cId="172793525" sldId="7149"/>
            <ac:cxnSpMk id="158" creationId="{DA3582E0-765D-4388-A480-B46F078841E9}"/>
          </ac:cxnSpMkLst>
        </pc:cxnChg>
        <pc:cxnChg chg="add mod">
          <ac:chgData name="Al Brooks" userId="34fc579134f071c1" providerId="LiveId" clId="{BC849E4D-C8B5-43CA-B6A7-EB0CEB54F3EF}" dt="2021-04-20T20:18:03.955" v="10088" actId="14100"/>
          <ac:cxnSpMkLst>
            <pc:docMk/>
            <pc:sldMk cId="172793525" sldId="7149"/>
            <ac:cxnSpMk id="159" creationId="{F048BF0A-210F-4A4A-818D-04DB4390BC69}"/>
          </ac:cxnSpMkLst>
        </pc:cxnChg>
        <pc:cxnChg chg="add mod">
          <ac:chgData name="Al Brooks" userId="34fc579134f071c1" providerId="LiveId" clId="{BC849E4D-C8B5-43CA-B6A7-EB0CEB54F3EF}" dt="2021-04-20T20:18:17.148" v="10090" actId="14100"/>
          <ac:cxnSpMkLst>
            <pc:docMk/>
            <pc:sldMk cId="172793525" sldId="7149"/>
            <ac:cxnSpMk id="160" creationId="{A8693A8D-8BED-4575-922D-95ACAFD88DE8}"/>
          </ac:cxnSpMkLst>
        </pc:cxnChg>
        <pc:cxnChg chg="add mod">
          <ac:chgData name="Al Brooks" userId="34fc579134f071c1" providerId="LiveId" clId="{BC849E4D-C8B5-43CA-B6A7-EB0CEB54F3EF}" dt="2021-04-20T20:18:34.996" v="10094" actId="14100"/>
          <ac:cxnSpMkLst>
            <pc:docMk/>
            <pc:sldMk cId="172793525" sldId="7149"/>
            <ac:cxnSpMk id="161" creationId="{CF8C7790-5A77-4129-B467-66CAF2F78B6F}"/>
          </ac:cxnSpMkLst>
        </pc:cxnChg>
        <pc:cxnChg chg="add mod">
          <ac:chgData name="Al Brooks" userId="34fc579134f071c1" providerId="LiveId" clId="{BC849E4D-C8B5-43CA-B6A7-EB0CEB54F3EF}" dt="2021-04-20T20:18:55.241" v="10096" actId="14100"/>
          <ac:cxnSpMkLst>
            <pc:docMk/>
            <pc:sldMk cId="172793525" sldId="7149"/>
            <ac:cxnSpMk id="162" creationId="{113D7734-3E29-49CF-9FBE-6B197E7C80BF}"/>
          </ac:cxnSpMkLst>
        </pc:cxnChg>
        <pc:cxnChg chg="add mod">
          <ac:chgData name="Al Brooks" userId="34fc579134f071c1" providerId="LiveId" clId="{BC849E4D-C8B5-43CA-B6A7-EB0CEB54F3EF}" dt="2021-04-20T20:19:08.962" v="10099" actId="14100"/>
          <ac:cxnSpMkLst>
            <pc:docMk/>
            <pc:sldMk cId="172793525" sldId="7149"/>
            <ac:cxnSpMk id="164" creationId="{26F5F2E0-75A2-4F34-89D8-24F4BB5E2DED}"/>
          </ac:cxnSpMkLst>
        </pc:cxnChg>
        <pc:cxnChg chg="add mod">
          <ac:chgData name="Al Brooks" userId="34fc579134f071c1" providerId="LiveId" clId="{BC849E4D-C8B5-43CA-B6A7-EB0CEB54F3EF}" dt="2021-04-20T20:19:42.064" v="10105" actId="14100"/>
          <ac:cxnSpMkLst>
            <pc:docMk/>
            <pc:sldMk cId="172793525" sldId="7149"/>
            <ac:cxnSpMk id="165" creationId="{26AAB07B-DFEA-4F88-8434-BA06D5F27D6A}"/>
          </ac:cxnSpMkLst>
        </pc:cxnChg>
        <pc:cxnChg chg="add mod">
          <ac:chgData name="Al Brooks" userId="34fc579134f071c1" providerId="LiveId" clId="{BC849E4D-C8B5-43CA-B6A7-EB0CEB54F3EF}" dt="2021-04-20T20:24:00.793" v="10151" actId="14100"/>
          <ac:cxnSpMkLst>
            <pc:docMk/>
            <pc:sldMk cId="172793525" sldId="7149"/>
            <ac:cxnSpMk id="166" creationId="{6B83EECF-E395-4942-998C-25B52498E168}"/>
          </ac:cxnSpMkLst>
        </pc:cxnChg>
        <pc:cxnChg chg="add mod">
          <ac:chgData name="Al Brooks" userId="34fc579134f071c1" providerId="LiveId" clId="{BC849E4D-C8B5-43CA-B6A7-EB0CEB54F3EF}" dt="2021-04-20T20:25:28.819" v="10160" actId="1076"/>
          <ac:cxnSpMkLst>
            <pc:docMk/>
            <pc:sldMk cId="172793525" sldId="7149"/>
            <ac:cxnSpMk id="167" creationId="{B8FAC173-A3CA-4536-9EA6-31988711CC5C}"/>
          </ac:cxnSpMkLst>
        </pc:cxnChg>
        <pc:cxnChg chg="add mod">
          <ac:chgData name="Al Brooks" userId="34fc579134f071c1" providerId="LiveId" clId="{BC849E4D-C8B5-43CA-B6A7-EB0CEB54F3EF}" dt="2021-04-20T20:20:49.486" v="10114" actId="14100"/>
          <ac:cxnSpMkLst>
            <pc:docMk/>
            <pc:sldMk cId="172793525" sldId="7149"/>
            <ac:cxnSpMk id="168" creationId="{BC84EB5D-529C-45EC-8245-CF649A99783D}"/>
          </ac:cxnSpMkLst>
        </pc:cxnChg>
        <pc:cxnChg chg="add del mod">
          <ac:chgData name="Al Brooks" userId="34fc579134f071c1" providerId="LiveId" clId="{BC849E4D-C8B5-43CA-B6A7-EB0CEB54F3EF}" dt="2021-04-20T20:21:03.352" v="10116" actId="478"/>
          <ac:cxnSpMkLst>
            <pc:docMk/>
            <pc:sldMk cId="172793525" sldId="7149"/>
            <ac:cxnSpMk id="169" creationId="{4BC9791B-15E9-4A78-95EE-979BFB4048DD}"/>
          </ac:cxnSpMkLst>
        </pc:cxnChg>
        <pc:cxnChg chg="add mod">
          <ac:chgData name="Al Brooks" userId="34fc579134f071c1" providerId="LiveId" clId="{BC849E4D-C8B5-43CA-B6A7-EB0CEB54F3EF}" dt="2021-04-20T20:21:13.770" v="10118" actId="14100"/>
          <ac:cxnSpMkLst>
            <pc:docMk/>
            <pc:sldMk cId="172793525" sldId="7149"/>
            <ac:cxnSpMk id="170" creationId="{7503C6CF-1418-4340-9BD8-E7330F059082}"/>
          </ac:cxnSpMkLst>
        </pc:cxnChg>
        <pc:cxnChg chg="add mod">
          <ac:chgData name="Al Brooks" userId="34fc579134f071c1" providerId="LiveId" clId="{BC849E4D-C8B5-43CA-B6A7-EB0CEB54F3EF}" dt="2021-04-20T20:21:38.454" v="10120" actId="14100"/>
          <ac:cxnSpMkLst>
            <pc:docMk/>
            <pc:sldMk cId="172793525" sldId="7149"/>
            <ac:cxnSpMk id="171" creationId="{AA640B39-850A-4C73-89B4-7FA69456A013}"/>
          </ac:cxnSpMkLst>
        </pc:cxnChg>
        <pc:cxnChg chg="add mod">
          <ac:chgData name="Al Brooks" userId="34fc579134f071c1" providerId="LiveId" clId="{BC849E4D-C8B5-43CA-B6A7-EB0CEB54F3EF}" dt="2021-04-20T20:24:46.866" v="10155" actId="14100"/>
          <ac:cxnSpMkLst>
            <pc:docMk/>
            <pc:sldMk cId="172793525" sldId="7149"/>
            <ac:cxnSpMk id="200" creationId="{2CD9D53A-EE98-464E-ADB7-22F976B0C9FE}"/>
          </ac:cxnSpMkLst>
        </pc:cxnChg>
        <pc:cxnChg chg="add mod">
          <ac:chgData name="Al Brooks" userId="34fc579134f071c1" providerId="LiveId" clId="{BC849E4D-C8B5-43CA-B6A7-EB0CEB54F3EF}" dt="2021-04-20T20:25:05.721" v="10159" actId="14100"/>
          <ac:cxnSpMkLst>
            <pc:docMk/>
            <pc:sldMk cId="172793525" sldId="7149"/>
            <ac:cxnSpMk id="201" creationId="{46F930B0-7052-4ADA-BECA-EA382AD2B69E}"/>
          </ac:cxnSpMkLst>
        </pc:cxnChg>
        <pc:cxnChg chg="add mod">
          <ac:chgData name="Al Brooks" userId="34fc579134f071c1" providerId="LiveId" clId="{BC849E4D-C8B5-43CA-B6A7-EB0CEB54F3EF}" dt="2021-04-20T20:28:12.909" v="10207" actId="14100"/>
          <ac:cxnSpMkLst>
            <pc:docMk/>
            <pc:sldMk cId="172793525" sldId="7149"/>
            <ac:cxnSpMk id="205" creationId="{783467A7-1791-4F07-ABC3-CE1C4F71B2BD}"/>
          </ac:cxnSpMkLst>
        </pc:cxnChg>
      </pc:sldChg>
      <pc:sldChg chg="addSp delSp modSp add del mod">
        <pc:chgData name="Al Brooks" userId="34fc579134f071c1" providerId="LiveId" clId="{BC849E4D-C8B5-43CA-B6A7-EB0CEB54F3EF}" dt="2021-04-16T23:42:05.298" v="6075" actId="2696"/>
        <pc:sldMkLst>
          <pc:docMk/>
          <pc:sldMk cId="4246527964" sldId="7150"/>
        </pc:sldMkLst>
        <pc:spChg chg="mod">
          <ac:chgData name="Al Brooks" userId="34fc579134f071c1" providerId="LiveId" clId="{BC849E4D-C8B5-43CA-B6A7-EB0CEB54F3EF}" dt="2021-04-16T23:37:22.460" v="5964" actId="6549"/>
          <ac:spMkLst>
            <pc:docMk/>
            <pc:sldMk cId="4246527964" sldId="7150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6T23:12:31.657" v="5934" actId="167"/>
          <ac:spMkLst>
            <pc:docMk/>
            <pc:sldMk cId="4246527964" sldId="7150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87" creationId="{058C62AB-5BDD-401B-84AC-28336540FA32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88" creationId="{0DB5496F-1CBB-462B-B7E5-A6879A85D67B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89" creationId="{3AE4BDF5-C688-4459-9A0E-B7ABA5009E36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0" creationId="{3A68B9DD-0D5B-4E63-864D-9FCB87841F40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1" creationId="{51A58940-D82B-4808-9BB4-C5832DCF3C08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2" creationId="{C16A5820-F155-4AD5-9A61-1C21DC7E234C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3" creationId="{97CB0807-5D02-4A43-97BF-F70A67929C61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4" creationId="{2E56F0F0-26B8-4D78-80A3-F0410508FA07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5" creationId="{98E64EBD-BE8B-4D11-B3DC-BA75B9148E77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6" creationId="{63514CC2-A021-4629-B7CF-FE96340703E0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8" creationId="{A163F7ED-E41B-4A2E-BC6C-25CCD0BAD3A1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99" creationId="{B6AFBB27-45D5-447E-92EB-A78933BC6623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05" creationId="{90B541E5-2A27-464A-9E05-67BBF6693D51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06" creationId="{1422A672-FB70-4145-8D55-70CD32AC415C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45" creationId="{98710CB9-4F52-4471-9B2B-6A5454F170D8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46" creationId="{46BE5777-8183-41E9-8934-BD7B1D026024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47" creationId="{120FA683-E77F-4F93-B9F5-342CCBFDD2F0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48" creationId="{9701AC26-B6D3-4DFB-938E-9D5701BE3432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49" creationId="{A69A25E0-C09C-47F7-9E37-4C93A458E175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55" creationId="{8F530812-6F19-45D9-B43D-3BBC3A706342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156" creationId="{47BC6246-8E77-499E-8DB8-B92971BEB949}"/>
          </ac:spMkLst>
        </pc:spChg>
        <pc:spChg chg="mod">
          <ac:chgData name="Al Brooks" userId="34fc579134f071c1" providerId="LiveId" clId="{BC849E4D-C8B5-43CA-B6A7-EB0CEB54F3EF}" dt="2021-04-16T23:40:07.291" v="6060" actId="1076"/>
          <ac:spMkLst>
            <pc:docMk/>
            <pc:sldMk cId="4246527964" sldId="7150"/>
            <ac:spMk id="158" creationId="{C0E254CD-1B03-40C6-8E09-197437546EEA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67" creationId="{B1D4BEF1-09B2-4F2C-ABA5-04E338C767C0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68" creationId="{6CDB7BE5-F790-4968-BA56-D0B7198B42C2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69" creationId="{BC59076D-E12D-4AFA-93CA-7B5A5BD66DB1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70" creationId="{D69CB7AF-BE9B-4B6C-9067-8D4126F04671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71" creationId="{EEFCD94D-AE11-41D2-9B27-45131025BFA1}"/>
          </ac:spMkLst>
        </pc:spChg>
        <pc:spChg chg="add mod">
          <ac:chgData name="Al Brooks" userId="34fc579134f071c1" providerId="LiveId" clId="{BC849E4D-C8B5-43CA-B6A7-EB0CEB54F3EF}" dt="2021-04-16T23:37:50.770" v="5965"/>
          <ac:spMkLst>
            <pc:docMk/>
            <pc:sldMk cId="4246527964" sldId="7150"/>
            <ac:spMk id="172" creationId="{B52CB1CD-3072-45D7-9A74-1770BEEBB75B}"/>
          </ac:spMkLst>
        </pc:spChg>
        <pc:spChg chg="add del mod">
          <ac:chgData name="Al Brooks" userId="34fc579134f071c1" providerId="LiveId" clId="{BC849E4D-C8B5-43CA-B6A7-EB0CEB54F3EF}" dt="2021-04-16T23:38:50.807" v="5979" actId="478"/>
          <ac:spMkLst>
            <pc:docMk/>
            <pc:sldMk cId="4246527964" sldId="7150"/>
            <ac:spMk id="173" creationId="{40F39E7C-E990-4C7E-BF52-0ECDCB2AA028}"/>
          </ac:spMkLst>
        </pc:spChg>
        <pc:spChg chg="add mod">
          <ac:chgData name="Al Brooks" userId="34fc579134f071c1" providerId="LiveId" clId="{BC849E4D-C8B5-43CA-B6A7-EB0CEB54F3EF}" dt="2021-04-16T23:38:11.446" v="5970" actId="14100"/>
          <ac:spMkLst>
            <pc:docMk/>
            <pc:sldMk cId="4246527964" sldId="7150"/>
            <ac:spMk id="174" creationId="{A099409A-5FD0-4FA5-BB79-7DA143EEECEE}"/>
          </ac:spMkLst>
        </pc:spChg>
        <pc:spChg chg="add mod">
          <ac:chgData name="Al Brooks" userId="34fc579134f071c1" providerId="LiveId" clId="{BC849E4D-C8B5-43CA-B6A7-EB0CEB54F3EF}" dt="2021-04-16T23:38:29.632" v="5975" actId="1076"/>
          <ac:spMkLst>
            <pc:docMk/>
            <pc:sldMk cId="4246527964" sldId="7150"/>
            <ac:spMk id="175" creationId="{5B87280B-D606-4D1B-B0B1-C17C3D621DE2}"/>
          </ac:spMkLst>
        </pc:spChg>
        <pc:spChg chg="add mod">
          <ac:chgData name="Al Brooks" userId="34fc579134f071c1" providerId="LiveId" clId="{BC849E4D-C8B5-43CA-B6A7-EB0CEB54F3EF}" dt="2021-04-16T23:39:49.539" v="6055" actId="1076"/>
          <ac:spMkLst>
            <pc:docMk/>
            <pc:sldMk cId="4246527964" sldId="7150"/>
            <ac:spMk id="176" creationId="{4ECFDD00-D64F-4AF1-A27E-FBE506255EF9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213" creationId="{09688DE4-8679-4012-8609-3FF5308DDB2F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214" creationId="{7FDF9F62-3F17-4AA7-A558-ED4F2B83F4A5}"/>
          </ac:spMkLst>
        </pc:spChg>
        <pc:spChg chg="del">
          <ac:chgData name="Al Brooks" userId="34fc579134f071c1" providerId="LiveId" clId="{BC849E4D-C8B5-43CA-B6A7-EB0CEB54F3EF}" dt="2021-04-16T23:42:01.708" v="6074" actId="478"/>
          <ac:spMkLst>
            <pc:docMk/>
            <pc:sldMk cId="4246527964" sldId="7150"/>
            <ac:spMk id="215" creationId="{956199EE-5755-4D5F-8F39-481F41761D94}"/>
          </ac:spMkLst>
        </pc:spChg>
        <pc:picChg chg="add del mod">
          <ac:chgData name="Al Brooks" userId="34fc579134f071c1" providerId="LiveId" clId="{BC849E4D-C8B5-43CA-B6A7-EB0CEB54F3EF}" dt="2021-04-16T21:04:44.502" v="4314"/>
          <ac:picMkLst>
            <pc:docMk/>
            <pc:sldMk cId="4246527964" sldId="7150"/>
            <ac:picMk id="159" creationId="{CA383AD4-72AE-461B-BE7D-C7E72AA1C14A}"/>
          </ac:picMkLst>
        </pc:picChg>
        <pc:picChg chg="add del mod ord">
          <ac:chgData name="Al Brooks" userId="34fc579134f071c1" providerId="LiveId" clId="{BC849E4D-C8B5-43CA-B6A7-EB0CEB54F3EF}" dt="2021-04-16T23:12:20.112" v="5930" actId="478"/>
          <ac:picMkLst>
            <pc:docMk/>
            <pc:sldMk cId="4246527964" sldId="7150"/>
            <ac:picMk id="160" creationId="{CE1C821E-9B31-4BCB-9360-8CD12CB5B4E3}"/>
          </ac:picMkLst>
        </pc:picChg>
        <pc:picChg chg="add del mod">
          <ac:chgData name="Al Brooks" userId="34fc579134f071c1" providerId="LiveId" clId="{BC849E4D-C8B5-43CA-B6A7-EB0CEB54F3EF}" dt="2021-04-16T21:04:52.533" v="4317" actId="478"/>
          <ac:picMkLst>
            <pc:docMk/>
            <pc:sldMk cId="4246527964" sldId="7150"/>
            <ac:picMk id="161" creationId="{CA155F1B-B750-4EC4-9F10-3BE4E5EB3A08}"/>
          </ac:picMkLst>
        </pc:picChg>
        <pc:picChg chg="add mod ord">
          <ac:chgData name="Al Brooks" userId="34fc579134f071c1" providerId="LiveId" clId="{BC849E4D-C8B5-43CA-B6A7-EB0CEB54F3EF}" dt="2021-04-16T23:12:24.107" v="5932" actId="167"/>
          <ac:picMkLst>
            <pc:docMk/>
            <pc:sldMk cId="4246527964" sldId="7150"/>
            <ac:picMk id="162" creationId="{F2A89D5A-20BA-4667-A429-024E1CD08955}"/>
          </ac:picMkLst>
        </pc:pic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86" creationId="{B5513DC0-55DD-421E-843A-BE0DC351AF8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97" creationId="{48FE914D-8787-4BC1-B07E-B3F756ED68F9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0" creationId="{2AE0203A-13D0-4A4A-A122-FC7820901963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1" creationId="{205406D3-1A18-44C2-9CED-7604F51E199D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2" creationId="{B84E5A44-37B6-4B98-8820-A6D94A56E484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3" creationId="{43BAF595-8E80-47F5-AC57-30112EFAB723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4" creationId="{ACFBA5D2-2746-4EA8-BA05-9F7C2972F94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7" creationId="{14C92E21-7C67-4F3D-987B-5516A314033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8" creationId="{DD73A47D-CE56-48F9-9B20-A7E3B334BFA6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09" creationId="{C3125F16-BA28-4636-AA6F-E032BCD379BA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0" creationId="{DD53E85E-57A3-42A0-9CBD-9D7B5E2A6808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1" creationId="{03818B99-DBD2-475C-A736-8B51885A666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2" creationId="{4AB98879-EBCC-4A87-9C4C-5D1E24BE18FA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3" creationId="{9FD19043-2C18-4A3C-9054-55DCF674347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4" creationId="{B0D82408-FF31-4241-9F2C-10C48C15F0A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5" creationId="{B350249D-B87F-4D6B-B08D-F8D6F4872DB2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6" creationId="{DBA7A5F4-7AD1-4C48-8812-F6488E74D3F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7" creationId="{800EF6B5-CAD3-4752-8FA6-5C98FA2C0E09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8" creationId="{45AB2F75-A77D-45FB-ADDA-2A56D0AA9694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19" creationId="{F17C6D7E-74D4-4619-AC95-D2E22C782C00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0" creationId="{FF669B4F-CF20-4C3F-B9F9-612226FDD3A1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1" creationId="{6706144C-8F9C-4FC0-9938-E33D02CF4723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2" creationId="{07AAA631-B5F6-41D5-9D7C-4FC3D972105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3" creationId="{FCF10260-F1AE-4B95-A81C-C84E8467690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4" creationId="{C09A7276-BE7C-4D77-B303-72BF7CD54832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5" creationId="{30090B3A-7692-48E4-A4AC-74C255E5B7D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6" creationId="{D9F7201C-696D-4D66-8F4C-446B8AC5B110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7" creationId="{9AAA97FE-52DB-4C4A-96EF-96292BE9CE2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8" creationId="{2EDBC5D8-F168-44F9-9C9D-56FE761FBCD0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29" creationId="{3D460BB2-91A9-4513-8959-A58270FABD5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0" creationId="{E30C83AE-5063-4C5A-AE0A-A9C68BDAD19B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1" creationId="{36A8A772-5C14-4FDF-9B18-D723D27C8E12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2" creationId="{C9FF1677-DD20-4C3C-B8D7-ED2642FEB1E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3" creationId="{F15ACCA6-0A46-445D-BE89-FE1C73B0394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4" creationId="{86342D51-F5A3-4ED1-8174-6A8F812BD77A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5" creationId="{2F036056-2152-44C6-853A-4F43E120542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6" creationId="{65017338-5699-4AC6-BF9F-44DE6554B3A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7" creationId="{45C1FBE6-3646-4A76-A5A3-692F214BABAA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8" creationId="{FB1FC9B4-CB8A-4311-B374-62D22D7BCBDE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39" creationId="{F70B1D52-848E-4E2A-B7A2-3004B6D50756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40" creationId="{8C298E79-296E-4CF2-AA82-9F588886085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41" creationId="{132C303E-40B6-43F7-A628-EBA999DD277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42" creationId="{4B21ED04-56F2-44D0-90A8-A1F86081C86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43" creationId="{F147BBC4-3724-41D6-B790-1D6789BA2EC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44" creationId="{BC864497-9B82-41BC-BD9A-6D6CF2649331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0" creationId="{3E660B9D-A0DD-45B5-8F9E-30EEA89541B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1" creationId="{9EF96B6C-7912-4BB8-93A9-AAAAB8640FD7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2" creationId="{25142ADF-801A-4D99-A12D-03AB16EBE5A3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3" creationId="{9FBDFE9A-6ECF-4390-9C96-6F5796062D6C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4" creationId="{26FAFB81-19ED-48FF-9E42-95D540E8402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57" creationId="{0F443C42-84E1-43AC-8D41-150659815D4F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163" creationId="{05B202D6-943F-4572-B8CD-3D7F5A24BA20}"/>
          </ac:cxnSpMkLst>
        </pc:cxnChg>
        <pc:cxnChg chg="add mod">
          <ac:chgData name="Al Brooks" userId="34fc579134f071c1" providerId="LiveId" clId="{BC849E4D-C8B5-43CA-B6A7-EB0CEB54F3EF}" dt="2021-04-16T23:37:50.770" v="5965"/>
          <ac:cxnSpMkLst>
            <pc:docMk/>
            <pc:sldMk cId="4246527964" sldId="7150"/>
            <ac:cxnSpMk id="164" creationId="{C51D1987-5EEC-4F59-BDD2-48CB1981F61D}"/>
          </ac:cxnSpMkLst>
        </pc:cxnChg>
        <pc:cxnChg chg="add mod">
          <ac:chgData name="Al Brooks" userId="34fc579134f071c1" providerId="LiveId" clId="{BC849E4D-C8B5-43CA-B6A7-EB0CEB54F3EF}" dt="2021-04-16T23:37:50.770" v="5965"/>
          <ac:cxnSpMkLst>
            <pc:docMk/>
            <pc:sldMk cId="4246527964" sldId="7150"/>
            <ac:cxnSpMk id="165" creationId="{1A77058B-66FD-4FE0-AD25-A2B1B38C13FF}"/>
          </ac:cxnSpMkLst>
        </pc:cxnChg>
        <pc:cxnChg chg="add mod">
          <ac:chgData name="Al Brooks" userId="34fc579134f071c1" providerId="LiveId" clId="{BC849E4D-C8B5-43CA-B6A7-EB0CEB54F3EF}" dt="2021-04-16T23:37:50.770" v="5965"/>
          <ac:cxnSpMkLst>
            <pc:docMk/>
            <pc:sldMk cId="4246527964" sldId="7150"/>
            <ac:cxnSpMk id="166" creationId="{9711C4AE-333D-460A-A6DE-7F3300398BE9}"/>
          </ac:cxnSpMkLst>
        </pc:cxnChg>
        <pc:cxnChg chg="add mod">
          <ac:chgData name="Al Brooks" userId="34fc579134f071c1" providerId="LiveId" clId="{BC849E4D-C8B5-43CA-B6A7-EB0CEB54F3EF}" dt="2021-04-16T23:39:53.247" v="6056" actId="571"/>
          <ac:cxnSpMkLst>
            <pc:docMk/>
            <pc:sldMk cId="4246527964" sldId="7150"/>
            <ac:cxnSpMk id="177" creationId="{04DC35B8-6930-40B8-A838-B346D5A9E224}"/>
          </ac:cxnSpMkLst>
        </pc:cxnChg>
        <pc:cxnChg chg="add mod">
          <ac:chgData name="Al Brooks" userId="34fc579134f071c1" providerId="LiveId" clId="{BC849E4D-C8B5-43CA-B6A7-EB0CEB54F3EF}" dt="2021-04-16T23:40:05.032" v="6059" actId="14100"/>
          <ac:cxnSpMkLst>
            <pc:docMk/>
            <pc:sldMk cId="4246527964" sldId="7150"/>
            <ac:cxnSpMk id="178" creationId="{C87D729D-3D31-4950-9C10-30B9183428A1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216" creationId="{7D016BD8-2475-40D0-B012-CC58D5689425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222" creationId="{8718464A-C184-4C8B-84D0-E9D51E16ACC4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223" creationId="{70F1E0C6-9A58-4190-A7AE-7BD4B04440F8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224" creationId="{242120BD-E058-4A92-B375-89969D34F139}"/>
          </ac:cxnSpMkLst>
        </pc:cxnChg>
        <pc:cxnChg chg="del">
          <ac:chgData name="Al Brooks" userId="34fc579134f071c1" providerId="LiveId" clId="{BC849E4D-C8B5-43CA-B6A7-EB0CEB54F3EF}" dt="2021-04-16T23:42:01.708" v="6074" actId="478"/>
          <ac:cxnSpMkLst>
            <pc:docMk/>
            <pc:sldMk cId="4246527964" sldId="7150"/>
            <ac:cxnSpMk id="225" creationId="{601E148C-88D1-4E33-ABFA-E92F81311593}"/>
          </ac:cxnSpMkLst>
        </pc:cxnChg>
      </pc:sldChg>
      <pc:sldChg chg="addSp delSp modSp add del mod modClrScheme chgLayout">
        <pc:chgData name="Al Brooks" userId="34fc579134f071c1" providerId="LiveId" clId="{BC849E4D-C8B5-43CA-B6A7-EB0CEB54F3EF}" dt="2021-04-19T17:52:05.218" v="7096" actId="47"/>
        <pc:sldMkLst>
          <pc:docMk/>
          <pc:sldMk cId="2792383623" sldId="7151"/>
        </pc:sldMkLst>
        <pc:spChg chg="mod ord">
          <ac:chgData name="Al Brooks" userId="34fc579134f071c1" providerId="LiveId" clId="{BC849E4D-C8B5-43CA-B6A7-EB0CEB54F3EF}" dt="2021-04-16T21:03:50.909" v="4302" actId="20577"/>
          <ac:spMkLst>
            <pc:docMk/>
            <pc:sldMk cId="2792383623" sldId="7151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6T21:04:22.641" v="4308" actId="1076"/>
          <ac:spMkLst>
            <pc:docMk/>
            <pc:sldMk cId="2792383623" sldId="7151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156" creationId="{90737D70-5292-4114-B1A5-9CFE7025F18B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1" creationId="{FBA90F82-E3F0-41F0-A5F4-324B82784FB0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2" creationId="{B4391C31-65AD-436B-A018-E7D4A431B370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3" creationId="{1993A7D3-A8E6-4919-A544-5A459BBD5674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4" creationId="{D380F06B-4054-4996-8B86-C88C7A6F0720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5" creationId="{9A813B77-8441-49AB-94B4-D39BDDB207E6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6" creationId="{EDFC55E9-01E5-473C-9DC7-893BC9350A65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7" creationId="{37C32215-BD9E-4834-B469-C9BAAF450F64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8" creationId="{D8C98A0E-0D03-4915-94B1-B74353EFF25A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79" creationId="{5B612FC4-0231-4CF3-83F0-E375C4FED284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0" creationId="{6F4CB98D-E6D4-4D59-A074-3C9A1B63D28A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1" creationId="{99FBA132-7C31-4C7B-A7CB-ED569D5CDD65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2" creationId="{607CF0FF-C558-4AA4-B5D7-0669BA5CEA62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3" creationId="{FCAA097B-19F8-4D3D-93C8-E6836E100C77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4" creationId="{136B584F-0E28-497E-B2DF-28F31A674BA1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5" creationId="{76865635-7D1A-4930-B510-44A2B6586D63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6" creationId="{402FF9DA-3ED1-4819-811D-31905A4E32B3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7" creationId="{9BB3EB4E-389B-4382-B92C-BE6F91A2FBD0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8" creationId="{AD4F9107-791A-42F1-A39B-F25EB3AA1023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89" creationId="{DD1D5952-1C20-4969-BF3E-F266B42A9517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0" creationId="{4853E121-2408-4BF7-9FA4-517C1593F8C2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1" creationId="{C799EE16-1B28-45F6-B2E0-744EBFD3DEA0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2" creationId="{421DAEF0-729E-403D-A8F7-B5340E05429C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5" creationId="{8DA55420-F78E-49DB-959C-FA5C9D30980C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6" creationId="{37DD82D3-A79E-4FAB-A38F-E50442A251EB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197" creationId="{B6EDAF9E-02D2-4A85-B2C9-694A50E8A33B}"/>
          </ac:spMkLst>
        </pc:spChg>
        <pc:spChg chg="add mod">
          <ac:chgData name="Al Brooks" userId="34fc579134f071c1" providerId="LiveId" clId="{BC849E4D-C8B5-43CA-B6A7-EB0CEB54F3EF}" dt="2021-04-16T21:04:05.222" v="4303"/>
          <ac:spMkLst>
            <pc:docMk/>
            <pc:sldMk cId="2792383623" sldId="7151"/>
            <ac:spMk id="198" creationId="{6C113271-ED02-4975-8F9E-45DDF6C22789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0" creationId="{4D1B823C-5485-4D0B-8833-E4CDDD5FA336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1" creationId="{160A7DC1-B97E-4081-AFCC-C40F0E0FE767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2" creationId="{508A1333-7BF0-42EE-9C8B-99732DFB6A63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3" creationId="{DFD861CD-3D83-4B12-8264-12DA23E68844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4" creationId="{E60FFC52-CE8B-4750-AF9F-5539A0DA640D}"/>
          </ac:spMkLst>
        </pc:spChg>
        <pc:spChg chg="del mod">
          <ac:chgData name="Al Brooks" userId="34fc579134f071c1" providerId="LiveId" clId="{BC849E4D-C8B5-43CA-B6A7-EB0CEB54F3EF}" dt="2021-04-16T21:04:17.361" v="4306" actId="478"/>
          <ac:spMkLst>
            <pc:docMk/>
            <pc:sldMk cId="2792383623" sldId="7151"/>
            <ac:spMk id="205" creationId="{3B8EA84A-4EC1-4AEB-AE45-E69AD4785BC3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7T01:09:24.229" v="6422" actId="478"/>
          <ac:spMkLst>
            <pc:docMk/>
            <pc:sldMk cId="2792383623" sldId="7151"/>
            <ac:spMk id="215" creationId="{38A57D53-D512-445D-9B9C-C439C628D974}"/>
          </ac:spMkLst>
        </pc:spChg>
        <pc:picChg chg="del mod modCrop">
          <ac:chgData name="Al Brooks" userId="34fc579134f071c1" providerId="LiveId" clId="{BC849E4D-C8B5-43CA-B6A7-EB0CEB54F3EF}" dt="2021-04-16T21:04:13.535" v="4305" actId="21"/>
          <ac:picMkLst>
            <pc:docMk/>
            <pc:sldMk cId="2792383623" sldId="7151"/>
            <ac:picMk id="3" creationId="{C8607E97-A0C7-4680-9A34-4BE01D4651D6}"/>
          </ac:picMkLst>
        </pc:picChg>
        <pc:picChg chg="add del mod">
          <ac:chgData name="Al Brooks" userId="34fc579134f071c1" providerId="LiveId" clId="{BC849E4D-C8B5-43CA-B6A7-EB0CEB54F3EF}" dt="2021-04-16T23:12:14.596" v="5927" actId="478"/>
          <ac:picMkLst>
            <pc:docMk/>
            <pc:sldMk cId="2792383623" sldId="7151"/>
            <ac:picMk id="199" creationId="{54D3D709-DB44-4427-8042-5781A5519DD4}"/>
          </ac:picMkLst>
        </pc:picChg>
        <pc:picChg chg="add mod">
          <ac:chgData name="Al Brooks" userId="34fc579134f071c1" providerId="LiveId" clId="{BC849E4D-C8B5-43CA-B6A7-EB0CEB54F3EF}" dt="2021-04-16T23:12:16.411" v="5928"/>
          <ac:picMkLst>
            <pc:docMk/>
            <pc:sldMk cId="2792383623" sldId="7151"/>
            <ac:picMk id="207" creationId="{6A988B48-14F7-4849-B812-EAA0F7D0FC78}"/>
          </ac:picMkLst>
        </pc:pic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57" creationId="{14E4FAA3-5C06-45D6-B666-B2B730D5F92C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58" creationId="{3F3A03E3-DDBA-41BE-A9C3-D404D9E5DB78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59" creationId="{A65926BE-13F6-450B-91CF-09B1396F53D6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0" creationId="{CA484187-07EB-4D2C-8F24-3A43A09D962C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1" creationId="{59039F79-8382-4FF3-A1FF-734EFCE3FE81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2" creationId="{95DAD775-3F5E-4CD0-9888-4B2696B5F83A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163" creationId="{ACCA4E60-9F40-40CD-8BFE-92D35F8163F5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4" creationId="{DF0BB4EF-60EF-40DE-AA72-8A19325CCF03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5" creationId="{51C79E87-119A-4466-92D6-78D91C09B35C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6" creationId="{72FE2E45-7D41-4BAB-812A-060E2D96B066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7" creationId="{F064660E-0D50-4E99-976E-9B86DD519BF3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8" creationId="{7E485A99-A7CE-4A9C-9FB2-4D89FA528D0A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69" creationId="{FA4C26BC-0964-4046-9BA2-C91389C8AED1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70" creationId="{2B532EF4-7881-4781-BDEC-C78B658A41A4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93" creationId="{7D25CD53-3DAA-4703-B868-460728DB69AD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194" creationId="{65F1C87B-0661-45CE-9087-A31617813996}"/>
          </ac:cxnSpMkLst>
        </pc:cxnChg>
        <pc:cxnChg chg="del mod">
          <ac:chgData name="Al Brooks" userId="34fc579134f071c1" providerId="LiveId" clId="{BC849E4D-C8B5-43CA-B6A7-EB0CEB54F3EF}" dt="2021-04-16T21:04:17.361" v="4306" actId="478"/>
          <ac:cxnSpMkLst>
            <pc:docMk/>
            <pc:sldMk cId="2792383623" sldId="7151"/>
            <ac:cxnSpMk id="206" creationId="{AEA90B52-0067-42AD-A40D-777EB73C0769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7T01:09:24.229" v="6422" actId="478"/>
          <ac:cxnSpMkLst>
            <pc:docMk/>
            <pc:sldMk cId="2792383623" sldId="7151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BC849E4D-C8B5-43CA-B6A7-EB0CEB54F3EF}" dt="2021-04-19T17:52:05.218" v="7096" actId="47"/>
        <pc:sldMkLst>
          <pc:docMk/>
          <pc:sldMk cId="1558968580" sldId="7152"/>
        </pc:sldMkLst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156" creationId="{90737D70-5292-4114-B1A5-9CFE7025F18B}"/>
          </ac:spMkLst>
        </pc:spChg>
        <pc:spChg chg="mod">
          <ac:chgData name="Al Brooks" userId="34fc579134f071c1" providerId="LiveId" clId="{BC849E4D-C8B5-43CA-B6A7-EB0CEB54F3EF}" dt="2021-04-17T01:06:17.250" v="6375" actId="108"/>
          <ac:spMkLst>
            <pc:docMk/>
            <pc:sldMk cId="1558968580" sldId="7152"/>
            <ac:spMk id="171" creationId="{FBA90F82-E3F0-41F0-A5F4-324B82784FB0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72" creationId="{B4391C31-65AD-436B-A018-E7D4A431B370}"/>
          </ac:spMkLst>
        </pc:spChg>
        <pc:spChg chg="mod">
          <ac:chgData name="Al Brooks" userId="34fc579134f071c1" providerId="LiveId" clId="{BC849E4D-C8B5-43CA-B6A7-EB0CEB54F3EF}" dt="2021-04-17T01:07:11.515" v="6382" actId="108"/>
          <ac:spMkLst>
            <pc:docMk/>
            <pc:sldMk cId="1558968580" sldId="7152"/>
            <ac:spMk id="173" creationId="{1993A7D3-A8E6-4919-A544-5A459BBD5674}"/>
          </ac:spMkLst>
        </pc:spChg>
        <pc:spChg chg="mod">
          <ac:chgData name="Al Brooks" userId="34fc579134f071c1" providerId="LiveId" clId="{BC849E4D-C8B5-43CA-B6A7-EB0CEB54F3EF}" dt="2021-04-17T01:06:34.726" v="6377" actId="108"/>
          <ac:spMkLst>
            <pc:docMk/>
            <pc:sldMk cId="1558968580" sldId="7152"/>
            <ac:spMk id="174" creationId="{D380F06B-4054-4996-8B86-C88C7A6F0720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75" creationId="{9A813B77-8441-49AB-94B4-D39BDDB207E6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76" creationId="{EDFC55E9-01E5-473C-9DC7-893BC9350A65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77" creationId="{37C32215-BD9E-4834-B469-C9BAAF450F64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78" creationId="{D8C98A0E-0D03-4915-94B1-B74353EFF25A}"/>
          </ac:spMkLst>
        </pc:spChg>
        <pc:spChg chg="mod">
          <ac:chgData name="Al Brooks" userId="34fc579134f071c1" providerId="LiveId" clId="{BC849E4D-C8B5-43CA-B6A7-EB0CEB54F3EF}" dt="2021-04-17T01:06:19.272" v="6376" actId="108"/>
          <ac:spMkLst>
            <pc:docMk/>
            <pc:sldMk cId="1558968580" sldId="7152"/>
            <ac:spMk id="179" creationId="{5B612FC4-0231-4CF3-83F0-E375C4FED284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0" creationId="{6F4CB98D-E6D4-4D59-A074-3C9A1B63D28A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1" creationId="{99FBA132-7C31-4C7B-A7CB-ED569D5CDD65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2" creationId="{607CF0FF-C558-4AA4-B5D7-0669BA5CEA62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3" creationId="{FCAA097B-19F8-4D3D-93C8-E6836E100C77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4" creationId="{136B584F-0E28-497E-B2DF-28F31A674BA1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5" creationId="{76865635-7D1A-4930-B510-44A2B6586D63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6" creationId="{402FF9DA-3ED1-4819-811D-31905A4E32B3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7" creationId="{9BB3EB4E-389B-4382-B92C-BE6F91A2FBD0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88" creationId="{AD4F9107-791A-42F1-A39B-F25EB3AA1023}"/>
          </ac:spMkLst>
        </pc:spChg>
        <pc:spChg chg="mod">
          <ac:chgData name="Al Brooks" userId="34fc579134f071c1" providerId="LiveId" clId="{BC849E4D-C8B5-43CA-B6A7-EB0CEB54F3EF}" dt="2021-04-17T01:06:43.458" v="6378" actId="108"/>
          <ac:spMkLst>
            <pc:docMk/>
            <pc:sldMk cId="1558968580" sldId="7152"/>
            <ac:spMk id="189" creationId="{DD1D5952-1C20-4969-BF3E-F266B42A9517}"/>
          </ac:spMkLst>
        </pc:spChg>
        <pc:spChg chg="mod">
          <ac:chgData name="Al Brooks" userId="34fc579134f071c1" providerId="LiveId" clId="{BC849E4D-C8B5-43CA-B6A7-EB0CEB54F3EF}" dt="2021-04-17T01:06:44.686" v="6379" actId="108"/>
          <ac:spMkLst>
            <pc:docMk/>
            <pc:sldMk cId="1558968580" sldId="7152"/>
            <ac:spMk id="190" creationId="{4853E121-2408-4BF7-9FA4-517C1593F8C2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91" creationId="{C799EE16-1B28-45F6-B2E0-744EBFD3DEA0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92" creationId="{421DAEF0-729E-403D-A8F7-B5340E05429C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95" creationId="{8DA55420-F78E-49DB-959C-FA5C9D30980C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96" creationId="{37DD82D3-A79E-4FAB-A38F-E50442A251EB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197" creationId="{B6EDAF9E-02D2-4A85-B2C9-694A50E8A33B}"/>
          </ac:spMkLst>
        </pc:spChg>
        <pc:spChg chg="add del mod">
          <ac:chgData name="Al Brooks" userId="34fc579134f071c1" providerId="LiveId" clId="{BC849E4D-C8B5-43CA-B6A7-EB0CEB54F3EF}" dt="2021-04-16T23:40:43.075" v="6064" actId="478"/>
          <ac:spMkLst>
            <pc:docMk/>
            <pc:sldMk cId="1558968580" sldId="7152"/>
            <ac:spMk id="199" creationId="{1951360C-CB29-47DE-84A6-DD21496D4057}"/>
          </ac:spMkLst>
        </pc:spChg>
        <pc:spChg chg="mod">
          <ac:chgData name="Al Brooks" userId="34fc579134f071c1" providerId="LiveId" clId="{BC849E4D-C8B5-43CA-B6A7-EB0CEB54F3EF}" dt="2021-04-16T23:11:31.320" v="5916" actId="1035"/>
          <ac:spMkLst>
            <pc:docMk/>
            <pc:sldMk cId="1558968580" sldId="7152"/>
            <ac:spMk id="200" creationId="{4D1B823C-5485-4D0B-8833-E4CDDD5FA336}"/>
          </ac:spMkLst>
        </pc:spChg>
        <pc:spChg chg="mod">
          <ac:chgData name="Al Brooks" userId="34fc579134f071c1" providerId="LiveId" clId="{BC849E4D-C8B5-43CA-B6A7-EB0CEB54F3EF}" dt="2021-04-17T01:08:36.701" v="6413" actId="13926"/>
          <ac:spMkLst>
            <pc:docMk/>
            <pc:sldMk cId="1558968580" sldId="7152"/>
            <ac:spMk id="201" creationId="{160A7DC1-B97E-4081-AFCC-C40F0E0FE767}"/>
          </ac:spMkLst>
        </pc:spChg>
        <pc:spChg chg="del mod">
          <ac:chgData name="Al Brooks" userId="34fc579134f071c1" providerId="LiveId" clId="{BC849E4D-C8B5-43CA-B6A7-EB0CEB54F3EF}" dt="2021-04-16T23:41:09.201" v="6070" actId="478"/>
          <ac:spMkLst>
            <pc:docMk/>
            <pc:sldMk cId="1558968580" sldId="7152"/>
            <ac:spMk id="202" creationId="{508A1333-7BF0-42EE-9C8B-99732DFB6A63}"/>
          </ac:spMkLst>
        </pc:spChg>
        <pc:spChg chg="del">
          <ac:chgData name="Al Brooks" userId="34fc579134f071c1" providerId="LiveId" clId="{BC849E4D-C8B5-43CA-B6A7-EB0CEB54F3EF}" dt="2021-04-16T23:11:16.472" v="5886" actId="478"/>
          <ac:spMkLst>
            <pc:docMk/>
            <pc:sldMk cId="1558968580" sldId="7152"/>
            <ac:spMk id="203" creationId="{DFD861CD-3D83-4B12-8264-12DA23E68844}"/>
          </ac:spMkLst>
        </pc:spChg>
        <pc:spChg chg="mod">
          <ac:chgData name="Al Brooks" userId="34fc579134f071c1" providerId="LiveId" clId="{BC849E4D-C8B5-43CA-B6A7-EB0CEB54F3EF}" dt="2021-04-17T01:05:34.844" v="6361" actId="1076"/>
          <ac:spMkLst>
            <pc:docMk/>
            <pc:sldMk cId="1558968580" sldId="7152"/>
            <ac:spMk id="204" creationId="{E60FFC52-CE8B-4750-AF9F-5539A0DA640D}"/>
          </ac:spMkLst>
        </pc:spChg>
        <pc:spChg chg="del mod">
          <ac:chgData name="Al Brooks" userId="34fc579134f071c1" providerId="LiveId" clId="{BC849E4D-C8B5-43CA-B6A7-EB0CEB54F3EF}" dt="2021-04-16T23:45:38.512" v="6094" actId="478"/>
          <ac:spMkLst>
            <pc:docMk/>
            <pc:sldMk cId="1558968580" sldId="7152"/>
            <ac:spMk id="205" creationId="{3B8EA84A-4EC1-4AEB-AE45-E69AD4785BC3}"/>
          </ac:spMkLst>
        </pc:spChg>
        <pc:spChg chg="add mod">
          <ac:chgData name="Al Brooks" userId="34fc579134f071c1" providerId="LiveId" clId="{BC849E4D-C8B5-43CA-B6A7-EB0CEB54F3EF}" dt="2021-04-17T01:08:30.146" v="6411" actId="13926"/>
          <ac:spMkLst>
            <pc:docMk/>
            <pc:sldMk cId="1558968580" sldId="7152"/>
            <ac:spMk id="207" creationId="{EBBE5279-4CB1-407A-9E20-7487EA407397}"/>
          </ac:spMkLst>
        </pc:spChg>
        <pc:spChg chg="add mod">
          <ac:chgData name="Al Brooks" userId="34fc579134f071c1" providerId="LiveId" clId="{BC849E4D-C8B5-43CA-B6A7-EB0CEB54F3EF}" dt="2021-04-17T01:08:18.137" v="6407" actId="13926"/>
          <ac:spMkLst>
            <pc:docMk/>
            <pc:sldMk cId="1558968580" sldId="7152"/>
            <ac:spMk id="209" creationId="{DFE4A05D-F189-42C7-8FE5-ECA25A458C1F}"/>
          </ac:spMkLst>
        </pc:spChg>
        <pc:spChg chg="add mod">
          <ac:chgData name="Al Brooks" userId="34fc579134f071c1" providerId="LiveId" clId="{BC849E4D-C8B5-43CA-B6A7-EB0CEB54F3EF}" dt="2021-04-17T01:04:51.261" v="6342" actId="1076"/>
          <ac:spMkLst>
            <pc:docMk/>
            <pc:sldMk cId="1558968580" sldId="7152"/>
            <ac:spMk id="210" creationId="{EB6E6D86-3318-42C9-97D1-B02AF1C446FB}"/>
          </ac:spMkLst>
        </pc:spChg>
        <pc:spChg chg="add mod">
          <ac:chgData name="Al Brooks" userId="34fc579134f071c1" providerId="LiveId" clId="{BC849E4D-C8B5-43CA-B6A7-EB0CEB54F3EF}" dt="2021-04-16T23:41:35.012" v="6073"/>
          <ac:spMkLst>
            <pc:docMk/>
            <pc:sldMk cId="1558968580" sldId="7152"/>
            <ac:spMk id="212" creationId="{863305F4-545E-4B0B-8164-0C56ABAAEEEB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7T01:09:16.844" v="6421" actId="478"/>
          <ac:spMkLst>
            <pc:docMk/>
            <pc:sldMk cId="1558968580" sldId="7152"/>
            <ac:spMk id="215" creationId="{38A57D53-D512-445D-9B9C-C439C628D974}"/>
          </ac:spMkLst>
        </pc:spChg>
        <pc:spChg chg="add mod">
          <ac:chgData name="Al Brooks" userId="34fc579134f071c1" providerId="LiveId" clId="{BC849E4D-C8B5-43CA-B6A7-EB0CEB54F3EF}" dt="2021-04-17T01:08:55.580" v="6417" actId="13926"/>
          <ac:spMkLst>
            <pc:docMk/>
            <pc:sldMk cId="1558968580" sldId="7152"/>
            <ac:spMk id="218" creationId="{F716C68B-6626-4514-80D7-FFBF9A81540D}"/>
          </ac:spMkLst>
        </pc:spChg>
        <pc:spChg chg="add mod">
          <ac:chgData name="Al Brooks" userId="34fc579134f071c1" providerId="LiveId" clId="{BC849E4D-C8B5-43CA-B6A7-EB0CEB54F3EF}" dt="2021-04-17T01:08:24.627" v="6409" actId="13926"/>
          <ac:spMkLst>
            <pc:docMk/>
            <pc:sldMk cId="1558968580" sldId="7152"/>
            <ac:spMk id="221" creationId="{FCF08998-1386-41AD-B36C-5DC0881BEA9B}"/>
          </ac:spMkLst>
        </pc:spChg>
        <pc:spChg chg="add mod">
          <ac:chgData name="Al Brooks" userId="34fc579134f071c1" providerId="LiveId" clId="{BC849E4D-C8B5-43CA-B6A7-EB0CEB54F3EF}" dt="2021-04-17T01:02:55.896" v="6254" actId="108"/>
          <ac:spMkLst>
            <pc:docMk/>
            <pc:sldMk cId="1558968580" sldId="7152"/>
            <ac:spMk id="227" creationId="{817BDB12-43D4-4FA5-9469-2FBE21DA1283}"/>
          </ac:spMkLst>
        </pc:spChg>
        <pc:spChg chg="add mod">
          <ac:chgData name="Al Brooks" userId="34fc579134f071c1" providerId="LiveId" clId="{BC849E4D-C8B5-43CA-B6A7-EB0CEB54F3EF}" dt="2021-04-17T01:09:00.949" v="6418" actId="1076"/>
          <ac:spMkLst>
            <pc:docMk/>
            <pc:sldMk cId="1558968580" sldId="7152"/>
            <ac:spMk id="228" creationId="{F0B370A4-44BF-4312-BCF0-881650373C8D}"/>
          </ac:spMkLst>
        </pc:spChg>
        <pc:spChg chg="add mod">
          <ac:chgData name="Al Brooks" userId="34fc579134f071c1" providerId="LiveId" clId="{BC849E4D-C8B5-43CA-B6A7-EB0CEB54F3EF}" dt="2021-04-17T01:05:53.382" v="6374" actId="1076"/>
          <ac:spMkLst>
            <pc:docMk/>
            <pc:sldMk cId="1558968580" sldId="7152"/>
            <ac:spMk id="230" creationId="{30F4AF63-F3E2-4E66-8A7D-37F1B3F6389C}"/>
          </ac:spMkLst>
        </pc:spChg>
        <pc:spChg chg="add mod">
          <ac:chgData name="Al Brooks" userId="34fc579134f071c1" providerId="LiveId" clId="{BC849E4D-C8B5-43CA-B6A7-EB0CEB54F3EF}" dt="2021-04-17T01:07:30.748" v="6395" actId="1076"/>
          <ac:spMkLst>
            <pc:docMk/>
            <pc:sldMk cId="1558968580" sldId="7152"/>
            <ac:spMk id="231" creationId="{8D00A38B-1F43-4F61-A3D6-9609004AC45F}"/>
          </ac:spMkLst>
        </pc:spChg>
        <pc:spChg chg="add mod">
          <ac:chgData name="Al Brooks" userId="34fc579134f071c1" providerId="LiveId" clId="{BC849E4D-C8B5-43CA-B6A7-EB0CEB54F3EF}" dt="2021-04-17T01:07:52.206" v="6402" actId="14100"/>
          <ac:spMkLst>
            <pc:docMk/>
            <pc:sldMk cId="1558968580" sldId="7152"/>
            <ac:spMk id="232" creationId="{85ED97EB-3ABA-4EEB-8F9D-F4C8DF1BE365}"/>
          </ac:spMkLst>
        </pc:spChg>
        <pc:picChg chg="mod">
          <ac:chgData name="Al Brooks" userId="34fc579134f071c1" providerId="LiveId" clId="{BC849E4D-C8B5-43CA-B6A7-EB0CEB54F3EF}" dt="2021-04-17T01:09:04.740" v="6420" actId="1076"/>
          <ac:picMkLst>
            <pc:docMk/>
            <pc:sldMk cId="1558968580" sldId="7152"/>
            <ac:picMk id="3" creationId="{C8607E97-A0C7-4680-9A34-4BE01D4651D6}"/>
          </ac:picMkLst>
        </pc:pic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57" creationId="{14E4FAA3-5C06-45D6-B666-B2B730D5F92C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58" creationId="{3F3A03E3-DDBA-41BE-A9C3-D404D9E5DB78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59" creationId="{A65926BE-13F6-450B-91CF-09B1396F53D6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0" creationId="{CA484187-07EB-4D2C-8F24-3A43A09D962C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1" creationId="{59039F79-8382-4FF3-A1FF-734EFCE3FE81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2" creationId="{95DAD775-3F5E-4CD0-9888-4B2696B5F83A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163" creationId="{ACCA4E60-9F40-40CD-8BFE-92D35F8163F5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4" creationId="{DF0BB4EF-60EF-40DE-AA72-8A19325CCF03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5" creationId="{51C79E87-119A-4466-92D6-78D91C09B35C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6" creationId="{72FE2E45-7D41-4BAB-812A-060E2D96B066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7" creationId="{F064660E-0D50-4E99-976E-9B86DD519BF3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8" creationId="{7E485A99-A7CE-4A9C-9FB2-4D89FA528D0A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69" creationId="{FA4C26BC-0964-4046-9BA2-C91389C8AED1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70" creationId="{2B532EF4-7881-4781-BDEC-C78B658A41A4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93" creationId="{7D25CD53-3DAA-4703-B868-460728DB69AD}"/>
          </ac:cxnSpMkLst>
        </pc:cxnChg>
        <pc:cxnChg chg="mod">
          <ac:chgData name="Al Brooks" userId="34fc579134f071c1" providerId="LiveId" clId="{BC849E4D-C8B5-43CA-B6A7-EB0CEB54F3EF}" dt="2021-04-16T23:11:31.320" v="5916" actId="1035"/>
          <ac:cxnSpMkLst>
            <pc:docMk/>
            <pc:sldMk cId="1558968580" sldId="7152"/>
            <ac:cxnSpMk id="194" creationId="{65F1C87B-0661-45CE-9087-A31617813996}"/>
          </ac:cxnSpMkLst>
        </pc:cxnChg>
        <pc:cxnChg chg="mod">
          <ac:chgData name="Al Brooks" userId="34fc579134f071c1" providerId="LiveId" clId="{BC849E4D-C8B5-43CA-B6A7-EB0CEB54F3EF}" dt="2021-04-17T01:04:08.753" v="6318" actId="14100"/>
          <ac:cxnSpMkLst>
            <pc:docMk/>
            <pc:sldMk cId="1558968580" sldId="7152"/>
            <ac:cxnSpMk id="206" creationId="{AEA90B52-0067-42AD-A40D-777EB73C0769}"/>
          </ac:cxnSpMkLst>
        </pc:cxnChg>
        <pc:cxnChg chg="add mod">
          <ac:chgData name="Al Brooks" userId="34fc579134f071c1" providerId="LiveId" clId="{BC849E4D-C8B5-43CA-B6A7-EB0CEB54F3EF}" dt="2021-04-16T23:11:55.175" v="5926" actId="571"/>
          <ac:cxnSpMkLst>
            <pc:docMk/>
            <pc:sldMk cId="1558968580" sldId="7152"/>
            <ac:cxnSpMk id="208" creationId="{2AB54EA6-D290-4DB4-A5A5-EC64879150A7}"/>
          </ac:cxnSpMkLst>
        </pc:cxnChg>
        <pc:cxnChg chg="add mod">
          <ac:chgData name="Al Brooks" userId="34fc579134f071c1" providerId="LiveId" clId="{BC849E4D-C8B5-43CA-B6A7-EB0CEB54F3EF}" dt="2021-04-16T23:40:35.221" v="6062"/>
          <ac:cxnSpMkLst>
            <pc:docMk/>
            <pc:sldMk cId="1558968580" sldId="7152"/>
            <ac:cxnSpMk id="211" creationId="{7C1EBE13-5FC1-4BF6-B67F-B5E650CE104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216" creationId="{436930F0-105B-44C5-85AB-32BF8297DE6E}"/>
          </ac:cxnSpMkLst>
        </pc:cxnChg>
        <pc:cxnChg chg="add mod">
          <ac:chgData name="Al Brooks" userId="34fc579134f071c1" providerId="LiveId" clId="{BC849E4D-C8B5-43CA-B6A7-EB0CEB54F3EF}" dt="2021-04-16T23:41:35.012" v="6073"/>
          <ac:cxnSpMkLst>
            <pc:docMk/>
            <pc:sldMk cId="1558968580" sldId="7152"/>
            <ac:cxnSpMk id="217" creationId="{66B6C4C0-7871-466B-B614-E90772E60E65}"/>
          </ac:cxnSpMkLst>
        </pc:cxnChg>
        <pc:cxnChg chg="add mod">
          <ac:chgData name="Al Brooks" userId="34fc579134f071c1" providerId="LiveId" clId="{BC849E4D-C8B5-43CA-B6A7-EB0CEB54F3EF}" dt="2021-04-17T01:06:59.112" v="6381" actId="14100"/>
          <ac:cxnSpMkLst>
            <pc:docMk/>
            <pc:sldMk cId="1558968580" sldId="7152"/>
            <ac:cxnSpMk id="219" creationId="{BBAB4F56-D887-4A78-8010-1A7317FA385E}"/>
          </ac:cxnSpMkLst>
        </pc:cxnChg>
        <pc:cxnChg chg="add mod">
          <ac:chgData name="Al Brooks" userId="34fc579134f071c1" providerId="LiveId" clId="{BC849E4D-C8B5-43CA-B6A7-EB0CEB54F3EF}" dt="2021-04-17T01:06:59.112" v="6381" actId="14100"/>
          <ac:cxnSpMkLst>
            <pc:docMk/>
            <pc:sldMk cId="1558968580" sldId="7152"/>
            <ac:cxnSpMk id="220" creationId="{89EB340D-E1D1-43FA-A89B-81FFA3FD4F0F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7T01:09:16.844" v="6421" actId="478"/>
          <ac:cxnSpMkLst>
            <pc:docMk/>
            <pc:sldMk cId="1558968580" sldId="7152"/>
            <ac:cxnSpMk id="225" creationId="{A625811E-C1DE-4E15-B834-5A89506347CD}"/>
          </ac:cxnSpMkLst>
        </pc:cxnChg>
        <pc:cxnChg chg="add mod">
          <ac:chgData name="Al Brooks" userId="34fc579134f071c1" providerId="LiveId" clId="{BC849E4D-C8B5-43CA-B6A7-EB0CEB54F3EF}" dt="2021-04-17T01:02:09.799" v="6215" actId="571"/>
          <ac:cxnSpMkLst>
            <pc:docMk/>
            <pc:sldMk cId="1558968580" sldId="7152"/>
            <ac:cxnSpMk id="226" creationId="{6C719587-481B-457C-8C05-0424FC16F224}"/>
          </ac:cxnSpMkLst>
        </pc:cxnChg>
        <pc:cxnChg chg="add mod">
          <ac:chgData name="Al Brooks" userId="34fc579134f071c1" providerId="LiveId" clId="{BC849E4D-C8B5-43CA-B6A7-EB0CEB54F3EF}" dt="2021-04-17T01:04:18.017" v="6321" actId="571"/>
          <ac:cxnSpMkLst>
            <pc:docMk/>
            <pc:sldMk cId="1558968580" sldId="7152"/>
            <ac:cxnSpMk id="229" creationId="{B813BE2D-C45E-4DC3-B446-62E2EB046C3B}"/>
          </ac:cxnSpMkLst>
        </pc:cxnChg>
      </pc:sldChg>
      <pc:sldChg chg="addSp delSp modSp add del mod">
        <pc:chgData name="Al Brooks" userId="34fc579134f071c1" providerId="LiveId" clId="{BC849E4D-C8B5-43CA-B6A7-EB0CEB54F3EF}" dt="2021-04-17T00:59:53.942" v="6106" actId="2696"/>
        <pc:sldMkLst>
          <pc:docMk/>
          <pc:sldMk cId="2673525875" sldId="7153"/>
        </pc:sldMkLst>
        <pc:spChg chg="mod">
          <ac:chgData name="Al Brooks" userId="34fc579134f071c1" providerId="LiveId" clId="{BC849E4D-C8B5-43CA-B6A7-EB0CEB54F3EF}" dt="2021-04-16T21:05:35.867" v="4383" actId="20577"/>
          <ac:spMkLst>
            <pc:docMk/>
            <pc:sldMk cId="2673525875" sldId="7153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6T23:12:44.152" v="5939" actId="167"/>
          <ac:spMkLst>
            <pc:docMk/>
            <pc:sldMk cId="2673525875" sldId="7153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87" creationId="{058C62AB-5BDD-401B-84AC-28336540FA32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88" creationId="{0DB5496F-1CBB-462B-B7E5-A6879A85D67B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89" creationId="{3AE4BDF5-C688-4459-9A0E-B7ABA5009E36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0" creationId="{3A68B9DD-0D5B-4E63-864D-9FCB87841F40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1" creationId="{51A58940-D82B-4808-9BB4-C5832DCF3C08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2" creationId="{C16A5820-F155-4AD5-9A61-1C21DC7E234C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3" creationId="{97CB0807-5D02-4A43-97BF-F70A67929C61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4" creationId="{2E56F0F0-26B8-4D78-80A3-F0410508FA07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5" creationId="{98E64EBD-BE8B-4D11-B3DC-BA75B9148E77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6" creationId="{63514CC2-A021-4629-B7CF-FE96340703E0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8" creationId="{A163F7ED-E41B-4A2E-BC6C-25CCD0BAD3A1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99" creationId="{B6AFBB27-45D5-447E-92EB-A78933BC6623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05" creationId="{90B541E5-2A27-464A-9E05-67BBF6693D51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06" creationId="{1422A672-FB70-4145-8D55-70CD32AC415C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45" creationId="{98710CB9-4F52-4471-9B2B-6A5454F170D8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46" creationId="{46BE5777-8183-41E9-8934-BD7B1D026024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47" creationId="{120FA683-E77F-4F93-B9F5-342CCBFDD2F0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48" creationId="{9701AC26-B6D3-4DFB-938E-9D5701BE3432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49" creationId="{A69A25E0-C09C-47F7-9E37-4C93A458E175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55" creationId="{8F530812-6F19-45D9-B43D-3BBC3A706342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156" creationId="{47BC6246-8E77-499E-8DB8-B92971BEB949}"/>
          </ac:spMkLst>
        </pc:spChg>
        <pc:spChg chg="del mod">
          <ac:chgData name="Al Brooks" userId="34fc579134f071c1" providerId="LiveId" clId="{BC849E4D-C8B5-43CA-B6A7-EB0CEB54F3EF}" dt="2021-04-16T23:44:42.518" v="6084" actId="478"/>
          <ac:spMkLst>
            <pc:docMk/>
            <pc:sldMk cId="2673525875" sldId="7153"/>
            <ac:spMk id="158" creationId="{C0E254CD-1B03-40C6-8E09-197437546EEA}"/>
          </ac:spMkLst>
        </pc:spChg>
        <pc:spChg chg="add mod">
          <ac:chgData name="Al Brooks" userId="34fc579134f071c1" providerId="LiveId" clId="{BC849E4D-C8B5-43CA-B6A7-EB0CEB54F3EF}" dt="2021-04-16T23:45:00.475" v="6089" actId="20577"/>
          <ac:spMkLst>
            <pc:docMk/>
            <pc:sldMk cId="2673525875" sldId="7153"/>
            <ac:spMk id="159" creationId="{F8933D60-8C86-402C-881C-22F9D65A53E8}"/>
          </ac:spMkLst>
        </pc:spChg>
        <pc:spChg chg="add mod">
          <ac:chgData name="Al Brooks" userId="34fc579134f071c1" providerId="LiveId" clId="{BC849E4D-C8B5-43CA-B6A7-EB0CEB54F3EF}" dt="2021-04-16T23:43:39.448" v="6077"/>
          <ac:spMkLst>
            <pc:docMk/>
            <pc:sldMk cId="2673525875" sldId="7153"/>
            <ac:spMk id="165" creationId="{D441F4BA-152D-4A78-8052-85062B44B83A}"/>
          </ac:spMkLst>
        </pc:spChg>
        <pc:spChg chg="add mod">
          <ac:chgData name="Al Brooks" userId="34fc579134f071c1" providerId="LiveId" clId="{BC849E4D-C8B5-43CA-B6A7-EB0CEB54F3EF}" dt="2021-04-16T23:44:13.490" v="6080"/>
          <ac:spMkLst>
            <pc:docMk/>
            <pc:sldMk cId="2673525875" sldId="7153"/>
            <ac:spMk id="168" creationId="{40C0105C-99FA-4272-9848-A8CEC98ACF07}"/>
          </ac:spMkLst>
        </pc:spChg>
        <pc:spChg chg="add mod">
          <ac:chgData name="Al Brooks" userId="34fc579134f071c1" providerId="LiveId" clId="{BC849E4D-C8B5-43CA-B6A7-EB0CEB54F3EF}" dt="2021-04-16T23:44:13.490" v="6080"/>
          <ac:spMkLst>
            <pc:docMk/>
            <pc:sldMk cId="2673525875" sldId="7153"/>
            <ac:spMk id="169" creationId="{54ABC4D7-26F0-4A50-AB3B-5CF69937A4B5}"/>
          </ac:spMkLst>
        </pc:spChg>
        <pc:spChg chg="add mod">
          <ac:chgData name="Al Brooks" userId="34fc579134f071c1" providerId="LiveId" clId="{BC849E4D-C8B5-43CA-B6A7-EB0CEB54F3EF}" dt="2021-04-16T23:44:13.490" v="6080"/>
          <ac:spMkLst>
            <pc:docMk/>
            <pc:sldMk cId="2673525875" sldId="7153"/>
            <ac:spMk id="170" creationId="{287E8488-6F7D-44F8-ADA7-5F3B49C74C98}"/>
          </ac:spMkLst>
        </pc:spChg>
        <pc:spChg chg="add mod">
          <ac:chgData name="Al Brooks" userId="34fc579134f071c1" providerId="LiveId" clId="{BC849E4D-C8B5-43CA-B6A7-EB0CEB54F3EF}" dt="2021-04-16T23:44:13.490" v="6080"/>
          <ac:spMkLst>
            <pc:docMk/>
            <pc:sldMk cId="2673525875" sldId="7153"/>
            <ac:spMk id="171" creationId="{559DAF4F-BE5C-4AAC-A844-57D167C69260}"/>
          </ac:spMkLst>
        </pc:spChg>
        <pc:spChg chg="add mod">
          <ac:chgData name="Al Brooks" userId="34fc579134f071c1" providerId="LiveId" clId="{BC849E4D-C8B5-43CA-B6A7-EB0CEB54F3EF}" dt="2021-04-16T23:44:13.490" v="6080"/>
          <ac:spMkLst>
            <pc:docMk/>
            <pc:sldMk cId="2673525875" sldId="7153"/>
            <ac:spMk id="172" creationId="{C7CE07D0-A432-4900-A0DD-65C7BE7623CA}"/>
          </ac:spMkLst>
        </pc:spChg>
        <pc:spChg chg="add del mod">
          <ac:chgData name="Al Brooks" userId="34fc579134f071c1" providerId="LiveId" clId="{BC849E4D-C8B5-43CA-B6A7-EB0CEB54F3EF}" dt="2021-04-16T23:45:08.078" v="6090" actId="478"/>
          <ac:spMkLst>
            <pc:docMk/>
            <pc:sldMk cId="2673525875" sldId="7153"/>
            <ac:spMk id="173" creationId="{97F1BFAA-43FB-4F61-888F-F875CFEB22B5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213" creationId="{09688DE4-8679-4012-8609-3FF5308DDB2F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214" creationId="{7FDF9F62-3F17-4AA7-A558-ED4F2B83F4A5}"/>
          </ac:spMkLst>
        </pc:spChg>
        <pc:spChg chg="del">
          <ac:chgData name="Al Brooks" userId="34fc579134f071c1" providerId="LiveId" clId="{BC849E4D-C8B5-43CA-B6A7-EB0CEB54F3EF}" dt="2021-04-17T00:59:49.944" v="6105" actId="478"/>
          <ac:spMkLst>
            <pc:docMk/>
            <pc:sldMk cId="2673525875" sldId="7153"/>
            <ac:spMk id="215" creationId="{956199EE-5755-4D5F-8F39-481F41761D94}"/>
          </ac:spMkLst>
        </pc:spChg>
        <pc:picChg chg="del">
          <ac:chgData name="Al Brooks" userId="34fc579134f071c1" providerId="LiveId" clId="{BC849E4D-C8B5-43CA-B6A7-EB0CEB54F3EF}" dt="2021-04-16T23:12:33.889" v="5935" actId="478"/>
          <ac:picMkLst>
            <pc:docMk/>
            <pc:sldMk cId="2673525875" sldId="7153"/>
            <ac:picMk id="160" creationId="{CE1C821E-9B31-4BCB-9360-8CD12CB5B4E3}"/>
          </ac:picMkLst>
        </pc:picChg>
        <pc:picChg chg="add mod ord">
          <ac:chgData name="Al Brooks" userId="34fc579134f071c1" providerId="LiveId" clId="{BC849E4D-C8B5-43CA-B6A7-EB0CEB54F3EF}" dt="2021-04-16T23:12:37.128" v="5937" actId="167"/>
          <ac:picMkLst>
            <pc:docMk/>
            <pc:sldMk cId="2673525875" sldId="7153"/>
            <ac:picMk id="161" creationId="{695F1C7A-F487-4C39-A6D9-A87EDC990B03}"/>
          </ac:picMkLst>
        </pc:pic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86" creationId="{B5513DC0-55DD-421E-843A-BE0DC351AF8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97" creationId="{48FE914D-8787-4BC1-B07E-B3F756ED68F9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0" creationId="{2AE0203A-13D0-4A4A-A122-FC7820901963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1" creationId="{205406D3-1A18-44C2-9CED-7604F51E199D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2" creationId="{B84E5A44-37B6-4B98-8820-A6D94A56E484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3" creationId="{43BAF595-8E80-47F5-AC57-30112EFAB723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4" creationId="{ACFBA5D2-2746-4EA8-BA05-9F7C2972F94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7" creationId="{14C92E21-7C67-4F3D-987B-5516A314033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8" creationId="{DD73A47D-CE56-48F9-9B20-A7E3B334BFA6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09" creationId="{C3125F16-BA28-4636-AA6F-E032BCD379BA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0" creationId="{DD53E85E-57A3-42A0-9CBD-9D7B5E2A6808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1" creationId="{03818B99-DBD2-475C-A736-8B51885A666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2" creationId="{4AB98879-EBCC-4A87-9C4C-5D1E24BE18FA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3" creationId="{9FD19043-2C18-4A3C-9054-55DCF674347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4" creationId="{B0D82408-FF31-4241-9F2C-10C48C15F0A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5" creationId="{B350249D-B87F-4D6B-B08D-F8D6F4872DB2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6" creationId="{DBA7A5F4-7AD1-4C48-8812-F6488E74D3F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7" creationId="{800EF6B5-CAD3-4752-8FA6-5C98FA2C0E09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8" creationId="{45AB2F75-A77D-45FB-ADDA-2A56D0AA9694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19" creationId="{F17C6D7E-74D4-4619-AC95-D2E22C782C00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0" creationId="{FF669B4F-CF20-4C3F-B9F9-612226FDD3A1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1" creationId="{6706144C-8F9C-4FC0-9938-E33D02CF4723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2" creationId="{07AAA631-B5F6-41D5-9D7C-4FC3D972105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3" creationId="{FCF10260-F1AE-4B95-A81C-C84E8467690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4" creationId="{C09A7276-BE7C-4D77-B303-72BF7CD54832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5" creationId="{30090B3A-7692-48E4-A4AC-74C255E5B7DF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6" creationId="{D9F7201C-696D-4D66-8F4C-446B8AC5B110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7" creationId="{9AAA97FE-52DB-4C4A-96EF-96292BE9CE2F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8" creationId="{2EDBC5D8-F168-44F9-9C9D-56FE761FBCD0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29" creationId="{3D460BB2-91A9-4513-8959-A58270FABD5F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0" creationId="{E30C83AE-5063-4C5A-AE0A-A9C68BDAD19B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1" creationId="{36A8A772-5C14-4FDF-9B18-D723D27C8E12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2" creationId="{C9FF1677-DD20-4C3C-B8D7-ED2642FEB1E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3" creationId="{F15ACCA6-0A46-445D-BE89-FE1C73B0394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4" creationId="{86342D51-F5A3-4ED1-8174-6A8F812BD77A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5" creationId="{2F036056-2152-44C6-853A-4F43E120542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6" creationId="{65017338-5699-4AC6-BF9F-44DE6554B3AF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7" creationId="{45C1FBE6-3646-4A76-A5A3-692F214BABAA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8" creationId="{FB1FC9B4-CB8A-4311-B374-62D22D7BCBDE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39" creationId="{F70B1D52-848E-4E2A-B7A2-3004B6D50756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40" creationId="{8C298E79-296E-4CF2-AA82-9F588886085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41" creationId="{132C303E-40B6-43F7-A628-EBA999DD277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42" creationId="{4B21ED04-56F2-44D0-90A8-A1F86081C86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43" creationId="{F147BBC4-3724-41D6-B790-1D6789BA2EC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44" creationId="{BC864497-9B82-41BC-BD9A-6D6CF2649331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0" creationId="{3E660B9D-A0DD-45B5-8F9E-30EEA89541B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1" creationId="{9EF96B6C-7912-4BB8-93A9-AAAAB8640FD7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2" creationId="{25142ADF-801A-4D99-A12D-03AB16EBE5A3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3" creationId="{9FBDFE9A-6ECF-4390-9C96-6F5796062D6C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4" creationId="{26FAFB81-19ED-48FF-9E42-95D540E8402F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57" creationId="{0F443C42-84E1-43AC-8D41-150659815D4F}"/>
          </ac:cxnSpMkLst>
        </pc:cxnChg>
        <pc:cxnChg chg="add mod">
          <ac:chgData name="Al Brooks" userId="34fc579134f071c1" providerId="LiveId" clId="{BC849E4D-C8B5-43CA-B6A7-EB0CEB54F3EF}" dt="2021-04-16T23:43:39.448" v="6077"/>
          <ac:cxnSpMkLst>
            <pc:docMk/>
            <pc:sldMk cId="2673525875" sldId="7153"/>
            <ac:cxnSpMk id="162" creationId="{87878579-03DF-4AC6-B3AB-8AB4FF70F23C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163" creationId="{05B202D6-943F-4572-B8CD-3D7F5A24BA20}"/>
          </ac:cxnSpMkLst>
        </pc:cxnChg>
        <pc:cxnChg chg="add mod">
          <ac:chgData name="Al Brooks" userId="34fc579134f071c1" providerId="LiveId" clId="{BC849E4D-C8B5-43CA-B6A7-EB0CEB54F3EF}" dt="2021-04-16T23:43:39.448" v="6077"/>
          <ac:cxnSpMkLst>
            <pc:docMk/>
            <pc:sldMk cId="2673525875" sldId="7153"/>
            <ac:cxnSpMk id="164" creationId="{C67A62B7-82EE-428D-B5F8-26E9FEFFA6F0}"/>
          </ac:cxnSpMkLst>
        </pc:cxnChg>
        <pc:cxnChg chg="add mod">
          <ac:chgData name="Al Brooks" userId="34fc579134f071c1" providerId="LiveId" clId="{BC849E4D-C8B5-43CA-B6A7-EB0CEB54F3EF}" dt="2021-04-16T23:43:39.448" v="6077"/>
          <ac:cxnSpMkLst>
            <pc:docMk/>
            <pc:sldMk cId="2673525875" sldId="7153"/>
            <ac:cxnSpMk id="166" creationId="{6E3D2DC3-307C-4BB6-A919-EEF7C805CA9C}"/>
          </ac:cxnSpMkLst>
        </pc:cxnChg>
        <pc:cxnChg chg="add mod">
          <ac:chgData name="Al Brooks" userId="34fc579134f071c1" providerId="LiveId" clId="{BC849E4D-C8B5-43CA-B6A7-EB0CEB54F3EF}" dt="2021-04-16T23:44:13.490" v="6080"/>
          <ac:cxnSpMkLst>
            <pc:docMk/>
            <pc:sldMk cId="2673525875" sldId="7153"/>
            <ac:cxnSpMk id="167" creationId="{1B62BCE0-6511-4CD9-9B59-7C322A0975B7}"/>
          </ac:cxnSpMkLst>
        </pc:cxnChg>
        <pc:cxnChg chg="add del mod">
          <ac:chgData name="Al Brooks" userId="34fc579134f071c1" providerId="LiveId" clId="{BC849E4D-C8B5-43CA-B6A7-EB0CEB54F3EF}" dt="2021-04-16T23:44:47.480" v="6087" actId="478"/>
          <ac:cxnSpMkLst>
            <pc:docMk/>
            <pc:sldMk cId="2673525875" sldId="7153"/>
            <ac:cxnSpMk id="174" creationId="{93D16583-7CD4-4970-8027-F2E268685DA6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216" creationId="{7D016BD8-2475-40D0-B012-CC58D5689425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222" creationId="{8718464A-C184-4C8B-84D0-E9D51E16ACC4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223" creationId="{70F1E0C6-9A58-4190-A7AE-7BD4B04440F8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224" creationId="{242120BD-E058-4A92-B375-89969D34F139}"/>
          </ac:cxnSpMkLst>
        </pc:cxnChg>
        <pc:cxnChg chg="del">
          <ac:chgData name="Al Brooks" userId="34fc579134f071c1" providerId="LiveId" clId="{BC849E4D-C8B5-43CA-B6A7-EB0CEB54F3EF}" dt="2021-04-17T00:59:49.944" v="6105" actId="478"/>
          <ac:cxnSpMkLst>
            <pc:docMk/>
            <pc:sldMk cId="2673525875" sldId="7153"/>
            <ac:cxnSpMk id="225" creationId="{601E148C-88D1-4E33-ABFA-E92F81311593}"/>
          </ac:cxnSpMkLst>
        </pc:cxnChg>
      </pc:sldChg>
      <pc:sldChg chg="addSp delSp modSp add mod">
        <pc:chgData name="Al Brooks" userId="34fc579134f071c1" providerId="LiveId" clId="{BC849E4D-C8B5-43CA-B6A7-EB0CEB54F3EF}" dt="2021-04-16T22:09:27.467" v="5480" actId="20577"/>
        <pc:sldMkLst>
          <pc:docMk/>
          <pc:sldMk cId="960955291" sldId="7154"/>
        </pc:sldMkLst>
        <pc:spChg chg="mod">
          <ac:chgData name="Al Brooks" userId="34fc579134f071c1" providerId="LiveId" clId="{BC849E4D-C8B5-43CA-B6A7-EB0CEB54F3EF}" dt="2021-04-16T22:09:27.467" v="5480" actId="20577"/>
          <ac:spMkLst>
            <pc:docMk/>
            <pc:sldMk cId="960955291" sldId="7154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6T22:02:24.092" v="5202" actId="1076"/>
          <ac:spMkLst>
            <pc:docMk/>
            <pc:sldMk cId="960955291" sldId="7154"/>
            <ac:spMk id="7" creationId="{06ABEF3B-ABC1-4B76-8DC9-9BED300F1E4A}"/>
          </ac:spMkLst>
        </pc:spChg>
        <pc:spChg chg="add mod">
          <ac:chgData name="Al Brooks" userId="34fc579134f071c1" providerId="LiveId" clId="{BC849E4D-C8B5-43CA-B6A7-EB0CEB54F3EF}" dt="2021-04-16T22:02:29.358" v="5203" actId="14100"/>
          <ac:spMkLst>
            <pc:docMk/>
            <pc:sldMk cId="960955291" sldId="7154"/>
            <ac:spMk id="83" creationId="{7D9ECAD1-87A9-4297-BE40-B831AECC0B08}"/>
          </ac:spMkLst>
        </pc:spChg>
        <pc:spChg chg="add mod">
          <ac:chgData name="Al Brooks" userId="34fc579134f071c1" providerId="LiveId" clId="{BC849E4D-C8B5-43CA-B6A7-EB0CEB54F3EF}" dt="2021-04-16T22:05:45.267" v="5381" actId="108"/>
          <ac:spMkLst>
            <pc:docMk/>
            <pc:sldMk cId="960955291" sldId="7154"/>
            <ac:spMk id="85" creationId="{D7FC8EEF-B3B6-4EA5-85DF-E00F59D17728}"/>
          </ac:spMkLst>
        </pc:spChg>
        <pc:spChg chg="add mod">
          <ac:chgData name="Al Brooks" userId="34fc579134f071c1" providerId="LiveId" clId="{BC849E4D-C8B5-43CA-B6A7-EB0CEB54F3EF}" dt="2021-04-16T22:04:42.294" v="5338" actId="1076"/>
          <ac:spMkLst>
            <pc:docMk/>
            <pc:sldMk cId="960955291" sldId="7154"/>
            <ac:spMk id="87" creationId="{D027F8F9-4763-4FC2-A76C-6CCC45A3ACFA}"/>
          </ac:spMkLst>
        </pc:spChg>
        <pc:spChg chg="add mod">
          <ac:chgData name="Al Brooks" userId="34fc579134f071c1" providerId="LiveId" clId="{BC849E4D-C8B5-43CA-B6A7-EB0CEB54F3EF}" dt="2021-04-16T22:05:28.021" v="5378" actId="108"/>
          <ac:spMkLst>
            <pc:docMk/>
            <pc:sldMk cId="960955291" sldId="7154"/>
            <ac:spMk id="89" creationId="{4DE05698-2D16-44DA-A2D9-28B1FE64DE9B}"/>
          </ac:spMkLst>
        </pc:spChg>
        <pc:picChg chg="add mod">
          <ac:chgData name="Al Brooks" userId="34fc579134f071c1" providerId="LiveId" clId="{BC849E4D-C8B5-43CA-B6A7-EB0CEB54F3EF}" dt="2021-04-16T22:01:40.856" v="5152" actId="1076"/>
          <ac:picMkLst>
            <pc:docMk/>
            <pc:sldMk cId="960955291" sldId="7154"/>
            <ac:picMk id="3" creationId="{311072F3-D18B-4590-B3B2-8584063B0456}"/>
          </ac:picMkLst>
        </pc:picChg>
        <pc:picChg chg="del">
          <ac:chgData name="Al Brooks" userId="34fc579134f071c1" providerId="LiveId" clId="{BC849E4D-C8B5-43CA-B6A7-EB0CEB54F3EF}" dt="2021-04-16T22:01:33.567" v="5149" actId="478"/>
          <ac:picMkLst>
            <pc:docMk/>
            <pc:sldMk cId="960955291" sldId="7154"/>
            <ac:picMk id="8" creationId="{899890AF-D929-43C3-8185-CE737F722748}"/>
          </ac:picMkLst>
        </pc:picChg>
        <pc:cxnChg chg="add mod">
          <ac:chgData name="Al Brooks" userId="34fc579134f071c1" providerId="LiveId" clId="{BC849E4D-C8B5-43CA-B6A7-EB0CEB54F3EF}" dt="2021-04-16T22:02:35.019" v="5204" actId="571"/>
          <ac:cxnSpMkLst>
            <pc:docMk/>
            <pc:sldMk cId="960955291" sldId="7154"/>
            <ac:cxnSpMk id="84" creationId="{B04D0BDF-40A5-46C0-96CA-B9FC9A3472CB}"/>
          </ac:cxnSpMkLst>
        </pc:cxnChg>
        <pc:cxnChg chg="add mod">
          <ac:chgData name="Al Brooks" userId="34fc579134f071c1" providerId="LiveId" clId="{BC849E4D-C8B5-43CA-B6A7-EB0CEB54F3EF}" dt="2021-04-16T22:05:49.985" v="5382" actId="108"/>
          <ac:cxnSpMkLst>
            <pc:docMk/>
            <pc:sldMk cId="960955291" sldId="7154"/>
            <ac:cxnSpMk id="86" creationId="{81B10E0F-B44E-49F3-8B1C-ACCC6B8DD3A0}"/>
          </ac:cxnSpMkLst>
        </pc:cxnChg>
        <pc:cxnChg chg="add mod">
          <ac:chgData name="Al Brooks" userId="34fc579134f071c1" providerId="LiveId" clId="{BC849E4D-C8B5-43CA-B6A7-EB0CEB54F3EF}" dt="2021-04-16T22:04:46.043" v="5339" actId="571"/>
          <ac:cxnSpMkLst>
            <pc:docMk/>
            <pc:sldMk cId="960955291" sldId="7154"/>
            <ac:cxnSpMk id="88" creationId="{8494B614-3E2D-4968-B26F-6807EA11E9DB}"/>
          </ac:cxnSpMkLst>
        </pc:cxnChg>
        <pc:cxnChg chg="add mod">
          <ac:chgData name="Al Brooks" userId="34fc579134f071c1" providerId="LiveId" clId="{BC849E4D-C8B5-43CA-B6A7-EB0CEB54F3EF}" dt="2021-04-16T22:05:33.468" v="5379" actId="108"/>
          <ac:cxnSpMkLst>
            <pc:docMk/>
            <pc:sldMk cId="960955291" sldId="7154"/>
            <ac:cxnSpMk id="90" creationId="{EB1FE085-DDFC-4660-B373-B49E9DE21B9C}"/>
          </ac:cxnSpMkLst>
        </pc:cxnChg>
      </pc:sldChg>
      <pc:sldChg chg="addSp delSp modSp add del mod">
        <pc:chgData name="Al Brooks" userId="34fc579134f071c1" providerId="LiveId" clId="{BC849E4D-C8B5-43CA-B6A7-EB0CEB54F3EF}" dt="2021-04-20T16:05:12.494" v="8849" actId="47"/>
        <pc:sldMkLst>
          <pc:docMk/>
          <pc:sldMk cId="1091158628" sldId="7155"/>
        </pc:sldMkLst>
        <pc:spChg chg="mod">
          <ac:chgData name="Al Brooks" userId="34fc579134f071c1" providerId="LiveId" clId="{BC849E4D-C8B5-43CA-B6A7-EB0CEB54F3EF}" dt="2021-04-19T17:52:16.463" v="7116" actId="20577"/>
          <ac:spMkLst>
            <pc:docMk/>
            <pc:sldMk cId="1091158628" sldId="7155"/>
            <ac:spMk id="5" creationId="{00000000-0000-0000-0000-000000000000}"/>
          </ac:spMkLst>
        </pc:spChg>
        <pc:spChg chg="add mod">
          <ac:chgData name="Al Brooks" userId="34fc579134f071c1" providerId="LiveId" clId="{BC849E4D-C8B5-43CA-B6A7-EB0CEB54F3EF}" dt="2021-04-19T20:37:30.766" v="7603" actId="1076"/>
          <ac:spMkLst>
            <pc:docMk/>
            <pc:sldMk cId="1091158628" sldId="7155"/>
            <ac:spMk id="175" creationId="{F0D39F33-8CB9-42AC-B166-8CB39E67E08B}"/>
          </ac:spMkLst>
        </pc:spChg>
        <pc:spChg chg="add mod">
          <ac:chgData name="Al Brooks" userId="34fc579134f071c1" providerId="LiveId" clId="{BC849E4D-C8B5-43CA-B6A7-EB0CEB54F3EF}" dt="2021-04-19T20:37:36.917" v="7604" actId="571"/>
          <ac:spMkLst>
            <pc:docMk/>
            <pc:sldMk cId="1091158628" sldId="7155"/>
            <ac:spMk id="176" creationId="{61BA473E-36D6-467A-A5E1-DC6F48CE96A8}"/>
          </ac:spMkLst>
        </pc:spChg>
        <pc:spChg chg="add mod">
          <ac:chgData name="Al Brooks" userId="34fc579134f071c1" providerId="LiveId" clId="{BC849E4D-C8B5-43CA-B6A7-EB0CEB54F3EF}" dt="2021-04-19T20:37:43.736" v="7605" actId="571"/>
          <ac:spMkLst>
            <pc:docMk/>
            <pc:sldMk cId="1091158628" sldId="7155"/>
            <ac:spMk id="177" creationId="{83D5A106-3944-44FE-B8CF-D6669189550B}"/>
          </ac:spMkLst>
        </pc:spChg>
        <pc:spChg chg="add mod">
          <ac:chgData name="Al Brooks" userId="34fc579134f071c1" providerId="LiveId" clId="{BC849E4D-C8B5-43CA-B6A7-EB0CEB54F3EF}" dt="2021-04-19T20:37:46.465" v="7606" actId="571"/>
          <ac:spMkLst>
            <pc:docMk/>
            <pc:sldMk cId="1091158628" sldId="7155"/>
            <ac:spMk id="178" creationId="{5105A85F-9A5E-4C74-B303-91A58AAB668B}"/>
          </ac:spMkLst>
        </pc:spChg>
        <pc:spChg chg="add mod">
          <ac:chgData name="Al Brooks" userId="34fc579134f071c1" providerId="LiveId" clId="{BC849E4D-C8B5-43CA-B6A7-EB0CEB54F3EF}" dt="2021-04-19T20:37:58.832" v="7607" actId="571"/>
          <ac:spMkLst>
            <pc:docMk/>
            <pc:sldMk cId="1091158628" sldId="7155"/>
            <ac:spMk id="179" creationId="{CC200B84-3AF5-42D0-A921-430E787518A5}"/>
          </ac:spMkLst>
        </pc:spChg>
        <pc:spChg chg="add mod">
          <ac:chgData name="Al Brooks" userId="34fc579134f071c1" providerId="LiveId" clId="{BC849E4D-C8B5-43CA-B6A7-EB0CEB54F3EF}" dt="2021-04-19T20:38:04.322" v="7608" actId="571"/>
          <ac:spMkLst>
            <pc:docMk/>
            <pc:sldMk cId="1091158628" sldId="7155"/>
            <ac:spMk id="180" creationId="{6F4CE5A4-378F-475B-A1BB-E09307FC2A31}"/>
          </ac:spMkLst>
        </pc:spChg>
        <pc:spChg chg="add mod">
          <ac:chgData name="Al Brooks" userId="34fc579134f071c1" providerId="LiveId" clId="{BC849E4D-C8B5-43CA-B6A7-EB0CEB54F3EF}" dt="2021-04-19T20:38:11.420" v="7609" actId="571"/>
          <ac:spMkLst>
            <pc:docMk/>
            <pc:sldMk cId="1091158628" sldId="7155"/>
            <ac:spMk id="181" creationId="{4DBFCE5A-5A79-46AB-8778-F91E3328D1E9}"/>
          </ac:spMkLst>
        </pc:spChg>
        <pc:spChg chg="add mod">
          <ac:chgData name="Al Brooks" userId="34fc579134f071c1" providerId="LiveId" clId="{BC849E4D-C8B5-43CA-B6A7-EB0CEB54F3EF}" dt="2021-04-19T20:38:17.091" v="7610" actId="571"/>
          <ac:spMkLst>
            <pc:docMk/>
            <pc:sldMk cId="1091158628" sldId="7155"/>
            <ac:spMk id="182" creationId="{83C16EEC-FADC-4483-A5B6-9257510C2895}"/>
          </ac:spMkLst>
        </pc:spChg>
        <pc:spChg chg="add mod">
          <ac:chgData name="Al Brooks" userId="34fc579134f071c1" providerId="LiveId" clId="{BC849E4D-C8B5-43CA-B6A7-EB0CEB54F3EF}" dt="2021-04-19T20:38:21.099" v="7611" actId="571"/>
          <ac:spMkLst>
            <pc:docMk/>
            <pc:sldMk cId="1091158628" sldId="7155"/>
            <ac:spMk id="183" creationId="{D0A9073D-6B0C-46AD-93BB-DD572E3248B9}"/>
          </ac:spMkLst>
        </pc:spChg>
        <pc:spChg chg="add mod">
          <ac:chgData name="Al Brooks" userId="34fc579134f071c1" providerId="LiveId" clId="{BC849E4D-C8B5-43CA-B6A7-EB0CEB54F3EF}" dt="2021-04-19T20:38:26.703" v="7612" actId="571"/>
          <ac:spMkLst>
            <pc:docMk/>
            <pc:sldMk cId="1091158628" sldId="7155"/>
            <ac:spMk id="184" creationId="{26585C33-1C68-4BB6-AC7C-55C2F0BC10BA}"/>
          </ac:spMkLst>
        </pc:spChg>
        <pc:spChg chg="add mod">
          <ac:chgData name="Al Brooks" userId="34fc579134f071c1" providerId="LiveId" clId="{BC849E4D-C8B5-43CA-B6A7-EB0CEB54F3EF}" dt="2021-04-19T20:38:32.950" v="7614" actId="1076"/>
          <ac:spMkLst>
            <pc:docMk/>
            <pc:sldMk cId="1091158628" sldId="7155"/>
            <ac:spMk id="185" creationId="{DB76B1C0-C735-48BA-93AE-AF3809E4264D}"/>
          </ac:spMkLst>
        </pc:spChg>
        <pc:spChg chg="add mod">
          <ac:chgData name="Al Brooks" userId="34fc579134f071c1" providerId="LiveId" clId="{BC849E4D-C8B5-43CA-B6A7-EB0CEB54F3EF}" dt="2021-04-19T20:38:35.577" v="7615" actId="571"/>
          <ac:spMkLst>
            <pc:docMk/>
            <pc:sldMk cId="1091158628" sldId="7155"/>
            <ac:spMk id="186" creationId="{5E7FAC85-5420-4984-B11F-2DEF3DA93266}"/>
          </ac:spMkLst>
        </pc:spChg>
        <pc:spChg chg="add mod">
          <ac:chgData name="Al Brooks" userId="34fc579134f071c1" providerId="LiveId" clId="{BC849E4D-C8B5-43CA-B6A7-EB0CEB54F3EF}" dt="2021-04-19T20:38:41.299" v="7616" actId="571"/>
          <ac:spMkLst>
            <pc:docMk/>
            <pc:sldMk cId="1091158628" sldId="7155"/>
            <ac:spMk id="187" creationId="{72134F73-D017-40EF-8238-5AD1B282A4FD}"/>
          </ac:spMkLst>
        </pc:spChg>
        <pc:spChg chg="add mod">
          <ac:chgData name="Al Brooks" userId="34fc579134f071c1" providerId="LiveId" clId="{BC849E4D-C8B5-43CA-B6A7-EB0CEB54F3EF}" dt="2021-04-19T20:38:45.110" v="7617" actId="571"/>
          <ac:spMkLst>
            <pc:docMk/>
            <pc:sldMk cId="1091158628" sldId="7155"/>
            <ac:spMk id="188" creationId="{A48BC42B-67EF-4C3A-9C90-0E4A0C494F0A}"/>
          </ac:spMkLst>
        </pc:spChg>
        <pc:spChg chg="add mod">
          <ac:chgData name="Al Brooks" userId="34fc579134f071c1" providerId="LiveId" clId="{BC849E4D-C8B5-43CA-B6A7-EB0CEB54F3EF}" dt="2021-04-19T20:38:48.416" v="7618" actId="571"/>
          <ac:spMkLst>
            <pc:docMk/>
            <pc:sldMk cId="1091158628" sldId="7155"/>
            <ac:spMk id="189" creationId="{156D04A8-598A-4458-9C67-9C2340FB67FF}"/>
          </ac:spMkLst>
        </pc:spChg>
        <pc:spChg chg="add mod">
          <ac:chgData name="Al Brooks" userId="34fc579134f071c1" providerId="LiveId" clId="{BC849E4D-C8B5-43CA-B6A7-EB0CEB54F3EF}" dt="2021-04-19T20:38:57.330" v="7620" actId="1076"/>
          <ac:spMkLst>
            <pc:docMk/>
            <pc:sldMk cId="1091158628" sldId="7155"/>
            <ac:spMk id="190" creationId="{4EB84D91-E4B5-4274-BEAC-2B39E430DC54}"/>
          </ac:spMkLst>
        </pc:spChg>
        <pc:spChg chg="add mod">
          <ac:chgData name="Al Brooks" userId="34fc579134f071c1" providerId="LiveId" clId="{BC849E4D-C8B5-43CA-B6A7-EB0CEB54F3EF}" dt="2021-04-19T20:38:59.779" v="7621" actId="571"/>
          <ac:spMkLst>
            <pc:docMk/>
            <pc:sldMk cId="1091158628" sldId="7155"/>
            <ac:spMk id="191" creationId="{568DD1B7-1AB0-447A-89A3-AED8F3CF7522}"/>
          </ac:spMkLst>
        </pc:spChg>
        <pc:spChg chg="add mod">
          <ac:chgData name="Al Brooks" userId="34fc579134f071c1" providerId="LiveId" clId="{BC849E4D-C8B5-43CA-B6A7-EB0CEB54F3EF}" dt="2021-04-19T20:39:08.109" v="7622" actId="571"/>
          <ac:spMkLst>
            <pc:docMk/>
            <pc:sldMk cId="1091158628" sldId="7155"/>
            <ac:spMk id="192" creationId="{4A022C20-7152-4017-9067-8E384C5B552E}"/>
          </ac:spMkLst>
        </pc:spChg>
        <pc:spChg chg="add mod">
          <ac:chgData name="Al Brooks" userId="34fc579134f071c1" providerId="LiveId" clId="{BC849E4D-C8B5-43CA-B6A7-EB0CEB54F3EF}" dt="2021-04-19T20:39:14.890" v="7623" actId="571"/>
          <ac:spMkLst>
            <pc:docMk/>
            <pc:sldMk cId="1091158628" sldId="7155"/>
            <ac:spMk id="193" creationId="{8066A660-E1D1-43F0-901F-6B15552E7B7B}"/>
          </ac:spMkLst>
        </pc:spChg>
        <pc:spChg chg="add mod">
          <ac:chgData name="Al Brooks" userId="34fc579134f071c1" providerId="LiveId" clId="{BC849E4D-C8B5-43CA-B6A7-EB0CEB54F3EF}" dt="2021-04-19T20:39:18.169" v="7624" actId="571"/>
          <ac:spMkLst>
            <pc:docMk/>
            <pc:sldMk cId="1091158628" sldId="7155"/>
            <ac:spMk id="194" creationId="{B949288F-17BE-41B6-BE11-74FED7E47FC7}"/>
          </ac:spMkLst>
        </pc:spChg>
        <pc:spChg chg="add mod">
          <ac:chgData name="Al Brooks" userId="34fc579134f071c1" providerId="LiveId" clId="{BC849E4D-C8B5-43CA-B6A7-EB0CEB54F3EF}" dt="2021-04-19T20:39:20.223" v="7625" actId="571"/>
          <ac:spMkLst>
            <pc:docMk/>
            <pc:sldMk cId="1091158628" sldId="7155"/>
            <ac:spMk id="195" creationId="{17A965A7-CED7-40A9-B4CF-BB61033B271A}"/>
          </ac:spMkLst>
        </pc:spChg>
        <pc:spChg chg="add del mod">
          <ac:chgData name="Al Brooks" userId="34fc579134f071c1" providerId="LiveId" clId="{BC849E4D-C8B5-43CA-B6A7-EB0CEB54F3EF}" dt="2021-04-19T20:39:23.752" v="7627" actId="478"/>
          <ac:spMkLst>
            <pc:docMk/>
            <pc:sldMk cId="1091158628" sldId="7155"/>
            <ac:spMk id="196" creationId="{4D12FBD0-D6C1-4063-8244-D963BB732BBF}"/>
          </ac:spMkLst>
        </pc:spChg>
        <pc:spChg chg="add mod">
          <ac:chgData name="Al Brooks" userId="34fc579134f071c1" providerId="LiveId" clId="{BC849E4D-C8B5-43CA-B6A7-EB0CEB54F3EF}" dt="2021-04-19T20:39:39.135" v="7630" actId="14100"/>
          <ac:spMkLst>
            <pc:docMk/>
            <pc:sldMk cId="1091158628" sldId="7155"/>
            <ac:spMk id="197" creationId="{834C3C52-3106-4B3C-8064-2CDF8516AC44}"/>
          </ac:spMkLst>
        </pc:spChg>
        <pc:spChg chg="add mod">
          <ac:chgData name="Al Brooks" userId="34fc579134f071c1" providerId="LiveId" clId="{BC849E4D-C8B5-43CA-B6A7-EB0CEB54F3EF}" dt="2021-04-19T20:39:54.484" v="7637" actId="1037"/>
          <ac:spMkLst>
            <pc:docMk/>
            <pc:sldMk cId="1091158628" sldId="7155"/>
            <ac:spMk id="198" creationId="{E660D369-D0FF-4088-8E3F-65415A34D344}"/>
          </ac:spMkLst>
        </pc:spChg>
        <pc:spChg chg="add mod">
          <ac:chgData name="Al Brooks" userId="34fc579134f071c1" providerId="LiveId" clId="{BC849E4D-C8B5-43CA-B6A7-EB0CEB54F3EF}" dt="2021-04-19T20:40:12.323" v="7656" actId="1036"/>
          <ac:spMkLst>
            <pc:docMk/>
            <pc:sldMk cId="1091158628" sldId="7155"/>
            <ac:spMk id="199" creationId="{8FB42DB0-794C-4D8D-9026-2B9478224A3B}"/>
          </ac:spMkLst>
        </pc:spChg>
        <pc:spChg chg="add mod">
          <ac:chgData name="Al Brooks" userId="34fc579134f071c1" providerId="LiveId" clId="{BC849E4D-C8B5-43CA-B6A7-EB0CEB54F3EF}" dt="2021-04-19T20:40:46.640" v="7738" actId="1035"/>
          <ac:spMkLst>
            <pc:docMk/>
            <pc:sldMk cId="1091158628" sldId="7155"/>
            <ac:spMk id="200" creationId="{C366396A-A203-4F7B-A8A1-B87AFD710E8E}"/>
          </ac:spMkLst>
        </pc:spChg>
        <pc:spChg chg="add mod">
          <ac:chgData name="Al Brooks" userId="34fc579134f071c1" providerId="LiveId" clId="{BC849E4D-C8B5-43CA-B6A7-EB0CEB54F3EF}" dt="2021-04-19T20:42:22.689" v="7827" actId="108"/>
          <ac:spMkLst>
            <pc:docMk/>
            <pc:sldMk cId="1091158628" sldId="7155"/>
            <ac:spMk id="201" creationId="{95287A45-8EC7-4442-BAD6-CF3BCF1DE6CE}"/>
          </ac:spMkLst>
        </pc:spChg>
        <pc:spChg chg="add mod">
          <ac:chgData name="Al Brooks" userId="34fc579134f071c1" providerId="LiveId" clId="{BC849E4D-C8B5-43CA-B6A7-EB0CEB54F3EF}" dt="2021-04-19T20:42:16.572" v="7826" actId="108"/>
          <ac:spMkLst>
            <pc:docMk/>
            <pc:sldMk cId="1091158628" sldId="7155"/>
            <ac:spMk id="202" creationId="{7FA8132E-F946-4485-845B-C3632005AA77}"/>
          </ac:spMkLst>
        </pc:spChg>
        <pc:spChg chg="add del mod">
          <ac:chgData name="Al Brooks" userId="34fc579134f071c1" providerId="LiveId" clId="{BC849E4D-C8B5-43CA-B6A7-EB0CEB54F3EF}" dt="2021-04-19T20:42:56.602" v="7854" actId="14100"/>
          <ac:spMkLst>
            <pc:docMk/>
            <pc:sldMk cId="1091158628" sldId="7155"/>
            <ac:spMk id="203" creationId="{4B9C2E08-40BF-4721-9DB3-01AC4E2A8F3A}"/>
          </ac:spMkLst>
        </pc:spChg>
        <pc:spChg chg="add mod">
          <ac:chgData name="Al Brooks" userId="34fc579134f071c1" providerId="LiveId" clId="{BC849E4D-C8B5-43CA-B6A7-EB0CEB54F3EF}" dt="2021-04-19T20:43:19.817" v="7872" actId="108"/>
          <ac:spMkLst>
            <pc:docMk/>
            <pc:sldMk cId="1091158628" sldId="7155"/>
            <ac:spMk id="204" creationId="{EE69B8B4-EA5D-4B5F-BB0C-AD7706C81814}"/>
          </ac:spMkLst>
        </pc:spChg>
        <pc:spChg chg="add mod">
          <ac:chgData name="Al Brooks" userId="34fc579134f071c1" providerId="LiveId" clId="{BC849E4D-C8B5-43CA-B6A7-EB0CEB54F3EF}" dt="2021-04-19T20:43:45.581" v="7901" actId="1076"/>
          <ac:spMkLst>
            <pc:docMk/>
            <pc:sldMk cId="1091158628" sldId="7155"/>
            <ac:spMk id="205" creationId="{59B6C610-3E1D-4B3B-B8A2-4A4DE59CBD46}"/>
          </ac:spMkLst>
        </pc:spChg>
        <pc:spChg chg="add mod">
          <ac:chgData name="Al Brooks" userId="34fc579134f071c1" providerId="LiveId" clId="{BC849E4D-C8B5-43CA-B6A7-EB0CEB54F3EF}" dt="2021-04-19T20:44:02.390" v="7904" actId="108"/>
          <ac:spMkLst>
            <pc:docMk/>
            <pc:sldMk cId="1091158628" sldId="7155"/>
            <ac:spMk id="206" creationId="{30127555-8FCA-4569-95A9-753DCF6F5EA2}"/>
          </ac:spMkLst>
        </pc:spChg>
        <pc:spChg chg="add mod">
          <ac:chgData name="Al Brooks" userId="34fc579134f071c1" providerId="LiveId" clId="{BC849E4D-C8B5-43CA-B6A7-EB0CEB54F3EF}" dt="2021-04-19T20:43:58.723" v="7903" actId="571"/>
          <ac:spMkLst>
            <pc:docMk/>
            <pc:sldMk cId="1091158628" sldId="7155"/>
            <ac:spMk id="207" creationId="{C866908E-6E3E-4D06-8B67-983D179A63FA}"/>
          </ac:spMkLst>
        </pc:spChg>
        <pc:spChg chg="add mod">
          <ac:chgData name="Al Brooks" userId="34fc579134f071c1" providerId="LiveId" clId="{BC849E4D-C8B5-43CA-B6A7-EB0CEB54F3EF}" dt="2021-04-19T20:44:19.486" v="7916" actId="1076"/>
          <ac:spMkLst>
            <pc:docMk/>
            <pc:sldMk cId="1091158628" sldId="7155"/>
            <ac:spMk id="208" creationId="{B5A49430-F790-480D-9813-9ACFF5F68FEA}"/>
          </ac:spMkLst>
        </pc:spChg>
        <pc:spChg chg="add mod">
          <ac:chgData name="Al Brooks" userId="34fc579134f071c1" providerId="LiveId" clId="{BC849E4D-C8B5-43CA-B6A7-EB0CEB54F3EF}" dt="2021-04-19T20:44:45.142" v="7941" actId="207"/>
          <ac:spMkLst>
            <pc:docMk/>
            <pc:sldMk cId="1091158628" sldId="7155"/>
            <ac:spMk id="209" creationId="{33F44CE8-93B4-465D-9701-556CB98A95A2}"/>
          </ac:spMkLst>
        </pc:spChg>
        <pc:spChg chg="add mod">
          <ac:chgData name="Al Brooks" userId="34fc579134f071c1" providerId="LiveId" clId="{BC849E4D-C8B5-43CA-B6A7-EB0CEB54F3EF}" dt="2021-04-19T20:45:05.219" v="7955" actId="108"/>
          <ac:spMkLst>
            <pc:docMk/>
            <pc:sldMk cId="1091158628" sldId="7155"/>
            <ac:spMk id="210" creationId="{9ED8868F-E772-4E63-9053-EA93F1D02E91}"/>
          </ac:spMkLst>
        </pc:spChg>
        <pc:picChg chg="add mod">
          <ac:chgData name="Al Brooks" userId="34fc579134f071c1" providerId="LiveId" clId="{BC849E4D-C8B5-43CA-B6A7-EB0CEB54F3EF}" dt="2021-04-19T20:44:49.396" v="7943" actId="1076"/>
          <ac:picMkLst>
            <pc:docMk/>
            <pc:sldMk cId="1091158628" sldId="7155"/>
            <ac:picMk id="3" creationId="{2058602E-54D6-46BD-AFFF-067BA21A4BFB}"/>
          </ac:picMkLst>
        </pc:picChg>
        <pc:picChg chg="add mod">
          <ac:chgData name="Al Brooks" userId="34fc579134f071c1" providerId="LiveId" clId="{BC849E4D-C8B5-43CA-B6A7-EB0CEB54F3EF}" dt="2021-04-19T20:36:46.721" v="7597" actId="571"/>
          <ac:picMkLst>
            <pc:docMk/>
            <pc:sldMk cId="1091158628" sldId="7155"/>
            <ac:picMk id="172" creationId="{DE2FE95E-C20D-4D75-9471-095AF9545F0B}"/>
          </ac:picMkLst>
        </pc:picChg>
        <pc:cxnChg chg="add mod">
          <ac:chgData name="Al Brooks" userId="34fc579134f071c1" providerId="LiveId" clId="{BC849E4D-C8B5-43CA-B6A7-EB0CEB54F3EF}" dt="2021-04-19T20:33:37.309" v="7563" actId="14100"/>
          <ac:cxnSpMkLst>
            <pc:docMk/>
            <pc:sldMk cId="1091158628" sldId="7155"/>
            <ac:cxnSpMk id="158" creationId="{8A88D8C1-8354-498B-BDCB-4CDEC36F8F9B}"/>
          </ac:cxnSpMkLst>
        </pc:cxnChg>
        <pc:cxnChg chg="add mod">
          <ac:chgData name="Al Brooks" userId="34fc579134f071c1" providerId="LiveId" clId="{BC849E4D-C8B5-43CA-B6A7-EB0CEB54F3EF}" dt="2021-04-19T20:33:54.876" v="7567" actId="14100"/>
          <ac:cxnSpMkLst>
            <pc:docMk/>
            <pc:sldMk cId="1091158628" sldId="7155"/>
            <ac:cxnSpMk id="159" creationId="{0B1F7D20-A2C5-4CBB-88A4-2671B487DD29}"/>
          </ac:cxnSpMkLst>
        </pc:cxnChg>
        <pc:cxnChg chg="add mod">
          <ac:chgData name="Al Brooks" userId="34fc579134f071c1" providerId="LiveId" clId="{BC849E4D-C8B5-43CA-B6A7-EB0CEB54F3EF}" dt="2021-04-19T20:34:11.856" v="7571" actId="14100"/>
          <ac:cxnSpMkLst>
            <pc:docMk/>
            <pc:sldMk cId="1091158628" sldId="7155"/>
            <ac:cxnSpMk id="160" creationId="{FDDAA960-7EEA-46E2-835C-AA02F2BE311E}"/>
          </ac:cxnSpMkLst>
        </pc:cxnChg>
        <pc:cxnChg chg="add mod">
          <ac:chgData name="Al Brooks" userId="34fc579134f071c1" providerId="LiveId" clId="{BC849E4D-C8B5-43CA-B6A7-EB0CEB54F3EF}" dt="2021-04-19T20:34:21.041" v="7573" actId="14100"/>
          <ac:cxnSpMkLst>
            <pc:docMk/>
            <pc:sldMk cId="1091158628" sldId="7155"/>
            <ac:cxnSpMk id="161" creationId="{D325D271-3EB2-4592-8B87-69155ECD26F8}"/>
          </ac:cxnSpMkLst>
        </pc:cxnChg>
        <pc:cxnChg chg="add mod">
          <ac:chgData name="Al Brooks" userId="34fc579134f071c1" providerId="LiveId" clId="{BC849E4D-C8B5-43CA-B6A7-EB0CEB54F3EF}" dt="2021-04-19T20:34:32.143" v="7575" actId="14100"/>
          <ac:cxnSpMkLst>
            <pc:docMk/>
            <pc:sldMk cId="1091158628" sldId="7155"/>
            <ac:cxnSpMk id="162" creationId="{6AE7FFA0-9E84-4CD9-AF6E-8833188495C8}"/>
          </ac:cxnSpMkLst>
        </pc:cxnChg>
        <pc:cxnChg chg="add mod">
          <ac:chgData name="Al Brooks" userId="34fc579134f071c1" providerId="LiveId" clId="{BC849E4D-C8B5-43CA-B6A7-EB0CEB54F3EF}" dt="2021-04-19T20:34:41.062" v="7577" actId="14100"/>
          <ac:cxnSpMkLst>
            <pc:docMk/>
            <pc:sldMk cId="1091158628" sldId="7155"/>
            <ac:cxnSpMk id="164" creationId="{C7875899-C7B1-4328-A809-9F9A5C5EBF8E}"/>
          </ac:cxnSpMkLst>
        </pc:cxnChg>
        <pc:cxnChg chg="add mod">
          <ac:chgData name="Al Brooks" userId="34fc579134f071c1" providerId="LiveId" clId="{BC849E4D-C8B5-43CA-B6A7-EB0CEB54F3EF}" dt="2021-04-19T20:34:52.704" v="7579" actId="14100"/>
          <ac:cxnSpMkLst>
            <pc:docMk/>
            <pc:sldMk cId="1091158628" sldId="7155"/>
            <ac:cxnSpMk id="165" creationId="{397974FB-B12E-4AF3-BC8D-91C6BC7D5E99}"/>
          </ac:cxnSpMkLst>
        </pc:cxnChg>
        <pc:cxnChg chg="add mod">
          <ac:chgData name="Al Brooks" userId="34fc579134f071c1" providerId="LiveId" clId="{BC849E4D-C8B5-43CA-B6A7-EB0CEB54F3EF}" dt="2021-04-19T20:35:05.101" v="7581" actId="14100"/>
          <ac:cxnSpMkLst>
            <pc:docMk/>
            <pc:sldMk cId="1091158628" sldId="7155"/>
            <ac:cxnSpMk id="166" creationId="{9EE38196-BD69-48AB-9350-F7DBD2081D07}"/>
          </ac:cxnSpMkLst>
        </pc:cxnChg>
        <pc:cxnChg chg="add mod">
          <ac:chgData name="Al Brooks" userId="34fc579134f071c1" providerId="LiveId" clId="{BC849E4D-C8B5-43CA-B6A7-EB0CEB54F3EF}" dt="2021-04-19T20:37:02.906" v="7600" actId="14100"/>
          <ac:cxnSpMkLst>
            <pc:docMk/>
            <pc:sldMk cId="1091158628" sldId="7155"/>
            <ac:cxnSpMk id="167" creationId="{14085A1C-BEC2-4AEF-A1AF-5F5815B36D1C}"/>
          </ac:cxnSpMkLst>
        </pc:cxnChg>
        <pc:cxnChg chg="add mod">
          <ac:chgData name="Al Brooks" userId="34fc579134f071c1" providerId="LiveId" clId="{BC849E4D-C8B5-43CA-B6A7-EB0CEB54F3EF}" dt="2021-04-19T20:36:17.744" v="7595" actId="14100"/>
          <ac:cxnSpMkLst>
            <pc:docMk/>
            <pc:sldMk cId="1091158628" sldId="7155"/>
            <ac:cxnSpMk id="168" creationId="{0AA50CA6-8FB9-4F6A-8934-0C5D2DA7A74C}"/>
          </ac:cxnSpMkLst>
        </pc:cxnChg>
        <pc:cxnChg chg="add mod">
          <ac:chgData name="Al Brooks" userId="34fc579134f071c1" providerId="LiveId" clId="{BC849E4D-C8B5-43CA-B6A7-EB0CEB54F3EF}" dt="2021-04-19T20:35:34.477" v="7588" actId="14100"/>
          <ac:cxnSpMkLst>
            <pc:docMk/>
            <pc:sldMk cId="1091158628" sldId="7155"/>
            <ac:cxnSpMk id="169" creationId="{0DC89942-4188-4A69-9D62-781F0CC6BEA8}"/>
          </ac:cxnSpMkLst>
        </pc:cxnChg>
        <pc:cxnChg chg="add mod">
          <ac:chgData name="Al Brooks" userId="34fc579134f071c1" providerId="LiveId" clId="{BC849E4D-C8B5-43CA-B6A7-EB0CEB54F3EF}" dt="2021-04-19T20:35:55.904" v="7591" actId="14100"/>
          <ac:cxnSpMkLst>
            <pc:docMk/>
            <pc:sldMk cId="1091158628" sldId="7155"/>
            <ac:cxnSpMk id="170" creationId="{0E2AAB26-6D51-42D4-92E9-E3CA058AB20C}"/>
          </ac:cxnSpMkLst>
        </pc:cxnChg>
        <pc:cxnChg chg="add del mod">
          <ac:chgData name="Al Brooks" userId="34fc579134f071c1" providerId="LiveId" clId="{BC849E4D-C8B5-43CA-B6A7-EB0CEB54F3EF}" dt="2021-04-19T20:36:09.799" v="7594" actId="478"/>
          <ac:cxnSpMkLst>
            <pc:docMk/>
            <pc:sldMk cId="1091158628" sldId="7155"/>
            <ac:cxnSpMk id="171" creationId="{E279735A-D5ED-4658-B13A-2C3E4181713D}"/>
          </ac:cxnSpMkLst>
        </pc:cxnChg>
        <pc:cxnChg chg="add mod">
          <ac:chgData name="Al Brooks" userId="34fc579134f071c1" providerId="LiveId" clId="{BC849E4D-C8B5-43CA-B6A7-EB0CEB54F3EF}" dt="2021-04-19T20:36:46.721" v="7597" actId="571"/>
          <ac:cxnSpMkLst>
            <pc:docMk/>
            <pc:sldMk cId="1091158628" sldId="7155"/>
            <ac:cxnSpMk id="173" creationId="{E75BC1AE-2DB9-4CF6-B754-D36DE3E86015}"/>
          </ac:cxnSpMkLst>
        </pc:cxnChg>
        <pc:cxnChg chg="add mod">
          <ac:chgData name="Al Brooks" userId="34fc579134f071c1" providerId="LiveId" clId="{BC849E4D-C8B5-43CA-B6A7-EB0CEB54F3EF}" dt="2021-04-19T20:37:11.362" v="7601" actId="14100"/>
          <ac:cxnSpMkLst>
            <pc:docMk/>
            <pc:sldMk cId="1091158628" sldId="7155"/>
            <ac:cxnSpMk id="174" creationId="{AB643D6D-2F08-4F56-B4A4-12F5987C53BE}"/>
          </ac:cxnSpMkLst>
        </pc:cxnChg>
      </pc:sldChg>
      <pc:sldChg chg="addSp delSp modSp add mod">
        <pc:chgData name="Al Brooks" userId="34fc579134f071c1" providerId="LiveId" clId="{BC849E4D-C8B5-43CA-B6A7-EB0CEB54F3EF}" dt="2021-04-21T21:08:29.840" v="12528" actId="1076"/>
        <pc:sldMkLst>
          <pc:docMk/>
          <pc:sldMk cId="1327115325" sldId="7155"/>
        </pc:sldMkLst>
        <pc:spChg chg="mod">
          <ac:chgData name="Al Brooks" userId="34fc579134f071c1" providerId="LiveId" clId="{BC849E4D-C8B5-43CA-B6A7-EB0CEB54F3EF}" dt="2021-04-21T20:39:21.222" v="11844" actId="20577"/>
          <ac:spMkLst>
            <pc:docMk/>
            <pc:sldMk cId="1327115325" sldId="7155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20T16:05:17.727" v="8852" actId="20577"/>
          <ac:spMkLst>
            <pc:docMk/>
            <pc:sldMk cId="1327115325" sldId="7155"/>
            <ac:spMk id="21" creationId="{D800B438-E78B-4C04-8812-E548DC25F1FB}"/>
          </ac:spMkLst>
        </pc:spChg>
        <pc:spChg chg="add mod">
          <ac:chgData name="Al Brooks" userId="34fc579134f071c1" providerId="LiveId" clId="{BC849E4D-C8B5-43CA-B6A7-EB0CEB54F3EF}" dt="2021-04-21T20:41:41.805" v="11868" actId="571"/>
          <ac:spMkLst>
            <pc:docMk/>
            <pc:sldMk cId="1327115325" sldId="7155"/>
            <ac:spMk id="167" creationId="{94D2F91B-91DD-455C-B60E-E6FAB0C7DFB6}"/>
          </ac:spMkLst>
        </pc:spChg>
        <pc:spChg chg="add mod">
          <ac:chgData name="Al Brooks" userId="34fc579134f071c1" providerId="LiveId" clId="{BC849E4D-C8B5-43CA-B6A7-EB0CEB54F3EF}" dt="2021-04-21T20:41:47.579" v="11870" actId="1076"/>
          <ac:spMkLst>
            <pc:docMk/>
            <pc:sldMk cId="1327115325" sldId="7155"/>
            <ac:spMk id="168" creationId="{3A030DCC-5043-4F09-AA42-7C247849656F}"/>
          </ac:spMkLst>
        </pc:spChg>
        <pc:spChg chg="add mod">
          <ac:chgData name="Al Brooks" userId="34fc579134f071c1" providerId="LiveId" clId="{BC849E4D-C8B5-43CA-B6A7-EB0CEB54F3EF}" dt="2021-04-21T20:41:49.826" v="11871" actId="571"/>
          <ac:spMkLst>
            <pc:docMk/>
            <pc:sldMk cId="1327115325" sldId="7155"/>
            <ac:spMk id="169" creationId="{0CA6E2F5-83E3-481B-B785-225812DEBC86}"/>
          </ac:spMkLst>
        </pc:spChg>
        <pc:spChg chg="add mod">
          <ac:chgData name="Al Brooks" userId="34fc579134f071c1" providerId="LiveId" clId="{BC849E4D-C8B5-43CA-B6A7-EB0CEB54F3EF}" dt="2021-04-21T20:41:52.385" v="11872" actId="571"/>
          <ac:spMkLst>
            <pc:docMk/>
            <pc:sldMk cId="1327115325" sldId="7155"/>
            <ac:spMk id="170" creationId="{7EE273F6-91DA-4486-9F39-C0AEA91D9235}"/>
          </ac:spMkLst>
        </pc:spChg>
        <pc:spChg chg="add mod">
          <ac:chgData name="Al Brooks" userId="34fc579134f071c1" providerId="LiveId" clId="{BC849E4D-C8B5-43CA-B6A7-EB0CEB54F3EF}" dt="2021-04-21T20:41:56.351" v="11873" actId="571"/>
          <ac:spMkLst>
            <pc:docMk/>
            <pc:sldMk cId="1327115325" sldId="7155"/>
            <ac:spMk id="171" creationId="{05850A55-EBDA-43F5-9AFA-B33E655E9D4E}"/>
          </ac:spMkLst>
        </pc:spChg>
        <pc:spChg chg="add mod">
          <ac:chgData name="Al Brooks" userId="34fc579134f071c1" providerId="LiveId" clId="{BC849E4D-C8B5-43CA-B6A7-EB0CEB54F3EF}" dt="2021-04-21T20:42:04.911" v="11876" actId="1076"/>
          <ac:spMkLst>
            <pc:docMk/>
            <pc:sldMk cId="1327115325" sldId="7155"/>
            <ac:spMk id="172" creationId="{B27B7A3B-5B24-49A3-8B3E-14B1B58C365E}"/>
          </ac:spMkLst>
        </pc:spChg>
        <pc:spChg chg="add mod">
          <ac:chgData name="Al Brooks" userId="34fc579134f071c1" providerId="LiveId" clId="{BC849E4D-C8B5-43CA-B6A7-EB0CEB54F3EF}" dt="2021-04-21T20:42:08.361" v="11877" actId="571"/>
          <ac:spMkLst>
            <pc:docMk/>
            <pc:sldMk cId="1327115325" sldId="7155"/>
            <ac:spMk id="173" creationId="{3138108E-9804-4550-868E-79CEAADADFBF}"/>
          </ac:spMkLst>
        </pc:spChg>
        <pc:spChg chg="add mod">
          <ac:chgData name="Al Brooks" userId="34fc579134f071c1" providerId="LiveId" clId="{BC849E4D-C8B5-43CA-B6A7-EB0CEB54F3EF}" dt="2021-04-21T20:42:11.545" v="11878" actId="571"/>
          <ac:spMkLst>
            <pc:docMk/>
            <pc:sldMk cId="1327115325" sldId="7155"/>
            <ac:spMk id="174" creationId="{63F4E486-47C5-46DB-A678-FC995E10207C}"/>
          </ac:spMkLst>
        </pc:spChg>
        <pc:spChg chg="add mod">
          <ac:chgData name="Al Brooks" userId="34fc579134f071c1" providerId="LiveId" clId="{BC849E4D-C8B5-43CA-B6A7-EB0CEB54F3EF}" dt="2021-04-21T20:42:15.449" v="11879" actId="571"/>
          <ac:spMkLst>
            <pc:docMk/>
            <pc:sldMk cId="1327115325" sldId="7155"/>
            <ac:spMk id="175" creationId="{1E67BC1A-9BF4-4585-922C-DB04481CEBB7}"/>
          </ac:spMkLst>
        </pc:spChg>
        <pc:spChg chg="add mod">
          <ac:chgData name="Al Brooks" userId="34fc579134f071c1" providerId="LiveId" clId="{BC849E4D-C8B5-43CA-B6A7-EB0CEB54F3EF}" dt="2021-04-21T20:42:53.681" v="11880" actId="571"/>
          <ac:spMkLst>
            <pc:docMk/>
            <pc:sldMk cId="1327115325" sldId="7155"/>
            <ac:spMk id="176" creationId="{4836E8E8-B4E9-4242-9A73-A3B22C067290}"/>
          </ac:spMkLst>
        </pc:spChg>
        <pc:spChg chg="add mod">
          <ac:chgData name="Al Brooks" userId="34fc579134f071c1" providerId="LiveId" clId="{BC849E4D-C8B5-43CA-B6A7-EB0CEB54F3EF}" dt="2021-04-21T20:42:59.448" v="11881" actId="571"/>
          <ac:spMkLst>
            <pc:docMk/>
            <pc:sldMk cId="1327115325" sldId="7155"/>
            <ac:spMk id="177" creationId="{221E8432-A981-42C4-B218-E03AF3415C99}"/>
          </ac:spMkLst>
        </pc:spChg>
        <pc:spChg chg="add mod">
          <ac:chgData name="Al Brooks" userId="34fc579134f071c1" providerId="LiveId" clId="{BC849E4D-C8B5-43CA-B6A7-EB0CEB54F3EF}" dt="2021-04-21T20:43:02.448" v="11882" actId="571"/>
          <ac:spMkLst>
            <pc:docMk/>
            <pc:sldMk cId="1327115325" sldId="7155"/>
            <ac:spMk id="178" creationId="{35C2502F-F90A-4832-A170-3E8779B4CB6C}"/>
          </ac:spMkLst>
        </pc:spChg>
        <pc:spChg chg="add mod">
          <ac:chgData name="Al Brooks" userId="34fc579134f071c1" providerId="LiveId" clId="{BC849E4D-C8B5-43CA-B6A7-EB0CEB54F3EF}" dt="2021-04-21T20:43:05.416" v="11883" actId="571"/>
          <ac:spMkLst>
            <pc:docMk/>
            <pc:sldMk cId="1327115325" sldId="7155"/>
            <ac:spMk id="179" creationId="{9C16B0E4-FB9D-4DBD-BAAE-1089A65D9059}"/>
          </ac:spMkLst>
        </pc:spChg>
        <pc:spChg chg="add mod">
          <ac:chgData name="Al Brooks" userId="34fc579134f071c1" providerId="LiveId" clId="{BC849E4D-C8B5-43CA-B6A7-EB0CEB54F3EF}" dt="2021-04-21T20:43:07.545" v="11884" actId="571"/>
          <ac:spMkLst>
            <pc:docMk/>
            <pc:sldMk cId="1327115325" sldId="7155"/>
            <ac:spMk id="180" creationId="{11391BA3-A47D-4617-AB5A-DB19CC90F401}"/>
          </ac:spMkLst>
        </pc:spChg>
        <pc:spChg chg="add mod">
          <ac:chgData name="Al Brooks" userId="34fc579134f071c1" providerId="LiveId" clId="{BC849E4D-C8B5-43CA-B6A7-EB0CEB54F3EF}" dt="2021-04-21T20:43:10.626" v="11885" actId="571"/>
          <ac:spMkLst>
            <pc:docMk/>
            <pc:sldMk cId="1327115325" sldId="7155"/>
            <ac:spMk id="181" creationId="{10F90966-0F92-44B0-8E83-64ABA919EB41}"/>
          </ac:spMkLst>
        </pc:spChg>
        <pc:spChg chg="add mod">
          <ac:chgData name="Al Brooks" userId="34fc579134f071c1" providerId="LiveId" clId="{BC849E4D-C8B5-43CA-B6A7-EB0CEB54F3EF}" dt="2021-04-21T20:43:24.915" v="11886" actId="571"/>
          <ac:spMkLst>
            <pc:docMk/>
            <pc:sldMk cId="1327115325" sldId="7155"/>
            <ac:spMk id="182" creationId="{84BCC805-4796-4923-BDF0-D285FBD53016}"/>
          </ac:spMkLst>
        </pc:spChg>
        <pc:spChg chg="add mod">
          <ac:chgData name="Al Brooks" userId="34fc579134f071c1" providerId="LiveId" clId="{BC849E4D-C8B5-43CA-B6A7-EB0CEB54F3EF}" dt="2021-04-21T20:43:35.172" v="11887" actId="571"/>
          <ac:spMkLst>
            <pc:docMk/>
            <pc:sldMk cId="1327115325" sldId="7155"/>
            <ac:spMk id="183" creationId="{D433C9AC-07C9-4CC5-B656-7ECBCA532C2C}"/>
          </ac:spMkLst>
        </pc:spChg>
        <pc:spChg chg="add mod">
          <ac:chgData name="Al Brooks" userId="34fc579134f071c1" providerId="LiveId" clId="{BC849E4D-C8B5-43CA-B6A7-EB0CEB54F3EF}" dt="2021-04-21T20:43:47.777" v="11888" actId="571"/>
          <ac:spMkLst>
            <pc:docMk/>
            <pc:sldMk cId="1327115325" sldId="7155"/>
            <ac:spMk id="184" creationId="{BB3586AF-E5CE-4F87-9811-D065F19DBE46}"/>
          </ac:spMkLst>
        </pc:spChg>
        <pc:spChg chg="add mod">
          <ac:chgData name="Al Brooks" userId="34fc579134f071c1" providerId="LiveId" clId="{BC849E4D-C8B5-43CA-B6A7-EB0CEB54F3EF}" dt="2021-04-21T20:43:49.963" v="11889" actId="571"/>
          <ac:spMkLst>
            <pc:docMk/>
            <pc:sldMk cId="1327115325" sldId="7155"/>
            <ac:spMk id="185" creationId="{4AB54EF2-4EAD-4902-B6A7-93797B14D319}"/>
          </ac:spMkLst>
        </pc:spChg>
        <pc:spChg chg="add mod">
          <ac:chgData name="Al Brooks" userId="34fc579134f071c1" providerId="LiveId" clId="{BC849E4D-C8B5-43CA-B6A7-EB0CEB54F3EF}" dt="2021-04-21T20:44:26.787" v="11909" actId="1076"/>
          <ac:spMkLst>
            <pc:docMk/>
            <pc:sldMk cId="1327115325" sldId="7155"/>
            <ac:spMk id="187" creationId="{1290825D-109A-4DD8-812E-FEF130E0D6F1}"/>
          </ac:spMkLst>
        </pc:spChg>
        <pc:spChg chg="add mod">
          <ac:chgData name="Al Brooks" userId="34fc579134f071c1" providerId="LiveId" clId="{BC849E4D-C8B5-43CA-B6A7-EB0CEB54F3EF}" dt="2021-04-21T20:45:17.204" v="11919" actId="1038"/>
          <ac:spMkLst>
            <pc:docMk/>
            <pc:sldMk cId="1327115325" sldId="7155"/>
            <ac:spMk id="188" creationId="{2269DDB9-9A23-42F5-B7EE-E0164635B408}"/>
          </ac:spMkLst>
        </pc:spChg>
        <pc:spChg chg="add mod">
          <ac:chgData name="Al Brooks" userId="34fc579134f071c1" providerId="LiveId" clId="{BC849E4D-C8B5-43CA-B6A7-EB0CEB54F3EF}" dt="2021-04-21T20:45:35.580" v="11925" actId="108"/>
          <ac:spMkLst>
            <pc:docMk/>
            <pc:sldMk cId="1327115325" sldId="7155"/>
            <ac:spMk id="189" creationId="{F734109A-3DBD-4B9D-BC95-9169B4F0ADE5}"/>
          </ac:spMkLst>
        </pc:spChg>
        <pc:spChg chg="add mod">
          <ac:chgData name="Al Brooks" userId="34fc579134f071c1" providerId="LiveId" clId="{BC849E4D-C8B5-43CA-B6A7-EB0CEB54F3EF}" dt="2021-04-21T20:45:57.154" v="11927" actId="571"/>
          <ac:spMkLst>
            <pc:docMk/>
            <pc:sldMk cId="1327115325" sldId="7155"/>
            <ac:spMk id="191" creationId="{999507D0-AB35-4B0D-83B4-73889DAD9A7A}"/>
          </ac:spMkLst>
        </pc:spChg>
        <pc:spChg chg="add mod">
          <ac:chgData name="Al Brooks" userId="34fc579134f071c1" providerId="LiveId" clId="{BC849E4D-C8B5-43CA-B6A7-EB0CEB54F3EF}" dt="2021-04-21T20:46:15.946" v="11931" actId="14100"/>
          <ac:spMkLst>
            <pc:docMk/>
            <pc:sldMk cId="1327115325" sldId="7155"/>
            <ac:spMk id="192" creationId="{46EAD786-D214-4D72-9CE2-C8FC921CB08C}"/>
          </ac:spMkLst>
        </pc:spChg>
        <pc:spChg chg="add mod">
          <ac:chgData name="Al Brooks" userId="34fc579134f071c1" providerId="LiveId" clId="{BC849E4D-C8B5-43CA-B6A7-EB0CEB54F3EF}" dt="2021-04-21T21:08:29.840" v="12528" actId="1076"/>
          <ac:spMkLst>
            <pc:docMk/>
            <pc:sldMk cId="1327115325" sldId="7155"/>
            <ac:spMk id="193" creationId="{A97609BD-60E5-46C8-9A18-0C4369CD0D55}"/>
          </ac:spMkLst>
        </pc:spChg>
        <pc:spChg chg="add mod">
          <ac:chgData name="Al Brooks" userId="34fc579134f071c1" providerId="LiveId" clId="{BC849E4D-C8B5-43CA-B6A7-EB0CEB54F3EF}" dt="2021-04-21T20:46:53.417" v="11935" actId="571"/>
          <ac:spMkLst>
            <pc:docMk/>
            <pc:sldMk cId="1327115325" sldId="7155"/>
            <ac:spMk id="194" creationId="{01347F21-6E7E-440C-9417-BB0243C43417}"/>
          </ac:spMkLst>
        </pc:spChg>
        <pc:spChg chg="add mod">
          <ac:chgData name="Al Brooks" userId="34fc579134f071c1" providerId="LiveId" clId="{BC849E4D-C8B5-43CA-B6A7-EB0CEB54F3EF}" dt="2021-04-21T20:46:53.417" v="11935" actId="571"/>
          <ac:spMkLst>
            <pc:docMk/>
            <pc:sldMk cId="1327115325" sldId="7155"/>
            <ac:spMk id="195" creationId="{32577695-24F0-4395-8736-CB1F3CCBA74F}"/>
          </ac:spMkLst>
        </pc:spChg>
        <pc:spChg chg="add mod">
          <ac:chgData name="Al Brooks" userId="34fc579134f071c1" providerId="LiveId" clId="{BC849E4D-C8B5-43CA-B6A7-EB0CEB54F3EF}" dt="2021-04-21T20:47:16.353" v="11940" actId="1037"/>
          <ac:spMkLst>
            <pc:docMk/>
            <pc:sldMk cId="1327115325" sldId="7155"/>
            <ac:spMk id="196" creationId="{05604096-EDDA-4BD0-9C0E-38831D75EA84}"/>
          </ac:spMkLst>
        </pc:spChg>
        <pc:spChg chg="add mod">
          <ac:chgData name="Al Brooks" userId="34fc579134f071c1" providerId="LiveId" clId="{BC849E4D-C8B5-43CA-B6A7-EB0CEB54F3EF}" dt="2021-04-21T20:47:16.353" v="11940" actId="1037"/>
          <ac:spMkLst>
            <pc:docMk/>
            <pc:sldMk cId="1327115325" sldId="7155"/>
            <ac:spMk id="197" creationId="{C4ACA3C3-A628-4AAF-998E-8EA5E014ACDD}"/>
          </ac:spMkLst>
        </pc:spChg>
        <pc:spChg chg="add mod">
          <ac:chgData name="Al Brooks" userId="34fc579134f071c1" providerId="LiveId" clId="{BC849E4D-C8B5-43CA-B6A7-EB0CEB54F3EF}" dt="2021-04-21T20:48:13.450" v="11941" actId="571"/>
          <ac:spMkLst>
            <pc:docMk/>
            <pc:sldMk cId="1327115325" sldId="7155"/>
            <ac:spMk id="198" creationId="{441A10B7-656E-49FC-8208-9E7416799FF6}"/>
          </ac:spMkLst>
        </pc:spChg>
        <pc:spChg chg="add mod">
          <ac:chgData name="Al Brooks" userId="34fc579134f071c1" providerId="LiveId" clId="{BC849E4D-C8B5-43CA-B6A7-EB0CEB54F3EF}" dt="2021-04-21T20:48:19.009" v="11942" actId="571"/>
          <ac:spMkLst>
            <pc:docMk/>
            <pc:sldMk cId="1327115325" sldId="7155"/>
            <ac:spMk id="199" creationId="{CB3FEF83-400C-45D2-A5F3-C528B1737818}"/>
          </ac:spMkLst>
        </pc:spChg>
        <pc:spChg chg="add del mod">
          <ac:chgData name="Al Brooks" userId="34fc579134f071c1" providerId="LiveId" clId="{BC849E4D-C8B5-43CA-B6A7-EB0CEB54F3EF}" dt="2021-04-21T20:54:44.565" v="12287" actId="478"/>
          <ac:spMkLst>
            <pc:docMk/>
            <pc:sldMk cId="1327115325" sldId="7155"/>
            <ac:spMk id="200" creationId="{50C4964E-3E58-4D92-B74F-71EFE3F30D5F}"/>
          </ac:spMkLst>
        </pc:spChg>
        <pc:spChg chg="add mod">
          <ac:chgData name="Al Brooks" userId="34fc579134f071c1" providerId="LiveId" clId="{BC849E4D-C8B5-43CA-B6A7-EB0CEB54F3EF}" dt="2021-04-21T20:49:22.525" v="11945" actId="571"/>
          <ac:spMkLst>
            <pc:docMk/>
            <pc:sldMk cId="1327115325" sldId="7155"/>
            <ac:spMk id="201" creationId="{64510055-0A97-45FF-88DD-1024605B688C}"/>
          </ac:spMkLst>
        </pc:spChg>
        <pc:spChg chg="add mod">
          <ac:chgData name="Al Brooks" userId="34fc579134f071c1" providerId="LiveId" clId="{BC849E4D-C8B5-43CA-B6A7-EB0CEB54F3EF}" dt="2021-04-21T20:51:53.642" v="12124" actId="1076"/>
          <ac:spMkLst>
            <pc:docMk/>
            <pc:sldMk cId="1327115325" sldId="7155"/>
            <ac:spMk id="202" creationId="{6DCD5305-ECD5-49BE-A085-9C64F0F01D41}"/>
          </ac:spMkLst>
        </pc:spChg>
        <pc:spChg chg="add mod">
          <ac:chgData name="Al Brooks" userId="34fc579134f071c1" providerId="LiveId" clId="{BC849E4D-C8B5-43CA-B6A7-EB0CEB54F3EF}" dt="2021-04-21T20:50:30.966" v="12028" actId="14100"/>
          <ac:spMkLst>
            <pc:docMk/>
            <pc:sldMk cId="1327115325" sldId="7155"/>
            <ac:spMk id="203" creationId="{4D736961-4125-4DC5-8408-9BE9A8F15817}"/>
          </ac:spMkLst>
        </pc:spChg>
        <pc:spChg chg="add mod">
          <ac:chgData name="Al Brooks" userId="34fc579134f071c1" providerId="LiveId" clId="{BC849E4D-C8B5-43CA-B6A7-EB0CEB54F3EF}" dt="2021-04-21T20:50:46.263" v="12035" actId="14100"/>
          <ac:spMkLst>
            <pc:docMk/>
            <pc:sldMk cId="1327115325" sldId="7155"/>
            <ac:spMk id="204" creationId="{A8D1927D-DC2E-4675-B9C6-F866509D35BC}"/>
          </ac:spMkLst>
        </pc:spChg>
        <pc:spChg chg="add mod">
          <ac:chgData name="Al Brooks" userId="34fc579134f071c1" providerId="LiveId" clId="{BC849E4D-C8B5-43CA-B6A7-EB0CEB54F3EF}" dt="2021-04-21T20:51:57.492" v="12125" actId="1076"/>
          <ac:spMkLst>
            <pc:docMk/>
            <pc:sldMk cId="1327115325" sldId="7155"/>
            <ac:spMk id="205" creationId="{5CFF3B82-B083-4D90-A3DD-C49F1EC93DFA}"/>
          </ac:spMkLst>
        </pc:spChg>
        <pc:spChg chg="add mod">
          <ac:chgData name="Al Brooks" userId="34fc579134f071c1" providerId="LiveId" clId="{BC849E4D-C8B5-43CA-B6A7-EB0CEB54F3EF}" dt="2021-04-21T20:51:37.992" v="12121" actId="14100"/>
          <ac:spMkLst>
            <pc:docMk/>
            <pc:sldMk cId="1327115325" sldId="7155"/>
            <ac:spMk id="206" creationId="{F0546850-241E-4809-85C4-1AFCF55CD6F2}"/>
          </ac:spMkLst>
        </pc:spChg>
        <pc:spChg chg="add mod">
          <ac:chgData name="Al Brooks" userId="34fc579134f071c1" providerId="LiveId" clId="{BC849E4D-C8B5-43CA-B6A7-EB0CEB54F3EF}" dt="2021-04-21T20:52:52.743" v="12213" actId="108"/>
          <ac:spMkLst>
            <pc:docMk/>
            <pc:sldMk cId="1327115325" sldId="7155"/>
            <ac:spMk id="208" creationId="{6E7FB83A-4A1E-4097-A19D-99AA12EA3F8B}"/>
          </ac:spMkLst>
        </pc:spChg>
        <pc:spChg chg="add mod">
          <ac:chgData name="Al Brooks" userId="34fc579134f071c1" providerId="LiveId" clId="{BC849E4D-C8B5-43CA-B6A7-EB0CEB54F3EF}" dt="2021-04-21T20:53:29.104" v="12241" actId="20577"/>
          <ac:spMkLst>
            <pc:docMk/>
            <pc:sldMk cId="1327115325" sldId="7155"/>
            <ac:spMk id="209" creationId="{9A943A73-5B06-4CCC-B84C-60E266E66D93}"/>
          </ac:spMkLst>
        </pc:spChg>
        <pc:spChg chg="add mod">
          <ac:chgData name="Al Brooks" userId="34fc579134f071c1" providerId="LiveId" clId="{BC849E4D-C8B5-43CA-B6A7-EB0CEB54F3EF}" dt="2021-04-21T20:54:59.165" v="12290" actId="1076"/>
          <ac:spMkLst>
            <pc:docMk/>
            <pc:sldMk cId="1327115325" sldId="7155"/>
            <ac:spMk id="210" creationId="{5505CAD9-1AA1-45BB-A600-3818FB990934}"/>
          </ac:spMkLst>
        </pc:spChg>
        <pc:spChg chg="add del mod">
          <ac:chgData name="Al Brooks" userId="34fc579134f071c1" providerId="LiveId" clId="{BC849E4D-C8B5-43CA-B6A7-EB0CEB54F3EF}" dt="2021-04-21T21:08:20.247" v="12527" actId="478"/>
          <ac:spMkLst>
            <pc:docMk/>
            <pc:sldMk cId="1327115325" sldId="7155"/>
            <ac:spMk id="212" creationId="{2FE02522-F16D-451E-BCC8-EDA342B5226C}"/>
          </ac:spMkLst>
        </pc:spChg>
        <pc:spChg chg="add mod">
          <ac:chgData name="Al Brooks" userId="34fc579134f071c1" providerId="LiveId" clId="{BC849E4D-C8B5-43CA-B6A7-EB0CEB54F3EF}" dt="2021-04-21T21:08:10.162" v="12526" actId="1037"/>
          <ac:spMkLst>
            <pc:docMk/>
            <pc:sldMk cId="1327115325" sldId="7155"/>
            <ac:spMk id="217" creationId="{29C454C6-DC53-42CD-ACBB-E925B91F5D43}"/>
          </ac:spMkLst>
        </pc:spChg>
        <pc:spChg chg="add mod">
          <ac:chgData name="Al Brooks" userId="34fc579134f071c1" providerId="LiveId" clId="{BC849E4D-C8B5-43CA-B6A7-EB0CEB54F3EF}" dt="2021-04-21T21:08:10.162" v="12526" actId="1037"/>
          <ac:spMkLst>
            <pc:docMk/>
            <pc:sldMk cId="1327115325" sldId="7155"/>
            <ac:spMk id="218" creationId="{DB2FB402-8EB6-4BF3-BD83-1C4647DF2558}"/>
          </ac:spMkLst>
        </pc:spChg>
        <pc:spChg chg="add mod">
          <ac:chgData name="Al Brooks" userId="34fc579134f071c1" providerId="LiveId" clId="{BC849E4D-C8B5-43CA-B6A7-EB0CEB54F3EF}" dt="2021-04-21T21:08:10.162" v="12526" actId="1037"/>
          <ac:spMkLst>
            <pc:docMk/>
            <pc:sldMk cId="1327115325" sldId="7155"/>
            <ac:spMk id="219" creationId="{4CB30CD3-DE44-4A4C-ACA6-E2D87EA00A0B}"/>
          </ac:spMkLst>
        </pc:spChg>
        <pc:picChg chg="add mod">
          <ac:chgData name="Al Brooks" userId="34fc579134f071c1" providerId="LiveId" clId="{BC849E4D-C8B5-43CA-B6A7-EB0CEB54F3EF}" dt="2021-04-21T20:39:14.232" v="11831" actId="14100"/>
          <ac:picMkLst>
            <pc:docMk/>
            <pc:sldMk cId="1327115325" sldId="7155"/>
            <ac:picMk id="3" creationId="{E5C37BD7-EE0B-458C-9FB7-1078F82AE05B}"/>
          </ac:picMkLst>
        </pc:picChg>
        <pc:picChg chg="add mod">
          <ac:chgData name="Al Brooks" userId="34fc579134f071c1" providerId="LiveId" clId="{BC849E4D-C8B5-43CA-B6A7-EB0CEB54F3EF}" dt="2021-04-21T20:45:57.154" v="11927" actId="571"/>
          <ac:picMkLst>
            <pc:docMk/>
            <pc:sldMk cId="1327115325" sldId="7155"/>
            <ac:picMk id="190" creationId="{F3F9C0C3-7619-4D05-BDC0-E83AD0D9E97A}"/>
          </ac:picMkLst>
        </pc:picChg>
        <pc:cxnChg chg="add mod">
          <ac:chgData name="Al Brooks" userId="34fc579134f071c1" providerId="LiveId" clId="{BC849E4D-C8B5-43CA-B6A7-EB0CEB54F3EF}" dt="2021-04-21T20:39:57.488" v="11846" actId="14100"/>
          <ac:cxnSpMkLst>
            <pc:docMk/>
            <pc:sldMk cId="1327115325" sldId="7155"/>
            <ac:cxnSpMk id="158" creationId="{F8B2EAC9-AEC7-4AE6-931C-00E218113CDC}"/>
          </ac:cxnSpMkLst>
        </pc:cxnChg>
        <pc:cxnChg chg="add mod">
          <ac:chgData name="Al Brooks" userId="34fc579134f071c1" providerId="LiveId" clId="{BC849E4D-C8B5-43CA-B6A7-EB0CEB54F3EF}" dt="2021-04-21T20:40:08.871" v="11849" actId="14100"/>
          <ac:cxnSpMkLst>
            <pc:docMk/>
            <pc:sldMk cId="1327115325" sldId="7155"/>
            <ac:cxnSpMk id="159" creationId="{501902DC-6FB3-4BC7-BD83-A7521DB2D606}"/>
          </ac:cxnSpMkLst>
        </pc:cxnChg>
        <pc:cxnChg chg="add mod">
          <ac:chgData name="Al Brooks" userId="34fc579134f071c1" providerId="LiveId" clId="{BC849E4D-C8B5-43CA-B6A7-EB0CEB54F3EF}" dt="2021-04-21T20:40:23.549" v="11853" actId="14100"/>
          <ac:cxnSpMkLst>
            <pc:docMk/>
            <pc:sldMk cId="1327115325" sldId="7155"/>
            <ac:cxnSpMk id="160" creationId="{6006BBCD-A4B7-462D-B608-9BBBA23B3EFE}"/>
          </ac:cxnSpMkLst>
        </pc:cxnChg>
        <pc:cxnChg chg="add mod">
          <ac:chgData name="Al Brooks" userId="34fc579134f071c1" providerId="LiveId" clId="{BC849E4D-C8B5-43CA-B6A7-EB0CEB54F3EF}" dt="2021-04-21T20:40:34.846" v="11855" actId="14100"/>
          <ac:cxnSpMkLst>
            <pc:docMk/>
            <pc:sldMk cId="1327115325" sldId="7155"/>
            <ac:cxnSpMk id="161" creationId="{4E945485-E7DF-485C-9708-9F3C37FC048C}"/>
          </ac:cxnSpMkLst>
        </pc:cxnChg>
        <pc:cxnChg chg="add mod">
          <ac:chgData name="Al Brooks" userId="34fc579134f071c1" providerId="LiveId" clId="{BC849E4D-C8B5-43CA-B6A7-EB0CEB54F3EF}" dt="2021-04-21T20:40:53.749" v="11860" actId="14100"/>
          <ac:cxnSpMkLst>
            <pc:docMk/>
            <pc:sldMk cId="1327115325" sldId="7155"/>
            <ac:cxnSpMk id="162" creationId="{96F2CEF6-FB46-4142-9D4A-3F68F74A53D8}"/>
          </ac:cxnSpMkLst>
        </pc:cxnChg>
        <pc:cxnChg chg="add mod">
          <ac:chgData name="Al Brooks" userId="34fc579134f071c1" providerId="LiveId" clId="{BC849E4D-C8B5-43CA-B6A7-EB0CEB54F3EF}" dt="2021-04-21T20:41:08.417" v="11863" actId="14100"/>
          <ac:cxnSpMkLst>
            <pc:docMk/>
            <pc:sldMk cId="1327115325" sldId="7155"/>
            <ac:cxnSpMk id="164" creationId="{B2CCA5DE-EF31-4ACE-8802-0056E7758E6B}"/>
          </ac:cxnSpMkLst>
        </pc:cxnChg>
        <pc:cxnChg chg="add mod">
          <ac:chgData name="Al Brooks" userId="34fc579134f071c1" providerId="LiveId" clId="{BC849E4D-C8B5-43CA-B6A7-EB0CEB54F3EF}" dt="2021-04-21T20:41:17.919" v="11865" actId="14100"/>
          <ac:cxnSpMkLst>
            <pc:docMk/>
            <pc:sldMk cId="1327115325" sldId="7155"/>
            <ac:cxnSpMk id="165" creationId="{926E3FC2-1CCD-4C47-B4B2-8289980B310F}"/>
          </ac:cxnSpMkLst>
        </pc:cxnChg>
        <pc:cxnChg chg="add mod">
          <ac:chgData name="Al Brooks" userId="34fc579134f071c1" providerId="LiveId" clId="{BC849E4D-C8B5-43CA-B6A7-EB0CEB54F3EF}" dt="2021-04-21T20:55:12.128" v="12291" actId="108"/>
          <ac:cxnSpMkLst>
            <pc:docMk/>
            <pc:sldMk cId="1327115325" sldId="7155"/>
            <ac:cxnSpMk id="166" creationId="{6BD90E6D-F254-4847-A898-FE0C24EE9FA4}"/>
          </ac:cxnSpMkLst>
        </pc:cxnChg>
        <pc:cxnChg chg="add mod">
          <ac:chgData name="Al Brooks" userId="34fc579134f071c1" providerId="LiveId" clId="{BC849E4D-C8B5-43CA-B6A7-EB0CEB54F3EF}" dt="2021-04-21T20:44:04.741" v="11892" actId="14100"/>
          <ac:cxnSpMkLst>
            <pc:docMk/>
            <pc:sldMk cId="1327115325" sldId="7155"/>
            <ac:cxnSpMk id="186" creationId="{0F5471BF-3290-44E7-8B76-4BD87A1C1C37}"/>
          </ac:cxnSpMkLst>
        </pc:cxnChg>
        <pc:cxnChg chg="add mod">
          <ac:chgData name="Al Brooks" userId="34fc579134f071c1" providerId="LiveId" clId="{BC849E4D-C8B5-43CA-B6A7-EB0CEB54F3EF}" dt="2021-04-21T20:51:50.737" v="12123" actId="571"/>
          <ac:cxnSpMkLst>
            <pc:docMk/>
            <pc:sldMk cId="1327115325" sldId="7155"/>
            <ac:cxnSpMk id="207" creationId="{33CA4925-0266-436F-8E31-042EA971A97A}"/>
          </ac:cxnSpMkLst>
        </pc:cxnChg>
        <pc:cxnChg chg="add mod">
          <ac:chgData name="Al Brooks" userId="34fc579134f071c1" providerId="LiveId" clId="{BC849E4D-C8B5-43CA-B6A7-EB0CEB54F3EF}" dt="2021-04-21T20:54:55.517" v="12289" actId="1076"/>
          <ac:cxnSpMkLst>
            <pc:docMk/>
            <pc:sldMk cId="1327115325" sldId="7155"/>
            <ac:cxnSpMk id="211" creationId="{9CEA563E-4392-4BD3-BB04-9BD25D43C8EF}"/>
          </ac:cxnSpMkLst>
        </pc:cxnChg>
      </pc:sldChg>
      <pc:sldChg chg="addSp delSp modSp add del mod">
        <pc:chgData name="Al Brooks" userId="34fc579134f071c1" providerId="LiveId" clId="{BC849E4D-C8B5-43CA-B6A7-EB0CEB54F3EF}" dt="2021-04-19T21:14:56.811" v="8680" actId="2696"/>
        <pc:sldMkLst>
          <pc:docMk/>
          <pc:sldMk cId="1161255871" sldId="7156"/>
        </pc:sldMkLst>
        <pc:spChg chg="mod">
          <ac:chgData name="Al Brooks" userId="34fc579134f071c1" providerId="LiveId" clId="{BC849E4D-C8B5-43CA-B6A7-EB0CEB54F3EF}" dt="2021-04-19T21:12:01.019" v="8623" actId="20577"/>
          <ac:spMkLst>
            <pc:docMk/>
            <pc:sldMk cId="1161255871" sldId="7156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19T20:50:08.092" v="8068" actId="167"/>
          <ac:spMkLst>
            <pc:docMk/>
            <pc:sldMk cId="1161255871" sldId="7156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156" creationId="{2F29DF87-9EB9-4B8E-AC3E-688ECE59C9DE}"/>
          </ac:spMkLst>
        </pc:spChg>
        <pc:spChg chg="add del mod">
          <ac:chgData name="Al Brooks" userId="34fc579134f071c1" providerId="LiveId" clId="{BC849E4D-C8B5-43CA-B6A7-EB0CEB54F3EF}" dt="2021-04-19T21:13:04.070" v="8670" actId="478"/>
          <ac:spMkLst>
            <pc:docMk/>
            <pc:sldMk cId="1161255871" sldId="7156"/>
            <ac:spMk id="158" creationId="{92515083-FA54-4B0D-9B3A-53F602B42816}"/>
          </ac:spMkLst>
        </pc:spChg>
        <pc:spChg chg="add mod">
          <ac:chgData name="Al Brooks" userId="34fc579134f071c1" providerId="LiveId" clId="{BC849E4D-C8B5-43CA-B6A7-EB0CEB54F3EF}" dt="2021-04-19T21:10:41.752" v="8557" actId="1076"/>
          <ac:spMkLst>
            <pc:docMk/>
            <pc:sldMk cId="1161255871" sldId="7156"/>
            <ac:spMk id="159" creationId="{CB27A9B0-0C43-486F-80D6-E672E97093F9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66" creationId="{4BB907EE-896C-46D3-A8C4-20D0BB2D450C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67" creationId="{65C0D738-220D-47FB-BE12-28D001409B12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68" creationId="{B752E90E-02C8-4C15-8DE0-72DF05588CE2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69" creationId="{EF72A5DE-8FE4-43EC-A46D-AF9E88B5424F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70" creationId="{DB3FC821-D06D-4FFD-AF68-14B05EA84BC2}"/>
          </ac:spMkLst>
        </pc:spChg>
        <pc:spChg chg="add mod">
          <ac:chgData name="Al Brooks" userId="34fc579134f071c1" providerId="LiveId" clId="{BC849E4D-C8B5-43CA-B6A7-EB0CEB54F3EF}" dt="2021-04-19T21:10:02.396" v="8553"/>
          <ac:spMkLst>
            <pc:docMk/>
            <pc:sldMk cId="1161255871" sldId="7156"/>
            <ac:spMk id="171" creationId="{969A3DFB-0A52-470C-8135-6DC53704EEFE}"/>
          </ac:spMkLst>
        </pc:spChg>
        <pc:spChg chg="add mod">
          <ac:chgData name="Al Brooks" userId="34fc579134f071c1" providerId="LiveId" clId="{BC849E4D-C8B5-43CA-B6A7-EB0CEB54F3EF}" dt="2021-04-19T21:13:07.078" v="8671"/>
          <ac:spMkLst>
            <pc:docMk/>
            <pc:sldMk cId="1161255871" sldId="7156"/>
            <ac:spMk id="174" creationId="{85A0A0B7-CC4C-40AB-909D-E83EA8D04028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19T21:13:27.700" v="8672" actId="478"/>
          <ac:spMkLst>
            <pc:docMk/>
            <pc:sldMk cId="1161255871" sldId="7156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19T20:49:34.927" v="8059" actId="167"/>
          <ac:picMkLst>
            <pc:docMk/>
            <pc:sldMk cId="1161255871" sldId="7156"/>
            <ac:picMk id="160" creationId="{BA2920E8-A0E9-4B15-B981-958F7F9423D2}"/>
          </ac:picMkLst>
        </pc:pic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57" creationId="{85668601-C71B-437D-A6C8-64C4F3C134F5}"/>
          </ac:cxnSpMkLst>
        </pc:cxnChg>
        <pc:cxnChg chg="add mod">
          <ac:chgData name="Al Brooks" userId="34fc579134f071c1" providerId="LiveId" clId="{BC849E4D-C8B5-43CA-B6A7-EB0CEB54F3EF}" dt="2021-04-19T21:10:02.396" v="8553"/>
          <ac:cxnSpMkLst>
            <pc:docMk/>
            <pc:sldMk cId="1161255871" sldId="7156"/>
            <ac:cxnSpMk id="161" creationId="{613ED2F8-B4AC-48E0-9C7A-5EC0001F0666}"/>
          </ac:cxnSpMkLst>
        </pc:cxnChg>
        <pc:cxnChg chg="add mod">
          <ac:chgData name="Al Brooks" userId="34fc579134f071c1" providerId="LiveId" clId="{BC849E4D-C8B5-43CA-B6A7-EB0CEB54F3EF}" dt="2021-04-19T21:10:02.396" v="8553"/>
          <ac:cxnSpMkLst>
            <pc:docMk/>
            <pc:sldMk cId="1161255871" sldId="7156"/>
            <ac:cxnSpMk id="162" creationId="{A8724D8C-CE17-4C88-ACD1-1A7DD47DCF46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163" creationId="{208F37F3-ED42-4774-9E76-A32977372E66}"/>
          </ac:cxnSpMkLst>
        </pc:cxnChg>
        <pc:cxnChg chg="add mod">
          <ac:chgData name="Al Brooks" userId="34fc579134f071c1" providerId="LiveId" clId="{BC849E4D-C8B5-43CA-B6A7-EB0CEB54F3EF}" dt="2021-04-19T21:10:02.396" v="8553"/>
          <ac:cxnSpMkLst>
            <pc:docMk/>
            <pc:sldMk cId="1161255871" sldId="7156"/>
            <ac:cxnSpMk id="164" creationId="{F4097CCD-9343-47F3-ABE1-DEFE3860F415}"/>
          </ac:cxnSpMkLst>
        </pc:cxnChg>
        <pc:cxnChg chg="add mod">
          <ac:chgData name="Al Brooks" userId="34fc579134f071c1" providerId="LiveId" clId="{BC849E4D-C8B5-43CA-B6A7-EB0CEB54F3EF}" dt="2021-04-19T21:10:02.396" v="8553"/>
          <ac:cxnSpMkLst>
            <pc:docMk/>
            <pc:sldMk cId="1161255871" sldId="7156"/>
            <ac:cxnSpMk id="165" creationId="{26F006C9-57C5-445F-8EF2-45095A7980BE}"/>
          </ac:cxnSpMkLst>
        </pc:cxnChg>
        <pc:cxnChg chg="add mod">
          <ac:chgData name="Al Brooks" userId="34fc579134f071c1" providerId="LiveId" clId="{BC849E4D-C8B5-43CA-B6A7-EB0CEB54F3EF}" dt="2021-04-19T21:10:52.829" v="8559" actId="14100"/>
          <ac:cxnSpMkLst>
            <pc:docMk/>
            <pc:sldMk cId="1161255871" sldId="7156"/>
            <ac:cxnSpMk id="172" creationId="{3B60DCD6-D6AF-4BFB-9B11-F76743B4B075}"/>
          </ac:cxnSpMkLst>
        </pc:cxnChg>
        <pc:cxnChg chg="add mod">
          <ac:chgData name="Al Brooks" userId="34fc579134f071c1" providerId="LiveId" clId="{BC849E4D-C8B5-43CA-B6A7-EB0CEB54F3EF}" dt="2021-04-19T21:10:38.457" v="8556" actId="571"/>
          <ac:cxnSpMkLst>
            <pc:docMk/>
            <pc:sldMk cId="1161255871" sldId="7156"/>
            <ac:cxnSpMk id="173" creationId="{11ECAF4F-2CAF-4E3A-801C-3B7BCFB09FF2}"/>
          </ac:cxnSpMkLst>
        </pc:cxnChg>
        <pc:cxnChg chg="add mod">
          <ac:chgData name="Al Brooks" userId="34fc579134f071c1" providerId="LiveId" clId="{BC849E4D-C8B5-43CA-B6A7-EB0CEB54F3EF}" dt="2021-04-19T21:13:07.078" v="8671"/>
          <ac:cxnSpMkLst>
            <pc:docMk/>
            <pc:sldMk cId="1161255871" sldId="7156"/>
            <ac:cxnSpMk id="175" creationId="{B69F28AC-3D2D-40F8-8B16-BDD8DEFF9D72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19T21:13:27.700" v="8672" actId="478"/>
          <ac:cxnSpMkLst>
            <pc:docMk/>
            <pc:sldMk cId="1161255871" sldId="7156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BC849E4D-C8B5-43CA-B6A7-EB0CEB54F3EF}" dt="2021-04-20T20:54:09.005" v="10619" actId="2696"/>
        <pc:sldMkLst>
          <pc:docMk/>
          <pc:sldMk cId="2517078577" sldId="7156"/>
        </pc:sldMkLst>
        <pc:spChg chg="mod">
          <ac:chgData name="Al Brooks" userId="34fc579134f071c1" providerId="LiveId" clId="{BC849E4D-C8B5-43CA-B6A7-EB0CEB54F3EF}" dt="2021-04-20T19:24:06.162" v="9968" actId="20577"/>
          <ac:spMkLst>
            <pc:docMk/>
            <pc:sldMk cId="2517078577" sldId="7156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20T20:40:32.140" v="10405" actId="167"/>
          <ac:spMkLst>
            <pc:docMk/>
            <pc:sldMk cId="2517078577" sldId="7156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156" creationId="{2F29DF87-9EB9-4B8E-AC3E-688ECE59C9DE}"/>
          </ac:spMkLst>
        </pc:spChg>
        <pc:spChg chg="add mod">
          <ac:chgData name="Al Brooks" userId="34fc579134f071c1" providerId="LiveId" clId="{BC849E4D-C8B5-43CA-B6A7-EB0CEB54F3EF}" dt="2021-04-20T20:51:49.922" v="10601" actId="1076"/>
          <ac:spMkLst>
            <pc:docMk/>
            <pc:sldMk cId="2517078577" sldId="7156"/>
            <ac:spMk id="158" creationId="{BB18646D-E047-45CD-ADBD-6627E241E06F}"/>
          </ac:spMkLst>
        </pc:spChg>
        <pc:spChg chg="add del mod">
          <ac:chgData name="Al Brooks" userId="34fc579134f071c1" providerId="LiveId" clId="{BC849E4D-C8B5-43CA-B6A7-EB0CEB54F3EF}" dt="2021-04-20T20:53:08.679" v="10612" actId="478"/>
          <ac:spMkLst>
            <pc:docMk/>
            <pc:sldMk cId="2517078577" sldId="7156"/>
            <ac:spMk id="159" creationId="{B2C56F9D-D1B8-4F43-964D-C405DB8B531A}"/>
          </ac:spMkLst>
        </pc:spChg>
        <pc:spChg chg="add del mod">
          <ac:chgData name="Al Brooks" userId="34fc579134f071c1" providerId="LiveId" clId="{BC849E4D-C8B5-43CA-B6A7-EB0CEB54F3EF}" dt="2021-04-20T20:50:32.301" v="10578" actId="478"/>
          <ac:spMkLst>
            <pc:docMk/>
            <pc:sldMk cId="2517078577" sldId="7156"/>
            <ac:spMk id="160" creationId="{896E54CB-D487-446B-B95A-033CE197F7F6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66" creationId="{52B9DC5E-A5B7-4648-A410-AB1F05E37E53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67" creationId="{058A5BB8-72FF-49EF-A564-46069841CEE1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68" creationId="{C82FB336-74FF-4314-9BC6-7B6D7BF1CDF9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69" creationId="{EEE0ACFB-1502-4B89-93AE-B13088CEEA81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70" creationId="{C824ACBE-E54B-441C-B18B-C411D0EF77DD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71" creationId="{91B5886F-FD21-48C8-A410-5DB3ADC649C7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72" creationId="{E2CA9E3E-3B26-475C-9044-37AC1AD26EB2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73" creationId="{C952CE77-960A-461C-BF89-1B00310AE781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74" creationId="{F28AC80D-934C-4C7A-8EE6-3DD711390FEA}"/>
          </ac:spMkLst>
        </pc:spChg>
        <pc:spChg chg="add del mod">
          <ac:chgData name="Al Brooks" userId="34fc579134f071c1" providerId="LiveId" clId="{BC849E4D-C8B5-43CA-B6A7-EB0CEB54F3EF}" dt="2021-04-20T20:52:15.819" v="10605" actId="478"/>
          <ac:spMkLst>
            <pc:docMk/>
            <pc:sldMk cId="2517078577" sldId="7156"/>
            <ac:spMk id="175" creationId="{2C3E2795-8272-418A-BC87-A05D3FF77095}"/>
          </ac:spMkLst>
        </pc:spChg>
        <pc:spChg chg="add del mod">
          <ac:chgData name="Al Brooks" userId="34fc579134f071c1" providerId="LiveId" clId="{BC849E4D-C8B5-43CA-B6A7-EB0CEB54F3EF}" dt="2021-04-20T20:52:17.445" v="10606" actId="478"/>
          <ac:spMkLst>
            <pc:docMk/>
            <pc:sldMk cId="2517078577" sldId="7156"/>
            <ac:spMk id="176" creationId="{A40A21AA-17A9-4B85-9668-43C7C58FA16E}"/>
          </ac:spMkLst>
        </pc:spChg>
        <pc:spChg chg="add del mod">
          <ac:chgData name="Al Brooks" userId="34fc579134f071c1" providerId="LiveId" clId="{BC849E4D-C8B5-43CA-B6A7-EB0CEB54F3EF}" dt="2021-04-20T20:42:53.204" v="10431" actId="478"/>
          <ac:spMkLst>
            <pc:docMk/>
            <pc:sldMk cId="2517078577" sldId="7156"/>
            <ac:spMk id="179" creationId="{B2DB2CFF-6CD1-4B57-93B0-62601B13D21B}"/>
          </ac:spMkLst>
        </pc:spChg>
        <pc:spChg chg="add del mod">
          <ac:chgData name="Al Brooks" userId="34fc579134f071c1" providerId="LiveId" clId="{BC849E4D-C8B5-43CA-B6A7-EB0CEB54F3EF}" dt="2021-04-20T20:51:16.986" v="10594" actId="478"/>
          <ac:spMkLst>
            <pc:docMk/>
            <pc:sldMk cId="2517078577" sldId="7156"/>
            <ac:spMk id="180" creationId="{CE14C388-00C9-45C2-A6BC-21CCE1E234CD}"/>
          </ac:spMkLst>
        </pc:spChg>
        <pc:spChg chg="add mod">
          <ac:chgData name="Al Brooks" userId="34fc579134f071c1" providerId="LiveId" clId="{BC849E4D-C8B5-43CA-B6A7-EB0CEB54F3EF}" dt="2021-04-20T20:41:16.125" v="10410"/>
          <ac:spMkLst>
            <pc:docMk/>
            <pc:sldMk cId="2517078577" sldId="7156"/>
            <ac:spMk id="181" creationId="{A8B69F56-9597-42C5-ACEB-510809596140}"/>
          </ac:spMkLst>
        </pc:spChg>
        <pc:spChg chg="add del mod">
          <ac:chgData name="Al Brooks" userId="34fc579134f071c1" providerId="LiveId" clId="{BC849E4D-C8B5-43CA-B6A7-EB0CEB54F3EF}" dt="2021-04-20T20:52:12.254" v="10604" actId="478"/>
          <ac:spMkLst>
            <pc:docMk/>
            <pc:sldMk cId="2517078577" sldId="7156"/>
            <ac:spMk id="182" creationId="{039520D2-31D3-4B20-81AA-63B76C7886C8}"/>
          </ac:spMkLst>
        </pc:spChg>
        <pc:spChg chg="add mod">
          <ac:chgData name="Al Brooks" userId="34fc579134f071c1" providerId="LiveId" clId="{BC849E4D-C8B5-43CA-B6A7-EB0CEB54F3EF}" dt="2021-04-20T20:51:43.785" v="10600" actId="1076"/>
          <ac:spMkLst>
            <pc:docMk/>
            <pc:sldMk cId="2517078577" sldId="7156"/>
            <ac:spMk id="183" creationId="{3286DB4F-C6CE-45E0-A93A-9272D29CA178}"/>
          </ac:spMkLst>
        </pc:spChg>
        <pc:spChg chg="add mod">
          <ac:chgData name="Al Brooks" userId="34fc579134f071c1" providerId="LiveId" clId="{BC849E4D-C8B5-43CA-B6A7-EB0CEB54F3EF}" dt="2021-04-20T20:51:40.477" v="10599" actId="1076"/>
          <ac:spMkLst>
            <pc:docMk/>
            <pc:sldMk cId="2517078577" sldId="7156"/>
            <ac:spMk id="184" creationId="{50C2966C-0BF9-47DC-88A4-6D21ED2573B1}"/>
          </ac:spMkLst>
        </pc:spChg>
        <pc:spChg chg="add mod">
          <ac:chgData name="Al Brooks" userId="34fc579134f071c1" providerId="LiveId" clId="{BC849E4D-C8B5-43CA-B6A7-EB0CEB54F3EF}" dt="2021-04-20T20:50:58.941" v="10592" actId="20577"/>
          <ac:spMkLst>
            <pc:docMk/>
            <pc:sldMk cId="2517078577" sldId="7156"/>
            <ac:spMk id="186" creationId="{6F860C06-0067-4145-B6C1-A63A04713DC8}"/>
          </ac:spMkLst>
        </pc:spChg>
        <pc:spChg chg="add mod">
          <ac:chgData name="Al Brooks" userId="34fc579134f071c1" providerId="LiveId" clId="{BC849E4D-C8B5-43CA-B6A7-EB0CEB54F3EF}" dt="2021-04-20T20:52:59.740" v="10610" actId="1076"/>
          <ac:spMkLst>
            <pc:docMk/>
            <pc:sldMk cId="2517078577" sldId="7156"/>
            <ac:spMk id="189" creationId="{F864B329-F554-492F-9AC1-280EB75421A7}"/>
          </ac:spMkLst>
        </pc:spChg>
        <pc:spChg chg="add mod">
          <ac:chgData name="Al Brooks" userId="34fc579134f071c1" providerId="LiveId" clId="{BC849E4D-C8B5-43CA-B6A7-EB0CEB54F3EF}" dt="2021-04-20T20:53:16.379" v="10613" actId="571"/>
          <ac:spMkLst>
            <pc:docMk/>
            <pc:sldMk cId="2517078577" sldId="7156"/>
            <ac:spMk id="191" creationId="{37B99D6A-D813-471B-8E60-C53AB6F6B4F4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20T20:54:05.402" v="10618" actId="478"/>
          <ac:spMkLst>
            <pc:docMk/>
            <pc:sldMk cId="2517078577" sldId="7156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20T20:42:49.398" v="10429" actId="1076"/>
          <ac:picMkLst>
            <pc:docMk/>
            <pc:sldMk cId="2517078577" sldId="7156"/>
            <ac:picMk id="161" creationId="{E13C5919-77F2-41D8-A0C4-DC4737418CCC}"/>
          </ac:picMkLst>
        </pc:pic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57" creationId="{85668601-C71B-437D-A6C8-64C4F3C134F5}"/>
          </ac:cxnSpMkLst>
        </pc:cxnChg>
        <pc:cxnChg chg="add mod">
          <ac:chgData name="Al Brooks" userId="34fc579134f071c1" providerId="LiveId" clId="{BC849E4D-C8B5-43CA-B6A7-EB0CEB54F3EF}" dt="2021-04-20T20:41:16.125" v="10410"/>
          <ac:cxnSpMkLst>
            <pc:docMk/>
            <pc:sldMk cId="2517078577" sldId="7156"/>
            <ac:cxnSpMk id="162" creationId="{2C623859-6D0E-4976-A45C-7B1BF71F7F84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163" creationId="{208F37F3-ED42-4774-9E76-A32977372E66}"/>
          </ac:cxnSpMkLst>
        </pc:cxnChg>
        <pc:cxnChg chg="add mod">
          <ac:chgData name="Al Brooks" userId="34fc579134f071c1" providerId="LiveId" clId="{BC849E4D-C8B5-43CA-B6A7-EB0CEB54F3EF}" dt="2021-04-20T20:41:16.125" v="10410"/>
          <ac:cxnSpMkLst>
            <pc:docMk/>
            <pc:sldMk cId="2517078577" sldId="7156"/>
            <ac:cxnSpMk id="164" creationId="{FE5DB680-7147-470C-B691-0444E45E20E9}"/>
          </ac:cxnSpMkLst>
        </pc:cxnChg>
        <pc:cxnChg chg="add mod">
          <ac:chgData name="Al Brooks" userId="34fc579134f071c1" providerId="LiveId" clId="{BC849E4D-C8B5-43CA-B6A7-EB0CEB54F3EF}" dt="2021-04-20T20:41:16.125" v="10410"/>
          <ac:cxnSpMkLst>
            <pc:docMk/>
            <pc:sldMk cId="2517078577" sldId="7156"/>
            <ac:cxnSpMk id="165" creationId="{809CF722-C534-4AA1-A91B-EA5BABBCC6FF}"/>
          </ac:cxnSpMkLst>
        </pc:cxnChg>
        <pc:cxnChg chg="add mod">
          <ac:chgData name="Al Brooks" userId="34fc579134f071c1" providerId="LiveId" clId="{BC849E4D-C8B5-43CA-B6A7-EB0CEB54F3EF}" dt="2021-04-20T20:41:16.125" v="10410"/>
          <ac:cxnSpMkLst>
            <pc:docMk/>
            <pc:sldMk cId="2517078577" sldId="7156"/>
            <ac:cxnSpMk id="177" creationId="{8C771542-F2E1-4B08-8991-899DE2409996}"/>
          </ac:cxnSpMkLst>
        </pc:cxnChg>
        <pc:cxnChg chg="add mod">
          <ac:chgData name="Al Brooks" userId="34fc579134f071c1" providerId="LiveId" clId="{BC849E4D-C8B5-43CA-B6A7-EB0CEB54F3EF}" dt="2021-04-20T20:41:16.125" v="10410"/>
          <ac:cxnSpMkLst>
            <pc:docMk/>
            <pc:sldMk cId="2517078577" sldId="7156"/>
            <ac:cxnSpMk id="178" creationId="{9404257B-04E4-4476-9A25-C34A1450ECE2}"/>
          </ac:cxnSpMkLst>
        </pc:cxnChg>
        <pc:cxnChg chg="add mod">
          <ac:chgData name="Al Brooks" userId="34fc579134f071c1" providerId="LiveId" clId="{BC849E4D-C8B5-43CA-B6A7-EB0CEB54F3EF}" dt="2021-04-20T20:51:34.757" v="10598" actId="14100"/>
          <ac:cxnSpMkLst>
            <pc:docMk/>
            <pc:sldMk cId="2517078577" sldId="7156"/>
            <ac:cxnSpMk id="185" creationId="{487172FD-51BA-4EAC-8692-16B2EC5410BE}"/>
          </ac:cxnSpMkLst>
        </pc:cxnChg>
        <pc:cxnChg chg="add del mod">
          <ac:chgData name="Al Brooks" userId="34fc579134f071c1" providerId="LiveId" clId="{BC849E4D-C8B5-43CA-B6A7-EB0CEB54F3EF}" dt="2021-04-20T20:51:52.233" v="10602" actId="478"/>
          <ac:cxnSpMkLst>
            <pc:docMk/>
            <pc:sldMk cId="2517078577" sldId="7156"/>
            <ac:cxnSpMk id="187" creationId="{F67D45C5-C302-4725-ABAE-A5EE167A8243}"/>
          </ac:cxnSpMkLst>
        </pc:cxnChg>
        <pc:cxnChg chg="add mod">
          <ac:chgData name="Al Brooks" userId="34fc579134f071c1" providerId="LiveId" clId="{BC849E4D-C8B5-43CA-B6A7-EB0CEB54F3EF}" dt="2021-04-20T20:51:56.498" v="10603" actId="571"/>
          <ac:cxnSpMkLst>
            <pc:docMk/>
            <pc:sldMk cId="2517078577" sldId="7156"/>
            <ac:cxnSpMk id="188" creationId="{A56B6E2A-14CC-449F-8570-4B59B7AA069C}"/>
          </ac:cxnSpMkLst>
        </pc:cxnChg>
        <pc:cxnChg chg="add mod">
          <ac:chgData name="Al Brooks" userId="34fc579134f071c1" providerId="LiveId" clId="{BC849E4D-C8B5-43CA-B6A7-EB0CEB54F3EF}" dt="2021-04-20T20:53:02.611" v="10611" actId="14100"/>
          <ac:cxnSpMkLst>
            <pc:docMk/>
            <pc:sldMk cId="2517078577" sldId="7156"/>
            <ac:cxnSpMk id="190" creationId="{F73C5BBC-0754-4535-80F9-B7E4EFAD21B0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20T20:54:05.402" v="10618" actId="478"/>
          <ac:cxnSpMkLst>
            <pc:docMk/>
            <pc:sldMk cId="2517078577" sldId="7156"/>
            <ac:cxnSpMk id="225" creationId="{3B2E5016-D6DA-482F-BCE2-B5A64CE1D387}"/>
          </ac:cxnSpMkLst>
        </pc:cxnChg>
      </pc:sldChg>
      <pc:sldChg chg="modSp add mod">
        <pc:chgData name="Al Brooks" userId="34fc579134f071c1" providerId="LiveId" clId="{BC849E4D-C8B5-43CA-B6A7-EB0CEB54F3EF}" dt="2021-04-21T16:44:20.670" v="11304" actId="20577"/>
        <pc:sldMkLst>
          <pc:docMk/>
          <pc:sldMk cId="4036158989" sldId="7156"/>
        </pc:sldMkLst>
        <pc:spChg chg="mod">
          <ac:chgData name="Al Brooks" userId="34fc579134f071c1" providerId="LiveId" clId="{BC849E4D-C8B5-43CA-B6A7-EB0CEB54F3EF}" dt="2021-04-21T16:44:20.670" v="11304" actId="20577"/>
          <ac:spMkLst>
            <pc:docMk/>
            <pc:sldMk cId="4036158989" sldId="7156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BC849E4D-C8B5-43CA-B6A7-EB0CEB54F3EF}" dt="2021-04-21T21:42:26.637" v="12736" actId="2696"/>
        <pc:sldMkLst>
          <pc:docMk/>
          <pc:sldMk cId="624910601" sldId="7157"/>
        </pc:sldMkLst>
        <pc:spChg chg="mod">
          <ac:chgData name="Al Brooks" userId="34fc579134f071c1" providerId="LiveId" clId="{BC849E4D-C8B5-43CA-B6A7-EB0CEB54F3EF}" dt="2021-04-21T21:17:12.931" v="12607" actId="20577"/>
          <ac:spMkLst>
            <pc:docMk/>
            <pc:sldMk cId="624910601" sldId="7157"/>
            <ac:spMk id="5" creationId="{00000000-0000-0000-0000-000000000000}"/>
          </ac:spMkLst>
        </pc:spChg>
        <pc:spChg chg="mod ord">
          <ac:chgData name="Al Brooks" userId="34fc579134f071c1" providerId="LiveId" clId="{BC849E4D-C8B5-43CA-B6A7-EB0CEB54F3EF}" dt="2021-04-21T21:14:40.847" v="12568" actId="167"/>
          <ac:spMkLst>
            <pc:docMk/>
            <pc:sldMk cId="624910601" sldId="7157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156" creationId="{2F29DF87-9EB9-4B8E-AC3E-688ECE59C9DE}"/>
          </ac:spMkLst>
        </pc:spChg>
        <pc:spChg chg="mod">
          <ac:chgData name="Al Brooks" userId="34fc579134f071c1" providerId="LiveId" clId="{BC849E4D-C8B5-43CA-B6A7-EB0CEB54F3EF}" dt="2021-04-21T21:18:15.861" v="12646" actId="1076"/>
          <ac:spMkLst>
            <pc:docMk/>
            <pc:sldMk cId="624910601" sldId="7157"/>
            <ac:spMk id="158" creationId="{0DD02375-FE0A-4C67-B5A8-5397C78A7D7F}"/>
          </ac:spMkLst>
        </pc:spChg>
        <pc:spChg chg="add del mod">
          <ac:chgData name="Al Brooks" userId="34fc579134f071c1" providerId="LiveId" clId="{BC849E4D-C8B5-43CA-B6A7-EB0CEB54F3EF}" dt="2021-04-21T21:15:40.592" v="12574" actId="478"/>
          <ac:spMkLst>
            <pc:docMk/>
            <pc:sldMk cId="624910601" sldId="7157"/>
            <ac:spMk id="159" creationId="{D081ADD4-7563-4046-A180-61D39A67137C}"/>
          </ac:spMkLst>
        </pc:spChg>
        <pc:spChg chg="add del mod">
          <ac:chgData name="Al Brooks" userId="34fc579134f071c1" providerId="LiveId" clId="{BC849E4D-C8B5-43CA-B6A7-EB0CEB54F3EF}" dt="2021-04-21T21:13:49.562" v="12550" actId="478"/>
          <ac:spMkLst>
            <pc:docMk/>
            <pc:sldMk cId="624910601" sldId="7157"/>
            <ac:spMk id="161" creationId="{627CC3EF-64A7-4D45-8AAD-DCCA03A3A932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2" creationId="{47A4DBCE-55CA-40E2-BD80-FDCFDC10C301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3" creationId="{7DC5BBBC-13D1-4A06-B341-122AF1B95480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4" creationId="{EBA18387-5380-45CC-9A88-CB879FFAB743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5" creationId="{176DCD52-33D7-4B70-9B83-611368733CDC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6" creationId="{E88EE220-9E68-40EC-92AB-00ECD69A8304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7" creationId="{4E499CD0-1729-489D-9EA3-477D43847C9D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8" creationId="{992FC823-B74F-4C45-810B-B6B348D43F78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79" creationId="{D91DF647-B84A-44D0-A50C-A1796C7C2960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0" creationId="{2CB4A1CC-95BE-4B8B-936B-E4E678747EBD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1" creationId="{491299A0-9BE5-4780-98A8-F32C5B946CB8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2" creationId="{641BEF0A-D943-4ECA-B1F0-125A63FBFAD8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3" creationId="{F542A9BC-7185-403F-8891-BCC5022D2802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4" creationId="{C524F3C1-04C2-4C0C-AC24-9B39382CDA56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5" creationId="{B0FE589B-56FB-43F0-B6B1-EFB3CAB4556D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6" creationId="{C8BD6CA1-A8E6-4D92-B2CC-8719B77EF1EB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7" creationId="{F2DC9D8E-3486-40D1-8178-B8D02C204A5B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8" creationId="{0F40D521-D9A0-4360-BF6F-687D3993E098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89" creationId="{560F1ABB-EAFF-4D51-82E7-E77BC576ECA8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90" creationId="{1E9F5469-FC66-4AA9-ABBA-B1758CFA4C06}"/>
          </ac:spMkLst>
        </pc:spChg>
        <pc:spChg chg="add del mod">
          <ac:chgData name="Al Brooks" userId="34fc579134f071c1" providerId="LiveId" clId="{BC849E4D-C8B5-43CA-B6A7-EB0CEB54F3EF}" dt="2021-04-21T21:17:33.293" v="12612" actId="478"/>
          <ac:spMkLst>
            <pc:docMk/>
            <pc:sldMk cId="624910601" sldId="7157"/>
            <ac:spMk id="192" creationId="{3B3E8AA6-AF1D-4C45-83E1-999AC3F145F3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193" creationId="{8F128F05-A40A-410D-ABC0-1A0AD67B5441}"/>
          </ac:spMkLst>
        </pc:spChg>
        <pc:spChg chg="add del mod">
          <ac:chgData name="Al Brooks" userId="34fc579134f071c1" providerId="LiveId" clId="{BC849E4D-C8B5-43CA-B6A7-EB0CEB54F3EF}" dt="2021-04-21T21:16:20.011" v="12580" actId="478"/>
          <ac:spMkLst>
            <pc:docMk/>
            <pc:sldMk cId="624910601" sldId="7157"/>
            <ac:spMk id="194" creationId="{F4F51E9D-50F0-4823-BF6A-DA6698D69C44}"/>
          </ac:spMkLst>
        </pc:spChg>
        <pc:spChg chg="add del mod">
          <ac:chgData name="Al Brooks" userId="34fc579134f071c1" providerId="LiveId" clId="{BC849E4D-C8B5-43CA-B6A7-EB0CEB54F3EF}" dt="2021-04-21T21:16:18.794" v="12579" actId="478"/>
          <ac:spMkLst>
            <pc:docMk/>
            <pc:sldMk cId="624910601" sldId="7157"/>
            <ac:spMk id="195" creationId="{35E34E4C-229E-457A-BCD3-CFDD12E8B528}"/>
          </ac:spMkLst>
        </pc:spChg>
        <pc:spChg chg="add del mod">
          <ac:chgData name="Al Brooks" userId="34fc579134f071c1" providerId="LiveId" clId="{BC849E4D-C8B5-43CA-B6A7-EB0CEB54F3EF}" dt="2021-04-21T21:16:24.024" v="12583" actId="478"/>
          <ac:spMkLst>
            <pc:docMk/>
            <pc:sldMk cId="624910601" sldId="7157"/>
            <ac:spMk id="196" creationId="{A382D7F8-5523-4AFB-9F3F-4B8C8BF4838B}"/>
          </ac:spMkLst>
        </pc:spChg>
        <pc:spChg chg="add del mod">
          <ac:chgData name="Al Brooks" userId="34fc579134f071c1" providerId="LiveId" clId="{BC849E4D-C8B5-43CA-B6A7-EB0CEB54F3EF}" dt="2021-04-21T21:16:25.935" v="12584" actId="478"/>
          <ac:spMkLst>
            <pc:docMk/>
            <pc:sldMk cId="624910601" sldId="7157"/>
            <ac:spMk id="197" creationId="{9215AF72-FA93-4DA1-9F6A-72A760364357}"/>
          </ac:spMkLst>
        </pc:spChg>
        <pc:spChg chg="add del mod">
          <ac:chgData name="Al Brooks" userId="34fc579134f071c1" providerId="LiveId" clId="{BC849E4D-C8B5-43CA-B6A7-EB0CEB54F3EF}" dt="2021-04-21T21:16:29.406" v="12587" actId="478"/>
          <ac:spMkLst>
            <pc:docMk/>
            <pc:sldMk cId="624910601" sldId="7157"/>
            <ac:spMk id="198" creationId="{CAB80886-CD68-4A7C-B911-A54390632FFC}"/>
          </ac:spMkLst>
        </pc:spChg>
        <pc:spChg chg="add del mod">
          <ac:chgData name="Al Brooks" userId="34fc579134f071c1" providerId="LiveId" clId="{BC849E4D-C8B5-43CA-B6A7-EB0CEB54F3EF}" dt="2021-04-21T21:16:27.990" v="12585" actId="478"/>
          <ac:spMkLst>
            <pc:docMk/>
            <pc:sldMk cId="624910601" sldId="7157"/>
            <ac:spMk id="199" creationId="{5ADBA19B-99A6-40F7-A74A-F1FD065345FF}"/>
          </ac:spMkLst>
        </pc:spChg>
        <pc:spChg chg="add del mod">
          <ac:chgData name="Al Brooks" userId="34fc579134f071c1" providerId="LiveId" clId="{BC849E4D-C8B5-43CA-B6A7-EB0CEB54F3EF}" dt="2021-04-21T21:16:22.666" v="12582" actId="478"/>
          <ac:spMkLst>
            <pc:docMk/>
            <pc:sldMk cId="624910601" sldId="7157"/>
            <ac:spMk id="200" creationId="{815B16A4-8B28-4920-8722-9C5961BC2709}"/>
          </ac:spMkLst>
        </pc:spChg>
        <pc:spChg chg="add del mod">
          <ac:chgData name="Al Brooks" userId="34fc579134f071c1" providerId="LiveId" clId="{BC849E4D-C8B5-43CA-B6A7-EB0CEB54F3EF}" dt="2021-04-21T21:16:14.548" v="12578" actId="478"/>
          <ac:spMkLst>
            <pc:docMk/>
            <pc:sldMk cId="624910601" sldId="7157"/>
            <ac:spMk id="201" creationId="{3CB21710-6663-443D-951F-124BA56E0AA6}"/>
          </ac:spMkLst>
        </pc:spChg>
        <pc:spChg chg="add del mod">
          <ac:chgData name="Al Brooks" userId="34fc579134f071c1" providerId="LiveId" clId="{BC849E4D-C8B5-43CA-B6A7-EB0CEB54F3EF}" dt="2021-04-21T21:16:21.457" v="12581" actId="478"/>
          <ac:spMkLst>
            <pc:docMk/>
            <pc:sldMk cId="624910601" sldId="7157"/>
            <ac:spMk id="202" creationId="{F63BAFE3-8622-48E6-8AD1-510A7F77479D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203" creationId="{10DB7E5F-9BDB-4EAB-8514-5EDD55B4BAB1}"/>
          </ac:spMkLst>
        </pc:spChg>
        <pc:spChg chg="add del mod">
          <ac:chgData name="Al Brooks" userId="34fc579134f071c1" providerId="LiveId" clId="{BC849E4D-C8B5-43CA-B6A7-EB0CEB54F3EF}" dt="2021-04-21T21:17:26.844" v="12610" actId="478"/>
          <ac:spMkLst>
            <pc:docMk/>
            <pc:sldMk cId="624910601" sldId="7157"/>
            <ac:spMk id="204" creationId="{2E11BEA6-5ED6-4907-9F94-EF61DAA2716C}"/>
          </ac:spMkLst>
        </pc:spChg>
        <pc:spChg chg="add del mod">
          <ac:chgData name="Al Brooks" userId="34fc579134f071c1" providerId="LiveId" clId="{BC849E4D-C8B5-43CA-B6A7-EB0CEB54F3EF}" dt="2021-04-21T21:17:25.884" v="12608" actId="478"/>
          <ac:spMkLst>
            <pc:docMk/>
            <pc:sldMk cId="624910601" sldId="7157"/>
            <ac:spMk id="205" creationId="{19D548C5-712C-49DF-97B5-DE02AF1F5698}"/>
          </ac:spMkLst>
        </pc:spChg>
        <pc:spChg chg="add mod">
          <ac:chgData name="Al Brooks" userId="34fc579134f071c1" providerId="LiveId" clId="{BC849E4D-C8B5-43CA-B6A7-EB0CEB54F3EF}" dt="2021-04-21T21:16:56.762" v="12589" actId="1076"/>
          <ac:spMkLst>
            <pc:docMk/>
            <pc:sldMk cId="624910601" sldId="7157"/>
            <ac:spMk id="206" creationId="{C1CC81D0-3341-4DFC-BCDC-F636D58F0E19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207" creationId="{10D9BA93-BDCD-486E-A54F-36E78EF982F5}"/>
          </ac:spMkLst>
        </pc:spChg>
        <pc:spChg chg="add mod">
          <ac:chgData name="Al Brooks" userId="34fc579134f071c1" providerId="LiveId" clId="{BC849E4D-C8B5-43CA-B6A7-EB0CEB54F3EF}" dt="2021-04-21T21:13:53.131" v="12551" actId="1076"/>
          <ac:spMkLst>
            <pc:docMk/>
            <pc:sldMk cId="624910601" sldId="7157"/>
            <ac:spMk id="209" creationId="{3ED02193-AE52-4D6E-9D0D-EA51A5DB2D8F}"/>
          </ac:spMkLst>
        </pc:spChg>
        <pc:spChg chg="add del mod">
          <ac:chgData name="Al Brooks" userId="34fc579134f071c1" providerId="LiveId" clId="{BC849E4D-C8B5-43CA-B6A7-EB0CEB54F3EF}" dt="2021-04-21T21:16:11.031" v="12576" actId="478"/>
          <ac:spMkLst>
            <pc:docMk/>
            <pc:sldMk cId="624910601" sldId="7157"/>
            <ac:spMk id="210" creationId="{EEE3C297-E54A-4E86-B5DA-7CA0A6DC8099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212" creationId="{FE07B20E-9883-438D-9081-BEF9A30A1237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21T21:18:23.630" v="12647" actId="478"/>
          <ac:spMkLst>
            <pc:docMk/>
            <pc:sldMk cId="624910601" sldId="7157"/>
            <ac:spMk id="215" creationId="{EC39CA8B-DBE1-47F3-BF1F-B67C6859BE85}"/>
          </ac:spMkLst>
        </pc:spChg>
        <pc:spChg chg="add del mod">
          <ac:chgData name="Al Brooks" userId="34fc579134f071c1" providerId="LiveId" clId="{BC849E4D-C8B5-43CA-B6A7-EB0CEB54F3EF}" dt="2021-04-21T21:16:41.511" v="12588" actId="478"/>
          <ac:spMkLst>
            <pc:docMk/>
            <pc:sldMk cId="624910601" sldId="7157"/>
            <ac:spMk id="217" creationId="{281D7037-E27D-4C07-8CE4-B757FA50FAD7}"/>
          </ac:spMkLst>
        </pc:spChg>
        <pc:spChg chg="add mod">
          <ac:chgData name="Al Brooks" userId="34fc579134f071c1" providerId="LiveId" clId="{BC849E4D-C8B5-43CA-B6A7-EB0CEB54F3EF}" dt="2021-04-21T21:13:41.796" v="12548"/>
          <ac:spMkLst>
            <pc:docMk/>
            <pc:sldMk cId="624910601" sldId="7157"/>
            <ac:spMk id="218" creationId="{56CBF578-F8CB-4D21-A47E-58DF59A63877}"/>
          </ac:spMkLst>
        </pc:spChg>
        <pc:picChg chg="add mod ord">
          <ac:chgData name="Al Brooks" userId="34fc579134f071c1" providerId="LiveId" clId="{BC849E4D-C8B5-43CA-B6A7-EB0CEB54F3EF}" dt="2021-04-21T21:14:35.974" v="12567" actId="167"/>
          <ac:picMkLst>
            <pc:docMk/>
            <pc:sldMk cId="624910601" sldId="7157"/>
            <ac:picMk id="160" creationId="{8FA89520-C4AA-43DF-9BDB-1AB35BAB88B9}"/>
          </ac:picMkLst>
        </pc:picChg>
        <pc:picChg chg="add del mod">
          <ac:chgData name="Al Brooks" userId="34fc579134f071c1" providerId="LiveId" clId="{BC849E4D-C8B5-43CA-B6A7-EB0CEB54F3EF}" dt="2021-04-21T21:13:46.181" v="12549" actId="478"/>
          <ac:picMkLst>
            <pc:docMk/>
            <pc:sldMk cId="624910601" sldId="7157"/>
            <ac:picMk id="162" creationId="{D3041977-09B8-4E6F-8A1C-6BAB558E5804}"/>
          </ac:picMkLst>
        </pc:pic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57" creationId="{85668601-C71B-437D-A6C8-64C4F3C134F5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163" creationId="{208F37F3-ED42-4774-9E76-A32977372E66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4" creationId="{92D25C04-75A0-47DD-B053-ED091F5D79E7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5" creationId="{30E9D23C-30C6-4E19-84A2-487DC0CC3AE9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6" creationId="{4E0700DB-1FD9-46CE-8A61-44A6C2EB8E25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7" creationId="{A708CFA1-E7BB-40F6-82E0-BD2341A8E30B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8" creationId="{46633677-98AF-4EEB-90E9-3F98CC30CC3D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69" creationId="{FDE302ED-DE75-4492-9E2D-42B0E490E701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70" creationId="{CCE1671D-5075-42C9-8286-19D6A7F4EA81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171" creationId="{08AE2D95-6C83-40B2-ACFD-A4E0DC485D46}"/>
          </ac:cxnSpMkLst>
        </pc:cxnChg>
        <pc:cxnChg chg="add mod ord">
          <ac:chgData name="Al Brooks" userId="34fc579134f071c1" providerId="LiveId" clId="{BC849E4D-C8B5-43CA-B6A7-EB0CEB54F3EF}" dt="2021-04-21T21:14:33.385" v="12566" actId="167"/>
          <ac:cxnSpMkLst>
            <pc:docMk/>
            <pc:sldMk cId="624910601" sldId="7157"/>
            <ac:cxnSpMk id="191" creationId="{2681B8E0-5C30-430B-A920-B3FA3A17267D}"/>
          </ac:cxnSpMkLst>
        </pc:cxnChg>
        <pc:cxnChg chg="add mod">
          <ac:chgData name="Al Brooks" userId="34fc579134f071c1" providerId="LiveId" clId="{BC849E4D-C8B5-43CA-B6A7-EB0CEB54F3EF}" dt="2021-04-21T21:13:41.796" v="12548"/>
          <ac:cxnSpMkLst>
            <pc:docMk/>
            <pc:sldMk cId="624910601" sldId="7157"/>
            <ac:cxnSpMk id="208" creationId="{58749208-A2C0-421C-AE96-1691FDE3CA58}"/>
          </ac:cxnSpMkLst>
        </pc:cxnChg>
        <pc:cxnChg chg="add del mod">
          <ac:chgData name="Al Brooks" userId="34fc579134f071c1" providerId="LiveId" clId="{BC849E4D-C8B5-43CA-B6A7-EB0CEB54F3EF}" dt="2021-04-21T21:16:12.856" v="12577" actId="478"/>
          <ac:cxnSpMkLst>
            <pc:docMk/>
            <pc:sldMk cId="624910601" sldId="7157"/>
            <ac:cxnSpMk id="211" creationId="{074A2093-39E9-4718-BC3D-4E1980DF6B77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216" creationId="{DF1F8EA0-1A9E-4F9E-BE76-90158CC65E03}"/>
          </ac:cxnSpMkLst>
        </pc:cxnChg>
        <pc:cxnChg chg="add mod">
          <ac:chgData name="Al Brooks" userId="34fc579134f071c1" providerId="LiveId" clId="{BC849E4D-C8B5-43CA-B6A7-EB0CEB54F3EF}" dt="2021-04-21T21:14:59.581" v="12569" actId="571"/>
          <ac:cxnSpMkLst>
            <pc:docMk/>
            <pc:sldMk cId="624910601" sldId="7157"/>
            <ac:cxnSpMk id="219" creationId="{A1F19921-44DB-4FDA-B876-9FC3BC601793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21T21:18:23.630" v="12647" actId="478"/>
          <ac:cxnSpMkLst>
            <pc:docMk/>
            <pc:sldMk cId="624910601" sldId="715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BC849E4D-C8B5-43CA-B6A7-EB0CEB54F3EF}" dt="2021-04-19T21:13:53.707" v="8678" actId="47"/>
        <pc:sldMkLst>
          <pc:docMk/>
          <pc:sldMk cId="3050636525" sldId="7157"/>
        </pc:sldMkLst>
        <pc:spChg chg="mod">
          <ac:chgData name="Al Brooks" userId="34fc579134f071c1" providerId="LiveId" clId="{BC849E4D-C8B5-43CA-B6A7-EB0CEB54F3EF}" dt="2021-04-19T21:13:46.022" v="8676" actId="21"/>
          <ac:spMkLst>
            <pc:docMk/>
            <pc:sldMk cId="3050636525" sldId="7157"/>
            <ac:spMk id="5" creationId="{00000000-0000-0000-0000-000000000000}"/>
          </ac:spMkLst>
        </pc:spChg>
        <pc:spChg chg="del mod ord">
          <ac:chgData name="Al Brooks" userId="34fc579134f071c1" providerId="LiveId" clId="{BC849E4D-C8B5-43CA-B6A7-EB0CEB54F3EF}" dt="2021-04-19T20:50:14.095" v="8070" actId="478"/>
          <ac:spMkLst>
            <pc:docMk/>
            <pc:sldMk cId="3050636525" sldId="7157"/>
            <ac:spMk id="21" creationId="{D800B438-E78B-4C04-8812-E548DC25F1FB}"/>
          </ac:spMkLst>
        </pc:spChg>
        <pc:spChg chg="mod">
          <ac:chgData name="Al Brooks" userId="34fc579134f071c1" providerId="LiveId" clId="{BC849E4D-C8B5-43CA-B6A7-EB0CEB54F3EF}" dt="2021-04-19T21:03:53.174" v="8530" actId="1076"/>
          <ac:spMkLst>
            <pc:docMk/>
            <pc:sldMk cId="3050636525" sldId="7157"/>
            <ac:spMk id="158" creationId="{92515083-FA54-4B0D-9B3A-53F602B42816}"/>
          </ac:spMkLst>
        </pc:spChg>
        <pc:spChg chg="add mod">
          <ac:chgData name="Al Brooks" userId="34fc579134f071c1" providerId="LiveId" clId="{BC849E4D-C8B5-43CA-B6A7-EB0CEB54F3EF}" dt="2021-04-19T17:57:45.703" v="7553" actId="1076"/>
          <ac:spMkLst>
            <pc:docMk/>
            <pc:sldMk cId="3050636525" sldId="7157"/>
            <ac:spMk id="159" creationId="{F2212DB9-2978-4D84-85EC-DFB7C13C4649}"/>
          </ac:spMkLst>
        </pc:spChg>
        <pc:spChg chg="add mod ord">
          <ac:chgData name="Al Brooks" userId="34fc579134f071c1" providerId="LiveId" clId="{BC849E4D-C8B5-43CA-B6A7-EB0CEB54F3EF}" dt="2021-04-19T20:50:20.072" v="8072" actId="167"/>
          <ac:spMkLst>
            <pc:docMk/>
            <pc:sldMk cId="3050636525" sldId="7157"/>
            <ac:spMk id="161" creationId="{8ADC52FD-D73A-4011-A6F1-A4927962FB31}"/>
          </ac:spMkLst>
        </pc:spChg>
        <pc:picChg chg="add mod ord">
          <ac:chgData name="Al Brooks" userId="34fc579134f071c1" providerId="LiveId" clId="{BC849E4D-C8B5-43CA-B6A7-EB0CEB54F3EF}" dt="2021-04-19T20:50:11.790" v="8069" actId="167"/>
          <ac:picMkLst>
            <pc:docMk/>
            <pc:sldMk cId="3050636525" sldId="7157"/>
            <ac:picMk id="160" creationId="{3C79C742-89D8-4985-B050-3B3CEB618AA8}"/>
          </ac:picMkLst>
        </pc:picChg>
      </pc:sldChg>
      <pc:sldChg chg="addSp delSp modSp add del mod">
        <pc:chgData name="Al Brooks" userId="34fc579134f071c1" providerId="LiveId" clId="{BC849E4D-C8B5-43CA-B6A7-EB0CEB54F3EF}" dt="2021-04-20T20:56:36.420" v="10629" actId="2696"/>
        <pc:sldMkLst>
          <pc:docMk/>
          <pc:sldMk cId="4141714622" sldId="7157"/>
        </pc:sldMkLst>
        <pc:spChg chg="mod ord">
          <ac:chgData name="Al Brooks" userId="34fc579134f071c1" providerId="LiveId" clId="{BC849E4D-C8B5-43CA-B6A7-EB0CEB54F3EF}" dt="2021-04-20T20:40:23.331" v="10403" actId="167"/>
          <ac:spMkLst>
            <pc:docMk/>
            <pc:sldMk cId="4141714622" sldId="7157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87" creationId="{25666F5D-E49B-4620-A216-5557EA6513F4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88" creationId="{12CA4C67-0A37-404F-B485-F65A820CB432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89" creationId="{BB1DDB05-2129-457F-8000-814DFD28FB0B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0" creationId="{6A62748E-6172-4685-B09D-9512D22AE63A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1" creationId="{89A036D1-206C-41C2-ACF8-D2EF38F29368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2" creationId="{6BE242B7-DD74-48C2-A163-DCC11B6D731F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3" creationId="{9112DB26-7A4F-4E3C-A6F9-2789CFFD14D0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4" creationId="{889A4E9F-EDD3-4D5E-AE26-F2BC56FAABD4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5" creationId="{84D68F5F-119D-44F4-8425-78F3A706B829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6" creationId="{6F8A9BB8-AB55-445F-881B-01D86E16B616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8" creationId="{F30D672F-1FF6-44A5-9B1F-1AB938394C41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99" creationId="{BBEC3F2D-AA3B-48D4-8A46-3A492B671196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05" creationId="{6F14A4C8-D66D-487A-9C12-C615E38945E5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06" creationId="{2827A353-D259-47E2-AAAF-94ECE97C99F9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45" creationId="{0F1A6D27-170C-474D-B13F-25A4FC329532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46" creationId="{3A3B5A73-734D-4F14-AF03-59E49C1393B4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47" creationId="{F2736467-F1E6-468B-8348-AED56431B18B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48" creationId="{1D762EF8-5793-45F2-9CB0-5F6EE9FD273A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49" creationId="{FEF9E929-9AEA-4F0A-9E1C-DDB1B16B8211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55" creationId="{F3FEA192-85DF-4E39-9864-0C9B8A5C8D8C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156" creationId="{2F29DF87-9EB9-4B8E-AC3E-688ECE59C9DE}"/>
          </ac:spMkLst>
        </pc:spChg>
        <pc:spChg chg="del mod">
          <ac:chgData name="Al Brooks" userId="34fc579134f071c1" providerId="LiveId" clId="{BC849E4D-C8B5-43CA-B6A7-EB0CEB54F3EF}" dt="2021-04-20T20:54:47.268" v="10621" actId="478"/>
          <ac:spMkLst>
            <pc:docMk/>
            <pc:sldMk cId="4141714622" sldId="7157"/>
            <ac:spMk id="158" creationId="{BB18646D-E047-45CD-ADBD-6627E241E06F}"/>
          </ac:spMkLst>
        </pc:spChg>
        <pc:spChg chg="del">
          <ac:chgData name="Al Brooks" userId="34fc579134f071c1" providerId="LiveId" clId="{BC849E4D-C8B5-43CA-B6A7-EB0CEB54F3EF}" dt="2021-04-20T20:55:27.246" v="10625" actId="478"/>
          <ac:spMkLst>
            <pc:docMk/>
            <pc:sldMk cId="4141714622" sldId="7157"/>
            <ac:spMk id="159" creationId="{B2C56F9D-D1B8-4F43-964D-C405DB8B531A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65" creationId="{E8678564-A169-45CF-AD65-32505890BF46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66" creationId="{795F7082-D5D5-4F55-97E5-34AE4BB5DD2F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67" creationId="{0F75240F-C1B0-4BA0-BEC3-9BDF79AF9C9C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68" creationId="{68916E84-B91E-4C76-B342-D43A4BBF5F8E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69" creationId="{31A61B38-2247-451D-AD49-D6AAF28A3095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70" creationId="{4135668E-C329-4AED-B3E0-7C78276B8F7B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71" creationId="{88DDCF84-8018-4735-9E91-16354F09536E}"/>
          </ac:spMkLst>
        </pc:spChg>
        <pc:spChg chg="add mod">
          <ac:chgData name="Al Brooks" userId="34fc579134f071c1" providerId="LiveId" clId="{BC849E4D-C8B5-43CA-B6A7-EB0CEB54F3EF}" dt="2021-04-20T20:41:40.382" v="10411"/>
          <ac:spMkLst>
            <pc:docMk/>
            <pc:sldMk cId="4141714622" sldId="7157"/>
            <ac:spMk id="172" creationId="{941C5361-738D-44E3-937B-0DF05F8278CA}"/>
          </ac:spMkLst>
        </pc:spChg>
        <pc:spChg chg="add mod">
          <ac:chgData name="Al Brooks" userId="34fc579134f071c1" providerId="LiveId" clId="{BC849E4D-C8B5-43CA-B6A7-EB0CEB54F3EF}" dt="2021-04-20T20:43:08.196" v="10434"/>
          <ac:spMkLst>
            <pc:docMk/>
            <pc:sldMk cId="4141714622" sldId="7157"/>
            <ac:spMk id="173" creationId="{B4DF0F27-89D5-4496-B19F-FD4DF02C6968}"/>
          </ac:spMkLst>
        </pc:spChg>
        <pc:spChg chg="add mod">
          <ac:chgData name="Al Brooks" userId="34fc579134f071c1" providerId="LiveId" clId="{BC849E4D-C8B5-43CA-B6A7-EB0CEB54F3EF}" dt="2021-04-20T20:55:01.598" v="10623"/>
          <ac:spMkLst>
            <pc:docMk/>
            <pc:sldMk cId="4141714622" sldId="7157"/>
            <ac:spMk id="174" creationId="{B6E43E45-E284-46E2-8B29-6CE86DDBABE7}"/>
          </ac:spMkLst>
        </pc:spChg>
        <pc:spChg chg="add mod">
          <ac:chgData name="Al Brooks" userId="34fc579134f071c1" providerId="LiveId" clId="{BC849E4D-C8B5-43CA-B6A7-EB0CEB54F3EF}" dt="2021-04-20T20:55:01.598" v="10623"/>
          <ac:spMkLst>
            <pc:docMk/>
            <pc:sldMk cId="4141714622" sldId="7157"/>
            <ac:spMk id="175" creationId="{857B899A-3720-4D78-96C7-8032BB3E8188}"/>
          </ac:spMkLst>
        </pc:spChg>
        <pc:spChg chg="add mod">
          <ac:chgData name="Al Brooks" userId="34fc579134f071c1" providerId="LiveId" clId="{BC849E4D-C8B5-43CA-B6A7-EB0CEB54F3EF}" dt="2021-04-20T20:55:38.846" v="10626"/>
          <ac:spMkLst>
            <pc:docMk/>
            <pc:sldMk cId="4141714622" sldId="7157"/>
            <ac:spMk id="178" creationId="{B7AD45B0-DE8E-4F4B-BB66-857A9400EA42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213" creationId="{028B65B0-1B1D-4722-BB86-B0B46EEBBCD9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214" creationId="{E9C62E5E-37AF-493F-A569-7F117C392307}"/>
          </ac:spMkLst>
        </pc:spChg>
        <pc:spChg chg="del">
          <ac:chgData name="Al Brooks" userId="34fc579134f071c1" providerId="LiveId" clId="{BC849E4D-C8B5-43CA-B6A7-EB0CEB54F3EF}" dt="2021-04-20T20:56:02.329" v="10627" actId="478"/>
          <ac:spMkLst>
            <pc:docMk/>
            <pc:sldMk cId="4141714622" sldId="7157"/>
            <ac:spMk id="215" creationId="{EC39CA8B-DBE1-47F3-BF1F-B67C6859BE85}"/>
          </ac:spMkLst>
        </pc:spChg>
        <pc:picChg chg="add mod ord">
          <ac:chgData name="Al Brooks" userId="34fc579134f071c1" providerId="LiveId" clId="{BC849E4D-C8B5-43CA-B6A7-EB0CEB54F3EF}" dt="2021-04-20T20:40:16.229" v="10401" actId="167"/>
          <ac:picMkLst>
            <pc:docMk/>
            <pc:sldMk cId="4141714622" sldId="7157"/>
            <ac:picMk id="160" creationId="{5D9A375A-2FC2-472C-848C-B83BF051B6AB}"/>
          </ac:picMkLst>
        </pc:pic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86" creationId="{9E371C52-21E3-44DC-A4C6-8B883834DDE7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97" creationId="{5AA68552-46EC-4C0C-B1FD-5CAB5BD42F8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0" creationId="{F759106E-02AC-415C-B1C6-456F6EDA939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1" creationId="{964E8F1B-21D9-453D-8E73-F231FDDF52E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2" creationId="{EDCFD4AD-A9B4-4A46-A602-01B9AF10A98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3" creationId="{EE382338-E9C5-495C-B48B-ADE777DB33C0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4" creationId="{C606584E-0FDA-407E-8E2D-DC45656BE53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7" creationId="{8A18C700-D29C-40F2-8C9F-B2BCBD0A3695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8" creationId="{D4B4885C-D2F4-430E-A03A-4B47E0CCB144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09" creationId="{D8C349FD-7878-4ED5-86CE-1F355277E417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0" creationId="{0348CF81-B42C-4495-92D1-097578FB8CB7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1" creationId="{768AC6C1-D392-4006-8F94-FCC4050DE774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2" creationId="{83610BD8-B3A2-4B73-B6AA-95792E35403F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3" creationId="{B380E40D-F517-40F7-946B-405BE73B859A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4" creationId="{4336F9E6-6C34-4935-BFDE-008AF976E582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5" creationId="{0FD2888E-04D8-41E5-BE3A-B865D265107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6" creationId="{B25CCE26-6E97-49ED-AD90-C1F8AC71C8EE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7" creationId="{3B8D053C-EC70-4374-837A-D0E215D24E9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8" creationId="{CB5D8626-3FD5-4C87-8426-486F47CACE3E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19" creationId="{ABDE5666-007D-40D7-A6FF-16A3E3389D9E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0" creationId="{70457ECF-45C0-4627-8685-E4BC09AAF019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1" creationId="{A2799C76-3522-4CDF-81A0-9E731E9A4A2B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2" creationId="{E03534DE-3FEE-40AF-A111-16ED8153BE44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3" creationId="{C8BF34F4-0710-4B34-A034-BE8C8056E0B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4" creationId="{E7143F38-2625-4D99-A4F4-1CC84603E8D6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5" creationId="{7478570E-4596-4297-9E85-07636A99E602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6" creationId="{822F0BC5-4BB1-4BC8-9433-2D6A616233E7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7" creationId="{204E2BBA-776E-418C-922E-C1DA63D05A8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8" creationId="{584FF4AF-0494-41BE-88A7-F0BCAA3DBBA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29" creationId="{7EB345C3-0487-40BE-9890-E277615BDE79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0" creationId="{6A75D8BA-BAC0-44D4-8208-E7F0C229D596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1" creationId="{F3A08AD2-E0BA-4FF4-B482-00CE640FDD69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2" creationId="{A5644FA9-F0AE-4E3E-BB81-09172A69685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3" creationId="{28E122BD-0D11-4B54-BF5E-C34593B0E7E4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4" creationId="{621A5F96-D755-4B23-BC2E-9DE0F9614A37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5" creationId="{AC671925-0620-41DB-ABD8-819BFEF51F2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6" creationId="{7383A2A8-7D85-4752-A4FF-9E6D9ADAF795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7" creationId="{319BC358-F9F4-43A1-9E5D-E39937087DF9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8" creationId="{B86DF8DE-2CFC-4500-8A80-F71CC3C0A81B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39" creationId="{9275A5CF-D2A1-467A-ACEC-A5F002C5C9E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40" creationId="{5077BC83-F767-4E88-913F-624BBB539905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41" creationId="{ED88220F-6BAA-4B73-A694-8DEEFE4C5B6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42" creationId="{2DDB1431-ED6E-49EB-BBB5-992D9A37B2DC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43" creationId="{64E68D0E-BDAA-4703-BA85-E06F63406D94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44" creationId="{7C52B283-A076-4E65-8E08-307651D53BE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0" creationId="{0F90BE6E-89F8-4CAA-9E0F-0D8906E56B2F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1" creationId="{4EE8E456-BE82-411E-99E5-C00A5D7ECD2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2" creationId="{64AF23E9-C27D-4A0F-91C0-6B2328258519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3" creationId="{C45700B3-9F6C-4624-AD10-C7FB69C12C18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4" creationId="{CA235BAA-2538-4CF7-A032-5905A0E6D39A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57" creationId="{85668601-C71B-437D-A6C8-64C4F3C134F5}"/>
          </ac:cxnSpMkLst>
        </pc:cxnChg>
        <pc:cxnChg chg="add mod">
          <ac:chgData name="Al Brooks" userId="34fc579134f071c1" providerId="LiveId" clId="{BC849E4D-C8B5-43CA-B6A7-EB0CEB54F3EF}" dt="2021-04-20T20:41:40.382" v="10411"/>
          <ac:cxnSpMkLst>
            <pc:docMk/>
            <pc:sldMk cId="4141714622" sldId="7157"/>
            <ac:cxnSpMk id="161" creationId="{1D8C9FE0-16CC-4E8E-AB23-7CFEEF02AA69}"/>
          </ac:cxnSpMkLst>
        </pc:cxnChg>
        <pc:cxnChg chg="add mod">
          <ac:chgData name="Al Brooks" userId="34fc579134f071c1" providerId="LiveId" clId="{BC849E4D-C8B5-43CA-B6A7-EB0CEB54F3EF}" dt="2021-04-20T20:41:40.382" v="10411"/>
          <ac:cxnSpMkLst>
            <pc:docMk/>
            <pc:sldMk cId="4141714622" sldId="7157"/>
            <ac:cxnSpMk id="162" creationId="{0E8695F4-A51D-4871-9998-646A3D8D7D91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163" creationId="{208F37F3-ED42-4774-9E76-A32977372E66}"/>
          </ac:cxnSpMkLst>
        </pc:cxnChg>
        <pc:cxnChg chg="add mod">
          <ac:chgData name="Al Brooks" userId="34fc579134f071c1" providerId="LiveId" clId="{BC849E4D-C8B5-43CA-B6A7-EB0CEB54F3EF}" dt="2021-04-20T20:41:40.382" v="10411"/>
          <ac:cxnSpMkLst>
            <pc:docMk/>
            <pc:sldMk cId="4141714622" sldId="7157"/>
            <ac:cxnSpMk id="164" creationId="{E3EBD858-160D-486E-A582-D419DDAC3983}"/>
          </ac:cxnSpMkLst>
        </pc:cxnChg>
        <pc:cxnChg chg="add mod">
          <ac:chgData name="Al Brooks" userId="34fc579134f071c1" providerId="LiveId" clId="{BC849E4D-C8B5-43CA-B6A7-EB0CEB54F3EF}" dt="2021-04-20T20:55:01.598" v="10623"/>
          <ac:cxnSpMkLst>
            <pc:docMk/>
            <pc:sldMk cId="4141714622" sldId="7157"/>
            <ac:cxnSpMk id="176" creationId="{342CE957-D67C-463E-8458-561389591641}"/>
          </ac:cxnSpMkLst>
        </pc:cxnChg>
        <pc:cxnChg chg="add mod">
          <ac:chgData name="Al Brooks" userId="34fc579134f071c1" providerId="LiveId" clId="{BC849E4D-C8B5-43CA-B6A7-EB0CEB54F3EF}" dt="2021-04-20T20:55:01.598" v="10623"/>
          <ac:cxnSpMkLst>
            <pc:docMk/>
            <pc:sldMk cId="4141714622" sldId="7157"/>
            <ac:cxnSpMk id="177" creationId="{A94EC07B-05F8-4316-AC48-08EE8BD68D40}"/>
          </ac:cxnSpMkLst>
        </pc:cxnChg>
        <pc:cxnChg chg="add mod">
          <ac:chgData name="Al Brooks" userId="34fc579134f071c1" providerId="LiveId" clId="{BC849E4D-C8B5-43CA-B6A7-EB0CEB54F3EF}" dt="2021-04-20T20:55:38.846" v="10626"/>
          <ac:cxnSpMkLst>
            <pc:docMk/>
            <pc:sldMk cId="4141714622" sldId="7157"/>
            <ac:cxnSpMk id="179" creationId="{8E8CA091-44CB-415C-BB23-64F42E058F9F}"/>
          </ac:cxnSpMkLst>
        </pc:cxnChg>
        <pc:cxnChg chg="add mod">
          <ac:chgData name="Al Brooks" userId="34fc579134f071c1" providerId="LiveId" clId="{BC849E4D-C8B5-43CA-B6A7-EB0CEB54F3EF}" dt="2021-04-20T20:56:16.030" v="10628"/>
          <ac:cxnSpMkLst>
            <pc:docMk/>
            <pc:sldMk cId="4141714622" sldId="7157"/>
            <ac:cxnSpMk id="180" creationId="{4DCF9F70-4B37-46C0-9F7E-CC955AD47CA2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216" creationId="{DF1F8EA0-1A9E-4F9E-BE76-90158CC65E03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222" creationId="{9A62064B-5623-4C4D-8A10-8AFB06FEC105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223" creationId="{1738B617-5693-4B06-AC9B-89582C43D81C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224" creationId="{EEC20263-9EDB-4055-B68D-103AC3620A00}"/>
          </ac:cxnSpMkLst>
        </pc:cxnChg>
        <pc:cxnChg chg="del">
          <ac:chgData name="Al Brooks" userId="34fc579134f071c1" providerId="LiveId" clId="{BC849E4D-C8B5-43CA-B6A7-EB0CEB54F3EF}" dt="2021-04-20T20:56:02.329" v="10627" actId="478"/>
          <ac:cxnSpMkLst>
            <pc:docMk/>
            <pc:sldMk cId="4141714622" sldId="7157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BC849E4D-C8B5-43CA-B6A7-EB0CEB54F3EF}" dt="2021-04-20T16:05:12.494" v="8849" actId="47"/>
        <pc:sldMkLst>
          <pc:docMk/>
          <pc:sldMk cId="2013378493" sldId="7158"/>
        </pc:sldMkLst>
        <pc:spChg chg="mod ord">
          <ac:chgData name="Al Brooks" userId="34fc579134f071c1" providerId="LiveId" clId="{BC849E4D-C8B5-43CA-B6A7-EB0CEB54F3EF}" dt="2021-04-19T21:25:09.974" v="8846" actId="113"/>
          <ac:spMkLst>
            <pc:docMk/>
            <pc:sldMk cId="2013378493" sldId="7158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9T20:49:22.971" v="8055" actId="1076"/>
          <ac:spMkLst>
            <pc:docMk/>
            <pc:sldMk cId="2013378493" sldId="7158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156" creationId="{90737D70-5292-4114-B1A5-9CFE7025F18B}"/>
          </ac:spMkLst>
        </pc:spChg>
        <pc:spChg chg="add mod">
          <ac:chgData name="Al Brooks" userId="34fc579134f071c1" providerId="LiveId" clId="{BC849E4D-C8B5-43CA-B6A7-EB0CEB54F3EF}" dt="2021-04-19T20:49:06.495" v="8050"/>
          <ac:spMkLst>
            <pc:docMk/>
            <pc:sldMk cId="2013378493" sldId="7158"/>
            <ac:spMk id="171" creationId="{4C4220F3-FD45-4E81-8764-F68F69EFAC1D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75" creationId="{F0D39F33-8CB9-42AC-B166-8CB39E67E08B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76" creationId="{61BA473E-36D6-467A-A5E1-DC6F48CE96A8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77" creationId="{83D5A106-3944-44FE-B8CF-D6669189550B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78" creationId="{5105A85F-9A5E-4C74-B303-91A58AAB668B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79" creationId="{CC200B84-3AF5-42D0-A921-430E787518A5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0" creationId="{6F4CE5A4-378F-475B-A1BB-E09307FC2A31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1" creationId="{4DBFCE5A-5A79-46AB-8778-F91E3328D1E9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2" creationId="{83C16EEC-FADC-4483-A5B6-9257510C2895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3" creationId="{D0A9073D-6B0C-46AD-93BB-DD572E3248B9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4" creationId="{26585C33-1C68-4BB6-AC7C-55C2F0BC10B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5" creationId="{DB76B1C0-C735-48BA-93AE-AF3809E4264D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6" creationId="{5E7FAC85-5420-4984-B11F-2DEF3DA93266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7" creationId="{72134F73-D017-40EF-8238-5AD1B282A4FD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8" creationId="{A48BC42B-67EF-4C3A-9C90-0E4A0C494F0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89" creationId="{156D04A8-598A-4458-9C67-9C2340FB67FF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0" creationId="{4EB84D91-E4B5-4274-BEAC-2B39E430DC54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1" creationId="{568DD1B7-1AB0-447A-89A3-AED8F3CF7522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2" creationId="{4A022C20-7152-4017-9067-8E384C5B552E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3" creationId="{8066A660-E1D1-43F0-901F-6B15552E7B7B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4" creationId="{B949288F-17BE-41B6-BE11-74FED7E47FC7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5" creationId="{17A965A7-CED7-40A9-B4CF-BB61033B271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7" creationId="{834C3C52-3106-4B3C-8064-2CDF8516AC44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8" creationId="{E660D369-D0FF-4088-8E3F-65415A34D344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199" creationId="{8FB42DB0-794C-4D8D-9026-2B9478224A3B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0" creationId="{C366396A-A203-4F7B-A8A1-B87AFD710E8E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1" creationId="{95287A45-8EC7-4442-BAD6-CF3BCF1DE6CE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2" creationId="{7FA8132E-F946-4485-845B-C3632005AA77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3" creationId="{4B9C2E08-40BF-4721-9DB3-01AC4E2A8F3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4" creationId="{EE69B8B4-EA5D-4B5F-BB0C-AD7706C81814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5" creationId="{59B6C610-3E1D-4B3B-B8A2-4A4DE59CBD46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6" creationId="{30127555-8FCA-4569-95A9-753DCF6F5EA2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7" creationId="{C866908E-6E3E-4D06-8B67-983D179A63F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8" creationId="{B5A49430-F790-480D-9813-9ACFF5F68FEA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09" creationId="{33F44CE8-93B4-465D-9701-556CB98A95A2}"/>
          </ac:spMkLst>
        </pc:spChg>
        <pc:spChg chg="del mod">
          <ac:chgData name="Al Brooks" userId="34fc579134f071c1" providerId="LiveId" clId="{BC849E4D-C8B5-43CA-B6A7-EB0CEB54F3EF}" dt="2021-04-19T20:49:17.628" v="8053" actId="478"/>
          <ac:spMkLst>
            <pc:docMk/>
            <pc:sldMk cId="2013378493" sldId="7158"/>
            <ac:spMk id="210" creationId="{9ED8868F-E772-4E63-9053-EA93F1D02E91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9T21:00:28.400" v="8383" actId="478"/>
          <ac:spMkLst>
            <pc:docMk/>
            <pc:sldMk cId="2013378493" sldId="7158"/>
            <ac:spMk id="215" creationId="{38A57D53-D512-445D-9B9C-C439C628D974}"/>
          </ac:spMkLst>
        </pc:spChg>
        <pc:picChg chg="del mod modCrop">
          <ac:chgData name="Al Brooks" userId="34fc579134f071c1" providerId="LiveId" clId="{BC849E4D-C8B5-43CA-B6A7-EB0CEB54F3EF}" dt="2021-04-19T20:49:13.083" v="8052" actId="21"/>
          <ac:picMkLst>
            <pc:docMk/>
            <pc:sldMk cId="2013378493" sldId="7158"/>
            <ac:picMk id="3" creationId="{2058602E-54D6-46BD-AFFF-067BA21A4BFB}"/>
          </ac:picMkLst>
        </pc:picChg>
        <pc:picChg chg="add mod">
          <ac:chgData name="Al Brooks" userId="34fc579134f071c1" providerId="LiveId" clId="{BC849E4D-C8B5-43CA-B6A7-EB0CEB54F3EF}" dt="2021-04-19T20:49:19.747" v="8054"/>
          <ac:picMkLst>
            <pc:docMk/>
            <pc:sldMk cId="2013378493" sldId="7158"/>
            <ac:picMk id="172" creationId="{695DD4D1-C537-417D-B2A6-79A753E26057}"/>
          </ac:picMkLst>
        </pc:pic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57" creationId="{14E4FAA3-5C06-45D6-B666-B2B730D5F92C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58" creationId="{8A88D8C1-8354-498B-BDCB-4CDEC36F8F9B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59" creationId="{0B1F7D20-A2C5-4CBB-88A4-2671B487DD29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0" creationId="{FDDAA960-7EEA-46E2-835C-AA02F2BE311E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1" creationId="{D325D271-3EB2-4592-8B87-69155ECD26F8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2" creationId="{6AE7FFA0-9E84-4CD9-AF6E-8833188495C8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163" creationId="{ACCA4E60-9F40-40CD-8BFE-92D35F8163F5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4" creationId="{C7875899-C7B1-4328-A809-9F9A5C5EBF8E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5" creationId="{397974FB-B12E-4AF3-BC8D-91C6BC7D5E99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6" creationId="{9EE38196-BD69-48AB-9350-F7DBD2081D07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7" creationId="{14085A1C-BEC2-4AEF-A1AF-5F5815B36D1C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8" creationId="{0AA50CA6-8FB9-4F6A-8934-0C5D2DA7A74C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69" creationId="{0DC89942-4188-4A69-9D62-781F0CC6BEA8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70" creationId="{0E2AAB26-6D51-42D4-92E9-E3CA058AB20C}"/>
          </ac:cxnSpMkLst>
        </pc:cxnChg>
        <pc:cxnChg chg="del mod">
          <ac:chgData name="Al Brooks" userId="34fc579134f071c1" providerId="LiveId" clId="{BC849E4D-C8B5-43CA-B6A7-EB0CEB54F3EF}" dt="2021-04-19T20:49:17.628" v="8053" actId="478"/>
          <ac:cxnSpMkLst>
            <pc:docMk/>
            <pc:sldMk cId="2013378493" sldId="7158"/>
            <ac:cxnSpMk id="174" creationId="{AB643D6D-2F08-4F56-B4A4-12F5987C53B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9T21:00:28.400" v="8383" actId="478"/>
          <ac:cxnSpMkLst>
            <pc:docMk/>
            <pc:sldMk cId="2013378493" sldId="7158"/>
            <ac:cxnSpMk id="225" creationId="{A625811E-C1DE-4E15-B834-5A89506347CD}"/>
          </ac:cxnSpMkLst>
        </pc:cxnChg>
      </pc:sldChg>
      <pc:sldChg chg="addSp delSp modSp add mod modClrScheme chgLayout">
        <pc:chgData name="Al Brooks" userId="34fc579134f071c1" providerId="LiveId" clId="{BC849E4D-C8B5-43CA-B6A7-EB0CEB54F3EF}" dt="2021-04-21T21:00:35.416" v="12471" actId="113"/>
        <pc:sldMkLst>
          <pc:docMk/>
          <pc:sldMk cId="3008614344" sldId="7158"/>
        </pc:sldMkLst>
        <pc:spChg chg="mod ord">
          <ac:chgData name="Al Brooks" userId="34fc579134f071c1" providerId="LiveId" clId="{BC849E4D-C8B5-43CA-B6A7-EB0CEB54F3EF}" dt="2021-04-21T21:00:35.416" v="12471" actId="113"/>
          <ac:spMkLst>
            <pc:docMk/>
            <pc:sldMk cId="3008614344" sldId="7158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21T21:00:10.640" v="12432" actId="1076"/>
          <ac:spMkLst>
            <pc:docMk/>
            <pc:sldMk cId="3008614344" sldId="7158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156" creationId="{90737D70-5292-4114-B1A5-9CFE7025F18B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67" creationId="{94D2F91B-91DD-455C-B60E-E6FAB0C7DFB6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68" creationId="{3A030DCC-5043-4F09-AA42-7C247849656F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69" creationId="{0CA6E2F5-83E3-481B-B785-225812DEBC86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0" creationId="{7EE273F6-91DA-4486-9F39-C0AEA91D9235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1" creationId="{05850A55-EBDA-43F5-9AFA-B33E655E9D4E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2" creationId="{B27B7A3B-5B24-49A3-8B3E-14B1B58C365E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3" creationId="{3138108E-9804-4550-868E-79CEAADADFBF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4" creationId="{63F4E486-47C5-46DB-A678-FC995E10207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5" creationId="{1E67BC1A-9BF4-4585-922C-DB04481CEBB7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6" creationId="{4836E8E8-B4E9-4242-9A73-A3B22C067290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7" creationId="{221E8432-A981-42C4-B218-E03AF3415C99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8" creationId="{35C2502F-F90A-4832-A170-3E8779B4CB6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79" creationId="{9C16B0E4-FB9D-4DBD-BAAE-1089A65D9059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0" creationId="{11391BA3-A47D-4617-AB5A-DB19CC90F401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1" creationId="{10F90966-0F92-44B0-8E83-64ABA919EB41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2" creationId="{84BCC805-4796-4923-BDF0-D285FBD53016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3" creationId="{D433C9AC-07C9-4CC5-B656-7ECBCA532C2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4" creationId="{BB3586AF-E5CE-4F87-9811-D065F19DBE46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5" creationId="{4AB54EF2-4EAD-4902-B6A7-93797B14D319}"/>
          </ac:spMkLst>
        </pc:spChg>
        <pc:spChg chg="del mod">
          <ac:chgData name="Al Brooks" userId="34fc579134f071c1" providerId="LiveId" clId="{BC849E4D-C8B5-43CA-B6A7-EB0CEB54F3EF}" dt="2021-04-21T21:00:01.341" v="12428" actId="478"/>
          <ac:spMkLst>
            <pc:docMk/>
            <pc:sldMk cId="3008614344" sldId="7158"/>
            <ac:spMk id="187" creationId="{1290825D-109A-4DD8-812E-FEF130E0D6F1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8" creationId="{2269DDB9-9A23-42F5-B7EE-E0164635B408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89" creationId="{F734109A-3DBD-4B9D-BC95-9169B4F0ADE5}"/>
          </ac:spMkLst>
        </pc:spChg>
        <pc:spChg chg="add mod">
          <ac:chgData name="Al Brooks" userId="34fc579134f071c1" providerId="LiveId" clId="{BC849E4D-C8B5-43CA-B6A7-EB0CEB54F3EF}" dt="2021-04-21T20:59:04.810" v="12413"/>
          <ac:spMkLst>
            <pc:docMk/>
            <pc:sldMk cId="3008614344" sldId="7158"/>
            <ac:spMk id="190" creationId="{FEE0589D-CC7B-4CF7-BADB-2F4FC174C713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2" creationId="{46EAD786-D214-4D72-9CE2-C8FC921CB08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3" creationId="{A97609BD-60E5-46C8-9A18-0C4369CD0D55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4" creationId="{01347F21-6E7E-440C-9417-BB0243C43417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5" creationId="{32577695-24F0-4395-8736-CB1F3CCBA74F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6" creationId="{05604096-EDDA-4BD0-9C0E-38831D75EA84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7" creationId="{C4ACA3C3-A628-4AAF-998E-8EA5E014ACDD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8" creationId="{441A10B7-656E-49FC-8208-9E7416799FF6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199" creationId="{CB3FEF83-400C-45D2-A5F3-C528B1737818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1" creationId="{64510055-0A97-45FF-88DD-1024605B688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2" creationId="{6DCD5305-ECD5-49BE-A085-9C64F0F01D41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3" creationId="{4D736961-4125-4DC5-8408-9BE9A8F15817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4" creationId="{A8D1927D-DC2E-4675-B9C6-F866509D35BC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5" creationId="{5CFF3B82-B083-4D90-A3DD-C49F1EC93DFA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6" creationId="{F0546850-241E-4809-85C4-1AFCF55CD6F2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08" creationId="{6E7FB83A-4A1E-4097-A19D-99AA12EA3F8B}"/>
          </ac:spMkLst>
        </pc:spChg>
        <pc:spChg chg="del mod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209" creationId="{9A943A73-5B06-4CCC-B84C-60E266E66D93}"/>
          </ac:spMkLst>
        </pc:spChg>
        <pc:spChg chg="del mod">
          <ac:chgData name="Al Brooks" userId="34fc579134f071c1" providerId="LiveId" clId="{BC849E4D-C8B5-43CA-B6A7-EB0CEB54F3EF}" dt="2021-04-21T20:59:52.686" v="12425" actId="478"/>
          <ac:spMkLst>
            <pc:docMk/>
            <pc:sldMk cId="3008614344" sldId="7158"/>
            <ac:spMk id="210" creationId="{5505CAD9-1AA1-45BB-A600-3818FB990934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21T20:59:56.743" v="12426" actId="478"/>
          <ac:spMkLst>
            <pc:docMk/>
            <pc:sldMk cId="3008614344" sldId="7158"/>
            <ac:spMk id="215" creationId="{38A57D53-D512-445D-9B9C-C439C628D974}"/>
          </ac:spMkLst>
        </pc:spChg>
        <pc:picChg chg="del mod modCrop">
          <ac:chgData name="Al Brooks" userId="34fc579134f071c1" providerId="LiveId" clId="{BC849E4D-C8B5-43CA-B6A7-EB0CEB54F3EF}" dt="2021-04-21T20:59:11.715" v="12415" actId="21"/>
          <ac:picMkLst>
            <pc:docMk/>
            <pc:sldMk cId="3008614344" sldId="7158"/>
            <ac:picMk id="3" creationId="{E5C37BD7-EE0B-458C-9FB7-1078F82AE05B}"/>
          </ac:picMkLst>
        </pc:picChg>
        <pc:picChg chg="add del mod">
          <ac:chgData name="Al Brooks" userId="34fc579134f071c1" providerId="LiveId" clId="{BC849E4D-C8B5-43CA-B6A7-EB0CEB54F3EF}" dt="2021-04-21T21:00:05.047" v="12430"/>
          <ac:picMkLst>
            <pc:docMk/>
            <pc:sldMk cId="3008614344" sldId="7158"/>
            <ac:picMk id="191" creationId="{5074FBA1-D5EB-4CD8-99EA-93EF1B2D4F18}"/>
          </ac:picMkLst>
        </pc:picChg>
        <pc:picChg chg="add mod">
          <ac:chgData name="Al Brooks" userId="34fc579134f071c1" providerId="LiveId" clId="{BC849E4D-C8B5-43CA-B6A7-EB0CEB54F3EF}" dt="2021-04-21T21:00:07.345" v="12431"/>
          <ac:picMkLst>
            <pc:docMk/>
            <pc:sldMk cId="3008614344" sldId="7158"/>
            <ac:picMk id="200" creationId="{4C71ED20-7255-4A8F-8963-9CD7113DE0DA}"/>
          </ac:picMkLst>
        </pc:pic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57" creationId="{14E4FAA3-5C06-45D6-B666-B2B730D5F92C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58" creationId="{F8B2EAC9-AEC7-4AE6-931C-00E218113CDC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59" creationId="{501902DC-6FB3-4BC7-BD83-A7521DB2D606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0" creationId="{6006BBCD-A4B7-462D-B608-9BBBA23B3EFE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1" creationId="{4E945485-E7DF-485C-9708-9F3C37FC048C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2" creationId="{96F2CEF6-FB46-4142-9D4A-3F68F74A53D8}"/>
          </ac:cxnSpMkLst>
        </pc:cxnChg>
        <pc:cxnChg chg="del">
          <ac:chgData name="Al Brooks" userId="34fc579134f071c1" providerId="LiveId" clId="{BC849E4D-C8B5-43CA-B6A7-EB0CEB54F3EF}" dt="2021-04-21T20:59:56.743" v="12426" actId="478"/>
          <ac:cxnSpMkLst>
            <pc:docMk/>
            <pc:sldMk cId="3008614344" sldId="7158"/>
            <ac:cxnSpMk id="163" creationId="{ACCA4E60-9F40-40CD-8BFE-92D35F8163F5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4" creationId="{B2CCA5DE-EF31-4ACE-8802-0056E7758E6B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5" creationId="{926E3FC2-1CCD-4C47-B4B2-8289980B310F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66" creationId="{6BD90E6D-F254-4847-A898-FE0C24EE9FA4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186" creationId="{0F5471BF-3290-44E7-8B76-4BD87A1C1C37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207" creationId="{33CA4925-0266-436F-8E31-042EA971A97A}"/>
          </ac:cxnSpMkLst>
        </pc:cxnChg>
        <pc:cxnChg chg="del mod">
          <ac:chgData name="Al Brooks" userId="34fc579134f071c1" providerId="LiveId" clId="{BC849E4D-C8B5-43CA-B6A7-EB0CEB54F3EF}" dt="2021-04-21T20:59:52.686" v="12425" actId="478"/>
          <ac:cxnSpMkLst>
            <pc:docMk/>
            <pc:sldMk cId="3008614344" sldId="7158"/>
            <ac:cxnSpMk id="211" creationId="{9CEA563E-4392-4BD3-BB04-9BD25D43C8EF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21T20:59:59.137" v="12427" actId="478"/>
          <ac:cxnSpMkLst>
            <pc:docMk/>
            <pc:sldMk cId="3008614344" sldId="7158"/>
            <ac:cxnSpMk id="225" creationId="{A625811E-C1DE-4E15-B834-5A89506347CD}"/>
          </ac:cxnSpMkLst>
        </pc:cxnChg>
      </pc:sldChg>
      <pc:sldChg chg="addSp delSp modSp add del mod modClrScheme chgLayout">
        <pc:chgData name="Al Brooks" userId="34fc579134f071c1" providerId="LiveId" clId="{BC849E4D-C8B5-43CA-B6A7-EB0CEB54F3EF}" dt="2021-04-21T16:44:15.870" v="11301" actId="47"/>
        <pc:sldMkLst>
          <pc:docMk/>
          <pc:sldMk cId="3524000940" sldId="7158"/>
        </pc:sldMkLst>
        <pc:spChg chg="mod ord">
          <ac:chgData name="Al Brooks" userId="34fc579134f071c1" providerId="LiveId" clId="{BC849E4D-C8B5-43CA-B6A7-EB0CEB54F3EF}" dt="2021-04-20T20:39:30.549" v="10389" actId="113"/>
          <ac:spMkLst>
            <pc:docMk/>
            <pc:sldMk cId="3524000940" sldId="7158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20T20:39:56.823" v="10395" actId="1076"/>
          <ac:spMkLst>
            <pc:docMk/>
            <pc:sldMk cId="3524000940" sldId="7158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156" creationId="{90737D70-5292-4114-B1A5-9CFE7025F18B}"/>
          </ac:spMkLst>
        </pc:spChg>
        <pc:spChg chg="add mod">
          <ac:chgData name="Al Brooks" userId="34fc579134f071c1" providerId="LiveId" clId="{BC849E4D-C8B5-43CA-B6A7-EB0CEB54F3EF}" dt="2021-04-20T20:39:39.126" v="10390"/>
          <ac:spMkLst>
            <pc:docMk/>
            <pc:sldMk cId="3524000940" sldId="7158"/>
            <ac:spMk id="169" creationId="{8EEC83B2-B9AE-4F44-B567-0902A0B5486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2" creationId="{EB3FDFF6-DD6B-4C14-9809-7FB5A5A9F94B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3" creationId="{8D741788-FFFF-456D-B826-A3593B996876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4" creationId="{127340EB-FC1B-42BC-8043-3D844BDA0C8A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5" creationId="{469E8C77-CF95-42D3-8478-52AA430498D1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6" creationId="{EBC319E8-CCE1-4D77-AACB-1BA899B70B6C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7" creationId="{CF087523-19C8-4341-8EE4-70C3B12773C3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8" creationId="{18273F5B-DE5D-4FEE-A710-868217747C98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79" creationId="{CC26780B-433F-48CF-8ADA-8783EEE3EBB1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0" creationId="{15E07BAD-AD9E-48F2-B2C6-AB293D79AC37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1" creationId="{85C842E3-04C4-4CC9-99BB-FE08B3C88ED5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2" creationId="{D09F346B-A7BC-4B95-BF32-7F4E9EE096A1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4" creationId="{92C64D93-51DC-4AC9-8A51-FB52B6F5F55E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5" creationId="{AF9127CF-47F4-42A6-BF5F-FBED7A9D83D6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7" creationId="{A2ADEC9F-C216-4B50-8CAE-1ADB3FA17604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8" creationId="{B8B959F3-BDE9-46BD-AE78-EE793C5B4BCD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89" creationId="{E5F12DB0-2420-439B-92DF-5D8BF156A01E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0" creationId="{01DA3F0E-D1DF-463E-BBAC-2FFB630DB8A8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1" creationId="{F20D6503-CEF8-4E07-AD60-9439D6BA8EA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2" creationId="{3C2DE7F6-8712-4999-9957-D808ABC8CCFD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3" creationId="{AD3715BF-6DF6-4E72-85A2-0EDC4E40D0BA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4" creationId="{BB9C156A-A4CB-44CC-8B5F-F9CF4FA4BCE7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5" creationId="{3853D6DA-FC58-494D-90A7-A1992385CFA8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6" creationId="{1246D60E-113E-4FCA-BE11-F1C9024203B7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7" creationId="{2CE839CD-50A8-402D-90C2-4B255592CF3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8" creationId="{9A28957A-C436-4807-BBE7-236D4D3A3A6B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199" creationId="{60A33BDF-7A66-4A6E-8727-3529D3C8A3A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2" creationId="{5CEB20E0-7A50-4372-BF39-F5AD1F136BC4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3" creationId="{BDF44711-655E-4431-99B1-138910F2E290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4" creationId="{F2C27387-B8FB-4DD0-96C3-F3409CF1105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6" creationId="{1CD4D1B0-710B-423D-AD0F-FFE1F0E7430A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7" creationId="{4DBA6B16-647D-4FDB-990E-B5C187C4FE72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8" creationId="{8705AB08-DA31-4076-BB27-D636FE6FFAFB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09" creationId="{A23C6C0D-A33F-472A-938D-FAF8DA859CF0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10" creationId="{D2186E63-EC27-4243-B9A6-704B08A73B9F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11" creationId="{6293C35C-6C48-4D00-9E8F-9836AC23C87B}"/>
          </ac:spMkLst>
        </pc:spChg>
        <pc:spChg chg="del mod">
          <ac:chgData name="Al Brooks" userId="34fc579134f071c1" providerId="LiveId" clId="{BC849E4D-C8B5-43CA-B6A7-EB0CEB54F3EF}" dt="2021-04-20T20:39:51.679" v="10393" actId="478"/>
          <ac:spMkLst>
            <pc:docMk/>
            <pc:sldMk cId="3524000940" sldId="7158"/>
            <ac:spMk id="212" creationId="{AF4088DF-4D47-4147-B81F-4681AAE0512B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20T21:03:30.898" v="10764" actId="478"/>
          <ac:spMkLst>
            <pc:docMk/>
            <pc:sldMk cId="3524000940" sldId="7158"/>
            <ac:spMk id="215" creationId="{38A57D53-D512-445D-9B9C-C439C628D974}"/>
          </ac:spMkLst>
        </pc:spChg>
        <pc:picChg chg="del mod modCrop">
          <ac:chgData name="Al Brooks" userId="34fc579134f071c1" providerId="LiveId" clId="{BC849E4D-C8B5-43CA-B6A7-EB0CEB54F3EF}" dt="2021-04-20T20:39:46.784" v="10392" actId="21"/>
          <ac:picMkLst>
            <pc:docMk/>
            <pc:sldMk cId="3524000940" sldId="7158"/>
            <ac:picMk id="3" creationId="{28B4E960-776D-4C0D-9749-044E957B4B01}"/>
          </ac:picMkLst>
        </pc:picChg>
        <pc:picChg chg="add mod">
          <ac:chgData name="Al Brooks" userId="34fc579134f071c1" providerId="LiveId" clId="{BC849E4D-C8B5-43CA-B6A7-EB0CEB54F3EF}" dt="2021-04-20T20:39:53.376" v="10394"/>
          <ac:picMkLst>
            <pc:docMk/>
            <pc:sldMk cId="3524000940" sldId="7158"/>
            <ac:picMk id="183" creationId="{6FDA8DFB-F9A9-4C42-B5C7-1514B5251514}"/>
          </ac:picMkLst>
        </pc:pic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57" creationId="{14E4FAA3-5C06-45D6-B666-B2B730D5F92C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58" creationId="{DA3582E0-765D-4388-A480-B46F078841E9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59" creationId="{F048BF0A-210F-4A4A-818D-04DB4390BC69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0" creationId="{A8693A8D-8BED-4575-922D-95ACAFD88DE8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1" creationId="{CF8C7790-5A77-4129-B467-66CAF2F78B6F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2" creationId="{113D7734-3E29-49CF-9FBE-6B197E7C80BF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163" creationId="{ACCA4E60-9F40-40CD-8BFE-92D35F8163F5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4" creationId="{26F5F2E0-75A2-4F34-89D8-24F4BB5E2DED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5" creationId="{26AAB07B-DFEA-4F88-8434-BA06D5F27D6A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6" creationId="{6B83EECF-E395-4942-998C-25B52498E168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7" creationId="{B8FAC173-A3CA-4536-9EA6-31988711CC5C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68" creationId="{BC84EB5D-529C-45EC-8245-CF649A99783D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70" creationId="{7503C6CF-1418-4340-9BD8-E7330F059082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171" creationId="{AA640B39-850A-4C73-89B4-7FA69456A013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200" creationId="{2CD9D53A-EE98-464E-ADB7-22F976B0C9FE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201" creationId="{46F930B0-7052-4ADA-BECA-EA382AD2B69E}"/>
          </ac:cxnSpMkLst>
        </pc:cxnChg>
        <pc:cxnChg chg="del mod">
          <ac:chgData name="Al Brooks" userId="34fc579134f071c1" providerId="LiveId" clId="{BC849E4D-C8B5-43CA-B6A7-EB0CEB54F3EF}" dt="2021-04-20T20:39:51.679" v="10393" actId="478"/>
          <ac:cxnSpMkLst>
            <pc:docMk/>
            <pc:sldMk cId="3524000940" sldId="7158"/>
            <ac:cxnSpMk id="205" creationId="{783467A7-1791-4F07-ABC3-CE1C4F71B2BD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216" creationId="{436930F0-105B-44C5-85AB-32BF8297DE6E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20T21:03:30.898" v="10764" actId="478"/>
          <ac:cxnSpMkLst>
            <pc:docMk/>
            <pc:sldMk cId="3524000940" sldId="7158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BC849E4D-C8B5-43CA-B6A7-EB0CEB54F3EF}" dt="2021-04-20T16:05:12.494" v="8849" actId="47"/>
        <pc:sldMkLst>
          <pc:docMk/>
          <pc:sldMk cId="400616154" sldId="7159"/>
        </pc:sldMkLst>
        <pc:spChg chg="mod">
          <ac:chgData name="Al Brooks" userId="34fc579134f071c1" providerId="LiveId" clId="{BC849E4D-C8B5-43CA-B6A7-EB0CEB54F3EF}" dt="2021-04-19T21:25:21.522" v="8848" actId="27636"/>
          <ac:spMkLst>
            <pc:docMk/>
            <pc:sldMk cId="400616154" sldId="7159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9T20:51:02.267" v="8077" actId="1076"/>
          <ac:spMkLst>
            <pc:docMk/>
            <pc:sldMk cId="400616154" sldId="7159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47" creationId="{4EC42847-217B-4455-8434-79379EE7749C}"/>
          </ac:spMkLst>
        </pc:spChg>
        <pc:spChg chg="del mod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156" creationId="{90737D70-5292-4114-B1A5-9CFE7025F18B}"/>
          </ac:spMkLst>
        </pc:spChg>
        <pc:spChg chg="add mod">
          <ac:chgData name="Al Brooks" userId="34fc579134f071c1" providerId="LiveId" clId="{BC849E4D-C8B5-43CA-B6A7-EB0CEB54F3EF}" dt="2021-04-19T21:23:51.987" v="8788" actId="13926"/>
          <ac:spMkLst>
            <pc:docMk/>
            <pc:sldMk cId="400616154" sldId="7159"/>
            <ac:spMk id="172" creationId="{9D686B33-EFD1-4865-9DDD-77F2AC0EEC1C}"/>
          </ac:spMkLst>
        </pc:spChg>
        <pc:spChg chg="mod">
          <ac:chgData name="Al Brooks" userId="34fc579134f071c1" providerId="LiveId" clId="{BC849E4D-C8B5-43CA-B6A7-EB0CEB54F3EF}" dt="2021-04-19T21:23:00.989" v="8774" actId="108"/>
          <ac:spMkLst>
            <pc:docMk/>
            <pc:sldMk cId="400616154" sldId="7159"/>
            <ac:spMk id="175" creationId="{F0D39F33-8CB9-42AC-B166-8CB39E67E08B}"/>
          </ac:spMkLst>
        </pc:spChg>
        <pc:spChg chg="mod">
          <ac:chgData name="Al Brooks" userId="34fc579134f071c1" providerId="LiveId" clId="{BC849E4D-C8B5-43CA-B6A7-EB0CEB54F3EF}" dt="2021-04-19T21:23:04.479" v="8775" actId="108"/>
          <ac:spMkLst>
            <pc:docMk/>
            <pc:sldMk cId="400616154" sldId="7159"/>
            <ac:spMk id="179" creationId="{CC200B84-3AF5-42D0-A921-430E787518A5}"/>
          </ac:spMkLst>
        </pc:spChg>
        <pc:spChg chg="mod">
          <ac:chgData name="Al Brooks" userId="34fc579134f071c1" providerId="LiveId" clId="{BC849E4D-C8B5-43CA-B6A7-EB0CEB54F3EF}" dt="2021-04-19T21:23:05.593" v="8776" actId="108"/>
          <ac:spMkLst>
            <pc:docMk/>
            <pc:sldMk cId="400616154" sldId="7159"/>
            <ac:spMk id="180" creationId="{6F4CE5A4-378F-475B-A1BB-E09307FC2A31}"/>
          </ac:spMkLst>
        </pc:spChg>
        <pc:spChg chg="mod">
          <ac:chgData name="Al Brooks" userId="34fc579134f071c1" providerId="LiveId" clId="{BC849E4D-C8B5-43CA-B6A7-EB0CEB54F3EF}" dt="2021-04-19T21:23:07.208" v="8777" actId="108"/>
          <ac:spMkLst>
            <pc:docMk/>
            <pc:sldMk cId="400616154" sldId="7159"/>
            <ac:spMk id="181" creationId="{4DBFCE5A-5A79-46AB-8778-F91E3328D1E9}"/>
          </ac:spMkLst>
        </pc:spChg>
        <pc:spChg chg="mod">
          <ac:chgData name="Al Brooks" userId="34fc579134f071c1" providerId="LiveId" clId="{BC849E4D-C8B5-43CA-B6A7-EB0CEB54F3EF}" dt="2021-04-19T21:23:15.337" v="8779" actId="108"/>
          <ac:spMkLst>
            <pc:docMk/>
            <pc:sldMk cId="400616154" sldId="7159"/>
            <ac:spMk id="185" creationId="{DB76B1C0-C735-48BA-93AE-AF3809E4264D}"/>
          </ac:spMkLst>
        </pc:spChg>
        <pc:spChg chg="mod">
          <ac:chgData name="Al Brooks" userId="34fc579134f071c1" providerId="LiveId" clId="{BC849E4D-C8B5-43CA-B6A7-EB0CEB54F3EF}" dt="2021-04-19T21:23:25.601" v="8780" actId="108"/>
          <ac:spMkLst>
            <pc:docMk/>
            <pc:sldMk cId="400616154" sldId="7159"/>
            <ac:spMk id="187" creationId="{72134F73-D017-40EF-8238-5AD1B282A4FD}"/>
          </ac:spMkLst>
        </pc:spChg>
        <pc:spChg chg="mod">
          <ac:chgData name="Al Brooks" userId="34fc579134f071c1" providerId="LiveId" clId="{BC849E4D-C8B5-43CA-B6A7-EB0CEB54F3EF}" dt="2021-04-19T21:23:34.414" v="8782" actId="108"/>
          <ac:spMkLst>
            <pc:docMk/>
            <pc:sldMk cId="400616154" sldId="7159"/>
            <ac:spMk id="190" creationId="{4EB84D91-E4B5-4274-BEAC-2B39E430DC54}"/>
          </ac:spMkLst>
        </pc:spChg>
        <pc:spChg chg="mod">
          <ac:chgData name="Al Brooks" userId="34fc579134f071c1" providerId="LiveId" clId="{BC849E4D-C8B5-43CA-B6A7-EB0CEB54F3EF}" dt="2021-04-19T21:23:35.753" v="8783" actId="108"/>
          <ac:spMkLst>
            <pc:docMk/>
            <pc:sldMk cId="400616154" sldId="7159"/>
            <ac:spMk id="191" creationId="{568DD1B7-1AB0-447A-89A3-AED8F3CF7522}"/>
          </ac:spMkLst>
        </pc:spChg>
        <pc:spChg chg="mod">
          <ac:chgData name="Al Brooks" userId="34fc579134f071c1" providerId="LiveId" clId="{BC849E4D-C8B5-43CA-B6A7-EB0CEB54F3EF}" dt="2021-04-19T21:23:37.375" v="8784" actId="108"/>
          <ac:spMkLst>
            <pc:docMk/>
            <pc:sldMk cId="400616154" sldId="7159"/>
            <ac:spMk id="192" creationId="{4A022C20-7152-4017-9067-8E384C5B552E}"/>
          </ac:spMkLst>
        </pc:spChg>
        <pc:spChg chg="del">
          <ac:chgData name="Al Brooks" userId="34fc579134f071c1" providerId="LiveId" clId="{BC849E4D-C8B5-43CA-B6A7-EB0CEB54F3EF}" dt="2021-04-19T20:59:53.252" v="8370" actId="478"/>
          <ac:spMkLst>
            <pc:docMk/>
            <pc:sldMk cId="400616154" sldId="7159"/>
            <ac:spMk id="201" creationId="{95287A45-8EC7-4442-BAD6-CF3BCF1DE6CE}"/>
          </ac:spMkLst>
        </pc:spChg>
        <pc:spChg chg="mod">
          <ac:chgData name="Al Brooks" userId="34fc579134f071c1" providerId="LiveId" clId="{BC849E4D-C8B5-43CA-B6A7-EB0CEB54F3EF}" dt="2021-04-19T21:00:15.273" v="8381" actId="14100"/>
          <ac:spMkLst>
            <pc:docMk/>
            <pc:sldMk cId="400616154" sldId="7159"/>
            <ac:spMk id="202" creationId="{7FA8132E-F946-4485-845B-C3632005AA77}"/>
          </ac:spMkLst>
        </pc:spChg>
        <pc:spChg chg="mod">
          <ac:chgData name="Al Brooks" userId="34fc579134f071c1" providerId="LiveId" clId="{BC849E4D-C8B5-43CA-B6A7-EB0CEB54F3EF}" dt="2021-04-19T21:24:02.710" v="8791" actId="13926"/>
          <ac:spMkLst>
            <pc:docMk/>
            <pc:sldMk cId="400616154" sldId="7159"/>
            <ac:spMk id="203" creationId="{4B9C2E08-40BF-4721-9DB3-01AC4E2A8F3A}"/>
          </ac:spMkLst>
        </pc:spChg>
        <pc:spChg chg="mod">
          <ac:chgData name="Al Brooks" userId="34fc579134f071c1" providerId="LiveId" clId="{BC849E4D-C8B5-43CA-B6A7-EB0CEB54F3EF}" dt="2021-04-19T21:23:57.219" v="8790" actId="13926"/>
          <ac:spMkLst>
            <pc:docMk/>
            <pc:sldMk cId="400616154" sldId="7159"/>
            <ac:spMk id="204" creationId="{EE69B8B4-EA5D-4B5F-BB0C-AD7706C81814}"/>
          </ac:spMkLst>
        </pc:spChg>
        <pc:spChg chg="mod">
          <ac:chgData name="Al Brooks" userId="34fc579134f071c1" providerId="LiveId" clId="{BC849E4D-C8B5-43CA-B6A7-EB0CEB54F3EF}" dt="2021-04-19T21:24:07.984" v="8793" actId="13926"/>
          <ac:spMkLst>
            <pc:docMk/>
            <pc:sldMk cId="400616154" sldId="7159"/>
            <ac:spMk id="205" creationId="{59B6C610-3E1D-4B3B-B8A2-4A4DE59CBD46}"/>
          </ac:spMkLst>
        </pc:spChg>
        <pc:spChg chg="del">
          <ac:chgData name="Al Brooks" userId="34fc579134f071c1" providerId="LiveId" clId="{BC849E4D-C8B5-43CA-B6A7-EB0CEB54F3EF}" dt="2021-04-19T21:11:12.688" v="8561" actId="478"/>
          <ac:spMkLst>
            <pc:docMk/>
            <pc:sldMk cId="400616154" sldId="7159"/>
            <ac:spMk id="206" creationId="{30127555-8FCA-4569-95A9-753DCF6F5EA2}"/>
          </ac:spMkLst>
        </pc:spChg>
        <pc:spChg chg="del mod">
          <ac:chgData name="Al Brooks" userId="34fc579134f071c1" providerId="LiveId" clId="{BC849E4D-C8B5-43CA-B6A7-EB0CEB54F3EF}" dt="2021-04-19T21:05:19.251" v="8538" actId="478"/>
          <ac:spMkLst>
            <pc:docMk/>
            <pc:sldMk cId="400616154" sldId="7159"/>
            <ac:spMk id="207" creationId="{C866908E-6E3E-4D06-8B67-983D179A63FA}"/>
          </ac:spMkLst>
        </pc:spChg>
        <pc:spChg chg="mod">
          <ac:chgData name="Al Brooks" userId="34fc579134f071c1" providerId="LiveId" clId="{BC849E4D-C8B5-43CA-B6A7-EB0CEB54F3EF}" dt="2021-04-19T21:16:25.977" v="8708" actId="20577"/>
          <ac:spMkLst>
            <pc:docMk/>
            <pc:sldMk cId="400616154" sldId="7159"/>
            <ac:spMk id="208" creationId="{B5A49430-F790-480D-9813-9ACFF5F68FEA}"/>
          </ac:spMkLst>
        </pc:spChg>
        <pc:spChg chg="mod">
          <ac:chgData name="Al Brooks" userId="34fc579134f071c1" providerId="LiveId" clId="{BC849E4D-C8B5-43CA-B6A7-EB0CEB54F3EF}" dt="2021-04-19T21:24:37.451" v="8803" actId="13926"/>
          <ac:spMkLst>
            <pc:docMk/>
            <pc:sldMk cId="400616154" sldId="7159"/>
            <ac:spMk id="209" creationId="{33F44CE8-93B4-465D-9701-556CB98A95A2}"/>
          </ac:spMkLst>
        </pc:spChg>
        <pc:spChg chg="add mod">
          <ac:chgData name="Al Brooks" userId="34fc579134f071c1" providerId="LiveId" clId="{BC849E4D-C8B5-43CA-B6A7-EB0CEB54F3EF}" dt="2021-04-19T21:02:28.014" v="8444" actId="571"/>
          <ac:spMkLst>
            <pc:docMk/>
            <pc:sldMk cId="400616154" sldId="7159"/>
            <ac:spMk id="212" creationId="{AE9D6F02-1F23-4E36-8FCE-D2560BB735C0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19T21:24:45.867" v="8804" actId="478"/>
          <ac:spMkLst>
            <pc:docMk/>
            <pc:sldMk cId="400616154" sldId="7159"/>
            <ac:spMk id="215" creationId="{38A57D53-D512-445D-9B9C-C439C628D974}"/>
          </ac:spMkLst>
        </pc:spChg>
        <pc:spChg chg="add del mod">
          <ac:chgData name="Al Brooks" userId="34fc579134f071c1" providerId="LiveId" clId="{BC849E4D-C8B5-43CA-B6A7-EB0CEB54F3EF}" dt="2021-04-19T21:11:23.001" v="8564" actId="478"/>
          <ac:spMkLst>
            <pc:docMk/>
            <pc:sldMk cId="400616154" sldId="7159"/>
            <ac:spMk id="217" creationId="{AA920332-722B-42B3-B75B-93FD3869CF17}"/>
          </ac:spMkLst>
        </pc:spChg>
        <pc:spChg chg="add del mod">
          <ac:chgData name="Al Brooks" userId="34fc579134f071c1" providerId="LiveId" clId="{BC849E4D-C8B5-43CA-B6A7-EB0CEB54F3EF}" dt="2021-04-19T21:12:25.046" v="8643" actId="478"/>
          <ac:spMkLst>
            <pc:docMk/>
            <pc:sldMk cId="400616154" sldId="7159"/>
            <ac:spMk id="218" creationId="{0B350BF2-AC94-4C2A-9723-43B0A59BCD56}"/>
          </ac:spMkLst>
        </pc:spChg>
        <pc:spChg chg="add mod">
          <ac:chgData name="Al Brooks" userId="34fc579134f071c1" providerId="LiveId" clId="{BC849E4D-C8B5-43CA-B6A7-EB0CEB54F3EF}" dt="2021-04-19T21:11:18.943" v="8563"/>
          <ac:spMkLst>
            <pc:docMk/>
            <pc:sldMk cId="400616154" sldId="7159"/>
            <ac:spMk id="219" creationId="{D3159E3A-79A6-45BF-BCC6-1242FCBE5BA2}"/>
          </ac:spMkLst>
        </pc:spChg>
        <pc:spChg chg="add mod">
          <ac:chgData name="Al Brooks" userId="34fc579134f071c1" providerId="LiveId" clId="{BC849E4D-C8B5-43CA-B6A7-EB0CEB54F3EF}" dt="2021-04-19T21:24:20.680" v="8798" actId="14100"/>
          <ac:spMkLst>
            <pc:docMk/>
            <pc:sldMk cId="400616154" sldId="7159"/>
            <ac:spMk id="226" creationId="{37685A80-EE8C-4313-922E-82530938AE21}"/>
          </ac:spMkLst>
        </pc:spChg>
        <pc:spChg chg="add mod">
          <ac:chgData name="Al Brooks" userId="34fc579134f071c1" providerId="LiveId" clId="{BC849E4D-C8B5-43CA-B6A7-EB0CEB54F3EF}" dt="2021-04-19T21:24:31.937" v="8801" actId="14100"/>
          <ac:spMkLst>
            <pc:docMk/>
            <pc:sldMk cId="400616154" sldId="7159"/>
            <ac:spMk id="230" creationId="{237BE6F9-0243-499A-86D3-9201EB2D2B5A}"/>
          </ac:spMkLst>
        </pc:spChg>
        <pc:picChg chg="mod">
          <ac:chgData name="Al Brooks" userId="34fc579134f071c1" providerId="LiveId" clId="{BC849E4D-C8B5-43CA-B6A7-EB0CEB54F3EF}" dt="2021-04-19T21:17:55.616" v="8772" actId="1076"/>
          <ac:picMkLst>
            <pc:docMk/>
            <pc:sldMk cId="400616154" sldId="7159"/>
            <ac:picMk id="3" creationId="{2058602E-54D6-46BD-AFFF-067BA21A4BFB}"/>
          </ac:picMkLst>
        </pc:pic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57" creationId="{14E4FAA3-5C06-45D6-B666-B2B730D5F92C}"/>
          </ac:cxnSpMkLst>
        </pc:cxnChg>
        <pc:cxnChg chg="mod">
          <ac:chgData name="Al Brooks" userId="34fc579134f071c1" providerId="LiveId" clId="{BC849E4D-C8B5-43CA-B6A7-EB0CEB54F3EF}" dt="2021-04-19T21:09:39.884" v="8552" actId="1076"/>
          <ac:cxnSpMkLst>
            <pc:docMk/>
            <pc:sldMk cId="400616154" sldId="7159"/>
            <ac:cxnSpMk id="158" creationId="{8A88D8C1-8354-498B-BDCB-4CDEC36F8F9B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163" creationId="{ACCA4E60-9F40-40CD-8BFE-92D35F8163F5}"/>
          </ac:cxnSpMkLst>
        </pc:cxnChg>
        <pc:cxnChg chg="add mod">
          <ac:chgData name="Al Brooks" userId="34fc579134f071c1" providerId="LiveId" clId="{BC849E4D-C8B5-43CA-B6A7-EB0CEB54F3EF}" dt="2021-04-19T21:00:08.694" v="8375" actId="14100"/>
          <ac:cxnSpMkLst>
            <pc:docMk/>
            <pc:sldMk cId="400616154" sldId="7159"/>
            <ac:cxnSpMk id="173" creationId="{F3387035-762A-4547-AD10-6B873CE98D6C}"/>
          </ac:cxnSpMkLst>
        </pc:cxnChg>
        <pc:cxnChg chg="add mod">
          <ac:chgData name="Al Brooks" userId="34fc579134f071c1" providerId="LiveId" clId="{BC849E4D-C8B5-43CA-B6A7-EB0CEB54F3EF}" dt="2021-04-19T21:02:28.014" v="8444" actId="571"/>
          <ac:cxnSpMkLst>
            <pc:docMk/>
            <pc:sldMk cId="400616154" sldId="7159"/>
            <ac:cxnSpMk id="196" creationId="{8BFF9E85-0B56-411A-AA93-10C5B55A320A}"/>
          </ac:cxnSpMkLst>
        </pc:cxnChg>
        <pc:cxnChg chg="add mod">
          <ac:chgData name="Al Brooks" userId="34fc579134f071c1" providerId="LiveId" clId="{BC849E4D-C8B5-43CA-B6A7-EB0CEB54F3EF}" dt="2021-04-19T21:02:28.014" v="8444" actId="571"/>
          <ac:cxnSpMkLst>
            <pc:docMk/>
            <pc:sldMk cId="400616154" sldId="7159"/>
            <ac:cxnSpMk id="211" creationId="{F4CC21CD-8728-442C-BB15-3DDF469CD95C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216" creationId="{436930F0-105B-44C5-85AB-32BF8297DE6E}"/>
          </ac:cxnSpMkLst>
        </pc:cxnChg>
        <pc:cxnChg chg="add mod">
          <ac:chgData name="Al Brooks" userId="34fc579134f071c1" providerId="LiveId" clId="{BC849E4D-C8B5-43CA-B6A7-EB0CEB54F3EF}" dt="2021-04-19T21:11:18.943" v="8563"/>
          <ac:cxnSpMkLst>
            <pc:docMk/>
            <pc:sldMk cId="400616154" sldId="7159"/>
            <ac:cxnSpMk id="220" creationId="{0AC55189-60F5-4189-886B-C03C3CFE4E7A}"/>
          </ac:cxnSpMkLst>
        </pc:cxnChg>
        <pc:cxnChg chg="add mod">
          <ac:chgData name="Al Brooks" userId="34fc579134f071c1" providerId="LiveId" clId="{BC849E4D-C8B5-43CA-B6A7-EB0CEB54F3EF}" dt="2021-04-19T21:11:18.943" v="8563"/>
          <ac:cxnSpMkLst>
            <pc:docMk/>
            <pc:sldMk cId="400616154" sldId="7159"/>
            <ac:cxnSpMk id="221" creationId="{9C09F242-049D-4521-8443-D292BAF109DD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19T21:24:45.867" v="8804" actId="478"/>
          <ac:cxnSpMkLst>
            <pc:docMk/>
            <pc:sldMk cId="400616154" sldId="7159"/>
            <ac:cxnSpMk id="225" creationId="{A625811E-C1DE-4E15-B834-5A89506347CD}"/>
          </ac:cxnSpMkLst>
        </pc:cxnChg>
        <pc:cxnChg chg="add mod">
          <ac:chgData name="Al Brooks" userId="34fc579134f071c1" providerId="LiveId" clId="{BC849E4D-C8B5-43CA-B6A7-EB0CEB54F3EF}" dt="2021-04-19T21:12:54.763" v="8668" actId="571"/>
          <ac:cxnSpMkLst>
            <pc:docMk/>
            <pc:sldMk cId="400616154" sldId="7159"/>
            <ac:cxnSpMk id="227" creationId="{8CF05351-3257-4483-B445-23293917987B}"/>
          </ac:cxnSpMkLst>
        </pc:cxnChg>
        <pc:cxnChg chg="add mod">
          <ac:chgData name="Al Brooks" userId="34fc579134f071c1" providerId="LiveId" clId="{BC849E4D-C8B5-43CA-B6A7-EB0CEB54F3EF}" dt="2021-04-19T21:16:18.479" v="8705" actId="14100"/>
          <ac:cxnSpMkLst>
            <pc:docMk/>
            <pc:sldMk cId="400616154" sldId="7159"/>
            <ac:cxnSpMk id="228" creationId="{DCA50F0B-1541-471E-806E-47B4FF6DD4C1}"/>
          </ac:cxnSpMkLst>
        </pc:cxnChg>
        <pc:cxnChg chg="add mod">
          <ac:chgData name="Al Brooks" userId="34fc579134f071c1" providerId="LiveId" clId="{BC849E4D-C8B5-43CA-B6A7-EB0CEB54F3EF}" dt="2021-04-19T21:15:46.985" v="8683" actId="571"/>
          <ac:cxnSpMkLst>
            <pc:docMk/>
            <pc:sldMk cId="400616154" sldId="7159"/>
            <ac:cxnSpMk id="229" creationId="{CF9D130D-11C9-4AFF-8221-73120C86E201}"/>
          </ac:cxnSpMkLst>
        </pc:cxnChg>
      </pc:sldChg>
      <pc:sldChg chg="addSp delSp modSp add del mod">
        <pc:chgData name="Al Brooks" userId="34fc579134f071c1" providerId="LiveId" clId="{BC849E4D-C8B5-43CA-B6A7-EB0CEB54F3EF}" dt="2021-04-20T23:12:46.427" v="10795" actId="47"/>
        <pc:sldMkLst>
          <pc:docMk/>
          <pc:sldMk cId="1160211163" sldId="7159"/>
        </pc:sldMkLst>
        <pc:spChg chg="mod">
          <ac:chgData name="Al Brooks" userId="34fc579134f071c1" providerId="LiveId" clId="{BC849E4D-C8B5-43CA-B6A7-EB0CEB54F3EF}" dt="2021-04-20T20:42:38.341" v="10427" actId="1076"/>
          <ac:spMkLst>
            <pc:docMk/>
            <pc:sldMk cId="1160211163" sldId="7159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8" creationId="{9C378036-724E-4786-9813-04DADF05F865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48" creationId="{5CEC84EF-FE49-4563-8BAE-930B97391781}"/>
          </ac:spMkLst>
        </pc:spChg>
        <pc:spChg chg="del mod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156" creationId="{90737D70-5292-4114-B1A5-9CFE7025F18B}"/>
          </ac:spMkLst>
        </pc:spChg>
        <pc:spChg chg="mod">
          <ac:chgData name="Al Brooks" userId="34fc579134f071c1" providerId="LiveId" clId="{BC849E4D-C8B5-43CA-B6A7-EB0CEB54F3EF}" dt="2021-04-20T20:59:08.233" v="10680" actId="108"/>
          <ac:spMkLst>
            <pc:docMk/>
            <pc:sldMk cId="1160211163" sldId="7159"/>
            <ac:spMk id="172" creationId="{EB3FDFF6-DD6B-4C14-9809-7FB5A5A9F94B}"/>
          </ac:spMkLst>
        </pc:spChg>
        <pc:spChg chg="mod">
          <ac:chgData name="Al Brooks" userId="34fc579134f071c1" providerId="LiveId" clId="{BC849E4D-C8B5-43CA-B6A7-EB0CEB54F3EF}" dt="2021-04-20T20:59:11.502" v="10681" actId="108"/>
          <ac:spMkLst>
            <pc:docMk/>
            <pc:sldMk cId="1160211163" sldId="7159"/>
            <ac:spMk id="175" creationId="{469E8C77-CF95-42D3-8478-52AA430498D1}"/>
          </ac:spMkLst>
        </pc:spChg>
        <pc:spChg chg="mod">
          <ac:chgData name="Al Brooks" userId="34fc579134f071c1" providerId="LiveId" clId="{BC849E4D-C8B5-43CA-B6A7-EB0CEB54F3EF}" dt="2021-04-20T20:59:15.347" v="10682" actId="108"/>
          <ac:spMkLst>
            <pc:docMk/>
            <pc:sldMk cId="1160211163" sldId="7159"/>
            <ac:spMk id="177" creationId="{CF087523-19C8-4341-8EE4-70C3B12773C3}"/>
          </ac:spMkLst>
        </pc:spChg>
        <pc:spChg chg="mod">
          <ac:chgData name="Al Brooks" userId="34fc579134f071c1" providerId="LiveId" clId="{BC849E4D-C8B5-43CA-B6A7-EB0CEB54F3EF}" dt="2021-04-20T20:59:17.110" v="10683" actId="108"/>
          <ac:spMkLst>
            <pc:docMk/>
            <pc:sldMk cId="1160211163" sldId="7159"/>
            <ac:spMk id="178" creationId="{18273F5B-DE5D-4FEE-A710-868217747C98}"/>
          </ac:spMkLst>
        </pc:spChg>
        <pc:spChg chg="mod">
          <ac:chgData name="Al Brooks" userId="34fc579134f071c1" providerId="LiveId" clId="{BC849E4D-C8B5-43CA-B6A7-EB0CEB54F3EF}" dt="2021-04-20T20:59:19.067" v="10684" actId="108"/>
          <ac:spMkLst>
            <pc:docMk/>
            <pc:sldMk cId="1160211163" sldId="7159"/>
            <ac:spMk id="180" creationId="{15E07BAD-AD9E-48F2-B2C6-AB293D79AC37}"/>
          </ac:spMkLst>
        </pc:spChg>
        <pc:spChg chg="add mod">
          <ac:chgData name="Al Brooks" userId="34fc579134f071c1" providerId="LiveId" clId="{BC849E4D-C8B5-43CA-B6A7-EB0CEB54F3EF}" dt="2021-04-20T21:00:40.350" v="10705" actId="1076"/>
          <ac:spMkLst>
            <pc:docMk/>
            <pc:sldMk cId="1160211163" sldId="7159"/>
            <ac:spMk id="183" creationId="{DE2DCE63-65D6-4F30-86C0-B1A8EBE6B0A0}"/>
          </ac:spMkLst>
        </pc:spChg>
        <pc:spChg chg="add mod">
          <ac:chgData name="Al Brooks" userId="34fc579134f071c1" providerId="LiveId" clId="{BC849E4D-C8B5-43CA-B6A7-EB0CEB54F3EF}" dt="2021-04-20T21:00:00.035" v="10693" actId="13926"/>
          <ac:spMkLst>
            <pc:docMk/>
            <pc:sldMk cId="1160211163" sldId="7159"/>
            <ac:spMk id="186" creationId="{084F1B91-9D71-411E-8A43-F9D536C5DDC8}"/>
          </ac:spMkLst>
        </pc:spChg>
        <pc:spChg chg="mod">
          <ac:chgData name="Al Brooks" userId="34fc579134f071c1" providerId="LiveId" clId="{BC849E4D-C8B5-43CA-B6A7-EB0CEB54F3EF}" dt="2021-04-20T20:59:33.521" v="10685" actId="108"/>
          <ac:spMkLst>
            <pc:docMk/>
            <pc:sldMk cId="1160211163" sldId="7159"/>
            <ac:spMk id="188" creationId="{B8B959F3-BDE9-46BD-AE78-EE793C5B4BCD}"/>
          </ac:spMkLst>
        </pc:spChg>
        <pc:spChg chg="mod">
          <ac:chgData name="Al Brooks" userId="34fc579134f071c1" providerId="LiveId" clId="{BC849E4D-C8B5-43CA-B6A7-EB0CEB54F3EF}" dt="2021-04-20T20:59:35.050" v="10686" actId="108"/>
          <ac:spMkLst>
            <pc:docMk/>
            <pc:sldMk cId="1160211163" sldId="7159"/>
            <ac:spMk id="189" creationId="{E5F12DB0-2420-439B-92DF-5D8BF156A01E}"/>
          </ac:spMkLst>
        </pc:spChg>
        <pc:spChg chg="mod">
          <ac:chgData name="Al Brooks" userId="34fc579134f071c1" providerId="LiveId" clId="{BC849E4D-C8B5-43CA-B6A7-EB0CEB54F3EF}" dt="2021-04-20T20:59:36.313" v="10687" actId="108"/>
          <ac:spMkLst>
            <pc:docMk/>
            <pc:sldMk cId="1160211163" sldId="7159"/>
            <ac:spMk id="190" creationId="{01DA3F0E-D1DF-463E-BBAC-2FFB630DB8A8}"/>
          </ac:spMkLst>
        </pc:spChg>
        <pc:spChg chg="mod">
          <ac:chgData name="Al Brooks" userId="34fc579134f071c1" providerId="LiveId" clId="{BC849E4D-C8B5-43CA-B6A7-EB0CEB54F3EF}" dt="2021-04-20T20:59:42.377" v="10688" actId="108"/>
          <ac:spMkLst>
            <pc:docMk/>
            <pc:sldMk cId="1160211163" sldId="7159"/>
            <ac:spMk id="193" creationId="{AD3715BF-6DF6-4E72-85A2-0EDC4E40D0BA}"/>
          </ac:spMkLst>
        </pc:spChg>
        <pc:spChg chg="mod">
          <ac:chgData name="Al Brooks" userId="34fc579134f071c1" providerId="LiveId" clId="{BC849E4D-C8B5-43CA-B6A7-EB0CEB54F3EF}" dt="2021-04-20T20:59:44.964" v="10689" actId="108"/>
          <ac:spMkLst>
            <pc:docMk/>
            <pc:sldMk cId="1160211163" sldId="7159"/>
            <ac:spMk id="194" creationId="{BB9C156A-A4CB-44CC-8B5F-F9CF4FA4BCE7}"/>
          </ac:spMkLst>
        </pc:spChg>
        <pc:spChg chg="mod">
          <ac:chgData name="Al Brooks" userId="34fc579134f071c1" providerId="LiveId" clId="{BC849E4D-C8B5-43CA-B6A7-EB0CEB54F3EF}" dt="2021-04-20T20:59:45.884" v="10690" actId="108"/>
          <ac:spMkLst>
            <pc:docMk/>
            <pc:sldMk cId="1160211163" sldId="7159"/>
            <ac:spMk id="195" creationId="{3853D6DA-FC58-494D-90A7-A1992385CFA8}"/>
          </ac:spMkLst>
        </pc:spChg>
        <pc:spChg chg="mod">
          <ac:chgData name="Al Brooks" userId="34fc579134f071c1" providerId="LiveId" clId="{BC849E4D-C8B5-43CA-B6A7-EB0CEB54F3EF}" dt="2021-04-20T20:59:49.030" v="10691" actId="108"/>
          <ac:spMkLst>
            <pc:docMk/>
            <pc:sldMk cId="1160211163" sldId="7159"/>
            <ac:spMk id="196" creationId="{1246D60E-113E-4FCA-BE11-F1C9024203B7}"/>
          </ac:spMkLst>
        </pc:spChg>
        <pc:spChg chg="del">
          <ac:chgData name="Al Brooks" userId="34fc579134f071c1" providerId="LiveId" clId="{BC849E4D-C8B5-43CA-B6A7-EB0CEB54F3EF}" dt="2021-04-20T21:47:17.924" v="10791" actId="478"/>
          <ac:spMkLst>
            <pc:docMk/>
            <pc:sldMk cId="1160211163" sldId="7159"/>
            <ac:spMk id="202" creationId="{5CEB20E0-7A50-4372-BF39-F5AD1F136BC4}"/>
          </ac:spMkLst>
        </pc:spChg>
        <pc:spChg chg="mod">
          <ac:chgData name="Al Brooks" userId="34fc579134f071c1" providerId="LiveId" clId="{BC849E4D-C8B5-43CA-B6A7-EB0CEB54F3EF}" dt="2021-04-20T21:47:25.061" v="10793" actId="14100"/>
          <ac:spMkLst>
            <pc:docMk/>
            <pc:sldMk cId="1160211163" sldId="7159"/>
            <ac:spMk id="203" creationId="{BDF44711-655E-4431-99B1-138910F2E290}"/>
          </ac:spMkLst>
        </pc:spChg>
        <pc:spChg chg="mod">
          <ac:chgData name="Al Brooks" userId="34fc579134f071c1" providerId="LiveId" clId="{BC849E4D-C8B5-43CA-B6A7-EB0CEB54F3EF}" dt="2021-04-20T21:03:04.763" v="10762" actId="13926"/>
          <ac:spMkLst>
            <pc:docMk/>
            <pc:sldMk cId="1160211163" sldId="7159"/>
            <ac:spMk id="204" creationId="{F2C27387-B8FB-4DD0-96C3-F3409CF1105F}"/>
          </ac:spMkLst>
        </pc:spChg>
        <pc:spChg chg="mod">
          <ac:chgData name="Al Brooks" userId="34fc579134f071c1" providerId="LiveId" clId="{BC849E4D-C8B5-43CA-B6A7-EB0CEB54F3EF}" dt="2021-04-20T21:00:17.461" v="10697" actId="13926"/>
          <ac:spMkLst>
            <pc:docMk/>
            <pc:sldMk cId="1160211163" sldId="7159"/>
            <ac:spMk id="207" creationId="{4DBA6B16-647D-4FDB-990E-B5C187C4FE72}"/>
          </ac:spMkLst>
        </pc:spChg>
        <pc:spChg chg="del">
          <ac:chgData name="Al Brooks" userId="34fc579134f071c1" providerId="LiveId" clId="{BC849E4D-C8B5-43CA-B6A7-EB0CEB54F3EF}" dt="2021-04-20T20:42:32.008" v="10425" actId="478"/>
          <ac:spMkLst>
            <pc:docMk/>
            <pc:sldMk cId="1160211163" sldId="7159"/>
            <ac:spMk id="208" creationId="{8705AB08-DA31-4076-BB27-D636FE6FFAFB}"/>
          </ac:spMkLst>
        </pc:spChg>
        <pc:spChg chg="del">
          <ac:chgData name="Al Brooks" userId="34fc579134f071c1" providerId="LiveId" clId="{BC849E4D-C8B5-43CA-B6A7-EB0CEB54F3EF}" dt="2021-04-20T20:45:17.851" v="10473" actId="478"/>
          <ac:spMkLst>
            <pc:docMk/>
            <pc:sldMk cId="1160211163" sldId="7159"/>
            <ac:spMk id="209" creationId="{A23C6C0D-A33F-472A-938D-FAF8DA859CF0}"/>
          </ac:spMkLst>
        </pc:spChg>
        <pc:spChg chg="del">
          <ac:chgData name="Al Brooks" userId="34fc579134f071c1" providerId="LiveId" clId="{BC849E4D-C8B5-43CA-B6A7-EB0CEB54F3EF}" dt="2021-04-20T20:53:46.122" v="10614" actId="478"/>
          <ac:spMkLst>
            <pc:docMk/>
            <pc:sldMk cId="1160211163" sldId="7159"/>
            <ac:spMk id="210" creationId="{D2186E63-EC27-4243-B9A6-704B08A73B9F}"/>
          </ac:spMkLst>
        </pc:spChg>
        <pc:spChg chg="mod">
          <ac:chgData name="Al Brooks" userId="34fc579134f071c1" providerId="LiveId" clId="{BC849E4D-C8B5-43CA-B6A7-EB0CEB54F3EF}" dt="2021-04-20T21:01:11.829" v="10721" actId="108"/>
          <ac:spMkLst>
            <pc:docMk/>
            <pc:sldMk cId="1160211163" sldId="7159"/>
            <ac:spMk id="212" creationId="{AF4088DF-4D47-4147-B81F-4681AAE0512B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20T21:03:13.545" v="10763" actId="478"/>
          <ac:spMkLst>
            <pc:docMk/>
            <pc:sldMk cId="1160211163" sldId="7159"/>
            <ac:spMk id="215" creationId="{38A57D53-D512-445D-9B9C-C439C628D974}"/>
          </ac:spMkLst>
        </pc:spChg>
        <pc:spChg chg="add mod">
          <ac:chgData name="Al Brooks" userId="34fc579134f071c1" providerId="LiveId" clId="{BC849E4D-C8B5-43CA-B6A7-EB0CEB54F3EF}" dt="2021-04-20T20:46:57.162" v="10494" actId="207"/>
          <ac:spMkLst>
            <pc:docMk/>
            <pc:sldMk cId="1160211163" sldId="7159"/>
            <ac:spMk id="217" creationId="{EC1B867A-92BF-40B7-8404-7E87B79E2BA5}"/>
          </ac:spMkLst>
        </pc:spChg>
        <pc:spChg chg="add mod">
          <ac:chgData name="Al Brooks" userId="34fc579134f071c1" providerId="LiveId" clId="{BC849E4D-C8B5-43CA-B6A7-EB0CEB54F3EF}" dt="2021-04-20T20:46:29.055" v="10492" actId="14100"/>
          <ac:spMkLst>
            <pc:docMk/>
            <pc:sldMk cId="1160211163" sldId="7159"/>
            <ac:spMk id="221" creationId="{288C6F01-9707-4019-BCC6-F61CEE92A670}"/>
          </ac:spMkLst>
        </pc:spChg>
        <pc:spChg chg="add mod">
          <ac:chgData name="Al Brooks" userId="34fc579134f071c1" providerId="LiveId" clId="{BC849E4D-C8B5-43CA-B6A7-EB0CEB54F3EF}" dt="2021-04-20T21:00:11.156" v="10695" actId="13926"/>
          <ac:spMkLst>
            <pc:docMk/>
            <pc:sldMk cId="1160211163" sldId="7159"/>
            <ac:spMk id="226" creationId="{3F27C663-C794-4A89-8E89-09C28C03B2AE}"/>
          </ac:spMkLst>
        </pc:spChg>
        <pc:spChg chg="add del mod">
          <ac:chgData name="Al Brooks" userId="34fc579134f071c1" providerId="LiveId" clId="{BC849E4D-C8B5-43CA-B6A7-EB0CEB54F3EF}" dt="2021-04-20T20:53:49.189" v="10616" actId="478"/>
          <ac:spMkLst>
            <pc:docMk/>
            <pc:sldMk cId="1160211163" sldId="7159"/>
            <ac:spMk id="228" creationId="{EEA29A4C-7D62-44A0-9901-CDD3379F5A8E}"/>
          </ac:spMkLst>
        </pc:spChg>
        <pc:spChg chg="add mod">
          <ac:chgData name="Al Brooks" userId="34fc579134f071c1" providerId="LiveId" clId="{BC849E4D-C8B5-43CA-B6A7-EB0CEB54F3EF}" dt="2021-04-20T20:53:51.698" v="10617"/>
          <ac:spMkLst>
            <pc:docMk/>
            <pc:sldMk cId="1160211163" sldId="7159"/>
            <ac:spMk id="230" creationId="{E62AE2AE-4E6C-443A-9FDE-16EA1FB61489}"/>
          </ac:spMkLst>
        </pc:spChg>
        <pc:spChg chg="add mod">
          <ac:chgData name="Al Brooks" userId="34fc579134f071c1" providerId="LiveId" clId="{BC849E4D-C8B5-43CA-B6A7-EB0CEB54F3EF}" dt="2021-04-20T21:00:31.664" v="10701" actId="13926"/>
          <ac:spMkLst>
            <pc:docMk/>
            <pc:sldMk cId="1160211163" sldId="7159"/>
            <ac:spMk id="231" creationId="{857EA48D-3D17-464A-8497-7AAB03C83550}"/>
          </ac:spMkLst>
        </pc:spChg>
        <pc:spChg chg="add mod">
          <ac:chgData name="Al Brooks" userId="34fc579134f071c1" providerId="LiveId" clId="{BC849E4D-C8B5-43CA-B6A7-EB0CEB54F3EF}" dt="2021-04-20T21:00:23.550" v="10699" actId="13926"/>
          <ac:spMkLst>
            <pc:docMk/>
            <pc:sldMk cId="1160211163" sldId="7159"/>
            <ac:spMk id="238" creationId="{67771901-3B95-4230-BCE7-38B0D0D003B5}"/>
          </ac:spMkLst>
        </pc:spChg>
        <pc:spChg chg="add mod">
          <ac:chgData name="Al Brooks" userId="34fc579134f071c1" providerId="LiveId" clId="{BC849E4D-C8B5-43CA-B6A7-EB0CEB54F3EF}" dt="2021-04-20T21:02:27.322" v="10744" actId="1076"/>
          <ac:spMkLst>
            <pc:docMk/>
            <pc:sldMk cId="1160211163" sldId="7159"/>
            <ac:spMk id="239" creationId="{30332AB5-AC90-497E-8ABC-086CAC8D6650}"/>
          </ac:spMkLst>
        </pc:spChg>
        <pc:spChg chg="add del mod">
          <ac:chgData name="Al Brooks" userId="34fc579134f071c1" providerId="LiveId" clId="{BC849E4D-C8B5-43CA-B6A7-EB0CEB54F3EF}" dt="2021-04-20T21:02:30.470" v="10745" actId="478"/>
          <ac:spMkLst>
            <pc:docMk/>
            <pc:sldMk cId="1160211163" sldId="7159"/>
            <ac:spMk id="240" creationId="{AF49D60C-BC7C-49A6-9524-0EB133B75BEB}"/>
          </ac:spMkLst>
        </pc:spChg>
        <pc:spChg chg="add mod">
          <ac:chgData name="Al Brooks" userId="34fc579134f071c1" providerId="LiveId" clId="{BC849E4D-C8B5-43CA-B6A7-EB0CEB54F3EF}" dt="2021-04-20T21:02:20.659" v="10743" actId="571"/>
          <ac:spMkLst>
            <pc:docMk/>
            <pc:sldMk cId="1160211163" sldId="7159"/>
            <ac:spMk id="241" creationId="{3762EA1B-2DA6-4180-81E2-DB3BBC38D5A1}"/>
          </ac:spMkLst>
        </pc:sp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57" creationId="{14E4FAA3-5C06-45D6-B666-B2B730D5F92C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163" creationId="{ACCA4E60-9F40-40CD-8BFE-92D35F8163F5}"/>
          </ac:cxnSpMkLst>
        </pc:cxnChg>
        <pc:cxnChg chg="mod">
          <ac:chgData name="Al Brooks" userId="34fc579134f071c1" providerId="LiveId" clId="{BC849E4D-C8B5-43CA-B6A7-EB0CEB54F3EF}" dt="2021-04-20T20:46:33.124" v="10493" actId="1076"/>
          <ac:cxnSpMkLst>
            <pc:docMk/>
            <pc:sldMk cId="1160211163" sldId="7159"/>
            <ac:cxnSpMk id="200" creationId="{2CD9D53A-EE98-464E-ADB7-22F976B0C9FE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216" creationId="{436930F0-105B-44C5-85AB-32BF8297DE6E}"/>
          </ac:cxnSpMkLst>
        </pc:cxnChg>
        <pc:cxnChg chg="add mod">
          <ac:chgData name="Al Brooks" userId="34fc579134f071c1" providerId="LiveId" clId="{BC849E4D-C8B5-43CA-B6A7-EB0CEB54F3EF}" dt="2021-04-20T20:45:33.733" v="10478" actId="14100"/>
          <ac:cxnSpMkLst>
            <pc:docMk/>
            <pc:sldMk cId="1160211163" sldId="7159"/>
            <ac:cxnSpMk id="218" creationId="{3A88AE8F-64CB-43DA-9EE8-DE7A044CE5E0}"/>
          </ac:cxnSpMkLst>
        </pc:cxnChg>
        <pc:cxnChg chg="add del mod">
          <ac:chgData name="Al Brooks" userId="34fc579134f071c1" providerId="LiveId" clId="{BC849E4D-C8B5-43CA-B6A7-EB0CEB54F3EF}" dt="2021-04-20T20:45:42.626" v="10481" actId="478"/>
          <ac:cxnSpMkLst>
            <pc:docMk/>
            <pc:sldMk cId="1160211163" sldId="7159"/>
            <ac:cxnSpMk id="219" creationId="{9CF5A99D-9250-4BB2-AE26-56A8D3C2FCA2}"/>
          </ac:cxnSpMkLst>
        </pc:cxnChg>
        <pc:cxnChg chg="add mod">
          <ac:chgData name="Al Brooks" userId="34fc579134f071c1" providerId="LiveId" clId="{BC849E4D-C8B5-43CA-B6A7-EB0CEB54F3EF}" dt="2021-04-20T20:47:01.709" v="10495" actId="108"/>
          <ac:cxnSpMkLst>
            <pc:docMk/>
            <pc:sldMk cId="1160211163" sldId="7159"/>
            <ac:cxnSpMk id="220" creationId="{922DCE2D-85DE-4980-AD77-94069FF679AB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20T21:03:13.545" v="10763" actId="478"/>
          <ac:cxnSpMkLst>
            <pc:docMk/>
            <pc:sldMk cId="1160211163" sldId="7159"/>
            <ac:cxnSpMk id="225" creationId="{A625811E-C1DE-4E15-B834-5A89506347CD}"/>
          </ac:cxnSpMkLst>
        </pc:cxnChg>
        <pc:cxnChg chg="add mod">
          <ac:chgData name="Al Brooks" userId="34fc579134f071c1" providerId="LiveId" clId="{BC849E4D-C8B5-43CA-B6A7-EB0CEB54F3EF}" dt="2021-04-20T20:48:10.301" v="10563" actId="14100"/>
          <ac:cxnSpMkLst>
            <pc:docMk/>
            <pc:sldMk cId="1160211163" sldId="7159"/>
            <ac:cxnSpMk id="227" creationId="{DD9EAC0C-2E22-4057-B84A-7AC3914145B6}"/>
          </ac:cxnSpMkLst>
        </pc:cxnChg>
        <pc:cxnChg chg="add del mod">
          <ac:chgData name="Al Brooks" userId="34fc579134f071c1" providerId="LiveId" clId="{BC849E4D-C8B5-43CA-B6A7-EB0CEB54F3EF}" dt="2021-04-20T20:53:47.827" v="10615" actId="478"/>
          <ac:cxnSpMkLst>
            <pc:docMk/>
            <pc:sldMk cId="1160211163" sldId="7159"/>
            <ac:cxnSpMk id="229" creationId="{7A970FD9-F319-4C85-B828-12F370A22E0C}"/>
          </ac:cxnSpMkLst>
        </pc:cxnChg>
        <pc:cxnChg chg="add mod">
          <ac:chgData name="Al Brooks" userId="34fc579134f071c1" providerId="LiveId" clId="{BC849E4D-C8B5-43CA-B6A7-EB0CEB54F3EF}" dt="2021-04-20T20:53:51.698" v="10617"/>
          <ac:cxnSpMkLst>
            <pc:docMk/>
            <pc:sldMk cId="1160211163" sldId="7159"/>
            <ac:cxnSpMk id="232" creationId="{F618BFCA-27EC-4FE9-853D-D3891F18F92B}"/>
          </ac:cxnSpMkLst>
        </pc:cxnChg>
        <pc:cxnChg chg="add mod">
          <ac:chgData name="Al Brooks" userId="34fc579134f071c1" providerId="LiveId" clId="{BC849E4D-C8B5-43CA-B6A7-EB0CEB54F3EF}" dt="2021-04-20T20:53:51.698" v="10617"/>
          <ac:cxnSpMkLst>
            <pc:docMk/>
            <pc:sldMk cId="1160211163" sldId="7159"/>
            <ac:cxnSpMk id="233" creationId="{DE153045-EB93-4D0D-B315-7BFC8058AB62}"/>
          </ac:cxnSpMkLst>
        </pc:cxnChg>
        <pc:cxnChg chg="add mod">
          <ac:chgData name="Al Brooks" userId="34fc579134f071c1" providerId="LiveId" clId="{BC849E4D-C8B5-43CA-B6A7-EB0CEB54F3EF}" dt="2021-04-20T20:54:51.782" v="10622" actId="571"/>
          <ac:cxnSpMkLst>
            <pc:docMk/>
            <pc:sldMk cId="1160211163" sldId="7159"/>
            <ac:cxnSpMk id="234" creationId="{5FA03D6C-29BA-444B-BD2E-78E00B5D3AAE}"/>
          </ac:cxnSpMkLst>
        </pc:cxnChg>
        <pc:cxnChg chg="add del mod">
          <ac:chgData name="Al Brooks" userId="34fc579134f071c1" providerId="LiveId" clId="{BC849E4D-C8B5-43CA-B6A7-EB0CEB54F3EF}" dt="2021-04-20T20:55:08.211" v="10624" actId="478"/>
          <ac:cxnSpMkLst>
            <pc:docMk/>
            <pc:sldMk cId="1160211163" sldId="7159"/>
            <ac:cxnSpMk id="235" creationId="{CB939A67-F141-4E18-BF90-01B8C0DDA925}"/>
          </ac:cxnSpMkLst>
        </pc:cxnChg>
        <pc:cxnChg chg="add mod">
          <ac:chgData name="Al Brooks" userId="34fc579134f071c1" providerId="LiveId" clId="{BC849E4D-C8B5-43CA-B6A7-EB0CEB54F3EF}" dt="2021-04-20T20:57:18.544" v="10631" actId="14100"/>
          <ac:cxnSpMkLst>
            <pc:docMk/>
            <pc:sldMk cId="1160211163" sldId="7159"/>
            <ac:cxnSpMk id="236" creationId="{9EE85786-5F91-4DDA-98DF-8DD12066448C}"/>
          </ac:cxnSpMkLst>
        </pc:cxnChg>
        <pc:cxnChg chg="add mod">
          <ac:chgData name="Al Brooks" userId="34fc579134f071c1" providerId="LiveId" clId="{BC849E4D-C8B5-43CA-B6A7-EB0CEB54F3EF}" dt="2021-04-20T20:57:28.392" v="10633" actId="14100"/>
          <ac:cxnSpMkLst>
            <pc:docMk/>
            <pc:sldMk cId="1160211163" sldId="7159"/>
            <ac:cxnSpMk id="237" creationId="{F761EEE7-097D-4528-B067-EBB6E30E7FCF}"/>
          </ac:cxnSpMkLst>
        </pc:cxnChg>
      </pc:sldChg>
      <pc:sldChg chg="addSp delSp modSp add mod">
        <pc:chgData name="Al Brooks" userId="34fc579134f071c1" providerId="LiveId" clId="{BC849E4D-C8B5-43CA-B6A7-EB0CEB54F3EF}" dt="2021-04-21T21:51:06.034" v="13110" actId="478"/>
        <pc:sldMkLst>
          <pc:docMk/>
          <pc:sldMk cId="3497066575" sldId="7159"/>
        </pc:sldMkLst>
        <pc:spChg chg="mod">
          <ac:chgData name="Al Brooks" userId="34fc579134f071c1" providerId="LiveId" clId="{BC849E4D-C8B5-43CA-B6A7-EB0CEB54F3EF}" dt="2021-04-21T21:00:44.368" v="12472"/>
          <ac:spMkLst>
            <pc:docMk/>
            <pc:sldMk cId="3497066575" sldId="7159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21T20:59:45.065" v="12424" actId="1076"/>
          <ac:spMkLst>
            <pc:docMk/>
            <pc:sldMk cId="3497066575" sldId="7159"/>
            <ac:spMk id="21" creationId="{D800B438-E78B-4C04-8812-E548DC25F1FB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87" creationId="{C8B5FE1D-C85E-4771-96CA-2A1EB95791C2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88" creationId="{4372D83D-F459-49E8-BEB2-9ECCB4544A2B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89" creationId="{DA9A7C65-2800-465C-9C4B-9FDAB2CE563D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0" creationId="{ACE58EDA-B530-4702-9608-0AC4B07B85A9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1" creationId="{A7F4EEC6-A048-471C-8895-833AD0EC4C50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2" creationId="{8C2DC4C9-E6F1-467E-ACB3-CC040118FC23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3" creationId="{1C9F2DEB-221F-4A0D-AFF7-7CDD813982A7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4" creationId="{AAF0526B-9815-45E8-BC46-1EA9F6BB6CAA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5" creationId="{B665E284-0128-4F76-AA6A-D78A64B5A355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6" creationId="{3FA39E43-56CB-4860-A2FD-CB6B57F21661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8" creationId="{9C378036-724E-4786-9813-04DADF05F865}"/>
          </ac:spMkLst>
        </pc:spChg>
        <pc:spChg chg="del mod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99" creationId="{3AF78076-C7D7-4BDE-BA5D-4DB4D18FFAFC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05" creationId="{99105DD7-4909-48B0-B6E2-BE68901B468D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06" creationId="{505AD7D4-4318-41B8-BC05-FB8D9FC8FDC2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45" creationId="{766A0305-A87F-447C-AA47-5C1F70A90B96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46" creationId="{E3C39478-16E5-4820-9A19-698CEAEDAFF5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47" creationId="{4EC42847-217B-4455-8434-79379EE7749C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48" creationId="{5CEC84EF-FE49-4563-8BAE-930B97391781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49" creationId="{02B3E772-4181-47BC-B7FE-7F54CFE4A84E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55" creationId="{DE7C6771-7999-4E67-B175-5E4D583DE1B3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156" creationId="{90737D70-5292-4114-B1A5-9CFE7025F18B}"/>
          </ac:spMkLst>
        </pc:spChg>
        <pc:spChg chg="mod">
          <ac:chgData name="Al Brooks" userId="34fc579134f071c1" providerId="LiveId" clId="{BC849E4D-C8B5-43CA-B6A7-EB0CEB54F3EF}" dt="2021-04-21T21:45:26.547" v="12871" actId="108"/>
          <ac:spMkLst>
            <pc:docMk/>
            <pc:sldMk cId="3497066575" sldId="7159"/>
            <ac:spMk id="167" creationId="{94D2F91B-91DD-455C-B60E-E6FAB0C7DFB6}"/>
          </ac:spMkLst>
        </pc:spChg>
        <pc:spChg chg="mod">
          <ac:chgData name="Al Brooks" userId="34fc579134f071c1" providerId="LiveId" clId="{BC849E4D-C8B5-43CA-B6A7-EB0CEB54F3EF}" dt="2021-04-21T21:45:27.748" v="12872" actId="108"/>
          <ac:spMkLst>
            <pc:docMk/>
            <pc:sldMk cId="3497066575" sldId="7159"/>
            <ac:spMk id="168" creationId="{3A030DCC-5043-4F09-AA42-7C247849656F}"/>
          </ac:spMkLst>
        </pc:spChg>
        <pc:spChg chg="mod">
          <ac:chgData name="Al Brooks" userId="34fc579134f071c1" providerId="LiveId" clId="{BC849E4D-C8B5-43CA-B6A7-EB0CEB54F3EF}" dt="2021-04-21T21:45:29.424" v="12873" actId="108"/>
          <ac:spMkLst>
            <pc:docMk/>
            <pc:sldMk cId="3497066575" sldId="7159"/>
            <ac:spMk id="172" creationId="{B27B7A3B-5B24-49A3-8B3E-14B1B58C365E}"/>
          </ac:spMkLst>
        </pc:spChg>
        <pc:spChg chg="mod">
          <ac:chgData name="Al Brooks" userId="34fc579134f071c1" providerId="LiveId" clId="{BC849E4D-C8B5-43CA-B6A7-EB0CEB54F3EF}" dt="2021-04-21T21:45:32.767" v="12874" actId="108"/>
          <ac:spMkLst>
            <pc:docMk/>
            <pc:sldMk cId="3497066575" sldId="7159"/>
            <ac:spMk id="177" creationId="{221E8432-A981-42C4-B218-E03AF3415C99}"/>
          </ac:spMkLst>
        </pc:spChg>
        <pc:spChg chg="mod">
          <ac:chgData name="Al Brooks" userId="34fc579134f071c1" providerId="LiveId" clId="{BC849E4D-C8B5-43CA-B6A7-EB0CEB54F3EF}" dt="2021-04-21T21:45:47.882" v="12875" actId="108"/>
          <ac:spMkLst>
            <pc:docMk/>
            <pc:sldMk cId="3497066575" sldId="7159"/>
            <ac:spMk id="182" creationId="{84BCC805-4796-4923-BDF0-D285FBD53016}"/>
          </ac:spMkLst>
        </pc:spChg>
        <pc:spChg chg="add mod">
          <ac:chgData name="Al Brooks" userId="34fc579134f071c1" providerId="LiveId" clId="{BC849E4D-C8B5-43CA-B6A7-EB0CEB54F3EF}" dt="2021-04-21T21:46:02.575" v="12876" actId="108"/>
          <ac:spMkLst>
            <pc:docMk/>
            <pc:sldMk cId="3497066575" sldId="7159"/>
            <ac:spMk id="191" creationId="{C8A6D34B-C09E-4B0D-94D0-898A44B09AD3}"/>
          </ac:spMkLst>
        </pc:spChg>
        <pc:spChg chg="mod">
          <ac:chgData name="Al Brooks" userId="34fc579134f071c1" providerId="LiveId" clId="{BC849E4D-C8B5-43CA-B6A7-EB0CEB54F3EF}" dt="2021-04-21T21:15:19.320" v="12572" actId="1076"/>
          <ac:spMkLst>
            <pc:docMk/>
            <pc:sldMk cId="3497066575" sldId="7159"/>
            <ac:spMk id="193" creationId="{A97609BD-60E5-46C8-9A18-0C4369CD0D55}"/>
          </ac:spMkLst>
        </pc:spChg>
        <pc:spChg chg="add mod">
          <ac:chgData name="Al Brooks" userId="34fc579134f071c1" providerId="LiveId" clId="{BC849E4D-C8B5-43CA-B6A7-EB0CEB54F3EF}" dt="2021-04-21T21:07:29.067" v="12476" actId="571"/>
          <ac:spMkLst>
            <pc:docMk/>
            <pc:sldMk cId="3497066575" sldId="7159"/>
            <ac:spMk id="200" creationId="{9B12F499-EF8E-4AE6-B8E1-50925AEBA92B}"/>
          </ac:spMkLst>
        </pc:spChg>
        <pc:spChg chg="mod">
          <ac:chgData name="Al Brooks" userId="34fc579134f071c1" providerId="LiveId" clId="{BC849E4D-C8B5-43CA-B6A7-EB0CEB54F3EF}" dt="2021-04-21T21:50:56.217" v="13109" actId="1076"/>
          <ac:spMkLst>
            <pc:docMk/>
            <pc:sldMk cId="3497066575" sldId="7159"/>
            <ac:spMk id="202" creationId="{6DCD5305-ECD5-49BE-A085-9C64F0F01D41}"/>
          </ac:spMkLst>
        </pc:spChg>
        <pc:spChg chg="mod">
          <ac:chgData name="Al Brooks" userId="34fc579134f071c1" providerId="LiveId" clId="{BC849E4D-C8B5-43CA-B6A7-EB0CEB54F3EF}" dt="2021-04-21T21:49:34.438" v="13063" actId="13926"/>
          <ac:spMkLst>
            <pc:docMk/>
            <pc:sldMk cId="3497066575" sldId="7159"/>
            <ac:spMk id="205" creationId="{5CFF3B82-B083-4D90-A3DD-C49F1EC93DFA}"/>
          </ac:spMkLst>
        </pc:spChg>
        <pc:spChg chg="mod">
          <ac:chgData name="Al Brooks" userId="34fc579134f071c1" providerId="LiveId" clId="{BC849E4D-C8B5-43CA-B6A7-EB0CEB54F3EF}" dt="2021-04-21T21:19:55.195" v="12688" actId="1076"/>
          <ac:spMkLst>
            <pc:docMk/>
            <pc:sldMk cId="3497066575" sldId="7159"/>
            <ac:spMk id="208" creationId="{6E7FB83A-4A1E-4097-A19D-99AA12EA3F8B}"/>
          </ac:spMkLst>
        </pc:spChg>
        <pc:spChg chg="mod">
          <ac:chgData name="Al Brooks" userId="34fc579134f071c1" providerId="LiveId" clId="{BC849E4D-C8B5-43CA-B6A7-EB0CEB54F3EF}" dt="2021-04-21T21:50:13.364" v="13081" actId="13926"/>
          <ac:spMkLst>
            <pc:docMk/>
            <pc:sldMk cId="3497066575" sldId="7159"/>
            <ac:spMk id="209" creationId="{9A943A73-5B06-4CCC-B84C-60E266E66D93}"/>
          </ac:spMkLst>
        </pc:spChg>
        <pc:spChg chg="mod">
          <ac:chgData name="Al Brooks" userId="34fc579134f071c1" providerId="LiveId" clId="{BC849E4D-C8B5-43CA-B6A7-EB0CEB54F3EF}" dt="2021-04-21T21:49:45.185" v="13067" actId="13926"/>
          <ac:spMkLst>
            <pc:docMk/>
            <pc:sldMk cId="3497066575" sldId="7159"/>
            <ac:spMk id="210" creationId="{5505CAD9-1AA1-45BB-A600-3818FB990934}"/>
          </ac:spMkLst>
        </pc:spChg>
        <pc:spChg chg="add mod">
          <ac:chgData name="Al Brooks" userId="34fc579134f071c1" providerId="LiveId" clId="{BC849E4D-C8B5-43CA-B6A7-EB0CEB54F3EF}" dt="2021-04-21T21:07:35.059" v="12477" actId="571"/>
          <ac:spMkLst>
            <pc:docMk/>
            <pc:sldMk cId="3497066575" sldId="7159"/>
            <ac:spMk id="212" creationId="{7D87E3FA-562C-4DD0-BAF6-E297BE455A7E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213" creationId="{D97E7530-1327-4615-82EA-22D6BE022A29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214" creationId="{A5EA3449-D4C0-46AB-8529-03516C5EB994}"/>
          </ac:spMkLst>
        </pc:spChg>
        <pc:spChg chg="del">
          <ac:chgData name="Al Brooks" userId="34fc579134f071c1" providerId="LiveId" clId="{BC849E4D-C8B5-43CA-B6A7-EB0CEB54F3EF}" dt="2021-04-21T21:51:06.034" v="13110" actId="478"/>
          <ac:spMkLst>
            <pc:docMk/>
            <pc:sldMk cId="3497066575" sldId="7159"/>
            <ac:spMk id="215" creationId="{38A57D53-D512-445D-9B9C-C439C628D974}"/>
          </ac:spMkLst>
        </pc:spChg>
        <pc:spChg chg="add del mod">
          <ac:chgData name="Al Brooks" userId="34fc579134f071c1" providerId="LiveId" clId="{BC849E4D-C8B5-43CA-B6A7-EB0CEB54F3EF}" dt="2021-04-21T21:20:15.995" v="12733" actId="478"/>
          <ac:spMkLst>
            <pc:docMk/>
            <pc:sldMk cId="3497066575" sldId="7159"/>
            <ac:spMk id="217" creationId="{B468931E-4A72-42B7-8DEA-193D0DFBC1E3}"/>
          </ac:spMkLst>
        </pc:spChg>
        <pc:spChg chg="add mod">
          <ac:chgData name="Al Brooks" userId="34fc579134f071c1" providerId="LiveId" clId="{BC849E4D-C8B5-43CA-B6A7-EB0CEB54F3EF}" dt="2021-04-21T21:49:55.452" v="13070" actId="14100"/>
          <ac:spMkLst>
            <pc:docMk/>
            <pc:sldMk cId="3497066575" sldId="7159"/>
            <ac:spMk id="219" creationId="{49BA4423-0027-42A9-9E63-74767F2F47E1}"/>
          </ac:spMkLst>
        </pc:spChg>
        <pc:spChg chg="add mod">
          <ac:chgData name="Al Brooks" userId="34fc579134f071c1" providerId="LiveId" clId="{BC849E4D-C8B5-43CA-B6A7-EB0CEB54F3EF}" dt="2021-04-21T21:49:16.903" v="13059" actId="13926"/>
          <ac:spMkLst>
            <pc:docMk/>
            <pc:sldMk cId="3497066575" sldId="7159"/>
            <ac:spMk id="221" creationId="{D3DB2520-03B4-4E47-9F3A-26980E6ED094}"/>
          </ac:spMkLst>
        </pc:spChg>
        <pc:spChg chg="add mod">
          <ac:chgData name="Al Brooks" userId="34fc579134f071c1" providerId="LiveId" clId="{BC849E4D-C8B5-43CA-B6A7-EB0CEB54F3EF}" dt="2021-04-21T21:49:59.868" v="13072" actId="13926"/>
          <ac:spMkLst>
            <pc:docMk/>
            <pc:sldMk cId="3497066575" sldId="7159"/>
            <ac:spMk id="227" creationId="{BB100757-3FE9-4A17-B617-703E27411C32}"/>
          </ac:spMkLst>
        </pc:spChg>
        <pc:spChg chg="add mod">
          <ac:chgData name="Al Brooks" userId="34fc579134f071c1" providerId="LiveId" clId="{BC849E4D-C8B5-43CA-B6A7-EB0CEB54F3EF}" dt="2021-04-21T21:48:53.817" v="13057" actId="1076"/>
          <ac:spMkLst>
            <pc:docMk/>
            <pc:sldMk cId="3497066575" sldId="7159"/>
            <ac:spMk id="229" creationId="{75D20E9F-D252-4A98-957C-C6EC9A5663E9}"/>
          </ac:spMkLst>
        </pc:sp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86" creationId="{1BCB352E-E832-4F01-842C-9D2379E83AEB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97" creationId="{B15E0F5B-B7FA-4CA9-B83D-D45E7AC41D2E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0" creationId="{9730AFF5-BA8D-4657-BC6B-F54BC946E49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1" creationId="{FF3BCCEF-9753-42F2-9161-5A8C9A33305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2" creationId="{D766A3E5-5AB0-40C6-A8AF-1AF90A8BC27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3" creationId="{D847C576-C525-43AD-AA2A-7D319594F0B6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4" creationId="{2D931B75-AE0D-4E8F-9AFD-77715703117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7" creationId="{03A3D0AF-EA65-4824-AE13-DBE8A67549F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8" creationId="{C5D98F21-9981-4E94-A426-26A1A0FB0A4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09" creationId="{813759C8-1C57-45F2-8982-A3508EB9875A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0" creationId="{B0FFE89B-8DAD-440A-860B-83C6CF348EA0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1" creationId="{9D450452-BB5A-47FA-981A-E0088B6AD49D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2" creationId="{FFC96CFA-2703-45B7-B743-33C9066D882E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3" creationId="{B72B6496-AA08-4304-B9E7-3935D579A198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4" creationId="{E5A240EC-7E58-4D9B-A191-E22822153F80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5" creationId="{E6CBEF0B-FF3A-4B04-8D8D-310F65A85914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6" creationId="{05D4EB25-05A2-43A7-B87E-365E814F0BCA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7" creationId="{C6667D19-0F96-425F-B55E-5F3259B55F0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8" creationId="{E7289ED8-8719-44E5-9910-2998EBED140E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19" creationId="{9DC1A170-24E5-42EE-9B91-ADAE30359A57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0" creationId="{29A2B8DE-F179-4D2B-9355-5F83CC0F5E11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1" creationId="{CC6E7176-06FC-4D85-8CE6-644313B4730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2" creationId="{B346D88C-80EB-48EE-993C-07D46F086B4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3" creationId="{474887AF-90A6-4541-ADD0-24F64139A674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4" creationId="{A2ECE8A8-3705-4555-8531-E7147E68061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5" creationId="{356CBB17-2153-420F-B2FF-4760E67C1833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6" creationId="{59AB009F-6BE9-47DE-8A86-9144054955F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7" creationId="{1A92D849-6FFA-42C0-A6A8-807EE1652C24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8" creationId="{B089082E-E4B2-4242-8E34-0D2A9B2B04D8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29" creationId="{F604D7B3-C7BF-4D29-9113-7C160C6D54FB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0" creationId="{58113A17-8BD2-4220-AC58-FEC4CA4A3759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1" creationId="{1EE2B5C3-A1DA-41C9-8A99-031F8960CD9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2" creationId="{C8BFB43F-803A-486B-A497-BFCA7E072016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3" creationId="{3F19EF41-348B-48A0-932B-86447A83A1D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4" creationId="{F9D31CB5-6688-4EB9-9053-BADE8F294F99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5" creationId="{7A569C40-7462-4814-B199-47B343E7282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6" creationId="{65F90DDC-9DC7-4FAE-BB1F-3E276E03964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7" creationId="{B5D847B3-A964-4635-9F27-93FCBBB774D7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8" creationId="{654F7F88-2417-4D80-AB06-A03583083B70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39" creationId="{79941244-E34F-4829-8ACE-DCF563672E2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40" creationId="{FFBB65EA-C784-4EF4-9388-09F341EAC81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41" creationId="{2BC3EA76-A442-4BC5-A8B5-F61ED5FF18F6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42" creationId="{14588ACC-1EA1-4338-81EE-61533041D7EB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43" creationId="{67EB1166-DE3A-456A-AAC7-3C43AE00A2F7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44" creationId="{0AF40D13-DE93-4737-9FE6-1878F886D4A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0" creationId="{3E409D54-2983-4E4D-930B-E3466012F68B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1" creationId="{836FC0EE-3002-4DCB-A32A-4B73F03AC401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2" creationId="{89D72B56-880D-4D03-83E7-46A7983445D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3" creationId="{DCB03CAC-9B0D-4AA4-900A-9551DB8E427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4" creationId="{9F57FCD0-4B3F-458F-AEAA-3AA2F3108B1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57" creationId="{14E4FAA3-5C06-45D6-B666-B2B730D5F92C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163" creationId="{ACCA4E60-9F40-40CD-8BFE-92D35F8163F5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216" creationId="{436930F0-105B-44C5-85AB-32BF8297DE6E}"/>
          </ac:cxnSpMkLst>
        </pc:cxnChg>
        <pc:cxnChg chg="add del mod">
          <ac:chgData name="Al Brooks" userId="34fc579134f071c1" providerId="LiveId" clId="{BC849E4D-C8B5-43CA-B6A7-EB0CEB54F3EF}" dt="2021-04-21T21:20:18.125" v="12734" actId="478"/>
          <ac:cxnSpMkLst>
            <pc:docMk/>
            <pc:sldMk cId="3497066575" sldId="7159"/>
            <ac:cxnSpMk id="218" creationId="{19ED61EE-2C22-4101-A19A-B3D7F02D4897}"/>
          </ac:cxnSpMkLst>
        </pc:cxnChg>
        <pc:cxnChg chg="add mod">
          <ac:chgData name="Al Brooks" userId="34fc579134f071c1" providerId="LiveId" clId="{BC849E4D-C8B5-43CA-B6A7-EB0CEB54F3EF}" dt="2021-04-21T21:20:26.892" v="12735"/>
          <ac:cxnSpMkLst>
            <pc:docMk/>
            <pc:sldMk cId="3497066575" sldId="7159"/>
            <ac:cxnSpMk id="220" creationId="{F9FE5A1F-5644-4063-B3B6-977A308AB1BF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222" creationId="{5E668F29-55DE-47E3-85CF-631AAEF62282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223" creationId="{FDE644F2-C0A1-485A-AEAE-701510910C94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224" creationId="{A025C2F8-14E9-457A-8D92-F28EFA24FDDE}"/>
          </ac:cxnSpMkLst>
        </pc:cxnChg>
        <pc:cxnChg chg="del">
          <ac:chgData name="Al Brooks" userId="34fc579134f071c1" providerId="LiveId" clId="{BC849E4D-C8B5-43CA-B6A7-EB0CEB54F3EF}" dt="2021-04-21T21:51:06.034" v="13110" actId="478"/>
          <ac:cxnSpMkLst>
            <pc:docMk/>
            <pc:sldMk cId="3497066575" sldId="7159"/>
            <ac:cxnSpMk id="225" creationId="{A625811E-C1DE-4E15-B834-5A89506347CD}"/>
          </ac:cxnSpMkLst>
        </pc:cxnChg>
        <pc:cxnChg chg="add mod">
          <ac:chgData name="Al Brooks" userId="34fc579134f071c1" providerId="LiveId" clId="{BC849E4D-C8B5-43CA-B6A7-EB0CEB54F3EF}" dt="2021-04-21T21:45:00.543" v="12869" actId="571"/>
          <ac:cxnSpMkLst>
            <pc:docMk/>
            <pc:sldMk cId="3497066575" sldId="7159"/>
            <ac:cxnSpMk id="226" creationId="{626B554E-C38A-44F9-A277-89F636A6B8A3}"/>
          </ac:cxnSpMkLst>
        </pc:cxnChg>
        <pc:cxnChg chg="add mod">
          <ac:chgData name="Al Brooks" userId="34fc579134f071c1" providerId="LiveId" clId="{BC849E4D-C8B5-43CA-B6A7-EB0CEB54F3EF}" dt="2021-04-21T21:47:36.510" v="12966" actId="571"/>
          <ac:cxnSpMkLst>
            <pc:docMk/>
            <pc:sldMk cId="3497066575" sldId="7159"/>
            <ac:cxnSpMk id="228" creationId="{09D4FC22-615B-44DD-85AF-17D4FA508915}"/>
          </ac:cxnSpMkLst>
        </pc:cxnChg>
      </pc:sldChg>
      <pc:sldChg chg="modSp add del mod">
        <pc:chgData name="Al Brooks" userId="34fc579134f071c1" providerId="LiveId" clId="{BC849E4D-C8B5-43CA-B6A7-EB0CEB54F3EF}" dt="2021-04-19T21:13:57.002" v="8679" actId="2696"/>
        <pc:sldMkLst>
          <pc:docMk/>
          <pc:sldMk cId="2995876357" sldId="7160"/>
        </pc:sldMkLst>
        <pc:spChg chg="mod">
          <ac:chgData name="Al Brooks" userId="34fc579134f071c1" providerId="LiveId" clId="{BC849E4D-C8B5-43CA-B6A7-EB0CEB54F3EF}" dt="2021-04-19T21:13:51.377" v="8677"/>
          <ac:spMkLst>
            <pc:docMk/>
            <pc:sldMk cId="2995876357" sldId="7160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BC849E4D-C8B5-43CA-B6A7-EB0CEB54F3EF}" dt="2021-04-19T21:01:22.667" v="8424" actId="2696"/>
        <pc:sldMkLst>
          <pc:docMk/>
          <pc:sldMk cId="4287300120" sldId="7160"/>
        </pc:sldMkLst>
        <pc:spChg chg="mod">
          <ac:chgData name="Al Brooks" userId="34fc579134f071c1" providerId="LiveId" clId="{BC849E4D-C8B5-43CA-B6A7-EB0CEB54F3EF}" dt="2021-04-19T21:00:57.465" v="8414" actId="113"/>
          <ac:spMkLst>
            <pc:docMk/>
            <pc:sldMk cId="4287300120" sldId="7160"/>
            <ac:spMk id="5" creationId="{00000000-0000-0000-0000-000000000000}"/>
          </ac:spMkLst>
        </pc:spChg>
        <pc:spChg chg="mod">
          <ac:chgData name="Al Brooks" userId="34fc579134f071c1" providerId="LiveId" clId="{BC849E4D-C8B5-43CA-B6A7-EB0CEB54F3EF}" dt="2021-04-19T21:01:16.983" v="8423" actId="20577"/>
          <ac:spMkLst>
            <pc:docMk/>
            <pc:sldMk cId="4287300120" sldId="7160"/>
            <ac:spMk id="158" creationId="{87F06529-2F53-4E5E-9395-1776D574F36E}"/>
          </ac:spMkLst>
        </pc:spChg>
      </pc:sldChg>
      <pc:sldChg chg="add del">
        <pc:chgData name="Al Brooks" userId="34fc579134f071c1" providerId="LiveId" clId="{BC849E4D-C8B5-43CA-B6A7-EB0CEB54F3EF}" dt="2021-04-21T16:44:15.870" v="11301" actId="47"/>
        <pc:sldMkLst>
          <pc:docMk/>
          <pc:sldMk cId="3252584869" sldId="7162"/>
        </pc:sldMkLst>
      </pc:sldChg>
    </pc:docChg>
  </pc:docChgLst>
  <pc:docChgLst>
    <pc:chgData name="Al Brooks" userId="34fc579134f071c1" providerId="LiveId" clId="{236E9E41-A263-41D2-9222-B24337B1BCD7}"/>
    <pc:docChg chg="undo custSel addSld delSld modSld sldOrd modSection">
      <pc:chgData name="Al Brooks" userId="34fc579134f071c1" providerId="LiveId" clId="{236E9E41-A263-41D2-9222-B24337B1BCD7}" dt="2021-04-08T12:28:14.598" v="9404" actId="6549"/>
      <pc:docMkLst>
        <pc:docMk/>
      </pc:docMkLst>
      <pc:sldChg chg="addSp delSp modSp mod">
        <pc:chgData name="Al Brooks" userId="34fc579134f071c1" providerId="LiveId" clId="{236E9E41-A263-41D2-9222-B24337B1BCD7}" dt="2021-04-01T22:15:13.555" v="2188" actId="20577"/>
        <pc:sldMkLst>
          <pc:docMk/>
          <pc:sldMk cId="742038980" sldId="5880"/>
        </pc:sldMkLst>
        <pc:spChg chg="mod">
          <ac:chgData name="Al Brooks" userId="34fc579134f071c1" providerId="LiveId" clId="{236E9E41-A263-41D2-9222-B24337B1BCD7}" dt="2021-04-01T22:15:13.555" v="2188" actId="20577"/>
          <ac:spMkLst>
            <pc:docMk/>
            <pc:sldMk cId="742038980" sldId="5880"/>
            <ac:spMk id="83" creationId="{B0E95ADF-89B4-4BB9-800C-A5E5A8FF5641}"/>
          </ac:spMkLst>
        </pc:spChg>
        <pc:picChg chg="del">
          <ac:chgData name="Al Brooks" userId="34fc579134f071c1" providerId="LiveId" clId="{236E9E41-A263-41D2-9222-B24337B1BCD7}" dt="2021-04-01T22:10:27.199" v="1747" actId="478"/>
          <ac:picMkLst>
            <pc:docMk/>
            <pc:sldMk cId="742038980" sldId="5880"/>
            <ac:picMk id="3" creationId="{49D42786-07A2-448B-8769-385A2D057215}"/>
          </ac:picMkLst>
        </pc:picChg>
        <pc:picChg chg="add mod ord">
          <ac:chgData name="Al Brooks" userId="34fc579134f071c1" providerId="LiveId" clId="{236E9E41-A263-41D2-9222-B24337B1BCD7}" dt="2021-04-01T22:11:13.651" v="1810" actId="167"/>
          <ac:picMkLst>
            <pc:docMk/>
            <pc:sldMk cId="742038980" sldId="5880"/>
            <ac:picMk id="4" creationId="{8E5BC7AD-68D0-485C-8A26-8437C02C5822}"/>
          </ac:picMkLst>
        </pc:picChg>
      </pc:sldChg>
      <pc:sldChg chg="addSp delSp modSp mod">
        <pc:chgData name="Al Brooks" userId="34fc579134f071c1" providerId="LiveId" clId="{236E9E41-A263-41D2-9222-B24337B1BCD7}" dt="2021-04-02T03:42:12.141" v="3020" actId="167"/>
        <pc:sldMkLst>
          <pc:docMk/>
          <pc:sldMk cId="710350263" sldId="6542"/>
        </pc:sldMkLst>
        <pc:spChg chg="mod">
          <ac:chgData name="Al Brooks" userId="34fc579134f071c1" providerId="LiveId" clId="{236E9E41-A263-41D2-9222-B24337B1BCD7}" dt="2021-04-01T22:29:23.433" v="2728" actId="6549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22:30:41.138" v="2834" actId="20577"/>
          <ac:spMkLst>
            <pc:docMk/>
            <pc:sldMk cId="710350263" sldId="6542"/>
            <ac:spMk id="7" creationId="{06ABEF3B-ABC1-4B76-8DC9-9BED300F1E4A}"/>
          </ac:spMkLst>
        </pc:spChg>
        <pc:picChg chg="add del mod">
          <ac:chgData name="Al Brooks" userId="34fc579134f071c1" providerId="LiveId" clId="{236E9E41-A263-41D2-9222-B24337B1BCD7}" dt="2021-04-02T02:29:57.042" v="3011" actId="478"/>
          <ac:picMkLst>
            <pc:docMk/>
            <pc:sldMk cId="710350263" sldId="6542"/>
            <ac:picMk id="3" creationId="{0A46D17B-D9D0-4BC9-85E3-EDD55F355424}"/>
          </ac:picMkLst>
        </pc:picChg>
        <pc:picChg chg="del mod">
          <ac:chgData name="Al Brooks" userId="34fc579134f071c1" providerId="LiveId" clId="{236E9E41-A263-41D2-9222-B24337B1BCD7}" dt="2021-04-01T22:28:29.685" v="2659" actId="478"/>
          <ac:picMkLst>
            <pc:docMk/>
            <pc:sldMk cId="710350263" sldId="6542"/>
            <ac:picMk id="4" creationId="{3D287126-0949-4AFE-BF17-0C10E88D4F88}"/>
          </ac:picMkLst>
        </pc:picChg>
        <pc:picChg chg="add del mod">
          <ac:chgData name="Al Brooks" userId="34fc579134f071c1" providerId="LiveId" clId="{236E9E41-A263-41D2-9222-B24337B1BCD7}" dt="2021-04-02T03:42:01.442" v="3016" actId="478"/>
          <ac:picMkLst>
            <pc:docMk/>
            <pc:sldMk cId="710350263" sldId="6542"/>
            <ac:picMk id="4" creationId="{5E54847A-A2EA-42FD-8FD5-03BA6953AACC}"/>
          </ac:picMkLst>
        </pc:picChg>
        <pc:picChg chg="add mod ord">
          <ac:chgData name="Al Brooks" userId="34fc579134f071c1" providerId="LiveId" clId="{236E9E41-A263-41D2-9222-B24337B1BCD7}" dt="2021-04-02T03:42:12.141" v="3020" actId="167"/>
          <ac:picMkLst>
            <pc:docMk/>
            <pc:sldMk cId="710350263" sldId="6542"/>
            <ac:picMk id="8" creationId="{84C610E7-EBDA-4497-AB31-52ECA9FF29A2}"/>
          </ac:picMkLst>
        </pc:picChg>
      </pc:sldChg>
      <pc:sldChg chg="addSp delSp modSp mod">
        <pc:chgData name="Al Brooks" userId="34fc579134f071c1" providerId="LiveId" clId="{236E9E41-A263-41D2-9222-B24337B1BCD7}" dt="2021-04-01T22:23:08.594" v="2624" actId="20577"/>
        <pc:sldMkLst>
          <pc:docMk/>
          <pc:sldMk cId="2128965958" sldId="6599"/>
        </pc:sldMkLst>
        <pc:spChg chg="mod">
          <ac:chgData name="Al Brooks" userId="34fc579134f071c1" providerId="LiveId" clId="{236E9E41-A263-41D2-9222-B24337B1BCD7}" dt="2021-04-01T22:22:31.033" v="2586" actId="5793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22:23:08.594" v="2624" actId="20577"/>
          <ac:spMkLst>
            <pc:docMk/>
            <pc:sldMk cId="2128965958" sldId="6599"/>
            <ac:spMk id="30" creationId="{00000000-0000-0000-0000-000000000000}"/>
          </ac:spMkLst>
        </pc:spChg>
        <pc:picChg chg="add mod ord">
          <ac:chgData name="Al Brooks" userId="34fc579134f071c1" providerId="LiveId" clId="{236E9E41-A263-41D2-9222-B24337B1BCD7}" dt="2021-04-01T22:21:27.127" v="2502" actId="1076"/>
          <ac:picMkLst>
            <pc:docMk/>
            <pc:sldMk cId="2128965958" sldId="6599"/>
            <ac:picMk id="3" creationId="{FF306A5D-2096-475D-AF41-65BF97093858}"/>
          </ac:picMkLst>
        </pc:picChg>
        <pc:picChg chg="del mod">
          <ac:chgData name="Al Brooks" userId="34fc579134f071c1" providerId="LiveId" clId="{236E9E41-A263-41D2-9222-B24337B1BCD7}" dt="2021-04-01T22:17:15.637" v="2190" actId="478"/>
          <ac:picMkLst>
            <pc:docMk/>
            <pc:sldMk cId="2128965958" sldId="6599"/>
            <ac:picMk id="4" creationId="{83A1AC8E-34B9-44A8-8DB8-CFBCAA23F111}"/>
          </ac:picMkLst>
        </pc:picChg>
      </pc:sldChg>
      <pc:sldChg chg="addSp delSp modSp mod">
        <pc:chgData name="Al Brooks" userId="34fc579134f071c1" providerId="LiveId" clId="{236E9E41-A263-41D2-9222-B24337B1BCD7}" dt="2021-04-01T22:26:59.947" v="2657" actId="113"/>
        <pc:sldMkLst>
          <pc:docMk/>
          <pc:sldMk cId="1350758701" sldId="6744"/>
        </pc:sldMkLst>
        <pc:spChg chg="mod">
          <ac:chgData name="Al Brooks" userId="34fc579134f071c1" providerId="LiveId" clId="{236E9E41-A263-41D2-9222-B24337B1BCD7}" dt="2021-04-01T22:26:59.947" v="2657" actId="113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22:26:37.147" v="2642" actId="6549"/>
          <ac:spMkLst>
            <pc:docMk/>
            <pc:sldMk cId="1350758701" sldId="6744"/>
            <ac:spMk id="15" creationId="{3A07500E-BB65-48CB-9C0D-28451345BA86}"/>
          </ac:spMkLst>
        </pc:spChg>
        <pc:picChg chg="del mod">
          <ac:chgData name="Al Brooks" userId="34fc579134f071c1" providerId="LiveId" clId="{236E9E41-A263-41D2-9222-B24337B1BCD7}" dt="2021-04-01T22:26:17.339" v="2626" actId="478"/>
          <ac:picMkLst>
            <pc:docMk/>
            <pc:sldMk cId="1350758701" sldId="6744"/>
            <ac:picMk id="3" creationId="{4C0C980B-7540-45E6-AEC8-684A3FA59D41}"/>
          </ac:picMkLst>
        </pc:picChg>
        <pc:picChg chg="add mod">
          <ac:chgData name="Al Brooks" userId="34fc579134f071c1" providerId="LiveId" clId="{236E9E41-A263-41D2-9222-B24337B1BCD7}" dt="2021-04-01T22:26:24.891" v="2629" actId="1076"/>
          <ac:picMkLst>
            <pc:docMk/>
            <pc:sldMk cId="1350758701" sldId="6744"/>
            <ac:picMk id="4" creationId="{17BAA314-6A4B-47F0-99B8-AC3ED9BC406C}"/>
          </ac:picMkLst>
        </pc:picChg>
      </pc:sldChg>
      <pc:sldChg chg="addSp delSp modSp mod">
        <pc:chgData name="Al Brooks" userId="34fc579134f071c1" providerId="LiveId" clId="{236E9E41-A263-41D2-9222-B24337B1BCD7}" dt="2021-04-01T22:34:13.639" v="3010" actId="20577"/>
        <pc:sldMkLst>
          <pc:docMk/>
          <pc:sldMk cId="1096977330" sldId="6759"/>
        </pc:sldMkLst>
        <pc:spChg chg="mod">
          <ac:chgData name="Al Brooks" userId="34fc579134f071c1" providerId="LiveId" clId="{236E9E41-A263-41D2-9222-B24337B1BCD7}" dt="2021-04-01T22:34:13.639" v="3010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22:33:53.724" v="2990" actId="20577"/>
          <ac:spMkLst>
            <pc:docMk/>
            <pc:sldMk cId="1096977330" sldId="6759"/>
            <ac:spMk id="7" creationId="{06ABEF3B-ABC1-4B76-8DC9-9BED300F1E4A}"/>
          </ac:spMkLst>
        </pc:spChg>
        <pc:picChg chg="add mod ord">
          <ac:chgData name="Al Brooks" userId="34fc579134f071c1" providerId="LiveId" clId="{236E9E41-A263-41D2-9222-B24337B1BCD7}" dt="2021-04-01T22:33:28.416" v="2960" actId="167"/>
          <ac:picMkLst>
            <pc:docMk/>
            <pc:sldMk cId="1096977330" sldId="6759"/>
            <ac:picMk id="3" creationId="{CD63A595-AB03-4B62-A31B-986ECDC03072}"/>
          </ac:picMkLst>
        </pc:picChg>
        <pc:picChg chg="del mod">
          <ac:chgData name="Al Brooks" userId="34fc579134f071c1" providerId="LiveId" clId="{236E9E41-A263-41D2-9222-B24337B1BCD7}" dt="2021-04-01T22:32:20.732" v="2836" actId="478"/>
          <ac:picMkLst>
            <pc:docMk/>
            <pc:sldMk cId="1096977330" sldId="6759"/>
            <ac:picMk id="4" creationId="{B524AFA7-C6B5-4495-980C-7B6422CED8A7}"/>
          </ac:picMkLst>
        </pc:picChg>
      </pc:sldChg>
      <pc:sldChg chg="addSp delSp modSp mod">
        <pc:chgData name="Al Brooks" userId="34fc579134f071c1" providerId="LiveId" clId="{236E9E41-A263-41D2-9222-B24337B1BCD7}" dt="2021-04-08T12:28:14.598" v="9404" actId="6549"/>
        <pc:sldMkLst>
          <pc:docMk/>
          <pc:sldMk cId="117956122" sldId="6818"/>
        </pc:sldMkLst>
        <pc:spChg chg="mod">
          <ac:chgData name="Al Brooks" userId="34fc579134f071c1" providerId="LiveId" clId="{236E9E41-A263-41D2-9222-B24337B1BCD7}" dt="2021-04-07T12:34:56.062" v="7697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8T12:28:14.598" v="9404" actId="6549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236E9E41-A263-41D2-9222-B24337B1BCD7}" dt="2021-04-08T12:24:56.715" v="9251" actId="478"/>
          <ac:picMkLst>
            <pc:docMk/>
            <pc:sldMk cId="117956122" sldId="6818"/>
            <ac:picMk id="3" creationId="{1D79E7A5-2D80-41C2-ADD6-8927F9C21EC4}"/>
          </ac:picMkLst>
        </pc:picChg>
        <pc:picChg chg="add del mod">
          <ac:chgData name="Al Brooks" userId="34fc579134f071c1" providerId="LiveId" clId="{236E9E41-A263-41D2-9222-B24337B1BCD7}" dt="2021-04-06T12:36:52.145" v="5185" actId="478"/>
          <ac:picMkLst>
            <pc:docMk/>
            <pc:sldMk cId="117956122" sldId="6818"/>
            <ac:picMk id="3" creationId="{F88E641C-7248-4245-9D55-02B3E49DD495}"/>
          </ac:picMkLst>
        </pc:picChg>
        <pc:picChg chg="add del mod">
          <ac:chgData name="Al Brooks" userId="34fc579134f071c1" providerId="LiveId" clId="{236E9E41-A263-41D2-9222-B24337B1BCD7}" dt="2021-04-07T12:28:03.469" v="7195" actId="478"/>
          <ac:picMkLst>
            <pc:docMk/>
            <pc:sldMk cId="117956122" sldId="6818"/>
            <ac:picMk id="4" creationId="{CF8D7BBE-72F4-4B04-B320-6EAF2C96EB10}"/>
          </ac:picMkLst>
        </pc:picChg>
        <pc:picChg chg="add mod">
          <ac:chgData name="Al Brooks" userId="34fc579134f071c1" providerId="LiveId" clId="{236E9E41-A263-41D2-9222-B24337B1BCD7}" dt="2021-04-08T12:26:06.751" v="9254" actId="1076"/>
          <ac:picMkLst>
            <pc:docMk/>
            <pc:sldMk cId="117956122" sldId="6818"/>
            <ac:picMk id="4" creationId="{D28268BD-E834-4EED-82D7-064D712306BC}"/>
          </ac:picMkLst>
        </pc:picChg>
        <pc:picChg chg="del">
          <ac:chgData name="Al Brooks" userId="34fc579134f071c1" providerId="LiveId" clId="{236E9E41-A263-41D2-9222-B24337B1BCD7}" dt="2021-04-05T12:23:45.059" v="3021" actId="478"/>
          <ac:picMkLst>
            <pc:docMk/>
            <pc:sldMk cId="117956122" sldId="6818"/>
            <ac:picMk id="7" creationId="{B8275493-ACB6-413D-9B93-41DEE0BAF044}"/>
          </ac:picMkLst>
        </pc:picChg>
      </pc:sldChg>
      <pc:sldChg chg="addSp delSp modSp del mod ord">
        <pc:chgData name="Al Brooks" userId="34fc579134f071c1" providerId="LiveId" clId="{236E9E41-A263-41D2-9222-B24337B1BCD7}" dt="2021-04-01T21:28:09.283" v="1299" actId="2696"/>
        <pc:sldMkLst>
          <pc:docMk/>
          <pc:sldMk cId="2702727439" sldId="7015"/>
        </pc:sldMkLst>
        <pc:spChg chg="mod">
          <ac:chgData name="Al Brooks" userId="34fc579134f071c1" providerId="LiveId" clId="{236E9E41-A263-41D2-9222-B24337B1BCD7}" dt="2021-04-01T21:13:32.091" v="1069" actId="20577"/>
          <ac:spMkLst>
            <pc:docMk/>
            <pc:sldMk cId="2702727439" sldId="7015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1T21:12:52.044" v="1038" actId="167"/>
          <ac:spMkLst>
            <pc:docMk/>
            <pc:sldMk cId="2702727439" sldId="7015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87" creationId="{BAFE7332-4FCA-4839-AD67-719AA5C1D094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88" creationId="{6C3DFFFE-DA2F-4AFA-ADFA-C324C93E6710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89" creationId="{48BFE248-06C7-48A6-9684-31C69453481F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0" creationId="{78266D38-19C5-40F0-86FB-396B24BB0AED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1" creationId="{D0D05B47-1C10-4F12-BAD7-4748939DCF48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2" creationId="{1F55246A-2D11-4DFB-8DF2-67EB87652197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3" creationId="{171E5478-9E29-40F5-BB9C-6B3806155276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4" creationId="{B71009A5-14AC-4624-A965-2EA999881793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5" creationId="{C21D2DC9-471A-40EA-A41A-EC2364BB279F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6" creationId="{F7FF012A-F1B8-4082-98F3-C3227E9B5DB6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8" creationId="{ED0CBF99-072B-4E1A-8864-A63C2F5DD7BE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99" creationId="{3CF2C2D9-F33A-4A4D-AE42-E45DFE5DE8D3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05" creationId="{AEF70DCD-9855-411A-A242-804254FC1209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06" creationId="{3862FEE9-6184-4E6F-B628-55030917149E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45" creationId="{8DDF09AD-9648-4667-B482-B6F7929E4832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46" creationId="{B2F1712B-F474-4A73-AFC1-9F6C19209773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47" creationId="{691DC6A8-7845-43A8-BC9B-317DBFA4F6F9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48" creationId="{6DC6BC61-EBAE-45E2-BAD9-CB0926AB4ABE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49" creationId="{47EB6BD3-9565-4FEB-9402-76782658B12A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55" creationId="{352C7127-E421-4D50-9D86-584244C69866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156" creationId="{BFF1B16E-56B0-4A80-8607-1C4333EBB6BA}"/>
          </ac:spMkLst>
        </pc:spChg>
        <pc:spChg chg="add del mod">
          <ac:chgData name="Al Brooks" userId="34fc579134f071c1" providerId="LiveId" clId="{236E9E41-A263-41D2-9222-B24337B1BCD7}" dt="2021-04-01T21:25:39.183" v="1195" actId="478"/>
          <ac:spMkLst>
            <pc:docMk/>
            <pc:sldMk cId="2702727439" sldId="7015"/>
            <ac:spMk id="158" creationId="{970BC5BA-EC98-4280-864D-E64D8C61D367}"/>
          </ac:spMkLst>
        </pc:spChg>
        <pc:spChg chg="add del mod">
          <ac:chgData name="Al Brooks" userId="34fc579134f071c1" providerId="LiveId" clId="{236E9E41-A263-41D2-9222-B24337B1BCD7}" dt="2021-04-01T21:24:05.676" v="1100" actId="478"/>
          <ac:spMkLst>
            <pc:docMk/>
            <pc:sldMk cId="2702727439" sldId="7015"/>
            <ac:spMk id="160" creationId="{29ADA7E9-0261-4711-A025-B508427922F4}"/>
          </ac:spMkLst>
        </pc:spChg>
        <pc:spChg chg="add del mod">
          <ac:chgData name="Al Brooks" userId="34fc579134f071c1" providerId="LiveId" clId="{236E9E41-A263-41D2-9222-B24337B1BCD7}" dt="2021-04-01T21:24:12.339" v="1102" actId="478"/>
          <ac:spMkLst>
            <pc:docMk/>
            <pc:sldMk cId="2702727439" sldId="7015"/>
            <ac:spMk id="168" creationId="{3D40E8E9-BC1E-414D-8844-339A74D0CFC4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69" creationId="{E9A63216-CBAE-488C-8FF6-4911D45A3A07}"/>
          </ac:spMkLst>
        </pc:spChg>
        <pc:spChg chg="add del mod">
          <ac:chgData name="Al Brooks" userId="34fc579134f071c1" providerId="LiveId" clId="{236E9E41-A263-41D2-9222-B24337B1BCD7}" dt="2021-04-01T21:27:59.518" v="1297" actId="478"/>
          <ac:spMkLst>
            <pc:docMk/>
            <pc:sldMk cId="2702727439" sldId="7015"/>
            <ac:spMk id="171" creationId="{ADBCDF01-2DBC-4091-B5EB-219F084D3CC1}"/>
          </ac:spMkLst>
        </pc:spChg>
        <pc:spChg chg="add del mod">
          <ac:chgData name="Al Brooks" userId="34fc579134f071c1" providerId="LiveId" clId="{236E9E41-A263-41D2-9222-B24337B1BCD7}" dt="2021-04-01T21:24:10.868" v="1101" actId="478"/>
          <ac:spMkLst>
            <pc:docMk/>
            <pc:sldMk cId="2702727439" sldId="7015"/>
            <ac:spMk id="173" creationId="{71BF7F7B-E395-43FF-A83C-27EBD99FC9A4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74" creationId="{D09D4C3D-D3A3-486E-9239-BD73A85C4BFD}"/>
          </ac:spMkLst>
        </pc:spChg>
        <pc:spChg chg="add mod">
          <ac:chgData name="Al Brooks" userId="34fc579134f071c1" providerId="LiveId" clId="{236E9E41-A263-41D2-9222-B24337B1BCD7}" dt="2021-04-01T21:23:57.345" v="1099"/>
          <ac:spMkLst>
            <pc:docMk/>
            <pc:sldMk cId="2702727439" sldId="7015"/>
            <ac:spMk id="175" creationId="{7BAD5C93-845E-4A36-AD22-1AE10992EFC6}"/>
          </ac:spMkLst>
        </pc:spChg>
        <pc:spChg chg="add mod">
          <ac:chgData name="Al Brooks" userId="34fc579134f071c1" providerId="LiveId" clId="{236E9E41-A263-41D2-9222-B24337B1BCD7}" dt="2021-04-01T21:23:57.345" v="1099"/>
          <ac:spMkLst>
            <pc:docMk/>
            <pc:sldMk cId="2702727439" sldId="7015"/>
            <ac:spMk id="176" creationId="{95446B11-DAA8-4206-9CEC-67F4F4532A8D}"/>
          </ac:spMkLst>
        </pc:spChg>
        <pc:spChg chg="add mod">
          <ac:chgData name="Al Brooks" userId="34fc579134f071c1" providerId="LiveId" clId="{236E9E41-A263-41D2-9222-B24337B1BCD7}" dt="2021-04-01T21:24:37.569" v="1108" actId="108"/>
          <ac:spMkLst>
            <pc:docMk/>
            <pc:sldMk cId="2702727439" sldId="7015"/>
            <ac:spMk id="177" creationId="{CA339766-8275-4AE3-8444-6B3DF1CECDB2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78" creationId="{413F19E2-90C0-493A-B9E2-83C112EF5502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79" creationId="{EE9A2CE2-0BBA-441C-8729-C236FCDC2E9D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80" creationId="{213117FE-FDF1-462F-BAB5-89238B39C801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81" creationId="{82144865-0EA3-439D-9EEE-4F1FB742DBDF}"/>
          </ac:spMkLst>
        </pc:spChg>
        <pc:spChg chg="add del mod">
          <ac:chgData name="Al Brooks" userId="34fc579134f071c1" providerId="LiveId" clId="{236E9E41-A263-41D2-9222-B24337B1BCD7}" dt="2021-04-01T21:24:23.177" v="1103" actId="478"/>
          <ac:spMkLst>
            <pc:docMk/>
            <pc:sldMk cId="2702727439" sldId="7015"/>
            <ac:spMk id="182" creationId="{CEB8DD76-E9FD-4FBF-A077-322C333445CD}"/>
          </ac:spMkLst>
        </pc:spChg>
        <pc:spChg chg="add mod">
          <ac:chgData name="Al Brooks" userId="34fc579134f071c1" providerId="LiveId" clId="{236E9E41-A263-41D2-9222-B24337B1BCD7}" dt="2021-04-01T21:23:57.345" v="1099"/>
          <ac:spMkLst>
            <pc:docMk/>
            <pc:sldMk cId="2702727439" sldId="7015"/>
            <ac:spMk id="184" creationId="{6194D767-6DB7-4D68-8644-95B269FCDC63}"/>
          </ac:spMkLst>
        </pc:spChg>
        <pc:spChg chg="add mod">
          <ac:chgData name="Al Brooks" userId="34fc579134f071c1" providerId="LiveId" clId="{236E9E41-A263-41D2-9222-B24337B1BCD7}" dt="2021-04-01T21:28:01.565" v="1298"/>
          <ac:spMkLst>
            <pc:docMk/>
            <pc:sldMk cId="2702727439" sldId="7015"/>
            <ac:spMk id="186" creationId="{9AA5BBEA-B196-4C47-A934-D7AD351E80C1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213" creationId="{D973517C-46AB-4ED5-BEA8-AEBB327A2510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214" creationId="{82C162F7-07C2-403C-B9BE-10A24C8CB976}"/>
          </ac:spMkLst>
        </pc:spChg>
        <pc:spChg chg="del">
          <ac:chgData name="Al Brooks" userId="34fc579134f071c1" providerId="LiveId" clId="{236E9E41-A263-41D2-9222-B24337B1BCD7}" dt="2021-04-01T21:25:42.071" v="1196" actId="478"/>
          <ac:spMkLst>
            <pc:docMk/>
            <pc:sldMk cId="2702727439" sldId="7015"/>
            <ac:spMk id="215" creationId="{AE24D62B-B0C1-4C84-AB09-7B8F0FA47F00}"/>
          </ac:spMkLst>
        </pc:spChg>
        <pc:picChg chg="add mod ord">
          <ac:chgData name="Al Brooks" userId="34fc579134f071c1" providerId="LiveId" clId="{236E9E41-A263-41D2-9222-B24337B1BCD7}" dt="2021-04-01T21:25:22.013" v="1192" actId="1076"/>
          <ac:picMkLst>
            <pc:docMk/>
            <pc:sldMk cId="2702727439" sldId="7015"/>
            <ac:picMk id="159" creationId="{9CEDA8D9-6BF6-4AF8-90F1-8A4EF5539117}"/>
          </ac:picMkLst>
        </pc:pic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86" creationId="{69F43660-A760-48BA-903B-1303633AA01C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97" creationId="{A1F0B6AC-74B2-4720-BF27-66FEA7FC72F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0" creationId="{CF996076-41AE-475F-AF48-90353A554BA0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1" creationId="{D8FBA5C4-FCC4-4D09-9253-9D7767C07504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2" creationId="{4573231B-8D0F-4B81-89C3-A8905EBD4496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3" creationId="{4336C898-4708-44FC-A2A7-8F5B97EAB127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4" creationId="{3020F4BA-2579-401E-8C9F-CD090EAEEE2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7" creationId="{BDF9F0AE-D8BC-4CF7-96CF-00B2A1327919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8" creationId="{40B3E60F-DAD9-4F04-817B-4FD55A8BE2C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09" creationId="{4196D793-E5A2-4853-B032-04858F136DFB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0" creationId="{6EA4B85E-3D3A-4D99-B867-3D5393A03C5F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1" creationId="{D4D59BDB-B3F3-413E-9CA5-299AA446226F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2" creationId="{2EBB9551-9FDE-4611-BDB6-EEE99A7660E1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3" creationId="{9F428C5A-FAEE-46E1-968B-025200D6563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4" creationId="{17CABAAA-EFB7-420B-A9D7-B18BA2F7BBF0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5" creationId="{94CEE11D-C484-43B0-9188-710835DD430C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6" creationId="{50E340CB-094B-45FF-80D0-53C3467F8F57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7" creationId="{EC51713B-B4C2-4574-A121-14E6329B7E27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8" creationId="{91583475-69A1-4954-9A77-DEAD864E572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19" creationId="{A4B542A7-16DA-4C26-8253-19FA88B6020D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0" creationId="{F86F02C0-7335-4179-BA55-54EEF5C5EC01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1" creationId="{41AA0666-4060-4F2E-A015-C844DFE0B5CE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2" creationId="{2F99182D-8C8E-409D-B5C0-6093C9066932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3" creationId="{0CBEFE22-0498-42C5-AFE4-6BF1A776DED2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4" creationId="{CA74A705-EA57-4165-8BCA-3E34ACC26590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5" creationId="{48143A95-0DF5-43B8-8BE4-6F74BF30CDF1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6" creationId="{8065107E-584F-4C14-8A91-E26CF20C108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7" creationId="{848E80ED-1A6A-40D3-82DF-9A4FB18F52CD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8" creationId="{A7732177-FE1F-4D4B-96C2-8EC5B6A9038C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29" creationId="{F169161D-F24E-4AD4-8028-4E17CFF93345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0" creationId="{92A5A602-042B-4C11-8633-C70F83AC170D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1" creationId="{391575B0-CCBF-4596-A132-AB2DEF1E2F75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2" creationId="{AD8C8134-E070-4B92-8FE0-08EE2B051D79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3" creationId="{DB49EF24-8345-42AA-A1A9-8EB981C905FF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4" creationId="{B1908FC8-3739-453D-9A09-C0FF37462C78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5" creationId="{7019E224-A5E1-4CA6-A963-01A32C614856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6" creationId="{3410B60E-981C-462A-B6ED-E9533FDB82B8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7" creationId="{6E6B434B-8061-4A3F-95D5-C96F1BEE5D9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8" creationId="{D1D1FF23-8B5E-4F7E-848F-27663207525F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39" creationId="{D0EB67B9-8717-4DE3-AD26-E2B6F2B7C0EC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40" creationId="{59E74FCC-42A0-4829-9B4D-14A659218F4B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41" creationId="{7174A9A6-D38D-4868-A54D-6E394D8A572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42" creationId="{6055A2E6-CA7C-4403-839C-90C6AA7B111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43" creationId="{B8F150F7-D061-42AE-A2B6-D1AB140411A3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44" creationId="{852BD050-6945-410F-B270-F3EE0C0C1AF4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0" creationId="{39980158-82A5-48BB-ADEC-34A6BF8E3BF8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1" creationId="{B7F54979-A9F7-499C-A5BC-7D4FC00DC5C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2" creationId="{DBBEAE20-5A11-406E-90CF-AF09F3653D5E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3" creationId="{08F47164-2DED-4095-B24A-DF488985291C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4" creationId="{F03B2AFA-54D4-408D-87FA-706F7C5C3D8D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57" creationId="{EF8D016A-68B8-4293-B0E9-6632DEB84532}"/>
          </ac:cxnSpMkLst>
        </pc:cxnChg>
        <pc:cxnChg chg="add mod">
          <ac:chgData name="Al Brooks" userId="34fc579134f071c1" providerId="LiveId" clId="{236E9E41-A263-41D2-9222-B24337B1BCD7}" dt="2021-04-01T21:23:57.345" v="1099"/>
          <ac:cxnSpMkLst>
            <pc:docMk/>
            <pc:sldMk cId="2702727439" sldId="7015"/>
            <ac:cxnSpMk id="161" creationId="{BC97E687-B29D-4787-84F9-0471F6CFD580}"/>
          </ac:cxnSpMkLst>
        </pc:cxnChg>
        <pc:cxnChg chg="add del mod">
          <ac:chgData name="Al Brooks" userId="34fc579134f071c1" providerId="LiveId" clId="{236E9E41-A263-41D2-9222-B24337B1BCD7}" dt="2021-04-01T21:24:24.897" v="1104" actId="478"/>
          <ac:cxnSpMkLst>
            <pc:docMk/>
            <pc:sldMk cId="2702727439" sldId="7015"/>
            <ac:cxnSpMk id="162" creationId="{77BDA6F8-F7FB-44D5-80BC-698B092F6178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163" creationId="{686FB191-8932-4E76-B952-0096DFECB45E}"/>
          </ac:cxnSpMkLst>
        </pc:cxnChg>
        <pc:cxnChg chg="add del mod">
          <ac:chgData name="Al Brooks" userId="34fc579134f071c1" providerId="LiveId" clId="{236E9E41-A263-41D2-9222-B24337B1BCD7}" dt="2021-04-01T21:24:23.177" v="1103" actId="478"/>
          <ac:cxnSpMkLst>
            <pc:docMk/>
            <pc:sldMk cId="2702727439" sldId="7015"/>
            <ac:cxnSpMk id="164" creationId="{419CC9B7-1ADE-40E7-8997-933DBB59991E}"/>
          </ac:cxnSpMkLst>
        </pc:cxnChg>
        <pc:cxnChg chg="add del mod">
          <ac:chgData name="Al Brooks" userId="34fc579134f071c1" providerId="LiveId" clId="{236E9E41-A263-41D2-9222-B24337B1BCD7}" dt="2021-04-01T21:24:39.805" v="1109" actId="478"/>
          <ac:cxnSpMkLst>
            <pc:docMk/>
            <pc:sldMk cId="2702727439" sldId="7015"/>
            <ac:cxnSpMk id="165" creationId="{E0EE845B-FBFF-4A82-846F-F3053CC168A3}"/>
          </ac:cxnSpMkLst>
        </pc:cxnChg>
        <pc:cxnChg chg="add del mod">
          <ac:chgData name="Al Brooks" userId="34fc579134f071c1" providerId="LiveId" clId="{236E9E41-A263-41D2-9222-B24337B1BCD7}" dt="2021-04-01T21:24:27.507" v="1106" actId="478"/>
          <ac:cxnSpMkLst>
            <pc:docMk/>
            <pc:sldMk cId="2702727439" sldId="7015"/>
            <ac:cxnSpMk id="166" creationId="{49B53DEB-A1FE-4D3D-819A-699CA8A931A5}"/>
          </ac:cxnSpMkLst>
        </pc:cxnChg>
        <pc:cxnChg chg="add del mod">
          <ac:chgData name="Al Brooks" userId="34fc579134f071c1" providerId="LiveId" clId="{236E9E41-A263-41D2-9222-B24337B1BCD7}" dt="2021-04-01T21:24:26.567" v="1105" actId="478"/>
          <ac:cxnSpMkLst>
            <pc:docMk/>
            <pc:sldMk cId="2702727439" sldId="7015"/>
            <ac:cxnSpMk id="167" creationId="{51635F4C-8334-4CDF-BC00-68713956EFFB}"/>
          </ac:cxnSpMkLst>
        </pc:cxnChg>
        <pc:cxnChg chg="add mod">
          <ac:chgData name="Al Brooks" userId="34fc579134f071c1" providerId="LiveId" clId="{236E9E41-A263-41D2-9222-B24337B1BCD7}" dt="2021-04-01T21:23:57.345" v="1099"/>
          <ac:cxnSpMkLst>
            <pc:docMk/>
            <pc:sldMk cId="2702727439" sldId="7015"/>
            <ac:cxnSpMk id="170" creationId="{4E227D5F-8314-4A07-9998-4B3D964CA13C}"/>
          </ac:cxnSpMkLst>
        </pc:cxnChg>
        <pc:cxnChg chg="add mod">
          <ac:chgData name="Al Brooks" userId="34fc579134f071c1" providerId="LiveId" clId="{236E9E41-A263-41D2-9222-B24337B1BCD7}" dt="2021-04-01T21:23:57.345" v="1099"/>
          <ac:cxnSpMkLst>
            <pc:docMk/>
            <pc:sldMk cId="2702727439" sldId="7015"/>
            <ac:cxnSpMk id="172" creationId="{723E87DE-DBD4-461B-8320-A4652E277D40}"/>
          </ac:cxnSpMkLst>
        </pc:cxnChg>
        <pc:cxnChg chg="add del mod">
          <ac:chgData name="Al Brooks" userId="34fc579134f071c1" providerId="LiveId" clId="{236E9E41-A263-41D2-9222-B24337B1BCD7}" dt="2021-04-01T21:24:43.433" v="1110" actId="478"/>
          <ac:cxnSpMkLst>
            <pc:docMk/>
            <pc:sldMk cId="2702727439" sldId="7015"/>
            <ac:cxnSpMk id="183" creationId="{66812209-9CCB-4793-A305-6A53786A9A7C}"/>
          </ac:cxnSpMkLst>
        </pc:cxnChg>
        <pc:cxnChg chg="add mod">
          <ac:chgData name="Al Brooks" userId="34fc579134f071c1" providerId="LiveId" clId="{236E9E41-A263-41D2-9222-B24337B1BCD7}" dt="2021-04-01T21:26:04.581" v="1200" actId="1076"/>
          <ac:cxnSpMkLst>
            <pc:docMk/>
            <pc:sldMk cId="2702727439" sldId="7015"/>
            <ac:cxnSpMk id="185" creationId="{90ACA66A-7D35-4689-9915-65DA44AE9162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216" creationId="{81AD837D-6195-4BA6-971E-C86952D92731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222" creationId="{DDA5E14F-5922-4F7B-8A2C-2DE48118FA7A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223" creationId="{D70E5237-4329-483B-ABC5-DE2E96D508BE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224" creationId="{8C86449B-33B5-46A1-9AF4-06C8CFF544F6}"/>
          </ac:cxnSpMkLst>
        </pc:cxnChg>
        <pc:cxnChg chg="del">
          <ac:chgData name="Al Brooks" userId="34fc579134f071c1" providerId="LiveId" clId="{236E9E41-A263-41D2-9222-B24337B1BCD7}" dt="2021-04-01T21:25:42.071" v="1196" actId="478"/>
          <ac:cxnSpMkLst>
            <pc:docMk/>
            <pc:sldMk cId="2702727439" sldId="7015"/>
            <ac:cxnSpMk id="225" creationId="{4725FCA2-FF60-4689-9411-3801D32A01F1}"/>
          </ac:cxnSpMkLst>
        </pc:cxnChg>
      </pc:sldChg>
      <pc:sldChg chg="addSp delSp modSp del mod ord">
        <pc:chgData name="Al Brooks" userId="34fc579134f071c1" providerId="LiveId" clId="{236E9E41-A263-41D2-9222-B24337B1BCD7}" dt="2021-04-05T21:36:56.014" v="4791" actId="2696"/>
        <pc:sldMkLst>
          <pc:docMk/>
          <pc:sldMk cId="1169919904" sldId="7016"/>
        </pc:sldMkLst>
        <pc:spChg chg="mod">
          <ac:chgData name="Al Brooks" userId="34fc579134f071c1" providerId="LiveId" clId="{236E9E41-A263-41D2-9222-B24337B1BCD7}" dt="2021-04-05T18:35:53.809" v="3257" actId="20577"/>
          <ac:spMkLst>
            <pc:docMk/>
            <pc:sldMk cId="1169919904" sldId="7016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5T21:08:59.181" v="4535" actId="167"/>
          <ac:spMkLst>
            <pc:docMk/>
            <pc:sldMk cId="1169919904" sldId="7016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87" creationId="{76BF1548-78CA-4654-BA11-754F0EF26587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88" creationId="{2DF8A3F6-295A-4A66-A2B5-431D899E8163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89" creationId="{69139C83-8A14-4491-88EB-7F4189312DF9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0" creationId="{CE62EF49-9EC8-434F-938F-4183E0FC7978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1" creationId="{30AB62AE-4CD0-4412-9D41-794BC73DB0A6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2" creationId="{1D95B9AF-8BE4-49A2-8BFE-B8356E9F217E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3" creationId="{7ACBB96F-7A6F-422E-9094-C45ED1E785EC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4" creationId="{B1D56E0B-9479-4B5F-BAE6-A3A8C1E272FB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5" creationId="{FA1D83A2-63B8-4461-BDBD-3831AEE53D59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6" creationId="{51AC004B-4440-4A82-B02A-23A0E9DDC1F7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8" creationId="{268A6712-0F75-432D-B919-8877DDE734B8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99" creationId="{79CC7A1B-CFA3-4112-BDB8-AAC8517A245E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05" creationId="{DFA67D1F-5F43-46B8-B8A3-387D16B4F6B6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06" creationId="{0363BFCF-7D61-4D25-AD6D-17F3836D5F74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45" creationId="{20AB625D-FE83-4001-AB70-E8212EA5F2B8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46" creationId="{CC60FAAC-E255-4CCF-B9E1-DFD0491D8275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47" creationId="{A70C1D54-9FC4-428C-A528-A65A98E23458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48" creationId="{AB2EC364-2922-4003-BFC9-258EB22ADF3F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49" creationId="{BD6EE3E9-2E5E-48CF-A955-DE5E941E1ED1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55" creationId="{7A567235-B778-4FA5-AA36-696F308ACA75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156" creationId="{4991A133-84A4-40DF-8662-A477BA8D4356}"/>
          </ac:spMkLst>
        </pc:spChg>
        <pc:spChg chg="add mod">
          <ac:chgData name="Al Brooks" userId="34fc579134f071c1" providerId="LiveId" clId="{236E9E41-A263-41D2-9222-B24337B1BCD7}" dt="2021-04-05T21:36:27.226" v="4785" actId="1076"/>
          <ac:spMkLst>
            <pc:docMk/>
            <pc:sldMk cId="1169919904" sldId="7016"/>
            <ac:spMk id="158" creationId="{8F431070-EA9A-4AFD-917A-D04D57B01048}"/>
          </ac:spMkLst>
        </pc:spChg>
        <pc:spChg chg="add mod">
          <ac:chgData name="Al Brooks" userId="34fc579134f071c1" providerId="LiveId" clId="{236E9E41-A263-41D2-9222-B24337B1BCD7}" dt="2021-04-05T21:24:29.462" v="4599" actId="1076"/>
          <ac:spMkLst>
            <pc:docMk/>
            <pc:sldMk cId="1169919904" sldId="7016"/>
            <ac:spMk id="159" creationId="{30287EAC-100B-40D9-85AE-FF3098233B9A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68" creationId="{AA64036D-E4D7-44D8-8ADB-6B01A347EDEE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69" creationId="{1E1A0D3A-B23C-497D-A641-11DFAC6CA416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0" creationId="{B7B574B5-8F4F-4C13-85E7-492F6DB3BFF8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1" creationId="{22BAC86D-4C87-4952-B47E-CE745848F96D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2" creationId="{CE1023BF-FA22-427D-BFC0-E856DB44189A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3" creationId="{D7FAC87A-EDFD-4AF0-A902-035DDE08998B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4" creationId="{9A352AFA-AB82-44F4-973A-FD62B6DBAB62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5" creationId="{2AA8D162-1B21-4422-82A0-62198F9EBBAD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6" creationId="{2D2C4E12-3148-4C79-BCDA-11201A316BDF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7" creationId="{38D43A97-DA8B-40E8-A1E0-9919AE8910FE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8" creationId="{1D6E806F-8DA0-4CE2-AC48-B01BE692AD83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79" creationId="{2B6427B7-604A-4F55-86C3-E00CDCB8D261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0" creationId="{9EF2CD06-4B9A-4D2A-9302-FDF9B7BC2D9F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1" creationId="{C1593BD1-C7E9-4A7C-9DEB-7807D54DDA29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2" creationId="{7D621435-AA88-42C4-94D1-5DFD51161BCA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3" creationId="{3759D2D7-BF91-46A1-BA0A-ED47848B3FC8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4" creationId="{92A3C187-56AE-47E4-AD89-E9FC00F10D5E}"/>
          </ac:spMkLst>
        </pc:spChg>
        <pc:spChg chg="add del mod">
          <ac:chgData name="Al Brooks" userId="34fc579134f071c1" providerId="LiveId" clId="{236E9E41-A263-41D2-9222-B24337B1BCD7}" dt="2021-04-05T21:23:39.609" v="4541" actId="478"/>
          <ac:spMkLst>
            <pc:docMk/>
            <pc:sldMk cId="1169919904" sldId="7016"/>
            <ac:spMk id="185" creationId="{A8516451-7A0B-466B-B809-7B2AD54A1DB9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6" creationId="{F8E823DF-CE18-4895-8AAF-401FE5171393}"/>
          </ac:spMkLst>
        </pc:spChg>
        <pc:spChg chg="add mod">
          <ac:chgData name="Al Brooks" userId="34fc579134f071c1" providerId="LiveId" clId="{236E9E41-A263-41D2-9222-B24337B1BCD7}" dt="2021-04-05T21:23:24.030" v="4538"/>
          <ac:spMkLst>
            <pc:docMk/>
            <pc:sldMk cId="1169919904" sldId="7016"/>
            <ac:spMk id="187" creationId="{4B991A56-E7BB-4B78-9C2B-BEC3DB1E4D5F}"/>
          </ac:spMkLst>
        </pc:spChg>
        <pc:spChg chg="add del mod">
          <ac:chgData name="Al Brooks" userId="34fc579134f071c1" providerId="LiveId" clId="{236E9E41-A263-41D2-9222-B24337B1BCD7}" dt="2021-04-05T21:23:43.771" v="4542" actId="478"/>
          <ac:spMkLst>
            <pc:docMk/>
            <pc:sldMk cId="1169919904" sldId="7016"/>
            <ac:spMk id="190" creationId="{559F74FA-D018-403E-99B9-6F8105232132}"/>
          </ac:spMkLst>
        </pc:spChg>
        <pc:spChg chg="add del mod">
          <ac:chgData name="Al Brooks" userId="34fc579134f071c1" providerId="LiveId" clId="{236E9E41-A263-41D2-9222-B24337B1BCD7}" dt="2021-04-05T21:23:37.697" v="4540" actId="478"/>
          <ac:spMkLst>
            <pc:docMk/>
            <pc:sldMk cId="1169919904" sldId="7016"/>
            <ac:spMk id="192" creationId="{B9274709-1D4A-4CD8-AB66-A98D47830E95}"/>
          </ac:spMkLst>
        </pc:spChg>
        <pc:spChg chg="add mod">
          <ac:chgData name="Al Brooks" userId="34fc579134f071c1" providerId="LiveId" clId="{236E9E41-A263-41D2-9222-B24337B1BCD7}" dt="2021-04-05T21:36:22.440" v="4784" actId="1076"/>
          <ac:spMkLst>
            <pc:docMk/>
            <pc:sldMk cId="1169919904" sldId="7016"/>
            <ac:spMk id="194" creationId="{177EF76E-8C39-4147-B25E-A745570B321A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213" creationId="{B91C8D40-31BF-4940-9D17-FC1035079B45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214" creationId="{06695FD9-247D-4D9E-9202-2DB7A1D356B0}"/>
          </ac:spMkLst>
        </pc:spChg>
        <pc:spChg chg="del">
          <ac:chgData name="Al Brooks" userId="34fc579134f071c1" providerId="LiveId" clId="{236E9E41-A263-41D2-9222-B24337B1BCD7}" dt="2021-04-05T21:35:44.499" v="4780" actId="478"/>
          <ac:spMkLst>
            <pc:docMk/>
            <pc:sldMk cId="1169919904" sldId="7016"/>
            <ac:spMk id="215" creationId="{CE79EC1D-488F-43D3-B3FB-DB6E1DE00E53}"/>
          </ac:spMkLst>
        </pc:spChg>
        <pc:picChg chg="add mod ord">
          <ac:chgData name="Al Brooks" userId="34fc579134f071c1" providerId="LiveId" clId="{236E9E41-A263-41D2-9222-B24337B1BCD7}" dt="2021-04-05T21:08:52.969" v="4533" actId="167"/>
          <ac:picMkLst>
            <pc:docMk/>
            <pc:sldMk cId="1169919904" sldId="7016"/>
            <ac:picMk id="160" creationId="{E75597A6-798E-47B9-A1AA-0C0440ED3EA8}"/>
          </ac:picMkLst>
        </pc:pic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86" creationId="{2E0736E5-42AE-4584-A3BC-A1E1668FCC08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97" creationId="{4CC301A5-F1D7-4213-A9B0-0413873D609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0" creationId="{D89DB053-632F-43DA-8F76-29BA47E4FF5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1" creationId="{4CF7CAF6-2FB4-4D58-845A-40E5AA4B594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2" creationId="{D1219D86-3F60-41F5-AEE7-E30706158F43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3" creationId="{6EDC0F0F-8F4E-4E86-B675-2D20614462DB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4" creationId="{857E0B88-30F0-485C-A371-9A0594DA18CB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7" creationId="{21BE02D9-F620-4E65-82F3-12A45D21E44F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8" creationId="{CDA760D0-578D-4C31-9586-838ECF0DBB0D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09" creationId="{B600DD68-66E4-49E0-866A-CCC2B07B61DD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0" creationId="{E1DA8001-E74F-43C2-9A29-2A7E147872A9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1" creationId="{A681724D-EC6C-4433-9461-BF3B9C86A9E8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2" creationId="{DAA355F1-22C7-458C-AFA3-BA90D6205230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3" creationId="{EF5333D1-47DE-4658-A367-29DC90AB018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4" creationId="{515F3B22-17F0-452F-8609-8909868BA2E2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5" creationId="{D4634D55-F51D-4FDE-A0B0-A4ECA9825987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6" creationId="{E433D1D9-EE17-4A37-9323-21830F719F2C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7" creationId="{5591462F-31AA-4C4E-9333-D7531A3F265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8" creationId="{70212F18-29D5-49C8-B532-2ECA002B6A37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19" creationId="{E1E55E8A-DAFB-4AB7-BADB-3AAFC04FB332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0" creationId="{3D368AFA-54D9-4904-AEBF-6C8AC8B31093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1" creationId="{1D19F5DA-E770-412C-8AC9-B3256B91089D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2" creationId="{628CCBB7-8113-4353-853D-A99FC0F0E92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3" creationId="{75C60CC7-83F9-4EF2-9FE3-FF050F55BCE5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4" creationId="{54FF89BA-B246-4998-B697-5D0A50DE715D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5" creationId="{ED3853B8-8DED-44F1-85DD-8F9845F4DEF2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6" creationId="{DAFE849D-4629-4C82-AA57-88429F05A67F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7" creationId="{9622031E-3CCB-4108-9877-3C7CF11EAAC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8" creationId="{F41FE791-223E-426E-9AE4-80B3BDC4F809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29" creationId="{0FB994EE-1981-4698-9E3B-871CF07CBF0C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0" creationId="{3D9A9D6D-4925-4967-9D78-08F46044367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1" creationId="{12136668-0EE4-4A99-A509-3F2DAEAACA6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2" creationId="{5B0ED87E-6DEE-409A-AD68-B4DA1CEB6419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3" creationId="{4783A3A3-1093-49F4-9CE6-B0C02E086C1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4" creationId="{AE1EAA84-41BB-44A6-A811-6D5953A87261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5" creationId="{9D6E6F43-1F2A-45B5-A6EA-C66E36DB9768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6" creationId="{C99650E3-2EE2-4790-BAE5-BBA5F8BE6FEF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7" creationId="{928B0E6D-5010-42BA-8B8A-5CBEBC76EBE4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8" creationId="{68009F3F-A467-40CA-BEEA-5B9FEA231F50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39" creationId="{EEFBA9D3-F96E-4DD0-8257-26AC1CEE2763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40" creationId="{BD8023D9-E098-4E41-961E-DEEC63504B87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41" creationId="{7FEB3BA8-4360-4985-86DA-DB55D4D4E33D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42" creationId="{8DA1076B-747B-45EE-A98D-A4D7749F6C11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43" creationId="{7A1E1247-FE89-41AC-A7DD-300E341A9BDF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44" creationId="{669E2DE7-0F76-4A63-B402-BC495DF25D66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0" creationId="{4791051B-95ED-4BFE-8B4F-3A0D5E06CFE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1" creationId="{D8641095-FCBD-43D6-B9A7-FC8493024B8C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2" creationId="{620413C8-2DA5-41F1-908D-38F9C0B3B778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3" creationId="{FA5A6603-E937-48B8-BB83-721C1A5DA120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4" creationId="{04232DF6-E408-450F-A725-E443A5DD8F7E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57" creationId="{7EBC46C3-E0B8-4C92-BDD2-E4D5BDB73B29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1" creationId="{89BFC305-85AD-42BD-86A5-0218D3F4B509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2" creationId="{9ED47FE3-4892-4AEA-A9EE-DD3CCEB209CA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163" creationId="{154E6BFC-1D54-4619-93F6-142C435DF9F6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4" creationId="{8BFD2905-F5D7-477D-A304-D81933BF0152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5" creationId="{DFF28ED7-B708-436D-A549-62984B85F5F7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6" creationId="{CAAEA2CB-4801-4191-BBB1-194040DD7418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67" creationId="{C4E57421-939A-45D0-9EAE-BA9BF65FA5C7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88" creationId="{B0AB9A30-BD32-407A-B003-5AE175AE69F8}"/>
          </ac:cxnSpMkLst>
        </pc:cxnChg>
        <pc:cxnChg chg="add mod">
          <ac:chgData name="Al Brooks" userId="34fc579134f071c1" providerId="LiveId" clId="{236E9E41-A263-41D2-9222-B24337B1BCD7}" dt="2021-04-05T21:23:24.030" v="4538"/>
          <ac:cxnSpMkLst>
            <pc:docMk/>
            <pc:sldMk cId="1169919904" sldId="7016"/>
            <ac:cxnSpMk id="189" creationId="{6659BA1D-5830-4887-98A3-A96D6CD944CB}"/>
          </ac:cxnSpMkLst>
        </pc:cxnChg>
        <pc:cxnChg chg="add del mod">
          <ac:chgData name="Al Brooks" userId="34fc579134f071c1" providerId="LiveId" clId="{236E9E41-A263-41D2-9222-B24337B1BCD7}" dt="2021-04-05T21:23:44.521" v="4544" actId="478"/>
          <ac:cxnSpMkLst>
            <pc:docMk/>
            <pc:sldMk cId="1169919904" sldId="7016"/>
            <ac:cxnSpMk id="191" creationId="{51F52041-810C-4336-915C-93E4D66F2261}"/>
          </ac:cxnSpMkLst>
        </pc:cxnChg>
        <pc:cxnChg chg="add mod">
          <ac:chgData name="Al Brooks" userId="34fc579134f071c1" providerId="LiveId" clId="{236E9E41-A263-41D2-9222-B24337B1BCD7}" dt="2021-04-05T21:36:29.947" v="4786" actId="14100"/>
          <ac:cxnSpMkLst>
            <pc:docMk/>
            <pc:sldMk cId="1169919904" sldId="7016"/>
            <ac:cxnSpMk id="193" creationId="{7707C281-A31D-4D46-98C0-D44826FE0886}"/>
          </ac:cxnSpMkLst>
        </pc:cxnChg>
        <pc:cxnChg chg="add mod">
          <ac:chgData name="Al Brooks" userId="34fc579134f071c1" providerId="LiveId" clId="{236E9E41-A263-41D2-9222-B24337B1BCD7}" dt="2021-04-05T21:36:19.264" v="4783" actId="14100"/>
          <ac:cxnSpMkLst>
            <pc:docMk/>
            <pc:sldMk cId="1169919904" sldId="7016"/>
            <ac:cxnSpMk id="195" creationId="{5DB03FEB-3F56-4051-9B92-C7619ECCF54B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216" creationId="{582157B3-A1E8-47BB-95E7-3DA34D1EA060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222" creationId="{15F224A7-0A9E-4E1F-BA4B-A69E6D8CF158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223" creationId="{92D41479-784B-47B3-A222-C46FB3E1DB99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224" creationId="{39CB0229-B1A0-446E-BBAF-52AEE9E270C2}"/>
          </ac:cxnSpMkLst>
        </pc:cxnChg>
        <pc:cxnChg chg="del">
          <ac:chgData name="Al Brooks" userId="34fc579134f071c1" providerId="LiveId" clId="{236E9E41-A263-41D2-9222-B24337B1BCD7}" dt="2021-04-05T21:35:44.499" v="4780" actId="478"/>
          <ac:cxnSpMkLst>
            <pc:docMk/>
            <pc:sldMk cId="1169919904" sldId="7016"/>
            <ac:cxnSpMk id="225" creationId="{CDC7D4F2-60B4-454C-9BD9-2C68B4AF7088}"/>
          </ac:cxnSpMkLst>
        </pc:cxnChg>
      </pc:sldChg>
      <pc:sldChg chg="addSp delSp modSp del mod ord">
        <pc:chgData name="Al Brooks" userId="34fc579134f071c1" providerId="LiveId" clId="{236E9E41-A263-41D2-9222-B24337B1BCD7}" dt="2021-04-06T21:17:54.116" v="7056" actId="2696"/>
        <pc:sldMkLst>
          <pc:docMk/>
          <pc:sldMk cId="3699200426" sldId="7017"/>
        </pc:sldMkLst>
        <pc:spChg chg="mod">
          <ac:chgData name="Al Brooks" userId="34fc579134f071c1" providerId="LiveId" clId="{236E9E41-A263-41D2-9222-B24337B1BCD7}" dt="2021-04-06T21:13:06.116" v="6979" actId="20577"/>
          <ac:spMkLst>
            <pc:docMk/>
            <pc:sldMk cId="3699200426" sldId="7017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6T20:44:47.450" v="6712" actId="167"/>
          <ac:spMkLst>
            <pc:docMk/>
            <pc:sldMk cId="3699200426" sldId="7017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87" creationId="{29DEFED7-CF35-4667-970E-1A5BCDD75E77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88" creationId="{E98DCB08-6ED3-4020-ABE7-CBCBA6223E9D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89" creationId="{75E8FBC3-A68B-4663-93F7-0DC178924B6C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0" creationId="{3F7FA4F0-E382-4F0C-98AD-4CFB747C0825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1" creationId="{9D282089-921D-4D8F-8128-640613649089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2" creationId="{29E839F8-CAD0-47AF-B1C3-AF6B210DEE1A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3" creationId="{D0DFA87E-93B4-40F6-8044-9A31290AA92B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4" creationId="{C37160CE-3EAF-49E6-9D54-D66E40DBF41F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5" creationId="{D1B00A04-CD25-47C9-A676-EFC6A94B3047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6" creationId="{066FC211-2C0A-4915-B5E5-55E3AEE08A0E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8" creationId="{A484DF76-82A1-4564-8110-50CE4586B819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99" creationId="{0C5EE6D0-D59C-4BB2-A0C5-C38BF0163A83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05" creationId="{EFE6C2E2-C470-4AD1-99EB-A29068A6C9BD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06" creationId="{D10C0D5A-A9E6-49E3-8EE8-9518CDC4D5C5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45" creationId="{17EF3927-8AB1-47EE-BD81-80BFA94B9A8D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46" creationId="{D1F68615-28C7-4739-8208-BC0071A39786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47" creationId="{211C2D10-3C9A-40DE-A32C-7602EFEF37D0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48" creationId="{5D20689F-FE59-437D-A6E3-4FFAE6373087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49" creationId="{E8122F18-7DDD-4FC5-AF5C-E96079A1D68A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55" creationId="{CD920111-C4DC-4B77-B08D-B23DFA624B00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156" creationId="{F9B43956-145C-40E0-AD55-82C8286AFF0D}"/>
          </ac:spMkLst>
        </pc:spChg>
        <pc:spChg chg="add del mod">
          <ac:chgData name="Al Brooks" userId="34fc579134f071c1" providerId="LiveId" clId="{236E9E41-A263-41D2-9222-B24337B1BCD7}" dt="2021-04-06T21:13:31.209" v="6981" actId="478"/>
          <ac:spMkLst>
            <pc:docMk/>
            <pc:sldMk cId="3699200426" sldId="7017"/>
            <ac:spMk id="158" creationId="{D114F04C-AAEB-4036-89E5-629DB1FD5FD8}"/>
          </ac:spMkLst>
        </pc:spChg>
        <pc:spChg chg="add mod">
          <ac:chgData name="Al Brooks" userId="34fc579134f071c1" providerId="LiveId" clId="{236E9E41-A263-41D2-9222-B24337B1BCD7}" dt="2021-04-06T21:17:42.161" v="7054" actId="108"/>
          <ac:spMkLst>
            <pc:docMk/>
            <pc:sldMk cId="3699200426" sldId="7017"/>
            <ac:spMk id="159" creationId="{077B2FD1-B39D-424E-AA47-DC7BAF4D4E0D}"/>
          </ac:spMkLst>
        </pc:spChg>
        <pc:spChg chg="add del mod">
          <ac:chgData name="Al Brooks" userId="34fc579134f071c1" providerId="LiveId" clId="{236E9E41-A263-41D2-9222-B24337B1BCD7}" dt="2021-04-06T21:05:36.563" v="6749" actId="478"/>
          <ac:spMkLst>
            <pc:docMk/>
            <pc:sldMk cId="3699200426" sldId="7017"/>
            <ac:spMk id="170" creationId="{432F091D-F8D5-462E-9C57-DADC7F8DB107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1" creationId="{B801AFB4-6C30-49D9-B211-E7C24894DE31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2" creationId="{DBAD87FE-7477-4CF1-ABA4-EC2A345F3536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3" creationId="{E370C1FA-CB7A-42F3-A183-4B6044196CCA}"/>
          </ac:spMkLst>
        </pc:spChg>
        <pc:spChg chg="add del mod">
          <ac:chgData name="Al Brooks" userId="34fc579134f071c1" providerId="LiveId" clId="{236E9E41-A263-41D2-9222-B24337B1BCD7}" dt="2021-04-06T21:06:36.964" v="6768" actId="478"/>
          <ac:spMkLst>
            <pc:docMk/>
            <pc:sldMk cId="3699200426" sldId="7017"/>
            <ac:spMk id="175" creationId="{AE679E30-20D8-460D-9C96-BA19204E2B17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6" creationId="{D0E53817-C632-4ABA-A736-DFF305FDD538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7" creationId="{B2772072-D0ED-489A-9752-031EA18EC638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8" creationId="{54151FE9-FBC0-4D23-BEA7-C3276B4868A3}"/>
          </ac:spMkLst>
        </pc:spChg>
        <pc:spChg chg="add mod">
          <ac:chgData name="Al Brooks" userId="34fc579134f071c1" providerId="LiveId" clId="{236E9E41-A263-41D2-9222-B24337B1BCD7}" dt="2021-04-06T21:05:30.600" v="6747"/>
          <ac:spMkLst>
            <pc:docMk/>
            <pc:sldMk cId="3699200426" sldId="7017"/>
            <ac:spMk id="179" creationId="{3F1C4C24-5113-4FD9-9B8B-EA98655AC0E4}"/>
          </ac:spMkLst>
        </pc:spChg>
        <pc:spChg chg="add mod">
          <ac:chgData name="Al Brooks" userId="34fc579134f071c1" providerId="LiveId" clId="{236E9E41-A263-41D2-9222-B24337B1BCD7}" dt="2021-04-06T21:13:32.731" v="6982"/>
          <ac:spMkLst>
            <pc:docMk/>
            <pc:sldMk cId="3699200426" sldId="7017"/>
            <ac:spMk id="182" creationId="{531D08DA-4751-48F2-816C-1921CEBA0342}"/>
          </ac:spMkLst>
        </pc:spChg>
        <pc:spChg chg="add mod">
          <ac:chgData name="Al Brooks" userId="34fc579134f071c1" providerId="LiveId" clId="{236E9E41-A263-41D2-9222-B24337B1BCD7}" dt="2021-04-06T21:14:07.447" v="6987" actId="1076"/>
          <ac:spMkLst>
            <pc:docMk/>
            <pc:sldMk cId="3699200426" sldId="7017"/>
            <ac:spMk id="184" creationId="{BE8E40DF-A497-4471-A1A5-BA1452C6F1EA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213" creationId="{DFD653FD-73C4-4624-8FA0-64DEF8B44CC2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214" creationId="{035D0FDC-29DA-4442-B5E3-206947AB00C4}"/>
          </ac:spMkLst>
        </pc:spChg>
        <pc:spChg chg="del">
          <ac:chgData name="Al Brooks" userId="34fc579134f071c1" providerId="LiveId" clId="{236E9E41-A263-41D2-9222-B24337B1BCD7}" dt="2021-04-06T21:17:50.232" v="7055" actId="478"/>
          <ac:spMkLst>
            <pc:docMk/>
            <pc:sldMk cId="3699200426" sldId="7017"/>
            <ac:spMk id="215" creationId="{6134BD44-970D-48DE-A67F-443276BF9AC7}"/>
          </ac:spMkLst>
        </pc:spChg>
        <pc:picChg chg="add mod ord">
          <ac:chgData name="Al Brooks" userId="34fc579134f071c1" providerId="LiveId" clId="{236E9E41-A263-41D2-9222-B24337B1BCD7}" dt="2021-04-06T21:06:48.111" v="6783" actId="1076"/>
          <ac:picMkLst>
            <pc:docMk/>
            <pc:sldMk cId="3699200426" sldId="7017"/>
            <ac:picMk id="160" creationId="{BC0BB29B-6A24-4CB3-9DE0-121B4F743563}"/>
          </ac:picMkLst>
        </pc:pic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86" creationId="{878BFCC6-5D09-4E2A-8A20-BFA0BAE086DD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97" creationId="{A4A856D0-3F8E-4C71-A564-C623CAF40653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0" creationId="{7654B3C8-6B58-4BE5-8085-19BB4D18E481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1" creationId="{DC01074D-41BE-48F7-8597-FA22A9A6DBE6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2" creationId="{8C8B261F-297A-4A0B-B300-6C4DA7A32B7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3" creationId="{EB6C9A69-C515-446E-B36E-5357548ACE16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4" creationId="{8E52656E-42DA-4B5A-A684-9E8A831F7C2C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7" creationId="{F09E5158-E0F0-4AA8-BE77-3BCD3971CE9D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8" creationId="{261769EF-B352-423C-9E25-33819D40329E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09" creationId="{0BC362E1-5B5A-47C5-8309-4E2C4AE236B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0" creationId="{817ECB73-ADC1-4F1F-BB95-39137B64CAE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1" creationId="{D6F39AAB-9EFF-421F-AAB2-B7E8E63DA5CE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2" creationId="{33637638-7993-48D5-99A9-681C96652FE8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3" creationId="{94305463-A3BB-4B5B-BD36-BD81DB7F85F0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4" creationId="{97C3141D-BE25-4B50-BB50-C33F19A9AEA9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5" creationId="{8710C2F8-6BBD-455D-B887-7AC5165A669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6" creationId="{5F0D484C-9294-4C0C-8476-E7D943F33E41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7" creationId="{45DD70A9-6B21-49A4-BC79-EC6F82218CAC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8" creationId="{88048521-FC84-4F24-92BA-1B3FBF237FA9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19" creationId="{79FF71A2-C3BC-421D-BB1E-E0476BD8118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0" creationId="{5C8BAD80-6785-4C41-92B4-A87E08037BF4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1" creationId="{DA51D870-6DDF-4871-9253-1A06D13D0FC1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2" creationId="{E2EDE26C-A3BA-4A98-AE36-0156CAAD7FB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3" creationId="{6C85B4B6-2E76-4BB5-9C76-FB1C638AA3A5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4" creationId="{CFE567A7-C4D4-4A26-8C9F-73DBD5A58FA0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5" creationId="{A902F1B0-48E7-4B4E-8D07-9E455B449803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6" creationId="{FECE5B59-39F8-44DF-95AD-D80710F69794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7" creationId="{B2AF9B58-786C-4DA9-8745-804C4141FF3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8" creationId="{9763AF9E-487C-47B0-8873-F6AA50FFB51C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29" creationId="{89B56ADB-00BE-44F5-84A2-48F6A0F1B847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0" creationId="{AB692D2F-E274-417A-BC6D-9689C14401E5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1" creationId="{C209FF32-B2C1-45C5-9DB2-3D517DA3A573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2" creationId="{4963C887-5D03-44C3-B264-B272F073554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3" creationId="{F3A44626-1616-4030-973A-97AD52695478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4" creationId="{D0BD6DED-ABAC-4D67-8E1A-88FC376A3EB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5" creationId="{D28E2199-80B8-4966-9294-3342A87C84A3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6" creationId="{F7799FA6-EBD5-4380-B3B9-A3EB50E34A6F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7" creationId="{75BFA3D2-FB5B-4947-B824-E63C28A1C6E0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8" creationId="{66438C6D-08AF-4E99-AC44-B26806D03548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39" creationId="{07133F14-2792-4B86-A4A9-8BC2051DEA2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40" creationId="{BEDD9C05-4653-49A6-BAC7-5A93463A9B39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41" creationId="{4270CCFE-ADF7-4031-B3F1-B251625DC6B9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42" creationId="{B47B442C-8816-4B4E-9A7D-B1E6A3233417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43" creationId="{C7749D55-F442-462A-A052-53C9102E7A19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44" creationId="{1D1443EE-C8EE-4054-9813-977AADE760A4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0" creationId="{6F7EED3A-4E9C-4036-AE15-372E21A90706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1" creationId="{07216033-D0C2-4201-A67B-786AF5AFB4AD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2" creationId="{33BE7800-3917-4DF1-ACB4-FA4973FC222C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3" creationId="{A738FA5A-BFF4-452F-8E75-545C5E984F78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4" creationId="{48EDCD98-868E-47AE-B752-AAFE85463A3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57" creationId="{F2E3ED76-C67B-40CD-974B-6F8667788935}"/>
          </ac:cxnSpMkLst>
        </pc:cxnChg>
        <pc:cxnChg chg="add del mod">
          <ac:chgData name="Al Brooks" userId="34fc579134f071c1" providerId="LiveId" clId="{236E9E41-A263-41D2-9222-B24337B1BCD7}" dt="2021-04-06T21:06:53.288" v="6785" actId="478"/>
          <ac:cxnSpMkLst>
            <pc:docMk/>
            <pc:sldMk cId="3699200426" sldId="7017"/>
            <ac:cxnSpMk id="161" creationId="{A1F6D73B-AF27-419C-9B66-99AF4D0E4BCD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2" creationId="{84155289-35F5-46F5-8B89-E5A7A21BF9C3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163" creationId="{2718F840-D487-46CA-BF96-2E0AC34E86ED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4" creationId="{CAC0031D-58C0-4C1C-9A2A-2597AB4FBDC9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5" creationId="{35652BB3-5109-46D4-A349-A40FEF36C602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6" creationId="{BB5214EC-8C85-4CE6-A1E6-63F10E6D6E4C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7" creationId="{E4636A86-793A-44CE-AA5E-916B79B5B0B7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8" creationId="{AD0B1621-1AF7-4BAA-9C23-F7AB6779D817}"/>
          </ac:cxnSpMkLst>
        </pc:cxnChg>
        <pc:cxnChg chg="add mod">
          <ac:chgData name="Al Brooks" userId="34fc579134f071c1" providerId="LiveId" clId="{236E9E41-A263-41D2-9222-B24337B1BCD7}" dt="2021-04-06T21:05:30.600" v="6747"/>
          <ac:cxnSpMkLst>
            <pc:docMk/>
            <pc:sldMk cId="3699200426" sldId="7017"/>
            <ac:cxnSpMk id="169" creationId="{111E091D-70B8-4346-9D48-1C0283A474ED}"/>
          </ac:cxnSpMkLst>
        </pc:cxnChg>
        <pc:cxnChg chg="add del mod">
          <ac:chgData name="Al Brooks" userId="34fc579134f071c1" providerId="LiveId" clId="{236E9E41-A263-41D2-9222-B24337B1BCD7}" dt="2021-04-06T21:05:37.877" v="6750" actId="478"/>
          <ac:cxnSpMkLst>
            <pc:docMk/>
            <pc:sldMk cId="3699200426" sldId="7017"/>
            <ac:cxnSpMk id="174" creationId="{00ACC0C9-8A2F-413A-89D7-B60BB00095A3}"/>
          </ac:cxnSpMkLst>
        </pc:cxnChg>
        <pc:cxnChg chg="add del mod">
          <ac:chgData name="Al Brooks" userId="34fc579134f071c1" providerId="LiveId" clId="{236E9E41-A263-41D2-9222-B24337B1BCD7}" dt="2021-04-06T21:13:29.574" v="6980" actId="478"/>
          <ac:cxnSpMkLst>
            <pc:docMk/>
            <pc:sldMk cId="3699200426" sldId="7017"/>
            <ac:cxnSpMk id="180" creationId="{1984ED51-8929-4EDB-B8F0-27B42D7FB41E}"/>
          </ac:cxnSpMkLst>
        </pc:cxnChg>
        <pc:cxnChg chg="add mod">
          <ac:chgData name="Al Brooks" userId="34fc579134f071c1" providerId="LiveId" clId="{236E9E41-A263-41D2-9222-B24337B1BCD7}" dt="2021-04-06T21:07:01.669" v="6787" actId="1076"/>
          <ac:cxnSpMkLst>
            <pc:docMk/>
            <pc:sldMk cId="3699200426" sldId="7017"/>
            <ac:cxnSpMk id="181" creationId="{6547935C-45F9-477F-AECC-D6C6C5536EA6}"/>
          </ac:cxnSpMkLst>
        </pc:cxnChg>
        <pc:cxnChg chg="add mod">
          <ac:chgData name="Al Brooks" userId="34fc579134f071c1" providerId="LiveId" clId="{236E9E41-A263-41D2-9222-B24337B1BCD7}" dt="2021-04-06T21:13:32.731" v="6982"/>
          <ac:cxnSpMkLst>
            <pc:docMk/>
            <pc:sldMk cId="3699200426" sldId="7017"/>
            <ac:cxnSpMk id="183" creationId="{D36613FA-4639-48E1-A9F3-AD533EEF5AD6}"/>
          </ac:cxnSpMkLst>
        </pc:cxnChg>
        <pc:cxnChg chg="add mod">
          <ac:chgData name="Al Brooks" userId="34fc579134f071c1" providerId="LiveId" clId="{236E9E41-A263-41D2-9222-B24337B1BCD7}" dt="2021-04-06T21:14:01.792" v="6986" actId="1076"/>
          <ac:cxnSpMkLst>
            <pc:docMk/>
            <pc:sldMk cId="3699200426" sldId="7017"/>
            <ac:cxnSpMk id="185" creationId="{E3422211-BC0F-45AC-958F-826FCB2AF527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216" creationId="{64068EFA-B928-4885-B4DD-B6D3256F815E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222" creationId="{B5E94A8A-BEBE-4CBA-8482-B0062280D87B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223" creationId="{73832515-5A0D-4BCE-9114-91A8C2570722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224" creationId="{0CF28690-FC4E-4576-B822-F4DCB0384C82}"/>
          </ac:cxnSpMkLst>
        </pc:cxnChg>
        <pc:cxnChg chg="del">
          <ac:chgData name="Al Brooks" userId="34fc579134f071c1" providerId="LiveId" clId="{236E9E41-A263-41D2-9222-B24337B1BCD7}" dt="2021-04-06T21:17:50.232" v="7055" actId="478"/>
          <ac:cxnSpMkLst>
            <pc:docMk/>
            <pc:sldMk cId="3699200426" sldId="7017"/>
            <ac:cxnSpMk id="225" creationId="{35496441-EA46-46B8-BBEF-1419E368128B}"/>
          </ac:cxnSpMkLst>
        </pc:cxnChg>
      </pc:sldChg>
      <pc:sldChg chg="addSp delSp modSp del mod ord">
        <pc:chgData name="Al Brooks" userId="34fc579134f071c1" providerId="LiveId" clId="{236E9E41-A263-41D2-9222-B24337B1BCD7}" dt="2021-04-07T21:19:59.494" v="8953" actId="2696"/>
        <pc:sldMkLst>
          <pc:docMk/>
          <pc:sldMk cId="193410605" sldId="7018"/>
        </pc:sldMkLst>
        <pc:spChg chg="mod">
          <ac:chgData name="Al Brooks" userId="34fc579134f071c1" providerId="LiveId" clId="{236E9E41-A263-41D2-9222-B24337B1BCD7}" dt="2021-04-07T18:46:22.512" v="8372" actId="113"/>
          <ac:spMkLst>
            <pc:docMk/>
            <pc:sldMk cId="193410605" sldId="7018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7T21:08:44.761" v="8899" actId="167"/>
          <ac:spMkLst>
            <pc:docMk/>
            <pc:sldMk cId="193410605" sldId="7018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87" creationId="{7C602854-03FC-4A8D-851C-F2097A710546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88" creationId="{2AD6D8D3-A5FF-4CB4-9E07-635F06CA68DB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89" creationId="{C02EA8C2-37D2-446F-94AF-94E49F8BE3B9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0" creationId="{0B7D9DA6-378F-415A-A655-3828DD949B00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1" creationId="{CFDB68FB-43DE-4CAB-85DF-96024AA8F655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2" creationId="{7D3C8913-F403-49CE-B6DA-5A9EDC4D7CB5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3" creationId="{F557062B-7102-4E38-93F0-774A979DB6CA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4" creationId="{B840E6F1-988F-49BF-980A-2DCDF2315609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5" creationId="{22137473-4E2B-4FD5-9266-0C4B7C1CBE57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6" creationId="{4D49EC94-3E20-4C76-BE85-28574A78EAD5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8" creationId="{2B1C9260-CA9E-4936-8607-6E564A5F7838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99" creationId="{7C789633-67EF-42D9-8A32-186C2DD33DCF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05" creationId="{18A5A6E2-C353-4665-BCD1-6656220EA2A2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06" creationId="{5A5B92BA-4C92-4142-8AA8-E89CE0775D15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45" creationId="{ACDA44BC-6AAB-4DB0-B957-283B0513D20D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46" creationId="{409F2FB4-40D9-4A2D-9E99-C427C7032E1B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47" creationId="{B27E0E43-5685-4C22-A9D7-AA22FEA1AF40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48" creationId="{A6024831-C0B6-47D1-922B-5C99DE2E113E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49" creationId="{A989C4C4-7220-45B8-A101-C4E2BE96EC7D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55" creationId="{1CF44D40-B90A-4EA6-9737-95B91A3EBFEA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156" creationId="{5B86A9AE-094A-439C-A92C-4B6619E90B71}"/>
          </ac:spMkLst>
        </pc:spChg>
        <pc:spChg chg="add mod">
          <ac:chgData name="Al Brooks" userId="34fc579134f071c1" providerId="LiveId" clId="{236E9E41-A263-41D2-9222-B24337B1BCD7}" dt="2021-04-07T21:18:50.659" v="8940" actId="1076"/>
          <ac:spMkLst>
            <pc:docMk/>
            <pc:sldMk cId="193410605" sldId="7018"/>
            <ac:spMk id="158" creationId="{CB03ABA3-6954-45FF-838A-F74DE382C68A}"/>
          </ac:spMkLst>
        </pc:spChg>
        <pc:spChg chg="add del mod">
          <ac:chgData name="Al Brooks" userId="34fc579134f071c1" providerId="LiveId" clId="{236E9E41-A263-41D2-9222-B24337B1BCD7}" dt="2021-04-07T21:16:56.892" v="8904" actId="478"/>
          <ac:spMkLst>
            <pc:docMk/>
            <pc:sldMk cId="193410605" sldId="7018"/>
            <ac:spMk id="160" creationId="{CE12B091-A154-4D36-A7BA-2EDA182EAF6A}"/>
          </ac:spMkLst>
        </pc:spChg>
        <pc:spChg chg="add del mod">
          <ac:chgData name="Al Brooks" userId="34fc579134f071c1" providerId="LiveId" clId="{236E9E41-A263-41D2-9222-B24337B1BCD7}" dt="2021-04-07T21:16:59.264" v="8905" actId="478"/>
          <ac:spMkLst>
            <pc:docMk/>
            <pc:sldMk cId="193410605" sldId="7018"/>
            <ac:spMk id="161" creationId="{869337C3-DB04-49DF-8597-021558861007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0" creationId="{38F42E47-F3E3-4326-A688-69F92E38052A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1" creationId="{22F8C571-B138-4CB1-ADE1-9144E6DA582A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2" creationId="{0CB494B9-3820-4131-B29A-9D2DC2E53A0D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3" creationId="{B44432BD-07F0-41CC-B313-A3708B2EA72E}"/>
          </ac:spMkLst>
        </pc:spChg>
        <pc:spChg chg="add del mod">
          <ac:chgData name="Al Brooks" userId="34fc579134f071c1" providerId="LiveId" clId="{236E9E41-A263-41D2-9222-B24337B1BCD7}" dt="2021-04-07T21:17:47.647" v="8928" actId="478"/>
          <ac:spMkLst>
            <pc:docMk/>
            <pc:sldMk cId="193410605" sldId="7018"/>
            <ac:spMk id="174" creationId="{D343EEEA-5EBA-4D29-AFBF-2B328C67C828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5" creationId="{1DA74573-1EE4-4423-9677-A8AFF1C60879}"/>
          </ac:spMkLst>
        </pc:spChg>
        <pc:spChg chg="add del mod">
          <ac:chgData name="Al Brooks" userId="34fc579134f071c1" providerId="LiveId" clId="{236E9E41-A263-41D2-9222-B24337B1BCD7}" dt="2021-04-07T21:18:35.784" v="8936" actId="478"/>
          <ac:spMkLst>
            <pc:docMk/>
            <pc:sldMk cId="193410605" sldId="7018"/>
            <ac:spMk id="176" creationId="{6F66630E-0CD2-487E-855A-CC374DE4D04A}"/>
          </ac:spMkLst>
        </pc:spChg>
        <pc:spChg chg="add del mod">
          <ac:chgData name="Al Brooks" userId="34fc579134f071c1" providerId="LiveId" clId="{236E9E41-A263-41D2-9222-B24337B1BCD7}" dt="2021-04-07T21:17:36.392" v="8926" actId="478"/>
          <ac:spMkLst>
            <pc:docMk/>
            <pc:sldMk cId="193410605" sldId="7018"/>
            <ac:spMk id="177" creationId="{A5344D2B-F8E7-4E4E-9301-E950C7A45F75}"/>
          </ac:spMkLst>
        </pc:spChg>
        <pc:spChg chg="add del mod">
          <ac:chgData name="Al Brooks" userId="34fc579134f071c1" providerId="LiveId" clId="{236E9E41-A263-41D2-9222-B24337B1BCD7}" dt="2021-04-07T21:17:38.802" v="8927" actId="478"/>
          <ac:spMkLst>
            <pc:docMk/>
            <pc:sldMk cId="193410605" sldId="7018"/>
            <ac:spMk id="178" creationId="{FAD2C195-8B48-4782-932E-4052B0FE3FA1}"/>
          </ac:spMkLst>
        </pc:spChg>
        <pc:spChg chg="add mod">
          <ac:chgData name="Al Brooks" userId="34fc579134f071c1" providerId="LiveId" clId="{236E9E41-A263-41D2-9222-B24337B1BCD7}" dt="2021-04-07T21:16:51.278" v="8903"/>
          <ac:spMkLst>
            <pc:docMk/>
            <pc:sldMk cId="193410605" sldId="7018"/>
            <ac:spMk id="179" creationId="{A5D143A0-9F90-43EE-8A9F-3561C441D907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213" creationId="{9D37E5E3-235A-44ED-8523-8A20315AACAE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214" creationId="{B31387D5-5762-4410-B19E-B742E3FD7589}"/>
          </ac:spMkLst>
        </pc:spChg>
        <pc:spChg chg="del">
          <ac:chgData name="Al Brooks" userId="34fc579134f071c1" providerId="LiveId" clId="{236E9E41-A263-41D2-9222-B24337B1BCD7}" dt="2021-04-07T21:19:56.096" v="8952" actId="478"/>
          <ac:spMkLst>
            <pc:docMk/>
            <pc:sldMk cId="193410605" sldId="7018"/>
            <ac:spMk id="215" creationId="{C6EC632C-2199-4799-A763-F4084A9C2B7C}"/>
          </ac:spMkLst>
        </pc:spChg>
        <pc:picChg chg="add mod ord">
          <ac:chgData name="Al Brooks" userId="34fc579134f071c1" providerId="LiveId" clId="{236E9E41-A263-41D2-9222-B24337B1BCD7}" dt="2021-04-07T21:18:39.851" v="8938" actId="1076"/>
          <ac:picMkLst>
            <pc:docMk/>
            <pc:sldMk cId="193410605" sldId="7018"/>
            <ac:picMk id="159" creationId="{C89DD3B8-AE83-4EDB-8396-D2F30FD21756}"/>
          </ac:picMkLst>
        </pc:pic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86" creationId="{11C8E413-CF7C-4467-9B77-DF54B0DB93D4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97" creationId="{2F14BDD9-68CF-44DA-9C78-571BA4CF9B77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0" creationId="{E559F6DD-3ED5-4E13-981C-88DF50C9ACEA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1" creationId="{CF88147C-34E7-4B5B-B051-6608DE29D9BB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2" creationId="{B2E8ED3B-C727-456D-88FA-5278345A14AD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3" creationId="{08E896F9-847D-4137-8023-1F78DB3C5544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4" creationId="{47C11545-6557-46BB-A13E-6C8900EB45D0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7" creationId="{183B6C4F-F869-4449-B4CF-0E624A0625CB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8" creationId="{451FC373-EDC3-4470-90EA-A73DBE0F0785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09" creationId="{48956E7D-B103-46C0-811C-06FDC74CC077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0" creationId="{B0446DA8-21E2-40F0-ADF9-D771D922B66F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1" creationId="{8579BB92-3064-4D0D-8B12-3FBB574FF7BF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2" creationId="{ADBC19C6-CC64-4F9E-BE80-5EFC0D89285F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3" creationId="{DED52808-D33E-4263-AE7F-F72AB62D29AA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4" creationId="{6C754107-9655-401E-98B5-1D0A000257B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5" creationId="{954F63C9-0746-4EEA-A719-76C3A75AD191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6" creationId="{068ED99C-2B70-4B02-A023-F8D6475F1901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7" creationId="{0A5888B5-0245-4499-9CC7-4538F23ECC01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8" creationId="{471A3603-0DAD-4564-A3A0-B97AD71E4C4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19" creationId="{16CBC0EB-7FA7-4A3B-88D1-BF9BDBC8DDC5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0" creationId="{EB3965AA-571D-42A9-989C-3A4C59FF3A47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1" creationId="{DDD729C7-7FB7-4F2D-AD11-BD7EA5FF2AE7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2" creationId="{5F27F1FC-DB19-4ECE-B507-B8CAE433A519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3" creationId="{043DE5E9-4F5A-4DC0-84EE-A1614825F9E6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4" creationId="{605F2C9C-CFAA-4F97-A2ED-04E0653FA95F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5" creationId="{6D66DFB8-A7D1-4146-806A-0732F5A82B25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6" creationId="{F7B75405-EC36-4985-9674-5093A79612A2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7" creationId="{01096DA3-AF1C-46E6-8824-4D0DEAD7DC4B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8" creationId="{7CCB25EF-9E8C-40EE-8CE8-50DFC7B43F5A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29" creationId="{D60A52DC-8DED-469A-A67A-E9F0354313E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0" creationId="{38475483-E764-4B76-8E23-905421EBD2E0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1" creationId="{47A8A348-A8E9-42C3-9413-A11FB6F0FF5A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2" creationId="{5901B617-3837-48B2-BB8F-9E1A1BBC8F7B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3" creationId="{90DE6573-C2CB-4D3D-9513-1F38197C1624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4" creationId="{CF2DBF88-491E-4FCF-B901-9C2424A40AE6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5" creationId="{74DF525E-323F-42CF-9FB9-F179858A9E03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6" creationId="{A221325F-C0DC-40AE-8BDD-D71A64F3C222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7" creationId="{5F083C7C-F858-4F49-BE45-39A26C88722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8" creationId="{56CBA5B8-A29A-49EA-B3DB-7FDB3BE11B1E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39" creationId="{B4A9EEE1-EFC4-4719-8746-E5DCAFB7F5A9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40" creationId="{12CD4A63-D764-4399-B90E-1F3FC357F990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41" creationId="{FFF6BEAD-08BC-4995-93B0-9577A6A8573D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42" creationId="{E097F547-86CF-4F3B-93EC-A245E64A1E30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43" creationId="{E46B813A-DB86-45E9-A1FB-59187257D066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44" creationId="{F35638D8-4F02-497B-8DD8-AF26EA8FBAF0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0" creationId="{CBE98294-3461-4687-966A-8D2130473843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1" creationId="{A3DC6C0A-BD19-4C5C-B917-5B660E7405F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2" creationId="{C7966070-DC92-43F7-9577-C55837E76ACA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3" creationId="{8A33AB28-853B-48F1-A309-9F184F42300C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4" creationId="{147A3E07-FFDE-4199-9D06-FD1AD9F91622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57" creationId="{0FF52756-6AAF-4079-888B-A3AA67B30EF4}"/>
          </ac:cxnSpMkLst>
        </pc:cxnChg>
        <pc:cxnChg chg="add mod">
          <ac:chgData name="Al Brooks" userId="34fc579134f071c1" providerId="LiveId" clId="{236E9E41-A263-41D2-9222-B24337B1BCD7}" dt="2021-04-07T21:16:51.278" v="8903"/>
          <ac:cxnSpMkLst>
            <pc:docMk/>
            <pc:sldMk cId="193410605" sldId="7018"/>
            <ac:cxnSpMk id="162" creationId="{C3EBA566-2BA5-4627-8F2B-CAD3767FCF7B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163" creationId="{31468FC1-3593-4A6B-98AF-75439B3301DB}"/>
          </ac:cxnSpMkLst>
        </pc:cxnChg>
        <pc:cxnChg chg="add del mod">
          <ac:chgData name="Al Brooks" userId="34fc579134f071c1" providerId="LiveId" clId="{236E9E41-A263-41D2-9222-B24337B1BCD7}" dt="2021-04-07T21:17:59.336" v="8929" actId="478"/>
          <ac:cxnSpMkLst>
            <pc:docMk/>
            <pc:sldMk cId="193410605" sldId="7018"/>
            <ac:cxnSpMk id="164" creationId="{C926B2B6-A702-499E-82A0-65BD297D84EA}"/>
          </ac:cxnSpMkLst>
        </pc:cxnChg>
        <pc:cxnChg chg="add mod">
          <ac:chgData name="Al Brooks" userId="34fc579134f071c1" providerId="LiveId" clId="{236E9E41-A263-41D2-9222-B24337B1BCD7}" dt="2021-04-07T21:16:51.278" v="8903"/>
          <ac:cxnSpMkLst>
            <pc:docMk/>
            <pc:sldMk cId="193410605" sldId="7018"/>
            <ac:cxnSpMk id="165" creationId="{8EF53B14-D386-4B6E-8573-ACC88A41BAEE}"/>
          </ac:cxnSpMkLst>
        </pc:cxnChg>
        <pc:cxnChg chg="add mod">
          <ac:chgData name="Al Brooks" userId="34fc579134f071c1" providerId="LiveId" clId="{236E9E41-A263-41D2-9222-B24337B1BCD7}" dt="2021-04-07T21:18:08.928" v="8930" actId="108"/>
          <ac:cxnSpMkLst>
            <pc:docMk/>
            <pc:sldMk cId="193410605" sldId="7018"/>
            <ac:cxnSpMk id="166" creationId="{1814F828-9506-41AC-B205-8D8ADDD74B2F}"/>
          </ac:cxnSpMkLst>
        </pc:cxnChg>
        <pc:cxnChg chg="add mod">
          <ac:chgData name="Al Brooks" userId="34fc579134f071c1" providerId="LiveId" clId="{236E9E41-A263-41D2-9222-B24337B1BCD7}" dt="2021-04-07T21:16:51.278" v="8903"/>
          <ac:cxnSpMkLst>
            <pc:docMk/>
            <pc:sldMk cId="193410605" sldId="7018"/>
            <ac:cxnSpMk id="167" creationId="{6E4C1A9E-E97D-4C1B-8754-977D28B8259D}"/>
          </ac:cxnSpMkLst>
        </pc:cxnChg>
        <pc:cxnChg chg="add mod">
          <ac:chgData name="Al Brooks" userId="34fc579134f071c1" providerId="LiveId" clId="{236E9E41-A263-41D2-9222-B24337B1BCD7}" dt="2021-04-07T21:16:51.278" v="8903"/>
          <ac:cxnSpMkLst>
            <pc:docMk/>
            <pc:sldMk cId="193410605" sldId="7018"/>
            <ac:cxnSpMk id="168" creationId="{4D76B28D-AC11-4E66-855D-1CF1949D5584}"/>
          </ac:cxnSpMkLst>
        </pc:cxnChg>
        <pc:cxnChg chg="add mod">
          <ac:chgData name="Al Brooks" userId="34fc579134f071c1" providerId="LiveId" clId="{236E9E41-A263-41D2-9222-B24337B1BCD7}" dt="2021-04-07T21:16:51.278" v="8903"/>
          <ac:cxnSpMkLst>
            <pc:docMk/>
            <pc:sldMk cId="193410605" sldId="7018"/>
            <ac:cxnSpMk id="169" creationId="{601417B9-3001-498A-BE85-68D2C9FC1028}"/>
          </ac:cxnSpMkLst>
        </pc:cxnChg>
        <pc:cxnChg chg="add mod">
          <ac:chgData name="Al Brooks" userId="34fc579134f071c1" providerId="LiveId" clId="{236E9E41-A263-41D2-9222-B24337B1BCD7}" dt="2021-04-07T21:18:46.595" v="8939" actId="14100"/>
          <ac:cxnSpMkLst>
            <pc:docMk/>
            <pc:sldMk cId="193410605" sldId="7018"/>
            <ac:cxnSpMk id="180" creationId="{3DF53488-D218-4E1C-9F80-30A814DFBE86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216" creationId="{2E892514-28E6-4BE2-8025-E05DA38EB065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222" creationId="{8EAF615B-C715-4927-A6D1-2C785A12FB2C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223" creationId="{ABCF7EBD-99A7-4304-80CA-377953FA7748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224" creationId="{8CDC78CC-7108-471F-B68E-707FDAF2CCE1}"/>
          </ac:cxnSpMkLst>
        </pc:cxnChg>
        <pc:cxnChg chg="del">
          <ac:chgData name="Al Brooks" userId="34fc579134f071c1" providerId="LiveId" clId="{236E9E41-A263-41D2-9222-B24337B1BCD7}" dt="2021-04-07T21:19:56.096" v="8952" actId="478"/>
          <ac:cxnSpMkLst>
            <pc:docMk/>
            <pc:sldMk cId="193410605" sldId="7018"/>
            <ac:cxnSpMk id="225" creationId="{57E5C91C-B0A2-4DA2-9C32-0E13E28F5D0E}"/>
          </ac:cxnSpMkLst>
        </pc:cxnChg>
      </pc:sldChg>
      <pc:sldChg chg="del">
        <pc:chgData name="Al Brooks" userId="34fc579134f071c1" providerId="LiveId" clId="{236E9E41-A263-41D2-9222-B24337B1BCD7}" dt="2021-04-01T17:14:13.325" v="0" actId="47"/>
        <pc:sldMkLst>
          <pc:docMk/>
          <pc:sldMk cId="556072802" sldId="7091"/>
        </pc:sldMkLst>
      </pc:sldChg>
      <pc:sldChg chg="addSp delSp modSp del mod">
        <pc:chgData name="Al Brooks" userId="34fc579134f071c1" providerId="LiveId" clId="{236E9E41-A263-41D2-9222-B24337B1BCD7}" dt="2021-04-05T18:35:18.014" v="3181" actId="47"/>
        <pc:sldMkLst>
          <pc:docMk/>
          <pc:sldMk cId="4024601648" sldId="7092"/>
        </pc:sldMkLst>
        <pc:spChg chg="mod">
          <ac:chgData name="Al Brooks" userId="34fc579134f071c1" providerId="LiveId" clId="{236E9E41-A263-41D2-9222-B24337B1BCD7}" dt="2021-04-01T17:14:58.399" v="43" actId="20577"/>
          <ac:spMkLst>
            <pc:docMk/>
            <pc:sldMk cId="4024601648" sldId="7092"/>
            <ac:spMk id="5" creationId="{00000000-0000-0000-0000-000000000000}"/>
          </ac:spMkLst>
        </pc:spChg>
        <pc:spChg chg="add mod">
          <ac:chgData name="Al Brooks" userId="34fc579134f071c1" providerId="LiveId" clId="{236E9E41-A263-41D2-9222-B24337B1BCD7}" dt="2021-04-01T20:53:25.223" v="626" actId="14100"/>
          <ac:spMkLst>
            <pc:docMk/>
            <pc:sldMk cId="4024601648" sldId="7092"/>
            <ac:spMk id="102" creationId="{7B85599D-8A74-4398-9AAE-CD928CCCBC2A}"/>
          </ac:spMkLst>
        </pc:spChg>
        <pc:spChg chg="add mod">
          <ac:chgData name="Al Brooks" userId="34fc579134f071c1" providerId="LiveId" clId="{236E9E41-A263-41D2-9222-B24337B1BCD7}" dt="2021-04-01T20:53:30.629" v="628" actId="14100"/>
          <ac:spMkLst>
            <pc:docMk/>
            <pc:sldMk cId="4024601648" sldId="7092"/>
            <ac:spMk id="103" creationId="{B0BD7F36-EEA0-4EE3-9C3C-3EE862262BD2}"/>
          </ac:spMkLst>
        </pc:spChg>
        <pc:spChg chg="add mod">
          <ac:chgData name="Al Brooks" userId="34fc579134f071c1" providerId="LiveId" clId="{236E9E41-A263-41D2-9222-B24337B1BCD7}" dt="2021-04-01T20:53:42.561" v="630" actId="14100"/>
          <ac:spMkLst>
            <pc:docMk/>
            <pc:sldMk cId="4024601648" sldId="7092"/>
            <ac:spMk id="104" creationId="{4D7A8E0A-FA19-43A4-BD34-B3251274D058}"/>
          </ac:spMkLst>
        </pc:spChg>
        <pc:spChg chg="add mod">
          <ac:chgData name="Al Brooks" userId="34fc579134f071c1" providerId="LiveId" clId="{236E9E41-A263-41D2-9222-B24337B1BCD7}" dt="2021-04-01T20:53:52.042" v="631" actId="571"/>
          <ac:spMkLst>
            <pc:docMk/>
            <pc:sldMk cId="4024601648" sldId="7092"/>
            <ac:spMk id="105" creationId="{817E5C97-26CA-49CE-A16C-7E50B3CB557F}"/>
          </ac:spMkLst>
        </pc:spChg>
        <pc:spChg chg="add mod">
          <ac:chgData name="Al Brooks" userId="34fc579134f071c1" providerId="LiveId" clId="{236E9E41-A263-41D2-9222-B24337B1BCD7}" dt="2021-04-01T20:53:55.729" v="632" actId="571"/>
          <ac:spMkLst>
            <pc:docMk/>
            <pc:sldMk cId="4024601648" sldId="7092"/>
            <ac:spMk id="106" creationId="{97208704-BF3A-45F7-959E-AC5EBCD447F0}"/>
          </ac:spMkLst>
        </pc:spChg>
        <pc:spChg chg="add mod">
          <ac:chgData name="Al Brooks" userId="34fc579134f071c1" providerId="LiveId" clId="{236E9E41-A263-41D2-9222-B24337B1BCD7}" dt="2021-04-01T20:54:10.924" v="634" actId="14100"/>
          <ac:spMkLst>
            <pc:docMk/>
            <pc:sldMk cId="4024601648" sldId="7092"/>
            <ac:spMk id="107" creationId="{DBA1C77F-0013-4B80-A27C-F487C8F819AE}"/>
          </ac:spMkLst>
        </pc:spChg>
        <pc:spChg chg="add mod">
          <ac:chgData name="Al Brooks" userId="34fc579134f071c1" providerId="LiveId" clId="{236E9E41-A263-41D2-9222-B24337B1BCD7}" dt="2021-04-01T20:54:23.741" v="635" actId="571"/>
          <ac:spMkLst>
            <pc:docMk/>
            <pc:sldMk cId="4024601648" sldId="7092"/>
            <ac:spMk id="108" creationId="{A6CC6AD5-3722-4F2E-86B8-269F6887E930}"/>
          </ac:spMkLst>
        </pc:spChg>
        <pc:spChg chg="add mod">
          <ac:chgData name="Al Brooks" userId="34fc579134f071c1" providerId="LiveId" clId="{236E9E41-A263-41D2-9222-B24337B1BCD7}" dt="2021-04-01T20:58:35.211" v="774" actId="14100"/>
          <ac:spMkLst>
            <pc:docMk/>
            <pc:sldMk cId="4024601648" sldId="7092"/>
            <ac:spMk id="109" creationId="{AD597725-BBD8-4096-8719-855AE9D6D7A8}"/>
          </ac:spMkLst>
        </pc:spChg>
        <pc:spChg chg="add mod">
          <ac:chgData name="Al Brooks" userId="34fc579134f071c1" providerId="LiveId" clId="{236E9E41-A263-41D2-9222-B24337B1BCD7}" dt="2021-04-01T20:55:56.832" v="689" actId="1076"/>
          <ac:spMkLst>
            <pc:docMk/>
            <pc:sldMk cId="4024601648" sldId="7092"/>
            <ac:spMk id="116" creationId="{AB127CDA-F325-4EDB-A3C0-0073C75DDD39}"/>
          </ac:spMkLst>
        </pc:spChg>
        <pc:spChg chg="add mod">
          <ac:chgData name="Al Brooks" userId="34fc579134f071c1" providerId="LiveId" clId="{236E9E41-A263-41D2-9222-B24337B1BCD7}" dt="2021-04-01T20:56:41.239" v="710" actId="1076"/>
          <ac:spMkLst>
            <pc:docMk/>
            <pc:sldMk cId="4024601648" sldId="7092"/>
            <ac:spMk id="117" creationId="{81CF0851-1DE0-4279-8633-8E57A7AADD6F}"/>
          </ac:spMkLst>
        </pc:spChg>
        <pc:spChg chg="add mod">
          <ac:chgData name="Al Brooks" userId="34fc579134f071c1" providerId="LiveId" clId="{236E9E41-A263-41D2-9222-B24337B1BCD7}" dt="2021-04-01T20:57:09.439" v="719" actId="1076"/>
          <ac:spMkLst>
            <pc:docMk/>
            <pc:sldMk cId="4024601648" sldId="7092"/>
            <ac:spMk id="120" creationId="{858C3D63-133E-49BF-809F-10900F8C6A42}"/>
          </ac:spMkLst>
        </pc:spChg>
        <pc:spChg chg="add mod">
          <ac:chgData name="Al Brooks" userId="34fc579134f071c1" providerId="LiveId" clId="{236E9E41-A263-41D2-9222-B24337B1BCD7}" dt="2021-04-01T20:57:05.987" v="718" actId="571"/>
          <ac:spMkLst>
            <pc:docMk/>
            <pc:sldMk cId="4024601648" sldId="7092"/>
            <ac:spMk id="121" creationId="{B3689E70-D08A-40DB-A159-ABE7D16CD9D0}"/>
          </ac:spMkLst>
        </pc:spChg>
        <pc:spChg chg="add mod">
          <ac:chgData name="Al Brooks" userId="34fc579134f071c1" providerId="LiveId" clId="{236E9E41-A263-41D2-9222-B24337B1BCD7}" dt="2021-04-01T20:58:21.081" v="773" actId="108"/>
          <ac:spMkLst>
            <pc:docMk/>
            <pc:sldMk cId="4024601648" sldId="7092"/>
            <ac:spMk id="122" creationId="{40F2FA4B-811A-473F-8BF6-44E386717341}"/>
          </ac:spMkLst>
        </pc:spChg>
        <pc:spChg chg="add mod">
          <ac:chgData name="Al Brooks" userId="34fc579134f071c1" providerId="LiveId" clId="{236E9E41-A263-41D2-9222-B24337B1BCD7}" dt="2021-04-01T21:01:43.477" v="866" actId="1076"/>
          <ac:spMkLst>
            <pc:docMk/>
            <pc:sldMk cId="4024601648" sldId="7092"/>
            <ac:spMk id="123" creationId="{78784392-3DE0-434B-8708-195BA1EAC39F}"/>
          </ac:spMkLst>
        </pc:spChg>
        <pc:spChg chg="add mod">
          <ac:chgData name="Al Brooks" userId="34fc579134f071c1" providerId="LiveId" clId="{236E9E41-A263-41D2-9222-B24337B1BCD7}" dt="2021-04-01T20:59:27.745" v="831" actId="571"/>
          <ac:spMkLst>
            <pc:docMk/>
            <pc:sldMk cId="4024601648" sldId="7092"/>
            <ac:spMk id="124" creationId="{F66047B8-19BB-41E6-8DDF-15C4DFD9675C}"/>
          </ac:spMkLst>
        </pc:spChg>
        <pc:spChg chg="add mod">
          <ac:chgData name="Al Brooks" userId="34fc579134f071c1" providerId="LiveId" clId="{236E9E41-A263-41D2-9222-B24337B1BCD7}" dt="2021-04-01T20:59:30.667" v="832" actId="571"/>
          <ac:spMkLst>
            <pc:docMk/>
            <pc:sldMk cId="4024601648" sldId="7092"/>
            <ac:spMk id="125" creationId="{A9D75615-41AA-4A2D-8538-6A8FF4D1578A}"/>
          </ac:spMkLst>
        </pc:spChg>
        <pc:spChg chg="add mod">
          <ac:chgData name="Al Brooks" userId="34fc579134f071c1" providerId="LiveId" clId="{236E9E41-A263-41D2-9222-B24337B1BCD7}" dt="2021-04-01T20:59:35.382" v="833" actId="571"/>
          <ac:spMkLst>
            <pc:docMk/>
            <pc:sldMk cId="4024601648" sldId="7092"/>
            <ac:spMk id="126" creationId="{529D70BA-942D-49A5-A57C-21CCC0C68405}"/>
          </ac:spMkLst>
        </pc:spChg>
        <pc:spChg chg="add mod">
          <ac:chgData name="Al Brooks" userId="34fc579134f071c1" providerId="LiveId" clId="{236E9E41-A263-41D2-9222-B24337B1BCD7}" dt="2021-04-01T20:59:38.325" v="834" actId="571"/>
          <ac:spMkLst>
            <pc:docMk/>
            <pc:sldMk cId="4024601648" sldId="7092"/>
            <ac:spMk id="127" creationId="{B2E710B2-49B6-4706-87D1-DAF679E8F419}"/>
          </ac:spMkLst>
        </pc:spChg>
        <pc:spChg chg="add mod">
          <ac:chgData name="Al Brooks" userId="34fc579134f071c1" providerId="LiveId" clId="{236E9E41-A263-41D2-9222-B24337B1BCD7}" dt="2021-04-01T20:59:40.099" v="835" actId="571"/>
          <ac:spMkLst>
            <pc:docMk/>
            <pc:sldMk cId="4024601648" sldId="7092"/>
            <ac:spMk id="128" creationId="{F68E71DB-39A5-4A13-B74F-2E2FC4E2E08D}"/>
          </ac:spMkLst>
        </pc:spChg>
        <pc:spChg chg="add mod">
          <ac:chgData name="Al Brooks" userId="34fc579134f071c1" providerId="LiveId" clId="{236E9E41-A263-41D2-9222-B24337B1BCD7}" dt="2021-04-01T20:59:42.732" v="836" actId="571"/>
          <ac:spMkLst>
            <pc:docMk/>
            <pc:sldMk cId="4024601648" sldId="7092"/>
            <ac:spMk id="129" creationId="{D1183C8E-A094-4D5D-92F0-A9E1A803816C}"/>
          </ac:spMkLst>
        </pc:spChg>
        <pc:spChg chg="add mod">
          <ac:chgData name="Al Brooks" userId="34fc579134f071c1" providerId="LiveId" clId="{236E9E41-A263-41D2-9222-B24337B1BCD7}" dt="2021-04-01T20:59:45.219" v="837" actId="571"/>
          <ac:spMkLst>
            <pc:docMk/>
            <pc:sldMk cId="4024601648" sldId="7092"/>
            <ac:spMk id="130" creationId="{6CDBA109-A4F5-4464-99C6-47ADB46D8090}"/>
          </ac:spMkLst>
        </pc:spChg>
        <pc:spChg chg="add mod">
          <ac:chgData name="Al Brooks" userId="34fc579134f071c1" providerId="LiveId" clId="{236E9E41-A263-41D2-9222-B24337B1BCD7}" dt="2021-04-01T20:59:52.334" v="839" actId="1076"/>
          <ac:spMkLst>
            <pc:docMk/>
            <pc:sldMk cId="4024601648" sldId="7092"/>
            <ac:spMk id="131" creationId="{5FA513A8-176B-4C3E-A2A0-019624F294FE}"/>
          </ac:spMkLst>
        </pc:spChg>
        <pc:spChg chg="add mod">
          <ac:chgData name="Al Brooks" userId="34fc579134f071c1" providerId="LiveId" clId="{236E9E41-A263-41D2-9222-B24337B1BCD7}" dt="2021-04-01T20:59:54.951" v="840" actId="571"/>
          <ac:spMkLst>
            <pc:docMk/>
            <pc:sldMk cId="4024601648" sldId="7092"/>
            <ac:spMk id="132" creationId="{47DAE35E-627A-4D1A-A11E-AB8F5C758BC2}"/>
          </ac:spMkLst>
        </pc:spChg>
        <pc:spChg chg="add mod">
          <ac:chgData name="Al Brooks" userId="34fc579134f071c1" providerId="LiveId" clId="{236E9E41-A263-41D2-9222-B24337B1BCD7}" dt="2021-04-01T20:59:59.291" v="841" actId="571"/>
          <ac:spMkLst>
            <pc:docMk/>
            <pc:sldMk cId="4024601648" sldId="7092"/>
            <ac:spMk id="133" creationId="{DB685246-082B-415A-8AB2-F778CE968C25}"/>
          </ac:spMkLst>
        </pc:spChg>
        <pc:spChg chg="add mod">
          <ac:chgData name="Al Brooks" userId="34fc579134f071c1" providerId="LiveId" clId="{236E9E41-A263-41D2-9222-B24337B1BCD7}" dt="2021-04-01T21:00:01.195" v="842" actId="571"/>
          <ac:spMkLst>
            <pc:docMk/>
            <pc:sldMk cId="4024601648" sldId="7092"/>
            <ac:spMk id="134" creationId="{B5CB6A4C-EAA1-4A86-A321-70C5C27C3B00}"/>
          </ac:spMkLst>
        </pc:spChg>
        <pc:spChg chg="add mod">
          <ac:chgData name="Al Brooks" userId="34fc579134f071c1" providerId="LiveId" clId="{236E9E41-A263-41D2-9222-B24337B1BCD7}" dt="2021-04-01T21:00:03.410" v="843" actId="571"/>
          <ac:spMkLst>
            <pc:docMk/>
            <pc:sldMk cId="4024601648" sldId="7092"/>
            <ac:spMk id="135" creationId="{D798ECDE-0CCE-4A52-8F84-AFEE2FD4F0D9}"/>
          </ac:spMkLst>
        </pc:spChg>
        <pc:spChg chg="add del mod">
          <ac:chgData name="Al Brooks" userId="34fc579134f071c1" providerId="LiveId" clId="{236E9E41-A263-41D2-9222-B24337B1BCD7}" dt="2021-04-01T21:00:07.839" v="845" actId="478"/>
          <ac:spMkLst>
            <pc:docMk/>
            <pc:sldMk cId="4024601648" sldId="7092"/>
            <ac:spMk id="136" creationId="{B9D3753A-C882-43A0-ADA4-69AD49F8CAC6}"/>
          </ac:spMkLst>
        </pc:spChg>
        <pc:spChg chg="add mod">
          <ac:chgData name="Al Brooks" userId="34fc579134f071c1" providerId="LiveId" clId="{236E9E41-A263-41D2-9222-B24337B1BCD7}" dt="2021-04-01T21:00:22.643" v="846" actId="571"/>
          <ac:spMkLst>
            <pc:docMk/>
            <pc:sldMk cId="4024601648" sldId="7092"/>
            <ac:spMk id="137" creationId="{2F947BA4-836E-4E88-9598-3654963ED355}"/>
          </ac:spMkLst>
        </pc:spChg>
        <pc:spChg chg="add mod">
          <ac:chgData name="Al Brooks" userId="34fc579134f071c1" providerId="LiveId" clId="{236E9E41-A263-41D2-9222-B24337B1BCD7}" dt="2021-04-01T21:00:25.056" v="847" actId="571"/>
          <ac:spMkLst>
            <pc:docMk/>
            <pc:sldMk cId="4024601648" sldId="7092"/>
            <ac:spMk id="138" creationId="{443EEFF8-3A82-4A65-B4CE-5D29F624FE49}"/>
          </ac:spMkLst>
        </pc:spChg>
        <pc:spChg chg="add mod">
          <ac:chgData name="Al Brooks" userId="34fc579134f071c1" providerId="LiveId" clId="{236E9E41-A263-41D2-9222-B24337B1BCD7}" dt="2021-04-01T21:00:29.635" v="848" actId="571"/>
          <ac:spMkLst>
            <pc:docMk/>
            <pc:sldMk cId="4024601648" sldId="7092"/>
            <ac:spMk id="139" creationId="{CC1C710D-1E26-4CCC-ACAC-60D925F73894}"/>
          </ac:spMkLst>
        </pc:spChg>
        <pc:spChg chg="add mod">
          <ac:chgData name="Al Brooks" userId="34fc579134f071c1" providerId="LiveId" clId="{236E9E41-A263-41D2-9222-B24337B1BCD7}" dt="2021-04-01T21:00:32.627" v="849" actId="571"/>
          <ac:spMkLst>
            <pc:docMk/>
            <pc:sldMk cId="4024601648" sldId="7092"/>
            <ac:spMk id="140" creationId="{AF19E966-5EFF-40D8-8625-0332C8B7658C}"/>
          </ac:spMkLst>
        </pc:spChg>
        <pc:spChg chg="add mod">
          <ac:chgData name="Al Brooks" userId="34fc579134f071c1" providerId="LiveId" clId="{236E9E41-A263-41D2-9222-B24337B1BCD7}" dt="2021-04-01T21:01:40.562" v="865" actId="1076"/>
          <ac:spMkLst>
            <pc:docMk/>
            <pc:sldMk cId="4024601648" sldId="7092"/>
            <ac:spMk id="145" creationId="{C3F23405-8CC7-48C9-8F69-EDBFAD3217F1}"/>
          </ac:spMkLst>
        </pc:spChg>
        <pc:picChg chg="add mod">
          <ac:chgData name="Al Brooks" userId="34fc579134f071c1" providerId="LiveId" clId="{236E9E41-A263-41D2-9222-B24337B1BCD7}" dt="2021-04-01T20:52:19.275" v="616" actId="1076"/>
          <ac:picMkLst>
            <pc:docMk/>
            <pc:sldMk cId="4024601648" sldId="7092"/>
            <ac:picMk id="4" creationId="{893AB888-20C6-43D3-AAB8-01D64C596B70}"/>
          </ac:picMkLst>
        </pc:picChg>
        <pc:cxnChg chg="add mod">
          <ac:chgData name="Al Brooks" userId="34fc579134f071c1" providerId="LiveId" clId="{236E9E41-A263-41D2-9222-B24337B1BCD7}" dt="2021-04-01T20:50:13.370" v="598" actId="14100"/>
          <ac:cxnSpMkLst>
            <pc:docMk/>
            <pc:sldMk cId="4024601648" sldId="7092"/>
            <ac:cxnSpMk id="82" creationId="{B5160EFD-C2F2-41AB-9811-7FA732375A0C}"/>
          </ac:cxnSpMkLst>
        </pc:cxnChg>
        <pc:cxnChg chg="add mod">
          <ac:chgData name="Al Brooks" userId="34fc579134f071c1" providerId="LiveId" clId="{236E9E41-A263-41D2-9222-B24337B1BCD7}" dt="2021-04-01T20:50:39.838" v="600" actId="14100"/>
          <ac:cxnSpMkLst>
            <pc:docMk/>
            <pc:sldMk cId="4024601648" sldId="7092"/>
            <ac:cxnSpMk id="84" creationId="{64BA890E-21AC-4BD2-89A8-ED72E9353836}"/>
          </ac:cxnSpMkLst>
        </pc:cxnChg>
        <pc:cxnChg chg="add mod">
          <ac:chgData name="Al Brooks" userId="34fc579134f071c1" providerId="LiveId" clId="{236E9E41-A263-41D2-9222-B24337B1BCD7}" dt="2021-04-01T21:01:03.652" v="852" actId="14100"/>
          <ac:cxnSpMkLst>
            <pc:docMk/>
            <pc:sldMk cId="4024601648" sldId="7092"/>
            <ac:cxnSpMk id="86" creationId="{650FA1F8-54D7-4B03-A7F6-1795F757EB2D}"/>
          </ac:cxnSpMkLst>
        </pc:cxnChg>
        <pc:cxnChg chg="add mod">
          <ac:chgData name="Al Brooks" userId="34fc579134f071c1" providerId="LiveId" clId="{236E9E41-A263-41D2-9222-B24337B1BCD7}" dt="2021-04-01T20:51:12.244" v="605" actId="14100"/>
          <ac:cxnSpMkLst>
            <pc:docMk/>
            <pc:sldMk cId="4024601648" sldId="7092"/>
            <ac:cxnSpMk id="88" creationId="{180459BD-CA9D-4160-80CE-0E8F50F08002}"/>
          </ac:cxnSpMkLst>
        </pc:cxnChg>
        <pc:cxnChg chg="add mod">
          <ac:chgData name="Al Brooks" userId="34fc579134f071c1" providerId="LiveId" clId="{236E9E41-A263-41D2-9222-B24337B1BCD7}" dt="2021-04-01T20:51:36.843" v="608" actId="14100"/>
          <ac:cxnSpMkLst>
            <pc:docMk/>
            <pc:sldMk cId="4024601648" sldId="7092"/>
            <ac:cxnSpMk id="90" creationId="{B7C4EDBF-9B5D-46BE-9ECF-92456B751A97}"/>
          </ac:cxnSpMkLst>
        </pc:cxnChg>
        <pc:cxnChg chg="add mod">
          <ac:chgData name="Al Brooks" userId="34fc579134f071c1" providerId="LiveId" clId="{236E9E41-A263-41D2-9222-B24337B1BCD7}" dt="2021-04-01T20:51:49.135" v="610" actId="14100"/>
          <ac:cxnSpMkLst>
            <pc:docMk/>
            <pc:sldMk cId="4024601648" sldId="7092"/>
            <ac:cxnSpMk id="92" creationId="{7A3A23A3-E615-4382-8A01-FFC8F8D7F43B}"/>
          </ac:cxnSpMkLst>
        </pc:cxnChg>
        <pc:cxnChg chg="add mod">
          <ac:chgData name="Al Brooks" userId="34fc579134f071c1" providerId="LiveId" clId="{236E9E41-A263-41D2-9222-B24337B1BCD7}" dt="2021-04-01T20:52:02.743" v="612" actId="14100"/>
          <ac:cxnSpMkLst>
            <pc:docMk/>
            <pc:sldMk cId="4024601648" sldId="7092"/>
            <ac:cxnSpMk id="94" creationId="{CFE8602F-F913-4F38-8DA5-8BE080AD6603}"/>
          </ac:cxnSpMkLst>
        </pc:cxnChg>
        <pc:cxnChg chg="add mod">
          <ac:chgData name="Al Brooks" userId="34fc579134f071c1" providerId="LiveId" clId="{236E9E41-A263-41D2-9222-B24337B1BCD7}" dt="2021-04-01T20:52:24.406" v="617" actId="14100"/>
          <ac:cxnSpMkLst>
            <pc:docMk/>
            <pc:sldMk cId="4024601648" sldId="7092"/>
            <ac:cxnSpMk id="96" creationId="{CD6924E0-2BF7-4CE4-8933-80DD3D31CA4C}"/>
          </ac:cxnSpMkLst>
        </pc:cxnChg>
        <pc:cxnChg chg="add mod">
          <ac:chgData name="Al Brooks" userId="34fc579134f071c1" providerId="LiveId" clId="{236E9E41-A263-41D2-9222-B24337B1BCD7}" dt="2021-04-01T20:52:42.996" v="619" actId="14100"/>
          <ac:cxnSpMkLst>
            <pc:docMk/>
            <pc:sldMk cId="4024601648" sldId="7092"/>
            <ac:cxnSpMk id="98" creationId="{BE78AD0B-8067-4C7D-B132-1918629AFC01}"/>
          </ac:cxnSpMkLst>
        </pc:cxnChg>
        <pc:cxnChg chg="add mod">
          <ac:chgData name="Al Brooks" userId="34fc579134f071c1" providerId="LiveId" clId="{236E9E41-A263-41D2-9222-B24337B1BCD7}" dt="2021-04-01T20:52:54.039" v="621" actId="14100"/>
          <ac:cxnSpMkLst>
            <pc:docMk/>
            <pc:sldMk cId="4024601648" sldId="7092"/>
            <ac:cxnSpMk id="100" creationId="{9641EC70-3E94-4CC6-8E16-9123F9DEFE0F}"/>
          </ac:cxnSpMkLst>
        </pc:cxnChg>
        <pc:cxnChg chg="add mod">
          <ac:chgData name="Al Brooks" userId="34fc579134f071c1" providerId="LiveId" clId="{236E9E41-A263-41D2-9222-B24337B1BCD7}" dt="2021-04-01T20:55:08.395" v="656" actId="14100"/>
          <ac:cxnSpMkLst>
            <pc:docMk/>
            <pc:sldMk cId="4024601648" sldId="7092"/>
            <ac:cxnSpMk id="110" creationId="{DCD06E53-97B2-4D3A-9E44-4D893172396B}"/>
          </ac:cxnSpMkLst>
        </pc:cxnChg>
        <pc:cxnChg chg="add mod">
          <ac:chgData name="Al Brooks" userId="34fc579134f071c1" providerId="LiveId" clId="{236E9E41-A263-41D2-9222-B24337B1BCD7}" dt="2021-04-01T21:01:10.536" v="854" actId="14100"/>
          <ac:cxnSpMkLst>
            <pc:docMk/>
            <pc:sldMk cId="4024601648" sldId="7092"/>
            <ac:cxnSpMk id="113" creationId="{21C56ABC-1CCA-4C61-9031-8EC9BAD90E81}"/>
          </ac:cxnSpMkLst>
        </pc:cxnChg>
        <pc:cxnChg chg="add del mod">
          <ac:chgData name="Al Brooks" userId="34fc579134f071c1" providerId="LiveId" clId="{236E9E41-A263-41D2-9222-B24337B1BCD7}" dt="2021-04-01T20:55:27.005" v="660" actId="478"/>
          <ac:cxnSpMkLst>
            <pc:docMk/>
            <pc:sldMk cId="4024601648" sldId="7092"/>
            <ac:cxnSpMk id="115" creationId="{1740031C-9939-48D8-B682-A40105DEA1DD}"/>
          </ac:cxnSpMkLst>
        </pc:cxnChg>
        <pc:cxnChg chg="add mod">
          <ac:chgData name="Al Brooks" userId="34fc579134f071c1" providerId="LiveId" clId="{236E9E41-A263-41D2-9222-B24337B1BCD7}" dt="2021-04-01T20:56:21.356" v="703" actId="14100"/>
          <ac:cxnSpMkLst>
            <pc:docMk/>
            <pc:sldMk cId="4024601648" sldId="7092"/>
            <ac:cxnSpMk id="118" creationId="{B6EC15A5-DA52-4096-8BD3-850199D727ED}"/>
          </ac:cxnSpMkLst>
        </pc:cxnChg>
        <pc:cxnChg chg="add mod">
          <ac:chgData name="Al Brooks" userId="34fc579134f071c1" providerId="LiveId" clId="{236E9E41-A263-41D2-9222-B24337B1BCD7}" dt="2021-04-01T21:00:50.299" v="851" actId="14100"/>
          <ac:cxnSpMkLst>
            <pc:docMk/>
            <pc:sldMk cId="4024601648" sldId="7092"/>
            <ac:cxnSpMk id="141" creationId="{5BD924FB-FF40-42A2-AF98-258A391C8862}"/>
          </ac:cxnSpMkLst>
        </pc:cxnChg>
      </pc:sldChg>
      <pc:sldChg chg="addSp delSp modSp add del mod">
        <pc:chgData name="Al Brooks" userId="34fc579134f071c1" providerId="LiveId" clId="{236E9E41-A263-41D2-9222-B24337B1BCD7}" dt="2021-04-06T18:59:23.290" v="5689" actId="47"/>
        <pc:sldMkLst>
          <pc:docMk/>
          <pc:sldMk cId="2926016653" sldId="7093"/>
        </pc:sldMkLst>
        <pc:spChg chg="mod">
          <ac:chgData name="Al Brooks" userId="34fc579134f071c1" providerId="LiveId" clId="{236E9E41-A263-41D2-9222-B24337B1BCD7}" dt="2021-04-05T20:50:59.705" v="4511" actId="20577"/>
          <ac:spMkLst>
            <pc:docMk/>
            <pc:sldMk cId="2926016653" sldId="7093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17:14:23.451" v="3" actId="20577"/>
          <ac:spMkLst>
            <pc:docMk/>
            <pc:sldMk cId="2926016653" sldId="7093"/>
            <ac:spMk id="21" creationId="{D800B438-E78B-4C04-8812-E548DC25F1FB}"/>
          </ac:spMkLst>
        </pc:spChg>
        <pc:spChg chg="add mod">
          <ac:chgData name="Al Brooks" userId="34fc579134f071c1" providerId="LiveId" clId="{236E9E41-A263-41D2-9222-B24337B1BCD7}" dt="2021-04-05T20:42:02.453" v="4136" actId="1076"/>
          <ac:spMkLst>
            <pc:docMk/>
            <pc:sldMk cId="2926016653" sldId="7093"/>
            <ac:spMk id="121" creationId="{156D49C9-C830-448D-B14A-E52ADCB71883}"/>
          </ac:spMkLst>
        </pc:spChg>
        <pc:spChg chg="add mod">
          <ac:chgData name="Al Brooks" userId="34fc579134f071c1" providerId="LiveId" clId="{236E9E41-A263-41D2-9222-B24337B1BCD7}" dt="2021-04-05T20:42:04.675" v="4137" actId="571"/>
          <ac:spMkLst>
            <pc:docMk/>
            <pc:sldMk cId="2926016653" sldId="7093"/>
            <ac:spMk id="122" creationId="{41B4CE5F-0E77-43DE-94A6-F8DAAA6EFC51}"/>
          </ac:spMkLst>
        </pc:spChg>
        <pc:spChg chg="add mod">
          <ac:chgData name="Al Brooks" userId="34fc579134f071c1" providerId="LiveId" clId="{236E9E41-A263-41D2-9222-B24337B1BCD7}" dt="2021-04-05T20:42:07.531" v="4138" actId="571"/>
          <ac:spMkLst>
            <pc:docMk/>
            <pc:sldMk cId="2926016653" sldId="7093"/>
            <ac:spMk id="123" creationId="{1A7F7CE4-020A-4625-8279-0FD2291AE862}"/>
          </ac:spMkLst>
        </pc:spChg>
        <pc:spChg chg="add mod">
          <ac:chgData name="Al Brooks" userId="34fc579134f071c1" providerId="LiveId" clId="{236E9E41-A263-41D2-9222-B24337B1BCD7}" dt="2021-04-05T20:42:10.070" v="4139" actId="571"/>
          <ac:spMkLst>
            <pc:docMk/>
            <pc:sldMk cId="2926016653" sldId="7093"/>
            <ac:spMk id="124" creationId="{7BA5F726-537C-4908-8779-D2D31060C083}"/>
          </ac:spMkLst>
        </pc:spChg>
        <pc:spChg chg="add mod">
          <ac:chgData name="Al Brooks" userId="34fc579134f071c1" providerId="LiveId" clId="{236E9E41-A263-41D2-9222-B24337B1BCD7}" dt="2021-04-05T20:42:15.463" v="4141" actId="1076"/>
          <ac:spMkLst>
            <pc:docMk/>
            <pc:sldMk cId="2926016653" sldId="7093"/>
            <ac:spMk id="125" creationId="{FEADC3BB-3706-4327-A09D-56CA6B903A38}"/>
          </ac:spMkLst>
        </pc:spChg>
        <pc:spChg chg="add mod">
          <ac:chgData name="Al Brooks" userId="34fc579134f071c1" providerId="LiveId" clId="{236E9E41-A263-41D2-9222-B24337B1BCD7}" dt="2021-04-05T20:42:21.415" v="4143" actId="1076"/>
          <ac:spMkLst>
            <pc:docMk/>
            <pc:sldMk cId="2926016653" sldId="7093"/>
            <ac:spMk id="126" creationId="{1894B39A-9D7B-4193-AFD2-00FD98F74324}"/>
          </ac:spMkLst>
        </pc:spChg>
        <pc:spChg chg="add mod">
          <ac:chgData name="Al Brooks" userId="34fc579134f071c1" providerId="LiveId" clId="{236E9E41-A263-41D2-9222-B24337B1BCD7}" dt="2021-04-05T20:42:29.224" v="4145" actId="1076"/>
          <ac:spMkLst>
            <pc:docMk/>
            <pc:sldMk cId="2926016653" sldId="7093"/>
            <ac:spMk id="127" creationId="{6ACA7C52-C597-427D-B43B-5ED95F56E9BB}"/>
          </ac:spMkLst>
        </pc:spChg>
        <pc:spChg chg="add mod">
          <ac:chgData name="Al Brooks" userId="34fc579134f071c1" providerId="LiveId" clId="{236E9E41-A263-41D2-9222-B24337B1BCD7}" dt="2021-04-05T20:42:31.321" v="4146" actId="571"/>
          <ac:spMkLst>
            <pc:docMk/>
            <pc:sldMk cId="2926016653" sldId="7093"/>
            <ac:spMk id="128" creationId="{61942037-E579-421C-91CC-49E5616F2373}"/>
          </ac:spMkLst>
        </pc:spChg>
        <pc:spChg chg="add mod">
          <ac:chgData name="Al Brooks" userId="34fc579134f071c1" providerId="LiveId" clId="{236E9E41-A263-41D2-9222-B24337B1BCD7}" dt="2021-04-05T20:42:36.058" v="4148" actId="1076"/>
          <ac:spMkLst>
            <pc:docMk/>
            <pc:sldMk cId="2926016653" sldId="7093"/>
            <ac:spMk id="129" creationId="{2D31E924-F739-43E3-9314-31F871B0FD58}"/>
          </ac:spMkLst>
        </pc:spChg>
        <pc:spChg chg="add mod">
          <ac:chgData name="Al Brooks" userId="34fc579134f071c1" providerId="LiveId" clId="{236E9E41-A263-41D2-9222-B24337B1BCD7}" dt="2021-04-05T20:42:38.186" v="4149" actId="571"/>
          <ac:spMkLst>
            <pc:docMk/>
            <pc:sldMk cId="2926016653" sldId="7093"/>
            <ac:spMk id="130" creationId="{8452F8B7-A4F8-4CD2-84BA-F86D10EF1C75}"/>
          </ac:spMkLst>
        </pc:spChg>
        <pc:spChg chg="add mod">
          <ac:chgData name="Al Brooks" userId="34fc579134f071c1" providerId="LiveId" clId="{236E9E41-A263-41D2-9222-B24337B1BCD7}" dt="2021-04-05T20:42:40.744" v="4150" actId="571"/>
          <ac:spMkLst>
            <pc:docMk/>
            <pc:sldMk cId="2926016653" sldId="7093"/>
            <ac:spMk id="131" creationId="{46751962-0E7D-4059-939D-3967BAE33678}"/>
          </ac:spMkLst>
        </pc:spChg>
        <pc:spChg chg="add mod">
          <ac:chgData name="Al Brooks" userId="34fc579134f071c1" providerId="LiveId" clId="{236E9E41-A263-41D2-9222-B24337B1BCD7}" dt="2021-04-05T20:42:44.408" v="4151" actId="571"/>
          <ac:spMkLst>
            <pc:docMk/>
            <pc:sldMk cId="2926016653" sldId="7093"/>
            <ac:spMk id="132" creationId="{87DE8195-C60C-47EF-83E5-4791ABEF588C}"/>
          </ac:spMkLst>
        </pc:spChg>
        <pc:spChg chg="add mod">
          <ac:chgData name="Al Brooks" userId="34fc579134f071c1" providerId="LiveId" clId="{236E9E41-A263-41D2-9222-B24337B1BCD7}" dt="2021-04-05T20:42:46.612" v="4152" actId="571"/>
          <ac:spMkLst>
            <pc:docMk/>
            <pc:sldMk cId="2926016653" sldId="7093"/>
            <ac:spMk id="133" creationId="{14372EA6-27F1-4BB8-8E80-2267B02781BD}"/>
          </ac:spMkLst>
        </pc:spChg>
        <pc:spChg chg="add mod">
          <ac:chgData name="Al Brooks" userId="34fc579134f071c1" providerId="LiveId" clId="{236E9E41-A263-41D2-9222-B24337B1BCD7}" dt="2021-04-05T20:42:48.650" v="4153" actId="571"/>
          <ac:spMkLst>
            <pc:docMk/>
            <pc:sldMk cId="2926016653" sldId="7093"/>
            <ac:spMk id="134" creationId="{E4BDF985-9488-4378-B3F0-DF73F96A837B}"/>
          </ac:spMkLst>
        </pc:spChg>
        <pc:spChg chg="add mod">
          <ac:chgData name="Al Brooks" userId="34fc579134f071c1" providerId="LiveId" clId="{236E9E41-A263-41D2-9222-B24337B1BCD7}" dt="2021-04-05T20:42:50.644" v="4154" actId="571"/>
          <ac:spMkLst>
            <pc:docMk/>
            <pc:sldMk cId="2926016653" sldId="7093"/>
            <ac:spMk id="135" creationId="{47ACAF0A-0767-4267-9407-B9CA669B6A72}"/>
          </ac:spMkLst>
        </pc:spChg>
        <pc:spChg chg="add mod">
          <ac:chgData name="Al Brooks" userId="34fc579134f071c1" providerId="LiveId" clId="{236E9E41-A263-41D2-9222-B24337B1BCD7}" dt="2021-04-05T20:42:52.460" v="4155" actId="571"/>
          <ac:spMkLst>
            <pc:docMk/>
            <pc:sldMk cId="2926016653" sldId="7093"/>
            <ac:spMk id="136" creationId="{E180A8F4-5AF4-4857-ABCC-E701FE30D718}"/>
          </ac:spMkLst>
        </pc:spChg>
        <pc:spChg chg="add mod">
          <ac:chgData name="Al Brooks" userId="34fc579134f071c1" providerId="LiveId" clId="{236E9E41-A263-41D2-9222-B24337B1BCD7}" dt="2021-04-05T20:42:59.765" v="4158" actId="1076"/>
          <ac:spMkLst>
            <pc:docMk/>
            <pc:sldMk cId="2926016653" sldId="7093"/>
            <ac:spMk id="137" creationId="{B6DA960D-801F-42F6-B18A-32BB945A077F}"/>
          </ac:spMkLst>
        </pc:spChg>
        <pc:spChg chg="add mod">
          <ac:chgData name="Al Brooks" userId="34fc579134f071c1" providerId="LiveId" clId="{236E9E41-A263-41D2-9222-B24337B1BCD7}" dt="2021-04-05T20:43:03.036" v="4159" actId="571"/>
          <ac:spMkLst>
            <pc:docMk/>
            <pc:sldMk cId="2926016653" sldId="7093"/>
            <ac:spMk id="138" creationId="{0510DA99-6565-4641-BCBA-4C1189CCA075}"/>
          </ac:spMkLst>
        </pc:spChg>
        <pc:spChg chg="add mod">
          <ac:chgData name="Al Brooks" userId="34fc579134f071c1" providerId="LiveId" clId="{236E9E41-A263-41D2-9222-B24337B1BCD7}" dt="2021-04-05T20:43:07.652" v="4161" actId="1076"/>
          <ac:spMkLst>
            <pc:docMk/>
            <pc:sldMk cId="2926016653" sldId="7093"/>
            <ac:spMk id="139" creationId="{BB34FD29-F4EC-4DD3-BB55-7815971C9CFA}"/>
          </ac:spMkLst>
        </pc:spChg>
        <pc:spChg chg="add mod">
          <ac:chgData name="Al Brooks" userId="34fc579134f071c1" providerId="LiveId" clId="{236E9E41-A263-41D2-9222-B24337B1BCD7}" dt="2021-04-05T20:43:09.750" v="4162" actId="571"/>
          <ac:spMkLst>
            <pc:docMk/>
            <pc:sldMk cId="2926016653" sldId="7093"/>
            <ac:spMk id="140" creationId="{A69CF72A-A442-44EF-8B11-A7E94FCB48C5}"/>
          </ac:spMkLst>
        </pc:spChg>
        <pc:spChg chg="add mod">
          <ac:chgData name="Al Brooks" userId="34fc579134f071c1" providerId="LiveId" clId="{236E9E41-A263-41D2-9222-B24337B1BCD7}" dt="2021-04-05T20:43:12.846" v="4163" actId="571"/>
          <ac:spMkLst>
            <pc:docMk/>
            <pc:sldMk cId="2926016653" sldId="7093"/>
            <ac:spMk id="141" creationId="{6B45A7E7-B9DC-44D3-BA47-8CB1A6F87ABC}"/>
          </ac:spMkLst>
        </pc:spChg>
        <pc:spChg chg="add mod">
          <ac:chgData name="Al Brooks" userId="34fc579134f071c1" providerId="LiveId" clId="{236E9E41-A263-41D2-9222-B24337B1BCD7}" dt="2021-04-05T20:43:18.350" v="4164" actId="571"/>
          <ac:spMkLst>
            <pc:docMk/>
            <pc:sldMk cId="2926016653" sldId="7093"/>
            <ac:spMk id="142" creationId="{BBFB368B-6B11-4B75-AACE-87F40AD94ABC}"/>
          </ac:spMkLst>
        </pc:spChg>
        <pc:spChg chg="add mod">
          <ac:chgData name="Al Brooks" userId="34fc579134f071c1" providerId="LiveId" clId="{236E9E41-A263-41D2-9222-B24337B1BCD7}" dt="2021-04-05T20:43:26.150" v="4165" actId="571"/>
          <ac:spMkLst>
            <pc:docMk/>
            <pc:sldMk cId="2926016653" sldId="7093"/>
            <ac:spMk id="143" creationId="{E827747D-F17F-43C5-A5B4-A86994C52EEC}"/>
          </ac:spMkLst>
        </pc:spChg>
        <pc:spChg chg="add mod">
          <ac:chgData name="Al Brooks" userId="34fc579134f071c1" providerId="LiveId" clId="{236E9E41-A263-41D2-9222-B24337B1BCD7}" dt="2021-04-05T20:43:33.738" v="4166" actId="571"/>
          <ac:spMkLst>
            <pc:docMk/>
            <pc:sldMk cId="2926016653" sldId="7093"/>
            <ac:spMk id="144" creationId="{E979DA2C-09D0-476E-912C-C6A0DEF5E991}"/>
          </ac:spMkLst>
        </pc:spChg>
        <pc:spChg chg="add mod">
          <ac:chgData name="Al Brooks" userId="34fc579134f071c1" providerId="LiveId" clId="{236E9E41-A263-41D2-9222-B24337B1BCD7}" dt="2021-04-05T20:43:39.105" v="4167" actId="571"/>
          <ac:spMkLst>
            <pc:docMk/>
            <pc:sldMk cId="2926016653" sldId="7093"/>
            <ac:spMk id="145" creationId="{35C79CA0-EDC7-43DF-B513-9676A6C96807}"/>
          </ac:spMkLst>
        </pc:spChg>
        <pc:spChg chg="add mod">
          <ac:chgData name="Al Brooks" userId="34fc579134f071c1" providerId="LiveId" clId="{236E9E41-A263-41D2-9222-B24337B1BCD7}" dt="2021-04-05T20:43:57.148" v="4171" actId="1076"/>
          <ac:spMkLst>
            <pc:docMk/>
            <pc:sldMk cId="2926016653" sldId="7093"/>
            <ac:spMk id="146" creationId="{A1E04017-0008-4361-97C4-A0B608DE4826}"/>
          </ac:spMkLst>
        </pc:spChg>
        <pc:spChg chg="add mod">
          <ac:chgData name="Al Brooks" userId="34fc579134f071c1" providerId="LiveId" clId="{236E9E41-A263-41D2-9222-B24337B1BCD7}" dt="2021-04-05T20:44:04.146" v="4172" actId="571"/>
          <ac:spMkLst>
            <pc:docMk/>
            <pc:sldMk cId="2926016653" sldId="7093"/>
            <ac:spMk id="147" creationId="{D7E1F1D0-3244-4FF5-A096-ECF29E4E5B69}"/>
          </ac:spMkLst>
        </pc:spChg>
        <pc:spChg chg="add mod">
          <ac:chgData name="Al Brooks" userId="34fc579134f071c1" providerId="LiveId" clId="{236E9E41-A263-41D2-9222-B24337B1BCD7}" dt="2021-04-05T20:44:06.304" v="4173" actId="571"/>
          <ac:spMkLst>
            <pc:docMk/>
            <pc:sldMk cId="2926016653" sldId="7093"/>
            <ac:spMk id="148" creationId="{65F2164A-12AC-4595-8A2F-EEE59AD757B7}"/>
          </ac:spMkLst>
        </pc:spChg>
        <pc:spChg chg="add mod">
          <ac:chgData name="Al Brooks" userId="34fc579134f071c1" providerId="LiveId" clId="{236E9E41-A263-41D2-9222-B24337B1BCD7}" dt="2021-04-05T20:44:13.928" v="4174" actId="571"/>
          <ac:spMkLst>
            <pc:docMk/>
            <pc:sldMk cId="2926016653" sldId="7093"/>
            <ac:spMk id="149" creationId="{C991E329-C578-4369-94E0-62E7ED167746}"/>
          </ac:spMkLst>
        </pc:spChg>
        <pc:spChg chg="add mod">
          <ac:chgData name="Al Brooks" userId="34fc579134f071c1" providerId="LiveId" clId="{236E9E41-A263-41D2-9222-B24337B1BCD7}" dt="2021-04-05T20:45:29.301" v="4186" actId="14100"/>
          <ac:spMkLst>
            <pc:docMk/>
            <pc:sldMk cId="2926016653" sldId="7093"/>
            <ac:spMk id="157" creationId="{A37D1495-F62B-44D2-9E34-F76E8698E7DD}"/>
          </ac:spMkLst>
        </pc:spChg>
        <pc:spChg chg="add mod">
          <ac:chgData name="Al Brooks" userId="34fc579134f071c1" providerId="LiveId" clId="{236E9E41-A263-41D2-9222-B24337B1BCD7}" dt="2021-04-05T20:45:53.868" v="4194" actId="1076"/>
          <ac:spMkLst>
            <pc:docMk/>
            <pc:sldMk cId="2926016653" sldId="7093"/>
            <ac:spMk id="163" creationId="{5B65A0FD-83B3-408E-8B42-B219B9303FA6}"/>
          </ac:spMkLst>
        </pc:spChg>
        <pc:spChg chg="add mod">
          <ac:chgData name="Al Brooks" userId="34fc579134f071c1" providerId="LiveId" clId="{236E9E41-A263-41D2-9222-B24337B1BCD7}" dt="2021-04-05T20:46:46.618" v="4259" actId="14100"/>
          <ac:spMkLst>
            <pc:docMk/>
            <pc:sldMk cId="2926016653" sldId="7093"/>
            <ac:spMk id="213" creationId="{4547CE2A-418A-4218-8833-CC967265CC2A}"/>
          </ac:spMkLst>
        </pc:spChg>
        <pc:spChg chg="add mod">
          <ac:chgData name="Al Brooks" userId="34fc579134f071c1" providerId="LiveId" clId="{236E9E41-A263-41D2-9222-B24337B1BCD7}" dt="2021-04-05T20:47:28.149" v="4301" actId="14100"/>
          <ac:spMkLst>
            <pc:docMk/>
            <pc:sldMk cId="2926016653" sldId="7093"/>
            <ac:spMk id="215" creationId="{9FC8082E-7160-4141-875C-FAFC404A451B}"/>
          </ac:spMkLst>
        </pc:spChg>
        <pc:spChg chg="add mod">
          <ac:chgData name="Al Brooks" userId="34fc579134f071c1" providerId="LiveId" clId="{236E9E41-A263-41D2-9222-B24337B1BCD7}" dt="2021-04-05T20:48:46.910" v="4376" actId="14100"/>
          <ac:spMkLst>
            <pc:docMk/>
            <pc:sldMk cId="2926016653" sldId="7093"/>
            <ac:spMk id="216" creationId="{0AEFCBA5-22B5-47B6-8018-FF2A9A22C890}"/>
          </ac:spMkLst>
        </pc:spChg>
        <pc:spChg chg="add mod">
          <ac:chgData name="Al Brooks" userId="34fc579134f071c1" providerId="LiveId" clId="{236E9E41-A263-41D2-9222-B24337B1BCD7}" dt="2021-04-05T20:47:59.796" v="4325" actId="571"/>
          <ac:spMkLst>
            <pc:docMk/>
            <pc:sldMk cId="2926016653" sldId="7093"/>
            <ac:spMk id="222" creationId="{3A66BEBD-47F0-4F01-BE28-0F61095E0CC0}"/>
          </ac:spMkLst>
        </pc:spChg>
        <pc:spChg chg="add mod">
          <ac:chgData name="Al Brooks" userId="34fc579134f071c1" providerId="LiveId" clId="{236E9E41-A263-41D2-9222-B24337B1BCD7}" dt="2021-04-05T20:48:24.548" v="4362" actId="1076"/>
          <ac:spMkLst>
            <pc:docMk/>
            <pc:sldMk cId="2926016653" sldId="7093"/>
            <ac:spMk id="223" creationId="{E02CE0E5-E269-4049-B26F-BA29032ABF9F}"/>
          </ac:spMkLst>
        </pc:spChg>
        <pc:picChg chg="add mod">
          <ac:chgData name="Al Brooks" userId="34fc579134f071c1" providerId="LiveId" clId="{236E9E41-A263-41D2-9222-B24337B1BCD7}" dt="2021-04-05T20:37:43.400" v="4083" actId="1076"/>
          <ac:picMkLst>
            <pc:docMk/>
            <pc:sldMk cId="2926016653" sldId="7093"/>
            <ac:picMk id="4" creationId="{A64A2284-0D41-468B-AE66-878732D65C7D}"/>
          </ac:picMkLst>
        </pc:picChg>
        <pc:cxnChg chg="add mod">
          <ac:chgData name="Al Brooks" userId="34fc579134f071c1" providerId="LiveId" clId="{236E9E41-A263-41D2-9222-B24337B1BCD7}" dt="2021-04-05T20:38:17.305" v="4086" actId="14100"/>
          <ac:cxnSpMkLst>
            <pc:docMk/>
            <pc:sldMk cId="2926016653" sldId="7093"/>
            <ac:cxnSpMk id="82" creationId="{41A30A58-F6E4-4235-8F69-D1B77338D683}"/>
          </ac:cxnSpMkLst>
        </pc:cxnChg>
        <pc:cxnChg chg="add mod">
          <ac:chgData name="Al Brooks" userId="34fc579134f071c1" providerId="LiveId" clId="{236E9E41-A263-41D2-9222-B24337B1BCD7}" dt="2021-04-05T20:38:27.791" v="4089" actId="14100"/>
          <ac:cxnSpMkLst>
            <pc:docMk/>
            <pc:sldMk cId="2926016653" sldId="7093"/>
            <ac:cxnSpMk id="84" creationId="{8DCA7F08-23E7-47BA-BF05-F7B08F1078AC}"/>
          </ac:cxnSpMkLst>
        </pc:cxnChg>
        <pc:cxnChg chg="add mod">
          <ac:chgData name="Al Brooks" userId="34fc579134f071c1" providerId="LiveId" clId="{236E9E41-A263-41D2-9222-B24337B1BCD7}" dt="2021-04-05T20:38:39.169" v="4092" actId="14100"/>
          <ac:cxnSpMkLst>
            <pc:docMk/>
            <pc:sldMk cId="2926016653" sldId="7093"/>
            <ac:cxnSpMk id="86" creationId="{96A0B3F5-13EF-4414-B0DD-61B85292BCF4}"/>
          </ac:cxnSpMkLst>
        </pc:cxnChg>
        <pc:cxnChg chg="add mod">
          <ac:chgData name="Al Brooks" userId="34fc579134f071c1" providerId="LiveId" clId="{236E9E41-A263-41D2-9222-B24337B1BCD7}" dt="2021-04-05T20:39:31.160" v="4105" actId="108"/>
          <ac:cxnSpMkLst>
            <pc:docMk/>
            <pc:sldMk cId="2926016653" sldId="7093"/>
            <ac:cxnSpMk id="88" creationId="{0A98178D-7F82-4D4C-8B12-61268F3D4E74}"/>
          </ac:cxnSpMkLst>
        </pc:cxnChg>
        <pc:cxnChg chg="add mod">
          <ac:chgData name="Al Brooks" userId="34fc579134f071c1" providerId="LiveId" clId="{236E9E41-A263-41D2-9222-B24337B1BCD7}" dt="2021-04-05T20:39:28.954" v="4103" actId="108"/>
          <ac:cxnSpMkLst>
            <pc:docMk/>
            <pc:sldMk cId="2926016653" sldId="7093"/>
            <ac:cxnSpMk id="91" creationId="{94F077A7-5F0A-493B-8FCE-B8B7B723E828}"/>
          </ac:cxnSpMkLst>
        </pc:cxnChg>
        <pc:cxnChg chg="add mod">
          <ac:chgData name="Al Brooks" userId="34fc579134f071c1" providerId="LiveId" clId="{236E9E41-A263-41D2-9222-B24337B1BCD7}" dt="2021-04-05T20:41:35.062" v="4132" actId="14100"/>
          <ac:cxnSpMkLst>
            <pc:docMk/>
            <pc:sldMk cId="2926016653" sldId="7093"/>
            <ac:cxnSpMk id="93" creationId="{830EB5C3-61DC-4657-AF39-8FD00C863EAD}"/>
          </ac:cxnSpMkLst>
        </pc:cxnChg>
        <pc:cxnChg chg="add mod">
          <ac:chgData name="Al Brooks" userId="34fc579134f071c1" providerId="LiveId" clId="{236E9E41-A263-41D2-9222-B24337B1BCD7}" dt="2021-04-05T20:39:32.183" v="4106" actId="108"/>
          <ac:cxnSpMkLst>
            <pc:docMk/>
            <pc:sldMk cId="2926016653" sldId="7093"/>
            <ac:cxnSpMk id="95" creationId="{7CD734CA-5F36-481F-B0EB-28787A20D78A}"/>
          </ac:cxnSpMkLst>
        </pc:cxnChg>
        <pc:cxnChg chg="add mod">
          <ac:chgData name="Al Brooks" userId="34fc579134f071c1" providerId="LiveId" clId="{236E9E41-A263-41D2-9222-B24337B1BCD7}" dt="2021-04-05T20:39:42.498" v="4109" actId="14100"/>
          <ac:cxnSpMkLst>
            <pc:docMk/>
            <pc:sldMk cId="2926016653" sldId="7093"/>
            <ac:cxnSpMk id="97" creationId="{9BABDEDB-CBEC-471D-B2BB-D63449F0B6BD}"/>
          </ac:cxnSpMkLst>
        </pc:cxnChg>
        <pc:cxnChg chg="add del mod">
          <ac:chgData name="Al Brooks" userId="34fc579134f071c1" providerId="LiveId" clId="{236E9E41-A263-41D2-9222-B24337B1BCD7}" dt="2021-04-05T20:39:54.820" v="4112" actId="478"/>
          <ac:cxnSpMkLst>
            <pc:docMk/>
            <pc:sldMk cId="2926016653" sldId="7093"/>
            <ac:cxnSpMk id="99" creationId="{AD941FA2-3652-4C16-905A-AA51417BF40D}"/>
          </ac:cxnSpMkLst>
        </pc:cxnChg>
        <pc:cxnChg chg="add del mod">
          <ac:chgData name="Al Brooks" userId="34fc579134f071c1" providerId="LiveId" clId="{236E9E41-A263-41D2-9222-B24337B1BCD7}" dt="2021-04-05T20:39:54.820" v="4112" actId="478"/>
          <ac:cxnSpMkLst>
            <pc:docMk/>
            <pc:sldMk cId="2926016653" sldId="7093"/>
            <ac:cxnSpMk id="100" creationId="{8B330633-60EF-4244-8F73-7829925E287C}"/>
          </ac:cxnSpMkLst>
        </pc:cxnChg>
        <pc:cxnChg chg="add mod">
          <ac:chgData name="Al Brooks" userId="34fc579134f071c1" providerId="LiveId" clId="{236E9E41-A263-41D2-9222-B24337B1BCD7}" dt="2021-04-05T20:40:07.391" v="4115" actId="14100"/>
          <ac:cxnSpMkLst>
            <pc:docMk/>
            <pc:sldMk cId="2926016653" sldId="7093"/>
            <ac:cxnSpMk id="103" creationId="{1C77B9AC-0482-4D5B-B1DA-1542F28FCEB1}"/>
          </ac:cxnSpMkLst>
        </pc:cxnChg>
        <pc:cxnChg chg="add mod">
          <ac:chgData name="Al Brooks" userId="34fc579134f071c1" providerId="LiveId" clId="{236E9E41-A263-41D2-9222-B24337B1BCD7}" dt="2021-04-05T20:40:20.871" v="4117" actId="14100"/>
          <ac:cxnSpMkLst>
            <pc:docMk/>
            <pc:sldMk cId="2926016653" sldId="7093"/>
            <ac:cxnSpMk id="105" creationId="{22FF8D01-C36B-4192-AA5B-CB22EBC88DF9}"/>
          </ac:cxnSpMkLst>
        </pc:cxnChg>
        <pc:cxnChg chg="add mod">
          <ac:chgData name="Al Brooks" userId="34fc579134f071c1" providerId="LiveId" clId="{236E9E41-A263-41D2-9222-B24337B1BCD7}" dt="2021-04-05T20:40:36.388" v="4119" actId="14100"/>
          <ac:cxnSpMkLst>
            <pc:docMk/>
            <pc:sldMk cId="2926016653" sldId="7093"/>
            <ac:cxnSpMk id="107" creationId="{FFC412E9-5285-4A1E-924C-79CDC76AECED}"/>
          </ac:cxnSpMkLst>
        </pc:cxnChg>
        <pc:cxnChg chg="add del mod">
          <ac:chgData name="Al Brooks" userId="34fc579134f071c1" providerId="LiveId" clId="{236E9E41-A263-41D2-9222-B24337B1BCD7}" dt="2021-04-05T20:43:49.457" v="4170" actId="478"/>
          <ac:cxnSpMkLst>
            <pc:docMk/>
            <pc:sldMk cId="2926016653" sldId="7093"/>
            <ac:cxnSpMk id="109" creationId="{C4802A5F-5833-44E9-9DCD-EE815492F057}"/>
          </ac:cxnSpMkLst>
        </pc:cxnChg>
        <pc:cxnChg chg="add mod">
          <ac:chgData name="Al Brooks" userId="34fc579134f071c1" providerId="LiveId" clId="{236E9E41-A263-41D2-9222-B24337B1BCD7}" dt="2021-04-05T20:40:58.274" v="4124" actId="1076"/>
          <ac:cxnSpMkLst>
            <pc:docMk/>
            <pc:sldMk cId="2926016653" sldId="7093"/>
            <ac:cxnSpMk id="111" creationId="{4D37C510-BA29-43FB-B1BE-FCC6902FFC1F}"/>
          </ac:cxnSpMkLst>
        </pc:cxnChg>
        <pc:cxnChg chg="add mod">
          <ac:chgData name="Al Brooks" userId="34fc579134f071c1" providerId="LiveId" clId="{236E9E41-A263-41D2-9222-B24337B1BCD7}" dt="2021-04-05T20:41:09.755" v="4127" actId="14100"/>
          <ac:cxnSpMkLst>
            <pc:docMk/>
            <pc:sldMk cId="2926016653" sldId="7093"/>
            <ac:cxnSpMk id="113" creationId="{7CDDC094-D9C0-49E5-8661-7DA6287CCAE5}"/>
          </ac:cxnSpMkLst>
        </pc:cxnChg>
        <pc:cxnChg chg="add mod">
          <ac:chgData name="Al Brooks" userId="34fc579134f071c1" providerId="LiveId" clId="{236E9E41-A263-41D2-9222-B24337B1BCD7}" dt="2021-04-05T20:41:21.023" v="4129" actId="14100"/>
          <ac:cxnSpMkLst>
            <pc:docMk/>
            <pc:sldMk cId="2926016653" sldId="7093"/>
            <ac:cxnSpMk id="115" creationId="{987DDC9C-F84F-45C8-B5DB-B52D5E29A649}"/>
          </ac:cxnSpMkLst>
        </pc:cxnChg>
        <pc:cxnChg chg="add mod">
          <ac:chgData name="Al Brooks" userId="34fc579134f071c1" providerId="LiveId" clId="{236E9E41-A263-41D2-9222-B24337B1BCD7}" dt="2021-04-05T20:44:41.022" v="4179" actId="14100"/>
          <ac:cxnSpMkLst>
            <pc:docMk/>
            <pc:sldMk cId="2926016653" sldId="7093"/>
            <ac:cxnSpMk id="117" creationId="{09AFB164-A431-4E3B-A053-F6E15549A650}"/>
          </ac:cxnSpMkLst>
        </pc:cxnChg>
        <pc:cxnChg chg="add mod">
          <ac:chgData name="Al Brooks" userId="34fc579134f071c1" providerId="LiveId" clId="{236E9E41-A263-41D2-9222-B24337B1BCD7}" dt="2021-04-05T20:44:24.734" v="4177" actId="1076"/>
          <ac:cxnSpMkLst>
            <pc:docMk/>
            <pc:sldMk cId="2926016653" sldId="7093"/>
            <ac:cxnSpMk id="150" creationId="{D4B093F8-0F62-4B19-B835-08BD1570047E}"/>
          </ac:cxnSpMkLst>
        </pc:cxnChg>
        <pc:cxnChg chg="add del mod">
          <ac:chgData name="Al Brooks" userId="34fc579134f071c1" providerId="LiveId" clId="{236E9E41-A263-41D2-9222-B24337B1BCD7}" dt="2021-04-05T21:56:09.439" v="5184" actId="478"/>
          <ac:cxnSpMkLst>
            <pc:docMk/>
            <pc:sldMk cId="2926016653" sldId="7093"/>
            <ac:cxnSpMk id="151" creationId="{724C656D-2556-4A6B-A686-E678B85E9F9E}"/>
          </ac:cxnSpMkLst>
        </pc:cxnChg>
        <pc:cxnChg chg="add mod">
          <ac:chgData name="Al Brooks" userId="34fc579134f071c1" providerId="LiveId" clId="{236E9E41-A263-41D2-9222-B24337B1BCD7}" dt="2021-04-05T20:44:59.772" v="4181" actId="14100"/>
          <ac:cxnSpMkLst>
            <pc:docMk/>
            <pc:sldMk cId="2926016653" sldId="7093"/>
            <ac:cxnSpMk id="153" creationId="{52267E5A-270B-4C43-A374-88863305A1CD}"/>
          </ac:cxnSpMkLst>
        </pc:cxnChg>
        <pc:cxnChg chg="add mod">
          <ac:chgData name="Al Brooks" userId="34fc579134f071c1" providerId="LiveId" clId="{236E9E41-A263-41D2-9222-B24337B1BCD7}" dt="2021-04-05T20:45:12.204" v="4184" actId="1076"/>
          <ac:cxnSpMkLst>
            <pc:docMk/>
            <pc:sldMk cId="2926016653" sldId="7093"/>
            <ac:cxnSpMk id="155" creationId="{704D9737-8B29-4637-9008-C565B699C05C}"/>
          </ac:cxnSpMkLst>
        </pc:cxnChg>
        <pc:cxnChg chg="add mod">
          <ac:chgData name="Al Brooks" userId="34fc579134f071c1" providerId="LiveId" clId="{236E9E41-A263-41D2-9222-B24337B1BCD7}" dt="2021-04-05T20:46:53.932" v="4260" actId="571"/>
          <ac:cxnSpMkLst>
            <pc:docMk/>
            <pc:sldMk cId="2926016653" sldId="7093"/>
            <ac:cxnSpMk id="214" creationId="{EEF10CBB-0322-4168-9AFF-1D2792FAA716}"/>
          </ac:cxnSpMkLst>
        </pc:cxnChg>
      </pc:sldChg>
      <pc:sldChg chg="addSp delSp modSp add del mod">
        <pc:chgData name="Al Brooks" userId="34fc579134f071c1" providerId="LiveId" clId="{236E9E41-A263-41D2-9222-B24337B1BCD7}" dt="2021-04-01T21:56:20.542" v="1735" actId="2696"/>
        <pc:sldMkLst>
          <pc:docMk/>
          <pc:sldMk cId="1853219020" sldId="7094"/>
        </pc:sldMkLst>
        <pc:spChg chg="mod">
          <ac:chgData name="Al Brooks" userId="34fc579134f071c1" providerId="LiveId" clId="{236E9E41-A263-41D2-9222-B24337B1BCD7}" dt="2021-04-01T21:38:41.221" v="1435" actId="20577"/>
          <ac:spMkLst>
            <pc:docMk/>
            <pc:sldMk cId="1853219020" sldId="7094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1T21:13:04.296" v="1042" actId="167"/>
          <ac:spMkLst>
            <pc:docMk/>
            <pc:sldMk cId="1853219020" sldId="7094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87" creationId="{BAFE7332-4FCA-4839-AD67-719AA5C1D094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88" creationId="{6C3DFFFE-DA2F-4AFA-ADFA-C324C93E6710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89" creationId="{48BFE248-06C7-48A6-9684-31C69453481F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0" creationId="{78266D38-19C5-40F0-86FB-396B24BB0AED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1" creationId="{D0D05B47-1C10-4F12-BAD7-4748939DCF48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2" creationId="{1F55246A-2D11-4DFB-8DF2-67EB87652197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3" creationId="{171E5478-9E29-40F5-BB9C-6B3806155276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4" creationId="{B71009A5-14AC-4624-A965-2EA999881793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5" creationId="{C21D2DC9-471A-40EA-A41A-EC2364BB279F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6" creationId="{F7FF012A-F1B8-4082-98F3-C3227E9B5DB6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8" creationId="{ED0CBF99-072B-4E1A-8864-A63C2F5DD7BE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99" creationId="{3CF2C2D9-F33A-4A4D-AE42-E45DFE5DE8D3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05" creationId="{AEF70DCD-9855-411A-A242-804254FC1209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06" creationId="{3862FEE9-6184-4E6F-B628-55030917149E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45" creationId="{8DDF09AD-9648-4667-B482-B6F7929E4832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46" creationId="{B2F1712B-F474-4A73-AFC1-9F6C19209773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47" creationId="{691DC6A8-7845-43A8-BC9B-317DBFA4F6F9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48" creationId="{6DC6BC61-EBAE-45E2-BAD9-CB0926AB4ABE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49" creationId="{47EB6BD3-9565-4FEB-9402-76782658B12A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55" creationId="{352C7127-E421-4D50-9D86-584244C69866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156" creationId="{BFF1B16E-56B0-4A80-8607-1C4333EBB6BA}"/>
          </ac:spMkLst>
        </pc:spChg>
        <pc:spChg chg="mod">
          <ac:chgData name="Al Brooks" userId="34fc579134f071c1" providerId="LiveId" clId="{236E9E41-A263-41D2-9222-B24337B1BCD7}" dt="2021-04-01T21:36:46.677" v="1383" actId="1076"/>
          <ac:spMkLst>
            <pc:docMk/>
            <pc:sldMk cId="1853219020" sldId="7094"/>
            <ac:spMk id="158" creationId="{970BC5BA-EC98-4280-864D-E64D8C61D367}"/>
          </ac:spMkLst>
        </pc:spChg>
        <pc:spChg chg="add mod">
          <ac:chgData name="Al Brooks" userId="34fc579134f071c1" providerId="LiveId" clId="{236E9E41-A263-41D2-9222-B24337B1BCD7}" dt="2021-04-01T21:53:10.544" v="1630" actId="1076"/>
          <ac:spMkLst>
            <pc:docMk/>
            <pc:sldMk cId="1853219020" sldId="7094"/>
            <ac:spMk id="159" creationId="{A9590CBE-CB39-4B27-B380-956DDD83822E}"/>
          </ac:spMkLst>
        </pc:spChg>
        <pc:spChg chg="add del mod">
          <ac:chgData name="Al Brooks" userId="34fc579134f071c1" providerId="LiveId" clId="{236E9E41-A263-41D2-9222-B24337B1BCD7}" dt="2021-04-01T19:51:58.050" v="424" actId="478"/>
          <ac:spMkLst>
            <pc:docMk/>
            <pc:sldMk cId="1853219020" sldId="7094"/>
            <ac:spMk id="160" creationId="{E373F873-8127-4E67-8DF9-1D3DBCA7C745}"/>
          </ac:spMkLst>
        </pc:spChg>
        <pc:spChg chg="add mod">
          <ac:chgData name="Al Brooks" userId="34fc579134f071c1" providerId="LiveId" clId="{236E9E41-A263-41D2-9222-B24337B1BCD7}" dt="2021-04-01T21:37:44.331" v="1391" actId="14100"/>
          <ac:spMkLst>
            <pc:docMk/>
            <pc:sldMk cId="1853219020" sldId="7094"/>
            <ac:spMk id="161" creationId="{F8FCB3B4-FF78-4576-BE0D-D23C05CB9EDB}"/>
          </ac:spMkLst>
        </pc:spChg>
        <pc:spChg chg="add mod">
          <ac:chgData name="Al Brooks" userId="34fc579134f071c1" providerId="LiveId" clId="{236E9E41-A263-41D2-9222-B24337B1BCD7}" dt="2021-04-01T21:37:37.651" v="1389"/>
          <ac:spMkLst>
            <pc:docMk/>
            <pc:sldMk cId="1853219020" sldId="7094"/>
            <ac:spMk id="165" creationId="{27287846-7A7D-4A50-B41C-4A9B2F779674}"/>
          </ac:spMkLst>
        </pc:spChg>
        <pc:spChg chg="add mod">
          <ac:chgData name="Al Brooks" userId="34fc579134f071c1" providerId="LiveId" clId="{236E9E41-A263-41D2-9222-B24337B1BCD7}" dt="2021-04-01T21:37:37.651" v="1389"/>
          <ac:spMkLst>
            <pc:docMk/>
            <pc:sldMk cId="1853219020" sldId="7094"/>
            <ac:spMk id="166" creationId="{B2C763D9-9819-4DDD-94A1-5431D7E3CC41}"/>
          </ac:spMkLst>
        </pc:spChg>
        <pc:spChg chg="add mod">
          <ac:chgData name="Al Brooks" userId="34fc579134f071c1" providerId="LiveId" clId="{236E9E41-A263-41D2-9222-B24337B1BCD7}" dt="2021-04-01T21:37:37.651" v="1389"/>
          <ac:spMkLst>
            <pc:docMk/>
            <pc:sldMk cId="1853219020" sldId="7094"/>
            <ac:spMk id="167" creationId="{6FA697FF-1337-4093-B616-9CB3AB8287FE}"/>
          </ac:spMkLst>
        </pc:spChg>
        <pc:spChg chg="add mod">
          <ac:chgData name="Al Brooks" userId="34fc579134f071c1" providerId="LiveId" clId="{236E9E41-A263-41D2-9222-B24337B1BCD7}" dt="2021-04-01T21:38:11.395" v="1407" actId="1037"/>
          <ac:spMkLst>
            <pc:docMk/>
            <pc:sldMk cId="1853219020" sldId="7094"/>
            <ac:spMk id="170" creationId="{7B29B0B7-3A28-4A67-9806-39AFE34B5E25}"/>
          </ac:spMkLst>
        </pc:spChg>
        <pc:spChg chg="add mod">
          <ac:chgData name="Al Brooks" userId="34fc579134f071c1" providerId="LiveId" clId="{236E9E41-A263-41D2-9222-B24337B1BCD7}" dt="2021-04-01T21:38:16.520" v="1408" actId="571"/>
          <ac:spMkLst>
            <pc:docMk/>
            <pc:sldMk cId="1853219020" sldId="7094"/>
            <ac:spMk id="171" creationId="{67A2C0A6-16B1-44D1-977F-410BC8BA9335}"/>
          </ac:spMkLst>
        </pc:spChg>
        <pc:spChg chg="add mod">
          <ac:chgData name="Al Brooks" userId="34fc579134f071c1" providerId="LiveId" clId="{236E9E41-A263-41D2-9222-B24337B1BCD7}" dt="2021-04-01T21:38:21.661" v="1419" actId="1038"/>
          <ac:spMkLst>
            <pc:docMk/>
            <pc:sldMk cId="1853219020" sldId="7094"/>
            <ac:spMk id="172" creationId="{B81EBE9D-8DC2-4EFF-9241-3696243FE2ED}"/>
          </ac:spMkLst>
        </pc:spChg>
        <pc:spChg chg="add del mod">
          <ac:chgData name="Al Brooks" userId="34fc579134f071c1" providerId="LiveId" clId="{236E9E41-A263-41D2-9222-B24337B1BCD7}" dt="2021-04-01T21:53:34.375" v="1632" actId="478"/>
          <ac:spMkLst>
            <pc:docMk/>
            <pc:sldMk cId="1853219020" sldId="7094"/>
            <ac:spMk id="173" creationId="{A95734DE-EC20-4D2C-BB73-218929DF0EF9}"/>
          </ac:spMkLst>
        </pc:spChg>
        <pc:spChg chg="add mod">
          <ac:chgData name="Al Brooks" userId="34fc579134f071c1" providerId="LiveId" clId="{236E9E41-A263-41D2-9222-B24337B1BCD7}" dt="2021-04-01T21:53:54.474" v="1635" actId="1076"/>
          <ac:spMkLst>
            <pc:docMk/>
            <pc:sldMk cId="1853219020" sldId="7094"/>
            <ac:spMk id="175" creationId="{2E971E34-9C57-47A1-AA7B-C1A25CC6EDFA}"/>
          </ac:spMkLst>
        </pc:spChg>
        <pc:spChg chg="add mod">
          <ac:chgData name="Al Brooks" userId="34fc579134f071c1" providerId="LiveId" clId="{236E9E41-A263-41D2-9222-B24337B1BCD7}" dt="2021-04-01T21:54:16.495" v="1638" actId="1076"/>
          <ac:spMkLst>
            <pc:docMk/>
            <pc:sldMk cId="1853219020" sldId="7094"/>
            <ac:spMk id="177" creationId="{91207325-EC8F-4F14-8B41-1A332863C727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213" creationId="{D973517C-46AB-4ED5-BEA8-AEBB327A2510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214" creationId="{82C162F7-07C2-403C-B9BE-10A24C8CB976}"/>
          </ac:spMkLst>
        </pc:spChg>
        <pc:spChg chg="del">
          <ac:chgData name="Al Brooks" userId="34fc579134f071c1" providerId="LiveId" clId="{236E9E41-A263-41D2-9222-B24337B1BCD7}" dt="2021-04-01T21:54:32.752" v="1639" actId="478"/>
          <ac:spMkLst>
            <pc:docMk/>
            <pc:sldMk cId="1853219020" sldId="7094"/>
            <ac:spMk id="215" creationId="{AE24D62B-B0C1-4C84-AB09-7B8F0FA47F00}"/>
          </ac:spMkLst>
        </pc:spChg>
        <pc:picChg chg="add mod ord">
          <ac:chgData name="Al Brooks" userId="34fc579134f071c1" providerId="LiveId" clId="{236E9E41-A263-41D2-9222-B24337B1BCD7}" dt="2021-04-01T21:37:48.269" v="1393" actId="1076"/>
          <ac:picMkLst>
            <pc:docMk/>
            <pc:sldMk cId="1853219020" sldId="7094"/>
            <ac:picMk id="162" creationId="{18113863-31EA-4D69-8EC5-BB5D1F895906}"/>
          </ac:picMkLst>
        </pc:pic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86" creationId="{69F43660-A760-48BA-903B-1303633AA01C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97" creationId="{A1F0B6AC-74B2-4720-BF27-66FEA7FC72F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0" creationId="{CF996076-41AE-475F-AF48-90353A554BA0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1" creationId="{D8FBA5C4-FCC4-4D09-9253-9D7767C07504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2" creationId="{4573231B-8D0F-4B81-89C3-A8905EBD4496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3" creationId="{4336C898-4708-44FC-A2A7-8F5B97EAB127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4" creationId="{3020F4BA-2579-401E-8C9F-CD090EAEEE2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7" creationId="{BDF9F0AE-D8BC-4CF7-96CF-00B2A1327919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8" creationId="{40B3E60F-DAD9-4F04-817B-4FD55A8BE2C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09" creationId="{4196D793-E5A2-4853-B032-04858F136DFB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0" creationId="{6EA4B85E-3D3A-4D99-B867-3D5393A03C5F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1" creationId="{D4D59BDB-B3F3-413E-9CA5-299AA446226F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2" creationId="{2EBB9551-9FDE-4611-BDB6-EEE99A7660E1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3" creationId="{9F428C5A-FAEE-46E1-968B-025200D6563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4" creationId="{17CABAAA-EFB7-420B-A9D7-B18BA2F7BBF0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5" creationId="{94CEE11D-C484-43B0-9188-710835DD430C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6" creationId="{50E340CB-094B-45FF-80D0-53C3467F8F57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7" creationId="{EC51713B-B4C2-4574-A121-14E6329B7E27}"/>
          </ac:cxnSpMkLst>
        </pc:cxnChg>
        <pc:cxnChg chg="mod">
          <ac:chgData name="Al Brooks" userId="34fc579134f071c1" providerId="LiveId" clId="{236E9E41-A263-41D2-9222-B24337B1BCD7}" dt="2021-04-01T21:53:14.885" v="1631" actId="1076"/>
          <ac:cxnSpMkLst>
            <pc:docMk/>
            <pc:sldMk cId="1853219020" sldId="7094"/>
            <ac:cxnSpMk id="118" creationId="{91583475-69A1-4954-9A77-DEAD864E572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19" creationId="{A4B542A7-16DA-4C26-8253-19FA88B6020D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0" creationId="{F86F02C0-7335-4179-BA55-54EEF5C5EC01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1" creationId="{41AA0666-4060-4F2E-A015-C844DFE0B5CE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2" creationId="{2F99182D-8C8E-409D-B5C0-6093C9066932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3" creationId="{0CBEFE22-0498-42C5-AFE4-6BF1A776DED2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4" creationId="{CA74A705-EA57-4165-8BCA-3E34ACC26590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5" creationId="{48143A95-0DF5-43B8-8BE4-6F74BF30CDF1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6" creationId="{8065107E-584F-4C14-8A91-E26CF20C108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7" creationId="{848E80ED-1A6A-40D3-82DF-9A4FB18F52CD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8" creationId="{A7732177-FE1F-4D4B-96C2-8EC5B6A9038C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29" creationId="{F169161D-F24E-4AD4-8028-4E17CFF93345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0" creationId="{92A5A602-042B-4C11-8633-C70F83AC170D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1" creationId="{391575B0-CCBF-4596-A132-AB2DEF1E2F75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2" creationId="{AD8C8134-E070-4B92-8FE0-08EE2B051D79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3" creationId="{DB49EF24-8345-42AA-A1A9-8EB981C905FF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4" creationId="{B1908FC8-3739-453D-9A09-C0FF37462C78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5" creationId="{7019E224-A5E1-4CA6-A963-01A32C614856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6" creationId="{3410B60E-981C-462A-B6ED-E9533FDB82B8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7" creationId="{6E6B434B-8061-4A3F-95D5-C96F1BEE5D9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8" creationId="{D1D1FF23-8B5E-4F7E-848F-27663207525F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39" creationId="{D0EB67B9-8717-4DE3-AD26-E2B6F2B7C0EC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40" creationId="{59E74FCC-42A0-4829-9B4D-14A659218F4B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41" creationId="{7174A9A6-D38D-4868-A54D-6E394D8A572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42" creationId="{6055A2E6-CA7C-4403-839C-90C6AA7B111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43" creationId="{B8F150F7-D061-42AE-A2B6-D1AB140411A3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44" creationId="{852BD050-6945-410F-B270-F3EE0C0C1AF4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0" creationId="{39980158-82A5-48BB-ADEC-34A6BF8E3BF8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1" creationId="{B7F54979-A9F7-499C-A5BC-7D4FC00DC5C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2" creationId="{DBBEAE20-5A11-406E-90CF-AF09F3653D5E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3" creationId="{08F47164-2DED-4095-B24A-DF488985291C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4" creationId="{F03B2AFA-54D4-408D-87FA-706F7C5C3D8D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57" creationId="{EF8D016A-68B8-4293-B0E9-6632DEB84532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163" creationId="{686FB191-8932-4E76-B952-0096DFECB45E}"/>
          </ac:cxnSpMkLst>
        </pc:cxnChg>
        <pc:cxnChg chg="add mod">
          <ac:chgData name="Al Brooks" userId="34fc579134f071c1" providerId="LiveId" clId="{236E9E41-A263-41D2-9222-B24337B1BCD7}" dt="2021-04-01T21:37:37.651" v="1389"/>
          <ac:cxnSpMkLst>
            <pc:docMk/>
            <pc:sldMk cId="1853219020" sldId="7094"/>
            <ac:cxnSpMk id="164" creationId="{0F9B4113-C162-4BB0-B7F9-5146AB47E1DD}"/>
          </ac:cxnSpMkLst>
        </pc:cxnChg>
        <pc:cxnChg chg="add mod">
          <ac:chgData name="Al Brooks" userId="34fc579134f071c1" providerId="LiveId" clId="{236E9E41-A263-41D2-9222-B24337B1BCD7}" dt="2021-04-01T21:37:53.611" v="1394" actId="571"/>
          <ac:cxnSpMkLst>
            <pc:docMk/>
            <pc:sldMk cId="1853219020" sldId="7094"/>
            <ac:cxnSpMk id="168" creationId="{1B60E2F9-0DF3-43E6-9F67-774A6A9350FB}"/>
          </ac:cxnSpMkLst>
        </pc:cxnChg>
        <pc:cxnChg chg="add mod">
          <ac:chgData name="Al Brooks" userId="34fc579134f071c1" providerId="LiveId" clId="{236E9E41-A263-41D2-9222-B24337B1BCD7}" dt="2021-04-01T21:37:59.475" v="1396" actId="14100"/>
          <ac:cxnSpMkLst>
            <pc:docMk/>
            <pc:sldMk cId="1853219020" sldId="7094"/>
            <ac:cxnSpMk id="169" creationId="{CF80ECCB-DCD4-435F-8E6C-43BC6A685588}"/>
          </ac:cxnSpMkLst>
        </pc:cxnChg>
        <pc:cxnChg chg="add mod">
          <ac:chgData name="Al Brooks" userId="34fc579134f071c1" providerId="LiveId" clId="{236E9E41-A263-41D2-9222-B24337B1BCD7}" dt="2021-04-01T21:39:08.499" v="1467" actId="571"/>
          <ac:cxnSpMkLst>
            <pc:docMk/>
            <pc:sldMk cId="1853219020" sldId="7094"/>
            <ac:cxnSpMk id="174" creationId="{AE6DD5E3-8CFD-4FA8-B18C-5DF8A45043AF}"/>
          </ac:cxnSpMkLst>
        </pc:cxnChg>
        <pc:cxnChg chg="add mod">
          <ac:chgData name="Al Brooks" userId="34fc579134f071c1" providerId="LiveId" clId="{236E9E41-A263-41D2-9222-B24337B1BCD7}" dt="2021-04-01T21:53:49.249" v="1634"/>
          <ac:cxnSpMkLst>
            <pc:docMk/>
            <pc:sldMk cId="1853219020" sldId="7094"/>
            <ac:cxnSpMk id="176" creationId="{F0F6DC37-528C-4853-9CBA-13BB15CD33CB}"/>
          </ac:cxnSpMkLst>
        </pc:cxnChg>
        <pc:cxnChg chg="add mod">
          <ac:chgData name="Al Brooks" userId="34fc579134f071c1" providerId="LiveId" clId="{236E9E41-A263-41D2-9222-B24337B1BCD7}" dt="2021-04-01T21:54:12.731" v="1637" actId="14100"/>
          <ac:cxnSpMkLst>
            <pc:docMk/>
            <pc:sldMk cId="1853219020" sldId="7094"/>
            <ac:cxnSpMk id="178" creationId="{DA8B69AC-E928-4B7A-9EE5-5A2734351D85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216" creationId="{81AD837D-6195-4BA6-971E-C86952D92731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222" creationId="{DDA5E14F-5922-4F7B-8A2C-2DE48118FA7A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223" creationId="{D70E5237-4329-483B-ABC5-DE2E96D508BE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224" creationId="{8C86449B-33B5-46A1-9AF4-06C8CFF544F6}"/>
          </ac:cxnSpMkLst>
        </pc:cxnChg>
        <pc:cxnChg chg="del">
          <ac:chgData name="Al Brooks" userId="34fc579134f071c1" providerId="LiveId" clId="{236E9E41-A263-41D2-9222-B24337B1BCD7}" dt="2021-04-01T21:54:32.752" v="1639" actId="478"/>
          <ac:cxnSpMkLst>
            <pc:docMk/>
            <pc:sldMk cId="1853219020" sldId="7094"/>
            <ac:cxnSpMk id="225" creationId="{4725FCA2-FF60-4689-9411-3801D32A01F1}"/>
          </ac:cxnSpMkLst>
        </pc:cxnChg>
      </pc:sldChg>
      <pc:sldChg chg="addSp delSp modSp add del mod">
        <pc:chgData name="Al Brooks" userId="34fc579134f071c1" providerId="LiveId" clId="{236E9E41-A263-41D2-9222-B24337B1BCD7}" dt="2021-04-07T18:07:56.788" v="7718" actId="47"/>
        <pc:sldMkLst>
          <pc:docMk/>
          <pc:sldMk cId="3614522033" sldId="7094"/>
        </pc:sldMkLst>
        <pc:spChg chg="mod">
          <ac:chgData name="Al Brooks" userId="34fc579134f071c1" providerId="LiveId" clId="{236E9E41-A263-41D2-9222-B24337B1BCD7}" dt="2021-04-06T20:22:34.623" v="6274" actId="6549"/>
          <ac:spMkLst>
            <pc:docMk/>
            <pc:sldMk cId="3614522033" sldId="7094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5T18:51:32.987" v="3827" actId="6549"/>
          <ac:spMkLst>
            <pc:docMk/>
            <pc:sldMk cId="3614522033" sldId="7094"/>
            <ac:spMk id="21" creationId="{D800B438-E78B-4C04-8812-E548DC25F1FB}"/>
          </ac:spMkLst>
        </pc:spChg>
        <pc:spChg chg="add mod">
          <ac:chgData name="Al Brooks" userId="34fc579134f071c1" providerId="LiveId" clId="{236E9E41-A263-41D2-9222-B24337B1BCD7}" dt="2021-04-06T20:27:12.333" v="6402" actId="108"/>
          <ac:spMkLst>
            <pc:docMk/>
            <pc:sldMk cId="3614522033" sldId="7094"/>
            <ac:spMk id="119" creationId="{3E9AA2B5-26B1-436D-8BE5-BF4AE32B25E3}"/>
          </ac:spMkLst>
        </pc:spChg>
        <pc:spChg chg="add mod">
          <ac:chgData name="Al Brooks" userId="34fc579134f071c1" providerId="LiveId" clId="{236E9E41-A263-41D2-9222-B24337B1BCD7}" dt="2021-04-06T20:28:22.085" v="6476" actId="1076"/>
          <ac:spMkLst>
            <pc:docMk/>
            <pc:sldMk cId="3614522033" sldId="7094"/>
            <ac:spMk id="121" creationId="{4BB43BED-1945-48C3-A05F-226FA47B7E48}"/>
          </ac:spMkLst>
        </pc:spChg>
        <pc:spChg chg="add mod">
          <ac:chgData name="Al Brooks" userId="34fc579134f071c1" providerId="LiveId" clId="{236E9E41-A263-41D2-9222-B24337B1BCD7}" dt="2021-04-06T20:29:08.626" v="6540" actId="1076"/>
          <ac:spMkLst>
            <pc:docMk/>
            <pc:sldMk cId="3614522033" sldId="7094"/>
            <ac:spMk id="122" creationId="{FDC06482-B289-440C-A0AB-FAE123A87C07}"/>
          </ac:spMkLst>
        </pc:spChg>
        <pc:spChg chg="add mod">
          <ac:chgData name="Al Brooks" userId="34fc579134f071c1" providerId="LiveId" clId="{236E9E41-A263-41D2-9222-B24337B1BCD7}" dt="2021-04-06T20:29:39.942" v="6546" actId="1076"/>
          <ac:spMkLst>
            <pc:docMk/>
            <pc:sldMk cId="3614522033" sldId="7094"/>
            <ac:spMk id="123" creationId="{8D2A894C-8862-44BC-B709-DFA2A86A761B}"/>
          </ac:spMkLst>
        </pc:spChg>
        <pc:spChg chg="add mod">
          <ac:chgData name="Al Brooks" userId="34fc579134f071c1" providerId="LiveId" clId="{236E9E41-A263-41D2-9222-B24337B1BCD7}" dt="2021-04-06T20:30:44.423" v="6566" actId="207"/>
          <ac:spMkLst>
            <pc:docMk/>
            <pc:sldMk cId="3614522033" sldId="7094"/>
            <ac:spMk id="126" creationId="{C52F4331-5E45-43FD-9428-2C01E903F3D4}"/>
          </ac:spMkLst>
        </pc:spChg>
        <pc:spChg chg="add mod">
          <ac:chgData name="Al Brooks" userId="34fc579134f071c1" providerId="LiveId" clId="{236E9E41-A263-41D2-9222-B24337B1BCD7}" dt="2021-04-06T20:32:09.834" v="6606" actId="1076"/>
          <ac:spMkLst>
            <pc:docMk/>
            <pc:sldMk cId="3614522033" sldId="7094"/>
            <ac:spMk id="128" creationId="{834AA9A8-E6E1-4C5B-A29C-38294A54A760}"/>
          </ac:spMkLst>
        </pc:spChg>
        <pc:spChg chg="add mod">
          <ac:chgData name="Al Brooks" userId="34fc579134f071c1" providerId="LiveId" clId="{236E9E41-A263-41D2-9222-B24337B1BCD7}" dt="2021-04-06T20:31:28.480" v="6600" actId="571"/>
          <ac:spMkLst>
            <pc:docMk/>
            <pc:sldMk cId="3614522033" sldId="7094"/>
            <ac:spMk id="129" creationId="{9C0BC246-03DD-4CE2-9F59-266152DB918C}"/>
          </ac:spMkLst>
        </pc:spChg>
        <pc:spChg chg="add mod">
          <ac:chgData name="Al Brooks" userId="34fc579134f071c1" providerId="LiveId" clId="{236E9E41-A263-41D2-9222-B24337B1BCD7}" dt="2021-04-06T20:31:31.151" v="6601" actId="571"/>
          <ac:spMkLst>
            <pc:docMk/>
            <pc:sldMk cId="3614522033" sldId="7094"/>
            <ac:spMk id="130" creationId="{0A9BED31-4F13-45B0-B426-32637BBC2A03}"/>
          </ac:spMkLst>
        </pc:spChg>
        <pc:spChg chg="add mod">
          <ac:chgData name="Al Brooks" userId="34fc579134f071c1" providerId="LiveId" clId="{236E9E41-A263-41D2-9222-B24337B1BCD7}" dt="2021-04-06T20:31:41.666" v="6603" actId="1076"/>
          <ac:spMkLst>
            <pc:docMk/>
            <pc:sldMk cId="3614522033" sldId="7094"/>
            <ac:spMk id="131" creationId="{8838BB84-4F0C-4BAA-83BC-3A4185D3008A}"/>
          </ac:spMkLst>
        </pc:spChg>
        <pc:spChg chg="add mod">
          <ac:chgData name="Al Brooks" userId="34fc579134f071c1" providerId="LiveId" clId="{236E9E41-A263-41D2-9222-B24337B1BCD7}" dt="2021-04-06T20:32:35.608" v="6631" actId="1076"/>
          <ac:spMkLst>
            <pc:docMk/>
            <pc:sldMk cId="3614522033" sldId="7094"/>
            <ac:spMk id="134" creationId="{AEC306B9-8DE5-4963-9648-7B12A737CA41}"/>
          </ac:spMkLst>
        </pc:spChg>
        <pc:spChg chg="add mod">
          <ac:chgData name="Al Brooks" userId="34fc579134f071c1" providerId="LiveId" clId="{236E9E41-A263-41D2-9222-B24337B1BCD7}" dt="2021-04-06T20:32:43.834" v="6632" actId="571"/>
          <ac:spMkLst>
            <pc:docMk/>
            <pc:sldMk cId="3614522033" sldId="7094"/>
            <ac:spMk id="135" creationId="{4606D6BC-AD2E-421C-BBEC-2CCA9402408D}"/>
          </ac:spMkLst>
        </pc:spChg>
        <pc:spChg chg="add mod">
          <ac:chgData name="Al Brooks" userId="34fc579134f071c1" providerId="LiveId" clId="{236E9E41-A263-41D2-9222-B24337B1BCD7}" dt="2021-04-06T20:32:46.291" v="6633" actId="571"/>
          <ac:spMkLst>
            <pc:docMk/>
            <pc:sldMk cId="3614522033" sldId="7094"/>
            <ac:spMk id="136" creationId="{0A7334B2-061F-47DF-A117-87DBD63E17F6}"/>
          </ac:spMkLst>
        </pc:spChg>
        <pc:spChg chg="add mod">
          <ac:chgData name="Al Brooks" userId="34fc579134f071c1" providerId="LiveId" clId="{236E9E41-A263-41D2-9222-B24337B1BCD7}" dt="2021-04-06T20:32:48.972" v="6634" actId="571"/>
          <ac:spMkLst>
            <pc:docMk/>
            <pc:sldMk cId="3614522033" sldId="7094"/>
            <ac:spMk id="137" creationId="{89C6AB43-053F-431C-BF2D-189C3CFC60B2}"/>
          </ac:spMkLst>
        </pc:spChg>
        <pc:spChg chg="add mod">
          <ac:chgData name="Al Brooks" userId="34fc579134f071c1" providerId="LiveId" clId="{236E9E41-A263-41D2-9222-B24337B1BCD7}" dt="2021-04-06T20:32:53.445" v="6635" actId="571"/>
          <ac:spMkLst>
            <pc:docMk/>
            <pc:sldMk cId="3614522033" sldId="7094"/>
            <ac:spMk id="138" creationId="{8EED8E1F-DE24-4EB5-BD05-9B36E97A4590}"/>
          </ac:spMkLst>
        </pc:spChg>
        <pc:spChg chg="add mod">
          <ac:chgData name="Al Brooks" userId="34fc579134f071c1" providerId="LiveId" clId="{236E9E41-A263-41D2-9222-B24337B1BCD7}" dt="2021-04-06T20:32:55.722" v="6636" actId="571"/>
          <ac:spMkLst>
            <pc:docMk/>
            <pc:sldMk cId="3614522033" sldId="7094"/>
            <ac:spMk id="139" creationId="{141AE8AF-5B9B-4083-A015-A1C1C2D26A36}"/>
          </ac:spMkLst>
        </pc:spChg>
        <pc:spChg chg="add mod">
          <ac:chgData name="Al Brooks" userId="34fc579134f071c1" providerId="LiveId" clId="{236E9E41-A263-41D2-9222-B24337B1BCD7}" dt="2021-04-06T20:33:03.143" v="6637" actId="571"/>
          <ac:spMkLst>
            <pc:docMk/>
            <pc:sldMk cId="3614522033" sldId="7094"/>
            <ac:spMk id="140" creationId="{764E7C75-6502-4E5C-9302-346CF7670975}"/>
          </ac:spMkLst>
        </pc:spChg>
        <pc:spChg chg="add mod">
          <ac:chgData name="Al Brooks" userId="34fc579134f071c1" providerId="LiveId" clId="{236E9E41-A263-41D2-9222-B24337B1BCD7}" dt="2021-04-06T20:33:16.004" v="6638" actId="571"/>
          <ac:spMkLst>
            <pc:docMk/>
            <pc:sldMk cId="3614522033" sldId="7094"/>
            <ac:spMk id="141" creationId="{B53C88AC-1A1F-405B-AD79-08EAFD315B8D}"/>
          </ac:spMkLst>
        </pc:spChg>
        <pc:spChg chg="add mod">
          <ac:chgData name="Al Brooks" userId="34fc579134f071c1" providerId="LiveId" clId="{236E9E41-A263-41D2-9222-B24337B1BCD7}" dt="2021-04-06T20:33:18.486" v="6639" actId="571"/>
          <ac:spMkLst>
            <pc:docMk/>
            <pc:sldMk cId="3614522033" sldId="7094"/>
            <ac:spMk id="142" creationId="{DF9956E5-DCE4-47E0-8044-4A0ABDF8B5BB}"/>
          </ac:spMkLst>
        </pc:spChg>
        <pc:spChg chg="add mod">
          <ac:chgData name="Al Brooks" userId="34fc579134f071c1" providerId="LiveId" clId="{236E9E41-A263-41D2-9222-B24337B1BCD7}" dt="2021-04-06T20:33:22.638" v="6640" actId="571"/>
          <ac:spMkLst>
            <pc:docMk/>
            <pc:sldMk cId="3614522033" sldId="7094"/>
            <ac:spMk id="143" creationId="{F178E1A6-CB70-4E21-B50B-A1926FBAE10B}"/>
          </ac:spMkLst>
        </pc:spChg>
        <pc:spChg chg="add mod">
          <ac:chgData name="Al Brooks" userId="34fc579134f071c1" providerId="LiveId" clId="{236E9E41-A263-41D2-9222-B24337B1BCD7}" dt="2021-04-06T20:33:25.398" v="6641" actId="571"/>
          <ac:spMkLst>
            <pc:docMk/>
            <pc:sldMk cId="3614522033" sldId="7094"/>
            <ac:spMk id="144" creationId="{6347A5BD-B94E-44E3-95FE-56377B06868C}"/>
          </ac:spMkLst>
        </pc:spChg>
        <pc:spChg chg="add mod">
          <ac:chgData name="Al Brooks" userId="34fc579134f071c1" providerId="LiveId" clId="{236E9E41-A263-41D2-9222-B24337B1BCD7}" dt="2021-04-06T20:33:27.967" v="6642" actId="571"/>
          <ac:spMkLst>
            <pc:docMk/>
            <pc:sldMk cId="3614522033" sldId="7094"/>
            <ac:spMk id="145" creationId="{09FACE50-A60A-46B9-8771-C2806CAB4C00}"/>
          </ac:spMkLst>
        </pc:spChg>
        <pc:spChg chg="add mod">
          <ac:chgData name="Al Brooks" userId="34fc579134f071c1" providerId="LiveId" clId="{236E9E41-A263-41D2-9222-B24337B1BCD7}" dt="2021-04-06T20:33:34.042" v="6643" actId="571"/>
          <ac:spMkLst>
            <pc:docMk/>
            <pc:sldMk cId="3614522033" sldId="7094"/>
            <ac:spMk id="146" creationId="{349F47FB-AD09-4AB7-9AF3-5F308F7B2F78}"/>
          </ac:spMkLst>
        </pc:spChg>
        <pc:spChg chg="add mod">
          <ac:chgData name="Al Brooks" userId="34fc579134f071c1" providerId="LiveId" clId="{236E9E41-A263-41D2-9222-B24337B1BCD7}" dt="2021-04-06T20:33:37.905" v="6644" actId="571"/>
          <ac:spMkLst>
            <pc:docMk/>
            <pc:sldMk cId="3614522033" sldId="7094"/>
            <ac:spMk id="147" creationId="{399FEA8C-DA4D-4FFA-99BF-4AEBDED0FB94}"/>
          </ac:spMkLst>
        </pc:spChg>
        <pc:spChg chg="add mod">
          <ac:chgData name="Al Brooks" userId="34fc579134f071c1" providerId="LiveId" clId="{236E9E41-A263-41D2-9222-B24337B1BCD7}" dt="2021-04-06T20:33:40.386" v="6645" actId="571"/>
          <ac:spMkLst>
            <pc:docMk/>
            <pc:sldMk cId="3614522033" sldId="7094"/>
            <ac:spMk id="148" creationId="{D5C7BCB0-C62F-4E20-B2F6-803B30367ACF}"/>
          </ac:spMkLst>
        </pc:spChg>
        <pc:spChg chg="add mod">
          <ac:chgData name="Al Brooks" userId="34fc579134f071c1" providerId="LiveId" clId="{236E9E41-A263-41D2-9222-B24337B1BCD7}" dt="2021-04-06T20:33:43.580" v="6646" actId="571"/>
          <ac:spMkLst>
            <pc:docMk/>
            <pc:sldMk cId="3614522033" sldId="7094"/>
            <ac:spMk id="149" creationId="{B97D3594-9DEB-4E46-AFDD-924DE7265986}"/>
          </ac:spMkLst>
        </pc:spChg>
        <pc:spChg chg="add mod">
          <ac:chgData name="Al Brooks" userId="34fc579134f071c1" providerId="LiveId" clId="{236E9E41-A263-41D2-9222-B24337B1BCD7}" dt="2021-04-06T20:33:47.881" v="6647" actId="571"/>
          <ac:spMkLst>
            <pc:docMk/>
            <pc:sldMk cId="3614522033" sldId="7094"/>
            <ac:spMk id="150" creationId="{67B10E9B-0B79-4F2E-9C91-C596AD1084FC}"/>
          </ac:spMkLst>
        </pc:spChg>
        <pc:spChg chg="add mod">
          <ac:chgData name="Al Brooks" userId="34fc579134f071c1" providerId="LiveId" clId="{236E9E41-A263-41D2-9222-B24337B1BCD7}" dt="2021-04-06T20:33:50.034" v="6648" actId="571"/>
          <ac:spMkLst>
            <pc:docMk/>
            <pc:sldMk cId="3614522033" sldId="7094"/>
            <ac:spMk id="151" creationId="{A428D764-BEA3-49B1-8A8D-1FD857C2D499}"/>
          </ac:spMkLst>
        </pc:spChg>
        <pc:spChg chg="add del mod">
          <ac:chgData name="Al Brooks" userId="34fc579134f071c1" providerId="LiveId" clId="{236E9E41-A263-41D2-9222-B24337B1BCD7}" dt="2021-04-06T20:33:54.269" v="6650" actId="478"/>
          <ac:spMkLst>
            <pc:docMk/>
            <pc:sldMk cId="3614522033" sldId="7094"/>
            <ac:spMk id="152" creationId="{E40F3C81-5032-4226-A3D1-6D0EF4126595}"/>
          </ac:spMkLst>
        </pc:spChg>
        <pc:spChg chg="add mod">
          <ac:chgData name="Al Brooks" userId="34fc579134f071c1" providerId="LiveId" clId="{236E9E41-A263-41D2-9222-B24337B1BCD7}" dt="2021-04-06T20:34:32.623" v="6652" actId="1076"/>
          <ac:spMkLst>
            <pc:docMk/>
            <pc:sldMk cId="3614522033" sldId="7094"/>
            <ac:spMk id="153" creationId="{1F8F5836-7548-413C-BECA-5AA63DD934A3}"/>
          </ac:spMkLst>
        </pc:spChg>
        <pc:picChg chg="add del mod">
          <ac:chgData name="Al Brooks" userId="34fc579134f071c1" providerId="LiveId" clId="{236E9E41-A263-41D2-9222-B24337B1BCD7}" dt="2021-04-06T20:22:13.142" v="6260" actId="478"/>
          <ac:picMkLst>
            <pc:docMk/>
            <pc:sldMk cId="3614522033" sldId="7094"/>
            <ac:picMk id="4" creationId="{5FBA41D0-A6BB-4AAA-982E-6E1BB049E80F}"/>
          </ac:picMkLst>
        </pc:picChg>
        <pc:picChg chg="add mod">
          <ac:chgData name="Al Brooks" userId="34fc579134f071c1" providerId="LiveId" clId="{236E9E41-A263-41D2-9222-B24337B1BCD7}" dt="2021-04-06T20:22:22.623" v="6264" actId="14100"/>
          <ac:picMkLst>
            <pc:docMk/>
            <pc:sldMk cId="3614522033" sldId="7094"/>
            <ac:picMk id="7" creationId="{DA89FE58-3641-4C0E-99ED-24F088B3667F}"/>
          </ac:picMkLst>
        </pc:picChg>
        <pc:cxnChg chg="add mod">
          <ac:chgData name="Al Brooks" userId="34fc579134f071c1" providerId="LiveId" clId="{236E9E41-A263-41D2-9222-B24337B1BCD7}" dt="2021-04-06T20:23:05.725" v="6276" actId="14100"/>
          <ac:cxnSpMkLst>
            <pc:docMk/>
            <pc:sldMk cId="3614522033" sldId="7094"/>
            <ac:cxnSpMk id="84" creationId="{BC2BC25C-32BA-4B43-940F-858875C32BB3}"/>
          </ac:cxnSpMkLst>
        </pc:cxnChg>
        <pc:cxnChg chg="add mod">
          <ac:chgData name="Al Brooks" userId="34fc579134f071c1" providerId="LiveId" clId="{236E9E41-A263-41D2-9222-B24337B1BCD7}" dt="2021-04-06T20:23:19.579" v="6279" actId="14100"/>
          <ac:cxnSpMkLst>
            <pc:docMk/>
            <pc:sldMk cId="3614522033" sldId="7094"/>
            <ac:cxnSpMk id="86" creationId="{A826B6C9-1C6E-4C53-8DA7-E5F3A32F6A5A}"/>
          </ac:cxnSpMkLst>
        </pc:cxnChg>
        <pc:cxnChg chg="add mod">
          <ac:chgData name="Al Brooks" userId="34fc579134f071c1" providerId="LiveId" clId="{236E9E41-A263-41D2-9222-B24337B1BCD7}" dt="2021-04-06T20:23:28.693" v="6281" actId="14100"/>
          <ac:cxnSpMkLst>
            <pc:docMk/>
            <pc:sldMk cId="3614522033" sldId="7094"/>
            <ac:cxnSpMk id="88" creationId="{51F08D12-9073-4EB3-85A6-C8E4A8FBB963}"/>
          </ac:cxnSpMkLst>
        </pc:cxnChg>
        <pc:cxnChg chg="add mod">
          <ac:chgData name="Al Brooks" userId="34fc579134f071c1" providerId="LiveId" clId="{236E9E41-A263-41D2-9222-B24337B1BCD7}" dt="2021-04-06T20:23:35.973" v="6283" actId="14100"/>
          <ac:cxnSpMkLst>
            <pc:docMk/>
            <pc:sldMk cId="3614522033" sldId="7094"/>
            <ac:cxnSpMk id="90" creationId="{BC59C7C2-E3B6-4CF1-B245-97CA960385D9}"/>
          </ac:cxnSpMkLst>
        </pc:cxnChg>
        <pc:cxnChg chg="add mod">
          <ac:chgData name="Al Brooks" userId="34fc579134f071c1" providerId="LiveId" clId="{236E9E41-A263-41D2-9222-B24337B1BCD7}" dt="2021-04-06T20:23:49.703" v="6286" actId="14100"/>
          <ac:cxnSpMkLst>
            <pc:docMk/>
            <pc:sldMk cId="3614522033" sldId="7094"/>
            <ac:cxnSpMk id="92" creationId="{D1706C2C-E10A-4796-B126-0207670ECA62}"/>
          </ac:cxnSpMkLst>
        </pc:cxnChg>
        <pc:cxnChg chg="add mod">
          <ac:chgData name="Al Brooks" userId="34fc579134f071c1" providerId="LiveId" clId="{236E9E41-A263-41D2-9222-B24337B1BCD7}" dt="2021-04-06T20:23:58.473" v="6288" actId="14100"/>
          <ac:cxnSpMkLst>
            <pc:docMk/>
            <pc:sldMk cId="3614522033" sldId="7094"/>
            <ac:cxnSpMk id="95" creationId="{F400C9F7-7CB2-4407-931D-5A5C492F0F60}"/>
          </ac:cxnSpMkLst>
        </pc:cxnChg>
        <pc:cxnChg chg="add mod">
          <ac:chgData name="Al Brooks" userId="34fc579134f071c1" providerId="LiveId" clId="{236E9E41-A263-41D2-9222-B24337B1BCD7}" dt="2021-04-06T20:24:07.442" v="6290" actId="14100"/>
          <ac:cxnSpMkLst>
            <pc:docMk/>
            <pc:sldMk cId="3614522033" sldId="7094"/>
            <ac:cxnSpMk id="97" creationId="{B6A21BEF-A338-4C07-906C-3F3296772582}"/>
          </ac:cxnSpMkLst>
        </pc:cxnChg>
        <pc:cxnChg chg="add mod">
          <ac:chgData name="Al Brooks" userId="34fc579134f071c1" providerId="LiveId" clId="{236E9E41-A263-41D2-9222-B24337B1BCD7}" dt="2021-04-06T20:24:17.722" v="6293" actId="14100"/>
          <ac:cxnSpMkLst>
            <pc:docMk/>
            <pc:sldMk cId="3614522033" sldId="7094"/>
            <ac:cxnSpMk id="99" creationId="{EEA63914-9806-48D6-B588-A05E5A228DD3}"/>
          </ac:cxnSpMkLst>
        </pc:cxnChg>
        <pc:cxnChg chg="add mod">
          <ac:chgData name="Al Brooks" userId="34fc579134f071c1" providerId="LiveId" clId="{236E9E41-A263-41D2-9222-B24337B1BCD7}" dt="2021-04-06T20:24:32.438" v="6296" actId="14100"/>
          <ac:cxnSpMkLst>
            <pc:docMk/>
            <pc:sldMk cId="3614522033" sldId="7094"/>
            <ac:cxnSpMk id="101" creationId="{B9C48F54-94E2-4B0D-B5DB-EF9E8315AE07}"/>
          </ac:cxnSpMkLst>
        </pc:cxnChg>
        <pc:cxnChg chg="add mod">
          <ac:chgData name="Al Brooks" userId="34fc579134f071c1" providerId="LiveId" clId="{236E9E41-A263-41D2-9222-B24337B1BCD7}" dt="2021-04-06T20:24:43.928" v="6299" actId="14100"/>
          <ac:cxnSpMkLst>
            <pc:docMk/>
            <pc:sldMk cId="3614522033" sldId="7094"/>
            <ac:cxnSpMk id="103" creationId="{53368983-9554-49B6-B114-B51E53F1E114}"/>
          </ac:cxnSpMkLst>
        </pc:cxnChg>
        <pc:cxnChg chg="add mod">
          <ac:chgData name="Al Brooks" userId="34fc579134f071c1" providerId="LiveId" clId="{236E9E41-A263-41D2-9222-B24337B1BCD7}" dt="2021-04-06T20:25:02.105" v="6302" actId="14100"/>
          <ac:cxnSpMkLst>
            <pc:docMk/>
            <pc:sldMk cId="3614522033" sldId="7094"/>
            <ac:cxnSpMk id="105" creationId="{48FD6E28-E4AD-433F-B56E-B0F75D4EE736}"/>
          </ac:cxnSpMkLst>
        </pc:cxnChg>
        <pc:cxnChg chg="add mod">
          <ac:chgData name="Al Brooks" userId="34fc579134f071c1" providerId="LiveId" clId="{236E9E41-A263-41D2-9222-B24337B1BCD7}" dt="2021-04-06T20:25:16.158" v="6305" actId="14100"/>
          <ac:cxnSpMkLst>
            <pc:docMk/>
            <pc:sldMk cId="3614522033" sldId="7094"/>
            <ac:cxnSpMk id="107" creationId="{53306F23-E2AE-4268-8D91-BEC2FCF59B9A}"/>
          </ac:cxnSpMkLst>
        </pc:cxnChg>
        <pc:cxnChg chg="add mod">
          <ac:chgData name="Al Brooks" userId="34fc579134f071c1" providerId="LiveId" clId="{236E9E41-A263-41D2-9222-B24337B1BCD7}" dt="2021-04-06T20:25:27.259" v="6308" actId="14100"/>
          <ac:cxnSpMkLst>
            <pc:docMk/>
            <pc:sldMk cId="3614522033" sldId="7094"/>
            <ac:cxnSpMk id="109" creationId="{97B2C154-984D-42D8-A824-F8655881D79D}"/>
          </ac:cxnSpMkLst>
        </pc:cxnChg>
        <pc:cxnChg chg="add mod">
          <ac:chgData name="Al Brooks" userId="34fc579134f071c1" providerId="LiveId" clId="{236E9E41-A263-41D2-9222-B24337B1BCD7}" dt="2021-04-06T20:25:33.830" v="6310" actId="14100"/>
          <ac:cxnSpMkLst>
            <pc:docMk/>
            <pc:sldMk cId="3614522033" sldId="7094"/>
            <ac:cxnSpMk id="111" creationId="{35DA7F57-A59F-4456-9876-326BE0BA671E}"/>
          </ac:cxnSpMkLst>
        </pc:cxnChg>
        <pc:cxnChg chg="add mod">
          <ac:chgData name="Al Brooks" userId="34fc579134f071c1" providerId="LiveId" clId="{236E9E41-A263-41D2-9222-B24337B1BCD7}" dt="2021-04-06T20:25:44.794" v="6313" actId="14100"/>
          <ac:cxnSpMkLst>
            <pc:docMk/>
            <pc:sldMk cId="3614522033" sldId="7094"/>
            <ac:cxnSpMk id="113" creationId="{6E05ADAA-F401-4385-8BB2-A9F3F79F2C46}"/>
          </ac:cxnSpMkLst>
        </pc:cxnChg>
        <pc:cxnChg chg="add mod">
          <ac:chgData name="Al Brooks" userId="34fc579134f071c1" providerId="LiveId" clId="{236E9E41-A263-41D2-9222-B24337B1BCD7}" dt="2021-04-06T20:25:56.544" v="6316" actId="14100"/>
          <ac:cxnSpMkLst>
            <pc:docMk/>
            <pc:sldMk cId="3614522033" sldId="7094"/>
            <ac:cxnSpMk id="115" creationId="{F213D1B5-383C-47AC-90DC-967A4A6F1B3A}"/>
          </ac:cxnSpMkLst>
        </pc:cxnChg>
        <pc:cxnChg chg="add mod">
          <ac:chgData name="Al Brooks" userId="34fc579134f071c1" providerId="LiveId" clId="{236E9E41-A263-41D2-9222-B24337B1BCD7}" dt="2021-04-06T20:26:06.315" v="6318" actId="14100"/>
          <ac:cxnSpMkLst>
            <pc:docMk/>
            <pc:sldMk cId="3614522033" sldId="7094"/>
            <ac:cxnSpMk id="117" creationId="{7B174544-FEC2-4168-A151-3705399D5EFE}"/>
          </ac:cxnSpMkLst>
        </pc:cxnChg>
        <pc:cxnChg chg="add mod">
          <ac:chgData name="Al Brooks" userId="34fc579134f071c1" providerId="LiveId" clId="{236E9E41-A263-41D2-9222-B24337B1BCD7}" dt="2021-04-06T20:27:03.851" v="6401" actId="571"/>
          <ac:cxnSpMkLst>
            <pc:docMk/>
            <pc:sldMk cId="3614522033" sldId="7094"/>
            <ac:cxnSpMk id="120" creationId="{4D7638E6-6D5A-41E5-A393-30700E88AE3D}"/>
          </ac:cxnSpMkLst>
        </pc:cxnChg>
        <pc:cxnChg chg="add mod">
          <ac:chgData name="Al Brooks" userId="34fc579134f071c1" providerId="LiveId" clId="{236E9E41-A263-41D2-9222-B24337B1BCD7}" dt="2021-04-06T20:29:32.751" v="6544" actId="571"/>
          <ac:cxnSpMkLst>
            <pc:docMk/>
            <pc:sldMk cId="3614522033" sldId="7094"/>
            <ac:cxnSpMk id="124" creationId="{FC20F517-1A5B-4722-AF03-96EA4AF95B49}"/>
          </ac:cxnSpMkLst>
        </pc:cxnChg>
        <pc:cxnChg chg="add mod">
          <ac:chgData name="Al Brooks" userId="34fc579134f071c1" providerId="LiveId" clId="{236E9E41-A263-41D2-9222-B24337B1BCD7}" dt="2021-04-06T20:29:36.786" v="6545" actId="571"/>
          <ac:cxnSpMkLst>
            <pc:docMk/>
            <pc:sldMk cId="3614522033" sldId="7094"/>
            <ac:cxnSpMk id="125" creationId="{6D2C8D23-7DBC-4496-B2B0-48CC186D99FC}"/>
          </ac:cxnSpMkLst>
        </pc:cxnChg>
        <pc:cxnChg chg="add mod">
          <ac:chgData name="Al Brooks" userId="34fc579134f071c1" providerId="LiveId" clId="{236E9E41-A263-41D2-9222-B24337B1BCD7}" dt="2021-04-06T20:30:38.668" v="6564" actId="571"/>
          <ac:cxnSpMkLst>
            <pc:docMk/>
            <pc:sldMk cId="3614522033" sldId="7094"/>
            <ac:cxnSpMk id="127" creationId="{754E37E9-45E1-4E17-BB04-1B083E45D5A9}"/>
          </ac:cxnSpMkLst>
        </pc:cxnChg>
        <pc:cxnChg chg="add mod">
          <ac:chgData name="Al Brooks" userId="34fc579134f071c1" providerId="LiveId" clId="{236E9E41-A263-41D2-9222-B24337B1BCD7}" dt="2021-04-06T20:32:01.776" v="6604"/>
          <ac:cxnSpMkLst>
            <pc:docMk/>
            <pc:sldMk cId="3614522033" sldId="7094"/>
            <ac:cxnSpMk id="132" creationId="{88918997-EDAA-4495-B4D1-4187F6CD5D5A}"/>
          </ac:cxnSpMkLst>
        </pc:cxnChg>
        <pc:cxnChg chg="add mod">
          <ac:chgData name="Al Brooks" userId="34fc579134f071c1" providerId="LiveId" clId="{236E9E41-A263-41D2-9222-B24337B1BCD7}" dt="2021-04-06T20:32:06.355" v="6605" actId="571"/>
          <ac:cxnSpMkLst>
            <pc:docMk/>
            <pc:sldMk cId="3614522033" sldId="7094"/>
            <ac:cxnSpMk id="133" creationId="{82FEF002-516B-45F5-8AC3-199BC9DB0EB1}"/>
          </ac:cxnSpMkLst>
        </pc:cxnChg>
        <pc:cxnChg chg="mod">
          <ac:chgData name="Al Brooks" userId="34fc579134f071c1" providerId="LiveId" clId="{236E9E41-A263-41D2-9222-B24337B1BCD7}" dt="2021-04-06T20:31:24.582" v="6599" actId="1076"/>
          <ac:cxnSpMkLst>
            <pc:docMk/>
            <pc:sldMk cId="3614522033" sldId="7094"/>
            <ac:cxnSpMk id="203" creationId="{19BA1F10-69A6-49DD-B7A2-7558F3CBFB7A}"/>
          </ac:cxnSpMkLst>
        </pc:cxnChg>
      </pc:sldChg>
      <pc:sldChg chg="addSp delSp modSp add del mod">
        <pc:chgData name="Al Brooks" userId="34fc579134f071c1" providerId="LiveId" clId="{236E9E41-A263-41D2-9222-B24337B1BCD7}" dt="2021-04-05T21:42:21.290" v="4956" actId="2696"/>
        <pc:sldMkLst>
          <pc:docMk/>
          <pc:sldMk cId="1042949501" sldId="7095"/>
        </pc:sldMkLst>
        <pc:spChg chg="mod">
          <ac:chgData name="Al Brooks" userId="34fc579134f071c1" providerId="LiveId" clId="{236E9E41-A263-41D2-9222-B24337B1BCD7}" dt="2021-04-05T21:38:53.826" v="4801" actId="20577"/>
          <ac:spMkLst>
            <pc:docMk/>
            <pc:sldMk cId="1042949501" sldId="7095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87" creationId="{76BF1548-78CA-4654-BA11-754F0EF26587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88" creationId="{2DF8A3F6-295A-4A66-A2B5-431D899E8163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89" creationId="{69139C83-8A14-4491-88EB-7F4189312DF9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0" creationId="{CE62EF49-9EC8-434F-938F-4183E0FC7978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1" creationId="{30AB62AE-4CD0-4412-9D41-794BC73DB0A6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2" creationId="{1D95B9AF-8BE4-49A2-8BFE-B8356E9F217E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3" creationId="{7ACBB96F-7A6F-422E-9094-C45ED1E785EC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4" creationId="{B1D56E0B-9479-4B5F-BAE6-A3A8C1E272FB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5" creationId="{FA1D83A2-63B8-4461-BDBD-3831AEE53D59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6" creationId="{51AC004B-4440-4A82-B02A-23A0E9DDC1F7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8" creationId="{268A6712-0F75-432D-B919-8877DDE734B8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99" creationId="{79CC7A1B-CFA3-4112-BDB8-AAC8517A245E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05" creationId="{DFA67D1F-5F43-46B8-B8A3-387D16B4F6B6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06" creationId="{0363BFCF-7D61-4D25-AD6D-17F3836D5F74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45" creationId="{20AB625D-FE83-4001-AB70-E8212EA5F2B8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46" creationId="{CC60FAAC-E255-4CCF-B9E1-DFD0491D8275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47" creationId="{A70C1D54-9FC4-428C-A528-A65A98E23458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48" creationId="{AB2EC364-2922-4003-BFC9-258EB22ADF3F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49" creationId="{BD6EE3E9-2E5E-48CF-A955-DE5E941E1ED1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55" creationId="{7A567235-B778-4FA5-AA36-696F308ACA75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156" creationId="{4991A133-84A4-40DF-8662-A477BA8D4356}"/>
          </ac:spMkLst>
        </pc:spChg>
        <pc:spChg chg="del mod">
          <ac:chgData name="Al Brooks" userId="34fc579134f071c1" providerId="LiveId" clId="{236E9E41-A263-41D2-9222-B24337B1BCD7}" dt="2021-04-05T21:26:28.343" v="4634" actId="478"/>
          <ac:spMkLst>
            <pc:docMk/>
            <pc:sldMk cId="1042949501" sldId="7095"/>
            <ac:spMk id="158" creationId="{8F431070-EA9A-4AFD-917A-D04D57B01048}"/>
          </ac:spMkLst>
        </pc:spChg>
        <pc:spChg chg="add mod">
          <ac:chgData name="Al Brooks" userId="34fc579134f071c1" providerId="LiveId" clId="{236E9E41-A263-41D2-9222-B24337B1BCD7}" dt="2021-04-05T21:40:24.436" v="4901" actId="1076"/>
          <ac:spMkLst>
            <pc:docMk/>
            <pc:sldMk cId="1042949501" sldId="7095"/>
            <ac:spMk id="159" creationId="{13D1C4B2-29C2-470E-8B12-F72CD84C14E8}"/>
          </ac:spMkLst>
        </pc:spChg>
        <pc:spChg chg="add del mod">
          <ac:chgData name="Al Brooks" userId="34fc579134f071c1" providerId="LiveId" clId="{236E9E41-A263-41D2-9222-B24337B1BCD7}" dt="2021-04-05T21:25:38.239" v="4612" actId="478"/>
          <ac:spMkLst>
            <pc:docMk/>
            <pc:sldMk cId="1042949501" sldId="7095"/>
            <ac:spMk id="172" creationId="{257EEF4D-A4AF-467D-9E30-7D18DD76BE49}"/>
          </ac:spMkLst>
        </pc:spChg>
        <pc:spChg chg="add del mod">
          <ac:chgData name="Al Brooks" userId="34fc579134f071c1" providerId="LiveId" clId="{236E9E41-A263-41D2-9222-B24337B1BCD7}" dt="2021-04-05T21:25:40.275" v="4614" actId="478"/>
          <ac:spMkLst>
            <pc:docMk/>
            <pc:sldMk cId="1042949501" sldId="7095"/>
            <ac:spMk id="173" creationId="{A3829077-A9CE-46A5-9B24-CA8E117606BC}"/>
          </ac:spMkLst>
        </pc:spChg>
        <pc:spChg chg="add del mod">
          <ac:chgData name="Al Brooks" userId="34fc579134f071c1" providerId="LiveId" clId="{236E9E41-A263-41D2-9222-B24337B1BCD7}" dt="2021-04-05T21:25:41.917" v="4616" actId="478"/>
          <ac:spMkLst>
            <pc:docMk/>
            <pc:sldMk cId="1042949501" sldId="7095"/>
            <ac:spMk id="174" creationId="{BD9280A6-582D-4417-AFB0-30FD91F86ACA}"/>
          </ac:spMkLst>
        </pc:spChg>
        <pc:spChg chg="add del mod">
          <ac:chgData name="Al Brooks" userId="34fc579134f071c1" providerId="LiveId" clId="{236E9E41-A263-41D2-9222-B24337B1BCD7}" dt="2021-04-05T21:25:43.163" v="4618" actId="478"/>
          <ac:spMkLst>
            <pc:docMk/>
            <pc:sldMk cId="1042949501" sldId="7095"/>
            <ac:spMk id="175" creationId="{D7FA92CB-C587-4934-AC22-ED48A4392450}"/>
          </ac:spMkLst>
        </pc:spChg>
        <pc:spChg chg="add del mod">
          <ac:chgData name="Al Brooks" userId="34fc579134f071c1" providerId="LiveId" clId="{236E9E41-A263-41D2-9222-B24337B1BCD7}" dt="2021-04-05T21:25:47.254" v="4619" actId="478"/>
          <ac:spMkLst>
            <pc:docMk/>
            <pc:sldMk cId="1042949501" sldId="7095"/>
            <ac:spMk id="176" creationId="{D43AF11E-446D-4B0B-A9B1-B63A08177633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77" creationId="{C713ED70-A70C-46AD-B45B-6B84EE37AE16}"/>
          </ac:spMkLst>
        </pc:spChg>
        <pc:spChg chg="add del mod">
          <ac:chgData name="Al Brooks" userId="34fc579134f071c1" providerId="LiveId" clId="{236E9E41-A263-41D2-9222-B24337B1BCD7}" dt="2021-04-05T21:25:48.760" v="4620" actId="478"/>
          <ac:spMkLst>
            <pc:docMk/>
            <pc:sldMk cId="1042949501" sldId="7095"/>
            <ac:spMk id="178" creationId="{AEDB406F-5B7B-4BF4-A7C5-0ACC333ACF28}"/>
          </ac:spMkLst>
        </pc:spChg>
        <pc:spChg chg="add del mod">
          <ac:chgData name="Al Brooks" userId="34fc579134f071c1" providerId="LiveId" clId="{236E9E41-A263-41D2-9222-B24337B1BCD7}" dt="2021-04-05T21:26:03.760" v="4627" actId="478"/>
          <ac:spMkLst>
            <pc:docMk/>
            <pc:sldMk cId="1042949501" sldId="7095"/>
            <ac:spMk id="179" creationId="{7124DE30-F482-403C-9E85-0F429EA665F9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0" creationId="{6054EC25-E7FC-4C81-B71A-85E4AF365BFB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1" creationId="{4C4BE6D2-A6DB-4A9F-B776-7C10EE173D11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2" creationId="{28D66124-411D-4D12-A289-8C5862171391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3" creationId="{A9BB323F-AD28-4FAE-8F2F-EA41F66E586B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4" creationId="{087413C7-283F-41B4-8D34-B37144F7AFCF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5" creationId="{F0F38B2F-02D0-4B64-BF11-214114A18828}"/>
          </ac:spMkLst>
        </pc:spChg>
        <pc:spChg chg="add mod">
          <ac:chgData name="Al Brooks" userId="34fc579134f071c1" providerId="LiveId" clId="{236E9E41-A263-41D2-9222-B24337B1BCD7}" dt="2021-04-05T21:26:45.205" v="4652" actId="1036"/>
          <ac:spMkLst>
            <pc:docMk/>
            <pc:sldMk cId="1042949501" sldId="7095"/>
            <ac:spMk id="186" creationId="{CAF6B5F3-A71F-4214-9279-F5BAD484B020}"/>
          </ac:spMkLst>
        </pc:spChg>
        <pc:spChg chg="add del mod">
          <ac:chgData name="Al Brooks" userId="34fc579134f071c1" providerId="LiveId" clId="{236E9E41-A263-41D2-9222-B24337B1BCD7}" dt="2021-04-05T21:25:49.628" v="4621" actId="478"/>
          <ac:spMkLst>
            <pc:docMk/>
            <pc:sldMk cId="1042949501" sldId="7095"/>
            <ac:spMk id="190" creationId="{7EFE414B-E6E5-4EC3-B543-B788B5BA89AE}"/>
          </ac:spMkLst>
        </pc:spChg>
        <pc:spChg chg="add del mod">
          <ac:chgData name="Al Brooks" userId="34fc579134f071c1" providerId="LiveId" clId="{236E9E41-A263-41D2-9222-B24337B1BCD7}" dt="2021-04-05T21:26:02.780" v="4626" actId="478"/>
          <ac:spMkLst>
            <pc:docMk/>
            <pc:sldMk cId="1042949501" sldId="7095"/>
            <ac:spMk id="191" creationId="{C6DB4F01-120E-4083-A35D-D0019F4069DB}"/>
          </ac:spMkLst>
        </pc:spChg>
        <pc:spChg chg="add del mod">
          <ac:chgData name="Al Brooks" userId="34fc579134f071c1" providerId="LiveId" clId="{236E9E41-A263-41D2-9222-B24337B1BCD7}" dt="2021-04-05T21:26:10.763" v="4629" actId="478"/>
          <ac:spMkLst>
            <pc:docMk/>
            <pc:sldMk cId="1042949501" sldId="7095"/>
            <ac:spMk id="192" creationId="{11F7E0B5-3F86-4050-A013-B12FC49E6BEC}"/>
          </ac:spMkLst>
        </pc:spChg>
        <pc:spChg chg="add del mod">
          <ac:chgData name="Al Brooks" userId="34fc579134f071c1" providerId="LiveId" clId="{236E9E41-A263-41D2-9222-B24337B1BCD7}" dt="2021-04-05T21:26:24.688" v="4633" actId="478"/>
          <ac:spMkLst>
            <pc:docMk/>
            <pc:sldMk cId="1042949501" sldId="7095"/>
            <ac:spMk id="193" creationId="{5609879F-E7CF-4F93-94A7-CB99C1081ECA}"/>
          </ac:spMkLst>
        </pc:spChg>
        <pc:spChg chg="add del mod">
          <ac:chgData name="Al Brooks" userId="34fc579134f071c1" providerId="LiveId" clId="{236E9E41-A263-41D2-9222-B24337B1BCD7}" dt="2021-04-05T21:26:13.773" v="4630" actId="478"/>
          <ac:spMkLst>
            <pc:docMk/>
            <pc:sldMk cId="1042949501" sldId="7095"/>
            <ac:spMk id="194" creationId="{3F307577-71E0-4C69-B3F5-77D01004BA48}"/>
          </ac:spMkLst>
        </pc:spChg>
        <pc:spChg chg="add mod">
          <ac:chgData name="Al Brooks" userId="34fc579134f071c1" providerId="LiveId" clId="{236E9E41-A263-41D2-9222-B24337B1BCD7}" dt="2021-04-05T21:27:04.677" v="4663" actId="1076"/>
          <ac:spMkLst>
            <pc:docMk/>
            <pc:sldMk cId="1042949501" sldId="7095"/>
            <ac:spMk id="196" creationId="{D698B18B-9BB5-4127-9BF8-819645497271}"/>
          </ac:spMkLst>
        </pc:spChg>
        <pc:spChg chg="add del mod">
          <ac:chgData name="Al Brooks" userId="34fc579134f071c1" providerId="LiveId" clId="{236E9E41-A263-41D2-9222-B24337B1BCD7}" dt="2021-04-05T21:39:34.088" v="4812" actId="478"/>
          <ac:spMkLst>
            <pc:docMk/>
            <pc:sldMk cId="1042949501" sldId="7095"/>
            <ac:spMk id="197" creationId="{0555B7F3-C2DA-455B-A4AD-A62716D024A8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213" creationId="{B91C8D40-31BF-4940-9D17-FC1035079B45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214" creationId="{06695FD9-247D-4D9E-9202-2DB7A1D356B0}"/>
          </ac:spMkLst>
        </pc:spChg>
        <pc:spChg chg="del">
          <ac:chgData name="Al Brooks" userId="34fc579134f071c1" providerId="LiveId" clId="{236E9E41-A263-41D2-9222-B24337B1BCD7}" dt="2021-04-05T21:40:31.313" v="4903" actId="478"/>
          <ac:spMkLst>
            <pc:docMk/>
            <pc:sldMk cId="1042949501" sldId="7095"/>
            <ac:spMk id="215" creationId="{CE79EC1D-488F-43D3-B3FB-DB6E1DE00E53}"/>
          </ac:spMkLst>
        </pc:spChg>
        <pc:picChg chg="add del mod ord">
          <ac:chgData name="Al Brooks" userId="34fc579134f071c1" providerId="LiveId" clId="{236E9E41-A263-41D2-9222-B24337B1BCD7}" dt="2021-04-05T21:26:45.205" v="4652" actId="1036"/>
          <ac:picMkLst>
            <pc:docMk/>
            <pc:sldMk cId="1042949501" sldId="7095"/>
            <ac:picMk id="160" creationId="{52D640CB-75B2-4447-992E-E97C3451CBE7}"/>
          </ac:picMkLst>
        </pc:pic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86" creationId="{2E0736E5-42AE-4584-A3BC-A1E1668FCC08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97" creationId="{4CC301A5-F1D7-4213-A9B0-0413873D609A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0" creationId="{D89DB053-632F-43DA-8F76-29BA47E4FF5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1" creationId="{4CF7CAF6-2FB4-4D58-845A-40E5AA4B594A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2" creationId="{D1219D86-3F60-41F5-AEE7-E30706158F43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3" creationId="{6EDC0F0F-8F4E-4E86-B675-2D20614462DB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4" creationId="{857E0B88-30F0-485C-A371-9A0594DA18CB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7" creationId="{21BE02D9-F620-4E65-82F3-12A45D21E44F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8" creationId="{CDA760D0-578D-4C31-9586-838ECF0DBB0D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09" creationId="{B600DD68-66E4-49E0-866A-CCC2B07B61DD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0" creationId="{E1DA8001-E74F-43C2-9A29-2A7E147872A9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1" creationId="{A681724D-EC6C-4433-9461-BF3B9C86A9E8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2" creationId="{DAA355F1-22C7-458C-AFA3-BA90D6205230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3" creationId="{EF5333D1-47DE-4658-A367-29DC90AB018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4" creationId="{515F3B22-17F0-452F-8609-8909868BA2E2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5" creationId="{D4634D55-F51D-4FDE-A0B0-A4ECA9825987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6" creationId="{E433D1D9-EE17-4A37-9323-21830F719F2C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7" creationId="{5591462F-31AA-4C4E-9333-D7531A3F265A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8" creationId="{70212F18-29D5-49C8-B532-2ECA002B6A37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19" creationId="{E1E55E8A-DAFB-4AB7-BADB-3AAFC04FB332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0" creationId="{3D368AFA-54D9-4904-AEBF-6C8AC8B31093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1" creationId="{1D19F5DA-E770-412C-8AC9-B3256B91089D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2" creationId="{628CCBB7-8113-4353-853D-A99FC0F0E92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3" creationId="{75C60CC7-83F9-4EF2-9FE3-FF050F55BCE5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4" creationId="{54FF89BA-B246-4998-B697-5D0A50DE715D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5" creationId="{ED3853B8-8DED-44F1-85DD-8F9845F4DEF2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6" creationId="{DAFE849D-4629-4C82-AA57-88429F05A67F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7" creationId="{9622031E-3CCB-4108-9877-3C7CF11EAAC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8" creationId="{F41FE791-223E-426E-9AE4-80B3BDC4F809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29" creationId="{0FB994EE-1981-4698-9E3B-871CF07CBF0C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0" creationId="{3D9A9D6D-4925-4967-9D78-08F46044367A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1" creationId="{12136668-0EE4-4A99-A509-3F2DAEAACA6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2" creationId="{5B0ED87E-6DEE-409A-AD68-B4DA1CEB6419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3" creationId="{4783A3A3-1093-49F4-9CE6-B0C02E086C1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4" creationId="{AE1EAA84-41BB-44A6-A811-6D5953A87261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5" creationId="{9D6E6F43-1F2A-45B5-A6EA-C66E36DB9768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6" creationId="{C99650E3-2EE2-4790-BAE5-BBA5F8BE6FEF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7" creationId="{928B0E6D-5010-42BA-8B8A-5CBEBC76EBE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8" creationId="{68009F3F-A467-40CA-BEEA-5B9FEA231F50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39" creationId="{EEFBA9D3-F96E-4DD0-8257-26AC1CEE2763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40" creationId="{BD8023D9-E098-4E41-961E-DEEC63504B87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41" creationId="{7FEB3BA8-4360-4985-86DA-DB55D4D4E33D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42" creationId="{8DA1076B-747B-45EE-A98D-A4D7749F6C11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43" creationId="{7A1E1247-FE89-41AC-A7DD-300E341A9BDF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44" creationId="{669E2DE7-0F76-4A63-B402-BC495DF25D66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0" creationId="{4791051B-95ED-4BFE-8B4F-3A0D5E06CFEA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1" creationId="{D8641095-FCBD-43D6-B9A7-FC8493024B8C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2" creationId="{620413C8-2DA5-41F1-908D-38F9C0B3B778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3" creationId="{FA5A6603-E937-48B8-BB83-721C1A5DA120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4" creationId="{04232DF6-E408-450F-A725-E443A5DD8F7E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57" creationId="{7EBC46C3-E0B8-4C92-BDD2-E4D5BDB73B29}"/>
          </ac:cxnSpMkLst>
        </pc:cxnChg>
        <pc:cxnChg chg="add del mod">
          <ac:chgData name="Al Brooks" userId="34fc579134f071c1" providerId="LiveId" clId="{236E9E41-A263-41D2-9222-B24337B1BCD7}" dt="2021-04-05T21:26:17.494" v="4631" actId="478"/>
          <ac:cxnSpMkLst>
            <pc:docMk/>
            <pc:sldMk cId="1042949501" sldId="7095"/>
            <ac:cxnSpMk id="161" creationId="{AA32EC79-EA81-4D9E-8FCE-145290552549}"/>
          </ac:cxnSpMkLst>
        </pc:cxnChg>
        <pc:cxnChg chg="add del mod">
          <ac:chgData name="Al Brooks" userId="34fc579134f071c1" providerId="LiveId" clId="{236E9E41-A263-41D2-9222-B24337B1BCD7}" dt="2021-04-05T21:26:18.711" v="4632" actId="478"/>
          <ac:cxnSpMkLst>
            <pc:docMk/>
            <pc:sldMk cId="1042949501" sldId="7095"/>
            <ac:cxnSpMk id="162" creationId="{03EA24C9-A7E1-468A-96A4-2D2C8BAF7344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163" creationId="{154E6BFC-1D54-4619-93F6-142C435DF9F6}"/>
          </ac:cxnSpMkLst>
        </pc:cxnChg>
        <pc:cxnChg chg="add del mod">
          <ac:chgData name="Al Brooks" userId="34fc579134f071c1" providerId="LiveId" clId="{236E9E41-A263-41D2-9222-B24337B1BCD7}" dt="2021-04-05T21:25:59.849" v="4625" actId="478"/>
          <ac:cxnSpMkLst>
            <pc:docMk/>
            <pc:sldMk cId="1042949501" sldId="7095"/>
            <ac:cxnSpMk id="164" creationId="{F3B480C1-E151-4483-954B-F5D6386CF42A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65" creationId="{4F489969-4A10-42FC-934D-041C436FB107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66" creationId="{B01F801A-4E7E-460E-9859-8E50081DD323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67" creationId="{B4B5E3C5-EADE-43EF-86BF-4D790D7EAC08}"/>
          </ac:cxnSpMkLst>
        </pc:cxnChg>
        <pc:cxnChg chg="add del mod">
          <ac:chgData name="Al Brooks" userId="34fc579134f071c1" providerId="LiveId" clId="{236E9E41-A263-41D2-9222-B24337B1BCD7}" dt="2021-04-05T21:25:57.458" v="4624" actId="478"/>
          <ac:cxnSpMkLst>
            <pc:docMk/>
            <pc:sldMk cId="1042949501" sldId="7095"/>
            <ac:cxnSpMk id="168" creationId="{C204EF2C-CCDC-4938-9E11-4AA70ACBB438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69" creationId="{6A207DC4-2795-4F3F-9B7F-971FD5227801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70" creationId="{15FFC4C7-A13A-4147-9301-50E6E8B9CD6F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71" creationId="{21F3604E-039E-49C1-A6E3-15D3F2D6DB4B}"/>
          </ac:cxnSpMkLst>
        </pc:cxnChg>
        <pc:cxnChg chg="add mod">
          <ac:chgData name="Al Brooks" userId="34fc579134f071c1" providerId="LiveId" clId="{236E9E41-A263-41D2-9222-B24337B1BCD7}" dt="2021-04-05T21:26:45.205" v="4652" actId="1036"/>
          <ac:cxnSpMkLst>
            <pc:docMk/>
            <pc:sldMk cId="1042949501" sldId="7095"/>
            <ac:cxnSpMk id="187" creationId="{C7A127FA-E56B-4272-B23D-58DF1CE38A09}"/>
          </ac:cxnSpMkLst>
        </pc:cxnChg>
        <pc:cxnChg chg="add del mod">
          <ac:chgData name="Al Brooks" userId="34fc579134f071c1" providerId="LiveId" clId="{236E9E41-A263-41D2-9222-B24337B1BCD7}" dt="2021-04-05T21:25:41.169" v="4615" actId="478"/>
          <ac:cxnSpMkLst>
            <pc:docMk/>
            <pc:sldMk cId="1042949501" sldId="7095"/>
            <ac:cxnSpMk id="188" creationId="{AC1745D8-B8AD-4A79-A484-F20D7E33FACB}"/>
          </ac:cxnSpMkLst>
        </pc:cxnChg>
        <pc:cxnChg chg="add del mod">
          <ac:chgData name="Al Brooks" userId="34fc579134f071c1" providerId="LiveId" clId="{236E9E41-A263-41D2-9222-B24337B1BCD7}" dt="2021-04-05T21:25:39.669" v="4613" actId="478"/>
          <ac:cxnSpMkLst>
            <pc:docMk/>
            <pc:sldMk cId="1042949501" sldId="7095"/>
            <ac:cxnSpMk id="189" creationId="{34A42200-D595-4F04-A7DE-FD8F6F57A37A}"/>
          </ac:cxnSpMkLst>
        </pc:cxnChg>
        <pc:cxnChg chg="add mod">
          <ac:chgData name="Al Brooks" userId="34fc579134f071c1" providerId="LiveId" clId="{236E9E41-A263-41D2-9222-B24337B1BCD7}" dt="2021-04-05T21:40:27.424" v="4902" actId="14100"/>
          <ac:cxnSpMkLst>
            <pc:docMk/>
            <pc:sldMk cId="1042949501" sldId="7095"/>
            <ac:cxnSpMk id="195" creationId="{A39DB972-60D9-469D-A4C4-FF2BBC113C4B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216" creationId="{582157B3-A1E8-47BB-95E7-3DA34D1EA060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222" creationId="{15F224A7-0A9E-4E1F-BA4B-A69E6D8CF158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223" creationId="{92D41479-784B-47B3-A222-C46FB3E1DB99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224" creationId="{39CB0229-B1A0-446E-BBAF-52AEE9E270C2}"/>
          </ac:cxnSpMkLst>
        </pc:cxnChg>
        <pc:cxnChg chg="del">
          <ac:chgData name="Al Brooks" userId="34fc579134f071c1" providerId="LiveId" clId="{236E9E41-A263-41D2-9222-B24337B1BCD7}" dt="2021-04-05T21:40:31.313" v="4903" actId="478"/>
          <ac:cxnSpMkLst>
            <pc:docMk/>
            <pc:sldMk cId="1042949501" sldId="7095"/>
            <ac:cxnSpMk id="225" creationId="{CDC7D4F2-60B4-454C-9BD9-2C68B4AF7088}"/>
          </ac:cxnSpMkLst>
        </pc:cxnChg>
      </pc:sldChg>
      <pc:sldChg chg="addSp delSp modSp add del mod chgLayout">
        <pc:chgData name="Al Brooks" userId="34fc579134f071c1" providerId="LiveId" clId="{236E9E41-A263-41D2-9222-B24337B1BCD7}" dt="2021-04-05T18:35:18.014" v="3181" actId="47"/>
        <pc:sldMkLst>
          <pc:docMk/>
          <pc:sldMk cId="3590360212" sldId="7095"/>
        </pc:sldMkLst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" creationId="{BC1EA356-AA12-4342-A103-DCF6D5B50FEE}"/>
          </ac:spMkLst>
        </pc:spChg>
        <pc:spChg chg="mod ord">
          <ac:chgData name="Al Brooks" userId="34fc579134f071c1" providerId="LiveId" clId="{236E9E41-A263-41D2-9222-B24337B1BCD7}" dt="2021-04-01T21:12:02.925" v="1025" actId="700"/>
          <ac:spMkLst>
            <pc:docMk/>
            <pc:sldMk cId="3590360212" sldId="7095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1T21:12:31.644" v="1032" actId="1076"/>
          <ac:spMkLst>
            <pc:docMk/>
            <pc:sldMk cId="3590360212" sldId="7095"/>
            <ac:spMk id="21" creationId="{D800B438-E78B-4C04-8812-E548DC25F1FB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2" creationId="{7B85599D-8A74-4398-9AAE-CD928CCCBC2A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3" creationId="{B0BD7F36-EEA0-4EE3-9C3C-3EE862262BD2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4" creationId="{4D7A8E0A-FA19-43A4-BD34-B3251274D058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5" creationId="{817E5C97-26CA-49CE-A16C-7E50B3CB557F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6" creationId="{97208704-BF3A-45F7-959E-AC5EBCD447F0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7" creationId="{DBA1C77F-0013-4B80-A27C-F487C8F819AE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8" creationId="{A6CC6AD5-3722-4F2E-86B8-269F6887E930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09" creationId="{AD597725-BBD8-4096-8719-855AE9D6D7A8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16" creationId="{AB127CDA-F325-4EDB-A3C0-0073C75DDD39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17" creationId="{81CF0851-1DE0-4279-8633-8E57A7AADD6F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0" creationId="{858C3D63-133E-49BF-809F-10900F8C6A42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1" creationId="{B3689E70-D08A-40DB-A159-ABE7D16CD9D0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2" creationId="{40F2FA4B-811A-473F-8BF6-44E386717341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3" creationId="{78784392-3DE0-434B-8708-195BA1EAC39F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4" creationId="{F66047B8-19BB-41E6-8DDF-15C4DFD9675C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5" creationId="{A9D75615-41AA-4A2D-8538-6A8FF4D1578A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6" creationId="{529D70BA-942D-49A5-A57C-21CCC0C68405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7" creationId="{B2E710B2-49B6-4706-87D1-DAF679E8F419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8" creationId="{F68E71DB-39A5-4A13-B74F-2E2FC4E2E08D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29" creationId="{D1183C8E-A094-4D5D-92F0-A9E1A803816C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0" creationId="{6CDBA109-A4F5-4464-99C6-47ADB46D8090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1" creationId="{5FA513A8-176B-4C3E-A2A0-019624F294FE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2" creationId="{47DAE35E-627A-4D1A-A11E-AB8F5C758BC2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3" creationId="{DB685246-082B-415A-8AB2-F778CE968C25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4" creationId="{B5CB6A4C-EAA1-4A86-A321-70C5C27C3B00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5" creationId="{D798ECDE-0CCE-4A52-8F84-AFEE2FD4F0D9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7" creationId="{2F947BA4-836E-4E88-9598-3654963ED355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8" creationId="{443EEFF8-3A82-4A65-B4CE-5D29F624FE49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39" creationId="{CC1C710D-1E26-4CCC-ACAC-60D925F73894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40" creationId="{AF19E966-5EFF-40D8-8625-0332C8B7658C}"/>
          </ac:spMkLst>
        </pc:spChg>
        <pc:spChg chg="add mod">
          <ac:chgData name="Al Brooks" userId="34fc579134f071c1" providerId="LiveId" clId="{236E9E41-A263-41D2-9222-B24337B1BCD7}" dt="2021-04-01T21:25:53.389" v="1198"/>
          <ac:spMkLst>
            <pc:docMk/>
            <pc:sldMk cId="3590360212" sldId="7095"/>
            <ac:spMk id="142" creationId="{243A2B1C-3441-4876-BED2-CA5B4A32DA18}"/>
          </ac:spMkLst>
        </pc:spChg>
        <pc:spChg chg="del mod">
          <ac:chgData name="Al Brooks" userId="34fc579134f071c1" providerId="LiveId" clId="{236E9E41-A263-41D2-9222-B24337B1BCD7}" dt="2021-04-01T21:12:25.480" v="1030" actId="478"/>
          <ac:spMkLst>
            <pc:docMk/>
            <pc:sldMk cId="3590360212" sldId="7095"/>
            <ac:spMk id="145" creationId="{C3F23405-8CC7-48C9-8F69-EDBFAD3217F1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2" creationId="{814AAE56-483D-4393-958F-62AC024E2BD2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178" creationId="{58AD4589-C940-4B3A-B426-E89BB9859B64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21" creationId="{68FD4F3E-0F63-4A17-BC12-C80420F32F69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28" creationId="{22168355-CB25-468F-BA04-EFAEEA21BDB1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1T21:25:57.805" v="1199" actId="478"/>
          <ac:spMkLst>
            <pc:docMk/>
            <pc:sldMk cId="3590360212" sldId="7095"/>
            <ac:spMk id="232" creationId="{819AFA96-EEDE-4161-BAAB-3CEFDF1596C7}"/>
          </ac:spMkLst>
        </pc:spChg>
        <pc:picChg chg="del mod modCrop">
          <ac:chgData name="Al Brooks" userId="34fc579134f071c1" providerId="LiveId" clId="{236E9E41-A263-41D2-9222-B24337B1BCD7}" dt="2021-04-01T21:12:17.657" v="1028" actId="21"/>
          <ac:picMkLst>
            <pc:docMk/>
            <pc:sldMk cId="3590360212" sldId="7095"/>
            <ac:picMk id="4" creationId="{893AB888-20C6-43D3-AAB8-01D64C596B70}"/>
          </ac:picMkLst>
        </pc:picChg>
        <pc:picChg chg="add mod">
          <ac:chgData name="Al Brooks" userId="34fc579134f071c1" providerId="LiveId" clId="{236E9E41-A263-41D2-9222-B24337B1BCD7}" dt="2021-04-01T21:12:27.631" v="1031"/>
          <ac:picMkLst>
            <pc:docMk/>
            <pc:sldMk cId="3590360212" sldId="7095"/>
            <ac:picMk id="136" creationId="{2285A916-447C-4C14-9656-2CDD6048829A}"/>
          </ac:picMkLst>
        </pc:pic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82" creationId="{B5160EFD-C2F2-41AB-9811-7FA732375A0C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84" creationId="{64BA890E-21AC-4BD2-89A8-ED72E9353836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86" creationId="{650FA1F8-54D7-4B03-A7F6-1795F757EB2D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88" creationId="{180459BD-CA9D-4160-80CE-0E8F50F08002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90" creationId="{B7C4EDBF-9B5D-46BE-9ECF-92456B751A97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92" creationId="{7A3A23A3-E615-4382-8A01-FFC8F8D7F43B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94" creationId="{CFE8602F-F913-4F38-8DA5-8BE080AD6603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96" creationId="{CD6924E0-2BF7-4CE4-8933-80DD3D31CA4C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98" creationId="{BE78AD0B-8067-4C7D-B132-1918629AFC01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100" creationId="{9641EC70-3E94-4CC6-8E16-9123F9DEFE0F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110" creationId="{DCD06E53-97B2-4D3A-9E44-4D893172396B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113" creationId="{21C56ABC-1CCA-4C61-9031-8EC9BAD90E81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118" creationId="{B6EC15A5-DA52-4096-8BD3-850199D727ED}"/>
          </ac:cxnSpMkLst>
        </pc:cxnChg>
        <pc:cxnChg chg="del mod">
          <ac:chgData name="Al Brooks" userId="34fc579134f071c1" providerId="LiveId" clId="{236E9E41-A263-41D2-9222-B24337B1BCD7}" dt="2021-04-01T21:12:25.480" v="1030" actId="478"/>
          <ac:cxnSpMkLst>
            <pc:docMk/>
            <pc:sldMk cId="3590360212" sldId="7095"/>
            <ac:cxnSpMk id="141" creationId="{5BD924FB-FF40-42A2-AF98-258A391C8862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12" creationId="{49561F36-F7AA-4C0F-96BF-FE4D01C1EBD9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1T21:25:57.805" v="1199" actId="478"/>
          <ac:cxnSpMkLst>
            <pc:docMk/>
            <pc:sldMk cId="3590360212" sldId="7095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36E9E41-A263-41D2-9222-B24337B1BCD7}" dt="2021-04-05T18:35:18.014" v="3181" actId="47"/>
        <pc:sldMkLst>
          <pc:docMk/>
          <pc:sldMk cId="188324830" sldId="7096"/>
        </pc:sldMkLst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" creationId="{BC1EA356-AA12-4342-A103-DCF6D5B50FEE}"/>
          </ac:spMkLst>
        </pc:spChg>
        <pc:spChg chg="mod ord">
          <ac:chgData name="Al Brooks" userId="34fc579134f071c1" providerId="LiveId" clId="{236E9E41-A263-41D2-9222-B24337B1BCD7}" dt="2021-04-01T21:37:08.931" v="1386" actId="167"/>
          <ac:spMkLst>
            <pc:docMk/>
            <pc:sldMk cId="188324830" sldId="7096"/>
            <ac:spMk id="21" creationId="{D800B438-E78B-4C04-8812-E548DC25F1FB}"/>
          </ac:spMkLst>
        </pc:spChg>
        <pc:spChg chg="mod">
          <ac:chgData name="Al Brooks" userId="34fc579134f071c1" providerId="LiveId" clId="{236E9E41-A263-41D2-9222-B24337B1BCD7}" dt="2021-04-01T21:51:36.746" v="1502" actId="13926"/>
          <ac:spMkLst>
            <pc:docMk/>
            <pc:sldMk cId="188324830" sldId="7096"/>
            <ac:spMk id="109" creationId="{AD597725-BBD8-4096-8719-855AE9D6D7A8}"/>
          </ac:spMkLst>
        </pc:spChg>
        <pc:spChg chg="del">
          <ac:chgData name="Al Brooks" userId="34fc579134f071c1" providerId="LiveId" clId="{236E9E41-A263-41D2-9222-B24337B1BCD7}" dt="2021-04-01T21:26:11.861" v="1201" actId="478"/>
          <ac:spMkLst>
            <pc:docMk/>
            <pc:sldMk cId="188324830" sldId="7096"/>
            <ac:spMk id="117" creationId="{81CF0851-1DE0-4279-8633-8E57A7AADD6F}"/>
          </ac:spMkLst>
        </pc:spChg>
        <pc:spChg chg="del mod">
          <ac:chgData name="Al Brooks" userId="34fc579134f071c1" providerId="LiveId" clId="{236E9E41-A263-41D2-9222-B24337B1BCD7}" dt="2021-04-01T21:32:27.688" v="1374" actId="478"/>
          <ac:spMkLst>
            <pc:docMk/>
            <pc:sldMk cId="188324830" sldId="7096"/>
            <ac:spMk id="122" creationId="{40F2FA4B-811A-473F-8BF6-44E386717341}"/>
          </ac:spMkLst>
        </pc:spChg>
        <pc:spChg chg="mod">
          <ac:chgData name="Al Brooks" userId="34fc579134f071c1" providerId="LiveId" clId="{236E9E41-A263-41D2-9222-B24337B1BCD7}" dt="2021-04-01T21:51:43.332" v="1504" actId="13926"/>
          <ac:spMkLst>
            <pc:docMk/>
            <pc:sldMk cId="188324830" sldId="7096"/>
            <ac:spMk id="123" creationId="{78784392-3DE0-434B-8708-195BA1EAC39F}"/>
          </ac:spMkLst>
        </pc:spChg>
        <pc:spChg chg="mod">
          <ac:chgData name="Al Brooks" userId="34fc579134f071c1" providerId="LiveId" clId="{236E9E41-A263-41D2-9222-B24337B1BCD7}" dt="2021-04-01T21:57:14.082" v="1736" actId="108"/>
          <ac:spMkLst>
            <pc:docMk/>
            <pc:sldMk cId="188324830" sldId="7096"/>
            <ac:spMk id="125" creationId="{A9D75615-41AA-4A2D-8538-6A8FF4D1578A}"/>
          </ac:spMkLst>
        </pc:spChg>
        <pc:spChg chg="mod">
          <ac:chgData name="Al Brooks" userId="34fc579134f071c1" providerId="LiveId" clId="{236E9E41-A263-41D2-9222-B24337B1BCD7}" dt="2021-04-01T21:57:18.876" v="1737" actId="108"/>
          <ac:spMkLst>
            <pc:docMk/>
            <pc:sldMk cId="188324830" sldId="7096"/>
            <ac:spMk id="128" creationId="{F68E71DB-39A5-4A13-B74F-2E2FC4E2E08D}"/>
          </ac:spMkLst>
        </pc:spChg>
        <pc:spChg chg="mod">
          <ac:chgData name="Al Brooks" userId="34fc579134f071c1" providerId="LiveId" clId="{236E9E41-A263-41D2-9222-B24337B1BCD7}" dt="2021-04-01T21:57:21.900" v="1738" actId="108"/>
          <ac:spMkLst>
            <pc:docMk/>
            <pc:sldMk cId="188324830" sldId="7096"/>
            <ac:spMk id="129" creationId="{D1183C8E-A094-4D5D-92F0-A9E1A803816C}"/>
          </ac:spMkLst>
        </pc:spChg>
        <pc:spChg chg="mod">
          <ac:chgData name="Al Brooks" userId="34fc579134f071c1" providerId="LiveId" clId="{236E9E41-A263-41D2-9222-B24337B1BCD7}" dt="2021-04-01T21:57:23.668" v="1739" actId="108"/>
          <ac:spMkLst>
            <pc:docMk/>
            <pc:sldMk cId="188324830" sldId="7096"/>
            <ac:spMk id="130" creationId="{6CDBA109-A4F5-4464-99C6-47ADB46D8090}"/>
          </ac:spMkLst>
        </pc:spChg>
        <pc:spChg chg="mod">
          <ac:chgData name="Al Brooks" userId="34fc579134f071c1" providerId="LiveId" clId="{236E9E41-A263-41D2-9222-B24337B1BCD7}" dt="2021-04-01T21:57:31.428" v="1743" actId="108"/>
          <ac:spMkLst>
            <pc:docMk/>
            <pc:sldMk cId="188324830" sldId="7096"/>
            <ac:spMk id="132" creationId="{47DAE35E-627A-4D1A-A11E-AB8F5C758BC2}"/>
          </ac:spMkLst>
        </pc:spChg>
        <pc:spChg chg="mod">
          <ac:chgData name="Al Brooks" userId="34fc579134f071c1" providerId="LiveId" clId="{236E9E41-A263-41D2-9222-B24337B1BCD7}" dt="2021-04-01T21:57:27.173" v="1740" actId="108"/>
          <ac:spMkLst>
            <pc:docMk/>
            <pc:sldMk cId="188324830" sldId="7096"/>
            <ac:spMk id="133" creationId="{DB685246-082B-415A-8AB2-F778CE968C25}"/>
          </ac:spMkLst>
        </pc:spChg>
        <pc:spChg chg="mod">
          <ac:chgData name="Al Brooks" userId="34fc579134f071c1" providerId="LiveId" clId="{236E9E41-A263-41D2-9222-B24337B1BCD7}" dt="2021-04-01T21:57:28.178" v="1741" actId="108"/>
          <ac:spMkLst>
            <pc:docMk/>
            <pc:sldMk cId="188324830" sldId="7096"/>
            <ac:spMk id="134" creationId="{B5CB6A4C-EAA1-4A86-A321-70C5C27C3B00}"/>
          </ac:spMkLst>
        </pc:spChg>
        <pc:spChg chg="mod">
          <ac:chgData name="Al Brooks" userId="34fc579134f071c1" providerId="LiveId" clId="{236E9E41-A263-41D2-9222-B24337B1BCD7}" dt="2021-04-01T21:57:29.456" v="1742" actId="108"/>
          <ac:spMkLst>
            <pc:docMk/>
            <pc:sldMk cId="188324830" sldId="7096"/>
            <ac:spMk id="135" creationId="{D798ECDE-0CCE-4A52-8F84-AFEE2FD4F0D9}"/>
          </ac:spMkLst>
        </pc:spChg>
        <pc:spChg chg="add mod">
          <ac:chgData name="Al Brooks" userId="34fc579134f071c1" providerId="LiveId" clId="{236E9E41-A263-41D2-9222-B24337B1BCD7}" dt="2021-04-01T21:25:50.555" v="1197"/>
          <ac:spMkLst>
            <pc:docMk/>
            <pc:sldMk cId="188324830" sldId="7096"/>
            <ac:spMk id="136" creationId="{F52F360C-3709-40BF-A3EC-04693788162B}"/>
          </ac:spMkLst>
        </pc:spChg>
        <pc:spChg chg="mod">
          <ac:chgData name="Al Brooks" userId="34fc579134f071c1" providerId="LiveId" clId="{236E9E41-A263-41D2-9222-B24337B1BCD7}" dt="2021-04-01T21:57:46.851" v="1744" actId="108"/>
          <ac:spMkLst>
            <pc:docMk/>
            <pc:sldMk cId="188324830" sldId="7096"/>
            <ac:spMk id="137" creationId="{2F947BA4-836E-4E88-9598-3654963ED355}"/>
          </ac:spMkLst>
        </pc:spChg>
        <pc:spChg chg="mod">
          <ac:chgData name="Al Brooks" userId="34fc579134f071c1" providerId="LiveId" clId="{236E9E41-A263-41D2-9222-B24337B1BCD7}" dt="2021-04-01T21:57:51.879" v="1745" actId="108"/>
          <ac:spMkLst>
            <pc:docMk/>
            <pc:sldMk cId="188324830" sldId="7096"/>
            <ac:spMk id="139" creationId="{CC1C710D-1E26-4CCC-ACAC-60D925F73894}"/>
          </ac:spMkLst>
        </pc:spChg>
        <pc:spChg chg="add mod">
          <ac:chgData name="Al Brooks" userId="34fc579134f071c1" providerId="LiveId" clId="{236E9E41-A263-41D2-9222-B24337B1BCD7}" dt="2021-04-01T21:50:43.051" v="1485" actId="13926"/>
          <ac:spMkLst>
            <pc:docMk/>
            <pc:sldMk cId="188324830" sldId="7096"/>
            <ac:spMk id="142" creationId="{1A8E2F04-3724-4E5A-AB94-62B6ED6FADC3}"/>
          </ac:spMkLst>
        </pc:spChg>
        <pc:spChg chg="add mod">
          <ac:chgData name="Al Brooks" userId="34fc579134f071c1" providerId="LiveId" clId="{236E9E41-A263-41D2-9222-B24337B1BCD7}" dt="2021-04-01T21:27:33.084" v="1271" actId="1076"/>
          <ac:spMkLst>
            <pc:docMk/>
            <pc:sldMk cId="188324830" sldId="7096"/>
            <ac:spMk id="144" creationId="{730B2C04-DE1F-4FAE-B835-D05EA2E6AA2C}"/>
          </ac:spMkLst>
        </pc:spChg>
        <pc:spChg chg="mod">
          <ac:chgData name="Al Brooks" userId="34fc579134f071c1" providerId="LiveId" clId="{236E9E41-A263-41D2-9222-B24337B1BCD7}" dt="2021-04-01T21:50:52.354" v="1487" actId="13926"/>
          <ac:spMkLst>
            <pc:docMk/>
            <pc:sldMk cId="188324830" sldId="7096"/>
            <ac:spMk id="145" creationId="{C3F23405-8CC7-48C9-8F69-EDBFAD3217F1}"/>
          </ac:spMkLst>
        </pc:spChg>
        <pc:spChg chg="add del mod">
          <ac:chgData name="Al Brooks" userId="34fc579134f071c1" providerId="LiveId" clId="{236E9E41-A263-41D2-9222-B24337B1BCD7}" dt="2021-04-01T21:55:39.156" v="1731" actId="478"/>
          <ac:spMkLst>
            <pc:docMk/>
            <pc:sldMk cId="188324830" sldId="7096"/>
            <ac:spMk id="147" creationId="{DF21B9FB-63E8-4FE4-8FA1-320F7BDD22CE}"/>
          </ac:spMkLst>
        </pc:spChg>
        <pc:spChg chg="add mod ord">
          <ac:chgData name="Al Brooks" userId="34fc579134f071c1" providerId="LiveId" clId="{236E9E41-A263-41D2-9222-B24337B1BCD7}" dt="2021-04-01T21:37:02.198" v="1384" actId="167"/>
          <ac:spMkLst>
            <pc:docMk/>
            <pc:sldMk cId="188324830" sldId="7096"/>
            <ac:spMk id="149" creationId="{44F219B5-A474-4375-AC4E-5116DD10C82C}"/>
          </ac:spMkLst>
        </pc:spChg>
        <pc:spChg chg="add mod">
          <ac:chgData name="Al Brooks" userId="34fc579134f071c1" providerId="LiveId" clId="{236E9E41-A263-41D2-9222-B24337B1BCD7}" dt="2021-04-01T21:51:18.478" v="1497" actId="1076"/>
          <ac:spMkLst>
            <pc:docMk/>
            <pc:sldMk cId="188324830" sldId="7096"/>
            <ac:spMk id="150" creationId="{1B8263D0-813D-4CC9-BF25-1705593A35B3}"/>
          </ac:spMkLst>
        </pc:spChg>
        <pc:spChg chg="add mod">
          <ac:chgData name="Al Brooks" userId="34fc579134f071c1" providerId="LiveId" clId="{236E9E41-A263-41D2-9222-B24337B1BCD7}" dt="2021-04-01T21:51:30.398" v="1500" actId="6549"/>
          <ac:spMkLst>
            <pc:docMk/>
            <pc:sldMk cId="188324830" sldId="7096"/>
            <ac:spMk id="151" creationId="{47976DD6-47C4-4DE7-8DD5-615833279140}"/>
          </ac:spMkLst>
        </pc:spChg>
        <pc:spChg chg="add mod">
          <ac:chgData name="Al Brooks" userId="34fc579134f071c1" providerId="LiveId" clId="{236E9E41-A263-41D2-9222-B24337B1BCD7}" dt="2021-04-01T21:52:55.649" v="1629" actId="20577"/>
          <ac:spMkLst>
            <pc:docMk/>
            <pc:sldMk cId="188324830" sldId="7096"/>
            <ac:spMk id="154" creationId="{788DA71A-55A2-41BF-AD06-964A57D0B2CC}"/>
          </ac:spMkLst>
        </pc:spChg>
        <pc:spChg chg="add mod">
          <ac:chgData name="Al Brooks" userId="34fc579134f071c1" providerId="LiveId" clId="{236E9E41-A263-41D2-9222-B24337B1BCD7}" dt="2021-04-01T21:55:45.020" v="1733" actId="1076"/>
          <ac:spMkLst>
            <pc:docMk/>
            <pc:sldMk cId="188324830" sldId="7096"/>
            <ac:spMk id="155" creationId="{C15F17E6-872C-46A7-A5BC-FB9ED3BE54FD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2" creationId="{814AAE56-483D-4393-958F-62AC024E2BD2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178" creationId="{58AD4589-C940-4B3A-B426-E89BB9859B64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21" creationId="{68FD4F3E-0F63-4A17-BC12-C80420F32F69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28" creationId="{22168355-CB25-468F-BA04-EFAEEA21BDB1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1T21:57:57.811" v="1746" actId="478"/>
          <ac:spMkLst>
            <pc:docMk/>
            <pc:sldMk cId="188324830" sldId="7096"/>
            <ac:spMk id="232" creationId="{819AFA96-EEDE-4161-BAAB-3CEFDF1596C7}"/>
          </ac:spMkLst>
        </pc:spChg>
        <pc:picChg chg="mod ord">
          <ac:chgData name="Al Brooks" userId="34fc579134f071c1" providerId="LiveId" clId="{236E9E41-A263-41D2-9222-B24337B1BCD7}" dt="2021-04-01T21:37:16.817" v="1388" actId="1076"/>
          <ac:picMkLst>
            <pc:docMk/>
            <pc:sldMk cId="188324830" sldId="7096"/>
            <ac:picMk id="4" creationId="{893AB888-20C6-43D3-AAB8-01D64C596B70}"/>
          </ac:picMkLst>
        </pc:picChg>
        <pc:cxnChg chg="add mod">
          <ac:chgData name="Al Brooks" userId="34fc579134f071c1" providerId="LiveId" clId="{236E9E41-A263-41D2-9222-B24337B1BCD7}" dt="2021-04-01T21:26:13.759" v="1202"/>
          <ac:cxnSpMkLst>
            <pc:docMk/>
            <pc:sldMk cId="188324830" sldId="7096"/>
            <ac:cxnSpMk id="143" creationId="{866B56E2-F636-41E8-81CC-6CE48EBDEFED}"/>
          </ac:cxnSpMkLst>
        </pc:cxnChg>
        <pc:cxnChg chg="add mod">
          <ac:chgData name="Al Brooks" userId="34fc579134f071c1" providerId="LiveId" clId="{236E9E41-A263-41D2-9222-B24337B1BCD7}" dt="2021-04-01T21:27:24.490" v="1268" actId="571"/>
          <ac:cxnSpMkLst>
            <pc:docMk/>
            <pc:sldMk cId="188324830" sldId="7096"/>
            <ac:cxnSpMk id="146" creationId="{E85F7D21-9810-4D14-AB17-4384B579B2F8}"/>
          </ac:cxnSpMkLst>
        </pc:cxnChg>
        <pc:cxnChg chg="add mod">
          <ac:chgData name="Al Brooks" userId="34fc579134f071c1" providerId="LiveId" clId="{236E9E41-A263-41D2-9222-B24337B1BCD7}" dt="2021-04-01T21:35:34.432" v="1379" actId="14100"/>
          <ac:cxnSpMkLst>
            <pc:docMk/>
            <pc:sldMk cId="188324830" sldId="7096"/>
            <ac:cxnSpMk id="148" creationId="{CCE4822D-8C66-45AE-B109-1D7B98DB710D}"/>
          </ac:cxnSpMkLst>
        </pc:cxnChg>
        <pc:cxnChg chg="add mod">
          <ac:chgData name="Al Brooks" userId="34fc579134f071c1" providerId="LiveId" clId="{236E9E41-A263-41D2-9222-B24337B1BCD7}" dt="2021-04-01T21:51:27.847" v="1499" actId="14100"/>
          <ac:cxnSpMkLst>
            <pc:docMk/>
            <pc:sldMk cId="188324830" sldId="7096"/>
            <ac:cxnSpMk id="152" creationId="{BF2EB7D5-7922-490A-8360-E3DC8C4AB968}"/>
          </ac:cxnSpMkLst>
        </pc:cxnChg>
        <pc:cxnChg chg="add mod">
          <ac:chgData name="Al Brooks" userId="34fc579134f071c1" providerId="LiveId" clId="{236E9E41-A263-41D2-9222-B24337B1BCD7}" dt="2021-04-01T21:50:28.240" v="1482" actId="571"/>
          <ac:cxnSpMkLst>
            <pc:docMk/>
            <pc:sldMk cId="188324830" sldId="7096"/>
            <ac:cxnSpMk id="153" creationId="{D1CFF328-8230-467C-93FB-70A60C090F1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12" creationId="{49561F36-F7AA-4C0F-96BF-FE4D01C1EBD9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1T21:57:57.811" v="1746" actId="478"/>
          <ac:cxnSpMkLst>
            <pc:docMk/>
            <pc:sldMk cId="188324830" sldId="7096"/>
            <ac:cxnSpMk id="244" creationId="{A01D7C86-0024-44FE-BA74-69C0E0D0D261}"/>
          </ac:cxnSpMkLst>
        </pc:cxnChg>
      </pc:sldChg>
      <pc:sldChg chg="del">
        <pc:chgData name="Al Brooks" userId="34fc579134f071c1" providerId="LiveId" clId="{236E9E41-A263-41D2-9222-B24337B1BCD7}" dt="2021-04-01T17:14:13.325" v="0" actId="47"/>
        <pc:sldMkLst>
          <pc:docMk/>
          <pc:sldMk cId="858807646" sldId="7096"/>
        </pc:sldMkLst>
      </pc:sldChg>
      <pc:sldChg chg="addSp delSp modSp add del mod ord">
        <pc:chgData name="Al Brooks" userId="34fc579134f071c1" providerId="LiveId" clId="{236E9E41-A263-41D2-9222-B24337B1BCD7}" dt="2021-04-05T21:30:29.056" v="4715" actId="2696"/>
        <pc:sldMkLst>
          <pc:docMk/>
          <pc:sldMk cId="3775308931" sldId="7096"/>
        </pc:sldMkLst>
        <pc:spChg chg="mod">
          <ac:chgData name="Al Brooks" userId="34fc579134f071c1" providerId="LiveId" clId="{236E9E41-A263-41D2-9222-B24337B1BCD7}" dt="2021-04-05T18:39:31.807" v="3697" actId="20577"/>
          <ac:spMkLst>
            <pc:docMk/>
            <pc:sldMk cId="3775308931" sldId="7096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5T21:08:28.168" v="4526" actId="167"/>
          <ac:spMkLst>
            <pc:docMk/>
            <pc:sldMk cId="3775308931" sldId="7096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87" creationId="{76BF1548-78CA-4654-BA11-754F0EF26587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88" creationId="{2DF8A3F6-295A-4A66-A2B5-431D899E8163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89" creationId="{69139C83-8A14-4491-88EB-7F4189312DF9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0" creationId="{CE62EF49-9EC8-434F-938F-4183E0FC7978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1" creationId="{30AB62AE-4CD0-4412-9D41-794BC73DB0A6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2" creationId="{1D95B9AF-8BE4-49A2-8BFE-B8356E9F217E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3" creationId="{7ACBB96F-7A6F-422E-9094-C45ED1E785EC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4" creationId="{B1D56E0B-9479-4B5F-BAE6-A3A8C1E272FB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5" creationId="{FA1D83A2-63B8-4461-BDBD-3831AEE53D59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6" creationId="{51AC004B-4440-4A82-B02A-23A0E9DDC1F7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8" creationId="{268A6712-0F75-432D-B919-8877DDE734B8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99" creationId="{79CC7A1B-CFA3-4112-BDB8-AAC8517A245E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05" creationId="{DFA67D1F-5F43-46B8-B8A3-387D16B4F6B6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06" creationId="{0363BFCF-7D61-4D25-AD6D-17F3836D5F74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45" creationId="{20AB625D-FE83-4001-AB70-E8212EA5F2B8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46" creationId="{CC60FAAC-E255-4CCF-B9E1-DFD0491D8275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47" creationId="{A70C1D54-9FC4-428C-A528-A65A98E23458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48" creationId="{AB2EC364-2922-4003-BFC9-258EB22ADF3F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49" creationId="{BD6EE3E9-2E5E-48CF-A955-DE5E941E1ED1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55" creationId="{7A567235-B778-4FA5-AA36-696F308ACA75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156" creationId="{4991A133-84A4-40DF-8662-A477BA8D4356}"/>
          </ac:spMkLst>
        </pc:spChg>
        <pc:spChg chg="mod">
          <ac:chgData name="Al Brooks" userId="34fc579134f071c1" providerId="LiveId" clId="{236E9E41-A263-41D2-9222-B24337B1BCD7}" dt="2021-04-05T21:28:37.200" v="4689" actId="14100"/>
          <ac:spMkLst>
            <pc:docMk/>
            <pc:sldMk cId="3775308931" sldId="7096"/>
            <ac:spMk id="158" creationId="{8F431070-EA9A-4AFD-917A-D04D57B01048}"/>
          </ac:spMkLst>
        </pc:spChg>
        <pc:spChg chg="del mod">
          <ac:chgData name="Al Brooks" userId="34fc579134f071c1" providerId="LiveId" clId="{236E9E41-A263-41D2-9222-B24337B1BCD7}" dt="2021-04-05T21:27:53.335" v="4668" actId="478"/>
          <ac:spMkLst>
            <pc:docMk/>
            <pc:sldMk cId="3775308931" sldId="7096"/>
            <ac:spMk id="159" creationId="{13D1C4B2-29C2-470E-8B12-F72CD84C14E8}"/>
          </ac:spMkLst>
        </pc:spChg>
        <pc:spChg chg="add del mod">
          <ac:chgData name="Al Brooks" userId="34fc579134f071c1" providerId="LiveId" clId="{236E9E41-A263-41D2-9222-B24337B1BCD7}" dt="2021-04-05T21:28:51.989" v="4692" actId="21"/>
          <ac:spMkLst>
            <pc:docMk/>
            <pc:sldMk cId="3775308931" sldId="7096"/>
            <ac:spMk id="160" creationId="{25CA555F-91A4-4A28-B518-C5F9889B6254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69" creationId="{B90E46E4-15CE-4B43-9ABD-22523E6904B4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70" creationId="{D4C84D60-D213-4838-BEA7-83C5A791DC60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71" creationId="{774C5342-3583-493B-B4C9-EB0B8FE859D1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72" creationId="{B2F619E3-450B-4D87-AFBF-A1E032DA538A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73" creationId="{F04E6F4F-8303-4BC9-80ED-2C6C98FC9305}"/>
          </ac:spMkLst>
        </pc:spChg>
        <pc:spChg chg="add mod">
          <ac:chgData name="Al Brooks" userId="34fc579134f071c1" providerId="LiveId" clId="{236E9E41-A263-41D2-9222-B24337B1BCD7}" dt="2021-04-05T21:27:45.646" v="4667"/>
          <ac:spMkLst>
            <pc:docMk/>
            <pc:sldMk cId="3775308931" sldId="7096"/>
            <ac:spMk id="174" creationId="{B066968C-D389-483B-B124-20EB3C9611C2}"/>
          </ac:spMkLst>
        </pc:spChg>
        <pc:spChg chg="add del mod">
          <ac:chgData name="Al Brooks" userId="34fc579134f071c1" providerId="LiveId" clId="{236E9E41-A263-41D2-9222-B24337B1BCD7}" dt="2021-04-05T21:28:17.653" v="4676" actId="478"/>
          <ac:spMkLst>
            <pc:docMk/>
            <pc:sldMk cId="3775308931" sldId="7096"/>
            <ac:spMk id="175" creationId="{A1ABB3EF-7D7E-4CD4-B456-B16FC9D8DC32}"/>
          </ac:spMkLst>
        </pc:spChg>
        <pc:spChg chg="add del mod">
          <ac:chgData name="Al Brooks" userId="34fc579134f071c1" providerId="LiveId" clId="{236E9E41-A263-41D2-9222-B24337B1BCD7}" dt="2021-04-05T21:28:16.280" v="4675" actId="478"/>
          <ac:spMkLst>
            <pc:docMk/>
            <pc:sldMk cId="3775308931" sldId="7096"/>
            <ac:spMk id="176" creationId="{5CC8469A-45A1-402A-8DC8-30C8BB289F64}"/>
          </ac:spMkLst>
        </pc:spChg>
        <pc:spChg chg="add del mod">
          <ac:chgData name="Al Brooks" userId="34fc579134f071c1" providerId="LiveId" clId="{236E9E41-A263-41D2-9222-B24337B1BCD7}" dt="2021-04-05T21:28:32.930" v="4687" actId="478"/>
          <ac:spMkLst>
            <pc:docMk/>
            <pc:sldMk cId="3775308931" sldId="7096"/>
            <ac:spMk id="177" creationId="{59A84FDD-0EE8-4230-9E33-9A229470410E}"/>
          </ac:spMkLst>
        </pc:spChg>
        <pc:spChg chg="add mod">
          <ac:chgData name="Al Brooks" userId="34fc579134f071c1" providerId="LiveId" clId="{236E9E41-A263-41D2-9222-B24337B1BCD7}" dt="2021-04-05T21:28:28.732" v="4686" actId="1037"/>
          <ac:spMkLst>
            <pc:docMk/>
            <pc:sldMk cId="3775308931" sldId="7096"/>
            <ac:spMk id="178" creationId="{9F8C9A9A-DB09-4F2A-98D6-5A7BD0B04D78}"/>
          </ac:spMkLst>
        </pc:spChg>
        <pc:spChg chg="add mod">
          <ac:chgData name="Al Brooks" userId="34fc579134f071c1" providerId="LiveId" clId="{236E9E41-A263-41D2-9222-B24337B1BCD7}" dt="2021-04-05T21:29:45.693" v="4708"/>
          <ac:spMkLst>
            <pc:docMk/>
            <pc:sldMk cId="3775308931" sldId="7096"/>
            <ac:spMk id="180" creationId="{89D2C574-3843-4700-8188-AE391F0ACF22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213" creationId="{B91C8D40-31BF-4940-9D17-FC1035079B45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214" creationId="{06695FD9-247D-4D9E-9202-2DB7A1D356B0}"/>
          </ac:spMkLst>
        </pc:spChg>
        <pc:spChg chg="del">
          <ac:chgData name="Al Brooks" userId="34fc579134f071c1" providerId="LiveId" clId="{236E9E41-A263-41D2-9222-B24337B1BCD7}" dt="2021-04-05T21:29:55.955" v="4709" actId="478"/>
          <ac:spMkLst>
            <pc:docMk/>
            <pc:sldMk cId="3775308931" sldId="7096"/>
            <ac:spMk id="215" creationId="{CE79EC1D-488F-43D3-B3FB-DB6E1DE00E53}"/>
          </ac:spMkLst>
        </pc:spChg>
        <pc:picChg chg="add mod ord">
          <ac:chgData name="Al Brooks" userId="34fc579134f071c1" providerId="LiveId" clId="{236E9E41-A263-41D2-9222-B24337B1BCD7}" dt="2021-04-05T21:08:12.577" v="4522" actId="167"/>
          <ac:picMkLst>
            <pc:docMk/>
            <pc:sldMk cId="3775308931" sldId="7096"/>
            <ac:picMk id="161" creationId="{65868F8E-E849-4BA4-891F-99A56C5BBB0C}"/>
          </ac:picMkLst>
        </pc:pic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86" creationId="{2E0736E5-42AE-4584-A3BC-A1E1668FCC0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97" creationId="{4CC301A5-F1D7-4213-A9B0-0413873D609A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0" creationId="{D89DB053-632F-43DA-8F76-29BA47E4FF5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1" creationId="{4CF7CAF6-2FB4-4D58-845A-40E5AA4B594A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2" creationId="{D1219D86-3F60-41F5-AEE7-E30706158F43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3" creationId="{6EDC0F0F-8F4E-4E86-B675-2D20614462DB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4" creationId="{857E0B88-30F0-485C-A371-9A0594DA18CB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7" creationId="{21BE02D9-F620-4E65-82F3-12A45D21E44F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8" creationId="{CDA760D0-578D-4C31-9586-838ECF0DBB0D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09" creationId="{B600DD68-66E4-49E0-866A-CCC2B07B61DD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0" creationId="{E1DA8001-E74F-43C2-9A29-2A7E147872A9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1" creationId="{A681724D-EC6C-4433-9461-BF3B9C86A9E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2" creationId="{DAA355F1-22C7-458C-AFA3-BA90D6205230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3" creationId="{EF5333D1-47DE-4658-A367-29DC90AB018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4" creationId="{515F3B22-17F0-452F-8609-8909868BA2E2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5" creationId="{D4634D55-F51D-4FDE-A0B0-A4ECA9825987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6" creationId="{E433D1D9-EE17-4A37-9323-21830F719F2C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7" creationId="{5591462F-31AA-4C4E-9333-D7531A3F265A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8" creationId="{70212F18-29D5-49C8-B532-2ECA002B6A37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19" creationId="{E1E55E8A-DAFB-4AB7-BADB-3AAFC04FB332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0" creationId="{3D368AFA-54D9-4904-AEBF-6C8AC8B31093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1" creationId="{1D19F5DA-E770-412C-8AC9-B3256B91089D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2" creationId="{628CCBB7-8113-4353-853D-A99FC0F0E92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3" creationId="{75C60CC7-83F9-4EF2-9FE3-FF050F55BCE5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4" creationId="{54FF89BA-B246-4998-B697-5D0A50DE715D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5" creationId="{ED3853B8-8DED-44F1-85DD-8F9845F4DEF2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6" creationId="{DAFE849D-4629-4C82-AA57-88429F05A67F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7" creationId="{9622031E-3CCB-4108-9877-3C7CF11EAAC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8" creationId="{F41FE791-223E-426E-9AE4-80B3BDC4F809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29" creationId="{0FB994EE-1981-4698-9E3B-871CF07CBF0C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0" creationId="{3D9A9D6D-4925-4967-9D78-08F46044367A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1" creationId="{12136668-0EE4-4A99-A509-3F2DAEAACA6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2" creationId="{5B0ED87E-6DEE-409A-AD68-B4DA1CEB6419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3" creationId="{4783A3A3-1093-49F4-9CE6-B0C02E086C1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4" creationId="{AE1EAA84-41BB-44A6-A811-6D5953A87261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5" creationId="{9D6E6F43-1F2A-45B5-A6EA-C66E36DB976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6" creationId="{C99650E3-2EE2-4790-BAE5-BBA5F8BE6FEF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7" creationId="{928B0E6D-5010-42BA-8B8A-5CBEBC76EBE4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8" creationId="{68009F3F-A467-40CA-BEEA-5B9FEA231F50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39" creationId="{EEFBA9D3-F96E-4DD0-8257-26AC1CEE2763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40" creationId="{BD8023D9-E098-4E41-961E-DEEC63504B87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41" creationId="{7FEB3BA8-4360-4985-86DA-DB55D4D4E33D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42" creationId="{8DA1076B-747B-45EE-A98D-A4D7749F6C11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43" creationId="{7A1E1247-FE89-41AC-A7DD-300E341A9BDF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44" creationId="{669E2DE7-0F76-4A63-B402-BC495DF25D66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0" creationId="{4791051B-95ED-4BFE-8B4F-3A0D5E06CFEA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1" creationId="{D8641095-FCBD-43D6-B9A7-FC8493024B8C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2" creationId="{620413C8-2DA5-41F1-908D-38F9C0B3B77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3" creationId="{FA5A6603-E937-48B8-BB83-721C1A5DA120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4" creationId="{04232DF6-E408-450F-A725-E443A5DD8F7E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57" creationId="{7EBC46C3-E0B8-4C92-BDD2-E4D5BDB73B29}"/>
          </ac:cxnSpMkLst>
        </pc:cxnChg>
        <pc:cxnChg chg="add mod">
          <ac:chgData name="Al Brooks" userId="34fc579134f071c1" providerId="LiveId" clId="{236E9E41-A263-41D2-9222-B24337B1BCD7}" dt="2021-04-05T21:27:45.646" v="4667"/>
          <ac:cxnSpMkLst>
            <pc:docMk/>
            <pc:sldMk cId="3775308931" sldId="7096"/>
            <ac:cxnSpMk id="162" creationId="{BE489038-AEDA-444A-B30E-BEED0C87CAF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163" creationId="{154E6BFC-1D54-4619-93F6-142C435DF9F6}"/>
          </ac:cxnSpMkLst>
        </pc:cxnChg>
        <pc:cxnChg chg="add del mod">
          <ac:chgData name="Al Brooks" userId="34fc579134f071c1" providerId="LiveId" clId="{236E9E41-A263-41D2-9222-B24337B1BCD7}" dt="2021-04-05T21:28:18.644" v="4677" actId="478"/>
          <ac:cxnSpMkLst>
            <pc:docMk/>
            <pc:sldMk cId="3775308931" sldId="7096"/>
            <ac:cxnSpMk id="164" creationId="{A53EA4B8-0EB8-4B24-88FB-3BDACB70347B}"/>
          </ac:cxnSpMkLst>
        </pc:cxnChg>
        <pc:cxnChg chg="add del mod">
          <ac:chgData name="Al Brooks" userId="34fc579134f071c1" providerId="LiveId" clId="{236E9E41-A263-41D2-9222-B24337B1BCD7}" dt="2021-04-05T21:28:23.774" v="4679" actId="478"/>
          <ac:cxnSpMkLst>
            <pc:docMk/>
            <pc:sldMk cId="3775308931" sldId="7096"/>
            <ac:cxnSpMk id="165" creationId="{2EDF80F1-E9DB-41DA-962A-FE3EDABB4FF4}"/>
          </ac:cxnSpMkLst>
        </pc:cxnChg>
        <pc:cxnChg chg="add mod">
          <ac:chgData name="Al Brooks" userId="34fc579134f071c1" providerId="LiveId" clId="{236E9E41-A263-41D2-9222-B24337B1BCD7}" dt="2021-04-05T21:27:45.646" v="4667"/>
          <ac:cxnSpMkLst>
            <pc:docMk/>
            <pc:sldMk cId="3775308931" sldId="7096"/>
            <ac:cxnSpMk id="166" creationId="{4DD0918E-AB20-4870-9EAD-C740DBCF1403}"/>
          </ac:cxnSpMkLst>
        </pc:cxnChg>
        <pc:cxnChg chg="add mod">
          <ac:chgData name="Al Brooks" userId="34fc579134f071c1" providerId="LiveId" clId="{236E9E41-A263-41D2-9222-B24337B1BCD7}" dt="2021-04-05T21:27:45.646" v="4667"/>
          <ac:cxnSpMkLst>
            <pc:docMk/>
            <pc:sldMk cId="3775308931" sldId="7096"/>
            <ac:cxnSpMk id="167" creationId="{C10F6619-2049-442F-BE3E-5FA65D77435A}"/>
          </ac:cxnSpMkLst>
        </pc:cxnChg>
        <pc:cxnChg chg="add del mod">
          <ac:chgData name="Al Brooks" userId="34fc579134f071c1" providerId="LiveId" clId="{236E9E41-A263-41D2-9222-B24337B1BCD7}" dt="2021-04-05T21:28:19.900" v="4678" actId="478"/>
          <ac:cxnSpMkLst>
            <pc:docMk/>
            <pc:sldMk cId="3775308931" sldId="7096"/>
            <ac:cxnSpMk id="168" creationId="{38E8CFFD-331B-4FE4-827A-9285EB6F97A4}"/>
          </ac:cxnSpMkLst>
        </pc:cxnChg>
        <pc:cxnChg chg="add mod">
          <ac:chgData name="Al Brooks" userId="34fc579134f071c1" providerId="LiveId" clId="{236E9E41-A263-41D2-9222-B24337B1BCD7}" dt="2021-04-05T21:28:40.931" v="4690" actId="571"/>
          <ac:cxnSpMkLst>
            <pc:docMk/>
            <pc:sldMk cId="3775308931" sldId="7096"/>
            <ac:cxnSpMk id="179" creationId="{9C6B23A3-2023-40E4-97C2-A4A6F427B282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216" creationId="{582157B3-A1E8-47BB-95E7-3DA34D1EA060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222" creationId="{15F224A7-0A9E-4E1F-BA4B-A69E6D8CF158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223" creationId="{92D41479-784B-47B3-A222-C46FB3E1DB99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224" creationId="{39CB0229-B1A0-446E-BBAF-52AEE9E270C2}"/>
          </ac:cxnSpMkLst>
        </pc:cxnChg>
        <pc:cxnChg chg="del">
          <ac:chgData name="Al Brooks" userId="34fc579134f071c1" providerId="LiveId" clId="{236E9E41-A263-41D2-9222-B24337B1BCD7}" dt="2021-04-05T21:29:55.955" v="4709" actId="478"/>
          <ac:cxnSpMkLst>
            <pc:docMk/>
            <pc:sldMk cId="3775308931" sldId="7096"/>
            <ac:cxnSpMk id="225" creationId="{CDC7D4F2-60B4-454C-9BD9-2C68B4AF7088}"/>
          </ac:cxnSpMkLst>
        </pc:cxnChg>
      </pc:sldChg>
      <pc:sldChg chg="delSp modSp add del mod">
        <pc:chgData name="Al Brooks" userId="34fc579134f071c1" providerId="LiveId" clId="{236E9E41-A263-41D2-9222-B24337B1BCD7}" dt="2021-04-01T21:55:51.368" v="1734" actId="2696"/>
        <pc:sldMkLst>
          <pc:docMk/>
          <pc:sldMk cId="473517009" sldId="7097"/>
        </pc:sldMkLst>
        <pc:spChg chg="mod">
          <ac:chgData name="Al Brooks" userId="34fc579134f071c1" providerId="LiveId" clId="{236E9E41-A263-41D2-9222-B24337B1BCD7}" dt="2021-04-01T21:54:57.001" v="1695" actId="20577"/>
          <ac:spMkLst>
            <pc:docMk/>
            <pc:sldMk cId="473517009" sldId="7097"/>
            <ac:spMk id="5" creationId="{00000000-0000-0000-0000-000000000000}"/>
          </ac:spMkLst>
        </pc:spChg>
        <pc:spChg chg="del">
          <ac:chgData name="Al Brooks" userId="34fc579134f071c1" providerId="LiveId" clId="{236E9E41-A263-41D2-9222-B24337B1BCD7}" dt="2021-04-01T21:55:03.050" v="1696" actId="478"/>
          <ac:spMkLst>
            <pc:docMk/>
            <pc:sldMk cId="473517009" sldId="7097"/>
            <ac:spMk id="159" creationId="{A9590CBE-CB39-4B27-B380-956DDD83822E}"/>
          </ac:spMkLst>
        </pc:spChg>
        <pc:spChg chg="mod">
          <ac:chgData name="Al Brooks" userId="34fc579134f071c1" providerId="LiveId" clId="{236E9E41-A263-41D2-9222-B24337B1BCD7}" dt="2021-04-01T21:55:30.959" v="1730" actId="108"/>
          <ac:spMkLst>
            <pc:docMk/>
            <pc:sldMk cId="473517009" sldId="7097"/>
            <ac:spMk id="177" creationId="{91207325-EC8F-4F14-8B41-1A332863C727}"/>
          </ac:spMkLst>
        </pc:spChg>
        <pc:cxnChg chg="del">
          <ac:chgData name="Al Brooks" userId="34fc579134f071c1" providerId="LiveId" clId="{236E9E41-A263-41D2-9222-B24337B1BCD7}" dt="2021-04-01T21:55:04.604" v="1697" actId="478"/>
          <ac:cxnSpMkLst>
            <pc:docMk/>
            <pc:sldMk cId="473517009" sldId="7097"/>
            <ac:cxnSpMk id="118" creationId="{91583475-69A1-4954-9A77-DEAD864E5723}"/>
          </ac:cxnSpMkLst>
        </pc:cxnChg>
      </pc:sldChg>
      <pc:sldChg chg="addSp delSp modSp add del mod">
        <pc:chgData name="Al Brooks" userId="34fc579134f071c1" providerId="LiveId" clId="{236E9E41-A263-41D2-9222-B24337B1BCD7}" dt="2021-04-01T21:35:43.611" v="1380" actId="2696"/>
        <pc:sldMkLst>
          <pc:docMk/>
          <pc:sldMk cId="1198733264" sldId="7097"/>
        </pc:sldMkLst>
        <pc:spChg chg="mod">
          <ac:chgData name="Al Brooks" userId="34fc579134f071c1" providerId="LiveId" clId="{236E9E41-A263-41D2-9222-B24337B1BCD7}" dt="2021-04-01T21:13:49.724" v="1098" actId="20577"/>
          <ac:spMkLst>
            <pc:docMk/>
            <pc:sldMk cId="1198733264" sldId="7097"/>
            <ac:spMk id="5" creationId="{00000000-0000-0000-0000-000000000000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87" creationId="{BAFE7332-4FCA-4839-AD67-719AA5C1D094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88" creationId="{6C3DFFFE-DA2F-4AFA-ADFA-C324C93E6710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89" creationId="{48BFE248-06C7-48A6-9684-31C69453481F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0" creationId="{78266D38-19C5-40F0-86FB-396B24BB0AED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1" creationId="{D0D05B47-1C10-4F12-BAD7-4748939DCF48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2" creationId="{1F55246A-2D11-4DFB-8DF2-67EB87652197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3" creationId="{171E5478-9E29-40F5-BB9C-6B3806155276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4" creationId="{B71009A5-14AC-4624-A965-2EA999881793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5" creationId="{C21D2DC9-471A-40EA-A41A-EC2364BB279F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6" creationId="{F7FF012A-F1B8-4082-98F3-C3227E9B5DB6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8" creationId="{ED0CBF99-072B-4E1A-8864-A63C2F5DD7BE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99" creationId="{3CF2C2D9-F33A-4A4D-AE42-E45DFE5DE8D3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05" creationId="{AEF70DCD-9855-411A-A242-804254FC1209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06" creationId="{3862FEE9-6184-4E6F-B628-55030917149E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45" creationId="{8DDF09AD-9648-4667-B482-B6F7929E4832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46" creationId="{B2F1712B-F474-4A73-AFC1-9F6C19209773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47" creationId="{691DC6A8-7845-43A8-BC9B-317DBFA4F6F9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48" creationId="{6DC6BC61-EBAE-45E2-BAD9-CB0926AB4ABE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49" creationId="{47EB6BD3-9565-4FEB-9402-76782658B12A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55" creationId="{352C7127-E421-4D50-9D86-584244C69866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156" creationId="{BFF1B16E-56B0-4A80-8607-1C4333EBB6BA}"/>
          </ac:spMkLst>
        </pc:spChg>
        <pc:spChg chg="mod">
          <ac:chgData name="Al Brooks" userId="34fc579134f071c1" providerId="LiveId" clId="{236E9E41-A263-41D2-9222-B24337B1BCD7}" dt="2021-04-01T21:31:46.539" v="1354" actId="108"/>
          <ac:spMkLst>
            <pc:docMk/>
            <pc:sldMk cId="1198733264" sldId="7097"/>
            <ac:spMk id="158" creationId="{970BC5BA-EC98-4280-864D-E64D8C61D367}"/>
          </ac:spMkLst>
        </pc:spChg>
        <pc:spChg chg="add mod">
          <ac:chgData name="Al Brooks" userId="34fc579134f071c1" providerId="LiveId" clId="{236E9E41-A263-41D2-9222-B24337B1BCD7}" dt="2021-04-01T21:29:55.057" v="1301"/>
          <ac:spMkLst>
            <pc:docMk/>
            <pc:sldMk cId="1198733264" sldId="7097"/>
            <ac:spMk id="161" creationId="{74F34060-ECBB-48DC-87D0-960098D440A3}"/>
          </ac:spMkLst>
        </pc:spChg>
        <pc:spChg chg="add del mod">
          <ac:chgData name="Al Brooks" userId="34fc579134f071c1" providerId="LiveId" clId="{236E9E41-A263-41D2-9222-B24337B1BCD7}" dt="2021-04-01T21:30:45.837" v="1336" actId="478"/>
          <ac:spMkLst>
            <pc:docMk/>
            <pc:sldMk cId="1198733264" sldId="7097"/>
            <ac:spMk id="162" creationId="{8C3E3C3A-D618-49C1-B0E1-512415681F1A}"/>
          </ac:spMkLst>
        </pc:spChg>
        <pc:spChg chg="add mod">
          <ac:chgData name="Al Brooks" userId="34fc579134f071c1" providerId="LiveId" clId="{236E9E41-A263-41D2-9222-B24337B1BCD7}" dt="2021-04-01T21:29:55.057" v="1301"/>
          <ac:spMkLst>
            <pc:docMk/>
            <pc:sldMk cId="1198733264" sldId="7097"/>
            <ac:spMk id="164" creationId="{9938C781-D56F-4E5C-BB64-AED433D7A8CF}"/>
          </ac:spMkLst>
        </pc:spChg>
        <pc:spChg chg="add mod">
          <ac:chgData name="Al Brooks" userId="34fc579134f071c1" providerId="LiveId" clId="{236E9E41-A263-41D2-9222-B24337B1BCD7}" dt="2021-04-01T21:29:55.057" v="1301"/>
          <ac:spMkLst>
            <pc:docMk/>
            <pc:sldMk cId="1198733264" sldId="7097"/>
            <ac:spMk id="165" creationId="{2BF9F4A7-6B95-4B2B-AB13-2E4F0C3F8053}"/>
          </ac:spMkLst>
        </pc:spChg>
        <pc:spChg chg="add mod">
          <ac:chgData name="Al Brooks" userId="34fc579134f071c1" providerId="LiveId" clId="{236E9E41-A263-41D2-9222-B24337B1BCD7}" dt="2021-04-01T21:29:55.057" v="1301"/>
          <ac:spMkLst>
            <pc:docMk/>
            <pc:sldMk cId="1198733264" sldId="7097"/>
            <ac:spMk id="166" creationId="{D2B70E4B-90ED-4052-96D9-2D3F018A0F7A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213" creationId="{D973517C-46AB-4ED5-BEA8-AEBB327A2510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214" creationId="{82C162F7-07C2-403C-B9BE-10A24C8CB976}"/>
          </ac:spMkLst>
        </pc:spChg>
        <pc:spChg chg="del">
          <ac:chgData name="Al Brooks" userId="34fc579134f071c1" providerId="LiveId" clId="{236E9E41-A263-41D2-9222-B24337B1BCD7}" dt="2021-04-01T21:32:44.565" v="1375" actId="478"/>
          <ac:spMkLst>
            <pc:docMk/>
            <pc:sldMk cId="1198733264" sldId="7097"/>
            <ac:spMk id="215" creationId="{AE24D62B-B0C1-4C84-AB09-7B8F0FA47F00}"/>
          </ac:spMkLst>
        </pc:sp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86" creationId="{69F43660-A760-48BA-903B-1303633AA01C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97" creationId="{A1F0B6AC-74B2-4720-BF27-66FEA7FC72F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0" creationId="{CF996076-41AE-475F-AF48-90353A554BA0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1" creationId="{D8FBA5C4-FCC4-4D09-9253-9D7767C07504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2" creationId="{4573231B-8D0F-4B81-89C3-A8905EBD4496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3" creationId="{4336C898-4708-44FC-A2A7-8F5B97EAB127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4" creationId="{3020F4BA-2579-401E-8C9F-CD090EAEEE2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7" creationId="{BDF9F0AE-D8BC-4CF7-96CF-00B2A1327919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8" creationId="{40B3E60F-DAD9-4F04-817B-4FD55A8BE2C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09" creationId="{4196D793-E5A2-4853-B032-04858F136DFB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0" creationId="{6EA4B85E-3D3A-4D99-B867-3D5393A03C5F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1" creationId="{D4D59BDB-B3F3-413E-9CA5-299AA446226F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2" creationId="{2EBB9551-9FDE-4611-BDB6-EEE99A7660E1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3" creationId="{9F428C5A-FAEE-46E1-968B-025200D6563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4" creationId="{17CABAAA-EFB7-420B-A9D7-B18BA2F7BBF0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5" creationId="{94CEE11D-C484-43B0-9188-710835DD430C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6" creationId="{50E340CB-094B-45FF-80D0-53C3467F8F57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7" creationId="{EC51713B-B4C2-4574-A121-14E6329B7E27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8" creationId="{91583475-69A1-4954-9A77-DEAD864E572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19" creationId="{A4B542A7-16DA-4C26-8253-19FA88B6020D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0" creationId="{F86F02C0-7335-4179-BA55-54EEF5C5EC01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1" creationId="{41AA0666-4060-4F2E-A015-C844DFE0B5CE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2" creationId="{2F99182D-8C8E-409D-B5C0-6093C9066932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3" creationId="{0CBEFE22-0498-42C5-AFE4-6BF1A776DED2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4" creationId="{CA74A705-EA57-4165-8BCA-3E34ACC26590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5" creationId="{48143A95-0DF5-43B8-8BE4-6F74BF30CDF1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6" creationId="{8065107E-584F-4C14-8A91-E26CF20C108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7" creationId="{848E80ED-1A6A-40D3-82DF-9A4FB18F52CD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8" creationId="{A7732177-FE1F-4D4B-96C2-8EC5B6A9038C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29" creationId="{F169161D-F24E-4AD4-8028-4E17CFF93345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0" creationId="{92A5A602-042B-4C11-8633-C70F83AC170D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1" creationId="{391575B0-CCBF-4596-A132-AB2DEF1E2F75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2" creationId="{AD8C8134-E070-4B92-8FE0-08EE2B051D79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3" creationId="{DB49EF24-8345-42AA-A1A9-8EB981C905FF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4" creationId="{B1908FC8-3739-453D-9A09-C0FF37462C78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5" creationId="{7019E224-A5E1-4CA6-A963-01A32C614856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6" creationId="{3410B60E-981C-462A-B6ED-E9533FDB82B8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7" creationId="{6E6B434B-8061-4A3F-95D5-C96F1BEE5D9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8" creationId="{D1D1FF23-8B5E-4F7E-848F-27663207525F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39" creationId="{D0EB67B9-8717-4DE3-AD26-E2B6F2B7C0EC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40" creationId="{59E74FCC-42A0-4829-9B4D-14A659218F4B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41" creationId="{7174A9A6-D38D-4868-A54D-6E394D8A572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42" creationId="{6055A2E6-CA7C-4403-839C-90C6AA7B111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43" creationId="{B8F150F7-D061-42AE-A2B6-D1AB140411A3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44" creationId="{852BD050-6945-410F-B270-F3EE0C0C1AF4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0" creationId="{39980158-82A5-48BB-ADEC-34A6BF8E3BF8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1" creationId="{B7F54979-A9F7-499C-A5BC-7D4FC00DC5C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2" creationId="{DBBEAE20-5A11-406E-90CF-AF09F3653D5E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3" creationId="{08F47164-2DED-4095-B24A-DF488985291C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4" creationId="{F03B2AFA-54D4-408D-87FA-706F7C5C3D8D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57" creationId="{EF8D016A-68B8-4293-B0E9-6632DEB84532}"/>
          </ac:cxnSpMkLst>
        </pc:cxnChg>
        <pc:cxnChg chg="add mod">
          <ac:chgData name="Al Brooks" userId="34fc579134f071c1" providerId="LiveId" clId="{236E9E41-A263-41D2-9222-B24337B1BCD7}" dt="2021-04-01T21:29:55.057" v="1301"/>
          <ac:cxnSpMkLst>
            <pc:docMk/>
            <pc:sldMk cId="1198733264" sldId="7097"/>
            <ac:cxnSpMk id="160" creationId="{400E6ED3-7390-494A-945E-16D20EEF870B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163" creationId="{686FB191-8932-4E76-B952-0096DFECB45E}"/>
          </ac:cxnSpMkLst>
        </pc:cxnChg>
        <pc:cxnChg chg="add mod">
          <ac:chgData name="Al Brooks" userId="34fc579134f071c1" providerId="LiveId" clId="{236E9E41-A263-41D2-9222-B24337B1BCD7}" dt="2021-04-01T21:31:52.702" v="1355" actId="108"/>
          <ac:cxnSpMkLst>
            <pc:docMk/>
            <pc:sldMk cId="1198733264" sldId="7097"/>
            <ac:cxnSpMk id="167" creationId="{441413F7-AD3C-4B06-8938-66D10B630AD6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216" creationId="{81AD837D-6195-4BA6-971E-C86952D92731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222" creationId="{DDA5E14F-5922-4F7B-8A2C-2DE48118FA7A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223" creationId="{D70E5237-4329-483B-ABC5-DE2E96D508BE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224" creationId="{8C86449B-33B5-46A1-9AF4-06C8CFF544F6}"/>
          </ac:cxnSpMkLst>
        </pc:cxnChg>
        <pc:cxnChg chg="del">
          <ac:chgData name="Al Brooks" userId="34fc579134f071c1" providerId="LiveId" clId="{236E9E41-A263-41D2-9222-B24337B1BCD7}" dt="2021-04-01T21:32:44.565" v="1375" actId="478"/>
          <ac:cxnSpMkLst>
            <pc:docMk/>
            <pc:sldMk cId="1198733264" sldId="7097"/>
            <ac:cxnSpMk id="225" creationId="{4725FCA2-FF60-4689-9411-3801D32A01F1}"/>
          </ac:cxnSpMkLst>
        </pc:cxnChg>
      </pc:sldChg>
      <pc:sldChg chg="del">
        <pc:chgData name="Al Brooks" userId="34fc579134f071c1" providerId="LiveId" clId="{236E9E41-A263-41D2-9222-B24337B1BCD7}" dt="2021-04-01T17:14:13.325" v="0" actId="47"/>
        <pc:sldMkLst>
          <pc:docMk/>
          <pc:sldMk cId="2345332620" sldId="7097"/>
        </pc:sldMkLst>
      </pc:sldChg>
      <pc:sldChg chg="addSp modSp add del mod">
        <pc:chgData name="Al Brooks" userId="34fc579134f071c1" providerId="LiveId" clId="{236E9E41-A263-41D2-9222-B24337B1BCD7}" dt="2021-04-05T21:24:56.455" v="4606" actId="47"/>
        <pc:sldMkLst>
          <pc:docMk/>
          <pc:sldMk cId="2489328866" sldId="7097"/>
        </pc:sldMkLst>
        <pc:spChg chg="mod">
          <ac:chgData name="Al Brooks" userId="34fc579134f071c1" providerId="LiveId" clId="{236E9E41-A263-41D2-9222-B24337B1BCD7}" dt="2021-04-05T21:24:46.778" v="4604" actId="21"/>
          <ac:spMkLst>
            <pc:docMk/>
            <pc:sldMk cId="2489328866" sldId="7097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5T21:08:49.465" v="4532" actId="167"/>
          <ac:spMkLst>
            <pc:docMk/>
            <pc:sldMk cId="2489328866" sldId="7097"/>
            <ac:spMk id="21" creationId="{D800B438-E78B-4C04-8812-E548DC25F1FB}"/>
          </ac:spMkLst>
        </pc:spChg>
        <pc:spChg chg="mod">
          <ac:chgData name="Al Brooks" userId="34fc579134f071c1" providerId="LiveId" clId="{236E9E41-A263-41D2-9222-B24337B1BCD7}" dt="2021-04-05T19:01:26.835" v="4039" actId="1076"/>
          <ac:spMkLst>
            <pc:docMk/>
            <pc:sldMk cId="2489328866" sldId="7097"/>
            <ac:spMk id="158" creationId="{8F431070-EA9A-4AFD-917A-D04D57B01048}"/>
          </ac:spMkLst>
        </pc:spChg>
        <pc:spChg chg="add mod">
          <ac:chgData name="Al Brooks" userId="34fc579134f071c1" providerId="LiveId" clId="{236E9E41-A263-41D2-9222-B24337B1BCD7}" dt="2021-04-05T18:44:32.455" v="3824"/>
          <ac:spMkLst>
            <pc:docMk/>
            <pc:sldMk cId="2489328866" sldId="7097"/>
            <ac:spMk id="159" creationId="{0B68F225-9C1D-43F1-8039-96A8E209D9C3}"/>
          </ac:spMkLst>
        </pc:spChg>
        <pc:spChg chg="add mod">
          <ac:chgData name="Al Brooks" userId="34fc579134f071c1" providerId="LiveId" clId="{236E9E41-A263-41D2-9222-B24337B1BCD7}" dt="2021-04-05T19:02:03.213" v="4047" actId="108"/>
          <ac:spMkLst>
            <pc:docMk/>
            <pc:sldMk cId="2489328866" sldId="7097"/>
            <ac:spMk id="160" creationId="{CF38966E-141D-4ACC-A953-2EB79C00E228}"/>
          </ac:spMkLst>
        </pc:spChg>
        <pc:picChg chg="add mod ord">
          <ac:chgData name="Al Brooks" userId="34fc579134f071c1" providerId="LiveId" clId="{236E9E41-A263-41D2-9222-B24337B1BCD7}" dt="2021-04-05T21:08:44.372" v="4530" actId="167"/>
          <ac:picMkLst>
            <pc:docMk/>
            <pc:sldMk cId="2489328866" sldId="7097"/>
            <ac:picMk id="161" creationId="{84D11E7F-E2CC-4930-955A-5F160E0A138B}"/>
          </ac:picMkLst>
        </pc:picChg>
      </pc:sldChg>
      <pc:sldChg chg="addSp delSp modSp add del mod chgLayout">
        <pc:chgData name="Al Brooks" userId="34fc579134f071c1" providerId="LiveId" clId="{236E9E41-A263-41D2-9222-B24337B1BCD7}" dt="2021-04-06T18:59:23.290" v="5689" actId="47"/>
        <pc:sldMkLst>
          <pc:docMk/>
          <pc:sldMk cId="3614196407" sldId="7098"/>
        </pc:sldMkLst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" creationId="{BC1EA356-AA12-4342-A103-DCF6D5B50FEE}"/>
          </ac:spMkLst>
        </pc:spChg>
        <pc:spChg chg="mod ord">
          <ac:chgData name="Al Brooks" userId="34fc579134f071c1" providerId="LiveId" clId="{236E9E41-A263-41D2-9222-B24337B1BCD7}" dt="2021-04-05T20:50:24.273" v="4485" actId="20577"/>
          <ac:spMkLst>
            <pc:docMk/>
            <pc:sldMk cId="3614196407" sldId="7098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5T21:07:44.093" v="4515" actId="1076"/>
          <ac:spMkLst>
            <pc:docMk/>
            <pc:sldMk cId="3614196407" sldId="7098"/>
            <ac:spMk id="21" creationId="{D800B438-E78B-4C04-8812-E548DC25F1FB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1" creationId="{156D49C9-C830-448D-B14A-E52ADCB71883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2" creationId="{41B4CE5F-0E77-43DE-94A6-F8DAAA6EFC51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3" creationId="{1A7F7CE4-020A-4625-8279-0FD2291AE862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4" creationId="{7BA5F726-537C-4908-8779-D2D31060C083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5" creationId="{FEADC3BB-3706-4327-A09D-56CA6B903A38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6" creationId="{1894B39A-9D7B-4193-AFD2-00FD98F74324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7" creationId="{6ACA7C52-C597-427D-B43B-5ED95F56E9BB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8" creationId="{61942037-E579-421C-91CC-49E5616F2373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29" creationId="{2D31E924-F739-43E3-9314-31F871B0FD58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0" creationId="{8452F8B7-A4F8-4CD2-84BA-F86D10EF1C75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1" creationId="{46751962-0E7D-4059-939D-3967BAE33678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2" creationId="{87DE8195-C60C-47EF-83E5-4791ABEF588C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3" creationId="{14372EA6-27F1-4BB8-8E80-2267B02781BD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4" creationId="{E4BDF985-9488-4378-B3F0-DF73F96A837B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5" creationId="{47ACAF0A-0767-4267-9407-B9CA669B6A72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6" creationId="{E180A8F4-5AF4-4857-ABCC-E701FE30D718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7" creationId="{B6DA960D-801F-42F6-B18A-32BB945A077F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8" creationId="{0510DA99-6565-4641-BCBA-4C1189CCA075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39" creationId="{BB34FD29-F4EC-4DD3-BB55-7815971C9CFA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0" creationId="{A69CF72A-A442-44EF-8B11-A7E94FCB48C5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1" creationId="{6B45A7E7-B9DC-44D3-BA47-8CB1A6F87ABC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2" creationId="{BBFB368B-6B11-4B75-AACE-87F40AD94ABC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3" creationId="{E827747D-F17F-43C5-A5B4-A86994C52EEC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4" creationId="{E979DA2C-09D0-476E-912C-C6A0DEF5E991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5" creationId="{35C79CA0-EDC7-43DF-B513-9676A6C96807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6" creationId="{A1E04017-0008-4361-97C4-A0B608DE4826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7" creationId="{D7E1F1D0-3244-4FF5-A096-ECF29E4E5B69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8" creationId="{65F2164A-12AC-4595-8A2F-EEE59AD757B7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49" creationId="{C991E329-C578-4369-94E0-62E7ED167746}"/>
          </ac:spMkLst>
        </pc:spChg>
        <pc:spChg chg="add mod">
          <ac:chgData name="Al Brooks" userId="34fc579134f071c1" providerId="LiveId" clId="{236E9E41-A263-41D2-9222-B24337B1BCD7}" dt="2021-04-05T20:50:44.822" v="4488"/>
          <ac:spMkLst>
            <pc:docMk/>
            <pc:sldMk cId="3614196407" sldId="7098"/>
            <ac:spMk id="151" creationId="{AD2D6FFE-E8E1-4889-87B0-1F271AD33DF0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57" creationId="{A37D1495-F62B-44D2-9E34-F76E8698E7DD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2" creationId="{814AAE56-483D-4393-958F-62AC024E2BD2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163" creationId="{5B65A0FD-83B3-408E-8B42-B219B9303FA6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178" creationId="{58AD4589-C940-4B3A-B426-E89BB9859B64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213" creationId="{4547CE2A-418A-4218-8833-CC967265CC2A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215" creationId="{9FC8082E-7160-4141-875C-FAFC404A451B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216" creationId="{0AEFCBA5-22B5-47B6-8018-FF2A9A22C890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21" creationId="{68FD4F3E-0F63-4A17-BC12-C80420F32F69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222" creationId="{3A66BEBD-47F0-4F01-BE28-0F61095E0CC0}"/>
          </ac:spMkLst>
        </pc:spChg>
        <pc:spChg chg="del mod">
          <ac:chgData name="Al Brooks" userId="34fc579134f071c1" providerId="LiveId" clId="{236E9E41-A263-41D2-9222-B24337B1BCD7}" dt="2021-04-05T21:07:39.209" v="4513" actId="478"/>
          <ac:spMkLst>
            <pc:docMk/>
            <pc:sldMk cId="3614196407" sldId="7098"/>
            <ac:spMk id="223" creationId="{E02CE0E5-E269-4049-B26F-BA29032ABF9F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28" creationId="{22168355-CB25-468F-BA04-EFAEEA21BDB1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5T21:07:47.680" v="4516" actId="478"/>
          <ac:spMkLst>
            <pc:docMk/>
            <pc:sldMk cId="3614196407" sldId="7098"/>
            <ac:spMk id="232" creationId="{819AFA96-EEDE-4161-BAAB-3CEFDF1596C7}"/>
          </ac:spMkLst>
        </pc:spChg>
        <pc:picChg chg="del mod modCrop">
          <ac:chgData name="Al Brooks" userId="34fc579134f071c1" providerId="LiveId" clId="{236E9E41-A263-41D2-9222-B24337B1BCD7}" dt="2021-04-05T21:07:35.536" v="4512" actId="21"/>
          <ac:picMkLst>
            <pc:docMk/>
            <pc:sldMk cId="3614196407" sldId="7098"/>
            <ac:picMk id="4" creationId="{A64A2284-0D41-468B-AE66-878732D65C7D}"/>
          </ac:picMkLst>
        </pc:picChg>
        <pc:picChg chg="add del mod">
          <ac:chgData name="Al Brooks" userId="34fc579134f071c1" providerId="LiveId" clId="{236E9E41-A263-41D2-9222-B24337B1BCD7}" dt="2021-04-05T21:33:03.633" v="4744" actId="478"/>
          <ac:picMkLst>
            <pc:docMk/>
            <pc:sldMk cId="3614196407" sldId="7098"/>
            <ac:picMk id="152" creationId="{F0CA0BCC-1788-47CD-A7A5-339999B54B78}"/>
          </ac:picMkLst>
        </pc:picChg>
        <pc:picChg chg="add mod">
          <ac:chgData name="Al Brooks" userId="34fc579134f071c1" providerId="LiveId" clId="{236E9E41-A263-41D2-9222-B24337B1BCD7}" dt="2021-04-05T21:33:05.345" v="4745"/>
          <ac:picMkLst>
            <pc:docMk/>
            <pc:sldMk cId="3614196407" sldId="7098"/>
            <ac:picMk id="154" creationId="{8B95D6A3-EE55-4483-9915-95822B75D31F}"/>
          </ac:picMkLst>
        </pc:pic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82" creationId="{41A30A58-F6E4-4235-8F69-D1B77338D683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84" creationId="{8DCA7F08-23E7-47BA-BF05-F7B08F1078AC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86" creationId="{96A0B3F5-13EF-4414-B0DD-61B85292BCF4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88" creationId="{0A98178D-7F82-4D4C-8B12-61268F3D4E74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91" creationId="{94F077A7-5F0A-493B-8FCE-B8B7B723E828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93" creationId="{830EB5C3-61DC-4657-AF39-8FD00C863EAD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95" creationId="{7CD734CA-5F36-481F-B0EB-28787A20D78A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97" creationId="{9BABDEDB-CBEC-471D-B2BB-D63449F0B6BD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03" creationId="{1C77B9AC-0482-4D5B-B1DA-1542F28FCEB1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05" creationId="{22FF8D01-C36B-4192-AA5B-CB22EBC88DF9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07" creationId="{FFC412E9-5285-4A1E-924C-79CDC76AECED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11" creationId="{4D37C510-BA29-43FB-B1BE-FCC6902FFC1F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13" creationId="{7CDDC094-D9C0-49E5-8661-7DA6287CCAE5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15" creationId="{987DDC9C-F84F-45C8-B5DB-B52D5E29A649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17" creationId="{09AFB164-A431-4E3B-A053-F6E15549A650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50" creationId="{D4B093F8-0F62-4B19-B835-08BD1570047E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53" creationId="{52267E5A-270B-4C43-A374-88863305A1CD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155" creationId="{704D9737-8B29-4637-9008-C565B699C05C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12" creationId="{49561F36-F7AA-4C0F-96BF-FE4D01C1EBD9}"/>
          </ac:cxnSpMkLst>
        </pc:cxnChg>
        <pc:cxnChg chg="del mod">
          <ac:chgData name="Al Brooks" userId="34fc579134f071c1" providerId="LiveId" clId="{236E9E41-A263-41D2-9222-B24337B1BCD7}" dt="2021-04-05T21:07:39.209" v="4513" actId="478"/>
          <ac:cxnSpMkLst>
            <pc:docMk/>
            <pc:sldMk cId="3614196407" sldId="7098"/>
            <ac:cxnSpMk id="214" creationId="{EEF10CBB-0322-4168-9AFF-1D2792FAA71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5T21:07:47.680" v="4516" actId="478"/>
          <ac:cxnSpMkLst>
            <pc:docMk/>
            <pc:sldMk cId="3614196407" sldId="709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36E9E41-A263-41D2-9222-B24337B1BCD7}" dt="2021-04-06T18:59:23.290" v="5689" actId="47"/>
        <pc:sldMkLst>
          <pc:docMk/>
          <pc:sldMk cId="1871827992" sldId="7099"/>
        </pc:sldMkLst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" creationId="{BC1EA356-AA12-4342-A103-DCF6D5B50FEE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21" creationId="{D800B438-E78B-4C04-8812-E548DC25F1FB}"/>
          </ac:spMkLst>
        </pc:spChg>
        <pc:spChg chg="mod">
          <ac:chgData name="Al Brooks" userId="34fc579134f071c1" providerId="LiveId" clId="{236E9E41-A263-41D2-9222-B24337B1BCD7}" dt="2021-04-05T21:52:04.902" v="5172" actId="108"/>
          <ac:spMkLst>
            <pc:docMk/>
            <pc:sldMk cId="1871827992" sldId="7099"/>
            <ac:spMk id="121" creationId="{156D49C9-C830-448D-B14A-E52ADCB71883}"/>
          </ac:spMkLst>
        </pc:spChg>
        <pc:spChg chg="mod">
          <ac:chgData name="Al Brooks" userId="34fc579134f071c1" providerId="LiveId" clId="{236E9E41-A263-41D2-9222-B24337B1BCD7}" dt="2021-04-05T21:52:06.117" v="5173" actId="108"/>
          <ac:spMkLst>
            <pc:docMk/>
            <pc:sldMk cId="1871827992" sldId="7099"/>
            <ac:spMk id="122" creationId="{41B4CE5F-0E77-43DE-94A6-F8DAAA6EFC51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3" creationId="{1A7F7CE4-020A-4625-8279-0FD2291AE862}"/>
          </ac:spMkLst>
        </pc:spChg>
        <pc:spChg chg="mod">
          <ac:chgData name="Al Brooks" userId="34fc579134f071c1" providerId="LiveId" clId="{236E9E41-A263-41D2-9222-B24337B1BCD7}" dt="2021-04-05T21:52:08.105" v="5174" actId="108"/>
          <ac:spMkLst>
            <pc:docMk/>
            <pc:sldMk cId="1871827992" sldId="7099"/>
            <ac:spMk id="124" creationId="{7BA5F726-537C-4908-8779-D2D31060C083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5" creationId="{FEADC3BB-3706-4327-A09D-56CA6B903A38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6" creationId="{1894B39A-9D7B-4193-AFD2-00FD98F74324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7" creationId="{6ACA7C52-C597-427D-B43B-5ED95F56E9BB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8" creationId="{61942037-E579-421C-91CC-49E5616F2373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29" creationId="{2D31E924-F739-43E3-9314-31F871B0FD58}"/>
          </ac:spMkLst>
        </pc:spChg>
        <pc:spChg chg="mod">
          <ac:chgData name="Al Brooks" userId="34fc579134f071c1" providerId="LiveId" clId="{236E9E41-A263-41D2-9222-B24337B1BCD7}" dt="2021-04-05T21:52:11.138" v="5175" actId="108"/>
          <ac:spMkLst>
            <pc:docMk/>
            <pc:sldMk cId="1871827992" sldId="7099"/>
            <ac:spMk id="130" creationId="{8452F8B7-A4F8-4CD2-84BA-F86D10EF1C75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1" creationId="{46751962-0E7D-4059-939D-3967BAE33678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2" creationId="{87DE8195-C60C-47EF-83E5-4791ABEF588C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3" creationId="{14372EA6-27F1-4BB8-8E80-2267B02781BD}"/>
          </ac:spMkLst>
        </pc:spChg>
        <pc:spChg chg="mod">
          <ac:chgData name="Al Brooks" userId="34fc579134f071c1" providerId="LiveId" clId="{236E9E41-A263-41D2-9222-B24337B1BCD7}" dt="2021-04-05T21:52:20.762" v="5178" actId="108"/>
          <ac:spMkLst>
            <pc:docMk/>
            <pc:sldMk cId="1871827992" sldId="7099"/>
            <ac:spMk id="134" creationId="{E4BDF985-9488-4378-B3F0-DF73F96A837B}"/>
          </ac:spMkLst>
        </pc:spChg>
        <pc:spChg chg="mod">
          <ac:chgData name="Al Brooks" userId="34fc579134f071c1" providerId="LiveId" clId="{236E9E41-A263-41D2-9222-B24337B1BCD7}" dt="2021-04-05T21:52:25.507" v="5179" actId="108"/>
          <ac:spMkLst>
            <pc:docMk/>
            <pc:sldMk cId="1871827992" sldId="7099"/>
            <ac:spMk id="135" creationId="{47ACAF0A-0767-4267-9407-B9CA669B6A72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6" creationId="{E180A8F4-5AF4-4857-ABCC-E701FE30D718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7" creationId="{B6DA960D-801F-42F6-B18A-32BB945A077F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38" creationId="{0510DA99-6565-4641-BCBA-4C1189CCA075}"/>
          </ac:spMkLst>
        </pc:spChg>
        <pc:spChg chg="mod">
          <ac:chgData name="Al Brooks" userId="34fc579134f071c1" providerId="LiveId" clId="{236E9E41-A263-41D2-9222-B24337B1BCD7}" dt="2021-04-05T21:52:29.199" v="5180" actId="108"/>
          <ac:spMkLst>
            <pc:docMk/>
            <pc:sldMk cId="1871827992" sldId="7099"/>
            <ac:spMk id="139" creationId="{BB34FD29-F4EC-4DD3-BB55-7815971C9CFA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0" creationId="{A69CF72A-A442-44EF-8B11-A7E94FCB48C5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1" creationId="{6B45A7E7-B9DC-44D3-BA47-8CB1A6F87ABC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2" creationId="{BBFB368B-6B11-4B75-AACE-87F40AD94ABC}"/>
          </ac:spMkLst>
        </pc:spChg>
        <pc:spChg chg="mod">
          <ac:chgData name="Al Brooks" userId="34fc579134f071c1" providerId="LiveId" clId="{236E9E41-A263-41D2-9222-B24337B1BCD7}" dt="2021-04-05T21:51:42.058" v="5169" actId="108"/>
          <ac:spMkLst>
            <pc:docMk/>
            <pc:sldMk cId="1871827992" sldId="7099"/>
            <ac:spMk id="143" creationId="{E827747D-F17F-43C5-A5B4-A86994C52EEC}"/>
          </ac:spMkLst>
        </pc:spChg>
        <pc:spChg chg="mod">
          <ac:chgData name="Al Brooks" userId="34fc579134f071c1" providerId="LiveId" clId="{236E9E41-A263-41D2-9222-B24337B1BCD7}" dt="2021-04-05T21:51:54.021" v="5171" actId="108"/>
          <ac:spMkLst>
            <pc:docMk/>
            <pc:sldMk cId="1871827992" sldId="7099"/>
            <ac:spMk id="144" creationId="{E979DA2C-09D0-476E-912C-C6A0DEF5E991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5" creationId="{35C79CA0-EDC7-43DF-B513-9676A6C96807}"/>
          </ac:spMkLst>
        </pc:spChg>
        <pc:spChg chg="mod">
          <ac:chgData name="Al Brooks" userId="34fc579134f071c1" providerId="LiveId" clId="{236E9E41-A263-41D2-9222-B24337B1BCD7}" dt="2021-04-05T21:51:46.314" v="5170" actId="108"/>
          <ac:spMkLst>
            <pc:docMk/>
            <pc:sldMk cId="1871827992" sldId="7099"/>
            <ac:spMk id="146" creationId="{A1E04017-0008-4361-97C4-A0B608DE4826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7" creationId="{D7E1F1D0-3244-4FF5-A096-ECF29E4E5B69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8" creationId="{65F2164A-12AC-4595-8A2F-EEE59AD757B7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49" creationId="{C991E329-C578-4369-94E0-62E7ED167746}"/>
          </ac:spMkLst>
        </pc:spChg>
        <pc:spChg chg="add mod">
          <ac:chgData name="Al Brooks" userId="34fc579134f071c1" providerId="LiveId" clId="{236E9E41-A263-41D2-9222-B24337B1BCD7}" dt="2021-04-05T20:50:42.340" v="4487"/>
          <ac:spMkLst>
            <pc:docMk/>
            <pc:sldMk cId="1871827992" sldId="7099"/>
            <ac:spMk id="151" creationId="{5070174D-063E-4BA2-BDA0-DF576F140079}"/>
          </ac:spMkLst>
        </pc:spChg>
        <pc:spChg chg="add mod">
          <ac:chgData name="Al Brooks" userId="34fc579134f071c1" providerId="LiveId" clId="{236E9E41-A263-41D2-9222-B24337B1BCD7}" dt="2021-04-05T21:51:24.406" v="5168" actId="13926"/>
          <ac:spMkLst>
            <pc:docMk/>
            <pc:sldMk cId="1871827992" sldId="7099"/>
            <ac:spMk id="152" creationId="{2869575B-8897-4391-B337-6C2BCB9DDE78}"/>
          </ac:spMkLst>
        </pc:spChg>
        <pc:spChg chg="add mod">
          <ac:chgData name="Al Brooks" userId="34fc579134f071c1" providerId="LiveId" clId="{236E9E41-A263-41D2-9222-B24337B1BCD7}" dt="2021-04-05T21:44:24.474" v="5000" actId="13926"/>
          <ac:spMkLst>
            <pc:docMk/>
            <pc:sldMk cId="1871827992" sldId="7099"/>
            <ac:spMk id="156" creationId="{6F2FDAA5-8433-4AD0-A6C4-188D4B5CC87B}"/>
          </ac:spMkLst>
        </pc:spChg>
        <pc:spChg chg="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157" creationId="{A37D1495-F62B-44D2-9E34-F76E8698E7DD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2" creationId="{814AAE56-483D-4393-958F-62AC024E2BD2}"/>
          </ac:spMkLst>
        </pc:spChg>
        <pc:spChg chg="mod">
          <ac:chgData name="Al Brooks" userId="34fc579134f071c1" providerId="LiveId" clId="{236E9E41-A263-41D2-9222-B24337B1BCD7}" dt="2021-04-05T21:44:37.626" v="5004" actId="13926"/>
          <ac:spMkLst>
            <pc:docMk/>
            <pc:sldMk cId="1871827992" sldId="7099"/>
            <ac:spMk id="163" creationId="{5B65A0FD-83B3-408E-8B42-B219B9303FA6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178" creationId="{58AD4589-C940-4B3A-B426-E89BB9859B64}"/>
          </ac:spMkLst>
        </pc:spChg>
        <pc:spChg chg="mod">
          <ac:chgData name="Al Brooks" userId="34fc579134f071c1" providerId="LiveId" clId="{236E9E41-A263-41D2-9222-B24337B1BCD7}" dt="2021-04-05T21:43:23.435" v="4960" actId="13926"/>
          <ac:spMkLst>
            <pc:docMk/>
            <pc:sldMk cId="1871827992" sldId="7099"/>
            <ac:spMk id="213" creationId="{4547CE2A-418A-4218-8833-CC967265CC2A}"/>
          </ac:spMkLst>
        </pc:spChg>
        <pc:spChg chg="del mod">
          <ac:chgData name="Al Brooks" userId="34fc579134f071c1" providerId="LiveId" clId="{236E9E41-A263-41D2-9222-B24337B1BCD7}" dt="2021-04-05T21:33:14.768" v="4747" actId="478"/>
          <ac:spMkLst>
            <pc:docMk/>
            <pc:sldMk cId="1871827992" sldId="7099"/>
            <ac:spMk id="215" creationId="{9FC8082E-7160-4141-875C-FAFC404A451B}"/>
          </ac:spMkLst>
        </pc:spChg>
        <pc:spChg chg="del">
          <ac:chgData name="Al Brooks" userId="34fc579134f071c1" providerId="LiveId" clId="{236E9E41-A263-41D2-9222-B24337B1BCD7}" dt="2021-04-05T21:30:11.642" v="4710" actId="478"/>
          <ac:spMkLst>
            <pc:docMk/>
            <pc:sldMk cId="1871827992" sldId="7099"/>
            <ac:spMk id="216" creationId="{0AEFCBA5-22B5-47B6-8018-FF2A9A22C890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21" creationId="{68FD4F3E-0F63-4A17-BC12-C80420F32F69}"/>
          </ac:spMkLst>
        </pc:spChg>
        <pc:spChg chg="mod">
          <ac:chgData name="Al Brooks" userId="34fc579134f071c1" providerId="LiveId" clId="{236E9E41-A263-41D2-9222-B24337B1BCD7}" dt="2021-04-05T21:44:29.161" v="5002" actId="13926"/>
          <ac:spMkLst>
            <pc:docMk/>
            <pc:sldMk cId="1871827992" sldId="7099"/>
            <ac:spMk id="222" creationId="{3A66BEBD-47F0-4F01-BE28-0F61095E0CC0}"/>
          </ac:spMkLst>
        </pc:spChg>
        <pc:spChg chg="mod">
          <ac:chgData name="Al Brooks" userId="34fc579134f071c1" providerId="LiveId" clId="{236E9E41-A263-41D2-9222-B24337B1BCD7}" dt="2021-04-05T21:43:50.690" v="4994" actId="20577"/>
          <ac:spMkLst>
            <pc:docMk/>
            <pc:sldMk cId="1871827992" sldId="7099"/>
            <ac:spMk id="223" creationId="{E02CE0E5-E269-4049-B26F-BA29032ABF9F}"/>
          </ac:spMkLst>
        </pc:spChg>
        <pc:spChg chg="add mod">
          <ac:chgData name="Al Brooks" userId="34fc579134f071c1" providerId="LiveId" clId="{236E9E41-A263-41D2-9222-B24337B1BCD7}" dt="2021-04-05T21:32:28.500" v="4736" actId="1036"/>
          <ac:spMkLst>
            <pc:docMk/>
            <pc:sldMk cId="1871827992" sldId="7099"/>
            <ac:spMk id="224" creationId="{88E93019-8991-4615-ACE0-8CE369A8E36C}"/>
          </ac:spMkLst>
        </pc:spChg>
        <pc:spChg chg="add mod">
          <ac:chgData name="Al Brooks" userId="34fc579134f071c1" providerId="LiveId" clId="{236E9E41-A263-41D2-9222-B24337B1BCD7}" dt="2021-04-05T21:44:50.377" v="5006" actId="13926"/>
          <ac:spMkLst>
            <pc:docMk/>
            <pc:sldMk cId="1871827992" sldId="7099"/>
            <ac:spMk id="226" creationId="{0B493BD7-F341-4031-AB55-C34DB657EA1F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28" creationId="{22168355-CB25-468F-BA04-EFAEEA21BDB1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5T21:52:52.763" v="5181" actId="478"/>
          <ac:spMkLst>
            <pc:docMk/>
            <pc:sldMk cId="1871827992" sldId="7099"/>
            <ac:spMk id="232" creationId="{819AFA96-EEDE-4161-BAAB-3CEFDF1596C7}"/>
          </ac:spMkLst>
        </pc:spChg>
        <pc:spChg chg="add mod">
          <ac:chgData name="Al Brooks" userId="34fc579134f071c1" providerId="LiveId" clId="{236E9E41-A263-41D2-9222-B24337B1BCD7}" dt="2021-04-05T21:43:35.614" v="4962" actId="13926"/>
          <ac:spMkLst>
            <pc:docMk/>
            <pc:sldMk cId="1871827992" sldId="7099"/>
            <ac:spMk id="245" creationId="{FD06FDC1-6DF4-4BBE-BEF4-B56B38DF110C}"/>
          </ac:spMkLst>
        </pc:spChg>
        <pc:spChg chg="add mod">
          <ac:chgData name="Al Brooks" userId="34fc579134f071c1" providerId="LiveId" clId="{236E9E41-A263-41D2-9222-B24337B1BCD7}" dt="2021-04-05T21:45:59.176" v="5031" actId="571"/>
          <ac:spMkLst>
            <pc:docMk/>
            <pc:sldMk cId="1871827992" sldId="7099"/>
            <ac:spMk id="251" creationId="{95ADD2E9-F8BA-44D2-B4B9-D19AD363FD40}"/>
          </ac:spMkLst>
        </pc:spChg>
        <pc:spChg chg="add del mod">
          <ac:chgData name="Al Brooks" userId="34fc579134f071c1" providerId="LiveId" clId="{236E9E41-A263-41D2-9222-B24337B1BCD7}" dt="2021-04-05T21:46:11.473" v="5033" actId="478"/>
          <ac:spMkLst>
            <pc:docMk/>
            <pc:sldMk cId="1871827992" sldId="7099"/>
            <ac:spMk id="256" creationId="{4B5BC0BE-F1FB-4B0C-AA41-BEC759F10D4F}"/>
          </ac:spMkLst>
        </pc:spChg>
        <pc:picChg chg="mod">
          <ac:chgData name="Al Brooks" userId="34fc579134f071c1" providerId="LiveId" clId="{236E9E41-A263-41D2-9222-B24337B1BCD7}" dt="2021-04-05T21:32:28.500" v="4736" actId="1036"/>
          <ac:picMkLst>
            <pc:docMk/>
            <pc:sldMk cId="1871827992" sldId="7099"/>
            <ac:picMk id="4" creationId="{A64A2284-0D41-468B-AE66-878732D65C7D}"/>
          </ac:picMkLst>
        </pc:picChg>
        <pc:cxnChg chg="add mod">
          <ac:chgData name="Al Brooks" userId="34fc579134f071c1" providerId="LiveId" clId="{236E9E41-A263-41D2-9222-B24337B1BCD7}" dt="2021-04-05T21:56:04.640" v="5183"/>
          <ac:cxnSpMkLst>
            <pc:docMk/>
            <pc:sldMk cId="1871827992" sldId="7099"/>
            <ac:cxnSpMk id="77" creationId="{6089AA1B-7AA0-408A-A064-F65F842B5FEF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82" creationId="{41A30A58-F6E4-4235-8F69-D1B77338D683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84" creationId="{8DCA7F08-23E7-47BA-BF05-F7B08F1078AC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86" creationId="{96A0B3F5-13EF-4414-B0DD-61B85292BCF4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88" creationId="{0A98178D-7F82-4D4C-8B12-61268F3D4E74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91" creationId="{94F077A7-5F0A-493B-8FCE-B8B7B723E828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93" creationId="{830EB5C3-61DC-4657-AF39-8FD00C863EAD}"/>
          </ac:cxnSpMkLst>
        </pc:cxnChg>
        <pc:cxnChg chg="mod">
          <ac:chgData name="Al Brooks" userId="34fc579134f071c1" providerId="LiveId" clId="{236E9E41-A263-41D2-9222-B24337B1BCD7}" dt="2021-04-05T21:45:53.036" v="5030" actId="1076"/>
          <ac:cxnSpMkLst>
            <pc:docMk/>
            <pc:sldMk cId="1871827992" sldId="7099"/>
            <ac:cxnSpMk id="95" creationId="{7CD734CA-5F36-481F-B0EB-28787A20D78A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97" creationId="{9BABDEDB-CBEC-471D-B2BB-D63449F0B6BD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03" creationId="{1C77B9AC-0482-4D5B-B1DA-1542F28FCEB1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05" creationId="{22FF8D01-C36B-4192-AA5B-CB22EBC88DF9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07" creationId="{FFC412E9-5285-4A1E-924C-79CDC76AECED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11" creationId="{4D37C510-BA29-43FB-B1BE-FCC6902FFC1F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13" creationId="{7CDDC094-D9C0-49E5-8661-7DA6287CCAE5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15" creationId="{987DDC9C-F84F-45C8-B5DB-B52D5E29A649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17" creationId="{09AFB164-A431-4E3B-A053-F6E15549A650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50" creationId="{D4B093F8-0F62-4B19-B835-08BD1570047E}"/>
          </ac:cxnSpMkLst>
        </pc:cxnChg>
        <pc:cxnChg chg="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153" creationId="{52267E5A-270B-4C43-A374-88863305A1CD}"/>
          </ac:cxnSpMkLst>
        </pc:cxnChg>
        <pc:cxnChg chg="add mod">
          <ac:chgData name="Al Brooks" userId="34fc579134f071c1" providerId="LiveId" clId="{236E9E41-A263-41D2-9222-B24337B1BCD7}" dt="2021-04-05T21:32:33.787" v="4737" actId="14100"/>
          <ac:cxnSpMkLst>
            <pc:docMk/>
            <pc:sldMk cId="1871827992" sldId="7099"/>
            <ac:cxnSpMk id="154" creationId="{6A741526-D3F7-4F33-B25C-BC8ABD04D880}"/>
          </ac:cxnSpMkLst>
        </pc:cxnChg>
        <pc:cxnChg chg="mod">
          <ac:chgData name="Al Brooks" userId="34fc579134f071c1" providerId="LiveId" clId="{236E9E41-A263-41D2-9222-B24337B1BCD7}" dt="2021-04-05T21:52:18.918" v="5177" actId="108"/>
          <ac:cxnSpMkLst>
            <pc:docMk/>
            <pc:sldMk cId="1871827992" sldId="7099"/>
            <ac:cxnSpMk id="155" creationId="{704D9737-8B29-4637-9008-C565B699C05C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5" creationId="{76F58F6B-3A80-49C7-8769-5FD9D6A90476}"/>
          </ac:cxnSpMkLst>
        </pc:cxnChg>
        <pc:cxnChg chg="del mod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12" creationId="{49561F36-F7AA-4C0F-96BF-FE4D01C1EBD9}"/>
          </ac:cxnSpMkLst>
        </pc:cxnChg>
        <pc:cxnChg chg="mod">
          <ac:chgData name="Al Brooks" userId="34fc579134f071c1" providerId="LiveId" clId="{236E9E41-A263-41D2-9222-B24337B1BCD7}" dt="2021-04-05T21:35:17.012" v="4776" actId="14100"/>
          <ac:cxnSpMkLst>
            <pc:docMk/>
            <pc:sldMk cId="1871827992" sldId="7099"/>
            <ac:cxnSpMk id="214" creationId="{EEF10CBB-0322-4168-9AFF-1D2792FAA716}"/>
          </ac:cxnSpMkLst>
        </pc:cxnChg>
        <pc:cxnChg chg="add mod">
          <ac:chgData name="Al Brooks" userId="34fc579134f071c1" providerId="LiveId" clId="{236E9E41-A263-41D2-9222-B24337B1BCD7}" dt="2021-04-05T21:32:28.500" v="4736" actId="1036"/>
          <ac:cxnSpMkLst>
            <pc:docMk/>
            <pc:sldMk cId="1871827992" sldId="7099"/>
            <ac:cxnSpMk id="225" creationId="{9C0D633C-2727-4E2D-9B49-C13DDF76CF60}"/>
          </ac:cxnSpMkLst>
        </pc:cxnChg>
        <pc:cxnChg chg="add mod">
          <ac:chgData name="Al Brooks" userId="34fc579134f071c1" providerId="LiveId" clId="{236E9E41-A263-41D2-9222-B24337B1BCD7}" dt="2021-04-05T21:32:51.516" v="4741" actId="571"/>
          <ac:cxnSpMkLst>
            <pc:docMk/>
            <pc:sldMk cId="1871827992" sldId="7099"/>
            <ac:cxnSpMk id="229" creationId="{634B2632-3B63-4DC9-A098-837BF47E9C1D}"/>
          </ac:cxnSpMkLst>
        </pc:cxnChg>
        <pc:cxnChg chg="add mod">
          <ac:chgData name="Al Brooks" userId="34fc579134f071c1" providerId="LiveId" clId="{236E9E41-A263-41D2-9222-B24337B1BCD7}" dt="2021-04-05T21:41:38.011" v="4954" actId="1036"/>
          <ac:cxnSpMkLst>
            <pc:docMk/>
            <pc:sldMk cId="1871827992" sldId="7099"/>
            <ac:cxnSpMk id="230" creationId="{CE8CC8AF-5D61-4B73-81BE-F7387A9E30BC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5T21:52:52.763" v="5181" actId="478"/>
          <ac:cxnSpMkLst>
            <pc:docMk/>
            <pc:sldMk cId="1871827992" sldId="7099"/>
            <ac:cxnSpMk id="244" creationId="{A01D7C86-0024-44FE-BA74-69C0E0D0D261}"/>
          </ac:cxnSpMkLst>
        </pc:cxnChg>
        <pc:cxnChg chg="add del mod">
          <ac:chgData name="Al Brooks" userId="34fc579134f071c1" providerId="LiveId" clId="{236E9E41-A263-41D2-9222-B24337B1BCD7}" dt="2021-04-05T21:35:25.946" v="4778" actId="478"/>
          <ac:cxnSpMkLst>
            <pc:docMk/>
            <pc:sldMk cId="1871827992" sldId="7099"/>
            <ac:cxnSpMk id="246" creationId="{95DCDD33-B30F-4C01-BCD6-C91A1A8F4552}"/>
          </ac:cxnSpMkLst>
        </pc:cxnChg>
        <pc:cxnChg chg="add mod">
          <ac:chgData name="Al Brooks" userId="34fc579134f071c1" providerId="LiveId" clId="{236E9E41-A263-41D2-9222-B24337B1BCD7}" dt="2021-04-05T21:35:07.812" v="4772" actId="14100"/>
          <ac:cxnSpMkLst>
            <pc:docMk/>
            <pc:sldMk cId="1871827992" sldId="7099"/>
            <ac:cxnSpMk id="247" creationId="{EC1AE65A-7E31-45A5-9789-6FCE4940FFCB}"/>
          </ac:cxnSpMkLst>
        </pc:cxnChg>
        <pc:cxnChg chg="add mod">
          <ac:chgData name="Al Brooks" userId="34fc579134f071c1" providerId="LiveId" clId="{236E9E41-A263-41D2-9222-B24337B1BCD7}" dt="2021-04-05T21:45:59.176" v="5031" actId="571"/>
          <ac:cxnSpMkLst>
            <pc:docMk/>
            <pc:sldMk cId="1871827992" sldId="7099"/>
            <ac:cxnSpMk id="248" creationId="{B9DE9D08-0091-4114-BC4B-C061B796260B}"/>
          </ac:cxnSpMkLst>
        </pc:cxnChg>
        <pc:cxnChg chg="add mod">
          <ac:chgData name="Al Brooks" userId="34fc579134f071c1" providerId="LiveId" clId="{236E9E41-A263-41D2-9222-B24337B1BCD7}" dt="2021-04-05T21:45:59.176" v="5031" actId="571"/>
          <ac:cxnSpMkLst>
            <pc:docMk/>
            <pc:sldMk cId="1871827992" sldId="7099"/>
            <ac:cxnSpMk id="249" creationId="{F03E449C-4708-4B51-86FB-3315B37075B6}"/>
          </ac:cxnSpMkLst>
        </pc:cxnChg>
        <pc:cxnChg chg="add mod">
          <ac:chgData name="Al Brooks" userId="34fc579134f071c1" providerId="LiveId" clId="{236E9E41-A263-41D2-9222-B24337B1BCD7}" dt="2021-04-05T21:45:59.176" v="5031" actId="571"/>
          <ac:cxnSpMkLst>
            <pc:docMk/>
            <pc:sldMk cId="1871827992" sldId="7099"/>
            <ac:cxnSpMk id="250" creationId="{043A02E0-620E-443A-851F-A704155C1CA0}"/>
          </ac:cxnSpMkLst>
        </pc:cxnChg>
        <pc:cxnChg chg="add mod">
          <ac:chgData name="Al Brooks" userId="34fc579134f071c1" providerId="LiveId" clId="{236E9E41-A263-41D2-9222-B24337B1BCD7}" dt="2021-04-05T21:46:02.817" v="5032" actId="571"/>
          <ac:cxnSpMkLst>
            <pc:docMk/>
            <pc:sldMk cId="1871827992" sldId="7099"/>
            <ac:cxnSpMk id="252" creationId="{03F34303-0963-4269-8687-6A704430614D}"/>
          </ac:cxnSpMkLst>
        </pc:cxnChg>
        <pc:cxnChg chg="add mod">
          <ac:chgData name="Al Brooks" userId="34fc579134f071c1" providerId="LiveId" clId="{236E9E41-A263-41D2-9222-B24337B1BCD7}" dt="2021-04-05T21:46:02.817" v="5032" actId="571"/>
          <ac:cxnSpMkLst>
            <pc:docMk/>
            <pc:sldMk cId="1871827992" sldId="7099"/>
            <ac:cxnSpMk id="253" creationId="{8DA38CFF-FEB2-4B7E-A867-68C1B888EF04}"/>
          </ac:cxnSpMkLst>
        </pc:cxnChg>
        <pc:cxnChg chg="add mod">
          <ac:chgData name="Al Brooks" userId="34fc579134f071c1" providerId="LiveId" clId="{236E9E41-A263-41D2-9222-B24337B1BCD7}" dt="2021-04-05T21:46:02.817" v="5032" actId="571"/>
          <ac:cxnSpMkLst>
            <pc:docMk/>
            <pc:sldMk cId="1871827992" sldId="7099"/>
            <ac:cxnSpMk id="254" creationId="{5DBCCD17-F229-43A4-91CC-D220E3186414}"/>
          </ac:cxnSpMkLst>
        </pc:cxnChg>
        <pc:cxnChg chg="add mod">
          <ac:chgData name="Al Brooks" userId="34fc579134f071c1" providerId="LiveId" clId="{236E9E41-A263-41D2-9222-B24337B1BCD7}" dt="2021-04-05T21:46:02.817" v="5032" actId="571"/>
          <ac:cxnSpMkLst>
            <pc:docMk/>
            <pc:sldMk cId="1871827992" sldId="7099"/>
            <ac:cxnSpMk id="255" creationId="{8C9DDDAC-6B16-48C8-9160-BC8CDCC7AC26}"/>
          </ac:cxnSpMkLst>
        </pc:cxnChg>
      </pc:sldChg>
      <pc:sldChg chg="addSp delSp modSp add del mod ord">
        <pc:chgData name="Al Brooks" userId="34fc579134f071c1" providerId="LiveId" clId="{236E9E41-A263-41D2-9222-B24337B1BCD7}" dt="2021-04-05T21:49:42.461" v="5167" actId="2696"/>
        <pc:sldMkLst>
          <pc:docMk/>
          <pc:sldMk cId="2517062301" sldId="7100"/>
        </pc:sldMkLst>
        <pc:spChg chg="mod">
          <ac:chgData name="Al Brooks" userId="34fc579134f071c1" providerId="LiveId" clId="{236E9E41-A263-41D2-9222-B24337B1BCD7}" dt="2021-04-05T21:48:48.059" v="5104" actId="6549"/>
          <ac:spMkLst>
            <pc:docMk/>
            <pc:sldMk cId="2517062301" sldId="7100"/>
            <ac:spMk id="5" creationId="{00000000-0000-0000-0000-000000000000}"/>
          </ac:spMkLst>
        </pc:spChg>
        <pc:spChg chg="add mod">
          <ac:chgData name="Al Brooks" userId="34fc579134f071c1" providerId="LiveId" clId="{236E9E41-A263-41D2-9222-B24337B1BCD7}" dt="2021-04-05T21:46:30.997" v="5034"/>
          <ac:spMkLst>
            <pc:docMk/>
            <pc:sldMk cId="2517062301" sldId="7100"/>
            <ac:spMk id="7" creationId="{684F6DB3-AB3F-4D04-A3CA-CC13C1F67F10}"/>
          </ac:spMkLst>
        </pc:spChg>
        <pc:spChg chg="add mod">
          <ac:chgData name="Al Brooks" userId="34fc579134f071c1" providerId="LiveId" clId="{236E9E41-A263-41D2-9222-B24337B1BCD7}" dt="2021-04-05T21:46:30.997" v="5034"/>
          <ac:spMkLst>
            <pc:docMk/>
            <pc:sldMk cId="2517062301" sldId="7100"/>
            <ac:spMk id="8" creationId="{D47F367A-4AF4-4B41-B643-DFB9DE70BAB6}"/>
          </ac:spMkLst>
        </pc:spChg>
        <pc:spChg chg="add mod">
          <ac:chgData name="Al Brooks" userId="34fc579134f071c1" providerId="LiveId" clId="{236E9E41-A263-41D2-9222-B24337B1BCD7}" dt="2021-04-05T21:47:44.451" v="5083" actId="1076"/>
          <ac:spMkLst>
            <pc:docMk/>
            <pc:sldMk cId="2517062301" sldId="7100"/>
            <ac:spMk id="9" creationId="{8A1FDC05-59F4-4F7A-82E7-DDFB8075BDFF}"/>
          </ac:spMkLst>
        </pc:spChg>
        <pc:spChg chg="add mod">
          <ac:chgData name="Al Brooks" userId="34fc579134f071c1" providerId="LiveId" clId="{236E9E41-A263-41D2-9222-B24337B1BCD7}" dt="2021-04-05T21:46:30.997" v="5034"/>
          <ac:spMkLst>
            <pc:docMk/>
            <pc:sldMk cId="2517062301" sldId="7100"/>
            <ac:spMk id="10" creationId="{554ADA32-D1F8-4CB1-A350-6DB72B1B6796}"/>
          </ac:spMkLst>
        </pc:spChg>
        <pc:spChg chg="add mod">
          <ac:chgData name="Al Brooks" userId="34fc579134f071c1" providerId="LiveId" clId="{236E9E41-A263-41D2-9222-B24337B1BCD7}" dt="2021-04-05T21:49:24.805" v="5163" actId="1076"/>
          <ac:spMkLst>
            <pc:docMk/>
            <pc:sldMk cId="2517062301" sldId="7100"/>
            <ac:spMk id="14" creationId="{D70C9071-6800-4241-BF24-7BCDAD5038A9}"/>
          </ac:spMkLst>
        </pc:spChg>
        <pc:spChg chg="add del mod">
          <ac:chgData name="Al Brooks" userId="34fc579134f071c1" providerId="LiveId" clId="{236E9E41-A263-41D2-9222-B24337B1BCD7}" dt="2021-04-05T21:49:36.870" v="5166" actId="478"/>
          <ac:spMkLst>
            <pc:docMk/>
            <pc:sldMk cId="2517062301" sldId="7100"/>
            <ac:spMk id="16" creationId="{713F06A0-27BA-4E48-B8F9-1EFF110949D2}"/>
          </ac:spMkLst>
        </pc:spChg>
        <pc:cxnChg chg="add mod">
          <ac:chgData name="Al Brooks" userId="34fc579134f071c1" providerId="LiveId" clId="{236E9E41-A263-41D2-9222-B24337B1BCD7}" dt="2021-04-05T21:46:30.997" v="5034"/>
          <ac:cxnSpMkLst>
            <pc:docMk/>
            <pc:sldMk cId="2517062301" sldId="7100"/>
            <ac:cxnSpMk id="6" creationId="{E5678C07-AC7F-4EB0-8CC4-266A44BEDE5D}"/>
          </ac:cxnSpMkLst>
        </pc:cxnChg>
        <pc:cxnChg chg="add mod">
          <ac:chgData name="Al Brooks" userId="34fc579134f071c1" providerId="LiveId" clId="{236E9E41-A263-41D2-9222-B24337B1BCD7}" dt="2021-04-05T21:46:30.997" v="5034"/>
          <ac:cxnSpMkLst>
            <pc:docMk/>
            <pc:sldMk cId="2517062301" sldId="7100"/>
            <ac:cxnSpMk id="11" creationId="{A62AB6C1-78E3-4F6B-9134-A8C9A4950A1B}"/>
          </ac:cxnSpMkLst>
        </pc:cxnChg>
        <pc:cxnChg chg="add mod">
          <ac:chgData name="Al Brooks" userId="34fc579134f071c1" providerId="LiveId" clId="{236E9E41-A263-41D2-9222-B24337B1BCD7}" dt="2021-04-05T21:47:41.730" v="5082" actId="14100"/>
          <ac:cxnSpMkLst>
            <pc:docMk/>
            <pc:sldMk cId="2517062301" sldId="7100"/>
            <ac:cxnSpMk id="12" creationId="{FCFE4DC9-6995-4802-9CBC-09C0748CD93D}"/>
          </ac:cxnSpMkLst>
        </pc:cxnChg>
        <pc:cxnChg chg="add mod">
          <ac:chgData name="Al Brooks" userId="34fc579134f071c1" providerId="LiveId" clId="{236E9E41-A263-41D2-9222-B24337B1BCD7}" dt="2021-04-05T21:49:31.638" v="5165" actId="14100"/>
          <ac:cxnSpMkLst>
            <pc:docMk/>
            <pc:sldMk cId="2517062301" sldId="7100"/>
            <ac:cxnSpMk id="15" creationId="{18D24DB4-5652-4C15-987C-730C643C5F56}"/>
          </ac:cxnSpMkLst>
        </pc:cxnChg>
      </pc:sldChg>
      <pc:sldChg chg="modSp add del mod">
        <pc:chgData name="Al Brooks" userId="34fc579134f071c1" providerId="LiveId" clId="{236E9E41-A263-41D2-9222-B24337B1BCD7}" dt="2021-04-05T21:36:49.111" v="4790" actId="47"/>
        <pc:sldMkLst>
          <pc:docMk/>
          <pc:sldMk cId="3464533621" sldId="7100"/>
        </pc:sldMkLst>
        <pc:spChg chg="mod">
          <ac:chgData name="Al Brooks" userId="34fc579134f071c1" providerId="LiveId" clId="{236E9E41-A263-41D2-9222-B24337B1BCD7}" dt="2021-04-05T21:36:42.639" v="4788" actId="21"/>
          <ac:spMkLst>
            <pc:docMk/>
            <pc:sldMk cId="3464533621" sldId="7100"/>
            <ac:spMk id="5" creationId="{00000000-0000-0000-0000-000000000000}"/>
          </ac:spMkLst>
        </pc:spChg>
      </pc:sldChg>
      <pc:sldChg chg="modSp add del mod">
        <pc:chgData name="Al Brooks" userId="34fc579134f071c1" providerId="LiveId" clId="{236E9E41-A263-41D2-9222-B24337B1BCD7}" dt="2021-04-05T21:37:29.032" v="4792" actId="2696"/>
        <pc:sldMkLst>
          <pc:docMk/>
          <pc:sldMk cId="874270473" sldId="7101"/>
        </pc:sldMkLst>
        <pc:spChg chg="mod">
          <ac:chgData name="Al Brooks" userId="34fc579134f071c1" providerId="LiveId" clId="{236E9E41-A263-41D2-9222-B24337B1BCD7}" dt="2021-04-05T21:36:47.014" v="4789"/>
          <ac:spMkLst>
            <pc:docMk/>
            <pc:sldMk cId="874270473" sldId="7101"/>
            <ac:spMk id="5" creationId="{00000000-0000-0000-0000-000000000000}"/>
          </ac:spMkLst>
        </pc:spChg>
      </pc:sldChg>
      <pc:sldChg chg="addSp modSp add mod">
        <pc:chgData name="Al Brooks" userId="34fc579134f071c1" providerId="LiveId" clId="{236E9E41-A263-41D2-9222-B24337B1BCD7}" dt="2021-04-07T21:04:31.646" v="8774" actId="1076"/>
        <pc:sldMkLst>
          <pc:docMk/>
          <pc:sldMk cId="2749714129" sldId="7120"/>
        </pc:sldMkLst>
        <pc:spChg chg="mod">
          <ac:chgData name="Al Brooks" userId="34fc579134f071c1" providerId="LiveId" clId="{236E9E41-A263-41D2-9222-B24337B1BCD7}" dt="2021-04-07T20:49:10.985" v="8499" actId="20577"/>
          <ac:spMkLst>
            <pc:docMk/>
            <pc:sldMk cId="2749714129" sldId="7120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6T18:59:42.487" v="5725" actId="20577"/>
          <ac:spMkLst>
            <pc:docMk/>
            <pc:sldMk cId="2749714129" sldId="7120"/>
            <ac:spMk id="21" creationId="{D800B438-E78B-4C04-8812-E548DC25F1FB}"/>
          </ac:spMkLst>
        </pc:spChg>
        <pc:spChg chg="add mod">
          <ac:chgData name="Al Brooks" userId="34fc579134f071c1" providerId="LiveId" clId="{236E9E41-A263-41D2-9222-B24337B1BCD7}" dt="2021-04-07T20:59:52.354" v="8627" actId="404"/>
          <ac:spMkLst>
            <pc:docMk/>
            <pc:sldMk cId="2749714129" sldId="7120"/>
            <ac:spMk id="84" creationId="{1E4CA931-4F33-432B-A87D-7EC64A9CF330}"/>
          </ac:spMkLst>
        </pc:spChg>
        <pc:spChg chg="add mod">
          <ac:chgData name="Al Brooks" userId="34fc579134f071c1" providerId="LiveId" clId="{236E9E41-A263-41D2-9222-B24337B1BCD7}" dt="2021-04-07T20:57:08.936" v="8588" actId="1076"/>
          <ac:spMkLst>
            <pc:docMk/>
            <pc:sldMk cId="2749714129" sldId="7120"/>
            <ac:spMk id="145" creationId="{8E7E113E-7593-4FF3-8E66-D9A8DDDC4DE0}"/>
          </ac:spMkLst>
        </pc:spChg>
        <pc:spChg chg="add mod">
          <ac:chgData name="Al Brooks" userId="34fc579134f071c1" providerId="LiveId" clId="{236E9E41-A263-41D2-9222-B24337B1BCD7}" dt="2021-04-07T20:57:17.078" v="8590" actId="1076"/>
          <ac:spMkLst>
            <pc:docMk/>
            <pc:sldMk cId="2749714129" sldId="7120"/>
            <ac:spMk id="146" creationId="{B8235C46-DAC6-4020-B9AF-945236E958E9}"/>
          </ac:spMkLst>
        </pc:spChg>
        <pc:spChg chg="add mod">
          <ac:chgData name="Al Brooks" userId="34fc579134f071c1" providerId="LiveId" clId="{236E9E41-A263-41D2-9222-B24337B1BCD7}" dt="2021-04-07T20:57:19.729" v="8591" actId="571"/>
          <ac:spMkLst>
            <pc:docMk/>
            <pc:sldMk cId="2749714129" sldId="7120"/>
            <ac:spMk id="147" creationId="{6011662D-B834-429B-84A0-2E235AE71E51}"/>
          </ac:spMkLst>
        </pc:spChg>
        <pc:spChg chg="add mod">
          <ac:chgData name="Al Brooks" userId="34fc579134f071c1" providerId="LiveId" clId="{236E9E41-A263-41D2-9222-B24337B1BCD7}" dt="2021-04-07T20:57:22.657" v="8592" actId="571"/>
          <ac:spMkLst>
            <pc:docMk/>
            <pc:sldMk cId="2749714129" sldId="7120"/>
            <ac:spMk id="148" creationId="{C61B311F-E59E-444D-9CA6-49BAD8A9981F}"/>
          </ac:spMkLst>
        </pc:spChg>
        <pc:spChg chg="add mod">
          <ac:chgData name="Al Brooks" userId="34fc579134f071c1" providerId="LiveId" clId="{236E9E41-A263-41D2-9222-B24337B1BCD7}" dt="2021-04-07T20:57:29.048" v="8595" actId="1076"/>
          <ac:spMkLst>
            <pc:docMk/>
            <pc:sldMk cId="2749714129" sldId="7120"/>
            <ac:spMk id="149" creationId="{5C406879-F72D-44CC-B390-031CCBD98C39}"/>
          </ac:spMkLst>
        </pc:spChg>
        <pc:spChg chg="add mod">
          <ac:chgData name="Al Brooks" userId="34fc579134f071c1" providerId="LiveId" clId="{236E9E41-A263-41D2-9222-B24337B1BCD7}" dt="2021-04-07T20:57:38.466" v="8596" actId="571"/>
          <ac:spMkLst>
            <pc:docMk/>
            <pc:sldMk cId="2749714129" sldId="7120"/>
            <ac:spMk id="150" creationId="{3F98CAD8-164A-45CC-9BC7-AC1D8BAAD7A6}"/>
          </ac:spMkLst>
        </pc:spChg>
        <pc:spChg chg="add mod">
          <ac:chgData name="Al Brooks" userId="34fc579134f071c1" providerId="LiveId" clId="{236E9E41-A263-41D2-9222-B24337B1BCD7}" dt="2021-04-07T20:57:40.740" v="8597" actId="571"/>
          <ac:spMkLst>
            <pc:docMk/>
            <pc:sldMk cId="2749714129" sldId="7120"/>
            <ac:spMk id="151" creationId="{0C2B0B35-CFF8-42B2-94BE-D168D6B4AE6D}"/>
          </ac:spMkLst>
        </pc:spChg>
        <pc:spChg chg="add mod">
          <ac:chgData name="Al Brooks" userId="34fc579134f071c1" providerId="LiveId" clId="{236E9E41-A263-41D2-9222-B24337B1BCD7}" dt="2021-04-07T20:57:43.849" v="8598" actId="571"/>
          <ac:spMkLst>
            <pc:docMk/>
            <pc:sldMk cId="2749714129" sldId="7120"/>
            <ac:spMk id="152" creationId="{C14C76F1-6364-4DDC-8D13-C143CC87D832}"/>
          </ac:spMkLst>
        </pc:spChg>
        <pc:spChg chg="add mod">
          <ac:chgData name="Al Brooks" userId="34fc579134f071c1" providerId="LiveId" clId="{236E9E41-A263-41D2-9222-B24337B1BCD7}" dt="2021-04-07T20:57:46.244" v="8599" actId="571"/>
          <ac:spMkLst>
            <pc:docMk/>
            <pc:sldMk cId="2749714129" sldId="7120"/>
            <ac:spMk id="153" creationId="{D0FA1907-4974-41EA-A2A4-C5462207AE47}"/>
          </ac:spMkLst>
        </pc:spChg>
        <pc:spChg chg="add mod">
          <ac:chgData name="Al Brooks" userId="34fc579134f071c1" providerId="LiveId" clId="{236E9E41-A263-41D2-9222-B24337B1BCD7}" dt="2021-04-07T20:57:50.108" v="8600" actId="571"/>
          <ac:spMkLst>
            <pc:docMk/>
            <pc:sldMk cId="2749714129" sldId="7120"/>
            <ac:spMk id="154" creationId="{DF0EDB8D-DCC0-4B37-ADB3-CBC80395F950}"/>
          </ac:spMkLst>
        </pc:spChg>
        <pc:spChg chg="add mod">
          <ac:chgData name="Al Brooks" userId="34fc579134f071c1" providerId="LiveId" clId="{236E9E41-A263-41D2-9222-B24337B1BCD7}" dt="2021-04-07T20:57:51.758" v="8601" actId="571"/>
          <ac:spMkLst>
            <pc:docMk/>
            <pc:sldMk cId="2749714129" sldId="7120"/>
            <ac:spMk id="155" creationId="{B0BA8764-AD3D-49B2-9ED0-3D4782F1D975}"/>
          </ac:spMkLst>
        </pc:spChg>
        <pc:spChg chg="add mod">
          <ac:chgData name="Al Brooks" userId="34fc579134f071c1" providerId="LiveId" clId="{236E9E41-A263-41D2-9222-B24337B1BCD7}" dt="2021-04-07T20:57:54.565" v="8602" actId="571"/>
          <ac:spMkLst>
            <pc:docMk/>
            <pc:sldMk cId="2749714129" sldId="7120"/>
            <ac:spMk id="156" creationId="{6AC310CD-565A-4D20-966A-8C6F3D42873D}"/>
          </ac:spMkLst>
        </pc:spChg>
        <pc:spChg chg="add mod">
          <ac:chgData name="Al Brooks" userId="34fc579134f071c1" providerId="LiveId" clId="{236E9E41-A263-41D2-9222-B24337B1BCD7}" dt="2021-04-07T20:58:04.204" v="8604" actId="1076"/>
          <ac:spMkLst>
            <pc:docMk/>
            <pc:sldMk cId="2749714129" sldId="7120"/>
            <ac:spMk id="157" creationId="{E4D3F090-BFEB-42F5-B425-56BD7F00A2D0}"/>
          </ac:spMkLst>
        </pc:spChg>
        <pc:spChg chg="add mod">
          <ac:chgData name="Al Brooks" userId="34fc579134f071c1" providerId="LiveId" clId="{236E9E41-A263-41D2-9222-B24337B1BCD7}" dt="2021-04-07T20:58:08.874" v="8606" actId="1076"/>
          <ac:spMkLst>
            <pc:docMk/>
            <pc:sldMk cId="2749714129" sldId="7120"/>
            <ac:spMk id="163" creationId="{94347FF2-69CC-4610-B00E-21C3C9037BF2}"/>
          </ac:spMkLst>
        </pc:spChg>
        <pc:spChg chg="add mod">
          <ac:chgData name="Al Brooks" userId="34fc579134f071c1" providerId="LiveId" clId="{236E9E41-A263-41D2-9222-B24337B1BCD7}" dt="2021-04-07T20:58:22.594" v="8607" actId="571"/>
          <ac:spMkLst>
            <pc:docMk/>
            <pc:sldMk cId="2749714129" sldId="7120"/>
            <ac:spMk id="213" creationId="{F06B753F-B54E-4485-BCC9-7660C1F9C2AA}"/>
          </ac:spMkLst>
        </pc:spChg>
        <pc:spChg chg="add mod">
          <ac:chgData name="Al Brooks" userId="34fc579134f071c1" providerId="LiveId" clId="{236E9E41-A263-41D2-9222-B24337B1BCD7}" dt="2021-04-07T20:58:25.698" v="8608" actId="571"/>
          <ac:spMkLst>
            <pc:docMk/>
            <pc:sldMk cId="2749714129" sldId="7120"/>
            <ac:spMk id="214" creationId="{ADDCC4D1-072C-4C1C-822B-26DA67B685B4}"/>
          </ac:spMkLst>
        </pc:spChg>
        <pc:spChg chg="add mod">
          <ac:chgData name="Al Brooks" userId="34fc579134f071c1" providerId="LiveId" clId="{236E9E41-A263-41D2-9222-B24337B1BCD7}" dt="2021-04-07T20:58:35.372" v="8609" actId="571"/>
          <ac:spMkLst>
            <pc:docMk/>
            <pc:sldMk cId="2749714129" sldId="7120"/>
            <ac:spMk id="215" creationId="{602BB040-8AA9-4332-852E-B970EB48C7E1}"/>
          </ac:spMkLst>
        </pc:spChg>
        <pc:spChg chg="add mod">
          <ac:chgData name="Al Brooks" userId="34fc579134f071c1" providerId="LiveId" clId="{236E9E41-A263-41D2-9222-B24337B1BCD7}" dt="2021-04-07T20:58:40.040" v="8610" actId="571"/>
          <ac:spMkLst>
            <pc:docMk/>
            <pc:sldMk cId="2749714129" sldId="7120"/>
            <ac:spMk id="216" creationId="{9C2F2F8F-8DBB-47ED-A528-50E83C00CFBB}"/>
          </ac:spMkLst>
        </pc:spChg>
        <pc:spChg chg="add mod">
          <ac:chgData name="Al Brooks" userId="34fc579134f071c1" providerId="LiveId" clId="{236E9E41-A263-41D2-9222-B24337B1BCD7}" dt="2021-04-07T20:58:45.900" v="8612" actId="1076"/>
          <ac:spMkLst>
            <pc:docMk/>
            <pc:sldMk cId="2749714129" sldId="7120"/>
            <ac:spMk id="222" creationId="{2042D135-6020-463F-ABBB-D1126480A2B0}"/>
          </ac:spMkLst>
        </pc:spChg>
        <pc:spChg chg="add mod">
          <ac:chgData name="Al Brooks" userId="34fc579134f071c1" providerId="LiveId" clId="{236E9E41-A263-41D2-9222-B24337B1BCD7}" dt="2021-04-07T20:58:48.321" v="8613" actId="571"/>
          <ac:spMkLst>
            <pc:docMk/>
            <pc:sldMk cId="2749714129" sldId="7120"/>
            <ac:spMk id="223" creationId="{BD6D3DB6-29D5-42F4-9AAE-EC44C56AA715}"/>
          </ac:spMkLst>
        </pc:spChg>
        <pc:spChg chg="add mod">
          <ac:chgData name="Al Brooks" userId="34fc579134f071c1" providerId="LiveId" clId="{236E9E41-A263-41D2-9222-B24337B1BCD7}" dt="2021-04-07T20:58:51.718" v="8614" actId="571"/>
          <ac:spMkLst>
            <pc:docMk/>
            <pc:sldMk cId="2749714129" sldId="7120"/>
            <ac:spMk id="224" creationId="{5F9DA75F-41F1-4BF7-AAB0-6E6C4AA2C3F0}"/>
          </ac:spMkLst>
        </pc:spChg>
        <pc:spChg chg="add mod">
          <ac:chgData name="Al Brooks" userId="34fc579134f071c1" providerId="LiveId" clId="{236E9E41-A263-41D2-9222-B24337B1BCD7}" dt="2021-04-07T20:59:40.760" v="8624" actId="1076"/>
          <ac:spMkLst>
            <pc:docMk/>
            <pc:sldMk cId="2749714129" sldId="7120"/>
            <ac:spMk id="226" creationId="{08D68019-D322-499C-9961-947F48122984}"/>
          </ac:spMkLst>
        </pc:spChg>
        <pc:spChg chg="add mod">
          <ac:chgData name="Al Brooks" userId="34fc579134f071c1" providerId="LiveId" clId="{236E9E41-A263-41D2-9222-B24337B1BCD7}" dt="2021-04-07T21:00:27.776" v="8639" actId="1076"/>
          <ac:spMkLst>
            <pc:docMk/>
            <pc:sldMk cId="2749714129" sldId="7120"/>
            <ac:spMk id="229" creationId="{EC56598C-5EC8-4CF0-AE77-FF1057CAC352}"/>
          </ac:spMkLst>
        </pc:spChg>
        <pc:spChg chg="add mod">
          <ac:chgData name="Al Brooks" userId="34fc579134f071c1" providerId="LiveId" clId="{236E9E41-A263-41D2-9222-B24337B1BCD7}" dt="2021-04-07T21:00:38.169" v="8640" actId="571"/>
          <ac:spMkLst>
            <pc:docMk/>
            <pc:sldMk cId="2749714129" sldId="7120"/>
            <ac:spMk id="230" creationId="{4F0DC4C9-5212-4805-A4F4-4B2C1032ACF8}"/>
          </ac:spMkLst>
        </pc:spChg>
        <pc:spChg chg="add mod">
          <ac:chgData name="Al Brooks" userId="34fc579134f071c1" providerId="LiveId" clId="{236E9E41-A263-41D2-9222-B24337B1BCD7}" dt="2021-04-07T21:02:53.982" v="8748" actId="1076"/>
          <ac:spMkLst>
            <pc:docMk/>
            <pc:sldMk cId="2749714129" sldId="7120"/>
            <ac:spMk id="245" creationId="{BE18128A-60FF-47A3-B5F5-4AAC1AFACDF8}"/>
          </ac:spMkLst>
        </pc:spChg>
        <pc:spChg chg="add mod">
          <ac:chgData name="Al Brooks" userId="34fc579134f071c1" providerId="LiveId" clId="{236E9E41-A263-41D2-9222-B24337B1BCD7}" dt="2021-04-07T21:01:18.556" v="8675" actId="108"/>
          <ac:spMkLst>
            <pc:docMk/>
            <pc:sldMk cId="2749714129" sldId="7120"/>
            <ac:spMk id="246" creationId="{5C9326FB-7464-432E-8A2B-679C9C291970}"/>
          </ac:spMkLst>
        </pc:spChg>
        <pc:spChg chg="add mod">
          <ac:chgData name="Al Brooks" userId="34fc579134f071c1" providerId="LiveId" clId="{236E9E41-A263-41D2-9222-B24337B1BCD7}" dt="2021-04-07T21:02:48.078" v="8747" actId="14100"/>
          <ac:spMkLst>
            <pc:docMk/>
            <pc:sldMk cId="2749714129" sldId="7120"/>
            <ac:spMk id="247" creationId="{44D80F91-48B8-43DC-82BB-B1622E1FFCBB}"/>
          </ac:spMkLst>
        </pc:spChg>
        <pc:spChg chg="add mod">
          <ac:chgData name="Al Brooks" userId="34fc579134f071c1" providerId="LiveId" clId="{236E9E41-A263-41D2-9222-B24337B1BCD7}" dt="2021-04-07T21:02:40.947" v="8745" actId="108"/>
          <ac:spMkLst>
            <pc:docMk/>
            <pc:sldMk cId="2749714129" sldId="7120"/>
            <ac:spMk id="250" creationId="{57FEB742-9DAA-4A25-840E-18A3BBB76538}"/>
          </ac:spMkLst>
        </pc:spChg>
        <pc:spChg chg="add mod">
          <ac:chgData name="Al Brooks" userId="34fc579134f071c1" providerId="LiveId" clId="{236E9E41-A263-41D2-9222-B24337B1BCD7}" dt="2021-04-07T21:03:21.226" v="8755" actId="1076"/>
          <ac:spMkLst>
            <pc:docMk/>
            <pc:sldMk cId="2749714129" sldId="7120"/>
            <ac:spMk id="251" creationId="{9FCE1885-0075-4B81-BE6D-095EFA02E4A1}"/>
          </ac:spMkLst>
        </pc:spChg>
        <pc:spChg chg="add mod">
          <ac:chgData name="Al Brooks" userId="34fc579134f071c1" providerId="LiveId" clId="{236E9E41-A263-41D2-9222-B24337B1BCD7}" dt="2021-04-07T21:04:31.646" v="8774" actId="1076"/>
          <ac:spMkLst>
            <pc:docMk/>
            <pc:sldMk cId="2749714129" sldId="7120"/>
            <ac:spMk id="253" creationId="{1D396F3E-5D72-45BF-9A26-AFF642A9B7EA}"/>
          </ac:spMkLst>
        </pc:spChg>
        <pc:picChg chg="add mod">
          <ac:chgData name="Al Brooks" userId="34fc579134f071c1" providerId="LiveId" clId="{236E9E41-A263-41D2-9222-B24337B1BCD7}" dt="2021-04-07T20:56:28.402" v="8581" actId="1076"/>
          <ac:picMkLst>
            <pc:docMk/>
            <pc:sldMk cId="2749714129" sldId="7120"/>
            <ac:picMk id="4" creationId="{67DE7F57-8EB0-4D14-A3A9-C9E600222172}"/>
          </ac:picMkLst>
        </pc:picChg>
        <pc:cxnChg chg="add mod">
          <ac:chgData name="Al Brooks" userId="34fc579134f071c1" providerId="LiveId" clId="{236E9E41-A263-41D2-9222-B24337B1BCD7}" dt="2021-04-07T20:59:26.647" v="8618" actId="108"/>
          <ac:cxnSpMkLst>
            <pc:docMk/>
            <pc:sldMk cId="2749714129" sldId="7120"/>
            <ac:cxnSpMk id="82" creationId="{68B3802A-95CB-4540-9631-CF6B3830E924}"/>
          </ac:cxnSpMkLst>
        </pc:cxnChg>
        <pc:cxnChg chg="add mod">
          <ac:chgData name="Al Brooks" userId="34fc579134f071c1" providerId="LiveId" clId="{236E9E41-A263-41D2-9222-B24337B1BCD7}" dt="2021-04-07T20:54:21.527" v="8554" actId="14100"/>
          <ac:cxnSpMkLst>
            <pc:docMk/>
            <pc:sldMk cId="2749714129" sldId="7120"/>
            <ac:cxnSpMk id="85" creationId="{46D1783D-D1B3-48D9-8B92-0BA864DBC49E}"/>
          </ac:cxnSpMkLst>
        </pc:cxnChg>
        <pc:cxnChg chg="add mod">
          <ac:chgData name="Al Brooks" userId="34fc579134f071c1" providerId="LiveId" clId="{236E9E41-A263-41D2-9222-B24337B1BCD7}" dt="2021-04-07T20:54:02.820" v="8550" actId="14100"/>
          <ac:cxnSpMkLst>
            <pc:docMk/>
            <pc:sldMk cId="2749714129" sldId="7120"/>
            <ac:cxnSpMk id="87" creationId="{593D1D0E-B121-460E-A910-A52CAD8CAFD4}"/>
          </ac:cxnSpMkLst>
        </pc:cxnChg>
        <pc:cxnChg chg="add mod">
          <ac:chgData name="Al Brooks" userId="34fc579134f071c1" providerId="LiveId" clId="{236E9E41-A263-41D2-9222-B24337B1BCD7}" dt="2021-04-07T20:54:41.538" v="8560" actId="14100"/>
          <ac:cxnSpMkLst>
            <pc:docMk/>
            <pc:sldMk cId="2749714129" sldId="7120"/>
            <ac:cxnSpMk id="89" creationId="{C8068513-961D-4137-B98B-FCE3CAE74D0B}"/>
          </ac:cxnSpMkLst>
        </pc:cxnChg>
        <pc:cxnChg chg="add mod">
          <ac:chgData name="Al Brooks" userId="34fc579134f071c1" providerId="LiveId" clId="{236E9E41-A263-41D2-9222-B24337B1BCD7}" dt="2021-04-07T20:55:25.167" v="8568" actId="14100"/>
          <ac:cxnSpMkLst>
            <pc:docMk/>
            <pc:sldMk cId="2749714129" sldId="7120"/>
            <ac:cxnSpMk id="91" creationId="{6564FA6F-7F31-41B9-BDB9-56A50E3EF91D}"/>
          </ac:cxnSpMkLst>
        </pc:cxnChg>
        <pc:cxnChg chg="add mod">
          <ac:chgData name="Al Brooks" userId="34fc579134f071c1" providerId="LiveId" clId="{236E9E41-A263-41D2-9222-B24337B1BCD7}" dt="2021-04-07T20:55:21.498" v="8567" actId="14100"/>
          <ac:cxnSpMkLst>
            <pc:docMk/>
            <pc:sldMk cId="2749714129" sldId="7120"/>
            <ac:cxnSpMk id="93" creationId="{BAD46F89-B442-424C-8ADD-BF88A92AE694}"/>
          </ac:cxnSpMkLst>
        </pc:cxnChg>
        <pc:cxnChg chg="add mod">
          <ac:chgData name="Al Brooks" userId="34fc579134f071c1" providerId="LiveId" clId="{236E9E41-A263-41D2-9222-B24337B1BCD7}" dt="2021-04-07T20:55:07.814" v="8564" actId="14100"/>
          <ac:cxnSpMkLst>
            <pc:docMk/>
            <pc:sldMk cId="2749714129" sldId="7120"/>
            <ac:cxnSpMk id="96" creationId="{383B56E2-EE92-439E-A482-CC87A247062D}"/>
          </ac:cxnSpMkLst>
        </pc:cxnChg>
        <pc:cxnChg chg="add mod">
          <ac:chgData name="Al Brooks" userId="34fc579134f071c1" providerId="LiveId" clId="{236E9E41-A263-41D2-9222-B24337B1BCD7}" dt="2021-04-07T20:55:55.373" v="8574" actId="14100"/>
          <ac:cxnSpMkLst>
            <pc:docMk/>
            <pc:sldMk cId="2749714129" sldId="7120"/>
            <ac:cxnSpMk id="98" creationId="{143B6382-B7F2-4E17-9804-4CF6AAE3A971}"/>
          </ac:cxnSpMkLst>
        </pc:cxnChg>
        <pc:cxnChg chg="add mod">
          <ac:chgData name="Al Brooks" userId="34fc579134f071c1" providerId="LiveId" clId="{236E9E41-A263-41D2-9222-B24337B1BCD7}" dt="2021-04-07T20:56:10.346" v="8576" actId="14100"/>
          <ac:cxnSpMkLst>
            <pc:docMk/>
            <pc:sldMk cId="2749714129" sldId="7120"/>
            <ac:cxnSpMk id="100" creationId="{7E923135-65D8-4589-80C1-D76D418F3035}"/>
          </ac:cxnSpMkLst>
        </pc:cxnChg>
        <pc:cxnChg chg="add mod">
          <ac:chgData name="Al Brooks" userId="34fc579134f071c1" providerId="LiveId" clId="{236E9E41-A263-41D2-9222-B24337B1BCD7}" dt="2021-04-07T20:56:18.801" v="8578" actId="1076"/>
          <ac:cxnSpMkLst>
            <pc:docMk/>
            <pc:sldMk cId="2749714129" sldId="7120"/>
            <ac:cxnSpMk id="102" creationId="{2E4B21FF-C7F6-4C12-92AD-335EB4400AAB}"/>
          </ac:cxnSpMkLst>
        </pc:cxnChg>
        <pc:cxnChg chg="add mod">
          <ac:chgData name="Al Brooks" userId="34fc579134f071c1" providerId="LiveId" clId="{236E9E41-A263-41D2-9222-B24337B1BCD7}" dt="2021-04-07T20:56:47.137" v="8585" actId="14100"/>
          <ac:cxnSpMkLst>
            <pc:docMk/>
            <pc:sldMk cId="2749714129" sldId="7120"/>
            <ac:cxnSpMk id="104" creationId="{A43F8A12-C127-4647-A966-0848074792CC}"/>
          </ac:cxnSpMkLst>
        </pc:cxnChg>
        <pc:cxnChg chg="add mod">
          <ac:chgData name="Al Brooks" userId="34fc579134f071c1" providerId="LiveId" clId="{236E9E41-A263-41D2-9222-B24337B1BCD7}" dt="2021-04-07T20:54:14.552" v="8553" actId="14100"/>
          <ac:cxnSpMkLst>
            <pc:docMk/>
            <pc:sldMk cId="2749714129" sldId="7120"/>
            <ac:cxnSpMk id="106" creationId="{25919863-8FB9-4D51-B7BC-CFDF733E7826}"/>
          </ac:cxnSpMkLst>
        </pc:cxnChg>
        <pc:cxnChg chg="add mod">
          <ac:chgData name="Al Brooks" userId="34fc579134f071c1" providerId="LiveId" clId="{236E9E41-A263-41D2-9222-B24337B1BCD7}" dt="2021-04-07T20:54:46.363" v="8561" actId="1076"/>
          <ac:cxnSpMkLst>
            <pc:docMk/>
            <pc:sldMk cId="2749714129" sldId="7120"/>
            <ac:cxnSpMk id="108" creationId="{005A8EBB-40CF-42E3-9210-2F0CDCC8BA87}"/>
          </ac:cxnSpMkLst>
        </pc:cxnChg>
        <pc:cxnChg chg="add mod">
          <ac:chgData name="Al Brooks" userId="34fc579134f071c1" providerId="LiveId" clId="{236E9E41-A263-41D2-9222-B24337B1BCD7}" dt="2021-04-07T20:55:01.163" v="8563" actId="14100"/>
          <ac:cxnSpMkLst>
            <pc:docMk/>
            <pc:sldMk cId="2749714129" sldId="7120"/>
            <ac:cxnSpMk id="110" creationId="{A92C431D-2A52-4EBD-B682-BBD0764C21A9}"/>
          </ac:cxnSpMkLst>
        </pc:cxnChg>
        <pc:cxnChg chg="add mod">
          <ac:chgData name="Al Brooks" userId="34fc579134f071c1" providerId="LiveId" clId="{236E9E41-A263-41D2-9222-B24337B1BCD7}" dt="2021-04-07T20:55:59.460" v="8575" actId="14100"/>
          <ac:cxnSpMkLst>
            <pc:docMk/>
            <pc:sldMk cId="2749714129" sldId="7120"/>
            <ac:cxnSpMk id="112" creationId="{B8822B01-0998-49A1-97C1-82C37E1280BD}"/>
          </ac:cxnSpMkLst>
        </pc:cxnChg>
        <pc:cxnChg chg="add mod">
          <ac:chgData name="Al Brooks" userId="34fc579134f071c1" providerId="LiveId" clId="{236E9E41-A263-41D2-9222-B24337B1BCD7}" dt="2021-04-07T20:52:24.824" v="8534" actId="14100"/>
          <ac:cxnSpMkLst>
            <pc:docMk/>
            <pc:sldMk cId="2749714129" sldId="7120"/>
            <ac:cxnSpMk id="114" creationId="{15E8B736-37AE-4EC6-AB76-620D128BD419}"/>
          </ac:cxnSpMkLst>
        </pc:cxnChg>
        <pc:cxnChg chg="add mod">
          <ac:chgData name="Al Brooks" userId="34fc579134f071c1" providerId="LiveId" clId="{236E9E41-A263-41D2-9222-B24337B1BCD7}" dt="2021-04-07T20:56:24.440" v="8579" actId="1076"/>
          <ac:cxnSpMkLst>
            <pc:docMk/>
            <pc:sldMk cId="2749714129" sldId="7120"/>
            <ac:cxnSpMk id="116" creationId="{4F437DCA-821A-4DFD-AB99-E5F7DFE50847}"/>
          </ac:cxnSpMkLst>
        </pc:cxnChg>
        <pc:cxnChg chg="add mod">
          <ac:chgData name="Al Brooks" userId="34fc579134f071c1" providerId="LiveId" clId="{236E9E41-A263-41D2-9222-B24337B1BCD7}" dt="2021-04-07T20:56:14.606" v="8577" actId="1076"/>
          <ac:cxnSpMkLst>
            <pc:docMk/>
            <pc:sldMk cId="2749714129" sldId="7120"/>
            <ac:cxnSpMk id="118" creationId="{16355BB8-E186-4088-8DE7-CFF0B842E43A}"/>
          </ac:cxnSpMkLst>
        </pc:cxnChg>
        <pc:cxnChg chg="add mod">
          <ac:chgData name="Al Brooks" userId="34fc579134f071c1" providerId="LiveId" clId="{236E9E41-A263-41D2-9222-B24337B1BCD7}" dt="2021-04-07T20:56:35.336" v="8583" actId="14100"/>
          <ac:cxnSpMkLst>
            <pc:docMk/>
            <pc:sldMk cId="2749714129" sldId="7120"/>
            <ac:cxnSpMk id="120" creationId="{90B7A85D-ECD1-4D54-8C67-55CCC8E73802}"/>
          </ac:cxnSpMkLst>
        </pc:cxnChg>
        <pc:cxnChg chg="add mod">
          <ac:chgData name="Al Brooks" userId="34fc579134f071c1" providerId="LiveId" clId="{236E9E41-A263-41D2-9222-B24337B1BCD7}" dt="2021-04-07T20:54:30" v="8556" actId="1076"/>
          <ac:cxnSpMkLst>
            <pc:docMk/>
            <pc:sldMk cId="2749714129" sldId="7120"/>
            <ac:cxnSpMk id="122" creationId="{393A204E-91D3-4F13-821C-28DF3EDDB99E}"/>
          </ac:cxnSpMkLst>
        </pc:cxnChg>
        <pc:cxnChg chg="add mod">
          <ac:chgData name="Al Brooks" userId="34fc579134f071c1" providerId="LiveId" clId="{236E9E41-A263-41D2-9222-B24337B1BCD7}" dt="2021-04-07T20:54:26.784" v="8555" actId="1076"/>
          <ac:cxnSpMkLst>
            <pc:docMk/>
            <pc:sldMk cId="2749714129" sldId="7120"/>
            <ac:cxnSpMk id="124" creationId="{7985FD79-A8E7-4A72-8DB0-B291252F5B75}"/>
          </ac:cxnSpMkLst>
        </pc:cxnChg>
        <pc:cxnChg chg="add mod">
          <ac:chgData name="Al Brooks" userId="34fc579134f071c1" providerId="LiveId" clId="{236E9E41-A263-41D2-9222-B24337B1BCD7}" dt="2021-04-07T20:55:14.429" v="8565" actId="1076"/>
          <ac:cxnSpMkLst>
            <pc:docMk/>
            <pc:sldMk cId="2749714129" sldId="7120"/>
            <ac:cxnSpMk id="126" creationId="{0A6D771B-913D-439C-928E-BC3C2273AFD2}"/>
          </ac:cxnSpMkLst>
        </pc:cxnChg>
        <pc:cxnChg chg="add mod">
          <ac:chgData name="Al Brooks" userId="34fc579134f071c1" providerId="LiveId" clId="{236E9E41-A263-41D2-9222-B24337B1BCD7}" dt="2021-04-07T20:55:49.891" v="8573" actId="1076"/>
          <ac:cxnSpMkLst>
            <pc:docMk/>
            <pc:sldMk cId="2749714129" sldId="7120"/>
            <ac:cxnSpMk id="129" creationId="{F34D0320-0B58-4C3D-8EF2-D96FDAD43CC2}"/>
          </ac:cxnSpMkLst>
        </pc:cxnChg>
        <pc:cxnChg chg="add mod">
          <ac:chgData name="Al Brooks" userId="34fc579134f071c1" providerId="LiveId" clId="{236E9E41-A263-41D2-9222-B24337B1BCD7}" dt="2021-04-07T20:59:15.877" v="8617" actId="14100"/>
          <ac:cxnSpMkLst>
            <pc:docMk/>
            <pc:sldMk cId="2749714129" sldId="7120"/>
            <ac:cxnSpMk id="225" creationId="{2BEED518-21CE-4CF5-86E9-3CC7E3C5B3C6}"/>
          </ac:cxnSpMkLst>
        </pc:cxnChg>
        <pc:cxnChg chg="add mod">
          <ac:chgData name="Al Brooks" userId="34fc579134f071c1" providerId="LiveId" clId="{236E9E41-A263-41D2-9222-B24337B1BCD7}" dt="2021-04-07T21:01:43.392" v="8693" actId="571"/>
          <ac:cxnSpMkLst>
            <pc:docMk/>
            <pc:sldMk cId="2749714129" sldId="7120"/>
            <ac:cxnSpMk id="248" creationId="{526AB355-F9DF-4269-B262-1A75889C0E8E}"/>
          </ac:cxnSpMkLst>
        </pc:cxnChg>
        <pc:cxnChg chg="add mod">
          <ac:chgData name="Al Brooks" userId="34fc579134f071c1" providerId="LiveId" clId="{236E9E41-A263-41D2-9222-B24337B1BCD7}" dt="2021-04-07T21:01:54.945" v="8707" actId="1036"/>
          <ac:cxnSpMkLst>
            <pc:docMk/>
            <pc:sldMk cId="2749714129" sldId="7120"/>
            <ac:cxnSpMk id="249" creationId="{C1E9DDCA-BDE3-4043-8210-8B27C33D79FD}"/>
          </ac:cxnSpMkLst>
        </pc:cxnChg>
        <pc:cxnChg chg="add mod">
          <ac:chgData name="Al Brooks" userId="34fc579134f071c1" providerId="LiveId" clId="{236E9E41-A263-41D2-9222-B24337B1BCD7}" dt="2021-04-07T21:03:36.195" v="8757" actId="14100"/>
          <ac:cxnSpMkLst>
            <pc:docMk/>
            <pc:sldMk cId="2749714129" sldId="7120"/>
            <ac:cxnSpMk id="252" creationId="{AF461541-D98E-4F7C-B446-31DEFFF639A3}"/>
          </ac:cxnSpMkLst>
        </pc:cxnChg>
        <pc:cxnChg chg="add mod">
          <ac:chgData name="Al Brooks" userId="34fc579134f071c1" providerId="LiveId" clId="{236E9E41-A263-41D2-9222-B24337B1BCD7}" dt="2021-04-07T21:04:21.505" v="8772" actId="14100"/>
          <ac:cxnSpMkLst>
            <pc:docMk/>
            <pc:sldMk cId="2749714129" sldId="7120"/>
            <ac:cxnSpMk id="254" creationId="{5693C27C-2EA1-4FDE-8144-9A6095C62FA3}"/>
          </ac:cxnSpMkLst>
        </pc:cxnChg>
        <pc:cxnChg chg="add mod">
          <ac:chgData name="Al Brooks" userId="34fc579134f071c1" providerId="LiveId" clId="{236E9E41-A263-41D2-9222-B24337B1BCD7}" dt="2021-04-07T21:04:27.052" v="8773" actId="571"/>
          <ac:cxnSpMkLst>
            <pc:docMk/>
            <pc:sldMk cId="2749714129" sldId="7120"/>
            <ac:cxnSpMk id="255" creationId="{C799244B-C755-46F9-AE59-0B423BD7C288}"/>
          </ac:cxnSpMkLst>
        </pc:cxnChg>
      </pc:sldChg>
      <pc:sldChg chg="modSp add mod ord">
        <pc:chgData name="Al Brooks" userId="34fc579134f071c1" providerId="LiveId" clId="{236E9E41-A263-41D2-9222-B24337B1BCD7}" dt="2021-04-07T18:08:46.350" v="7751"/>
        <pc:sldMkLst>
          <pc:docMk/>
          <pc:sldMk cId="2100457635" sldId="7121"/>
        </pc:sldMkLst>
        <pc:spChg chg="mod">
          <ac:chgData name="Al Brooks" userId="34fc579134f071c1" providerId="LiveId" clId="{236E9E41-A263-41D2-9222-B24337B1BCD7}" dt="2021-04-07T18:08:46.350" v="7751"/>
          <ac:spMkLst>
            <pc:docMk/>
            <pc:sldMk cId="2100457635" sldId="7121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7T18:08:16.653" v="7727" actId="20577"/>
          <ac:spMkLst>
            <pc:docMk/>
            <pc:sldMk cId="2100457635" sldId="7121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236E9E41-A263-41D2-9222-B24337B1BCD7}" dt="2021-04-06T21:18:44.649" v="7058" actId="2696"/>
        <pc:sldMkLst>
          <pc:docMk/>
          <pc:sldMk cId="2952844850" sldId="7121"/>
        </pc:sldMkLst>
        <pc:spChg chg="mod">
          <ac:chgData name="Al Brooks" userId="34fc579134f071c1" providerId="LiveId" clId="{236E9E41-A263-41D2-9222-B24337B1BCD7}" dt="2021-04-06T19:02:01.675" v="5949" actId="20577"/>
          <ac:spMkLst>
            <pc:docMk/>
            <pc:sldMk cId="2952844850" sldId="7121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6T20:44:57.481" v="6716" actId="167"/>
          <ac:spMkLst>
            <pc:docMk/>
            <pc:sldMk cId="2952844850" sldId="7121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87" creationId="{29DEFED7-CF35-4667-970E-1A5BCDD75E77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88" creationId="{E98DCB08-6ED3-4020-ABE7-CBCBA6223E9D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89" creationId="{75E8FBC3-A68B-4663-93F7-0DC178924B6C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0" creationId="{3F7FA4F0-E382-4F0C-98AD-4CFB747C0825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1" creationId="{9D282089-921D-4D8F-8128-640613649089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2" creationId="{29E839F8-CAD0-47AF-B1C3-AF6B210DEE1A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3" creationId="{D0DFA87E-93B4-40F6-8044-9A31290AA92B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4" creationId="{C37160CE-3EAF-49E6-9D54-D66E40DBF41F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5" creationId="{D1B00A04-CD25-47C9-A676-EFC6A94B3047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6" creationId="{066FC211-2C0A-4915-B5E5-55E3AEE08A0E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8" creationId="{A484DF76-82A1-4564-8110-50CE4586B819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99" creationId="{0C5EE6D0-D59C-4BB2-A0C5-C38BF0163A83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05" creationId="{EFE6C2E2-C470-4AD1-99EB-A29068A6C9BD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06" creationId="{D10C0D5A-A9E6-49E3-8EE8-9518CDC4D5C5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45" creationId="{17EF3927-8AB1-47EE-BD81-80BFA94B9A8D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46" creationId="{D1F68615-28C7-4739-8208-BC0071A39786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47" creationId="{211C2D10-3C9A-40DE-A32C-7602EFEF37D0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48" creationId="{5D20689F-FE59-437D-A6E3-4FFAE6373087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49" creationId="{E8122F18-7DDD-4FC5-AF5C-E96079A1D68A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55" creationId="{CD920111-C4DC-4B77-B08D-B23DFA624B00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156" creationId="{F9B43956-145C-40E0-AD55-82C8286AFF0D}"/>
          </ac:spMkLst>
        </pc:spChg>
        <pc:spChg chg="mod">
          <ac:chgData name="Al Brooks" userId="34fc579134f071c1" providerId="LiveId" clId="{236E9E41-A263-41D2-9222-B24337B1BCD7}" dt="2021-04-06T21:16:15.580" v="7040" actId="14100"/>
          <ac:spMkLst>
            <pc:docMk/>
            <pc:sldMk cId="2952844850" sldId="7121"/>
            <ac:spMk id="158" creationId="{D114F04C-AAEB-4036-89E5-629DB1FD5FD8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66" creationId="{5F085012-83A5-4B01-984B-553A089D8A39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67" creationId="{75631F13-0132-4303-BFE0-4399838D6508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68" creationId="{606B7957-09F5-4A3E-8324-4FD6055976D6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69" creationId="{A08A02C7-D47D-4848-B37F-BF606E13ACBC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70" creationId="{8D57607B-71CF-49A3-B67F-786452B179AD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71" creationId="{F8096CA0-C15F-4D6A-9D5E-1881F199D271}"/>
          </ac:spMkLst>
        </pc:spChg>
        <pc:spChg chg="add mod">
          <ac:chgData name="Al Brooks" userId="34fc579134f071c1" providerId="LiveId" clId="{236E9E41-A263-41D2-9222-B24337B1BCD7}" dt="2021-04-06T21:14:48.416" v="6990"/>
          <ac:spMkLst>
            <pc:docMk/>
            <pc:sldMk cId="2952844850" sldId="7121"/>
            <ac:spMk id="172" creationId="{1E1F1D31-D652-4697-80E9-03EA1997CEDD}"/>
          </ac:spMkLst>
        </pc:spChg>
        <pc:spChg chg="add mod">
          <ac:chgData name="Al Brooks" userId="34fc579134f071c1" providerId="LiveId" clId="{236E9E41-A263-41D2-9222-B24337B1BCD7}" dt="2021-04-06T21:15:20.840" v="6997" actId="1076"/>
          <ac:spMkLst>
            <pc:docMk/>
            <pc:sldMk cId="2952844850" sldId="7121"/>
            <ac:spMk id="173" creationId="{39189049-1499-47C5-B3CD-FBDD3773072E}"/>
          </ac:spMkLst>
        </pc:spChg>
        <pc:spChg chg="add del mod">
          <ac:chgData name="Al Brooks" userId="34fc579134f071c1" providerId="LiveId" clId="{236E9E41-A263-41D2-9222-B24337B1BCD7}" dt="2021-04-06T21:15:38.569" v="7000" actId="478"/>
          <ac:spMkLst>
            <pc:docMk/>
            <pc:sldMk cId="2952844850" sldId="7121"/>
            <ac:spMk id="176" creationId="{F53306ED-10BC-4B0E-9BF4-8D9F67C91D07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213" creationId="{DFD653FD-73C4-4624-8FA0-64DEF8B44CC2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214" creationId="{035D0FDC-29DA-4442-B5E3-206947AB00C4}"/>
          </ac:spMkLst>
        </pc:spChg>
        <pc:spChg chg="del">
          <ac:chgData name="Al Brooks" userId="34fc579134f071c1" providerId="LiveId" clId="{236E9E41-A263-41D2-9222-B24337B1BCD7}" dt="2021-04-06T21:18:39.102" v="7057" actId="478"/>
          <ac:spMkLst>
            <pc:docMk/>
            <pc:sldMk cId="2952844850" sldId="7121"/>
            <ac:spMk id="215" creationId="{6134BD44-970D-48DE-A67F-443276BF9AC7}"/>
          </ac:spMkLst>
        </pc:spChg>
        <pc:picChg chg="add mod ord">
          <ac:chgData name="Al Brooks" userId="34fc579134f071c1" providerId="LiveId" clId="{236E9E41-A263-41D2-9222-B24337B1BCD7}" dt="2021-04-06T20:44:52.255" v="6714" actId="167"/>
          <ac:picMkLst>
            <pc:docMk/>
            <pc:sldMk cId="2952844850" sldId="7121"/>
            <ac:picMk id="159" creationId="{DD22B396-3860-4EA8-80CC-FAD62E052DB7}"/>
          </ac:picMkLst>
        </pc:pic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86" creationId="{878BFCC6-5D09-4E2A-8A20-BFA0BAE086DD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97" creationId="{A4A856D0-3F8E-4C71-A564-C623CAF40653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0" creationId="{7654B3C8-6B58-4BE5-8085-19BB4D18E481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1" creationId="{DC01074D-41BE-48F7-8597-FA22A9A6DBE6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2" creationId="{8C8B261F-297A-4A0B-B300-6C4DA7A32B7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3" creationId="{EB6C9A69-C515-446E-B36E-5357548ACE16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4" creationId="{8E52656E-42DA-4B5A-A684-9E8A831F7C2C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7" creationId="{F09E5158-E0F0-4AA8-BE77-3BCD3971CE9D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8" creationId="{261769EF-B352-423C-9E25-33819D40329E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09" creationId="{0BC362E1-5B5A-47C5-8309-4E2C4AE236B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0" creationId="{817ECB73-ADC1-4F1F-BB95-39137B64CAE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1" creationId="{D6F39AAB-9EFF-421F-AAB2-B7E8E63DA5CE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2" creationId="{33637638-7993-48D5-99A9-681C96652FE8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3" creationId="{94305463-A3BB-4B5B-BD36-BD81DB7F85F0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4" creationId="{97C3141D-BE25-4B50-BB50-C33F19A9AEA9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5" creationId="{8710C2F8-6BBD-455D-B887-7AC5165A669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6" creationId="{5F0D484C-9294-4C0C-8476-E7D943F33E41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7" creationId="{45DD70A9-6B21-49A4-BC79-EC6F82218CAC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8" creationId="{88048521-FC84-4F24-92BA-1B3FBF237FA9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19" creationId="{79FF71A2-C3BC-421D-BB1E-E0476BD8118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0" creationId="{5C8BAD80-6785-4C41-92B4-A87E08037BF4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1" creationId="{DA51D870-6DDF-4871-9253-1A06D13D0FC1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2" creationId="{E2EDE26C-A3BA-4A98-AE36-0156CAAD7FB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3" creationId="{6C85B4B6-2E76-4BB5-9C76-FB1C638AA3A5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4" creationId="{CFE567A7-C4D4-4A26-8C9F-73DBD5A58FA0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5" creationId="{A902F1B0-48E7-4B4E-8D07-9E455B449803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6" creationId="{FECE5B59-39F8-44DF-95AD-D80710F69794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7" creationId="{B2AF9B58-786C-4DA9-8745-804C4141FF3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8" creationId="{9763AF9E-487C-47B0-8873-F6AA50FFB51C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29" creationId="{89B56ADB-00BE-44F5-84A2-48F6A0F1B847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0" creationId="{AB692D2F-E274-417A-BC6D-9689C14401E5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1" creationId="{C209FF32-B2C1-45C5-9DB2-3D517DA3A573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2" creationId="{4963C887-5D03-44C3-B264-B272F073554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3" creationId="{F3A44626-1616-4030-973A-97AD52695478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4" creationId="{D0BD6DED-ABAC-4D67-8E1A-88FC376A3EB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5" creationId="{D28E2199-80B8-4966-9294-3342A87C84A3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6" creationId="{F7799FA6-EBD5-4380-B3B9-A3EB50E34A6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7" creationId="{75BFA3D2-FB5B-4947-B824-E63C28A1C6E0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8" creationId="{66438C6D-08AF-4E99-AC44-B26806D03548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39" creationId="{07133F14-2792-4B86-A4A9-8BC2051DEA2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40" creationId="{BEDD9C05-4653-49A6-BAC7-5A93463A9B39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41" creationId="{4270CCFE-ADF7-4031-B3F1-B251625DC6B9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42" creationId="{B47B442C-8816-4B4E-9A7D-B1E6A3233417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43" creationId="{C7749D55-F442-462A-A052-53C9102E7A19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44" creationId="{1D1443EE-C8EE-4054-9813-977AADE760A4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0" creationId="{6F7EED3A-4E9C-4036-AE15-372E21A90706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1" creationId="{07216033-D0C2-4201-A67B-786AF5AFB4AD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2" creationId="{33BE7800-3917-4DF1-ACB4-FA4973FC222C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3" creationId="{A738FA5A-BFF4-452F-8E75-545C5E984F78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4" creationId="{48EDCD98-868E-47AE-B752-AAFE85463A3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57" creationId="{F2E3ED76-C67B-40CD-974B-6F8667788935}"/>
          </ac:cxnSpMkLst>
        </pc:cxnChg>
        <pc:cxnChg chg="add mod">
          <ac:chgData name="Al Brooks" userId="34fc579134f071c1" providerId="LiveId" clId="{236E9E41-A263-41D2-9222-B24337B1BCD7}" dt="2021-04-06T21:14:48.416" v="6990"/>
          <ac:cxnSpMkLst>
            <pc:docMk/>
            <pc:sldMk cId="2952844850" sldId="7121"/>
            <ac:cxnSpMk id="160" creationId="{A3411B6E-B378-4E58-9430-C47CE1EB4A5A}"/>
          </ac:cxnSpMkLst>
        </pc:cxnChg>
        <pc:cxnChg chg="add mod">
          <ac:chgData name="Al Brooks" userId="34fc579134f071c1" providerId="LiveId" clId="{236E9E41-A263-41D2-9222-B24337B1BCD7}" dt="2021-04-06T21:14:48.416" v="6990"/>
          <ac:cxnSpMkLst>
            <pc:docMk/>
            <pc:sldMk cId="2952844850" sldId="7121"/>
            <ac:cxnSpMk id="161" creationId="{9A9B4A78-EFBB-4635-A2A0-6862A94B1F50}"/>
          </ac:cxnSpMkLst>
        </pc:cxnChg>
        <pc:cxnChg chg="add mod">
          <ac:chgData name="Al Brooks" userId="34fc579134f071c1" providerId="LiveId" clId="{236E9E41-A263-41D2-9222-B24337B1BCD7}" dt="2021-04-06T21:14:48.416" v="6990"/>
          <ac:cxnSpMkLst>
            <pc:docMk/>
            <pc:sldMk cId="2952844850" sldId="7121"/>
            <ac:cxnSpMk id="162" creationId="{3241E14B-E096-4A84-8ABC-0D582FB2C86F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163" creationId="{2718F840-D487-46CA-BF96-2E0AC34E86ED}"/>
          </ac:cxnSpMkLst>
        </pc:cxnChg>
        <pc:cxnChg chg="add mod">
          <ac:chgData name="Al Brooks" userId="34fc579134f071c1" providerId="LiveId" clId="{236E9E41-A263-41D2-9222-B24337B1BCD7}" dt="2021-04-06T21:14:48.416" v="6990"/>
          <ac:cxnSpMkLst>
            <pc:docMk/>
            <pc:sldMk cId="2952844850" sldId="7121"/>
            <ac:cxnSpMk id="164" creationId="{A110109B-78D3-40E5-A907-05054EB39D2B}"/>
          </ac:cxnSpMkLst>
        </pc:cxnChg>
        <pc:cxnChg chg="add mod">
          <ac:chgData name="Al Brooks" userId="34fc579134f071c1" providerId="LiveId" clId="{236E9E41-A263-41D2-9222-B24337B1BCD7}" dt="2021-04-06T21:14:48.416" v="6990"/>
          <ac:cxnSpMkLst>
            <pc:docMk/>
            <pc:sldMk cId="2952844850" sldId="7121"/>
            <ac:cxnSpMk id="165" creationId="{C6B9A32C-F120-4737-BDAA-D0877073C511}"/>
          </ac:cxnSpMkLst>
        </pc:cxnChg>
        <pc:cxnChg chg="add mod">
          <ac:chgData name="Al Brooks" userId="34fc579134f071c1" providerId="LiveId" clId="{236E9E41-A263-41D2-9222-B24337B1BCD7}" dt="2021-04-06T21:16:09.920" v="7038" actId="14100"/>
          <ac:cxnSpMkLst>
            <pc:docMk/>
            <pc:sldMk cId="2952844850" sldId="7121"/>
            <ac:cxnSpMk id="174" creationId="{57A9CF08-7207-4881-8137-493C8BD2B3F9}"/>
          </ac:cxnSpMkLst>
        </pc:cxnChg>
        <pc:cxnChg chg="add mod">
          <ac:chgData name="Al Brooks" userId="34fc579134f071c1" providerId="LiveId" clId="{236E9E41-A263-41D2-9222-B24337B1BCD7}" dt="2021-04-06T21:15:18.238" v="6996" actId="14100"/>
          <ac:cxnSpMkLst>
            <pc:docMk/>
            <pc:sldMk cId="2952844850" sldId="7121"/>
            <ac:cxnSpMk id="175" creationId="{F0DD91EE-6324-4E40-832F-2BCDC7CBE0BC}"/>
          </ac:cxnSpMkLst>
        </pc:cxnChg>
        <pc:cxnChg chg="add del mod">
          <ac:chgData name="Al Brooks" userId="34fc579134f071c1" providerId="LiveId" clId="{236E9E41-A263-41D2-9222-B24337B1BCD7}" dt="2021-04-06T21:15:12.616" v="6994" actId="478"/>
          <ac:cxnSpMkLst>
            <pc:docMk/>
            <pc:sldMk cId="2952844850" sldId="7121"/>
            <ac:cxnSpMk id="177" creationId="{6AB2B638-3CF4-4757-B10F-61942FEA37DE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216" creationId="{64068EFA-B928-4885-B4DD-B6D3256F815E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222" creationId="{B5E94A8A-BEBE-4CBA-8482-B0062280D87B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223" creationId="{73832515-5A0D-4BCE-9114-91A8C2570722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224" creationId="{0CF28690-FC4E-4576-B822-F4DCB0384C82}"/>
          </ac:cxnSpMkLst>
        </pc:cxnChg>
        <pc:cxnChg chg="del">
          <ac:chgData name="Al Brooks" userId="34fc579134f071c1" providerId="LiveId" clId="{236E9E41-A263-41D2-9222-B24337B1BCD7}" dt="2021-04-06T21:18:39.102" v="7057" actId="478"/>
          <ac:cxnSpMkLst>
            <pc:docMk/>
            <pc:sldMk cId="2952844850" sldId="7121"/>
            <ac:cxnSpMk id="225" creationId="{35496441-EA46-46B8-BBEF-1419E368128B}"/>
          </ac:cxnSpMkLst>
        </pc:cxnChg>
      </pc:sldChg>
      <pc:sldChg chg="add del">
        <pc:chgData name="Al Brooks" userId="34fc579134f071c1" providerId="LiveId" clId="{236E9E41-A263-41D2-9222-B24337B1BCD7}" dt="2021-04-07T18:08:03.198" v="7720" actId="47"/>
        <pc:sldMkLst>
          <pc:docMk/>
          <pc:sldMk cId="3697407808" sldId="7121"/>
        </pc:sldMkLst>
      </pc:sldChg>
      <pc:sldChg chg="addSp delSp modSp add del mod chgLayout">
        <pc:chgData name="Al Brooks" userId="34fc579134f071c1" providerId="LiveId" clId="{236E9E41-A263-41D2-9222-B24337B1BCD7}" dt="2021-04-07T18:07:56.788" v="7718" actId="47"/>
        <pc:sldMkLst>
          <pc:docMk/>
          <pc:sldMk cId="1858277145" sldId="7122"/>
        </pc:sldMkLst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" creationId="{BC1EA356-AA12-4342-A103-DCF6D5B50FEE}"/>
          </ac:spMkLst>
        </pc:spChg>
        <pc:spChg chg="mod ord">
          <ac:chgData name="Al Brooks" userId="34fc579134f071c1" providerId="LiveId" clId="{236E9E41-A263-41D2-9222-B24337B1BCD7}" dt="2021-04-06T20:43:34.317" v="6654" actId="700"/>
          <ac:spMkLst>
            <pc:docMk/>
            <pc:sldMk cId="1858277145" sldId="7122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6T20:44:30.588" v="6707" actId="1076"/>
          <ac:spMkLst>
            <pc:docMk/>
            <pc:sldMk cId="1858277145" sldId="7122"/>
            <ac:spMk id="21" creationId="{D800B438-E78B-4C04-8812-E548DC25F1FB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19" creationId="{3E9AA2B5-26B1-436D-8BE5-BF4AE32B25E3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1" creationId="{4BB43BED-1945-48C3-A05F-226FA47B7E48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2" creationId="{FDC06482-B289-440C-A0AB-FAE123A87C07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3" creationId="{8D2A894C-8862-44BC-B709-DFA2A86A761B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6" creationId="{C52F4331-5E45-43FD-9428-2C01E903F3D4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8" creationId="{834AA9A8-E6E1-4C5B-A29C-38294A54A760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29" creationId="{9C0BC246-03DD-4CE2-9F59-266152DB918C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0" creationId="{0A9BED31-4F13-45B0-B426-32637BBC2A03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1" creationId="{8838BB84-4F0C-4BAA-83BC-3A4185D3008A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4" creationId="{AEC306B9-8DE5-4963-9648-7B12A737CA41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5" creationId="{4606D6BC-AD2E-421C-BBEC-2CCA9402408D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6" creationId="{0A7334B2-061F-47DF-A117-87DBD63E17F6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7" creationId="{89C6AB43-053F-431C-BF2D-189C3CFC60B2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8" creationId="{8EED8E1F-DE24-4EB5-BD05-9B36E97A4590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39" creationId="{141AE8AF-5B9B-4083-A015-A1C1C2D26A36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0" creationId="{764E7C75-6502-4E5C-9302-346CF7670975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1" creationId="{B53C88AC-1A1F-405B-AD79-08EAFD315B8D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2" creationId="{DF9956E5-DCE4-47E0-8044-4A0ABDF8B5BB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3" creationId="{F178E1A6-CB70-4E21-B50B-A1926FBAE10B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4" creationId="{6347A5BD-B94E-44E3-95FE-56377B06868C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5" creationId="{09FACE50-A60A-46B9-8771-C2806CAB4C00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6" creationId="{349F47FB-AD09-4AB7-9AF3-5F308F7B2F78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7" creationId="{399FEA8C-DA4D-4FFA-99BF-4AEBDED0FB94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8" creationId="{D5C7BCB0-C62F-4E20-B2F6-803B30367ACF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49" creationId="{B97D3594-9DEB-4E46-AFDD-924DE7265986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50" creationId="{67B10E9B-0B79-4F2E-9C91-C596AD1084FC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51" creationId="{A428D764-BEA3-49B1-8A8D-1FD857C2D499}"/>
          </ac:spMkLst>
        </pc:spChg>
        <pc:spChg chg="add mod">
          <ac:chgData name="Al Brooks" userId="34fc579134f071c1" providerId="LiveId" clId="{236E9E41-A263-41D2-9222-B24337B1BCD7}" dt="2021-04-06T20:44:15.375" v="6702"/>
          <ac:spMkLst>
            <pc:docMk/>
            <pc:sldMk cId="1858277145" sldId="7122"/>
            <ac:spMk id="152" creationId="{F69DAEFA-094D-44D1-A044-3338AC015368}"/>
          </ac:spMkLst>
        </pc:spChg>
        <pc:spChg chg="del mod">
          <ac:chgData name="Al Brooks" userId="34fc579134f071c1" providerId="LiveId" clId="{236E9E41-A263-41D2-9222-B24337B1BCD7}" dt="2021-04-06T20:44:24.835" v="6705" actId="478"/>
          <ac:spMkLst>
            <pc:docMk/>
            <pc:sldMk cId="1858277145" sldId="7122"/>
            <ac:spMk id="153" creationId="{1F8F5836-7548-413C-BECA-5AA63DD934A3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2" creationId="{814AAE56-483D-4393-958F-62AC024E2BD2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178" creationId="{58AD4589-C940-4B3A-B426-E89BB9859B64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21" creationId="{68FD4F3E-0F63-4A17-BC12-C80420F32F69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28" creationId="{22168355-CB25-468F-BA04-EFAEEA21BDB1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6T20:44:33.970" v="6708" actId="478"/>
          <ac:spMkLst>
            <pc:docMk/>
            <pc:sldMk cId="1858277145" sldId="7122"/>
            <ac:spMk id="232" creationId="{819AFA96-EEDE-4161-BAAB-3CEFDF1596C7}"/>
          </ac:spMkLst>
        </pc:spChg>
        <pc:picChg chg="del mod modCrop">
          <ac:chgData name="Al Brooks" userId="34fc579134f071c1" providerId="LiveId" clId="{236E9E41-A263-41D2-9222-B24337B1BCD7}" dt="2021-04-06T20:44:21.644" v="6704" actId="21"/>
          <ac:picMkLst>
            <pc:docMk/>
            <pc:sldMk cId="1858277145" sldId="7122"/>
            <ac:picMk id="7" creationId="{DA89FE58-3641-4C0E-99ED-24F088B3667F}"/>
          </ac:picMkLst>
        </pc:picChg>
        <pc:picChg chg="add mod">
          <ac:chgData name="Al Brooks" userId="34fc579134f071c1" providerId="LiveId" clId="{236E9E41-A263-41D2-9222-B24337B1BCD7}" dt="2021-04-06T20:44:26.885" v="6706"/>
          <ac:picMkLst>
            <pc:docMk/>
            <pc:sldMk cId="1858277145" sldId="7122"/>
            <ac:picMk id="154" creationId="{EE3E1043-C86C-4048-A83B-6165B82E6244}"/>
          </ac:picMkLst>
        </pc:pic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84" creationId="{BC2BC25C-32BA-4B43-940F-858875C32BB3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86" creationId="{A826B6C9-1C6E-4C53-8DA7-E5F3A32F6A5A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88" creationId="{51F08D12-9073-4EB3-85A6-C8E4A8FBB963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90" creationId="{BC59C7C2-E3B6-4CF1-B245-97CA960385D9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92" creationId="{D1706C2C-E10A-4796-B126-0207670ECA62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95" creationId="{F400C9F7-7CB2-4407-931D-5A5C492F0F60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97" creationId="{B6A21BEF-A338-4C07-906C-3F3296772582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99" creationId="{EEA63914-9806-48D6-B588-A05E5A228DD3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01" creationId="{B9C48F54-94E2-4B0D-B5DB-EF9E8315AE07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03" creationId="{53368983-9554-49B6-B114-B51E53F1E114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05" creationId="{48FD6E28-E4AD-433F-B56E-B0F75D4EE736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07" creationId="{53306F23-E2AE-4268-8D91-BEC2FCF59B9A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09" creationId="{97B2C154-984D-42D8-A824-F8655881D79D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11" creationId="{35DA7F57-A59F-4456-9876-326BE0BA671E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13" creationId="{6E05ADAA-F401-4385-8BB2-A9F3F79F2C46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15" creationId="{F213D1B5-383C-47AC-90DC-967A4A6F1B3A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17" creationId="{7B174544-FEC2-4168-A151-3705399D5EFE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20" creationId="{4D7638E6-6D5A-41E5-A393-30700E88AE3D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24" creationId="{FC20F517-1A5B-4722-AF03-96EA4AF95B49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25" creationId="{6D2C8D23-7DBC-4496-B2B0-48CC186D99FC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27" creationId="{754E37E9-45E1-4E17-BB04-1B083E45D5A9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32" creationId="{88918997-EDAA-4495-B4D1-4187F6CD5D5A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133" creationId="{82FEF002-516B-45F5-8AC3-199BC9DB0EB1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2" creationId="{BFA2A683-FF69-467B-B762-298B8F866E43}"/>
          </ac:cxnSpMkLst>
        </pc:cxnChg>
        <pc:cxnChg chg="del mod">
          <ac:chgData name="Al Brooks" userId="34fc579134f071c1" providerId="LiveId" clId="{236E9E41-A263-41D2-9222-B24337B1BCD7}" dt="2021-04-06T20:44:24.835" v="6705" actId="478"/>
          <ac:cxnSpMkLst>
            <pc:docMk/>
            <pc:sldMk cId="1858277145" sldId="7122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12" creationId="{49561F36-F7AA-4C0F-96BF-FE4D01C1EBD9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6T20:44:33.970" v="6708" actId="478"/>
          <ac:cxnSpMkLst>
            <pc:docMk/>
            <pc:sldMk cId="1858277145" sldId="712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36E9E41-A263-41D2-9222-B24337B1BCD7}" dt="2021-04-07T21:24:09.570" v="8978" actId="47"/>
        <pc:sldMkLst>
          <pc:docMk/>
          <pc:sldMk cId="2162990700" sldId="7122"/>
        </pc:sldMkLst>
        <pc:spChg chg="mod">
          <ac:chgData name="Al Brooks" userId="34fc579134f071c1" providerId="LiveId" clId="{236E9E41-A263-41D2-9222-B24337B1BCD7}" dt="2021-04-07T18:11:28.293" v="7928" actId="20577"/>
          <ac:spMkLst>
            <pc:docMk/>
            <pc:sldMk cId="2162990700" sldId="7122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7T21:08:34.422" v="8896" actId="167"/>
          <ac:spMkLst>
            <pc:docMk/>
            <pc:sldMk cId="2162990700" sldId="7122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87" creationId="{7C602854-03FC-4A8D-851C-F2097A710546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88" creationId="{2AD6D8D3-A5FF-4CB4-9E07-635F06CA68DB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89" creationId="{C02EA8C2-37D2-446F-94AF-94E49F8BE3B9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0" creationId="{0B7D9DA6-378F-415A-A655-3828DD949B00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1" creationId="{CFDB68FB-43DE-4CAB-85DF-96024AA8F655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2" creationId="{7D3C8913-F403-49CE-B6DA-5A9EDC4D7CB5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3" creationId="{F557062B-7102-4E38-93F0-774A979DB6CA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4" creationId="{B840E6F1-988F-49BF-980A-2DCDF2315609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5" creationId="{22137473-4E2B-4FD5-9266-0C4B7C1CBE57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6" creationId="{4D49EC94-3E20-4C76-BE85-28574A78EAD5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8" creationId="{2B1C9260-CA9E-4936-8607-6E564A5F7838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99" creationId="{7C789633-67EF-42D9-8A32-186C2DD33DCF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05" creationId="{18A5A6E2-C353-4665-BCD1-6656220EA2A2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06" creationId="{5A5B92BA-4C92-4142-8AA8-E89CE0775D15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45" creationId="{ACDA44BC-6AAB-4DB0-B957-283B0513D20D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46" creationId="{409F2FB4-40D9-4A2D-9E99-C427C7032E1B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47" creationId="{B27E0E43-5685-4C22-A9D7-AA22FEA1AF40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48" creationId="{A6024831-C0B6-47D1-922B-5C99DE2E113E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49" creationId="{A989C4C4-7220-45B8-A101-C4E2BE96EC7D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55" creationId="{1CF44D40-B90A-4EA6-9737-95B91A3EBFEA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156" creationId="{5B86A9AE-094A-439C-A92C-4B6619E90B71}"/>
          </ac:spMkLst>
        </pc:spChg>
        <pc:spChg chg="mod">
          <ac:chgData name="Al Brooks" userId="34fc579134f071c1" providerId="LiveId" clId="{236E9E41-A263-41D2-9222-B24337B1BCD7}" dt="2021-04-07T21:22:43.304" v="8967" actId="1076"/>
          <ac:spMkLst>
            <pc:docMk/>
            <pc:sldMk cId="2162990700" sldId="7122"/>
            <ac:spMk id="158" creationId="{CB03ABA3-6954-45FF-838A-F74DE382C68A}"/>
          </ac:spMkLst>
        </pc:spChg>
        <pc:spChg chg="add del mod">
          <ac:chgData name="Al Brooks" userId="34fc579134f071c1" providerId="LiveId" clId="{236E9E41-A263-41D2-9222-B24337B1BCD7}" dt="2021-04-07T21:22:11.115" v="8958" actId="478"/>
          <ac:spMkLst>
            <pc:docMk/>
            <pc:sldMk cId="2162990700" sldId="7122"/>
            <ac:spMk id="160" creationId="{60A1EC9A-31F3-4C85-ADD9-08AB45F785FA}"/>
          </ac:spMkLst>
        </pc:spChg>
        <pc:spChg chg="add del mod">
          <ac:chgData name="Al Brooks" userId="34fc579134f071c1" providerId="LiveId" clId="{236E9E41-A263-41D2-9222-B24337B1BCD7}" dt="2021-04-07T21:22:16.265" v="8962" actId="478"/>
          <ac:spMkLst>
            <pc:docMk/>
            <pc:sldMk cId="2162990700" sldId="7122"/>
            <ac:spMk id="169" creationId="{6B6AAB80-B4B5-4D4F-9815-BBB8D3C281BF}"/>
          </ac:spMkLst>
        </pc:spChg>
        <pc:spChg chg="add del mod">
          <ac:chgData name="Al Brooks" userId="34fc579134f071c1" providerId="LiveId" clId="{236E9E41-A263-41D2-9222-B24337B1BCD7}" dt="2021-04-07T21:22:15.227" v="8961" actId="478"/>
          <ac:spMkLst>
            <pc:docMk/>
            <pc:sldMk cId="2162990700" sldId="7122"/>
            <ac:spMk id="170" creationId="{0120E9AB-9897-4525-AB51-1B056010EEC3}"/>
          </ac:spMkLst>
        </pc:spChg>
        <pc:spChg chg="add del mod">
          <ac:chgData name="Al Brooks" userId="34fc579134f071c1" providerId="LiveId" clId="{236E9E41-A263-41D2-9222-B24337B1BCD7}" dt="2021-04-07T21:22:17.205" v="8963" actId="478"/>
          <ac:spMkLst>
            <pc:docMk/>
            <pc:sldMk cId="2162990700" sldId="7122"/>
            <ac:spMk id="171" creationId="{8C846B0E-9B8B-4373-8BAC-9F9475044886}"/>
          </ac:spMkLst>
        </pc:spChg>
        <pc:spChg chg="add del mod">
          <ac:chgData name="Al Brooks" userId="34fc579134f071c1" providerId="LiveId" clId="{236E9E41-A263-41D2-9222-B24337B1BCD7}" dt="2021-04-07T21:22:18.340" v="8964" actId="478"/>
          <ac:spMkLst>
            <pc:docMk/>
            <pc:sldMk cId="2162990700" sldId="7122"/>
            <ac:spMk id="172" creationId="{F4136E2D-786F-4721-B179-D47F15B9D0E1}"/>
          </ac:spMkLst>
        </pc:spChg>
        <pc:spChg chg="add del mod">
          <ac:chgData name="Al Brooks" userId="34fc579134f071c1" providerId="LiveId" clId="{236E9E41-A263-41D2-9222-B24337B1BCD7}" dt="2021-04-07T21:22:19.658" v="8965" actId="478"/>
          <ac:spMkLst>
            <pc:docMk/>
            <pc:sldMk cId="2162990700" sldId="7122"/>
            <ac:spMk id="173" creationId="{933E3E57-E01E-42A7-8430-429CD8DA2377}"/>
          </ac:spMkLst>
        </pc:spChg>
        <pc:spChg chg="add mod">
          <ac:chgData name="Al Brooks" userId="34fc579134f071c1" providerId="LiveId" clId="{236E9E41-A263-41D2-9222-B24337B1BCD7}" dt="2021-04-07T21:21:58.795" v="8955"/>
          <ac:spMkLst>
            <pc:docMk/>
            <pc:sldMk cId="2162990700" sldId="7122"/>
            <ac:spMk id="174" creationId="{768495BE-00A7-462E-9BCB-8AE31E54C191}"/>
          </ac:spMkLst>
        </pc:spChg>
        <pc:spChg chg="add del mod">
          <ac:chgData name="Al Brooks" userId="34fc579134f071c1" providerId="LiveId" clId="{236E9E41-A263-41D2-9222-B24337B1BCD7}" dt="2021-04-07T21:22:45.644" v="8968" actId="478"/>
          <ac:spMkLst>
            <pc:docMk/>
            <pc:sldMk cId="2162990700" sldId="7122"/>
            <ac:spMk id="175" creationId="{C5380661-3FD6-4B84-8FC4-A1F7F64B5D22}"/>
          </ac:spMkLst>
        </pc:spChg>
        <pc:spChg chg="add mod">
          <ac:chgData name="Al Brooks" userId="34fc579134f071c1" providerId="LiveId" clId="{236E9E41-A263-41D2-9222-B24337B1BCD7}" dt="2021-04-07T21:21:58.795" v="8955"/>
          <ac:spMkLst>
            <pc:docMk/>
            <pc:sldMk cId="2162990700" sldId="7122"/>
            <ac:spMk id="176" creationId="{AD1FEBB7-B5C4-4C3A-AD4A-2A490FF15AFD}"/>
          </ac:spMkLst>
        </pc:spChg>
        <pc:spChg chg="add mod">
          <ac:chgData name="Al Brooks" userId="34fc579134f071c1" providerId="LiveId" clId="{236E9E41-A263-41D2-9222-B24337B1BCD7}" dt="2021-04-07T21:21:58.795" v="8955"/>
          <ac:spMkLst>
            <pc:docMk/>
            <pc:sldMk cId="2162990700" sldId="7122"/>
            <ac:spMk id="177" creationId="{131F9A87-5B5B-48A2-82CC-EBDD6649A75B}"/>
          </ac:spMkLst>
        </pc:spChg>
        <pc:spChg chg="add del mod">
          <ac:chgData name="Al Brooks" userId="34fc579134f071c1" providerId="LiveId" clId="{236E9E41-A263-41D2-9222-B24337B1BCD7}" dt="2021-04-07T21:22:03.390" v="8956" actId="478"/>
          <ac:spMkLst>
            <pc:docMk/>
            <pc:sldMk cId="2162990700" sldId="7122"/>
            <ac:spMk id="178" creationId="{95E6C6C1-F807-4CCD-8FB0-A17B3CCFBE41}"/>
          </ac:spMkLst>
        </pc:spChg>
        <pc:spChg chg="add mod">
          <ac:chgData name="Al Brooks" userId="34fc579134f071c1" providerId="LiveId" clId="{236E9E41-A263-41D2-9222-B24337B1BCD7}" dt="2021-04-07T21:21:58.795" v="8955"/>
          <ac:spMkLst>
            <pc:docMk/>
            <pc:sldMk cId="2162990700" sldId="7122"/>
            <ac:spMk id="179" creationId="{C13E830E-937F-4E57-ADF3-97E7BAC1F136}"/>
          </ac:spMkLst>
        </pc:spChg>
        <pc:spChg chg="add del mod">
          <ac:chgData name="Al Brooks" userId="34fc579134f071c1" providerId="LiveId" clId="{236E9E41-A263-41D2-9222-B24337B1BCD7}" dt="2021-04-07T21:22:14.194" v="8960" actId="478"/>
          <ac:spMkLst>
            <pc:docMk/>
            <pc:sldMk cId="2162990700" sldId="7122"/>
            <ac:spMk id="180" creationId="{78BD9191-030D-4714-8042-07C5F3E54054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213" creationId="{9D37E5E3-235A-44ED-8523-8A20315AACAE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214" creationId="{B31387D5-5762-4410-B19E-B742E3FD7589}"/>
          </ac:spMkLst>
        </pc:spChg>
        <pc:spChg chg="del">
          <ac:chgData name="Al Brooks" userId="34fc579134f071c1" providerId="LiveId" clId="{236E9E41-A263-41D2-9222-B24337B1BCD7}" dt="2021-04-07T21:23:26.068" v="8977" actId="478"/>
          <ac:spMkLst>
            <pc:docMk/>
            <pc:sldMk cId="2162990700" sldId="7122"/>
            <ac:spMk id="215" creationId="{C6EC632C-2199-4799-A763-F4084A9C2B7C}"/>
          </ac:spMkLst>
        </pc:spChg>
        <pc:picChg chg="add mod ord">
          <ac:chgData name="Al Brooks" userId="34fc579134f071c1" providerId="LiveId" clId="{236E9E41-A263-41D2-9222-B24337B1BCD7}" dt="2021-04-07T21:08:28.848" v="8894" actId="167"/>
          <ac:picMkLst>
            <pc:docMk/>
            <pc:sldMk cId="2162990700" sldId="7122"/>
            <ac:picMk id="159" creationId="{0262DC28-0E2C-4B1A-BFCE-84CF05A7E409}"/>
          </ac:picMkLst>
        </pc:pic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86" creationId="{11C8E413-CF7C-4467-9B77-DF54B0DB93D4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97" creationId="{2F14BDD9-68CF-44DA-9C78-571BA4CF9B77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0" creationId="{E559F6DD-3ED5-4E13-981C-88DF50C9ACEA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1" creationId="{CF88147C-34E7-4B5B-B051-6608DE29D9BB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2" creationId="{B2E8ED3B-C727-456D-88FA-5278345A14AD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3" creationId="{08E896F9-847D-4137-8023-1F78DB3C5544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4" creationId="{47C11545-6557-46BB-A13E-6C8900EB45D0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7" creationId="{183B6C4F-F869-4449-B4CF-0E624A0625CB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8" creationId="{451FC373-EDC3-4470-90EA-A73DBE0F0785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09" creationId="{48956E7D-B103-46C0-811C-06FDC74CC077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0" creationId="{B0446DA8-21E2-40F0-ADF9-D771D922B66F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1" creationId="{8579BB92-3064-4D0D-8B12-3FBB574FF7BF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2" creationId="{ADBC19C6-CC64-4F9E-BE80-5EFC0D89285F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3" creationId="{DED52808-D33E-4263-AE7F-F72AB62D29AA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4" creationId="{6C754107-9655-401E-98B5-1D0A000257B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5" creationId="{954F63C9-0746-4EEA-A719-76C3A75AD191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6" creationId="{068ED99C-2B70-4B02-A023-F8D6475F1901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7" creationId="{0A5888B5-0245-4499-9CC7-4538F23ECC01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8" creationId="{471A3603-0DAD-4564-A3A0-B97AD71E4C4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19" creationId="{16CBC0EB-7FA7-4A3B-88D1-BF9BDBC8DDC5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0" creationId="{EB3965AA-571D-42A9-989C-3A4C59FF3A47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1" creationId="{DDD729C7-7FB7-4F2D-AD11-BD7EA5FF2AE7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2" creationId="{5F27F1FC-DB19-4ECE-B507-B8CAE433A519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3" creationId="{043DE5E9-4F5A-4DC0-84EE-A1614825F9E6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4" creationId="{605F2C9C-CFAA-4F97-A2ED-04E0653FA95F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5" creationId="{6D66DFB8-A7D1-4146-806A-0732F5A82B25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6" creationId="{F7B75405-EC36-4985-9674-5093A79612A2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7" creationId="{01096DA3-AF1C-46E6-8824-4D0DEAD7DC4B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8" creationId="{7CCB25EF-9E8C-40EE-8CE8-50DFC7B43F5A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29" creationId="{D60A52DC-8DED-469A-A67A-E9F0354313E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0" creationId="{38475483-E764-4B76-8E23-905421EBD2E0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1" creationId="{47A8A348-A8E9-42C3-9413-A11FB6F0FF5A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2" creationId="{5901B617-3837-48B2-BB8F-9E1A1BBC8F7B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3" creationId="{90DE6573-C2CB-4D3D-9513-1F38197C1624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4" creationId="{CF2DBF88-491E-4FCF-B901-9C2424A40AE6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5" creationId="{74DF525E-323F-42CF-9FB9-F179858A9E03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6" creationId="{A221325F-C0DC-40AE-8BDD-D71A64F3C222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7" creationId="{5F083C7C-F858-4F49-BE45-39A26C88722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8" creationId="{56CBA5B8-A29A-49EA-B3DB-7FDB3BE11B1E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39" creationId="{B4A9EEE1-EFC4-4719-8746-E5DCAFB7F5A9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40" creationId="{12CD4A63-D764-4399-B90E-1F3FC357F990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41" creationId="{FFF6BEAD-08BC-4995-93B0-9577A6A8573D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42" creationId="{E097F547-86CF-4F3B-93EC-A245E64A1E30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43" creationId="{E46B813A-DB86-45E9-A1FB-59187257D066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44" creationId="{F35638D8-4F02-497B-8DD8-AF26EA8FBAF0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0" creationId="{CBE98294-3461-4687-966A-8D2130473843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1" creationId="{A3DC6C0A-BD19-4C5C-B917-5B660E7405F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2" creationId="{C7966070-DC92-43F7-9577-C55837E76ACA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3" creationId="{8A33AB28-853B-48F1-A309-9F184F42300C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4" creationId="{147A3E07-FFDE-4199-9D06-FD1AD9F91622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57" creationId="{0FF52756-6AAF-4079-888B-A3AA67B30EF4}"/>
          </ac:cxnSpMkLst>
        </pc:cxnChg>
        <pc:cxnChg chg="add mod">
          <ac:chgData name="Al Brooks" userId="34fc579134f071c1" providerId="LiveId" clId="{236E9E41-A263-41D2-9222-B24337B1BCD7}" dt="2021-04-07T21:21:58.795" v="8955"/>
          <ac:cxnSpMkLst>
            <pc:docMk/>
            <pc:sldMk cId="2162990700" sldId="7122"/>
            <ac:cxnSpMk id="161" creationId="{41CB9206-450F-41CD-A586-5A3417EF00E3}"/>
          </ac:cxnSpMkLst>
        </pc:cxnChg>
        <pc:cxnChg chg="add mod">
          <ac:chgData name="Al Brooks" userId="34fc579134f071c1" providerId="LiveId" clId="{236E9E41-A263-41D2-9222-B24337B1BCD7}" dt="2021-04-07T21:21:58.795" v="8955"/>
          <ac:cxnSpMkLst>
            <pc:docMk/>
            <pc:sldMk cId="2162990700" sldId="7122"/>
            <ac:cxnSpMk id="162" creationId="{A8B40968-C41B-45C5-908C-093E6FA48ED1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163" creationId="{31468FC1-3593-4A6B-98AF-75439B3301DB}"/>
          </ac:cxnSpMkLst>
        </pc:cxnChg>
        <pc:cxnChg chg="add mod">
          <ac:chgData name="Al Brooks" userId="34fc579134f071c1" providerId="LiveId" clId="{236E9E41-A263-41D2-9222-B24337B1BCD7}" dt="2021-04-07T21:21:58.795" v="8955"/>
          <ac:cxnSpMkLst>
            <pc:docMk/>
            <pc:sldMk cId="2162990700" sldId="7122"/>
            <ac:cxnSpMk id="164" creationId="{EB48F423-32E2-4185-B8E2-1F74B9E3DFB5}"/>
          </ac:cxnSpMkLst>
        </pc:cxnChg>
        <pc:cxnChg chg="add del mod">
          <ac:chgData name="Al Brooks" userId="34fc579134f071c1" providerId="LiveId" clId="{236E9E41-A263-41D2-9222-B24337B1BCD7}" dt="2021-04-07T21:22:48.712" v="8971" actId="478"/>
          <ac:cxnSpMkLst>
            <pc:docMk/>
            <pc:sldMk cId="2162990700" sldId="7122"/>
            <ac:cxnSpMk id="165" creationId="{F17F6584-93CE-4463-8AB5-7B06054641EA}"/>
          </ac:cxnSpMkLst>
        </pc:cxnChg>
        <pc:cxnChg chg="add mod">
          <ac:chgData name="Al Brooks" userId="34fc579134f071c1" providerId="LiveId" clId="{236E9E41-A263-41D2-9222-B24337B1BCD7}" dt="2021-04-07T21:21:58.795" v="8955"/>
          <ac:cxnSpMkLst>
            <pc:docMk/>
            <pc:sldMk cId="2162990700" sldId="7122"/>
            <ac:cxnSpMk id="166" creationId="{497ADE56-0F4F-4D2F-A33A-F89E778490AA}"/>
          </ac:cxnSpMkLst>
        </pc:cxnChg>
        <pc:cxnChg chg="add del mod">
          <ac:chgData name="Al Brooks" userId="34fc579134f071c1" providerId="LiveId" clId="{236E9E41-A263-41D2-9222-B24337B1BCD7}" dt="2021-04-07T21:22:49.554" v="8972" actId="478"/>
          <ac:cxnSpMkLst>
            <pc:docMk/>
            <pc:sldMk cId="2162990700" sldId="7122"/>
            <ac:cxnSpMk id="167" creationId="{849E71CA-DEBE-4066-8EA0-C1103AC8B4FF}"/>
          </ac:cxnSpMkLst>
        </pc:cxnChg>
        <pc:cxnChg chg="add del mod">
          <ac:chgData name="Al Brooks" userId="34fc579134f071c1" providerId="LiveId" clId="{236E9E41-A263-41D2-9222-B24337B1BCD7}" dt="2021-04-07T21:22:47.319" v="8969" actId="478"/>
          <ac:cxnSpMkLst>
            <pc:docMk/>
            <pc:sldMk cId="2162990700" sldId="7122"/>
            <ac:cxnSpMk id="168" creationId="{016FA83B-C8E7-4342-A2AE-98036102107D}"/>
          </ac:cxnSpMkLst>
        </pc:cxnChg>
        <pc:cxnChg chg="add mod">
          <ac:chgData name="Al Brooks" userId="34fc579134f071c1" providerId="LiveId" clId="{236E9E41-A263-41D2-9222-B24337B1BCD7}" dt="2021-04-07T21:21:58.795" v="8955"/>
          <ac:cxnSpMkLst>
            <pc:docMk/>
            <pc:sldMk cId="2162990700" sldId="7122"/>
            <ac:cxnSpMk id="181" creationId="{468BE90B-C0C2-4C42-89AA-3EBB0A01486B}"/>
          </ac:cxnSpMkLst>
        </pc:cxnChg>
        <pc:cxnChg chg="add del mod">
          <ac:chgData name="Al Brooks" userId="34fc579134f071c1" providerId="LiveId" clId="{236E9E41-A263-41D2-9222-B24337B1BCD7}" dt="2021-04-07T21:22:51.401" v="8973" actId="478"/>
          <ac:cxnSpMkLst>
            <pc:docMk/>
            <pc:sldMk cId="2162990700" sldId="7122"/>
            <ac:cxnSpMk id="182" creationId="{8864E904-ECA8-4EAA-8ADA-6188DC4B266F}"/>
          </ac:cxnSpMkLst>
        </pc:cxnChg>
        <pc:cxnChg chg="add del mod">
          <ac:chgData name="Al Brooks" userId="34fc579134f071c1" providerId="LiveId" clId="{236E9E41-A263-41D2-9222-B24337B1BCD7}" dt="2021-04-07T21:22:12.350" v="8959" actId="478"/>
          <ac:cxnSpMkLst>
            <pc:docMk/>
            <pc:sldMk cId="2162990700" sldId="7122"/>
            <ac:cxnSpMk id="183" creationId="{B94C6071-A9AA-45AD-87D0-E8DBB7FE64E7}"/>
          </ac:cxnSpMkLst>
        </pc:cxnChg>
        <pc:cxnChg chg="add mod">
          <ac:chgData name="Al Brooks" userId="34fc579134f071c1" providerId="LiveId" clId="{236E9E41-A263-41D2-9222-B24337B1BCD7}" dt="2021-04-07T21:22:30.602" v="8966" actId="571"/>
          <ac:cxnSpMkLst>
            <pc:docMk/>
            <pc:sldMk cId="2162990700" sldId="7122"/>
            <ac:cxnSpMk id="184" creationId="{477C0438-BBC1-48DC-ABCC-B6391AB955B4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216" creationId="{2E892514-28E6-4BE2-8025-E05DA38EB065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222" creationId="{8EAF615B-C715-4927-A6D1-2C785A12FB2C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223" creationId="{ABCF7EBD-99A7-4304-80CA-377953FA7748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224" creationId="{8CDC78CC-7108-471F-B68E-707FDAF2CCE1}"/>
          </ac:cxnSpMkLst>
        </pc:cxnChg>
        <pc:cxnChg chg="del">
          <ac:chgData name="Al Brooks" userId="34fc579134f071c1" providerId="LiveId" clId="{236E9E41-A263-41D2-9222-B24337B1BCD7}" dt="2021-04-07T21:23:26.068" v="8977" actId="478"/>
          <ac:cxnSpMkLst>
            <pc:docMk/>
            <pc:sldMk cId="2162990700" sldId="7122"/>
            <ac:cxnSpMk id="225" creationId="{57E5C91C-B0A2-4DA2-9C32-0E13E28F5D0E}"/>
          </ac:cxnSpMkLst>
        </pc:cxnChg>
      </pc:sldChg>
      <pc:sldChg chg="addSp delSp modSp add del mod">
        <pc:chgData name="Al Brooks" userId="34fc579134f071c1" providerId="LiveId" clId="{236E9E41-A263-41D2-9222-B24337B1BCD7}" dt="2021-04-07T21:29:36.297" v="9096" actId="2696"/>
        <pc:sldMkLst>
          <pc:docMk/>
          <pc:sldMk cId="1250730069" sldId="7123"/>
        </pc:sldMkLst>
        <pc:spChg chg="mod">
          <ac:chgData name="Al Brooks" userId="34fc579134f071c1" providerId="LiveId" clId="{236E9E41-A263-41D2-9222-B24337B1BCD7}" dt="2021-04-07T18:12:26.492" v="8047" actId="20577"/>
          <ac:spMkLst>
            <pc:docMk/>
            <pc:sldMk cId="1250730069" sldId="7123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87" creationId="{7C602854-03FC-4A8D-851C-F2097A710546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88" creationId="{2AD6D8D3-A5FF-4CB4-9E07-635F06CA68DB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89" creationId="{C02EA8C2-37D2-446F-94AF-94E49F8BE3B9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0" creationId="{0B7D9DA6-378F-415A-A655-3828DD949B00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1" creationId="{CFDB68FB-43DE-4CAB-85DF-96024AA8F655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2" creationId="{7D3C8913-F403-49CE-B6DA-5A9EDC4D7CB5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3" creationId="{F557062B-7102-4E38-93F0-774A979DB6CA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4" creationId="{B840E6F1-988F-49BF-980A-2DCDF2315609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5" creationId="{22137473-4E2B-4FD5-9266-0C4B7C1CBE57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6" creationId="{4D49EC94-3E20-4C76-BE85-28574A78EAD5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8" creationId="{2B1C9260-CA9E-4936-8607-6E564A5F7838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99" creationId="{7C789633-67EF-42D9-8A32-186C2DD33DCF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05" creationId="{18A5A6E2-C353-4665-BCD1-6656220EA2A2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06" creationId="{5A5B92BA-4C92-4142-8AA8-E89CE0775D15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45" creationId="{ACDA44BC-6AAB-4DB0-B957-283B0513D20D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46" creationId="{409F2FB4-40D9-4A2D-9E99-C427C7032E1B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47" creationId="{B27E0E43-5685-4C22-A9D7-AA22FEA1AF40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48" creationId="{A6024831-C0B6-47D1-922B-5C99DE2E113E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49" creationId="{A989C4C4-7220-45B8-A101-C4E2BE96EC7D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55" creationId="{1CF44D40-B90A-4EA6-9737-95B91A3EBFEA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156" creationId="{5B86A9AE-094A-439C-A92C-4B6619E90B71}"/>
          </ac:spMkLst>
        </pc:spChg>
        <pc:spChg chg="mod">
          <ac:chgData name="Al Brooks" userId="34fc579134f071c1" providerId="LiveId" clId="{236E9E41-A263-41D2-9222-B24337B1BCD7}" dt="2021-04-07T21:26:27.880" v="9036" actId="1076"/>
          <ac:spMkLst>
            <pc:docMk/>
            <pc:sldMk cId="1250730069" sldId="7123"/>
            <ac:spMk id="158" creationId="{CB03ABA3-6954-45FF-838A-F74DE382C68A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1" creationId="{5E761DF7-A4C0-4973-858E-881E78471BE4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2" creationId="{E740B8E3-F0BE-49DA-AE78-C60B5D8269F3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3" creationId="{C00389E7-DE23-4282-BD4F-8CE9B6B85352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4" creationId="{919D177C-4F66-439F-8BF2-0AB6FE71FB4A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5" creationId="{7BD018C9-8A5E-4FBE-B36C-A61C3D9A0879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6" creationId="{3090E533-5A90-4A2C-A137-BB7CF1AC004E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7" creationId="{A68A482E-E811-411F-8DBB-3ADCB06FE67C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8" creationId="{5EC9BF57-CBA5-42EB-B251-4CB0619432C3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79" creationId="{C7624950-0300-4486-80A7-6B4B149DBA8D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80" creationId="{5D406578-A25D-46CD-A1E9-42387F412AB3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81" creationId="{705F9DAA-5D26-40F1-9F76-C771788B7590}"/>
          </ac:spMkLst>
        </pc:spChg>
        <pc:spChg chg="add mod">
          <ac:chgData name="Al Brooks" userId="34fc579134f071c1" providerId="LiveId" clId="{236E9E41-A263-41D2-9222-B24337B1BCD7}" dt="2021-04-07T21:25:04.652" v="9016" actId="1035"/>
          <ac:spMkLst>
            <pc:docMk/>
            <pc:sldMk cId="1250730069" sldId="7123"/>
            <ac:spMk id="183" creationId="{4A6DB0AB-CA9A-4DAA-A8AA-BC92DD11FC14}"/>
          </ac:spMkLst>
        </pc:spChg>
        <pc:spChg chg="add mod">
          <ac:chgData name="Al Brooks" userId="34fc579134f071c1" providerId="LiveId" clId="{236E9E41-A263-41D2-9222-B24337B1BCD7}" dt="2021-04-07T21:26:34.612" v="9038" actId="1076"/>
          <ac:spMkLst>
            <pc:docMk/>
            <pc:sldMk cId="1250730069" sldId="7123"/>
            <ac:spMk id="186" creationId="{729B589F-B500-448F-B1F8-FA52E9E4A098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213" creationId="{9D37E5E3-235A-44ED-8523-8A20315AACAE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214" creationId="{B31387D5-5762-4410-B19E-B742E3FD7589}"/>
          </ac:spMkLst>
        </pc:spChg>
        <pc:spChg chg="del">
          <ac:chgData name="Al Brooks" userId="34fc579134f071c1" providerId="LiveId" clId="{236E9E41-A263-41D2-9222-B24337B1BCD7}" dt="2021-04-07T21:29:32.474" v="9095" actId="478"/>
          <ac:spMkLst>
            <pc:docMk/>
            <pc:sldMk cId="1250730069" sldId="7123"/>
            <ac:spMk id="215" creationId="{C6EC632C-2199-4799-A763-F4084A9C2B7C}"/>
          </ac:spMkLst>
        </pc:spChg>
        <pc:picChg chg="add mod ord">
          <ac:chgData name="Al Brooks" userId="34fc579134f071c1" providerId="LiveId" clId="{236E9E41-A263-41D2-9222-B24337B1BCD7}" dt="2021-04-07T21:25:04.652" v="9016" actId="1035"/>
          <ac:picMkLst>
            <pc:docMk/>
            <pc:sldMk cId="1250730069" sldId="7123"/>
            <ac:picMk id="159" creationId="{E392DF90-6C63-4F96-8D91-920D245FFA77}"/>
          </ac:picMkLst>
        </pc:pic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86" creationId="{11C8E413-CF7C-4467-9B77-DF54B0DB93D4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97" creationId="{2F14BDD9-68CF-44DA-9C78-571BA4CF9B77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0" creationId="{E559F6DD-3ED5-4E13-981C-88DF50C9ACEA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1" creationId="{CF88147C-34E7-4B5B-B051-6608DE29D9BB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2" creationId="{B2E8ED3B-C727-456D-88FA-5278345A14AD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3" creationId="{08E896F9-847D-4137-8023-1F78DB3C5544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4" creationId="{47C11545-6557-46BB-A13E-6C8900EB45D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7" creationId="{183B6C4F-F869-4449-B4CF-0E624A0625CB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8" creationId="{451FC373-EDC3-4470-90EA-A73DBE0F0785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09" creationId="{48956E7D-B103-46C0-811C-06FDC74CC077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0" creationId="{B0446DA8-21E2-40F0-ADF9-D771D922B66F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1" creationId="{8579BB92-3064-4D0D-8B12-3FBB574FF7BF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2" creationId="{ADBC19C6-CC64-4F9E-BE80-5EFC0D89285F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3" creationId="{DED52808-D33E-4263-AE7F-F72AB62D29AA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4" creationId="{6C754107-9655-401E-98B5-1D0A000257B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5" creationId="{954F63C9-0746-4EEA-A719-76C3A75AD191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6" creationId="{068ED99C-2B70-4B02-A023-F8D6475F1901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7" creationId="{0A5888B5-0245-4499-9CC7-4538F23ECC01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8" creationId="{471A3603-0DAD-4564-A3A0-B97AD71E4C4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19" creationId="{16CBC0EB-7FA7-4A3B-88D1-BF9BDBC8DDC5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0" creationId="{EB3965AA-571D-42A9-989C-3A4C59FF3A47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1" creationId="{DDD729C7-7FB7-4F2D-AD11-BD7EA5FF2AE7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2" creationId="{5F27F1FC-DB19-4ECE-B507-B8CAE433A519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3" creationId="{043DE5E9-4F5A-4DC0-84EE-A1614825F9E6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4" creationId="{605F2C9C-CFAA-4F97-A2ED-04E0653FA95F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5" creationId="{6D66DFB8-A7D1-4146-806A-0732F5A82B25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6" creationId="{F7B75405-EC36-4985-9674-5093A79612A2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7" creationId="{01096DA3-AF1C-46E6-8824-4D0DEAD7DC4B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8" creationId="{7CCB25EF-9E8C-40EE-8CE8-50DFC7B43F5A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29" creationId="{D60A52DC-8DED-469A-A67A-E9F0354313E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0" creationId="{38475483-E764-4B76-8E23-905421EBD2E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1" creationId="{47A8A348-A8E9-42C3-9413-A11FB6F0FF5A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2" creationId="{5901B617-3837-48B2-BB8F-9E1A1BBC8F7B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3" creationId="{90DE6573-C2CB-4D3D-9513-1F38197C1624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4" creationId="{CF2DBF88-491E-4FCF-B901-9C2424A40AE6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5" creationId="{74DF525E-323F-42CF-9FB9-F179858A9E03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6" creationId="{A221325F-C0DC-40AE-8BDD-D71A64F3C222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7" creationId="{5F083C7C-F858-4F49-BE45-39A26C88722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8" creationId="{56CBA5B8-A29A-49EA-B3DB-7FDB3BE11B1E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39" creationId="{B4A9EEE1-EFC4-4719-8746-E5DCAFB7F5A9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40" creationId="{12CD4A63-D764-4399-B90E-1F3FC357F99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41" creationId="{FFF6BEAD-08BC-4995-93B0-9577A6A8573D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42" creationId="{E097F547-86CF-4F3B-93EC-A245E64A1E3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43" creationId="{E46B813A-DB86-45E9-A1FB-59187257D066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44" creationId="{F35638D8-4F02-497B-8DD8-AF26EA8FBAF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0" creationId="{CBE98294-3461-4687-966A-8D2130473843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1" creationId="{A3DC6C0A-BD19-4C5C-B917-5B660E7405F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2" creationId="{C7966070-DC92-43F7-9577-C55837E76ACA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3" creationId="{8A33AB28-853B-48F1-A309-9F184F42300C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4" creationId="{147A3E07-FFDE-4199-9D06-FD1AD9F91622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57" creationId="{0FF52756-6AAF-4079-888B-A3AA67B30EF4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0" creationId="{2FA08F21-97B2-4BF3-8F6E-A60B1D1D71F4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1" creationId="{FCC2DD9A-9A6C-4D62-B0C5-C9AFB838F1CA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2" creationId="{4B06B615-2FE8-4142-B338-7963896CD042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163" creationId="{31468FC1-3593-4A6B-98AF-75439B3301DB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4" creationId="{C8470C63-7728-4309-9F35-A664140CFFDF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5" creationId="{92331641-36E7-40F0-8FD1-E2311965CD57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6" creationId="{55437B46-188C-4AC5-AC26-63368E3ADB2A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7" creationId="{89A9EAD6-4874-4A55-92FC-7C0869B9F5B3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8" creationId="{925D660C-D837-411A-B3FD-A14E6667E4F7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69" creationId="{F2FF1DB3-5744-4392-862D-EC2348D77B92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70" creationId="{0F68095D-25C0-4898-A109-91F6FA20D5D1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82" creationId="{1508B4BE-B56C-445E-9E74-BF96B81349CD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84" creationId="{AEE114A8-C10F-4588-AFAB-83E8397ABD27}"/>
          </ac:cxnSpMkLst>
        </pc:cxnChg>
        <pc:cxnChg chg="add mod">
          <ac:chgData name="Al Brooks" userId="34fc579134f071c1" providerId="LiveId" clId="{236E9E41-A263-41D2-9222-B24337B1BCD7}" dt="2021-04-07T21:25:04.652" v="9016" actId="1035"/>
          <ac:cxnSpMkLst>
            <pc:docMk/>
            <pc:sldMk cId="1250730069" sldId="7123"/>
            <ac:cxnSpMk id="185" creationId="{3AEDBAE9-35DD-4DF3-80A4-EDE0E657E971}"/>
          </ac:cxnSpMkLst>
        </pc:cxnChg>
        <pc:cxnChg chg="add mod">
          <ac:chgData name="Al Brooks" userId="34fc579134f071c1" providerId="LiveId" clId="{236E9E41-A263-41D2-9222-B24337B1BCD7}" dt="2021-04-07T21:26:31.300" v="9037" actId="14100"/>
          <ac:cxnSpMkLst>
            <pc:docMk/>
            <pc:sldMk cId="1250730069" sldId="7123"/>
            <ac:cxnSpMk id="187" creationId="{B097BC74-3DEE-4386-B9D2-C3B58465DCD8}"/>
          </ac:cxnSpMkLst>
        </pc:cxnChg>
        <pc:cxnChg chg="add mod">
          <ac:chgData name="Al Brooks" userId="34fc579134f071c1" providerId="LiveId" clId="{236E9E41-A263-41D2-9222-B24337B1BCD7}" dt="2021-04-07T21:26:24.970" v="9035" actId="571"/>
          <ac:cxnSpMkLst>
            <pc:docMk/>
            <pc:sldMk cId="1250730069" sldId="7123"/>
            <ac:cxnSpMk id="188" creationId="{EA5B21DF-FBBC-49F0-B07A-E092B6189380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216" creationId="{2E892514-28E6-4BE2-8025-E05DA38EB065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222" creationId="{8EAF615B-C715-4927-A6D1-2C785A12FB2C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223" creationId="{ABCF7EBD-99A7-4304-80CA-377953FA7748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224" creationId="{8CDC78CC-7108-471F-B68E-707FDAF2CCE1}"/>
          </ac:cxnSpMkLst>
        </pc:cxnChg>
        <pc:cxnChg chg="del">
          <ac:chgData name="Al Brooks" userId="34fc579134f071c1" providerId="LiveId" clId="{236E9E41-A263-41D2-9222-B24337B1BCD7}" dt="2021-04-07T21:29:32.474" v="9095" actId="478"/>
          <ac:cxnSpMkLst>
            <pc:docMk/>
            <pc:sldMk cId="1250730069" sldId="7123"/>
            <ac:cxnSpMk id="225" creationId="{57E5C91C-B0A2-4DA2-9C32-0E13E28F5D0E}"/>
          </ac:cxnSpMkLst>
        </pc:cxnChg>
      </pc:sldChg>
      <pc:sldChg chg="addSp delSp modSp add del mod">
        <pc:chgData name="Al Brooks" userId="34fc579134f071c1" providerId="LiveId" clId="{236E9E41-A263-41D2-9222-B24337B1BCD7}" dt="2021-04-07T18:07:56.788" v="7718" actId="47"/>
        <pc:sldMkLst>
          <pc:docMk/>
          <pc:sldMk cId="2624612866" sldId="7123"/>
        </pc:sldMkLst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" creationId="{BC1EA356-AA12-4342-A103-DCF6D5B50FEE}"/>
          </ac:spMkLst>
        </pc:spChg>
        <pc:spChg chg="mod">
          <ac:chgData name="Al Brooks" userId="34fc579134f071c1" providerId="LiveId" clId="{236E9E41-A263-41D2-9222-B24337B1BCD7}" dt="2021-04-06T21:05:18.725" v="6746" actId="1076"/>
          <ac:spMkLst>
            <pc:docMk/>
            <pc:sldMk cId="2624612866" sldId="7123"/>
            <ac:spMk id="21" creationId="{D800B438-E78B-4C04-8812-E548DC25F1FB}"/>
          </ac:spMkLst>
        </pc:spChg>
        <pc:spChg chg="mod">
          <ac:chgData name="Al Brooks" userId="34fc579134f071c1" providerId="LiveId" clId="{236E9E41-A263-41D2-9222-B24337B1BCD7}" dt="2021-04-06T21:27:24.013" v="7118" actId="13926"/>
          <ac:spMkLst>
            <pc:docMk/>
            <pc:sldMk cId="2624612866" sldId="7123"/>
            <ac:spMk id="119" creationId="{3E9AA2B5-26B1-436D-8BE5-BF4AE32B25E3}"/>
          </ac:spMkLst>
        </pc:spChg>
        <pc:spChg chg="mod">
          <ac:chgData name="Al Brooks" userId="34fc579134f071c1" providerId="LiveId" clId="{236E9E41-A263-41D2-9222-B24337B1BCD7}" dt="2021-04-06T21:27:39.584" v="7124" actId="13926"/>
          <ac:spMkLst>
            <pc:docMk/>
            <pc:sldMk cId="2624612866" sldId="7123"/>
            <ac:spMk id="121" creationId="{4BB43BED-1945-48C3-A05F-226FA47B7E48}"/>
          </ac:spMkLst>
        </pc:spChg>
        <pc:spChg chg="mod">
          <ac:chgData name="Al Brooks" userId="34fc579134f071c1" providerId="LiveId" clId="{236E9E41-A263-41D2-9222-B24337B1BCD7}" dt="2021-04-06T21:28:45.005" v="7135" actId="13926"/>
          <ac:spMkLst>
            <pc:docMk/>
            <pc:sldMk cId="2624612866" sldId="7123"/>
            <ac:spMk id="122" creationId="{FDC06482-B289-440C-A0AB-FAE123A87C07}"/>
          </ac:spMkLst>
        </pc:spChg>
        <pc:spChg chg="mod">
          <ac:chgData name="Al Brooks" userId="34fc579134f071c1" providerId="LiveId" clId="{236E9E41-A263-41D2-9222-B24337B1BCD7}" dt="2021-04-06T21:27:53.495" v="7128" actId="13926"/>
          <ac:spMkLst>
            <pc:docMk/>
            <pc:sldMk cId="2624612866" sldId="7123"/>
            <ac:spMk id="123" creationId="{8D2A894C-8862-44BC-B709-DFA2A86A761B}"/>
          </ac:spMkLst>
        </pc:spChg>
        <pc:spChg chg="mod">
          <ac:chgData name="Al Brooks" userId="34fc579134f071c1" providerId="LiveId" clId="{236E9E41-A263-41D2-9222-B24337B1BCD7}" dt="2021-04-06T21:28:08.778" v="7131" actId="13926"/>
          <ac:spMkLst>
            <pc:docMk/>
            <pc:sldMk cId="2624612866" sldId="7123"/>
            <ac:spMk id="126" creationId="{C52F4331-5E45-43FD-9428-2C01E903F3D4}"/>
          </ac:spMkLst>
        </pc:spChg>
        <pc:spChg chg="mod">
          <ac:chgData name="Al Brooks" userId="34fc579134f071c1" providerId="LiveId" clId="{236E9E41-A263-41D2-9222-B24337B1BCD7}" dt="2021-04-06T21:27:27.909" v="7120" actId="13926"/>
          <ac:spMkLst>
            <pc:docMk/>
            <pc:sldMk cId="2624612866" sldId="7123"/>
            <ac:spMk id="128" creationId="{834AA9A8-E6E1-4C5B-A29C-38294A54A760}"/>
          </ac:spMkLst>
        </pc:spChg>
        <pc:spChg chg="mod">
          <ac:chgData name="Al Brooks" userId="34fc579134f071c1" providerId="LiveId" clId="{236E9E41-A263-41D2-9222-B24337B1BCD7}" dt="2021-04-06T21:26:16.866" v="7112" actId="108"/>
          <ac:spMkLst>
            <pc:docMk/>
            <pc:sldMk cId="2624612866" sldId="7123"/>
            <ac:spMk id="129" creationId="{9C0BC246-03DD-4CE2-9F59-266152DB918C}"/>
          </ac:spMkLst>
        </pc:spChg>
        <pc:spChg chg="mod">
          <ac:chgData name="Al Brooks" userId="34fc579134f071c1" providerId="LiveId" clId="{236E9E41-A263-41D2-9222-B24337B1BCD7}" dt="2021-04-06T21:26:20.815" v="7113" actId="108"/>
          <ac:spMkLst>
            <pc:docMk/>
            <pc:sldMk cId="2624612866" sldId="7123"/>
            <ac:spMk id="131" creationId="{8838BB84-4F0C-4BAA-83BC-3A4185D3008A}"/>
          </ac:spMkLst>
        </pc:spChg>
        <pc:spChg chg="del">
          <ac:chgData name="Al Brooks" userId="34fc579134f071c1" providerId="LiveId" clId="{236E9E41-A263-41D2-9222-B24337B1BCD7}" dt="2021-04-06T21:07:42.302" v="6796" actId="478"/>
          <ac:spMkLst>
            <pc:docMk/>
            <pc:sldMk cId="2624612866" sldId="7123"/>
            <ac:spMk id="134" creationId="{AEC306B9-8DE5-4963-9648-7B12A737CA41}"/>
          </ac:spMkLst>
        </pc:spChg>
        <pc:spChg chg="mod">
          <ac:chgData name="Al Brooks" userId="34fc579134f071c1" providerId="LiveId" clId="{236E9E41-A263-41D2-9222-B24337B1BCD7}" dt="2021-04-06T21:26:23.990" v="7114" actId="108"/>
          <ac:spMkLst>
            <pc:docMk/>
            <pc:sldMk cId="2624612866" sldId="7123"/>
            <ac:spMk id="139" creationId="{141AE8AF-5B9B-4083-A015-A1C1C2D26A36}"/>
          </ac:spMkLst>
        </pc:spChg>
        <pc:spChg chg="mod">
          <ac:chgData name="Al Brooks" userId="34fc579134f071c1" providerId="LiveId" clId="{236E9E41-A263-41D2-9222-B24337B1BCD7}" dt="2021-04-06T21:26:36.833" v="7115" actId="108"/>
          <ac:spMkLst>
            <pc:docMk/>
            <pc:sldMk cId="2624612866" sldId="7123"/>
            <ac:spMk id="143" creationId="{F178E1A6-CB70-4E21-B50B-A1926FBAE10B}"/>
          </ac:spMkLst>
        </pc:spChg>
        <pc:spChg chg="mod">
          <ac:chgData name="Al Brooks" userId="34fc579134f071c1" providerId="LiveId" clId="{236E9E41-A263-41D2-9222-B24337B1BCD7}" dt="2021-04-06T21:26:47.265" v="7116" actId="108"/>
          <ac:spMkLst>
            <pc:docMk/>
            <pc:sldMk cId="2624612866" sldId="7123"/>
            <ac:spMk id="150" creationId="{67B10E9B-0B79-4F2E-9C91-C596AD1084FC}"/>
          </ac:spMkLst>
        </pc:spChg>
        <pc:spChg chg="add mod">
          <ac:chgData name="Al Brooks" userId="34fc579134f071c1" providerId="LiveId" clId="{236E9E41-A263-41D2-9222-B24337B1BCD7}" dt="2021-04-06T21:10:16.740" v="6892" actId="14100"/>
          <ac:spMkLst>
            <pc:docMk/>
            <pc:sldMk cId="2624612866" sldId="7123"/>
            <ac:spMk id="154" creationId="{DF85582F-F0B4-4231-BA28-08659D9481FD}"/>
          </ac:spMkLst>
        </pc:spChg>
        <pc:spChg chg="add mod">
          <ac:chgData name="Al Brooks" userId="34fc579134f071c1" providerId="LiveId" clId="{236E9E41-A263-41D2-9222-B24337B1BCD7}" dt="2021-04-06T21:28:29.166" v="7132" actId="1076"/>
          <ac:spMkLst>
            <pc:docMk/>
            <pc:sldMk cId="2624612866" sldId="7123"/>
            <ac:spMk id="155" creationId="{0A692161-4C5F-4210-86CE-E945370EC70E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2" creationId="{814AAE56-483D-4393-958F-62AC024E2BD2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178" creationId="{58AD4589-C940-4B3A-B426-E89BB9859B64}"/>
          </ac:spMkLst>
        </pc:spChg>
        <pc:spChg chg="add mod">
          <ac:chgData name="Al Brooks" userId="34fc579134f071c1" providerId="LiveId" clId="{236E9E41-A263-41D2-9222-B24337B1BCD7}" dt="2021-04-06T21:27:44.799" v="7126" actId="13926"/>
          <ac:spMkLst>
            <pc:docMk/>
            <pc:sldMk cId="2624612866" sldId="7123"/>
            <ac:spMk id="213" creationId="{FCC22BDB-105A-4AC4-BDFE-B2F36660B7F7}"/>
          </ac:spMkLst>
        </pc:spChg>
        <pc:spChg chg="add mod">
          <ac:chgData name="Al Brooks" userId="34fc579134f071c1" providerId="LiveId" clId="{236E9E41-A263-41D2-9222-B24337B1BCD7}" dt="2021-04-06T21:12:03.757" v="6945" actId="14100"/>
          <ac:spMkLst>
            <pc:docMk/>
            <pc:sldMk cId="2624612866" sldId="7123"/>
            <ac:spMk id="216" creationId="{C2F65317-C487-48AC-A7FF-ED5DF07691D0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19" creationId="{5EFBABB6-9E84-4DDD-8DCC-3C1181DD9B0F}"/>
          </ac:spMkLst>
        </pc:spChg>
        <pc:spChg chg="del mod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21" creationId="{68FD4F3E-0F63-4A17-BC12-C80420F32F69}"/>
          </ac:spMkLst>
        </pc:spChg>
        <pc:spChg chg="add mod">
          <ac:chgData name="Al Brooks" userId="34fc579134f071c1" providerId="LiveId" clId="{236E9E41-A263-41D2-9222-B24337B1BCD7}" dt="2021-04-06T21:12:36.353" v="6963" actId="1076"/>
          <ac:spMkLst>
            <pc:docMk/>
            <pc:sldMk cId="2624612866" sldId="7123"/>
            <ac:spMk id="223" creationId="{0C5D0432-184C-4A2A-9879-70101D8DD871}"/>
          </ac:spMkLst>
        </pc:spChg>
        <pc:spChg chg="add mod">
          <ac:chgData name="Al Brooks" userId="34fc579134f071c1" providerId="LiveId" clId="{236E9E41-A263-41D2-9222-B24337B1BCD7}" dt="2021-04-06T21:20:45.830" v="7107" actId="1076"/>
          <ac:spMkLst>
            <pc:docMk/>
            <pc:sldMk cId="2624612866" sldId="7123"/>
            <ac:spMk id="224" creationId="{C1306856-3BF3-4D90-AE84-EEF1BDD27A7F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28" creationId="{22168355-CB25-468F-BA04-EFAEEA21BDB1}"/>
          </ac:spMkLst>
        </pc:spChg>
        <pc:spChg chg="add mod">
          <ac:chgData name="Al Brooks" userId="34fc579134f071c1" providerId="LiveId" clId="{236E9E41-A263-41D2-9222-B24337B1BCD7}" dt="2021-04-06T21:29:25.535" v="7193" actId="13926"/>
          <ac:spMkLst>
            <pc:docMk/>
            <pc:sldMk cId="2624612866" sldId="7123"/>
            <ac:spMk id="229" creationId="{167E47C7-F375-4CAE-9C10-3507334C744F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6T21:29:40.249" v="7194" actId="478"/>
          <ac:spMkLst>
            <pc:docMk/>
            <pc:sldMk cId="2624612866" sldId="7123"/>
            <ac:spMk id="232" creationId="{819AFA96-EEDE-4161-BAAB-3CEFDF1596C7}"/>
          </ac:spMkLst>
        </pc:spChg>
        <pc:cxnChg chg="mod">
          <ac:chgData name="Al Brooks" userId="34fc579134f071c1" providerId="LiveId" clId="{236E9E41-A263-41D2-9222-B24337B1BCD7}" dt="2021-04-06T21:21:08.119" v="7108" actId="14100"/>
          <ac:cxnSpMkLst>
            <pc:docMk/>
            <pc:sldMk cId="2624612866" sldId="7123"/>
            <ac:cxnSpMk id="111" creationId="{35DA7F57-A59F-4456-9876-326BE0BA671E}"/>
          </ac:cxnSpMkLst>
        </pc:cxnChg>
        <pc:cxnChg chg="del mod">
          <ac:chgData name="Al Brooks" userId="34fc579134f071c1" providerId="LiveId" clId="{236E9E41-A263-41D2-9222-B24337B1BCD7}" dt="2021-04-06T21:08:59.725" v="6828" actId="478"/>
          <ac:cxnSpMkLst>
            <pc:docMk/>
            <pc:sldMk cId="2624612866" sldId="7123"/>
            <ac:cxnSpMk id="120" creationId="{4D7638E6-6D5A-41E5-A393-30700E88AE3D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32" creationId="{88918997-EDAA-4495-B4D1-4187F6CD5D5A}"/>
          </ac:cxnSpMkLst>
        </pc:cxnChg>
        <pc:cxnChg chg="mod">
          <ac:chgData name="Al Brooks" userId="34fc579134f071c1" providerId="LiveId" clId="{236E9E41-A263-41D2-9222-B24337B1BCD7}" dt="2021-04-06T21:07:35.048" v="6794" actId="14100"/>
          <ac:cxnSpMkLst>
            <pc:docMk/>
            <pc:sldMk cId="2624612866" sldId="7123"/>
            <ac:cxnSpMk id="133" creationId="{82FEF002-516B-45F5-8AC3-199BC9DB0EB1}"/>
          </ac:cxnSpMkLst>
        </pc:cxnChg>
        <pc:cxnChg chg="add mod">
          <ac:chgData name="Al Brooks" userId="34fc579134f071c1" providerId="LiveId" clId="{236E9E41-A263-41D2-9222-B24337B1BCD7}" dt="2021-04-06T21:09:58.622" v="6872" actId="14100"/>
          <ac:cxnSpMkLst>
            <pc:docMk/>
            <pc:sldMk cId="2624612866" sldId="7123"/>
            <ac:cxnSpMk id="156" creationId="{C31400C0-9AA6-4CE4-AC7A-D066040FC6CB}"/>
          </ac:cxnSpMkLst>
        </pc:cxnChg>
        <pc:cxnChg chg="add mod">
          <ac:chgData name="Al Brooks" userId="34fc579134f071c1" providerId="LiveId" clId="{236E9E41-A263-41D2-9222-B24337B1BCD7}" dt="2021-04-06T21:08:05.193" v="6808" actId="1038"/>
          <ac:cxnSpMkLst>
            <pc:docMk/>
            <pc:sldMk cId="2624612866" sldId="7123"/>
            <ac:cxnSpMk id="157" creationId="{55D94AE7-4195-4BE2-8FD8-B799AB8E0BBA}"/>
          </ac:cxnSpMkLst>
        </pc:cxnChg>
        <pc:cxnChg chg="add mod">
          <ac:chgData name="Al Brooks" userId="34fc579134f071c1" providerId="LiveId" clId="{236E9E41-A263-41D2-9222-B24337B1BCD7}" dt="2021-04-06T21:09:11.133" v="6862" actId="1036"/>
          <ac:cxnSpMkLst>
            <pc:docMk/>
            <pc:sldMk cId="2624612866" sldId="7123"/>
            <ac:cxnSpMk id="163" creationId="{D7FE5FDA-DA72-4DDD-8B30-1B725FC5AFFA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6" creationId="{511E9C7E-AFF1-4A7B-A6A5-E7B7CF733F8E}"/>
          </ac:cxnSpMkLst>
        </pc:cxnChg>
        <pc:cxnChg chg="del mod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12" creationId="{49561F36-F7AA-4C0F-96BF-FE4D01C1EBD9}"/>
          </ac:cxnSpMkLst>
        </pc:cxnChg>
        <pc:cxnChg chg="add mod">
          <ac:chgData name="Al Brooks" userId="34fc579134f071c1" providerId="LiveId" clId="{236E9E41-A263-41D2-9222-B24337B1BCD7}" dt="2021-04-06T21:11:18.241" v="6919" actId="14100"/>
          <ac:cxnSpMkLst>
            <pc:docMk/>
            <pc:sldMk cId="2624612866" sldId="7123"/>
            <ac:cxnSpMk id="214" creationId="{D17F9556-3C06-4F2E-984D-E47747A166D5}"/>
          </ac:cxnSpMkLst>
        </pc:cxnChg>
        <pc:cxnChg chg="add mod">
          <ac:chgData name="Al Brooks" userId="34fc579134f071c1" providerId="LiveId" clId="{236E9E41-A263-41D2-9222-B24337B1BCD7}" dt="2021-04-06T21:20:03.990" v="7085" actId="14100"/>
          <ac:cxnSpMkLst>
            <pc:docMk/>
            <pc:sldMk cId="2624612866" sldId="7123"/>
            <ac:cxnSpMk id="215" creationId="{04BB2B5E-4C35-47D5-94BF-DA5127B4A774}"/>
          </ac:cxnSpMkLst>
        </pc:cxnChg>
        <pc:cxnChg chg="add mod">
          <ac:chgData name="Al Brooks" userId="34fc579134f071c1" providerId="LiveId" clId="{236E9E41-A263-41D2-9222-B24337B1BCD7}" dt="2021-04-06T21:12:14.020" v="6957" actId="1036"/>
          <ac:cxnSpMkLst>
            <pc:docMk/>
            <pc:sldMk cId="2624612866" sldId="7123"/>
            <ac:cxnSpMk id="222" creationId="{1DBD14A8-EC64-4EA7-8143-25C1A9FE23FA}"/>
          </ac:cxnSpMkLst>
        </pc:cxnChg>
        <pc:cxnChg chg="add mod">
          <ac:chgData name="Al Brooks" userId="34fc579134f071c1" providerId="LiveId" clId="{236E9E41-A263-41D2-9222-B24337B1BCD7}" dt="2021-04-06T21:20:41.121" v="7106" actId="14100"/>
          <ac:cxnSpMkLst>
            <pc:docMk/>
            <pc:sldMk cId="2624612866" sldId="7123"/>
            <ac:cxnSpMk id="225" creationId="{8BC50C02-44BC-4DFA-9D6B-ECB63B3D8915}"/>
          </ac:cxnSpMkLst>
        </pc:cxnChg>
        <pc:cxnChg chg="add mod">
          <ac:chgData name="Al Brooks" userId="34fc579134f071c1" providerId="LiveId" clId="{236E9E41-A263-41D2-9222-B24337B1BCD7}" dt="2021-04-06T21:28:37.761" v="7134" actId="14100"/>
          <ac:cxnSpMkLst>
            <pc:docMk/>
            <pc:sldMk cId="2624612866" sldId="7123"/>
            <ac:cxnSpMk id="226" creationId="{03935B30-9270-4000-A928-753D7FAA1A5A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6T21:29:40.249" v="7194" actId="478"/>
          <ac:cxnSpMkLst>
            <pc:docMk/>
            <pc:sldMk cId="2624612866" sldId="7123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236E9E41-A263-41D2-9222-B24337B1BCD7}" dt="2021-04-07T21:34:36.047" v="9119" actId="2696"/>
        <pc:sldMkLst>
          <pc:docMk/>
          <pc:sldMk cId="1727007576" sldId="7124"/>
        </pc:sldMkLst>
        <pc:spChg chg="mod">
          <ac:chgData name="Al Brooks" userId="34fc579134f071c1" providerId="LiveId" clId="{236E9E41-A263-41D2-9222-B24337B1BCD7}" dt="2021-04-07T19:29:31.517" v="8399" actId="20577"/>
          <ac:spMkLst>
            <pc:docMk/>
            <pc:sldMk cId="1727007576" sldId="7124"/>
            <ac:spMk id="5" creationId="{00000000-0000-0000-0000-000000000000}"/>
          </ac:spMkLst>
        </pc:spChg>
        <pc:spChg chg="mod ord">
          <ac:chgData name="Al Brooks" userId="34fc579134f071c1" providerId="LiveId" clId="{236E9E41-A263-41D2-9222-B24337B1BCD7}" dt="2021-04-07T21:08:23.560" v="8893" actId="167"/>
          <ac:spMkLst>
            <pc:docMk/>
            <pc:sldMk cId="1727007576" sldId="7124"/>
            <ac:spMk id="21" creationId="{D800B438-E78B-4C04-8812-E548DC25F1FB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87" creationId="{7C602854-03FC-4A8D-851C-F2097A710546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88" creationId="{2AD6D8D3-A5FF-4CB4-9E07-635F06CA68DB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89" creationId="{C02EA8C2-37D2-446F-94AF-94E49F8BE3B9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0" creationId="{0B7D9DA6-378F-415A-A655-3828DD949B00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1" creationId="{CFDB68FB-43DE-4CAB-85DF-96024AA8F655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2" creationId="{7D3C8913-F403-49CE-B6DA-5A9EDC4D7CB5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3" creationId="{F557062B-7102-4E38-93F0-774A979DB6CA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4" creationId="{B840E6F1-988F-49BF-980A-2DCDF2315609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5" creationId="{22137473-4E2B-4FD5-9266-0C4B7C1CBE57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6" creationId="{4D49EC94-3E20-4C76-BE85-28574A78EAD5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8" creationId="{2B1C9260-CA9E-4936-8607-6E564A5F7838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99" creationId="{7C789633-67EF-42D9-8A32-186C2DD33DCF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05" creationId="{18A5A6E2-C353-4665-BCD1-6656220EA2A2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06" creationId="{5A5B92BA-4C92-4142-8AA8-E89CE0775D15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45" creationId="{ACDA44BC-6AAB-4DB0-B957-283B0513D20D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46" creationId="{409F2FB4-40D9-4A2D-9E99-C427C7032E1B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47" creationId="{B27E0E43-5685-4C22-A9D7-AA22FEA1AF40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48" creationId="{A6024831-C0B6-47D1-922B-5C99DE2E113E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49" creationId="{A989C4C4-7220-45B8-A101-C4E2BE96EC7D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55" creationId="{1CF44D40-B90A-4EA6-9737-95B91A3EBFEA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156" creationId="{5B86A9AE-094A-439C-A92C-4B6619E90B71}"/>
          </ac:spMkLst>
        </pc:spChg>
        <pc:spChg chg="mod">
          <ac:chgData name="Al Brooks" userId="34fc579134f071c1" providerId="LiveId" clId="{236E9E41-A263-41D2-9222-B24337B1BCD7}" dt="2021-04-07T21:31:37.565" v="9106" actId="1076"/>
          <ac:spMkLst>
            <pc:docMk/>
            <pc:sldMk cId="1727007576" sldId="7124"/>
            <ac:spMk id="158" creationId="{CB03ABA3-6954-45FF-838A-F74DE382C68A}"/>
          </ac:spMkLst>
        </pc:spChg>
        <pc:spChg chg="add mod">
          <ac:chgData name="Al Brooks" userId="34fc579134f071c1" providerId="LiveId" clId="{236E9E41-A263-41D2-9222-B24337B1BCD7}" dt="2021-04-07T21:33:58.576" v="9113" actId="1076"/>
          <ac:spMkLst>
            <pc:docMk/>
            <pc:sldMk cId="1727007576" sldId="7124"/>
            <ac:spMk id="159" creationId="{03CB4BEF-8A9D-4AFB-A6C5-A19A0709FDCE}"/>
          </ac:spMkLst>
        </pc:spChg>
        <pc:spChg chg="add mod">
          <ac:chgData name="Al Brooks" userId="34fc579134f071c1" providerId="LiveId" clId="{236E9E41-A263-41D2-9222-B24337B1BCD7}" dt="2021-04-07T21:31:11.570" v="9099"/>
          <ac:spMkLst>
            <pc:docMk/>
            <pc:sldMk cId="1727007576" sldId="7124"/>
            <ac:spMk id="167" creationId="{CA581E93-2C1E-4E88-8FFC-E489905BB99A}"/>
          </ac:spMkLst>
        </pc:spChg>
        <pc:spChg chg="add mod">
          <ac:chgData name="Al Brooks" userId="34fc579134f071c1" providerId="LiveId" clId="{236E9E41-A263-41D2-9222-B24337B1BCD7}" dt="2021-04-07T21:31:11.570" v="9099"/>
          <ac:spMkLst>
            <pc:docMk/>
            <pc:sldMk cId="1727007576" sldId="7124"/>
            <ac:spMk id="168" creationId="{F12B0D71-FA5C-4C4D-8AD9-9FE83DC703BE}"/>
          </ac:spMkLst>
        </pc:spChg>
        <pc:spChg chg="add mod">
          <ac:chgData name="Al Brooks" userId="34fc579134f071c1" providerId="LiveId" clId="{236E9E41-A263-41D2-9222-B24337B1BCD7}" dt="2021-04-07T21:32:13.179" v="9109" actId="1076"/>
          <ac:spMkLst>
            <pc:docMk/>
            <pc:sldMk cId="1727007576" sldId="7124"/>
            <ac:spMk id="172" creationId="{B6EDD6C4-70F3-4020-AA32-A78D1326D13B}"/>
          </ac:spMkLst>
        </pc:spChg>
        <pc:spChg chg="add mod">
          <ac:chgData name="Al Brooks" userId="34fc579134f071c1" providerId="LiveId" clId="{236E9E41-A263-41D2-9222-B24337B1BCD7}" dt="2021-04-07T21:32:25.580" v="9110"/>
          <ac:spMkLst>
            <pc:docMk/>
            <pc:sldMk cId="1727007576" sldId="7124"/>
            <ac:spMk id="175" creationId="{004B50B8-1F96-43F7-9AC4-9C14F527BEEB}"/>
          </ac:spMkLst>
        </pc:spChg>
        <pc:spChg chg="add mod">
          <ac:chgData name="Al Brooks" userId="34fc579134f071c1" providerId="LiveId" clId="{236E9E41-A263-41D2-9222-B24337B1BCD7}" dt="2021-04-07T21:32:25.580" v="9110"/>
          <ac:spMkLst>
            <pc:docMk/>
            <pc:sldMk cId="1727007576" sldId="7124"/>
            <ac:spMk id="176" creationId="{EB3DD661-B6A7-47EA-AE22-9C6C4D8A0C3A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213" creationId="{9D37E5E3-235A-44ED-8523-8A20315AACAE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214" creationId="{B31387D5-5762-4410-B19E-B742E3FD7589}"/>
          </ac:spMkLst>
        </pc:spChg>
        <pc:spChg chg="del">
          <ac:chgData name="Al Brooks" userId="34fc579134f071c1" providerId="LiveId" clId="{236E9E41-A263-41D2-9222-B24337B1BCD7}" dt="2021-04-07T21:33:30.185" v="9111" actId="478"/>
          <ac:spMkLst>
            <pc:docMk/>
            <pc:sldMk cId="1727007576" sldId="7124"/>
            <ac:spMk id="215" creationId="{C6EC632C-2199-4799-A763-F4084A9C2B7C}"/>
          </ac:spMkLst>
        </pc:spChg>
        <pc:picChg chg="add mod ord">
          <ac:chgData name="Al Brooks" userId="34fc579134f071c1" providerId="LiveId" clId="{236E9E41-A263-41D2-9222-B24337B1BCD7}" dt="2021-04-07T21:30:53.005" v="9098" actId="1076"/>
          <ac:picMkLst>
            <pc:docMk/>
            <pc:sldMk cId="1727007576" sldId="7124"/>
            <ac:picMk id="162" creationId="{088BC359-31A7-49ED-8D9F-313CFACA4F14}"/>
          </ac:picMkLst>
        </pc:pic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86" creationId="{11C8E413-CF7C-4467-9B77-DF54B0DB93D4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97" creationId="{2F14BDD9-68CF-44DA-9C78-571BA4CF9B77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0" creationId="{E559F6DD-3ED5-4E13-981C-88DF50C9ACEA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1" creationId="{CF88147C-34E7-4B5B-B051-6608DE29D9BB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2" creationId="{B2E8ED3B-C727-456D-88FA-5278345A14AD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3" creationId="{08E896F9-847D-4137-8023-1F78DB3C5544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4" creationId="{47C11545-6557-46BB-A13E-6C8900EB45D0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7" creationId="{183B6C4F-F869-4449-B4CF-0E624A0625CB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8" creationId="{451FC373-EDC3-4470-90EA-A73DBE0F0785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09" creationId="{48956E7D-B103-46C0-811C-06FDC74CC077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0" creationId="{B0446DA8-21E2-40F0-ADF9-D771D922B66F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1" creationId="{8579BB92-3064-4D0D-8B12-3FBB574FF7BF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2" creationId="{ADBC19C6-CC64-4F9E-BE80-5EFC0D89285F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3" creationId="{DED52808-D33E-4263-AE7F-F72AB62D29AA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4" creationId="{6C754107-9655-401E-98B5-1D0A000257B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5" creationId="{954F63C9-0746-4EEA-A719-76C3A75AD191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6" creationId="{068ED99C-2B70-4B02-A023-F8D6475F1901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7" creationId="{0A5888B5-0245-4499-9CC7-4538F23ECC01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8" creationId="{471A3603-0DAD-4564-A3A0-B97AD71E4C4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19" creationId="{16CBC0EB-7FA7-4A3B-88D1-BF9BDBC8DDC5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0" creationId="{EB3965AA-571D-42A9-989C-3A4C59FF3A47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1" creationId="{DDD729C7-7FB7-4F2D-AD11-BD7EA5FF2AE7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2" creationId="{5F27F1FC-DB19-4ECE-B507-B8CAE433A519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3" creationId="{043DE5E9-4F5A-4DC0-84EE-A1614825F9E6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4" creationId="{605F2C9C-CFAA-4F97-A2ED-04E0653FA95F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5" creationId="{6D66DFB8-A7D1-4146-806A-0732F5A82B25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6" creationId="{F7B75405-EC36-4985-9674-5093A79612A2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7" creationId="{01096DA3-AF1C-46E6-8824-4D0DEAD7DC4B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8" creationId="{7CCB25EF-9E8C-40EE-8CE8-50DFC7B43F5A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29" creationId="{D60A52DC-8DED-469A-A67A-E9F0354313E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0" creationId="{38475483-E764-4B76-8E23-905421EBD2E0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1" creationId="{47A8A348-A8E9-42C3-9413-A11FB6F0FF5A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2" creationId="{5901B617-3837-48B2-BB8F-9E1A1BBC8F7B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3" creationId="{90DE6573-C2CB-4D3D-9513-1F38197C1624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4" creationId="{CF2DBF88-491E-4FCF-B901-9C2424A40AE6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5" creationId="{74DF525E-323F-42CF-9FB9-F179858A9E03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6" creationId="{A221325F-C0DC-40AE-8BDD-D71A64F3C222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7" creationId="{5F083C7C-F858-4F49-BE45-39A26C88722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8" creationId="{56CBA5B8-A29A-49EA-B3DB-7FDB3BE11B1E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39" creationId="{B4A9EEE1-EFC4-4719-8746-E5DCAFB7F5A9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40" creationId="{12CD4A63-D764-4399-B90E-1F3FC357F990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41" creationId="{FFF6BEAD-08BC-4995-93B0-9577A6A8573D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42" creationId="{E097F547-86CF-4F3B-93EC-A245E64A1E30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43" creationId="{E46B813A-DB86-45E9-A1FB-59187257D066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44" creationId="{F35638D8-4F02-497B-8DD8-AF26EA8FBAF0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0" creationId="{CBE98294-3461-4687-966A-8D2130473843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1" creationId="{A3DC6C0A-BD19-4C5C-B917-5B660E7405F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2" creationId="{C7966070-DC92-43F7-9577-C55837E76ACA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3" creationId="{8A33AB28-853B-48F1-A309-9F184F42300C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4" creationId="{147A3E07-FFDE-4199-9D06-FD1AD9F91622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57" creationId="{0FF52756-6AAF-4079-888B-A3AA67B30EF4}"/>
          </ac:cxnSpMkLst>
        </pc:cxnChg>
        <pc:cxnChg chg="add del mod">
          <ac:chgData name="Al Brooks" userId="34fc579134f071c1" providerId="LiveId" clId="{236E9E41-A263-41D2-9222-B24337B1BCD7}" dt="2021-04-07T21:31:26.851" v="9103" actId="478"/>
          <ac:cxnSpMkLst>
            <pc:docMk/>
            <pc:sldMk cId="1727007576" sldId="7124"/>
            <ac:cxnSpMk id="160" creationId="{B9CFBCDB-8855-4629-B55B-9A99154CFDA8}"/>
          </ac:cxnSpMkLst>
        </pc:cxnChg>
        <pc:cxnChg chg="add del mod">
          <ac:chgData name="Al Brooks" userId="34fc579134f071c1" providerId="LiveId" clId="{236E9E41-A263-41D2-9222-B24337B1BCD7}" dt="2021-04-07T21:31:44.751" v="9107" actId="478"/>
          <ac:cxnSpMkLst>
            <pc:docMk/>
            <pc:sldMk cId="1727007576" sldId="7124"/>
            <ac:cxnSpMk id="161" creationId="{912798E9-9A2F-41F3-BA7A-03813FC654D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163" creationId="{31468FC1-3593-4A6B-98AF-75439B3301DB}"/>
          </ac:cxnSpMkLst>
        </pc:cxnChg>
        <pc:cxnChg chg="add mod">
          <ac:chgData name="Al Brooks" userId="34fc579134f071c1" providerId="LiveId" clId="{236E9E41-A263-41D2-9222-B24337B1BCD7}" dt="2021-04-07T21:31:11.570" v="9099"/>
          <ac:cxnSpMkLst>
            <pc:docMk/>
            <pc:sldMk cId="1727007576" sldId="7124"/>
            <ac:cxnSpMk id="164" creationId="{F685B809-542E-4874-81E4-0294EF63B355}"/>
          </ac:cxnSpMkLst>
        </pc:cxnChg>
        <pc:cxnChg chg="add mod">
          <ac:chgData name="Al Brooks" userId="34fc579134f071c1" providerId="LiveId" clId="{236E9E41-A263-41D2-9222-B24337B1BCD7}" dt="2021-04-07T21:31:11.570" v="9099"/>
          <ac:cxnSpMkLst>
            <pc:docMk/>
            <pc:sldMk cId="1727007576" sldId="7124"/>
            <ac:cxnSpMk id="165" creationId="{45CA1F6A-EA26-43DE-8B6F-4EC8BD12CCEC}"/>
          </ac:cxnSpMkLst>
        </pc:cxnChg>
        <pc:cxnChg chg="add mod">
          <ac:chgData name="Al Brooks" userId="34fc579134f071c1" providerId="LiveId" clId="{236E9E41-A263-41D2-9222-B24337B1BCD7}" dt="2021-04-07T21:31:11.570" v="9099"/>
          <ac:cxnSpMkLst>
            <pc:docMk/>
            <pc:sldMk cId="1727007576" sldId="7124"/>
            <ac:cxnSpMk id="166" creationId="{48E6EDF6-6DF0-4632-9E1B-CE0DF9776FBA}"/>
          </ac:cxnSpMkLst>
        </pc:cxnChg>
        <pc:cxnChg chg="add mod">
          <ac:chgData name="Al Brooks" userId="34fc579134f071c1" providerId="LiveId" clId="{236E9E41-A263-41D2-9222-B24337B1BCD7}" dt="2021-04-07T21:34:09.313" v="9117" actId="14100"/>
          <ac:cxnSpMkLst>
            <pc:docMk/>
            <pc:sldMk cId="1727007576" sldId="7124"/>
            <ac:cxnSpMk id="169" creationId="{230F0C37-DA59-4012-BFA4-85300142FAB2}"/>
          </ac:cxnSpMkLst>
        </pc:cxnChg>
        <pc:cxnChg chg="add mod">
          <ac:chgData name="Al Brooks" userId="34fc579134f071c1" providerId="LiveId" clId="{236E9E41-A263-41D2-9222-B24337B1BCD7}" dt="2021-04-07T21:34:12.552" v="9118" actId="14100"/>
          <ac:cxnSpMkLst>
            <pc:docMk/>
            <pc:sldMk cId="1727007576" sldId="7124"/>
            <ac:cxnSpMk id="170" creationId="{2DFC9863-8BCE-41F0-ACF0-9141906DA14E}"/>
          </ac:cxnSpMkLst>
        </pc:cxnChg>
        <pc:cxnChg chg="add mod">
          <ac:chgData name="Al Brooks" userId="34fc579134f071c1" providerId="LiveId" clId="{236E9E41-A263-41D2-9222-B24337B1BCD7}" dt="2021-04-07T21:32:06.844" v="9108"/>
          <ac:cxnSpMkLst>
            <pc:docMk/>
            <pc:sldMk cId="1727007576" sldId="7124"/>
            <ac:cxnSpMk id="171" creationId="{A7682F19-BBEE-4B2F-B4D4-EC998C606430}"/>
          </ac:cxnSpMkLst>
        </pc:cxnChg>
        <pc:cxnChg chg="add mod">
          <ac:chgData name="Al Brooks" userId="34fc579134f071c1" providerId="LiveId" clId="{236E9E41-A263-41D2-9222-B24337B1BCD7}" dt="2021-04-07T21:32:06.844" v="9108"/>
          <ac:cxnSpMkLst>
            <pc:docMk/>
            <pc:sldMk cId="1727007576" sldId="7124"/>
            <ac:cxnSpMk id="173" creationId="{A6D3B39D-6F65-475C-BD9D-EBA1D0E2A3A2}"/>
          </ac:cxnSpMkLst>
        </pc:cxnChg>
        <pc:cxnChg chg="add mod">
          <ac:chgData name="Al Brooks" userId="34fc579134f071c1" providerId="LiveId" clId="{236E9E41-A263-41D2-9222-B24337B1BCD7}" dt="2021-04-07T21:32:25.580" v="9110"/>
          <ac:cxnSpMkLst>
            <pc:docMk/>
            <pc:sldMk cId="1727007576" sldId="7124"/>
            <ac:cxnSpMk id="174" creationId="{F7A35E71-E4A3-4147-BEA4-CD4ED0A0E64C}"/>
          </ac:cxnSpMkLst>
        </pc:cxnChg>
        <pc:cxnChg chg="add mod">
          <ac:chgData name="Al Brooks" userId="34fc579134f071c1" providerId="LiveId" clId="{236E9E41-A263-41D2-9222-B24337B1BCD7}" dt="2021-04-07T21:33:54.922" v="9112"/>
          <ac:cxnSpMkLst>
            <pc:docMk/>
            <pc:sldMk cId="1727007576" sldId="7124"/>
            <ac:cxnSpMk id="177" creationId="{E2595EF5-8A00-4410-A5C9-22871154A822}"/>
          </ac:cxnSpMkLst>
        </pc:cxnChg>
        <pc:cxnChg chg="add mod">
          <ac:chgData name="Al Brooks" userId="34fc579134f071c1" providerId="LiveId" clId="{236E9E41-A263-41D2-9222-B24337B1BCD7}" dt="2021-04-07T21:34:06.769" v="9116" actId="1076"/>
          <ac:cxnSpMkLst>
            <pc:docMk/>
            <pc:sldMk cId="1727007576" sldId="7124"/>
            <ac:cxnSpMk id="178" creationId="{2269AD76-4450-4BE2-87B1-93A89E0A7A5F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216" creationId="{2E892514-28E6-4BE2-8025-E05DA38EB065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222" creationId="{8EAF615B-C715-4927-A6D1-2C785A12FB2C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223" creationId="{ABCF7EBD-99A7-4304-80CA-377953FA7748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224" creationId="{8CDC78CC-7108-471F-B68E-707FDAF2CCE1}"/>
          </ac:cxnSpMkLst>
        </pc:cxnChg>
        <pc:cxnChg chg="del">
          <ac:chgData name="Al Brooks" userId="34fc579134f071c1" providerId="LiveId" clId="{236E9E41-A263-41D2-9222-B24337B1BCD7}" dt="2021-04-07T21:33:30.185" v="9111" actId="478"/>
          <ac:cxnSpMkLst>
            <pc:docMk/>
            <pc:sldMk cId="1727007576" sldId="7124"/>
            <ac:cxnSpMk id="225" creationId="{57E5C91C-B0A2-4DA2-9C32-0E13E28F5D0E}"/>
          </ac:cxnSpMkLst>
        </pc:cxnChg>
      </pc:sldChg>
      <pc:sldChg chg="modSp add del mod">
        <pc:chgData name="Al Brooks" userId="34fc579134f071c1" providerId="LiveId" clId="{236E9E41-A263-41D2-9222-B24337B1BCD7}" dt="2021-04-06T21:16:50.966" v="7043" actId="47"/>
        <pc:sldMkLst>
          <pc:docMk/>
          <pc:sldMk cId="2731491849" sldId="7124"/>
        </pc:sldMkLst>
        <pc:spChg chg="mod">
          <ac:chgData name="Al Brooks" userId="34fc579134f071c1" providerId="LiveId" clId="{236E9E41-A263-41D2-9222-B24337B1BCD7}" dt="2021-04-06T20:45:20.191" v="6743" actId="20577"/>
          <ac:spMkLst>
            <pc:docMk/>
            <pc:sldMk cId="2731491849" sldId="7124"/>
            <ac:spMk id="5" creationId="{00000000-0000-0000-0000-000000000000}"/>
          </ac:spMkLst>
        </pc:spChg>
      </pc:sldChg>
      <pc:sldChg chg="addSp delSp modSp add mod chgLayout">
        <pc:chgData name="Al Brooks" userId="34fc579134f071c1" providerId="LiveId" clId="{236E9E41-A263-41D2-9222-B24337B1BCD7}" dt="2021-04-07T21:44:46.294" v="9250" actId="478"/>
        <pc:sldMkLst>
          <pc:docMk/>
          <pc:sldMk cId="1970170728" sldId="7125"/>
        </pc:sldMkLst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" creationId="{BC1EA356-AA12-4342-A103-DCF6D5B50FEE}"/>
          </ac:spMkLst>
        </pc:spChg>
        <pc:spChg chg="mod ord">
          <ac:chgData name="Al Brooks" userId="34fc579134f071c1" providerId="LiveId" clId="{236E9E41-A263-41D2-9222-B24337B1BCD7}" dt="2021-04-07T21:07:27.332" v="8878" actId="113"/>
          <ac:spMkLst>
            <pc:docMk/>
            <pc:sldMk cId="1970170728" sldId="7125"/>
            <ac:spMk id="5" creationId="{00000000-0000-0000-0000-000000000000}"/>
          </ac:spMkLst>
        </pc:spChg>
        <pc:spChg chg="mod">
          <ac:chgData name="Al Brooks" userId="34fc579134f071c1" providerId="LiveId" clId="{236E9E41-A263-41D2-9222-B24337B1BCD7}" dt="2021-04-07T21:07:47.245" v="8883" actId="1076"/>
          <ac:spMkLst>
            <pc:docMk/>
            <pc:sldMk cId="1970170728" sldId="7125"/>
            <ac:spMk id="21" creationId="{D800B438-E78B-4C04-8812-E548DC25F1FB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84" creationId="{1E4CA931-4F33-432B-A87D-7EC64A9CF330}"/>
          </ac:spMkLst>
        </pc:spChg>
        <pc:spChg chg="add mod">
          <ac:chgData name="Al Brooks" userId="34fc579134f071c1" providerId="LiveId" clId="{236E9E41-A263-41D2-9222-B24337B1BCD7}" dt="2021-04-07T21:08:55.546" v="8900"/>
          <ac:spMkLst>
            <pc:docMk/>
            <pc:sldMk cId="1970170728" sldId="7125"/>
            <ac:spMk id="142" creationId="{2C1450CC-60E6-4ED2-83A7-235EC6BD5C5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45" creationId="{8E7E113E-7593-4FF3-8E66-D9A8DDDC4DE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46" creationId="{B8235C46-DAC6-4020-B9AF-945236E958E9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47" creationId="{6011662D-B834-429B-84A0-2E235AE71E51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48" creationId="{C61B311F-E59E-444D-9CA6-49BAD8A9981F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49" creationId="{5C406879-F72D-44CC-B390-031CCBD98C39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0" creationId="{3F98CAD8-164A-45CC-9BC7-AC1D8BAAD7A6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1" creationId="{0C2B0B35-CFF8-42B2-94BE-D168D6B4AE6D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2" creationId="{C14C76F1-6364-4DDC-8D13-C143CC87D832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3" creationId="{D0FA1907-4974-41EA-A2A4-C5462207AE47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4" creationId="{DF0EDB8D-DCC0-4B37-ADB3-CBC80395F95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5" creationId="{B0BA8764-AD3D-49B2-9ED0-3D4782F1D975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6" creationId="{6AC310CD-565A-4D20-966A-8C6F3D42873D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57" creationId="{E4D3F090-BFEB-42F5-B425-56BD7F00A2D0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58" creationId="{69AC446D-A1B2-498F-99B9-75972ECA085D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59" creationId="{75FC4C08-F234-475F-87AD-E38CDCAD7B7B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0" creationId="{CDDD7A47-5148-4149-ACFC-0C40C7F26033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1" creationId="{F8E5FECB-7DF8-4590-A88D-9691DBD210BE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2" creationId="{814AAE56-483D-4393-958F-62AC024E2BD2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163" creationId="{94347FF2-69CC-4610-B00E-21C3C9037BF2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4" creationId="{A452D66C-5B54-4A71-8F80-DE9B3B8EAA37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5" creationId="{3CB4E3E2-FCD2-42A9-BD5E-829080524493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6" creationId="{D09D73CD-753E-41F3-BB5E-A9BED794DA0F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7" creationId="{4CEFDCB2-0653-45E1-922E-FD3653B4450E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68" creationId="{4CCF1CA0-AE0F-4B9D-9967-69A6429A12F6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70" creationId="{1AF72436-6A32-49B6-856C-65C298B52169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71" creationId="{05488AF1-DE14-4EDE-AF19-65F70D399052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77" creationId="{05678C6E-5CF1-4AC8-93CC-068DF662523D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178" creationId="{58AD4589-C940-4B3A-B426-E89BB9859B64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13" creationId="{F06B753F-B54E-4485-BCC9-7660C1F9C2AA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14" creationId="{ADDCC4D1-072C-4C1C-822B-26DA67B685B4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15" creationId="{602BB040-8AA9-4332-852E-B970EB48C7E1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16" creationId="{9C2F2F8F-8DBB-47ED-A528-50E83C00CFBB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17" creationId="{2B80C3F3-5C50-4D7C-A902-D06A91D61ADD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18" creationId="{B86F65C0-FBE0-4F04-ABF6-5D7B002669F3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19" creationId="{5EFBABB6-9E84-4DDD-8DCC-3C1181DD9B0F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20" creationId="{2BDC4574-1E35-4361-BCAA-718249F2FCAE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21" creationId="{68FD4F3E-0F63-4A17-BC12-C80420F32F69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22" creationId="{2042D135-6020-463F-ABBB-D1126480A2B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23" creationId="{BD6D3DB6-29D5-42F4-9AAE-EC44C56AA715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24" creationId="{5F9DA75F-41F1-4BF7-AAB0-6E6C4AA2C3F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26" creationId="{08D68019-D322-499C-9961-947F48122984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27" creationId="{7A50927F-93E9-46A1-8001-7910C7D6BDAC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28" creationId="{22168355-CB25-468F-BA04-EFAEEA21BDB1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29" creationId="{EC56598C-5EC8-4CF0-AE77-FF1057CAC352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30" creationId="{4F0DC4C9-5212-4805-A4F4-4B2C1032ACF8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31" creationId="{FFFA4444-92B2-46C3-ACD3-BF607266E68D}"/>
          </ac:spMkLst>
        </pc:spChg>
        <pc:spChg chg="del">
          <ac:chgData name="Al Brooks" userId="34fc579134f071c1" providerId="LiveId" clId="{236E9E41-A263-41D2-9222-B24337B1BCD7}" dt="2021-04-07T21:44:46.294" v="9250" actId="478"/>
          <ac:spMkLst>
            <pc:docMk/>
            <pc:sldMk cId="1970170728" sldId="7125"/>
            <ac:spMk id="232" creationId="{819AFA96-EEDE-4161-BAAB-3CEFDF1596C7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45" creationId="{BE18128A-60FF-47A3-B5F5-4AAC1AFACDF8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46" creationId="{5C9326FB-7464-432E-8A2B-679C9C291970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47" creationId="{44D80F91-48B8-43DC-82BB-B1622E1FFCBB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50" creationId="{57FEB742-9DAA-4A25-840E-18A3BBB76538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51" creationId="{9FCE1885-0075-4B81-BE6D-095EFA02E4A1}"/>
          </ac:spMkLst>
        </pc:spChg>
        <pc:spChg chg="del mod">
          <ac:chgData name="Al Brooks" userId="34fc579134f071c1" providerId="LiveId" clId="{236E9E41-A263-41D2-9222-B24337B1BCD7}" dt="2021-04-07T21:07:41.511" v="8881" actId="478"/>
          <ac:spMkLst>
            <pc:docMk/>
            <pc:sldMk cId="1970170728" sldId="7125"/>
            <ac:spMk id="253" creationId="{1D396F3E-5D72-45BF-9A26-AFF642A9B7EA}"/>
          </ac:spMkLst>
        </pc:spChg>
        <pc:picChg chg="del mod modCrop">
          <ac:chgData name="Al Brooks" userId="34fc579134f071c1" providerId="LiveId" clId="{236E9E41-A263-41D2-9222-B24337B1BCD7}" dt="2021-04-07T21:07:37.183" v="8880" actId="21"/>
          <ac:picMkLst>
            <pc:docMk/>
            <pc:sldMk cId="1970170728" sldId="7125"/>
            <ac:picMk id="4" creationId="{67DE7F57-8EB0-4D14-A3A9-C9E600222172}"/>
          </ac:picMkLst>
        </pc:picChg>
        <pc:picChg chg="add mod">
          <ac:chgData name="Al Brooks" userId="34fc579134f071c1" providerId="LiveId" clId="{236E9E41-A263-41D2-9222-B24337B1BCD7}" dt="2021-04-07T21:07:44.251" v="8882"/>
          <ac:picMkLst>
            <pc:docMk/>
            <pc:sldMk cId="1970170728" sldId="7125"/>
            <ac:picMk id="141" creationId="{B8243DB4-0FE1-410B-9CEF-70A45BE8342A}"/>
          </ac:picMkLst>
        </pc:pic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82" creationId="{68B3802A-95CB-4540-9631-CF6B3830E924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85" creationId="{46D1783D-D1B3-48D9-8B92-0BA864DBC49E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87" creationId="{593D1D0E-B121-460E-A910-A52CAD8CAFD4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89" creationId="{C8068513-961D-4137-B98B-FCE3CAE74D0B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91" creationId="{6564FA6F-7F31-41B9-BDB9-56A50E3EF91D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93" creationId="{BAD46F89-B442-424C-8ADD-BF88A92AE694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96" creationId="{383B56E2-EE92-439E-A482-CC87A247062D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98" creationId="{143B6382-B7F2-4E17-9804-4CF6AAE3A971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00" creationId="{7E923135-65D8-4589-80C1-D76D418F3035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02" creationId="{2E4B21FF-C7F6-4C12-92AD-335EB4400AAB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04" creationId="{A43F8A12-C127-4647-A966-0848074792CC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06" creationId="{25919863-8FB9-4D51-B7BC-CFDF733E7826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08" creationId="{005A8EBB-40CF-42E3-9210-2F0CDCC8BA87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10" creationId="{A92C431D-2A52-4EBD-B682-BBD0764C21A9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12" creationId="{B8822B01-0998-49A1-97C1-82C37E1280BD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14" creationId="{15E8B736-37AE-4EC6-AB76-620D128BD419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16" creationId="{4F437DCA-821A-4DFD-AB99-E5F7DFE50847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18" creationId="{16355BB8-E186-4088-8DE7-CFF0B842E43A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20" creationId="{90B7A85D-ECD1-4D54-8C67-55CCC8E73802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22" creationId="{393A204E-91D3-4F13-821C-28DF3EDDB99E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24" creationId="{7985FD79-A8E7-4A72-8DB0-B291252F5B75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26" creationId="{0A6D771B-913D-439C-928E-BC3C2273AFD2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129" creationId="{F34D0320-0B58-4C3D-8EF2-D96FDAD43CC2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69" creationId="{1000721F-1CBA-415F-87D8-E50192FEBAD2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2" creationId="{B4E7C761-78CF-452B-A9A0-7239A3E44640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3" creationId="{96C6F820-08B5-45F8-86E4-6C47D35DB1C1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4" creationId="{459369D7-8F99-4599-BEAF-1064562A6321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5" creationId="{76F58F6B-3A80-49C7-8769-5FD9D6A9047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6" creationId="{97092311-B394-424A-92C6-F0A5F02FB93D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79" creationId="{87275C67-8898-4D6C-A118-19A7544BEFBF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0" creationId="{01DC14C0-60BD-400C-BF1C-FB1AA9688F13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1" creationId="{9DA7F2D2-EE7D-4EAF-BC01-4C21AD97EE3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2" creationId="{8468AD5B-9C77-476F-A979-49FA35B3D11B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3" creationId="{D10DEE59-4A47-4886-ACD8-4D00CA708158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4" creationId="{846D34FE-9901-41B9-B81D-8B6A785303B9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5" creationId="{8795A602-4797-498C-9B25-9B5788B7FC32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6" creationId="{511E9C7E-AFF1-4A7B-A6A5-E7B7CF733F8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7" creationId="{D1B86294-2481-4E1A-B43E-835A9BD7F80A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8" creationId="{C4A654E7-6547-45EB-8A5F-86FDF55EC913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89" creationId="{BE7383FF-7B68-4298-A564-7265BA1DB642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0" creationId="{AE224048-0836-4560-9864-23FF85E992E0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1" creationId="{E4515319-115B-4BF6-AD98-88C4B34EE1E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2" creationId="{ED02DDBB-EA54-46C3-8230-F5213DE7E23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3" creationId="{31A46D14-6420-4048-A95A-F17E7AA2B6F8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4" creationId="{8E4A707F-DDF0-4432-BC7B-81F9BEB29AC3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5" creationId="{B226F4F7-537A-4E74-AF38-813EF79CDFDD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6" creationId="{F1217272-44AF-411F-A825-FF0FA6BE4E9A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7" creationId="{E2AEF486-9013-4458-BA56-ADC84BF007EC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8" creationId="{7B1720E6-A41F-4E34-B6A4-4EF9AA658687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199" creationId="{268D942B-C670-4545-B66A-CF82739B2010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0" creationId="{6174EA17-3480-44F5-9D8E-11E4496A55B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1" creationId="{09B75AC4-45D1-44E7-921B-28280E23D891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2" creationId="{BFA2A683-FF69-467B-B762-298B8F866E43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3" creationId="{19BA1F10-69A6-49DD-B7A2-7558F3CBFB7A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4" creationId="{762F0696-4C6C-49DE-AF60-C239A2EAABE8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5" creationId="{80E4954D-8E80-4F70-9641-FE71A80E26B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6" creationId="{20F2216D-D50B-4778-AD2C-58230BF786BF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7" creationId="{DF617BC4-9739-4AAD-A488-964E18AA14AB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8" creationId="{2D90207B-D375-41B4-B0F3-5DD36C83E447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09" creationId="{3C5A8ECD-794F-4182-8672-5F7C69511C7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10" creationId="{8F42FD2F-DAF4-46F8-AA6A-2E3623722139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11" creationId="{7AE67B0B-1B7D-4337-ADD0-E60EF658705D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12" creationId="{49561F36-F7AA-4C0F-96BF-FE4D01C1EBD9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25" creationId="{2BEED518-21CE-4CF5-86E9-3CC7E3C5B3C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3" creationId="{FC8C0C58-DDEC-4109-90B2-EF2F92A75BD7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4" creationId="{C702E7E5-8274-4B1C-BF3A-1D13CE17525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5" creationId="{5E06AE52-A781-4E63-9EBC-F8567FCAEECE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6" creationId="{7E357666-D3DB-44D9-AA4F-1BEBC8E4A028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7" creationId="{8FD268D7-8860-432C-B492-804ABD592598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8" creationId="{D4FC7ABE-C595-438A-A3D9-83A2B9320061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39" creationId="{D4FB568E-B0AA-469E-803E-DCCF8FD80DE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40" creationId="{E522CA4B-7E56-4BCF-8B71-96041B5EF346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41" creationId="{67D6C62C-30C9-4173-91A9-20E505410897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42" creationId="{E241BB0C-924E-4371-BB95-5228258E0534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43" creationId="{2925CFCC-9C5D-4D7E-803E-1332F5773243}"/>
          </ac:cxnSpMkLst>
        </pc:cxnChg>
        <pc:cxnChg chg="del">
          <ac:chgData name="Al Brooks" userId="34fc579134f071c1" providerId="LiveId" clId="{236E9E41-A263-41D2-9222-B24337B1BCD7}" dt="2021-04-07T21:44:46.294" v="9250" actId="478"/>
          <ac:cxnSpMkLst>
            <pc:docMk/>
            <pc:sldMk cId="1970170728" sldId="7125"/>
            <ac:cxnSpMk id="244" creationId="{A01D7C86-0024-44FE-BA74-69C0E0D0D261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48" creationId="{526AB355-F9DF-4269-B262-1A75889C0E8E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49" creationId="{C1E9DDCA-BDE3-4043-8210-8B27C33D79FD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52" creationId="{AF461541-D98E-4F7C-B446-31DEFFF639A3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54" creationId="{5693C27C-2EA1-4FDE-8144-9A6095C62FA3}"/>
          </ac:cxnSpMkLst>
        </pc:cxnChg>
        <pc:cxnChg chg="del mod">
          <ac:chgData name="Al Brooks" userId="34fc579134f071c1" providerId="LiveId" clId="{236E9E41-A263-41D2-9222-B24337B1BCD7}" dt="2021-04-07T21:07:41.511" v="8881" actId="478"/>
          <ac:cxnSpMkLst>
            <pc:docMk/>
            <pc:sldMk cId="1970170728" sldId="7125"/>
            <ac:cxnSpMk id="255" creationId="{C799244B-C755-46F9-AE59-0B423BD7C288}"/>
          </ac:cxnSpMkLst>
        </pc:cxnChg>
      </pc:sldChg>
      <pc:sldChg chg="delSp modSp add del mod">
        <pc:chgData name="Al Brooks" userId="34fc579134f071c1" providerId="LiveId" clId="{236E9E41-A263-41D2-9222-B24337B1BCD7}" dt="2021-04-06T21:21:36.219" v="7110" actId="2696"/>
        <pc:sldMkLst>
          <pc:docMk/>
          <pc:sldMk cId="2743903572" sldId="7125"/>
        </pc:sldMkLst>
        <pc:spChg chg="mod">
          <ac:chgData name="Al Brooks" userId="34fc579134f071c1" providerId="LiveId" clId="{236E9E41-A263-41D2-9222-B24337B1BCD7}" dt="2021-04-06T21:16:47.961" v="7042"/>
          <ac:spMkLst>
            <pc:docMk/>
            <pc:sldMk cId="2743903572" sldId="7125"/>
            <ac:spMk id="5" creationId="{00000000-0000-0000-0000-000000000000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87" creationId="{29DEFED7-CF35-4667-970E-1A5BCDD75E77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88" creationId="{E98DCB08-6ED3-4020-ABE7-CBCBA6223E9D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89" creationId="{75E8FBC3-A68B-4663-93F7-0DC178924B6C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0" creationId="{3F7FA4F0-E382-4F0C-98AD-4CFB747C0825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1" creationId="{9D282089-921D-4D8F-8128-640613649089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2" creationId="{29E839F8-CAD0-47AF-B1C3-AF6B210DEE1A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3" creationId="{D0DFA87E-93B4-40F6-8044-9A31290AA92B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4" creationId="{C37160CE-3EAF-49E6-9D54-D66E40DBF41F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5" creationId="{D1B00A04-CD25-47C9-A676-EFC6A94B3047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6" creationId="{066FC211-2C0A-4915-B5E5-55E3AEE08A0E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8" creationId="{A484DF76-82A1-4564-8110-50CE4586B819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99" creationId="{0C5EE6D0-D59C-4BB2-A0C5-C38BF0163A83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05" creationId="{EFE6C2E2-C470-4AD1-99EB-A29068A6C9BD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06" creationId="{D10C0D5A-A9E6-49E3-8EE8-9518CDC4D5C5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45" creationId="{17EF3927-8AB1-47EE-BD81-80BFA94B9A8D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46" creationId="{D1F68615-28C7-4739-8208-BC0071A39786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47" creationId="{211C2D10-3C9A-40DE-A32C-7602EFEF37D0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48" creationId="{5D20689F-FE59-437D-A6E3-4FFAE6373087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49" creationId="{E8122F18-7DDD-4FC5-AF5C-E96079A1D68A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55" creationId="{CD920111-C4DC-4B77-B08D-B23DFA624B00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156" creationId="{F9B43956-145C-40E0-AD55-82C8286AFF0D}"/>
          </ac:spMkLst>
        </pc:spChg>
        <pc:spChg chg="mod">
          <ac:chgData name="Al Brooks" userId="34fc579134f071c1" providerId="LiveId" clId="{236E9E41-A263-41D2-9222-B24337B1BCD7}" dt="2021-04-06T21:19:24.304" v="7067" actId="20577"/>
          <ac:spMkLst>
            <pc:docMk/>
            <pc:sldMk cId="2743903572" sldId="7125"/>
            <ac:spMk id="158" creationId="{D114F04C-AAEB-4036-89E5-629DB1FD5FD8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213" creationId="{DFD653FD-73C4-4624-8FA0-64DEF8B44CC2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214" creationId="{035D0FDC-29DA-4442-B5E3-206947AB00C4}"/>
          </ac:spMkLst>
        </pc:spChg>
        <pc:spChg chg="del">
          <ac:chgData name="Al Brooks" userId="34fc579134f071c1" providerId="LiveId" clId="{236E9E41-A263-41D2-9222-B24337B1BCD7}" dt="2021-04-06T21:21:26.942" v="7109" actId="478"/>
          <ac:spMkLst>
            <pc:docMk/>
            <pc:sldMk cId="2743903572" sldId="7125"/>
            <ac:spMk id="215" creationId="{6134BD44-970D-48DE-A67F-443276BF9AC7}"/>
          </ac:spMkLst>
        </pc:sp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86" creationId="{878BFCC6-5D09-4E2A-8A20-BFA0BAE086DD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97" creationId="{A4A856D0-3F8E-4C71-A564-C623CAF40653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0" creationId="{7654B3C8-6B58-4BE5-8085-19BB4D18E481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1" creationId="{DC01074D-41BE-48F7-8597-FA22A9A6DBE6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2" creationId="{8C8B261F-297A-4A0B-B300-6C4DA7A32B7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3" creationId="{EB6C9A69-C515-446E-B36E-5357548ACE16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4" creationId="{8E52656E-42DA-4B5A-A684-9E8A831F7C2C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7" creationId="{F09E5158-E0F0-4AA8-BE77-3BCD3971CE9D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8" creationId="{261769EF-B352-423C-9E25-33819D40329E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09" creationId="{0BC362E1-5B5A-47C5-8309-4E2C4AE236B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0" creationId="{817ECB73-ADC1-4F1F-BB95-39137B64CAE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1" creationId="{D6F39AAB-9EFF-421F-AAB2-B7E8E63DA5CE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2" creationId="{33637638-7993-48D5-99A9-681C96652FE8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3" creationId="{94305463-A3BB-4B5B-BD36-BD81DB7F85F0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4" creationId="{97C3141D-BE25-4B50-BB50-C33F19A9AEA9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5" creationId="{8710C2F8-6BBD-455D-B887-7AC5165A669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6" creationId="{5F0D484C-9294-4C0C-8476-E7D943F33E41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7" creationId="{45DD70A9-6B21-49A4-BC79-EC6F82218CAC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8" creationId="{88048521-FC84-4F24-92BA-1B3FBF237FA9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19" creationId="{79FF71A2-C3BC-421D-BB1E-E0476BD8118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0" creationId="{5C8BAD80-6785-4C41-92B4-A87E08037BF4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1" creationId="{DA51D870-6DDF-4871-9253-1A06D13D0FC1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2" creationId="{E2EDE26C-A3BA-4A98-AE36-0156CAAD7FB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3" creationId="{6C85B4B6-2E76-4BB5-9C76-FB1C638AA3A5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4" creationId="{CFE567A7-C4D4-4A26-8C9F-73DBD5A58FA0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5" creationId="{A902F1B0-48E7-4B4E-8D07-9E455B449803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6" creationId="{FECE5B59-39F8-44DF-95AD-D80710F69794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7" creationId="{B2AF9B58-786C-4DA9-8745-804C4141FF3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8" creationId="{9763AF9E-487C-47B0-8873-F6AA50FFB51C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29" creationId="{89B56ADB-00BE-44F5-84A2-48F6A0F1B847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0" creationId="{AB692D2F-E274-417A-BC6D-9689C14401E5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1" creationId="{C209FF32-B2C1-45C5-9DB2-3D517DA3A573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2" creationId="{4963C887-5D03-44C3-B264-B272F073554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3" creationId="{F3A44626-1616-4030-973A-97AD52695478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4" creationId="{D0BD6DED-ABAC-4D67-8E1A-88FC376A3EB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5" creationId="{D28E2199-80B8-4966-9294-3342A87C84A3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6" creationId="{F7799FA6-EBD5-4380-B3B9-A3EB50E34A6F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7" creationId="{75BFA3D2-FB5B-4947-B824-E63C28A1C6E0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8" creationId="{66438C6D-08AF-4E99-AC44-B26806D03548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39" creationId="{07133F14-2792-4B86-A4A9-8BC2051DEA2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40" creationId="{BEDD9C05-4653-49A6-BAC7-5A93463A9B39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41" creationId="{4270CCFE-ADF7-4031-B3F1-B251625DC6B9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42" creationId="{B47B442C-8816-4B4E-9A7D-B1E6A3233417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43" creationId="{C7749D55-F442-462A-A052-53C9102E7A19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44" creationId="{1D1443EE-C8EE-4054-9813-977AADE760A4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0" creationId="{6F7EED3A-4E9C-4036-AE15-372E21A90706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1" creationId="{07216033-D0C2-4201-A67B-786AF5AFB4AD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2" creationId="{33BE7800-3917-4DF1-ACB4-FA4973FC222C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3" creationId="{A738FA5A-BFF4-452F-8E75-545C5E984F78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4" creationId="{48EDCD98-868E-47AE-B752-AAFE85463A3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57" creationId="{F2E3ED76-C67B-40CD-974B-6F8667788935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163" creationId="{2718F840-D487-46CA-BF96-2E0AC34E86ED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216" creationId="{64068EFA-B928-4885-B4DD-B6D3256F815E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222" creationId="{B5E94A8A-BEBE-4CBA-8482-B0062280D87B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223" creationId="{73832515-5A0D-4BCE-9114-91A8C2570722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224" creationId="{0CF28690-FC4E-4576-B822-F4DCB0384C82}"/>
          </ac:cxnSpMkLst>
        </pc:cxnChg>
        <pc:cxnChg chg="del">
          <ac:chgData name="Al Brooks" userId="34fc579134f071c1" providerId="LiveId" clId="{236E9E41-A263-41D2-9222-B24337B1BCD7}" dt="2021-04-06T21:21:26.942" v="7109" actId="478"/>
          <ac:cxnSpMkLst>
            <pc:docMk/>
            <pc:sldMk cId="2743903572" sldId="7125"/>
            <ac:cxnSpMk id="225" creationId="{35496441-EA46-46B8-BBEF-1419E368128B}"/>
          </ac:cxnSpMkLst>
        </pc:cxnChg>
      </pc:sldChg>
      <pc:sldChg chg="addSp delSp modSp add mod">
        <pc:chgData name="Al Brooks" userId="34fc579134f071c1" providerId="LiveId" clId="{236E9E41-A263-41D2-9222-B24337B1BCD7}" dt="2021-04-07T21:44:39.270" v="9249" actId="13926"/>
        <pc:sldMkLst>
          <pc:docMk/>
          <pc:sldMk cId="2239010135" sldId="7126"/>
        </pc:sldMkLst>
        <pc:spChg chg="mod">
          <ac:chgData name="Al Brooks" userId="34fc579134f071c1" providerId="LiveId" clId="{236E9E41-A263-41D2-9222-B24337B1BCD7}" dt="2021-04-07T21:16:32.101" v="8902" actId="1076"/>
          <ac:spMkLst>
            <pc:docMk/>
            <pc:sldMk cId="2239010135" sldId="7126"/>
            <ac:spMk id="21" creationId="{D800B438-E78B-4C04-8812-E548DC25F1FB}"/>
          </ac:spMkLst>
        </pc:spChg>
        <pc:spChg chg="mod">
          <ac:chgData name="Al Brooks" userId="34fc579134f071c1" providerId="LiveId" clId="{236E9E41-A263-41D2-9222-B24337B1BCD7}" dt="2021-04-07T21:19:23.532" v="8946" actId="1076"/>
          <ac:spMkLst>
            <pc:docMk/>
            <pc:sldMk cId="2239010135" sldId="7126"/>
            <ac:spMk id="84" creationId="{1E4CA931-4F33-432B-A87D-7EC64A9CF330}"/>
          </ac:spMkLst>
        </pc:spChg>
        <pc:spChg chg="add mod">
          <ac:chgData name="Al Brooks" userId="34fc579134f071c1" providerId="LiveId" clId="{236E9E41-A263-41D2-9222-B24337B1BCD7}" dt="2021-04-07T21:08:59.026" v="8901"/>
          <ac:spMkLst>
            <pc:docMk/>
            <pc:sldMk cId="2239010135" sldId="7126"/>
            <ac:spMk id="141" creationId="{464E3AF5-3FFD-41A7-802C-4AA766EB83E0}"/>
          </ac:spMkLst>
        </pc:spChg>
        <pc:spChg chg="add mod">
          <ac:chgData name="Al Brooks" userId="34fc579134f071c1" providerId="LiveId" clId="{236E9E41-A263-41D2-9222-B24337B1BCD7}" dt="2021-04-07T21:43:58.766" v="9237" actId="14100"/>
          <ac:spMkLst>
            <pc:docMk/>
            <pc:sldMk cId="2239010135" sldId="7126"/>
            <ac:spMk id="142" creationId="{0F600EAA-2D67-4E52-ACDD-521CA5B16E28}"/>
          </ac:spMkLst>
        </pc:spChg>
        <pc:spChg chg="add mod">
          <ac:chgData name="Al Brooks" userId="34fc579134f071c1" providerId="LiveId" clId="{236E9E41-A263-41D2-9222-B24337B1BCD7}" dt="2021-04-07T21:23:11.484" v="8975"/>
          <ac:spMkLst>
            <pc:docMk/>
            <pc:sldMk cId="2239010135" sldId="7126"/>
            <ac:spMk id="144" creationId="{9CE8A8DD-EF3A-4D08-A2AA-272FAFD4906D}"/>
          </ac:spMkLst>
        </pc:spChg>
        <pc:spChg chg="mod">
          <ac:chgData name="Al Brooks" userId="34fc579134f071c1" providerId="LiveId" clId="{236E9E41-A263-41D2-9222-B24337B1BCD7}" dt="2021-04-07T21:43:08.247" v="9221" actId="108"/>
          <ac:spMkLst>
            <pc:docMk/>
            <pc:sldMk cId="2239010135" sldId="7126"/>
            <ac:spMk id="145" creationId="{8E7E113E-7593-4FF3-8E66-D9A8DDDC4DE0}"/>
          </ac:spMkLst>
        </pc:spChg>
        <pc:spChg chg="mod">
          <ac:chgData name="Al Brooks" userId="34fc579134f071c1" providerId="LiveId" clId="{236E9E41-A263-41D2-9222-B24337B1BCD7}" dt="2021-04-07T21:43:09.186" v="9222" actId="108"/>
          <ac:spMkLst>
            <pc:docMk/>
            <pc:sldMk cId="2239010135" sldId="7126"/>
            <ac:spMk id="146" creationId="{B8235C46-DAC6-4020-B9AF-945236E958E9}"/>
          </ac:spMkLst>
        </pc:spChg>
        <pc:spChg chg="mod">
          <ac:chgData name="Al Brooks" userId="34fc579134f071c1" providerId="LiveId" clId="{236E9E41-A263-41D2-9222-B24337B1BCD7}" dt="2021-04-07T21:43:12.382" v="9223" actId="108"/>
          <ac:spMkLst>
            <pc:docMk/>
            <pc:sldMk cId="2239010135" sldId="7126"/>
            <ac:spMk id="153" creationId="{D0FA1907-4974-41EA-A2A4-C5462207AE47}"/>
          </ac:spMkLst>
        </pc:spChg>
        <pc:spChg chg="mod">
          <ac:chgData name="Al Brooks" userId="34fc579134f071c1" providerId="LiveId" clId="{236E9E41-A263-41D2-9222-B24337B1BCD7}" dt="2021-04-07T21:43:13.647" v="9224" actId="108"/>
          <ac:spMkLst>
            <pc:docMk/>
            <pc:sldMk cId="2239010135" sldId="7126"/>
            <ac:spMk id="154" creationId="{DF0EDB8D-DCC0-4B37-ADB3-CBC80395F950}"/>
          </ac:spMkLst>
        </pc:spChg>
        <pc:spChg chg="mod">
          <ac:chgData name="Al Brooks" userId="34fc579134f071c1" providerId="LiveId" clId="{236E9E41-A263-41D2-9222-B24337B1BCD7}" dt="2021-04-07T21:43:15.284" v="9225" actId="108"/>
          <ac:spMkLst>
            <pc:docMk/>
            <pc:sldMk cId="2239010135" sldId="7126"/>
            <ac:spMk id="155" creationId="{B0BA8764-AD3D-49B2-9ED0-3D4782F1D975}"/>
          </ac:spMkLst>
        </pc:spChg>
        <pc:spChg chg="mod">
          <ac:chgData name="Al Brooks" userId="34fc579134f071c1" providerId="LiveId" clId="{236E9E41-A263-41D2-9222-B24337B1BCD7}" dt="2021-04-07T21:43:16.667" v="9226" actId="108"/>
          <ac:spMkLst>
            <pc:docMk/>
            <pc:sldMk cId="2239010135" sldId="7126"/>
            <ac:spMk id="157" creationId="{E4D3F090-BFEB-42F5-B425-56BD7F00A2D0}"/>
          </ac:spMkLst>
        </pc:spChg>
        <pc:spChg chg="mod">
          <ac:chgData name="Al Brooks" userId="34fc579134f071c1" providerId="LiveId" clId="{236E9E41-A263-41D2-9222-B24337B1BCD7}" dt="2021-04-07T21:43:24.776" v="9228" actId="108"/>
          <ac:spMkLst>
            <pc:docMk/>
            <pc:sldMk cId="2239010135" sldId="7126"/>
            <ac:spMk id="213" creationId="{F06B753F-B54E-4485-BCC9-7660C1F9C2AA}"/>
          </ac:spMkLst>
        </pc:spChg>
        <pc:spChg chg="mod">
          <ac:chgData name="Al Brooks" userId="34fc579134f071c1" providerId="LiveId" clId="{236E9E41-A263-41D2-9222-B24337B1BCD7}" dt="2021-04-07T21:43:31.514" v="9230" actId="108"/>
          <ac:spMkLst>
            <pc:docMk/>
            <pc:sldMk cId="2239010135" sldId="7126"/>
            <ac:spMk id="215" creationId="{602BB040-8AA9-4332-852E-B970EB48C7E1}"/>
          </ac:spMkLst>
        </pc:spChg>
        <pc:spChg chg="mod">
          <ac:chgData name="Al Brooks" userId="34fc579134f071c1" providerId="LiveId" clId="{236E9E41-A263-41D2-9222-B24337B1BCD7}" dt="2021-04-07T21:43:29.767" v="9229" actId="108"/>
          <ac:spMkLst>
            <pc:docMk/>
            <pc:sldMk cId="2239010135" sldId="7126"/>
            <ac:spMk id="223" creationId="{BD6D3DB6-29D5-42F4-9AAE-EC44C56AA715}"/>
          </ac:spMkLst>
        </pc:spChg>
        <pc:spChg chg="mod">
          <ac:chgData name="Al Brooks" userId="34fc579134f071c1" providerId="LiveId" clId="{236E9E41-A263-41D2-9222-B24337B1BCD7}" dt="2021-04-07T21:19:18.886" v="8944" actId="108"/>
          <ac:spMkLst>
            <pc:docMk/>
            <pc:sldMk cId="2239010135" sldId="7126"/>
            <ac:spMk id="226" creationId="{08D68019-D322-499C-9961-947F48122984}"/>
          </ac:spMkLst>
        </pc:spChg>
        <pc:spChg chg="del">
          <ac:chgData name="Al Brooks" userId="34fc579134f071c1" providerId="LiveId" clId="{236E9E41-A263-41D2-9222-B24337B1BCD7}" dt="2021-04-07T21:19:01.277" v="8941" actId="478"/>
          <ac:spMkLst>
            <pc:docMk/>
            <pc:sldMk cId="2239010135" sldId="7126"/>
            <ac:spMk id="229" creationId="{EC56598C-5EC8-4CF0-AE77-FF1057CAC352}"/>
          </ac:spMkLst>
        </pc:spChg>
        <pc:spChg chg="del">
          <ac:chgData name="Al Brooks" userId="34fc579134f071c1" providerId="LiveId" clId="{236E9E41-A263-41D2-9222-B24337B1BCD7}" dt="2021-04-07T21:23:09.646" v="8974" actId="478"/>
          <ac:spMkLst>
            <pc:docMk/>
            <pc:sldMk cId="2239010135" sldId="7126"/>
            <ac:spMk id="230" creationId="{4F0DC4C9-5212-4805-A4F4-4B2C1032ACF8}"/>
          </ac:spMkLst>
        </pc:spChg>
        <pc:spChg chg="del mod">
          <ac:chgData name="Al Brooks" userId="34fc579134f071c1" providerId="LiveId" clId="{236E9E41-A263-41D2-9222-B24337B1BCD7}" dt="2021-04-07T21:28:07.907" v="9077" actId="478"/>
          <ac:spMkLst>
            <pc:docMk/>
            <pc:sldMk cId="2239010135" sldId="7126"/>
            <ac:spMk id="246" creationId="{5C9326FB-7464-432E-8A2B-679C9C291970}"/>
          </ac:spMkLst>
        </pc:spChg>
        <pc:spChg chg="mod">
          <ac:chgData name="Al Brooks" userId="34fc579134f071c1" providerId="LiveId" clId="{236E9E41-A263-41D2-9222-B24337B1BCD7}" dt="2021-04-07T21:44:31.777" v="9247" actId="13926"/>
          <ac:spMkLst>
            <pc:docMk/>
            <pc:sldMk cId="2239010135" sldId="7126"/>
            <ac:spMk id="247" creationId="{44D80F91-48B8-43DC-82BB-B1622E1FFCBB}"/>
          </ac:spMkLst>
        </pc:spChg>
        <pc:spChg chg="mod">
          <ac:chgData name="Al Brooks" userId="34fc579134f071c1" providerId="LiveId" clId="{236E9E41-A263-41D2-9222-B24337B1BCD7}" dt="2021-04-07T21:44:39.270" v="9249" actId="13926"/>
          <ac:spMkLst>
            <pc:docMk/>
            <pc:sldMk cId="2239010135" sldId="7126"/>
            <ac:spMk id="250" creationId="{57FEB742-9DAA-4A25-840E-18A3BBB76538}"/>
          </ac:spMkLst>
        </pc:spChg>
        <pc:spChg chg="mod">
          <ac:chgData name="Al Brooks" userId="34fc579134f071c1" providerId="LiveId" clId="{236E9E41-A263-41D2-9222-B24337B1BCD7}" dt="2021-04-07T21:44:27.266" v="9245" actId="13926"/>
          <ac:spMkLst>
            <pc:docMk/>
            <pc:sldMk cId="2239010135" sldId="7126"/>
            <ac:spMk id="253" creationId="{1D396F3E-5D72-45BF-9A26-AFF642A9B7EA}"/>
          </ac:spMkLst>
        </pc:spChg>
        <pc:spChg chg="add mod">
          <ac:chgData name="Al Brooks" userId="34fc579134f071c1" providerId="LiveId" clId="{236E9E41-A263-41D2-9222-B24337B1BCD7}" dt="2021-04-07T21:44:20.708" v="9243" actId="13926"/>
          <ac:spMkLst>
            <pc:docMk/>
            <pc:sldMk cId="2239010135" sldId="7126"/>
            <ac:spMk id="257" creationId="{F079E055-EA03-4C43-9D1D-C601CA3C5A24}"/>
          </ac:spMkLst>
        </pc:spChg>
        <pc:spChg chg="add mod">
          <ac:chgData name="Al Brooks" userId="34fc579134f071c1" providerId="LiveId" clId="{236E9E41-A263-41D2-9222-B24337B1BCD7}" dt="2021-04-07T21:44:14.278" v="9241" actId="20577"/>
          <ac:spMkLst>
            <pc:docMk/>
            <pc:sldMk cId="2239010135" sldId="7126"/>
            <ac:spMk id="258" creationId="{C8162FB2-CD0D-4C95-8A41-476A651D3F11}"/>
          </ac:spMkLst>
        </pc:spChg>
        <pc:spChg chg="add mod">
          <ac:chgData name="Al Brooks" userId="34fc579134f071c1" providerId="LiveId" clId="{236E9E41-A263-41D2-9222-B24337B1BCD7}" dt="2021-04-07T21:43:39.982" v="9232" actId="13926"/>
          <ac:spMkLst>
            <pc:docMk/>
            <pc:sldMk cId="2239010135" sldId="7126"/>
            <ac:spMk id="261" creationId="{848A1987-D8CD-4767-9432-ABE7B127EFA4}"/>
          </ac:spMkLst>
        </pc:spChg>
        <pc:cxnChg chg="add mod">
          <ac:chgData name="Al Brooks" userId="34fc579134f071c1" providerId="LiveId" clId="{236E9E41-A263-41D2-9222-B24337B1BCD7}" dt="2021-04-07T21:19:30.130" v="8951" actId="1036"/>
          <ac:cxnSpMkLst>
            <pc:docMk/>
            <pc:sldMk cId="2239010135" sldId="7126"/>
            <ac:cxnSpMk id="143" creationId="{43E9FBCA-C3E9-4AE0-92F5-19ADDBA30FE8}"/>
          </ac:cxnSpMkLst>
        </pc:cxnChg>
        <pc:cxnChg chg="mod">
          <ac:chgData name="Al Brooks" userId="34fc579134f071c1" providerId="LiveId" clId="{236E9E41-A263-41D2-9222-B24337B1BCD7}" dt="2021-04-07T21:19:12.767" v="8943" actId="108"/>
          <ac:cxnSpMkLst>
            <pc:docMk/>
            <pc:sldMk cId="2239010135" sldId="7126"/>
            <ac:cxnSpMk id="225" creationId="{2BEED518-21CE-4CF5-86E9-3CC7E3C5B3C6}"/>
          </ac:cxnSpMkLst>
        </pc:cxnChg>
        <pc:cxnChg chg="add mod">
          <ac:chgData name="Al Brooks" userId="34fc579134f071c1" providerId="LiveId" clId="{236E9E41-A263-41D2-9222-B24337B1BCD7}" dt="2021-04-07T21:23:19.527" v="8976"/>
          <ac:cxnSpMkLst>
            <pc:docMk/>
            <pc:sldMk cId="2239010135" sldId="7126"/>
            <ac:cxnSpMk id="256" creationId="{A5A40C76-2EB9-42B7-9E0A-F1E6EB2583C4}"/>
          </ac:cxnSpMkLst>
        </pc:cxnChg>
        <pc:cxnChg chg="add mod">
          <ac:chgData name="Al Brooks" userId="34fc579134f071c1" providerId="LiveId" clId="{236E9E41-A263-41D2-9222-B24337B1BCD7}" dt="2021-04-07T21:27:11.941" v="9043" actId="14100"/>
          <ac:cxnSpMkLst>
            <pc:docMk/>
            <pc:sldMk cId="2239010135" sldId="7126"/>
            <ac:cxnSpMk id="259" creationId="{7E10AF23-57F6-420E-AFD4-C977896C79BC}"/>
          </ac:cxnSpMkLst>
        </pc:cxnChg>
        <pc:cxnChg chg="add mod">
          <ac:chgData name="Al Brooks" userId="34fc579134f071c1" providerId="LiveId" clId="{236E9E41-A263-41D2-9222-B24337B1BCD7}" dt="2021-04-07T21:28:49.472" v="9088" actId="108"/>
          <ac:cxnSpMkLst>
            <pc:docMk/>
            <pc:sldMk cId="2239010135" sldId="7126"/>
            <ac:cxnSpMk id="260" creationId="{DCA4F7CC-B0A7-4054-AA18-9E9245FC7ECF}"/>
          </ac:cxnSpMkLst>
        </pc:cxnChg>
        <pc:cxnChg chg="add mod">
          <ac:chgData name="Al Brooks" userId="34fc579134f071c1" providerId="LiveId" clId="{236E9E41-A263-41D2-9222-B24337B1BCD7}" dt="2021-04-07T21:36:45.576" v="9220" actId="571"/>
          <ac:cxnSpMkLst>
            <pc:docMk/>
            <pc:sldMk cId="2239010135" sldId="7126"/>
            <ac:cxnSpMk id="262" creationId="{6884D56C-5D68-415D-AF4E-00E307832F5B}"/>
          </ac:cxnSpMkLst>
        </pc:cxnChg>
      </pc:sldChg>
    </pc:docChg>
  </pc:docChgLst>
  <pc:docChgLst>
    <pc:chgData name="Al Brooks" userId="34fc579134f071c1" providerId="LiveId" clId="{3B6C6D26-C659-4297-B61F-2769045C6DDA}"/>
    <pc:docChg chg="undo custSel addSld delSld modSld sldOrd modSection">
      <pc:chgData name="Al Brooks" userId="34fc579134f071c1" providerId="LiveId" clId="{3B6C6D26-C659-4297-B61F-2769045C6DDA}" dt="2021-05-19T22:07:48.175" v="12030" actId="2696"/>
      <pc:docMkLst>
        <pc:docMk/>
      </pc:docMkLst>
      <pc:sldChg chg="del">
        <pc:chgData name="Al Brooks" userId="34fc579134f071c1" providerId="LiveId" clId="{3B6C6D26-C659-4297-B61F-2769045C6DDA}" dt="2021-05-14T23:48:11.944" v="4957" actId="47"/>
        <pc:sldMkLst>
          <pc:docMk/>
          <pc:sldMk cId="710350263" sldId="6542"/>
        </pc:sldMkLst>
      </pc:sldChg>
      <pc:sldChg chg="addSp delSp modSp mod">
        <pc:chgData name="Al Brooks" userId="34fc579134f071c1" providerId="LiveId" clId="{3B6C6D26-C659-4297-B61F-2769045C6DDA}" dt="2021-05-14T21:27:15.945" v="4149" actId="20577"/>
        <pc:sldMkLst>
          <pc:docMk/>
          <pc:sldMk cId="2915896299" sldId="6598"/>
        </pc:sldMkLst>
        <pc:spChg chg="mod">
          <ac:chgData name="Al Brooks" userId="34fc579134f071c1" providerId="LiveId" clId="{3B6C6D26-C659-4297-B61F-2769045C6DDA}" dt="2021-05-14T21:27:15.945" v="4149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1:27:12.843" v="4146" actId="20577"/>
          <ac:spMkLst>
            <pc:docMk/>
            <pc:sldMk cId="2915896299" sldId="6598"/>
            <ac:spMk id="30" creationId="{00000000-0000-0000-0000-000000000000}"/>
          </ac:spMkLst>
        </pc:spChg>
        <pc:picChg chg="add mod">
          <ac:chgData name="Al Brooks" userId="34fc579134f071c1" providerId="LiveId" clId="{3B6C6D26-C659-4297-B61F-2769045C6DDA}" dt="2021-05-14T21:25:46.699" v="4050" actId="1076"/>
          <ac:picMkLst>
            <pc:docMk/>
            <pc:sldMk cId="2915896299" sldId="6598"/>
            <ac:picMk id="3" creationId="{4B42BF07-88F4-4FCC-893F-14C1848BD55D}"/>
          </ac:picMkLst>
        </pc:picChg>
        <pc:picChg chg="del">
          <ac:chgData name="Al Brooks" userId="34fc579134f071c1" providerId="LiveId" clId="{3B6C6D26-C659-4297-B61F-2769045C6DDA}" dt="2021-05-14T21:25:38.924" v="4047" actId="478"/>
          <ac:picMkLst>
            <pc:docMk/>
            <pc:sldMk cId="2915896299" sldId="6598"/>
            <ac:picMk id="4" creationId="{E8111492-1F9C-40AD-91F2-381B28F113C4}"/>
          </ac:picMkLst>
        </pc:picChg>
      </pc:sldChg>
      <pc:sldChg chg="addSp delSp modSp mod">
        <pc:chgData name="Al Brooks" userId="34fc579134f071c1" providerId="LiveId" clId="{3B6C6D26-C659-4297-B61F-2769045C6DDA}" dt="2021-05-14T21:35:57.031" v="4333" actId="14100"/>
        <pc:sldMkLst>
          <pc:docMk/>
          <pc:sldMk cId="1350758701" sldId="6744"/>
        </pc:sldMkLst>
        <pc:spChg chg="mod">
          <ac:chgData name="Al Brooks" userId="34fc579134f071c1" providerId="LiveId" clId="{3B6C6D26-C659-4297-B61F-2769045C6DDA}" dt="2021-05-14T21:35:57.031" v="4333" actId="14100"/>
          <ac:spMkLst>
            <pc:docMk/>
            <pc:sldMk cId="1350758701" sldId="6744"/>
            <ac:spMk id="15" creationId="{3A07500E-BB65-48CB-9C0D-28451345BA86}"/>
          </ac:spMkLst>
        </pc:spChg>
        <pc:picChg chg="add mod">
          <ac:chgData name="Al Brooks" userId="34fc579134f071c1" providerId="LiveId" clId="{3B6C6D26-C659-4297-B61F-2769045C6DDA}" dt="2021-05-14T21:33:40.807" v="4155" actId="14100"/>
          <ac:picMkLst>
            <pc:docMk/>
            <pc:sldMk cId="1350758701" sldId="6744"/>
            <ac:picMk id="3" creationId="{98C4764F-D316-4D28-B402-AF8304AA9A82}"/>
          </ac:picMkLst>
        </pc:picChg>
        <pc:picChg chg="del mod">
          <ac:chgData name="Al Brooks" userId="34fc579134f071c1" providerId="LiveId" clId="{3B6C6D26-C659-4297-B61F-2769045C6DDA}" dt="2021-05-14T21:33:31.774" v="4151" actId="478"/>
          <ac:picMkLst>
            <pc:docMk/>
            <pc:sldMk cId="1350758701" sldId="6744"/>
            <ac:picMk id="4" creationId="{65C9D326-3AA0-4AC2-A607-A358084E71D8}"/>
          </ac:picMkLst>
        </pc:picChg>
      </pc:sldChg>
      <pc:sldChg chg="addSp delSp modSp mod">
        <pc:chgData name="Al Brooks" userId="34fc579134f071c1" providerId="LiveId" clId="{3B6C6D26-C659-4297-B61F-2769045C6DDA}" dt="2021-05-19T12:18:48.762" v="10077" actId="6549"/>
        <pc:sldMkLst>
          <pc:docMk/>
          <pc:sldMk cId="117956122" sldId="6818"/>
        </pc:sldMkLst>
        <pc:spChg chg="mod">
          <ac:chgData name="Al Brooks" userId="34fc579134f071c1" providerId="LiveId" clId="{3B6C6D26-C659-4297-B61F-2769045C6DDA}" dt="2021-05-19T12:18:48.762" v="10077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9T12:18:22.607" v="10034" actId="20577"/>
          <ac:spMkLst>
            <pc:docMk/>
            <pc:sldMk cId="117956122" sldId="6818"/>
            <ac:spMk id="75" creationId="{4BCC975C-3545-44A0-A1DC-CC099ADBA2A2}"/>
          </ac:spMkLst>
        </pc:spChg>
        <pc:picChg chg="add mod ord">
          <ac:chgData name="Al Brooks" userId="34fc579134f071c1" providerId="LiveId" clId="{3B6C6D26-C659-4297-B61F-2769045C6DDA}" dt="2021-05-19T12:17:10.050" v="9962" actId="14100"/>
          <ac:picMkLst>
            <pc:docMk/>
            <pc:sldMk cId="117956122" sldId="6818"/>
            <ac:picMk id="3" creationId="{01E58AD6-D608-42C6-ADEB-AAAC17EFA516}"/>
          </ac:picMkLst>
        </pc:picChg>
        <pc:picChg chg="add del mod ord">
          <ac:chgData name="Al Brooks" userId="34fc579134f071c1" providerId="LiveId" clId="{3B6C6D26-C659-4297-B61F-2769045C6DDA}" dt="2021-05-17T12:21:46.293" v="5913" actId="478"/>
          <ac:picMkLst>
            <pc:docMk/>
            <pc:sldMk cId="117956122" sldId="6818"/>
            <ac:picMk id="3" creationId="{6A222DE8-2840-472A-B618-A7FE4AB36E06}"/>
          </ac:picMkLst>
        </pc:picChg>
        <pc:picChg chg="add del mod">
          <ac:chgData name="Al Brooks" userId="34fc579134f071c1" providerId="LiveId" clId="{3B6C6D26-C659-4297-B61F-2769045C6DDA}" dt="2021-05-19T12:13:48.144" v="9767" actId="478"/>
          <ac:picMkLst>
            <pc:docMk/>
            <pc:sldMk cId="117956122" sldId="6818"/>
            <ac:picMk id="4" creationId="{0A6EF553-A4BF-40C4-9D1E-ED4E3E032F72}"/>
          </ac:picMkLst>
        </pc:picChg>
        <pc:picChg chg="del">
          <ac:chgData name="Al Brooks" userId="34fc579134f071c1" providerId="LiveId" clId="{3B6C6D26-C659-4297-B61F-2769045C6DDA}" dt="2021-05-14T12:34:24.642" v="2627" actId="478"/>
          <ac:picMkLst>
            <pc:docMk/>
            <pc:sldMk cId="117956122" sldId="6818"/>
            <ac:picMk id="4" creationId="{CC6D52A3-1261-4BE0-8D98-849932E303AE}"/>
          </ac:picMkLst>
        </pc:picChg>
      </pc:sldChg>
      <pc:sldChg chg="addSp delSp modSp del mod ord">
        <pc:chgData name="Al Brooks" userId="34fc579134f071c1" providerId="LiveId" clId="{3B6C6D26-C659-4297-B61F-2769045C6DDA}" dt="2021-05-13T21:19:04.740" v="1331" actId="2696"/>
        <pc:sldMkLst>
          <pc:docMk/>
          <pc:sldMk cId="1441057236" sldId="7118"/>
        </pc:sldMkLst>
        <pc:spChg chg="mod">
          <ac:chgData name="Al Brooks" userId="34fc579134f071c1" providerId="LiveId" clId="{3B6C6D26-C659-4297-B61F-2769045C6DDA}" dt="2021-05-13T18:23:42.268" v="817" actId="20577"/>
          <ac:spMkLst>
            <pc:docMk/>
            <pc:sldMk cId="1441057236" sldId="7118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3T20:46:49.252" v="1146" actId="167"/>
          <ac:spMkLst>
            <pc:docMk/>
            <pc:sldMk cId="1441057236" sldId="7118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3T20:51:20.048" v="1160" actId="1076"/>
          <ac:spMkLst>
            <pc:docMk/>
            <pc:sldMk cId="1441057236" sldId="7118"/>
            <ac:spMk id="158" creationId="{42FB9FAE-700C-44FF-BA48-10174BC4162B}"/>
          </ac:spMkLst>
        </pc:spChg>
        <pc:spChg chg="add del mod">
          <ac:chgData name="Al Brooks" userId="34fc579134f071c1" providerId="LiveId" clId="{3B6C6D26-C659-4297-B61F-2769045C6DDA}" dt="2021-05-13T20:52:46.536" v="1204" actId="478"/>
          <ac:spMkLst>
            <pc:docMk/>
            <pc:sldMk cId="1441057236" sldId="7118"/>
            <ac:spMk id="159" creationId="{D3C81A54-F928-4F3E-92A6-0730801AEF3D}"/>
          </ac:spMkLst>
        </pc:spChg>
        <pc:spChg chg="add mod">
          <ac:chgData name="Al Brooks" userId="34fc579134f071c1" providerId="LiveId" clId="{3B6C6D26-C659-4297-B61F-2769045C6DDA}" dt="2021-05-13T20:51:59.693" v="1198" actId="1036"/>
          <ac:spMkLst>
            <pc:docMk/>
            <pc:sldMk cId="1441057236" sldId="7118"/>
            <ac:spMk id="161" creationId="{2E3B84F1-35BA-4FDB-82C7-60B38ACB1F47}"/>
          </ac:spMkLst>
        </pc:spChg>
        <pc:spChg chg="add mod">
          <ac:chgData name="Al Brooks" userId="34fc579134f071c1" providerId="LiveId" clId="{3B6C6D26-C659-4297-B61F-2769045C6DDA}" dt="2021-05-13T20:52:34.886" v="1201"/>
          <ac:spMkLst>
            <pc:docMk/>
            <pc:sldMk cId="1441057236" sldId="7118"/>
            <ac:spMk id="165" creationId="{78A76EFF-7389-4EFF-8704-B3B732F72DAE}"/>
          </ac:spMkLst>
        </pc:spChg>
        <pc:spChg chg="add mod">
          <ac:chgData name="Al Brooks" userId="34fc579134f071c1" providerId="LiveId" clId="{3B6C6D26-C659-4297-B61F-2769045C6DDA}" dt="2021-05-13T20:52:34.886" v="1201"/>
          <ac:spMkLst>
            <pc:docMk/>
            <pc:sldMk cId="1441057236" sldId="7118"/>
            <ac:spMk id="166" creationId="{8548F6A9-9BF1-487B-B91A-3AD1D6904D2A}"/>
          </ac:spMkLst>
        </pc:spChg>
        <pc:spChg chg="add mod">
          <ac:chgData name="Al Brooks" userId="34fc579134f071c1" providerId="LiveId" clId="{3B6C6D26-C659-4297-B61F-2769045C6DDA}" dt="2021-05-13T20:52:34.886" v="1201"/>
          <ac:spMkLst>
            <pc:docMk/>
            <pc:sldMk cId="1441057236" sldId="7118"/>
            <ac:spMk id="167" creationId="{30269B86-E43A-44C3-8F15-B84B9AC1C491}"/>
          </ac:spMkLst>
        </pc:spChg>
        <pc:spChg chg="add mod">
          <ac:chgData name="Al Brooks" userId="34fc579134f071c1" providerId="LiveId" clId="{3B6C6D26-C659-4297-B61F-2769045C6DDA}" dt="2021-05-13T20:52:34.886" v="1201"/>
          <ac:spMkLst>
            <pc:docMk/>
            <pc:sldMk cId="1441057236" sldId="7118"/>
            <ac:spMk id="168" creationId="{D628022A-D762-4C2C-A3C8-AC77E44829DD}"/>
          </ac:spMkLst>
        </pc:spChg>
        <pc:spChg chg="add del mod">
          <ac:chgData name="Al Brooks" userId="34fc579134f071c1" providerId="LiveId" clId="{3B6C6D26-C659-4297-B61F-2769045C6DDA}" dt="2021-05-13T20:52:40.037" v="1202" actId="478"/>
          <ac:spMkLst>
            <pc:docMk/>
            <pc:sldMk cId="1441057236" sldId="7118"/>
            <ac:spMk id="169" creationId="{81DE356F-3BCC-487C-9470-7BD3713E27FD}"/>
          </ac:spMkLst>
        </pc:spChg>
        <pc:spChg chg="add del mod">
          <ac:chgData name="Al Brooks" userId="34fc579134f071c1" providerId="LiveId" clId="{3B6C6D26-C659-4297-B61F-2769045C6DDA}" dt="2021-05-13T20:52:42.474" v="1203" actId="478"/>
          <ac:spMkLst>
            <pc:docMk/>
            <pc:sldMk cId="1441057236" sldId="7118"/>
            <ac:spMk id="170" creationId="{BD2F812B-0993-4354-A0F3-8249972BA23F}"/>
          </ac:spMkLst>
        </pc:spChg>
        <pc:spChg chg="add mod">
          <ac:chgData name="Al Brooks" userId="34fc579134f071c1" providerId="LiveId" clId="{3B6C6D26-C659-4297-B61F-2769045C6DDA}" dt="2021-05-13T20:52:34.886" v="1201"/>
          <ac:spMkLst>
            <pc:docMk/>
            <pc:sldMk cId="1441057236" sldId="7118"/>
            <ac:spMk id="171" creationId="{80188212-19C0-45CE-A7EA-330CCC4DA8E2}"/>
          </ac:spMkLst>
        </pc:spChg>
        <pc:spChg chg="add mod">
          <ac:chgData name="Al Brooks" userId="34fc579134f071c1" providerId="LiveId" clId="{3B6C6D26-C659-4297-B61F-2769045C6DDA}" dt="2021-05-13T21:14:44.491" v="1281"/>
          <ac:spMkLst>
            <pc:docMk/>
            <pc:sldMk cId="1441057236" sldId="7118"/>
            <ac:spMk id="173" creationId="{D8BC8FF9-0264-4A49-B64D-9C59BFBA7F38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3T21:11:40.864" v="1234" actId="478"/>
          <ac:spMkLst>
            <pc:docMk/>
            <pc:sldMk cId="1441057236" sldId="7118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3T20:46:39.875" v="1144" actId="167"/>
          <ac:picMkLst>
            <pc:docMk/>
            <pc:sldMk cId="1441057236" sldId="7118"/>
            <ac:picMk id="160" creationId="{BEB7B958-2F98-4FE9-AC2D-B0B5B7EDA773}"/>
          </ac:picMkLst>
        </pc:pic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3T20:52:11.637" v="1200" actId="14100"/>
          <ac:cxnSpMkLst>
            <pc:docMk/>
            <pc:sldMk cId="1441057236" sldId="7118"/>
            <ac:cxnSpMk id="162" creationId="{22A4B041-CC10-44CD-AB4C-F4A68B0086D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3T20:52:34.886" v="1201"/>
          <ac:cxnSpMkLst>
            <pc:docMk/>
            <pc:sldMk cId="1441057236" sldId="7118"/>
            <ac:cxnSpMk id="164" creationId="{B44383B9-688E-4856-879C-7DBB3BAB7C33}"/>
          </ac:cxnSpMkLst>
        </pc:cxnChg>
        <pc:cxnChg chg="add mod">
          <ac:chgData name="Al Brooks" userId="34fc579134f071c1" providerId="LiveId" clId="{3B6C6D26-C659-4297-B61F-2769045C6DDA}" dt="2021-05-13T21:14:44.491" v="1281"/>
          <ac:cxnSpMkLst>
            <pc:docMk/>
            <pc:sldMk cId="1441057236" sldId="7118"/>
            <ac:cxnSpMk id="172" creationId="{F174DCC0-E11D-4A9B-A682-006E7A6C2D17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3T21:11:40.864" v="1234" actId="478"/>
          <ac:cxnSpMkLst>
            <pc:docMk/>
            <pc:sldMk cId="1441057236" sldId="7118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3B6C6D26-C659-4297-B61F-2769045C6DDA}" dt="2021-05-14T23:57:58.951" v="5419" actId="2696"/>
        <pc:sldMkLst>
          <pc:docMk/>
          <pc:sldMk cId="2475882505" sldId="7119"/>
        </pc:sldMkLst>
        <pc:spChg chg="mod">
          <ac:chgData name="Al Brooks" userId="34fc579134f071c1" providerId="LiveId" clId="{3B6C6D26-C659-4297-B61F-2769045C6DDA}" dt="2021-05-14T20:35:23.622" v="3233" actId="20577"/>
          <ac:spMkLst>
            <pc:docMk/>
            <pc:sldMk cId="2475882505" sldId="7119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0:47:18.480" v="3613" actId="1076"/>
          <ac:spMkLst>
            <pc:docMk/>
            <pc:sldMk cId="2475882505" sldId="7119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2" creationId="{EA7075B7-DE78-4443-B801-D08E67562529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4" creationId="{57524221-439C-4CBB-87EA-7AECC4B26047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5" creationId="{CF90B3DD-D4DB-4DC5-90AD-2B1C51777908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6" creationId="{0BEAAAF1-9DC2-4DB4-97A4-216664875D36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7" creationId="{B723896D-A5CC-4AD8-8B36-6E7B9FD098EF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8" creationId="{D28D0F56-1471-4697-A5CE-67DB1BFF0EAD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69" creationId="{E1BEAA3A-5A20-4600-9D01-99CF69C4B2E1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0" creationId="{BFCA390B-4837-4456-A6D0-BF0A23462C6C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1" creationId="{BA6D21E0-7460-4C73-ADB9-2B6C77DBDC07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2" creationId="{8CA6829D-6C6C-4CE4-9DD0-769370907858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3" creationId="{28F275EB-F216-47F1-BD21-594123D5B8E8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4" creationId="{AF5B0757-620F-494C-A7B0-BE7A703AEDCB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5" creationId="{9B931F13-E0E0-49F2-87C6-A82099D1D1C5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6" creationId="{48D386AB-45E6-4B44-BC0D-7C66AEBA8293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7" creationId="{E2DC25AF-480F-4B98-BA7F-B7E5B0640133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8" creationId="{F5BA4DCC-28F0-498D-8C8D-E60A51EF7FD0}"/>
          </ac:spMkLst>
        </pc:spChg>
        <pc:spChg chg="add mod">
          <ac:chgData name="Al Brooks" userId="34fc579134f071c1" providerId="LiveId" clId="{3B6C6D26-C659-4297-B61F-2769045C6DDA}" dt="2021-05-14T20:52:44.796" v="4020"/>
          <ac:spMkLst>
            <pc:docMk/>
            <pc:sldMk cId="2475882505" sldId="7119"/>
            <ac:spMk id="179" creationId="{993AF3C0-F8E8-46C2-9568-FC14C1594013}"/>
          </ac:spMkLst>
        </pc:spChg>
        <pc:spChg chg="add del mod">
          <ac:chgData name="Al Brooks" userId="34fc579134f071c1" providerId="LiveId" clId="{3B6C6D26-C659-4297-B61F-2769045C6DDA}" dt="2021-05-14T20:53:46.576" v="4038" actId="478"/>
          <ac:spMkLst>
            <pc:docMk/>
            <pc:sldMk cId="2475882505" sldId="7119"/>
            <ac:spMk id="180" creationId="{EF3E25DA-E118-411C-832F-813BCDEA340B}"/>
          </ac:spMkLst>
        </pc:spChg>
        <pc:spChg chg="add mod">
          <ac:chgData name="Al Brooks" userId="34fc579134f071c1" providerId="LiveId" clId="{3B6C6D26-C659-4297-B61F-2769045C6DDA}" dt="2021-05-14T20:53:41.084" v="4037" actId="20577"/>
          <ac:spMkLst>
            <pc:docMk/>
            <pc:sldMk cId="2475882505" sldId="7119"/>
            <ac:spMk id="182" creationId="{757A4936-B21D-4232-B813-51F26EEC5774}"/>
          </ac:spMkLst>
        </pc:spChg>
        <pc:spChg chg="add mod">
          <ac:chgData name="Al Brooks" userId="34fc579134f071c1" providerId="LiveId" clId="{3B6C6D26-C659-4297-B61F-2769045C6DDA}" dt="2021-05-14T20:53:05.642" v="4021"/>
          <ac:spMkLst>
            <pc:docMk/>
            <pc:sldMk cId="2475882505" sldId="7119"/>
            <ac:spMk id="184" creationId="{81644349-FD0E-4350-8744-83CEFC3930BB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4T23:56:52.340" v="5416" actId="478"/>
          <ac:spMkLst>
            <pc:docMk/>
            <pc:sldMk cId="2475882505" sldId="7119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4T20:53:59.402" v="4040" actId="167"/>
          <ac:picMkLst>
            <pc:docMk/>
            <pc:sldMk cId="2475882505" sldId="7119"/>
            <ac:picMk id="158" creationId="{03F8E73F-0A81-4E71-BDB5-ACC4460C572C}"/>
          </ac:picMkLst>
        </pc:pic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4T20:52:44.796" v="4020"/>
          <ac:cxnSpMkLst>
            <pc:docMk/>
            <pc:sldMk cId="2475882505" sldId="7119"/>
            <ac:cxnSpMk id="159" creationId="{0F609D77-2A6C-49AE-9EC9-CD0EECB8C938}"/>
          </ac:cxnSpMkLst>
        </pc:cxnChg>
        <pc:cxnChg chg="add mod">
          <ac:chgData name="Al Brooks" userId="34fc579134f071c1" providerId="LiveId" clId="{3B6C6D26-C659-4297-B61F-2769045C6DDA}" dt="2021-05-14T20:52:44.796" v="4020"/>
          <ac:cxnSpMkLst>
            <pc:docMk/>
            <pc:sldMk cId="2475882505" sldId="7119"/>
            <ac:cxnSpMk id="160" creationId="{6485FC31-F22D-47AC-94EC-0FAAD8CED1BF}"/>
          </ac:cxnSpMkLst>
        </pc:cxnChg>
        <pc:cxnChg chg="add mod">
          <ac:chgData name="Al Brooks" userId="34fc579134f071c1" providerId="LiveId" clId="{3B6C6D26-C659-4297-B61F-2769045C6DDA}" dt="2021-05-14T20:52:44.796" v="4020"/>
          <ac:cxnSpMkLst>
            <pc:docMk/>
            <pc:sldMk cId="2475882505" sldId="7119"/>
            <ac:cxnSpMk id="161" creationId="{CF42AD69-C7C5-4D7C-921F-ECE33C649B3D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4T20:52:44.796" v="4020"/>
          <ac:cxnSpMkLst>
            <pc:docMk/>
            <pc:sldMk cId="2475882505" sldId="7119"/>
            <ac:cxnSpMk id="181" creationId="{672E5AEF-BCE4-48D9-BE92-66AD1D4783F9}"/>
          </ac:cxnSpMkLst>
        </pc:cxnChg>
        <pc:cxnChg chg="add mod">
          <ac:chgData name="Al Brooks" userId="34fc579134f071c1" providerId="LiveId" clId="{3B6C6D26-C659-4297-B61F-2769045C6DDA}" dt="2021-05-14T20:53:05.642" v="4021"/>
          <ac:cxnSpMkLst>
            <pc:docMk/>
            <pc:sldMk cId="2475882505" sldId="7119"/>
            <ac:cxnSpMk id="183" creationId="{29286CF0-5352-419B-AFCC-6DDDBE23844D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4T23:56:52.340" v="5416" actId="478"/>
          <ac:cxnSpMkLst>
            <pc:docMk/>
            <pc:sldMk cId="2475882505" sldId="7119"/>
            <ac:cxnSpMk id="225" creationId="{3B2E5016-D6DA-482F-BCE2-B5A64CE1D387}"/>
          </ac:cxnSpMkLst>
        </pc:cxnChg>
      </pc:sldChg>
      <pc:sldChg chg="addSp delSp modSp mod">
        <pc:chgData name="Al Brooks" userId="34fc579134f071c1" providerId="LiveId" clId="{3B6C6D26-C659-4297-B61F-2769045C6DDA}" dt="2021-05-14T21:40:36.173" v="4570" actId="6549"/>
        <pc:sldMkLst>
          <pc:docMk/>
          <pc:sldMk cId="2027535969" sldId="7131"/>
        </pc:sldMkLst>
        <pc:spChg chg="mod">
          <ac:chgData name="Al Brooks" userId="34fc579134f071c1" providerId="LiveId" clId="{3B6C6D26-C659-4297-B61F-2769045C6DDA}" dt="2021-05-14T21:40:36.173" v="4570" actId="6549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1:40:00.964" v="4492" actId="20577"/>
          <ac:spMkLst>
            <pc:docMk/>
            <pc:sldMk cId="2027535969" sldId="7131"/>
            <ac:spMk id="7" creationId="{06ABEF3B-ABC1-4B76-8DC9-9BED300F1E4A}"/>
          </ac:spMkLst>
        </pc:spChg>
        <pc:picChg chg="del">
          <ac:chgData name="Al Brooks" userId="34fc579134f071c1" providerId="LiveId" clId="{3B6C6D26-C659-4297-B61F-2769045C6DDA}" dt="2021-05-14T21:37:53.221" v="4334" actId="478"/>
          <ac:picMkLst>
            <pc:docMk/>
            <pc:sldMk cId="2027535969" sldId="7131"/>
            <ac:picMk id="3" creationId="{2B39C4EE-DD75-48A1-B336-0ADC7C8E9D48}"/>
          </ac:picMkLst>
        </pc:picChg>
        <pc:picChg chg="add mod">
          <ac:chgData name="Al Brooks" userId="34fc579134f071c1" providerId="LiveId" clId="{3B6C6D26-C659-4297-B61F-2769045C6DDA}" dt="2021-05-14T21:38:00.085" v="4337" actId="1076"/>
          <ac:picMkLst>
            <pc:docMk/>
            <pc:sldMk cId="2027535969" sldId="7131"/>
            <ac:picMk id="4" creationId="{F071B1EC-9002-4F7D-B537-60C0DF063F61}"/>
          </ac:picMkLst>
        </pc:picChg>
      </pc:sldChg>
      <pc:sldChg chg="addSp delSp modSp mod">
        <pc:chgData name="Al Brooks" userId="34fc579134f071c1" providerId="LiveId" clId="{3B6C6D26-C659-4297-B61F-2769045C6DDA}" dt="2021-05-14T23:52:33.589" v="5410" actId="20577"/>
        <pc:sldMkLst>
          <pc:docMk/>
          <pc:sldMk cId="3808533481" sldId="7180"/>
        </pc:sldMkLst>
        <pc:spChg chg="mod">
          <ac:chgData name="Al Brooks" userId="34fc579134f071c1" providerId="LiveId" clId="{3B6C6D26-C659-4297-B61F-2769045C6DDA}" dt="2021-05-14T21:46:54.488" v="4853" actId="27636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3:52:33.589" v="5410" actId="20577"/>
          <ac:spMkLst>
            <pc:docMk/>
            <pc:sldMk cId="3808533481" sldId="7180"/>
            <ac:spMk id="7" creationId="{06ABEF3B-ABC1-4B76-8DC9-9BED300F1E4A}"/>
          </ac:spMkLst>
        </pc:spChg>
        <pc:spChg chg="add mod">
          <ac:chgData name="Al Brooks" userId="34fc579134f071c1" providerId="LiveId" clId="{3B6C6D26-C659-4297-B61F-2769045C6DDA}" dt="2021-05-14T23:48:52.527" v="4968" actId="14100"/>
          <ac:spMkLst>
            <pc:docMk/>
            <pc:sldMk cId="3808533481" sldId="7180"/>
            <ac:spMk id="85" creationId="{33D4B941-8CA1-4E06-9B27-ED6EE9E08FEA}"/>
          </ac:spMkLst>
        </pc:spChg>
        <pc:picChg chg="add del mod">
          <ac:chgData name="Al Brooks" userId="34fc579134f071c1" providerId="LiveId" clId="{3B6C6D26-C659-4297-B61F-2769045C6DDA}" dt="2021-05-14T23:48:14.465" v="4958" actId="478"/>
          <ac:picMkLst>
            <pc:docMk/>
            <pc:sldMk cId="3808533481" sldId="7180"/>
            <ac:picMk id="3" creationId="{CB73A5C0-7FA3-43D3-99B6-8E9D433C2FE3}"/>
          </ac:picMkLst>
        </pc:picChg>
        <pc:picChg chg="del mod">
          <ac:chgData name="Al Brooks" userId="34fc579134f071c1" providerId="LiveId" clId="{3B6C6D26-C659-4297-B61F-2769045C6DDA}" dt="2021-05-14T21:43:58.578" v="4572" actId="478"/>
          <ac:picMkLst>
            <pc:docMk/>
            <pc:sldMk cId="3808533481" sldId="7180"/>
            <ac:picMk id="6" creationId="{9AA9E415-C5B0-4C47-913F-A7A06348EFA0}"/>
          </ac:picMkLst>
        </pc:picChg>
        <pc:picChg chg="add mod ord">
          <ac:chgData name="Al Brooks" userId="34fc579134f071c1" providerId="LiveId" clId="{3B6C6D26-C659-4297-B61F-2769045C6DDA}" dt="2021-05-14T23:52:01.385" v="5405" actId="167"/>
          <ac:picMkLst>
            <pc:docMk/>
            <pc:sldMk cId="3808533481" sldId="7180"/>
            <ac:picMk id="8" creationId="{036D8BE6-85C9-4A93-86EF-CC41150CDFAA}"/>
          </ac:picMkLst>
        </pc:picChg>
      </pc:sldChg>
      <pc:sldChg chg="addSp delSp modSp del mod ord">
        <pc:chgData name="Al Brooks" userId="34fc579134f071c1" providerId="LiveId" clId="{3B6C6D26-C659-4297-B61F-2769045C6DDA}" dt="2021-05-18T15:55:18.955" v="7976" actId="47"/>
        <pc:sldMkLst>
          <pc:docMk/>
          <pc:sldMk cId="200474125" sldId="7189"/>
        </pc:sldMkLst>
        <pc:spChg chg="mod">
          <ac:chgData name="Al Brooks" userId="34fc579134f071c1" providerId="LiveId" clId="{3B6C6D26-C659-4297-B61F-2769045C6DDA}" dt="2021-05-17T20:43:39.134" v="6352" actId="20577"/>
          <ac:spMkLst>
            <pc:docMk/>
            <pc:sldMk cId="200474125" sldId="7189"/>
            <ac:spMk id="5" creationId="{00000000-0000-0000-0000-000000000000}"/>
          </ac:spMkLst>
        </pc:spChg>
        <pc:spChg chg="del">
          <ac:chgData name="Al Brooks" userId="34fc579134f071c1" providerId="LiveId" clId="{3B6C6D26-C659-4297-B61F-2769045C6DDA}" dt="2021-05-17T21:04:44.955" v="6659" actId="478"/>
          <ac:spMkLst>
            <pc:docMk/>
            <pc:sldMk cId="200474125" sldId="7189"/>
            <ac:spMk id="70" creationId="{667C39A1-4D34-48B5-BDC2-8DF8801B910A}"/>
          </ac:spMkLst>
        </pc:spChg>
        <pc:spChg chg="add mod">
          <ac:chgData name="Al Brooks" userId="34fc579134f071c1" providerId="LiveId" clId="{3B6C6D26-C659-4297-B61F-2769045C6DDA}" dt="2021-05-17T20:51:28.878" v="6409" actId="1076"/>
          <ac:spMkLst>
            <pc:docMk/>
            <pc:sldMk cId="200474125" sldId="7189"/>
            <ac:spMk id="171" creationId="{CEF833EB-BC0D-4E69-B0FF-5DB997F484E8}"/>
          </ac:spMkLst>
        </pc:spChg>
        <pc:spChg chg="add mod">
          <ac:chgData name="Al Brooks" userId="34fc579134f071c1" providerId="LiveId" clId="{3B6C6D26-C659-4297-B61F-2769045C6DDA}" dt="2021-05-17T20:51:40.544" v="6410" actId="571"/>
          <ac:spMkLst>
            <pc:docMk/>
            <pc:sldMk cId="200474125" sldId="7189"/>
            <ac:spMk id="172" creationId="{AF761D92-0457-445D-AB70-155FA9376E14}"/>
          </ac:spMkLst>
        </pc:spChg>
        <pc:spChg chg="add mod">
          <ac:chgData name="Al Brooks" userId="34fc579134f071c1" providerId="LiveId" clId="{3B6C6D26-C659-4297-B61F-2769045C6DDA}" dt="2021-05-17T20:51:44.706" v="6411" actId="571"/>
          <ac:spMkLst>
            <pc:docMk/>
            <pc:sldMk cId="200474125" sldId="7189"/>
            <ac:spMk id="173" creationId="{C1134BDC-2A86-4A74-B59A-A2CAC0688330}"/>
          </ac:spMkLst>
        </pc:spChg>
        <pc:spChg chg="add mod">
          <ac:chgData name="Al Brooks" userId="34fc579134f071c1" providerId="LiveId" clId="{3B6C6D26-C659-4297-B61F-2769045C6DDA}" dt="2021-05-17T20:51:48.141" v="6412" actId="571"/>
          <ac:spMkLst>
            <pc:docMk/>
            <pc:sldMk cId="200474125" sldId="7189"/>
            <ac:spMk id="174" creationId="{402D1B92-6380-4B23-8EE1-4B701EE647F3}"/>
          </ac:spMkLst>
        </pc:spChg>
        <pc:spChg chg="add mod">
          <ac:chgData name="Al Brooks" userId="34fc579134f071c1" providerId="LiveId" clId="{3B6C6D26-C659-4297-B61F-2769045C6DDA}" dt="2021-05-17T20:51:50.352" v="6413" actId="571"/>
          <ac:spMkLst>
            <pc:docMk/>
            <pc:sldMk cId="200474125" sldId="7189"/>
            <ac:spMk id="175" creationId="{0EF04931-40EF-4C2C-A7F9-F6E600F3240F}"/>
          </ac:spMkLst>
        </pc:spChg>
        <pc:spChg chg="add mod">
          <ac:chgData name="Al Brooks" userId="34fc579134f071c1" providerId="LiveId" clId="{3B6C6D26-C659-4297-B61F-2769045C6DDA}" dt="2021-05-17T20:51:53.826" v="6414" actId="571"/>
          <ac:spMkLst>
            <pc:docMk/>
            <pc:sldMk cId="200474125" sldId="7189"/>
            <ac:spMk id="176" creationId="{F32DF0F9-F912-4C9E-AB5E-4F38A9317D6B}"/>
          </ac:spMkLst>
        </pc:spChg>
        <pc:spChg chg="add mod">
          <ac:chgData name="Al Brooks" userId="34fc579134f071c1" providerId="LiveId" clId="{3B6C6D26-C659-4297-B61F-2769045C6DDA}" dt="2021-05-17T20:52:05.416" v="6417" actId="571"/>
          <ac:spMkLst>
            <pc:docMk/>
            <pc:sldMk cId="200474125" sldId="7189"/>
            <ac:spMk id="177" creationId="{142BA756-E8CF-47C9-9BDC-D3F0DADB8399}"/>
          </ac:spMkLst>
        </pc:spChg>
        <pc:spChg chg="add mod">
          <ac:chgData name="Al Brooks" userId="34fc579134f071c1" providerId="LiveId" clId="{3B6C6D26-C659-4297-B61F-2769045C6DDA}" dt="2021-05-17T20:52:07.962" v="6418" actId="571"/>
          <ac:spMkLst>
            <pc:docMk/>
            <pc:sldMk cId="200474125" sldId="7189"/>
            <ac:spMk id="178" creationId="{3D1F0915-992C-4628-AC94-F549A1AA9499}"/>
          </ac:spMkLst>
        </pc:spChg>
        <pc:spChg chg="add mod">
          <ac:chgData name="Al Brooks" userId="34fc579134f071c1" providerId="LiveId" clId="{3B6C6D26-C659-4297-B61F-2769045C6DDA}" dt="2021-05-17T20:52:14.053" v="6419" actId="571"/>
          <ac:spMkLst>
            <pc:docMk/>
            <pc:sldMk cId="200474125" sldId="7189"/>
            <ac:spMk id="179" creationId="{2FF8BE34-5186-4611-879A-498C11453EC7}"/>
          </ac:spMkLst>
        </pc:spChg>
        <pc:spChg chg="add mod">
          <ac:chgData name="Al Brooks" userId="34fc579134f071c1" providerId="LiveId" clId="{3B6C6D26-C659-4297-B61F-2769045C6DDA}" dt="2021-05-17T20:52:16.173" v="6420" actId="571"/>
          <ac:spMkLst>
            <pc:docMk/>
            <pc:sldMk cId="200474125" sldId="7189"/>
            <ac:spMk id="180" creationId="{781CF17C-DDE6-4E0A-9369-B58A5251678D}"/>
          </ac:spMkLst>
        </pc:spChg>
        <pc:spChg chg="add mod">
          <ac:chgData name="Al Brooks" userId="34fc579134f071c1" providerId="LiveId" clId="{3B6C6D26-C659-4297-B61F-2769045C6DDA}" dt="2021-05-17T20:52:18.581" v="6421" actId="571"/>
          <ac:spMkLst>
            <pc:docMk/>
            <pc:sldMk cId="200474125" sldId="7189"/>
            <ac:spMk id="181" creationId="{24D7B916-26B3-4C0D-91C5-4408FE0CE469}"/>
          </ac:spMkLst>
        </pc:spChg>
        <pc:spChg chg="add mod">
          <ac:chgData name="Al Brooks" userId="34fc579134f071c1" providerId="LiveId" clId="{3B6C6D26-C659-4297-B61F-2769045C6DDA}" dt="2021-05-17T20:52:20.805" v="6422" actId="571"/>
          <ac:spMkLst>
            <pc:docMk/>
            <pc:sldMk cId="200474125" sldId="7189"/>
            <ac:spMk id="182" creationId="{14C12938-E23A-4EE2-A1BB-849618BFF2AC}"/>
          </ac:spMkLst>
        </pc:spChg>
        <pc:spChg chg="add mod">
          <ac:chgData name="Al Brooks" userId="34fc579134f071c1" providerId="LiveId" clId="{3B6C6D26-C659-4297-B61F-2769045C6DDA}" dt="2021-05-17T20:52:24.178" v="6423" actId="571"/>
          <ac:spMkLst>
            <pc:docMk/>
            <pc:sldMk cId="200474125" sldId="7189"/>
            <ac:spMk id="183" creationId="{91C69AE9-D4DF-4BE5-BB22-528C1F6EB81D}"/>
          </ac:spMkLst>
        </pc:spChg>
        <pc:spChg chg="add mod">
          <ac:chgData name="Al Brooks" userId="34fc579134f071c1" providerId="LiveId" clId="{3B6C6D26-C659-4297-B61F-2769045C6DDA}" dt="2021-05-17T20:52:26.270" v="6424" actId="571"/>
          <ac:spMkLst>
            <pc:docMk/>
            <pc:sldMk cId="200474125" sldId="7189"/>
            <ac:spMk id="184" creationId="{576B09E7-92B3-4638-950C-1FA78F0EA02C}"/>
          </ac:spMkLst>
        </pc:spChg>
        <pc:spChg chg="add mod">
          <ac:chgData name="Al Brooks" userId="34fc579134f071c1" providerId="LiveId" clId="{3B6C6D26-C659-4297-B61F-2769045C6DDA}" dt="2021-05-17T20:52:30.993" v="6426" actId="1076"/>
          <ac:spMkLst>
            <pc:docMk/>
            <pc:sldMk cId="200474125" sldId="7189"/>
            <ac:spMk id="185" creationId="{C32A0CC7-3F6D-49FB-9BEA-3D3D45FF1EAB}"/>
          </ac:spMkLst>
        </pc:spChg>
        <pc:spChg chg="add mod">
          <ac:chgData name="Al Brooks" userId="34fc579134f071c1" providerId="LiveId" clId="{3B6C6D26-C659-4297-B61F-2769045C6DDA}" dt="2021-05-17T20:52:33.428" v="6427" actId="571"/>
          <ac:spMkLst>
            <pc:docMk/>
            <pc:sldMk cId="200474125" sldId="7189"/>
            <ac:spMk id="186" creationId="{A5545F3D-F8F6-46C3-AF1A-30C385602954}"/>
          </ac:spMkLst>
        </pc:spChg>
        <pc:spChg chg="add mod">
          <ac:chgData name="Al Brooks" userId="34fc579134f071c1" providerId="LiveId" clId="{3B6C6D26-C659-4297-B61F-2769045C6DDA}" dt="2021-05-17T20:52:35.818" v="6428" actId="571"/>
          <ac:spMkLst>
            <pc:docMk/>
            <pc:sldMk cId="200474125" sldId="7189"/>
            <ac:spMk id="187" creationId="{126AD53D-7765-4255-B837-C3523CE2237D}"/>
          </ac:spMkLst>
        </pc:spChg>
        <pc:spChg chg="add mod">
          <ac:chgData name="Al Brooks" userId="34fc579134f071c1" providerId="LiveId" clId="{3B6C6D26-C659-4297-B61F-2769045C6DDA}" dt="2021-05-17T20:52:40.809" v="6430" actId="1076"/>
          <ac:spMkLst>
            <pc:docMk/>
            <pc:sldMk cId="200474125" sldId="7189"/>
            <ac:spMk id="188" creationId="{4E83B5F7-D100-44D1-B97A-22C463804473}"/>
          </ac:spMkLst>
        </pc:spChg>
        <pc:spChg chg="add mod">
          <ac:chgData name="Al Brooks" userId="34fc579134f071c1" providerId="LiveId" clId="{3B6C6D26-C659-4297-B61F-2769045C6DDA}" dt="2021-05-17T20:52:48.376" v="6431" actId="571"/>
          <ac:spMkLst>
            <pc:docMk/>
            <pc:sldMk cId="200474125" sldId="7189"/>
            <ac:spMk id="189" creationId="{9DAE8DE2-8B35-42C9-87FC-B20B65E7BA83}"/>
          </ac:spMkLst>
        </pc:spChg>
        <pc:spChg chg="add mod">
          <ac:chgData name="Al Brooks" userId="34fc579134f071c1" providerId="LiveId" clId="{3B6C6D26-C659-4297-B61F-2769045C6DDA}" dt="2021-05-17T20:52:51.685" v="6432" actId="571"/>
          <ac:spMkLst>
            <pc:docMk/>
            <pc:sldMk cId="200474125" sldId="7189"/>
            <ac:spMk id="190" creationId="{353285BF-7FCC-4586-9ADF-26B159649009}"/>
          </ac:spMkLst>
        </pc:spChg>
        <pc:spChg chg="add mod">
          <ac:chgData name="Al Brooks" userId="34fc579134f071c1" providerId="LiveId" clId="{3B6C6D26-C659-4297-B61F-2769045C6DDA}" dt="2021-05-17T20:53:07.719" v="6433" actId="571"/>
          <ac:spMkLst>
            <pc:docMk/>
            <pc:sldMk cId="200474125" sldId="7189"/>
            <ac:spMk id="191" creationId="{638BB60F-7A8D-4C9F-8B39-A0A080A9DDFC}"/>
          </ac:spMkLst>
        </pc:spChg>
        <pc:spChg chg="add mod">
          <ac:chgData name="Al Brooks" userId="34fc579134f071c1" providerId="LiveId" clId="{3B6C6D26-C659-4297-B61F-2769045C6DDA}" dt="2021-05-17T20:53:10.569" v="6434" actId="571"/>
          <ac:spMkLst>
            <pc:docMk/>
            <pc:sldMk cId="200474125" sldId="7189"/>
            <ac:spMk id="192" creationId="{4BE58FD8-5788-4370-875B-D5C99FA273E8}"/>
          </ac:spMkLst>
        </pc:spChg>
        <pc:spChg chg="add mod">
          <ac:chgData name="Al Brooks" userId="34fc579134f071c1" providerId="LiveId" clId="{3B6C6D26-C659-4297-B61F-2769045C6DDA}" dt="2021-05-17T20:53:18.893" v="6435" actId="571"/>
          <ac:spMkLst>
            <pc:docMk/>
            <pc:sldMk cId="200474125" sldId="7189"/>
            <ac:spMk id="193" creationId="{EB752D25-1812-45EC-BDF5-CDD3DBC498E5}"/>
          </ac:spMkLst>
        </pc:spChg>
        <pc:spChg chg="add mod">
          <ac:chgData name="Al Brooks" userId="34fc579134f071c1" providerId="LiveId" clId="{3B6C6D26-C659-4297-B61F-2769045C6DDA}" dt="2021-05-17T20:53:23.404" v="6436" actId="571"/>
          <ac:spMkLst>
            <pc:docMk/>
            <pc:sldMk cId="200474125" sldId="7189"/>
            <ac:spMk id="194" creationId="{F4B1268D-533A-4C12-A5CB-E15821306841}"/>
          </ac:spMkLst>
        </pc:spChg>
        <pc:spChg chg="add mod">
          <ac:chgData name="Al Brooks" userId="34fc579134f071c1" providerId="LiveId" clId="{3B6C6D26-C659-4297-B61F-2769045C6DDA}" dt="2021-05-17T20:53:25.793" v="6437" actId="571"/>
          <ac:spMkLst>
            <pc:docMk/>
            <pc:sldMk cId="200474125" sldId="7189"/>
            <ac:spMk id="195" creationId="{241D9FA1-4B9A-41AF-B2E3-06F566EEAD2C}"/>
          </ac:spMkLst>
        </pc:spChg>
        <pc:spChg chg="add del mod">
          <ac:chgData name="Al Brooks" userId="34fc579134f071c1" providerId="LiveId" clId="{3B6C6D26-C659-4297-B61F-2769045C6DDA}" dt="2021-05-17T20:53:31.944" v="6439" actId="478"/>
          <ac:spMkLst>
            <pc:docMk/>
            <pc:sldMk cId="200474125" sldId="7189"/>
            <ac:spMk id="196" creationId="{89B88ADA-D730-413F-AF8A-448395DE6556}"/>
          </ac:spMkLst>
        </pc:spChg>
        <pc:spChg chg="add mod">
          <ac:chgData name="Al Brooks" userId="34fc579134f071c1" providerId="LiveId" clId="{3B6C6D26-C659-4297-B61F-2769045C6DDA}" dt="2021-05-17T20:53:59.570" v="6465" actId="207"/>
          <ac:spMkLst>
            <pc:docMk/>
            <pc:sldMk cId="200474125" sldId="7189"/>
            <ac:spMk id="197" creationId="{AB903F62-6C03-488D-B2C1-49CED438E812}"/>
          </ac:spMkLst>
        </pc:spChg>
        <pc:spChg chg="add mod">
          <ac:chgData name="Al Brooks" userId="34fc579134f071c1" providerId="LiveId" clId="{3B6C6D26-C659-4297-B61F-2769045C6DDA}" dt="2021-05-17T20:54:23.457" v="6475" actId="1076"/>
          <ac:spMkLst>
            <pc:docMk/>
            <pc:sldMk cId="200474125" sldId="7189"/>
            <ac:spMk id="198" creationId="{4B26BAE5-24FD-42FE-931F-53DEE632C934}"/>
          </ac:spMkLst>
        </pc:spChg>
        <pc:spChg chg="add mod">
          <ac:chgData name="Al Brooks" userId="34fc579134f071c1" providerId="LiveId" clId="{3B6C6D26-C659-4297-B61F-2769045C6DDA}" dt="2021-05-17T20:54:36.161" v="6480" actId="6549"/>
          <ac:spMkLst>
            <pc:docMk/>
            <pc:sldMk cId="200474125" sldId="7189"/>
            <ac:spMk id="200" creationId="{EBDEAC4F-4936-4329-B784-2EB5A24736DE}"/>
          </ac:spMkLst>
        </pc:spChg>
        <pc:spChg chg="add mod">
          <ac:chgData name="Al Brooks" userId="34fc579134f071c1" providerId="LiveId" clId="{3B6C6D26-C659-4297-B61F-2769045C6DDA}" dt="2021-05-17T20:55:02.741" v="6511" actId="108"/>
          <ac:spMkLst>
            <pc:docMk/>
            <pc:sldMk cId="200474125" sldId="7189"/>
            <ac:spMk id="201" creationId="{F6C52807-3793-48BB-8C00-24229B785E31}"/>
          </ac:spMkLst>
        </pc:spChg>
        <pc:spChg chg="add mod">
          <ac:chgData name="Al Brooks" userId="34fc579134f071c1" providerId="LiveId" clId="{3B6C6D26-C659-4297-B61F-2769045C6DDA}" dt="2021-05-17T20:58:24.648" v="6655" actId="1076"/>
          <ac:spMkLst>
            <pc:docMk/>
            <pc:sldMk cId="200474125" sldId="7189"/>
            <ac:spMk id="203" creationId="{91CF70AC-693F-4357-9FB3-0AD9924A7ED9}"/>
          </ac:spMkLst>
        </pc:spChg>
        <pc:spChg chg="add del mod">
          <ac:chgData name="Al Brooks" userId="34fc579134f071c1" providerId="LiveId" clId="{3B6C6D26-C659-4297-B61F-2769045C6DDA}" dt="2021-05-17T20:55:31.292" v="6518" actId="478"/>
          <ac:spMkLst>
            <pc:docMk/>
            <pc:sldMk cId="200474125" sldId="7189"/>
            <ac:spMk id="204" creationId="{25364151-1BF9-4259-85FC-7ADAE0B5AE0E}"/>
          </ac:spMkLst>
        </pc:spChg>
        <pc:spChg chg="add mod">
          <ac:chgData name="Al Brooks" userId="34fc579134f071c1" providerId="LiveId" clId="{3B6C6D26-C659-4297-B61F-2769045C6DDA}" dt="2021-05-17T21:01:19.712" v="6656" actId="20577"/>
          <ac:spMkLst>
            <pc:docMk/>
            <pc:sldMk cId="200474125" sldId="7189"/>
            <ac:spMk id="205" creationId="{73ADBBC7-B6AD-49A0-B922-7DD3E24F0CD1}"/>
          </ac:spMkLst>
        </pc:spChg>
        <pc:spChg chg="add mod">
          <ac:chgData name="Al Brooks" userId="34fc579134f071c1" providerId="LiveId" clId="{3B6C6D26-C659-4297-B61F-2769045C6DDA}" dt="2021-05-17T20:56:51.270" v="6583" actId="207"/>
          <ac:spMkLst>
            <pc:docMk/>
            <pc:sldMk cId="200474125" sldId="7189"/>
            <ac:spMk id="207" creationId="{7669CC25-C796-4428-AE4D-5215CB93B4A5}"/>
          </ac:spMkLst>
        </pc:spChg>
        <pc:spChg chg="add mod">
          <ac:chgData name="Al Brooks" userId="34fc579134f071c1" providerId="LiveId" clId="{3B6C6D26-C659-4297-B61F-2769045C6DDA}" dt="2021-05-17T20:57:48.546" v="6633" actId="1076"/>
          <ac:spMkLst>
            <pc:docMk/>
            <pc:sldMk cId="200474125" sldId="7189"/>
            <ac:spMk id="208" creationId="{700ABF87-7D41-403C-B0FA-55249F4F68F7}"/>
          </ac:spMkLst>
        </pc:spChg>
        <pc:spChg chg="add mod">
          <ac:chgData name="Al Brooks" userId="34fc579134f071c1" providerId="LiveId" clId="{3B6C6D26-C659-4297-B61F-2769045C6DDA}" dt="2021-05-17T20:58:05.099" v="6648" actId="1076"/>
          <ac:spMkLst>
            <pc:docMk/>
            <pc:sldMk cId="200474125" sldId="7189"/>
            <ac:spMk id="210" creationId="{11A11FFF-6520-4129-B6E1-67F0EB0065B4}"/>
          </ac:spMkLst>
        </pc:spChg>
        <pc:picChg chg="add mod">
          <ac:chgData name="Al Brooks" userId="34fc579134f071c1" providerId="LiveId" clId="{3B6C6D26-C659-4297-B61F-2769045C6DDA}" dt="2021-05-17T20:43:32.972" v="6344" actId="14100"/>
          <ac:picMkLst>
            <pc:docMk/>
            <pc:sldMk cId="200474125" sldId="7189"/>
            <ac:picMk id="3" creationId="{DE3B0478-3BA5-4772-AE90-24E5957E490F}"/>
          </ac:picMkLst>
        </pc:picChg>
        <pc:cxnChg chg="add mod">
          <ac:chgData name="Al Brooks" userId="34fc579134f071c1" providerId="LiveId" clId="{3B6C6D26-C659-4297-B61F-2769045C6DDA}" dt="2021-05-17T20:48:28.873" v="6358" actId="14100"/>
          <ac:cxnSpMkLst>
            <pc:docMk/>
            <pc:sldMk cId="200474125" sldId="7189"/>
            <ac:cxnSpMk id="158" creationId="{837036F2-73A2-4AC3-A0DA-4C27B8E57623}"/>
          </ac:cxnSpMkLst>
        </pc:cxnChg>
        <pc:cxnChg chg="add mod">
          <ac:chgData name="Al Brooks" userId="34fc579134f071c1" providerId="LiveId" clId="{3B6C6D26-C659-4297-B61F-2769045C6DDA}" dt="2021-05-17T20:48:23.103" v="6357" actId="14100"/>
          <ac:cxnSpMkLst>
            <pc:docMk/>
            <pc:sldMk cId="200474125" sldId="7189"/>
            <ac:cxnSpMk id="159" creationId="{1E26F029-BF3B-4B3D-B3AC-7CD5B663FAEE}"/>
          </ac:cxnSpMkLst>
        </pc:cxnChg>
        <pc:cxnChg chg="add mod">
          <ac:chgData name="Al Brooks" userId="34fc579134f071c1" providerId="LiveId" clId="{3B6C6D26-C659-4297-B61F-2769045C6DDA}" dt="2021-05-17T20:48:50.192" v="6361" actId="14100"/>
          <ac:cxnSpMkLst>
            <pc:docMk/>
            <pc:sldMk cId="200474125" sldId="7189"/>
            <ac:cxnSpMk id="160" creationId="{2D6D622B-FC8A-4FA1-AA17-1A7B7A66DBF4}"/>
          </ac:cxnSpMkLst>
        </pc:cxnChg>
        <pc:cxnChg chg="add mod">
          <ac:chgData name="Al Brooks" userId="34fc579134f071c1" providerId="LiveId" clId="{3B6C6D26-C659-4297-B61F-2769045C6DDA}" dt="2021-05-17T20:49:01.861" v="6363" actId="14100"/>
          <ac:cxnSpMkLst>
            <pc:docMk/>
            <pc:sldMk cId="200474125" sldId="7189"/>
            <ac:cxnSpMk id="161" creationId="{B9CD573F-20A5-4E9D-A3B3-9156AB283854}"/>
          </ac:cxnSpMkLst>
        </pc:cxnChg>
        <pc:cxnChg chg="add mod">
          <ac:chgData name="Al Brooks" userId="34fc579134f071c1" providerId="LiveId" clId="{3B6C6D26-C659-4297-B61F-2769045C6DDA}" dt="2021-05-17T20:52:01.856" v="6416" actId="14100"/>
          <ac:cxnSpMkLst>
            <pc:docMk/>
            <pc:sldMk cId="200474125" sldId="7189"/>
            <ac:cxnSpMk id="162" creationId="{0040495F-29A3-4CB7-963B-A5352BCA83BC}"/>
          </ac:cxnSpMkLst>
        </pc:cxnChg>
        <pc:cxnChg chg="add mod">
          <ac:chgData name="Al Brooks" userId="34fc579134f071c1" providerId="LiveId" clId="{3B6C6D26-C659-4297-B61F-2769045C6DDA}" dt="2021-05-17T20:49:29.175" v="6368" actId="14100"/>
          <ac:cxnSpMkLst>
            <pc:docMk/>
            <pc:sldMk cId="200474125" sldId="7189"/>
            <ac:cxnSpMk id="164" creationId="{0CEF09B8-ECD4-4DAF-8FCE-EA8A63A1135E}"/>
          </ac:cxnSpMkLst>
        </pc:cxnChg>
        <pc:cxnChg chg="add mod">
          <ac:chgData name="Al Brooks" userId="34fc579134f071c1" providerId="LiveId" clId="{3B6C6D26-C659-4297-B61F-2769045C6DDA}" dt="2021-05-17T20:49:40.385" v="6370" actId="14100"/>
          <ac:cxnSpMkLst>
            <pc:docMk/>
            <pc:sldMk cId="200474125" sldId="7189"/>
            <ac:cxnSpMk id="165" creationId="{EAF1F8DD-0450-4764-885E-6A61480FB9FF}"/>
          </ac:cxnSpMkLst>
        </pc:cxnChg>
        <pc:cxnChg chg="add mod">
          <ac:chgData name="Al Brooks" userId="34fc579134f071c1" providerId="LiveId" clId="{3B6C6D26-C659-4297-B61F-2769045C6DDA}" dt="2021-05-17T20:50:03.655" v="6374" actId="14100"/>
          <ac:cxnSpMkLst>
            <pc:docMk/>
            <pc:sldMk cId="200474125" sldId="7189"/>
            <ac:cxnSpMk id="166" creationId="{B7F3AAE3-4B82-45CB-8779-4AA9AC494C82}"/>
          </ac:cxnSpMkLst>
        </pc:cxnChg>
        <pc:cxnChg chg="add mod">
          <ac:chgData name="Al Brooks" userId="34fc579134f071c1" providerId="LiveId" clId="{3B6C6D26-C659-4297-B61F-2769045C6DDA}" dt="2021-05-17T20:50:12.926" v="6377" actId="14100"/>
          <ac:cxnSpMkLst>
            <pc:docMk/>
            <pc:sldMk cId="200474125" sldId="7189"/>
            <ac:cxnSpMk id="167" creationId="{F603C045-0AB8-4CE0-970D-49483A31D1F7}"/>
          </ac:cxnSpMkLst>
        </pc:cxnChg>
        <pc:cxnChg chg="add mod">
          <ac:chgData name="Al Brooks" userId="34fc579134f071c1" providerId="LiveId" clId="{3B6C6D26-C659-4297-B61F-2769045C6DDA}" dt="2021-05-17T20:50:29.406" v="6380" actId="108"/>
          <ac:cxnSpMkLst>
            <pc:docMk/>
            <pc:sldMk cId="200474125" sldId="7189"/>
            <ac:cxnSpMk id="168" creationId="{5FA6516D-F6DA-41BC-847E-4FA66E12713F}"/>
          </ac:cxnSpMkLst>
        </pc:cxnChg>
        <pc:cxnChg chg="add mod">
          <ac:chgData name="Al Brooks" userId="34fc579134f071c1" providerId="LiveId" clId="{3B6C6D26-C659-4297-B61F-2769045C6DDA}" dt="2021-05-17T20:50:37.629" v="6382" actId="14100"/>
          <ac:cxnSpMkLst>
            <pc:docMk/>
            <pc:sldMk cId="200474125" sldId="7189"/>
            <ac:cxnSpMk id="169" creationId="{5636E0BF-7B8B-4C5A-92F0-3B37B689578F}"/>
          </ac:cxnSpMkLst>
        </pc:cxnChg>
        <pc:cxnChg chg="add mod">
          <ac:chgData name="Al Brooks" userId="34fc579134f071c1" providerId="LiveId" clId="{3B6C6D26-C659-4297-B61F-2769045C6DDA}" dt="2021-05-17T20:51:09.439" v="6386" actId="14100"/>
          <ac:cxnSpMkLst>
            <pc:docMk/>
            <pc:sldMk cId="200474125" sldId="7189"/>
            <ac:cxnSpMk id="170" creationId="{63841316-02C8-46C4-B82C-FFBF9A676D7F}"/>
          </ac:cxnSpMkLst>
        </pc:cxnChg>
        <pc:cxnChg chg="add mod">
          <ac:chgData name="Al Brooks" userId="34fc579134f071c1" providerId="LiveId" clId="{3B6C6D26-C659-4297-B61F-2769045C6DDA}" dt="2021-05-17T20:54:29.228" v="6476" actId="571"/>
          <ac:cxnSpMkLst>
            <pc:docMk/>
            <pc:sldMk cId="200474125" sldId="7189"/>
            <ac:cxnSpMk id="199" creationId="{BD800941-9198-4773-BA2D-1F70E8C86158}"/>
          </ac:cxnSpMkLst>
        </pc:cxnChg>
        <pc:cxnChg chg="add mod">
          <ac:chgData name="Al Brooks" userId="34fc579134f071c1" providerId="LiveId" clId="{3B6C6D26-C659-4297-B61F-2769045C6DDA}" dt="2021-05-17T20:55:07.742" v="6512" actId="571"/>
          <ac:cxnSpMkLst>
            <pc:docMk/>
            <pc:sldMk cId="200474125" sldId="7189"/>
            <ac:cxnSpMk id="202" creationId="{8C10F201-27F0-4215-A524-7FD7A0E2C1AD}"/>
          </ac:cxnSpMkLst>
        </pc:cxnChg>
        <pc:cxnChg chg="add mod">
          <ac:chgData name="Al Brooks" userId="34fc579134f071c1" providerId="LiveId" clId="{3B6C6D26-C659-4297-B61F-2769045C6DDA}" dt="2021-05-17T20:55:49.241" v="6523" actId="571"/>
          <ac:cxnSpMkLst>
            <pc:docMk/>
            <pc:sldMk cId="200474125" sldId="7189"/>
            <ac:cxnSpMk id="206" creationId="{D81E12B9-3999-4A9A-8DD7-48D9DE1CA8D9}"/>
          </ac:cxnSpMkLst>
        </pc:cxnChg>
        <pc:cxnChg chg="add mod">
          <ac:chgData name="Al Brooks" userId="34fc579134f071c1" providerId="LiveId" clId="{3B6C6D26-C659-4297-B61F-2769045C6DDA}" dt="2021-05-17T20:57:36.599" v="6629" actId="1076"/>
          <ac:cxnSpMkLst>
            <pc:docMk/>
            <pc:sldMk cId="200474125" sldId="7189"/>
            <ac:cxnSpMk id="209" creationId="{3573F89C-11BA-45A2-BAD1-374E7C3ECFAC}"/>
          </ac:cxnSpMkLst>
        </pc:cxnChg>
        <pc:cxnChg chg="add mod">
          <ac:chgData name="Al Brooks" userId="34fc579134f071c1" providerId="LiveId" clId="{3B6C6D26-C659-4297-B61F-2769045C6DDA}" dt="2021-05-17T20:58:09.661" v="6649" actId="571"/>
          <ac:cxnSpMkLst>
            <pc:docMk/>
            <pc:sldMk cId="200474125" sldId="7189"/>
            <ac:cxnSpMk id="211" creationId="{53E1CC71-D5A3-4D9E-B125-B220ADD5DDB8}"/>
          </ac:cxnSpMkLst>
        </pc:cxnChg>
      </pc:sldChg>
      <pc:sldChg chg="addSp delSp modSp del mod ord">
        <pc:chgData name="Al Brooks" userId="34fc579134f071c1" providerId="LiveId" clId="{3B6C6D26-C659-4297-B61F-2769045C6DDA}" dt="2021-05-18T20:56:44.519" v="9495" actId="2696"/>
        <pc:sldMkLst>
          <pc:docMk/>
          <pc:sldMk cId="2312045472" sldId="7190"/>
        </pc:sldMkLst>
        <pc:spChg chg="mod">
          <ac:chgData name="Al Brooks" userId="34fc579134f071c1" providerId="LiveId" clId="{3B6C6D26-C659-4297-B61F-2769045C6DDA}" dt="2021-05-18T20:56:19.821" v="9493" actId="20577"/>
          <ac:spMkLst>
            <pc:docMk/>
            <pc:sldMk cId="2312045472" sldId="7190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8T20:54:52.403" v="9460" actId="14100"/>
          <ac:spMkLst>
            <pc:docMk/>
            <pc:sldMk cId="2312045472" sldId="7190"/>
            <ac:spMk id="158" creationId="{78D7EA12-9E45-4BE8-B903-C7DA9BC8BC67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1" creationId="{3830262E-2BFC-4DD8-AE59-7A5071EC75DE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2" creationId="{DA80A8F9-F0E5-4105-AC50-883AF588D9AE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4" creationId="{FBCCAEE3-9598-451E-8678-301B9325192F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5" creationId="{9924AA91-A091-4C0D-913A-12E12DE7C53D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6" creationId="{BAA2E607-0C46-419A-96CB-A21E20873B21}"/>
          </ac:spMkLst>
        </pc:spChg>
        <pc:spChg chg="add mod">
          <ac:chgData name="Al Brooks" userId="34fc579134f071c1" providerId="LiveId" clId="{3B6C6D26-C659-4297-B61F-2769045C6DDA}" dt="2021-05-18T20:54:19.152" v="9396" actId="1036"/>
          <ac:spMkLst>
            <pc:docMk/>
            <pc:sldMk cId="2312045472" sldId="7190"/>
            <ac:spMk id="167" creationId="{9BD2BC6D-0487-4E22-BF86-F905FD7350D5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8T20:56:41.235" v="9494" actId="478"/>
          <ac:spMkLst>
            <pc:docMk/>
            <pc:sldMk cId="2312045472" sldId="7190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8T20:54:19.152" v="9396" actId="1036"/>
          <ac:picMkLst>
            <pc:docMk/>
            <pc:sldMk cId="2312045472" sldId="7190"/>
            <ac:picMk id="159" creationId="{FDAF6885-73CA-4F24-924E-088F4FC4BABD}"/>
          </ac:picMkLst>
        </pc:pic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8T20:54:19.152" v="9396" actId="1036"/>
          <ac:cxnSpMkLst>
            <pc:docMk/>
            <pc:sldMk cId="2312045472" sldId="7190"/>
            <ac:cxnSpMk id="160" creationId="{89996A81-C647-4862-A55B-642B25748A4F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8T20:54:31.154" v="9398" actId="571"/>
          <ac:cxnSpMkLst>
            <pc:docMk/>
            <pc:sldMk cId="2312045472" sldId="7190"/>
            <ac:cxnSpMk id="168" creationId="{DBBDF331-D12C-4917-91C4-1793C61CF068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8T20:56:41.235" v="9494" actId="478"/>
          <ac:cxnSpMkLst>
            <pc:docMk/>
            <pc:sldMk cId="2312045472" sldId="7190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3B6C6D26-C659-4297-B61F-2769045C6DDA}" dt="2021-05-19T21:55:41.988" v="11892" actId="2696"/>
        <pc:sldMkLst>
          <pc:docMk/>
          <pc:sldMk cId="4137231453" sldId="7191"/>
        </pc:sldMkLst>
        <pc:spChg chg="mod">
          <ac:chgData name="Al Brooks" userId="34fc579134f071c1" providerId="LiveId" clId="{3B6C6D26-C659-4297-B61F-2769045C6DDA}" dt="2021-05-19T19:20:05.096" v="10143" actId="20577"/>
          <ac:spMkLst>
            <pc:docMk/>
            <pc:sldMk cId="4137231453" sldId="7191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9T21:24:05.048" v="11308" actId="167"/>
          <ac:spMkLst>
            <pc:docMk/>
            <pc:sldMk cId="4137231453" sldId="7191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0" creationId="{6A62748E-6172-4685-B09D-9512D22AE63A}"/>
          </ac:spMkLst>
        </pc:spChg>
        <pc:spChg chg="del mod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9T21:39:31.342" v="11522" actId="1076"/>
          <ac:spMkLst>
            <pc:docMk/>
            <pc:sldMk cId="4137231453" sldId="7191"/>
            <ac:spMk id="158" creationId="{D7626F1E-478D-4450-BB03-E2751A684D8C}"/>
          </ac:spMkLst>
        </pc:spChg>
        <pc:spChg chg="add mod">
          <ac:chgData name="Al Brooks" userId="34fc579134f071c1" providerId="LiveId" clId="{3B6C6D26-C659-4297-B61F-2769045C6DDA}" dt="2021-05-19T21:31:26.984" v="11384" actId="1076"/>
          <ac:spMkLst>
            <pc:docMk/>
            <pc:sldMk cId="4137231453" sldId="7191"/>
            <ac:spMk id="159" creationId="{C0B65584-F1EC-46FA-96C9-1D258B3C0900}"/>
          </ac:spMkLst>
        </pc:spChg>
        <pc:spChg chg="add mod">
          <ac:chgData name="Al Brooks" userId="34fc579134f071c1" providerId="LiveId" clId="{3B6C6D26-C659-4297-B61F-2769045C6DDA}" dt="2021-05-19T21:24:48.412" v="11310" actId="1076"/>
          <ac:spMkLst>
            <pc:docMk/>
            <pc:sldMk cId="4137231453" sldId="7191"/>
            <ac:spMk id="160" creationId="{4039816B-80F2-4CDE-9ADC-C6CD587D2647}"/>
          </ac:spMkLst>
        </pc:spChg>
        <pc:spChg chg="add mod">
          <ac:chgData name="Al Brooks" userId="34fc579134f071c1" providerId="LiveId" clId="{3B6C6D26-C659-4297-B61F-2769045C6DDA}" dt="2021-05-19T21:24:52.880" v="11311" actId="1076"/>
          <ac:spMkLst>
            <pc:docMk/>
            <pc:sldMk cId="4137231453" sldId="7191"/>
            <ac:spMk id="161" creationId="{37EBD1FB-8638-4766-A6A5-48A05D2424C5}"/>
          </ac:spMkLst>
        </pc:spChg>
        <pc:spChg chg="add mod">
          <ac:chgData name="Al Brooks" userId="34fc579134f071c1" providerId="LiveId" clId="{3B6C6D26-C659-4297-B61F-2769045C6DDA}" dt="2021-05-19T21:24:57.265" v="11312" actId="1076"/>
          <ac:spMkLst>
            <pc:docMk/>
            <pc:sldMk cId="4137231453" sldId="7191"/>
            <ac:spMk id="162" creationId="{4FB75B2D-0991-4BB1-BA82-EA25590B7FE3}"/>
          </ac:spMkLst>
        </pc:spChg>
        <pc:spChg chg="add mod">
          <ac:chgData name="Al Brooks" userId="34fc579134f071c1" providerId="LiveId" clId="{3B6C6D26-C659-4297-B61F-2769045C6DDA}" dt="2021-05-19T21:25:01.819" v="11313" actId="1076"/>
          <ac:spMkLst>
            <pc:docMk/>
            <pc:sldMk cId="4137231453" sldId="7191"/>
            <ac:spMk id="164" creationId="{07BF8899-96F4-4BF6-BA80-713C30999A03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69" creationId="{4DF34F4F-AE9B-4F3A-BCBC-DC1879064E58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0" creationId="{3FA60EAF-8E65-4158-9C62-E0CB57642EF1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1" creationId="{BB450110-BD62-40F5-94A8-A3F00FA441A0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2" creationId="{1F67AA5D-F3E2-42E7-AB04-5E5BBE333F48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3" creationId="{A9894E37-B309-4E3A-B0B0-1A12DDB7B080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4" creationId="{C3740BE3-BC53-452E-AB58-F0C2B5F82744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5" creationId="{878F5010-81F8-4011-8CBA-963E011EDFCA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6" creationId="{A49B449B-C662-4BC8-A224-E2EA0760ADB9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77" creationId="{E65AF716-9BBE-420C-B7FF-578854C5B8D8}"/>
          </ac:spMkLst>
        </pc:spChg>
        <pc:spChg chg="add mod">
          <ac:chgData name="Al Brooks" userId="34fc579134f071c1" providerId="LiveId" clId="{3B6C6D26-C659-4297-B61F-2769045C6DDA}" dt="2021-05-19T21:37:05.987" v="11464" actId="14100"/>
          <ac:spMkLst>
            <pc:docMk/>
            <pc:sldMk cId="4137231453" sldId="7191"/>
            <ac:spMk id="178" creationId="{B585A6A8-1636-4086-9929-4A2346164186}"/>
          </ac:spMkLst>
        </pc:spChg>
        <pc:spChg chg="add mod">
          <ac:chgData name="Al Brooks" userId="34fc579134f071c1" providerId="LiveId" clId="{3B6C6D26-C659-4297-B61F-2769045C6DDA}" dt="2021-05-19T21:26:03.109" v="11322" actId="1076"/>
          <ac:spMkLst>
            <pc:docMk/>
            <pc:sldMk cId="4137231453" sldId="7191"/>
            <ac:spMk id="181" creationId="{06308F4B-C5AD-43D7-800A-1A81EC2F8B7E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82" creationId="{99CA105C-2611-4855-B8F0-6CFEA673F687}"/>
          </ac:spMkLst>
        </pc:spChg>
        <pc:spChg chg="add mod">
          <ac:chgData name="Al Brooks" userId="34fc579134f071c1" providerId="LiveId" clId="{3B6C6D26-C659-4297-B61F-2769045C6DDA}" dt="2021-05-19T21:25:22.135" v="11314"/>
          <ac:spMkLst>
            <pc:docMk/>
            <pc:sldMk cId="4137231453" sldId="7191"/>
            <ac:spMk id="183" creationId="{6E9E14FD-FC0F-4E0C-AAE3-38253EB1BC27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9T21:55:39.211" v="11891" actId="478"/>
          <ac:spMkLst>
            <pc:docMk/>
            <pc:sldMk cId="4137231453" sldId="7191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9T21:23:58.919" v="11306" actId="167"/>
          <ac:picMkLst>
            <pc:docMk/>
            <pc:sldMk cId="4137231453" sldId="7191"/>
            <ac:picMk id="165" creationId="{BA50D5D8-4FF2-4149-914A-C687B2DB23EA}"/>
          </ac:picMkLst>
        </pc:pic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57" creationId="{85668601-C71B-437D-A6C8-64C4F3C134F5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9T21:25:22.135" v="11314"/>
          <ac:cxnSpMkLst>
            <pc:docMk/>
            <pc:sldMk cId="4137231453" sldId="7191"/>
            <ac:cxnSpMk id="166" creationId="{F3907F8F-1BFF-4F6C-BA60-7433E6DCE844}"/>
          </ac:cxnSpMkLst>
        </pc:cxnChg>
        <pc:cxnChg chg="add mod">
          <ac:chgData name="Al Brooks" userId="34fc579134f071c1" providerId="LiveId" clId="{3B6C6D26-C659-4297-B61F-2769045C6DDA}" dt="2021-05-19T21:25:22.135" v="11314"/>
          <ac:cxnSpMkLst>
            <pc:docMk/>
            <pc:sldMk cId="4137231453" sldId="7191"/>
            <ac:cxnSpMk id="167" creationId="{8722E721-FB93-46EC-84BE-DB65D57853D7}"/>
          </ac:cxnSpMkLst>
        </pc:cxnChg>
        <pc:cxnChg chg="add del mod">
          <ac:chgData name="Al Brooks" userId="34fc579134f071c1" providerId="LiveId" clId="{3B6C6D26-C659-4297-B61F-2769045C6DDA}" dt="2021-05-19T21:36:59.851" v="11462" actId="478"/>
          <ac:cxnSpMkLst>
            <pc:docMk/>
            <pc:sldMk cId="4137231453" sldId="7191"/>
            <ac:cxnSpMk id="168" creationId="{C6D42835-AE90-4BF3-A194-75477E414BBF}"/>
          </ac:cxnSpMkLst>
        </pc:cxnChg>
        <pc:cxnChg chg="add del mod">
          <ac:chgData name="Al Brooks" userId="34fc579134f071c1" providerId="LiveId" clId="{3B6C6D26-C659-4297-B61F-2769045C6DDA}" dt="2021-05-19T21:25:40.439" v="11317" actId="478"/>
          <ac:cxnSpMkLst>
            <pc:docMk/>
            <pc:sldMk cId="4137231453" sldId="7191"/>
            <ac:cxnSpMk id="179" creationId="{2C91B8CE-A797-4916-BA2B-4262B6A339AD}"/>
          </ac:cxnSpMkLst>
        </pc:cxnChg>
        <pc:cxnChg chg="add del mod">
          <ac:chgData name="Al Brooks" userId="34fc579134f071c1" providerId="LiveId" clId="{3B6C6D26-C659-4297-B61F-2769045C6DDA}" dt="2021-05-19T21:25:38.445" v="11316" actId="478"/>
          <ac:cxnSpMkLst>
            <pc:docMk/>
            <pc:sldMk cId="4137231453" sldId="7191"/>
            <ac:cxnSpMk id="180" creationId="{BEAC4CA4-28D3-4A4E-A234-D292628C1B76}"/>
          </ac:cxnSpMkLst>
        </pc:cxnChg>
        <pc:cxnChg chg="add mod">
          <ac:chgData name="Al Brooks" userId="34fc579134f071c1" providerId="LiveId" clId="{3B6C6D26-C659-4297-B61F-2769045C6DDA}" dt="2021-05-19T21:26:01.167" v="11321" actId="571"/>
          <ac:cxnSpMkLst>
            <pc:docMk/>
            <pc:sldMk cId="4137231453" sldId="7191"/>
            <ac:cxnSpMk id="184" creationId="{05E11547-0C6A-4996-A36C-2905A67DFB7D}"/>
          </ac:cxnSpMkLst>
        </pc:cxnChg>
        <pc:cxnChg chg="add mod">
          <ac:chgData name="Al Brooks" userId="34fc579134f071c1" providerId="LiveId" clId="{3B6C6D26-C659-4297-B61F-2769045C6DDA}" dt="2021-05-19T21:31:31.469" v="11386" actId="1076"/>
          <ac:cxnSpMkLst>
            <pc:docMk/>
            <pc:sldMk cId="4137231453" sldId="7191"/>
            <ac:cxnSpMk id="185" creationId="{E5F56F8F-9407-4732-8092-E2EA9510AAA2}"/>
          </ac:cxnSpMkLst>
        </pc:cxnChg>
        <pc:cxnChg chg="add mod">
          <ac:chgData name="Al Brooks" userId="34fc579134f071c1" providerId="LiveId" clId="{3B6C6D26-C659-4297-B61F-2769045C6DDA}" dt="2021-05-19T21:29:37.773" v="11361" actId="571"/>
          <ac:cxnSpMkLst>
            <pc:docMk/>
            <pc:sldMk cId="4137231453" sldId="7191"/>
            <ac:cxnSpMk id="186" creationId="{68054BA2-598B-43BB-97FC-A422A90FDA78}"/>
          </ac:cxnSpMkLst>
        </pc:cxnChg>
        <pc:cxnChg chg="add mod">
          <ac:chgData name="Al Brooks" userId="34fc579134f071c1" providerId="LiveId" clId="{3B6C6D26-C659-4297-B61F-2769045C6DDA}" dt="2021-05-19T21:39:36.036" v="11524" actId="14100"/>
          <ac:cxnSpMkLst>
            <pc:docMk/>
            <pc:sldMk cId="4137231453" sldId="7191"/>
            <ac:cxnSpMk id="187" creationId="{6C642A9B-E760-4134-A8C4-459C1D3A91B7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9T21:55:39.211" v="11891" actId="478"/>
          <ac:cxnSpMkLst>
            <pc:docMk/>
            <pc:sldMk cId="4137231453" sldId="7191"/>
            <ac:cxnSpMk id="225" creationId="{3B2E5016-D6DA-482F-BCE2-B5A64CE1D387}"/>
          </ac:cxnSpMkLst>
        </pc:cxnChg>
      </pc:sldChg>
      <pc:sldChg chg="del">
        <pc:chgData name="Al Brooks" userId="34fc579134f071c1" providerId="LiveId" clId="{3B6C6D26-C659-4297-B61F-2769045C6DDA}" dt="2021-05-13T16:38:22.154" v="411" actId="47"/>
        <pc:sldMkLst>
          <pc:docMk/>
          <pc:sldMk cId="1625397462" sldId="7213"/>
        </pc:sldMkLst>
      </pc:sldChg>
      <pc:sldChg chg="addSp modSp del mod">
        <pc:chgData name="Al Brooks" userId="34fc579134f071c1" providerId="LiveId" clId="{3B6C6D26-C659-4297-B61F-2769045C6DDA}" dt="2021-05-14T20:34:49.337" v="3179" actId="47"/>
        <pc:sldMkLst>
          <pc:docMk/>
          <pc:sldMk cId="3427742068" sldId="7214"/>
        </pc:sldMkLst>
        <pc:spChg chg="mod">
          <ac:chgData name="Al Brooks" userId="34fc579134f071c1" providerId="LiveId" clId="{3B6C6D26-C659-4297-B61F-2769045C6DDA}" dt="2021-05-13T16:38:44.350" v="449" actId="20577"/>
          <ac:spMkLst>
            <pc:docMk/>
            <pc:sldMk cId="3427742068" sldId="7214"/>
            <ac:spMk id="5" creationId="{00000000-0000-0000-0000-000000000000}"/>
          </ac:spMkLst>
        </pc:spChg>
        <pc:spChg chg="add mod">
          <ac:chgData name="Al Brooks" userId="34fc579134f071c1" providerId="LiveId" clId="{3B6C6D26-C659-4297-B61F-2769045C6DDA}" dt="2021-05-13T20:20:37.380" v="884" actId="20577"/>
          <ac:spMkLst>
            <pc:docMk/>
            <pc:sldMk cId="3427742068" sldId="7214"/>
            <ac:spMk id="169" creationId="{5ED4A7C0-9F7A-4E85-81D6-ED1D3DC680BB}"/>
          </ac:spMkLst>
        </pc:spChg>
        <pc:spChg chg="add mod">
          <ac:chgData name="Al Brooks" userId="34fc579134f071c1" providerId="LiveId" clId="{3B6C6D26-C659-4297-B61F-2769045C6DDA}" dt="2021-05-13T20:20:45.427" v="885" actId="571"/>
          <ac:spMkLst>
            <pc:docMk/>
            <pc:sldMk cId="3427742068" sldId="7214"/>
            <ac:spMk id="170" creationId="{D41FB4C3-360D-4680-BE20-8BF665C01D5E}"/>
          </ac:spMkLst>
        </pc:spChg>
        <pc:spChg chg="add mod">
          <ac:chgData name="Al Brooks" userId="34fc579134f071c1" providerId="LiveId" clId="{3B6C6D26-C659-4297-B61F-2769045C6DDA}" dt="2021-05-13T20:20:55.781" v="894" actId="207"/>
          <ac:spMkLst>
            <pc:docMk/>
            <pc:sldMk cId="3427742068" sldId="7214"/>
            <ac:spMk id="171" creationId="{B8F3E0BC-4FC7-4787-B697-F6C265F2E5B6}"/>
          </ac:spMkLst>
        </pc:spChg>
        <pc:spChg chg="add mod">
          <ac:chgData name="Al Brooks" userId="34fc579134f071c1" providerId="LiveId" clId="{3B6C6D26-C659-4297-B61F-2769045C6DDA}" dt="2021-05-13T20:24:46.394" v="1013" actId="1076"/>
          <ac:spMkLst>
            <pc:docMk/>
            <pc:sldMk cId="3427742068" sldId="7214"/>
            <ac:spMk id="172" creationId="{F4923C2E-5270-45DE-838C-E75F9D0B5FC2}"/>
          </ac:spMkLst>
        </pc:spChg>
        <pc:spChg chg="add mod">
          <ac:chgData name="Al Brooks" userId="34fc579134f071c1" providerId="LiveId" clId="{3B6C6D26-C659-4297-B61F-2769045C6DDA}" dt="2021-05-13T20:21:15.454" v="900" actId="20577"/>
          <ac:spMkLst>
            <pc:docMk/>
            <pc:sldMk cId="3427742068" sldId="7214"/>
            <ac:spMk id="173" creationId="{5B4297B5-A1E4-4DCA-A386-AF898051C952}"/>
          </ac:spMkLst>
        </pc:spChg>
        <pc:spChg chg="add mod">
          <ac:chgData name="Al Brooks" userId="34fc579134f071c1" providerId="LiveId" clId="{3B6C6D26-C659-4297-B61F-2769045C6DDA}" dt="2021-05-13T20:28:35.467" v="1061" actId="20577"/>
          <ac:spMkLst>
            <pc:docMk/>
            <pc:sldMk cId="3427742068" sldId="7214"/>
            <ac:spMk id="174" creationId="{688424A5-2532-4AC4-8684-A370CF6A5D15}"/>
          </ac:spMkLst>
        </pc:spChg>
        <pc:spChg chg="add mod">
          <ac:chgData name="Al Brooks" userId="34fc579134f071c1" providerId="LiveId" clId="{3B6C6D26-C659-4297-B61F-2769045C6DDA}" dt="2021-05-13T20:22:30.047" v="963" actId="1076"/>
          <ac:spMkLst>
            <pc:docMk/>
            <pc:sldMk cId="3427742068" sldId="7214"/>
            <ac:spMk id="175" creationId="{0D497F94-16E6-446B-B70F-4997E79484D7}"/>
          </ac:spMkLst>
        </pc:spChg>
        <pc:spChg chg="add mod">
          <ac:chgData name="Al Brooks" userId="34fc579134f071c1" providerId="LiveId" clId="{3B6C6D26-C659-4297-B61F-2769045C6DDA}" dt="2021-05-13T20:23:04.241" v="1001" actId="207"/>
          <ac:spMkLst>
            <pc:docMk/>
            <pc:sldMk cId="3427742068" sldId="7214"/>
            <ac:spMk id="176" creationId="{7D9CFDF8-2A43-47C0-B60E-6D42E4282FD7}"/>
          </ac:spMkLst>
        </pc:spChg>
        <pc:spChg chg="add mod">
          <ac:chgData name="Al Brooks" userId="34fc579134f071c1" providerId="LiveId" clId="{3B6C6D26-C659-4297-B61F-2769045C6DDA}" dt="2021-05-13T20:23:56.124" v="1006" actId="571"/>
          <ac:spMkLst>
            <pc:docMk/>
            <pc:sldMk cId="3427742068" sldId="7214"/>
            <ac:spMk id="178" creationId="{8F109438-23FE-4D78-8214-13AE787ADC27}"/>
          </ac:spMkLst>
        </pc:spChg>
        <pc:spChg chg="add mod">
          <ac:chgData name="Al Brooks" userId="34fc579134f071c1" providerId="LiveId" clId="{3B6C6D26-C659-4297-B61F-2769045C6DDA}" dt="2021-05-13T20:25:07.519" v="1023" actId="108"/>
          <ac:spMkLst>
            <pc:docMk/>
            <pc:sldMk cId="3427742068" sldId="7214"/>
            <ac:spMk id="181" creationId="{AB3A3644-C4BC-4606-8FFD-ED1E147856A8}"/>
          </ac:spMkLst>
        </pc:spChg>
        <pc:spChg chg="add mod">
          <ac:chgData name="Al Brooks" userId="34fc579134f071c1" providerId="LiveId" clId="{3B6C6D26-C659-4297-B61F-2769045C6DDA}" dt="2021-05-13T20:25:35.850" v="1025" actId="571"/>
          <ac:spMkLst>
            <pc:docMk/>
            <pc:sldMk cId="3427742068" sldId="7214"/>
            <ac:spMk id="182" creationId="{DD318D97-75DA-4A2A-9EDC-43A8B2493C34}"/>
          </ac:spMkLst>
        </pc:spChg>
        <pc:spChg chg="add mod">
          <ac:chgData name="Al Brooks" userId="34fc579134f071c1" providerId="LiveId" clId="{3B6C6D26-C659-4297-B61F-2769045C6DDA}" dt="2021-05-13T20:25:39.329" v="1026" actId="571"/>
          <ac:spMkLst>
            <pc:docMk/>
            <pc:sldMk cId="3427742068" sldId="7214"/>
            <ac:spMk id="183" creationId="{7B9989EA-BA89-4E78-A3A7-E64E708D248C}"/>
          </ac:spMkLst>
        </pc:spChg>
        <pc:spChg chg="add mod">
          <ac:chgData name="Al Brooks" userId="34fc579134f071c1" providerId="LiveId" clId="{3B6C6D26-C659-4297-B61F-2769045C6DDA}" dt="2021-05-13T20:25:47.962" v="1028" actId="1076"/>
          <ac:spMkLst>
            <pc:docMk/>
            <pc:sldMk cId="3427742068" sldId="7214"/>
            <ac:spMk id="184" creationId="{87122AA1-233F-4E74-BE88-AE846DF2B66F}"/>
          </ac:spMkLst>
        </pc:spChg>
        <pc:spChg chg="add mod">
          <ac:chgData name="Al Brooks" userId="34fc579134f071c1" providerId="LiveId" clId="{3B6C6D26-C659-4297-B61F-2769045C6DDA}" dt="2021-05-13T20:25:56.250" v="1031" actId="1076"/>
          <ac:spMkLst>
            <pc:docMk/>
            <pc:sldMk cId="3427742068" sldId="7214"/>
            <ac:spMk id="185" creationId="{4FB6890D-BFFD-433E-AAC5-CFF337821933}"/>
          </ac:spMkLst>
        </pc:spChg>
        <pc:spChg chg="add mod">
          <ac:chgData name="Al Brooks" userId="34fc579134f071c1" providerId="LiveId" clId="{3B6C6D26-C659-4297-B61F-2769045C6DDA}" dt="2021-05-13T20:26:07.749" v="1033" actId="1076"/>
          <ac:spMkLst>
            <pc:docMk/>
            <pc:sldMk cId="3427742068" sldId="7214"/>
            <ac:spMk id="186" creationId="{200B03A3-A826-4F96-BE1D-43FB9620131A}"/>
          </ac:spMkLst>
        </pc:spChg>
        <pc:spChg chg="add mod">
          <ac:chgData name="Al Brooks" userId="34fc579134f071c1" providerId="LiveId" clId="{3B6C6D26-C659-4297-B61F-2769045C6DDA}" dt="2021-05-13T20:26:09.649" v="1034" actId="571"/>
          <ac:spMkLst>
            <pc:docMk/>
            <pc:sldMk cId="3427742068" sldId="7214"/>
            <ac:spMk id="187" creationId="{C687A631-A7E0-4983-A4ED-894C15CA642D}"/>
          </ac:spMkLst>
        </pc:spChg>
        <pc:spChg chg="add mod">
          <ac:chgData name="Al Brooks" userId="34fc579134f071c1" providerId="LiveId" clId="{3B6C6D26-C659-4297-B61F-2769045C6DDA}" dt="2021-05-13T20:26:13.732" v="1035" actId="571"/>
          <ac:spMkLst>
            <pc:docMk/>
            <pc:sldMk cId="3427742068" sldId="7214"/>
            <ac:spMk id="188" creationId="{F711DE17-40B4-44D7-AE9B-BEDEB80DA504}"/>
          </ac:spMkLst>
        </pc:spChg>
        <pc:spChg chg="add mod">
          <ac:chgData name="Al Brooks" userId="34fc579134f071c1" providerId="LiveId" clId="{3B6C6D26-C659-4297-B61F-2769045C6DDA}" dt="2021-05-13T20:26:17.272" v="1036" actId="571"/>
          <ac:spMkLst>
            <pc:docMk/>
            <pc:sldMk cId="3427742068" sldId="7214"/>
            <ac:spMk id="189" creationId="{8C4F3AFB-E17D-43A6-BD3F-1BA09AAD3D9C}"/>
          </ac:spMkLst>
        </pc:spChg>
        <pc:spChg chg="add mod">
          <ac:chgData name="Al Brooks" userId="34fc579134f071c1" providerId="LiveId" clId="{3B6C6D26-C659-4297-B61F-2769045C6DDA}" dt="2021-05-13T20:26:24.988" v="1037" actId="571"/>
          <ac:spMkLst>
            <pc:docMk/>
            <pc:sldMk cId="3427742068" sldId="7214"/>
            <ac:spMk id="190" creationId="{937A5061-B5A6-4839-9C81-D25A564B4532}"/>
          </ac:spMkLst>
        </pc:spChg>
        <pc:spChg chg="add mod">
          <ac:chgData name="Al Brooks" userId="34fc579134f071c1" providerId="LiveId" clId="{3B6C6D26-C659-4297-B61F-2769045C6DDA}" dt="2021-05-13T20:26:27.461" v="1038" actId="571"/>
          <ac:spMkLst>
            <pc:docMk/>
            <pc:sldMk cId="3427742068" sldId="7214"/>
            <ac:spMk id="191" creationId="{FE7B9EB7-BF4F-4D67-8953-F6E3C0A5E7FC}"/>
          </ac:spMkLst>
        </pc:spChg>
        <pc:spChg chg="add mod">
          <ac:chgData name="Al Brooks" userId="34fc579134f071c1" providerId="LiveId" clId="{3B6C6D26-C659-4297-B61F-2769045C6DDA}" dt="2021-05-13T20:26:30.029" v="1039" actId="571"/>
          <ac:spMkLst>
            <pc:docMk/>
            <pc:sldMk cId="3427742068" sldId="7214"/>
            <ac:spMk id="192" creationId="{3444ED78-3781-4813-A642-3650D34CFDDD}"/>
          </ac:spMkLst>
        </pc:spChg>
        <pc:spChg chg="add mod">
          <ac:chgData name="Al Brooks" userId="34fc579134f071c1" providerId="LiveId" clId="{3B6C6D26-C659-4297-B61F-2769045C6DDA}" dt="2021-05-13T20:26:31.238" v="1040" actId="571"/>
          <ac:spMkLst>
            <pc:docMk/>
            <pc:sldMk cId="3427742068" sldId="7214"/>
            <ac:spMk id="193" creationId="{9D93BDB5-FB36-454C-A0E2-4D4ACC710E8C}"/>
          </ac:spMkLst>
        </pc:spChg>
        <pc:spChg chg="add mod">
          <ac:chgData name="Al Brooks" userId="34fc579134f071c1" providerId="LiveId" clId="{3B6C6D26-C659-4297-B61F-2769045C6DDA}" dt="2021-05-13T20:26:34.796" v="1041" actId="571"/>
          <ac:spMkLst>
            <pc:docMk/>
            <pc:sldMk cId="3427742068" sldId="7214"/>
            <ac:spMk id="194" creationId="{F5872E8D-4406-488F-A526-E43E68D50A99}"/>
          </ac:spMkLst>
        </pc:spChg>
        <pc:spChg chg="add mod">
          <ac:chgData name="Al Brooks" userId="34fc579134f071c1" providerId="LiveId" clId="{3B6C6D26-C659-4297-B61F-2769045C6DDA}" dt="2021-05-13T20:26:40.851" v="1042" actId="571"/>
          <ac:spMkLst>
            <pc:docMk/>
            <pc:sldMk cId="3427742068" sldId="7214"/>
            <ac:spMk id="195" creationId="{1E78C4F3-D89B-4158-B148-C2B6F9E0D97C}"/>
          </ac:spMkLst>
        </pc:spChg>
        <pc:spChg chg="add mod">
          <ac:chgData name="Al Brooks" userId="34fc579134f071c1" providerId="LiveId" clId="{3B6C6D26-C659-4297-B61F-2769045C6DDA}" dt="2021-05-13T20:26:46.634" v="1043" actId="571"/>
          <ac:spMkLst>
            <pc:docMk/>
            <pc:sldMk cId="3427742068" sldId="7214"/>
            <ac:spMk id="196" creationId="{5B5C7102-D9E1-4F6F-B45C-CCB89DF574A7}"/>
          </ac:spMkLst>
        </pc:spChg>
        <pc:spChg chg="add mod">
          <ac:chgData name="Al Brooks" userId="34fc579134f071c1" providerId="LiveId" clId="{3B6C6D26-C659-4297-B61F-2769045C6DDA}" dt="2021-05-13T20:26:52.067" v="1044" actId="571"/>
          <ac:spMkLst>
            <pc:docMk/>
            <pc:sldMk cId="3427742068" sldId="7214"/>
            <ac:spMk id="197" creationId="{F67B7E6A-6F44-4907-B166-36F7D01BCDDE}"/>
          </ac:spMkLst>
        </pc:spChg>
        <pc:spChg chg="add mod">
          <ac:chgData name="Al Brooks" userId="34fc579134f071c1" providerId="LiveId" clId="{3B6C6D26-C659-4297-B61F-2769045C6DDA}" dt="2021-05-13T20:26:54.629" v="1045" actId="571"/>
          <ac:spMkLst>
            <pc:docMk/>
            <pc:sldMk cId="3427742068" sldId="7214"/>
            <ac:spMk id="198" creationId="{837D0B0D-FADF-421D-A143-70E870DF56B7}"/>
          </ac:spMkLst>
        </pc:spChg>
        <pc:spChg chg="add mod">
          <ac:chgData name="Al Brooks" userId="34fc579134f071c1" providerId="LiveId" clId="{3B6C6D26-C659-4297-B61F-2769045C6DDA}" dt="2021-05-13T20:26:56.368" v="1046" actId="571"/>
          <ac:spMkLst>
            <pc:docMk/>
            <pc:sldMk cId="3427742068" sldId="7214"/>
            <ac:spMk id="199" creationId="{6BF22921-1BB4-4185-993F-51CCD7799104}"/>
          </ac:spMkLst>
        </pc:spChg>
        <pc:spChg chg="add mod">
          <ac:chgData name="Al Brooks" userId="34fc579134f071c1" providerId="LiveId" clId="{3B6C6D26-C659-4297-B61F-2769045C6DDA}" dt="2021-05-13T20:26:58.648" v="1047" actId="571"/>
          <ac:spMkLst>
            <pc:docMk/>
            <pc:sldMk cId="3427742068" sldId="7214"/>
            <ac:spMk id="200" creationId="{F8369572-23D6-43A7-A16C-FDB99FA96DD1}"/>
          </ac:spMkLst>
        </pc:spChg>
        <pc:spChg chg="add mod">
          <ac:chgData name="Al Brooks" userId="34fc579134f071c1" providerId="LiveId" clId="{3B6C6D26-C659-4297-B61F-2769045C6DDA}" dt="2021-05-13T20:27:08.220" v="1048" actId="571"/>
          <ac:spMkLst>
            <pc:docMk/>
            <pc:sldMk cId="3427742068" sldId="7214"/>
            <ac:spMk id="201" creationId="{EC7A3ED8-E1FE-4D2E-AA33-8B3A3546B6F6}"/>
          </ac:spMkLst>
        </pc:spChg>
        <pc:spChg chg="add mod">
          <ac:chgData name="Al Brooks" userId="34fc579134f071c1" providerId="LiveId" clId="{3B6C6D26-C659-4297-B61F-2769045C6DDA}" dt="2021-05-13T20:27:11.530" v="1049" actId="571"/>
          <ac:spMkLst>
            <pc:docMk/>
            <pc:sldMk cId="3427742068" sldId="7214"/>
            <ac:spMk id="202" creationId="{D2EF691F-4025-42C4-BCD0-D6D3E6F9A565}"/>
          </ac:spMkLst>
        </pc:spChg>
        <pc:spChg chg="add mod">
          <ac:chgData name="Al Brooks" userId="34fc579134f071c1" providerId="LiveId" clId="{3B6C6D26-C659-4297-B61F-2769045C6DDA}" dt="2021-05-13T20:27:14.343" v="1050" actId="571"/>
          <ac:spMkLst>
            <pc:docMk/>
            <pc:sldMk cId="3427742068" sldId="7214"/>
            <ac:spMk id="203" creationId="{1258510B-FB6A-49A8-B0AB-E3438DE0F3A1}"/>
          </ac:spMkLst>
        </pc:spChg>
        <pc:spChg chg="add mod">
          <ac:chgData name="Al Brooks" userId="34fc579134f071c1" providerId="LiveId" clId="{3B6C6D26-C659-4297-B61F-2769045C6DDA}" dt="2021-05-13T20:27:18.231" v="1051" actId="571"/>
          <ac:spMkLst>
            <pc:docMk/>
            <pc:sldMk cId="3427742068" sldId="7214"/>
            <ac:spMk id="204" creationId="{312DB979-FAEF-46CD-84A7-AA7D9FC38420}"/>
          </ac:spMkLst>
        </pc:spChg>
        <pc:spChg chg="add mod">
          <ac:chgData name="Al Brooks" userId="34fc579134f071c1" providerId="LiveId" clId="{3B6C6D26-C659-4297-B61F-2769045C6DDA}" dt="2021-05-13T20:27:25.572" v="1052" actId="571"/>
          <ac:spMkLst>
            <pc:docMk/>
            <pc:sldMk cId="3427742068" sldId="7214"/>
            <ac:spMk id="205" creationId="{1710A970-42DA-4586-B4F6-0F6C0561B556}"/>
          </ac:spMkLst>
        </pc:spChg>
        <pc:spChg chg="add mod">
          <ac:chgData name="Al Brooks" userId="34fc579134f071c1" providerId="LiveId" clId="{3B6C6D26-C659-4297-B61F-2769045C6DDA}" dt="2021-05-13T20:27:29.606" v="1053" actId="571"/>
          <ac:spMkLst>
            <pc:docMk/>
            <pc:sldMk cId="3427742068" sldId="7214"/>
            <ac:spMk id="206" creationId="{9B6FBE86-9197-4399-8093-01620F7B0703}"/>
          </ac:spMkLst>
        </pc:spChg>
        <pc:spChg chg="add mod">
          <ac:chgData name="Al Brooks" userId="34fc579134f071c1" providerId="LiveId" clId="{3B6C6D26-C659-4297-B61F-2769045C6DDA}" dt="2021-05-13T20:27:31.872" v="1054" actId="571"/>
          <ac:spMkLst>
            <pc:docMk/>
            <pc:sldMk cId="3427742068" sldId="7214"/>
            <ac:spMk id="207" creationId="{B5F37F85-7F08-43AE-A52B-BFA5915FE059}"/>
          </ac:spMkLst>
        </pc:spChg>
        <pc:spChg chg="add mod">
          <ac:chgData name="Al Brooks" userId="34fc579134f071c1" providerId="LiveId" clId="{3B6C6D26-C659-4297-B61F-2769045C6DDA}" dt="2021-05-13T20:27:35.378" v="1055" actId="571"/>
          <ac:spMkLst>
            <pc:docMk/>
            <pc:sldMk cId="3427742068" sldId="7214"/>
            <ac:spMk id="208" creationId="{E6176D97-23FB-457E-8E06-C48C68F16537}"/>
          </ac:spMkLst>
        </pc:spChg>
        <pc:spChg chg="add mod">
          <ac:chgData name="Al Brooks" userId="34fc579134f071c1" providerId="LiveId" clId="{3B6C6D26-C659-4297-B61F-2769045C6DDA}" dt="2021-05-13T20:29:05.638" v="1062" actId="571"/>
          <ac:spMkLst>
            <pc:docMk/>
            <pc:sldMk cId="3427742068" sldId="7214"/>
            <ac:spMk id="209" creationId="{4D4EE0FB-88D2-4819-B437-24A43FACC5EE}"/>
          </ac:spMkLst>
        </pc:spChg>
        <pc:picChg chg="add mod">
          <ac:chgData name="Al Brooks" userId="34fc579134f071c1" providerId="LiveId" clId="{3B6C6D26-C659-4297-B61F-2769045C6DDA}" dt="2021-05-13T20:17:06.349" v="824" actId="1076"/>
          <ac:picMkLst>
            <pc:docMk/>
            <pc:sldMk cId="3427742068" sldId="7214"/>
            <ac:picMk id="3" creationId="{2D50296F-6C34-4701-8B18-FC9BDD279AEE}"/>
          </ac:picMkLst>
        </pc:picChg>
        <pc:cxnChg chg="add mod">
          <ac:chgData name="Al Brooks" userId="34fc579134f071c1" providerId="LiveId" clId="{3B6C6D26-C659-4297-B61F-2769045C6DDA}" dt="2021-05-13T20:28:19.741" v="1056" actId="14100"/>
          <ac:cxnSpMkLst>
            <pc:docMk/>
            <pc:sldMk cId="3427742068" sldId="7214"/>
            <ac:cxnSpMk id="158" creationId="{3D922F1B-566E-4D6E-BAB9-99E2F754FE04}"/>
          </ac:cxnSpMkLst>
        </pc:cxnChg>
        <pc:cxnChg chg="add mod">
          <ac:chgData name="Al Brooks" userId="34fc579134f071c1" providerId="LiveId" clId="{3B6C6D26-C659-4297-B61F-2769045C6DDA}" dt="2021-05-13T20:17:52.380" v="830" actId="14100"/>
          <ac:cxnSpMkLst>
            <pc:docMk/>
            <pc:sldMk cId="3427742068" sldId="7214"/>
            <ac:cxnSpMk id="159" creationId="{6ECC65BB-5882-4F5D-B40B-6D742C23D3A7}"/>
          </ac:cxnSpMkLst>
        </pc:cxnChg>
        <pc:cxnChg chg="add mod">
          <ac:chgData name="Al Brooks" userId="34fc579134f071c1" providerId="LiveId" clId="{3B6C6D26-C659-4297-B61F-2769045C6DDA}" dt="2021-05-13T20:18:01.771" v="832" actId="14100"/>
          <ac:cxnSpMkLst>
            <pc:docMk/>
            <pc:sldMk cId="3427742068" sldId="7214"/>
            <ac:cxnSpMk id="160" creationId="{67F16CE7-640E-419D-A808-CA86444150DB}"/>
          </ac:cxnSpMkLst>
        </pc:cxnChg>
        <pc:cxnChg chg="add mod">
          <ac:chgData name="Al Brooks" userId="34fc579134f071c1" providerId="LiveId" clId="{3B6C6D26-C659-4297-B61F-2769045C6DDA}" dt="2021-05-13T20:23:40.833" v="1004" actId="14100"/>
          <ac:cxnSpMkLst>
            <pc:docMk/>
            <pc:sldMk cId="3427742068" sldId="7214"/>
            <ac:cxnSpMk id="161" creationId="{0747024D-CE77-4315-87F6-72653C5F5EB0}"/>
          </ac:cxnSpMkLst>
        </pc:cxnChg>
        <pc:cxnChg chg="add mod">
          <ac:chgData name="Al Brooks" userId="34fc579134f071c1" providerId="LiveId" clId="{3B6C6D26-C659-4297-B61F-2769045C6DDA}" dt="2021-05-13T20:18:24.776" v="837" actId="14100"/>
          <ac:cxnSpMkLst>
            <pc:docMk/>
            <pc:sldMk cId="3427742068" sldId="7214"/>
            <ac:cxnSpMk id="162" creationId="{0F9BB807-087B-437D-ACB8-26438976048B}"/>
          </ac:cxnSpMkLst>
        </pc:cxnChg>
        <pc:cxnChg chg="add mod">
          <ac:chgData name="Al Brooks" userId="34fc579134f071c1" providerId="LiveId" clId="{3B6C6D26-C659-4297-B61F-2769045C6DDA}" dt="2021-05-13T20:18:34.423" v="839" actId="14100"/>
          <ac:cxnSpMkLst>
            <pc:docMk/>
            <pc:sldMk cId="3427742068" sldId="7214"/>
            <ac:cxnSpMk id="164" creationId="{A74F2C93-6739-4B6B-A604-A749710E7359}"/>
          </ac:cxnSpMkLst>
        </pc:cxnChg>
        <pc:cxnChg chg="add mod">
          <ac:chgData name="Al Brooks" userId="34fc579134f071c1" providerId="LiveId" clId="{3B6C6D26-C659-4297-B61F-2769045C6DDA}" dt="2021-05-13T20:18:43.417" v="841" actId="14100"/>
          <ac:cxnSpMkLst>
            <pc:docMk/>
            <pc:sldMk cId="3427742068" sldId="7214"/>
            <ac:cxnSpMk id="165" creationId="{50EB860C-9F7F-4F5D-8649-F164C23CC1BF}"/>
          </ac:cxnSpMkLst>
        </pc:cxnChg>
        <pc:cxnChg chg="add mod">
          <ac:chgData name="Al Brooks" userId="34fc579134f071c1" providerId="LiveId" clId="{3B6C6D26-C659-4297-B61F-2769045C6DDA}" dt="2021-05-13T20:19:25.026" v="847" actId="1076"/>
          <ac:cxnSpMkLst>
            <pc:docMk/>
            <pc:sldMk cId="3427742068" sldId="7214"/>
            <ac:cxnSpMk id="166" creationId="{EE252EE4-9A46-4A20-9B8D-2B5694EE0C83}"/>
          </ac:cxnSpMkLst>
        </pc:cxnChg>
        <pc:cxnChg chg="add mod">
          <ac:chgData name="Al Brooks" userId="34fc579134f071c1" providerId="LiveId" clId="{3B6C6D26-C659-4297-B61F-2769045C6DDA}" dt="2021-05-13T20:25:15.135" v="1024" actId="1076"/>
          <ac:cxnSpMkLst>
            <pc:docMk/>
            <pc:sldMk cId="3427742068" sldId="7214"/>
            <ac:cxnSpMk id="167" creationId="{7959F6DC-E8DE-49F0-A725-2FD64F22B49E}"/>
          </ac:cxnSpMkLst>
        </pc:cxnChg>
        <pc:cxnChg chg="add mod">
          <ac:chgData name="Al Brooks" userId="34fc579134f071c1" providerId="LiveId" clId="{3B6C6D26-C659-4297-B61F-2769045C6DDA}" dt="2021-05-13T20:20:19.343" v="858" actId="1076"/>
          <ac:cxnSpMkLst>
            <pc:docMk/>
            <pc:sldMk cId="3427742068" sldId="7214"/>
            <ac:cxnSpMk id="168" creationId="{89214D1E-A4E7-4B5C-A7BF-FB4CF0976F73}"/>
          </ac:cxnSpMkLst>
        </pc:cxnChg>
        <pc:cxnChg chg="add mod">
          <ac:chgData name="Al Brooks" userId="34fc579134f071c1" providerId="LiveId" clId="{3B6C6D26-C659-4297-B61F-2769045C6DDA}" dt="2021-05-13T20:23:34.754" v="1003" actId="14100"/>
          <ac:cxnSpMkLst>
            <pc:docMk/>
            <pc:sldMk cId="3427742068" sldId="7214"/>
            <ac:cxnSpMk id="177" creationId="{52C2F94B-E001-4C4D-AD09-1658138C9FD7}"/>
          </ac:cxnSpMkLst>
        </pc:cxnChg>
        <pc:cxnChg chg="add mod">
          <ac:chgData name="Al Brooks" userId="34fc579134f071c1" providerId="LiveId" clId="{3B6C6D26-C659-4297-B61F-2769045C6DDA}" dt="2021-05-13T20:24:07.108" v="1008" actId="14100"/>
          <ac:cxnSpMkLst>
            <pc:docMk/>
            <pc:sldMk cId="3427742068" sldId="7214"/>
            <ac:cxnSpMk id="179" creationId="{B62FF1FD-B5AB-40B5-BFD3-7DBC8F50E3A3}"/>
          </ac:cxnSpMkLst>
        </pc:cxnChg>
        <pc:cxnChg chg="add mod">
          <ac:chgData name="Al Brooks" userId="34fc579134f071c1" providerId="LiveId" clId="{3B6C6D26-C659-4297-B61F-2769045C6DDA}" dt="2021-05-13T20:28:28.864" v="1057" actId="1076"/>
          <ac:cxnSpMkLst>
            <pc:docMk/>
            <pc:sldMk cId="3427742068" sldId="7214"/>
            <ac:cxnSpMk id="180" creationId="{F832603A-4186-48B5-AC19-7CCFF4BF819E}"/>
          </ac:cxnSpMkLst>
        </pc:cxnChg>
      </pc:sldChg>
      <pc:sldChg chg="addSp modSp add del mod">
        <pc:chgData name="Al Brooks" userId="34fc579134f071c1" providerId="LiveId" clId="{3B6C6D26-C659-4297-B61F-2769045C6DDA}" dt="2021-05-17T20:41:24.548" v="6300" actId="47"/>
        <pc:sldMkLst>
          <pc:docMk/>
          <pc:sldMk cId="3587867902" sldId="7215"/>
        </pc:sldMkLst>
        <pc:spChg chg="mod">
          <ac:chgData name="Al Brooks" userId="34fc579134f071c1" providerId="LiveId" clId="{3B6C6D26-C659-4297-B61F-2769045C6DDA}" dt="2021-05-14T20:35:33.274" v="3234"/>
          <ac:spMkLst>
            <pc:docMk/>
            <pc:sldMk cId="3587867902" sldId="7215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3T21:20:16.866" v="1333" actId="20577"/>
          <ac:spMkLst>
            <pc:docMk/>
            <pc:sldMk cId="3587867902" sldId="7215"/>
            <ac:spMk id="21" creationId="{D800B438-E78B-4C04-8812-E548DC25F1FB}"/>
          </ac:spMkLst>
        </pc:spChg>
        <pc:spChg chg="add mod">
          <ac:chgData name="Al Brooks" userId="34fc579134f071c1" providerId="LiveId" clId="{3B6C6D26-C659-4297-B61F-2769045C6DDA}" dt="2021-05-14T20:39:30.723" v="3257" actId="1076"/>
          <ac:spMkLst>
            <pc:docMk/>
            <pc:sldMk cId="3587867902" sldId="7215"/>
            <ac:spMk id="166" creationId="{0D8869BF-BCBC-414B-8201-82D465CD956B}"/>
          </ac:spMkLst>
        </pc:spChg>
        <pc:spChg chg="add mod">
          <ac:chgData name="Al Brooks" userId="34fc579134f071c1" providerId="LiveId" clId="{3B6C6D26-C659-4297-B61F-2769045C6DDA}" dt="2021-05-14T20:39:34.039" v="3258" actId="571"/>
          <ac:spMkLst>
            <pc:docMk/>
            <pc:sldMk cId="3587867902" sldId="7215"/>
            <ac:spMk id="167" creationId="{2A0A13DD-D8E7-4B55-B579-36C487E6076B}"/>
          </ac:spMkLst>
        </pc:spChg>
        <pc:spChg chg="add mod">
          <ac:chgData name="Al Brooks" userId="34fc579134f071c1" providerId="LiveId" clId="{3B6C6D26-C659-4297-B61F-2769045C6DDA}" dt="2021-05-14T20:39:42.830" v="3261" actId="1076"/>
          <ac:spMkLst>
            <pc:docMk/>
            <pc:sldMk cId="3587867902" sldId="7215"/>
            <ac:spMk id="168" creationId="{9FF4446D-98D3-4C32-A827-78B9FF8C8FC6}"/>
          </ac:spMkLst>
        </pc:spChg>
        <pc:spChg chg="add mod">
          <ac:chgData name="Al Brooks" userId="34fc579134f071c1" providerId="LiveId" clId="{3B6C6D26-C659-4297-B61F-2769045C6DDA}" dt="2021-05-14T20:39:49.479" v="3262" actId="571"/>
          <ac:spMkLst>
            <pc:docMk/>
            <pc:sldMk cId="3587867902" sldId="7215"/>
            <ac:spMk id="169" creationId="{A1D3AC9A-B14F-4B71-B0B3-F1D2758430C3}"/>
          </ac:spMkLst>
        </pc:spChg>
        <pc:spChg chg="add mod">
          <ac:chgData name="Al Brooks" userId="34fc579134f071c1" providerId="LiveId" clId="{3B6C6D26-C659-4297-B61F-2769045C6DDA}" dt="2021-05-14T20:39:54.833" v="3263" actId="571"/>
          <ac:spMkLst>
            <pc:docMk/>
            <pc:sldMk cId="3587867902" sldId="7215"/>
            <ac:spMk id="170" creationId="{FC697CDD-6B10-45CE-BCA4-B43F48B24F79}"/>
          </ac:spMkLst>
        </pc:spChg>
        <pc:spChg chg="add mod">
          <ac:chgData name="Al Brooks" userId="34fc579134f071c1" providerId="LiveId" clId="{3B6C6D26-C659-4297-B61F-2769045C6DDA}" dt="2021-05-14T20:39:57.311" v="3264" actId="571"/>
          <ac:spMkLst>
            <pc:docMk/>
            <pc:sldMk cId="3587867902" sldId="7215"/>
            <ac:spMk id="171" creationId="{8AB83BCB-9D0E-453E-8237-E703BA0D8B23}"/>
          </ac:spMkLst>
        </pc:spChg>
        <pc:spChg chg="add mod">
          <ac:chgData name="Al Brooks" userId="34fc579134f071c1" providerId="LiveId" clId="{3B6C6D26-C659-4297-B61F-2769045C6DDA}" dt="2021-05-14T20:39:59.072" v="3265" actId="571"/>
          <ac:spMkLst>
            <pc:docMk/>
            <pc:sldMk cId="3587867902" sldId="7215"/>
            <ac:spMk id="172" creationId="{F7042267-340F-45B7-85D3-2F4038857D5C}"/>
          </ac:spMkLst>
        </pc:spChg>
        <pc:spChg chg="add mod">
          <ac:chgData name="Al Brooks" userId="34fc579134f071c1" providerId="LiveId" clId="{3B6C6D26-C659-4297-B61F-2769045C6DDA}" dt="2021-05-14T20:40:01.991" v="3266" actId="571"/>
          <ac:spMkLst>
            <pc:docMk/>
            <pc:sldMk cId="3587867902" sldId="7215"/>
            <ac:spMk id="173" creationId="{B0323F37-EFF1-49E2-BE23-3C37712F645D}"/>
          </ac:spMkLst>
        </pc:spChg>
        <pc:spChg chg="add mod">
          <ac:chgData name="Al Brooks" userId="34fc579134f071c1" providerId="LiveId" clId="{3B6C6D26-C659-4297-B61F-2769045C6DDA}" dt="2021-05-14T20:40:03.681" v="3267" actId="571"/>
          <ac:spMkLst>
            <pc:docMk/>
            <pc:sldMk cId="3587867902" sldId="7215"/>
            <ac:spMk id="174" creationId="{AC33960A-E874-44F0-94F8-7EDF3B4EB81B}"/>
          </ac:spMkLst>
        </pc:spChg>
        <pc:spChg chg="add mod">
          <ac:chgData name="Al Brooks" userId="34fc579134f071c1" providerId="LiveId" clId="{3B6C6D26-C659-4297-B61F-2769045C6DDA}" dt="2021-05-14T20:40:09.887" v="3268" actId="571"/>
          <ac:spMkLst>
            <pc:docMk/>
            <pc:sldMk cId="3587867902" sldId="7215"/>
            <ac:spMk id="175" creationId="{D09DF86A-932F-4789-9A29-9D2E5DD57616}"/>
          </ac:spMkLst>
        </pc:spChg>
        <pc:spChg chg="add mod">
          <ac:chgData name="Al Brooks" userId="34fc579134f071c1" providerId="LiveId" clId="{3B6C6D26-C659-4297-B61F-2769045C6DDA}" dt="2021-05-14T20:40:12.239" v="3269" actId="571"/>
          <ac:spMkLst>
            <pc:docMk/>
            <pc:sldMk cId="3587867902" sldId="7215"/>
            <ac:spMk id="176" creationId="{1D275AE9-DE8F-4829-9248-3C34EBA93652}"/>
          </ac:spMkLst>
        </pc:spChg>
        <pc:spChg chg="add mod">
          <ac:chgData name="Al Brooks" userId="34fc579134f071c1" providerId="LiveId" clId="{3B6C6D26-C659-4297-B61F-2769045C6DDA}" dt="2021-05-14T20:40:14.465" v="3270" actId="571"/>
          <ac:spMkLst>
            <pc:docMk/>
            <pc:sldMk cId="3587867902" sldId="7215"/>
            <ac:spMk id="177" creationId="{6099EE0B-E4DF-4637-AF62-554E615CFCA8}"/>
          </ac:spMkLst>
        </pc:spChg>
        <pc:spChg chg="add mod">
          <ac:chgData name="Al Brooks" userId="34fc579134f071c1" providerId="LiveId" clId="{3B6C6D26-C659-4297-B61F-2769045C6DDA}" dt="2021-05-14T20:40:16.217" v="3271" actId="571"/>
          <ac:spMkLst>
            <pc:docMk/>
            <pc:sldMk cId="3587867902" sldId="7215"/>
            <ac:spMk id="178" creationId="{98B3E543-E77A-4BCE-A20B-EAFBAE47ADCB}"/>
          </ac:spMkLst>
        </pc:spChg>
        <pc:spChg chg="add mod">
          <ac:chgData name="Al Brooks" userId="34fc579134f071c1" providerId="LiveId" clId="{3B6C6D26-C659-4297-B61F-2769045C6DDA}" dt="2021-05-14T20:40:19.562" v="3272" actId="571"/>
          <ac:spMkLst>
            <pc:docMk/>
            <pc:sldMk cId="3587867902" sldId="7215"/>
            <ac:spMk id="179" creationId="{41B14024-DA68-4023-9F33-B811556EB82D}"/>
          </ac:spMkLst>
        </pc:spChg>
        <pc:spChg chg="add mod">
          <ac:chgData name="Al Brooks" userId="34fc579134f071c1" providerId="LiveId" clId="{3B6C6D26-C659-4297-B61F-2769045C6DDA}" dt="2021-05-14T20:40:21.622" v="3273" actId="571"/>
          <ac:spMkLst>
            <pc:docMk/>
            <pc:sldMk cId="3587867902" sldId="7215"/>
            <ac:spMk id="180" creationId="{22893581-F7F8-435C-97CB-2143E6BC1F28}"/>
          </ac:spMkLst>
        </pc:spChg>
        <pc:spChg chg="add mod">
          <ac:chgData name="Al Brooks" userId="34fc579134f071c1" providerId="LiveId" clId="{3B6C6D26-C659-4297-B61F-2769045C6DDA}" dt="2021-05-14T20:40:24.753" v="3274" actId="571"/>
          <ac:spMkLst>
            <pc:docMk/>
            <pc:sldMk cId="3587867902" sldId="7215"/>
            <ac:spMk id="181" creationId="{4174C72E-D447-4F9C-B811-282ECB2A2D3B}"/>
          </ac:spMkLst>
        </pc:spChg>
        <pc:spChg chg="add mod">
          <ac:chgData name="Al Brooks" userId="34fc579134f071c1" providerId="LiveId" clId="{3B6C6D26-C659-4297-B61F-2769045C6DDA}" dt="2021-05-14T20:40:26.689" v="3275" actId="571"/>
          <ac:spMkLst>
            <pc:docMk/>
            <pc:sldMk cId="3587867902" sldId="7215"/>
            <ac:spMk id="182" creationId="{0800AB5A-B984-4A9F-B1F2-9D6345291F50}"/>
          </ac:spMkLst>
        </pc:spChg>
        <pc:spChg chg="add mod">
          <ac:chgData name="Al Brooks" userId="34fc579134f071c1" providerId="LiveId" clId="{3B6C6D26-C659-4297-B61F-2769045C6DDA}" dt="2021-05-14T20:40:29.151" v="3276" actId="571"/>
          <ac:spMkLst>
            <pc:docMk/>
            <pc:sldMk cId="3587867902" sldId="7215"/>
            <ac:spMk id="183" creationId="{0E8356A2-EFE4-4C17-A32D-5965CF963AF8}"/>
          </ac:spMkLst>
        </pc:spChg>
        <pc:spChg chg="add mod">
          <ac:chgData name="Al Brooks" userId="34fc579134f071c1" providerId="LiveId" clId="{3B6C6D26-C659-4297-B61F-2769045C6DDA}" dt="2021-05-14T20:40:31.495" v="3277" actId="571"/>
          <ac:spMkLst>
            <pc:docMk/>
            <pc:sldMk cId="3587867902" sldId="7215"/>
            <ac:spMk id="184" creationId="{1E565624-27A4-420E-9048-4A7B05008CB2}"/>
          </ac:spMkLst>
        </pc:spChg>
        <pc:spChg chg="add mod">
          <ac:chgData name="Al Brooks" userId="34fc579134f071c1" providerId="LiveId" clId="{3B6C6D26-C659-4297-B61F-2769045C6DDA}" dt="2021-05-14T20:40:34.860" v="3278" actId="571"/>
          <ac:spMkLst>
            <pc:docMk/>
            <pc:sldMk cId="3587867902" sldId="7215"/>
            <ac:spMk id="185" creationId="{096C89AE-C5A0-4A81-A043-7A5D1A5E6266}"/>
          </ac:spMkLst>
        </pc:spChg>
        <pc:spChg chg="add mod">
          <ac:chgData name="Al Brooks" userId="34fc579134f071c1" providerId="LiveId" clId="{3B6C6D26-C659-4297-B61F-2769045C6DDA}" dt="2021-05-14T20:40:38.937" v="3279" actId="571"/>
          <ac:spMkLst>
            <pc:docMk/>
            <pc:sldMk cId="3587867902" sldId="7215"/>
            <ac:spMk id="186" creationId="{A00EDFEC-F016-48AB-BBA4-10773A49406B}"/>
          </ac:spMkLst>
        </pc:spChg>
        <pc:spChg chg="add mod">
          <ac:chgData name="Al Brooks" userId="34fc579134f071c1" providerId="LiveId" clId="{3B6C6D26-C659-4297-B61F-2769045C6DDA}" dt="2021-05-14T20:41:14.317" v="3281" actId="1076"/>
          <ac:spMkLst>
            <pc:docMk/>
            <pc:sldMk cId="3587867902" sldId="7215"/>
            <ac:spMk id="187" creationId="{37571456-8943-409B-9614-6B634C4C9990}"/>
          </ac:spMkLst>
        </pc:spChg>
        <pc:spChg chg="add mod">
          <ac:chgData name="Al Brooks" userId="34fc579134f071c1" providerId="LiveId" clId="{3B6C6D26-C659-4297-B61F-2769045C6DDA}" dt="2021-05-14T20:42:08.959" v="3305" actId="20577"/>
          <ac:spMkLst>
            <pc:docMk/>
            <pc:sldMk cId="3587867902" sldId="7215"/>
            <ac:spMk id="188" creationId="{31FA0438-2E9F-48F9-B3AD-6B8914A6AE18}"/>
          </ac:spMkLst>
        </pc:spChg>
        <pc:spChg chg="add mod">
          <ac:chgData name="Al Brooks" userId="34fc579134f071c1" providerId="LiveId" clId="{3B6C6D26-C659-4297-B61F-2769045C6DDA}" dt="2021-05-14T20:42:53.203" v="3343" actId="14100"/>
          <ac:spMkLst>
            <pc:docMk/>
            <pc:sldMk cId="3587867902" sldId="7215"/>
            <ac:spMk id="189" creationId="{CF452761-2C9D-4E2F-8065-AE774B5F7095}"/>
          </ac:spMkLst>
        </pc:spChg>
        <pc:spChg chg="add mod">
          <ac:chgData name="Al Brooks" userId="34fc579134f071c1" providerId="LiveId" clId="{3B6C6D26-C659-4297-B61F-2769045C6DDA}" dt="2021-05-14T20:43:29.355" v="3368" actId="1076"/>
          <ac:spMkLst>
            <pc:docMk/>
            <pc:sldMk cId="3587867902" sldId="7215"/>
            <ac:spMk id="190" creationId="{41DFA84B-4AFF-454F-81E0-E47F3B929097}"/>
          </ac:spMkLst>
        </pc:spChg>
        <pc:spChg chg="add mod">
          <ac:chgData name="Al Brooks" userId="34fc579134f071c1" providerId="LiveId" clId="{3B6C6D26-C659-4297-B61F-2769045C6DDA}" dt="2021-05-14T20:44:29.184" v="3447" actId="1076"/>
          <ac:spMkLst>
            <pc:docMk/>
            <pc:sldMk cId="3587867902" sldId="7215"/>
            <ac:spMk id="192" creationId="{733CA4D4-BB94-41EE-BD96-98CB190C80E8}"/>
          </ac:spMkLst>
        </pc:spChg>
        <pc:spChg chg="add mod">
          <ac:chgData name="Al Brooks" userId="34fc579134f071c1" providerId="LiveId" clId="{3B6C6D26-C659-4297-B61F-2769045C6DDA}" dt="2021-05-14T20:45:30.630" v="3545" actId="1076"/>
          <ac:spMkLst>
            <pc:docMk/>
            <pc:sldMk cId="3587867902" sldId="7215"/>
            <ac:spMk id="193" creationId="{6F132D62-EB69-432F-B8C8-CC4328C52964}"/>
          </ac:spMkLst>
        </pc:spChg>
        <pc:picChg chg="add mod">
          <ac:chgData name="Al Brooks" userId="34fc579134f071c1" providerId="LiveId" clId="{3B6C6D26-C659-4297-B61F-2769045C6DDA}" dt="2021-05-14T20:37:34.838" v="3238" actId="14100"/>
          <ac:picMkLst>
            <pc:docMk/>
            <pc:sldMk cId="3587867902" sldId="7215"/>
            <ac:picMk id="3" creationId="{A8547512-313D-44E8-9F92-6C4F25BF7EE5}"/>
          </ac:picMkLst>
        </pc:picChg>
        <pc:cxnChg chg="add mod">
          <ac:chgData name="Al Brooks" userId="34fc579134f071c1" providerId="LiveId" clId="{3B6C6D26-C659-4297-B61F-2769045C6DDA}" dt="2021-05-14T20:37:59.307" v="3241" actId="14100"/>
          <ac:cxnSpMkLst>
            <pc:docMk/>
            <pc:sldMk cId="3587867902" sldId="7215"/>
            <ac:cxnSpMk id="158" creationId="{66EEBD99-2CEC-47BD-AECE-8C9BF96E4358}"/>
          </ac:cxnSpMkLst>
        </pc:cxnChg>
        <pc:cxnChg chg="add mod">
          <ac:chgData name="Al Brooks" userId="34fc579134f071c1" providerId="LiveId" clId="{3B6C6D26-C659-4297-B61F-2769045C6DDA}" dt="2021-05-14T20:38:11.142" v="3243" actId="14100"/>
          <ac:cxnSpMkLst>
            <pc:docMk/>
            <pc:sldMk cId="3587867902" sldId="7215"/>
            <ac:cxnSpMk id="159" creationId="{4B48B5C4-0622-4C2D-99D9-F4646B845096}"/>
          </ac:cxnSpMkLst>
        </pc:cxnChg>
        <pc:cxnChg chg="add mod">
          <ac:chgData name="Al Brooks" userId="34fc579134f071c1" providerId="LiveId" clId="{3B6C6D26-C659-4297-B61F-2769045C6DDA}" dt="2021-05-14T20:38:19.194" v="3245" actId="14100"/>
          <ac:cxnSpMkLst>
            <pc:docMk/>
            <pc:sldMk cId="3587867902" sldId="7215"/>
            <ac:cxnSpMk id="160" creationId="{25997312-876B-4F2B-82CA-228E20A5D3D9}"/>
          </ac:cxnSpMkLst>
        </pc:cxnChg>
        <pc:cxnChg chg="add mod">
          <ac:chgData name="Al Brooks" userId="34fc579134f071c1" providerId="LiveId" clId="{3B6C6D26-C659-4297-B61F-2769045C6DDA}" dt="2021-05-14T20:38:32.431" v="3247" actId="14100"/>
          <ac:cxnSpMkLst>
            <pc:docMk/>
            <pc:sldMk cId="3587867902" sldId="7215"/>
            <ac:cxnSpMk id="161" creationId="{B02B30F6-C73E-4CC8-8B7E-301CAA8E4C71}"/>
          </ac:cxnSpMkLst>
        </pc:cxnChg>
        <pc:cxnChg chg="add mod">
          <ac:chgData name="Al Brooks" userId="34fc579134f071c1" providerId="LiveId" clId="{3B6C6D26-C659-4297-B61F-2769045C6DDA}" dt="2021-05-14T20:38:43.357" v="3249" actId="14100"/>
          <ac:cxnSpMkLst>
            <pc:docMk/>
            <pc:sldMk cId="3587867902" sldId="7215"/>
            <ac:cxnSpMk id="162" creationId="{4560BCF6-B109-4BD3-9A02-8BAF7063B05E}"/>
          </ac:cxnSpMkLst>
        </pc:cxnChg>
        <pc:cxnChg chg="add mod">
          <ac:chgData name="Al Brooks" userId="34fc579134f071c1" providerId="LiveId" clId="{3B6C6D26-C659-4297-B61F-2769045C6DDA}" dt="2021-05-14T20:38:54.770" v="3251" actId="14100"/>
          <ac:cxnSpMkLst>
            <pc:docMk/>
            <pc:sldMk cId="3587867902" sldId="7215"/>
            <ac:cxnSpMk id="164" creationId="{81BCB75F-A495-4046-91F8-BF70F45B8AD7}"/>
          </ac:cxnSpMkLst>
        </pc:cxnChg>
        <pc:cxnChg chg="add mod">
          <ac:chgData name="Al Brooks" userId="34fc579134f071c1" providerId="LiveId" clId="{3B6C6D26-C659-4297-B61F-2769045C6DDA}" dt="2021-05-14T20:39:04.974" v="3254" actId="1076"/>
          <ac:cxnSpMkLst>
            <pc:docMk/>
            <pc:sldMk cId="3587867902" sldId="7215"/>
            <ac:cxnSpMk id="165" creationId="{9545B726-2C03-40BE-9FF7-9ABF13925016}"/>
          </ac:cxnSpMkLst>
        </pc:cxnChg>
        <pc:cxnChg chg="add mod">
          <ac:chgData name="Al Brooks" userId="34fc579134f071c1" providerId="LiveId" clId="{3B6C6D26-C659-4297-B61F-2769045C6DDA}" dt="2021-05-14T20:43:26.427" v="3367" actId="14100"/>
          <ac:cxnSpMkLst>
            <pc:docMk/>
            <pc:sldMk cId="3587867902" sldId="7215"/>
            <ac:cxnSpMk id="191" creationId="{18B72261-2121-44C0-A529-3C8D62E799F1}"/>
          </ac:cxnSpMkLst>
        </pc:cxnChg>
        <pc:cxnChg chg="add mod">
          <ac:chgData name="Al Brooks" userId="34fc579134f071c1" providerId="LiveId" clId="{3B6C6D26-C659-4297-B61F-2769045C6DDA}" dt="2021-05-14T20:45:27.484" v="3544" actId="1038"/>
          <ac:cxnSpMkLst>
            <pc:docMk/>
            <pc:sldMk cId="3587867902" sldId="7215"/>
            <ac:cxnSpMk id="194" creationId="{AD0B94A1-E8C9-427D-906A-61A8223C7A50}"/>
          </ac:cxnSpMkLst>
        </pc:cxnChg>
      </pc:sldChg>
      <pc:sldChg chg="addSp delSp modSp add del mod ord">
        <pc:chgData name="Al Brooks" userId="34fc579134f071c1" providerId="LiveId" clId="{3B6C6D26-C659-4297-B61F-2769045C6DDA}" dt="2021-05-13T21:17:55.078" v="1330" actId="2696"/>
        <pc:sldMkLst>
          <pc:docMk/>
          <pc:sldMk cId="2156259097" sldId="7216"/>
        </pc:sldMkLst>
        <pc:spChg chg="mod">
          <ac:chgData name="Al Brooks" userId="34fc579134f071c1" providerId="LiveId" clId="{3B6C6D26-C659-4297-B61F-2769045C6DDA}" dt="2021-05-13T18:23:48.452" v="821" actId="20577"/>
          <ac:spMkLst>
            <pc:docMk/>
            <pc:sldMk cId="2156259097" sldId="7216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3T20:46:36.682" v="1143" actId="167"/>
          <ac:spMkLst>
            <pc:docMk/>
            <pc:sldMk cId="2156259097" sldId="7216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3T21:12:28.410" v="1264" actId="1076"/>
          <ac:spMkLst>
            <pc:docMk/>
            <pc:sldMk cId="2156259097" sldId="7216"/>
            <ac:spMk id="158" creationId="{42FB9FAE-700C-44FF-BA48-10174BC4162B}"/>
          </ac:spMkLst>
        </pc:spChg>
        <pc:spChg chg="mod">
          <ac:chgData name="Al Brooks" userId="34fc579134f071c1" providerId="LiveId" clId="{3B6C6D26-C659-4297-B61F-2769045C6DDA}" dt="2021-05-13T21:17:39.726" v="1327" actId="1076"/>
          <ac:spMkLst>
            <pc:docMk/>
            <pc:sldMk cId="2156259097" sldId="7216"/>
            <ac:spMk id="159" creationId="{D3C81A54-F928-4F3E-92A6-0730801AEF3D}"/>
          </ac:spMkLst>
        </pc:spChg>
        <pc:spChg chg="add del mod">
          <ac:chgData name="Al Brooks" userId="34fc579134f071c1" providerId="LiveId" clId="{3B6C6D26-C659-4297-B61F-2769045C6DDA}" dt="2021-05-13T20:54:51.907" v="1230" actId="478"/>
          <ac:spMkLst>
            <pc:docMk/>
            <pc:sldMk cId="2156259097" sldId="7216"/>
            <ac:spMk id="164" creationId="{6BFA64CD-5FA7-4F51-8CE5-B7EE0B81B53A}"/>
          </ac:spMkLst>
        </pc:spChg>
        <pc:spChg chg="add del mod">
          <ac:chgData name="Al Brooks" userId="34fc579134f071c1" providerId="LiveId" clId="{3B6C6D26-C659-4297-B61F-2769045C6DDA}" dt="2021-05-13T21:12:44.771" v="1265" actId="478"/>
          <ac:spMkLst>
            <pc:docMk/>
            <pc:sldMk cId="2156259097" sldId="7216"/>
            <ac:spMk id="165" creationId="{B0E3DCD7-C66C-42BB-BF7B-6487B6609EEF}"/>
          </ac:spMkLst>
        </pc:spChg>
        <pc:spChg chg="add del mod">
          <ac:chgData name="Al Brooks" userId="34fc579134f071c1" providerId="LiveId" clId="{3B6C6D26-C659-4297-B61F-2769045C6DDA}" dt="2021-05-13T20:54:52.850" v="1231" actId="478"/>
          <ac:spMkLst>
            <pc:docMk/>
            <pc:sldMk cId="2156259097" sldId="7216"/>
            <ac:spMk id="167" creationId="{D3EB9CB3-29F7-4961-A424-415BAD7D1F61}"/>
          </ac:spMkLst>
        </pc:spChg>
        <pc:spChg chg="add del mod">
          <ac:chgData name="Al Brooks" userId="34fc579134f071c1" providerId="LiveId" clId="{3B6C6D26-C659-4297-B61F-2769045C6DDA}" dt="2021-05-13T20:54:53.440" v="1232" actId="478"/>
          <ac:spMkLst>
            <pc:docMk/>
            <pc:sldMk cId="2156259097" sldId="7216"/>
            <ac:spMk id="168" creationId="{C40F2CDA-FE2A-4B65-81C7-C13CD2233AEA}"/>
          </ac:spMkLst>
        </pc:spChg>
        <pc:spChg chg="add mod">
          <ac:chgData name="Al Brooks" userId="34fc579134f071c1" providerId="LiveId" clId="{3B6C6D26-C659-4297-B61F-2769045C6DDA}" dt="2021-05-13T20:54:45.247" v="1229"/>
          <ac:spMkLst>
            <pc:docMk/>
            <pc:sldMk cId="2156259097" sldId="7216"/>
            <ac:spMk id="169" creationId="{D747EF7A-BEBB-46F5-B2C3-A63E440F1EC0}"/>
          </ac:spMkLst>
        </pc:spChg>
        <pc:spChg chg="add mod">
          <ac:chgData name="Al Brooks" userId="34fc579134f071c1" providerId="LiveId" clId="{3B6C6D26-C659-4297-B61F-2769045C6DDA}" dt="2021-05-13T20:54:45.247" v="1229"/>
          <ac:spMkLst>
            <pc:docMk/>
            <pc:sldMk cId="2156259097" sldId="7216"/>
            <ac:spMk id="170" creationId="{A860859A-377E-4AEB-AEC9-99EDA0E2C1EF}"/>
          </ac:spMkLst>
        </pc:spChg>
        <pc:spChg chg="add mod">
          <ac:chgData name="Al Brooks" userId="34fc579134f071c1" providerId="LiveId" clId="{3B6C6D26-C659-4297-B61F-2769045C6DDA}" dt="2021-05-13T20:54:45.247" v="1229"/>
          <ac:spMkLst>
            <pc:docMk/>
            <pc:sldMk cId="2156259097" sldId="7216"/>
            <ac:spMk id="171" creationId="{ABD0FCF0-8958-45C7-8BF1-80069DD27120}"/>
          </ac:spMkLst>
        </pc:spChg>
        <pc:spChg chg="add mod">
          <ac:chgData name="Al Brooks" userId="34fc579134f071c1" providerId="LiveId" clId="{3B6C6D26-C659-4297-B61F-2769045C6DDA}" dt="2021-05-13T20:54:45.247" v="1229"/>
          <ac:spMkLst>
            <pc:docMk/>
            <pc:sldMk cId="2156259097" sldId="7216"/>
            <ac:spMk id="172" creationId="{19810E1C-76F4-4DB6-8EAA-5211771EE5DE}"/>
          </ac:spMkLst>
        </pc:spChg>
        <pc:spChg chg="add mod">
          <ac:chgData name="Al Brooks" userId="34fc579134f071c1" providerId="LiveId" clId="{3B6C6D26-C659-4297-B61F-2769045C6DDA}" dt="2021-05-13T20:54:45.247" v="1229"/>
          <ac:spMkLst>
            <pc:docMk/>
            <pc:sldMk cId="2156259097" sldId="7216"/>
            <ac:spMk id="173" creationId="{5BE88920-2F00-42F2-AAA5-7AF18050BDD8}"/>
          </ac:spMkLst>
        </pc:spChg>
        <pc:spChg chg="add mod">
          <ac:chgData name="Al Brooks" userId="34fc579134f071c1" providerId="LiveId" clId="{3B6C6D26-C659-4297-B61F-2769045C6DDA}" dt="2021-05-13T21:14:38.753" v="1280"/>
          <ac:spMkLst>
            <pc:docMk/>
            <pc:sldMk cId="2156259097" sldId="7216"/>
            <ac:spMk id="176" creationId="{258810F2-8DE9-4130-A13E-070501AE1BF6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3T21:13:02.673" v="1266" actId="478"/>
          <ac:spMkLst>
            <pc:docMk/>
            <pc:sldMk cId="2156259097" sldId="7216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3T20:46:28.267" v="1140" actId="167"/>
          <ac:picMkLst>
            <pc:docMk/>
            <pc:sldMk cId="2156259097" sldId="7216"/>
            <ac:picMk id="160" creationId="{4A42A762-5044-4308-A2A8-88E8D1B8F91F}"/>
          </ac:picMkLst>
        </pc:pic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3T20:54:45.247" v="1229"/>
          <ac:cxnSpMkLst>
            <pc:docMk/>
            <pc:sldMk cId="2156259097" sldId="7216"/>
            <ac:cxnSpMk id="161" creationId="{E9D8F209-A4CE-44AF-B61A-C5C50D9054FC}"/>
          </ac:cxnSpMkLst>
        </pc:cxnChg>
        <pc:cxnChg chg="add mod">
          <ac:chgData name="Al Brooks" userId="34fc579134f071c1" providerId="LiveId" clId="{3B6C6D26-C659-4297-B61F-2769045C6DDA}" dt="2021-05-13T20:54:45.247" v="1229"/>
          <ac:cxnSpMkLst>
            <pc:docMk/>
            <pc:sldMk cId="2156259097" sldId="7216"/>
            <ac:cxnSpMk id="162" creationId="{E7174A6C-3842-4DE2-B07A-A7C1AC250B6E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3T20:54:45.247" v="1229"/>
          <ac:cxnSpMkLst>
            <pc:docMk/>
            <pc:sldMk cId="2156259097" sldId="7216"/>
            <ac:cxnSpMk id="166" creationId="{C23A7107-42BE-4B24-B55B-5DA0E191F4FC}"/>
          </ac:cxnSpMkLst>
        </pc:cxnChg>
        <pc:cxnChg chg="add mod">
          <ac:chgData name="Al Brooks" userId="34fc579134f071c1" providerId="LiveId" clId="{3B6C6D26-C659-4297-B61F-2769045C6DDA}" dt="2021-05-13T21:11:55.088" v="1237"/>
          <ac:cxnSpMkLst>
            <pc:docMk/>
            <pc:sldMk cId="2156259097" sldId="7216"/>
            <ac:cxnSpMk id="174" creationId="{DFBFCF1D-051C-4192-970B-D93ECC8F3BF4}"/>
          </ac:cxnSpMkLst>
        </pc:cxnChg>
        <pc:cxnChg chg="add mod">
          <ac:chgData name="Al Brooks" userId="34fc579134f071c1" providerId="LiveId" clId="{3B6C6D26-C659-4297-B61F-2769045C6DDA}" dt="2021-05-13T21:14:38.753" v="1280"/>
          <ac:cxnSpMkLst>
            <pc:docMk/>
            <pc:sldMk cId="2156259097" sldId="7216"/>
            <ac:cxnSpMk id="175" creationId="{F5CE02CF-E046-489A-ADB5-EAFA7F3EBA71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3T21:13:02.673" v="1266" actId="478"/>
          <ac:cxnSpMkLst>
            <pc:docMk/>
            <pc:sldMk cId="2156259097" sldId="7216"/>
            <ac:cxnSpMk id="225" creationId="{3B2E5016-D6DA-482F-BCE2-B5A64CE1D387}"/>
          </ac:cxnSpMkLst>
        </pc:cxnChg>
      </pc:sldChg>
      <pc:sldChg chg="del">
        <pc:chgData name="Al Brooks" userId="34fc579134f071c1" providerId="LiveId" clId="{3B6C6D26-C659-4297-B61F-2769045C6DDA}" dt="2021-05-13T16:38:22.154" v="411" actId="47"/>
        <pc:sldMkLst>
          <pc:docMk/>
          <pc:sldMk cId="1047685036" sldId="7217"/>
        </pc:sldMkLst>
      </pc:sldChg>
      <pc:sldChg chg="addSp delSp modSp add del mod">
        <pc:chgData name="Al Brooks" userId="34fc579134f071c1" providerId="LiveId" clId="{3B6C6D26-C659-4297-B61F-2769045C6DDA}" dt="2021-05-13T21:16:01.912" v="1296" actId="2696"/>
        <pc:sldMkLst>
          <pc:docMk/>
          <pc:sldMk cId="3005174587" sldId="7217"/>
        </pc:sldMkLst>
        <pc:spChg chg="mod">
          <ac:chgData name="Al Brooks" userId="34fc579134f071c1" providerId="LiveId" clId="{3B6C6D26-C659-4297-B61F-2769045C6DDA}" dt="2021-05-13T18:22:29.906" v="730" actId="113"/>
          <ac:spMkLst>
            <pc:docMk/>
            <pc:sldMk cId="3005174587" sldId="7217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3T20:46:20.194" v="1138" actId="167"/>
          <ac:spMkLst>
            <pc:docMk/>
            <pc:sldMk cId="3005174587" sldId="7217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3T21:13:36.038" v="1273" actId="1076"/>
          <ac:spMkLst>
            <pc:docMk/>
            <pc:sldMk cId="3005174587" sldId="7217"/>
            <ac:spMk id="158" creationId="{42FB9FAE-700C-44FF-BA48-10174BC4162B}"/>
          </ac:spMkLst>
        </pc:spChg>
        <pc:spChg chg="del">
          <ac:chgData name="Al Brooks" userId="34fc579134f071c1" providerId="LiveId" clId="{3B6C6D26-C659-4297-B61F-2769045C6DDA}" dt="2021-05-13T21:13:38.709" v="1274" actId="478"/>
          <ac:spMkLst>
            <pc:docMk/>
            <pc:sldMk cId="3005174587" sldId="7217"/>
            <ac:spMk id="159" creationId="{D3C81A54-F928-4F3E-92A6-0730801AEF3D}"/>
          </ac:spMkLst>
        </pc:spChg>
        <pc:spChg chg="add mod">
          <ac:chgData name="Al Brooks" userId="34fc579134f071c1" providerId="LiveId" clId="{3B6C6D26-C659-4297-B61F-2769045C6DDA}" dt="2021-05-13T21:13:32.223" v="1272"/>
          <ac:spMkLst>
            <pc:docMk/>
            <pc:sldMk cId="3005174587" sldId="7217"/>
            <ac:spMk id="161" creationId="{B48A4EEC-3718-4C76-B855-081929768465}"/>
          </ac:spMkLst>
        </pc:spChg>
        <pc:spChg chg="add mod">
          <ac:chgData name="Al Brooks" userId="34fc579134f071c1" providerId="LiveId" clId="{3B6C6D26-C659-4297-B61F-2769045C6DDA}" dt="2021-05-13T21:13:32.223" v="1272"/>
          <ac:spMkLst>
            <pc:docMk/>
            <pc:sldMk cId="3005174587" sldId="7217"/>
            <ac:spMk id="162" creationId="{542AD466-3D52-4943-89C2-F822054003FA}"/>
          </ac:spMkLst>
        </pc:spChg>
        <pc:spChg chg="add mod">
          <ac:chgData name="Al Brooks" userId="34fc579134f071c1" providerId="LiveId" clId="{3B6C6D26-C659-4297-B61F-2769045C6DDA}" dt="2021-05-13T21:15:40.807" v="1293" actId="20577"/>
          <ac:spMkLst>
            <pc:docMk/>
            <pc:sldMk cId="3005174587" sldId="7217"/>
            <ac:spMk id="164" creationId="{E22E1B5A-13E9-477D-A29C-BD29DA29C384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69" creationId="{3821D8E1-C666-43C0-8982-4D889CB1A540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0" creationId="{F87EBE1C-755D-4831-AB9B-17AA2DAD5A83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1" creationId="{D0954DA1-5E94-4948-9244-084E0E177203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2" creationId="{6C866D4F-E840-4B16-9A65-15CD02CF6F0C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3" creationId="{67360C7A-DF08-4C3A-BB0D-CD18C9728347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4" creationId="{37078B2E-5290-4783-9259-3429C8EB4205}"/>
          </ac:spMkLst>
        </pc:spChg>
        <pc:spChg chg="add mod">
          <ac:chgData name="Al Brooks" userId="34fc579134f071c1" providerId="LiveId" clId="{3B6C6D26-C659-4297-B61F-2769045C6DDA}" dt="2021-05-13T21:14:16.199" v="1276"/>
          <ac:spMkLst>
            <pc:docMk/>
            <pc:sldMk cId="3005174587" sldId="7217"/>
            <ac:spMk id="175" creationId="{A6784614-3BCF-425B-A158-ACC751810DBE}"/>
          </ac:spMkLst>
        </pc:spChg>
        <pc:spChg chg="add mod">
          <ac:chgData name="Al Brooks" userId="34fc579134f071c1" providerId="LiveId" clId="{3B6C6D26-C659-4297-B61F-2769045C6DDA}" dt="2021-05-13T21:14:34.177" v="1279"/>
          <ac:spMkLst>
            <pc:docMk/>
            <pc:sldMk cId="3005174587" sldId="7217"/>
            <ac:spMk id="177" creationId="{BB154475-F62F-4644-9F69-2BC0F4E18261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3T21:14:53.746" v="1282" actId="478"/>
          <ac:spMkLst>
            <pc:docMk/>
            <pc:sldMk cId="3005174587" sldId="7217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3T20:46:14.060" v="1136" actId="167"/>
          <ac:picMkLst>
            <pc:docMk/>
            <pc:sldMk cId="3005174587" sldId="7217"/>
            <ac:picMk id="160" creationId="{7455981C-215A-4BBB-B5B5-B207E0445D29}"/>
          </ac:picMkLst>
        </pc:pic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57" creationId="{85668601-C71B-437D-A6C8-64C4F3C134F5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3T21:14:16.199" v="1276"/>
          <ac:cxnSpMkLst>
            <pc:docMk/>
            <pc:sldMk cId="3005174587" sldId="7217"/>
            <ac:cxnSpMk id="165" creationId="{9B7757DB-7361-419C-B68D-FF7B7A54D731}"/>
          </ac:cxnSpMkLst>
        </pc:cxnChg>
        <pc:cxnChg chg="add mod">
          <ac:chgData name="Al Brooks" userId="34fc579134f071c1" providerId="LiveId" clId="{3B6C6D26-C659-4297-B61F-2769045C6DDA}" dt="2021-05-13T21:14:16.199" v="1276"/>
          <ac:cxnSpMkLst>
            <pc:docMk/>
            <pc:sldMk cId="3005174587" sldId="7217"/>
            <ac:cxnSpMk id="166" creationId="{5D0C2A75-538E-4D1A-B0DD-B0E265E616E5}"/>
          </ac:cxnSpMkLst>
        </pc:cxnChg>
        <pc:cxnChg chg="add mod">
          <ac:chgData name="Al Brooks" userId="34fc579134f071c1" providerId="LiveId" clId="{3B6C6D26-C659-4297-B61F-2769045C6DDA}" dt="2021-05-13T21:14:16.199" v="1276"/>
          <ac:cxnSpMkLst>
            <pc:docMk/>
            <pc:sldMk cId="3005174587" sldId="7217"/>
            <ac:cxnSpMk id="167" creationId="{0A940C88-7313-4177-BC6B-1015FEB1DE17}"/>
          </ac:cxnSpMkLst>
        </pc:cxnChg>
        <pc:cxnChg chg="add mod">
          <ac:chgData name="Al Brooks" userId="34fc579134f071c1" providerId="LiveId" clId="{3B6C6D26-C659-4297-B61F-2769045C6DDA}" dt="2021-05-13T21:14:16.199" v="1276"/>
          <ac:cxnSpMkLst>
            <pc:docMk/>
            <pc:sldMk cId="3005174587" sldId="7217"/>
            <ac:cxnSpMk id="168" creationId="{E574564A-8AAE-486A-8A6F-4B1DAA5A233C}"/>
          </ac:cxnSpMkLst>
        </pc:cxnChg>
        <pc:cxnChg chg="add mod">
          <ac:chgData name="Al Brooks" userId="34fc579134f071c1" providerId="LiveId" clId="{3B6C6D26-C659-4297-B61F-2769045C6DDA}" dt="2021-05-13T21:14:34.177" v="1279"/>
          <ac:cxnSpMkLst>
            <pc:docMk/>
            <pc:sldMk cId="3005174587" sldId="7217"/>
            <ac:cxnSpMk id="176" creationId="{C254C98A-C9A3-41FB-A7FE-6FB6F00892E4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3T21:14:53.746" v="1282" actId="478"/>
          <ac:cxnSpMkLst>
            <pc:docMk/>
            <pc:sldMk cId="3005174587" sldId="7217"/>
            <ac:cxnSpMk id="225" creationId="{3B2E5016-D6DA-482F-BCE2-B5A64CE1D387}"/>
          </ac:cxnSpMkLst>
        </pc:cxnChg>
      </pc:sldChg>
      <pc:sldChg chg="del">
        <pc:chgData name="Al Brooks" userId="34fc579134f071c1" providerId="LiveId" clId="{3B6C6D26-C659-4297-B61F-2769045C6DDA}" dt="2021-05-13T16:38:22.154" v="411" actId="47"/>
        <pc:sldMkLst>
          <pc:docMk/>
          <pc:sldMk cId="3058853768" sldId="7218"/>
        </pc:sldMkLst>
      </pc:sldChg>
      <pc:sldChg chg="addSp delSp modSp add del mod modClrScheme chgLayout">
        <pc:chgData name="Al Brooks" userId="34fc579134f071c1" providerId="LiveId" clId="{3B6C6D26-C659-4297-B61F-2769045C6DDA}" dt="2021-05-14T20:34:49.337" v="3179" actId="47"/>
        <pc:sldMkLst>
          <pc:docMk/>
          <pc:sldMk cId="3410321710" sldId="7218"/>
        </pc:sldMkLst>
        <pc:spChg chg="mod ord">
          <ac:chgData name="Al Brooks" userId="34fc579134f071c1" providerId="LiveId" clId="{3B6C6D26-C659-4297-B61F-2769045C6DDA}" dt="2021-05-13T20:47:24.720" v="1159"/>
          <ac:spMkLst>
            <pc:docMk/>
            <pc:sldMk cId="3410321710" sldId="7218"/>
            <ac:spMk id="5" creationId="{00000000-0000-0000-0000-000000000000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156" creationId="{90737D70-5292-4114-B1A5-9CFE7025F18B}"/>
          </ac:spMkLst>
        </pc:spChg>
        <pc:spChg chg="del mod">
          <ac:chgData name="Al Brooks" userId="34fc579134f071c1" providerId="LiveId" clId="{3B6C6D26-C659-4297-B61F-2769045C6DDA}" dt="2021-05-13T20:46:04.198" v="1131" actId="478"/>
          <ac:spMkLst>
            <pc:docMk/>
            <pc:sldMk cId="3410321710" sldId="7218"/>
            <ac:spMk id="169" creationId="{5ED4A7C0-9F7A-4E85-81D6-ED1D3DC680BB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0" creationId="{D41FB4C3-360D-4680-BE20-8BF665C01D5E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1" creationId="{B8F3E0BC-4FC7-4787-B697-F6C265F2E5B6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2" creationId="{F4923C2E-5270-45DE-838C-E75F9D0B5FC2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3" creationId="{5B4297B5-A1E4-4DCA-A386-AF898051C952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4" creationId="{688424A5-2532-4AC4-8684-A370CF6A5D15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5" creationId="{0D497F94-16E6-446B-B70F-4997E79484D7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76" creationId="{7D9CFDF8-2A43-47C0-B60E-6D42E4282FD7}"/>
          </ac:spMkLst>
        </pc:spChg>
        <pc:spChg chg="add mod">
          <ac:chgData name="Al Brooks" userId="34fc579134f071c1" providerId="LiveId" clId="{3B6C6D26-C659-4297-B61F-2769045C6DDA}" dt="2021-05-13T20:45:51.051" v="1127"/>
          <ac:spMkLst>
            <pc:docMk/>
            <pc:sldMk cId="3410321710" sldId="7218"/>
            <ac:spMk id="178" creationId="{E6D37A06-1E92-4C38-B7B3-D074F255CBC1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1" creationId="{AB3A3644-C4BC-4606-8FFD-ED1E147856A8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2" creationId="{DD318D97-75DA-4A2A-9EDC-43A8B2493C34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3" creationId="{7B9989EA-BA89-4E78-A3A7-E64E708D248C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4" creationId="{87122AA1-233F-4E74-BE88-AE846DF2B66F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5" creationId="{4FB6890D-BFFD-433E-AAC5-CFF337821933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6" creationId="{200B03A3-A826-4F96-BE1D-43FB9620131A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7" creationId="{C687A631-A7E0-4983-A4ED-894C15CA642D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8" creationId="{F711DE17-40B4-44D7-AE9B-BEDEB80DA504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89" creationId="{8C4F3AFB-E17D-43A6-BD3F-1BA09AAD3D9C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0" creationId="{937A5061-B5A6-4839-9C81-D25A564B4532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1" creationId="{FE7B9EB7-BF4F-4D67-8953-F6E3C0A5E7FC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2" creationId="{3444ED78-3781-4813-A642-3650D34CFDDD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3" creationId="{9D93BDB5-FB36-454C-A0E2-4D4ACC710E8C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4" creationId="{F5872E8D-4406-488F-A526-E43E68D50A99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5" creationId="{1E78C4F3-D89B-4158-B148-C2B6F9E0D97C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6" creationId="{5B5C7102-D9E1-4F6F-B45C-CCB89DF574A7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7" creationId="{F67B7E6A-6F44-4907-B166-36F7D01BCDDE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8" creationId="{837D0B0D-FADF-421D-A143-70E870DF56B7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199" creationId="{6BF22921-1BB4-4185-993F-51CCD7799104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0" creationId="{F8369572-23D6-43A7-A16C-FDB99FA96DD1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1" creationId="{EC7A3ED8-E1FE-4D2E-AA33-8B3A3546B6F6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2" creationId="{D2EF691F-4025-42C4-BCD0-D6D3E6F9A565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3" creationId="{1258510B-FB6A-49A8-B0AB-E3438DE0F3A1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4" creationId="{312DB979-FAEF-46CD-84A7-AA7D9FC38420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5" creationId="{1710A970-42DA-4586-B4F6-0F6C0561B556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6" creationId="{9B6FBE86-9197-4399-8093-01620F7B0703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7" creationId="{B5F37F85-7F08-43AE-A52B-BFA5915FE059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8" creationId="{E6176D97-23FB-457E-8E06-C48C68F16537}"/>
          </ac:spMkLst>
        </pc:spChg>
        <pc:spChg chg="del mod">
          <ac:chgData name="Al Brooks" userId="34fc579134f071c1" providerId="LiveId" clId="{3B6C6D26-C659-4297-B61F-2769045C6DDA}" dt="2021-05-13T20:46:02.103" v="1130" actId="478"/>
          <ac:spMkLst>
            <pc:docMk/>
            <pc:sldMk cId="3410321710" sldId="7218"/>
            <ac:spMk id="209" creationId="{4D4EE0FB-88D2-4819-B437-24A43FACC5EE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3T21:39:04.618" v="1999" actId="478"/>
          <ac:spMkLst>
            <pc:docMk/>
            <pc:sldMk cId="3410321710" sldId="7218"/>
            <ac:spMk id="215" creationId="{38A57D53-D512-445D-9B9C-C439C628D974}"/>
          </ac:spMkLst>
        </pc:spChg>
        <pc:picChg chg="del mod modCrop">
          <ac:chgData name="Al Brooks" userId="34fc579134f071c1" providerId="LiveId" clId="{3B6C6D26-C659-4297-B61F-2769045C6DDA}" dt="2021-05-13T20:45:58.145" v="1129" actId="21"/>
          <ac:picMkLst>
            <pc:docMk/>
            <pc:sldMk cId="3410321710" sldId="7218"/>
            <ac:picMk id="3" creationId="{2D50296F-6C34-4701-8B18-FC9BDD279AEE}"/>
          </ac:picMkLst>
        </pc:picChg>
        <pc:picChg chg="add mod">
          <ac:chgData name="Al Brooks" userId="34fc579134f071c1" providerId="LiveId" clId="{3B6C6D26-C659-4297-B61F-2769045C6DDA}" dt="2021-05-13T20:46:05.472" v="1132"/>
          <ac:picMkLst>
            <pc:docMk/>
            <pc:sldMk cId="3410321710" sldId="7218"/>
            <ac:picMk id="210" creationId="{33665E47-B6E4-4448-B978-EFAF224C6587}"/>
          </ac:picMkLst>
        </pc:pic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57" creationId="{14E4FAA3-5C06-45D6-B666-B2B730D5F92C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58" creationId="{3D922F1B-566E-4D6E-BAB9-99E2F754FE04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59" creationId="{6ECC65BB-5882-4F5D-B40B-6D742C23D3A7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0" creationId="{67F16CE7-640E-419D-A808-CA86444150DB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1" creationId="{0747024D-CE77-4315-87F6-72653C5F5EB0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2" creationId="{0F9BB807-087B-437D-ACB8-26438976048B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163" creationId="{ACCA4E60-9F40-40CD-8BFE-92D35F8163F5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4" creationId="{A74F2C93-6739-4B6B-A604-A749710E7359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5" creationId="{50EB860C-9F7F-4F5D-8649-F164C23CC1BF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6" creationId="{EE252EE4-9A46-4A20-9B8D-2B5694EE0C83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7" creationId="{7959F6DC-E8DE-49F0-A725-2FD64F22B49E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68" creationId="{89214D1E-A4E7-4B5C-A7BF-FB4CF0976F73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77" creationId="{52C2F94B-E001-4C4D-AD09-1658138C9FD7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79" creationId="{B62FF1FD-B5AB-40B5-BFD3-7DBC8F50E3A3}"/>
          </ac:cxnSpMkLst>
        </pc:cxnChg>
        <pc:cxnChg chg="del mod">
          <ac:chgData name="Al Brooks" userId="34fc579134f071c1" providerId="LiveId" clId="{3B6C6D26-C659-4297-B61F-2769045C6DDA}" dt="2021-05-13T20:46:02.103" v="1130" actId="478"/>
          <ac:cxnSpMkLst>
            <pc:docMk/>
            <pc:sldMk cId="3410321710" sldId="7218"/>
            <ac:cxnSpMk id="180" creationId="{F832603A-4186-48B5-AC19-7CCFF4BF819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216" creationId="{436930F0-105B-44C5-85AB-32BF8297DE6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3T21:39:04.618" v="1999" actId="478"/>
          <ac:cxnSpMkLst>
            <pc:docMk/>
            <pc:sldMk cId="3410321710" sldId="7218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3B6C6D26-C659-4297-B61F-2769045C6DDA}" dt="2021-05-13T13:37:11.637" v="410" actId="2696"/>
        <pc:sldMkLst>
          <pc:docMk/>
          <pc:sldMk cId="2406184171" sldId="7219"/>
        </pc:sldMkLst>
        <pc:spChg chg="mod">
          <ac:chgData name="Al Brooks" userId="34fc579134f071c1" providerId="LiveId" clId="{3B6C6D26-C659-4297-B61F-2769045C6DDA}" dt="2021-05-13T13:27:20.853" v="14" actId="20577"/>
          <ac:spMkLst>
            <pc:docMk/>
            <pc:sldMk cId="2406184171" sldId="7219"/>
            <ac:spMk id="5" creationId="{00000000-0000-0000-0000-000000000000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7" creationId="{6DA17C5C-807E-4135-B466-652C56CE4019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8" creationId="{BFD55249-5AB8-40D1-90E4-00A0BCBD19BC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9" creationId="{4B2EFF52-0EEA-4007-B3DC-908BABD94A82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0" creationId="{EDFFDE54-0295-4CB4-BA68-99B12E2174E6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1" creationId="{5AACC816-3551-488C-B0B8-F2927B7012CA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2" creationId="{56C0599C-09E8-4FB9-87FF-4D2453443B90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3" creationId="{8208E53B-27A0-4818-87FF-DCF57BB04C1B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4" creationId="{0D67947A-AD3B-4DB3-AA6B-426160B1508D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5" creationId="{A49E8CF0-3E99-47CA-A0FF-BBE8BA133A16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6" creationId="{6924BDE5-9183-4754-A3A3-C49F6A51B11B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8" creationId="{15611CEF-EC0B-4C08-B765-38EE5EBDB41D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19" creationId="{08E7FE8C-52A3-48CD-BDBB-B37F4194BA1F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26" creationId="{C453269E-D069-4349-B612-65E1DE401323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27" creationId="{54E326D2-6E09-4A95-B18F-A62D697720F7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66" creationId="{C3A85E56-4EA2-45A3-8E8C-E7E24B90A36E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67" creationId="{8BCB93A4-4ED2-4823-A4D4-28EDFEA792A6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68" creationId="{C12F955A-E2D2-4A2E-9B30-E554F559BF13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69" creationId="{29093DF6-2000-4915-B626-B8D6DE7C195A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70" creationId="{367D6BC0-54BD-4FFA-A726-10EFCF3F7E8B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76" creationId="{248C1165-3D72-4B67-8C2A-B17027D80BBB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77" creationId="{E0D8B7A0-E510-4A2E-8BA2-824A224F12FC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80" creationId="{49467076-A962-422D-86CF-BED9C4236670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81" creationId="{3CD17641-489E-4D44-A956-4F52319D963B}"/>
          </ac:spMkLst>
        </pc:spChg>
        <pc:spChg chg="add del mod">
          <ac:chgData name="Al Brooks" userId="34fc579134f071c1" providerId="LiveId" clId="{3B6C6D26-C659-4297-B61F-2769045C6DDA}" dt="2021-05-13T13:37:07.049" v="409" actId="478"/>
          <ac:spMkLst>
            <pc:docMk/>
            <pc:sldMk cId="2406184171" sldId="7219"/>
            <ac:spMk id="82" creationId="{F1274BFE-7192-4A2E-8A48-096237E87BC1}"/>
          </ac:spMkLst>
        </pc:spChg>
        <pc:spChg chg="add del mod">
          <ac:chgData name="Al Brooks" userId="34fc579134f071c1" providerId="LiveId" clId="{3B6C6D26-C659-4297-B61F-2769045C6DDA}" dt="2021-05-13T13:29:25.304" v="26" actId="478"/>
          <ac:spMkLst>
            <pc:docMk/>
            <pc:sldMk cId="2406184171" sldId="7219"/>
            <ac:spMk id="88" creationId="{04EA47EC-5E13-4E93-B80F-E29EAD264598}"/>
          </ac:spMkLst>
        </pc:spChg>
        <pc:spChg chg="add del mod">
          <ac:chgData name="Al Brooks" userId="34fc579134f071c1" providerId="LiveId" clId="{3B6C6D26-C659-4297-B61F-2769045C6DDA}" dt="2021-05-13T13:28:55.280" v="20" actId="478"/>
          <ac:spMkLst>
            <pc:docMk/>
            <pc:sldMk cId="2406184171" sldId="7219"/>
            <ac:spMk id="89" creationId="{44FA438F-300E-4BB7-AB70-0D93DAD8AF66}"/>
          </ac:spMkLst>
        </pc:spChg>
        <pc:spChg chg="add mod">
          <ac:chgData name="Al Brooks" userId="34fc579134f071c1" providerId="LiveId" clId="{3B6C6D26-C659-4297-B61F-2769045C6DDA}" dt="2021-05-13T13:31:06.679" v="68" actId="108"/>
          <ac:spMkLst>
            <pc:docMk/>
            <pc:sldMk cId="2406184171" sldId="7219"/>
            <ac:spMk id="91" creationId="{5DB01DF4-FCB0-4790-9289-D913484F1E64}"/>
          </ac:spMkLst>
        </pc:spChg>
        <pc:spChg chg="add mod">
          <ac:chgData name="Al Brooks" userId="34fc579134f071c1" providerId="LiveId" clId="{3B6C6D26-C659-4297-B61F-2769045C6DDA}" dt="2021-05-13T13:30:57.861" v="65" actId="108"/>
          <ac:spMkLst>
            <pc:docMk/>
            <pc:sldMk cId="2406184171" sldId="7219"/>
            <ac:spMk id="92" creationId="{F7743360-8E17-40BF-9453-D50A11178BF3}"/>
          </ac:spMkLst>
        </pc:spChg>
        <pc:spChg chg="add del mod">
          <ac:chgData name="Al Brooks" userId="34fc579134f071c1" providerId="LiveId" clId="{3B6C6D26-C659-4297-B61F-2769045C6DDA}" dt="2021-05-13T13:30:59.706" v="66" actId="478"/>
          <ac:spMkLst>
            <pc:docMk/>
            <pc:sldMk cId="2406184171" sldId="7219"/>
            <ac:spMk id="93" creationId="{7FDBB27E-D6B3-4168-9679-2E6C5ED17A46}"/>
          </ac:spMkLst>
        </pc:spChg>
        <pc:spChg chg="add del mod">
          <ac:chgData name="Al Brooks" userId="34fc579134f071c1" providerId="LiveId" clId="{3B6C6D26-C659-4297-B61F-2769045C6DDA}" dt="2021-05-13T13:31:02.074" v="67" actId="478"/>
          <ac:spMkLst>
            <pc:docMk/>
            <pc:sldMk cId="2406184171" sldId="7219"/>
            <ac:spMk id="94" creationId="{CF384657-4E9B-4247-8F1D-09D34C99C04D}"/>
          </ac:spMkLst>
        </pc:spChg>
        <pc:spChg chg="add mod">
          <ac:chgData name="Al Brooks" userId="34fc579134f071c1" providerId="LiveId" clId="{3B6C6D26-C659-4297-B61F-2769045C6DDA}" dt="2021-05-13T13:36:53.320" v="404" actId="1076"/>
          <ac:spMkLst>
            <pc:docMk/>
            <pc:sldMk cId="2406184171" sldId="7219"/>
            <ac:spMk id="95" creationId="{81667985-D79C-4674-84FE-D157B21F7F26}"/>
          </ac:spMkLst>
        </pc:spChg>
        <pc:spChg chg="add mod">
          <ac:chgData name="Al Brooks" userId="34fc579134f071c1" providerId="LiveId" clId="{3B6C6D26-C659-4297-B61F-2769045C6DDA}" dt="2021-05-13T13:28:57.927" v="21"/>
          <ac:spMkLst>
            <pc:docMk/>
            <pc:sldMk cId="2406184171" sldId="7219"/>
            <ac:spMk id="97" creationId="{E4CC078F-C72B-4B42-A41B-EE15AA2680A7}"/>
          </ac:spMkLst>
        </pc:spChg>
        <pc:spChg chg="add mod">
          <ac:chgData name="Al Brooks" userId="34fc579134f071c1" providerId="LiveId" clId="{3B6C6D26-C659-4297-B61F-2769045C6DDA}" dt="2021-05-13T13:34:57.509" v="300" actId="1076"/>
          <ac:spMkLst>
            <pc:docMk/>
            <pc:sldMk cId="2406184171" sldId="7219"/>
            <ac:spMk id="98" creationId="{ED9A63AD-E724-4568-95CE-B3B5B9D5D05B}"/>
          </ac:spMkLst>
        </pc:spChg>
        <pc:spChg chg="add mod">
          <ac:chgData name="Al Brooks" userId="34fc579134f071c1" providerId="LiveId" clId="{3B6C6D26-C659-4297-B61F-2769045C6DDA}" dt="2021-05-13T13:29:30.920" v="27" actId="1076"/>
          <ac:spMkLst>
            <pc:docMk/>
            <pc:sldMk cId="2406184171" sldId="7219"/>
            <ac:spMk id="100" creationId="{15012D59-5495-49D0-A4C3-27600E73920E}"/>
          </ac:spMkLst>
        </pc:spChg>
        <pc:spChg chg="add mod">
          <ac:chgData name="Al Brooks" userId="34fc579134f071c1" providerId="LiveId" clId="{3B6C6D26-C659-4297-B61F-2769045C6DDA}" dt="2021-05-13T13:31:35.151" v="71" actId="108"/>
          <ac:spMkLst>
            <pc:docMk/>
            <pc:sldMk cId="2406184171" sldId="7219"/>
            <ac:spMk id="101" creationId="{E6A8DD0B-B5AE-43F7-A5EF-4324727A76D5}"/>
          </ac:spMkLst>
        </pc:spChg>
        <pc:spChg chg="add mod">
          <ac:chgData name="Al Brooks" userId="34fc579134f071c1" providerId="LiveId" clId="{3B6C6D26-C659-4297-B61F-2769045C6DDA}" dt="2021-05-13T13:30:54.597" v="64" actId="1076"/>
          <ac:spMkLst>
            <pc:docMk/>
            <pc:sldMk cId="2406184171" sldId="7219"/>
            <ac:spMk id="107" creationId="{56C891B8-1CC1-49A9-A48F-5D35A48247F0}"/>
          </ac:spMkLst>
        </pc:spChg>
        <pc:spChg chg="add mod">
          <ac:chgData name="Al Brooks" userId="34fc579134f071c1" providerId="LiveId" clId="{3B6C6D26-C659-4297-B61F-2769045C6DDA}" dt="2021-05-13T13:32:15.215" v="100" actId="1076"/>
          <ac:spMkLst>
            <pc:docMk/>
            <pc:sldMk cId="2406184171" sldId="7219"/>
            <ac:spMk id="111" creationId="{1C4CCF42-D4A3-4D6E-9D47-6D9C00038A12}"/>
          </ac:spMkLst>
        </pc:spChg>
        <pc:spChg chg="add mod">
          <ac:chgData name="Al Brooks" userId="34fc579134f071c1" providerId="LiveId" clId="{3B6C6D26-C659-4297-B61F-2769045C6DDA}" dt="2021-05-13T13:36:32.179" v="394" actId="20577"/>
          <ac:spMkLst>
            <pc:docMk/>
            <pc:sldMk cId="2406184171" sldId="7219"/>
            <ac:spMk id="116" creationId="{938CDA50-8199-4415-880C-03101E1A09C6}"/>
          </ac:spMkLst>
        </pc:spChg>
        <pc:spChg chg="add mod">
          <ac:chgData name="Al Brooks" userId="34fc579134f071c1" providerId="LiveId" clId="{3B6C6D26-C659-4297-B61F-2769045C6DDA}" dt="2021-05-13T13:36:58.490" v="406" actId="1076"/>
          <ac:spMkLst>
            <pc:docMk/>
            <pc:sldMk cId="2406184171" sldId="7219"/>
            <ac:spMk id="124" creationId="{1F798642-85F0-4B70-9C96-EE2290DA022E}"/>
          </ac:spMkLst>
        </pc:sp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" creationId="{D20B0830-FA59-48E4-B5AE-7C2B3BD382DB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17" creationId="{B89B3B7B-0857-4B54-BEDE-439A3456C7FC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0" creationId="{94079AA2-9778-4BD9-87B5-92A0DFB44274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2" creationId="{22354BD7-264B-4819-AD65-AA7C5F96B68D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3" creationId="{5F914ED4-0A1F-4BEC-B7E9-39F97F26D2DB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4" creationId="{FD44EDEA-D73C-4AE4-ACF5-7A347AC36666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5" creationId="{26005028-AEBD-489F-8793-08166CE8EF77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8" creationId="{129A1ACB-65FD-4EC9-AE6A-1A4041D9EBBF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29" creationId="{4B0AFA32-8ECB-4B85-BAC9-06655F4F5B03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0" creationId="{630B3F52-BC37-4988-8A40-6A8223EE0208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1" creationId="{21AD4C48-11E4-4970-A206-7FF007193EB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2" creationId="{EEA0DC88-6AA1-4464-85FC-1DC1A91FADB9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3" creationId="{00AAF1F5-F526-4A2D-AA86-4BE1101DAC44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4" creationId="{78BBAE73-4525-4E48-B7CE-5A2135BCCBE8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5" creationId="{D3D2B8A5-7F6F-4CE8-B102-F47FE02EAAE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6" creationId="{05CA15E5-3EC8-4EFE-A44C-0C556FF0F6C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7" creationId="{EE75971B-8A8E-45B0-AD86-2937BAB77CD8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8" creationId="{E7C116EE-E62F-4AB0-8551-817D616A65AD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39" creationId="{097AAFEE-82D6-4BAC-899C-15FFDB957D5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0" creationId="{CAA638A3-5781-4F87-BD22-65B6D07B7C44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1" creationId="{1E8C5980-B465-4A58-96C0-DEA3BB8E78AA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2" creationId="{CFA71595-B1A0-410E-811B-CF93E5493519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3" creationId="{78219E04-7D8B-4EAD-98D4-C5EA9E0638D9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4" creationId="{0093C749-3CE5-4473-B3CC-93DBC4AA327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5" creationId="{57AE90FB-D885-43E5-91F2-8A05B54FE4FE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6" creationId="{DE02A4C7-2C7D-4D92-9142-6656E3BC518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7" creationId="{8CA4289D-FEED-4495-A165-AC1687551EBD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8" creationId="{CEB664E7-C3CC-46DF-B135-D34A7D110DBF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49" creationId="{AA752665-82B4-4E11-85A0-07F733BF519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0" creationId="{C169563D-B954-43FC-9D0B-1E76EA49D055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1" creationId="{4C8DA346-B2E0-4827-9970-AC5D2624FF30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2" creationId="{91BD6117-A11F-409A-983E-2A329750B7D8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3" creationId="{C218C3B8-960D-4094-BBD5-C7303D90AF63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4" creationId="{AD07A60B-226C-46E2-A3E7-9BD630AFCD0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5" creationId="{951D7828-3A61-4208-8555-DF546C27D75F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6" creationId="{7165E9C0-F6D9-436E-8667-BE01F3C97329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7" creationId="{691B8E30-D35D-46CB-B461-6A6CB2935D56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8" creationId="{1AE6A675-FB0F-4393-9D32-1A54DC57DD8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59" creationId="{40FFC9FD-F906-4A3F-B490-C14B12F81A0D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0" creationId="{14FC7FE3-E279-46B2-9E4A-935A1673BCDE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1" creationId="{45C4B68D-CEDB-4198-B310-C792E3C03352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2" creationId="{B08347C1-B613-415B-BBCE-19CB5554D369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3" creationId="{9F859FD7-D47C-47A1-BC0D-AEB53F3719C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4" creationId="{25641D9A-07E8-41B0-A9E2-E5808D329F7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65" creationId="{6AE851C5-58A1-4B80-8A8C-5166C713D5A0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1" creationId="{0E870A59-6307-4323-BE0F-DAC6AAB188CF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2" creationId="{FE6D2D84-53D7-4DD7-A493-205C1E54427C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3" creationId="{83BA35A3-5667-4DED-996A-76BF56D9BA8E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4" creationId="{B6457DA3-BB3F-4FA7-AEF6-0B4717BB40A6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5" creationId="{41EE65A6-22D6-4CF0-91D7-A487778937E8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8" creationId="{7638E55C-CD21-499D-996E-72FDE307EB4F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79" creationId="{45EF8F1D-1646-4009-9F8D-103BE1541405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83" creationId="{F2AB5800-28C4-4E96-8757-4C62A26F36D4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84" creationId="{E026ECD2-24BF-4396-B7B2-1C423150F8A7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85" creationId="{C6887C05-12AF-499F-9B47-9BD7561AB823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86" creationId="{F54521B3-8DDA-46E5-9BF6-1738C44D1F61}"/>
          </ac:cxnSpMkLst>
        </pc:cxnChg>
        <pc:cxnChg chg="add del mod">
          <ac:chgData name="Al Brooks" userId="34fc579134f071c1" providerId="LiveId" clId="{3B6C6D26-C659-4297-B61F-2769045C6DDA}" dt="2021-05-13T13:37:07.049" v="409" actId="478"/>
          <ac:cxnSpMkLst>
            <pc:docMk/>
            <pc:sldMk cId="2406184171" sldId="7219"/>
            <ac:cxnSpMk id="87" creationId="{2C652228-0A18-44DB-A66C-FF3B0E96F038}"/>
          </ac:cxnSpMkLst>
        </pc:cxnChg>
        <pc:cxnChg chg="add mod">
          <ac:chgData name="Al Brooks" userId="34fc579134f071c1" providerId="LiveId" clId="{3B6C6D26-C659-4297-B61F-2769045C6DDA}" dt="2021-05-13T13:28:57.927" v="21"/>
          <ac:cxnSpMkLst>
            <pc:docMk/>
            <pc:sldMk cId="2406184171" sldId="7219"/>
            <ac:cxnSpMk id="90" creationId="{4CE987FF-33EE-474C-BFB1-08FEB8B70AE8}"/>
          </ac:cxnSpMkLst>
        </pc:cxnChg>
        <pc:cxnChg chg="add mod">
          <ac:chgData name="Al Brooks" userId="34fc579134f071c1" providerId="LiveId" clId="{3B6C6D26-C659-4297-B61F-2769045C6DDA}" dt="2021-05-13T13:36:56.080" v="405" actId="14100"/>
          <ac:cxnSpMkLst>
            <pc:docMk/>
            <pc:sldMk cId="2406184171" sldId="7219"/>
            <ac:cxnSpMk id="96" creationId="{7B538E75-7693-46E6-A618-C1DB8A795085}"/>
          </ac:cxnSpMkLst>
        </pc:cxnChg>
        <pc:cxnChg chg="add del mod">
          <ac:chgData name="Al Brooks" userId="34fc579134f071c1" providerId="LiveId" clId="{3B6C6D26-C659-4297-B61F-2769045C6DDA}" dt="2021-05-13T13:32:45.938" v="143" actId="478"/>
          <ac:cxnSpMkLst>
            <pc:docMk/>
            <pc:sldMk cId="2406184171" sldId="7219"/>
            <ac:cxnSpMk id="99" creationId="{EFD66ABE-1804-42D4-97B5-F0DE0599D0F7}"/>
          </ac:cxnSpMkLst>
        </pc:cxnChg>
        <pc:cxnChg chg="add mod">
          <ac:chgData name="Al Brooks" userId="34fc579134f071c1" providerId="LiveId" clId="{3B6C6D26-C659-4297-B61F-2769045C6DDA}" dt="2021-05-13T13:30:20.150" v="56" actId="14100"/>
          <ac:cxnSpMkLst>
            <pc:docMk/>
            <pc:sldMk cId="2406184171" sldId="7219"/>
            <ac:cxnSpMk id="102" creationId="{C4E4E4E4-9B3E-44DD-A435-15CF73B6CE35}"/>
          </ac:cxnSpMkLst>
        </pc:cxnChg>
        <pc:cxnChg chg="add mod">
          <ac:chgData name="Al Brooks" userId="34fc579134f071c1" providerId="LiveId" clId="{3B6C6D26-C659-4297-B61F-2769045C6DDA}" dt="2021-05-13T13:30:38.304" v="60" actId="14100"/>
          <ac:cxnSpMkLst>
            <pc:docMk/>
            <pc:sldMk cId="2406184171" sldId="7219"/>
            <ac:cxnSpMk id="104" creationId="{C07E3336-E504-42AF-889F-43873C382E03}"/>
          </ac:cxnSpMkLst>
        </pc:cxnChg>
        <pc:cxnChg chg="add del mod">
          <ac:chgData name="Al Brooks" userId="34fc579134f071c1" providerId="LiveId" clId="{3B6C6D26-C659-4297-B61F-2769045C6DDA}" dt="2021-05-13T13:30:47.611" v="62" actId="478"/>
          <ac:cxnSpMkLst>
            <pc:docMk/>
            <pc:sldMk cId="2406184171" sldId="7219"/>
            <ac:cxnSpMk id="108" creationId="{F8DD8883-84F9-4316-A75F-307C88F9AA49}"/>
          </ac:cxnSpMkLst>
        </pc:cxnChg>
        <pc:cxnChg chg="add mod">
          <ac:chgData name="Al Brooks" userId="34fc579134f071c1" providerId="LiveId" clId="{3B6C6D26-C659-4297-B61F-2769045C6DDA}" dt="2021-05-13T13:32:05.339" v="98" actId="14100"/>
          <ac:cxnSpMkLst>
            <pc:docMk/>
            <pc:sldMk cId="2406184171" sldId="7219"/>
            <ac:cxnSpMk id="109" creationId="{7BC9EE27-A37B-49BF-99B8-140422DE39E7}"/>
          </ac:cxnSpMkLst>
        </pc:cxnChg>
        <pc:cxnChg chg="add mod">
          <ac:chgData name="Al Brooks" userId="34fc579134f071c1" providerId="LiveId" clId="{3B6C6D26-C659-4297-B61F-2769045C6DDA}" dt="2021-05-13T13:34:59.743" v="301" actId="14100"/>
          <ac:cxnSpMkLst>
            <pc:docMk/>
            <pc:sldMk cId="2406184171" sldId="7219"/>
            <ac:cxnSpMk id="112" creationId="{6DBE3421-57B8-4526-B6A6-11E91CCDE981}"/>
          </ac:cxnSpMkLst>
        </pc:cxnChg>
        <pc:cxnChg chg="add mod">
          <ac:chgData name="Al Brooks" userId="34fc579134f071c1" providerId="LiveId" clId="{3B6C6D26-C659-4297-B61F-2769045C6DDA}" dt="2021-05-13T13:35:50.031" v="375" actId="1076"/>
          <ac:cxnSpMkLst>
            <pc:docMk/>
            <pc:sldMk cId="2406184171" sldId="7219"/>
            <ac:cxnSpMk id="114" creationId="{6A105F77-7673-44D9-A44A-BDBE519E9B16}"/>
          </ac:cxnSpMkLst>
        </pc:cxnChg>
        <pc:cxnChg chg="add mod">
          <ac:chgData name="Al Brooks" userId="34fc579134f071c1" providerId="LiveId" clId="{3B6C6D26-C659-4297-B61F-2769045C6DDA}" dt="2021-05-13T13:34:27.608" v="296"/>
          <ac:cxnSpMkLst>
            <pc:docMk/>
            <pc:sldMk cId="2406184171" sldId="7219"/>
            <ac:cxnSpMk id="117" creationId="{DAF9A6CE-E6FA-4BEB-BD05-3D7C71947798}"/>
          </ac:cxnSpMkLst>
        </pc:cxnChg>
        <pc:cxnChg chg="add mod">
          <ac:chgData name="Al Brooks" userId="34fc579134f071c1" providerId="LiveId" clId="{3B6C6D26-C659-4297-B61F-2769045C6DDA}" dt="2021-05-13T13:34:27.608" v="296"/>
          <ac:cxnSpMkLst>
            <pc:docMk/>
            <pc:sldMk cId="2406184171" sldId="7219"/>
            <ac:cxnSpMk id="118" creationId="{88D798F2-7048-47F1-9797-DB55E10A1389}"/>
          </ac:cxnSpMkLst>
        </pc:cxnChg>
        <pc:cxnChg chg="add del mod">
          <ac:chgData name="Al Brooks" userId="34fc579134f071c1" providerId="LiveId" clId="{3B6C6D26-C659-4297-B61F-2769045C6DDA}" dt="2021-05-13T13:34:38.053" v="298" actId="478"/>
          <ac:cxnSpMkLst>
            <pc:docMk/>
            <pc:sldMk cId="2406184171" sldId="7219"/>
            <ac:cxnSpMk id="119" creationId="{6B0DA06B-CE4C-4D5E-8A1F-7599176DEBE4}"/>
          </ac:cxnSpMkLst>
        </pc:cxnChg>
        <pc:cxnChg chg="add mod">
          <ac:chgData name="Al Brooks" userId="34fc579134f071c1" providerId="LiveId" clId="{3B6C6D26-C659-4297-B61F-2769045C6DDA}" dt="2021-05-13T13:34:47.870" v="299"/>
          <ac:cxnSpMkLst>
            <pc:docMk/>
            <pc:sldMk cId="2406184171" sldId="7219"/>
            <ac:cxnSpMk id="120" creationId="{3EE88DC2-D76B-44B6-838B-81F641583AC0}"/>
          </ac:cxnSpMkLst>
        </pc:cxnChg>
        <pc:cxnChg chg="add mod">
          <ac:chgData name="Al Brooks" userId="34fc579134f071c1" providerId="LiveId" clId="{3B6C6D26-C659-4297-B61F-2769045C6DDA}" dt="2021-05-13T13:37:02.878" v="408" actId="14100"/>
          <ac:cxnSpMkLst>
            <pc:docMk/>
            <pc:sldMk cId="2406184171" sldId="7219"/>
            <ac:cxnSpMk id="126" creationId="{3112F5C1-6CAC-4555-9BF3-78884D1D4149}"/>
          </ac:cxnSpMkLst>
        </pc:cxnChg>
      </pc:sldChg>
      <pc:sldChg chg="addSp delSp modSp add del mod">
        <pc:chgData name="Al Brooks" userId="34fc579134f071c1" providerId="LiveId" clId="{3B6C6D26-C659-4297-B61F-2769045C6DDA}" dt="2021-05-14T20:34:49.337" v="3179" actId="47"/>
        <pc:sldMkLst>
          <pc:docMk/>
          <pc:sldMk cId="4206219826" sldId="7219"/>
        </pc:sldMkLst>
        <pc:spChg chg="mod">
          <ac:chgData name="Al Brooks" userId="34fc579134f071c1" providerId="LiveId" clId="{3B6C6D26-C659-4297-B61F-2769045C6DDA}" dt="2021-05-13T20:47:14.653" v="1158" actId="113"/>
          <ac:spMkLst>
            <pc:docMk/>
            <pc:sldMk cId="4206219826" sldId="7219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3T20:51:28.353" v="1161" actId="1076"/>
          <ac:spMkLst>
            <pc:docMk/>
            <pc:sldMk cId="4206219826" sldId="7219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47" creationId="{4EC42847-217B-4455-8434-79379EE7749C}"/>
          </ac:spMkLst>
        </pc:spChg>
        <pc:spChg chg="del mod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156" creationId="{90737D70-5292-4114-B1A5-9CFE7025F18B}"/>
          </ac:spMkLst>
        </pc:spChg>
        <pc:spChg chg="mod">
          <ac:chgData name="Al Brooks" userId="34fc579134f071c1" providerId="LiveId" clId="{3B6C6D26-C659-4297-B61F-2769045C6DDA}" dt="2021-05-13T21:38:10.912" v="1989" actId="13926"/>
          <ac:spMkLst>
            <pc:docMk/>
            <pc:sldMk cId="4206219826" sldId="7219"/>
            <ac:spMk id="169" creationId="{5ED4A7C0-9F7A-4E85-81D6-ED1D3DC680BB}"/>
          </ac:spMkLst>
        </pc:spChg>
        <pc:spChg chg="del">
          <ac:chgData name="Al Brooks" userId="34fc579134f071c1" providerId="LiveId" clId="{3B6C6D26-C659-4297-B61F-2769045C6DDA}" dt="2021-05-13T21:17:46.189" v="1328" actId="478"/>
          <ac:spMkLst>
            <pc:docMk/>
            <pc:sldMk cId="4206219826" sldId="7219"/>
            <ac:spMk id="170" creationId="{D41FB4C3-360D-4680-BE20-8BF665C01D5E}"/>
          </ac:spMkLst>
        </pc:spChg>
        <pc:spChg chg="mod">
          <ac:chgData name="Al Brooks" userId="34fc579134f071c1" providerId="LiveId" clId="{3B6C6D26-C659-4297-B61F-2769045C6DDA}" dt="2021-05-13T21:37:42.543" v="1982" actId="13926"/>
          <ac:spMkLst>
            <pc:docMk/>
            <pc:sldMk cId="4206219826" sldId="7219"/>
            <ac:spMk id="171" creationId="{B8F3E0BC-4FC7-4787-B697-F6C265F2E5B6}"/>
          </ac:spMkLst>
        </pc:spChg>
        <pc:spChg chg="del mod">
          <ac:chgData name="Al Brooks" userId="34fc579134f071c1" providerId="LiveId" clId="{3B6C6D26-C659-4297-B61F-2769045C6DDA}" dt="2021-05-13T21:15:31.016" v="1288" actId="478"/>
          <ac:spMkLst>
            <pc:docMk/>
            <pc:sldMk cId="4206219826" sldId="7219"/>
            <ac:spMk id="174" creationId="{688424A5-2532-4AC4-8684-A370CF6A5D15}"/>
          </ac:spMkLst>
        </pc:spChg>
        <pc:spChg chg="mod">
          <ac:chgData name="Al Brooks" userId="34fc579134f071c1" providerId="LiveId" clId="{3B6C6D26-C659-4297-B61F-2769045C6DDA}" dt="2021-05-13T21:38:05.415" v="1987" actId="13926"/>
          <ac:spMkLst>
            <pc:docMk/>
            <pc:sldMk cId="4206219826" sldId="7219"/>
            <ac:spMk id="175" creationId="{0D497F94-16E6-446B-B70F-4997E79484D7}"/>
          </ac:spMkLst>
        </pc:spChg>
        <pc:spChg chg="del">
          <ac:chgData name="Al Brooks" userId="34fc579134f071c1" providerId="LiveId" clId="{3B6C6D26-C659-4297-B61F-2769045C6DDA}" dt="2021-05-13T20:52:57.984" v="1205" actId="478"/>
          <ac:spMkLst>
            <pc:docMk/>
            <pc:sldMk cId="4206219826" sldId="7219"/>
            <ac:spMk id="176" creationId="{7D9CFDF8-2A43-47C0-B60E-6D42E4282FD7}"/>
          </ac:spMkLst>
        </pc:spChg>
        <pc:spChg chg="mod">
          <ac:chgData name="Al Brooks" userId="34fc579134f071c1" providerId="LiveId" clId="{3B6C6D26-C659-4297-B61F-2769045C6DDA}" dt="2021-05-13T21:37:11.817" v="1974" actId="13926"/>
          <ac:spMkLst>
            <pc:docMk/>
            <pc:sldMk cId="4206219826" sldId="7219"/>
            <ac:spMk id="181" creationId="{AB3A3644-C4BC-4606-8FFD-ED1E147856A8}"/>
          </ac:spMkLst>
        </pc:spChg>
        <pc:spChg chg="mod">
          <ac:chgData name="Al Brooks" userId="34fc579134f071c1" providerId="LiveId" clId="{3B6C6D26-C659-4297-B61F-2769045C6DDA}" dt="2021-05-13T21:30:14.198" v="1803" actId="108"/>
          <ac:spMkLst>
            <pc:docMk/>
            <pc:sldMk cId="4206219826" sldId="7219"/>
            <ac:spMk id="182" creationId="{DD318D97-75DA-4A2A-9EDC-43A8B2493C34}"/>
          </ac:spMkLst>
        </pc:spChg>
        <pc:spChg chg="mod">
          <ac:chgData name="Al Brooks" userId="34fc579134f071c1" providerId="LiveId" clId="{3B6C6D26-C659-4297-B61F-2769045C6DDA}" dt="2021-05-13T21:30:19.191" v="1805" actId="108"/>
          <ac:spMkLst>
            <pc:docMk/>
            <pc:sldMk cId="4206219826" sldId="7219"/>
            <ac:spMk id="184" creationId="{87122AA1-233F-4E74-BE88-AE846DF2B66F}"/>
          </ac:spMkLst>
        </pc:spChg>
        <pc:spChg chg="mod">
          <ac:chgData name="Al Brooks" userId="34fc579134f071c1" providerId="LiveId" clId="{3B6C6D26-C659-4297-B61F-2769045C6DDA}" dt="2021-05-13T21:30:17.308" v="1804" actId="108"/>
          <ac:spMkLst>
            <pc:docMk/>
            <pc:sldMk cId="4206219826" sldId="7219"/>
            <ac:spMk id="185" creationId="{4FB6890D-BFFD-433E-AAC5-CFF337821933}"/>
          </ac:spMkLst>
        </pc:spChg>
        <pc:spChg chg="mod">
          <ac:chgData name="Al Brooks" userId="34fc579134f071c1" providerId="LiveId" clId="{3B6C6D26-C659-4297-B61F-2769045C6DDA}" dt="2021-05-13T21:30:21.907" v="1806" actId="108"/>
          <ac:spMkLst>
            <pc:docMk/>
            <pc:sldMk cId="4206219826" sldId="7219"/>
            <ac:spMk id="188" creationId="{F711DE17-40B4-44D7-AE9B-BEDEB80DA504}"/>
          </ac:spMkLst>
        </pc:spChg>
        <pc:spChg chg="mod">
          <ac:chgData name="Al Brooks" userId="34fc579134f071c1" providerId="LiveId" clId="{3B6C6D26-C659-4297-B61F-2769045C6DDA}" dt="2021-05-13T21:30:23.562" v="1807" actId="108"/>
          <ac:spMkLst>
            <pc:docMk/>
            <pc:sldMk cId="4206219826" sldId="7219"/>
            <ac:spMk id="190" creationId="{937A5061-B5A6-4839-9C81-D25A564B4532}"/>
          </ac:spMkLst>
        </pc:spChg>
        <pc:spChg chg="mod">
          <ac:chgData name="Al Brooks" userId="34fc579134f071c1" providerId="LiveId" clId="{3B6C6D26-C659-4297-B61F-2769045C6DDA}" dt="2021-05-13T21:30:24.720" v="1808" actId="108"/>
          <ac:spMkLst>
            <pc:docMk/>
            <pc:sldMk cId="4206219826" sldId="7219"/>
            <ac:spMk id="191" creationId="{FE7B9EB7-BF4F-4D67-8953-F6E3C0A5E7FC}"/>
          </ac:spMkLst>
        </pc:spChg>
        <pc:spChg chg="mod">
          <ac:chgData name="Al Brooks" userId="34fc579134f071c1" providerId="LiveId" clId="{3B6C6D26-C659-4297-B61F-2769045C6DDA}" dt="2021-05-13T21:30:32.145" v="1809" actId="108"/>
          <ac:spMkLst>
            <pc:docMk/>
            <pc:sldMk cId="4206219826" sldId="7219"/>
            <ac:spMk id="197" creationId="{F67B7E6A-6F44-4907-B166-36F7D01BCDDE}"/>
          </ac:spMkLst>
        </pc:spChg>
        <pc:spChg chg="mod">
          <ac:chgData name="Al Brooks" userId="34fc579134f071c1" providerId="LiveId" clId="{3B6C6D26-C659-4297-B61F-2769045C6DDA}" dt="2021-05-13T21:30:33.680" v="1810" actId="108"/>
          <ac:spMkLst>
            <pc:docMk/>
            <pc:sldMk cId="4206219826" sldId="7219"/>
            <ac:spMk id="201" creationId="{EC7A3ED8-E1FE-4D2E-AA33-8B3A3546B6F6}"/>
          </ac:spMkLst>
        </pc:spChg>
        <pc:spChg chg="mod">
          <ac:chgData name="Al Brooks" userId="34fc579134f071c1" providerId="LiveId" clId="{3B6C6D26-C659-4297-B61F-2769045C6DDA}" dt="2021-05-13T21:30:56.283" v="1813" actId="108"/>
          <ac:spMkLst>
            <pc:docMk/>
            <pc:sldMk cId="4206219826" sldId="7219"/>
            <ac:spMk id="203" creationId="{1258510B-FB6A-49A8-B0AB-E3438DE0F3A1}"/>
          </ac:spMkLst>
        </pc:spChg>
        <pc:spChg chg="mod">
          <ac:chgData name="Al Brooks" userId="34fc579134f071c1" providerId="LiveId" clId="{3B6C6D26-C659-4297-B61F-2769045C6DDA}" dt="2021-05-13T21:30:36.036" v="1811" actId="108"/>
          <ac:spMkLst>
            <pc:docMk/>
            <pc:sldMk cId="4206219826" sldId="7219"/>
            <ac:spMk id="206" creationId="{9B6FBE86-9197-4399-8093-01620F7B0703}"/>
          </ac:spMkLst>
        </pc:spChg>
        <pc:spChg chg="mod">
          <ac:chgData name="Al Brooks" userId="34fc579134f071c1" providerId="LiveId" clId="{3B6C6D26-C659-4297-B61F-2769045C6DDA}" dt="2021-05-13T21:30:37.120" v="1812" actId="108"/>
          <ac:spMkLst>
            <pc:docMk/>
            <pc:sldMk cId="4206219826" sldId="7219"/>
            <ac:spMk id="207" creationId="{B5F37F85-7F08-43AE-A52B-BFA5915FE059}"/>
          </ac:spMkLst>
        </pc:spChg>
        <pc:spChg chg="add mod">
          <ac:chgData name="Al Brooks" userId="34fc579134f071c1" providerId="LiveId" clId="{3B6C6D26-C659-4297-B61F-2769045C6DDA}" dt="2021-05-13T21:37:05.046" v="1972" actId="13926"/>
          <ac:spMkLst>
            <pc:docMk/>
            <pc:sldMk cId="4206219826" sldId="7219"/>
            <ac:spMk id="210" creationId="{D73A0703-5DEE-4716-808E-7BB183BFAEA8}"/>
          </ac:spMkLst>
        </pc:spChg>
        <pc:spChg chg="add mod">
          <ac:chgData name="Al Brooks" userId="34fc579134f071c1" providerId="LiveId" clId="{3B6C6D26-C659-4297-B61F-2769045C6DDA}" dt="2021-05-13T20:53:00.303" v="1206"/>
          <ac:spMkLst>
            <pc:docMk/>
            <pc:sldMk cId="4206219826" sldId="7219"/>
            <ac:spMk id="211" creationId="{B5F78A81-289C-464B-92EE-E062DA29C012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3T21:38:57.557" v="1998" actId="478"/>
          <ac:spMkLst>
            <pc:docMk/>
            <pc:sldMk cId="4206219826" sldId="7219"/>
            <ac:spMk id="215" creationId="{38A57D53-D512-445D-9B9C-C439C628D974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21" creationId="{30F090F4-9714-4AE1-9EBE-715237E6BC17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26" creationId="{778D5133-546B-4964-A360-592C15D553F2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27" creationId="{DCAD7634-8946-433E-BA3D-FB854017839F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28" creationId="{FE0624C9-9E71-4E1F-B77C-916CC11C94A2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29" creationId="{4A242963-52D8-4316-BEA1-8C2BF3566A76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30" creationId="{6E0F37D5-534F-4713-A974-2083732843ED}"/>
          </ac:spMkLst>
        </pc:spChg>
        <pc:spChg chg="add del mod">
          <ac:chgData name="Al Brooks" userId="34fc579134f071c1" providerId="LiveId" clId="{3B6C6D26-C659-4297-B61F-2769045C6DDA}" dt="2021-05-13T21:14:26.084" v="1278"/>
          <ac:spMkLst>
            <pc:docMk/>
            <pc:sldMk cId="4206219826" sldId="7219"/>
            <ac:spMk id="231" creationId="{9BE8F701-CD71-4C04-909D-109E02C9632C}"/>
          </ac:spMkLst>
        </pc:spChg>
        <pc:spChg chg="add mod">
          <ac:chgData name="Al Brooks" userId="34fc579134f071c1" providerId="LiveId" clId="{3B6C6D26-C659-4297-B61F-2769045C6DDA}" dt="2021-05-13T21:37:32.105" v="1979" actId="1076"/>
          <ac:spMkLst>
            <pc:docMk/>
            <pc:sldMk cId="4206219826" sldId="7219"/>
            <ac:spMk id="232" creationId="{89520C5E-6173-468A-A2A4-70BEDE448FB7}"/>
          </ac:spMkLst>
        </pc:spChg>
        <pc:spChg chg="add mod">
          <ac:chgData name="Al Brooks" userId="34fc579134f071c1" providerId="LiveId" clId="{3B6C6D26-C659-4297-B61F-2769045C6DDA}" dt="2021-05-13T21:38:51.694" v="1997" actId="13926"/>
          <ac:spMkLst>
            <pc:docMk/>
            <pc:sldMk cId="4206219826" sldId="7219"/>
            <ac:spMk id="233" creationId="{5099E4B4-B5CF-46F6-BE73-968BC1F4D775}"/>
          </ac:spMkLst>
        </pc:spChg>
        <pc:spChg chg="add mod">
          <ac:chgData name="Al Brooks" userId="34fc579134f071c1" providerId="LiveId" clId="{3B6C6D26-C659-4297-B61F-2769045C6DDA}" dt="2021-05-13T21:38:38.190" v="1994" actId="1076"/>
          <ac:spMkLst>
            <pc:docMk/>
            <pc:sldMk cId="4206219826" sldId="7219"/>
            <ac:spMk id="234" creationId="{99643F3B-5662-4A42-915D-EA3093BB3E2B}"/>
          </ac:spMkLst>
        </pc:spChg>
        <pc:spChg chg="add mod">
          <ac:chgData name="Al Brooks" userId="34fc579134f071c1" providerId="LiveId" clId="{3B6C6D26-C659-4297-B61F-2769045C6DDA}" dt="2021-05-13T21:23:00.919" v="1497" actId="14100"/>
          <ac:spMkLst>
            <pc:docMk/>
            <pc:sldMk cId="4206219826" sldId="7219"/>
            <ac:spMk id="236" creationId="{5E0CF68D-4A02-415E-AB0F-ED9E71DFBA0A}"/>
          </ac:spMkLst>
        </pc:spChg>
        <pc:spChg chg="add mod">
          <ac:chgData name="Al Brooks" userId="34fc579134f071c1" providerId="LiveId" clId="{3B6C6D26-C659-4297-B61F-2769045C6DDA}" dt="2021-05-13T21:28:48.496" v="1713" actId="1076"/>
          <ac:spMkLst>
            <pc:docMk/>
            <pc:sldMk cId="4206219826" sldId="7219"/>
            <ac:spMk id="239" creationId="{E31218B5-1105-48A6-A644-6D610797C382}"/>
          </ac:spMkLst>
        </pc:spChg>
        <pc:spChg chg="add mod">
          <ac:chgData name="Al Brooks" userId="34fc579134f071c1" providerId="LiveId" clId="{3B6C6D26-C659-4297-B61F-2769045C6DDA}" dt="2021-05-13T21:38:21.328" v="1991" actId="13926"/>
          <ac:spMkLst>
            <pc:docMk/>
            <pc:sldMk cId="4206219826" sldId="7219"/>
            <ac:spMk id="240" creationId="{AEFACB71-05FC-4E79-BE0C-10BA7FE37673}"/>
          </ac:spMkLst>
        </pc:spChg>
        <pc:spChg chg="add mod">
          <ac:chgData name="Al Brooks" userId="34fc579134f071c1" providerId="LiveId" clId="{3B6C6D26-C659-4297-B61F-2769045C6DDA}" dt="2021-05-13T21:37:53.668" v="1985" actId="14100"/>
          <ac:spMkLst>
            <pc:docMk/>
            <pc:sldMk cId="4206219826" sldId="7219"/>
            <ac:spMk id="243" creationId="{E8A9CE70-4978-46A9-A1FF-A4463C946F6A}"/>
          </ac:spMkLst>
        </pc:spChg>
        <pc:spChg chg="add mod">
          <ac:chgData name="Al Brooks" userId="34fc579134f071c1" providerId="LiveId" clId="{3B6C6D26-C659-4297-B61F-2769045C6DDA}" dt="2021-05-13T21:38:28.305" v="1993" actId="13926"/>
          <ac:spMkLst>
            <pc:docMk/>
            <pc:sldMk cId="4206219826" sldId="7219"/>
            <ac:spMk id="245" creationId="{DC058733-C105-4516-99C3-D4B06F1DFBCF}"/>
          </ac:spMkLst>
        </pc:spChg>
        <pc:picChg chg="mod">
          <ac:chgData name="Al Brooks" userId="34fc579134f071c1" providerId="LiveId" clId="{3B6C6D26-C659-4297-B61F-2769045C6DDA}" dt="2021-05-13T21:15:21.493" v="1285" actId="1076"/>
          <ac:picMkLst>
            <pc:docMk/>
            <pc:sldMk cId="4206219826" sldId="7219"/>
            <ac:picMk id="3" creationId="{2D50296F-6C34-4701-8B18-FC9BDD279AEE}"/>
          </ac:picMkLst>
        </pc:pic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57" creationId="{14E4FAA3-5C06-45D6-B666-B2B730D5F92C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163" creationId="{ACCA4E60-9F40-40CD-8BFE-92D35F8163F5}"/>
          </ac:cxnSpMkLst>
        </pc:cxnChg>
        <pc:cxnChg chg="mod">
          <ac:chgData name="Al Brooks" userId="34fc579134f071c1" providerId="LiveId" clId="{3B6C6D26-C659-4297-B61F-2769045C6DDA}" dt="2021-05-13T21:33:32.447" v="1918" actId="1036"/>
          <ac:cxnSpMkLst>
            <pc:docMk/>
            <pc:sldMk cId="4206219826" sldId="7219"/>
            <ac:cxnSpMk id="180" creationId="{F832603A-4186-48B5-AC19-7CCFF4BF819E}"/>
          </ac:cxnSpMkLst>
        </pc:cxnChg>
        <pc:cxnChg chg="add mod">
          <ac:chgData name="Al Brooks" userId="34fc579134f071c1" providerId="LiveId" clId="{3B6C6D26-C659-4297-B61F-2769045C6DDA}" dt="2021-05-13T20:53:45.781" v="1221" actId="1076"/>
          <ac:cxnSpMkLst>
            <pc:docMk/>
            <pc:sldMk cId="4206219826" sldId="7219"/>
            <ac:cxnSpMk id="212" creationId="{8ED6E87E-F718-4F35-8174-B7DDDF797C81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216" creationId="{436930F0-105B-44C5-85AB-32BF8297DE6E}"/>
          </ac:cxnSpMkLst>
        </pc:cxnChg>
        <pc:cxnChg chg="add del mod">
          <ac:chgData name="Al Brooks" userId="34fc579134f071c1" providerId="LiveId" clId="{3B6C6D26-C659-4297-B61F-2769045C6DDA}" dt="2021-05-13T21:14:26.084" v="1278"/>
          <ac:cxnSpMkLst>
            <pc:docMk/>
            <pc:sldMk cId="4206219826" sldId="7219"/>
            <ac:cxnSpMk id="217" creationId="{478AF123-BD31-4F20-BB55-31B448B6CCF7}"/>
          </ac:cxnSpMkLst>
        </pc:cxnChg>
        <pc:cxnChg chg="add del mod">
          <ac:chgData name="Al Brooks" userId="34fc579134f071c1" providerId="LiveId" clId="{3B6C6D26-C659-4297-B61F-2769045C6DDA}" dt="2021-05-13T21:14:26.084" v="1278"/>
          <ac:cxnSpMkLst>
            <pc:docMk/>
            <pc:sldMk cId="4206219826" sldId="7219"/>
            <ac:cxnSpMk id="218" creationId="{A4DB24E4-C6C6-4045-9F04-1E20AFBFC1AA}"/>
          </ac:cxnSpMkLst>
        </pc:cxnChg>
        <pc:cxnChg chg="add del mod">
          <ac:chgData name="Al Brooks" userId="34fc579134f071c1" providerId="LiveId" clId="{3B6C6D26-C659-4297-B61F-2769045C6DDA}" dt="2021-05-13T21:14:26.084" v="1278"/>
          <ac:cxnSpMkLst>
            <pc:docMk/>
            <pc:sldMk cId="4206219826" sldId="7219"/>
            <ac:cxnSpMk id="219" creationId="{AFE49252-2DFB-47FA-ACAE-4B93C9742F92}"/>
          </ac:cxnSpMkLst>
        </pc:cxnChg>
        <pc:cxnChg chg="add del mod">
          <ac:chgData name="Al Brooks" userId="34fc579134f071c1" providerId="LiveId" clId="{3B6C6D26-C659-4297-B61F-2769045C6DDA}" dt="2021-05-13T21:14:26.084" v="1278"/>
          <ac:cxnSpMkLst>
            <pc:docMk/>
            <pc:sldMk cId="4206219826" sldId="7219"/>
            <ac:cxnSpMk id="220" creationId="{39E61DFC-86B2-4510-90D4-18D6391438D8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3T21:38:57.557" v="1998" actId="478"/>
          <ac:cxnSpMkLst>
            <pc:docMk/>
            <pc:sldMk cId="4206219826" sldId="7219"/>
            <ac:cxnSpMk id="225" creationId="{A625811E-C1DE-4E15-B834-5A89506347CD}"/>
          </ac:cxnSpMkLst>
        </pc:cxnChg>
        <pc:cxnChg chg="add mod">
          <ac:chgData name="Al Brooks" userId="34fc579134f071c1" providerId="LiveId" clId="{3B6C6D26-C659-4297-B61F-2769045C6DDA}" dt="2021-05-13T21:22:26.216" v="1443" actId="14100"/>
          <ac:cxnSpMkLst>
            <pc:docMk/>
            <pc:sldMk cId="4206219826" sldId="7219"/>
            <ac:cxnSpMk id="235" creationId="{71E98E90-7AA9-4A30-8904-C9A24015E844}"/>
          </ac:cxnSpMkLst>
        </pc:cxnChg>
        <pc:cxnChg chg="add mod">
          <ac:chgData name="Al Brooks" userId="34fc579134f071c1" providerId="LiveId" clId="{3B6C6D26-C659-4297-B61F-2769045C6DDA}" dt="2021-05-13T21:24:12.958" v="1581" actId="108"/>
          <ac:cxnSpMkLst>
            <pc:docMk/>
            <pc:sldMk cId="4206219826" sldId="7219"/>
            <ac:cxnSpMk id="237" creationId="{ECA06298-51EA-46DF-B499-27B99560C758}"/>
          </ac:cxnSpMkLst>
        </pc:cxnChg>
        <pc:cxnChg chg="add mod">
          <ac:chgData name="Al Brooks" userId="34fc579134f071c1" providerId="LiveId" clId="{3B6C6D26-C659-4297-B61F-2769045C6DDA}" dt="2021-05-13T21:28:24.759" v="1698" actId="1076"/>
          <ac:cxnSpMkLst>
            <pc:docMk/>
            <pc:sldMk cId="4206219826" sldId="7219"/>
            <ac:cxnSpMk id="238" creationId="{D0B11D61-6CBC-4D9C-830A-862517EB8982}"/>
          </ac:cxnSpMkLst>
        </pc:cxnChg>
        <pc:cxnChg chg="add mod">
          <ac:chgData name="Al Brooks" userId="34fc579134f071c1" providerId="LiveId" clId="{3B6C6D26-C659-4297-B61F-2769045C6DDA}" dt="2021-05-13T21:29:59.005" v="1800" actId="14100"/>
          <ac:cxnSpMkLst>
            <pc:docMk/>
            <pc:sldMk cId="4206219826" sldId="7219"/>
            <ac:cxnSpMk id="241" creationId="{0ED04F19-49E7-4981-90BC-67BBBB53917E}"/>
          </ac:cxnSpMkLst>
        </pc:cxnChg>
        <pc:cxnChg chg="add mod">
          <ac:chgData name="Al Brooks" userId="34fc579134f071c1" providerId="LiveId" clId="{3B6C6D26-C659-4297-B61F-2769045C6DDA}" dt="2021-05-13T21:31:08.540" v="1815" actId="14100"/>
          <ac:cxnSpMkLst>
            <pc:docMk/>
            <pc:sldMk cId="4206219826" sldId="7219"/>
            <ac:cxnSpMk id="242" creationId="{69D98682-2EE8-4F71-BA5B-B42907445AC4}"/>
          </ac:cxnSpMkLst>
        </pc:cxnChg>
        <pc:cxnChg chg="add mod">
          <ac:chgData name="Al Brooks" userId="34fc579134f071c1" providerId="LiveId" clId="{3B6C6D26-C659-4297-B61F-2769045C6DDA}" dt="2021-05-13T21:32:23.205" v="1891" actId="14100"/>
          <ac:cxnSpMkLst>
            <pc:docMk/>
            <pc:sldMk cId="4206219826" sldId="7219"/>
            <ac:cxnSpMk id="244" creationId="{40F930D5-16EF-4109-A91E-17B36391C5F9}"/>
          </ac:cxnSpMkLst>
        </pc:cxnChg>
        <pc:cxnChg chg="add del mod">
          <ac:chgData name="Al Brooks" userId="34fc579134f071c1" providerId="LiveId" clId="{3B6C6D26-C659-4297-B61F-2769045C6DDA}" dt="2021-05-13T21:34:36.958" v="1965" actId="478"/>
          <ac:cxnSpMkLst>
            <pc:docMk/>
            <pc:sldMk cId="4206219826" sldId="7219"/>
            <ac:cxnSpMk id="246" creationId="{1B0E4DF9-A081-45C7-B14E-206E0F5C51BF}"/>
          </ac:cxnSpMkLst>
        </pc:cxnChg>
        <pc:cxnChg chg="add mod">
          <ac:chgData name="Al Brooks" userId="34fc579134f071c1" providerId="LiveId" clId="{3B6C6D26-C659-4297-B61F-2769045C6DDA}" dt="2021-05-13T21:34:44.306" v="1967" actId="14100"/>
          <ac:cxnSpMkLst>
            <pc:docMk/>
            <pc:sldMk cId="4206219826" sldId="7219"/>
            <ac:cxnSpMk id="247" creationId="{908AB44C-745B-470B-8952-462942D28E11}"/>
          </ac:cxnSpMkLst>
        </pc:cxnChg>
        <pc:cxnChg chg="add mod">
          <ac:chgData name="Al Brooks" userId="34fc579134f071c1" providerId="LiveId" clId="{3B6C6D26-C659-4297-B61F-2769045C6DDA}" dt="2021-05-13T21:37:36.453" v="1980" actId="571"/>
          <ac:cxnSpMkLst>
            <pc:docMk/>
            <pc:sldMk cId="4206219826" sldId="7219"/>
            <ac:cxnSpMk id="248" creationId="{C84BBCB2-3AD0-44C2-A050-789A2F1D8727}"/>
          </ac:cxnSpMkLst>
        </pc:cxnChg>
        <pc:cxnChg chg="add mod">
          <ac:chgData name="Al Brooks" userId="34fc579134f071c1" providerId="LiveId" clId="{3B6C6D26-C659-4297-B61F-2769045C6DDA}" dt="2021-05-13T21:38:42.444" v="1995" actId="571"/>
          <ac:cxnSpMkLst>
            <pc:docMk/>
            <pc:sldMk cId="4206219826" sldId="7219"/>
            <ac:cxnSpMk id="249" creationId="{A23A64F8-3AF7-4E62-86B1-8142BF330B8B}"/>
          </ac:cxnSpMkLst>
        </pc:cxnChg>
      </pc:sldChg>
      <pc:sldChg chg="addSp modSp add mod">
        <pc:chgData name="Al Brooks" userId="34fc579134f071c1" providerId="LiveId" clId="{3B6C6D26-C659-4297-B61F-2769045C6DDA}" dt="2021-05-14T21:53:52.905" v="4956" actId="108"/>
        <pc:sldMkLst>
          <pc:docMk/>
          <pc:sldMk cId="1153804224" sldId="7220"/>
        </pc:sldMkLst>
        <pc:spChg chg="mod">
          <ac:chgData name="Al Brooks" userId="34fc579134f071c1" providerId="LiveId" clId="{3B6C6D26-C659-4297-B61F-2769045C6DDA}" dt="2021-05-13T22:54:01.087" v="2035" actId="20577"/>
          <ac:spMkLst>
            <pc:docMk/>
            <pc:sldMk cId="1153804224" sldId="7220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3T22:54:19.178" v="2067" actId="20577"/>
          <ac:spMkLst>
            <pc:docMk/>
            <pc:sldMk cId="1153804224" sldId="7220"/>
            <ac:spMk id="56" creationId="{00000000-0000-0000-0000-000000000000}"/>
          </ac:spMkLst>
        </pc:spChg>
        <pc:spChg chg="mod">
          <ac:chgData name="Al Brooks" userId="34fc579134f071c1" providerId="LiveId" clId="{3B6C6D26-C659-4297-B61F-2769045C6DDA}" dt="2021-05-13T22:54:31.975" v="2074" actId="20577"/>
          <ac:spMkLst>
            <pc:docMk/>
            <pc:sldMk cId="1153804224" sldId="7220"/>
            <ac:spMk id="57" creationId="{00000000-0000-0000-0000-000000000000}"/>
          </ac:spMkLst>
        </pc:spChg>
        <pc:spChg chg="add mod">
          <ac:chgData name="Al Brooks" userId="34fc579134f071c1" providerId="LiveId" clId="{3B6C6D26-C659-4297-B61F-2769045C6DDA}" dt="2021-05-13T23:00:56.364" v="2574" actId="20577"/>
          <ac:spMkLst>
            <pc:docMk/>
            <pc:sldMk cId="1153804224" sldId="7220"/>
            <ac:spMk id="91" creationId="{F1D8318A-9C32-4E2C-B134-3882E2867DCC}"/>
          </ac:spMkLst>
        </pc:spChg>
        <pc:spChg chg="add mod">
          <ac:chgData name="Al Brooks" userId="34fc579134f071c1" providerId="LiveId" clId="{3B6C6D26-C659-4297-B61F-2769045C6DDA}" dt="2021-05-13T23:02:26.981" v="2626" actId="1076"/>
          <ac:spMkLst>
            <pc:docMk/>
            <pc:sldMk cId="1153804224" sldId="7220"/>
            <ac:spMk id="92" creationId="{D0649C13-7BDF-4262-9527-0896991D195E}"/>
          </ac:spMkLst>
        </pc:spChg>
        <pc:spChg chg="add mod">
          <ac:chgData name="Al Brooks" userId="34fc579134f071c1" providerId="LiveId" clId="{3B6C6D26-C659-4297-B61F-2769045C6DDA}" dt="2021-05-14T21:53:45.238" v="4954" actId="108"/>
          <ac:spMkLst>
            <pc:docMk/>
            <pc:sldMk cId="1153804224" sldId="7220"/>
            <ac:spMk id="97" creationId="{80CFA148-DC43-4ED8-8CF4-A238A39B9BD5}"/>
          </ac:spMkLst>
        </pc:spChg>
        <pc:spChg chg="add mod">
          <ac:chgData name="Al Brooks" userId="34fc579134f071c1" providerId="LiveId" clId="{3B6C6D26-C659-4297-B61F-2769045C6DDA}" dt="2021-05-14T21:53:40.924" v="4953" actId="108"/>
          <ac:spMkLst>
            <pc:docMk/>
            <pc:sldMk cId="1153804224" sldId="7220"/>
            <ac:spMk id="99" creationId="{A9B8F06F-00A3-4922-9B51-A5ABBF46253D}"/>
          </ac:spMkLst>
        </pc:spChg>
        <pc:picChg chg="add mod">
          <ac:chgData name="Al Brooks" userId="34fc579134f071c1" providerId="LiveId" clId="{3B6C6D26-C659-4297-B61F-2769045C6DDA}" dt="2021-05-14T21:50:53.153" v="4896" actId="1076"/>
          <ac:picMkLst>
            <pc:docMk/>
            <pc:sldMk cId="1153804224" sldId="7220"/>
            <ac:picMk id="4" creationId="{A945AAB4-9899-4323-A3F5-4E100DBB2508}"/>
          </ac:picMkLst>
        </pc:picChg>
        <pc:picChg chg="add mod">
          <ac:chgData name="Al Brooks" userId="34fc579134f071c1" providerId="LiveId" clId="{3B6C6D26-C659-4297-B61F-2769045C6DDA}" dt="2021-05-14T21:53:17.507" v="4944" actId="1037"/>
          <ac:picMkLst>
            <pc:docMk/>
            <pc:sldMk cId="1153804224" sldId="7220"/>
            <ac:picMk id="95" creationId="{ED493536-1CE1-4631-B1D7-7025B6A04A9F}"/>
          </ac:picMkLst>
        </pc:picChg>
        <pc:cxnChg chg="mod">
          <ac:chgData name="Al Brooks" userId="34fc579134f071c1" providerId="LiveId" clId="{3B6C6D26-C659-4297-B61F-2769045C6DDA}" dt="2021-05-14T21:51:59.921" v="4903" actId="1076"/>
          <ac:cxnSpMkLst>
            <pc:docMk/>
            <pc:sldMk cId="1153804224" sldId="7220"/>
            <ac:cxnSpMk id="65" creationId="{2C4628B8-C7BC-4D6B-9A7C-F5C19283A704}"/>
          </ac:cxnSpMkLst>
        </pc:cxnChg>
        <pc:cxnChg chg="add mod">
          <ac:chgData name="Al Brooks" userId="34fc579134f071c1" providerId="LiveId" clId="{3B6C6D26-C659-4297-B61F-2769045C6DDA}" dt="2021-05-14T21:52:06.096" v="4905" actId="108"/>
          <ac:cxnSpMkLst>
            <pc:docMk/>
            <pc:sldMk cId="1153804224" sldId="7220"/>
            <ac:cxnSpMk id="93" creationId="{5A38783A-8D74-4A30-A5F6-17CCFE1EF438}"/>
          </ac:cxnSpMkLst>
        </pc:cxnChg>
        <pc:cxnChg chg="add mod">
          <ac:chgData name="Al Brooks" userId="34fc579134f071c1" providerId="LiveId" clId="{3B6C6D26-C659-4297-B61F-2769045C6DDA}" dt="2021-05-14T21:53:17.507" v="4944" actId="1037"/>
          <ac:cxnSpMkLst>
            <pc:docMk/>
            <pc:sldMk cId="1153804224" sldId="7220"/>
            <ac:cxnSpMk id="96" creationId="{1F31598F-B346-4493-AC02-341A4D17A487}"/>
          </ac:cxnSpMkLst>
        </pc:cxnChg>
        <pc:cxnChg chg="add mod">
          <ac:chgData name="Al Brooks" userId="34fc579134f071c1" providerId="LiveId" clId="{3B6C6D26-C659-4297-B61F-2769045C6DDA}" dt="2021-05-14T21:53:49.537" v="4955" actId="108"/>
          <ac:cxnSpMkLst>
            <pc:docMk/>
            <pc:sldMk cId="1153804224" sldId="7220"/>
            <ac:cxnSpMk id="98" creationId="{3CF0B28E-695E-4044-B41C-4979EBC7FB3D}"/>
          </ac:cxnSpMkLst>
        </pc:cxnChg>
        <pc:cxnChg chg="add mod">
          <ac:chgData name="Al Brooks" userId="34fc579134f071c1" providerId="LiveId" clId="{3B6C6D26-C659-4297-B61F-2769045C6DDA}" dt="2021-05-14T21:53:52.905" v="4956" actId="108"/>
          <ac:cxnSpMkLst>
            <pc:docMk/>
            <pc:sldMk cId="1153804224" sldId="7220"/>
            <ac:cxnSpMk id="100" creationId="{A337D609-E85F-4601-8A87-B48070880F6A}"/>
          </ac:cxnSpMkLst>
        </pc:cxnChg>
      </pc:sldChg>
      <pc:sldChg chg="modSp add del mod">
        <pc:chgData name="Al Brooks" userId="34fc579134f071c1" providerId="LiveId" clId="{3B6C6D26-C659-4297-B61F-2769045C6DDA}" dt="2021-05-17T21:04:37.848" v="6657" actId="47"/>
        <pc:sldMkLst>
          <pc:docMk/>
          <pc:sldMk cId="790628574" sldId="7221"/>
        </pc:sldMkLst>
        <pc:spChg chg="mod">
          <ac:chgData name="Al Brooks" userId="34fc579134f071c1" providerId="LiveId" clId="{3B6C6D26-C659-4297-B61F-2769045C6DDA}" dt="2021-05-17T20:41:59.685" v="6340"/>
          <ac:spMkLst>
            <pc:docMk/>
            <pc:sldMk cId="790628574" sldId="7221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0:34:55.375" v="3182" actId="20577"/>
          <ac:spMkLst>
            <pc:docMk/>
            <pc:sldMk cId="790628574" sldId="7221"/>
            <ac:spMk id="21" creationId="{D800B438-E78B-4C04-8812-E548DC25F1FB}"/>
          </ac:spMkLst>
        </pc:spChg>
      </pc:sldChg>
      <pc:sldChg chg="addSp delSp modSp add del mod modClrScheme chgLayout">
        <pc:chgData name="Al Brooks" userId="34fc579134f071c1" providerId="LiveId" clId="{3B6C6D26-C659-4297-B61F-2769045C6DDA}" dt="2021-05-17T20:41:24.548" v="6300" actId="47"/>
        <pc:sldMkLst>
          <pc:docMk/>
          <pc:sldMk cId="16556739" sldId="7222"/>
        </pc:sldMkLst>
        <pc:spChg chg="mod ord">
          <ac:chgData name="Al Brooks" userId="34fc579134f071c1" providerId="LiveId" clId="{3B6C6D26-C659-4297-B61F-2769045C6DDA}" dt="2021-05-14T20:46:35.259" v="3605"/>
          <ac:spMkLst>
            <pc:docMk/>
            <pc:sldMk cId="16556739" sldId="7222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4T20:47:05.858" v="3611" actId="1076"/>
          <ac:spMkLst>
            <pc:docMk/>
            <pc:sldMk cId="16556739" sldId="7222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156" creationId="{90737D70-5292-4114-B1A5-9CFE7025F18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66" creationId="{0D8869BF-BCBC-414B-8201-82D465CD956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67" creationId="{2A0A13DD-D8E7-4B55-B579-36C487E6076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68" creationId="{9FF4446D-98D3-4C32-A827-78B9FF8C8FC6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69" creationId="{A1D3AC9A-B14F-4B71-B0B3-F1D2758430C3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0" creationId="{FC697CDD-6B10-45CE-BCA4-B43F48B24F79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1" creationId="{8AB83BCB-9D0E-453E-8237-E703BA0D8B23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2" creationId="{F7042267-340F-45B7-85D3-2F4038857D5C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3" creationId="{B0323F37-EFF1-49E2-BE23-3C37712F645D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4" creationId="{AC33960A-E874-44F0-94F8-7EDF3B4EB81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5" creationId="{D09DF86A-932F-4789-9A29-9D2E5DD57616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6" creationId="{1D275AE9-DE8F-4829-9248-3C34EBA93652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7" creationId="{6099EE0B-E4DF-4637-AF62-554E615CFCA8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8" creationId="{98B3E543-E77A-4BCE-A20B-EAFBAE47ADC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79" creationId="{41B14024-DA68-4023-9F33-B811556EB82D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0" creationId="{22893581-F7F8-435C-97CB-2143E6BC1F28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1" creationId="{4174C72E-D447-4F9C-B811-282ECB2A2D3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2" creationId="{0800AB5A-B984-4A9F-B1F2-9D6345291F50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3" creationId="{0E8356A2-EFE4-4C17-A32D-5965CF963AF8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4" creationId="{1E565624-27A4-420E-9048-4A7B05008CB2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5" creationId="{096C89AE-C5A0-4A81-A043-7A5D1A5E6266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6" creationId="{A00EDFEC-F016-48AB-BBA4-10773A49406B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7" creationId="{37571456-8943-409B-9614-6B634C4C9990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8" creationId="{31FA0438-2E9F-48F9-B3AD-6B8914A6AE18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89" creationId="{CF452761-2C9D-4E2F-8065-AE774B5F7095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90" creationId="{41DFA84B-4AFF-454F-81E0-E47F3B929097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92" creationId="{733CA4D4-BB94-41EE-BD96-98CB190C80E8}"/>
          </ac:spMkLst>
        </pc:spChg>
        <pc:spChg chg="del mod">
          <ac:chgData name="Al Brooks" userId="34fc579134f071c1" providerId="LiveId" clId="{3B6C6D26-C659-4297-B61F-2769045C6DDA}" dt="2021-05-14T20:47:00.264" v="3609" actId="478"/>
          <ac:spMkLst>
            <pc:docMk/>
            <pc:sldMk cId="16556739" sldId="7222"/>
            <ac:spMk id="193" creationId="{6F132D62-EB69-432F-B8C8-CC4328C52964}"/>
          </ac:spMkLst>
        </pc:spChg>
        <pc:spChg chg="add mod">
          <ac:chgData name="Al Brooks" userId="34fc579134f071c1" providerId="LiveId" clId="{3B6C6D26-C659-4297-B61F-2769045C6DDA}" dt="2021-05-14T20:46:46.342" v="3606"/>
          <ac:spMkLst>
            <pc:docMk/>
            <pc:sldMk cId="16556739" sldId="7222"/>
            <ac:spMk id="195" creationId="{AB96811E-DFD5-48CF-A507-31796E929176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5T00:38:31.954" v="5911" actId="478"/>
          <ac:spMkLst>
            <pc:docMk/>
            <pc:sldMk cId="16556739" sldId="7222"/>
            <ac:spMk id="215" creationId="{38A57D53-D512-445D-9B9C-C439C628D974}"/>
          </ac:spMkLst>
        </pc:spChg>
        <pc:picChg chg="del mod modCrop">
          <ac:chgData name="Al Brooks" userId="34fc579134f071c1" providerId="LiveId" clId="{3B6C6D26-C659-4297-B61F-2769045C6DDA}" dt="2021-05-14T20:46:52.837" v="3608" actId="21"/>
          <ac:picMkLst>
            <pc:docMk/>
            <pc:sldMk cId="16556739" sldId="7222"/>
            <ac:picMk id="3" creationId="{A8547512-313D-44E8-9F92-6C4F25BF7EE5}"/>
          </ac:picMkLst>
        </pc:picChg>
        <pc:picChg chg="add mod">
          <ac:chgData name="Al Brooks" userId="34fc579134f071c1" providerId="LiveId" clId="{3B6C6D26-C659-4297-B61F-2769045C6DDA}" dt="2021-05-14T20:47:02.314" v="3610"/>
          <ac:picMkLst>
            <pc:docMk/>
            <pc:sldMk cId="16556739" sldId="7222"/>
            <ac:picMk id="196" creationId="{1E1A3E57-9773-4437-AF52-9DC1A573EEF2}"/>
          </ac:picMkLst>
        </pc:pic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57" creationId="{14E4FAA3-5C06-45D6-B666-B2B730D5F92C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58" creationId="{66EEBD99-2CEC-47BD-AECE-8C9BF96E4358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59" creationId="{4B48B5C4-0622-4C2D-99D9-F4646B845096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60" creationId="{25997312-876B-4F2B-82CA-228E20A5D3D9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61" creationId="{B02B30F6-C73E-4CC8-8B7E-301CAA8E4C71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62" creationId="{4560BCF6-B109-4BD3-9A02-8BAF7063B05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163" creationId="{ACCA4E60-9F40-40CD-8BFE-92D35F8163F5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64" creationId="{81BCB75F-A495-4046-91F8-BF70F45B8AD7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65" creationId="{9545B726-2C03-40BE-9FF7-9ABF13925016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91" creationId="{18B72261-2121-44C0-A529-3C8D62E799F1}"/>
          </ac:cxnSpMkLst>
        </pc:cxnChg>
        <pc:cxnChg chg="del mod">
          <ac:chgData name="Al Brooks" userId="34fc579134f071c1" providerId="LiveId" clId="{3B6C6D26-C659-4297-B61F-2769045C6DDA}" dt="2021-05-14T20:47:00.264" v="3609" actId="478"/>
          <ac:cxnSpMkLst>
            <pc:docMk/>
            <pc:sldMk cId="16556739" sldId="7222"/>
            <ac:cxnSpMk id="194" creationId="{AD0B94A1-E8C9-427D-906A-61A8223C7A50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216" creationId="{436930F0-105B-44C5-85AB-32BF8297DE6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5T00:38:31.954" v="5911" actId="478"/>
          <ac:cxnSpMkLst>
            <pc:docMk/>
            <pc:sldMk cId="16556739" sldId="7222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3B6C6D26-C659-4297-B61F-2769045C6DDA}" dt="2021-05-19T19:19:15.952" v="10078" actId="47"/>
        <pc:sldMkLst>
          <pc:docMk/>
          <pc:sldMk cId="1185498761" sldId="7222"/>
        </pc:sldMkLst>
        <pc:spChg chg="mod">
          <ac:chgData name="Al Brooks" userId="34fc579134f071c1" providerId="LiveId" clId="{3B6C6D26-C659-4297-B61F-2769045C6DDA}" dt="2021-05-18T20:29:22.094" v="8911" actId="20577"/>
          <ac:spMkLst>
            <pc:docMk/>
            <pc:sldMk cId="1185498761" sldId="7222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7T20:41:31.716" v="6303" actId="20577"/>
          <ac:spMkLst>
            <pc:docMk/>
            <pc:sldMk cId="1185498761" sldId="7222"/>
            <ac:spMk id="21" creationId="{D800B438-E78B-4C04-8812-E548DC25F1FB}"/>
          </ac:spMkLst>
        </pc:spChg>
        <pc:spChg chg="add mod">
          <ac:chgData name="Al Brooks" userId="34fc579134f071c1" providerId="LiveId" clId="{3B6C6D26-C659-4297-B61F-2769045C6DDA}" dt="2021-05-18T20:34:36.096" v="8963" actId="571"/>
          <ac:spMkLst>
            <pc:docMk/>
            <pc:sldMk cId="1185498761" sldId="7222"/>
            <ac:spMk id="177" creationId="{4A84D24E-AF85-4B85-A83E-9CF1B1065C38}"/>
          </ac:spMkLst>
        </pc:spChg>
        <pc:spChg chg="add mod">
          <ac:chgData name="Al Brooks" userId="34fc579134f071c1" providerId="LiveId" clId="{3B6C6D26-C659-4297-B61F-2769045C6DDA}" dt="2021-05-18T20:34:38.575" v="8964" actId="571"/>
          <ac:spMkLst>
            <pc:docMk/>
            <pc:sldMk cId="1185498761" sldId="7222"/>
            <ac:spMk id="178" creationId="{FEB48893-06BF-4321-A8A0-97E141855026}"/>
          </ac:spMkLst>
        </pc:spChg>
        <pc:spChg chg="add mod">
          <ac:chgData name="Al Brooks" userId="34fc579134f071c1" providerId="LiveId" clId="{3B6C6D26-C659-4297-B61F-2769045C6DDA}" dt="2021-05-18T20:34:41.066" v="8965" actId="571"/>
          <ac:spMkLst>
            <pc:docMk/>
            <pc:sldMk cId="1185498761" sldId="7222"/>
            <ac:spMk id="179" creationId="{9CB7F375-2C3C-4628-BFDC-5E8CC1B755C3}"/>
          </ac:spMkLst>
        </pc:spChg>
        <pc:spChg chg="add mod">
          <ac:chgData name="Al Brooks" userId="34fc579134f071c1" providerId="LiveId" clId="{3B6C6D26-C659-4297-B61F-2769045C6DDA}" dt="2021-05-18T20:34:45.119" v="8966" actId="571"/>
          <ac:spMkLst>
            <pc:docMk/>
            <pc:sldMk cId="1185498761" sldId="7222"/>
            <ac:spMk id="180" creationId="{B00E42AC-CA6D-4947-BA8C-A561B65FDDC0}"/>
          </ac:spMkLst>
        </pc:spChg>
        <pc:spChg chg="add mod">
          <ac:chgData name="Al Brooks" userId="34fc579134f071c1" providerId="LiveId" clId="{3B6C6D26-C659-4297-B61F-2769045C6DDA}" dt="2021-05-18T20:34:48.699" v="8967" actId="571"/>
          <ac:spMkLst>
            <pc:docMk/>
            <pc:sldMk cId="1185498761" sldId="7222"/>
            <ac:spMk id="181" creationId="{A8BB1F1B-ADB6-42BF-8939-BD5D046E0E7C}"/>
          </ac:spMkLst>
        </pc:spChg>
        <pc:spChg chg="add mod">
          <ac:chgData name="Al Brooks" userId="34fc579134f071c1" providerId="LiveId" clId="{3B6C6D26-C659-4297-B61F-2769045C6DDA}" dt="2021-05-18T20:35:03.912" v="8968" actId="571"/>
          <ac:spMkLst>
            <pc:docMk/>
            <pc:sldMk cId="1185498761" sldId="7222"/>
            <ac:spMk id="182" creationId="{1F97FFF4-6949-4CEA-9CF5-12B795AFE701}"/>
          </ac:spMkLst>
        </pc:spChg>
        <pc:spChg chg="add mod">
          <ac:chgData name="Al Brooks" userId="34fc579134f071c1" providerId="LiveId" clId="{3B6C6D26-C659-4297-B61F-2769045C6DDA}" dt="2021-05-18T20:35:06.307" v="8969" actId="571"/>
          <ac:spMkLst>
            <pc:docMk/>
            <pc:sldMk cId="1185498761" sldId="7222"/>
            <ac:spMk id="183" creationId="{32BE1BAE-861C-4CE1-A75A-4D5A3DE2836F}"/>
          </ac:spMkLst>
        </pc:spChg>
        <pc:spChg chg="add mod">
          <ac:chgData name="Al Brooks" userId="34fc579134f071c1" providerId="LiveId" clId="{3B6C6D26-C659-4297-B61F-2769045C6DDA}" dt="2021-05-18T20:35:12.278" v="8970" actId="571"/>
          <ac:spMkLst>
            <pc:docMk/>
            <pc:sldMk cId="1185498761" sldId="7222"/>
            <ac:spMk id="184" creationId="{93E2E68A-9870-47E4-8EA6-BF4E11E71200}"/>
          </ac:spMkLst>
        </pc:spChg>
        <pc:spChg chg="add mod">
          <ac:chgData name="Al Brooks" userId="34fc579134f071c1" providerId="LiveId" clId="{3B6C6D26-C659-4297-B61F-2769045C6DDA}" dt="2021-05-18T20:35:14.564" v="8971" actId="571"/>
          <ac:spMkLst>
            <pc:docMk/>
            <pc:sldMk cId="1185498761" sldId="7222"/>
            <ac:spMk id="185" creationId="{57E9C35F-1996-453C-8654-C71808F92A23}"/>
          </ac:spMkLst>
        </pc:spChg>
        <pc:spChg chg="add mod">
          <ac:chgData name="Al Brooks" userId="34fc579134f071c1" providerId="LiveId" clId="{3B6C6D26-C659-4297-B61F-2769045C6DDA}" dt="2021-05-18T20:35:26.257" v="8976" actId="1076"/>
          <ac:spMkLst>
            <pc:docMk/>
            <pc:sldMk cId="1185498761" sldId="7222"/>
            <ac:spMk id="186" creationId="{715A635B-FA7E-4256-B6DE-30A14AE46264}"/>
          </ac:spMkLst>
        </pc:spChg>
        <pc:spChg chg="add mod">
          <ac:chgData name="Al Brooks" userId="34fc579134f071c1" providerId="LiveId" clId="{3B6C6D26-C659-4297-B61F-2769045C6DDA}" dt="2021-05-18T20:37:59.213" v="9007" actId="1076"/>
          <ac:spMkLst>
            <pc:docMk/>
            <pc:sldMk cId="1185498761" sldId="7222"/>
            <ac:spMk id="187" creationId="{2405263D-7F3D-43DF-B0F3-0FFC8B80BCA6}"/>
          </ac:spMkLst>
        </pc:spChg>
        <pc:spChg chg="add mod">
          <ac:chgData name="Al Brooks" userId="34fc579134f071c1" providerId="LiveId" clId="{3B6C6D26-C659-4297-B61F-2769045C6DDA}" dt="2021-05-18T20:35:21.571" v="8974" actId="571"/>
          <ac:spMkLst>
            <pc:docMk/>
            <pc:sldMk cId="1185498761" sldId="7222"/>
            <ac:spMk id="188" creationId="{A3CA7CA9-15B6-49B8-8A13-1ACFCD949C19}"/>
          </ac:spMkLst>
        </pc:spChg>
        <pc:spChg chg="add mod">
          <ac:chgData name="Al Brooks" userId="34fc579134f071c1" providerId="LiveId" clId="{3B6C6D26-C659-4297-B61F-2769045C6DDA}" dt="2021-05-18T20:35:29.727" v="8977" actId="571"/>
          <ac:spMkLst>
            <pc:docMk/>
            <pc:sldMk cId="1185498761" sldId="7222"/>
            <ac:spMk id="189" creationId="{76AA8F71-31B3-4EC3-BB72-9C722E92249E}"/>
          </ac:spMkLst>
        </pc:spChg>
        <pc:spChg chg="add mod">
          <ac:chgData name="Al Brooks" userId="34fc579134f071c1" providerId="LiveId" clId="{3B6C6D26-C659-4297-B61F-2769045C6DDA}" dt="2021-05-18T20:35:40.676" v="8978" actId="571"/>
          <ac:spMkLst>
            <pc:docMk/>
            <pc:sldMk cId="1185498761" sldId="7222"/>
            <ac:spMk id="190" creationId="{AB9907F4-AE55-4652-897C-1C2F5738B5C8}"/>
          </ac:spMkLst>
        </pc:spChg>
        <pc:spChg chg="add mod">
          <ac:chgData name="Al Brooks" userId="34fc579134f071c1" providerId="LiveId" clId="{3B6C6D26-C659-4297-B61F-2769045C6DDA}" dt="2021-05-18T20:35:44.116" v="8979" actId="571"/>
          <ac:spMkLst>
            <pc:docMk/>
            <pc:sldMk cId="1185498761" sldId="7222"/>
            <ac:spMk id="191" creationId="{07769736-C205-4B3C-B895-47FCC37187CA}"/>
          </ac:spMkLst>
        </pc:spChg>
        <pc:spChg chg="add mod">
          <ac:chgData name="Al Brooks" userId="34fc579134f071c1" providerId="LiveId" clId="{3B6C6D26-C659-4297-B61F-2769045C6DDA}" dt="2021-05-18T20:35:47.706" v="8980" actId="571"/>
          <ac:spMkLst>
            <pc:docMk/>
            <pc:sldMk cId="1185498761" sldId="7222"/>
            <ac:spMk id="192" creationId="{8FFFABE3-05D1-4DB4-983D-3164CD459F55}"/>
          </ac:spMkLst>
        </pc:spChg>
        <pc:spChg chg="add mod">
          <ac:chgData name="Al Brooks" userId="34fc579134f071c1" providerId="LiveId" clId="{3B6C6D26-C659-4297-B61F-2769045C6DDA}" dt="2021-05-18T20:35:51.058" v="8981" actId="571"/>
          <ac:spMkLst>
            <pc:docMk/>
            <pc:sldMk cId="1185498761" sldId="7222"/>
            <ac:spMk id="193" creationId="{0B007275-A2B6-4B22-8D44-64D1E87F2A07}"/>
          </ac:spMkLst>
        </pc:spChg>
        <pc:spChg chg="add mod">
          <ac:chgData name="Al Brooks" userId="34fc579134f071c1" providerId="LiveId" clId="{3B6C6D26-C659-4297-B61F-2769045C6DDA}" dt="2021-05-18T20:35:54.148" v="8982" actId="571"/>
          <ac:spMkLst>
            <pc:docMk/>
            <pc:sldMk cId="1185498761" sldId="7222"/>
            <ac:spMk id="194" creationId="{46238956-541E-4629-A339-A54707A19A98}"/>
          </ac:spMkLst>
        </pc:spChg>
        <pc:spChg chg="add mod">
          <ac:chgData name="Al Brooks" userId="34fc579134f071c1" providerId="LiveId" clId="{3B6C6D26-C659-4297-B61F-2769045C6DDA}" dt="2021-05-18T20:37:16.188" v="9004" actId="1076"/>
          <ac:spMkLst>
            <pc:docMk/>
            <pc:sldMk cId="1185498761" sldId="7222"/>
            <ac:spMk id="195" creationId="{901A819F-B8A9-4288-A9EA-20995F5EE88B}"/>
          </ac:spMkLst>
        </pc:spChg>
        <pc:spChg chg="add mod">
          <ac:chgData name="Al Brooks" userId="34fc579134f071c1" providerId="LiveId" clId="{3B6C6D26-C659-4297-B61F-2769045C6DDA}" dt="2021-05-18T20:36:07.773" v="8984" actId="571"/>
          <ac:spMkLst>
            <pc:docMk/>
            <pc:sldMk cId="1185498761" sldId="7222"/>
            <ac:spMk id="196" creationId="{0CC5D08F-04E6-4838-B469-AAEEFFDE0695}"/>
          </ac:spMkLst>
        </pc:spChg>
        <pc:spChg chg="add mod">
          <ac:chgData name="Al Brooks" userId="34fc579134f071c1" providerId="LiveId" clId="{3B6C6D26-C659-4297-B61F-2769045C6DDA}" dt="2021-05-18T20:36:10.396" v="8985" actId="571"/>
          <ac:spMkLst>
            <pc:docMk/>
            <pc:sldMk cId="1185498761" sldId="7222"/>
            <ac:spMk id="197" creationId="{41E4DD80-3034-412D-8085-5BBBF96EF511}"/>
          </ac:spMkLst>
        </pc:spChg>
        <pc:spChg chg="add mod">
          <ac:chgData name="Al Brooks" userId="34fc579134f071c1" providerId="LiveId" clId="{3B6C6D26-C659-4297-B61F-2769045C6DDA}" dt="2021-05-18T20:36:13.095" v="8986" actId="571"/>
          <ac:spMkLst>
            <pc:docMk/>
            <pc:sldMk cId="1185498761" sldId="7222"/>
            <ac:spMk id="198" creationId="{2778873D-5E58-4EDA-BEA4-2D25565C987E}"/>
          </ac:spMkLst>
        </pc:spChg>
        <pc:spChg chg="add mod">
          <ac:chgData name="Al Brooks" userId="34fc579134f071c1" providerId="LiveId" clId="{3B6C6D26-C659-4297-B61F-2769045C6DDA}" dt="2021-05-18T20:36:16.238" v="8987" actId="571"/>
          <ac:spMkLst>
            <pc:docMk/>
            <pc:sldMk cId="1185498761" sldId="7222"/>
            <ac:spMk id="199" creationId="{7268F814-901A-4174-8829-843C0925E7BF}"/>
          </ac:spMkLst>
        </pc:spChg>
        <pc:spChg chg="add mod">
          <ac:chgData name="Al Brooks" userId="34fc579134f071c1" providerId="LiveId" clId="{3B6C6D26-C659-4297-B61F-2769045C6DDA}" dt="2021-05-18T20:36:18.372" v="8988" actId="571"/>
          <ac:spMkLst>
            <pc:docMk/>
            <pc:sldMk cId="1185498761" sldId="7222"/>
            <ac:spMk id="200" creationId="{712E9FA8-EBAF-48C0-AB64-62FF8A6092E8}"/>
          </ac:spMkLst>
        </pc:spChg>
        <pc:spChg chg="add mod">
          <ac:chgData name="Al Brooks" userId="34fc579134f071c1" providerId="LiveId" clId="{3B6C6D26-C659-4297-B61F-2769045C6DDA}" dt="2021-05-18T20:36:20.950" v="8989" actId="571"/>
          <ac:spMkLst>
            <pc:docMk/>
            <pc:sldMk cId="1185498761" sldId="7222"/>
            <ac:spMk id="201" creationId="{92D1E35C-E0A8-472C-BDA9-E2624C3347B8}"/>
          </ac:spMkLst>
        </pc:spChg>
        <pc:spChg chg="add mod">
          <ac:chgData name="Al Brooks" userId="34fc579134f071c1" providerId="LiveId" clId="{3B6C6D26-C659-4297-B61F-2769045C6DDA}" dt="2021-05-18T20:36:23.237" v="8990" actId="571"/>
          <ac:spMkLst>
            <pc:docMk/>
            <pc:sldMk cId="1185498761" sldId="7222"/>
            <ac:spMk id="202" creationId="{31CC4A65-719A-454C-903D-26FF8FAE5DEB}"/>
          </ac:spMkLst>
        </pc:spChg>
        <pc:spChg chg="add del mod">
          <ac:chgData name="Al Brooks" userId="34fc579134f071c1" providerId="LiveId" clId="{3B6C6D26-C659-4297-B61F-2769045C6DDA}" dt="2021-05-18T20:36:26.869" v="8992" actId="478"/>
          <ac:spMkLst>
            <pc:docMk/>
            <pc:sldMk cId="1185498761" sldId="7222"/>
            <ac:spMk id="203" creationId="{09C56B8F-FCBF-4BE8-AAB2-2C06634FA1FD}"/>
          </ac:spMkLst>
        </pc:spChg>
        <pc:spChg chg="add mod">
          <ac:chgData name="Al Brooks" userId="34fc579134f071c1" providerId="LiveId" clId="{3B6C6D26-C659-4297-B61F-2769045C6DDA}" dt="2021-05-18T20:36:49.652" v="9002" actId="1035"/>
          <ac:spMkLst>
            <pc:docMk/>
            <pc:sldMk cId="1185498761" sldId="7222"/>
            <ac:spMk id="204" creationId="{1EE5481D-DD62-4D5D-BEFD-9BFA147F179C}"/>
          </ac:spMkLst>
        </pc:spChg>
        <pc:spChg chg="add mod">
          <ac:chgData name="Al Brooks" userId="34fc579134f071c1" providerId="LiveId" clId="{3B6C6D26-C659-4297-B61F-2769045C6DDA}" dt="2021-05-18T20:37:26.669" v="9005" actId="571"/>
          <ac:spMkLst>
            <pc:docMk/>
            <pc:sldMk cId="1185498761" sldId="7222"/>
            <ac:spMk id="205" creationId="{69589470-494B-4A9E-AB13-D34F61B4A547}"/>
          </ac:spMkLst>
        </pc:spChg>
        <pc:spChg chg="add mod">
          <ac:chgData name="Al Brooks" userId="34fc579134f071c1" providerId="LiveId" clId="{3B6C6D26-C659-4297-B61F-2769045C6DDA}" dt="2021-05-18T20:41:24.113" v="9151" actId="108"/>
          <ac:spMkLst>
            <pc:docMk/>
            <pc:sldMk cId="1185498761" sldId="7222"/>
            <ac:spMk id="207" creationId="{B002425C-5C76-4D35-8A60-71E48270BC36}"/>
          </ac:spMkLst>
        </pc:spChg>
        <pc:spChg chg="add del mod">
          <ac:chgData name="Al Brooks" userId="34fc579134f071c1" providerId="LiveId" clId="{3B6C6D26-C659-4297-B61F-2769045C6DDA}" dt="2021-05-18T21:01:37.531" v="9512" actId="478"/>
          <ac:spMkLst>
            <pc:docMk/>
            <pc:sldMk cId="1185498761" sldId="7222"/>
            <ac:spMk id="208" creationId="{2B874962-362E-4177-B4BB-F97F8AC8CFE2}"/>
          </ac:spMkLst>
        </pc:spChg>
        <pc:spChg chg="add mod">
          <ac:chgData name="Al Brooks" userId="34fc579134f071c1" providerId="LiveId" clId="{3B6C6D26-C659-4297-B61F-2769045C6DDA}" dt="2021-05-18T20:39:19.815" v="9068" actId="1076"/>
          <ac:spMkLst>
            <pc:docMk/>
            <pc:sldMk cId="1185498761" sldId="7222"/>
            <ac:spMk id="209" creationId="{32E08FFE-2CA0-479F-B6A5-8B931B9F8617}"/>
          </ac:spMkLst>
        </pc:spChg>
        <pc:spChg chg="add mod">
          <ac:chgData name="Al Brooks" userId="34fc579134f071c1" providerId="LiveId" clId="{3B6C6D26-C659-4297-B61F-2769045C6DDA}" dt="2021-05-18T20:40:13.683" v="9097" actId="1076"/>
          <ac:spMkLst>
            <pc:docMk/>
            <pc:sldMk cId="1185498761" sldId="7222"/>
            <ac:spMk id="210" creationId="{5AAF7580-D42A-4CCA-BD67-AF9BA2D6E5FE}"/>
          </ac:spMkLst>
        </pc:spChg>
        <pc:spChg chg="add mod">
          <ac:chgData name="Al Brooks" userId="34fc579134f071c1" providerId="LiveId" clId="{3B6C6D26-C659-4297-B61F-2769045C6DDA}" dt="2021-05-18T20:40:54.634" v="9107" actId="14100"/>
          <ac:spMkLst>
            <pc:docMk/>
            <pc:sldMk cId="1185498761" sldId="7222"/>
            <ac:spMk id="212" creationId="{765006F4-4C8A-4F04-9649-6C9CCDDDAED4}"/>
          </ac:spMkLst>
        </pc:spChg>
        <pc:spChg chg="add mod">
          <ac:chgData name="Al Brooks" userId="34fc579134f071c1" providerId="LiveId" clId="{3B6C6D26-C659-4297-B61F-2769045C6DDA}" dt="2021-05-18T20:41:55.041" v="9187" actId="207"/>
          <ac:spMkLst>
            <pc:docMk/>
            <pc:sldMk cId="1185498761" sldId="7222"/>
            <ac:spMk id="217" creationId="{2DA13DD2-52C4-491C-8BAE-1D7EFA983FE3}"/>
          </ac:spMkLst>
        </pc:spChg>
        <pc:spChg chg="add mod">
          <ac:chgData name="Al Brooks" userId="34fc579134f071c1" providerId="LiveId" clId="{3B6C6D26-C659-4297-B61F-2769045C6DDA}" dt="2021-05-18T20:42:12.117" v="9190" actId="14100"/>
          <ac:spMkLst>
            <pc:docMk/>
            <pc:sldMk cId="1185498761" sldId="7222"/>
            <ac:spMk id="218" creationId="{8760B32E-8CE9-4E07-9E3F-F79B143F2637}"/>
          </ac:spMkLst>
        </pc:spChg>
        <pc:spChg chg="add mod">
          <ac:chgData name="Al Brooks" userId="34fc579134f071c1" providerId="LiveId" clId="{3B6C6D26-C659-4297-B61F-2769045C6DDA}" dt="2021-05-18T20:42:32.879" v="9234" actId="1076"/>
          <ac:spMkLst>
            <pc:docMk/>
            <pc:sldMk cId="1185498761" sldId="7222"/>
            <ac:spMk id="219" creationId="{4191AF6F-9713-4F01-AF09-FD84628C4EDF}"/>
          </ac:spMkLst>
        </pc:spChg>
        <pc:spChg chg="add mod">
          <ac:chgData name="Al Brooks" userId="34fc579134f071c1" providerId="LiveId" clId="{3B6C6D26-C659-4297-B61F-2769045C6DDA}" dt="2021-05-18T20:42:56.751" v="9254" actId="207"/>
          <ac:spMkLst>
            <pc:docMk/>
            <pc:sldMk cId="1185498761" sldId="7222"/>
            <ac:spMk id="221" creationId="{2C1CB517-7562-4A9A-A29E-8B5E68FF49C9}"/>
          </ac:spMkLst>
        </pc:spChg>
        <pc:spChg chg="add mod">
          <ac:chgData name="Al Brooks" userId="34fc579134f071c1" providerId="LiveId" clId="{3B6C6D26-C659-4297-B61F-2769045C6DDA}" dt="2021-05-18T20:58:15.668" v="9500" actId="571"/>
          <ac:spMkLst>
            <pc:docMk/>
            <pc:sldMk cId="1185498761" sldId="7222"/>
            <ac:spMk id="226" creationId="{ACCC590D-4A0A-4B1B-A2F6-027FF7F20A6D}"/>
          </ac:spMkLst>
        </pc:spChg>
        <pc:spChg chg="add mod">
          <ac:chgData name="Al Brooks" userId="34fc579134f071c1" providerId="LiveId" clId="{3B6C6D26-C659-4297-B61F-2769045C6DDA}" dt="2021-05-18T21:02:14.311" v="9532" actId="6549"/>
          <ac:spMkLst>
            <pc:docMk/>
            <pc:sldMk cId="1185498761" sldId="7222"/>
            <ac:spMk id="227" creationId="{19221092-E73B-4E27-A921-E43A5D590422}"/>
          </ac:spMkLst>
        </pc:spChg>
        <pc:picChg chg="add mod">
          <ac:chgData name="Al Brooks" userId="34fc579134f071c1" providerId="LiveId" clId="{3B6C6D26-C659-4297-B61F-2769045C6DDA}" dt="2021-05-18T21:02:17.980" v="9533" actId="1076"/>
          <ac:picMkLst>
            <pc:docMk/>
            <pc:sldMk cId="1185498761" sldId="7222"/>
            <ac:picMk id="3" creationId="{D235B43C-8D8E-44F6-8471-F9EEEF7722BE}"/>
          </ac:picMkLst>
        </pc:picChg>
        <pc:cxnChg chg="add mod">
          <ac:chgData name="Al Brooks" userId="34fc579134f071c1" providerId="LiveId" clId="{3B6C6D26-C659-4297-B61F-2769045C6DDA}" dt="2021-05-18T20:29:54.606" v="8913" actId="14100"/>
          <ac:cxnSpMkLst>
            <pc:docMk/>
            <pc:sldMk cId="1185498761" sldId="7222"/>
            <ac:cxnSpMk id="158" creationId="{D2FCCBD4-6E8D-4A4D-B6DB-72DAD140F99F}"/>
          </ac:cxnSpMkLst>
        </pc:cxnChg>
        <pc:cxnChg chg="add mod">
          <ac:chgData name="Al Brooks" userId="34fc579134f071c1" providerId="LiveId" clId="{3B6C6D26-C659-4297-B61F-2769045C6DDA}" dt="2021-05-18T20:30:29.527" v="8919" actId="1076"/>
          <ac:cxnSpMkLst>
            <pc:docMk/>
            <pc:sldMk cId="1185498761" sldId="7222"/>
            <ac:cxnSpMk id="159" creationId="{13B1F4F3-5B9B-4989-85ED-8F6916184AF8}"/>
          </ac:cxnSpMkLst>
        </pc:cxnChg>
        <pc:cxnChg chg="add mod">
          <ac:chgData name="Al Brooks" userId="34fc579134f071c1" providerId="LiveId" clId="{3B6C6D26-C659-4297-B61F-2769045C6DDA}" dt="2021-05-18T20:30:40.432" v="8921" actId="14100"/>
          <ac:cxnSpMkLst>
            <pc:docMk/>
            <pc:sldMk cId="1185498761" sldId="7222"/>
            <ac:cxnSpMk id="160" creationId="{E691DAB4-D5FD-4ADF-8DFC-F2CD9F02F3F5}"/>
          </ac:cxnSpMkLst>
        </pc:cxnChg>
        <pc:cxnChg chg="add mod">
          <ac:chgData name="Al Brooks" userId="34fc579134f071c1" providerId="LiveId" clId="{3B6C6D26-C659-4297-B61F-2769045C6DDA}" dt="2021-05-18T20:30:55.897" v="8924" actId="14100"/>
          <ac:cxnSpMkLst>
            <pc:docMk/>
            <pc:sldMk cId="1185498761" sldId="7222"/>
            <ac:cxnSpMk id="161" creationId="{2CFFA93B-C7B6-4E4C-8B89-0D34D6812A27}"/>
          </ac:cxnSpMkLst>
        </pc:cxnChg>
        <pc:cxnChg chg="add mod">
          <ac:chgData name="Al Brooks" userId="34fc579134f071c1" providerId="LiveId" clId="{3B6C6D26-C659-4297-B61F-2769045C6DDA}" dt="2021-05-18T20:31:03.355" v="8926" actId="14100"/>
          <ac:cxnSpMkLst>
            <pc:docMk/>
            <pc:sldMk cId="1185498761" sldId="7222"/>
            <ac:cxnSpMk id="162" creationId="{DC2E463D-5DE6-4719-A3D0-CBE067F614D9}"/>
          </ac:cxnSpMkLst>
        </pc:cxnChg>
        <pc:cxnChg chg="add mod">
          <ac:chgData name="Al Brooks" userId="34fc579134f071c1" providerId="LiveId" clId="{3B6C6D26-C659-4297-B61F-2769045C6DDA}" dt="2021-05-18T20:31:12.324" v="8928" actId="14100"/>
          <ac:cxnSpMkLst>
            <pc:docMk/>
            <pc:sldMk cId="1185498761" sldId="7222"/>
            <ac:cxnSpMk id="164" creationId="{6F00E97C-6670-4228-ACED-BB0163864E8F}"/>
          </ac:cxnSpMkLst>
        </pc:cxnChg>
        <pc:cxnChg chg="add mod">
          <ac:chgData name="Al Brooks" userId="34fc579134f071c1" providerId="LiveId" clId="{3B6C6D26-C659-4297-B61F-2769045C6DDA}" dt="2021-05-18T20:31:22.912" v="8931" actId="14100"/>
          <ac:cxnSpMkLst>
            <pc:docMk/>
            <pc:sldMk cId="1185498761" sldId="7222"/>
            <ac:cxnSpMk id="165" creationId="{65A1D3C3-16BD-4BBD-829A-45D4A2CEAB32}"/>
          </ac:cxnSpMkLst>
        </pc:cxnChg>
        <pc:cxnChg chg="add mod">
          <ac:chgData name="Al Brooks" userId="34fc579134f071c1" providerId="LiveId" clId="{3B6C6D26-C659-4297-B61F-2769045C6DDA}" dt="2021-05-18T20:31:31.068" v="8933" actId="14100"/>
          <ac:cxnSpMkLst>
            <pc:docMk/>
            <pc:sldMk cId="1185498761" sldId="7222"/>
            <ac:cxnSpMk id="166" creationId="{94DB0CB6-D583-4668-8331-398F258CCEF8}"/>
          </ac:cxnSpMkLst>
        </pc:cxnChg>
        <pc:cxnChg chg="add mod">
          <ac:chgData name="Al Brooks" userId="34fc579134f071c1" providerId="LiveId" clId="{3B6C6D26-C659-4297-B61F-2769045C6DDA}" dt="2021-05-18T20:31:58.693" v="8937" actId="14100"/>
          <ac:cxnSpMkLst>
            <pc:docMk/>
            <pc:sldMk cId="1185498761" sldId="7222"/>
            <ac:cxnSpMk id="167" creationId="{E444B3F6-2622-4ADF-BC4C-446D2696BFE9}"/>
          </ac:cxnSpMkLst>
        </pc:cxnChg>
        <pc:cxnChg chg="add mod">
          <ac:chgData name="Al Brooks" userId="34fc579134f071c1" providerId="LiveId" clId="{3B6C6D26-C659-4297-B61F-2769045C6DDA}" dt="2021-05-18T20:32:07.728" v="8939" actId="14100"/>
          <ac:cxnSpMkLst>
            <pc:docMk/>
            <pc:sldMk cId="1185498761" sldId="7222"/>
            <ac:cxnSpMk id="168" creationId="{3A9C9A45-0675-427C-933C-C26B0D2A7479}"/>
          </ac:cxnSpMkLst>
        </pc:cxnChg>
        <pc:cxnChg chg="add mod">
          <ac:chgData name="Al Brooks" userId="34fc579134f071c1" providerId="LiveId" clId="{3B6C6D26-C659-4297-B61F-2769045C6DDA}" dt="2021-05-18T20:32:26.464" v="8943" actId="14100"/>
          <ac:cxnSpMkLst>
            <pc:docMk/>
            <pc:sldMk cId="1185498761" sldId="7222"/>
            <ac:cxnSpMk id="169" creationId="{8319EFEF-4931-468E-AC4F-6B030FE0B54C}"/>
          </ac:cxnSpMkLst>
        </pc:cxnChg>
        <pc:cxnChg chg="add mod">
          <ac:chgData name="Al Brooks" userId="34fc579134f071c1" providerId="LiveId" clId="{3B6C6D26-C659-4297-B61F-2769045C6DDA}" dt="2021-05-18T20:37:09.278" v="9003" actId="1076"/>
          <ac:cxnSpMkLst>
            <pc:docMk/>
            <pc:sldMk cId="1185498761" sldId="7222"/>
            <ac:cxnSpMk id="170" creationId="{AA782C59-78C2-4A3C-A82D-1E71393740BC}"/>
          </ac:cxnSpMkLst>
        </pc:cxnChg>
        <pc:cxnChg chg="add mod">
          <ac:chgData name="Al Brooks" userId="34fc579134f071c1" providerId="LiveId" clId="{3B6C6D26-C659-4297-B61F-2769045C6DDA}" dt="2021-05-18T20:32:44.774" v="8946" actId="571"/>
          <ac:cxnSpMkLst>
            <pc:docMk/>
            <pc:sldMk cId="1185498761" sldId="7222"/>
            <ac:cxnSpMk id="171" creationId="{5916962A-AD44-4B9F-8798-F373FC31A930}"/>
          </ac:cxnSpMkLst>
        </pc:cxnChg>
        <pc:cxnChg chg="add mod">
          <ac:chgData name="Al Brooks" userId="34fc579134f071c1" providerId="LiveId" clId="{3B6C6D26-C659-4297-B61F-2769045C6DDA}" dt="2021-05-18T20:32:56.008" v="8948" actId="14100"/>
          <ac:cxnSpMkLst>
            <pc:docMk/>
            <pc:sldMk cId="1185498761" sldId="7222"/>
            <ac:cxnSpMk id="172" creationId="{05ABFBA1-19E9-462D-833C-4BDB825F91D9}"/>
          </ac:cxnSpMkLst>
        </pc:cxnChg>
        <pc:cxnChg chg="add mod">
          <ac:chgData name="Al Brooks" userId="34fc579134f071c1" providerId="LiveId" clId="{3B6C6D26-C659-4297-B61F-2769045C6DDA}" dt="2021-05-18T20:33:09.859" v="8950" actId="14100"/>
          <ac:cxnSpMkLst>
            <pc:docMk/>
            <pc:sldMk cId="1185498761" sldId="7222"/>
            <ac:cxnSpMk id="173" creationId="{1248DD87-DEA6-4D0D-BEC8-C24BD242D1AD}"/>
          </ac:cxnSpMkLst>
        </pc:cxnChg>
        <pc:cxnChg chg="add mod">
          <ac:chgData name="Al Brooks" userId="34fc579134f071c1" providerId="LiveId" clId="{3B6C6D26-C659-4297-B61F-2769045C6DDA}" dt="2021-05-18T20:42:41.523" v="9236" actId="14100"/>
          <ac:cxnSpMkLst>
            <pc:docMk/>
            <pc:sldMk cId="1185498761" sldId="7222"/>
            <ac:cxnSpMk id="174" creationId="{76AD219A-9ADF-4E1F-9EED-7388CBBA5054}"/>
          </ac:cxnSpMkLst>
        </pc:cxnChg>
        <pc:cxnChg chg="add mod">
          <ac:chgData name="Al Brooks" userId="34fc579134f071c1" providerId="LiveId" clId="{3B6C6D26-C659-4297-B61F-2769045C6DDA}" dt="2021-05-18T20:33:58.212" v="8957" actId="14100"/>
          <ac:cxnSpMkLst>
            <pc:docMk/>
            <pc:sldMk cId="1185498761" sldId="7222"/>
            <ac:cxnSpMk id="175" creationId="{0DA8A4A8-1EE3-4353-B6CA-CAAF4EE98C6F}"/>
          </ac:cxnSpMkLst>
        </pc:cxnChg>
        <pc:cxnChg chg="add mod">
          <ac:chgData name="Al Brooks" userId="34fc579134f071c1" providerId="LiveId" clId="{3B6C6D26-C659-4297-B61F-2769045C6DDA}" dt="2021-05-18T20:34:18.889" v="8962" actId="14100"/>
          <ac:cxnSpMkLst>
            <pc:docMk/>
            <pc:sldMk cId="1185498761" sldId="7222"/>
            <ac:cxnSpMk id="176" creationId="{17E0B951-BA26-4241-8D50-96EBA258EB47}"/>
          </ac:cxnSpMkLst>
        </pc:cxnChg>
        <pc:cxnChg chg="add mod">
          <ac:chgData name="Al Brooks" userId="34fc579134f071c1" providerId="LiveId" clId="{3B6C6D26-C659-4297-B61F-2769045C6DDA}" dt="2021-05-18T20:38:12.485" v="9008" actId="571"/>
          <ac:cxnSpMkLst>
            <pc:docMk/>
            <pc:sldMk cId="1185498761" sldId="7222"/>
            <ac:cxnSpMk id="206" creationId="{4A3186A3-CF62-4176-8E85-60A01D12F9EE}"/>
          </ac:cxnSpMkLst>
        </pc:cxnChg>
        <pc:cxnChg chg="add mod">
          <ac:chgData name="Al Brooks" userId="34fc579134f071c1" providerId="LiveId" clId="{3B6C6D26-C659-4297-B61F-2769045C6DDA}" dt="2021-05-18T20:39:56.849" v="9090" actId="14100"/>
          <ac:cxnSpMkLst>
            <pc:docMk/>
            <pc:sldMk cId="1185498761" sldId="7222"/>
            <ac:cxnSpMk id="211" creationId="{8CA4D284-4647-4224-914A-157645204705}"/>
          </ac:cxnSpMkLst>
        </pc:cxnChg>
        <pc:cxnChg chg="add mod">
          <ac:chgData name="Al Brooks" userId="34fc579134f071c1" providerId="LiveId" clId="{3B6C6D26-C659-4297-B61F-2769045C6DDA}" dt="2021-05-18T20:42:36.852" v="9235" actId="571"/>
          <ac:cxnSpMkLst>
            <pc:docMk/>
            <pc:sldMk cId="1185498761" sldId="7222"/>
            <ac:cxnSpMk id="220" creationId="{01554B48-5A8F-41C8-BF8D-FE178E159021}"/>
          </ac:cxnSpMkLst>
        </pc:cxnChg>
      </pc:sldChg>
      <pc:sldChg chg="addSp delSp modSp add del mod modClrScheme chgLayout">
        <pc:chgData name="Al Brooks" userId="34fc579134f071c1" providerId="LiveId" clId="{3B6C6D26-C659-4297-B61F-2769045C6DDA}" dt="2021-05-18T15:55:18.955" v="7976" actId="47"/>
        <pc:sldMkLst>
          <pc:docMk/>
          <pc:sldMk cId="2714295510" sldId="7223"/>
        </pc:sldMkLst>
        <pc:spChg chg="mod ord">
          <ac:chgData name="Al Brooks" userId="34fc579134f071c1" providerId="LiveId" clId="{3B6C6D26-C659-4297-B61F-2769045C6DDA}" dt="2021-05-17T21:06:50.800" v="6711"/>
          <ac:spMkLst>
            <pc:docMk/>
            <pc:sldMk cId="2714295510" sldId="7223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7T21:07:06.869" v="6712" actId="1076"/>
          <ac:spMkLst>
            <pc:docMk/>
            <pc:sldMk cId="2714295510" sldId="7223"/>
            <ac:spMk id="21" creationId="{D800B438-E78B-4C04-8812-E548DC25F1FB}"/>
          </ac:spMkLst>
        </pc:spChg>
        <pc:spChg chg="mod ord">
          <ac:chgData name="Al Brooks" userId="34fc579134f071c1" providerId="LiveId" clId="{3B6C6D26-C659-4297-B61F-2769045C6DDA}" dt="2021-05-17T21:04:50.290" v="6660" actId="700"/>
          <ac:spMkLst>
            <pc:docMk/>
            <pc:sldMk cId="2714295510" sldId="7223"/>
            <ac:spMk id="70" creationId="{667C39A1-4D34-48B5-BDC2-8DF8801B910A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156" creationId="{2F29DF87-9EB9-4B8E-AC3E-688ECE59C9DE}"/>
          </ac:spMkLst>
        </pc:spChg>
        <pc:spChg chg="del">
          <ac:chgData name="Al Brooks" userId="34fc579134f071c1" providerId="LiveId" clId="{3B6C6D26-C659-4297-B61F-2769045C6DDA}" dt="2021-05-17T21:05:51.109" v="6699" actId="478"/>
          <ac:spMkLst>
            <pc:docMk/>
            <pc:sldMk cId="2714295510" sldId="7223"/>
            <ac:spMk id="171" creationId="{CEF833EB-BC0D-4E69-B0FF-5DB997F484E8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2" creationId="{AF761D92-0457-445D-AB70-155FA9376E14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3" creationId="{C1134BDC-2A86-4A74-B59A-A2CAC0688330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4" creationId="{402D1B92-6380-4B23-8EE1-4B701EE647F3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5" creationId="{0EF04931-40EF-4C2C-A7F9-F6E600F3240F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6" creationId="{F32DF0F9-F912-4C9E-AB5E-4F38A9317D6B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7" creationId="{142BA756-E8CF-47C9-9BDC-D3F0DADB8399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8" creationId="{3D1F0915-992C-4628-AC94-F549A1AA9499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79" creationId="{2FF8BE34-5186-4611-879A-498C11453EC7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0" creationId="{781CF17C-DDE6-4E0A-9369-B58A5251678D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1" creationId="{24D7B916-26B3-4C0D-91C5-4408FE0CE469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2" creationId="{14C12938-E23A-4EE2-A1BB-849618BFF2AC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3" creationId="{91C69AE9-D4DF-4BE5-BB22-528C1F6EB81D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4" creationId="{576B09E7-92B3-4638-950C-1FA78F0EA02C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5" creationId="{C32A0CC7-3F6D-49FB-9BEA-3D3D45FF1EAB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6" creationId="{A5545F3D-F8F6-46C3-AF1A-30C385602954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7" creationId="{126AD53D-7765-4255-B837-C3523CE2237D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8" creationId="{4E83B5F7-D100-44D1-B97A-22C463804473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89" creationId="{9DAE8DE2-8B35-42C9-87FC-B20B65E7BA83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0" creationId="{353285BF-7FCC-4586-9ADF-26B159649009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1" creationId="{638BB60F-7A8D-4C9F-8B39-A0A080A9DDFC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2" creationId="{4BE58FD8-5788-4370-875B-D5C99FA273E8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3" creationId="{EB752D25-1812-45EC-BDF5-CDD3DBC498E5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4" creationId="{F4B1268D-533A-4C12-A5CB-E15821306841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5" creationId="{241D9FA1-4B9A-41AF-B2E3-06F566EEAD2C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7" creationId="{AB903F62-6C03-488D-B2C1-49CED438E812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198" creationId="{4B26BAE5-24FD-42FE-931F-53DEE632C934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00" creationId="{EBDEAC4F-4936-4329-B784-2EB5A24736DE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01" creationId="{F6C52807-3793-48BB-8C00-24229B785E31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03" creationId="{91CF70AC-693F-4357-9FB3-0AD9924A7ED9}"/>
          </ac:spMkLst>
        </pc:spChg>
        <pc:spChg chg="del">
          <ac:chgData name="Al Brooks" userId="34fc579134f071c1" providerId="LiveId" clId="{3B6C6D26-C659-4297-B61F-2769045C6DDA}" dt="2021-05-17T21:05:52.698" v="6700" actId="478"/>
          <ac:spMkLst>
            <pc:docMk/>
            <pc:sldMk cId="2714295510" sldId="7223"/>
            <ac:spMk id="205" creationId="{73ADBBC7-B6AD-49A0-B922-7DD3E24F0CD1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07" creationId="{7669CC25-C796-4428-AE4D-5215CB93B4A5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08" creationId="{700ABF87-7D41-403C-B0FA-55249F4F68F7}"/>
          </ac:spMkLst>
        </pc:spChg>
        <pc:spChg chg="del mod">
          <ac:chgData name="Al Brooks" userId="34fc579134f071c1" providerId="LiveId" clId="{3B6C6D26-C659-4297-B61F-2769045C6DDA}" dt="2021-05-17T21:05:49.260" v="6698" actId="478"/>
          <ac:spMkLst>
            <pc:docMk/>
            <pc:sldMk cId="2714295510" sldId="7223"/>
            <ac:spMk id="210" creationId="{11A11FFF-6520-4129-B6E1-67F0EB0065B4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7T22:07:38.421" v="7975" actId="478"/>
          <ac:spMkLst>
            <pc:docMk/>
            <pc:sldMk cId="2714295510" sldId="7223"/>
            <ac:spMk id="215" creationId="{EC39CA8B-DBE1-47F3-BF1F-B67C6859BE85}"/>
          </ac:spMkLst>
        </pc:spChg>
        <pc:picChg chg="del mod modCrop">
          <ac:chgData name="Al Brooks" userId="34fc579134f071c1" providerId="LiveId" clId="{3B6C6D26-C659-4297-B61F-2769045C6DDA}" dt="2021-05-17T21:05:44.643" v="6697" actId="21"/>
          <ac:picMkLst>
            <pc:docMk/>
            <pc:sldMk cId="2714295510" sldId="7223"/>
            <ac:picMk id="3" creationId="{DE3B0478-3BA5-4772-AE90-24E5957E490F}"/>
          </ac:picMkLst>
        </pc:picChg>
        <pc:picChg chg="add mod">
          <ac:chgData name="Al Brooks" userId="34fc579134f071c1" providerId="LiveId" clId="{3B6C6D26-C659-4297-B61F-2769045C6DDA}" dt="2021-05-17T21:05:54.804" v="6701"/>
          <ac:picMkLst>
            <pc:docMk/>
            <pc:sldMk cId="2714295510" sldId="7223"/>
            <ac:picMk id="196" creationId="{929BA74A-BB20-45C6-B005-32E281C501D0}"/>
          </ac:picMkLst>
        </pc:pic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57" creationId="{85668601-C71B-437D-A6C8-64C4F3C134F5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58" creationId="{837036F2-73A2-4AC3-A0DA-4C27B8E57623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59" creationId="{1E26F029-BF3B-4B3D-B3AC-7CD5B663FAEE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0" creationId="{2D6D622B-FC8A-4FA1-AA17-1A7B7A66DBF4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1" creationId="{B9CD573F-20A5-4E9D-A3B3-9156AB283854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2" creationId="{0040495F-29A3-4CB7-963B-A5352BCA83BC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163" creationId="{208F37F3-ED42-4774-9E76-A32977372E66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4" creationId="{0CEF09B8-ECD4-4DAF-8FCE-EA8A63A1135E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5" creationId="{EAF1F8DD-0450-4764-885E-6A61480FB9FF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6" creationId="{B7F3AAE3-4B82-45CB-8779-4AA9AC494C82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7" creationId="{F603C045-0AB8-4CE0-970D-49483A31D1F7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8" creationId="{5FA6516D-F6DA-41BC-847E-4FA66E12713F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69" creationId="{5636E0BF-7B8B-4C5A-92F0-3B37B689578F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70" creationId="{63841316-02C8-46C4-B82C-FFBF9A676D7F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199" creationId="{BD800941-9198-4773-BA2D-1F70E8C86158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202" creationId="{8C10F201-27F0-4215-A524-7FD7A0E2C1AD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206" creationId="{D81E12B9-3999-4A9A-8DD7-48D9DE1CA8D9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209" creationId="{3573F89C-11BA-45A2-BAD1-374E7C3ECFAC}"/>
          </ac:cxnSpMkLst>
        </pc:cxnChg>
        <pc:cxnChg chg="del mod">
          <ac:chgData name="Al Brooks" userId="34fc579134f071c1" providerId="LiveId" clId="{3B6C6D26-C659-4297-B61F-2769045C6DDA}" dt="2021-05-17T21:05:49.260" v="6698" actId="478"/>
          <ac:cxnSpMkLst>
            <pc:docMk/>
            <pc:sldMk cId="2714295510" sldId="7223"/>
            <ac:cxnSpMk id="211" creationId="{53E1CC71-D5A3-4D9E-B125-B220ADD5DDB8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7T22:07:38.421" v="7975" actId="478"/>
          <ac:cxnSpMkLst>
            <pc:docMk/>
            <pc:sldMk cId="2714295510" sldId="7223"/>
            <ac:cxnSpMk id="225" creationId="{3B2E5016-D6DA-482F-BCE2-B5A64CE1D387}"/>
          </ac:cxnSpMkLst>
        </pc:cxnChg>
      </pc:sldChg>
      <pc:sldChg chg="addSp delSp modSp add mod">
        <pc:chgData name="Al Brooks" userId="34fc579134f071c1" providerId="LiveId" clId="{3B6C6D26-C659-4297-B61F-2769045C6DDA}" dt="2021-05-19T21:16:35.466" v="11244" actId="1035"/>
        <pc:sldMkLst>
          <pc:docMk/>
          <pc:sldMk cId="3507208890" sldId="7223"/>
        </pc:sldMkLst>
        <pc:spChg chg="mod">
          <ac:chgData name="Al Brooks" userId="34fc579134f071c1" providerId="LiveId" clId="{3B6C6D26-C659-4297-B61F-2769045C6DDA}" dt="2021-05-19T20:47:57.088" v="10864" actId="20577"/>
          <ac:spMkLst>
            <pc:docMk/>
            <pc:sldMk cId="3507208890" sldId="7223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8T15:55:27.230" v="7979" actId="6549"/>
          <ac:spMkLst>
            <pc:docMk/>
            <pc:sldMk cId="3507208890" sldId="7223"/>
            <ac:spMk id="21" creationId="{D800B438-E78B-4C04-8812-E548DC25F1FB}"/>
          </ac:spMkLst>
        </pc:spChg>
        <pc:spChg chg="add mod">
          <ac:chgData name="Al Brooks" userId="34fc579134f071c1" providerId="LiveId" clId="{3B6C6D26-C659-4297-B61F-2769045C6DDA}" dt="2021-05-19T20:52:19.062" v="10902" actId="14100"/>
          <ac:spMkLst>
            <pc:docMk/>
            <pc:sldMk cId="3507208890" sldId="7223"/>
            <ac:spMk id="170" creationId="{762DDA21-6724-47EF-BC0D-5B469E35C45E}"/>
          </ac:spMkLst>
        </pc:spChg>
        <pc:spChg chg="add mod">
          <ac:chgData name="Al Brooks" userId="34fc579134f071c1" providerId="LiveId" clId="{3B6C6D26-C659-4297-B61F-2769045C6DDA}" dt="2021-05-19T20:54:31.729" v="10915" actId="571"/>
          <ac:spMkLst>
            <pc:docMk/>
            <pc:sldMk cId="3507208890" sldId="7223"/>
            <ac:spMk id="175" creationId="{BCD4CF41-16D4-41D2-B3F6-095786D04C5E}"/>
          </ac:spMkLst>
        </pc:spChg>
        <pc:spChg chg="add mod">
          <ac:chgData name="Al Brooks" userId="34fc579134f071c1" providerId="LiveId" clId="{3B6C6D26-C659-4297-B61F-2769045C6DDA}" dt="2021-05-19T20:54:35.130" v="10916" actId="571"/>
          <ac:spMkLst>
            <pc:docMk/>
            <pc:sldMk cId="3507208890" sldId="7223"/>
            <ac:spMk id="176" creationId="{89F5DBF6-2D2E-4822-8932-B28E9E8B2F6A}"/>
          </ac:spMkLst>
        </pc:spChg>
        <pc:spChg chg="add mod">
          <ac:chgData name="Al Brooks" userId="34fc579134f071c1" providerId="LiveId" clId="{3B6C6D26-C659-4297-B61F-2769045C6DDA}" dt="2021-05-19T20:54:37.327" v="10917" actId="571"/>
          <ac:spMkLst>
            <pc:docMk/>
            <pc:sldMk cId="3507208890" sldId="7223"/>
            <ac:spMk id="177" creationId="{0890A26B-C048-4482-BD79-2364349B97D6}"/>
          </ac:spMkLst>
        </pc:spChg>
        <pc:spChg chg="add mod">
          <ac:chgData name="Al Brooks" userId="34fc579134f071c1" providerId="LiveId" clId="{3B6C6D26-C659-4297-B61F-2769045C6DDA}" dt="2021-05-19T20:54:40.959" v="10918" actId="571"/>
          <ac:spMkLst>
            <pc:docMk/>
            <pc:sldMk cId="3507208890" sldId="7223"/>
            <ac:spMk id="178" creationId="{F9220857-B706-4F12-9B66-2AB908A25A6B}"/>
          </ac:spMkLst>
        </pc:spChg>
        <pc:spChg chg="add mod">
          <ac:chgData name="Al Brooks" userId="34fc579134f071c1" providerId="LiveId" clId="{3B6C6D26-C659-4297-B61F-2769045C6DDA}" dt="2021-05-19T20:54:43.586" v="10919" actId="571"/>
          <ac:spMkLst>
            <pc:docMk/>
            <pc:sldMk cId="3507208890" sldId="7223"/>
            <ac:spMk id="179" creationId="{DC27D3CA-E89B-4DD8-AE65-62AE1B7AA44B}"/>
          </ac:spMkLst>
        </pc:spChg>
        <pc:spChg chg="add mod">
          <ac:chgData name="Al Brooks" userId="34fc579134f071c1" providerId="LiveId" clId="{3B6C6D26-C659-4297-B61F-2769045C6DDA}" dt="2021-05-19T20:54:46.880" v="10920" actId="571"/>
          <ac:spMkLst>
            <pc:docMk/>
            <pc:sldMk cId="3507208890" sldId="7223"/>
            <ac:spMk id="180" creationId="{007E7A56-7A58-4197-9826-0F8E4F0FC8F7}"/>
          </ac:spMkLst>
        </pc:spChg>
        <pc:spChg chg="add mod">
          <ac:chgData name="Al Brooks" userId="34fc579134f071c1" providerId="LiveId" clId="{3B6C6D26-C659-4297-B61F-2769045C6DDA}" dt="2021-05-19T20:54:48.858" v="10921" actId="571"/>
          <ac:spMkLst>
            <pc:docMk/>
            <pc:sldMk cId="3507208890" sldId="7223"/>
            <ac:spMk id="181" creationId="{D372C064-98FB-4557-AF7B-E96A91584024}"/>
          </ac:spMkLst>
        </pc:spChg>
        <pc:spChg chg="add mod">
          <ac:chgData name="Al Brooks" userId="34fc579134f071c1" providerId="LiveId" clId="{3B6C6D26-C659-4297-B61F-2769045C6DDA}" dt="2021-05-19T20:54:52.051" v="10922" actId="571"/>
          <ac:spMkLst>
            <pc:docMk/>
            <pc:sldMk cId="3507208890" sldId="7223"/>
            <ac:spMk id="182" creationId="{FEFAAB20-F284-41CE-930D-3E136BF8CD0E}"/>
          </ac:spMkLst>
        </pc:spChg>
        <pc:spChg chg="add mod">
          <ac:chgData name="Al Brooks" userId="34fc579134f071c1" providerId="LiveId" clId="{3B6C6D26-C659-4297-B61F-2769045C6DDA}" dt="2021-05-19T20:54:55.895" v="10923" actId="571"/>
          <ac:spMkLst>
            <pc:docMk/>
            <pc:sldMk cId="3507208890" sldId="7223"/>
            <ac:spMk id="183" creationId="{9F752446-C720-47E6-9C38-01E91DBB3E59}"/>
          </ac:spMkLst>
        </pc:spChg>
        <pc:spChg chg="add mod">
          <ac:chgData name="Al Brooks" userId="34fc579134f071c1" providerId="LiveId" clId="{3B6C6D26-C659-4297-B61F-2769045C6DDA}" dt="2021-05-19T20:54:58.702" v="10924" actId="571"/>
          <ac:spMkLst>
            <pc:docMk/>
            <pc:sldMk cId="3507208890" sldId="7223"/>
            <ac:spMk id="184" creationId="{3F97E8AD-31A1-413E-AA15-A8681FC9FEB1}"/>
          </ac:spMkLst>
        </pc:spChg>
        <pc:spChg chg="add mod">
          <ac:chgData name="Al Brooks" userId="34fc579134f071c1" providerId="LiveId" clId="{3B6C6D26-C659-4297-B61F-2769045C6DDA}" dt="2021-05-19T20:55:01.316" v="10925" actId="571"/>
          <ac:spMkLst>
            <pc:docMk/>
            <pc:sldMk cId="3507208890" sldId="7223"/>
            <ac:spMk id="185" creationId="{5337F72B-92DD-4B4F-821B-3864033A2B1C}"/>
          </ac:spMkLst>
        </pc:spChg>
        <pc:spChg chg="add mod">
          <ac:chgData name="Al Brooks" userId="34fc579134f071c1" providerId="LiveId" clId="{3B6C6D26-C659-4297-B61F-2769045C6DDA}" dt="2021-05-19T20:55:04.559" v="10926" actId="571"/>
          <ac:spMkLst>
            <pc:docMk/>
            <pc:sldMk cId="3507208890" sldId="7223"/>
            <ac:spMk id="186" creationId="{88D4B012-752E-4FD2-B184-634D176C7738}"/>
          </ac:spMkLst>
        </pc:spChg>
        <pc:spChg chg="add mod">
          <ac:chgData name="Al Brooks" userId="34fc579134f071c1" providerId="LiveId" clId="{3B6C6D26-C659-4297-B61F-2769045C6DDA}" dt="2021-05-19T20:55:07.556" v="10927" actId="571"/>
          <ac:spMkLst>
            <pc:docMk/>
            <pc:sldMk cId="3507208890" sldId="7223"/>
            <ac:spMk id="187" creationId="{1A4336F6-7FF0-40E8-BA87-AE6FB8F35804}"/>
          </ac:spMkLst>
        </pc:spChg>
        <pc:spChg chg="add mod">
          <ac:chgData name="Al Brooks" userId="34fc579134f071c1" providerId="LiveId" clId="{3B6C6D26-C659-4297-B61F-2769045C6DDA}" dt="2021-05-19T20:55:10.140" v="10928" actId="571"/>
          <ac:spMkLst>
            <pc:docMk/>
            <pc:sldMk cId="3507208890" sldId="7223"/>
            <ac:spMk id="188" creationId="{159C5621-639E-4CB9-8DD8-668EFE92DA89}"/>
          </ac:spMkLst>
        </pc:spChg>
        <pc:spChg chg="add mod">
          <ac:chgData name="Al Brooks" userId="34fc579134f071c1" providerId="LiveId" clId="{3B6C6D26-C659-4297-B61F-2769045C6DDA}" dt="2021-05-19T20:55:14.840" v="10929" actId="571"/>
          <ac:spMkLst>
            <pc:docMk/>
            <pc:sldMk cId="3507208890" sldId="7223"/>
            <ac:spMk id="189" creationId="{99957E6C-850B-4821-BD24-9F8E0EDEF108}"/>
          </ac:spMkLst>
        </pc:spChg>
        <pc:spChg chg="add mod">
          <ac:chgData name="Al Brooks" userId="34fc579134f071c1" providerId="LiveId" clId="{3B6C6D26-C659-4297-B61F-2769045C6DDA}" dt="2021-05-19T20:55:21.673" v="10931" actId="1076"/>
          <ac:spMkLst>
            <pc:docMk/>
            <pc:sldMk cId="3507208890" sldId="7223"/>
            <ac:spMk id="190" creationId="{66B17091-F65B-4C3B-8572-2AE7A1E29F71}"/>
          </ac:spMkLst>
        </pc:spChg>
        <pc:spChg chg="add mod">
          <ac:chgData name="Al Brooks" userId="34fc579134f071c1" providerId="LiveId" clId="{3B6C6D26-C659-4297-B61F-2769045C6DDA}" dt="2021-05-19T20:55:25.294" v="10932" actId="571"/>
          <ac:spMkLst>
            <pc:docMk/>
            <pc:sldMk cId="3507208890" sldId="7223"/>
            <ac:spMk id="191" creationId="{9011A63A-94A3-4BD4-88F5-2658F1B6A456}"/>
          </ac:spMkLst>
        </pc:spChg>
        <pc:spChg chg="add mod">
          <ac:chgData name="Al Brooks" userId="34fc579134f071c1" providerId="LiveId" clId="{3B6C6D26-C659-4297-B61F-2769045C6DDA}" dt="2021-05-19T20:55:29.575" v="10933" actId="571"/>
          <ac:spMkLst>
            <pc:docMk/>
            <pc:sldMk cId="3507208890" sldId="7223"/>
            <ac:spMk id="192" creationId="{123B1C30-D89D-4073-B4E5-A85CFC29E845}"/>
          </ac:spMkLst>
        </pc:spChg>
        <pc:spChg chg="add mod">
          <ac:chgData name="Al Brooks" userId="34fc579134f071c1" providerId="LiveId" clId="{3B6C6D26-C659-4297-B61F-2769045C6DDA}" dt="2021-05-19T20:55:40.087" v="10937" actId="1076"/>
          <ac:spMkLst>
            <pc:docMk/>
            <pc:sldMk cId="3507208890" sldId="7223"/>
            <ac:spMk id="193" creationId="{7C59D79D-3CF7-41EC-A2A5-E750C237A7E2}"/>
          </ac:spMkLst>
        </pc:spChg>
        <pc:spChg chg="add mod">
          <ac:chgData name="Al Brooks" userId="34fc579134f071c1" providerId="LiveId" clId="{3B6C6D26-C659-4297-B61F-2769045C6DDA}" dt="2021-05-19T20:55:44.336" v="10938" actId="571"/>
          <ac:spMkLst>
            <pc:docMk/>
            <pc:sldMk cId="3507208890" sldId="7223"/>
            <ac:spMk id="194" creationId="{044D667D-E8C1-45B7-8A24-78A60881024B}"/>
          </ac:spMkLst>
        </pc:spChg>
        <pc:spChg chg="add mod">
          <ac:chgData name="Al Brooks" userId="34fc579134f071c1" providerId="LiveId" clId="{3B6C6D26-C659-4297-B61F-2769045C6DDA}" dt="2021-05-19T20:55:56.277" v="10939" actId="571"/>
          <ac:spMkLst>
            <pc:docMk/>
            <pc:sldMk cId="3507208890" sldId="7223"/>
            <ac:spMk id="195" creationId="{F444EDCF-F84B-4704-A001-FAEC04D33F38}"/>
          </ac:spMkLst>
        </pc:spChg>
        <pc:spChg chg="add mod">
          <ac:chgData name="Al Brooks" userId="34fc579134f071c1" providerId="LiveId" clId="{3B6C6D26-C659-4297-B61F-2769045C6DDA}" dt="2021-05-19T20:56:01.705" v="10940" actId="571"/>
          <ac:spMkLst>
            <pc:docMk/>
            <pc:sldMk cId="3507208890" sldId="7223"/>
            <ac:spMk id="196" creationId="{6622FF58-6D04-46B8-BEFC-F5973E8D4954}"/>
          </ac:spMkLst>
        </pc:spChg>
        <pc:spChg chg="add mod">
          <ac:chgData name="Al Brooks" userId="34fc579134f071c1" providerId="LiveId" clId="{3B6C6D26-C659-4297-B61F-2769045C6DDA}" dt="2021-05-19T20:56:04.086" v="10941" actId="571"/>
          <ac:spMkLst>
            <pc:docMk/>
            <pc:sldMk cId="3507208890" sldId="7223"/>
            <ac:spMk id="197" creationId="{33EAD7A1-56DA-4E88-8403-CF30B8E021D6}"/>
          </ac:spMkLst>
        </pc:spChg>
        <pc:spChg chg="add mod">
          <ac:chgData name="Al Brooks" userId="34fc579134f071c1" providerId="LiveId" clId="{3B6C6D26-C659-4297-B61F-2769045C6DDA}" dt="2021-05-19T20:56:07.644" v="10942" actId="571"/>
          <ac:spMkLst>
            <pc:docMk/>
            <pc:sldMk cId="3507208890" sldId="7223"/>
            <ac:spMk id="198" creationId="{707D2E26-0A2F-4C98-AD54-0A20DDDA1338}"/>
          </ac:spMkLst>
        </pc:spChg>
        <pc:spChg chg="add mod">
          <ac:chgData name="Al Brooks" userId="34fc579134f071c1" providerId="LiveId" clId="{3B6C6D26-C659-4297-B61F-2769045C6DDA}" dt="2021-05-19T20:56:10.617" v="10943" actId="571"/>
          <ac:spMkLst>
            <pc:docMk/>
            <pc:sldMk cId="3507208890" sldId="7223"/>
            <ac:spMk id="199" creationId="{E6BC53A1-7CD6-453C-8367-6ED12675605B}"/>
          </ac:spMkLst>
        </pc:spChg>
        <pc:spChg chg="add mod">
          <ac:chgData name="Al Brooks" userId="34fc579134f071c1" providerId="LiveId" clId="{3B6C6D26-C659-4297-B61F-2769045C6DDA}" dt="2021-05-19T20:56:14.588" v="10944" actId="571"/>
          <ac:spMkLst>
            <pc:docMk/>
            <pc:sldMk cId="3507208890" sldId="7223"/>
            <ac:spMk id="200" creationId="{9B13BB9E-9AA9-4D46-8E89-C0F2FBF842D5}"/>
          </ac:spMkLst>
        </pc:spChg>
        <pc:spChg chg="add mod">
          <ac:chgData name="Al Brooks" userId="34fc579134f071c1" providerId="LiveId" clId="{3B6C6D26-C659-4297-B61F-2769045C6DDA}" dt="2021-05-19T20:56:18.698" v="10945" actId="571"/>
          <ac:spMkLst>
            <pc:docMk/>
            <pc:sldMk cId="3507208890" sldId="7223"/>
            <ac:spMk id="201" creationId="{75FA2592-A8AE-4382-97DA-43C611D16ABA}"/>
          </ac:spMkLst>
        </pc:spChg>
        <pc:spChg chg="add mod">
          <ac:chgData name="Al Brooks" userId="34fc579134f071c1" providerId="LiveId" clId="{3B6C6D26-C659-4297-B61F-2769045C6DDA}" dt="2021-05-19T20:56:21.965" v="10946" actId="571"/>
          <ac:spMkLst>
            <pc:docMk/>
            <pc:sldMk cId="3507208890" sldId="7223"/>
            <ac:spMk id="202" creationId="{CDB52B53-7B7A-4314-BE47-97D930F00BCD}"/>
          </ac:spMkLst>
        </pc:spChg>
        <pc:spChg chg="add mod">
          <ac:chgData name="Al Brooks" userId="34fc579134f071c1" providerId="LiveId" clId="{3B6C6D26-C659-4297-B61F-2769045C6DDA}" dt="2021-05-19T20:56:28.758" v="10948" actId="1076"/>
          <ac:spMkLst>
            <pc:docMk/>
            <pc:sldMk cId="3507208890" sldId="7223"/>
            <ac:spMk id="203" creationId="{8D282F2B-2386-4116-9704-04A29497DD68}"/>
          </ac:spMkLst>
        </pc:spChg>
        <pc:spChg chg="add mod">
          <ac:chgData name="Al Brooks" userId="34fc579134f071c1" providerId="LiveId" clId="{3B6C6D26-C659-4297-B61F-2769045C6DDA}" dt="2021-05-19T20:56:31.408" v="10949" actId="571"/>
          <ac:spMkLst>
            <pc:docMk/>
            <pc:sldMk cId="3507208890" sldId="7223"/>
            <ac:spMk id="204" creationId="{F5817BE0-A895-4D2E-B4C3-75612860D451}"/>
          </ac:spMkLst>
        </pc:spChg>
        <pc:spChg chg="add mod">
          <ac:chgData name="Al Brooks" userId="34fc579134f071c1" providerId="LiveId" clId="{3B6C6D26-C659-4297-B61F-2769045C6DDA}" dt="2021-05-19T20:56:33.669" v="10950" actId="571"/>
          <ac:spMkLst>
            <pc:docMk/>
            <pc:sldMk cId="3507208890" sldId="7223"/>
            <ac:spMk id="205" creationId="{8947665B-05ED-4832-AA90-7B1AC0DE6CD8}"/>
          </ac:spMkLst>
        </pc:spChg>
        <pc:spChg chg="add mod">
          <ac:chgData name="Al Brooks" userId="34fc579134f071c1" providerId="LiveId" clId="{3B6C6D26-C659-4297-B61F-2769045C6DDA}" dt="2021-05-19T21:10:12.721" v="10983" actId="108"/>
          <ac:spMkLst>
            <pc:docMk/>
            <pc:sldMk cId="3507208890" sldId="7223"/>
            <ac:spMk id="206" creationId="{A337D1F9-C0B1-47A6-AACF-7AC9D9F353C5}"/>
          </ac:spMkLst>
        </pc:spChg>
        <pc:spChg chg="add mod">
          <ac:chgData name="Al Brooks" userId="34fc579134f071c1" providerId="LiveId" clId="{3B6C6D26-C659-4297-B61F-2769045C6DDA}" dt="2021-05-19T21:11:23.570" v="11040" actId="14100"/>
          <ac:spMkLst>
            <pc:docMk/>
            <pc:sldMk cId="3507208890" sldId="7223"/>
            <ac:spMk id="207" creationId="{C8B33A85-8F9C-4FA8-AE40-8E97FF5FB154}"/>
          </ac:spMkLst>
        </pc:spChg>
        <pc:spChg chg="add mod">
          <ac:chgData name="Al Brooks" userId="34fc579134f071c1" providerId="LiveId" clId="{3B6C6D26-C659-4297-B61F-2769045C6DDA}" dt="2021-05-19T21:11:40.911" v="11044" actId="14100"/>
          <ac:spMkLst>
            <pc:docMk/>
            <pc:sldMk cId="3507208890" sldId="7223"/>
            <ac:spMk id="208" creationId="{5BEB5935-AC96-49B1-BB88-F2AF29D3FF2D}"/>
          </ac:spMkLst>
        </pc:spChg>
        <pc:spChg chg="add mod">
          <ac:chgData name="Al Brooks" userId="34fc579134f071c1" providerId="LiveId" clId="{3B6C6D26-C659-4297-B61F-2769045C6DDA}" dt="2021-05-19T21:12:41.832" v="11124" actId="207"/>
          <ac:spMkLst>
            <pc:docMk/>
            <pc:sldMk cId="3507208890" sldId="7223"/>
            <ac:spMk id="209" creationId="{290E6772-2F34-434D-97D7-2847F573F533}"/>
          </ac:spMkLst>
        </pc:spChg>
        <pc:spChg chg="add mod">
          <ac:chgData name="Al Brooks" userId="34fc579134f071c1" providerId="LiveId" clId="{3B6C6D26-C659-4297-B61F-2769045C6DDA}" dt="2021-05-19T21:13:33.264" v="11183" actId="1076"/>
          <ac:spMkLst>
            <pc:docMk/>
            <pc:sldMk cId="3507208890" sldId="7223"/>
            <ac:spMk id="210" creationId="{8AAFCBC8-7C7E-4A5F-83E6-E1145D5189B7}"/>
          </ac:spMkLst>
        </pc:spChg>
        <pc:spChg chg="add mod">
          <ac:chgData name="Al Brooks" userId="34fc579134f071c1" providerId="LiveId" clId="{3B6C6D26-C659-4297-B61F-2769045C6DDA}" dt="2021-05-19T21:13:25.244" v="11181" actId="1076"/>
          <ac:spMkLst>
            <pc:docMk/>
            <pc:sldMk cId="3507208890" sldId="7223"/>
            <ac:spMk id="211" creationId="{4E32F76C-5E96-4686-9B0C-53CFA2954F72}"/>
          </ac:spMkLst>
        </pc:spChg>
        <pc:spChg chg="add del mod">
          <ac:chgData name="Al Brooks" userId="34fc579134f071c1" providerId="LiveId" clId="{3B6C6D26-C659-4297-B61F-2769045C6DDA}" dt="2021-05-19T21:14:13.980" v="11194" actId="478"/>
          <ac:spMkLst>
            <pc:docMk/>
            <pc:sldMk cId="3507208890" sldId="7223"/>
            <ac:spMk id="219" creationId="{32C4D388-E9F7-4975-9E51-4CDD12BD7950}"/>
          </ac:spMkLst>
        </pc:spChg>
        <pc:spChg chg="add mod">
          <ac:chgData name="Al Brooks" userId="34fc579134f071c1" providerId="LiveId" clId="{3B6C6D26-C659-4297-B61F-2769045C6DDA}" dt="2021-05-19T21:15:06.521" v="11211" actId="1076"/>
          <ac:spMkLst>
            <pc:docMk/>
            <pc:sldMk cId="3507208890" sldId="7223"/>
            <ac:spMk id="220" creationId="{26CC24F9-327C-4582-BE34-64D3EAF1380F}"/>
          </ac:spMkLst>
        </pc:spChg>
        <pc:spChg chg="add mod">
          <ac:chgData name="Al Brooks" userId="34fc579134f071c1" providerId="LiveId" clId="{3B6C6D26-C659-4297-B61F-2769045C6DDA}" dt="2021-05-19T21:15:00.064" v="11210" actId="1038"/>
          <ac:spMkLst>
            <pc:docMk/>
            <pc:sldMk cId="3507208890" sldId="7223"/>
            <ac:spMk id="221" creationId="{8EFE2792-D20B-47C5-AD06-D7FB9BF306C9}"/>
          </ac:spMkLst>
        </pc:spChg>
        <pc:spChg chg="add mod">
          <ac:chgData name="Al Brooks" userId="34fc579134f071c1" providerId="LiveId" clId="{3B6C6D26-C659-4297-B61F-2769045C6DDA}" dt="2021-05-19T21:15:15.182" v="11212" actId="571"/>
          <ac:spMkLst>
            <pc:docMk/>
            <pc:sldMk cId="3507208890" sldId="7223"/>
            <ac:spMk id="226" creationId="{BF149AC4-A4A9-4C3D-BA48-E0D0A0B0A0CE}"/>
          </ac:spMkLst>
        </pc:spChg>
        <pc:spChg chg="add mod">
          <ac:chgData name="Al Brooks" userId="34fc579134f071c1" providerId="LiveId" clId="{3B6C6D26-C659-4297-B61F-2769045C6DDA}" dt="2021-05-19T21:15:42.901" v="11230" actId="1035"/>
          <ac:spMkLst>
            <pc:docMk/>
            <pc:sldMk cId="3507208890" sldId="7223"/>
            <ac:spMk id="227" creationId="{51E68756-E9F7-4D36-8605-147B6808D900}"/>
          </ac:spMkLst>
        </pc:spChg>
        <pc:spChg chg="add mod">
          <ac:chgData name="Al Brooks" userId="34fc579134f071c1" providerId="LiveId" clId="{3B6C6D26-C659-4297-B61F-2769045C6DDA}" dt="2021-05-19T21:16:03.879" v="11236" actId="1076"/>
          <ac:spMkLst>
            <pc:docMk/>
            <pc:sldMk cId="3507208890" sldId="7223"/>
            <ac:spMk id="228" creationId="{6BC3EAE8-CF55-41A4-B652-BA3CD9B8C746}"/>
          </ac:spMkLst>
        </pc:spChg>
        <pc:spChg chg="add mod">
          <ac:chgData name="Al Brooks" userId="34fc579134f071c1" providerId="LiveId" clId="{3B6C6D26-C659-4297-B61F-2769045C6DDA}" dt="2021-05-19T21:16:14.927" v="11237" actId="571"/>
          <ac:spMkLst>
            <pc:docMk/>
            <pc:sldMk cId="3507208890" sldId="7223"/>
            <ac:spMk id="229" creationId="{55608CE7-E374-4DAD-9724-897F74B49DB9}"/>
          </ac:spMkLst>
        </pc:spChg>
        <pc:spChg chg="add mod">
          <ac:chgData name="Al Brooks" userId="34fc579134f071c1" providerId="LiveId" clId="{3B6C6D26-C659-4297-B61F-2769045C6DDA}" dt="2021-05-19T21:16:35.466" v="11244" actId="1035"/>
          <ac:spMkLst>
            <pc:docMk/>
            <pc:sldMk cId="3507208890" sldId="7223"/>
            <ac:spMk id="230" creationId="{A95EF89A-1D32-4FE1-AFD6-4FCD56810F5C}"/>
          </ac:spMkLst>
        </pc:spChg>
        <pc:picChg chg="add mod">
          <ac:chgData name="Al Brooks" userId="34fc579134f071c1" providerId="LiveId" clId="{3B6C6D26-C659-4297-B61F-2769045C6DDA}" dt="2021-05-19T21:15:59.262" v="11235" actId="1076"/>
          <ac:picMkLst>
            <pc:docMk/>
            <pc:sldMk cId="3507208890" sldId="7223"/>
            <ac:picMk id="3" creationId="{9D51AFF0-CA94-4D4B-A720-7F546409F19B}"/>
          </ac:picMkLst>
        </pc:picChg>
        <pc:cxnChg chg="add mod">
          <ac:chgData name="Al Brooks" userId="34fc579134f071c1" providerId="LiveId" clId="{3B6C6D26-C659-4297-B61F-2769045C6DDA}" dt="2021-05-19T20:49:31.873" v="10873" actId="14100"/>
          <ac:cxnSpMkLst>
            <pc:docMk/>
            <pc:sldMk cId="3507208890" sldId="7223"/>
            <ac:cxnSpMk id="158" creationId="{C7075740-B717-4173-8DA2-BC1B91EE757A}"/>
          </ac:cxnSpMkLst>
        </pc:cxnChg>
        <pc:cxnChg chg="add mod">
          <ac:chgData name="Al Brooks" userId="34fc579134f071c1" providerId="LiveId" clId="{3B6C6D26-C659-4297-B61F-2769045C6DDA}" dt="2021-05-19T20:49:34.202" v="10874" actId="1076"/>
          <ac:cxnSpMkLst>
            <pc:docMk/>
            <pc:sldMk cId="3507208890" sldId="7223"/>
            <ac:cxnSpMk id="159" creationId="{10480627-BA3F-4B67-BA4E-6D3E28C3635E}"/>
          </ac:cxnSpMkLst>
        </pc:cxnChg>
        <pc:cxnChg chg="add mod">
          <ac:chgData name="Al Brooks" userId="34fc579134f071c1" providerId="LiveId" clId="{3B6C6D26-C659-4297-B61F-2769045C6DDA}" dt="2021-05-19T20:49:40.712" v="10875" actId="14100"/>
          <ac:cxnSpMkLst>
            <pc:docMk/>
            <pc:sldMk cId="3507208890" sldId="7223"/>
            <ac:cxnSpMk id="160" creationId="{F4F439F9-51A6-44AF-81B2-0DAF769C26F6}"/>
          </ac:cxnSpMkLst>
        </pc:cxnChg>
        <pc:cxnChg chg="add mod">
          <ac:chgData name="Al Brooks" userId="34fc579134f071c1" providerId="LiveId" clId="{3B6C6D26-C659-4297-B61F-2769045C6DDA}" dt="2021-05-19T20:50:18.976" v="10882" actId="108"/>
          <ac:cxnSpMkLst>
            <pc:docMk/>
            <pc:sldMk cId="3507208890" sldId="7223"/>
            <ac:cxnSpMk id="161" creationId="{C3807997-3E20-43B8-BFB6-83A6AE74B6B6}"/>
          </ac:cxnSpMkLst>
        </pc:cxnChg>
        <pc:cxnChg chg="add mod">
          <ac:chgData name="Al Brooks" userId="34fc579134f071c1" providerId="LiveId" clId="{3B6C6D26-C659-4297-B61F-2769045C6DDA}" dt="2021-05-19T20:50:12.216" v="10881" actId="14100"/>
          <ac:cxnSpMkLst>
            <pc:docMk/>
            <pc:sldMk cId="3507208890" sldId="7223"/>
            <ac:cxnSpMk id="162" creationId="{D1316244-2CEA-4F67-9F89-27DFA343D70D}"/>
          </ac:cxnSpMkLst>
        </pc:cxnChg>
        <pc:cxnChg chg="add mod">
          <ac:chgData name="Al Brooks" userId="34fc579134f071c1" providerId="LiveId" clId="{3B6C6D26-C659-4297-B61F-2769045C6DDA}" dt="2021-05-19T20:50:35.755" v="10884" actId="14100"/>
          <ac:cxnSpMkLst>
            <pc:docMk/>
            <pc:sldMk cId="3507208890" sldId="7223"/>
            <ac:cxnSpMk id="164" creationId="{4848D16B-5ED1-4F8D-9F0E-01898E1723B9}"/>
          </ac:cxnSpMkLst>
        </pc:cxnChg>
        <pc:cxnChg chg="add mod">
          <ac:chgData name="Al Brooks" userId="34fc579134f071c1" providerId="LiveId" clId="{3B6C6D26-C659-4297-B61F-2769045C6DDA}" dt="2021-05-19T20:50:47.625" v="10886" actId="14100"/>
          <ac:cxnSpMkLst>
            <pc:docMk/>
            <pc:sldMk cId="3507208890" sldId="7223"/>
            <ac:cxnSpMk id="165" creationId="{101F6DE4-70E3-4B04-B20F-7EE8CCC1D046}"/>
          </ac:cxnSpMkLst>
        </pc:cxnChg>
        <pc:cxnChg chg="add mod">
          <ac:chgData name="Al Brooks" userId="34fc579134f071c1" providerId="LiveId" clId="{3B6C6D26-C659-4297-B61F-2769045C6DDA}" dt="2021-05-19T20:51:00.751" v="10888" actId="14100"/>
          <ac:cxnSpMkLst>
            <pc:docMk/>
            <pc:sldMk cId="3507208890" sldId="7223"/>
            <ac:cxnSpMk id="166" creationId="{BFFC1AD7-4B88-449B-8010-87F8E5A846DB}"/>
          </ac:cxnSpMkLst>
        </pc:cxnChg>
        <pc:cxnChg chg="add mod">
          <ac:chgData name="Al Brooks" userId="34fc579134f071c1" providerId="LiveId" clId="{3B6C6D26-C659-4297-B61F-2769045C6DDA}" dt="2021-05-19T20:51:18.450" v="10893" actId="14100"/>
          <ac:cxnSpMkLst>
            <pc:docMk/>
            <pc:sldMk cId="3507208890" sldId="7223"/>
            <ac:cxnSpMk id="167" creationId="{528ED811-C8E1-46C8-ADCE-E379B0EE4D08}"/>
          </ac:cxnSpMkLst>
        </pc:cxnChg>
        <pc:cxnChg chg="add mod">
          <ac:chgData name="Al Brooks" userId="34fc579134f071c1" providerId="LiveId" clId="{3B6C6D26-C659-4297-B61F-2769045C6DDA}" dt="2021-05-19T20:54:04.958" v="10914" actId="14100"/>
          <ac:cxnSpMkLst>
            <pc:docMk/>
            <pc:sldMk cId="3507208890" sldId="7223"/>
            <ac:cxnSpMk id="168" creationId="{49F8773B-1A25-48DB-B1A3-4315D50F5ACD}"/>
          </ac:cxnSpMkLst>
        </pc:cxnChg>
        <pc:cxnChg chg="add mod">
          <ac:chgData name="Al Brooks" userId="34fc579134f071c1" providerId="LiveId" clId="{3B6C6D26-C659-4297-B61F-2769045C6DDA}" dt="2021-05-19T20:51:46.555" v="10897" actId="14100"/>
          <ac:cxnSpMkLst>
            <pc:docMk/>
            <pc:sldMk cId="3507208890" sldId="7223"/>
            <ac:cxnSpMk id="169" creationId="{9DF69AC5-A04A-4BE3-8D56-368AF1CB7027}"/>
          </ac:cxnSpMkLst>
        </pc:cxnChg>
        <pc:cxnChg chg="add mod">
          <ac:chgData name="Al Brooks" userId="34fc579134f071c1" providerId="LiveId" clId="{3B6C6D26-C659-4297-B61F-2769045C6DDA}" dt="2021-05-19T20:53:00.574" v="10905" actId="14100"/>
          <ac:cxnSpMkLst>
            <pc:docMk/>
            <pc:sldMk cId="3507208890" sldId="7223"/>
            <ac:cxnSpMk id="171" creationId="{8CCFA6E3-B074-4996-BA28-7EE5AE3172FC}"/>
          </ac:cxnSpMkLst>
        </pc:cxnChg>
        <pc:cxnChg chg="add mod">
          <ac:chgData name="Al Brooks" userId="34fc579134f071c1" providerId="LiveId" clId="{3B6C6D26-C659-4297-B61F-2769045C6DDA}" dt="2021-05-19T20:53:18.463" v="10909" actId="14100"/>
          <ac:cxnSpMkLst>
            <pc:docMk/>
            <pc:sldMk cId="3507208890" sldId="7223"/>
            <ac:cxnSpMk id="172" creationId="{B59551B9-973F-40A5-B5CF-6DAF8F636018}"/>
          </ac:cxnSpMkLst>
        </pc:cxnChg>
        <pc:cxnChg chg="add mod">
          <ac:chgData name="Al Brooks" userId="34fc579134f071c1" providerId="LiveId" clId="{3B6C6D26-C659-4297-B61F-2769045C6DDA}" dt="2021-05-19T20:53:32.176" v="10911" actId="14100"/>
          <ac:cxnSpMkLst>
            <pc:docMk/>
            <pc:sldMk cId="3507208890" sldId="7223"/>
            <ac:cxnSpMk id="173" creationId="{467F850E-2835-4903-94E5-316D33C918DC}"/>
          </ac:cxnSpMkLst>
        </pc:cxnChg>
        <pc:cxnChg chg="add mod">
          <ac:chgData name="Al Brooks" userId="34fc579134f071c1" providerId="LiveId" clId="{3B6C6D26-C659-4297-B61F-2769045C6DDA}" dt="2021-05-19T20:53:42.947" v="10913" actId="14100"/>
          <ac:cxnSpMkLst>
            <pc:docMk/>
            <pc:sldMk cId="3507208890" sldId="7223"/>
            <ac:cxnSpMk id="174" creationId="{2724E251-1698-42C2-9D05-4F20BCF658FF}"/>
          </ac:cxnSpMkLst>
        </pc:cxnChg>
        <pc:cxnChg chg="add mod">
          <ac:chgData name="Al Brooks" userId="34fc579134f071c1" providerId="LiveId" clId="{3B6C6D26-C659-4297-B61F-2769045C6DDA}" dt="2021-05-19T21:13:50.486" v="11186" actId="108"/>
          <ac:cxnSpMkLst>
            <pc:docMk/>
            <pc:sldMk cId="3507208890" sldId="7223"/>
            <ac:cxnSpMk id="212" creationId="{E56E93C3-0BA9-4D09-8DB7-D3D30641E06E}"/>
          </ac:cxnSpMkLst>
        </pc:cxnChg>
        <pc:cxnChg chg="add mod">
          <ac:chgData name="Al Brooks" userId="34fc579134f071c1" providerId="LiveId" clId="{3B6C6D26-C659-4297-B61F-2769045C6DDA}" dt="2021-05-19T21:13:54.376" v="11187" actId="571"/>
          <ac:cxnSpMkLst>
            <pc:docMk/>
            <pc:sldMk cId="3507208890" sldId="7223"/>
            <ac:cxnSpMk id="217" creationId="{43714F48-E738-47F7-9F58-73F71C7FCCD1}"/>
          </ac:cxnSpMkLst>
        </pc:cxnChg>
        <pc:cxnChg chg="add mod">
          <ac:chgData name="Al Brooks" userId="34fc579134f071c1" providerId="LiveId" clId="{3B6C6D26-C659-4297-B61F-2769045C6DDA}" dt="2021-05-19T21:14:12.462" v="11193" actId="1076"/>
          <ac:cxnSpMkLst>
            <pc:docMk/>
            <pc:sldMk cId="3507208890" sldId="7223"/>
            <ac:cxnSpMk id="218" creationId="{61A00DF0-7649-42F8-A414-0D772D00DAAE}"/>
          </ac:cxnSpMkLst>
        </pc:cxnChg>
      </pc:sldChg>
      <pc:sldChg chg="addSp delSp modSp add del mod">
        <pc:chgData name="Al Brooks" userId="34fc579134f071c1" providerId="LiveId" clId="{3B6C6D26-C659-4297-B61F-2769045C6DDA}" dt="2021-05-17T20:41:24.548" v="6300" actId="47"/>
        <pc:sldMkLst>
          <pc:docMk/>
          <pc:sldMk cId="3760535056" sldId="7223"/>
        </pc:sldMkLst>
        <pc:spChg chg="mod">
          <ac:chgData name="Al Brooks" userId="34fc579134f071c1" providerId="LiveId" clId="{3B6C6D26-C659-4297-B61F-2769045C6DDA}" dt="2021-05-14T23:56:00.631" v="5411" actId="1076"/>
          <ac:spMkLst>
            <pc:docMk/>
            <pc:sldMk cId="3760535056" sldId="7223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47" creationId="{4EC42847-217B-4455-8434-79379EE7749C}"/>
          </ac:spMkLst>
        </pc:spChg>
        <pc:spChg chg="del mod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156" creationId="{90737D70-5292-4114-B1A5-9CFE7025F18B}"/>
          </ac:spMkLst>
        </pc:spChg>
        <pc:spChg chg="mod">
          <ac:chgData name="Al Brooks" userId="34fc579134f071c1" providerId="LiveId" clId="{3B6C6D26-C659-4297-B61F-2769045C6DDA}" dt="2021-05-15T00:30:16.895" v="5644" actId="108"/>
          <ac:spMkLst>
            <pc:docMk/>
            <pc:sldMk cId="3760535056" sldId="7223"/>
            <ac:spMk id="166" creationId="{0D8869BF-BCBC-414B-8201-82D465CD956B}"/>
          </ac:spMkLst>
        </pc:spChg>
        <pc:spChg chg="mod">
          <ac:chgData name="Al Brooks" userId="34fc579134f071c1" providerId="LiveId" clId="{3B6C6D26-C659-4297-B61F-2769045C6DDA}" dt="2021-05-15T00:30:14.345" v="5643" actId="108"/>
          <ac:spMkLst>
            <pc:docMk/>
            <pc:sldMk cId="3760535056" sldId="7223"/>
            <ac:spMk id="168" creationId="{9FF4446D-98D3-4C32-A827-78B9FF8C8FC6}"/>
          </ac:spMkLst>
        </pc:spChg>
        <pc:spChg chg="mod">
          <ac:chgData name="Al Brooks" userId="34fc579134f071c1" providerId="LiveId" clId="{3B6C6D26-C659-4297-B61F-2769045C6DDA}" dt="2021-05-15T00:29:33.362" v="5635" actId="108"/>
          <ac:spMkLst>
            <pc:docMk/>
            <pc:sldMk cId="3760535056" sldId="7223"/>
            <ac:spMk id="169" creationId="{A1D3AC9A-B14F-4B71-B0B3-F1D2758430C3}"/>
          </ac:spMkLst>
        </pc:spChg>
        <pc:spChg chg="mod">
          <ac:chgData name="Al Brooks" userId="34fc579134f071c1" providerId="LiveId" clId="{3B6C6D26-C659-4297-B61F-2769045C6DDA}" dt="2021-05-15T00:29:47.911" v="5636" actId="108"/>
          <ac:spMkLst>
            <pc:docMk/>
            <pc:sldMk cId="3760535056" sldId="7223"/>
            <ac:spMk id="176" creationId="{1D275AE9-DE8F-4829-9248-3C34EBA93652}"/>
          </ac:spMkLst>
        </pc:spChg>
        <pc:spChg chg="mod">
          <ac:chgData name="Al Brooks" userId="34fc579134f071c1" providerId="LiveId" clId="{3B6C6D26-C659-4297-B61F-2769045C6DDA}" dt="2021-05-15T00:29:49.706" v="5637" actId="108"/>
          <ac:spMkLst>
            <pc:docMk/>
            <pc:sldMk cId="3760535056" sldId="7223"/>
            <ac:spMk id="179" creationId="{41B14024-DA68-4023-9F33-B811556EB82D}"/>
          </ac:spMkLst>
        </pc:spChg>
        <pc:spChg chg="mod">
          <ac:chgData name="Al Brooks" userId="34fc579134f071c1" providerId="LiveId" clId="{3B6C6D26-C659-4297-B61F-2769045C6DDA}" dt="2021-05-15T00:29:51.412" v="5638" actId="108"/>
          <ac:spMkLst>
            <pc:docMk/>
            <pc:sldMk cId="3760535056" sldId="7223"/>
            <ac:spMk id="180" creationId="{22893581-F7F8-435C-97CB-2143E6BC1F28}"/>
          </ac:spMkLst>
        </pc:spChg>
        <pc:spChg chg="mod">
          <ac:chgData name="Al Brooks" userId="34fc579134f071c1" providerId="LiveId" clId="{3B6C6D26-C659-4297-B61F-2769045C6DDA}" dt="2021-05-15T00:29:52.493" v="5639" actId="108"/>
          <ac:spMkLst>
            <pc:docMk/>
            <pc:sldMk cId="3760535056" sldId="7223"/>
            <ac:spMk id="181" creationId="{4174C72E-D447-4F9C-B811-282ECB2A2D3B}"/>
          </ac:spMkLst>
        </pc:spChg>
        <pc:spChg chg="mod">
          <ac:chgData name="Al Brooks" userId="34fc579134f071c1" providerId="LiveId" clId="{3B6C6D26-C659-4297-B61F-2769045C6DDA}" dt="2021-05-15T00:29:53.940" v="5640" actId="108"/>
          <ac:spMkLst>
            <pc:docMk/>
            <pc:sldMk cId="3760535056" sldId="7223"/>
            <ac:spMk id="183" creationId="{0E8356A2-EFE4-4C17-A32D-5965CF963AF8}"/>
          </ac:spMkLst>
        </pc:spChg>
        <pc:spChg chg="mod">
          <ac:chgData name="Al Brooks" userId="34fc579134f071c1" providerId="LiveId" clId="{3B6C6D26-C659-4297-B61F-2769045C6DDA}" dt="2021-05-15T00:29:55.252" v="5641" actId="108"/>
          <ac:spMkLst>
            <pc:docMk/>
            <pc:sldMk cId="3760535056" sldId="7223"/>
            <ac:spMk id="184" creationId="{1E565624-27A4-420E-9048-4A7B05008CB2}"/>
          </ac:spMkLst>
        </pc:spChg>
        <pc:spChg chg="mod">
          <ac:chgData name="Al Brooks" userId="34fc579134f071c1" providerId="LiveId" clId="{3B6C6D26-C659-4297-B61F-2769045C6DDA}" dt="2021-05-15T00:30:00.794" v="5642" actId="108"/>
          <ac:spMkLst>
            <pc:docMk/>
            <pc:sldMk cId="3760535056" sldId="7223"/>
            <ac:spMk id="186" creationId="{A00EDFEC-F016-48AB-BBA4-10773A49406B}"/>
          </ac:spMkLst>
        </pc:spChg>
        <pc:spChg chg="mod">
          <ac:chgData name="Al Brooks" userId="34fc579134f071c1" providerId="LiveId" clId="{3B6C6D26-C659-4297-B61F-2769045C6DDA}" dt="2021-05-15T00:31:09.220" v="5671" actId="13926"/>
          <ac:spMkLst>
            <pc:docMk/>
            <pc:sldMk cId="3760535056" sldId="7223"/>
            <ac:spMk id="188" creationId="{31FA0438-2E9F-48F9-B3AD-6B8914A6AE18}"/>
          </ac:spMkLst>
        </pc:spChg>
        <pc:spChg chg="mod">
          <ac:chgData name="Al Brooks" userId="34fc579134f071c1" providerId="LiveId" clId="{3B6C6D26-C659-4297-B61F-2769045C6DDA}" dt="2021-05-15T00:32:28.265" v="5699" actId="14100"/>
          <ac:spMkLst>
            <pc:docMk/>
            <pc:sldMk cId="3760535056" sldId="7223"/>
            <ac:spMk id="189" creationId="{CF452761-2C9D-4E2F-8065-AE774B5F7095}"/>
          </ac:spMkLst>
        </pc:spChg>
        <pc:spChg chg="del mod">
          <ac:chgData name="Al Brooks" userId="34fc579134f071c1" providerId="LiveId" clId="{3B6C6D26-C659-4297-B61F-2769045C6DDA}" dt="2021-05-14T23:56:36.912" v="5415" actId="478"/>
          <ac:spMkLst>
            <pc:docMk/>
            <pc:sldMk cId="3760535056" sldId="7223"/>
            <ac:spMk id="190" creationId="{41DFA84B-4AFF-454F-81E0-E47F3B929097}"/>
          </ac:spMkLst>
        </pc:spChg>
        <pc:spChg chg="mod">
          <ac:chgData name="Al Brooks" userId="34fc579134f071c1" providerId="LiveId" clId="{3B6C6D26-C659-4297-B61F-2769045C6DDA}" dt="2021-05-15T00:00:43.291" v="5573" actId="1076"/>
          <ac:spMkLst>
            <pc:docMk/>
            <pc:sldMk cId="3760535056" sldId="7223"/>
            <ac:spMk id="192" creationId="{733CA4D4-BB94-41EE-BD96-98CB190C80E8}"/>
          </ac:spMkLst>
        </pc:spChg>
        <pc:spChg chg="mod">
          <ac:chgData name="Al Brooks" userId="34fc579134f071c1" providerId="LiveId" clId="{3B6C6D26-C659-4297-B61F-2769045C6DDA}" dt="2021-05-15T00:28:10.866" v="5586" actId="1076"/>
          <ac:spMkLst>
            <pc:docMk/>
            <pc:sldMk cId="3760535056" sldId="7223"/>
            <ac:spMk id="193" creationId="{6F132D62-EB69-432F-B8C8-CC4328C52964}"/>
          </ac:spMkLst>
        </pc:spChg>
        <pc:spChg chg="add mod">
          <ac:chgData name="Al Brooks" userId="34fc579134f071c1" providerId="LiveId" clId="{3B6C6D26-C659-4297-B61F-2769045C6DDA}" dt="2021-05-15T00:31:25.368" v="5675" actId="13926"/>
          <ac:spMkLst>
            <pc:docMk/>
            <pc:sldMk cId="3760535056" sldId="7223"/>
            <ac:spMk id="196" creationId="{81948734-12B4-4306-8752-5EF1CEC121BB}"/>
          </ac:spMkLst>
        </pc:spChg>
        <pc:spChg chg="add mod">
          <ac:chgData name="Al Brooks" userId="34fc579134f071c1" providerId="LiveId" clId="{3B6C6D26-C659-4297-B61F-2769045C6DDA}" dt="2021-05-14T23:56:31.777" v="5414"/>
          <ac:spMkLst>
            <pc:docMk/>
            <pc:sldMk cId="3760535056" sldId="7223"/>
            <ac:spMk id="198" creationId="{F4EEDED6-8EA9-4107-8A8D-7ECA45927788}"/>
          </ac:spMkLst>
        </pc:spChg>
        <pc:spChg chg="add mod">
          <ac:chgData name="Al Brooks" userId="34fc579134f071c1" providerId="LiveId" clId="{3B6C6D26-C659-4297-B61F-2769045C6DDA}" dt="2021-05-15T00:31:36.812" v="5677" actId="13926"/>
          <ac:spMkLst>
            <pc:docMk/>
            <pc:sldMk cId="3760535056" sldId="7223"/>
            <ac:spMk id="199" creationId="{221218AE-3407-4B93-8655-ABBD3C91C7DF}"/>
          </ac:spMkLst>
        </pc:spChg>
        <pc:spChg chg="add mod">
          <ac:chgData name="Al Brooks" userId="34fc579134f071c1" providerId="LiveId" clId="{3B6C6D26-C659-4297-B61F-2769045C6DDA}" dt="2021-05-15T00:37:54.776" v="5903" actId="1076"/>
          <ac:spMkLst>
            <pc:docMk/>
            <pc:sldMk cId="3760535056" sldId="7223"/>
            <ac:spMk id="201" creationId="{536FB015-C600-4655-B9E9-33F3F9B6453D}"/>
          </ac:spMkLst>
        </pc:spChg>
        <pc:spChg chg="add del mod">
          <ac:chgData name="Al Brooks" userId="34fc579134f071c1" providerId="LiveId" clId="{3B6C6D26-C659-4297-B61F-2769045C6DDA}" dt="2021-05-15T00:27:44.936" v="5583"/>
          <ac:spMkLst>
            <pc:docMk/>
            <pc:sldMk cId="3760535056" sldId="7223"/>
            <ac:spMk id="205" creationId="{A9B4274A-1AB8-4D71-9414-33773CD37DDF}"/>
          </ac:spMkLst>
        </pc:spChg>
        <pc:spChg chg="add del mod">
          <ac:chgData name="Al Brooks" userId="34fc579134f071c1" providerId="LiveId" clId="{3B6C6D26-C659-4297-B61F-2769045C6DDA}" dt="2021-05-15T00:27:44.936" v="5583"/>
          <ac:spMkLst>
            <pc:docMk/>
            <pc:sldMk cId="3760535056" sldId="7223"/>
            <ac:spMk id="207" creationId="{4453AC09-404A-4037-B08E-17577461729F}"/>
          </ac:spMkLst>
        </pc:spChg>
        <pc:spChg chg="add mod">
          <ac:chgData name="Al Brooks" userId="34fc579134f071c1" providerId="LiveId" clId="{3B6C6D26-C659-4297-B61F-2769045C6DDA}" dt="2021-05-15T00:32:57.715" v="5700" actId="571"/>
          <ac:spMkLst>
            <pc:docMk/>
            <pc:sldMk cId="3760535056" sldId="7223"/>
            <ac:spMk id="210" creationId="{29B38170-4932-4CB1-81FF-853A36EE6E6B}"/>
          </ac:spMkLst>
        </pc:spChg>
        <pc:spChg chg="add del mod">
          <ac:chgData name="Al Brooks" userId="34fc579134f071c1" providerId="LiveId" clId="{3B6C6D26-C659-4297-B61F-2769045C6DDA}" dt="2021-05-15T00:38:09.585" v="5909" actId="478"/>
          <ac:spMkLst>
            <pc:docMk/>
            <pc:sldMk cId="3760535056" sldId="7223"/>
            <ac:spMk id="211" creationId="{C594F4F0-01BF-4637-9D72-08E7F7990EC2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5T00:38:27.049" v="5910" actId="478"/>
          <ac:spMkLst>
            <pc:docMk/>
            <pc:sldMk cId="3760535056" sldId="7223"/>
            <ac:spMk id="215" creationId="{38A57D53-D512-445D-9B9C-C439C628D974}"/>
          </ac:spMkLst>
        </pc:spChg>
        <pc:spChg chg="add mod">
          <ac:chgData name="Al Brooks" userId="34fc579134f071c1" providerId="LiveId" clId="{3B6C6D26-C659-4297-B61F-2769045C6DDA}" dt="2021-05-15T00:38:05.554" v="5907" actId="13926"/>
          <ac:spMkLst>
            <pc:docMk/>
            <pc:sldMk cId="3760535056" sldId="7223"/>
            <ac:spMk id="217" creationId="{FF401F10-00DC-4E3D-9D4B-1E4322C55634}"/>
          </ac:spMkLst>
        </pc:sp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57" creationId="{14E4FAA3-5C06-45D6-B666-B2B730D5F92C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163" creationId="{ACCA4E60-9F40-40CD-8BFE-92D35F8163F5}"/>
          </ac:cxnSpMkLst>
        </pc:cxnChg>
        <pc:cxnChg chg="del">
          <ac:chgData name="Al Brooks" userId="34fc579134f071c1" providerId="LiveId" clId="{3B6C6D26-C659-4297-B61F-2769045C6DDA}" dt="2021-05-14T23:56:29.541" v="5413" actId="478"/>
          <ac:cxnSpMkLst>
            <pc:docMk/>
            <pc:sldMk cId="3760535056" sldId="7223"/>
            <ac:cxnSpMk id="191" creationId="{18B72261-2121-44C0-A529-3C8D62E799F1}"/>
          </ac:cxnSpMkLst>
        </pc:cxnChg>
        <pc:cxnChg chg="add mod">
          <ac:chgData name="Al Brooks" userId="34fc579134f071c1" providerId="LiveId" clId="{3B6C6D26-C659-4297-B61F-2769045C6DDA}" dt="2021-05-14T23:56:31.777" v="5414"/>
          <ac:cxnSpMkLst>
            <pc:docMk/>
            <pc:sldMk cId="3760535056" sldId="7223"/>
            <ac:cxnSpMk id="197" creationId="{3434687A-C3A8-4E40-8BD1-E8722D167DCC}"/>
          </ac:cxnSpMkLst>
        </pc:cxnChg>
        <pc:cxnChg chg="add mod">
          <ac:chgData name="Al Brooks" userId="34fc579134f071c1" providerId="LiveId" clId="{3B6C6D26-C659-4297-B61F-2769045C6DDA}" dt="2021-05-15T00:37:57.784" v="5904" actId="14100"/>
          <ac:cxnSpMkLst>
            <pc:docMk/>
            <pc:sldMk cId="3760535056" sldId="7223"/>
            <ac:cxnSpMk id="200" creationId="{750C6025-5F77-48FC-BEAD-74820D0BDF55}"/>
          </ac:cxnSpMkLst>
        </pc:cxnChg>
        <pc:cxnChg chg="add mod">
          <ac:chgData name="Al Brooks" userId="34fc579134f071c1" providerId="LiveId" clId="{3B6C6D26-C659-4297-B61F-2769045C6DDA}" dt="2021-05-15T00:31:42.075" v="5678" actId="14100"/>
          <ac:cxnSpMkLst>
            <pc:docMk/>
            <pc:sldMk cId="3760535056" sldId="7223"/>
            <ac:cxnSpMk id="202" creationId="{1D44ACA6-97D6-4626-B44B-ED6506B84498}"/>
          </ac:cxnSpMkLst>
        </pc:cxnChg>
        <pc:cxnChg chg="add mod">
          <ac:chgData name="Al Brooks" userId="34fc579134f071c1" providerId="LiveId" clId="{3B6C6D26-C659-4297-B61F-2769045C6DDA}" dt="2021-05-15T00:00:41.115" v="5572" actId="571"/>
          <ac:cxnSpMkLst>
            <pc:docMk/>
            <pc:sldMk cId="3760535056" sldId="7223"/>
            <ac:cxnSpMk id="203" creationId="{A64D80D0-3D77-42B4-A983-63441A3D645F}"/>
          </ac:cxnSpMkLst>
        </pc:cxnChg>
        <pc:cxnChg chg="add mod">
          <ac:chgData name="Al Brooks" userId="34fc579134f071c1" providerId="LiveId" clId="{3B6C6D26-C659-4297-B61F-2769045C6DDA}" dt="2021-05-15T00:00:47.291" v="5574" actId="571"/>
          <ac:cxnSpMkLst>
            <pc:docMk/>
            <pc:sldMk cId="3760535056" sldId="7223"/>
            <ac:cxnSpMk id="204" creationId="{A71DB0EE-DFB1-480D-9F8F-412493C976C9}"/>
          </ac:cxnSpMkLst>
        </pc:cxnChg>
        <pc:cxnChg chg="add del mod">
          <ac:chgData name="Al Brooks" userId="34fc579134f071c1" providerId="LiveId" clId="{3B6C6D26-C659-4297-B61F-2769045C6DDA}" dt="2021-05-15T00:27:44.936" v="5583"/>
          <ac:cxnSpMkLst>
            <pc:docMk/>
            <pc:sldMk cId="3760535056" sldId="7223"/>
            <ac:cxnSpMk id="206" creationId="{190FA637-5035-4634-9C24-71811C7D9CCF}"/>
          </ac:cxnSpMkLst>
        </pc:cxnChg>
        <pc:cxnChg chg="add mod">
          <ac:chgData name="Al Brooks" userId="34fc579134f071c1" providerId="LiveId" clId="{3B6C6D26-C659-4297-B61F-2769045C6DDA}" dt="2021-05-15T00:30:51.547" v="5666" actId="1076"/>
          <ac:cxnSpMkLst>
            <pc:docMk/>
            <pc:sldMk cId="3760535056" sldId="7223"/>
            <ac:cxnSpMk id="208" creationId="{814DABDE-8561-4E60-94EE-3506BEEB82D2}"/>
          </ac:cxnSpMkLst>
        </pc:cxnChg>
        <pc:cxnChg chg="add mod">
          <ac:chgData name="Al Brooks" userId="34fc579134f071c1" providerId="LiveId" clId="{3B6C6D26-C659-4297-B61F-2769045C6DDA}" dt="2021-05-15T00:31:02.994" v="5668" actId="571"/>
          <ac:cxnSpMkLst>
            <pc:docMk/>
            <pc:sldMk cId="3760535056" sldId="7223"/>
            <ac:cxnSpMk id="209" creationId="{1A9C7CE1-F318-471A-A500-10CE68B3DE14}"/>
          </ac:cxnSpMkLst>
        </pc:cxnChg>
        <pc:cxnChg chg="add mod">
          <ac:chgData name="Al Brooks" userId="34fc579134f071c1" providerId="LiveId" clId="{3B6C6D26-C659-4297-B61F-2769045C6DDA}" dt="2021-05-15T00:35:10.180" v="5830" actId="14100"/>
          <ac:cxnSpMkLst>
            <pc:docMk/>
            <pc:sldMk cId="3760535056" sldId="7223"/>
            <ac:cxnSpMk id="212" creationId="{C6A4C417-1B47-4087-B8E1-E33FFA7F7B51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216" creationId="{436930F0-105B-44C5-85AB-32BF8297DE6E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5T00:38:27.049" v="5910" actId="478"/>
          <ac:cxnSpMkLst>
            <pc:docMk/>
            <pc:sldMk cId="3760535056" sldId="7223"/>
            <ac:cxnSpMk id="225" creationId="{A625811E-C1DE-4E15-B834-5A89506347CD}"/>
          </ac:cxnSpMkLst>
        </pc:cxnChg>
      </pc:sldChg>
      <pc:sldChg chg="modSp add mod">
        <pc:chgData name="Al Brooks" userId="34fc579134f071c1" providerId="LiveId" clId="{3B6C6D26-C659-4297-B61F-2769045C6DDA}" dt="2021-05-19T19:19:21.978" v="10083" actId="20577"/>
        <pc:sldMkLst>
          <pc:docMk/>
          <pc:sldMk cId="635891499" sldId="7224"/>
        </pc:sldMkLst>
        <pc:spChg chg="mod">
          <ac:chgData name="Al Brooks" userId="34fc579134f071c1" providerId="LiveId" clId="{3B6C6D26-C659-4297-B61F-2769045C6DDA}" dt="2021-05-19T19:19:21.978" v="10083" actId="20577"/>
          <ac:spMkLst>
            <pc:docMk/>
            <pc:sldMk cId="635891499" sldId="7224"/>
            <ac:spMk id="21" creationId="{D800B438-E78B-4C04-8812-E548DC25F1FB}"/>
          </ac:spMkLst>
        </pc:spChg>
      </pc:sldChg>
      <pc:sldChg chg="modSp add del mod">
        <pc:chgData name="Al Brooks" userId="34fc579134f071c1" providerId="LiveId" clId="{3B6C6D26-C659-4297-B61F-2769045C6DDA}" dt="2021-05-18T21:05:09.818" v="9549" actId="2696"/>
        <pc:sldMkLst>
          <pc:docMk/>
          <pc:sldMk cId="1479622910" sldId="7224"/>
        </pc:sldMkLst>
        <pc:spChg chg="mod">
          <ac:chgData name="Al Brooks" userId="34fc579134f071c1" providerId="LiveId" clId="{3B6C6D26-C659-4297-B61F-2769045C6DDA}" dt="2021-05-18T21:04:59.289" v="9547"/>
          <ac:spMkLst>
            <pc:docMk/>
            <pc:sldMk cId="1479622910" sldId="7224"/>
            <ac:spMk id="5" creationId="{00000000-0000-0000-0000-000000000000}"/>
          </ac:spMkLst>
        </pc:spChg>
      </pc:sldChg>
      <pc:sldChg chg="addSp modSp add del mod">
        <pc:chgData name="Al Brooks" userId="34fc579134f071c1" providerId="LiveId" clId="{3B6C6D26-C659-4297-B61F-2769045C6DDA}" dt="2021-05-14T20:54:16.059" v="4044" actId="47"/>
        <pc:sldMkLst>
          <pc:docMk/>
          <pc:sldMk cId="2080682517" sldId="7224"/>
        </pc:sldMkLst>
        <pc:spChg chg="mod">
          <ac:chgData name="Al Brooks" userId="34fc579134f071c1" providerId="LiveId" clId="{3B6C6D26-C659-4297-B61F-2769045C6DDA}" dt="2021-05-14T20:54:06.124" v="4042" actId="21"/>
          <ac:spMkLst>
            <pc:docMk/>
            <pc:sldMk cId="2080682517" sldId="7224"/>
            <ac:spMk id="5" creationId="{00000000-0000-0000-0000-000000000000}"/>
          </ac:spMkLst>
        </pc:spChg>
        <pc:spChg chg="add mod">
          <ac:chgData name="Al Brooks" userId="34fc579134f071c1" providerId="LiveId" clId="{3B6C6D26-C659-4297-B61F-2769045C6DDA}" dt="2021-05-14T20:52:04.635" v="4014" actId="1076"/>
          <ac:spMkLst>
            <pc:docMk/>
            <pc:sldMk cId="2080682517" sldId="7224"/>
            <ac:spMk id="159" creationId="{3C4062A3-8C20-4813-8596-57343079F9B0}"/>
          </ac:spMkLst>
        </pc:spChg>
        <pc:spChg chg="add mod">
          <ac:chgData name="Al Brooks" userId="34fc579134f071c1" providerId="LiveId" clId="{3B6C6D26-C659-4297-B61F-2769045C6DDA}" dt="2021-05-14T20:52:25.299" v="4019" actId="14100"/>
          <ac:spMkLst>
            <pc:docMk/>
            <pc:sldMk cId="2080682517" sldId="7224"/>
            <ac:spMk id="161" creationId="{8D16E57F-B54A-4B79-B847-03636F34CEE7}"/>
          </ac:spMkLst>
        </pc:spChg>
        <pc:cxnChg chg="add mod">
          <ac:chgData name="Al Brooks" userId="34fc579134f071c1" providerId="LiveId" clId="{3B6C6D26-C659-4297-B61F-2769045C6DDA}" dt="2021-05-14T20:52:06.849" v="4015" actId="14100"/>
          <ac:cxnSpMkLst>
            <pc:docMk/>
            <pc:sldMk cId="2080682517" sldId="7224"/>
            <ac:cxnSpMk id="160" creationId="{80A7C3AB-BB2B-4182-A7CF-DE8C4C6B4EBC}"/>
          </ac:cxnSpMkLst>
        </pc:cxnChg>
      </pc:sldChg>
      <pc:sldChg chg="addSp delSp modSp add del mod">
        <pc:chgData name="Al Brooks" userId="34fc579134f071c1" providerId="LiveId" clId="{3B6C6D26-C659-4297-B61F-2769045C6DDA}" dt="2021-05-18T15:55:18.955" v="7976" actId="47"/>
        <pc:sldMkLst>
          <pc:docMk/>
          <pc:sldMk cId="2656414290" sldId="7224"/>
        </pc:sldMkLst>
        <pc:spChg chg="mod">
          <ac:chgData name="Al Brooks" userId="34fc579134f071c1" providerId="LiveId" clId="{3B6C6D26-C659-4297-B61F-2769045C6DDA}" dt="2021-05-17T21:06:41.452" v="6710" actId="113"/>
          <ac:spMkLst>
            <pc:docMk/>
            <pc:sldMk cId="2656414290" sldId="7224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7T21:27:01.145" v="7230" actId="167"/>
          <ac:spMkLst>
            <pc:docMk/>
            <pc:sldMk cId="2656414290" sldId="7224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7T22:02:58.201" v="7695" actId="108"/>
          <ac:spMkLst>
            <pc:docMk/>
            <pc:sldMk cId="2656414290" sldId="7224"/>
            <ac:spMk id="173" creationId="{C1134BDC-2A86-4A74-B59A-A2CAC0688330}"/>
          </ac:spMkLst>
        </pc:spChg>
        <pc:spChg chg="mod">
          <ac:chgData name="Al Brooks" userId="34fc579134f071c1" providerId="LiveId" clId="{3B6C6D26-C659-4297-B61F-2769045C6DDA}" dt="2021-05-17T22:03:01.816" v="7696" actId="108"/>
          <ac:spMkLst>
            <pc:docMk/>
            <pc:sldMk cId="2656414290" sldId="7224"/>
            <ac:spMk id="176" creationId="{F32DF0F9-F912-4C9E-AB5E-4F38A9317D6B}"/>
          </ac:spMkLst>
        </pc:spChg>
        <pc:spChg chg="mod">
          <ac:chgData name="Al Brooks" userId="34fc579134f071c1" providerId="LiveId" clId="{3B6C6D26-C659-4297-B61F-2769045C6DDA}" dt="2021-05-17T22:03:03.610" v="7697" actId="108"/>
          <ac:spMkLst>
            <pc:docMk/>
            <pc:sldMk cId="2656414290" sldId="7224"/>
            <ac:spMk id="177" creationId="{142BA756-E8CF-47C9-9BDC-D3F0DADB8399}"/>
          </ac:spMkLst>
        </pc:spChg>
        <pc:spChg chg="mod">
          <ac:chgData name="Al Brooks" userId="34fc579134f071c1" providerId="LiveId" clId="{3B6C6D26-C659-4297-B61F-2769045C6DDA}" dt="2021-05-17T22:03:08.380" v="7698" actId="108"/>
          <ac:spMkLst>
            <pc:docMk/>
            <pc:sldMk cId="2656414290" sldId="7224"/>
            <ac:spMk id="180" creationId="{781CF17C-DDE6-4E0A-9369-B58A5251678D}"/>
          </ac:spMkLst>
        </pc:spChg>
        <pc:spChg chg="mod">
          <ac:chgData name="Al Brooks" userId="34fc579134f071c1" providerId="LiveId" clId="{3B6C6D26-C659-4297-B61F-2769045C6DDA}" dt="2021-05-17T22:03:09.837" v="7699" actId="108"/>
          <ac:spMkLst>
            <pc:docMk/>
            <pc:sldMk cId="2656414290" sldId="7224"/>
            <ac:spMk id="185" creationId="{C32A0CC7-3F6D-49FB-9BEA-3D3D45FF1EAB}"/>
          </ac:spMkLst>
        </pc:spChg>
        <pc:spChg chg="mod">
          <ac:chgData name="Al Brooks" userId="34fc579134f071c1" providerId="LiveId" clId="{3B6C6D26-C659-4297-B61F-2769045C6DDA}" dt="2021-05-17T22:03:11.648" v="7700" actId="108"/>
          <ac:spMkLst>
            <pc:docMk/>
            <pc:sldMk cId="2656414290" sldId="7224"/>
            <ac:spMk id="187" creationId="{126AD53D-7765-4255-B837-C3523CE2237D}"/>
          </ac:spMkLst>
        </pc:spChg>
        <pc:spChg chg="mod">
          <ac:chgData name="Al Brooks" userId="34fc579134f071c1" providerId="LiveId" clId="{3B6C6D26-C659-4297-B61F-2769045C6DDA}" dt="2021-05-17T22:02:30.088" v="7691" actId="108"/>
          <ac:spMkLst>
            <pc:docMk/>
            <pc:sldMk cId="2656414290" sldId="7224"/>
            <ac:spMk id="190" creationId="{353285BF-7FCC-4586-9ADF-26B159649009}"/>
          </ac:spMkLst>
        </pc:spChg>
        <pc:spChg chg="mod">
          <ac:chgData name="Al Brooks" userId="34fc579134f071c1" providerId="LiveId" clId="{3B6C6D26-C659-4297-B61F-2769045C6DDA}" dt="2021-05-17T22:02:40.887" v="7693" actId="108"/>
          <ac:spMkLst>
            <pc:docMk/>
            <pc:sldMk cId="2656414290" sldId="7224"/>
            <ac:spMk id="192" creationId="{4BE58FD8-5788-4370-875B-D5C99FA273E8}"/>
          </ac:spMkLst>
        </pc:spChg>
        <pc:spChg chg="mod">
          <ac:chgData name="Al Brooks" userId="34fc579134f071c1" providerId="LiveId" clId="{3B6C6D26-C659-4297-B61F-2769045C6DDA}" dt="2021-05-17T22:02:36.616" v="7692" actId="108"/>
          <ac:spMkLst>
            <pc:docMk/>
            <pc:sldMk cId="2656414290" sldId="7224"/>
            <ac:spMk id="193" creationId="{EB752D25-1812-45EC-BDF5-CDD3DBC498E5}"/>
          </ac:spMkLst>
        </pc:spChg>
        <pc:spChg chg="add mod">
          <ac:chgData name="Al Brooks" userId="34fc579134f071c1" providerId="LiveId" clId="{3B6C6D26-C659-4297-B61F-2769045C6DDA}" dt="2021-05-17T21:24:42.238" v="7186"/>
          <ac:spMkLst>
            <pc:docMk/>
            <pc:sldMk cId="2656414290" sldId="7224"/>
            <ac:spMk id="196" creationId="{C0226236-5827-4253-BF4E-38FDE2FC0FA2}"/>
          </ac:spMkLst>
        </pc:spChg>
        <pc:spChg chg="del">
          <ac:chgData name="Al Brooks" userId="34fc579134f071c1" providerId="LiveId" clId="{3B6C6D26-C659-4297-B61F-2769045C6DDA}" dt="2021-05-17T21:24:32.621" v="7184" actId="478"/>
          <ac:spMkLst>
            <pc:docMk/>
            <pc:sldMk cId="2656414290" sldId="7224"/>
            <ac:spMk id="197" creationId="{AB903F62-6C03-488D-B2C1-49CED438E812}"/>
          </ac:spMkLst>
        </pc:spChg>
        <pc:spChg chg="mod">
          <ac:chgData name="Al Brooks" userId="34fc579134f071c1" providerId="LiveId" clId="{3B6C6D26-C659-4297-B61F-2769045C6DDA}" dt="2021-05-17T21:27:50.089" v="7243" actId="1076"/>
          <ac:spMkLst>
            <pc:docMk/>
            <pc:sldMk cId="2656414290" sldId="7224"/>
            <ac:spMk id="198" creationId="{4B26BAE5-24FD-42FE-931F-53DEE632C934}"/>
          </ac:spMkLst>
        </pc:spChg>
        <pc:spChg chg="mod">
          <ac:chgData name="Al Brooks" userId="34fc579134f071c1" providerId="LiveId" clId="{3B6C6D26-C659-4297-B61F-2769045C6DDA}" dt="2021-05-17T21:27:47.457" v="7242" actId="1076"/>
          <ac:spMkLst>
            <pc:docMk/>
            <pc:sldMk cId="2656414290" sldId="7224"/>
            <ac:spMk id="200" creationId="{EBDEAC4F-4936-4329-B784-2EB5A24736DE}"/>
          </ac:spMkLst>
        </pc:spChg>
        <pc:spChg chg="mod">
          <ac:chgData name="Al Brooks" userId="34fc579134f071c1" providerId="LiveId" clId="{3B6C6D26-C659-4297-B61F-2769045C6DDA}" dt="2021-05-17T22:02:01.598" v="7683" actId="13926"/>
          <ac:spMkLst>
            <pc:docMk/>
            <pc:sldMk cId="2656414290" sldId="7224"/>
            <ac:spMk id="201" creationId="{F6C52807-3793-48BB-8C00-24229B785E31}"/>
          </ac:spMkLst>
        </pc:spChg>
        <pc:spChg chg="mod">
          <ac:chgData name="Al Brooks" userId="34fc579134f071c1" providerId="LiveId" clId="{3B6C6D26-C659-4297-B61F-2769045C6DDA}" dt="2021-05-17T22:02:08.853" v="7686" actId="13926"/>
          <ac:spMkLst>
            <pc:docMk/>
            <pc:sldMk cId="2656414290" sldId="7224"/>
            <ac:spMk id="203" creationId="{91CF70AC-693F-4357-9FB3-0AD9924A7ED9}"/>
          </ac:spMkLst>
        </pc:spChg>
        <pc:spChg chg="add mod ord">
          <ac:chgData name="Al Brooks" userId="34fc579134f071c1" providerId="LiveId" clId="{3B6C6D26-C659-4297-B61F-2769045C6DDA}" dt="2021-05-17T21:26:52.110" v="7228" actId="167"/>
          <ac:spMkLst>
            <pc:docMk/>
            <pc:sldMk cId="2656414290" sldId="7224"/>
            <ac:spMk id="204" creationId="{CFD988EC-81AE-4F5C-8026-F4582B0C2F23}"/>
          </ac:spMkLst>
        </pc:spChg>
        <pc:spChg chg="del mod">
          <ac:chgData name="Al Brooks" userId="34fc579134f071c1" providerId="LiveId" clId="{3B6C6D26-C659-4297-B61F-2769045C6DDA}" dt="2021-05-17T21:43:21.713" v="7582" actId="478"/>
          <ac:spMkLst>
            <pc:docMk/>
            <pc:sldMk cId="2656414290" sldId="7224"/>
            <ac:spMk id="205" creationId="{73ADBBC7-B6AD-49A0-B922-7DD3E24F0CD1}"/>
          </ac:spMkLst>
        </pc:spChg>
        <pc:spChg chg="mod">
          <ac:chgData name="Al Brooks" userId="34fc579134f071c1" providerId="LiveId" clId="{3B6C6D26-C659-4297-B61F-2769045C6DDA}" dt="2021-05-17T22:02:21.726" v="7690" actId="13926"/>
          <ac:spMkLst>
            <pc:docMk/>
            <pc:sldMk cId="2656414290" sldId="7224"/>
            <ac:spMk id="207" creationId="{7669CC25-C796-4428-AE4D-5215CB93B4A5}"/>
          </ac:spMkLst>
        </pc:spChg>
        <pc:spChg chg="del mod">
          <ac:chgData name="Al Brooks" userId="34fc579134f071c1" providerId="LiveId" clId="{3B6C6D26-C659-4297-B61F-2769045C6DDA}" dt="2021-05-17T21:35:34.183" v="7489" actId="478"/>
          <ac:spMkLst>
            <pc:docMk/>
            <pc:sldMk cId="2656414290" sldId="7224"/>
            <ac:spMk id="208" creationId="{700ABF87-7D41-403C-B0FA-55249F4F68F7}"/>
          </ac:spMkLst>
        </pc:spChg>
        <pc:spChg chg="mod">
          <ac:chgData name="Al Brooks" userId="34fc579134f071c1" providerId="LiveId" clId="{3B6C6D26-C659-4297-B61F-2769045C6DDA}" dt="2021-05-17T22:01:52.306" v="7681" actId="13926"/>
          <ac:spMkLst>
            <pc:docMk/>
            <pc:sldMk cId="2656414290" sldId="7224"/>
            <ac:spMk id="210" creationId="{11A11FFF-6520-4129-B6E1-67F0EB0065B4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7T22:07:33.202" v="7974" actId="478"/>
          <ac:spMkLst>
            <pc:docMk/>
            <pc:sldMk cId="2656414290" sldId="7224"/>
            <ac:spMk id="215" creationId="{EC39CA8B-DBE1-47F3-BF1F-B67C6859BE85}"/>
          </ac:spMkLst>
        </pc:spChg>
        <pc:spChg chg="add mod">
          <ac:chgData name="Al Brooks" userId="34fc579134f071c1" providerId="LiveId" clId="{3B6C6D26-C659-4297-B61F-2769045C6DDA}" dt="2021-05-17T22:01:35.038" v="7677" actId="13926"/>
          <ac:spMkLst>
            <pc:docMk/>
            <pc:sldMk cId="2656414290" sldId="7224"/>
            <ac:spMk id="217" creationId="{A309FAC7-13E8-4652-9647-2FC5D4CB8374}"/>
          </ac:spMkLst>
        </pc:spChg>
        <pc:spChg chg="add del mod">
          <ac:chgData name="Al Brooks" userId="34fc579134f071c1" providerId="LiveId" clId="{3B6C6D26-C659-4297-B61F-2769045C6DDA}" dt="2021-05-17T21:36:44.839" v="7502" actId="478"/>
          <ac:spMkLst>
            <pc:docMk/>
            <pc:sldMk cId="2656414290" sldId="7224"/>
            <ac:spMk id="228" creationId="{216F8F24-3AB8-42C4-B56B-1A9E31510BEE}"/>
          </ac:spMkLst>
        </pc:spChg>
        <pc:spChg chg="add del mod">
          <ac:chgData name="Al Brooks" userId="34fc579134f071c1" providerId="LiveId" clId="{3B6C6D26-C659-4297-B61F-2769045C6DDA}" dt="2021-05-17T21:36:48.352" v="7504" actId="478"/>
          <ac:spMkLst>
            <pc:docMk/>
            <pc:sldMk cId="2656414290" sldId="7224"/>
            <ac:spMk id="230" creationId="{A352288D-69C2-456D-B1D9-955A41228BDA}"/>
          </ac:spMkLst>
        </pc:spChg>
        <pc:spChg chg="add mod">
          <ac:chgData name="Al Brooks" userId="34fc579134f071c1" providerId="LiveId" clId="{3B6C6D26-C659-4297-B61F-2769045C6DDA}" dt="2021-05-17T21:29:56.427" v="7256" actId="571"/>
          <ac:spMkLst>
            <pc:docMk/>
            <pc:sldMk cId="2656414290" sldId="7224"/>
            <ac:spMk id="231" creationId="{C192EF05-E331-4AD1-BE29-17C928DC815B}"/>
          </ac:spMkLst>
        </pc:spChg>
        <pc:spChg chg="add mod">
          <ac:chgData name="Al Brooks" userId="34fc579134f071c1" providerId="LiveId" clId="{3B6C6D26-C659-4297-B61F-2769045C6DDA}" dt="2021-05-17T21:29:56.427" v="7256" actId="571"/>
          <ac:spMkLst>
            <pc:docMk/>
            <pc:sldMk cId="2656414290" sldId="7224"/>
            <ac:spMk id="236" creationId="{68161A02-5661-4399-A088-09B5C9938664}"/>
          </ac:spMkLst>
        </pc:spChg>
        <pc:spChg chg="add mod">
          <ac:chgData name="Al Brooks" userId="34fc579134f071c1" providerId="LiveId" clId="{3B6C6D26-C659-4297-B61F-2769045C6DDA}" dt="2021-05-17T21:29:56.427" v="7256" actId="571"/>
          <ac:spMkLst>
            <pc:docMk/>
            <pc:sldMk cId="2656414290" sldId="7224"/>
            <ac:spMk id="238" creationId="{9FD0C135-B6C4-40CA-9C2A-77568F5D599C}"/>
          </ac:spMkLst>
        </pc:spChg>
        <pc:spChg chg="add mod">
          <ac:chgData name="Al Brooks" userId="34fc579134f071c1" providerId="LiveId" clId="{3B6C6D26-C659-4297-B61F-2769045C6DDA}" dt="2021-05-17T21:30:01.340" v="7258" actId="571"/>
          <ac:spMkLst>
            <pc:docMk/>
            <pc:sldMk cId="2656414290" sldId="7224"/>
            <ac:spMk id="240" creationId="{99094817-BB42-46A5-913B-4976C9620D3E}"/>
          </ac:spMkLst>
        </pc:spChg>
        <pc:spChg chg="add mod">
          <ac:chgData name="Al Brooks" userId="34fc579134f071c1" providerId="LiveId" clId="{3B6C6D26-C659-4297-B61F-2769045C6DDA}" dt="2021-05-17T21:30:01.340" v="7258" actId="571"/>
          <ac:spMkLst>
            <pc:docMk/>
            <pc:sldMk cId="2656414290" sldId="7224"/>
            <ac:spMk id="241" creationId="{12108C01-D17C-40E2-AA65-EB022401E8E3}"/>
          </ac:spMkLst>
        </pc:spChg>
        <pc:spChg chg="add mod">
          <ac:chgData name="Al Brooks" userId="34fc579134f071c1" providerId="LiveId" clId="{3B6C6D26-C659-4297-B61F-2769045C6DDA}" dt="2021-05-17T21:30:01.340" v="7258" actId="571"/>
          <ac:spMkLst>
            <pc:docMk/>
            <pc:sldMk cId="2656414290" sldId="7224"/>
            <ac:spMk id="246" creationId="{C5245589-23EE-499B-9FFB-0C96CB8BD025}"/>
          </ac:spMkLst>
        </pc:spChg>
        <pc:spChg chg="add mod">
          <ac:chgData name="Al Brooks" userId="34fc579134f071c1" providerId="LiveId" clId="{3B6C6D26-C659-4297-B61F-2769045C6DDA}" dt="2021-05-17T21:30:01.340" v="7258" actId="571"/>
          <ac:spMkLst>
            <pc:docMk/>
            <pc:sldMk cId="2656414290" sldId="7224"/>
            <ac:spMk id="248" creationId="{F3ED8014-4249-41AD-ACDA-F842B6DC0276}"/>
          </ac:spMkLst>
        </pc:spChg>
        <pc:spChg chg="add mod">
          <ac:chgData name="Al Brooks" userId="34fc579134f071c1" providerId="LiveId" clId="{3B6C6D26-C659-4297-B61F-2769045C6DDA}" dt="2021-05-17T22:01:43.688" v="7679" actId="13926"/>
          <ac:spMkLst>
            <pc:docMk/>
            <pc:sldMk cId="2656414290" sldId="7224"/>
            <ac:spMk id="249" creationId="{5E72A150-DEF1-464C-9D07-7F3D11E0BBB7}"/>
          </ac:spMkLst>
        </pc:spChg>
        <pc:spChg chg="add mod">
          <ac:chgData name="Al Brooks" userId="34fc579134f071c1" providerId="LiveId" clId="{3B6C6D26-C659-4297-B61F-2769045C6DDA}" dt="2021-05-17T21:36:13.335" v="7498" actId="571"/>
          <ac:spMkLst>
            <pc:docMk/>
            <pc:sldMk cId="2656414290" sldId="7224"/>
            <ac:spMk id="252" creationId="{9886A478-1BA2-4ADD-A505-767E647CF4DC}"/>
          </ac:spMkLst>
        </pc:spChg>
        <pc:spChg chg="add mod">
          <ac:chgData name="Al Brooks" userId="34fc579134f071c1" providerId="LiveId" clId="{3B6C6D26-C659-4297-B61F-2769045C6DDA}" dt="2021-05-17T21:36:13.335" v="7498" actId="571"/>
          <ac:spMkLst>
            <pc:docMk/>
            <pc:sldMk cId="2656414290" sldId="7224"/>
            <ac:spMk id="253" creationId="{6E8A15F4-53C8-41D9-B124-A1F91272CFEF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57" creationId="{EBC92579-A419-40EA-B807-3FF78FCB85BE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58" creationId="{742B23FD-7229-4E35-877F-BF6581EE42AB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59" creationId="{02D707EC-599E-4332-AD6E-3F25551EEE98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60" creationId="{8EA71D01-6123-42BB-8F80-C97B1E565013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61" creationId="{64DE8F45-43C0-4A74-9C43-B3A09E0F08FD}"/>
          </ac:spMkLst>
        </pc:spChg>
        <pc:spChg chg="add mod">
          <ac:chgData name="Al Brooks" userId="34fc579134f071c1" providerId="LiveId" clId="{3B6C6D26-C659-4297-B61F-2769045C6DDA}" dt="2021-05-17T21:36:24.698" v="7500" actId="571"/>
          <ac:spMkLst>
            <pc:docMk/>
            <pc:sldMk cId="2656414290" sldId="7224"/>
            <ac:spMk id="262" creationId="{169A16A6-B9BC-460E-B7F5-6B9C9BC38BF3}"/>
          </ac:spMkLst>
        </pc:spChg>
        <pc:spChg chg="add mod">
          <ac:chgData name="Al Brooks" userId="34fc579134f071c1" providerId="LiveId" clId="{3B6C6D26-C659-4297-B61F-2769045C6DDA}" dt="2021-05-17T21:36:59.259" v="7507" actId="571"/>
          <ac:spMkLst>
            <pc:docMk/>
            <pc:sldMk cId="2656414290" sldId="7224"/>
            <ac:spMk id="265" creationId="{D3994604-2CAA-4BE2-90FD-D2A2C97F96D8}"/>
          </ac:spMkLst>
        </pc:spChg>
        <pc:spChg chg="add mod">
          <ac:chgData name="Al Brooks" userId="34fc579134f071c1" providerId="LiveId" clId="{3B6C6D26-C659-4297-B61F-2769045C6DDA}" dt="2021-05-17T22:02:14.646" v="7688" actId="13926"/>
          <ac:spMkLst>
            <pc:docMk/>
            <pc:sldMk cId="2656414290" sldId="7224"/>
            <ac:spMk id="267" creationId="{DEB7C60F-FB2B-4E9A-ACD5-EE51FC49655D}"/>
          </ac:spMkLst>
        </pc:spChg>
        <pc:spChg chg="add mod">
          <ac:chgData name="Al Brooks" userId="34fc579134f071c1" providerId="LiveId" clId="{3B6C6D26-C659-4297-B61F-2769045C6DDA}" dt="2021-05-17T22:02:51.318" v="7694" actId="571"/>
          <ac:spMkLst>
            <pc:docMk/>
            <pc:sldMk cId="2656414290" sldId="7224"/>
            <ac:spMk id="269" creationId="{3F05C465-D8E7-4CCD-A8DD-0BBD2D2CDD78}"/>
          </ac:spMkLst>
        </pc:spChg>
        <pc:spChg chg="add mod">
          <ac:chgData name="Al Brooks" userId="34fc579134f071c1" providerId="LiveId" clId="{3B6C6D26-C659-4297-B61F-2769045C6DDA}" dt="2021-05-17T22:06:01.534" v="7907" actId="13926"/>
          <ac:spMkLst>
            <pc:docMk/>
            <pc:sldMk cId="2656414290" sldId="7224"/>
            <ac:spMk id="270" creationId="{1DCE73DD-1908-4C26-99A2-8083E6FEB898}"/>
          </ac:spMkLst>
        </pc:spChg>
        <pc:spChg chg="add mod">
          <ac:chgData name="Al Brooks" userId="34fc579134f071c1" providerId="LiveId" clId="{3B6C6D26-C659-4297-B61F-2769045C6DDA}" dt="2021-05-17T22:05:34.331" v="7902" actId="1038"/>
          <ac:spMkLst>
            <pc:docMk/>
            <pc:sldMk cId="2656414290" sldId="7224"/>
            <ac:spMk id="271" creationId="{311E8FE0-06C4-412E-80B1-9C1FEB1DD291}"/>
          </ac:spMkLst>
        </pc:spChg>
        <pc:spChg chg="add mod">
          <ac:chgData name="Al Brooks" userId="34fc579134f071c1" providerId="LiveId" clId="{3B6C6D26-C659-4297-B61F-2769045C6DDA}" dt="2021-05-17T22:07:21.456" v="7973" actId="13926"/>
          <ac:spMkLst>
            <pc:docMk/>
            <pc:sldMk cId="2656414290" sldId="7224"/>
            <ac:spMk id="274" creationId="{8F0ED316-1BF7-4C28-8D21-4E6AB63047BA}"/>
          </ac:spMkLst>
        </pc:spChg>
        <pc:picChg chg="mod ord">
          <ac:chgData name="Al Brooks" userId="34fc579134f071c1" providerId="LiveId" clId="{3B6C6D26-C659-4297-B61F-2769045C6DDA}" dt="2021-05-17T21:43:18.006" v="7581" actId="1076"/>
          <ac:picMkLst>
            <pc:docMk/>
            <pc:sldMk cId="2656414290" sldId="7224"/>
            <ac:picMk id="3" creationId="{DE3B0478-3BA5-4772-AE90-24E5957E490F}"/>
          </ac:picMkLst>
        </pc:picChg>
        <pc:picChg chg="add mod">
          <ac:chgData name="Al Brooks" userId="34fc579134f071c1" providerId="LiveId" clId="{3B6C6D26-C659-4297-B61F-2769045C6DDA}" dt="2021-05-17T21:30:01.340" v="7258" actId="571"/>
          <ac:picMkLst>
            <pc:docMk/>
            <pc:sldMk cId="2656414290" sldId="7224"/>
            <ac:picMk id="239" creationId="{2723A478-D0B0-4A06-8D56-D7469C25FF9A}"/>
          </ac:picMkLst>
        </pc:pic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57" creationId="{85668601-C71B-437D-A6C8-64C4F3C134F5}"/>
          </ac:cxnSpMkLst>
        </pc:cxnChg>
        <pc:cxnChg chg="mod">
          <ac:chgData name="Al Brooks" userId="34fc579134f071c1" providerId="LiveId" clId="{3B6C6D26-C659-4297-B61F-2769045C6DDA}" dt="2021-05-17T21:29:27.269" v="7253" actId="1076"/>
          <ac:cxnSpMkLst>
            <pc:docMk/>
            <pc:sldMk cId="2656414290" sldId="7224"/>
            <ac:cxnSpMk id="159" creationId="{1E26F029-BF3B-4B3D-B3AC-7CD5B663FAEE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163" creationId="{208F37F3-ED42-4774-9E76-A32977372E66}"/>
          </ac:cxnSpMkLst>
        </pc:cxnChg>
        <pc:cxnChg chg="add del mod">
          <ac:chgData name="Al Brooks" userId="34fc579134f071c1" providerId="LiveId" clId="{3B6C6D26-C659-4297-B61F-2769045C6DDA}" dt="2021-05-17T21:45:18.035" v="7611" actId="478"/>
          <ac:cxnSpMkLst>
            <pc:docMk/>
            <pc:sldMk cId="2656414290" sldId="7224"/>
            <ac:cxnSpMk id="199" creationId="{BD800941-9198-4773-BA2D-1F70E8C86158}"/>
          </ac:cxnSpMkLst>
        </pc:cxnChg>
        <pc:cxnChg chg="add del mod">
          <ac:chgData name="Al Brooks" userId="34fc579134f071c1" providerId="LiveId" clId="{3B6C6D26-C659-4297-B61F-2769045C6DDA}" dt="2021-05-17T21:45:34.643" v="7613" actId="478"/>
          <ac:cxnSpMkLst>
            <pc:docMk/>
            <pc:sldMk cId="2656414290" sldId="7224"/>
            <ac:cxnSpMk id="202" creationId="{8C10F201-27F0-4215-A524-7FD7A0E2C1AD}"/>
          </ac:cxnSpMkLst>
        </pc:cxnChg>
        <pc:cxnChg chg="del">
          <ac:chgData name="Al Brooks" userId="34fc579134f071c1" providerId="LiveId" clId="{3B6C6D26-C659-4297-B61F-2769045C6DDA}" dt="2021-05-17T21:43:27.008" v="7583" actId="478"/>
          <ac:cxnSpMkLst>
            <pc:docMk/>
            <pc:sldMk cId="2656414290" sldId="7224"/>
            <ac:cxnSpMk id="206" creationId="{D81E12B9-3999-4A9A-8DD7-48D9DE1CA8D9}"/>
          </ac:cxnSpMkLst>
        </pc:cxnChg>
        <pc:cxnChg chg="del mod">
          <ac:chgData name="Al Brooks" userId="34fc579134f071c1" providerId="LiveId" clId="{3B6C6D26-C659-4297-B61F-2769045C6DDA}" dt="2021-05-17T21:35:05.415" v="7440" actId="478"/>
          <ac:cxnSpMkLst>
            <pc:docMk/>
            <pc:sldMk cId="2656414290" sldId="7224"/>
            <ac:cxnSpMk id="209" creationId="{3573F89C-11BA-45A2-BAD1-374E7C3ECFAC}"/>
          </ac:cxnSpMkLst>
        </pc:cxnChg>
        <pc:cxnChg chg="mod">
          <ac:chgData name="Al Brooks" userId="34fc579134f071c1" providerId="LiveId" clId="{3B6C6D26-C659-4297-B61F-2769045C6DDA}" dt="2021-05-17T21:34:52.540" v="7435" actId="14100"/>
          <ac:cxnSpMkLst>
            <pc:docMk/>
            <pc:sldMk cId="2656414290" sldId="7224"/>
            <ac:cxnSpMk id="211" creationId="{53E1CC71-D5A3-4D9E-B125-B220ADD5DDB8}"/>
          </ac:cxnSpMkLst>
        </pc:cxnChg>
        <pc:cxnChg chg="add mod">
          <ac:chgData name="Al Brooks" userId="34fc579134f071c1" providerId="LiveId" clId="{3B6C6D26-C659-4297-B61F-2769045C6DDA}" dt="2021-05-17T21:26:12.602" v="7206" actId="14100"/>
          <ac:cxnSpMkLst>
            <pc:docMk/>
            <pc:sldMk cId="2656414290" sldId="7224"/>
            <ac:cxnSpMk id="212" creationId="{D1A7E379-5B6C-4B40-94F4-F88AF4E59D74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216" creationId="{DF1F8EA0-1A9E-4F9E-BE76-90158CC65E03}"/>
          </ac:cxnSpMkLst>
        </pc:cxnChg>
        <pc:cxnChg chg="add mod">
          <ac:chgData name="Al Brooks" userId="34fc579134f071c1" providerId="LiveId" clId="{3B6C6D26-C659-4297-B61F-2769045C6DDA}" dt="2021-05-17T21:24:56.292" v="7189" actId="14100"/>
          <ac:cxnSpMkLst>
            <pc:docMk/>
            <pc:sldMk cId="2656414290" sldId="7224"/>
            <ac:cxnSpMk id="218" creationId="{87B7E1BA-5348-4279-A57A-DAB2745E3B52}"/>
          </ac:cxnSpMkLst>
        </pc:cxnChg>
        <pc:cxnChg chg="add mod">
          <ac:chgData name="Al Brooks" userId="34fc579134f071c1" providerId="LiveId" clId="{3B6C6D26-C659-4297-B61F-2769045C6DDA}" dt="2021-05-17T21:27:44.459" v="7241" actId="571"/>
          <ac:cxnSpMkLst>
            <pc:docMk/>
            <pc:sldMk cId="2656414290" sldId="7224"/>
            <ac:cxnSpMk id="219" creationId="{D00BDF8B-C6E5-4B83-A685-E644AC980159}"/>
          </ac:cxnSpMkLst>
        </pc:cxnChg>
        <pc:cxnChg chg="add del mod">
          <ac:chgData name="Al Brooks" userId="34fc579134f071c1" providerId="LiveId" clId="{3B6C6D26-C659-4297-B61F-2769045C6DDA}" dt="2021-05-17T21:45:14.004" v="7609" actId="478"/>
          <ac:cxnSpMkLst>
            <pc:docMk/>
            <pc:sldMk cId="2656414290" sldId="7224"/>
            <ac:cxnSpMk id="220" creationId="{158EBDA0-5152-4E23-96EB-DFFEE474E28B}"/>
          </ac:cxnSpMkLst>
        </pc:cxnChg>
        <pc:cxnChg chg="add del mod">
          <ac:chgData name="Al Brooks" userId="34fc579134f071c1" providerId="LiveId" clId="{3B6C6D26-C659-4297-B61F-2769045C6DDA}" dt="2021-05-17T21:45:13.088" v="7608" actId="478"/>
          <ac:cxnSpMkLst>
            <pc:docMk/>
            <pc:sldMk cId="2656414290" sldId="7224"/>
            <ac:cxnSpMk id="221" creationId="{950831EF-00DE-4935-A317-0A0310492B40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7T22:07:33.202" v="7974" actId="478"/>
          <ac:cxnSpMkLst>
            <pc:docMk/>
            <pc:sldMk cId="2656414290" sldId="7224"/>
            <ac:cxnSpMk id="225" creationId="{3B2E5016-D6DA-482F-BCE2-B5A64CE1D387}"/>
          </ac:cxnSpMkLst>
        </pc:cxnChg>
        <pc:cxnChg chg="add del mod">
          <ac:chgData name="Al Brooks" userId="34fc579134f071c1" providerId="LiveId" clId="{3B6C6D26-C659-4297-B61F-2769045C6DDA}" dt="2021-05-17T21:37:18.321" v="7509" actId="478"/>
          <ac:cxnSpMkLst>
            <pc:docMk/>
            <pc:sldMk cId="2656414290" sldId="7224"/>
            <ac:cxnSpMk id="226" creationId="{C5F7158F-7E04-459B-9D55-A3E48E0FBE18}"/>
          </ac:cxnSpMkLst>
        </pc:cxnChg>
        <pc:cxnChg chg="add del mod">
          <ac:chgData name="Al Brooks" userId="34fc579134f071c1" providerId="LiveId" clId="{3B6C6D26-C659-4297-B61F-2769045C6DDA}" dt="2021-05-17T21:45:10.438" v="7607" actId="478"/>
          <ac:cxnSpMkLst>
            <pc:docMk/>
            <pc:sldMk cId="2656414290" sldId="7224"/>
            <ac:cxnSpMk id="227" creationId="{8F2323D3-D817-42AA-814B-277787702E5A}"/>
          </ac:cxnSpMkLst>
        </pc:cxnChg>
        <pc:cxnChg chg="add del mod">
          <ac:chgData name="Al Brooks" userId="34fc579134f071c1" providerId="LiveId" clId="{3B6C6D26-C659-4297-B61F-2769045C6DDA}" dt="2021-05-17T21:36:46.486" v="7503" actId="478"/>
          <ac:cxnSpMkLst>
            <pc:docMk/>
            <pc:sldMk cId="2656414290" sldId="7224"/>
            <ac:cxnSpMk id="229" creationId="{B1C4FB55-7BAF-463C-A1A3-D066779E8612}"/>
          </ac:cxnSpMkLst>
        </pc:cxnChg>
        <pc:cxnChg chg="add mod">
          <ac:chgData name="Al Brooks" userId="34fc579134f071c1" providerId="LiveId" clId="{3B6C6D26-C659-4297-B61F-2769045C6DDA}" dt="2021-05-17T21:29:56.427" v="7256" actId="571"/>
          <ac:cxnSpMkLst>
            <pc:docMk/>
            <pc:sldMk cId="2656414290" sldId="7224"/>
            <ac:cxnSpMk id="232" creationId="{F60BD0D7-35A3-482C-A6B6-ED5E99DDA439}"/>
          </ac:cxnSpMkLst>
        </pc:cxnChg>
        <pc:cxnChg chg="add mod">
          <ac:chgData name="Al Brooks" userId="34fc579134f071c1" providerId="LiveId" clId="{3B6C6D26-C659-4297-B61F-2769045C6DDA}" dt="2021-05-17T21:29:56.427" v="7256" actId="571"/>
          <ac:cxnSpMkLst>
            <pc:docMk/>
            <pc:sldMk cId="2656414290" sldId="7224"/>
            <ac:cxnSpMk id="233" creationId="{AF5BA515-DA7E-47F8-82DB-F1909A334B0D}"/>
          </ac:cxnSpMkLst>
        </pc:cxnChg>
        <pc:cxnChg chg="add mod">
          <ac:chgData name="Al Brooks" userId="34fc579134f071c1" providerId="LiveId" clId="{3B6C6D26-C659-4297-B61F-2769045C6DDA}" dt="2021-05-17T21:29:56.427" v="7256" actId="571"/>
          <ac:cxnSpMkLst>
            <pc:docMk/>
            <pc:sldMk cId="2656414290" sldId="7224"/>
            <ac:cxnSpMk id="234" creationId="{84109A0C-DB82-4E57-9C93-E106E45652BB}"/>
          </ac:cxnSpMkLst>
        </pc:cxnChg>
        <pc:cxnChg chg="add mod">
          <ac:chgData name="Al Brooks" userId="34fc579134f071c1" providerId="LiveId" clId="{3B6C6D26-C659-4297-B61F-2769045C6DDA}" dt="2021-05-17T21:29:56.427" v="7256" actId="571"/>
          <ac:cxnSpMkLst>
            <pc:docMk/>
            <pc:sldMk cId="2656414290" sldId="7224"/>
            <ac:cxnSpMk id="235" creationId="{6F91D8EE-28B7-4637-AF10-8B6275A0282B}"/>
          </ac:cxnSpMkLst>
        </pc:cxnChg>
        <pc:cxnChg chg="add mod">
          <ac:chgData name="Al Brooks" userId="34fc579134f071c1" providerId="LiveId" clId="{3B6C6D26-C659-4297-B61F-2769045C6DDA}" dt="2021-05-17T21:29:56.427" v="7256" actId="571"/>
          <ac:cxnSpMkLst>
            <pc:docMk/>
            <pc:sldMk cId="2656414290" sldId="7224"/>
            <ac:cxnSpMk id="237" creationId="{A07C5B25-E1F7-4C10-96B9-3E011004C2A6}"/>
          </ac:cxnSpMkLst>
        </pc:cxnChg>
        <pc:cxnChg chg="add mod">
          <ac:chgData name="Al Brooks" userId="34fc579134f071c1" providerId="LiveId" clId="{3B6C6D26-C659-4297-B61F-2769045C6DDA}" dt="2021-05-17T21:30:01.340" v="7258" actId="571"/>
          <ac:cxnSpMkLst>
            <pc:docMk/>
            <pc:sldMk cId="2656414290" sldId="7224"/>
            <ac:cxnSpMk id="242" creationId="{21C3A56D-ACE2-463C-9C4C-9E9397659335}"/>
          </ac:cxnSpMkLst>
        </pc:cxnChg>
        <pc:cxnChg chg="add mod">
          <ac:chgData name="Al Brooks" userId="34fc579134f071c1" providerId="LiveId" clId="{3B6C6D26-C659-4297-B61F-2769045C6DDA}" dt="2021-05-17T21:30:01.340" v="7258" actId="571"/>
          <ac:cxnSpMkLst>
            <pc:docMk/>
            <pc:sldMk cId="2656414290" sldId="7224"/>
            <ac:cxnSpMk id="243" creationId="{6ED32F2F-ACB2-4C27-A41D-8A217723B83B}"/>
          </ac:cxnSpMkLst>
        </pc:cxnChg>
        <pc:cxnChg chg="add mod">
          <ac:chgData name="Al Brooks" userId="34fc579134f071c1" providerId="LiveId" clId="{3B6C6D26-C659-4297-B61F-2769045C6DDA}" dt="2021-05-17T21:30:01.340" v="7258" actId="571"/>
          <ac:cxnSpMkLst>
            <pc:docMk/>
            <pc:sldMk cId="2656414290" sldId="7224"/>
            <ac:cxnSpMk id="244" creationId="{43728A44-5D39-40FC-BCA1-2616EBC6CE26}"/>
          </ac:cxnSpMkLst>
        </pc:cxnChg>
        <pc:cxnChg chg="add mod">
          <ac:chgData name="Al Brooks" userId="34fc579134f071c1" providerId="LiveId" clId="{3B6C6D26-C659-4297-B61F-2769045C6DDA}" dt="2021-05-17T21:30:01.340" v="7258" actId="571"/>
          <ac:cxnSpMkLst>
            <pc:docMk/>
            <pc:sldMk cId="2656414290" sldId="7224"/>
            <ac:cxnSpMk id="245" creationId="{9AD3421D-FA4A-4F06-AFA3-C28499654421}"/>
          </ac:cxnSpMkLst>
        </pc:cxnChg>
        <pc:cxnChg chg="add mod">
          <ac:chgData name="Al Brooks" userId="34fc579134f071c1" providerId="LiveId" clId="{3B6C6D26-C659-4297-B61F-2769045C6DDA}" dt="2021-05-17T21:30:01.340" v="7258" actId="571"/>
          <ac:cxnSpMkLst>
            <pc:docMk/>
            <pc:sldMk cId="2656414290" sldId="7224"/>
            <ac:cxnSpMk id="247" creationId="{95BD403E-C5F9-4A68-8463-BA27F53E14F0}"/>
          </ac:cxnSpMkLst>
        </pc:cxnChg>
        <pc:cxnChg chg="add mod">
          <ac:chgData name="Al Brooks" userId="34fc579134f071c1" providerId="LiveId" clId="{3B6C6D26-C659-4297-B61F-2769045C6DDA}" dt="2021-05-17T21:35:43.208" v="7492" actId="14100"/>
          <ac:cxnSpMkLst>
            <pc:docMk/>
            <pc:sldMk cId="2656414290" sldId="7224"/>
            <ac:cxnSpMk id="250" creationId="{225C0716-9344-4154-A5F5-261C2A5A149F}"/>
          </ac:cxnSpMkLst>
        </pc:cxnChg>
        <pc:cxnChg chg="add mod">
          <ac:chgData name="Al Brooks" userId="34fc579134f071c1" providerId="LiveId" clId="{3B6C6D26-C659-4297-B61F-2769045C6DDA}" dt="2021-05-17T21:35:51.290" v="7495" actId="14100"/>
          <ac:cxnSpMkLst>
            <pc:docMk/>
            <pc:sldMk cId="2656414290" sldId="7224"/>
            <ac:cxnSpMk id="251" creationId="{0E793C7C-9ECD-4FB2-8CF6-DE73D981E669}"/>
          </ac:cxnSpMkLst>
        </pc:cxnChg>
        <pc:cxnChg chg="add mod">
          <ac:chgData name="Al Brooks" userId="34fc579134f071c1" providerId="LiveId" clId="{3B6C6D26-C659-4297-B61F-2769045C6DDA}" dt="2021-05-17T21:36:13.335" v="7498" actId="571"/>
          <ac:cxnSpMkLst>
            <pc:docMk/>
            <pc:sldMk cId="2656414290" sldId="7224"/>
            <ac:cxnSpMk id="254" creationId="{DF3B85EC-AD08-4636-B998-FECE6EF9F5C2}"/>
          </ac:cxnSpMkLst>
        </pc:cxnChg>
        <pc:cxnChg chg="add mod">
          <ac:chgData name="Al Brooks" userId="34fc579134f071c1" providerId="LiveId" clId="{3B6C6D26-C659-4297-B61F-2769045C6DDA}" dt="2021-05-17T21:36:13.335" v="7498" actId="571"/>
          <ac:cxnSpMkLst>
            <pc:docMk/>
            <pc:sldMk cId="2656414290" sldId="7224"/>
            <ac:cxnSpMk id="255" creationId="{6B08A115-F61A-407D-9013-593C5C2D2250}"/>
          </ac:cxnSpMkLst>
        </pc:cxnChg>
        <pc:cxnChg chg="add mod">
          <ac:chgData name="Al Brooks" userId="34fc579134f071c1" providerId="LiveId" clId="{3B6C6D26-C659-4297-B61F-2769045C6DDA}" dt="2021-05-17T21:36:24.698" v="7500" actId="571"/>
          <ac:cxnSpMkLst>
            <pc:docMk/>
            <pc:sldMk cId="2656414290" sldId="7224"/>
            <ac:cxnSpMk id="256" creationId="{A39C8CEF-B24B-4790-824D-70D057D8D1E5}"/>
          </ac:cxnSpMkLst>
        </pc:cxnChg>
        <pc:cxnChg chg="add mod">
          <ac:chgData name="Al Brooks" userId="34fc579134f071c1" providerId="LiveId" clId="{3B6C6D26-C659-4297-B61F-2769045C6DDA}" dt="2021-05-17T21:36:24.698" v="7500" actId="571"/>
          <ac:cxnSpMkLst>
            <pc:docMk/>
            <pc:sldMk cId="2656414290" sldId="7224"/>
            <ac:cxnSpMk id="263" creationId="{1F58F807-640A-4AA7-A6B7-EE873F3EAB6F}"/>
          </ac:cxnSpMkLst>
        </pc:cxnChg>
        <pc:cxnChg chg="add mod">
          <ac:chgData name="Al Brooks" userId="34fc579134f071c1" providerId="LiveId" clId="{3B6C6D26-C659-4297-B61F-2769045C6DDA}" dt="2021-05-17T21:36:24.698" v="7500" actId="571"/>
          <ac:cxnSpMkLst>
            <pc:docMk/>
            <pc:sldMk cId="2656414290" sldId="7224"/>
            <ac:cxnSpMk id="264" creationId="{015278F1-1F92-412A-A76B-FA16E4FE3F2C}"/>
          </ac:cxnSpMkLst>
        </pc:cxnChg>
        <pc:cxnChg chg="add mod">
          <ac:chgData name="Al Brooks" userId="34fc579134f071c1" providerId="LiveId" clId="{3B6C6D26-C659-4297-B61F-2769045C6DDA}" dt="2021-05-17T21:36:59.259" v="7507" actId="571"/>
          <ac:cxnSpMkLst>
            <pc:docMk/>
            <pc:sldMk cId="2656414290" sldId="7224"/>
            <ac:cxnSpMk id="266" creationId="{E99F8069-0991-44D3-827A-BBB330658356}"/>
          </ac:cxnSpMkLst>
        </pc:cxnChg>
        <pc:cxnChg chg="add mod">
          <ac:chgData name="Al Brooks" userId="34fc579134f071c1" providerId="LiveId" clId="{3B6C6D26-C659-4297-B61F-2769045C6DDA}" dt="2021-05-17T21:45:08.260" v="7606" actId="14100"/>
          <ac:cxnSpMkLst>
            <pc:docMk/>
            <pc:sldMk cId="2656414290" sldId="7224"/>
            <ac:cxnSpMk id="268" creationId="{C3A727AA-F23A-4A10-8CE4-CE4535F62400}"/>
          </ac:cxnSpMkLst>
        </pc:cxnChg>
        <pc:cxnChg chg="add mod">
          <ac:chgData name="Al Brooks" userId="34fc579134f071c1" providerId="LiveId" clId="{3B6C6D26-C659-4297-B61F-2769045C6DDA}" dt="2021-05-17T22:05:44.341" v="7903" actId="571"/>
          <ac:cxnSpMkLst>
            <pc:docMk/>
            <pc:sldMk cId="2656414290" sldId="7224"/>
            <ac:cxnSpMk id="272" creationId="{C50B262E-9E96-49CC-B8B4-895F31A0213E}"/>
          </ac:cxnSpMkLst>
        </pc:cxnChg>
        <pc:cxnChg chg="add mod">
          <ac:chgData name="Al Brooks" userId="34fc579134f071c1" providerId="LiveId" clId="{3B6C6D26-C659-4297-B61F-2769045C6DDA}" dt="2021-05-17T22:06:32.470" v="7912" actId="14100"/>
          <ac:cxnSpMkLst>
            <pc:docMk/>
            <pc:sldMk cId="2656414290" sldId="7224"/>
            <ac:cxnSpMk id="273" creationId="{6C32806B-3B61-4A02-880D-D614C115A802}"/>
          </ac:cxnSpMkLst>
        </pc:cxnChg>
        <pc:cxnChg chg="add mod">
          <ac:chgData name="Al Brooks" userId="34fc579134f071c1" providerId="LiveId" clId="{3B6C6D26-C659-4297-B61F-2769045C6DDA}" dt="2021-05-17T22:07:02.254" v="7970" actId="571"/>
          <ac:cxnSpMkLst>
            <pc:docMk/>
            <pc:sldMk cId="2656414290" sldId="7224"/>
            <ac:cxnSpMk id="275" creationId="{3B0F1859-B0AB-4D08-A9CB-8B2180E78EEE}"/>
          </ac:cxnSpMkLst>
        </pc:cxnChg>
      </pc:sldChg>
      <pc:sldChg chg="addSp delSp modSp add del mod">
        <pc:chgData name="Al Brooks" userId="34fc579134f071c1" providerId="LiveId" clId="{3B6C6D26-C659-4297-B61F-2769045C6DDA}" dt="2021-05-18T21:03:09.413" v="9541" actId="2696"/>
        <pc:sldMkLst>
          <pc:docMk/>
          <pc:sldMk cId="2678922257" sldId="7224"/>
        </pc:sldMkLst>
        <pc:spChg chg="mod">
          <ac:chgData name="Al Brooks" userId="34fc579134f071c1" providerId="LiveId" clId="{3B6C6D26-C659-4297-B61F-2769045C6DDA}" dt="2021-05-18T15:57:51.367" v="8198" actId="20577"/>
          <ac:spMkLst>
            <pc:docMk/>
            <pc:sldMk cId="2678922257" sldId="7224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8T20:52:08.481" v="9312" actId="167"/>
          <ac:spMkLst>
            <pc:docMk/>
            <pc:sldMk cId="2678922257" sldId="7224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8T21:01:26.469" v="9511" actId="1076"/>
          <ac:spMkLst>
            <pc:docMk/>
            <pc:sldMk cId="2678922257" sldId="7224"/>
            <ac:spMk id="158" creationId="{78D7EA12-9E45-4BE8-B903-C7DA9BC8BC67}"/>
          </ac:spMkLst>
        </pc:spChg>
        <pc:spChg chg="add mod">
          <ac:chgData name="Al Brooks" userId="34fc579134f071c1" providerId="LiveId" clId="{3B6C6D26-C659-4297-B61F-2769045C6DDA}" dt="2021-05-18T20:57:45.720" v="9497"/>
          <ac:spMkLst>
            <pc:docMk/>
            <pc:sldMk cId="2678922257" sldId="7224"/>
            <ac:spMk id="162" creationId="{DA493FC0-ABF0-4670-964E-BFA7BFC5C814}"/>
          </ac:spMkLst>
        </pc:spChg>
        <pc:spChg chg="add mod">
          <ac:chgData name="Al Brooks" userId="34fc579134f071c1" providerId="LiveId" clId="{3B6C6D26-C659-4297-B61F-2769045C6DDA}" dt="2021-05-18T20:57:45.720" v="9497"/>
          <ac:spMkLst>
            <pc:docMk/>
            <pc:sldMk cId="2678922257" sldId="7224"/>
            <ac:spMk id="164" creationId="{012F2F93-7BC1-47DE-81FE-BEFA891821E4}"/>
          </ac:spMkLst>
        </pc:spChg>
        <pc:spChg chg="add mod">
          <ac:chgData name="Al Brooks" userId="34fc579134f071c1" providerId="LiveId" clId="{3B6C6D26-C659-4297-B61F-2769045C6DDA}" dt="2021-05-18T20:57:45.720" v="9497"/>
          <ac:spMkLst>
            <pc:docMk/>
            <pc:sldMk cId="2678922257" sldId="7224"/>
            <ac:spMk id="165" creationId="{2AC36610-038E-4A95-8D98-98196E28D4EE}"/>
          </ac:spMkLst>
        </pc:spChg>
        <pc:spChg chg="add mod">
          <ac:chgData name="Al Brooks" userId="34fc579134f071c1" providerId="LiveId" clId="{3B6C6D26-C659-4297-B61F-2769045C6DDA}" dt="2021-05-18T20:57:45.720" v="9497"/>
          <ac:spMkLst>
            <pc:docMk/>
            <pc:sldMk cId="2678922257" sldId="7224"/>
            <ac:spMk id="166" creationId="{4562DADB-01C1-436F-A4CF-4AF50751E372}"/>
          </ac:spMkLst>
        </pc:spChg>
        <pc:spChg chg="add del mod">
          <ac:chgData name="Al Brooks" userId="34fc579134f071c1" providerId="LiveId" clId="{3B6C6D26-C659-4297-B61F-2769045C6DDA}" dt="2021-05-18T21:01:12" v="9503" actId="478"/>
          <ac:spMkLst>
            <pc:docMk/>
            <pc:sldMk cId="2678922257" sldId="7224"/>
            <ac:spMk id="167" creationId="{9E6AA349-90B0-41A8-AF2C-4BCD754450D7}"/>
          </ac:spMkLst>
        </pc:spChg>
        <pc:spChg chg="add mod">
          <ac:chgData name="Al Brooks" userId="34fc579134f071c1" providerId="LiveId" clId="{3B6C6D26-C659-4297-B61F-2769045C6DDA}" dt="2021-05-18T21:02:58.272" v="9539" actId="571"/>
          <ac:spMkLst>
            <pc:docMk/>
            <pc:sldMk cId="2678922257" sldId="7224"/>
            <ac:spMk id="169" creationId="{4C824E54-6992-4D29-AF36-3DD92764D676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8T21:03:03.526" v="9540" actId="478"/>
          <ac:spMkLst>
            <pc:docMk/>
            <pc:sldMk cId="2678922257" sldId="7224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8T20:52:02.712" v="9309" actId="167"/>
          <ac:picMkLst>
            <pc:docMk/>
            <pc:sldMk cId="2678922257" sldId="7224"/>
            <ac:picMk id="159" creationId="{42642764-4262-4553-BCAB-7489D30846A0}"/>
          </ac:picMkLst>
        </pc:pic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8T20:57:45.720" v="9497"/>
          <ac:cxnSpMkLst>
            <pc:docMk/>
            <pc:sldMk cId="2678922257" sldId="7224"/>
            <ac:cxnSpMk id="160" creationId="{447BBF25-9A3F-49FC-A5C1-C6C9B1780B11}"/>
          </ac:cxnSpMkLst>
        </pc:cxnChg>
        <pc:cxnChg chg="add mod">
          <ac:chgData name="Al Brooks" userId="34fc579134f071c1" providerId="LiveId" clId="{3B6C6D26-C659-4297-B61F-2769045C6DDA}" dt="2021-05-18T20:57:45.720" v="9497"/>
          <ac:cxnSpMkLst>
            <pc:docMk/>
            <pc:sldMk cId="2678922257" sldId="7224"/>
            <ac:cxnSpMk id="161" creationId="{DB38B3F5-226D-46BC-BF3D-196BF60122C0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8T20:57:45.720" v="9497"/>
          <ac:cxnSpMkLst>
            <pc:docMk/>
            <pc:sldMk cId="2678922257" sldId="7224"/>
            <ac:cxnSpMk id="168" creationId="{13FA7F87-156F-4681-9270-0E9F9F00E8CC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8T21:03:03.526" v="9540" actId="478"/>
          <ac:cxnSpMkLst>
            <pc:docMk/>
            <pc:sldMk cId="2678922257" sldId="7224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3B6C6D26-C659-4297-B61F-2769045C6DDA}" dt="2021-05-17T21:50:53.979" v="7624" actId="2696"/>
        <pc:sldMkLst>
          <pc:docMk/>
          <pc:sldMk cId="1071886394" sldId="7225"/>
        </pc:sldMkLst>
        <pc:spChg chg="mod">
          <ac:chgData name="Al Brooks" userId="34fc579134f071c1" providerId="LiveId" clId="{3B6C6D26-C659-4297-B61F-2769045C6DDA}" dt="2021-05-17T21:08:06.531" v="6762" actId="113"/>
          <ac:spMkLst>
            <pc:docMk/>
            <pc:sldMk cId="1071886394" sldId="7225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7T21:23:19.467" v="7182" actId="1076"/>
          <ac:spMkLst>
            <pc:docMk/>
            <pc:sldMk cId="1071886394" sldId="7225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7T21:23:14.581" v="7181"/>
          <ac:spMkLst>
            <pc:docMk/>
            <pc:sldMk cId="1071886394" sldId="7225"/>
            <ac:spMk id="160" creationId="{E219FAA4-5BEC-4B64-9F95-9E4F6AEDF643}"/>
          </ac:spMkLst>
        </pc:spChg>
        <pc:spChg chg="add mod">
          <ac:chgData name="Al Brooks" userId="34fc579134f071c1" providerId="LiveId" clId="{3B6C6D26-C659-4297-B61F-2769045C6DDA}" dt="2021-05-17T21:23:14.581" v="7181"/>
          <ac:spMkLst>
            <pc:docMk/>
            <pc:sldMk cId="1071886394" sldId="7225"/>
            <ac:spMk id="161" creationId="{660C883E-5541-4BD7-A3C8-485CC67973B4}"/>
          </ac:spMkLst>
        </pc:spChg>
        <pc:spChg chg="add mod">
          <ac:chgData name="Al Brooks" userId="34fc579134f071c1" providerId="LiveId" clId="{3B6C6D26-C659-4297-B61F-2769045C6DDA}" dt="2021-05-17T21:23:14.581" v="7181"/>
          <ac:spMkLst>
            <pc:docMk/>
            <pc:sldMk cId="1071886394" sldId="7225"/>
            <ac:spMk id="162" creationId="{B832676C-E7B6-4134-946B-F1A4F9F9DBC4}"/>
          </ac:spMkLst>
        </pc:spChg>
        <pc:spChg chg="add mod">
          <ac:chgData name="Al Brooks" userId="34fc579134f071c1" providerId="LiveId" clId="{3B6C6D26-C659-4297-B61F-2769045C6DDA}" dt="2021-05-17T21:28:39.122" v="7247"/>
          <ac:spMkLst>
            <pc:docMk/>
            <pc:sldMk cId="1071886394" sldId="7225"/>
            <ac:spMk id="164" creationId="{BBA2DF02-39B2-4CBF-BD15-D95CEC434260}"/>
          </ac:spMkLst>
        </pc:spChg>
        <pc:spChg chg="add mod">
          <ac:chgData name="Al Brooks" userId="34fc579134f071c1" providerId="LiveId" clId="{3B6C6D26-C659-4297-B61F-2769045C6DDA}" dt="2021-05-17T21:28:39.122" v="7247"/>
          <ac:spMkLst>
            <pc:docMk/>
            <pc:sldMk cId="1071886394" sldId="7225"/>
            <ac:spMk id="165" creationId="{37462224-13C8-4BEC-A911-A69C87B70493}"/>
          </ac:spMkLst>
        </pc:spChg>
        <pc:spChg chg="add mod">
          <ac:chgData name="Al Brooks" userId="34fc579134f071c1" providerId="LiveId" clId="{3B6C6D26-C659-4297-B61F-2769045C6DDA}" dt="2021-05-17T21:28:39.122" v="7247"/>
          <ac:spMkLst>
            <pc:docMk/>
            <pc:sldMk cId="1071886394" sldId="7225"/>
            <ac:spMk id="167" creationId="{D4D7D9BD-09EA-4382-BA96-8E088E02CA3B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7T21:29:15.364" v="7249" actId="478"/>
          <ac:spMkLst>
            <pc:docMk/>
            <pc:sldMk cId="1071886394" sldId="7225"/>
            <ac:spMk id="215" creationId="{EC39CA8B-DBE1-47F3-BF1F-B67C6859BE85}"/>
          </ac:spMkLst>
        </pc:spChg>
        <pc:picChg chg="add mod">
          <ac:chgData name="Al Brooks" userId="34fc579134f071c1" providerId="LiveId" clId="{3B6C6D26-C659-4297-B61F-2769045C6DDA}" dt="2021-05-17T21:07:38.116" v="6713"/>
          <ac:picMkLst>
            <pc:docMk/>
            <pc:sldMk cId="1071886394" sldId="7225"/>
            <ac:picMk id="158" creationId="{A98379F8-63E5-47BB-972A-14815F83C5B4}"/>
          </ac:picMkLst>
        </pc:pic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7T21:23:14.581" v="7181"/>
          <ac:cxnSpMkLst>
            <pc:docMk/>
            <pc:sldMk cId="1071886394" sldId="7225"/>
            <ac:cxnSpMk id="159" creationId="{F31C2F9A-727F-4687-9D16-B2931B2739CE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7T21:28:39.122" v="7247"/>
          <ac:cxnSpMkLst>
            <pc:docMk/>
            <pc:sldMk cId="1071886394" sldId="7225"/>
            <ac:cxnSpMk id="166" creationId="{88411DB2-A585-42CB-BF0E-0ED26DDBF26B}"/>
          </ac:cxnSpMkLst>
        </pc:cxnChg>
        <pc:cxnChg chg="add mod">
          <ac:chgData name="Al Brooks" userId="34fc579134f071c1" providerId="LiveId" clId="{3B6C6D26-C659-4297-B61F-2769045C6DDA}" dt="2021-05-17T21:28:39.122" v="7247"/>
          <ac:cxnSpMkLst>
            <pc:docMk/>
            <pc:sldMk cId="1071886394" sldId="7225"/>
            <ac:cxnSpMk id="168" creationId="{2B3591AC-5D70-4764-9B43-AA9D0D469F39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7T21:29:15.364" v="7249" actId="478"/>
          <ac:cxnSpMkLst>
            <pc:docMk/>
            <pc:sldMk cId="1071886394" sldId="7225"/>
            <ac:cxnSpMk id="225" creationId="{3B2E5016-D6DA-482F-BCE2-B5A64CE1D387}"/>
          </ac:cxnSpMkLst>
        </pc:cxnChg>
      </pc:sldChg>
      <pc:sldChg chg="addSp modSp add del mod ord">
        <pc:chgData name="Al Brooks" userId="34fc579134f071c1" providerId="LiveId" clId="{3B6C6D26-C659-4297-B61F-2769045C6DDA}" dt="2021-05-18T21:05:02.179" v="9548" actId="47"/>
        <pc:sldMkLst>
          <pc:docMk/>
          <pc:sldMk cId="2188656071" sldId="7225"/>
        </pc:sldMkLst>
        <pc:spChg chg="mod">
          <ac:chgData name="Al Brooks" userId="34fc579134f071c1" providerId="LiveId" clId="{3B6C6D26-C659-4297-B61F-2769045C6DDA}" dt="2021-05-18T21:04:55.056" v="9546" actId="21"/>
          <ac:spMkLst>
            <pc:docMk/>
            <pc:sldMk cId="2188656071" sldId="7225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8T20:52:00.189" v="9308" actId="167"/>
          <ac:spMkLst>
            <pc:docMk/>
            <pc:sldMk cId="2188656071" sldId="7225"/>
            <ac:spMk id="21" creationId="{D800B438-E78B-4C04-8812-E548DC25F1FB}"/>
          </ac:spMkLst>
        </pc:spChg>
        <pc:spChg chg="mod">
          <ac:chgData name="Al Brooks" userId="34fc579134f071c1" providerId="LiveId" clId="{3B6C6D26-C659-4297-B61F-2769045C6DDA}" dt="2021-05-18T21:04:38.424" v="9542" actId="1076"/>
          <ac:spMkLst>
            <pc:docMk/>
            <pc:sldMk cId="2188656071" sldId="7225"/>
            <ac:spMk id="158" creationId="{78D7EA12-9E45-4BE8-B903-C7DA9BC8BC67}"/>
          </ac:spMkLst>
        </pc:spChg>
        <pc:picChg chg="add mod ord">
          <ac:chgData name="Al Brooks" userId="34fc579134f071c1" providerId="LiveId" clId="{3B6C6D26-C659-4297-B61F-2769045C6DDA}" dt="2021-05-18T20:51:55.106" v="9306" actId="167"/>
          <ac:picMkLst>
            <pc:docMk/>
            <pc:sldMk cId="2188656071" sldId="7225"/>
            <ac:picMk id="159" creationId="{D621F269-ECCA-4EF0-A912-CD0D464AD16A}"/>
          </ac:picMkLst>
        </pc:picChg>
      </pc:sldChg>
      <pc:sldChg chg="addSp delSp modSp add del mod">
        <pc:chgData name="Al Brooks" userId="34fc579134f071c1" providerId="LiveId" clId="{3B6C6D26-C659-4297-B61F-2769045C6DDA}" dt="2021-05-15T00:28:41.770" v="5633" actId="2696"/>
        <pc:sldMkLst>
          <pc:docMk/>
          <pc:sldMk cId="2469716270" sldId="7225"/>
        </pc:sldMkLst>
        <pc:spChg chg="mod">
          <ac:chgData name="Al Brooks" userId="34fc579134f071c1" providerId="LiveId" clId="{3B6C6D26-C659-4297-B61F-2769045C6DDA}" dt="2021-05-14T20:48:14.323" v="3670" actId="20577"/>
          <ac:spMkLst>
            <pc:docMk/>
            <pc:sldMk cId="2469716270" sldId="7225"/>
            <ac:spMk id="5" creationId="{00000000-0000-0000-0000-000000000000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4T20:54:26.739" v="4045" actId="1076"/>
          <ac:spMkLst>
            <pc:docMk/>
            <pc:sldMk cId="2469716270" sldId="7225"/>
            <ac:spMk id="159" creationId="{A3CA4763-1132-4287-9DEB-A77AFA569F67}"/>
          </ac:spMkLst>
        </pc:spChg>
        <pc:spChg chg="add mod">
          <ac:chgData name="Al Brooks" userId="34fc579134f071c1" providerId="LiveId" clId="{3B6C6D26-C659-4297-B61F-2769045C6DDA}" dt="2021-05-14T23:59:10.137" v="5524" actId="14100"/>
          <ac:spMkLst>
            <pc:docMk/>
            <pc:sldMk cId="2469716270" sldId="7225"/>
            <ac:spMk id="161" creationId="{546107B3-7C9C-4DC1-A0AF-17B51F674505}"/>
          </ac:spMkLst>
        </pc:spChg>
        <pc:spChg chg="add mod">
          <ac:chgData name="Al Brooks" userId="34fc579134f071c1" providerId="LiveId" clId="{3B6C6D26-C659-4297-B61F-2769045C6DDA}" dt="2021-05-14T23:59:25.227" v="5525" actId="571"/>
          <ac:spMkLst>
            <pc:docMk/>
            <pc:sldMk cId="2469716270" sldId="7225"/>
            <ac:spMk id="162" creationId="{3AC03D4F-188D-4B4F-BF08-09E2F122227E}"/>
          </ac:spMkLst>
        </pc:spChg>
        <pc:spChg chg="add mod">
          <ac:chgData name="Al Brooks" userId="34fc579134f071c1" providerId="LiveId" clId="{3B6C6D26-C659-4297-B61F-2769045C6DDA}" dt="2021-05-14T23:59:29.047" v="5526" actId="571"/>
          <ac:spMkLst>
            <pc:docMk/>
            <pc:sldMk cId="2469716270" sldId="7225"/>
            <ac:spMk id="164" creationId="{FBB9C1B0-2B8A-4EEB-80EF-A6AFD6322B74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5T00:27:32.729" v="5581" actId="478"/>
          <ac:spMkLst>
            <pc:docMk/>
            <pc:sldMk cId="2469716270" sldId="7225"/>
            <ac:spMk id="215" creationId="{EC39CA8B-DBE1-47F3-BF1F-B67C6859BE85}"/>
          </ac:spMkLst>
        </pc:sp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3" creationId="{B380E40D-F517-40F7-946B-405BE73B859A}"/>
          </ac:cxnSpMkLst>
        </pc:cxnChg>
        <pc:cxnChg chg="del mod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4T23:58:36.082" v="5421" actId="14100"/>
          <ac:cxnSpMkLst>
            <pc:docMk/>
            <pc:sldMk cId="2469716270" sldId="7225"/>
            <ac:cxnSpMk id="160" creationId="{71B2738E-CE60-42D8-9892-32FF9B72B96B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163" creationId="{208F37F3-ED42-4774-9E76-A32977372E66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5T00:27:32.729" v="5581" actId="478"/>
          <ac:cxnSpMkLst>
            <pc:docMk/>
            <pc:sldMk cId="2469716270" sldId="722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3B6C6D26-C659-4297-B61F-2769045C6DDA}" dt="2021-05-19T21:50:30.552" v="11814" actId="2696"/>
        <pc:sldMkLst>
          <pc:docMk/>
          <pc:sldMk cId="2680240776" sldId="7225"/>
        </pc:sldMkLst>
        <pc:spChg chg="mod">
          <ac:chgData name="Al Brooks" userId="34fc579134f071c1" providerId="LiveId" clId="{3B6C6D26-C659-4297-B61F-2769045C6DDA}" dt="2021-05-19T19:25:57.326" v="10550" actId="20577"/>
          <ac:spMkLst>
            <pc:docMk/>
            <pc:sldMk cId="2680240776" sldId="7225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9T21:23:55.928" v="11305" actId="167"/>
          <ac:spMkLst>
            <pc:docMk/>
            <pc:sldMk cId="2680240776" sldId="7225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19:23:05.171" v="10367" actId="478"/>
          <ac:spMkLst>
            <pc:docMk/>
            <pc:sldMk cId="2680240776" sldId="7225"/>
            <ac:spMk id="158" creationId="{D7626F1E-478D-4450-BB03-E2751A684D8C}"/>
          </ac:spMkLst>
        </pc:spChg>
        <pc:spChg chg="mod">
          <ac:chgData name="Al Brooks" userId="34fc579134f071c1" providerId="LiveId" clId="{3B6C6D26-C659-4297-B61F-2769045C6DDA}" dt="2021-05-19T21:38:41.628" v="11492" actId="20577"/>
          <ac:spMkLst>
            <pc:docMk/>
            <pc:sldMk cId="2680240776" sldId="7225"/>
            <ac:spMk id="159" creationId="{C0B65584-F1EC-46FA-96C9-1D258B3C0900}"/>
          </ac:spMkLst>
        </pc:spChg>
        <pc:spChg chg="del">
          <ac:chgData name="Al Brooks" userId="34fc579134f071c1" providerId="LiveId" clId="{3B6C6D26-C659-4297-B61F-2769045C6DDA}" dt="2021-05-19T19:23:03.264" v="10366" actId="478"/>
          <ac:spMkLst>
            <pc:docMk/>
            <pc:sldMk cId="2680240776" sldId="7225"/>
            <ac:spMk id="160" creationId="{4039816B-80F2-4CDE-9ADC-C6CD587D2647}"/>
          </ac:spMkLst>
        </pc:spChg>
        <pc:spChg chg="del">
          <ac:chgData name="Al Brooks" userId="34fc579134f071c1" providerId="LiveId" clId="{3B6C6D26-C659-4297-B61F-2769045C6DDA}" dt="2021-05-19T19:23:03.264" v="10366" actId="478"/>
          <ac:spMkLst>
            <pc:docMk/>
            <pc:sldMk cId="2680240776" sldId="7225"/>
            <ac:spMk id="161" creationId="{37EBD1FB-8638-4766-A6A5-48A05D2424C5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1" creationId="{CAD4E044-59BB-4D41-A5C8-56997FEFB968}"/>
          </ac:spMkLst>
        </pc:spChg>
        <pc:spChg chg="del">
          <ac:chgData name="Al Brooks" userId="34fc579134f071c1" providerId="LiveId" clId="{3B6C6D26-C659-4297-B61F-2769045C6DDA}" dt="2021-05-19T19:23:03.264" v="10366" actId="478"/>
          <ac:spMkLst>
            <pc:docMk/>
            <pc:sldMk cId="2680240776" sldId="7225"/>
            <ac:spMk id="162" creationId="{4FB75B2D-0991-4BB1-BA82-EA25590B7FE3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2" creationId="{E4D4A06C-467A-4F15-A7D9-C63E341D4EDB}"/>
          </ac:spMkLst>
        </pc:spChg>
        <pc:spChg chg="del">
          <ac:chgData name="Al Brooks" userId="34fc579134f071c1" providerId="LiveId" clId="{3B6C6D26-C659-4297-B61F-2769045C6DDA}" dt="2021-05-19T19:23:03.264" v="10366" actId="478"/>
          <ac:spMkLst>
            <pc:docMk/>
            <pc:sldMk cId="2680240776" sldId="7225"/>
            <ac:spMk id="164" creationId="{07BF8899-96F4-4BF6-BA80-713C30999A03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4" creationId="{F2683961-8C9A-48B3-BA02-2E4591883DE1}"/>
          </ac:spMkLst>
        </pc:spChg>
        <pc:spChg chg="add del mod">
          <ac:chgData name="Al Brooks" userId="34fc579134f071c1" providerId="LiveId" clId="{3B6C6D26-C659-4297-B61F-2769045C6DDA}" dt="2021-05-19T21:36:21.190" v="11454" actId="478"/>
          <ac:spMkLst>
            <pc:docMk/>
            <pc:sldMk cId="2680240776" sldId="7225"/>
            <ac:spMk id="165" creationId="{9C347226-B4D3-4273-86F2-4CD1931E8471}"/>
          </ac:spMkLst>
        </pc:spChg>
        <pc:spChg chg="add del mod">
          <ac:chgData name="Al Brooks" userId="34fc579134f071c1" providerId="LiveId" clId="{3B6C6D26-C659-4297-B61F-2769045C6DDA}" dt="2021-05-19T21:36:23.244" v="11455" actId="478"/>
          <ac:spMkLst>
            <pc:docMk/>
            <pc:sldMk cId="2680240776" sldId="7225"/>
            <ac:spMk id="166" creationId="{228CC167-EB0C-442B-907C-BA2668F186FF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7" creationId="{DA6A6D31-25D1-4BE0-9015-B18D546B88BE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8" creationId="{6E2DDA46-CBAF-4D37-94F9-87DEFD48B172}"/>
          </ac:spMkLst>
        </pc:spChg>
        <pc:spChg chg="add mod">
          <ac:chgData name="Al Brooks" userId="34fc579134f071c1" providerId="LiveId" clId="{3B6C6D26-C659-4297-B61F-2769045C6DDA}" dt="2021-05-19T21:32:20.334" v="11388"/>
          <ac:spMkLst>
            <pc:docMk/>
            <pc:sldMk cId="2680240776" sldId="7225"/>
            <ac:spMk id="169" creationId="{DFECAE5B-7FA1-403B-BDDF-CDACBC604AA1}"/>
          </ac:spMkLst>
        </pc:spChg>
        <pc:spChg chg="add mod">
          <ac:chgData name="Al Brooks" userId="34fc579134f071c1" providerId="LiveId" clId="{3B6C6D26-C659-4297-B61F-2769045C6DDA}" dt="2021-05-19T21:37:50.040" v="11468" actId="1076"/>
          <ac:spMkLst>
            <pc:docMk/>
            <pc:sldMk cId="2680240776" sldId="7225"/>
            <ac:spMk id="170" creationId="{490EB3DC-3557-4FCC-809B-A7C5F78B9F6E}"/>
          </ac:spMkLst>
        </pc:spChg>
        <pc:spChg chg="add del mod">
          <ac:chgData name="Al Brooks" userId="34fc579134f071c1" providerId="LiveId" clId="{3B6C6D26-C659-4297-B61F-2769045C6DDA}" dt="2021-05-19T21:38:29.655" v="11488" actId="478"/>
          <ac:spMkLst>
            <pc:docMk/>
            <pc:sldMk cId="2680240776" sldId="7225"/>
            <ac:spMk id="171" creationId="{FCDBB350-AAE7-4B3D-8965-BF1812A0B333}"/>
          </ac:spMkLst>
        </pc:spChg>
        <pc:spChg chg="add mod">
          <ac:chgData name="Al Brooks" userId="34fc579134f071c1" providerId="LiveId" clId="{3B6C6D26-C659-4297-B61F-2769045C6DDA}" dt="2021-05-19T21:37:39.056" v="11465"/>
          <ac:spMkLst>
            <pc:docMk/>
            <pc:sldMk cId="2680240776" sldId="7225"/>
            <ac:spMk id="174" creationId="{C0BCD165-B67A-4D5B-896A-642343BD6360}"/>
          </ac:spMkLst>
        </pc:spChg>
        <pc:spChg chg="add mod">
          <ac:chgData name="Al Brooks" userId="34fc579134f071c1" providerId="LiveId" clId="{3B6C6D26-C659-4297-B61F-2769045C6DDA}" dt="2021-05-19T21:37:56.549" v="11469" actId="1076"/>
          <ac:spMkLst>
            <pc:docMk/>
            <pc:sldMk cId="2680240776" sldId="7225"/>
            <ac:spMk id="175" creationId="{73CFADF1-D3B9-4D5F-A00E-6EA7807F9B9D}"/>
          </ac:spMkLst>
        </pc:spChg>
        <pc:picChg chg="add mod ord">
          <ac:chgData name="Al Brooks" userId="34fc579134f071c1" providerId="LiveId" clId="{3B6C6D26-C659-4297-B61F-2769045C6DDA}" dt="2021-05-19T21:23:51.011" v="11303" actId="167"/>
          <ac:picMkLst>
            <pc:docMk/>
            <pc:sldMk cId="2680240776" sldId="7225"/>
            <ac:picMk id="158" creationId="{22BA6792-A7D2-4E6E-83FB-D65F3F430010}"/>
          </ac:picMkLst>
        </pc:picChg>
        <pc:cxnChg chg="add mod">
          <ac:chgData name="Al Brooks" userId="34fc579134f071c1" providerId="LiveId" clId="{3B6C6D26-C659-4297-B61F-2769045C6DDA}" dt="2021-05-19T21:32:20.334" v="11388"/>
          <ac:cxnSpMkLst>
            <pc:docMk/>
            <pc:sldMk cId="2680240776" sldId="7225"/>
            <ac:cxnSpMk id="160" creationId="{4C6DAC51-DDA3-4A68-B83A-49D630D2506D}"/>
          </ac:cxnSpMkLst>
        </pc:cxnChg>
        <pc:cxnChg chg="add mod">
          <ac:chgData name="Al Brooks" userId="34fc579134f071c1" providerId="LiveId" clId="{3B6C6D26-C659-4297-B61F-2769045C6DDA}" dt="2021-05-19T21:32:20.334" v="11388"/>
          <ac:cxnSpMkLst>
            <pc:docMk/>
            <pc:sldMk cId="2680240776" sldId="7225"/>
            <ac:cxnSpMk id="172" creationId="{1F8FBED5-414B-41B8-BB81-1BE9F2697679}"/>
          </ac:cxnSpMkLst>
        </pc:cxnChg>
        <pc:cxnChg chg="add mod">
          <ac:chgData name="Al Brooks" userId="34fc579134f071c1" providerId="LiveId" clId="{3B6C6D26-C659-4297-B61F-2769045C6DDA}" dt="2021-05-19T21:36:45.005" v="11461"/>
          <ac:cxnSpMkLst>
            <pc:docMk/>
            <pc:sldMk cId="2680240776" sldId="7225"/>
            <ac:cxnSpMk id="173" creationId="{E4F0141E-723D-4D55-9F83-8F9D34C67026}"/>
          </ac:cxnSpMkLst>
        </pc:cxnChg>
      </pc:sldChg>
      <pc:sldChg chg="addSp delSp modSp add del mod">
        <pc:chgData name="Al Brooks" userId="34fc579134f071c1" providerId="LiveId" clId="{3B6C6D26-C659-4297-B61F-2769045C6DDA}" dt="2021-05-18T21:18:24.475" v="9671" actId="2696"/>
        <pc:sldMkLst>
          <pc:docMk/>
          <pc:sldMk cId="479878867" sldId="7226"/>
        </pc:sldMkLst>
        <pc:spChg chg="mod">
          <ac:chgData name="Al Brooks" userId="34fc579134f071c1" providerId="LiveId" clId="{3B6C6D26-C659-4297-B61F-2769045C6DDA}" dt="2021-05-18T19:22:03.101" v="8363" actId="20577"/>
          <ac:spMkLst>
            <pc:docMk/>
            <pc:sldMk cId="479878867" sldId="7226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8T20:51:52.129" v="9305" actId="167"/>
          <ac:spMkLst>
            <pc:docMk/>
            <pc:sldMk cId="479878867" sldId="7226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8T21:13:41.452" v="9571" actId="14100"/>
          <ac:spMkLst>
            <pc:docMk/>
            <pc:sldMk cId="479878867" sldId="7226"/>
            <ac:spMk id="158" creationId="{78D7EA12-9E45-4BE8-B903-C7DA9BC8BC67}"/>
          </ac:spMkLst>
        </pc:spChg>
        <pc:spChg chg="add mod">
          <ac:chgData name="Al Brooks" userId="34fc579134f071c1" providerId="LiveId" clId="{3B6C6D26-C659-4297-B61F-2769045C6DDA}" dt="2021-05-18T21:13:23.743" v="9564" actId="1076"/>
          <ac:spMkLst>
            <pc:docMk/>
            <pc:sldMk cId="479878867" sldId="7226"/>
            <ac:spMk id="159" creationId="{7943DC51-99E3-4989-BB4B-EF818E1914CA}"/>
          </ac:spMkLst>
        </pc:spChg>
        <pc:spChg chg="add mod">
          <ac:chgData name="Al Brooks" userId="34fc579134f071c1" providerId="LiveId" clId="{3B6C6D26-C659-4297-B61F-2769045C6DDA}" dt="2021-05-18T21:12:50.352" v="9558" actId="108"/>
          <ac:spMkLst>
            <pc:docMk/>
            <pc:sldMk cId="479878867" sldId="7226"/>
            <ac:spMk id="161" creationId="{A43E8844-FCA2-4E42-97D1-892479A9A9C8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69" creationId="{65D763EB-B45A-4B59-A9A7-9AB0DB37270E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0" creationId="{DE538126-B7B4-4D76-940A-3522B49867B1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1" creationId="{0F938C9D-84FD-407E-ACB5-CD178BB6B0B6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2" creationId="{EE028284-F48A-4BA4-A004-9FAE10690AFE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3" creationId="{1EAB5BC9-09A0-4740-B4DD-4FA99B158463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4" creationId="{45337464-C2C5-472B-9703-F4AEF3248A2C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5" creationId="{C25E6454-0D6D-4F95-8B31-F7B6B7DAA0B4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6" creationId="{5C0BAA16-48EF-4286-ABB6-7C5A2DB6A9A3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7" creationId="{BC087765-6D31-4926-804C-1B70AD0CC163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8" creationId="{B7BA860F-AFC5-4788-96BE-3FABD808F80E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79" creationId="{25A27326-87BC-4697-9DB7-608DBDADFF09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80" creationId="{4ECE0918-9DEE-4DFB-BEB7-C1CDCF7A69A1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81" creationId="{D6D6FCCA-D65D-4C85-979A-75E4EE44EB15}"/>
          </ac:spMkLst>
        </pc:spChg>
        <pc:spChg chg="add del mod">
          <ac:chgData name="Al Brooks" userId="34fc579134f071c1" providerId="LiveId" clId="{3B6C6D26-C659-4297-B61F-2769045C6DDA}" dt="2021-05-18T21:13:26.581" v="9565" actId="478"/>
          <ac:spMkLst>
            <pc:docMk/>
            <pc:sldMk cId="479878867" sldId="7226"/>
            <ac:spMk id="182" creationId="{8753F18B-250E-4159-BD01-552D2E6C51DE}"/>
          </ac:spMkLst>
        </pc:spChg>
        <pc:spChg chg="add mod">
          <ac:chgData name="Al Brooks" userId="34fc579134f071c1" providerId="LiveId" clId="{3B6C6D26-C659-4297-B61F-2769045C6DDA}" dt="2021-05-18T21:12:32.519" v="9554"/>
          <ac:spMkLst>
            <pc:docMk/>
            <pc:sldMk cId="479878867" sldId="7226"/>
            <ac:spMk id="183" creationId="{331F93DE-8349-42F3-8D2D-29D741E57BF7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8T21:17:58.561" v="9666" actId="478"/>
          <ac:spMkLst>
            <pc:docMk/>
            <pc:sldMk cId="479878867" sldId="7226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8T20:51:46.833" v="9303" actId="167"/>
          <ac:picMkLst>
            <pc:docMk/>
            <pc:sldMk cId="479878867" sldId="7226"/>
            <ac:picMk id="160" creationId="{D0D19312-7C50-4B75-AB14-B1BC0E6C3860}"/>
          </ac:picMkLst>
        </pc:pic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2" creationId="{01ECFA2F-5478-49B7-A844-9EBEAAC202D7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4" creationId="{29D93433-9905-4D74-9DE8-FDFFE034BE67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5" creationId="{B32D31EA-D8D7-48E0-BD25-0F020E147866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6" creationId="{8ACF298B-406D-438D-B147-52DA05C541B1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7" creationId="{1FBD9FF1-1730-4F70-9B2A-54F3E152CFD9}"/>
          </ac:cxnSpMkLst>
        </pc:cxnChg>
        <pc:cxnChg chg="add mod">
          <ac:chgData name="Al Brooks" userId="34fc579134f071c1" providerId="LiveId" clId="{3B6C6D26-C659-4297-B61F-2769045C6DDA}" dt="2021-05-18T21:12:32.519" v="9554"/>
          <ac:cxnSpMkLst>
            <pc:docMk/>
            <pc:sldMk cId="479878867" sldId="7226"/>
            <ac:cxnSpMk id="168" creationId="{38554937-D673-4447-8F62-EE3DCD1E1A39}"/>
          </ac:cxnSpMkLst>
        </pc:cxnChg>
        <pc:cxnChg chg="add mod">
          <ac:chgData name="Al Brooks" userId="34fc579134f071c1" providerId="LiveId" clId="{3B6C6D26-C659-4297-B61F-2769045C6DDA}" dt="2021-05-18T21:13:35.634" v="9569" actId="14100"/>
          <ac:cxnSpMkLst>
            <pc:docMk/>
            <pc:sldMk cId="479878867" sldId="7226"/>
            <ac:cxnSpMk id="184" creationId="{C6F1C5D6-20FD-4E77-BEC1-13CAA172C7FD}"/>
          </ac:cxnSpMkLst>
        </pc:cxnChg>
        <pc:cxnChg chg="add mod">
          <ac:chgData name="Al Brooks" userId="34fc579134f071c1" providerId="LiveId" clId="{3B6C6D26-C659-4297-B61F-2769045C6DDA}" dt="2021-05-18T21:13:10.050" v="9563" actId="571"/>
          <ac:cxnSpMkLst>
            <pc:docMk/>
            <pc:sldMk cId="479878867" sldId="7226"/>
            <ac:cxnSpMk id="185" creationId="{0764C3F2-1B7E-4CB9-91A5-7B455B232C2B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8T21:17:58.561" v="9666" actId="478"/>
          <ac:cxnSpMkLst>
            <pc:docMk/>
            <pc:sldMk cId="479878867" sldId="7226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3B6C6D26-C659-4297-B61F-2769045C6DDA}" dt="2021-05-19T21:49:41.108" v="11813" actId="2696"/>
        <pc:sldMkLst>
          <pc:docMk/>
          <pc:sldMk cId="794905359" sldId="7226"/>
        </pc:sldMkLst>
        <pc:spChg chg="mod">
          <ac:chgData name="Al Brooks" userId="34fc579134f071c1" providerId="LiveId" clId="{3B6C6D26-C659-4297-B61F-2769045C6DDA}" dt="2021-05-19T19:26:35.649" v="10612" actId="113"/>
          <ac:spMkLst>
            <pc:docMk/>
            <pc:sldMk cId="794905359" sldId="7226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9T21:23:47.570" v="11302" actId="167"/>
          <ac:spMkLst>
            <pc:docMk/>
            <pc:sldMk cId="794905359" sldId="7226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156" creationId="{2F29DF87-9EB9-4B8E-AC3E-688ECE59C9DE}"/>
          </ac:spMkLst>
        </pc:spChg>
        <pc:spChg chg="mod">
          <ac:chgData name="Al Brooks" userId="34fc579134f071c1" providerId="LiveId" clId="{3B6C6D26-C659-4297-B61F-2769045C6DDA}" dt="2021-05-19T21:33:18.825" v="11416" actId="1076"/>
          <ac:spMkLst>
            <pc:docMk/>
            <pc:sldMk cId="794905359" sldId="7226"/>
            <ac:spMk id="159" creationId="{C0B65584-F1EC-46FA-96C9-1D258B3C0900}"/>
          </ac:spMkLst>
        </pc:spChg>
        <pc:spChg chg="add mod">
          <ac:chgData name="Al Brooks" userId="34fc579134f071c1" providerId="LiveId" clId="{3B6C6D26-C659-4297-B61F-2769045C6DDA}" dt="2021-05-19T21:32:59.100" v="11393" actId="20577"/>
          <ac:spMkLst>
            <pc:docMk/>
            <pc:sldMk cId="794905359" sldId="7226"/>
            <ac:spMk id="164" creationId="{3CBD4C91-52E0-43E1-ABCB-BCD904990420}"/>
          </ac:spMkLst>
        </pc:spChg>
        <pc:spChg chg="mod">
          <ac:chgData name="Al Brooks" userId="34fc579134f071c1" providerId="LiveId" clId="{3B6C6D26-C659-4297-B61F-2769045C6DDA}" dt="2021-05-19T21:33:05.365" v="11413" actId="1038"/>
          <ac:spMkLst>
            <pc:docMk/>
            <pc:sldMk cId="794905359" sldId="7226"/>
            <ac:spMk id="165" creationId="{9C347226-B4D3-4273-86F2-4CD1931E8471}"/>
          </ac:spMkLst>
        </pc:spChg>
        <pc:spChg chg="mod">
          <ac:chgData name="Al Brooks" userId="34fc579134f071c1" providerId="LiveId" clId="{3B6C6D26-C659-4297-B61F-2769045C6DDA}" dt="2021-05-19T21:32:52.519" v="11391" actId="1076"/>
          <ac:spMkLst>
            <pc:docMk/>
            <pc:sldMk cId="794905359" sldId="7226"/>
            <ac:spMk id="166" creationId="{228CC167-EB0C-442B-907C-BA2668F186FF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9T21:49:37.870" v="11812" actId="478"/>
          <ac:spMkLst>
            <pc:docMk/>
            <pc:sldMk cId="794905359" sldId="7226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9T21:23:42.869" v="11300" actId="167"/>
          <ac:picMkLst>
            <pc:docMk/>
            <pc:sldMk cId="794905359" sldId="7226"/>
            <ac:picMk id="158" creationId="{B2A162A3-2555-4EAE-A2E0-B8701AEAC63E}"/>
          </ac:picMkLst>
        </pc:pic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9T21:32:38.547" v="11389"/>
          <ac:cxnSpMkLst>
            <pc:docMk/>
            <pc:sldMk cId="794905359" sldId="7226"/>
            <ac:cxnSpMk id="160" creationId="{3C48AAE7-A8E4-4EBA-95AF-E31B46F7B152}"/>
          </ac:cxnSpMkLst>
        </pc:cxnChg>
        <pc:cxnChg chg="add mod">
          <ac:chgData name="Al Brooks" userId="34fc579134f071c1" providerId="LiveId" clId="{3B6C6D26-C659-4297-B61F-2769045C6DDA}" dt="2021-05-19T21:32:38.547" v="11389"/>
          <ac:cxnSpMkLst>
            <pc:docMk/>
            <pc:sldMk cId="794905359" sldId="7226"/>
            <ac:cxnSpMk id="161" creationId="{2353DB56-56FA-437F-AB50-AB2307696DC5}"/>
          </ac:cxnSpMkLst>
        </pc:cxnChg>
        <pc:cxnChg chg="add mod">
          <ac:chgData name="Al Brooks" userId="34fc579134f071c1" providerId="LiveId" clId="{3B6C6D26-C659-4297-B61F-2769045C6DDA}" dt="2021-05-19T21:32:38.547" v="11389"/>
          <ac:cxnSpMkLst>
            <pc:docMk/>
            <pc:sldMk cId="794905359" sldId="7226"/>
            <ac:cxnSpMk id="162" creationId="{D237CAB2-C35B-4DB6-AE85-2F4E6E92B12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9T21:33:14.528" v="11415" actId="571"/>
          <ac:cxnSpMkLst>
            <pc:docMk/>
            <pc:sldMk cId="794905359" sldId="7226"/>
            <ac:cxnSpMk id="167" creationId="{56A6C1B7-4A8E-445A-8793-C2050DBACD95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9T21:49:37.870" v="11812" actId="478"/>
          <ac:cxnSpMkLst>
            <pc:docMk/>
            <pc:sldMk cId="794905359" sldId="7226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3B6C6D26-C659-4297-B61F-2769045C6DDA}" dt="2021-05-14T23:56:59.545" v="5418" actId="2696"/>
        <pc:sldMkLst>
          <pc:docMk/>
          <pc:sldMk cId="2039962094" sldId="7226"/>
        </pc:sldMkLst>
        <pc:spChg chg="mod">
          <ac:chgData name="Al Brooks" userId="34fc579134f071c1" providerId="LiveId" clId="{3B6C6D26-C659-4297-B61F-2769045C6DDA}" dt="2021-05-14T20:54:09.917" v="4043"/>
          <ac:spMkLst>
            <pc:docMk/>
            <pc:sldMk cId="2039962094" sldId="7226"/>
            <ac:spMk id="5" creationId="{00000000-0000-0000-0000-000000000000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156" creationId="{2F29DF87-9EB9-4B8E-AC3E-688ECE59C9DE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4T23:56:56.545" v="5417" actId="478"/>
          <ac:spMkLst>
            <pc:docMk/>
            <pc:sldMk cId="2039962094" sldId="7226"/>
            <ac:spMk id="215" creationId="{EC39CA8B-DBE1-47F3-BF1F-B67C6859BE85}"/>
          </ac:spMkLst>
        </pc:sp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57" creationId="{85668601-C71B-437D-A6C8-64C4F3C134F5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163" creationId="{208F37F3-ED42-4774-9E76-A32977372E66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4T23:56:56.545" v="5417" actId="478"/>
          <ac:cxnSpMkLst>
            <pc:docMk/>
            <pc:sldMk cId="2039962094" sldId="7226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3B6C6D26-C659-4297-B61F-2769045C6DDA}" dt="2021-05-17T21:49:06.102" v="7621" actId="2696"/>
        <pc:sldMkLst>
          <pc:docMk/>
          <pc:sldMk cId="2086936987" sldId="7226"/>
        </pc:sldMkLst>
        <pc:spChg chg="mod">
          <ac:chgData name="Al Brooks" userId="34fc579134f071c1" providerId="LiveId" clId="{3B6C6D26-C659-4297-B61F-2769045C6DDA}" dt="2021-05-17T21:08:51.397" v="6813" actId="20577"/>
          <ac:spMkLst>
            <pc:docMk/>
            <pc:sldMk cId="2086936987" sldId="7226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7T21:23:24.361" v="7183" actId="1076"/>
          <ac:spMkLst>
            <pc:docMk/>
            <pc:sldMk cId="2086936987" sldId="7226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156" creationId="{2F29DF87-9EB9-4B8E-AC3E-688ECE59C9DE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1" creationId="{669CF43C-EB20-4382-A235-F743682F33EA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2" creationId="{959AE312-30DA-4754-A537-CE2CC9622BF3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4" creationId="{CC6D13D4-4047-40BC-8A1A-6FA3A5B05A91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5" creationId="{0BD708F2-BC80-46BF-AC9C-9A7D221EBF14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6" creationId="{3124A004-375A-4326-8D64-BE5FEC166E9A}"/>
          </ac:spMkLst>
        </pc:spChg>
        <pc:spChg chg="add mod">
          <ac:chgData name="Al Brooks" userId="34fc579134f071c1" providerId="LiveId" clId="{3B6C6D26-C659-4297-B61F-2769045C6DDA}" dt="2021-05-17T21:30:20.293" v="7259"/>
          <ac:spMkLst>
            <pc:docMk/>
            <pc:sldMk cId="2086936987" sldId="7226"/>
            <ac:spMk id="167" creationId="{6D2C63B0-2B53-4BB8-AE8A-A46291DC29E8}"/>
          </ac:spMkLst>
        </pc:spChg>
        <pc:spChg chg="add mod">
          <ac:chgData name="Al Brooks" userId="34fc579134f071c1" providerId="LiveId" clId="{3B6C6D26-C659-4297-B61F-2769045C6DDA}" dt="2021-05-17T21:33:14.351" v="7343" actId="207"/>
          <ac:spMkLst>
            <pc:docMk/>
            <pc:sldMk cId="2086936987" sldId="7226"/>
            <ac:spMk id="172" creationId="{6C6C2F04-CD92-4E76-9E53-394A5582EC94}"/>
          </ac:spMkLst>
        </pc:spChg>
        <pc:spChg chg="add mod">
          <ac:chgData name="Al Brooks" userId="34fc579134f071c1" providerId="LiveId" clId="{3B6C6D26-C659-4297-B61F-2769045C6DDA}" dt="2021-05-17T21:37:37.861" v="7514" actId="1076"/>
          <ac:spMkLst>
            <pc:docMk/>
            <pc:sldMk cId="2086936987" sldId="7226"/>
            <ac:spMk id="174" creationId="{3BA1A44D-2D7D-4ED9-8E9A-3BA6D7CE1564}"/>
          </ac:spMkLst>
        </pc:spChg>
        <pc:spChg chg="add mod">
          <ac:chgData name="Al Brooks" userId="34fc579134f071c1" providerId="LiveId" clId="{3B6C6D26-C659-4297-B61F-2769045C6DDA}" dt="2021-05-17T21:32:50.062" v="7331" actId="1076"/>
          <ac:spMkLst>
            <pc:docMk/>
            <pc:sldMk cId="2086936987" sldId="7226"/>
            <ac:spMk id="177" creationId="{E0C414A9-EC00-49C4-A2EA-E93E96FB5409}"/>
          </ac:spMkLst>
        </pc:spChg>
        <pc:spChg chg="add mod">
          <ac:chgData name="Al Brooks" userId="34fc579134f071c1" providerId="LiveId" clId="{3B6C6D26-C659-4297-B61F-2769045C6DDA}" dt="2021-05-17T21:34:32.216" v="7432" actId="1076"/>
          <ac:spMkLst>
            <pc:docMk/>
            <pc:sldMk cId="2086936987" sldId="7226"/>
            <ac:spMk id="182" creationId="{EB1FFB94-4073-4C95-B0BC-0BEC39A16068}"/>
          </ac:spMkLst>
        </pc:spChg>
        <pc:spChg chg="add del mod">
          <ac:chgData name="Al Brooks" userId="34fc579134f071c1" providerId="LiveId" clId="{3B6C6D26-C659-4297-B61F-2769045C6DDA}" dt="2021-05-17T21:38:08.216" v="7539" actId="21"/>
          <ac:spMkLst>
            <pc:docMk/>
            <pc:sldMk cId="2086936987" sldId="7226"/>
            <ac:spMk id="186" creationId="{23A521E2-9C7F-482A-AC0B-87976F189CD2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7T21:49:02.692" v="7620" actId="478"/>
          <ac:spMkLst>
            <pc:docMk/>
            <pc:sldMk cId="2086936987" sldId="7226"/>
            <ac:spMk id="215" creationId="{EC39CA8B-DBE1-47F3-BF1F-B67C6859BE85}"/>
          </ac:spMkLst>
        </pc:spChg>
        <pc:picChg chg="add del">
          <ac:chgData name="Al Brooks" userId="34fc579134f071c1" providerId="LiveId" clId="{3B6C6D26-C659-4297-B61F-2769045C6DDA}" dt="2021-05-17T21:30:35.622" v="7262" actId="21"/>
          <ac:picMkLst>
            <pc:docMk/>
            <pc:sldMk cId="2086936987" sldId="7226"/>
            <ac:picMk id="158" creationId="{A98379F8-63E5-47BB-972A-14815F83C5B4}"/>
          </ac:picMkLst>
        </pc:picChg>
        <pc:picChg chg="add del mod">
          <ac:chgData name="Al Brooks" userId="34fc579134f071c1" providerId="LiveId" clId="{3B6C6D26-C659-4297-B61F-2769045C6DDA}" dt="2021-05-17T21:30:24.564" v="7260" actId="21"/>
          <ac:picMkLst>
            <pc:docMk/>
            <pc:sldMk cId="2086936987" sldId="7226"/>
            <ac:picMk id="159" creationId="{984ACB6F-C7FD-4817-82B7-2BC07A759291}"/>
          </ac:picMkLst>
        </pc:pic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0" creationId="{F759106E-02AC-415C-B1C6-456F6EDA9398}"/>
          </ac:cxnSpMkLst>
        </pc:cxnChg>
        <pc:cxnChg chg="del mod">
          <ac:chgData name="Al Brooks" userId="34fc579134f071c1" providerId="LiveId" clId="{3B6C6D26-C659-4297-B61F-2769045C6DDA}" dt="2021-05-17T21:34:23.206" v="7429" actId="478"/>
          <ac:cxnSpMkLst>
            <pc:docMk/>
            <pc:sldMk cId="2086936987" sldId="7226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57" creationId="{85668601-C71B-437D-A6C8-64C4F3C134F5}"/>
          </ac:cxnSpMkLst>
        </pc:cxnChg>
        <pc:cxnChg chg="add mod">
          <ac:chgData name="Al Brooks" userId="34fc579134f071c1" providerId="LiveId" clId="{3B6C6D26-C659-4297-B61F-2769045C6DDA}" dt="2021-05-17T21:30:20.293" v="7259"/>
          <ac:cxnSpMkLst>
            <pc:docMk/>
            <pc:sldMk cId="2086936987" sldId="7226"/>
            <ac:cxnSpMk id="160" creationId="{B8BBBC02-A82B-4722-93F6-17EF41FEC7D0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7T21:30:20.293" v="7259"/>
          <ac:cxnSpMkLst>
            <pc:docMk/>
            <pc:sldMk cId="2086936987" sldId="7226"/>
            <ac:cxnSpMk id="168" creationId="{477F3F8E-789D-4CE6-9792-9A3938657042}"/>
          </ac:cxnSpMkLst>
        </pc:cxnChg>
        <pc:cxnChg chg="add mod">
          <ac:chgData name="Al Brooks" userId="34fc579134f071c1" providerId="LiveId" clId="{3B6C6D26-C659-4297-B61F-2769045C6DDA}" dt="2021-05-17T21:32:28.569" v="7326" actId="14100"/>
          <ac:cxnSpMkLst>
            <pc:docMk/>
            <pc:sldMk cId="2086936987" sldId="7226"/>
            <ac:cxnSpMk id="169" creationId="{F99687AE-8A41-4777-AA7D-5EA44CEC87A8}"/>
          </ac:cxnSpMkLst>
        </pc:cxnChg>
        <pc:cxnChg chg="add mod">
          <ac:chgData name="Al Brooks" userId="34fc579134f071c1" providerId="LiveId" clId="{3B6C6D26-C659-4297-B61F-2769045C6DDA}" dt="2021-05-17T21:30:20.293" v="7259"/>
          <ac:cxnSpMkLst>
            <pc:docMk/>
            <pc:sldMk cId="2086936987" sldId="7226"/>
            <ac:cxnSpMk id="170" creationId="{AE1EE2A4-409B-483E-B5D6-AE74012AF0F3}"/>
          </ac:cxnSpMkLst>
        </pc:cxnChg>
        <pc:cxnChg chg="add mod">
          <ac:chgData name="Al Brooks" userId="34fc579134f071c1" providerId="LiveId" clId="{3B6C6D26-C659-4297-B61F-2769045C6DDA}" dt="2021-05-17T21:30:20.293" v="7259"/>
          <ac:cxnSpMkLst>
            <pc:docMk/>
            <pc:sldMk cId="2086936987" sldId="7226"/>
            <ac:cxnSpMk id="171" creationId="{5D9E677E-BE39-4830-A4E4-2BCACF249650}"/>
          </ac:cxnSpMkLst>
        </pc:cxnChg>
        <pc:cxnChg chg="add mod">
          <ac:chgData name="Al Brooks" userId="34fc579134f071c1" providerId="LiveId" clId="{3B6C6D26-C659-4297-B61F-2769045C6DDA}" dt="2021-05-17T21:30:20.293" v="7259"/>
          <ac:cxnSpMkLst>
            <pc:docMk/>
            <pc:sldMk cId="2086936987" sldId="7226"/>
            <ac:cxnSpMk id="173" creationId="{258B9319-3474-43C4-AB5E-A24E4B31F11B}"/>
          </ac:cxnSpMkLst>
        </pc:cxnChg>
        <pc:cxnChg chg="add mod">
          <ac:chgData name="Al Brooks" userId="34fc579134f071c1" providerId="LiveId" clId="{3B6C6D26-C659-4297-B61F-2769045C6DDA}" dt="2021-05-17T21:30:48.492" v="7264" actId="14100"/>
          <ac:cxnSpMkLst>
            <pc:docMk/>
            <pc:sldMk cId="2086936987" sldId="7226"/>
            <ac:cxnSpMk id="175" creationId="{4AF94FA5-E73A-4D2F-A6E1-02150934ACF2}"/>
          </ac:cxnSpMkLst>
        </pc:cxnChg>
        <pc:cxnChg chg="add mod">
          <ac:chgData name="Al Brooks" userId="34fc579134f071c1" providerId="LiveId" clId="{3B6C6D26-C659-4297-B61F-2769045C6DDA}" dt="2021-05-17T21:32:36.331" v="7329" actId="1076"/>
          <ac:cxnSpMkLst>
            <pc:docMk/>
            <pc:sldMk cId="2086936987" sldId="7226"/>
            <ac:cxnSpMk id="176" creationId="{38394D74-82ED-4971-BB50-294D58C55052}"/>
          </ac:cxnSpMkLst>
        </pc:cxnChg>
        <pc:cxnChg chg="add mod">
          <ac:chgData name="Al Brooks" userId="34fc579134f071c1" providerId="LiveId" clId="{3B6C6D26-C659-4297-B61F-2769045C6DDA}" dt="2021-05-17T21:31:53.909" v="7321" actId="571"/>
          <ac:cxnSpMkLst>
            <pc:docMk/>
            <pc:sldMk cId="2086936987" sldId="7226"/>
            <ac:cxnSpMk id="178" creationId="{653F23EC-8BC7-4A41-B773-8B2F0B514A6A}"/>
          </ac:cxnSpMkLst>
        </pc:cxnChg>
        <pc:cxnChg chg="add mod">
          <ac:chgData name="Al Brooks" userId="34fc579134f071c1" providerId="LiveId" clId="{3B6C6D26-C659-4297-B61F-2769045C6DDA}" dt="2021-05-17T21:31:55.766" v="7322" actId="571"/>
          <ac:cxnSpMkLst>
            <pc:docMk/>
            <pc:sldMk cId="2086936987" sldId="7226"/>
            <ac:cxnSpMk id="179" creationId="{CD38D38E-A965-4214-9945-577953DA04B0}"/>
          </ac:cxnSpMkLst>
        </pc:cxnChg>
        <pc:cxnChg chg="add mod">
          <ac:chgData name="Al Brooks" userId="34fc579134f071c1" providerId="LiveId" clId="{3B6C6D26-C659-4297-B61F-2769045C6DDA}" dt="2021-05-17T21:31:58.245" v="7323" actId="571"/>
          <ac:cxnSpMkLst>
            <pc:docMk/>
            <pc:sldMk cId="2086936987" sldId="7226"/>
            <ac:cxnSpMk id="180" creationId="{FFEA9FD4-B069-4F5C-97BB-BC826F246E30}"/>
          </ac:cxnSpMkLst>
        </pc:cxnChg>
        <pc:cxnChg chg="add mod">
          <ac:chgData name="Al Brooks" userId="34fc579134f071c1" providerId="LiveId" clId="{3B6C6D26-C659-4297-B61F-2769045C6DDA}" dt="2021-05-17T21:32:35.621" v="7328" actId="14100"/>
          <ac:cxnSpMkLst>
            <pc:docMk/>
            <pc:sldMk cId="2086936987" sldId="7226"/>
            <ac:cxnSpMk id="181" creationId="{226525E8-1ACB-4F93-8F29-7427F8963E37}"/>
          </ac:cxnSpMkLst>
        </pc:cxnChg>
        <pc:cxnChg chg="add mod">
          <ac:chgData name="Al Brooks" userId="34fc579134f071c1" providerId="LiveId" clId="{3B6C6D26-C659-4297-B61F-2769045C6DDA}" dt="2021-05-17T21:34:27.839" v="7430" actId="571"/>
          <ac:cxnSpMkLst>
            <pc:docMk/>
            <pc:sldMk cId="2086936987" sldId="7226"/>
            <ac:cxnSpMk id="183" creationId="{B19040F7-D1EF-4B10-A119-1DD63D6EA717}"/>
          </ac:cxnSpMkLst>
        </pc:cxnChg>
        <pc:cxnChg chg="add mod">
          <ac:chgData name="Al Brooks" userId="34fc579134f071c1" providerId="LiveId" clId="{3B6C6D26-C659-4297-B61F-2769045C6DDA}" dt="2021-05-17T21:34:29.831" v="7431" actId="571"/>
          <ac:cxnSpMkLst>
            <pc:docMk/>
            <pc:sldMk cId="2086936987" sldId="7226"/>
            <ac:cxnSpMk id="184" creationId="{6231A793-43FF-4ECD-AC14-658C19A68499}"/>
          </ac:cxnSpMkLst>
        </pc:cxnChg>
        <pc:cxnChg chg="add del mod">
          <ac:chgData name="Al Brooks" userId="34fc579134f071c1" providerId="LiveId" clId="{3B6C6D26-C659-4297-B61F-2769045C6DDA}" dt="2021-05-17T21:37:33.988" v="7513" actId="478"/>
          <ac:cxnSpMkLst>
            <pc:docMk/>
            <pc:sldMk cId="2086936987" sldId="7226"/>
            <ac:cxnSpMk id="185" creationId="{1F22AB16-7759-43B8-8EF8-E95C59967A68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7T21:49:02.692" v="7620" actId="478"/>
          <ac:cxnSpMkLst>
            <pc:docMk/>
            <pc:sldMk cId="2086936987" sldId="7226"/>
            <ac:cxnSpMk id="225" creationId="{3B2E5016-D6DA-482F-BCE2-B5A64CE1D387}"/>
          </ac:cxnSpMkLst>
        </pc:cxnChg>
      </pc:sldChg>
      <pc:sldChg chg="addSp modSp add del mod">
        <pc:chgData name="Al Brooks" userId="34fc579134f071c1" providerId="LiveId" clId="{3B6C6D26-C659-4297-B61F-2769045C6DDA}" dt="2021-05-18T21:18:18.711" v="9670" actId="47"/>
        <pc:sldMkLst>
          <pc:docMk/>
          <pc:sldMk cId="2160972286" sldId="7227"/>
        </pc:sldMkLst>
        <pc:spChg chg="mod">
          <ac:chgData name="Al Brooks" userId="34fc579134f071c1" providerId="LiveId" clId="{3B6C6D26-C659-4297-B61F-2769045C6DDA}" dt="2021-05-18T21:18:10.700" v="9668" actId="21"/>
          <ac:spMkLst>
            <pc:docMk/>
            <pc:sldMk cId="2160972286" sldId="7227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8T20:51:44.028" v="9302" actId="167"/>
          <ac:spMkLst>
            <pc:docMk/>
            <pc:sldMk cId="2160972286" sldId="7227"/>
            <ac:spMk id="21" creationId="{D800B438-E78B-4C04-8812-E548DC25F1FB}"/>
          </ac:spMkLst>
        </pc:spChg>
        <pc:picChg chg="add mod ord">
          <ac:chgData name="Al Brooks" userId="34fc579134f071c1" providerId="LiveId" clId="{3B6C6D26-C659-4297-B61F-2769045C6DDA}" dt="2021-05-18T20:51:37.459" v="9300" actId="167"/>
          <ac:picMkLst>
            <pc:docMk/>
            <pc:sldMk cId="2160972286" sldId="7227"/>
            <ac:picMk id="160" creationId="{EE38F52C-B36C-450C-8FD0-50A6764C4A9A}"/>
          </ac:picMkLst>
        </pc:picChg>
      </pc:sldChg>
      <pc:sldChg chg="addSp delSp modSp add del mod">
        <pc:chgData name="Al Brooks" userId="34fc579134f071c1" providerId="LiveId" clId="{3B6C6D26-C659-4297-B61F-2769045C6DDA}" dt="2021-05-19T21:48:32.833" v="11811" actId="2696"/>
        <pc:sldMkLst>
          <pc:docMk/>
          <pc:sldMk cId="2216726323" sldId="7227"/>
        </pc:sldMkLst>
        <pc:spChg chg="mod">
          <ac:chgData name="Al Brooks" userId="34fc579134f071c1" providerId="LiveId" clId="{3B6C6D26-C659-4297-B61F-2769045C6DDA}" dt="2021-05-19T19:26:31.705" v="10611" actId="113"/>
          <ac:spMkLst>
            <pc:docMk/>
            <pc:sldMk cId="2216726323" sldId="7227"/>
            <ac:spMk id="5" creationId="{00000000-0000-0000-0000-000000000000}"/>
          </ac:spMkLst>
        </pc:spChg>
        <pc:spChg chg="mod ord">
          <ac:chgData name="Al Brooks" userId="34fc579134f071c1" providerId="LiveId" clId="{3B6C6D26-C659-4297-B61F-2769045C6DDA}" dt="2021-05-19T21:23:38.221" v="11299" actId="167"/>
          <ac:spMkLst>
            <pc:docMk/>
            <pc:sldMk cId="2216726323" sldId="7227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87" creationId="{25666F5D-E49B-4620-A216-5557EA6513F4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156" creationId="{2F29DF87-9EB9-4B8E-AC3E-688ECE59C9DE}"/>
          </ac:spMkLst>
        </pc:spChg>
        <pc:spChg chg="add del mod">
          <ac:chgData name="Al Brooks" userId="34fc579134f071c1" providerId="LiveId" clId="{3B6C6D26-C659-4297-B61F-2769045C6DDA}" dt="2021-05-19T21:48:13.930" v="11809" actId="478"/>
          <ac:spMkLst>
            <pc:docMk/>
            <pc:sldMk cId="2216726323" sldId="7227"/>
            <ac:spMk id="158" creationId="{A55EFDF7-19C2-4CCB-9386-C58DF1A26EE9}"/>
          </ac:spMkLst>
        </pc:spChg>
        <pc:spChg chg="mod">
          <ac:chgData name="Al Brooks" userId="34fc579134f071c1" providerId="LiveId" clId="{3B6C6D26-C659-4297-B61F-2769045C6DDA}" dt="2021-05-19T21:43:14.078" v="11687" actId="14100"/>
          <ac:spMkLst>
            <pc:docMk/>
            <pc:sldMk cId="2216726323" sldId="7227"/>
            <ac:spMk id="159" creationId="{C0B65584-F1EC-46FA-96C9-1D258B3C0900}"/>
          </ac:spMkLst>
        </pc:spChg>
        <pc:spChg chg="add mod">
          <ac:chgData name="Al Brooks" userId="34fc579134f071c1" providerId="LiveId" clId="{3B6C6D26-C659-4297-B61F-2769045C6DDA}" dt="2021-05-19T21:42:35.954" v="11671"/>
          <ac:spMkLst>
            <pc:docMk/>
            <pc:sldMk cId="2216726323" sldId="7227"/>
            <ac:spMk id="161" creationId="{F299CC38-44B7-4416-BCA2-FF1173A72B26}"/>
          </ac:spMkLst>
        </pc:spChg>
        <pc:spChg chg="add del mod">
          <ac:chgData name="Al Brooks" userId="34fc579134f071c1" providerId="LiveId" clId="{3B6C6D26-C659-4297-B61F-2769045C6DDA}" dt="2021-05-19T21:42:45.804" v="11673" actId="478"/>
          <ac:spMkLst>
            <pc:docMk/>
            <pc:sldMk cId="2216726323" sldId="7227"/>
            <ac:spMk id="162" creationId="{44F42D67-FCA8-4C19-BDBA-EDCD654A5FDD}"/>
          </ac:spMkLst>
        </pc:spChg>
        <pc:spChg chg="del mod">
          <ac:chgData name="Al Brooks" userId="34fc579134f071c1" providerId="LiveId" clId="{3B6C6D26-C659-4297-B61F-2769045C6DDA}" dt="2021-05-19T21:44:04.941" v="11748" actId="478"/>
          <ac:spMkLst>
            <pc:docMk/>
            <pc:sldMk cId="2216726323" sldId="7227"/>
            <ac:spMk id="165" creationId="{9C347226-B4D3-4273-86F2-4CD1931E8471}"/>
          </ac:spMkLst>
        </pc:spChg>
        <pc:spChg chg="mod">
          <ac:chgData name="Al Brooks" userId="34fc579134f071c1" providerId="LiveId" clId="{3B6C6D26-C659-4297-B61F-2769045C6DDA}" dt="2021-05-19T21:43:32.193" v="11721" actId="1076"/>
          <ac:spMkLst>
            <pc:docMk/>
            <pc:sldMk cId="2216726323" sldId="7227"/>
            <ac:spMk id="166" creationId="{228CC167-EB0C-442B-907C-BA2668F186FF}"/>
          </ac:spMkLst>
        </pc:spChg>
        <pc:spChg chg="add mod">
          <ac:chgData name="Al Brooks" userId="34fc579134f071c1" providerId="LiveId" clId="{3B6C6D26-C659-4297-B61F-2769045C6DDA}" dt="2021-05-19T21:47:38.876" v="11803" actId="1076"/>
          <ac:spMkLst>
            <pc:docMk/>
            <pc:sldMk cId="2216726323" sldId="7227"/>
            <ac:spMk id="167" creationId="{CC25F328-6770-4548-8586-B0660D1A185D}"/>
          </ac:spMkLst>
        </pc:spChg>
        <pc:spChg chg="add mod">
          <ac:chgData name="Al Brooks" userId="34fc579134f071c1" providerId="LiveId" clId="{3B6C6D26-C659-4297-B61F-2769045C6DDA}" dt="2021-05-19T21:44:31.571" v="11754" actId="571"/>
          <ac:spMkLst>
            <pc:docMk/>
            <pc:sldMk cId="2216726323" sldId="7227"/>
            <ac:spMk id="168" creationId="{73EF238A-FB1F-48BB-B8B2-CBCAF1F5D724}"/>
          </ac:spMkLst>
        </pc:spChg>
        <pc:spChg chg="add mod">
          <ac:chgData name="Al Brooks" userId="34fc579134f071c1" providerId="LiveId" clId="{3B6C6D26-C659-4297-B61F-2769045C6DDA}" dt="2021-05-19T21:48:08.121" v="11807"/>
          <ac:spMkLst>
            <pc:docMk/>
            <pc:sldMk cId="2216726323" sldId="7227"/>
            <ac:spMk id="172" creationId="{943CB5AA-94E4-4CA1-8A15-A3F8FB0E6CE7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9T21:47:46.040" v="11804" actId="478"/>
          <ac:spMkLst>
            <pc:docMk/>
            <pc:sldMk cId="2216726323" sldId="7227"/>
            <ac:spMk id="215" creationId="{EC39CA8B-DBE1-47F3-BF1F-B67C6859BE85}"/>
          </ac:spMkLst>
        </pc:spChg>
        <pc:picChg chg="add mod ord">
          <ac:chgData name="Al Brooks" userId="34fc579134f071c1" providerId="LiveId" clId="{3B6C6D26-C659-4297-B61F-2769045C6DDA}" dt="2021-05-19T21:42:04.628" v="11667" actId="1076"/>
          <ac:picMkLst>
            <pc:docMk/>
            <pc:sldMk cId="2216726323" sldId="7227"/>
            <ac:picMk id="160" creationId="{C2F6E88B-880D-4702-9CA4-87B6EB63FF38}"/>
          </ac:picMkLst>
        </pc:pic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4" creationId="{C606584E-0FDA-407E-8E2D-DC45656BE531}"/>
          </ac:cxnSpMkLst>
        </pc:cxnChg>
        <pc:cxnChg chg="del mod">
          <ac:chgData name="Al Brooks" userId="34fc579134f071c1" providerId="LiveId" clId="{3B6C6D26-C659-4297-B61F-2769045C6DDA}" dt="2021-05-19T21:48:05.991" v="11806" actId="478"/>
          <ac:cxnSpMkLst>
            <pc:docMk/>
            <pc:sldMk cId="2216726323" sldId="7227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57" creationId="{85668601-C71B-437D-A6C8-64C4F3C134F5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163" creationId="{208F37F3-ED42-4774-9E76-A32977372E66}"/>
          </ac:cxnSpMkLst>
        </pc:cxnChg>
        <pc:cxnChg chg="add mod">
          <ac:chgData name="Al Brooks" userId="34fc579134f071c1" providerId="LiveId" clId="{3B6C6D26-C659-4297-B61F-2769045C6DDA}" dt="2021-05-19T21:43:22.498" v="11720" actId="1035"/>
          <ac:cxnSpMkLst>
            <pc:docMk/>
            <pc:sldMk cId="2216726323" sldId="7227"/>
            <ac:cxnSpMk id="164" creationId="{1090BB9B-5D81-4DFC-9462-61767DA5F270}"/>
          </ac:cxnSpMkLst>
        </pc:cxnChg>
        <pc:cxnChg chg="add mod">
          <ac:chgData name="Al Brooks" userId="34fc579134f071c1" providerId="LiveId" clId="{3B6C6D26-C659-4297-B61F-2769045C6DDA}" dt="2021-05-19T21:44:31.571" v="11754" actId="571"/>
          <ac:cxnSpMkLst>
            <pc:docMk/>
            <pc:sldMk cId="2216726323" sldId="7227"/>
            <ac:cxnSpMk id="169" creationId="{46BC6039-82AA-4E5E-8284-45FCF957D4A3}"/>
          </ac:cxnSpMkLst>
        </pc:cxnChg>
        <pc:cxnChg chg="add mod">
          <ac:chgData name="Al Brooks" userId="34fc579134f071c1" providerId="LiveId" clId="{3B6C6D26-C659-4297-B61F-2769045C6DDA}" dt="2021-05-19T21:47:32.242" v="11802"/>
          <ac:cxnSpMkLst>
            <pc:docMk/>
            <pc:sldMk cId="2216726323" sldId="7227"/>
            <ac:cxnSpMk id="170" creationId="{9311BD10-19D9-49D6-9B69-65123E624238}"/>
          </ac:cxnSpMkLst>
        </pc:cxnChg>
        <pc:cxnChg chg="add mod">
          <ac:chgData name="Al Brooks" userId="34fc579134f071c1" providerId="LiveId" clId="{3B6C6D26-C659-4297-B61F-2769045C6DDA}" dt="2021-05-19T21:48:08.121" v="11807"/>
          <ac:cxnSpMkLst>
            <pc:docMk/>
            <pc:sldMk cId="2216726323" sldId="7227"/>
            <ac:cxnSpMk id="171" creationId="{A194BB0C-0E1B-427F-A9C7-3591EF189F06}"/>
          </ac:cxnSpMkLst>
        </pc:cxnChg>
        <pc:cxnChg chg="add mod">
          <ac:chgData name="Al Brooks" userId="34fc579134f071c1" providerId="LiveId" clId="{3B6C6D26-C659-4297-B61F-2769045C6DDA}" dt="2021-05-19T21:48:08.121" v="11807"/>
          <ac:cxnSpMkLst>
            <pc:docMk/>
            <pc:sldMk cId="2216726323" sldId="7227"/>
            <ac:cxnSpMk id="173" creationId="{5FF99CBA-6590-43AD-A67F-E7777D88F4C6}"/>
          </ac:cxnSpMkLst>
        </pc:cxnChg>
        <pc:cxnChg chg="add mod">
          <ac:chgData name="Al Brooks" userId="34fc579134f071c1" providerId="LiveId" clId="{3B6C6D26-C659-4297-B61F-2769045C6DDA}" dt="2021-05-19T21:48:26.970" v="11810"/>
          <ac:cxnSpMkLst>
            <pc:docMk/>
            <pc:sldMk cId="2216726323" sldId="7227"/>
            <ac:cxnSpMk id="174" creationId="{F9C329B1-D413-4ADB-A45C-ACFA659EF7CE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216" creationId="{DF1F8EA0-1A9E-4F9E-BE76-90158CC65E03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9T21:47:46.040" v="11804" actId="478"/>
          <ac:cxnSpMkLst>
            <pc:docMk/>
            <pc:sldMk cId="2216726323" sldId="722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3B6C6D26-C659-4297-B61F-2769045C6DDA}" dt="2021-05-17T21:50:09.295" v="7623" actId="2696"/>
        <pc:sldMkLst>
          <pc:docMk/>
          <pc:sldMk cId="2322936629" sldId="7227"/>
        </pc:sldMkLst>
        <pc:spChg chg="mod">
          <ac:chgData name="Al Brooks" userId="34fc579134f071c1" providerId="LiveId" clId="{3B6C6D26-C659-4297-B61F-2769045C6DDA}" dt="2021-05-17T21:09:12.753" v="6843" actId="20577"/>
          <ac:spMkLst>
            <pc:docMk/>
            <pc:sldMk cId="2322936629" sldId="7227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7T21:20:02.716" v="6851" actId="1076"/>
          <ac:spMkLst>
            <pc:docMk/>
            <pc:sldMk cId="2322936629" sldId="7227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87" creationId="{25666F5D-E49B-4620-A216-5557EA6513F4}"/>
          </ac:spMkLst>
        </pc:spChg>
        <pc:spChg chg="del mod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88" creationId="{12CA4C67-0A37-404F-B485-F65A820CB432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89" creationId="{BB1DDB05-2129-457F-8000-814DFD28FB0B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0" creationId="{6A62748E-6172-4685-B09D-9512D22AE63A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1" creationId="{89A036D1-206C-41C2-ACF8-D2EF38F29368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2" creationId="{6BE242B7-DD74-48C2-A163-DCC11B6D731F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3" creationId="{9112DB26-7A4F-4E3C-A6F9-2789CFFD14D0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4" creationId="{889A4E9F-EDD3-4D5E-AE26-F2BC56FAABD4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5" creationId="{84D68F5F-119D-44F4-8425-78F3A706B829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6" creationId="{6F8A9BB8-AB55-445F-881B-01D86E16B616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8" creationId="{F30D672F-1FF6-44A5-9B1F-1AB938394C41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99" creationId="{BBEC3F2D-AA3B-48D4-8A46-3A492B671196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05" creationId="{6F14A4C8-D66D-487A-9C12-C615E38945E5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06" creationId="{2827A353-D259-47E2-AAAF-94ECE97C99F9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45" creationId="{0F1A6D27-170C-474D-B13F-25A4FC329532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46" creationId="{3A3B5A73-734D-4F14-AF03-59E49C1393B4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47" creationId="{F2736467-F1E6-468B-8348-AED56431B18B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48" creationId="{1D762EF8-5793-45F2-9CB0-5F6EE9FD273A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49" creationId="{FEF9E929-9AEA-4F0A-9E1C-DDB1B16B8211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55" creationId="{F3FEA192-85DF-4E39-9864-0C9B8A5C8D8C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156" creationId="{2F29DF87-9EB9-4B8E-AC3E-688ECE59C9DE}"/>
          </ac:spMkLst>
        </pc:spChg>
        <pc:spChg chg="add del mod">
          <ac:chgData name="Al Brooks" userId="34fc579134f071c1" providerId="LiveId" clId="{3B6C6D26-C659-4297-B61F-2769045C6DDA}" dt="2021-05-17T21:28:35.900" v="7246" actId="21"/>
          <ac:spMkLst>
            <pc:docMk/>
            <pc:sldMk cId="2322936629" sldId="7227"/>
            <ac:spMk id="159" creationId="{3E59BAA6-4A26-4B12-B4AB-ACFE9E449B9D}"/>
          </ac:spMkLst>
        </pc:spChg>
        <pc:spChg chg="add del mod">
          <ac:chgData name="Al Brooks" userId="34fc579134f071c1" providerId="LiveId" clId="{3B6C6D26-C659-4297-B61F-2769045C6DDA}" dt="2021-05-17T21:28:35.900" v="7246" actId="21"/>
          <ac:spMkLst>
            <pc:docMk/>
            <pc:sldMk cId="2322936629" sldId="7227"/>
            <ac:spMk id="160" creationId="{C03211BA-AB5C-49EA-9D05-316EA5C30484}"/>
          </ac:spMkLst>
        </pc:spChg>
        <pc:spChg chg="add del mod">
          <ac:chgData name="Al Brooks" userId="34fc579134f071c1" providerId="LiveId" clId="{3B6C6D26-C659-4297-B61F-2769045C6DDA}" dt="2021-05-17T21:28:35.900" v="7246" actId="21"/>
          <ac:spMkLst>
            <pc:docMk/>
            <pc:sldMk cId="2322936629" sldId="7227"/>
            <ac:spMk id="162" creationId="{2357EB5A-B598-4BE6-B4B4-C7B108F020B2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66" creationId="{069AB758-79F6-4D27-82A9-1787D972F3BE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67" creationId="{F6121298-C17D-4FAA-B459-84B6D852AB56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68" creationId="{774A43A7-DBC5-47F7-B2FC-C56318B9E0C0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69" creationId="{7B00081A-0B17-4D78-90DA-3A01B63646ED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0" creationId="{A5F245B6-70E6-493B-901B-692332F70D44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1" creationId="{3C72982F-9019-4B51-9EF8-A6FA7C125D4F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2" creationId="{7E2A568D-5990-4F9D-90BD-CCB01AB4A0FE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3" creationId="{F8ADC6F9-EFFD-4D72-BCA3-B48CADBAFEB6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4" creationId="{FDCA540A-358A-4F0F-BF1D-8BFDC6BB3B97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5" creationId="{F95993C2-B854-4811-9984-76C9822C300C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7" creationId="{2CF659A3-3489-43DE-A54C-B54112202AAB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78" creationId="{430C14D7-6633-4105-8463-1E6AFAFB0A0E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84" creationId="{B60FE6CB-E401-461B-902D-EBCE3509EE32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185" creationId="{48FC6CAD-88FF-4484-9BD4-5F964CBC1970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213" creationId="{028B65B0-1B1D-4722-BB86-B0B46EEBBCD9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214" creationId="{E9C62E5E-37AF-493F-A569-7F117C392307}"/>
          </ac:spMkLst>
        </pc:spChg>
        <pc:spChg chg="del">
          <ac:chgData name="Al Brooks" userId="34fc579134f071c1" providerId="LiveId" clId="{3B6C6D26-C659-4297-B61F-2769045C6DDA}" dt="2021-05-17T21:28:20.689" v="7245" actId="478"/>
          <ac:spMkLst>
            <pc:docMk/>
            <pc:sldMk cId="2322936629" sldId="7227"/>
            <ac:spMk id="215" creationId="{EC39CA8B-DBE1-47F3-BF1F-B67C6859BE85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32" creationId="{97CC2A24-5825-442D-AD4F-880E515B8238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33" creationId="{03151EC4-7DBA-4B8A-BB18-4773883A8BFE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34" creationId="{DDDB07FF-1370-4C08-9B5C-A0E1F568CEC9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35" creationId="{E3C941AC-31B4-46D7-848C-999C0A1BEEF6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36" creationId="{B96F480A-478F-4EA6-9F64-8FF7DC6F612A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42" creationId="{40E0BDB3-4389-4B3C-984D-D1DF20E91B38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43" creationId="{DB674D62-C415-4438-98BB-6AF01CC37195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46" creationId="{01410188-0769-4938-B553-5DA96A30429F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47" creationId="{E2973A2D-7148-42DD-9202-65BDE856F7AA}"/>
          </ac:spMkLst>
        </pc:spChg>
        <pc:spChg chg="add del mod">
          <ac:chgData name="Al Brooks" userId="34fc579134f071c1" providerId="LiveId" clId="{3B6C6D26-C659-4297-B61F-2769045C6DDA}" dt="2021-05-17T21:50:02.588" v="7622" actId="478"/>
          <ac:spMkLst>
            <pc:docMk/>
            <pc:sldMk cId="2322936629" sldId="7227"/>
            <ac:spMk id="248" creationId="{A80A637E-4DCA-4C82-B0EE-90B4275ACBD6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56" creationId="{800BE436-93B5-430B-B7A4-A408CB7E0888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57" creationId="{FA3FCBF2-35CE-45A4-8C0D-3599007AA580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58" creationId="{1F565107-3D1C-4ECA-9715-A5CDD354DD45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59" creationId="{A9334C8E-30DA-4DAA-AC98-4553CAA9BF89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60" creationId="{A0938635-2A18-479A-B26F-91FFCE566FD3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61" creationId="{5E404431-A5A9-4C29-8508-92134E38125A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62" creationId="{32313612-2C00-4309-A71F-ECAE3A0752D1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63" creationId="{F773CAFA-C093-49D4-B52B-852A79ED8330}"/>
          </ac:spMkLst>
        </pc:spChg>
        <pc:spChg chg="add mod">
          <ac:chgData name="Al Brooks" userId="34fc579134f071c1" providerId="LiveId" clId="{3B6C6D26-C659-4297-B61F-2769045C6DDA}" dt="2021-05-17T21:36:36.616" v="7501"/>
          <ac:spMkLst>
            <pc:docMk/>
            <pc:sldMk cId="2322936629" sldId="7227"/>
            <ac:spMk id="264" creationId="{66CFBA6B-BCDB-46C4-AD22-7DD02E008774}"/>
          </ac:spMkLst>
        </pc:spChg>
        <pc:spChg chg="add mod">
          <ac:chgData name="Al Brooks" userId="34fc579134f071c1" providerId="LiveId" clId="{3B6C6D26-C659-4297-B61F-2769045C6DDA}" dt="2021-05-17T21:44:28.139" v="7596" actId="1076"/>
          <ac:spMkLst>
            <pc:docMk/>
            <pc:sldMk cId="2322936629" sldId="7227"/>
            <ac:spMk id="267" creationId="{CF9635BB-1655-4C51-BD25-25CC30172F1E}"/>
          </ac:spMkLst>
        </pc:spChg>
        <pc:spChg chg="add mod">
          <ac:chgData name="Al Brooks" userId="34fc579134f071c1" providerId="LiveId" clId="{3B6C6D26-C659-4297-B61F-2769045C6DDA}" dt="2021-05-17T21:37:09.595" v="7508"/>
          <ac:spMkLst>
            <pc:docMk/>
            <pc:sldMk cId="2322936629" sldId="7227"/>
            <ac:spMk id="269" creationId="{705BB410-B632-463F-9D14-F97177347BC3}"/>
          </ac:spMkLst>
        </pc:spChg>
        <pc:spChg chg="add mod">
          <ac:chgData name="Al Brooks" userId="34fc579134f071c1" providerId="LiveId" clId="{3B6C6D26-C659-4297-B61F-2769045C6DDA}" dt="2021-05-17T21:48:30.406" v="7617" actId="20577"/>
          <ac:spMkLst>
            <pc:docMk/>
            <pc:sldMk cId="2322936629" sldId="7227"/>
            <ac:spMk id="270" creationId="{D815E533-5C65-435E-BA4F-10B4749EA4E5}"/>
          </ac:spMkLst>
        </pc:spChg>
        <pc:picChg chg="mod">
          <ac:chgData name="Al Brooks" userId="34fc579134f071c1" providerId="LiveId" clId="{3B6C6D26-C659-4297-B61F-2769045C6DDA}" dt="2021-05-17T21:21:54.960" v="7049" actId="1076"/>
          <ac:picMkLst>
            <pc:docMk/>
            <pc:sldMk cId="2322936629" sldId="7227"/>
            <ac:picMk id="158" creationId="{A98379F8-63E5-47BB-972A-14815F83C5B4}"/>
          </ac:picMkLst>
        </pc:pic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86" creationId="{9E371C52-21E3-44DC-A4C6-8B883834DDE7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97" creationId="{5AA68552-46EC-4C0C-B1FD-5CAB5BD42F8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0" creationId="{F759106E-02AC-415C-B1C6-456F6EDA939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1" creationId="{964E8F1B-21D9-453D-8E73-F231FDDF52E3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2" creationId="{EDCFD4AD-A9B4-4A46-A602-01B9AF10A98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3" creationId="{EE382338-E9C5-495C-B48B-ADE777DB33C0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4" creationId="{C606584E-0FDA-407E-8E2D-DC45656BE53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7" creationId="{8A18C700-D29C-40F2-8C9F-B2BCBD0A3695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8" creationId="{D4B4885C-D2F4-430E-A03A-4B47E0CCB144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09" creationId="{D8C349FD-7878-4ED5-86CE-1F355277E417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0" creationId="{0348CF81-B42C-4495-92D1-097578FB8CB7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1" creationId="{768AC6C1-D392-4006-8F94-FCC4050DE774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2" creationId="{83610BD8-B3A2-4B73-B6AA-95792E35403F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3" creationId="{B380E40D-F517-40F7-946B-405BE73B859A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4" creationId="{4336F9E6-6C34-4935-BFDE-008AF976E582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5" creationId="{0FD2888E-04D8-41E5-BE3A-B865D2651073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6" creationId="{B25CCE26-6E97-49ED-AD90-C1F8AC71C8EE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7" creationId="{3B8D053C-EC70-4374-837A-D0E215D24E9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8" creationId="{CB5D8626-3FD5-4C87-8426-486F47CACE3E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19" creationId="{ABDE5666-007D-40D7-A6FF-16A3E3389D9E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0" creationId="{70457ECF-45C0-4627-8685-E4BC09AAF019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1" creationId="{A2799C76-3522-4CDF-81A0-9E731E9A4A2B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2" creationId="{E03534DE-3FEE-40AF-A111-16ED8153BE44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3" creationId="{C8BF34F4-0710-4B34-A034-BE8C8056E0B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4" creationId="{E7143F38-2625-4D99-A4F4-1CC84603E8D6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5" creationId="{7478570E-4596-4297-9E85-07636A99E602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6" creationId="{822F0BC5-4BB1-4BC8-9433-2D6A616233E7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7" creationId="{204E2BBA-776E-418C-922E-C1DA63D05A8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8" creationId="{584FF4AF-0494-41BE-88A7-F0BCAA3DBBA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29" creationId="{7EB345C3-0487-40BE-9890-E277615BDE79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0" creationId="{6A75D8BA-BAC0-44D4-8208-E7F0C229D596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1" creationId="{F3A08AD2-E0BA-4FF4-B482-00CE640FDD69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2" creationId="{A5644FA9-F0AE-4E3E-BB81-09172A69685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3" creationId="{28E122BD-0D11-4B54-BF5E-C34593B0E7E4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4" creationId="{621A5F96-D755-4B23-BC2E-9DE0F9614A37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5" creationId="{AC671925-0620-41DB-ABD8-819BFEF51F2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6" creationId="{7383A2A8-7D85-4752-A4FF-9E6D9ADAF795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7" creationId="{319BC358-F9F4-43A1-9E5D-E39937087DF9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8" creationId="{B86DF8DE-2CFC-4500-8A80-F71CC3C0A81B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39" creationId="{9275A5CF-D2A1-467A-ACEC-A5F002C5C9E3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40" creationId="{5077BC83-F767-4E88-913F-624BBB539905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41" creationId="{ED88220F-6BAA-4B73-A694-8DEEFE4C5B6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42" creationId="{2DDB1431-ED6E-49EB-BBB5-992D9A37B2DC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43" creationId="{64E68D0E-BDAA-4703-BA85-E06F63406D94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44" creationId="{7C52B283-A076-4E65-8E08-307651D53BE3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0" creationId="{0F90BE6E-89F8-4CAA-9E0F-0D8906E56B2F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1" creationId="{4EE8E456-BE82-411E-99E5-C00A5D7ECD23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2" creationId="{64AF23E9-C27D-4A0F-91C0-6B2328258519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3" creationId="{C45700B3-9F6C-4624-AD10-C7FB69C12C18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4" creationId="{CA235BAA-2538-4CF7-A032-5905A0E6D39A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57" creationId="{85668601-C71B-437D-A6C8-64C4F3C134F5}"/>
          </ac:cxnSpMkLst>
        </pc:cxnChg>
        <pc:cxnChg chg="add del mod">
          <ac:chgData name="Al Brooks" userId="34fc579134f071c1" providerId="LiveId" clId="{3B6C6D26-C659-4297-B61F-2769045C6DDA}" dt="2021-05-17T21:28:35.900" v="7246" actId="21"/>
          <ac:cxnSpMkLst>
            <pc:docMk/>
            <pc:sldMk cId="2322936629" sldId="7227"/>
            <ac:cxnSpMk id="161" creationId="{693F4DF0-2D54-421D-AE3E-5139CF52CF8C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163" creationId="{208F37F3-ED42-4774-9E76-A32977372E66}"/>
          </ac:cxnSpMkLst>
        </pc:cxnChg>
        <pc:cxnChg chg="add del mod">
          <ac:chgData name="Al Brooks" userId="34fc579134f071c1" providerId="LiveId" clId="{3B6C6D26-C659-4297-B61F-2769045C6DDA}" dt="2021-05-17T21:28:35.900" v="7246" actId="21"/>
          <ac:cxnSpMkLst>
            <pc:docMk/>
            <pc:sldMk cId="2322936629" sldId="7227"/>
            <ac:cxnSpMk id="164" creationId="{4E2DF5AF-4EFC-4581-86C4-B1CACF9F42E8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65" creationId="{4DDD042C-3506-42C6-95D0-BB3D9B25E213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76" creationId="{4193C19D-35D6-47A9-9523-D0EDD9449A71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79" creationId="{2501842B-F2E7-4DB7-9A7E-4DD6980A84B0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0" creationId="{30F3D34B-63E2-49C9-9F08-430D40119153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1" creationId="{FCD37F74-8BF1-4B1D-8393-D542BF34711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2" creationId="{81A93FDD-CDA4-4967-9C11-B40BC9D99A58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3" creationId="{CA13ABF5-26B8-4DCA-8A3A-FDB64FF8D345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6" creationId="{D97BECAD-8DAC-45A9-B0C3-0F86E7DF4A2F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7" creationId="{5D6B3296-616F-459F-A943-6DADCB5CAA6E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8" creationId="{7CB31571-BE75-459E-AAA8-8C0525FE38AA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89" creationId="{0DEE3B0B-D266-4C33-A9B5-19D23A6B542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0" creationId="{BB496ACF-3C4E-4DA1-80F3-EA78BF9CC6EA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1" creationId="{4EDB3005-4CE2-4792-97EF-BDAAD0EC39B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2" creationId="{FCFC1FF5-9217-431C-9557-80CC33FAEF5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3" creationId="{43662B5F-5119-40A7-9BEF-87D3A37817A6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4" creationId="{39C1B761-CE13-4B6F-B459-CAF139D434FF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5" creationId="{66069BF5-5E6A-475D-97B4-300E75AE9295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6" creationId="{A494B86F-2751-4575-AA94-AA927D3CF3AB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7" creationId="{E69ED2B9-AF31-48F5-BD43-DEEDE13BF385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8" creationId="{C4F53179-8C06-47C1-A16B-8E3451B9E0E8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199" creationId="{88489AD1-CE78-4B5B-88E4-859247C7A391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0" creationId="{3B43EF5E-4CA1-4E99-8D1D-8C6D14382637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1" creationId="{D3D069D7-415E-4138-A0E0-9F0DFDED06A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2" creationId="{CE4504EE-440A-4A90-9EEB-4A4F0A8019F0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3" creationId="{60668A69-7CCA-40CB-BC83-A70CEF319378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4" creationId="{09BD8E5E-CE06-4B20-BAFA-9D9E5DD84FD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5" creationId="{1DCCFE10-627A-4AC0-85C4-7736B5D3B99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6" creationId="{1BA9F558-2175-4AFB-A955-AD4C8E688233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7" creationId="{32ED050D-0829-42D0-A8C6-F14A526638FD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8" creationId="{39099E0B-FDA5-4E72-BEA1-62C1021310A2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09" creationId="{EFEFB235-C558-4CC5-A42E-437FBCD7AE90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0" creationId="{BD43A737-F450-4014-9001-C09EB01DE03D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1" creationId="{F2D03A69-64D3-425C-99CC-8500B8F2890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2" creationId="{8BCAEB59-AD27-449D-A163-9E6FD56710B0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216" creationId="{DF1F8EA0-1A9E-4F9E-BE76-90158CC65E03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7" creationId="{903E707C-156D-4939-BA66-2EED8D47771A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8" creationId="{072299F6-2C2A-449E-91C6-6311D95CA3B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19" creationId="{F29D20DF-12E4-4D9E-BA27-210AC3D4C97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0" creationId="{F0623380-C8FB-48D8-9E8D-9FE8082F74FB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1" creationId="{0F8E9A85-9AD6-4347-BA4D-BBFF287EF3D1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222" creationId="{9A62064B-5623-4C4D-8A10-8AFB06FEC105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223" creationId="{1738B617-5693-4B06-AC9B-89582C43D81C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224" creationId="{EEC20263-9EDB-4055-B68D-103AC3620A00}"/>
          </ac:cxnSpMkLst>
        </pc:cxnChg>
        <pc:cxnChg chg="del">
          <ac:chgData name="Al Brooks" userId="34fc579134f071c1" providerId="LiveId" clId="{3B6C6D26-C659-4297-B61F-2769045C6DDA}" dt="2021-05-17T21:28:20.689" v="7245" actId="478"/>
          <ac:cxnSpMkLst>
            <pc:docMk/>
            <pc:sldMk cId="2322936629" sldId="7227"/>
            <ac:cxnSpMk id="225" creationId="{3B2E5016-D6DA-482F-BCE2-B5A64CE1D387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6" creationId="{23E72C8C-6A36-404B-887B-AAAF7F08F241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7" creationId="{60D111EB-6DD4-416F-916B-85CB1B86DD1E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8" creationId="{5021BA23-3509-4963-9E8F-5AB61F0A5B20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29" creationId="{E87DABBC-AE0A-49EE-9D95-5903086C05C3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30" creationId="{616FE99A-7F61-411A-B133-679036ECDDB6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31" creationId="{9D35A84D-582A-4A72-8575-E174D88B2CD5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37" creationId="{EFCFC21F-91BF-4F1D-950F-2BE2C88E2DEB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38" creationId="{530006D0-26EE-4D7E-B8FF-A45D4F5AD8E8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39" creationId="{694C11E2-AD14-4EF1-8CD7-0E3AA08B083B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40" creationId="{EAC0965C-EBBE-4220-81FF-FB4BE951A4E7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41" creationId="{A7FFBC2E-C02F-4F4E-9F9B-1A5A0EAC16C6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44" creationId="{93F809A9-0BA1-4B23-A580-CC9DA34E20C4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45" creationId="{2CBCFA5C-6B83-4229-A44A-652D363D4C07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49" creationId="{87AE6701-6EED-49D6-BFC1-88473BB29DA6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50" creationId="{8BA1B3D9-DFE8-4F4F-89ED-30B44A06D82C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51" creationId="{73182185-DD7F-45D2-8CB9-97752AE2E500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52" creationId="{676A9DFF-D839-4356-B9AD-2C8408FB60A9}"/>
          </ac:cxnSpMkLst>
        </pc:cxnChg>
        <pc:cxnChg chg="add del mod">
          <ac:chgData name="Al Brooks" userId="34fc579134f071c1" providerId="LiveId" clId="{3B6C6D26-C659-4297-B61F-2769045C6DDA}" dt="2021-05-17T21:50:02.588" v="7622" actId="478"/>
          <ac:cxnSpMkLst>
            <pc:docMk/>
            <pc:sldMk cId="2322936629" sldId="7227"/>
            <ac:cxnSpMk id="253" creationId="{49AAAC67-BEC4-4BD3-B431-932C83337F77}"/>
          </ac:cxnSpMkLst>
        </pc:cxnChg>
        <pc:cxnChg chg="add mod">
          <ac:chgData name="Al Brooks" userId="34fc579134f071c1" providerId="LiveId" clId="{3B6C6D26-C659-4297-B61F-2769045C6DDA}" dt="2021-05-17T21:36:36.616" v="7501"/>
          <ac:cxnSpMkLst>
            <pc:docMk/>
            <pc:sldMk cId="2322936629" sldId="7227"/>
            <ac:cxnSpMk id="254" creationId="{11845CF7-21F2-49B7-9BC3-CF0B00661E7A}"/>
          </ac:cxnSpMkLst>
        </pc:cxnChg>
        <pc:cxnChg chg="add mod">
          <ac:chgData name="Al Brooks" userId="34fc579134f071c1" providerId="LiveId" clId="{3B6C6D26-C659-4297-B61F-2769045C6DDA}" dt="2021-05-17T21:36:36.616" v="7501"/>
          <ac:cxnSpMkLst>
            <pc:docMk/>
            <pc:sldMk cId="2322936629" sldId="7227"/>
            <ac:cxnSpMk id="255" creationId="{4F9AFC93-F6B6-4354-A073-57480DB6E953}"/>
          </ac:cxnSpMkLst>
        </pc:cxnChg>
        <pc:cxnChg chg="add mod">
          <ac:chgData name="Al Brooks" userId="34fc579134f071c1" providerId="LiveId" clId="{3B6C6D26-C659-4297-B61F-2769045C6DDA}" dt="2021-05-17T21:36:36.616" v="7501"/>
          <ac:cxnSpMkLst>
            <pc:docMk/>
            <pc:sldMk cId="2322936629" sldId="7227"/>
            <ac:cxnSpMk id="265" creationId="{BBC8C48F-5C01-48D3-88DA-FAA59A619A2F}"/>
          </ac:cxnSpMkLst>
        </pc:cxnChg>
        <pc:cxnChg chg="add mod">
          <ac:chgData name="Al Brooks" userId="34fc579134f071c1" providerId="LiveId" clId="{3B6C6D26-C659-4297-B61F-2769045C6DDA}" dt="2021-05-17T21:36:36.616" v="7501"/>
          <ac:cxnSpMkLst>
            <pc:docMk/>
            <pc:sldMk cId="2322936629" sldId="7227"/>
            <ac:cxnSpMk id="266" creationId="{875B192A-7648-4EDF-B077-F79FF400B1AF}"/>
          </ac:cxnSpMkLst>
        </pc:cxnChg>
        <pc:cxnChg chg="add del mod">
          <ac:chgData name="Al Brooks" userId="34fc579134f071c1" providerId="LiveId" clId="{3B6C6D26-C659-4297-B61F-2769045C6DDA}" dt="2021-05-17T21:38:54.069" v="7561" actId="478"/>
          <ac:cxnSpMkLst>
            <pc:docMk/>
            <pc:sldMk cId="2322936629" sldId="7227"/>
            <ac:cxnSpMk id="268" creationId="{2BF3B49A-EF89-480C-B973-92F49D21A461}"/>
          </ac:cxnSpMkLst>
        </pc:cxnChg>
        <pc:cxnChg chg="add mod">
          <ac:chgData name="Al Brooks" userId="34fc579134f071c1" providerId="LiveId" clId="{3B6C6D26-C659-4297-B61F-2769045C6DDA}" dt="2021-05-17T21:38:30.049" v="7541"/>
          <ac:cxnSpMkLst>
            <pc:docMk/>
            <pc:sldMk cId="2322936629" sldId="7227"/>
            <ac:cxnSpMk id="271" creationId="{C1CA334B-266C-449D-B805-CE633DDE5E1F}"/>
          </ac:cxnSpMkLst>
        </pc:cxnChg>
        <pc:cxnChg chg="add mod">
          <ac:chgData name="Al Brooks" userId="34fc579134f071c1" providerId="LiveId" clId="{3B6C6D26-C659-4297-B61F-2769045C6DDA}" dt="2021-05-17T21:39:01.572" v="7566" actId="1038"/>
          <ac:cxnSpMkLst>
            <pc:docMk/>
            <pc:sldMk cId="2322936629" sldId="7227"/>
            <ac:cxnSpMk id="272" creationId="{AFFBFDBC-18DF-4388-AA62-7314ECB3B577}"/>
          </ac:cxnSpMkLst>
        </pc:cxnChg>
        <pc:cxnChg chg="add del mod">
          <ac:chgData name="Al Brooks" userId="34fc579134f071c1" providerId="LiveId" clId="{3B6C6D26-C659-4297-B61F-2769045C6DDA}" dt="2021-05-17T21:45:43.904" v="7614" actId="478"/>
          <ac:cxnSpMkLst>
            <pc:docMk/>
            <pc:sldMk cId="2322936629" sldId="7227"/>
            <ac:cxnSpMk id="273" creationId="{DC699058-0D11-48C8-AA7E-B9AD40BC6315}"/>
          </ac:cxnSpMkLst>
        </pc:cxnChg>
        <pc:cxnChg chg="add mod">
          <ac:chgData name="Al Brooks" userId="34fc579134f071c1" providerId="LiveId" clId="{3B6C6D26-C659-4297-B61F-2769045C6DDA}" dt="2021-05-17T21:45:46.063" v="7615"/>
          <ac:cxnSpMkLst>
            <pc:docMk/>
            <pc:sldMk cId="2322936629" sldId="7227"/>
            <ac:cxnSpMk id="274" creationId="{1005DB78-85E8-4F1B-A59B-D94AE3B0C6C0}"/>
          </ac:cxnSpMkLst>
        </pc:cxnChg>
      </pc:sldChg>
      <pc:sldChg chg="addSp delSp modSp add mod modClrScheme chgLayout">
        <pc:chgData name="Al Brooks" userId="34fc579134f071c1" providerId="LiveId" clId="{3B6C6D26-C659-4297-B61F-2769045C6DDA}" dt="2021-05-19T22:07:26.336" v="12029"/>
        <pc:sldMkLst>
          <pc:docMk/>
          <pc:sldMk cId="573985739" sldId="7228"/>
        </pc:sldMkLst>
        <pc:spChg chg="mod ord">
          <ac:chgData name="Al Brooks" userId="34fc579134f071c1" providerId="LiveId" clId="{3B6C6D26-C659-4297-B61F-2769045C6DDA}" dt="2021-05-19T22:07:26.336" v="12029"/>
          <ac:spMkLst>
            <pc:docMk/>
            <pc:sldMk cId="573985739" sldId="7228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9T21:23:17.667" v="11292" actId="1076"/>
          <ac:spMkLst>
            <pc:docMk/>
            <pc:sldMk cId="573985739" sldId="7228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156" creationId="{90737D70-5292-4114-B1A5-9CFE7025F18B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0" creationId="{762DDA21-6724-47EF-BC0D-5B469E35C45E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5" creationId="{BCD4CF41-16D4-41D2-B3F6-095786D04C5E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6" creationId="{89F5DBF6-2D2E-4822-8932-B28E9E8B2F6A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7" creationId="{0890A26B-C048-4482-BD79-2364349B97D6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8" creationId="{F9220857-B706-4F12-9B66-2AB908A25A6B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79" creationId="{DC27D3CA-E89B-4DD8-AE65-62AE1B7AA44B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0" creationId="{007E7A56-7A58-4197-9826-0F8E4F0FC8F7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1" creationId="{D372C064-98FB-4557-AF7B-E96A91584024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2" creationId="{FEFAAB20-F284-41CE-930D-3E136BF8CD0E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3" creationId="{9F752446-C720-47E6-9C38-01E91DBB3E59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4" creationId="{3F97E8AD-31A1-413E-AA15-A8681FC9FEB1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5" creationId="{5337F72B-92DD-4B4F-821B-3864033A2B1C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6" creationId="{88D4B012-752E-4FD2-B184-634D176C773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7" creationId="{1A4336F6-7FF0-40E8-BA87-AE6FB8F35804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8" creationId="{159C5621-639E-4CB9-8DD8-668EFE92DA89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89" creationId="{99957E6C-850B-4821-BD24-9F8E0EDEF10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0" creationId="{66B17091-F65B-4C3B-8572-2AE7A1E29F71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1" creationId="{9011A63A-94A3-4BD4-88F5-2658F1B6A456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2" creationId="{123B1C30-D89D-4073-B4E5-A85CFC29E845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3" creationId="{7C59D79D-3CF7-41EC-A2A5-E750C237A7E2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4" creationId="{044D667D-E8C1-45B7-8A24-78A60881024B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5" creationId="{F444EDCF-F84B-4704-A001-FAEC04D33F3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6" creationId="{6622FF58-6D04-46B8-BEFC-F5973E8D4954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7" creationId="{33EAD7A1-56DA-4E88-8403-CF30B8E021D6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8" creationId="{707D2E26-0A2F-4C98-AD54-0A20DDDA133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199" creationId="{E6BC53A1-7CD6-453C-8367-6ED12675605B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0" creationId="{9B13BB9E-9AA9-4D46-8E89-C0F2FBF842D5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1" creationId="{75FA2592-A8AE-4382-97DA-43C611D16ABA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2" creationId="{CDB52B53-7B7A-4314-BE47-97D930F00BCD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3" creationId="{8D282F2B-2386-4116-9704-04A29497DD6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4" creationId="{F5817BE0-A895-4D2E-B4C3-75612860D451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5" creationId="{8947665B-05ED-4832-AA90-7B1AC0DE6CD8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6" creationId="{A337D1F9-C0B1-47A6-AACF-7AC9D9F353C5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7" creationId="{C8B33A85-8F9C-4FA8-AE40-8E97FF5FB154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8" creationId="{5BEB5935-AC96-49B1-BB88-F2AF29D3FF2D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09" creationId="{290E6772-2F34-434D-97D7-2847F573F533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10" creationId="{8AAFCBC8-7C7E-4A5F-83E6-E1145D5189B7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11" creationId="{4E32F76C-5E96-4686-9B0C-53CFA2954F72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9T22:07:16.868" v="12028" actId="478"/>
          <ac:spMkLst>
            <pc:docMk/>
            <pc:sldMk cId="573985739" sldId="7228"/>
            <ac:spMk id="215" creationId="{38A57D53-D512-445D-9B9C-C439C628D974}"/>
          </ac:spMkLst>
        </pc:spChg>
        <pc:spChg chg="add mod">
          <ac:chgData name="Al Brooks" userId="34fc579134f071c1" providerId="LiveId" clId="{3B6C6D26-C659-4297-B61F-2769045C6DDA}" dt="2021-05-19T21:23:01.284" v="11287"/>
          <ac:spMkLst>
            <pc:docMk/>
            <pc:sldMk cId="573985739" sldId="7228"/>
            <ac:spMk id="219" creationId="{A731A72E-3C3C-4E08-8339-1551E5C26490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0" creationId="{26CC24F9-327C-4582-BE34-64D3EAF1380F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1" creationId="{8EFE2792-D20B-47C5-AD06-D7FB9BF306C9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6" creationId="{BF149AC4-A4A9-4C3D-BA48-E0D0A0B0A0CE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7" creationId="{51E68756-E9F7-4D36-8605-147B6808D900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8" creationId="{6BC3EAE8-CF55-41A4-B652-BA3CD9B8C746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29" creationId="{55608CE7-E374-4DAD-9724-897F74B49DB9}"/>
          </ac:spMkLst>
        </pc:spChg>
        <pc:spChg chg="del mod">
          <ac:chgData name="Al Brooks" userId="34fc579134f071c1" providerId="LiveId" clId="{3B6C6D26-C659-4297-B61F-2769045C6DDA}" dt="2021-05-19T21:23:11.899" v="11290" actId="478"/>
          <ac:spMkLst>
            <pc:docMk/>
            <pc:sldMk cId="573985739" sldId="7228"/>
            <ac:spMk id="230" creationId="{A95EF89A-1D32-4FE1-AFD6-4FCD56810F5C}"/>
          </ac:spMkLst>
        </pc:spChg>
        <pc:picChg chg="del mod modCrop">
          <ac:chgData name="Al Brooks" userId="34fc579134f071c1" providerId="LiveId" clId="{3B6C6D26-C659-4297-B61F-2769045C6DDA}" dt="2021-05-19T21:23:07.372" v="11289" actId="21"/>
          <ac:picMkLst>
            <pc:docMk/>
            <pc:sldMk cId="573985739" sldId="7228"/>
            <ac:picMk id="3" creationId="{9D51AFF0-CA94-4D4B-A720-7F546409F19B}"/>
          </ac:picMkLst>
        </pc:picChg>
        <pc:picChg chg="add mod">
          <ac:chgData name="Al Brooks" userId="34fc579134f071c1" providerId="LiveId" clId="{3B6C6D26-C659-4297-B61F-2769045C6DDA}" dt="2021-05-19T21:23:13.811" v="11291"/>
          <ac:picMkLst>
            <pc:docMk/>
            <pc:sldMk cId="573985739" sldId="7228"/>
            <ac:picMk id="231" creationId="{DB27BD79-1C8D-493D-803B-DC15F8382D5E}"/>
          </ac:picMkLst>
        </pc:pic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57" creationId="{14E4FAA3-5C06-45D6-B666-B2B730D5F92C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58" creationId="{C7075740-B717-4173-8DA2-BC1B91EE757A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59" creationId="{10480627-BA3F-4B67-BA4E-6D3E28C3635E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0" creationId="{F4F439F9-51A6-44AF-81B2-0DAF769C26F6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1" creationId="{C3807997-3E20-43B8-BFB6-83A6AE74B6B6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2" creationId="{D1316244-2CEA-4F67-9F89-27DFA343D70D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163" creationId="{ACCA4E60-9F40-40CD-8BFE-92D35F8163F5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4" creationId="{4848D16B-5ED1-4F8D-9F0E-01898E1723B9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5" creationId="{101F6DE4-70E3-4B04-B20F-7EE8CCC1D046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6" creationId="{BFFC1AD7-4B88-449B-8010-87F8E5A846DB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7" creationId="{528ED811-C8E1-46C8-ADCE-E379B0EE4D08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8" creationId="{49F8773B-1A25-48DB-B1A3-4315D50F5ACD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69" creationId="{9DF69AC5-A04A-4BE3-8D56-368AF1CB7027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71" creationId="{8CCFA6E3-B074-4996-BA28-7EE5AE3172FC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72" creationId="{B59551B9-973F-40A5-B5CF-6DAF8F636018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73" creationId="{467F850E-2835-4903-94E5-316D33C918DC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174" creationId="{2724E251-1698-42C2-9D05-4F20BCF658FF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212" creationId="{E56E93C3-0BA9-4D09-8DB7-D3D30641E06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216" creationId="{436930F0-105B-44C5-85AB-32BF8297DE6E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217" creationId="{43714F48-E738-47F7-9F58-73F71C7FCCD1}"/>
          </ac:cxnSpMkLst>
        </pc:cxnChg>
        <pc:cxnChg chg="del mod">
          <ac:chgData name="Al Brooks" userId="34fc579134f071c1" providerId="LiveId" clId="{3B6C6D26-C659-4297-B61F-2769045C6DDA}" dt="2021-05-19T21:23:11.899" v="11290" actId="478"/>
          <ac:cxnSpMkLst>
            <pc:docMk/>
            <pc:sldMk cId="573985739" sldId="7228"/>
            <ac:cxnSpMk id="218" creationId="{61A00DF0-7649-42F8-A414-0D772D00DAA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9T22:07:16.868" v="12028" actId="478"/>
          <ac:cxnSpMkLst>
            <pc:docMk/>
            <pc:sldMk cId="573985739" sldId="7228"/>
            <ac:cxnSpMk id="225" creationId="{A625811E-C1DE-4E15-B834-5A89506347CD}"/>
          </ac:cxnSpMkLst>
        </pc:cxnChg>
      </pc:sldChg>
      <pc:sldChg chg="addSp delSp modSp add del mod modClrScheme chgLayout">
        <pc:chgData name="Al Brooks" userId="34fc579134f071c1" providerId="LiveId" clId="{3B6C6D26-C659-4297-B61F-2769045C6DDA}" dt="2021-05-19T19:19:15.952" v="10078" actId="47"/>
        <pc:sldMkLst>
          <pc:docMk/>
          <pc:sldMk cId="3906518609" sldId="7228"/>
        </pc:sldMkLst>
        <pc:spChg chg="mod ord">
          <ac:chgData name="Al Brooks" userId="34fc579134f071c1" providerId="LiveId" clId="{3B6C6D26-C659-4297-B61F-2769045C6DDA}" dt="2021-05-18T20:50:45.026" v="9287" actId="20577"/>
          <ac:spMkLst>
            <pc:docMk/>
            <pc:sldMk cId="3906518609" sldId="7228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8T20:51:21.581" v="9294" actId="1076"/>
          <ac:spMkLst>
            <pc:docMk/>
            <pc:sldMk cId="3906518609" sldId="7228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156" creationId="{90737D70-5292-4114-B1A5-9CFE7025F18B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77" creationId="{4A84D24E-AF85-4B85-A83E-9CF1B1065C38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78" creationId="{FEB48893-06BF-4321-A8A0-97E141855026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79" creationId="{9CB7F375-2C3C-4628-BFDC-5E8CC1B755C3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0" creationId="{B00E42AC-CA6D-4947-BA8C-A561B65FDDC0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1" creationId="{A8BB1F1B-ADB6-42BF-8939-BD5D046E0E7C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2" creationId="{1F97FFF4-6949-4CEA-9CF5-12B795AFE701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3" creationId="{32BE1BAE-861C-4CE1-A75A-4D5A3DE2836F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4" creationId="{93E2E68A-9870-47E4-8EA6-BF4E11E71200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5" creationId="{57E9C35F-1996-453C-8654-C71808F92A23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6" creationId="{715A635B-FA7E-4256-B6DE-30A14AE46264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7" creationId="{2405263D-7F3D-43DF-B0F3-0FFC8B80BCA6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8" creationId="{A3CA7CA9-15B6-49B8-8A13-1ACFCD949C19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89" creationId="{76AA8F71-31B3-4EC3-BB72-9C722E92249E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0" creationId="{AB9907F4-AE55-4652-897C-1C2F5738B5C8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1" creationId="{07769736-C205-4B3C-B895-47FCC37187CA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2" creationId="{8FFFABE3-05D1-4DB4-983D-3164CD459F55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3" creationId="{0B007275-A2B6-4B22-8D44-64D1E87F2A07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4" creationId="{46238956-541E-4629-A339-A54707A19A98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5" creationId="{901A819F-B8A9-4288-A9EA-20995F5EE88B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6" creationId="{0CC5D08F-04E6-4838-B469-AAEEFFDE0695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7" creationId="{41E4DD80-3034-412D-8085-5BBBF96EF511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8" creationId="{2778873D-5E58-4EDA-BEA4-2D25565C987E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199" creationId="{7268F814-901A-4174-8829-843C0925E7BF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0" creationId="{712E9FA8-EBAF-48C0-AB64-62FF8A6092E8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1" creationId="{92D1E35C-E0A8-472C-BDA9-E2624C3347B8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2" creationId="{31CC4A65-719A-454C-903D-26FF8FAE5DEB}"/>
          </ac:spMkLst>
        </pc:spChg>
        <pc:spChg chg="add mod">
          <ac:chgData name="Al Brooks" userId="34fc579134f071c1" providerId="LiveId" clId="{3B6C6D26-C659-4297-B61F-2769045C6DDA}" dt="2021-05-18T20:50:59.677" v="9288"/>
          <ac:spMkLst>
            <pc:docMk/>
            <pc:sldMk cId="3906518609" sldId="7228"/>
            <ac:spMk id="203" creationId="{6159692D-E2C2-4554-95F5-A888AB4D8DBD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4" creationId="{1EE5481D-DD62-4D5D-BEFD-9BFA147F179C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5" creationId="{69589470-494B-4A9E-AB13-D34F61B4A547}"/>
          </ac:spMkLst>
        </pc:spChg>
        <pc:spChg chg="del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7" creationId="{B002425C-5C76-4D35-8A60-71E48270BC36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8" creationId="{2B874962-362E-4177-B4BB-F97F8AC8CFE2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09" creationId="{32E08FFE-2CA0-479F-B6A5-8B931B9F8617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10" creationId="{5AAF7580-D42A-4CCA-BD67-AF9BA2D6E5FE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12" creationId="{765006F4-4C8A-4F04-9649-6C9CCDDDAED4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8T21:26:22.923" v="9766" actId="478"/>
          <ac:spMkLst>
            <pc:docMk/>
            <pc:sldMk cId="3906518609" sldId="7228"/>
            <ac:spMk id="215" creationId="{38A57D53-D512-445D-9B9C-C439C628D974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17" creationId="{2DA13DD2-52C4-491C-8BAE-1D7EFA983FE3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18" creationId="{8760B32E-8CE9-4E07-9E3F-F79B143F2637}"/>
          </ac:spMkLst>
        </pc:spChg>
        <pc:spChg chg="del mod">
          <ac:chgData name="Al Brooks" userId="34fc579134f071c1" providerId="LiveId" clId="{3B6C6D26-C659-4297-B61F-2769045C6DDA}" dt="2021-05-18T20:51:12.125" v="9291" actId="478"/>
          <ac:spMkLst>
            <pc:docMk/>
            <pc:sldMk cId="3906518609" sldId="7228"/>
            <ac:spMk id="219" creationId="{4191AF6F-9713-4F01-AF09-FD84628C4EDF}"/>
          </ac:spMkLst>
        </pc:spChg>
        <pc:spChg chg="del mod">
          <ac:chgData name="Al Brooks" userId="34fc579134f071c1" providerId="LiveId" clId="{3B6C6D26-C659-4297-B61F-2769045C6DDA}" dt="2021-05-18T20:51:15.346" v="9292" actId="478"/>
          <ac:spMkLst>
            <pc:docMk/>
            <pc:sldMk cId="3906518609" sldId="7228"/>
            <ac:spMk id="221" creationId="{2C1CB517-7562-4A9A-A29E-8B5E68FF49C9}"/>
          </ac:spMkLst>
        </pc:spChg>
        <pc:picChg chg="del mod modCrop">
          <ac:chgData name="Al Brooks" userId="34fc579134f071c1" providerId="LiveId" clId="{3B6C6D26-C659-4297-B61F-2769045C6DDA}" dt="2021-05-18T20:51:07.820" v="9290" actId="21"/>
          <ac:picMkLst>
            <pc:docMk/>
            <pc:sldMk cId="3906518609" sldId="7228"/>
            <ac:picMk id="3" creationId="{D235B43C-8D8E-44F6-8471-F9EEEF7722BE}"/>
          </ac:picMkLst>
        </pc:picChg>
        <pc:picChg chg="add mod">
          <ac:chgData name="Al Brooks" userId="34fc579134f071c1" providerId="LiveId" clId="{3B6C6D26-C659-4297-B61F-2769045C6DDA}" dt="2021-05-18T20:51:16.685" v="9293"/>
          <ac:picMkLst>
            <pc:docMk/>
            <pc:sldMk cId="3906518609" sldId="7228"/>
            <ac:picMk id="226" creationId="{C2632344-54B3-41EF-8081-86FA2AF7CCEE}"/>
          </ac:picMkLst>
        </pc:pic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57" creationId="{14E4FAA3-5C06-45D6-B666-B2B730D5F92C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58" creationId="{D2FCCBD4-6E8D-4A4D-B6DB-72DAD140F99F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59" creationId="{13B1F4F3-5B9B-4989-85ED-8F6916184AF8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0" creationId="{E691DAB4-D5FD-4ADF-8DFC-F2CD9F02F3F5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1" creationId="{2CFFA93B-C7B6-4E4C-8B89-0D34D6812A27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2" creationId="{DC2E463D-5DE6-4719-A3D0-CBE067F614D9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163" creationId="{ACCA4E60-9F40-40CD-8BFE-92D35F8163F5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4" creationId="{6F00E97C-6670-4228-ACED-BB0163864E8F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5" creationId="{65A1D3C3-16BD-4BBD-829A-45D4A2CEAB32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6" creationId="{94DB0CB6-D583-4668-8331-398F258CCEF8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7" creationId="{E444B3F6-2622-4ADF-BC4C-446D2696BFE9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8" creationId="{3A9C9A45-0675-427C-933C-C26B0D2A7479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69" creationId="{8319EFEF-4931-468E-AC4F-6B030FE0B54C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0" creationId="{AA782C59-78C2-4A3C-A82D-1E71393740BC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1" creationId="{5916962A-AD44-4B9F-8798-F373FC31A930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2" creationId="{05ABFBA1-19E9-462D-833C-4BDB825F91D9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3" creationId="{1248DD87-DEA6-4D0D-BEC8-C24BD242D1AD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4" creationId="{76AD219A-9ADF-4E1F-9EED-7388CBBA5054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5" creationId="{0DA8A4A8-1EE3-4353-B6CA-CAAF4EE98C6F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176" creationId="{17E0B951-BA26-4241-8D50-96EBA258EB47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206" creationId="{4A3186A3-CF62-4176-8E85-60A01D12F9EE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211" creationId="{8CA4D284-4647-4224-914A-157645204705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216" creationId="{436930F0-105B-44C5-85AB-32BF8297DE6E}"/>
          </ac:cxnSpMkLst>
        </pc:cxnChg>
        <pc:cxnChg chg="del mod">
          <ac:chgData name="Al Brooks" userId="34fc579134f071c1" providerId="LiveId" clId="{3B6C6D26-C659-4297-B61F-2769045C6DDA}" dt="2021-05-18T20:51:12.125" v="9291" actId="478"/>
          <ac:cxnSpMkLst>
            <pc:docMk/>
            <pc:sldMk cId="3906518609" sldId="7228"/>
            <ac:cxnSpMk id="220" creationId="{01554B48-5A8F-41C8-BF8D-FE178E159021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8T21:26:22.923" v="9766" actId="478"/>
          <ac:cxnSpMkLst>
            <pc:docMk/>
            <pc:sldMk cId="3906518609" sldId="7228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3B6C6D26-C659-4297-B61F-2769045C6DDA}" dt="2021-05-19T19:19:15.952" v="10078" actId="47"/>
        <pc:sldMkLst>
          <pc:docMk/>
          <pc:sldMk cId="1263088028" sldId="7229"/>
        </pc:sldMkLst>
        <pc:spChg chg="mod ord">
          <ac:chgData name="Al Brooks" userId="34fc579134f071c1" providerId="LiveId" clId="{3B6C6D26-C659-4297-B61F-2769045C6DDA}" dt="2021-05-18T21:14:49.497" v="9580" actId="167"/>
          <ac:spMkLst>
            <pc:docMk/>
            <pc:sldMk cId="1263088028" sldId="7229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156" creationId="{90737D70-5292-4114-B1A5-9CFE7025F18B}"/>
          </ac:spMkLst>
        </pc:spChg>
        <pc:spChg chg="mod">
          <ac:chgData name="Al Brooks" userId="34fc579134f071c1" providerId="LiveId" clId="{3B6C6D26-C659-4297-B61F-2769045C6DDA}" dt="2021-05-18T21:25:14.974" v="9753" actId="108"/>
          <ac:spMkLst>
            <pc:docMk/>
            <pc:sldMk cId="1263088028" sldId="7229"/>
            <ac:spMk id="177" creationId="{4A84D24E-AF85-4B85-A83E-9CF1B1065C38}"/>
          </ac:spMkLst>
        </pc:spChg>
        <pc:spChg chg="mod">
          <ac:chgData name="Al Brooks" userId="34fc579134f071c1" providerId="LiveId" clId="{3B6C6D26-C659-4297-B61F-2769045C6DDA}" dt="2021-05-18T21:25:18.665" v="9754" actId="108"/>
          <ac:spMkLst>
            <pc:docMk/>
            <pc:sldMk cId="1263088028" sldId="7229"/>
            <ac:spMk id="180" creationId="{B00E42AC-CA6D-4947-BA8C-A561B65FDDC0}"/>
          </ac:spMkLst>
        </pc:spChg>
        <pc:spChg chg="mod">
          <ac:chgData name="Al Brooks" userId="34fc579134f071c1" providerId="LiveId" clId="{3B6C6D26-C659-4297-B61F-2769045C6DDA}" dt="2021-05-18T21:25:21.512" v="9755" actId="108"/>
          <ac:spMkLst>
            <pc:docMk/>
            <pc:sldMk cId="1263088028" sldId="7229"/>
            <ac:spMk id="184" creationId="{93E2E68A-9870-47E4-8EA6-BF4E11E71200}"/>
          </ac:spMkLst>
        </pc:spChg>
        <pc:spChg chg="mod">
          <ac:chgData name="Al Brooks" userId="34fc579134f071c1" providerId="LiveId" clId="{3B6C6D26-C659-4297-B61F-2769045C6DDA}" dt="2021-05-18T21:25:22.522" v="9756" actId="108"/>
          <ac:spMkLst>
            <pc:docMk/>
            <pc:sldMk cId="1263088028" sldId="7229"/>
            <ac:spMk id="185" creationId="{57E9C35F-1996-453C-8654-C71808F92A23}"/>
          </ac:spMkLst>
        </pc:spChg>
        <pc:spChg chg="mod">
          <ac:chgData name="Al Brooks" userId="34fc579134f071c1" providerId="LiveId" clId="{3B6C6D26-C659-4297-B61F-2769045C6DDA}" dt="2021-05-18T21:25:08.845" v="9752" actId="108"/>
          <ac:spMkLst>
            <pc:docMk/>
            <pc:sldMk cId="1263088028" sldId="7229"/>
            <ac:spMk id="190" creationId="{AB9907F4-AE55-4652-897C-1C2F5738B5C8}"/>
          </ac:spMkLst>
        </pc:spChg>
        <pc:spChg chg="mod">
          <ac:chgData name="Al Brooks" userId="34fc579134f071c1" providerId="LiveId" clId="{3B6C6D26-C659-4297-B61F-2769045C6DDA}" dt="2021-05-18T21:24:41.733" v="9744" actId="108"/>
          <ac:spMkLst>
            <pc:docMk/>
            <pc:sldMk cId="1263088028" sldId="7229"/>
            <ac:spMk id="192" creationId="{8FFFABE3-05D1-4DB4-983D-3164CD459F55}"/>
          </ac:spMkLst>
        </pc:spChg>
        <pc:spChg chg="mod">
          <ac:chgData name="Al Brooks" userId="34fc579134f071c1" providerId="LiveId" clId="{3B6C6D26-C659-4297-B61F-2769045C6DDA}" dt="2021-05-18T21:24:58.498" v="9747" actId="108"/>
          <ac:spMkLst>
            <pc:docMk/>
            <pc:sldMk cId="1263088028" sldId="7229"/>
            <ac:spMk id="195" creationId="{901A819F-B8A9-4288-A9EA-20995F5EE88B}"/>
          </ac:spMkLst>
        </pc:spChg>
        <pc:spChg chg="mod">
          <ac:chgData name="Al Brooks" userId="34fc579134f071c1" providerId="LiveId" clId="{3B6C6D26-C659-4297-B61F-2769045C6DDA}" dt="2021-05-18T21:25:02.775" v="9748" actId="108"/>
          <ac:spMkLst>
            <pc:docMk/>
            <pc:sldMk cId="1263088028" sldId="7229"/>
            <ac:spMk id="196" creationId="{0CC5D08F-04E6-4838-B469-AAEEFFDE0695}"/>
          </ac:spMkLst>
        </pc:spChg>
        <pc:spChg chg="mod">
          <ac:chgData name="Al Brooks" userId="34fc579134f071c1" providerId="LiveId" clId="{3B6C6D26-C659-4297-B61F-2769045C6DDA}" dt="2021-05-18T21:25:05.047" v="9749" actId="108"/>
          <ac:spMkLst>
            <pc:docMk/>
            <pc:sldMk cId="1263088028" sldId="7229"/>
            <ac:spMk id="200" creationId="{712E9FA8-EBAF-48C0-AB64-62FF8A6092E8}"/>
          </ac:spMkLst>
        </pc:spChg>
        <pc:spChg chg="mod">
          <ac:chgData name="Al Brooks" userId="34fc579134f071c1" providerId="LiveId" clId="{3B6C6D26-C659-4297-B61F-2769045C6DDA}" dt="2021-05-18T21:25:06.320" v="9750" actId="108"/>
          <ac:spMkLst>
            <pc:docMk/>
            <pc:sldMk cId="1263088028" sldId="7229"/>
            <ac:spMk id="201" creationId="{92D1E35C-E0A8-472C-BDA9-E2624C3347B8}"/>
          </ac:spMkLst>
        </pc:spChg>
        <pc:spChg chg="mod">
          <ac:chgData name="Al Brooks" userId="34fc579134f071c1" providerId="LiveId" clId="{3B6C6D26-C659-4297-B61F-2769045C6DDA}" dt="2021-05-18T21:25:07.221" v="9751" actId="108"/>
          <ac:spMkLst>
            <pc:docMk/>
            <pc:sldMk cId="1263088028" sldId="7229"/>
            <ac:spMk id="202" creationId="{31CC4A65-719A-454C-903D-26FF8FAE5DEB}"/>
          </ac:spMkLst>
        </pc:spChg>
        <pc:spChg chg="mod">
          <ac:chgData name="Al Brooks" userId="34fc579134f071c1" providerId="LiveId" clId="{3B6C6D26-C659-4297-B61F-2769045C6DDA}" dt="2021-05-18T21:22:34.132" v="9730" actId="1076"/>
          <ac:spMkLst>
            <pc:docMk/>
            <pc:sldMk cId="1263088028" sldId="7229"/>
            <ac:spMk id="205" creationId="{69589470-494B-4A9E-AB13-D34F61B4A547}"/>
          </ac:spMkLst>
        </pc:spChg>
        <pc:spChg chg="del mod">
          <ac:chgData name="Al Brooks" userId="34fc579134f071c1" providerId="LiveId" clId="{3B6C6D26-C659-4297-B61F-2769045C6DDA}" dt="2021-05-18T21:02:38.038" v="9536" actId="478"/>
          <ac:spMkLst>
            <pc:docMk/>
            <pc:sldMk cId="1263088028" sldId="7229"/>
            <ac:spMk id="207" creationId="{B002425C-5C76-4D35-8A60-71E48270BC36}"/>
          </ac:spMkLst>
        </pc:spChg>
        <pc:spChg chg="del">
          <ac:chgData name="Al Brooks" userId="34fc579134f071c1" providerId="LiveId" clId="{3B6C6D26-C659-4297-B61F-2769045C6DDA}" dt="2021-05-18T21:02:40.356" v="9537" actId="478"/>
          <ac:spMkLst>
            <pc:docMk/>
            <pc:sldMk cId="1263088028" sldId="7229"/>
            <ac:spMk id="208" creationId="{2B874962-362E-4177-B4BB-F97F8AC8CFE2}"/>
          </ac:spMkLst>
        </pc:spChg>
        <pc:spChg chg="mod">
          <ac:chgData name="Al Brooks" userId="34fc579134f071c1" providerId="LiveId" clId="{3B6C6D26-C659-4297-B61F-2769045C6DDA}" dt="2021-05-18T21:20:58.238" v="9680" actId="13926"/>
          <ac:spMkLst>
            <pc:docMk/>
            <pc:sldMk cId="1263088028" sldId="7229"/>
            <ac:spMk id="209" creationId="{32E08FFE-2CA0-479F-B6A5-8B931B9F8617}"/>
          </ac:spMkLst>
        </pc:spChg>
        <pc:spChg chg="mod">
          <ac:chgData name="Al Brooks" userId="34fc579134f071c1" providerId="LiveId" clId="{3B6C6D26-C659-4297-B61F-2769045C6DDA}" dt="2021-05-18T21:20:52.517" v="9678" actId="13926"/>
          <ac:spMkLst>
            <pc:docMk/>
            <pc:sldMk cId="1263088028" sldId="7229"/>
            <ac:spMk id="210" creationId="{5AAF7580-D42A-4CCA-BD67-AF9BA2D6E5FE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8T21:26:15.571" v="9765" actId="478"/>
          <ac:spMkLst>
            <pc:docMk/>
            <pc:sldMk cId="1263088028" sldId="7229"/>
            <ac:spMk id="215" creationId="{38A57D53-D512-445D-9B9C-C439C628D974}"/>
          </ac:spMkLst>
        </pc:spChg>
        <pc:spChg chg="del">
          <ac:chgData name="Al Brooks" userId="34fc579134f071c1" providerId="LiveId" clId="{3B6C6D26-C659-4297-B61F-2769045C6DDA}" dt="2021-05-18T21:14:24.072" v="9574" actId="478"/>
          <ac:spMkLst>
            <pc:docMk/>
            <pc:sldMk cId="1263088028" sldId="7229"/>
            <ac:spMk id="217" creationId="{2DA13DD2-52C4-491C-8BAE-1D7EFA983FE3}"/>
          </ac:spMkLst>
        </pc:spChg>
        <pc:spChg chg="del">
          <ac:chgData name="Al Brooks" userId="34fc579134f071c1" providerId="LiveId" clId="{3B6C6D26-C659-4297-B61F-2769045C6DDA}" dt="2021-05-18T21:14:21.178" v="9572" actId="478"/>
          <ac:spMkLst>
            <pc:docMk/>
            <pc:sldMk cId="1263088028" sldId="7229"/>
            <ac:spMk id="219" creationId="{4191AF6F-9713-4F01-AF09-FD84628C4EDF}"/>
          </ac:spMkLst>
        </pc:spChg>
        <pc:spChg chg="mod">
          <ac:chgData name="Al Brooks" userId="34fc579134f071c1" providerId="LiveId" clId="{3B6C6D26-C659-4297-B61F-2769045C6DDA}" dt="2021-05-18T21:21:23.751" v="9686" actId="13926"/>
          <ac:spMkLst>
            <pc:docMk/>
            <pc:sldMk cId="1263088028" sldId="7229"/>
            <ac:spMk id="221" creationId="{2C1CB517-7562-4A9A-A29E-8B5E68FF49C9}"/>
          </ac:spMkLst>
        </pc:spChg>
        <pc:spChg chg="add mod">
          <ac:chgData name="Al Brooks" userId="34fc579134f071c1" providerId="LiveId" clId="{3B6C6D26-C659-4297-B61F-2769045C6DDA}" dt="2021-05-18T21:20:41.162" v="9674" actId="13926"/>
          <ac:spMkLst>
            <pc:docMk/>
            <pc:sldMk cId="1263088028" sldId="7229"/>
            <ac:spMk id="226" creationId="{D4C1968E-7E56-4E37-BBB0-8C2C0CE0B876}"/>
          </ac:spMkLst>
        </pc:spChg>
        <pc:spChg chg="add mod">
          <ac:chgData name="Al Brooks" userId="34fc579134f071c1" providerId="LiveId" clId="{3B6C6D26-C659-4297-B61F-2769045C6DDA}" dt="2021-05-18T21:20:48.295" v="9676" actId="13926"/>
          <ac:spMkLst>
            <pc:docMk/>
            <pc:sldMk cId="1263088028" sldId="7229"/>
            <ac:spMk id="228" creationId="{E46BFF5E-DD49-45ED-A01E-9BD27E8ECD25}"/>
          </ac:spMkLst>
        </pc:spChg>
        <pc:spChg chg="add mod">
          <ac:chgData name="Al Brooks" userId="34fc579134f071c1" providerId="LiveId" clId="{3B6C6D26-C659-4297-B61F-2769045C6DDA}" dt="2021-05-18T21:21:35.892" v="9690" actId="13926"/>
          <ac:spMkLst>
            <pc:docMk/>
            <pc:sldMk cId="1263088028" sldId="7229"/>
            <ac:spMk id="229" creationId="{D915DC17-865E-4EFA-92FB-3A858E3FBAA4}"/>
          </ac:spMkLst>
        </pc:spChg>
        <pc:spChg chg="add mod">
          <ac:chgData name="Al Brooks" userId="34fc579134f071c1" providerId="LiveId" clId="{3B6C6D26-C659-4297-B61F-2769045C6DDA}" dt="2021-05-18T21:21:09.919" v="9684" actId="13926"/>
          <ac:spMkLst>
            <pc:docMk/>
            <pc:sldMk cId="1263088028" sldId="7229"/>
            <ac:spMk id="230" creationId="{103CC8C3-4D27-49E2-B495-1080B3D414B3}"/>
          </ac:spMkLst>
        </pc:spChg>
        <pc:spChg chg="add mod ord">
          <ac:chgData name="Al Brooks" userId="34fc579134f071c1" providerId="LiveId" clId="{3B6C6D26-C659-4297-B61F-2769045C6DDA}" dt="2021-05-18T21:14:43.861" v="9578" actId="167"/>
          <ac:spMkLst>
            <pc:docMk/>
            <pc:sldMk cId="1263088028" sldId="7229"/>
            <ac:spMk id="231" creationId="{A0651E12-872B-4CE2-90E0-AD1BEACF8613}"/>
          </ac:spMkLst>
        </pc:spChg>
        <pc:spChg chg="add mod">
          <ac:chgData name="Al Brooks" userId="34fc579134f071c1" providerId="LiveId" clId="{3B6C6D26-C659-4297-B61F-2769045C6DDA}" dt="2021-05-18T21:17:25.951" v="9661" actId="1076"/>
          <ac:spMkLst>
            <pc:docMk/>
            <pc:sldMk cId="1263088028" sldId="7229"/>
            <ac:spMk id="234" creationId="{E65E111E-4C76-49AE-9DCC-6D99B2DD1CE1}"/>
          </ac:spMkLst>
        </pc:spChg>
        <pc:spChg chg="add del mod">
          <ac:chgData name="Al Brooks" userId="34fc579134f071c1" providerId="LiveId" clId="{3B6C6D26-C659-4297-B61F-2769045C6DDA}" dt="2021-05-18T21:25:56.959" v="9759" actId="478"/>
          <ac:spMkLst>
            <pc:docMk/>
            <pc:sldMk cId="1263088028" sldId="7229"/>
            <ac:spMk id="238" creationId="{61E5CDCB-260A-4FB3-8EC4-8210986C1E34}"/>
          </ac:spMkLst>
        </pc:spChg>
        <pc:spChg chg="add mod">
          <ac:chgData name="Al Brooks" userId="34fc579134f071c1" providerId="LiveId" clId="{3B6C6D26-C659-4297-B61F-2769045C6DDA}" dt="2021-05-18T21:25:33.612" v="9757" actId="571"/>
          <ac:spMkLst>
            <pc:docMk/>
            <pc:sldMk cId="1263088028" sldId="7229"/>
            <ac:spMk id="239" creationId="{A26CB192-6A41-4FF1-A224-B8DBE023AD5F}"/>
          </ac:spMkLst>
        </pc:spChg>
        <pc:spChg chg="add mod">
          <ac:chgData name="Al Brooks" userId="34fc579134f071c1" providerId="LiveId" clId="{3B6C6D26-C659-4297-B61F-2769045C6DDA}" dt="2021-05-18T21:26:00.962" v="9764" actId="1037"/>
          <ac:spMkLst>
            <pc:docMk/>
            <pc:sldMk cId="1263088028" sldId="7229"/>
            <ac:spMk id="240" creationId="{B4DC6B8C-4668-4DBB-BB2E-95F70B83654A}"/>
          </ac:spMkLst>
        </pc:spChg>
        <pc:picChg chg="mod ord">
          <ac:chgData name="Al Brooks" userId="34fc579134f071c1" providerId="LiveId" clId="{3B6C6D26-C659-4297-B61F-2769045C6DDA}" dt="2021-05-18T21:14:45.941" v="9579" actId="167"/>
          <ac:picMkLst>
            <pc:docMk/>
            <pc:sldMk cId="1263088028" sldId="7229"/>
            <ac:picMk id="3" creationId="{D235B43C-8D8E-44F6-8471-F9EEEF7722BE}"/>
          </ac:picMkLst>
        </pc:pic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3" creationId="{DCB03CAC-9B0D-4AA4-900A-9551DB8E427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57" creationId="{14E4FAA3-5C06-45D6-B666-B2B730D5F92C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163" creationId="{ACCA4E60-9F40-40CD-8BFE-92D35F8163F5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216" creationId="{436930F0-105B-44C5-85AB-32BF8297DE6E}"/>
          </ac:cxnSpMkLst>
        </pc:cxnChg>
        <pc:cxnChg chg="del">
          <ac:chgData name="Al Brooks" userId="34fc579134f071c1" providerId="LiveId" clId="{3B6C6D26-C659-4297-B61F-2769045C6DDA}" dt="2021-05-18T21:14:22.516" v="9573" actId="478"/>
          <ac:cxnSpMkLst>
            <pc:docMk/>
            <pc:sldMk cId="1263088028" sldId="7229"/>
            <ac:cxnSpMk id="220" creationId="{01554B48-5A8F-41C8-BF8D-FE178E159021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8T21:26:15.571" v="9765" actId="478"/>
          <ac:cxnSpMkLst>
            <pc:docMk/>
            <pc:sldMk cId="1263088028" sldId="7229"/>
            <ac:cxnSpMk id="225" creationId="{A625811E-C1DE-4E15-B834-5A89506347CD}"/>
          </ac:cxnSpMkLst>
        </pc:cxnChg>
        <pc:cxnChg chg="add mod">
          <ac:chgData name="Al Brooks" userId="34fc579134f071c1" providerId="LiveId" clId="{3B6C6D26-C659-4297-B61F-2769045C6DDA}" dt="2021-05-18T20:56:04.852" v="9489" actId="1036"/>
          <ac:cxnSpMkLst>
            <pc:docMk/>
            <pc:sldMk cId="1263088028" sldId="7229"/>
            <ac:cxnSpMk id="227" creationId="{78EDF006-DA5C-4027-81D3-9D14F2A62376}"/>
          </ac:cxnSpMkLst>
        </pc:cxnChg>
        <pc:cxnChg chg="add mod">
          <ac:chgData name="Al Brooks" userId="34fc579134f071c1" providerId="LiveId" clId="{3B6C6D26-C659-4297-B61F-2769045C6DDA}" dt="2021-05-18T21:16:58.679" v="9633" actId="14100"/>
          <ac:cxnSpMkLst>
            <pc:docMk/>
            <pc:sldMk cId="1263088028" sldId="7229"/>
            <ac:cxnSpMk id="232" creationId="{B09A7E39-A04D-405C-9BF9-F9EC68884138}"/>
          </ac:cxnSpMkLst>
        </pc:cxnChg>
        <pc:cxnChg chg="add mod">
          <ac:chgData name="Al Brooks" userId="34fc579134f071c1" providerId="LiveId" clId="{3B6C6D26-C659-4297-B61F-2769045C6DDA}" dt="2021-05-18T21:14:27.640" v="9575"/>
          <ac:cxnSpMkLst>
            <pc:docMk/>
            <pc:sldMk cId="1263088028" sldId="7229"/>
            <ac:cxnSpMk id="233" creationId="{46A3280C-F1AE-4A16-82D7-2414EDBB1671}"/>
          </ac:cxnSpMkLst>
        </pc:cxnChg>
        <pc:cxnChg chg="add mod">
          <ac:chgData name="Al Brooks" userId="34fc579134f071c1" providerId="LiveId" clId="{3B6C6D26-C659-4297-B61F-2769045C6DDA}" dt="2021-05-18T21:16:49.199" v="9631" actId="1076"/>
          <ac:cxnSpMkLst>
            <pc:docMk/>
            <pc:sldMk cId="1263088028" sldId="7229"/>
            <ac:cxnSpMk id="235" creationId="{8B43F246-05B2-44DF-B5DD-BACB37708ADA}"/>
          </ac:cxnSpMkLst>
        </pc:cxnChg>
        <pc:cxnChg chg="add mod">
          <ac:chgData name="Al Brooks" userId="34fc579134f071c1" providerId="LiveId" clId="{3B6C6D26-C659-4297-B61F-2769045C6DDA}" dt="2021-05-18T21:16:27.858" v="9625" actId="1076"/>
          <ac:cxnSpMkLst>
            <pc:docMk/>
            <pc:sldMk cId="1263088028" sldId="7229"/>
            <ac:cxnSpMk id="236" creationId="{A112B541-075D-4C5C-9764-E9A5C1FB948B}"/>
          </ac:cxnSpMkLst>
        </pc:cxnChg>
        <pc:cxnChg chg="add mod">
          <ac:chgData name="Al Brooks" userId="34fc579134f071c1" providerId="LiveId" clId="{3B6C6D26-C659-4297-B61F-2769045C6DDA}" dt="2021-05-18T21:17:36.210" v="9664" actId="108"/>
          <ac:cxnSpMkLst>
            <pc:docMk/>
            <pc:sldMk cId="1263088028" sldId="7229"/>
            <ac:cxnSpMk id="237" creationId="{D509FD90-7644-4061-9071-CF7877A13C7E}"/>
          </ac:cxnSpMkLst>
        </pc:cxnChg>
      </pc:sldChg>
      <pc:sldChg chg="addSp delSp modSp add mod">
        <pc:chgData name="Al Brooks" userId="34fc579134f071c1" providerId="LiveId" clId="{3B6C6D26-C659-4297-B61F-2769045C6DDA}" dt="2021-05-19T22:07:10.507" v="12027" actId="478"/>
        <pc:sldMkLst>
          <pc:docMk/>
          <pc:sldMk cId="2628789206" sldId="7229"/>
        </pc:sldMkLst>
        <pc:spChg chg="mod">
          <ac:chgData name="Al Brooks" userId="34fc579134f071c1" providerId="LiveId" clId="{3B6C6D26-C659-4297-B61F-2769045C6DDA}" dt="2021-05-19T22:04:37.401" v="11971" actId="20577"/>
          <ac:spMkLst>
            <pc:docMk/>
            <pc:sldMk cId="2628789206" sldId="7229"/>
            <ac:spMk id="5" creationId="{00000000-0000-0000-0000-000000000000}"/>
          </ac:spMkLst>
        </pc:spChg>
        <pc:spChg chg="mod">
          <ac:chgData name="Al Brooks" userId="34fc579134f071c1" providerId="LiveId" clId="{3B6C6D26-C659-4297-B61F-2769045C6DDA}" dt="2021-05-19T21:30:25.649" v="11374" actId="1076"/>
          <ac:spMkLst>
            <pc:docMk/>
            <pc:sldMk cId="2628789206" sldId="7229"/>
            <ac:spMk id="21" creationId="{D800B438-E78B-4C04-8812-E548DC25F1FB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87" creationId="{C8B5FE1D-C85E-4771-96CA-2A1EB95791C2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88" creationId="{4372D83D-F459-49E8-BEB2-9ECCB4544A2B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89" creationId="{DA9A7C65-2800-465C-9C4B-9FDAB2CE563D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0" creationId="{ACE58EDA-B530-4702-9608-0AC4B07B85A9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1" creationId="{A7F4EEC6-A048-471C-8895-833AD0EC4C50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2" creationId="{8C2DC4C9-E6F1-467E-ACB3-CC040118FC23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3" creationId="{1C9F2DEB-221F-4A0D-AFF7-7CDD813982A7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4" creationId="{AAF0526B-9815-45E8-BC46-1EA9F6BB6CAA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5" creationId="{B665E284-0128-4F76-AA6A-D78A64B5A355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6" creationId="{3FA39E43-56CB-4860-A2FD-CB6B57F21661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8" creationId="{9C378036-724E-4786-9813-04DADF05F865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99" creationId="{3AF78076-C7D7-4BDE-BA5D-4DB4D18FFAFC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05" creationId="{99105DD7-4909-48B0-B6E2-BE68901B468D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06" creationId="{505AD7D4-4318-41B8-BC05-FB8D9FC8FDC2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45" creationId="{766A0305-A87F-447C-AA47-5C1F70A90B96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46" creationId="{E3C39478-16E5-4820-9A19-698CEAEDAFF5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47" creationId="{4EC42847-217B-4455-8434-79379EE7749C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48" creationId="{5CEC84EF-FE49-4563-8BAE-930B97391781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49" creationId="{02B3E772-4181-47BC-B7FE-7F54CFE4A84E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55" creationId="{DE7C6771-7999-4E67-B175-5E4D583DE1B3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156" creationId="{90737D70-5292-4114-B1A5-9CFE7025F18B}"/>
          </ac:spMkLst>
        </pc:spChg>
        <pc:spChg chg="mod">
          <ac:chgData name="Al Brooks" userId="34fc579134f071c1" providerId="LiveId" clId="{3B6C6D26-C659-4297-B61F-2769045C6DDA}" dt="2021-05-19T22:05:43.737" v="12005" actId="108"/>
          <ac:spMkLst>
            <pc:docMk/>
            <pc:sldMk cId="2628789206" sldId="7229"/>
            <ac:spMk id="175" creationId="{BCD4CF41-16D4-41D2-B3F6-095786D04C5E}"/>
          </ac:spMkLst>
        </pc:spChg>
        <pc:spChg chg="mod">
          <ac:chgData name="Al Brooks" userId="34fc579134f071c1" providerId="LiveId" clId="{3B6C6D26-C659-4297-B61F-2769045C6DDA}" dt="2021-05-19T22:05:44.517" v="12006" actId="108"/>
          <ac:spMkLst>
            <pc:docMk/>
            <pc:sldMk cId="2628789206" sldId="7229"/>
            <ac:spMk id="176" creationId="{89F5DBF6-2D2E-4822-8932-B28E9E8B2F6A}"/>
          </ac:spMkLst>
        </pc:spChg>
        <pc:spChg chg="mod">
          <ac:chgData name="Al Brooks" userId="34fc579134f071c1" providerId="LiveId" clId="{3B6C6D26-C659-4297-B61F-2769045C6DDA}" dt="2021-05-19T22:05:45.695" v="12007" actId="108"/>
          <ac:spMkLst>
            <pc:docMk/>
            <pc:sldMk cId="2628789206" sldId="7229"/>
            <ac:spMk id="177" creationId="{0890A26B-C048-4482-BD79-2364349B97D6}"/>
          </ac:spMkLst>
        </pc:spChg>
        <pc:spChg chg="mod">
          <ac:chgData name="Al Brooks" userId="34fc579134f071c1" providerId="LiveId" clId="{3B6C6D26-C659-4297-B61F-2769045C6DDA}" dt="2021-05-19T22:05:46.590" v="12008" actId="108"/>
          <ac:spMkLst>
            <pc:docMk/>
            <pc:sldMk cId="2628789206" sldId="7229"/>
            <ac:spMk id="178" creationId="{F9220857-B706-4F12-9B66-2AB908A25A6B}"/>
          </ac:spMkLst>
        </pc:spChg>
        <pc:spChg chg="mod">
          <ac:chgData name="Al Brooks" userId="34fc579134f071c1" providerId="LiveId" clId="{3B6C6D26-C659-4297-B61F-2769045C6DDA}" dt="2021-05-19T22:05:47.695" v="12009" actId="108"/>
          <ac:spMkLst>
            <pc:docMk/>
            <pc:sldMk cId="2628789206" sldId="7229"/>
            <ac:spMk id="179" creationId="{DC27D3CA-E89B-4DD8-AE65-62AE1B7AA44B}"/>
          </ac:spMkLst>
        </pc:spChg>
        <pc:spChg chg="mod">
          <ac:chgData name="Al Brooks" userId="34fc579134f071c1" providerId="LiveId" clId="{3B6C6D26-C659-4297-B61F-2769045C6DDA}" dt="2021-05-19T22:05:55.207" v="12010" actId="108"/>
          <ac:spMkLst>
            <pc:docMk/>
            <pc:sldMk cId="2628789206" sldId="7229"/>
            <ac:spMk id="187" creationId="{1A4336F6-7FF0-40E8-BA87-AE6FB8F35804}"/>
          </ac:spMkLst>
        </pc:spChg>
        <pc:spChg chg="mod">
          <ac:chgData name="Al Brooks" userId="34fc579134f071c1" providerId="LiveId" clId="{3B6C6D26-C659-4297-B61F-2769045C6DDA}" dt="2021-05-19T22:06:23.041" v="12013" actId="108"/>
          <ac:spMkLst>
            <pc:docMk/>
            <pc:sldMk cId="2628789206" sldId="7229"/>
            <ac:spMk id="198" creationId="{707D2E26-0A2F-4C98-AD54-0A20DDDA1338}"/>
          </ac:spMkLst>
        </pc:spChg>
        <pc:spChg chg="mod">
          <ac:chgData name="Al Brooks" userId="34fc579134f071c1" providerId="LiveId" clId="{3B6C6D26-C659-4297-B61F-2769045C6DDA}" dt="2021-05-19T22:06:35.040" v="12014" actId="108"/>
          <ac:spMkLst>
            <pc:docMk/>
            <pc:sldMk cId="2628789206" sldId="7229"/>
            <ac:spMk id="200" creationId="{9B13BB9E-9AA9-4D46-8E89-C0F2FBF842D5}"/>
          </ac:spMkLst>
        </pc:spChg>
        <pc:spChg chg="mod">
          <ac:chgData name="Al Brooks" userId="34fc579134f071c1" providerId="LiveId" clId="{3B6C6D26-C659-4297-B61F-2769045C6DDA}" dt="2021-05-19T22:06:13.930" v="12011" actId="108"/>
          <ac:spMkLst>
            <pc:docMk/>
            <pc:sldMk cId="2628789206" sldId="7229"/>
            <ac:spMk id="203" creationId="{8D282F2B-2386-4116-9704-04A29497DD68}"/>
          </ac:spMkLst>
        </pc:spChg>
        <pc:spChg chg="del mod">
          <ac:chgData name="Al Brooks" userId="34fc579134f071c1" providerId="LiveId" clId="{3B6C6D26-C659-4297-B61F-2769045C6DDA}" dt="2021-05-19T21:31:06.335" v="11378" actId="478"/>
          <ac:spMkLst>
            <pc:docMk/>
            <pc:sldMk cId="2628789206" sldId="7229"/>
            <ac:spMk id="206" creationId="{A337D1F9-C0B1-47A6-AACF-7AC9D9F353C5}"/>
          </ac:spMkLst>
        </pc:spChg>
        <pc:spChg chg="mod">
          <ac:chgData name="Al Brooks" userId="34fc579134f071c1" providerId="LiveId" clId="{3B6C6D26-C659-4297-B61F-2769045C6DDA}" dt="2021-05-19T21:46:00.756" v="11772" actId="14100"/>
          <ac:spMkLst>
            <pc:docMk/>
            <pc:sldMk cId="2628789206" sldId="7229"/>
            <ac:spMk id="207" creationId="{C8B33A85-8F9C-4FA8-AE40-8E97FF5FB154}"/>
          </ac:spMkLst>
        </pc:spChg>
        <pc:spChg chg="del mod">
          <ac:chgData name="Al Brooks" userId="34fc579134f071c1" providerId="LiveId" clId="{3B6C6D26-C659-4297-B61F-2769045C6DDA}" dt="2021-05-19T21:46:07.422" v="11773" actId="478"/>
          <ac:spMkLst>
            <pc:docMk/>
            <pc:sldMk cId="2628789206" sldId="7229"/>
            <ac:spMk id="209" creationId="{290E6772-2F34-434D-97D7-2847F573F533}"/>
          </ac:spMkLst>
        </pc:spChg>
        <pc:spChg chg="mod">
          <ac:chgData name="Al Brooks" userId="34fc579134f071c1" providerId="LiveId" clId="{3B6C6D26-C659-4297-B61F-2769045C6DDA}" dt="2021-05-19T21:55:11.229" v="11889" actId="1076"/>
          <ac:spMkLst>
            <pc:docMk/>
            <pc:sldMk cId="2628789206" sldId="7229"/>
            <ac:spMk id="210" creationId="{8AAFCBC8-7C7E-4A5F-83E6-E1145D5189B7}"/>
          </ac:spMkLst>
        </pc:spChg>
        <pc:spChg chg="mod">
          <ac:chgData name="Al Brooks" userId="34fc579134f071c1" providerId="LiveId" clId="{3B6C6D26-C659-4297-B61F-2769045C6DDA}" dt="2021-05-19T21:46:17.941" v="11774" actId="1076"/>
          <ac:spMkLst>
            <pc:docMk/>
            <pc:sldMk cId="2628789206" sldId="7229"/>
            <ac:spMk id="211" creationId="{4E32F76C-5E96-4686-9B0C-53CFA2954F72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213" creationId="{D97E7530-1327-4615-82EA-22D6BE022A29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214" creationId="{A5EA3449-D4C0-46AB-8529-03516C5EB994}"/>
          </ac:spMkLst>
        </pc:spChg>
        <pc:spChg chg="del">
          <ac:chgData name="Al Brooks" userId="34fc579134f071c1" providerId="LiveId" clId="{3B6C6D26-C659-4297-B61F-2769045C6DDA}" dt="2021-05-19T22:07:10.507" v="12027" actId="478"/>
          <ac:spMkLst>
            <pc:docMk/>
            <pc:sldMk cId="2628789206" sldId="7229"/>
            <ac:spMk id="215" creationId="{38A57D53-D512-445D-9B9C-C439C628D974}"/>
          </ac:spMkLst>
        </pc:spChg>
        <pc:spChg chg="del mod">
          <ac:chgData name="Al Brooks" userId="34fc579134f071c1" providerId="LiveId" clId="{3B6C6D26-C659-4297-B61F-2769045C6DDA}" dt="2021-05-19T22:03:26.353" v="11951" actId="478"/>
          <ac:spMkLst>
            <pc:docMk/>
            <pc:sldMk cId="2628789206" sldId="7229"/>
            <ac:spMk id="220" creationId="{26CC24F9-327C-4582-BE34-64D3EAF1380F}"/>
          </ac:spMkLst>
        </pc:spChg>
        <pc:spChg chg="mod">
          <ac:chgData name="Al Brooks" userId="34fc579134f071c1" providerId="LiveId" clId="{3B6C6D26-C659-4297-B61F-2769045C6DDA}" dt="2021-05-19T22:06:46.540" v="12015" actId="108"/>
          <ac:spMkLst>
            <pc:docMk/>
            <pc:sldMk cId="2628789206" sldId="7229"/>
            <ac:spMk id="229" creationId="{55608CE7-E374-4DAD-9724-897F74B49DB9}"/>
          </ac:spMkLst>
        </pc:spChg>
        <pc:spChg chg="add mod">
          <ac:chgData name="Al Brooks" userId="34fc579134f071c1" providerId="LiveId" clId="{3B6C6D26-C659-4297-B61F-2769045C6DDA}" dt="2021-05-19T21:58:00.845" v="11894" actId="13926"/>
          <ac:spMkLst>
            <pc:docMk/>
            <pc:sldMk cId="2628789206" sldId="7229"/>
            <ac:spMk id="231" creationId="{381F16BE-0D5F-4123-A903-467C9D7F4D27}"/>
          </ac:spMkLst>
        </pc:spChg>
        <pc:spChg chg="add mod">
          <ac:chgData name="Al Brooks" userId="34fc579134f071c1" providerId="LiveId" clId="{3B6C6D26-C659-4297-B61F-2769045C6DDA}" dt="2021-05-19T22:03:44.433" v="11955" actId="13926"/>
          <ac:spMkLst>
            <pc:docMk/>
            <pc:sldMk cId="2628789206" sldId="7229"/>
            <ac:spMk id="232" creationId="{3FB13A69-30BC-4535-A546-60CF0EBE3CE8}"/>
          </ac:spMkLst>
        </pc:spChg>
        <pc:spChg chg="add mod">
          <ac:chgData name="Al Brooks" userId="34fc579134f071c1" providerId="LiveId" clId="{3B6C6D26-C659-4297-B61F-2769045C6DDA}" dt="2021-05-19T21:30:53.417" v="11377"/>
          <ac:spMkLst>
            <pc:docMk/>
            <pc:sldMk cId="2628789206" sldId="7229"/>
            <ac:spMk id="233" creationId="{CA5C662B-1AD6-44A2-BCB3-317FCBE2D640}"/>
          </ac:spMkLst>
        </pc:spChg>
        <pc:spChg chg="add mod">
          <ac:chgData name="Al Brooks" userId="34fc579134f071c1" providerId="LiveId" clId="{3B6C6D26-C659-4297-B61F-2769045C6DDA}" dt="2021-05-19T21:30:53.417" v="11377"/>
          <ac:spMkLst>
            <pc:docMk/>
            <pc:sldMk cId="2628789206" sldId="7229"/>
            <ac:spMk id="234" creationId="{5E0D1B7A-3A77-4B70-AB79-7C782F4EC602}"/>
          </ac:spMkLst>
        </pc:spChg>
        <pc:spChg chg="add mod">
          <ac:chgData name="Al Brooks" userId="34fc579134f071c1" providerId="LiveId" clId="{3B6C6D26-C659-4297-B61F-2769045C6DDA}" dt="2021-05-19T21:30:53.417" v="11377"/>
          <ac:spMkLst>
            <pc:docMk/>
            <pc:sldMk cId="2628789206" sldId="7229"/>
            <ac:spMk id="235" creationId="{8B5C1E0C-52A7-4B93-A73E-0530B02115B8}"/>
          </ac:spMkLst>
        </pc:spChg>
        <pc:spChg chg="add mod">
          <ac:chgData name="Al Brooks" userId="34fc579134f071c1" providerId="LiveId" clId="{3B6C6D26-C659-4297-B61F-2769045C6DDA}" dt="2021-05-19T21:30:53.417" v="11377"/>
          <ac:spMkLst>
            <pc:docMk/>
            <pc:sldMk cId="2628789206" sldId="7229"/>
            <ac:spMk id="236" creationId="{407EC686-2AF1-4C5B-B20F-7A58393CBC53}"/>
          </ac:spMkLst>
        </pc:spChg>
        <pc:spChg chg="add del mod">
          <ac:chgData name="Al Brooks" userId="34fc579134f071c1" providerId="LiveId" clId="{3B6C6D26-C659-4297-B61F-2769045C6DDA}" dt="2021-05-19T21:35:25.083" v="11440" actId="478"/>
          <ac:spMkLst>
            <pc:docMk/>
            <pc:sldMk cId="2628789206" sldId="7229"/>
            <ac:spMk id="239" creationId="{FAE76E81-37F0-42BF-A89E-F52932D2E0C2}"/>
          </ac:spMkLst>
        </pc:spChg>
        <pc:spChg chg="add del mod">
          <ac:chgData name="Al Brooks" userId="34fc579134f071c1" providerId="LiveId" clId="{3B6C6D26-C659-4297-B61F-2769045C6DDA}" dt="2021-05-19T21:38:57.671" v="11493" actId="478"/>
          <ac:spMkLst>
            <pc:docMk/>
            <pc:sldMk cId="2628789206" sldId="7229"/>
            <ac:spMk id="241" creationId="{D81FBAC2-2AF1-4CCE-87FB-64975EFC2648}"/>
          </ac:spMkLst>
        </pc:spChg>
        <pc:spChg chg="add mod">
          <ac:chgData name="Al Brooks" userId="34fc579134f071c1" providerId="LiveId" clId="{3B6C6D26-C659-4297-B61F-2769045C6DDA}" dt="2021-05-19T22:03:57.358" v="11959" actId="13926"/>
          <ac:spMkLst>
            <pc:docMk/>
            <pc:sldMk cId="2628789206" sldId="7229"/>
            <ac:spMk id="243" creationId="{3CF5A7A6-53E6-4A87-8628-A513D6AB9DAF}"/>
          </ac:spMkLst>
        </pc:spChg>
        <pc:spChg chg="add mod">
          <ac:chgData name="Al Brooks" userId="34fc579134f071c1" providerId="LiveId" clId="{3B6C6D26-C659-4297-B61F-2769045C6DDA}" dt="2021-05-19T22:04:04.583" v="11961" actId="13926"/>
          <ac:spMkLst>
            <pc:docMk/>
            <pc:sldMk cId="2628789206" sldId="7229"/>
            <ac:spMk id="246" creationId="{393D0C73-D448-4674-AC4D-BED1BAB7A77D}"/>
          </ac:spMkLst>
        </pc:spChg>
        <pc:spChg chg="add mod">
          <ac:chgData name="Al Brooks" userId="34fc579134f071c1" providerId="LiveId" clId="{3B6C6D26-C659-4297-B61F-2769045C6DDA}" dt="2021-05-19T22:04:22.145" v="11965" actId="13926"/>
          <ac:spMkLst>
            <pc:docMk/>
            <pc:sldMk cId="2628789206" sldId="7229"/>
            <ac:spMk id="247" creationId="{951EFE05-D761-4D0E-869A-26E8B9E0C2EC}"/>
          </ac:spMkLst>
        </pc:spChg>
        <pc:spChg chg="add mod">
          <ac:chgData name="Al Brooks" userId="34fc579134f071c1" providerId="LiveId" clId="{3B6C6D26-C659-4297-B61F-2769045C6DDA}" dt="2021-05-19T21:44:52.056" v="11757"/>
          <ac:spMkLst>
            <pc:docMk/>
            <pc:sldMk cId="2628789206" sldId="7229"/>
            <ac:spMk id="248" creationId="{9366F8DD-8AF1-4F61-861F-FA0BD27BFCCF}"/>
          </ac:spMkLst>
        </pc:spChg>
        <pc:spChg chg="add mod">
          <ac:chgData name="Al Brooks" userId="34fc579134f071c1" providerId="LiveId" clId="{3B6C6D26-C659-4297-B61F-2769045C6DDA}" dt="2021-05-19T22:05:29.181" v="12004" actId="13926"/>
          <ac:spMkLst>
            <pc:docMk/>
            <pc:sldMk cId="2628789206" sldId="7229"/>
            <ac:spMk id="249" creationId="{E810EABD-E3D6-4D08-824E-A19875137399}"/>
          </ac:spMkLst>
        </pc:spChg>
        <pc:spChg chg="add del mod">
          <ac:chgData name="Al Brooks" userId="34fc579134f071c1" providerId="LiveId" clId="{3B6C6D26-C659-4297-B61F-2769045C6DDA}" dt="2021-05-19T21:45:46.957" v="11769" actId="478"/>
          <ac:spMkLst>
            <pc:docMk/>
            <pc:sldMk cId="2628789206" sldId="7229"/>
            <ac:spMk id="251" creationId="{76A457AA-8FF5-4A7E-B366-E39A6A9AE974}"/>
          </ac:spMkLst>
        </pc:spChg>
        <pc:spChg chg="add mod">
          <ac:chgData name="Al Brooks" userId="34fc579134f071c1" providerId="LiveId" clId="{3B6C6D26-C659-4297-B61F-2769045C6DDA}" dt="2021-05-19T21:45:20.358" v="11762" actId="20577"/>
          <ac:spMkLst>
            <pc:docMk/>
            <pc:sldMk cId="2628789206" sldId="7229"/>
            <ac:spMk id="252" creationId="{1C174831-3106-4E0D-8AFB-075BAF0E5AC6}"/>
          </ac:spMkLst>
        </pc:spChg>
        <pc:spChg chg="add del mod">
          <ac:chgData name="Al Brooks" userId="34fc579134f071c1" providerId="LiveId" clId="{3B6C6D26-C659-4297-B61F-2769045C6DDA}" dt="2021-05-19T21:55:07.139" v="11888" actId="478"/>
          <ac:spMkLst>
            <pc:docMk/>
            <pc:sldMk cId="2628789206" sldId="7229"/>
            <ac:spMk id="255" creationId="{871A1DD9-E447-4910-BBA9-37BA0EC0D86C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56" creationId="{19F4ACF9-39F6-410D-ACA0-E1B9B4059918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57" creationId="{4E74D9E8-7886-418C-8C47-41308FB4E317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58" creationId="{354FC2A5-9FDB-43B5-9916-6A9A8E8BC4E1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59" creationId="{DD7F5215-8F29-422B-804D-D139DE7BB5AB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60" creationId="{232D69ED-184E-4EE3-85D0-A722F38BE784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61" creationId="{142F2D3F-934F-435D-B2D1-3525CC59B32B}"/>
          </ac:spMkLst>
        </pc:spChg>
        <pc:spChg chg="add mod">
          <ac:chgData name="Al Brooks" userId="34fc579134f071c1" providerId="LiveId" clId="{3B6C6D26-C659-4297-B61F-2769045C6DDA}" dt="2021-05-19T22:00:16.229" v="11897" actId="571"/>
          <ac:spMkLst>
            <pc:docMk/>
            <pc:sldMk cId="2628789206" sldId="7229"/>
            <ac:spMk id="264" creationId="{2139B607-6345-4779-BFBB-057AC14D268D}"/>
          </ac:spMkLst>
        </pc:spChg>
        <pc:spChg chg="add mod">
          <ac:chgData name="Al Brooks" userId="34fc579134f071c1" providerId="LiveId" clId="{3B6C6D26-C659-4297-B61F-2769045C6DDA}" dt="2021-05-19T22:03:35.824" v="11953" actId="1076"/>
          <ac:spMkLst>
            <pc:docMk/>
            <pc:sldMk cId="2628789206" sldId="7229"/>
            <ac:spMk id="265" creationId="{0948AAA0-3227-4552-B8FA-1EFA1F8B8A84}"/>
          </ac:spMkLst>
        </pc:spChg>
        <pc:spChg chg="add mod">
          <ac:chgData name="Al Brooks" userId="34fc579134f071c1" providerId="LiveId" clId="{3B6C6D26-C659-4297-B61F-2769045C6DDA}" dt="2021-05-19T22:07:03.525" v="12026" actId="13926"/>
          <ac:spMkLst>
            <pc:docMk/>
            <pc:sldMk cId="2628789206" sldId="7229"/>
            <ac:spMk id="267" creationId="{012A6C4A-5B02-4582-9FDD-F8779DC68FBC}"/>
          </ac:spMkLst>
        </pc:sp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86" creationId="{1BCB352E-E832-4F01-842C-9D2379E83AEB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97" creationId="{B15E0F5B-B7FA-4CA9-B83D-D45E7AC41D2E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0" creationId="{9730AFF5-BA8D-4657-BC6B-F54BC946E49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1" creationId="{FF3BCCEF-9753-42F2-9161-5A8C9A33305F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2" creationId="{D766A3E5-5AB0-40C6-A8AF-1AF90A8BC27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3" creationId="{D847C576-C525-43AD-AA2A-7D319594F0B6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4" creationId="{2D931B75-AE0D-4E8F-9AFD-77715703117F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7" creationId="{03A3D0AF-EA65-4824-AE13-DBE8A67549FF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8" creationId="{C5D98F21-9981-4E94-A426-26A1A0FB0A4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09" creationId="{813759C8-1C57-45F2-8982-A3508EB9875A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0" creationId="{B0FFE89B-8DAD-440A-860B-83C6CF348EA0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1" creationId="{9D450452-BB5A-47FA-981A-E0088B6AD49D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2" creationId="{FFC96CFA-2703-45B7-B743-33C9066D882E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3" creationId="{B72B6496-AA08-4304-B9E7-3935D579A198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4" creationId="{E5A240EC-7E58-4D9B-A191-E22822153F80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5" creationId="{E6CBEF0B-FF3A-4B04-8D8D-310F65A85914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6" creationId="{05D4EB25-05A2-43A7-B87E-365E814F0BCA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7" creationId="{C6667D19-0F96-425F-B55E-5F3259B55F0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8" creationId="{E7289ED8-8719-44E5-9910-2998EBED140E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19" creationId="{9DC1A170-24E5-42EE-9B91-ADAE30359A57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0" creationId="{29A2B8DE-F179-4D2B-9355-5F83CC0F5E11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1" creationId="{CC6E7176-06FC-4D85-8CE6-644313B47302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2" creationId="{B346D88C-80EB-48EE-993C-07D46F086B4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3" creationId="{474887AF-90A6-4541-ADD0-24F64139A674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4" creationId="{A2ECE8A8-3705-4555-8531-E7147E680612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5" creationId="{356CBB17-2153-420F-B2FF-4760E67C1833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6" creationId="{59AB009F-6BE9-47DE-8A86-9144054955F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7" creationId="{1A92D849-6FFA-42C0-A6A8-807EE1652C24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8" creationId="{B089082E-E4B2-4242-8E34-0D2A9B2B04D8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29" creationId="{F604D7B3-C7BF-4D29-9113-7C160C6D54FB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0" creationId="{58113A17-8BD2-4220-AC58-FEC4CA4A3759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1" creationId="{1EE2B5C3-A1DA-41C9-8A99-031F8960CD9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2" creationId="{C8BFB43F-803A-486B-A497-BFCA7E072016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3" creationId="{3F19EF41-348B-48A0-932B-86447A83A1D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4" creationId="{F9D31CB5-6688-4EB9-9053-BADE8F294F99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5" creationId="{7A569C40-7462-4814-B199-47B343E7282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6" creationId="{65F90DDC-9DC7-4FAE-BB1F-3E276E039642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7" creationId="{B5D847B3-A964-4635-9F27-93FCBBB774D7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8" creationId="{654F7F88-2417-4D80-AB06-A03583083B70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39" creationId="{79941244-E34F-4829-8ACE-DCF563672E2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40" creationId="{FFBB65EA-C784-4EF4-9388-09F341EAC81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41" creationId="{2BC3EA76-A442-4BC5-A8B5-F61ED5FF18F6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42" creationId="{14588ACC-1EA1-4338-81EE-61533041D7EB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43" creationId="{67EB1166-DE3A-456A-AAC7-3C43AE00A2F7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44" creationId="{0AF40D13-DE93-4737-9FE6-1878F886D4AF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0" creationId="{3E409D54-2983-4E4D-930B-E3466012F68B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1" creationId="{836FC0EE-3002-4DCB-A32A-4B73F03AC401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2" creationId="{89D72B56-880D-4D03-83E7-46A7983445D2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3" creationId="{DCB03CAC-9B0D-4AA4-900A-9551DB8E4272}"/>
          </ac:cxnSpMkLst>
        </pc:cxnChg>
        <pc:cxnChg chg="del mod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4" creationId="{9F57FCD0-4B3F-458F-AEAA-3AA2F3108B1F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57" creationId="{14E4FAA3-5C06-45D6-B666-B2B730D5F92C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163" creationId="{ACCA4E60-9F40-40CD-8BFE-92D35F8163F5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216" creationId="{436930F0-105B-44C5-85AB-32BF8297DE6E}"/>
          </ac:cxnSpMkLst>
        </pc:cxnChg>
        <pc:cxnChg chg="mod">
          <ac:chgData name="Al Brooks" userId="34fc579134f071c1" providerId="LiveId" clId="{3B6C6D26-C659-4297-B61F-2769045C6DDA}" dt="2021-05-19T21:46:56.762" v="11798" actId="14100"/>
          <ac:cxnSpMkLst>
            <pc:docMk/>
            <pc:sldMk cId="2628789206" sldId="7229"/>
            <ac:cxnSpMk id="217" creationId="{43714F48-E738-47F7-9F58-73F71C7FCCD1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222" creationId="{5E668F29-55DE-47E3-85CF-631AAEF62282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223" creationId="{FDE644F2-C0A1-485A-AEAE-701510910C94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224" creationId="{A025C2F8-14E9-457A-8D92-F28EFA24FDDE}"/>
          </ac:cxnSpMkLst>
        </pc:cxnChg>
        <pc:cxnChg chg="del">
          <ac:chgData name="Al Brooks" userId="34fc579134f071c1" providerId="LiveId" clId="{3B6C6D26-C659-4297-B61F-2769045C6DDA}" dt="2021-05-19T22:07:10.507" v="12027" actId="478"/>
          <ac:cxnSpMkLst>
            <pc:docMk/>
            <pc:sldMk cId="2628789206" sldId="7229"/>
            <ac:cxnSpMk id="225" creationId="{A625811E-C1DE-4E15-B834-5A89506347CD}"/>
          </ac:cxnSpMkLst>
        </pc:cxnChg>
        <pc:cxnChg chg="add del mod">
          <ac:chgData name="Al Brooks" userId="34fc579134f071c1" providerId="LiveId" clId="{3B6C6D26-C659-4297-B61F-2769045C6DDA}" dt="2021-05-19T21:40:07.336" v="11541" actId="478"/>
          <ac:cxnSpMkLst>
            <pc:docMk/>
            <pc:sldMk cId="2628789206" sldId="7229"/>
            <ac:cxnSpMk id="237" creationId="{C9532F97-91F2-4A0E-BE97-F2D91BBF0841}"/>
          </ac:cxnSpMkLst>
        </pc:cxnChg>
        <pc:cxnChg chg="add mod">
          <ac:chgData name="Al Brooks" userId="34fc579134f071c1" providerId="LiveId" clId="{3B6C6D26-C659-4297-B61F-2769045C6DDA}" dt="2021-05-19T21:31:20.377" v="11383" actId="1076"/>
          <ac:cxnSpMkLst>
            <pc:docMk/>
            <pc:sldMk cId="2628789206" sldId="7229"/>
            <ac:cxnSpMk id="238" creationId="{0C166319-D53A-44A3-92BF-BF8886DE2651}"/>
          </ac:cxnSpMkLst>
        </pc:cxnChg>
        <pc:cxnChg chg="add del mod">
          <ac:chgData name="Al Brooks" userId="34fc579134f071c1" providerId="LiveId" clId="{3B6C6D26-C659-4297-B61F-2769045C6DDA}" dt="2021-05-19T21:33:46.659" v="11421" actId="478"/>
          <ac:cxnSpMkLst>
            <pc:docMk/>
            <pc:sldMk cId="2628789206" sldId="7229"/>
            <ac:cxnSpMk id="240" creationId="{C16D0106-24E3-4847-A308-7336562B08A7}"/>
          </ac:cxnSpMkLst>
        </pc:cxnChg>
        <pc:cxnChg chg="add mod">
          <ac:chgData name="Al Brooks" userId="34fc579134f071c1" providerId="LiveId" clId="{3B6C6D26-C659-4297-B61F-2769045C6DDA}" dt="2021-05-19T21:39:04.485" v="11495" actId="108"/>
          <ac:cxnSpMkLst>
            <pc:docMk/>
            <pc:sldMk cId="2628789206" sldId="7229"/>
            <ac:cxnSpMk id="242" creationId="{DFF826AC-7981-49E9-8B15-D848D55E6026}"/>
          </ac:cxnSpMkLst>
        </pc:cxnChg>
        <pc:cxnChg chg="add mod">
          <ac:chgData name="Al Brooks" userId="34fc579134f071c1" providerId="LiveId" clId="{3B6C6D26-C659-4297-B61F-2769045C6DDA}" dt="2021-05-19T21:40:30.227" v="11543" actId="14100"/>
          <ac:cxnSpMkLst>
            <pc:docMk/>
            <pc:sldMk cId="2628789206" sldId="7229"/>
            <ac:cxnSpMk id="244" creationId="{710C5D15-FDEC-4E4E-8573-8398F3CCFB9E}"/>
          </ac:cxnSpMkLst>
        </pc:cxnChg>
        <pc:cxnChg chg="add mod">
          <ac:chgData name="Al Brooks" userId="34fc579134f071c1" providerId="LiveId" clId="{3B6C6D26-C659-4297-B61F-2769045C6DDA}" dt="2021-05-19T21:40:42.241" v="11547" actId="1076"/>
          <ac:cxnSpMkLst>
            <pc:docMk/>
            <pc:sldMk cId="2628789206" sldId="7229"/>
            <ac:cxnSpMk id="245" creationId="{88F3AE8F-7340-4476-B63A-FBAC2C6F88A5}"/>
          </ac:cxnSpMkLst>
        </pc:cxnChg>
        <pc:cxnChg chg="add mod">
          <ac:chgData name="Al Brooks" userId="34fc579134f071c1" providerId="LiveId" clId="{3B6C6D26-C659-4297-B61F-2769045C6DDA}" dt="2021-05-19T21:44:52.056" v="11757"/>
          <ac:cxnSpMkLst>
            <pc:docMk/>
            <pc:sldMk cId="2628789206" sldId="7229"/>
            <ac:cxnSpMk id="250" creationId="{F732B0CF-293D-4DEB-9E1B-632C9113FDF7}"/>
          </ac:cxnSpMkLst>
        </pc:cxnChg>
        <pc:cxnChg chg="add mod">
          <ac:chgData name="Al Brooks" userId="34fc579134f071c1" providerId="LiveId" clId="{3B6C6D26-C659-4297-B61F-2769045C6DDA}" dt="2021-05-19T21:45:52.665" v="11770" actId="571"/>
          <ac:cxnSpMkLst>
            <pc:docMk/>
            <pc:sldMk cId="2628789206" sldId="7229"/>
            <ac:cxnSpMk id="253" creationId="{F86FE341-D8F3-4AC2-B3AD-839ACF236B0E}"/>
          </ac:cxnSpMkLst>
        </pc:cxnChg>
        <pc:cxnChg chg="add mod">
          <ac:chgData name="Al Brooks" userId="34fc579134f071c1" providerId="LiveId" clId="{3B6C6D26-C659-4297-B61F-2769045C6DDA}" dt="2021-05-19T21:46:45.430" v="11797" actId="571"/>
          <ac:cxnSpMkLst>
            <pc:docMk/>
            <pc:sldMk cId="2628789206" sldId="7229"/>
            <ac:cxnSpMk id="254" creationId="{1A546DA7-75DA-40B3-8301-61DEEF34C4CF}"/>
          </ac:cxnSpMkLst>
        </pc:cxnChg>
        <pc:cxnChg chg="add mod">
          <ac:chgData name="Al Brooks" userId="34fc579134f071c1" providerId="LiveId" clId="{3B6C6D26-C659-4297-B61F-2769045C6DDA}" dt="2021-05-19T22:00:16.229" v="11897" actId="571"/>
          <ac:cxnSpMkLst>
            <pc:docMk/>
            <pc:sldMk cId="2628789206" sldId="7229"/>
            <ac:cxnSpMk id="262" creationId="{16F02263-9A0B-45E3-91F5-DBBC4D482878}"/>
          </ac:cxnSpMkLst>
        </pc:cxnChg>
        <pc:cxnChg chg="add mod">
          <ac:chgData name="Al Brooks" userId="34fc579134f071c1" providerId="LiveId" clId="{3B6C6D26-C659-4297-B61F-2769045C6DDA}" dt="2021-05-19T22:00:16.229" v="11897" actId="571"/>
          <ac:cxnSpMkLst>
            <pc:docMk/>
            <pc:sldMk cId="2628789206" sldId="7229"/>
            <ac:cxnSpMk id="263" creationId="{A2EA978B-931F-494B-965A-2C2C5E58C25A}"/>
          </ac:cxnSpMkLst>
        </pc:cxnChg>
        <pc:cxnChg chg="add mod">
          <ac:chgData name="Al Brooks" userId="34fc579134f071c1" providerId="LiveId" clId="{3B6C6D26-C659-4297-B61F-2769045C6DDA}" dt="2021-05-19T22:03:28.754" v="11952"/>
          <ac:cxnSpMkLst>
            <pc:docMk/>
            <pc:sldMk cId="2628789206" sldId="7229"/>
            <ac:cxnSpMk id="266" creationId="{B5A56B21-9943-481A-B9D8-F6D0F5558FFA}"/>
          </ac:cxnSpMkLst>
        </pc:cxnChg>
      </pc:sldChg>
      <pc:sldChg chg="addSp delSp modSp add del mod">
        <pc:chgData name="Al Brooks" userId="34fc579134f071c1" providerId="LiveId" clId="{3B6C6D26-C659-4297-B61F-2769045C6DDA}" dt="2021-05-19T22:07:48.175" v="12030" actId="2696"/>
        <pc:sldMkLst>
          <pc:docMk/>
          <pc:sldMk cId="339193344" sldId="7230"/>
        </pc:sldMkLst>
        <pc:spChg chg="mod">
          <ac:chgData name="Al Brooks" userId="34fc579134f071c1" providerId="LiveId" clId="{3B6C6D26-C659-4297-B61F-2769045C6DDA}" dt="2021-05-19T22:00:48.077" v="11942" actId="20577"/>
          <ac:spMkLst>
            <pc:docMk/>
            <pc:sldMk cId="339193344" sldId="7230"/>
            <ac:spMk id="5" creationId="{00000000-0000-0000-0000-000000000000}"/>
          </ac:spMkLst>
        </pc:spChg>
        <pc:spChg chg="add mod">
          <ac:chgData name="Al Brooks" userId="34fc579134f071c1" providerId="LiveId" clId="{3B6C6D26-C659-4297-B61F-2769045C6DDA}" dt="2021-05-19T22:03:17.468" v="11950" actId="1076"/>
          <ac:spMkLst>
            <pc:docMk/>
            <pc:sldMk cId="339193344" sldId="7230"/>
            <ac:spMk id="158" creationId="{9EC5ACE5-F1CE-4EF5-BE74-EFCBA12D7E65}"/>
          </ac:spMkLst>
        </pc:spChg>
        <pc:spChg chg="add mod">
          <ac:chgData name="Al Brooks" userId="34fc579134f071c1" providerId="LiveId" clId="{3B6C6D26-C659-4297-B61F-2769045C6DDA}" dt="2021-05-19T22:02:27.167" v="11946" actId="13926"/>
          <ac:spMkLst>
            <pc:docMk/>
            <pc:sldMk cId="339193344" sldId="7230"/>
            <ac:spMk id="159" creationId="{E22119DB-F0B5-4A64-BE9C-AA15128232F8}"/>
          </ac:spMkLst>
        </pc:spChg>
        <pc:spChg chg="add mod">
          <ac:chgData name="Al Brooks" userId="34fc579134f071c1" providerId="LiveId" clId="{3B6C6D26-C659-4297-B61F-2769045C6DDA}" dt="2021-05-19T22:00:29.362" v="11898"/>
          <ac:spMkLst>
            <pc:docMk/>
            <pc:sldMk cId="339193344" sldId="7230"/>
            <ac:spMk id="160" creationId="{A0253C65-A0FD-4C93-B3E1-5426CF130243}"/>
          </ac:spMkLst>
        </pc:spChg>
        <pc:spChg chg="add mod">
          <ac:chgData name="Al Brooks" userId="34fc579134f071c1" providerId="LiveId" clId="{3B6C6D26-C659-4297-B61F-2769045C6DDA}" dt="2021-05-19T22:00:29.362" v="11898"/>
          <ac:spMkLst>
            <pc:docMk/>
            <pc:sldMk cId="339193344" sldId="7230"/>
            <ac:spMk id="161" creationId="{A0A10421-512F-456F-992A-CBBBF33CBC44}"/>
          </ac:spMkLst>
        </pc:spChg>
        <pc:spChg chg="add mod">
          <ac:chgData name="Al Brooks" userId="34fc579134f071c1" providerId="LiveId" clId="{3B6C6D26-C659-4297-B61F-2769045C6DDA}" dt="2021-05-19T22:00:29.362" v="11898"/>
          <ac:spMkLst>
            <pc:docMk/>
            <pc:sldMk cId="339193344" sldId="7230"/>
            <ac:spMk id="162" creationId="{4640A8FE-D94B-4C43-9690-DDCC39BE58B8}"/>
          </ac:spMkLst>
        </pc:spChg>
        <pc:spChg chg="add mod">
          <ac:chgData name="Al Brooks" userId="34fc579134f071c1" providerId="LiveId" clId="{3B6C6D26-C659-4297-B61F-2769045C6DDA}" dt="2021-05-19T22:00:29.362" v="11898"/>
          <ac:spMkLst>
            <pc:docMk/>
            <pc:sldMk cId="339193344" sldId="7230"/>
            <ac:spMk id="164" creationId="{CC553A87-197E-475C-A27C-DF9371FC0388}"/>
          </ac:spMkLst>
        </pc:spChg>
        <pc:spChg chg="add mod">
          <ac:chgData name="Al Brooks" userId="34fc579134f071c1" providerId="LiveId" clId="{3B6C6D26-C659-4297-B61F-2769045C6DDA}" dt="2021-05-19T22:00:29.362" v="11898"/>
          <ac:spMkLst>
            <pc:docMk/>
            <pc:sldMk cId="339193344" sldId="7230"/>
            <ac:spMk id="165" creationId="{03A35B1C-9A67-4100-B015-9CA75B7015B5}"/>
          </ac:spMkLst>
        </pc:spChg>
        <pc:spChg chg="add del mod">
          <ac:chgData name="Al Brooks" userId="34fc579134f071c1" providerId="LiveId" clId="{3B6C6D26-C659-4297-B61F-2769045C6DDA}" dt="2021-05-19T22:02:23.585" v="11944" actId="478"/>
          <ac:spMkLst>
            <pc:docMk/>
            <pc:sldMk cId="339193344" sldId="7230"/>
            <ac:spMk id="169" creationId="{351BE76E-68EE-4288-8F60-575FB5A44263}"/>
          </ac:spMkLst>
        </pc:spChg>
        <pc:spChg chg="add mod">
          <ac:chgData name="Al Brooks" userId="34fc579134f071c1" providerId="LiveId" clId="{3B6C6D26-C659-4297-B61F-2769045C6DDA}" dt="2021-05-19T22:02:49.686" v="11947"/>
          <ac:spMkLst>
            <pc:docMk/>
            <pc:sldMk cId="339193344" sldId="7230"/>
            <ac:spMk id="170" creationId="{D1AD3C93-E7C3-43EA-8E84-FA65841F3C1D}"/>
          </ac:spMkLst>
        </pc:spChg>
        <pc:spChg chg="add mod">
          <ac:chgData name="Al Brooks" userId="34fc579134f071c1" providerId="LiveId" clId="{3B6C6D26-C659-4297-B61F-2769045C6DDA}" dt="2021-05-19T22:02:49.686" v="11947"/>
          <ac:spMkLst>
            <pc:docMk/>
            <pc:sldMk cId="339193344" sldId="7230"/>
            <ac:spMk id="171" creationId="{A0754DB3-532A-472C-9808-8A68157A0446}"/>
          </ac:spMkLst>
        </pc:spChg>
        <pc:spChg chg="add mod">
          <ac:chgData name="Al Brooks" userId="34fc579134f071c1" providerId="LiveId" clId="{3B6C6D26-C659-4297-B61F-2769045C6DDA}" dt="2021-05-19T22:02:49.686" v="11947"/>
          <ac:spMkLst>
            <pc:docMk/>
            <pc:sldMk cId="339193344" sldId="7230"/>
            <ac:spMk id="172" creationId="{C5026DE8-3FDD-4146-AB7D-2E7A07A7FC14}"/>
          </ac:spMkLst>
        </pc:spChg>
        <pc:spChg chg="add mod">
          <ac:chgData name="Al Brooks" userId="34fc579134f071c1" providerId="LiveId" clId="{3B6C6D26-C659-4297-B61F-2769045C6DDA}" dt="2021-05-19T22:02:49.686" v="11947"/>
          <ac:spMkLst>
            <pc:docMk/>
            <pc:sldMk cId="339193344" sldId="7230"/>
            <ac:spMk id="173" creationId="{536AE09E-007B-46B7-B9CF-772EC52B1DE9}"/>
          </ac:spMkLst>
        </pc:spChg>
        <pc:spChg chg="add mod">
          <ac:chgData name="Al Brooks" userId="34fc579134f071c1" providerId="LiveId" clId="{3B6C6D26-C659-4297-B61F-2769045C6DDA}" dt="2021-05-19T22:03:08.596" v="11948"/>
          <ac:spMkLst>
            <pc:docMk/>
            <pc:sldMk cId="339193344" sldId="7230"/>
            <ac:spMk id="174" creationId="{2AE3D300-739D-4BD2-BD84-7A81F1AA71FC}"/>
          </ac:spMkLst>
        </pc:spChg>
        <pc:cxnChg chg="add mod">
          <ac:chgData name="Al Brooks" userId="34fc579134f071c1" providerId="LiveId" clId="{3B6C6D26-C659-4297-B61F-2769045C6DDA}" dt="2021-05-19T22:00:29.362" v="11898"/>
          <ac:cxnSpMkLst>
            <pc:docMk/>
            <pc:sldMk cId="339193344" sldId="7230"/>
            <ac:cxnSpMk id="166" creationId="{C497DFFE-DAE3-43CB-AFDB-93FEA716C2EC}"/>
          </ac:cxnSpMkLst>
        </pc:cxnChg>
        <pc:cxnChg chg="add mod">
          <ac:chgData name="Al Brooks" userId="34fc579134f071c1" providerId="LiveId" clId="{3B6C6D26-C659-4297-B61F-2769045C6DDA}" dt="2021-05-19T22:00:29.362" v="11898"/>
          <ac:cxnSpMkLst>
            <pc:docMk/>
            <pc:sldMk cId="339193344" sldId="7230"/>
            <ac:cxnSpMk id="167" creationId="{463C5FDE-A322-4A13-9832-1B586F7026C5}"/>
          </ac:cxnSpMkLst>
        </pc:cxnChg>
        <pc:cxnChg chg="add del mod">
          <ac:chgData name="Al Brooks" userId="34fc579134f071c1" providerId="LiveId" clId="{3B6C6D26-C659-4297-B61F-2769045C6DDA}" dt="2021-05-19T22:02:21.858" v="11943" actId="478"/>
          <ac:cxnSpMkLst>
            <pc:docMk/>
            <pc:sldMk cId="339193344" sldId="7230"/>
            <ac:cxnSpMk id="168" creationId="{C5F8FDE7-47B4-41ED-AADA-5FCEBE420B1F}"/>
          </ac:cxnSpMkLst>
        </pc:cxnChg>
        <pc:cxnChg chg="add mod">
          <ac:chgData name="Al Brooks" userId="34fc579134f071c1" providerId="LiveId" clId="{3B6C6D26-C659-4297-B61F-2769045C6DDA}" dt="2021-05-19T22:03:14.044" v="11949" actId="571"/>
          <ac:cxnSpMkLst>
            <pc:docMk/>
            <pc:sldMk cId="339193344" sldId="7230"/>
            <ac:cxnSpMk id="175" creationId="{D4874AA7-D6F8-4AD6-B0D2-0293BBCE1998}"/>
          </ac:cxnSpMkLst>
        </pc:cxnChg>
      </pc:sldChg>
      <pc:sldChg chg="modSp add del mod">
        <pc:chgData name="Al Brooks" userId="34fc579134f071c1" providerId="LiveId" clId="{3B6C6D26-C659-4297-B61F-2769045C6DDA}" dt="2021-05-18T21:20:33.294" v="9672" actId="47"/>
        <pc:sldMkLst>
          <pc:docMk/>
          <pc:sldMk cId="2306690207" sldId="7230"/>
        </pc:sldMkLst>
        <pc:spChg chg="mod">
          <ac:chgData name="Al Brooks" userId="34fc579134f071c1" providerId="LiveId" clId="{3B6C6D26-C659-4297-B61F-2769045C6DDA}" dt="2021-05-18T21:18:15.693" v="9669"/>
          <ac:spMkLst>
            <pc:docMk/>
            <pc:sldMk cId="2306690207" sldId="7230"/>
            <ac:spMk id="5" creationId="{00000000-0000-0000-0000-000000000000}"/>
          </ac:spMkLst>
        </pc:spChg>
      </pc:sldChg>
      <pc:sldChg chg="addSp modSp add del mod ord">
        <pc:chgData name="Al Brooks" userId="34fc579134f071c1" providerId="LiveId" clId="{3B6C6D26-C659-4297-B61F-2769045C6DDA}" dt="2021-05-18T21:23:45.735" v="9743" actId="2696"/>
        <pc:sldMkLst>
          <pc:docMk/>
          <pc:sldMk cId="2810217642" sldId="7230"/>
        </pc:sldMkLst>
        <pc:spChg chg="mod">
          <ac:chgData name="Al Brooks" userId="34fc579134f071c1" providerId="LiveId" clId="{3B6C6D26-C659-4297-B61F-2769045C6DDA}" dt="2021-05-18T21:22:30.222" v="9729" actId="20577"/>
          <ac:spMkLst>
            <pc:docMk/>
            <pc:sldMk cId="2810217642" sldId="7230"/>
            <ac:spMk id="5" creationId="{00000000-0000-0000-0000-000000000000}"/>
          </ac:spMkLst>
        </pc:spChg>
        <pc:spChg chg="add mod">
          <ac:chgData name="Al Brooks" userId="34fc579134f071c1" providerId="LiveId" clId="{3B6C6D26-C659-4297-B61F-2769045C6DDA}" dt="2021-05-18T21:22:44.328" v="9731"/>
          <ac:spMkLst>
            <pc:docMk/>
            <pc:sldMk cId="2810217642" sldId="7230"/>
            <ac:spMk id="159" creationId="{6571070A-0993-478E-8CFD-ABB46F1AEA61}"/>
          </ac:spMkLst>
        </pc:spChg>
        <pc:spChg chg="add mod">
          <ac:chgData name="Al Brooks" userId="34fc579134f071c1" providerId="LiveId" clId="{3B6C6D26-C659-4297-B61F-2769045C6DDA}" dt="2021-05-18T21:22:44.328" v="9731"/>
          <ac:spMkLst>
            <pc:docMk/>
            <pc:sldMk cId="2810217642" sldId="7230"/>
            <ac:spMk id="160" creationId="{BBE18FEB-A40F-4EA0-8D07-A2B228A32658}"/>
          </ac:spMkLst>
        </pc:spChg>
        <pc:spChg chg="add mod">
          <ac:chgData name="Al Brooks" userId="34fc579134f071c1" providerId="LiveId" clId="{3B6C6D26-C659-4297-B61F-2769045C6DDA}" dt="2021-05-18T21:23:22.143" v="9741" actId="14100"/>
          <ac:spMkLst>
            <pc:docMk/>
            <pc:sldMk cId="2810217642" sldId="7230"/>
            <ac:spMk id="161" creationId="{6A23C557-45A1-439E-AF40-FE6DE3B83912}"/>
          </ac:spMkLst>
        </pc:spChg>
        <pc:cxnChg chg="add mod">
          <ac:chgData name="Al Brooks" userId="34fc579134f071c1" providerId="LiveId" clId="{3B6C6D26-C659-4297-B61F-2769045C6DDA}" dt="2021-05-18T21:22:44.328" v="9731"/>
          <ac:cxnSpMkLst>
            <pc:docMk/>
            <pc:sldMk cId="2810217642" sldId="7230"/>
            <ac:cxnSpMk id="158" creationId="{685AA83D-3DB9-41DD-918E-48BF6A1CF2C6}"/>
          </ac:cxnSpMkLst>
        </pc:cxnChg>
        <pc:cxnChg chg="add mod">
          <ac:chgData name="Al Brooks" userId="34fc579134f071c1" providerId="LiveId" clId="{3B6C6D26-C659-4297-B61F-2769045C6DDA}" dt="2021-05-18T21:23:03.791" v="9732"/>
          <ac:cxnSpMkLst>
            <pc:docMk/>
            <pc:sldMk cId="2810217642" sldId="7230"/>
            <ac:cxnSpMk id="162" creationId="{1AD1F8B0-BB34-4534-99E8-DE3C02D8A9E3}"/>
          </ac:cxnSpMkLst>
        </pc:cxnChg>
        <pc:cxnChg chg="add mod">
          <ac:chgData name="Al Brooks" userId="34fc579134f071c1" providerId="LiveId" clId="{3B6C6D26-C659-4297-B61F-2769045C6DDA}" dt="2021-05-18T21:23:40.680" v="9742"/>
          <ac:cxnSpMkLst>
            <pc:docMk/>
            <pc:sldMk cId="2810217642" sldId="7230"/>
            <ac:cxnSpMk id="164" creationId="{C06C7598-9155-47EF-9734-CD13491A846F}"/>
          </ac:cxnSpMkLst>
        </pc:cxnChg>
      </pc:sldChg>
    </pc:docChg>
  </pc:docChgLst>
  <pc:docChgLst>
    <pc:chgData name="Al Brooks" userId="34fc579134f071c1" providerId="LiveId" clId="{4351E7AB-C66E-497C-BA1A-C4F87C0EA050}"/>
    <pc:docChg chg="undo custSel addSld delSld modSld sldOrd modSection">
      <pc:chgData name="Al Brooks" userId="34fc579134f071c1" providerId="LiveId" clId="{4351E7AB-C66E-497C-BA1A-C4F87C0EA050}" dt="2021-02-25T13:29:50.559" v="16119" actId="20577"/>
      <pc:docMkLst>
        <pc:docMk/>
      </pc:docMkLst>
      <pc:sldChg chg="modSp mod">
        <pc:chgData name="Al Brooks" userId="34fc579134f071c1" providerId="LiveId" clId="{4351E7AB-C66E-497C-BA1A-C4F87C0EA050}" dt="2021-02-23T13:33:56.991" v="6394" actId="6549"/>
        <pc:sldMkLst>
          <pc:docMk/>
          <pc:sldMk cId="2472390223" sldId="969"/>
        </pc:sldMkLst>
        <pc:spChg chg="mod">
          <ac:chgData name="Al Brooks" userId="34fc579134f071c1" providerId="LiveId" clId="{4351E7AB-C66E-497C-BA1A-C4F87C0EA050}" dt="2021-02-23T13:33:56.991" v="6394" actId="6549"/>
          <ac:spMkLst>
            <pc:docMk/>
            <pc:sldMk cId="2472390223" sldId="969"/>
            <ac:spMk id="61" creationId="{00000000-0000-0000-0000-000000000000}"/>
          </ac:spMkLst>
        </pc:spChg>
      </pc:sldChg>
      <pc:sldChg chg="addSp delSp modSp mod">
        <pc:chgData name="Al Brooks" userId="34fc579134f071c1" providerId="LiveId" clId="{4351E7AB-C66E-497C-BA1A-C4F87C0EA050}" dt="2021-02-19T22:10:19.650" v="2311" actId="6549"/>
        <pc:sldMkLst>
          <pc:docMk/>
          <pc:sldMk cId="3700525309" sldId="2044"/>
        </pc:sldMkLst>
        <pc:spChg chg="mod">
          <ac:chgData name="Al Brooks" userId="34fc579134f071c1" providerId="LiveId" clId="{4351E7AB-C66E-497C-BA1A-C4F87C0EA050}" dt="2021-02-19T22:10:19.650" v="2311" actId="6549"/>
          <ac:spMkLst>
            <pc:docMk/>
            <pc:sldMk cId="3700525309" sldId="2044"/>
            <ac:spMk id="9" creationId="{EE3DBA20-43CB-4AC6-BCB4-4D345B3E499E}"/>
          </ac:spMkLst>
        </pc:spChg>
        <pc:picChg chg="add del mod">
          <ac:chgData name="Al Brooks" userId="34fc579134f071c1" providerId="LiveId" clId="{4351E7AB-C66E-497C-BA1A-C4F87C0EA050}" dt="2021-02-19T22:08:40.544" v="2193" actId="478"/>
          <ac:picMkLst>
            <pc:docMk/>
            <pc:sldMk cId="3700525309" sldId="2044"/>
            <ac:picMk id="3" creationId="{0040D0C8-5CD4-443E-A808-547A30EBB5BA}"/>
          </ac:picMkLst>
        </pc:picChg>
        <pc:picChg chg="add mod">
          <ac:chgData name="Al Brooks" userId="34fc579134f071c1" providerId="LiveId" clId="{4351E7AB-C66E-497C-BA1A-C4F87C0EA050}" dt="2021-02-19T22:08:50.416" v="2197" actId="14100"/>
          <ac:picMkLst>
            <pc:docMk/>
            <pc:sldMk cId="3700525309" sldId="2044"/>
            <ac:picMk id="6" creationId="{C3FF6EEA-1A5C-4394-9B95-28AE850FEA09}"/>
          </ac:picMkLst>
        </pc:picChg>
        <pc:picChg chg="del">
          <ac:chgData name="Al Brooks" userId="34fc579134f071c1" providerId="LiveId" clId="{4351E7AB-C66E-497C-BA1A-C4F87C0EA050}" dt="2021-02-19T22:06:12.852" v="2096" actId="478"/>
          <ac:picMkLst>
            <pc:docMk/>
            <pc:sldMk cId="3700525309" sldId="2044"/>
            <ac:picMk id="7" creationId="{667E0202-FB41-4967-9BE9-41F9CBD34C00}"/>
          </ac:picMkLst>
        </pc:picChg>
      </pc:sldChg>
      <pc:sldChg chg="del ord">
        <pc:chgData name="Al Brooks" userId="34fc579134f071c1" providerId="LiveId" clId="{4351E7AB-C66E-497C-BA1A-C4F87C0EA050}" dt="2021-02-22T21:59:38.842" v="5025" actId="47"/>
        <pc:sldMkLst>
          <pc:docMk/>
          <pc:sldMk cId="2137005029" sldId="3360"/>
        </pc:sldMkLst>
      </pc:sldChg>
      <pc:sldChg chg="addSp delSp modSp mod">
        <pc:chgData name="Al Brooks" userId="34fc579134f071c1" providerId="LiveId" clId="{4351E7AB-C66E-497C-BA1A-C4F87C0EA050}" dt="2021-02-19T22:19:29.107" v="2494" actId="108"/>
        <pc:sldMkLst>
          <pc:docMk/>
          <pc:sldMk cId="710350263" sldId="6542"/>
        </pc:sldMkLst>
        <pc:spChg chg="mod">
          <ac:chgData name="Al Brooks" userId="34fc579134f071c1" providerId="LiveId" clId="{4351E7AB-C66E-497C-BA1A-C4F87C0EA050}" dt="2021-02-19T22:18:42.471" v="2457" actId="113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9T22:19:29.107" v="2494" actId="108"/>
          <ac:spMkLst>
            <pc:docMk/>
            <pc:sldMk cId="710350263" sldId="6542"/>
            <ac:spMk id="7" creationId="{06ABEF3B-ABC1-4B76-8DC9-9BED300F1E4A}"/>
          </ac:spMkLst>
        </pc:spChg>
        <pc:picChg chg="add mod ord">
          <ac:chgData name="Al Brooks" userId="34fc579134f071c1" providerId="LiveId" clId="{4351E7AB-C66E-497C-BA1A-C4F87C0EA050}" dt="2021-02-19T22:17:15.923" v="2344" actId="167"/>
          <ac:picMkLst>
            <pc:docMk/>
            <pc:sldMk cId="710350263" sldId="6542"/>
            <ac:picMk id="3" creationId="{C63DAFFC-6D6C-4A0A-AE06-CE431BA5C574}"/>
          </ac:picMkLst>
        </pc:picChg>
        <pc:picChg chg="del mod">
          <ac:chgData name="Al Brooks" userId="34fc579134f071c1" providerId="LiveId" clId="{4351E7AB-C66E-497C-BA1A-C4F87C0EA050}" dt="2021-02-19T22:17:03.347" v="2339" actId="478"/>
          <ac:picMkLst>
            <pc:docMk/>
            <pc:sldMk cId="710350263" sldId="6542"/>
            <ac:picMk id="6" creationId="{A229D5EA-E3B9-43AA-83BC-B4F0080E2706}"/>
          </ac:picMkLst>
        </pc:picChg>
      </pc:sldChg>
      <pc:sldChg chg="addSp delSp modSp mod">
        <pc:chgData name="Al Brooks" userId="34fc579134f071c1" providerId="LiveId" clId="{4351E7AB-C66E-497C-BA1A-C4F87C0EA050}" dt="2021-02-19T22:12:42.385" v="2333" actId="1035"/>
        <pc:sldMkLst>
          <pc:docMk/>
          <pc:sldMk cId="2915896299" sldId="6598"/>
        </pc:sldMkLst>
        <pc:picChg chg="add mod ord">
          <ac:chgData name="Al Brooks" userId="34fc579134f071c1" providerId="LiveId" clId="{4351E7AB-C66E-497C-BA1A-C4F87C0EA050}" dt="2021-02-19T22:12:42.385" v="2333" actId="1035"/>
          <ac:picMkLst>
            <pc:docMk/>
            <pc:sldMk cId="2915896299" sldId="6598"/>
            <ac:picMk id="3" creationId="{8A17825B-8FC6-4933-92FF-859244DDBED9}"/>
          </ac:picMkLst>
        </pc:picChg>
        <pc:picChg chg="del">
          <ac:chgData name="Al Brooks" userId="34fc579134f071c1" providerId="LiveId" clId="{4351E7AB-C66E-497C-BA1A-C4F87C0EA050}" dt="2021-02-19T22:12:13.112" v="2312" actId="478"/>
          <ac:picMkLst>
            <pc:docMk/>
            <pc:sldMk cId="2915896299" sldId="6598"/>
            <ac:picMk id="9" creationId="{D03DC492-7413-4556-9A95-7960D0CA63D6}"/>
          </ac:picMkLst>
        </pc:picChg>
      </pc:sldChg>
      <pc:sldChg chg="addSp delSp modSp add del mod">
        <pc:chgData name="Al Brooks" userId="34fc579134f071c1" providerId="LiveId" clId="{4351E7AB-C66E-497C-BA1A-C4F87C0EA050}" dt="2021-02-23T15:58:32.514" v="7762" actId="2696"/>
        <pc:sldMkLst>
          <pc:docMk/>
          <pc:sldMk cId="1146170569" sldId="6638"/>
        </pc:sldMkLst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4" creationId="{1C721618-DB39-46C3-8C01-3DFF35CEBE5A}"/>
          </ac:spMkLst>
        </pc:spChg>
        <pc:spChg chg="mod">
          <ac:chgData name="Al Brooks" userId="34fc579134f071c1" providerId="LiveId" clId="{4351E7AB-C66E-497C-BA1A-C4F87C0EA050}" dt="2021-02-23T15:37:50.595" v="6437" actId="113"/>
          <ac:spMkLst>
            <pc:docMk/>
            <pc:sldMk cId="1146170569" sldId="6638"/>
            <ac:spMk id="5" creationId="{00000000-0000-0000-0000-000000000000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21" creationId="{D800B438-E78B-4C04-8812-E548DC25F1FB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25" creationId="{D23FD2EE-2610-43BD-9DDD-03BFE3EA78B4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26" creationId="{4C8DE8FE-F481-416D-92E6-83933D6A67AA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27" creationId="{2BCEF3FD-5537-42AE-9679-37046449AD0F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28" creationId="{01A8A77B-551A-4329-B29F-2A4C41F3E665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29" creationId="{7B2CD769-BDC1-4DEC-B157-0870C496F4F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0" creationId="{0E7047C7-79D6-485B-BE80-54D08AFC0448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1" creationId="{8D7C6AB5-8838-4239-833B-8BD066672C06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2" creationId="{7AD7B576-BF6F-448A-AC0D-38709BA80D62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3" creationId="{2D0F415D-CF90-4A9A-8B53-6E0E269A5762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4" creationId="{CABB2415-0C61-44D2-ACD1-C3AA428EDD6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6" creationId="{4E9C8142-82AE-48E7-BCF2-51EE2ED78856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37" creationId="{2C7E9199-5EB4-4F0D-BB86-9957E50CC70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43" creationId="{FEC97229-C143-469D-A42D-BCCA3038E31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44" creationId="{60D1EF69-E7D6-4CAB-B2CB-A9D8731AAD16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80" creationId="{11F2A59E-44F4-4460-BAC1-F4761F9EC414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81" creationId="{12B13E27-5F35-4398-A875-95A8934C7DCD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82" creationId="{0436EAA6-D51A-464B-8527-5A5115E1C79B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83" creationId="{5C576789-DB00-4DBC-822A-A806042265FF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84" creationId="{7632C765-1A06-4CBB-8336-AF1BF8165B11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87" creationId="{B2F8F5EC-9F74-42BB-8891-2233CE5EF892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88" creationId="{5AFCC680-E84C-4677-9BE1-E29595B7BC27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89" creationId="{6296F95A-F824-4458-8265-9A162CD2291C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0" creationId="{ECD3CE7F-4BF5-401C-BE14-ED2B8D18CF68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1" creationId="{1FF00EED-7583-4F6E-BE03-FB12B6E7F61E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2" creationId="{DFCF293C-AE97-4BC5-B975-7FA1FC7086A4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3" creationId="{2E27617D-5A57-4C72-AA3F-405CA0BFB488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4" creationId="{0391BCC7-FFDD-4F29-A946-292A594F9FB2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5" creationId="{4E710CD7-6F75-4C19-9073-A136F8B8D652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6" creationId="{B4C3C1BD-072E-45ED-8A63-8C0EE1A1904F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97" creationId="{A80EC4A3-B8F4-476C-8414-0E73D3C0EF9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99" creationId="{7C7DDA2A-CBCC-45E3-AD67-61B83C8C50F1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100" creationId="{BCC04264-E831-4DBD-A147-C3EF0610D9C2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101" creationId="{B0039B1C-A83C-4186-B7F2-0FAA11AC3065}"/>
          </ac:spMkLst>
        </pc:spChg>
        <pc:spChg chg="del">
          <ac:chgData name="Al Brooks" userId="34fc579134f071c1" providerId="LiveId" clId="{4351E7AB-C66E-497C-BA1A-C4F87C0EA050}" dt="2021-02-23T15:37:57.692" v="6439" actId="478"/>
          <ac:spMkLst>
            <pc:docMk/>
            <pc:sldMk cId="1146170569" sldId="6638"/>
            <ac:spMk id="102" creationId="{C5A5D186-11EA-4259-8ACF-2161D70A12D5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103" creationId="{C6F9B33E-5D7E-413B-A9FF-76DDFDB9A1C0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104" creationId="{7639D28E-3F10-4BD5-9942-7BC6CA7498AD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106" creationId="{41397419-E5EE-4F3B-87A0-3386AA66D19F}"/>
          </ac:spMkLst>
        </pc:spChg>
        <pc:spChg chg="add del mod">
          <ac:chgData name="Al Brooks" userId="34fc579134f071c1" providerId="LiveId" clId="{4351E7AB-C66E-497C-BA1A-C4F87C0EA050}" dt="2021-02-23T15:57:53.034" v="7754" actId="478"/>
          <ac:spMkLst>
            <pc:docMk/>
            <pc:sldMk cId="1146170569" sldId="6638"/>
            <ac:spMk id="119" creationId="{6C71B132-30B4-417E-BBC8-ADC78DDF6D4D}"/>
          </ac:spMkLst>
        </pc:spChg>
        <pc:spChg chg="add del mod">
          <ac:chgData name="Al Brooks" userId="34fc579134f071c1" providerId="LiveId" clId="{4351E7AB-C66E-497C-BA1A-C4F87C0EA050}" dt="2021-02-23T15:45:34.986" v="7356" actId="478"/>
          <ac:spMkLst>
            <pc:docMk/>
            <pc:sldMk cId="1146170569" sldId="6638"/>
            <ac:spMk id="120" creationId="{C6CF9DCD-6D65-475C-A4BE-A06F97FA5F2C}"/>
          </ac:spMkLst>
        </pc:spChg>
        <pc:spChg chg="add mod">
          <ac:chgData name="Al Brooks" userId="34fc579134f071c1" providerId="LiveId" clId="{4351E7AB-C66E-497C-BA1A-C4F87C0EA050}" dt="2021-02-23T15:57:36.077" v="7753" actId="108"/>
          <ac:spMkLst>
            <pc:docMk/>
            <pc:sldMk cId="1146170569" sldId="6638"/>
            <ac:spMk id="121" creationId="{FC520D9A-0C83-4CB5-96C0-B299D4AF15A9}"/>
          </ac:spMkLst>
        </pc:spChg>
        <pc:spChg chg="add mod">
          <ac:chgData name="Al Brooks" userId="34fc579134f071c1" providerId="LiveId" clId="{4351E7AB-C66E-497C-BA1A-C4F87C0EA050}" dt="2021-02-23T15:52:15.379" v="7513" actId="20577"/>
          <ac:spMkLst>
            <pc:docMk/>
            <pc:sldMk cId="1146170569" sldId="6638"/>
            <ac:spMk id="122" creationId="{6F96CDB0-B5DD-4DFA-A6CC-FCED88B1B336}"/>
          </ac:spMkLst>
        </pc:spChg>
        <pc:spChg chg="add mod">
          <ac:chgData name="Al Brooks" userId="34fc579134f071c1" providerId="LiveId" clId="{4351E7AB-C66E-497C-BA1A-C4F87C0EA050}" dt="2021-02-23T15:54:11.895" v="7644" actId="14100"/>
          <ac:spMkLst>
            <pc:docMk/>
            <pc:sldMk cId="1146170569" sldId="6638"/>
            <ac:spMk id="123" creationId="{45BA5248-E2F5-4A5B-9C02-D61ACED8C5FF}"/>
          </ac:spMkLst>
        </pc:spChg>
        <pc:spChg chg="add mod">
          <ac:chgData name="Al Brooks" userId="34fc579134f071c1" providerId="LiveId" clId="{4351E7AB-C66E-497C-BA1A-C4F87C0EA050}" dt="2021-02-23T15:54:20.446" v="7646" actId="1076"/>
          <ac:spMkLst>
            <pc:docMk/>
            <pc:sldMk cId="1146170569" sldId="6638"/>
            <ac:spMk id="124" creationId="{ABBA845E-DE15-4BAB-9C40-FF9C17978754}"/>
          </ac:spMkLst>
        </pc:spChg>
        <pc:spChg chg="add mod">
          <ac:chgData name="Al Brooks" userId="34fc579134f071c1" providerId="LiveId" clId="{4351E7AB-C66E-497C-BA1A-C4F87C0EA050}" dt="2021-02-23T15:54:31.153" v="7648" actId="1076"/>
          <ac:spMkLst>
            <pc:docMk/>
            <pc:sldMk cId="1146170569" sldId="6638"/>
            <ac:spMk id="125" creationId="{9EA85803-7434-482A-ACEB-0BF06749F238}"/>
          </ac:spMkLst>
        </pc:spChg>
        <pc:spChg chg="add del mod">
          <ac:chgData name="Al Brooks" userId="34fc579134f071c1" providerId="LiveId" clId="{4351E7AB-C66E-497C-BA1A-C4F87C0EA050}" dt="2021-02-23T15:55:04.300" v="7656" actId="478"/>
          <ac:spMkLst>
            <pc:docMk/>
            <pc:sldMk cId="1146170569" sldId="6638"/>
            <ac:spMk id="131" creationId="{B1483849-76C0-40E6-81FA-DF20740841C2}"/>
          </ac:spMkLst>
        </pc:spChg>
        <pc:spChg chg="add mod">
          <ac:chgData name="Al Brooks" userId="34fc579134f071c1" providerId="LiveId" clId="{4351E7AB-C66E-497C-BA1A-C4F87C0EA050}" dt="2021-02-23T15:55:51.717" v="7740" actId="1076"/>
          <ac:spMkLst>
            <pc:docMk/>
            <pc:sldMk cId="1146170569" sldId="6638"/>
            <ac:spMk id="132" creationId="{17D6D2F5-9201-461F-B172-7A199D751BCD}"/>
          </ac:spMkLst>
        </pc:spChg>
        <pc:spChg chg="add mod ord">
          <ac:chgData name="Al Brooks" userId="34fc579134f071c1" providerId="LiveId" clId="{4351E7AB-C66E-497C-BA1A-C4F87C0EA050}" dt="2021-02-23T15:58:26.227" v="7761" actId="167"/>
          <ac:spMkLst>
            <pc:docMk/>
            <pc:sldMk cId="1146170569" sldId="6638"/>
            <ac:spMk id="134" creationId="{3D08DBD1-728E-4DE2-BDD0-BBADD96B8DF5}"/>
          </ac:spMkLst>
        </pc:spChg>
        <pc:picChg chg="del">
          <ac:chgData name="Al Brooks" userId="34fc579134f071c1" providerId="LiveId" clId="{4351E7AB-C66E-497C-BA1A-C4F87C0EA050}" dt="2021-02-23T15:37:53.391" v="6438" actId="478"/>
          <ac:picMkLst>
            <pc:docMk/>
            <pc:sldMk cId="1146170569" sldId="6638"/>
            <ac:picMk id="2" creationId="{6B97EED6-3487-46E9-BBE5-1F65E9B79503}"/>
          </ac:picMkLst>
        </pc:picChg>
        <pc:picChg chg="add mod modCrop">
          <ac:chgData name="Al Brooks" userId="34fc579134f071c1" providerId="LiveId" clId="{4351E7AB-C66E-497C-BA1A-C4F87C0EA050}" dt="2021-02-23T15:49:41.971" v="7505" actId="1038"/>
          <ac:picMkLst>
            <pc:docMk/>
            <pc:sldMk cId="1146170569" sldId="6638"/>
            <ac:picMk id="6" creationId="{DF1BF852-6369-44D9-9217-2D84FB9DA4D6}"/>
          </ac:picMkLst>
        </pc:picChg>
        <pc:picChg chg="add del">
          <ac:chgData name="Al Brooks" userId="34fc579134f071c1" providerId="LiveId" clId="{4351E7AB-C66E-497C-BA1A-C4F87C0EA050}" dt="2021-02-23T15:58:05.951" v="7757" actId="22"/>
          <ac:picMkLst>
            <pc:docMk/>
            <pc:sldMk cId="1146170569" sldId="6638"/>
            <ac:picMk id="11" creationId="{D86FB27C-2754-4BB2-ACF4-F804737FBB23}"/>
          </ac:picMkLst>
        </pc:pic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35" creationId="{155EAF58-7CD2-4112-98BB-A7B2B0037016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38" creationId="{F0814278-262C-4485-8FE3-E467E478499E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39" creationId="{CFB47C7D-60A7-42AE-B295-A299CCC70EC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0" creationId="{2E104D2F-CBC2-48FE-B69B-0DFC5C6C00B0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1" creationId="{EC877683-9198-45EB-BD0E-656D913BE89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2" creationId="{74E168AD-FE9F-4F1E-AE21-05300480D366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5" creationId="{FB4AB9EF-59F4-4206-90A0-647D0BFD3AF9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6" creationId="{B0A6B594-7561-4A0A-AA8A-9D1743EDEA75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7" creationId="{6EEB4C25-8919-475A-B073-42262DF683BE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8" creationId="{EB1959B4-CE90-414A-B6E9-3B29F8948380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49" creationId="{A0D80921-A40E-4AD8-A9DA-65AF4033AC3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0" creationId="{2114D80C-1346-4B54-BB10-394A437C894D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1" creationId="{66E9D114-6711-45F5-AF6A-19953F3B103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2" creationId="{06B26187-4A78-4B4F-A259-22EAD4B55253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3" creationId="{CFB58E90-16BA-49FA-BCC3-62F78538096F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4" creationId="{DEB3B422-E5CD-4391-ADE0-735A4851E403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5" creationId="{A428842C-B5A6-4C01-A1C6-A79CF140C3E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6" creationId="{AD309369-7127-42EB-9BF9-D3225BFC6304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7" creationId="{3B2C7C93-5BA5-4215-AFD5-FD721A6C2B5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8" creationId="{0C960E2E-F737-4563-92DE-91296AB4C87F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59" creationId="{CFC1303E-6346-4BAA-A6B7-D28539BFB7B9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0" creationId="{B580BE84-2FC3-4AC1-8833-74CD58A0A6D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1" creationId="{0849100D-4FFF-45AD-BE5A-1EB939FC8F6F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2" creationId="{F4C12F6D-D8C3-4B1C-A129-47AA87C04FE7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3" creationId="{2AF67C2F-A28A-4EC4-90AB-33A26A9B25C9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4" creationId="{46D6EB5B-34E2-423F-BBBE-FDC4C1437A8C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5" creationId="{A7608910-F57F-4562-BF59-52DB51F91CD2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6" creationId="{BD9A6EE9-35EB-442E-B1E4-D48C85E94D9C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7" creationId="{837D3520-FE00-4D89-B898-9B9FA3716342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8" creationId="{639D4ABD-1757-45ED-91BD-DE036EFE6A63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69" creationId="{9297B779-3202-4072-BA98-D71F96C39AF2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1" creationId="{8DD40856-CC48-4544-AA63-311981A063AE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2" creationId="{4B7BE586-6B26-49A1-8C49-32D15530C265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3" creationId="{999F354C-3169-4239-830C-9323A35ACE2F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4" creationId="{5D8B0318-4F4A-467A-8A45-6E9AEDCA1B92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5" creationId="{1A09A076-6CAF-42D4-9021-3695D6CC9E2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6" creationId="{6F7D4536-7F52-4DE1-A9CE-709AEC9281EE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7" creationId="{461FC6FB-781A-49CD-9E91-B7A45AF3F25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8" creationId="{91895A16-9D5A-4017-9BB9-948509A26A7F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79" creationId="{BF0B4106-444E-44D5-829A-FB274D9F119B}"/>
          </ac:cxnSpMkLst>
        </pc:cxnChg>
        <pc:cxnChg chg="del">
          <ac:chgData name="Al Brooks" userId="34fc579134f071c1" providerId="LiveId" clId="{4351E7AB-C66E-497C-BA1A-C4F87C0EA050}" dt="2021-02-23T15:37:57.692" v="6439" actId="478"/>
          <ac:cxnSpMkLst>
            <pc:docMk/>
            <pc:sldMk cId="1146170569" sldId="6638"/>
            <ac:cxnSpMk id="85" creationId="{C9A8D404-2131-49BF-ADE9-105165B1C510}"/>
          </ac:cxnSpMkLst>
        </pc:cxnChg>
        <pc:cxnChg chg="del">
          <ac:chgData name="Al Brooks" userId="34fc579134f071c1" providerId="LiveId" clId="{4351E7AB-C66E-497C-BA1A-C4F87C0EA050}" dt="2021-02-23T15:37:57.692" v="6439" actId="478"/>
          <ac:cxnSpMkLst>
            <pc:docMk/>
            <pc:sldMk cId="1146170569" sldId="6638"/>
            <ac:cxnSpMk id="86" creationId="{08245EE9-3FED-4C72-A0D9-8C916C1E650B}"/>
          </ac:cxnSpMkLst>
        </pc:cxnChg>
        <pc:cxnChg chg="del">
          <ac:chgData name="Al Brooks" userId="34fc579134f071c1" providerId="LiveId" clId="{4351E7AB-C66E-497C-BA1A-C4F87C0EA050}" dt="2021-02-23T15:37:57.692" v="6439" actId="478"/>
          <ac:cxnSpMkLst>
            <pc:docMk/>
            <pc:sldMk cId="1146170569" sldId="6638"/>
            <ac:cxnSpMk id="98" creationId="{A6D0DAE9-C95B-4718-B263-386A9D8A0FAC}"/>
          </ac:cxnSpMkLst>
        </pc:cxnChg>
        <pc:cxnChg chg="del">
          <ac:chgData name="Al Brooks" userId="34fc579134f071c1" providerId="LiveId" clId="{4351E7AB-C66E-497C-BA1A-C4F87C0EA050}" dt="2021-02-23T15:37:57.692" v="6439" actId="478"/>
          <ac:cxnSpMkLst>
            <pc:docMk/>
            <pc:sldMk cId="1146170569" sldId="6638"/>
            <ac:cxnSpMk id="105" creationId="{66D07644-C7AF-43D8-AC4A-3CE36FEBDDE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07" creationId="{5BE6F3B5-9AD1-4F63-9F00-99A613F50FC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08" creationId="{C1572595-CDE7-41AD-8001-ED2E9A2B118D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09" creationId="{0B9DCDBD-508B-4F6F-9BAE-FB55AE6591C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0" creationId="{66A162D0-90D9-41DE-890B-746C8EC9BFA0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1" creationId="{91E20112-4B7B-49E4-9790-43A672986994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2" creationId="{7A343DAA-012A-4065-9CD2-765892505B48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3" creationId="{7D5F2A34-B570-4726-BB3B-032968C1BB4A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4" creationId="{B9C88A98-8B9E-40FC-9657-602CFE8D421C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5" creationId="{A215948F-9044-480B-AD7C-33867EE42E71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6" creationId="{CB8F342F-400A-4B11-A97F-9283D97E70C3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7" creationId="{40AF2F21-0D1A-44A0-813B-6D69AB4B7D50}"/>
          </ac:cxnSpMkLst>
        </pc:cxnChg>
        <pc:cxnChg chg="add del mod">
          <ac:chgData name="Al Brooks" userId="34fc579134f071c1" providerId="LiveId" clId="{4351E7AB-C66E-497C-BA1A-C4F87C0EA050}" dt="2021-02-23T15:57:53.034" v="7754" actId="478"/>
          <ac:cxnSpMkLst>
            <pc:docMk/>
            <pc:sldMk cId="1146170569" sldId="6638"/>
            <ac:cxnSpMk id="118" creationId="{C8FEF369-B61A-4751-9E8D-D2F8885476BA}"/>
          </ac:cxnSpMkLst>
        </pc:cxnChg>
        <pc:cxnChg chg="add mod">
          <ac:chgData name="Al Brooks" userId="34fc579134f071c1" providerId="LiveId" clId="{4351E7AB-C66E-497C-BA1A-C4F87C0EA050}" dt="2021-02-23T15:54:09.039" v="7643" actId="1076"/>
          <ac:cxnSpMkLst>
            <pc:docMk/>
            <pc:sldMk cId="1146170569" sldId="6638"/>
            <ac:cxnSpMk id="126" creationId="{7B7500A7-B905-46DF-A239-283205C6232B}"/>
          </ac:cxnSpMkLst>
        </pc:cxnChg>
        <pc:cxnChg chg="add mod">
          <ac:chgData name="Al Brooks" userId="34fc579134f071c1" providerId="LiveId" clId="{4351E7AB-C66E-497C-BA1A-C4F87C0EA050}" dt="2021-02-23T15:55:01.288" v="7655" actId="1076"/>
          <ac:cxnSpMkLst>
            <pc:docMk/>
            <pc:sldMk cId="1146170569" sldId="6638"/>
            <ac:cxnSpMk id="127" creationId="{AED8BA30-CB35-4F00-9876-77A9B7FF315A}"/>
          </ac:cxnSpMkLst>
        </pc:cxnChg>
        <pc:cxnChg chg="add mod">
          <ac:chgData name="Al Brooks" userId="34fc579134f071c1" providerId="LiveId" clId="{4351E7AB-C66E-497C-BA1A-C4F87C0EA050}" dt="2021-02-23T15:52:26.153" v="7515" actId="14100"/>
          <ac:cxnSpMkLst>
            <pc:docMk/>
            <pc:sldMk cId="1146170569" sldId="6638"/>
            <ac:cxnSpMk id="128" creationId="{5B10CCCC-E389-4734-ADE0-A871DA176C81}"/>
          </ac:cxnSpMkLst>
        </pc:cxnChg>
        <pc:cxnChg chg="add mod">
          <ac:chgData name="Al Brooks" userId="34fc579134f071c1" providerId="LiveId" clId="{4351E7AB-C66E-497C-BA1A-C4F87C0EA050}" dt="2021-02-23T15:54:26.823" v="7647" actId="571"/>
          <ac:cxnSpMkLst>
            <pc:docMk/>
            <pc:sldMk cId="1146170569" sldId="6638"/>
            <ac:cxnSpMk id="129" creationId="{A9580309-BB7A-4F88-BC83-C4721D4A8E80}"/>
          </ac:cxnSpMkLst>
        </pc:cxnChg>
        <pc:cxnChg chg="add del mod">
          <ac:chgData name="Al Brooks" userId="34fc579134f071c1" providerId="LiveId" clId="{4351E7AB-C66E-497C-BA1A-C4F87C0EA050}" dt="2021-02-23T15:54:45.806" v="7651" actId="478"/>
          <ac:cxnSpMkLst>
            <pc:docMk/>
            <pc:sldMk cId="1146170569" sldId="6638"/>
            <ac:cxnSpMk id="130" creationId="{8A20C4D4-1D87-4458-85F2-4A87C29DF83E}"/>
          </ac:cxnSpMkLst>
        </pc:cxnChg>
        <pc:cxnChg chg="add mod">
          <ac:chgData name="Al Brooks" userId="34fc579134f071c1" providerId="LiveId" clId="{4351E7AB-C66E-497C-BA1A-C4F87C0EA050}" dt="2021-02-23T15:55:59.800" v="7742" actId="14100"/>
          <ac:cxnSpMkLst>
            <pc:docMk/>
            <pc:sldMk cId="1146170569" sldId="6638"/>
            <ac:cxnSpMk id="133" creationId="{15FDA188-DCC0-4CEA-B535-FDE0C4DFEAB0}"/>
          </ac:cxnSpMkLst>
        </pc:cxnChg>
      </pc:sldChg>
      <pc:sldChg chg="addSp delSp modSp mod">
        <pc:chgData name="Al Brooks" userId="34fc579134f071c1" providerId="LiveId" clId="{4351E7AB-C66E-497C-BA1A-C4F87C0EA050}" dt="2021-02-19T22:14:55.454" v="2337" actId="1076"/>
        <pc:sldMkLst>
          <pc:docMk/>
          <pc:sldMk cId="1350758701" sldId="6744"/>
        </pc:sldMkLst>
        <pc:picChg chg="add mod">
          <ac:chgData name="Al Brooks" userId="34fc579134f071c1" providerId="LiveId" clId="{4351E7AB-C66E-497C-BA1A-C4F87C0EA050}" dt="2021-02-19T22:14:55.454" v="2337" actId="1076"/>
          <ac:picMkLst>
            <pc:docMk/>
            <pc:sldMk cId="1350758701" sldId="6744"/>
            <ac:picMk id="4" creationId="{D542F747-1CA5-4D85-BDD0-717B89DB6576}"/>
          </ac:picMkLst>
        </pc:picChg>
        <pc:picChg chg="del">
          <ac:chgData name="Al Brooks" userId="34fc579134f071c1" providerId="LiveId" clId="{4351E7AB-C66E-497C-BA1A-C4F87C0EA050}" dt="2021-02-19T22:14:47.456" v="2334" actId="478"/>
          <ac:picMkLst>
            <pc:docMk/>
            <pc:sldMk cId="1350758701" sldId="6744"/>
            <ac:picMk id="7" creationId="{AA878220-AB29-48D8-BA48-2A4001C85A00}"/>
          </ac:picMkLst>
        </pc:picChg>
      </pc:sldChg>
      <pc:sldChg chg="addSp delSp modSp mod">
        <pc:chgData name="Al Brooks" userId="34fc579134f071c1" providerId="LiveId" clId="{4351E7AB-C66E-497C-BA1A-C4F87C0EA050}" dt="2021-02-19T22:25:27.732" v="2582" actId="108"/>
        <pc:sldMkLst>
          <pc:docMk/>
          <pc:sldMk cId="1096977330" sldId="6759"/>
        </pc:sldMkLst>
        <pc:spChg chg="mod">
          <ac:chgData name="Al Brooks" userId="34fc579134f071c1" providerId="LiveId" clId="{4351E7AB-C66E-497C-BA1A-C4F87C0EA050}" dt="2021-02-19T22:23:37.644" v="2531" actId="113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9T22:25:27.732" v="2582" actId="108"/>
          <ac:spMkLst>
            <pc:docMk/>
            <pc:sldMk cId="1096977330" sldId="6759"/>
            <ac:spMk id="7" creationId="{06ABEF3B-ABC1-4B76-8DC9-9BED300F1E4A}"/>
          </ac:spMkLst>
        </pc:spChg>
        <pc:spChg chg="add mod">
          <ac:chgData name="Al Brooks" userId="34fc579134f071c1" providerId="LiveId" clId="{4351E7AB-C66E-497C-BA1A-C4F87C0EA050}" dt="2021-02-19T22:25:11.121" v="2581" actId="14100"/>
          <ac:spMkLst>
            <pc:docMk/>
            <pc:sldMk cId="1096977330" sldId="6759"/>
            <ac:spMk id="83" creationId="{05CAAD41-3A95-42AF-B9DB-AD6B1A83DC36}"/>
          </ac:spMkLst>
        </pc:spChg>
        <pc:spChg chg="del">
          <ac:chgData name="Al Brooks" userId="34fc579134f071c1" providerId="LiveId" clId="{4351E7AB-C66E-497C-BA1A-C4F87C0EA050}" dt="2021-02-19T22:24:41.920" v="2577" actId="478"/>
          <ac:spMkLst>
            <pc:docMk/>
            <pc:sldMk cId="1096977330" sldId="6759"/>
            <ac:spMk id="86" creationId="{C5307299-74B5-46DE-9704-35B75419C7DB}"/>
          </ac:spMkLst>
        </pc:spChg>
        <pc:picChg chg="del mod">
          <ac:chgData name="Al Brooks" userId="34fc579134f071c1" providerId="LiveId" clId="{4351E7AB-C66E-497C-BA1A-C4F87C0EA050}" dt="2021-02-19T22:23:01.019" v="2496" actId="478"/>
          <ac:picMkLst>
            <pc:docMk/>
            <pc:sldMk cId="1096977330" sldId="6759"/>
            <ac:picMk id="3" creationId="{AB911A5A-D4F6-47F6-8A34-55FC1B675242}"/>
          </ac:picMkLst>
        </pc:picChg>
        <pc:picChg chg="add mod ord">
          <ac:chgData name="Al Brooks" userId="34fc579134f071c1" providerId="LiveId" clId="{4351E7AB-C66E-497C-BA1A-C4F87C0EA050}" dt="2021-02-19T22:24:39.377" v="2576" actId="167"/>
          <ac:picMkLst>
            <pc:docMk/>
            <pc:sldMk cId="1096977330" sldId="6759"/>
            <ac:picMk id="4" creationId="{120D3FD2-B687-468E-823E-E170356B58C8}"/>
          </ac:picMkLst>
        </pc:picChg>
      </pc:sldChg>
      <pc:sldChg chg="addSp delSp modSp mod">
        <pc:chgData name="Al Brooks" userId="34fc579134f071c1" providerId="LiveId" clId="{4351E7AB-C66E-497C-BA1A-C4F87C0EA050}" dt="2021-02-25T13:29:50.559" v="16119" actId="20577"/>
        <pc:sldMkLst>
          <pc:docMk/>
          <pc:sldMk cId="117956122" sldId="6818"/>
        </pc:sldMkLst>
        <pc:spChg chg="mod">
          <ac:chgData name="Al Brooks" userId="34fc579134f071c1" providerId="LiveId" clId="{4351E7AB-C66E-497C-BA1A-C4F87C0EA050}" dt="2021-02-25T13:27:57.060" v="15957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5T13:29:50.559" v="16119" actId="20577"/>
          <ac:spMkLst>
            <pc:docMk/>
            <pc:sldMk cId="117956122" sldId="6818"/>
            <ac:spMk id="75" creationId="{4BCC975C-3545-44A0-A1DC-CC099ADBA2A2}"/>
          </ac:spMkLst>
        </pc:spChg>
        <pc:spChg chg="del mod">
          <ac:chgData name="Al Brooks" userId="34fc579134f071c1" providerId="LiveId" clId="{4351E7AB-C66E-497C-BA1A-C4F87C0EA050}" dt="2021-02-22T13:30:12.575" v="4447" actId="478"/>
          <ac:spMkLst>
            <pc:docMk/>
            <pc:sldMk cId="117956122" sldId="6818"/>
            <ac:spMk id="87" creationId="{66C91BF1-1275-4EB0-B1F7-24B872484365}"/>
          </ac:spMkLst>
        </pc:spChg>
        <pc:picChg chg="add del mod">
          <ac:chgData name="Al Brooks" userId="34fc579134f071c1" providerId="LiveId" clId="{4351E7AB-C66E-497C-BA1A-C4F87C0EA050}" dt="2021-02-25T13:25:37.518" v="15712" actId="478"/>
          <ac:picMkLst>
            <pc:docMk/>
            <pc:sldMk cId="117956122" sldId="6818"/>
            <ac:picMk id="3" creationId="{4A0C2994-FFD3-4755-9A5D-DE8DA4D4A1C7}"/>
          </ac:picMkLst>
        </pc:picChg>
        <pc:picChg chg="del">
          <ac:chgData name="Al Brooks" userId="34fc579134f071c1" providerId="LiveId" clId="{4351E7AB-C66E-497C-BA1A-C4F87C0EA050}" dt="2021-02-19T13:32:46.044" v="1107" actId="478"/>
          <ac:picMkLst>
            <pc:docMk/>
            <pc:sldMk cId="117956122" sldId="6818"/>
            <ac:picMk id="3" creationId="{577EDD63-9005-4EEF-B813-BFB9527176F4}"/>
          </ac:picMkLst>
        </pc:picChg>
        <pc:picChg chg="add del mod">
          <ac:chgData name="Al Brooks" userId="34fc579134f071c1" providerId="LiveId" clId="{4351E7AB-C66E-497C-BA1A-C4F87C0EA050}" dt="2021-02-23T13:34:02.970" v="6395" actId="478"/>
          <ac:picMkLst>
            <pc:docMk/>
            <pc:sldMk cId="117956122" sldId="6818"/>
            <ac:picMk id="3" creationId="{7106D4F1-C0A1-4A2F-AA71-D111FAAEF6F9}"/>
          </ac:picMkLst>
        </pc:picChg>
        <pc:picChg chg="add del mod">
          <ac:chgData name="Al Brooks" userId="34fc579134f071c1" providerId="LiveId" clId="{4351E7AB-C66E-497C-BA1A-C4F87C0EA050}" dt="2021-02-24T13:31:03.032" v="13826" actId="478"/>
          <ac:picMkLst>
            <pc:docMk/>
            <pc:sldMk cId="117956122" sldId="6818"/>
            <ac:picMk id="4" creationId="{01C7E94F-D961-45E1-BAB4-8ED1D38D08F9}"/>
          </ac:picMkLst>
        </pc:picChg>
        <pc:picChg chg="add mod ord">
          <ac:chgData name="Al Brooks" userId="34fc579134f071c1" providerId="LiveId" clId="{4351E7AB-C66E-497C-BA1A-C4F87C0EA050}" dt="2021-02-25T13:27:27.741" v="15893" actId="167"/>
          <ac:picMkLst>
            <pc:docMk/>
            <pc:sldMk cId="117956122" sldId="6818"/>
            <ac:picMk id="4" creationId="{21864EC6-2E09-4EFD-8BEB-F29E167E873C}"/>
          </ac:picMkLst>
        </pc:picChg>
        <pc:picChg chg="add del mod ord">
          <ac:chgData name="Al Brooks" userId="34fc579134f071c1" providerId="LiveId" clId="{4351E7AB-C66E-497C-BA1A-C4F87C0EA050}" dt="2021-02-22T13:30:11.350" v="4446" actId="478"/>
          <ac:picMkLst>
            <pc:docMk/>
            <pc:sldMk cId="117956122" sldId="6818"/>
            <ac:picMk id="4" creationId="{AFD333EB-88F6-47BC-A4BE-03CE2B67ED62}"/>
          </ac:picMkLst>
        </pc:picChg>
      </pc:sldChg>
      <pc:sldChg chg="addSp delSp modSp del mod ord">
        <pc:chgData name="Al Brooks" userId="34fc579134f071c1" providerId="LiveId" clId="{4351E7AB-C66E-497C-BA1A-C4F87C0EA050}" dt="2021-02-22T22:00:05.515" v="5034" actId="2696"/>
        <pc:sldMkLst>
          <pc:docMk/>
          <pc:sldMk cId="4220232737" sldId="6855"/>
        </pc:sldMkLst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1:59:47.381" v="5032" actId="20577"/>
          <ac:spMkLst>
            <pc:docMk/>
            <pc:sldMk cId="4220232737" sldId="6855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2T21:54:13.573" v="4896" actId="167"/>
          <ac:spMkLst>
            <pc:docMk/>
            <pc:sldMk cId="4220232737" sldId="6855"/>
            <ac:spMk id="21" creationId="{D800B438-E78B-4C04-8812-E548DC25F1FB}"/>
          </ac:spMkLst>
        </pc:spChg>
        <pc:spChg chg="mod ord">
          <ac:chgData name="Al Brooks" userId="34fc579134f071c1" providerId="LiveId" clId="{4351E7AB-C66E-497C-BA1A-C4F87C0EA050}" dt="2021-02-22T21:54:42.178" v="4903" actId="1076"/>
          <ac:spMkLst>
            <pc:docMk/>
            <pc:sldMk cId="4220232737" sldId="6855"/>
            <ac:spMk id="84" creationId="{C23B94DE-ED0F-4849-9EB0-294B9D489A34}"/>
          </ac:spMkLst>
        </pc:spChg>
        <pc:spChg chg="mod">
          <ac:chgData name="Al Brooks" userId="34fc579134f071c1" providerId="LiveId" clId="{4351E7AB-C66E-497C-BA1A-C4F87C0EA050}" dt="2021-02-22T21:56:57.086" v="4984" actId="14100"/>
          <ac:spMkLst>
            <pc:docMk/>
            <pc:sldMk cId="4220232737" sldId="6855"/>
            <ac:spMk id="85" creationId="{63B421C2-C5FE-4D9D-891D-62617A172C72}"/>
          </ac:spMkLst>
        </pc:spChg>
        <pc:spChg chg="mod">
          <ac:chgData name="Al Brooks" userId="34fc579134f071c1" providerId="LiveId" clId="{4351E7AB-C66E-497C-BA1A-C4F87C0EA050}" dt="2021-02-22T21:55:49.097" v="4918" actId="1076"/>
          <ac:spMkLst>
            <pc:docMk/>
            <pc:sldMk cId="4220232737" sldId="6855"/>
            <ac:spMk id="86" creationId="{14B5F38F-BF80-4DF3-8BFA-B78D91F9A6B8}"/>
          </ac:spMkLst>
        </pc:spChg>
        <pc:spChg chg="mod">
          <ac:chgData name="Al Brooks" userId="34fc579134f071c1" providerId="LiveId" clId="{4351E7AB-C66E-497C-BA1A-C4F87C0EA050}" dt="2021-02-22T21:59:09.175" v="5017" actId="20577"/>
          <ac:spMkLst>
            <pc:docMk/>
            <pc:sldMk cId="4220232737" sldId="6855"/>
            <ac:spMk id="88" creationId="{46568C85-BE0B-40C0-B7F0-C2007E15B94B}"/>
          </ac:spMkLst>
        </pc:spChg>
        <pc:spChg chg="mod">
          <ac:chgData name="Al Brooks" userId="34fc579134f071c1" providerId="LiveId" clId="{4351E7AB-C66E-497C-BA1A-C4F87C0EA050}" dt="2021-02-22T21:59:27.543" v="5024" actId="20577"/>
          <ac:spMkLst>
            <pc:docMk/>
            <pc:sldMk cId="4220232737" sldId="6855"/>
            <ac:spMk id="92" creationId="{2AA7DD55-78B6-47BE-B713-CBDA0A2495A3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1:59:57.842" v="5033" actId="478"/>
          <ac:spMkLst>
            <pc:docMk/>
            <pc:sldMk cId="4220232737" sldId="6855"/>
            <ac:spMk id="232" creationId="{819AFA96-EEDE-4161-BAAB-3CEFDF1596C7}"/>
          </ac:spMkLst>
        </pc:spChg>
        <pc:picChg chg="mod">
          <ac:chgData name="Al Brooks" userId="34fc579134f071c1" providerId="LiveId" clId="{4351E7AB-C66E-497C-BA1A-C4F87C0EA050}" dt="2021-02-22T21:53:22.361" v="4890" actId="14100"/>
          <ac:picMkLst>
            <pc:docMk/>
            <pc:sldMk cId="4220232737" sldId="6855"/>
            <ac:picMk id="4" creationId="{F646379F-DA73-45AF-A4A0-EB08D3C36D67}"/>
          </ac:picMkLst>
        </pc:picChg>
        <pc:picChg chg="add mod ord modCrop">
          <ac:chgData name="Al Brooks" userId="34fc579134f071c1" providerId="LiveId" clId="{4351E7AB-C66E-497C-BA1A-C4F87C0EA050}" dt="2021-02-22T21:58:42.633" v="5012" actId="1076"/>
          <ac:picMkLst>
            <pc:docMk/>
            <pc:sldMk cId="4220232737" sldId="6855"/>
            <ac:picMk id="6" creationId="{4321BDF6-4C08-44E6-9CBE-02F7476D6FD1}"/>
          </ac:picMkLst>
        </pc:picChg>
        <pc:picChg chg="add del mod">
          <ac:chgData name="Al Brooks" userId="34fc579134f071c1" providerId="LiveId" clId="{4351E7AB-C66E-497C-BA1A-C4F87C0EA050}" dt="2021-02-22T21:56:44.472" v="4980" actId="478"/>
          <ac:picMkLst>
            <pc:docMk/>
            <pc:sldMk cId="4220232737" sldId="6855"/>
            <ac:picMk id="99" creationId="{A659E307-DA82-4133-AECC-46D81E57AF1C}"/>
          </ac:picMkLst>
        </pc:picChg>
        <pc:cxnChg chg="mod">
          <ac:chgData name="Al Brooks" userId="34fc579134f071c1" providerId="LiveId" clId="{4351E7AB-C66E-497C-BA1A-C4F87C0EA050}" dt="2021-02-22T20:59:26.517" v="4573" actId="1076"/>
          <ac:cxnSpMkLst>
            <pc:docMk/>
            <pc:sldMk cId="4220232737" sldId="6855"/>
            <ac:cxnSpMk id="89" creationId="{2D4D3173-128B-469D-921A-4B26DC0B2350}"/>
          </ac:cxnSpMkLst>
        </pc:cxnChg>
        <pc:cxnChg chg="mod">
          <ac:chgData name="Al Brooks" userId="34fc579134f071c1" providerId="LiveId" clId="{4351E7AB-C66E-497C-BA1A-C4F87C0EA050}" dt="2021-02-22T21:57:42.114" v="4995" actId="1076"/>
          <ac:cxnSpMkLst>
            <pc:docMk/>
            <pc:sldMk cId="4220232737" sldId="6855"/>
            <ac:cxnSpMk id="91" creationId="{AF6DD50F-F1C6-4E99-978D-90C98309B237}"/>
          </ac:cxnSpMkLst>
        </pc:cxnChg>
        <pc:cxnChg chg="add mod">
          <ac:chgData name="Al Brooks" userId="34fc579134f071c1" providerId="LiveId" clId="{4351E7AB-C66E-497C-BA1A-C4F87C0EA050}" dt="2021-02-22T21:57:05.180" v="4985" actId="1076"/>
          <ac:cxnSpMkLst>
            <pc:docMk/>
            <pc:sldMk cId="4220232737" sldId="6855"/>
            <ac:cxnSpMk id="95" creationId="{F0E60B64-5574-4C42-A460-30CACAC76E92}"/>
          </ac:cxnSpMkLst>
        </pc:cxnChg>
        <pc:cxnChg chg="add mod">
          <ac:chgData name="Al Brooks" userId="34fc579134f071c1" providerId="LiveId" clId="{4351E7AB-C66E-497C-BA1A-C4F87C0EA050}" dt="2021-02-22T21:55:24.728" v="4913" actId="14100"/>
          <ac:cxnSpMkLst>
            <pc:docMk/>
            <pc:sldMk cId="4220232737" sldId="6855"/>
            <ac:cxnSpMk id="96" creationId="{CBFF9115-7F49-4FBA-B135-D83C9EEE5BE9}"/>
          </ac:cxnSpMkLst>
        </pc:cxnChg>
        <pc:cxnChg chg="add mod">
          <ac:chgData name="Al Brooks" userId="34fc579134f071c1" providerId="LiveId" clId="{4351E7AB-C66E-497C-BA1A-C4F87C0EA050}" dt="2021-02-22T21:57:37.946" v="4994" actId="14100"/>
          <ac:cxnSpMkLst>
            <pc:docMk/>
            <pc:sldMk cId="4220232737" sldId="6855"/>
            <ac:cxnSpMk id="98" creationId="{AB82825E-24C1-4CC3-916B-D69DE1E721DC}"/>
          </ac:cxnSpMkLst>
        </pc:cxnChg>
        <pc:cxnChg chg="add del mod">
          <ac:chgData name="Al Brooks" userId="34fc579134f071c1" providerId="LiveId" clId="{4351E7AB-C66E-497C-BA1A-C4F87C0EA050}" dt="2021-02-22T21:56:48.264" v="4981" actId="478"/>
          <ac:cxnSpMkLst>
            <pc:docMk/>
            <pc:sldMk cId="4220232737" sldId="6855"/>
            <ac:cxnSpMk id="100" creationId="{68B628A2-C6C9-43EE-BA98-D5E147C5CE76}"/>
          </ac:cxnSpMkLst>
        </pc:cxnChg>
        <pc:cxnChg chg="add del mod">
          <ac:chgData name="Al Brooks" userId="34fc579134f071c1" providerId="LiveId" clId="{4351E7AB-C66E-497C-BA1A-C4F87C0EA050}" dt="2021-02-22T21:56:49.794" v="4982" actId="478"/>
          <ac:cxnSpMkLst>
            <pc:docMk/>
            <pc:sldMk cId="4220232737" sldId="6855"/>
            <ac:cxnSpMk id="101" creationId="{E3091A0D-1839-4C32-B3DC-A63841CBAD3E}"/>
          </ac:cxnSpMkLst>
        </pc:cxnChg>
        <pc:cxnChg chg="add mod">
          <ac:chgData name="Al Brooks" userId="34fc579134f071c1" providerId="LiveId" clId="{4351E7AB-C66E-497C-BA1A-C4F87C0EA050}" dt="2021-02-22T21:58:02.864" v="4998" actId="571"/>
          <ac:cxnSpMkLst>
            <pc:docMk/>
            <pc:sldMk cId="4220232737" sldId="6855"/>
            <ac:cxnSpMk id="104" creationId="{E4B8A8E5-AC4D-4211-BA2F-0C335B76FD77}"/>
          </ac:cxnSpMkLst>
        </pc:cxnChg>
        <pc:cxnChg chg="add mod">
          <ac:chgData name="Al Brooks" userId="34fc579134f071c1" providerId="LiveId" clId="{4351E7AB-C66E-497C-BA1A-C4F87C0EA050}" dt="2021-02-22T21:58:51.021" v="5014" actId="14100"/>
          <ac:cxnSpMkLst>
            <pc:docMk/>
            <pc:sldMk cId="4220232737" sldId="6855"/>
            <ac:cxnSpMk id="105" creationId="{A9995FD2-EEB8-4520-9278-89554239A305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2" creationId="{8468AD5B-9C77-476F-A979-49FA35B3D11B}"/>
          </ac:cxnSpMkLst>
        </pc:cxnChg>
        <pc:cxnChg chg="del mod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1:59:57.842" v="5033" actId="478"/>
          <ac:cxnSpMkLst>
            <pc:docMk/>
            <pc:sldMk cId="4220232737" sldId="6855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4351E7AB-C66E-497C-BA1A-C4F87C0EA050}" dt="2021-02-19T00:31:48.783" v="1104" actId="2696"/>
        <pc:sldMkLst>
          <pc:docMk/>
          <pc:sldMk cId="503225920" sldId="6928"/>
        </pc:sldMkLst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8T21:20:28.408" v="28" actId="20577"/>
          <ac:spMkLst>
            <pc:docMk/>
            <pc:sldMk cId="503225920" sldId="6928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8T23:09:52.738" v="508" actId="1076"/>
          <ac:spMkLst>
            <pc:docMk/>
            <pc:sldMk cId="503225920" sldId="6928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88" creationId="{781B8B34-898E-4611-AA78-4A10B2168CFE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89" creationId="{A165D5C1-1CF9-4C48-9699-DB055140E8FD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90" creationId="{A036BBC7-6F05-4F34-9D33-2C1343604156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91" creationId="{390906C6-9C75-4C7F-8A5F-D24F902C6268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92" creationId="{E1D9E3A2-AB7E-482C-906F-89AE302A2490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93" creationId="{D7CC2E28-35B5-4BA8-931B-F9AAA1612A21}"/>
          </ac:spMkLst>
        </pc:spChg>
        <pc:spChg chg="add del mod">
          <ac:chgData name="Al Brooks" userId="34fc579134f071c1" providerId="LiveId" clId="{4351E7AB-C66E-497C-BA1A-C4F87C0EA050}" dt="2021-02-18T23:09:38.865" v="501" actId="478"/>
          <ac:spMkLst>
            <pc:docMk/>
            <pc:sldMk cId="503225920" sldId="6928"/>
            <ac:spMk id="94" creationId="{DA4E2C0B-81E6-430A-AE8F-6177248487E2}"/>
          </ac:spMkLst>
        </pc:spChg>
        <pc:spChg chg="add del mod">
          <ac:chgData name="Al Brooks" userId="34fc579134f071c1" providerId="LiveId" clId="{4351E7AB-C66E-497C-BA1A-C4F87C0EA050}" dt="2021-02-18T23:09:42.835" v="504" actId="478"/>
          <ac:spMkLst>
            <pc:docMk/>
            <pc:sldMk cId="503225920" sldId="6928"/>
            <ac:spMk id="95" creationId="{48E4BD23-411B-4A9B-BD53-BDA097708702}"/>
          </ac:spMkLst>
        </pc:spChg>
        <pc:spChg chg="add del mod">
          <ac:chgData name="Al Brooks" userId="34fc579134f071c1" providerId="LiveId" clId="{4351E7AB-C66E-497C-BA1A-C4F87C0EA050}" dt="2021-02-18T23:09:43.688" v="505" actId="478"/>
          <ac:spMkLst>
            <pc:docMk/>
            <pc:sldMk cId="503225920" sldId="6928"/>
            <ac:spMk id="96" creationId="{C8466A0C-603F-43D4-91AC-BE15FC8425CE}"/>
          </ac:spMkLst>
        </pc:spChg>
        <pc:spChg chg="add del mod">
          <ac:chgData name="Al Brooks" userId="34fc579134f071c1" providerId="LiveId" clId="{4351E7AB-C66E-497C-BA1A-C4F87C0EA050}" dt="2021-02-18T23:09:45.362" v="506" actId="478"/>
          <ac:spMkLst>
            <pc:docMk/>
            <pc:sldMk cId="503225920" sldId="6928"/>
            <ac:spMk id="97" creationId="{E8AB7520-BD1A-47BE-B825-F2B82FA84020}"/>
          </ac:spMkLst>
        </pc:spChg>
        <pc:spChg chg="add mod">
          <ac:chgData name="Al Brooks" userId="34fc579134f071c1" providerId="LiveId" clId="{4351E7AB-C66E-497C-BA1A-C4F87C0EA050}" dt="2021-02-18T23:09:34.612" v="500"/>
          <ac:spMkLst>
            <pc:docMk/>
            <pc:sldMk cId="503225920" sldId="6928"/>
            <ac:spMk id="98" creationId="{6E5E9983-64D5-46EC-B3F7-649A914EB011}"/>
          </ac:spMkLst>
        </pc:spChg>
        <pc:spChg chg="add del mod">
          <ac:chgData name="Al Brooks" userId="34fc579134f071c1" providerId="LiveId" clId="{4351E7AB-C66E-497C-BA1A-C4F87C0EA050}" dt="2021-02-18T23:09:56.714" v="510" actId="478"/>
          <ac:spMkLst>
            <pc:docMk/>
            <pc:sldMk cId="503225920" sldId="6928"/>
            <ac:spMk id="99" creationId="{B054A6B9-8986-4814-A90A-BF5B6BE9D4BE}"/>
          </ac:spMkLst>
        </pc:spChg>
        <pc:spChg chg="add del mod">
          <ac:chgData name="Al Brooks" userId="34fc579134f071c1" providerId="LiveId" clId="{4351E7AB-C66E-497C-BA1A-C4F87C0EA050}" dt="2021-02-18T23:09:48.589" v="507" actId="478"/>
          <ac:spMkLst>
            <pc:docMk/>
            <pc:sldMk cId="503225920" sldId="6928"/>
            <ac:spMk id="100" creationId="{B2FE8743-57AE-483E-81CB-F4B8DB93389D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9T00:31:45.847" v="1103" actId="478"/>
          <ac:spMkLst>
            <pc:docMk/>
            <pc:sldMk cId="503225920" sldId="6928"/>
            <ac:spMk id="232" creationId="{819AFA96-EEDE-4161-BAAB-3CEFDF1596C7}"/>
          </ac:spMkLst>
        </pc:spChg>
        <pc:picChg chg="add mod">
          <ac:chgData name="Al Brooks" userId="34fc579134f071c1" providerId="LiveId" clId="{4351E7AB-C66E-497C-BA1A-C4F87C0EA050}" dt="2021-02-18T21:40:58.538" v="497"/>
          <ac:picMkLst>
            <pc:docMk/>
            <pc:sldMk cId="503225920" sldId="6928"/>
            <ac:picMk id="82" creationId="{A12B6781-030B-4D58-B1CF-D1B44E460D0A}"/>
          </ac:picMkLst>
        </pc:picChg>
        <pc:picChg chg="add del mod">
          <ac:chgData name="Al Brooks" userId="34fc579134f071c1" providerId="LiveId" clId="{4351E7AB-C66E-497C-BA1A-C4F87C0EA050}" dt="2021-02-18T21:21:47.328" v="33" actId="21"/>
          <ac:picMkLst>
            <pc:docMk/>
            <pc:sldMk cId="503225920" sldId="6928"/>
            <ac:picMk id="1026" creationId="{CF6E8F5A-6113-4F12-A0D4-4E1933039C7A}"/>
          </ac:picMkLst>
        </pc:picChg>
        <pc:cxnChg chg="add mod">
          <ac:chgData name="Al Brooks" userId="34fc579134f071c1" providerId="LiveId" clId="{4351E7AB-C66E-497C-BA1A-C4F87C0EA050}" dt="2021-02-18T23:09:34.612" v="500"/>
          <ac:cxnSpMkLst>
            <pc:docMk/>
            <pc:sldMk cId="503225920" sldId="6928"/>
            <ac:cxnSpMk id="83" creationId="{1D4F77A7-7899-4CCB-BF3B-E25FA2336806}"/>
          </ac:cxnSpMkLst>
        </pc:cxnChg>
        <pc:cxnChg chg="add mod">
          <ac:chgData name="Al Brooks" userId="34fc579134f071c1" providerId="LiveId" clId="{4351E7AB-C66E-497C-BA1A-C4F87C0EA050}" dt="2021-02-18T23:09:34.612" v="500"/>
          <ac:cxnSpMkLst>
            <pc:docMk/>
            <pc:sldMk cId="503225920" sldId="6928"/>
            <ac:cxnSpMk id="84" creationId="{AB94BB31-ADBF-43CA-9018-E78FEDC20C8A}"/>
          </ac:cxnSpMkLst>
        </pc:cxnChg>
        <pc:cxnChg chg="add del mod">
          <ac:chgData name="Al Brooks" userId="34fc579134f071c1" providerId="LiveId" clId="{4351E7AB-C66E-497C-BA1A-C4F87C0EA050}" dt="2021-02-18T23:09:41.510" v="503" actId="478"/>
          <ac:cxnSpMkLst>
            <pc:docMk/>
            <pc:sldMk cId="503225920" sldId="6928"/>
            <ac:cxnSpMk id="85" creationId="{4AA0E0AC-E5FC-488C-A61C-A533B76399A8}"/>
          </ac:cxnSpMkLst>
        </pc:cxnChg>
        <pc:cxnChg chg="add del mod">
          <ac:chgData name="Al Brooks" userId="34fc579134f071c1" providerId="LiveId" clId="{4351E7AB-C66E-497C-BA1A-C4F87C0EA050}" dt="2021-02-18T23:09:40.242" v="502" actId="478"/>
          <ac:cxnSpMkLst>
            <pc:docMk/>
            <pc:sldMk cId="503225920" sldId="6928"/>
            <ac:cxnSpMk id="86" creationId="{8C91B353-9210-4FF9-BA9F-08C82134FBC7}"/>
          </ac:cxnSpMkLst>
        </pc:cxnChg>
        <pc:cxnChg chg="add mod">
          <ac:chgData name="Al Brooks" userId="34fc579134f071c1" providerId="LiveId" clId="{4351E7AB-C66E-497C-BA1A-C4F87C0EA050}" dt="2021-02-18T23:09:34.612" v="500"/>
          <ac:cxnSpMkLst>
            <pc:docMk/>
            <pc:sldMk cId="503225920" sldId="6928"/>
            <ac:cxnSpMk id="87" creationId="{70E8DD5A-E16C-4BD4-9DC9-2D6CD8C2EB80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9T00:31:45.847" v="1103" actId="478"/>
          <ac:cxnSpMkLst>
            <pc:docMk/>
            <pc:sldMk cId="503225920" sldId="6928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4351E7AB-C66E-497C-BA1A-C4F87C0EA050}" dt="2021-02-20T00:32:05.359" v="3514" actId="2696"/>
        <pc:sldMkLst>
          <pc:docMk/>
          <pc:sldMk cId="982744382" sldId="6929"/>
        </pc:sldMkLst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9T19:20:22.802" v="1185" actId="20577"/>
          <ac:spMkLst>
            <pc:docMk/>
            <pc:sldMk cId="982744382" sldId="6929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19T22:45:45.066" v="2692" actId="167"/>
          <ac:spMkLst>
            <pc:docMk/>
            <pc:sldMk cId="982744382" sldId="6929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20T00:31:54.558" v="3512" actId="1076"/>
          <ac:spMkLst>
            <pc:docMk/>
            <pc:sldMk cId="982744382" sldId="6929"/>
            <ac:spMk id="81" creationId="{B8C943C7-1FB0-493D-8FE4-FB23477A4363}"/>
          </ac:spMkLst>
        </pc:spChg>
        <pc:spChg chg="add del mod">
          <ac:chgData name="Al Brooks" userId="34fc579134f071c1" providerId="LiveId" clId="{4351E7AB-C66E-497C-BA1A-C4F87C0EA050}" dt="2021-02-19T22:48:47.242" v="2723" actId="478"/>
          <ac:spMkLst>
            <pc:docMk/>
            <pc:sldMk cId="982744382" sldId="6929"/>
            <ac:spMk id="88" creationId="{BBFD3D6C-0617-4FC1-BAD9-FCE18D4DD5FE}"/>
          </ac:spMkLst>
        </pc:spChg>
        <pc:spChg chg="add mod">
          <ac:chgData name="Al Brooks" userId="34fc579134f071c1" providerId="LiveId" clId="{4351E7AB-C66E-497C-BA1A-C4F87C0EA050}" dt="2021-02-19T22:48:53.074" v="2725" actId="1076"/>
          <ac:spMkLst>
            <pc:docMk/>
            <pc:sldMk cId="982744382" sldId="6929"/>
            <ac:spMk id="89" creationId="{B5C6CA58-F69A-46E9-A108-162E5151F44B}"/>
          </ac:spMkLst>
        </pc:spChg>
        <pc:spChg chg="add mod">
          <ac:chgData name="Al Brooks" userId="34fc579134f071c1" providerId="LiveId" clId="{4351E7AB-C66E-497C-BA1A-C4F87C0EA050}" dt="2021-02-19T22:49:00.432" v="2729" actId="1038"/>
          <ac:spMkLst>
            <pc:docMk/>
            <pc:sldMk cId="982744382" sldId="6929"/>
            <ac:spMk id="90" creationId="{5A29C26F-DABD-4A6B-B4D9-CAC1AEFC0D7D}"/>
          </ac:spMkLst>
        </pc:spChg>
        <pc:spChg chg="add mod">
          <ac:chgData name="Al Brooks" userId="34fc579134f071c1" providerId="LiveId" clId="{4351E7AB-C66E-497C-BA1A-C4F87C0EA050}" dt="2021-02-19T22:48:38.991" v="2720"/>
          <ac:spMkLst>
            <pc:docMk/>
            <pc:sldMk cId="982744382" sldId="6929"/>
            <ac:spMk id="91" creationId="{25CCB803-69E0-4EC4-A2D9-B76501C7FB6A}"/>
          </ac:spMkLst>
        </pc:spChg>
        <pc:spChg chg="add mod">
          <ac:chgData name="Al Brooks" userId="34fc579134f071c1" providerId="LiveId" clId="{4351E7AB-C66E-497C-BA1A-C4F87C0EA050}" dt="2021-02-19T22:48:38.991" v="2720"/>
          <ac:spMkLst>
            <pc:docMk/>
            <pc:sldMk cId="982744382" sldId="6929"/>
            <ac:spMk id="92" creationId="{B7F4AF92-8067-4C43-8AB4-D190EBC7FBE0}"/>
          </ac:spMkLst>
        </pc:spChg>
        <pc:spChg chg="add mod">
          <ac:chgData name="Al Brooks" userId="34fc579134f071c1" providerId="LiveId" clId="{4351E7AB-C66E-497C-BA1A-C4F87C0EA050}" dt="2021-02-19T22:48:38.991" v="2720"/>
          <ac:spMkLst>
            <pc:docMk/>
            <pc:sldMk cId="982744382" sldId="6929"/>
            <ac:spMk id="93" creationId="{791A9383-832B-414E-9799-31B890C9A6C5}"/>
          </ac:spMkLst>
        </pc:spChg>
        <pc:spChg chg="add mod">
          <ac:chgData name="Al Brooks" userId="34fc579134f071c1" providerId="LiveId" clId="{4351E7AB-C66E-497C-BA1A-C4F87C0EA050}" dt="2021-02-19T22:48:38.991" v="2720"/>
          <ac:spMkLst>
            <pc:docMk/>
            <pc:sldMk cId="982744382" sldId="6929"/>
            <ac:spMk id="94" creationId="{11D2A88D-F84B-4107-88C5-EE5C5AEA4209}"/>
          </ac:spMkLst>
        </pc:spChg>
        <pc:spChg chg="add mod">
          <ac:chgData name="Al Brooks" userId="34fc579134f071c1" providerId="LiveId" clId="{4351E7AB-C66E-497C-BA1A-C4F87C0EA050}" dt="2021-02-19T22:48:38.991" v="2720"/>
          <ac:spMkLst>
            <pc:docMk/>
            <pc:sldMk cId="982744382" sldId="6929"/>
            <ac:spMk id="95" creationId="{EAFDD02B-3148-471A-8081-B23D7D288E56}"/>
          </ac:spMkLst>
        </pc:spChg>
        <pc:spChg chg="add mod">
          <ac:chgData name="Al Brooks" userId="34fc579134f071c1" providerId="LiveId" clId="{4351E7AB-C66E-497C-BA1A-C4F87C0EA050}" dt="2021-02-19T22:49:11.055" v="2739" actId="1038"/>
          <ac:spMkLst>
            <pc:docMk/>
            <pc:sldMk cId="982744382" sldId="6929"/>
            <ac:spMk id="96" creationId="{74B13F5F-4D5E-44C6-9D04-EADE022173F2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0T00:31:58.788" v="3513" actId="478"/>
          <ac:spMkLst>
            <pc:docMk/>
            <pc:sldMk cId="982744382" sldId="6929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19T22:45:36.229" v="2689" actId="167"/>
          <ac:picMkLst>
            <pc:docMk/>
            <pc:sldMk cId="982744382" sldId="6929"/>
            <ac:picMk id="82" creationId="{3D235B5A-4F43-4E3B-BBE3-08E164D02F62}"/>
          </ac:picMkLst>
        </pc:picChg>
        <pc:cxnChg chg="add mod">
          <ac:chgData name="Al Brooks" userId="34fc579134f071c1" providerId="LiveId" clId="{4351E7AB-C66E-497C-BA1A-C4F87C0EA050}" dt="2021-02-19T22:48:38.991" v="2720"/>
          <ac:cxnSpMkLst>
            <pc:docMk/>
            <pc:sldMk cId="982744382" sldId="6929"/>
            <ac:cxnSpMk id="83" creationId="{776544B3-30B6-40EA-A7FA-3C6F3100650E}"/>
          </ac:cxnSpMkLst>
        </pc:cxnChg>
        <pc:cxnChg chg="add mod">
          <ac:chgData name="Al Brooks" userId="34fc579134f071c1" providerId="LiveId" clId="{4351E7AB-C66E-497C-BA1A-C4F87C0EA050}" dt="2021-02-19T22:48:38.991" v="2720"/>
          <ac:cxnSpMkLst>
            <pc:docMk/>
            <pc:sldMk cId="982744382" sldId="6929"/>
            <ac:cxnSpMk id="84" creationId="{A1D7CBC3-9EC1-4E2C-85C4-0593984B227C}"/>
          </ac:cxnSpMkLst>
        </pc:cxnChg>
        <pc:cxnChg chg="add mod">
          <ac:chgData name="Al Brooks" userId="34fc579134f071c1" providerId="LiveId" clId="{4351E7AB-C66E-497C-BA1A-C4F87C0EA050}" dt="2021-02-19T22:48:38.991" v="2720"/>
          <ac:cxnSpMkLst>
            <pc:docMk/>
            <pc:sldMk cId="982744382" sldId="6929"/>
            <ac:cxnSpMk id="85" creationId="{10C0B483-8058-4394-ACB1-8A5B03C552E8}"/>
          </ac:cxnSpMkLst>
        </pc:cxnChg>
        <pc:cxnChg chg="add mod">
          <ac:chgData name="Al Brooks" userId="34fc579134f071c1" providerId="LiveId" clId="{4351E7AB-C66E-497C-BA1A-C4F87C0EA050}" dt="2021-02-19T22:48:38.991" v="2720"/>
          <ac:cxnSpMkLst>
            <pc:docMk/>
            <pc:sldMk cId="982744382" sldId="6929"/>
            <ac:cxnSpMk id="86" creationId="{9888D1E3-60B2-4D38-A11A-AB65C90F7578}"/>
          </ac:cxnSpMkLst>
        </pc:cxnChg>
        <pc:cxnChg chg="add mod">
          <ac:chgData name="Al Brooks" userId="34fc579134f071c1" providerId="LiveId" clId="{4351E7AB-C66E-497C-BA1A-C4F87C0EA050}" dt="2021-02-19T22:48:38.991" v="2720"/>
          <ac:cxnSpMkLst>
            <pc:docMk/>
            <pc:sldMk cId="982744382" sldId="6929"/>
            <ac:cxnSpMk id="87" creationId="{43D2EB2D-F6C3-4426-BCDE-48E7A8C3336A}"/>
          </ac:cxnSpMkLst>
        </pc:cxnChg>
        <pc:cxnChg chg="add mod">
          <ac:chgData name="Al Brooks" userId="34fc579134f071c1" providerId="LiveId" clId="{4351E7AB-C66E-497C-BA1A-C4F87C0EA050}" dt="2021-02-20T00:31:51.645" v="3511" actId="571"/>
          <ac:cxnSpMkLst>
            <pc:docMk/>
            <pc:sldMk cId="982744382" sldId="6929"/>
            <ac:cxnSpMk id="97" creationId="{DA3D6F66-909A-480F-A981-F4AD2A59CFFD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0T00:31:58.788" v="3513" actId="478"/>
          <ac:cxnSpMkLst>
            <pc:docMk/>
            <pc:sldMk cId="982744382" sldId="6929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4351E7AB-C66E-497C-BA1A-C4F87C0EA050}" dt="2021-02-22T23:53:16.951" v="6332" actId="2696"/>
        <pc:sldMkLst>
          <pc:docMk/>
          <pc:sldMk cId="2627795732" sldId="6930"/>
        </pc:sldMkLst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2:35:41.028" v="5196" actId="20577"/>
          <ac:spMkLst>
            <pc:docMk/>
            <pc:sldMk cId="2627795732" sldId="6930"/>
            <ac:spMk id="5" creationId="{00000000-0000-0000-0000-000000000000}"/>
          </ac:spMkLst>
        </pc:spChg>
        <pc:spChg chg="del">
          <ac:chgData name="Al Brooks" userId="34fc579134f071c1" providerId="LiveId" clId="{4351E7AB-C66E-497C-BA1A-C4F87C0EA050}" dt="2021-02-22T22:34:44.567" v="5162" actId="478"/>
          <ac:spMkLst>
            <pc:docMk/>
            <pc:sldMk cId="2627795732" sldId="6930"/>
            <ac:spMk id="21" creationId="{D800B438-E78B-4C04-8812-E548DC25F1FB}"/>
          </ac:spMkLst>
        </pc:spChg>
        <pc:spChg chg="add mod ord">
          <ac:chgData name="Al Brooks" userId="34fc579134f071c1" providerId="LiveId" clId="{4351E7AB-C66E-497C-BA1A-C4F87C0EA050}" dt="2021-02-22T22:34:41.665" v="5161" actId="167"/>
          <ac:spMkLst>
            <pc:docMk/>
            <pc:sldMk cId="2627795732" sldId="6930"/>
            <ac:spMk id="82" creationId="{99865A1D-D241-4BD5-9A20-551C52F9A982}"/>
          </ac:spMkLst>
        </pc:spChg>
        <pc:spChg chg="add del mod">
          <ac:chgData name="Al Brooks" userId="34fc579134f071c1" providerId="LiveId" clId="{4351E7AB-C66E-497C-BA1A-C4F87C0EA050}" dt="2021-02-22T22:34:57.743" v="5169" actId="478"/>
          <ac:spMkLst>
            <pc:docMk/>
            <pc:sldMk cId="2627795732" sldId="6930"/>
            <ac:spMk id="89" creationId="{729546DA-3D05-41B2-BBB2-6A99AC34F373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0" creationId="{4B16FA04-2891-495D-927A-7EA4B8ED6DD1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1" creationId="{56301034-7C72-4951-95AB-3618C0536583}"/>
          </ac:spMkLst>
        </pc:spChg>
        <pc:spChg chg="add del mod">
          <ac:chgData name="Al Brooks" userId="34fc579134f071c1" providerId="LiveId" clId="{4351E7AB-C66E-497C-BA1A-C4F87C0EA050}" dt="2021-02-22T22:34:55.928" v="5166" actId="478"/>
          <ac:spMkLst>
            <pc:docMk/>
            <pc:sldMk cId="2627795732" sldId="6930"/>
            <ac:spMk id="92" creationId="{3E150DEC-2FF8-4DE7-B704-6D5756D034AB}"/>
          </ac:spMkLst>
        </pc:spChg>
        <pc:spChg chg="add del mod">
          <ac:chgData name="Al Brooks" userId="34fc579134f071c1" providerId="LiveId" clId="{4351E7AB-C66E-497C-BA1A-C4F87C0EA050}" dt="2021-02-22T22:34:57.021" v="5167" actId="478"/>
          <ac:spMkLst>
            <pc:docMk/>
            <pc:sldMk cId="2627795732" sldId="6930"/>
            <ac:spMk id="93" creationId="{6142596C-1BD6-4892-BBF9-A9C0A60B1174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4" creationId="{D66BB504-4C3B-4F03-937A-C9B05110968A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5" creationId="{83BAB2BF-99C4-4FE9-BE19-2F61E4400289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6" creationId="{5D33AB1D-9BCD-4FA3-9164-427E6BF9D3EB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7" creationId="{E5EFD25E-72CD-424B-A2BA-6119D74EE9D4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8" creationId="{2ADD7651-7571-41C8-B203-0880DBDC54A0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99" creationId="{1D16301E-B781-4852-BD73-24E9206BC042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100" creationId="{24C0DBE3-FF4A-4CDB-A4A9-0FDCE4147A22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101" creationId="{BD4E449A-8D2C-43FD-9DBC-0E20B2F47873}"/>
          </ac:spMkLst>
        </pc:spChg>
        <pc:spChg chg="add mod">
          <ac:chgData name="Al Brooks" userId="34fc579134f071c1" providerId="LiveId" clId="{4351E7AB-C66E-497C-BA1A-C4F87C0EA050}" dt="2021-02-22T22:34:30.508" v="5156"/>
          <ac:spMkLst>
            <pc:docMk/>
            <pc:sldMk cId="2627795732" sldId="6930"/>
            <ac:spMk id="103" creationId="{61C7E3A6-4DC5-4334-895B-15973CCC6C96}"/>
          </ac:spMkLst>
        </pc:spChg>
        <pc:spChg chg="add del mod">
          <ac:chgData name="Al Brooks" userId="34fc579134f071c1" providerId="LiveId" clId="{4351E7AB-C66E-497C-BA1A-C4F87C0EA050}" dt="2021-02-22T22:35:09.121" v="5170" actId="478"/>
          <ac:spMkLst>
            <pc:docMk/>
            <pc:sldMk cId="2627795732" sldId="6930"/>
            <ac:spMk id="104" creationId="{3DD6A1C9-E879-4E49-8402-7F2C5B02434C}"/>
          </ac:spMkLst>
        </pc:spChg>
        <pc:spChg chg="add mod">
          <ac:chgData name="Al Brooks" userId="34fc579134f071c1" providerId="LiveId" clId="{4351E7AB-C66E-497C-BA1A-C4F87C0EA050}" dt="2021-02-22T22:43:59.365" v="5694" actId="1076"/>
          <ac:spMkLst>
            <pc:docMk/>
            <pc:sldMk cId="2627795732" sldId="6930"/>
            <ac:spMk id="106" creationId="{D43D12A3-C144-4588-8F26-F0ED660ADF17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3:53:13.113" v="6331" actId="478"/>
          <ac:spMkLst>
            <pc:docMk/>
            <pc:sldMk cId="2627795732" sldId="6930"/>
            <ac:spMk id="232" creationId="{819AFA96-EEDE-4161-BAAB-3CEFDF1596C7}"/>
          </ac:spMkLst>
        </pc:spChg>
        <pc:picChg chg="add mod">
          <ac:chgData name="Al Brooks" userId="34fc579134f071c1" providerId="LiveId" clId="{4351E7AB-C66E-497C-BA1A-C4F87C0EA050}" dt="2021-02-22T22:02:02.922" v="5127"/>
          <ac:picMkLst>
            <pc:docMk/>
            <pc:sldMk cId="2627795732" sldId="6930"/>
            <ac:picMk id="81" creationId="{C1352141-6E6B-4E0D-A86C-9B496D4EC5E2}"/>
          </ac:picMkLst>
        </pc:picChg>
        <pc:cxnChg chg="add del mod">
          <ac:chgData name="Al Brooks" userId="34fc579134f071c1" providerId="LiveId" clId="{4351E7AB-C66E-497C-BA1A-C4F87C0EA050}" dt="2021-02-22T22:34:35.883" v="5158" actId="478"/>
          <ac:cxnSpMkLst>
            <pc:docMk/>
            <pc:sldMk cId="2627795732" sldId="6930"/>
            <ac:cxnSpMk id="83" creationId="{5613E413-341D-402E-A620-C322F5A4500C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84" creationId="{6D6443A1-810E-4ADC-BF94-BB93E64D3B6A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85" creationId="{ABBE5947-30D2-4976-AC66-D85924444AD6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86" creationId="{BF7A8DC8-6EE5-4F2F-9F54-2AB885F12D9B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87" creationId="{EEB11468-0BCC-43A7-B76A-AEB1DE7EAF9D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88" creationId="{BF6FD632-1D25-4DF0-BFDC-BD460EE65C03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102" creationId="{6332A936-F497-41AA-A1C9-DA4CFF350AA5}"/>
          </ac:cxnSpMkLst>
        </pc:cxnChg>
        <pc:cxnChg chg="add del mod">
          <ac:chgData name="Al Brooks" userId="34fc579134f071c1" providerId="LiveId" clId="{4351E7AB-C66E-497C-BA1A-C4F87C0EA050}" dt="2021-02-22T22:34:34.832" v="5157" actId="478"/>
          <ac:cxnSpMkLst>
            <pc:docMk/>
            <pc:sldMk cId="2627795732" sldId="6930"/>
            <ac:cxnSpMk id="105" creationId="{18A7E32A-CE10-4FB9-BC36-6A493F231B0B}"/>
          </ac:cxnSpMkLst>
        </pc:cxnChg>
        <pc:cxnChg chg="add del mod">
          <ac:chgData name="Al Brooks" userId="34fc579134f071c1" providerId="LiveId" clId="{4351E7AB-C66E-497C-BA1A-C4F87C0EA050}" dt="2021-02-22T22:43:50.616" v="5693" actId="478"/>
          <ac:cxnSpMkLst>
            <pc:docMk/>
            <pc:sldMk cId="2627795732" sldId="6930"/>
            <ac:cxnSpMk id="107" creationId="{25F858EE-D34D-4B28-94E5-C30CE00977DF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108" creationId="{62B8F964-0059-4ED1-A6CD-2542B47A7DD8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109" creationId="{1A1462F5-0A64-41B9-AEF2-7A55C1B5B627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110" creationId="{2BA1BA2B-C1A3-4405-9B23-E5DB8B75ED8E}"/>
          </ac:cxnSpMkLst>
        </pc:cxnChg>
        <pc:cxnChg chg="add mod">
          <ac:chgData name="Al Brooks" userId="34fc579134f071c1" providerId="LiveId" clId="{4351E7AB-C66E-497C-BA1A-C4F87C0EA050}" dt="2021-02-22T22:34:30.508" v="5156"/>
          <ac:cxnSpMkLst>
            <pc:docMk/>
            <pc:sldMk cId="2627795732" sldId="6930"/>
            <ac:cxnSpMk id="111" creationId="{24B64BDE-7AE4-4428-8959-F4A034C5BC25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3:53:13.113" v="6331" actId="478"/>
          <ac:cxnSpMkLst>
            <pc:docMk/>
            <pc:sldMk cId="2627795732" sldId="6930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4351E7AB-C66E-497C-BA1A-C4F87C0EA050}" dt="2021-02-23T22:33:05.422" v="11693" actId="2696"/>
        <pc:sldMkLst>
          <pc:docMk/>
          <pc:sldMk cId="2260709609" sldId="6931"/>
        </pc:sldMkLst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16:01:18.392" v="7797" actId="20577"/>
          <ac:spMkLst>
            <pc:docMk/>
            <pc:sldMk cId="2260709609" sldId="6931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3T21:40:21.312" v="11076" actId="167"/>
          <ac:spMkLst>
            <pc:docMk/>
            <pc:sldMk cId="2260709609" sldId="6931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3T21:41:48.137" v="11115" actId="14100"/>
          <ac:spMkLst>
            <pc:docMk/>
            <pc:sldMk cId="2260709609" sldId="6931"/>
            <ac:spMk id="70" creationId="{667C39A1-4D34-48B5-BDC2-8DF8801B910A}"/>
          </ac:spMkLst>
        </pc:spChg>
        <pc:spChg chg="add mod">
          <ac:chgData name="Al Brooks" userId="34fc579134f071c1" providerId="LiveId" clId="{4351E7AB-C66E-497C-BA1A-C4F87C0EA050}" dt="2021-02-23T22:20:42.551" v="11487" actId="14100"/>
          <ac:spMkLst>
            <pc:docMk/>
            <pc:sldMk cId="2260709609" sldId="6931"/>
            <ac:spMk id="83" creationId="{B115A0B9-452C-4045-B5FD-75AC1ED29AEF}"/>
          </ac:spMkLst>
        </pc:spChg>
        <pc:spChg chg="add mod">
          <ac:chgData name="Al Brooks" userId="34fc579134f071c1" providerId="LiveId" clId="{4351E7AB-C66E-497C-BA1A-C4F87C0EA050}" dt="2021-02-23T22:20:22.882" v="11483" actId="1076"/>
          <ac:spMkLst>
            <pc:docMk/>
            <pc:sldMk cId="2260709609" sldId="6931"/>
            <ac:spMk id="84" creationId="{B5648405-9AD1-4B51-8B15-BFFD0C0438BB}"/>
          </ac:spMkLst>
        </pc:spChg>
        <pc:spChg chg="add mod">
          <ac:chgData name="Al Brooks" userId="34fc579134f071c1" providerId="LiveId" clId="{4351E7AB-C66E-497C-BA1A-C4F87C0EA050}" dt="2021-02-23T22:21:45.943" v="11522" actId="1076"/>
          <ac:spMkLst>
            <pc:docMk/>
            <pc:sldMk cId="2260709609" sldId="6931"/>
            <ac:spMk id="85" creationId="{02464C69-A3D6-4BFB-9B75-1A4448B330C1}"/>
          </ac:spMkLst>
        </pc:spChg>
        <pc:spChg chg="add del mod">
          <ac:chgData name="Al Brooks" userId="34fc579134f071c1" providerId="LiveId" clId="{4351E7AB-C66E-497C-BA1A-C4F87C0EA050}" dt="2021-02-23T22:10:55.466" v="11131" actId="478"/>
          <ac:spMkLst>
            <pc:docMk/>
            <pc:sldMk cId="2260709609" sldId="6931"/>
            <ac:spMk id="87" creationId="{643A74CF-C002-43FA-91ED-07FD2DF53926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0" creationId="{E0F928D8-8389-47D5-9F83-40ACE42B7657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1" creationId="{78E05AA8-75C1-47B0-AC54-DF68AAEDAFAA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2" creationId="{C6158AD8-C59B-450A-8224-67E5D1EE62B7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3" creationId="{26C4A777-BB45-49D1-8067-3A45E8116892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4" creationId="{EFDA89B7-C428-483F-AA97-A657F6D29D5E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5" creationId="{08CD61DA-402B-4664-821A-EB9CFB352831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6" creationId="{9B6A7CD6-FC4F-4865-8BF9-3AF17F81A5D1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7" creationId="{B8436524-DF70-4BA6-9007-9C1F5F7CF41B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8" creationId="{D14BD8A4-AA6A-4964-91D0-CC90270907CA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99" creationId="{34BA78E8-B8E8-4AE0-95AA-BD3AF4254E17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100" creationId="{3DAFEC5B-891E-4D01-97A8-3F904ED97D83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101" creationId="{EFE6C76F-C8A4-4D8C-B583-399BF7C96FC7}"/>
          </ac:spMkLst>
        </pc:spChg>
        <pc:spChg chg="add mod">
          <ac:chgData name="Al Brooks" userId="34fc579134f071c1" providerId="LiveId" clId="{4351E7AB-C66E-497C-BA1A-C4F87C0EA050}" dt="2021-02-23T22:10:40.144" v="11129"/>
          <ac:spMkLst>
            <pc:docMk/>
            <pc:sldMk cId="2260709609" sldId="6931"/>
            <ac:spMk id="102" creationId="{BE3218C0-FABB-4D2E-96AE-7D0301273552}"/>
          </ac:spMkLst>
        </pc:spChg>
        <pc:spChg chg="add del mod">
          <ac:chgData name="Al Brooks" userId="34fc579134f071c1" providerId="LiveId" clId="{4351E7AB-C66E-497C-BA1A-C4F87C0EA050}" dt="2021-02-23T22:11:01.833" v="11132" actId="478"/>
          <ac:spMkLst>
            <pc:docMk/>
            <pc:sldMk cId="2260709609" sldId="6931"/>
            <ac:spMk id="104" creationId="{729DB972-5FCA-4300-AA5D-3C5B9685B87D}"/>
          </ac:spMkLst>
        </pc:spChg>
        <pc:spChg chg="add del mod">
          <ac:chgData name="Al Brooks" userId="34fc579134f071c1" providerId="LiveId" clId="{4351E7AB-C66E-497C-BA1A-C4F87C0EA050}" dt="2021-02-23T22:13:06.904" v="11154" actId="478"/>
          <ac:spMkLst>
            <pc:docMk/>
            <pc:sldMk cId="2260709609" sldId="6931"/>
            <ac:spMk id="106" creationId="{88AF7B88-87BC-4682-ADA4-F96DE59FEBC6}"/>
          </ac:spMkLst>
        </pc:spChg>
        <pc:spChg chg="add del mod">
          <ac:chgData name="Al Brooks" userId="34fc579134f071c1" providerId="LiveId" clId="{4351E7AB-C66E-497C-BA1A-C4F87C0EA050}" dt="2021-02-23T22:12:26.211" v="11147" actId="478"/>
          <ac:spMkLst>
            <pc:docMk/>
            <pc:sldMk cId="2260709609" sldId="6931"/>
            <ac:spMk id="110" creationId="{95462BE9-0877-4254-B6D0-0FCACCCC1F1A}"/>
          </ac:spMkLst>
        </pc:spChg>
        <pc:spChg chg="add del mod">
          <ac:chgData name="Al Brooks" userId="34fc579134f071c1" providerId="LiveId" clId="{4351E7AB-C66E-497C-BA1A-C4F87C0EA050}" dt="2021-02-23T22:21:54.675" v="11523" actId="478"/>
          <ac:spMkLst>
            <pc:docMk/>
            <pc:sldMk cId="2260709609" sldId="6931"/>
            <ac:spMk id="111" creationId="{4D656028-6E80-4D37-ACBE-5040BFA922D7}"/>
          </ac:spMkLst>
        </pc:spChg>
        <pc:spChg chg="add mod">
          <ac:chgData name="Al Brooks" userId="34fc579134f071c1" providerId="LiveId" clId="{4351E7AB-C66E-497C-BA1A-C4F87C0EA050}" dt="2021-02-23T22:21:39.654" v="11521" actId="1076"/>
          <ac:spMkLst>
            <pc:docMk/>
            <pc:sldMk cId="2260709609" sldId="6931"/>
            <ac:spMk id="115" creationId="{C26F6FBE-8621-49CE-BC1A-EA824AF494F2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21:57.799" v="11524" actId="478"/>
          <ac:spMkLst>
            <pc:docMk/>
            <pc:sldMk cId="2260709609" sldId="6931"/>
            <ac:spMk id="232" creationId="{819AFA96-EEDE-4161-BAAB-3CEFDF1596C7}"/>
          </ac:spMkLst>
        </pc:spChg>
        <pc:picChg chg="add del">
          <ac:chgData name="Al Brooks" userId="34fc579134f071c1" providerId="LiveId" clId="{4351E7AB-C66E-497C-BA1A-C4F87C0EA050}" dt="2021-02-23T15:58:11.859" v="7758" actId="478"/>
          <ac:picMkLst>
            <pc:docMk/>
            <pc:sldMk cId="2260709609" sldId="6931"/>
            <ac:picMk id="4" creationId="{62E93B3E-DAA5-4D3E-95DB-BF3F872AF948}"/>
          </ac:picMkLst>
        </pc:picChg>
        <pc:picChg chg="add mod ord">
          <ac:chgData name="Al Brooks" userId="34fc579134f071c1" providerId="LiveId" clId="{4351E7AB-C66E-497C-BA1A-C4F87C0EA050}" dt="2021-02-23T21:39:38.081" v="11062" actId="167"/>
          <ac:picMkLst>
            <pc:docMk/>
            <pc:sldMk cId="2260709609" sldId="6931"/>
            <ac:picMk id="86" creationId="{BFAAAFBA-F1C2-4F40-AE2C-A2F69BE1C424}"/>
          </ac:picMkLst>
        </pc:picChg>
        <pc:cxnChg chg="add mod">
          <ac:chgData name="Al Brooks" userId="34fc579134f071c1" providerId="LiveId" clId="{4351E7AB-C66E-497C-BA1A-C4F87C0EA050}" dt="2021-02-23T22:10:40.144" v="11129"/>
          <ac:cxnSpMkLst>
            <pc:docMk/>
            <pc:sldMk cId="2260709609" sldId="6931"/>
            <ac:cxnSpMk id="88" creationId="{E0B106CD-690D-4E23-BACE-FCE23AA24952}"/>
          </ac:cxnSpMkLst>
        </pc:cxnChg>
        <pc:cxnChg chg="add del mod">
          <ac:chgData name="Al Brooks" userId="34fc579134f071c1" providerId="LiveId" clId="{4351E7AB-C66E-497C-BA1A-C4F87C0EA050}" dt="2021-02-23T22:13:10.011" v="11155" actId="478"/>
          <ac:cxnSpMkLst>
            <pc:docMk/>
            <pc:sldMk cId="2260709609" sldId="6931"/>
            <ac:cxnSpMk id="89" creationId="{9F1DBC33-2444-44DD-AD3E-C6FE0E368309}"/>
          </ac:cxnSpMkLst>
        </pc:cxnChg>
        <pc:cxnChg chg="add mod">
          <ac:chgData name="Al Brooks" userId="34fc579134f071c1" providerId="LiveId" clId="{4351E7AB-C66E-497C-BA1A-C4F87C0EA050}" dt="2021-02-23T22:20:32.468" v="11485" actId="1076"/>
          <ac:cxnSpMkLst>
            <pc:docMk/>
            <pc:sldMk cId="2260709609" sldId="6931"/>
            <ac:cxnSpMk id="103" creationId="{E8F9D629-E355-4DF1-B1B0-BF0444FF9A67}"/>
          </ac:cxnSpMkLst>
        </pc:cxnChg>
        <pc:cxnChg chg="add mod">
          <ac:chgData name="Al Brooks" userId="34fc579134f071c1" providerId="LiveId" clId="{4351E7AB-C66E-497C-BA1A-C4F87C0EA050}" dt="2021-02-23T22:20:20.450" v="11482" actId="14100"/>
          <ac:cxnSpMkLst>
            <pc:docMk/>
            <pc:sldMk cId="2260709609" sldId="6931"/>
            <ac:cxnSpMk id="105" creationId="{E89CB1E3-9DBF-41C0-BA8E-227FF619B94A}"/>
          </ac:cxnSpMkLst>
        </pc:cxnChg>
        <pc:cxnChg chg="add mod">
          <ac:chgData name="Al Brooks" userId="34fc579134f071c1" providerId="LiveId" clId="{4351E7AB-C66E-497C-BA1A-C4F87C0EA050}" dt="2021-02-23T22:12:18.687" v="11145" actId="1076"/>
          <ac:cxnSpMkLst>
            <pc:docMk/>
            <pc:sldMk cId="2260709609" sldId="6931"/>
            <ac:cxnSpMk id="107" creationId="{A041369F-D2F4-4CE0-8AEC-B52E18ED5781}"/>
          </ac:cxnSpMkLst>
        </pc:cxnChg>
        <pc:cxnChg chg="add mod">
          <ac:chgData name="Al Brooks" userId="34fc579134f071c1" providerId="LiveId" clId="{4351E7AB-C66E-497C-BA1A-C4F87C0EA050}" dt="2021-02-23T22:11:47.911" v="11139" actId="571"/>
          <ac:cxnSpMkLst>
            <pc:docMk/>
            <pc:sldMk cId="2260709609" sldId="6931"/>
            <ac:cxnSpMk id="108" creationId="{5B60A204-9199-4912-A50A-0F8C93B19863}"/>
          </ac:cxnSpMkLst>
        </pc:cxnChg>
        <pc:cxnChg chg="add mod">
          <ac:chgData name="Al Brooks" userId="34fc579134f071c1" providerId="LiveId" clId="{4351E7AB-C66E-497C-BA1A-C4F87C0EA050}" dt="2021-02-23T22:12:25.095" v="11146" actId="1076"/>
          <ac:cxnSpMkLst>
            <pc:docMk/>
            <pc:sldMk cId="2260709609" sldId="6931"/>
            <ac:cxnSpMk id="109" creationId="{1748DF65-D138-4C26-8E43-EC3BDC512E59}"/>
          </ac:cxnSpMkLst>
        </pc:cxnChg>
        <pc:cxnChg chg="add mod">
          <ac:chgData name="Al Brooks" userId="34fc579134f071c1" providerId="LiveId" clId="{4351E7AB-C66E-497C-BA1A-C4F87C0EA050}" dt="2021-02-23T22:21:36.615" v="11520" actId="1076"/>
          <ac:cxnSpMkLst>
            <pc:docMk/>
            <pc:sldMk cId="2260709609" sldId="6931"/>
            <ac:cxnSpMk id="112" creationId="{00CB0EE3-F2D0-4725-9D5F-EEF60D0DD49F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21:57.799" v="11524" actId="478"/>
          <ac:cxnSpMkLst>
            <pc:docMk/>
            <pc:sldMk cId="2260709609" sldId="6931"/>
            <ac:cxnSpMk id="244" creationId="{A01D7C86-0024-44FE-BA74-69C0E0D0D261}"/>
          </ac:cxnSpMkLst>
        </pc:cxnChg>
      </pc:sldChg>
      <pc:sldChg chg="del">
        <pc:chgData name="Al Brooks" userId="34fc579134f071c1" providerId="LiveId" clId="{4351E7AB-C66E-497C-BA1A-C4F87C0EA050}" dt="2021-02-18T21:19:52.620" v="0" actId="47"/>
        <pc:sldMkLst>
          <pc:docMk/>
          <pc:sldMk cId="4085781019" sldId="6979"/>
        </pc:sldMkLst>
      </pc:sldChg>
      <pc:sldChg chg="addSp delSp modSp del mod">
        <pc:chgData name="Al Brooks" userId="34fc579134f071c1" providerId="LiveId" clId="{4351E7AB-C66E-497C-BA1A-C4F87C0EA050}" dt="2021-02-19T19:19:37.140" v="1122" actId="2696"/>
        <pc:sldMkLst>
          <pc:docMk/>
          <pc:sldMk cId="2333686233" sldId="6983"/>
        </pc:sldMkLst>
        <pc:spChg chg="mod">
          <ac:chgData name="Al Brooks" userId="34fc579134f071c1" providerId="LiveId" clId="{4351E7AB-C66E-497C-BA1A-C4F87C0EA050}" dt="2021-02-18T21:22:04.237" v="73" actId="113"/>
          <ac:spMkLst>
            <pc:docMk/>
            <pc:sldMk cId="2333686233" sldId="6983"/>
            <ac:spMk id="5" creationId="{00000000-0000-0000-0000-000000000000}"/>
          </ac:spMkLst>
        </pc:spChg>
        <pc:spChg chg="add mod">
          <ac:chgData name="Al Brooks" userId="34fc579134f071c1" providerId="LiveId" clId="{4351E7AB-C66E-497C-BA1A-C4F87C0EA050}" dt="2021-02-18T21:30:51.259" v="289" actId="108"/>
          <ac:spMkLst>
            <pc:docMk/>
            <pc:sldMk cId="2333686233" sldId="6983"/>
            <ac:spMk id="95" creationId="{C01B9B84-0B8F-4915-A39F-E772EB4ECA0C}"/>
          </ac:spMkLst>
        </pc:spChg>
        <pc:spChg chg="add del mod">
          <ac:chgData name="Al Brooks" userId="34fc579134f071c1" providerId="LiveId" clId="{4351E7AB-C66E-497C-BA1A-C4F87C0EA050}" dt="2021-02-18T21:23:25.167" v="96" actId="478"/>
          <ac:spMkLst>
            <pc:docMk/>
            <pc:sldMk cId="2333686233" sldId="6983"/>
            <ac:spMk id="96" creationId="{9FFC92FC-99FF-462A-82EE-598AFFC4FF76}"/>
          </ac:spMkLst>
        </pc:spChg>
        <pc:spChg chg="add del mod">
          <ac:chgData name="Al Brooks" userId="34fc579134f071c1" providerId="LiveId" clId="{4351E7AB-C66E-497C-BA1A-C4F87C0EA050}" dt="2021-02-18T21:23:41.697" v="101" actId="478"/>
          <ac:spMkLst>
            <pc:docMk/>
            <pc:sldMk cId="2333686233" sldId="6983"/>
            <ac:spMk id="97" creationId="{4CDC225B-5EA4-45AA-846C-2D08E5360D2F}"/>
          </ac:spMkLst>
        </pc:spChg>
        <pc:spChg chg="add del mod">
          <ac:chgData name="Al Brooks" userId="34fc579134f071c1" providerId="LiveId" clId="{4351E7AB-C66E-497C-BA1A-C4F87C0EA050}" dt="2021-02-18T21:23:40.871" v="100" actId="478"/>
          <ac:spMkLst>
            <pc:docMk/>
            <pc:sldMk cId="2333686233" sldId="6983"/>
            <ac:spMk id="98" creationId="{17301D5F-78A4-4652-86B5-BDB4642E662A}"/>
          </ac:spMkLst>
        </pc:spChg>
        <pc:spChg chg="add del mod">
          <ac:chgData name="Al Brooks" userId="34fc579134f071c1" providerId="LiveId" clId="{4351E7AB-C66E-497C-BA1A-C4F87C0EA050}" dt="2021-02-18T21:24:29.067" v="117" actId="478"/>
          <ac:spMkLst>
            <pc:docMk/>
            <pc:sldMk cId="2333686233" sldId="6983"/>
            <ac:spMk id="105" creationId="{807334B0-D401-46C3-9761-F473F0B38F48}"/>
          </ac:spMkLst>
        </pc:spChg>
        <pc:spChg chg="add del mod">
          <ac:chgData name="Al Brooks" userId="34fc579134f071c1" providerId="LiveId" clId="{4351E7AB-C66E-497C-BA1A-C4F87C0EA050}" dt="2021-02-18T21:24:19.620" v="114" actId="478"/>
          <ac:spMkLst>
            <pc:docMk/>
            <pc:sldMk cId="2333686233" sldId="6983"/>
            <ac:spMk id="106" creationId="{735DFDD4-8D37-4E6B-9C7B-ACAA3DBF1471}"/>
          </ac:spMkLst>
        </pc:spChg>
        <pc:spChg chg="add del mod">
          <ac:chgData name="Al Brooks" userId="34fc579134f071c1" providerId="LiveId" clId="{4351E7AB-C66E-497C-BA1A-C4F87C0EA050}" dt="2021-02-18T21:24:57.251" v="120" actId="478"/>
          <ac:spMkLst>
            <pc:docMk/>
            <pc:sldMk cId="2333686233" sldId="6983"/>
            <ac:spMk id="108" creationId="{5FF3CFFA-C562-414F-85C1-9F455CE7EC98}"/>
          </ac:spMkLst>
        </pc:spChg>
        <pc:spChg chg="add mod">
          <ac:chgData name="Al Brooks" userId="34fc579134f071c1" providerId="LiveId" clId="{4351E7AB-C66E-497C-BA1A-C4F87C0EA050}" dt="2021-02-18T21:25:35.440" v="167" actId="1076"/>
          <ac:spMkLst>
            <pc:docMk/>
            <pc:sldMk cId="2333686233" sldId="6983"/>
            <ac:spMk id="109" creationId="{E7A1C161-105F-4F8A-B7B8-5E82ED37B78D}"/>
          </ac:spMkLst>
        </pc:spChg>
        <pc:spChg chg="add mod">
          <ac:chgData name="Al Brooks" userId="34fc579134f071c1" providerId="LiveId" clId="{4351E7AB-C66E-497C-BA1A-C4F87C0EA050}" dt="2021-02-18T21:25:49.434" v="172" actId="14100"/>
          <ac:spMkLst>
            <pc:docMk/>
            <pc:sldMk cId="2333686233" sldId="6983"/>
            <ac:spMk id="110" creationId="{7BDB4885-CB7F-416D-A0EE-1BCAF6B1F594}"/>
          </ac:spMkLst>
        </pc:spChg>
        <pc:spChg chg="add mod">
          <ac:chgData name="Al Brooks" userId="34fc579134f071c1" providerId="LiveId" clId="{4351E7AB-C66E-497C-BA1A-C4F87C0EA050}" dt="2021-02-18T21:34:50.070" v="322" actId="14100"/>
          <ac:spMkLst>
            <pc:docMk/>
            <pc:sldMk cId="2333686233" sldId="6983"/>
            <ac:spMk id="117" creationId="{2977717C-5EB5-41CC-9CCD-1B445DE1CAA6}"/>
          </ac:spMkLst>
        </pc:spChg>
        <pc:spChg chg="add mod">
          <ac:chgData name="Al Brooks" userId="34fc579134f071c1" providerId="LiveId" clId="{4351E7AB-C66E-497C-BA1A-C4F87C0EA050}" dt="2021-02-18T21:29:04.181" v="252" actId="108"/>
          <ac:spMkLst>
            <pc:docMk/>
            <pc:sldMk cId="2333686233" sldId="6983"/>
            <ac:spMk id="123" creationId="{F72483B9-BF9A-4DDF-A8ED-FCD5AC1069ED}"/>
          </ac:spMkLst>
        </pc:spChg>
        <pc:spChg chg="add mod">
          <ac:chgData name="Al Brooks" userId="34fc579134f071c1" providerId="LiveId" clId="{4351E7AB-C66E-497C-BA1A-C4F87C0EA050}" dt="2021-02-18T21:28:14.959" v="218" actId="1076"/>
          <ac:spMkLst>
            <pc:docMk/>
            <pc:sldMk cId="2333686233" sldId="6983"/>
            <ac:spMk id="126" creationId="{87DB92B3-8B91-402F-8E03-AA9D400609A0}"/>
          </ac:spMkLst>
        </pc:spChg>
        <pc:spChg chg="add mod">
          <ac:chgData name="Al Brooks" userId="34fc579134f071c1" providerId="LiveId" clId="{4351E7AB-C66E-497C-BA1A-C4F87C0EA050}" dt="2021-02-18T21:28:43.625" v="229" actId="207"/>
          <ac:spMkLst>
            <pc:docMk/>
            <pc:sldMk cId="2333686233" sldId="6983"/>
            <ac:spMk id="129" creationId="{E0E807C2-A7BA-4B12-9FCC-530C2EEE7CD9}"/>
          </ac:spMkLst>
        </pc:spChg>
        <pc:spChg chg="add mod">
          <ac:chgData name="Al Brooks" userId="34fc579134f071c1" providerId="LiveId" clId="{4351E7AB-C66E-497C-BA1A-C4F87C0EA050}" dt="2021-02-18T21:33:43.072" v="304" actId="1076"/>
          <ac:spMkLst>
            <pc:docMk/>
            <pc:sldMk cId="2333686233" sldId="6983"/>
            <ac:spMk id="130" creationId="{385F61D9-3174-49B9-865A-B7A9441EEC37}"/>
          </ac:spMkLst>
        </pc:spChg>
        <pc:spChg chg="add mod">
          <ac:chgData name="Al Brooks" userId="34fc579134f071c1" providerId="LiveId" clId="{4351E7AB-C66E-497C-BA1A-C4F87C0EA050}" dt="2021-02-18T21:33:46.226" v="305" actId="1076"/>
          <ac:spMkLst>
            <pc:docMk/>
            <pc:sldMk cId="2333686233" sldId="6983"/>
            <ac:spMk id="131" creationId="{FD21F746-44E1-4C64-BB47-F4B729FDB069}"/>
          </ac:spMkLst>
        </pc:spChg>
        <pc:spChg chg="add mod">
          <ac:chgData name="Al Brooks" userId="34fc579134f071c1" providerId="LiveId" clId="{4351E7AB-C66E-497C-BA1A-C4F87C0EA050}" dt="2021-02-18T21:33:48.898" v="306" actId="1076"/>
          <ac:spMkLst>
            <pc:docMk/>
            <pc:sldMk cId="2333686233" sldId="6983"/>
            <ac:spMk id="132" creationId="{DA4B5522-0936-4849-B717-2C68B62A892D}"/>
          </ac:spMkLst>
        </pc:spChg>
        <pc:spChg chg="add mod">
          <ac:chgData name="Al Brooks" userId="34fc579134f071c1" providerId="LiveId" clId="{4351E7AB-C66E-497C-BA1A-C4F87C0EA050}" dt="2021-02-18T21:33:50.894" v="307" actId="1076"/>
          <ac:spMkLst>
            <pc:docMk/>
            <pc:sldMk cId="2333686233" sldId="6983"/>
            <ac:spMk id="133" creationId="{809D5FA9-3D35-4702-96EC-A85D973B909F}"/>
          </ac:spMkLst>
        </pc:spChg>
        <pc:spChg chg="add mod">
          <ac:chgData name="Al Brooks" userId="34fc579134f071c1" providerId="LiveId" clId="{4351E7AB-C66E-497C-BA1A-C4F87C0EA050}" dt="2021-02-18T21:33:53.693" v="308" actId="1076"/>
          <ac:spMkLst>
            <pc:docMk/>
            <pc:sldMk cId="2333686233" sldId="6983"/>
            <ac:spMk id="134" creationId="{28DA19F0-FF1C-4AC4-8651-A90971F616B4}"/>
          </ac:spMkLst>
        </pc:spChg>
        <pc:spChg chg="add mod">
          <ac:chgData name="Al Brooks" userId="34fc579134f071c1" providerId="LiveId" clId="{4351E7AB-C66E-497C-BA1A-C4F87C0EA050}" dt="2021-02-18T21:29:18.832" v="258" actId="571"/>
          <ac:spMkLst>
            <pc:docMk/>
            <pc:sldMk cId="2333686233" sldId="6983"/>
            <ac:spMk id="135" creationId="{0C7755A4-3C95-4E26-AA3C-95E5B219A7C3}"/>
          </ac:spMkLst>
        </pc:spChg>
        <pc:spChg chg="add mod">
          <ac:chgData name="Al Brooks" userId="34fc579134f071c1" providerId="LiveId" clId="{4351E7AB-C66E-497C-BA1A-C4F87C0EA050}" dt="2021-02-18T21:29:20.227" v="259" actId="571"/>
          <ac:spMkLst>
            <pc:docMk/>
            <pc:sldMk cId="2333686233" sldId="6983"/>
            <ac:spMk id="136" creationId="{1903FE82-DA57-4B6E-AF77-0C5AB713347B}"/>
          </ac:spMkLst>
        </pc:spChg>
        <pc:spChg chg="add mod">
          <ac:chgData name="Al Brooks" userId="34fc579134f071c1" providerId="LiveId" clId="{4351E7AB-C66E-497C-BA1A-C4F87C0EA050}" dt="2021-02-18T21:29:21.650" v="260" actId="571"/>
          <ac:spMkLst>
            <pc:docMk/>
            <pc:sldMk cId="2333686233" sldId="6983"/>
            <ac:spMk id="137" creationId="{2F4BD32B-ACE0-407F-B570-2D082F206E42}"/>
          </ac:spMkLst>
        </pc:spChg>
        <pc:spChg chg="add mod">
          <ac:chgData name="Al Brooks" userId="34fc579134f071c1" providerId="LiveId" clId="{4351E7AB-C66E-497C-BA1A-C4F87C0EA050}" dt="2021-02-18T21:34:55.625" v="324" actId="14100"/>
          <ac:spMkLst>
            <pc:docMk/>
            <pc:sldMk cId="2333686233" sldId="6983"/>
            <ac:spMk id="138" creationId="{6181FFBC-F4F3-4AC2-985E-3AFB83E416CE}"/>
          </ac:spMkLst>
        </pc:spChg>
        <pc:spChg chg="add mod">
          <ac:chgData name="Al Brooks" userId="34fc579134f071c1" providerId="LiveId" clId="{4351E7AB-C66E-497C-BA1A-C4F87C0EA050}" dt="2021-02-18T21:35:00.075" v="325" actId="1076"/>
          <ac:spMkLst>
            <pc:docMk/>
            <pc:sldMk cId="2333686233" sldId="6983"/>
            <ac:spMk id="139" creationId="{4A23E3E1-4AB7-4895-BC08-80B05273C8A3}"/>
          </ac:spMkLst>
        </pc:spChg>
        <pc:spChg chg="add mod">
          <ac:chgData name="Al Brooks" userId="34fc579134f071c1" providerId="LiveId" clId="{4351E7AB-C66E-497C-BA1A-C4F87C0EA050}" dt="2021-02-18T21:35:02.149" v="326" actId="1076"/>
          <ac:spMkLst>
            <pc:docMk/>
            <pc:sldMk cId="2333686233" sldId="6983"/>
            <ac:spMk id="140" creationId="{11D0CD4F-2E34-4167-AB06-31E8FCAE003E}"/>
          </ac:spMkLst>
        </pc:spChg>
        <pc:spChg chg="add mod">
          <ac:chgData name="Al Brooks" userId="34fc579134f071c1" providerId="LiveId" clId="{4351E7AB-C66E-497C-BA1A-C4F87C0EA050}" dt="2021-02-18T21:35:11.456" v="328" actId="1076"/>
          <ac:spMkLst>
            <pc:docMk/>
            <pc:sldMk cId="2333686233" sldId="6983"/>
            <ac:spMk id="141" creationId="{C9F0928A-67C2-453B-A324-729E62F7511A}"/>
          </ac:spMkLst>
        </pc:spChg>
        <pc:spChg chg="add mod">
          <ac:chgData name="Al Brooks" userId="34fc579134f071c1" providerId="LiveId" clId="{4351E7AB-C66E-497C-BA1A-C4F87C0EA050}" dt="2021-02-18T21:35:26.417" v="332" actId="1076"/>
          <ac:spMkLst>
            <pc:docMk/>
            <pc:sldMk cId="2333686233" sldId="6983"/>
            <ac:spMk id="142" creationId="{9FE49B78-6A82-4F6D-9BEE-F0A02F049A05}"/>
          </ac:spMkLst>
        </pc:spChg>
        <pc:spChg chg="add mod">
          <ac:chgData name="Al Brooks" userId="34fc579134f071c1" providerId="LiveId" clId="{4351E7AB-C66E-497C-BA1A-C4F87C0EA050}" dt="2021-02-18T21:35:40.528" v="335" actId="1076"/>
          <ac:spMkLst>
            <pc:docMk/>
            <pc:sldMk cId="2333686233" sldId="6983"/>
            <ac:spMk id="143" creationId="{7BFC12BA-CCAB-4CD9-83CD-1C6BDCDDEC7C}"/>
          </ac:spMkLst>
        </pc:spChg>
        <pc:spChg chg="add mod">
          <ac:chgData name="Al Brooks" userId="34fc579134f071c1" providerId="LiveId" clId="{4351E7AB-C66E-497C-BA1A-C4F87C0EA050}" dt="2021-02-18T21:35:46.239" v="337" actId="1076"/>
          <ac:spMkLst>
            <pc:docMk/>
            <pc:sldMk cId="2333686233" sldId="6983"/>
            <ac:spMk id="144" creationId="{89B303C7-F0C6-4F27-B3A0-034EF2C7B11B}"/>
          </ac:spMkLst>
        </pc:spChg>
        <pc:spChg chg="add mod">
          <ac:chgData name="Al Brooks" userId="34fc579134f071c1" providerId="LiveId" clId="{4351E7AB-C66E-497C-BA1A-C4F87C0EA050}" dt="2021-02-18T21:35:48.902" v="338" actId="1076"/>
          <ac:spMkLst>
            <pc:docMk/>
            <pc:sldMk cId="2333686233" sldId="6983"/>
            <ac:spMk id="145" creationId="{D2CA2529-EC52-4088-821E-96BCD2A0793E}"/>
          </ac:spMkLst>
        </pc:spChg>
        <pc:spChg chg="add del mod">
          <ac:chgData name="Al Brooks" userId="34fc579134f071c1" providerId="LiveId" clId="{4351E7AB-C66E-497C-BA1A-C4F87C0EA050}" dt="2021-02-18T21:29:53.128" v="270" actId="478"/>
          <ac:spMkLst>
            <pc:docMk/>
            <pc:sldMk cId="2333686233" sldId="6983"/>
            <ac:spMk id="146" creationId="{E68E3D7C-E68C-4C19-A7AB-3002705A164A}"/>
          </ac:spMkLst>
        </pc:spChg>
        <pc:spChg chg="add mod">
          <ac:chgData name="Al Brooks" userId="34fc579134f071c1" providerId="LiveId" clId="{4351E7AB-C66E-497C-BA1A-C4F87C0EA050}" dt="2021-02-18T21:32:50.640" v="290" actId="1076"/>
          <ac:spMkLst>
            <pc:docMk/>
            <pc:sldMk cId="2333686233" sldId="6983"/>
            <ac:spMk id="147" creationId="{65289751-CFE4-4009-8FD3-9AC05002F1D1}"/>
          </ac:spMkLst>
        </pc:spChg>
        <pc:spChg chg="add mod">
          <ac:chgData name="Al Brooks" userId="34fc579134f071c1" providerId="LiveId" clId="{4351E7AB-C66E-497C-BA1A-C4F87C0EA050}" dt="2021-02-18T21:33:28.351" v="300" actId="1076"/>
          <ac:spMkLst>
            <pc:docMk/>
            <pc:sldMk cId="2333686233" sldId="6983"/>
            <ac:spMk id="148" creationId="{927893FA-E34A-454E-8D96-878C4F1BB806}"/>
          </ac:spMkLst>
        </pc:spChg>
        <pc:spChg chg="add mod">
          <ac:chgData name="Al Brooks" userId="34fc579134f071c1" providerId="LiveId" clId="{4351E7AB-C66E-497C-BA1A-C4F87C0EA050}" dt="2021-02-18T21:33:30.788" v="301" actId="1076"/>
          <ac:spMkLst>
            <pc:docMk/>
            <pc:sldMk cId="2333686233" sldId="6983"/>
            <ac:spMk id="149" creationId="{CF093C6B-16F8-46AE-A902-A716A9A16A27}"/>
          </ac:spMkLst>
        </pc:spChg>
        <pc:spChg chg="add mod">
          <ac:chgData name="Al Brooks" userId="34fc579134f071c1" providerId="LiveId" clId="{4351E7AB-C66E-497C-BA1A-C4F87C0EA050}" dt="2021-02-18T21:33:33.474" v="302" actId="1076"/>
          <ac:spMkLst>
            <pc:docMk/>
            <pc:sldMk cId="2333686233" sldId="6983"/>
            <ac:spMk id="150" creationId="{E726A52C-8318-4840-85AD-F6A492EA8228}"/>
          </ac:spMkLst>
        </pc:spChg>
        <pc:spChg chg="add mod">
          <ac:chgData name="Al Brooks" userId="34fc579134f071c1" providerId="LiveId" clId="{4351E7AB-C66E-497C-BA1A-C4F87C0EA050}" dt="2021-02-18T21:33:58.019" v="309" actId="1076"/>
          <ac:spMkLst>
            <pc:docMk/>
            <pc:sldMk cId="2333686233" sldId="6983"/>
            <ac:spMk id="151" creationId="{00DDB987-27ED-4966-8972-35EDD7C06AE2}"/>
          </ac:spMkLst>
        </pc:spChg>
        <pc:spChg chg="add mod">
          <ac:chgData name="Al Brooks" userId="34fc579134f071c1" providerId="LiveId" clId="{4351E7AB-C66E-497C-BA1A-C4F87C0EA050}" dt="2021-02-18T21:34:00.854" v="310" actId="1076"/>
          <ac:spMkLst>
            <pc:docMk/>
            <pc:sldMk cId="2333686233" sldId="6983"/>
            <ac:spMk id="152" creationId="{5DBD0259-264C-4B57-A6D3-3E4436D359EC}"/>
          </ac:spMkLst>
        </pc:spChg>
        <pc:spChg chg="add mod">
          <ac:chgData name="Al Brooks" userId="34fc579134f071c1" providerId="LiveId" clId="{4351E7AB-C66E-497C-BA1A-C4F87C0EA050}" dt="2021-02-18T21:34:05.155" v="311" actId="1076"/>
          <ac:spMkLst>
            <pc:docMk/>
            <pc:sldMk cId="2333686233" sldId="6983"/>
            <ac:spMk id="153" creationId="{7A72BD49-3E64-44B9-B1AC-3B73CA301ECE}"/>
          </ac:spMkLst>
        </pc:spChg>
        <pc:spChg chg="add mod">
          <ac:chgData name="Al Brooks" userId="34fc579134f071c1" providerId="LiveId" clId="{4351E7AB-C66E-497C-BA1A-C4F87C0EA050}" dt="2021-02-18T21:34:08.854" v="312" actId="1076"/>
          <ac:spMkLst>
            <pc:docMk/>
            <pc:sldMk cId="2333686233" sldId="6983"/>
            <ac:spMk id="154" creationId="{6631E9B3-598E-43E5-91B7-407AA4A18370}"/>
          </ac:spMkLst>
        </pc:spChg>
        <pc:spChg chg="add mod">
          <ac:chgData name="Al Brooks" userId="34fc579134f071c1" providerId="LiveId" clId="{4351E7AB-C66E-497C-BA1A-C4F87C0EA050}" dt="2021-02-18T21:35:15.669" v="329" actId="1076"/>
          <ac:spMkLst>
            <pc:docMk/>
            <pc:sldMk cId="2333686233" sldId="6983"/>
            <ac:spMk id="155" creationId="{22332C3E-B0E7-4E6B-A1DD-58C472802A68}"/>
          </ac:spMkLst>
        </pc:spChg>
        <pc:spChg chg="add mod">
          <ac:chgData name="Al Brooks" userId="34fc579134f071c1" providerId="LiveId" clId="{4351E7AB-C66E-497C-BA1A-C4F87C0EA050}" dt="2021-02-18T21:35:28.728" v="333" actId="1076"/>
          <ac:spMkLst>
            <pc:docMk/>
            <pc:sldMk cId="2333686233" sldId="6983"/>
            <ac:spMk id="156" creationId="{0583283D-82FF-4477-BB25-E20F2602D798}"/>
          </ac:spMkLst>
        </pc:spChg>
        <pc:spChg chg="add mod">
          <ac:chgData name="Al Brooks" userId="34fc579134f071c1" providerId="LiveId" clId="{4351E7AB-C66E-497C-BA1A-C4F87C0EA050}" dt="2021-02-18T21:30:35.769" v="282" actId="571"/>
          <ac:spMkLst>
            <pc:docMk/>
            <pc:sldMk cId="2333686233" sldId="6983"/>
            <ac:spMk id="157" creationId="{09308E65-08F6-4282-A648-262594E38EA9}"/>
          </ac:spMkLst>
        </pc:spChg>
        <pc:spChg chg="mod">
          <ac:chgData name="Al Brooks" userId="34fc579134f071c1" providerId="LiveId" clId="{4351E7AB-C66E-497C-BA1A-C4F87C0EA050}" dt="2021-02-18T21:37:17.188" v="350" actId="1076"/>
          <ac:spMkLst>
            <pc:docMk/>
            <pc:sldMk cId="2333686233" sldId="6983"/>
            <ac:spMk id="159" creationId="{75FC4C08-F234-475F-87AD-E38CDCAD7B7B}"/>
          </ac:spMkLst>
        </pc:spChg>
        <pc:spChg chg="add mod">
          <ac:chgData name="Al Brooks" userId="34fc579134f071c1" providerId="LiveId" clId="{4351E7AB-C66E-497C-BA1A-C4F87C0EA050}" dt="2021-02-18T21:35:32.811" v="334" actId="571"/>
          <ac:spMkLst>
            <pc:docMk/>
            <pc:sldMk cId="2333686233" sldId="6983"/>
            <ac:spMk id="213" creationId="{B6508868-2AAF-447C-A852-4F43141A1722}"/>
          </ac:spMkLst>
        </pc:spChg>
        <pc:spChg chg="add mod">
          <ac:chgData name="Al Brooks" userId="34fc579134f071c1" providerId="LiveId" clId="{4351E7AB-C66E-497C-BA1A-C4F87C0EA050}" dt="2021-02-18T21:36:00.168" v="340" actId="571"/>
          <ac:spMkLst>
            <pc:docMk/>
            <pc:sldMk cId="2333686233" sldId="6983"/>
            <ac:spMk id="214" creationId="{4A13E960-AF8D-4006-96BD-98097458DB5D}"/>
          </ac:spMkLst>
        </pc:spChg>
        <pc:spChg chg="add mod">
          <ac:chgData name="Al Brooks" userId="34fc579134f071c1" providerId="LiveId" clId="{4351E7AB-C66E-497C-BA1A-C4F87C0EA050}" dt="2021-02-18T21:36:23.166" v="346" actId="1076"/>
          <ac:spMkLst>
            <pc:docMk/>
            <pc:sldMk cId="2333686233" sldId="6983"/>
            <ac:spMk id="215" creationId="{CB0E73DE-C891-4DB9-B015-42DA6D6AE9D1}"/>
          </ac:spMkLst>
        </pc:spChg>
        <pc:spChg chg="add mod">
          <ac:chgData name="Al Brooks" userId="34fc579134f071c1" providerId="LiveId" clId="{4351E7AB-C66E-497C-BA1A-C4F87C0EA050}" dt="2021-02-18T21:37:08.035" v="349" actId="14100"/>
          <ac:spMkLst>
            <pc:docMk/>
            <pc:sldMk cId="2333686233" sldId="6983"/>
            <ac:spMk id="216" creationId="{28E6747D-6584-49FC-B87E-A6477F8CBBB7}"/>
          </ac:spMkLst>
        </pc:spChg>
        <pc:spChg chg="add mod">
          <ac:chgData name="Al Brooks" userId="34fc579134f071c1" providerId="LiveId" clId="{4351E7AB-C66E-497C-BA1A-C4F87C0EA050}" dt="2021-02-18T21:37:29.528" v="355" actId="1076"/>
          <ac:spMkLst>
            <pc:docMk/>
            <pc:sldMk cId="2333686233" sldId="6983"/>
            <ac:spMk id="222" creationId="{13161D43-423C-4A62-9876-61778D942019}"/>
          </ac:spMkLst>
        </pc:spChg>
        <pc:picChg chg="add mod">
          <ac:chgData name="Al Brooks" userId="34fc579134f071c1" providerId="LiveId" clId="{4351E7AB-C66E-497C-BA1A-C4F87C0EA050}" dt="2021-02-18T21:28:10.374" v="217" actId="1076"/>
          <ac:picMkLst>
            <pc:docMk/>
            <pc:sldMk cId="2333686233" sldId="6983"/>
            <ac:picMk id="85" creationId="{A71CC759-BD94-468E-AEDF-1BF7F147F34B}"/>
          </ac:picMkLst>
        </pc:picChg>
        <pc:cxnChg chg="add mod">
          <ac:chgData name="Al Brooks" userId="34fc579134f071c1" providerId="LiveId" clId="{4351E7AB-C66E-497C-BA1A-C4F87C0EA050}" dt="2021-02-18T21:33:24.920" v="299" actId="14100"/>
          <ac:cxnSpMkLst>
            <pc:docMk/>
            <pc:sldMk cId="2333686233" sldId="6983"/>
            <ac:cxnSpMk id="86" creationId="{3934FC37-AC7A-4810-8CA4-5DB89B112CF2}"/>
          </ac:cxnSpMkLst>
        </pc:cxnChg>
        <pc:cxnChg chg="add mod">
          <ac:chgData name="Al Brooks" userId="34fc579134f071c1" providerId="LiveId" clId="{4351E7AB-C66E-497C-BA1A-C4F87C0EA050}" dt="2021-02-18T21:22:27.653" v="77" actId="14100"/>
          <ac:cxnSpMkLst>
            <pc:docMk/>
            <pc:sldMk cId="2333686233" sldId="6983"/>
            <ac:cxnSpMk id="87" creationId="{CA31D590-13B1-43F6-AA57-EE3715634511}"/>
          </ac:cxnSpMkLst>
        </pc:cxnChg>
        <pc:cxnChg chg="add mod">
          <ac:chgData name="Al Brooks" userId="34fc579134f071c1" providerId="LiveId" clId="{4351E7AB-C66E-497C-BA1A-C4F87C0EA050}" dt="2021-02-18T21:34:16.680" v="314" actId="14100"/>
          <ac:cxnSpMkLst>
            <pc:docMk/>
            <pc:sldMk cId="2333686233" sldId="6983"/>
            <ac:cxnSpMk id="89" creationId="{2DEA4CF3-E81C-4047-B265-F83B1D48BFFE}"/>
          </ac:cxnSpMkLst>
        </pc:cxnChg>
        <pc:cxnChg chg="add del mod">
          <ac:chgData name="Al Brooks" userId="34fc579134f071c1" providerId="LiveId" clId="{4351E7AB-C66E-497C-BA1A-C4F87C0EA050}" dt="2021-02-18T21:25:02.435" v="121" actId="478"/>
          <ac:cxnSpMkLst>
            <pc:docMk/>
            <pc:sldMk cId="2333686233" sldId="6983"/>
            <ac:cxnSpMk id="91" creationId="{36CA3D36-8861-4562-B009-333E2C8B939D}"/>
          </ac:cxnSpMkLst>
        </pc:cxnChg>
        <pc:cxnChg chg="add mod">
          <ac:chgData name="Al Brooks" userId="34fc579134f071c1" providerId="LiveId" clId="{4351E7AB-C66E-497C-BA1A-C4F87C0EA050}" dt="2021-02-18T21:35:24.023" v="331" actId="14100"/>
          <ac:cxnSpMkLst>
            <pc:docMk/>
            <pc:sldMk cId="2333686233" sldId="6983"/>
            <ac:cxnSpMk id="93" creationId="{FFFC6830-A29A-4565-AA00-3DF39BCDED28}"/>
          </ac:cxnSpMkLst>
        </pc:cxnChg>
        <pc:cxnChg chg="add mod">
          <ac:chgData name="Al Brooks" userId="34fc579134f071c1" providerId="LiveId" clId="{4351E7AB-C66E-497C-BA1A-C4F87C0EA050}" dt="2021-02-18T21:33:14.448" v="295" actId="1076"/>
          <ac:cxnSpMkLst>
            <pc:docMk/>
            <pc:sldMk cId="2333686233" sldId="6983"/>
            <ac:cxnSpMk id="99" creationId="{78BFBA14-7F6C-49EF-8D8A-392FB2E93549}"/>
          </ac:cxnSpMkLst>
        </pc:cxnChg>
        <pc:cxnChg chg="add mod">
          <ac:chgData name="Al Brooks" userId="34fc579134f071c1" providerId="LiveId" clId="{4351E7AB-C66E-497C-BA1A-C4F87C0EA050}" dt="2021-02-18T21:24:00.335" v="107" actId="14100"/>
          <ac:cxnSpMkLst>
            <pc:docMk/>
            <pc:sldMk cId="2333686233" sldId="6983"/>
            <ac:cxnSpMk id="101" creationId="{0EC7CE20-144F-4214-8EF3-A2EE5C2207ED}"/>
          </ac:cxnSpMkLst>
        </pc:cxnChg>
        <pc:cxnChg chg="add mod">
          <ac:chgData name="Al Brooks" userId="34fc579134f071c1" providerId="LiveId" clId="{4351E7AB-C66E-497C-BA1A-C4F87C0EA050}" dt="2021-02-18T21:24:24.717" v="115" actId="14100"/>
          <ac:cxnSpMkLst>
            <pc:docMk/>
            <pc:sldMk cId="2333686233" sldId="6983"/>
            <ac:cxnSpMk id="104" creationId="{FC5ABCFD-C36B-4636-B6E3-A2974065F32C}"/>
          </ac:cxnSpMkLst>
        </pc:cxnChg>
        <pc:cxnChg chg="add mod">
          <ac:chgData name="Al Brooks" userId="34fc579134f071c1" providerId="LiveId" clId="{4351E7AB-C66E-497C-BA1A-C4F87C0EA050}" dt="2021-02-18T21:34:39.210" v="319" actId="14100"/>
          <ac:cxnSpMkLst>
            <pc:docMk/>
            <pc:sldMk cId="2333686233" sldId="6983"/>
            <ac:cxnSpMk id="111" creationId="{9799FAB6-08EC-4075-950D-67A9F505F17A}"/>
          </ac:cxnSpMkLst>
        </pc:cxnChg>
        <pc:cxnChg chg="add mod">
          <ac:chgData name="Al Brooks" userId="34fc579134f071c1" providerId="LiveId" clId="{4351E7AB-C66E-497C-BA1A-C4F87C0EA050}" dt="2021-02-18T21:34:27.606" v="316" actId="14100"/>
          <ac:cxnSpMkLst>
            <pc:docMk/>
            <pc:sldMk cId="2333686233" sldId="6983"/>
            <ac:cxnSpMk id="113" creationId="{6CDEFAAC-F8E0-4700-A7BA-AC3589D11C80}"/>
          </ac:cxnSpMkLst>
        </pc:cxnChg>
        <pc:cxnChg chg="add mod">
          <ac:chgData name="Al Brooks" userId="34fc579134f071c1" providerId="LiveId" clId="{4351E7AB-C66E-497C-BA1A-C4F87C0EA050}" dt="2021-02-18T21:35:52.431" v="339" actId="1076"/>
          <ac:cxnSpMkLst>
            <pc:docMk/>
            <pc:sldMk cId="2333686233" sldId="6983"/>
            <ac:cxnSpMk id="115" creationId="{D4D9E20B-E779-4007-AE83-D62D405E3314}"/>
          </ac:cxnSpMkLst>
        </pc:cxnChg>
        <pc:cxnChg chg="add mod">
          <ac:chgData name="Al Brooks" userId="34fc579134f071c1" providerId="LiveId" clId="{4351E7AB-C66E-497C-BA1A-C4F87C0EA050}" dt="2021-02-18T21:34:42.507" v="320" actId="14100"/>
          <ac:cxnSpMkLst>
            <pc:docMk/>
            <pc:sldMk cId="2333686233" sldId="6983"/>
            <ac:cxnSpMk id="118" creationId="{E495CF69-DD67-4EA4-A22E-E5ED65FE370A}"/>
          </ac:cxnSpMkLst>
        </pc:cxnChg>
        <pc:cxnChg chg="add mod">
          <ac:chgData name="Al Brooks" userId="34fc579134f071c1" providerId="LiveId" clId="{4351E7AB-C66E-497C-BA1A-C4F87C0EA050}" dt="2021-02-18T21:34:32.791" v="317" actId="14100"/>
          <ac:cxnSpMkLst>
            <pc:docMk/>
            <pc:sldMk cId="2333686233" sldId="6983"/>
            <ac:cxnSpMk id="120" creationId="{F2D567BD-D522-4081-83DF-9903466559A9}"/>
          </ac:cxnSpMkLst>
        </pc:cxnChg>
        <pc:cxnChg chg="add mod">
          <ac:chgData name="Al Brooks" userId="34fc579134f071c1" providerId="LiveId" clId="{4351E7AB-C66E-497C-BA1A-C4F87C0EA050}" dt="2021-02-18T21:27:46.773" v="205" actId="14100"/>
          <ac:cxnSpMkLst>
            <pc:docMk/>
            <pc:sldMk cId="2333686233" sldId="6983"/>
            <ac:cxnSpMk id="124" creationId="{D95C2C98-60D9-4F55-94EE-0F6E6FD9D528}"/>
          </ac:cxnSpMkLst>
        </pc:cxnChg>
        <pc:cxnChg chg="add mod">
          <ac:chgData name="Al Brooks" userId="34fc579134f071c1" providerId="LiveId" clId="{4351E7AB-C66E-497C-BA1A-C4F87C0EA050}" dt="2021-02-18T21:32:54.871" v="291" actId="1076"/>
          <ac:cxnSpMkLst>
            <pc:docMk/>
            <pc:sldMk cId="2333686233" sldId="6983"/>
            <ac:cxnSpMk id="127" creationId="{E4E9E36E-959A-4825-A6A9-EED6F7BA1C5A}"/>
          </ac:cxnSpMkLst>
        </pc:cxnChg>
      </pc:sldChg>
      <pc:sldChg chg="addSp modSp add del mod">
        <pc:chgData name="Al Brooks" userId="34fc579134f071c1" providerId="LiveId" clId="{4351E7AB-C66E-497C-BA1A-C4F87C0EA050}" dt="2021-02-22T21:28:35.313" v="4584" actId="47"/>
        <pc:sldMkLst>
          <pc:docMk/>
          <pc:sldMk cId="2958907887" sldId="6984"/>
        </pc:sldMkLst>
        <pc:spChg chg="mod">
          <ac:chgData name="Al Brooks" userId="34fc579134f071c1" providerId="LiveId" clId="{4351E7AB-C66E-497C-BA1A-C4F87C0EA050}" dt="2021-02-19T19:20:03.621" v="1148" actId="113"/>
          <ac:spMkLst>
            <pc:docMk/>
            <pc:sldMk cId="2958907887" sldId="6984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8T21:20:03.275" v="3" actId="20577"/>
          <ac:spMkLst>
            <pc:docMk/>
            <pc:sldMk cId="2958907887" sldId="6984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19T21:45:45.313" v="1915" actId="1076"/>
          <ac:spMkLst>
            <pc:docMk/>
            <pc:sldMk cId="2958907887" sldId="6984"/>
            <ac:spMk id="106" creationId="{0EEB350C-890B-4590-A740-3DFEE1D7CBB5}"/>
          </ac:spMkLst>
        </pc:spChg>
        <pc:spChg chg="add mod">
          <ac:chgData name="Al Brooks" userId="34fc579134f071c1" providerId="LiveId" clId="{4351E7AB-C66E-497C-BA1A-C4F87C0EA050}" dt="2021-02-19T21:45:47.706" v="1916" actId="1076"/>
          <ac:spMkLst>
            <pc:docMk/>
            <pc:sldMk cId="2958907887" sldId="6984"/>
            <ac:spMk id="107" creationId="{F16EC668-576C-4E20-AFA3-90492123DABD}"/>
          </ac:spMkLst>
        </pc:spChg>
        <pc:spChg chg="add mod">
          <ac:chgData name="Al Brooks" userId="34fc579134f071c1" providerId="LiveId" clId="{4351E7AB-C66E-497C-BA1A-C4F87C0EA050}" dt="2021-02-19T21:40:58.131" v="1842" actId="571"/>
          <ac:spMkLst>
            <pc:docMk/>
            <pc:sldMk cId="2958907887" sldId="6984"/>
            <ac:spMk id="108" creationId="{DC7B0AF6-3960-4A85-B5FA-4B5F90FC6694}"/>
          </ac:spMkLst>
        </pc:spChg>
        <pc:spChg chg="add mod">
          <ac:chgData name="Al Brooks" userId="34fc579134f071c1" providerId="LiveId" clId="{4351E7AB-C66E-497C-BA1A-C4F87C0EA050}" dt="2021-02-19T21:41:00.566" v="1843" actId="571"/>
          <ac:spMkLst>
            <pc:docMk/>
            <pc:sldMk cId="2958907887" sldId="6984"/>
            <ac:spMk id="109" creationId="{C098A4F9-FCE3-4B95-82EB-9E3648F78E5C}"/>
          </ac:spMkLst>
        </pc:spChg>
        <pc:spChg chg="add mod">
          <ac:chgData name="Al Brooks" userId="34fc579134f071c1" providerId="LiveId" clId="{4351E7AB-C66E-497C-BA1A-C4F87C0EA050}" dt="2021-02-19T21:41:01.868" v="1844" actId="571"/>
          <ac:spMkLst>
            <pc:docMk/>
            <pc:sldMk cId="2958907887" sldId="6984"/>
            <ac:spMk id="110" creationId="{EB9FA202-52CA-4AEE-94CA-12052D3FF813}"/>
          </ac:spMkLst>
        </pc:spChg>
        <pc:spChg chg="add mod">
          <ac:chgData name="Al Brooks" userId="34fc579134f071c1" providerId="LiveId" clId="{4351E7AB-C66E-497C-BA1A-C4F87C0EA050}" dt="2021-02-19T21:41:03.365" v="1845" actId="571"/>
          <ac:spMkLst>
            <pc:docMk/>
            <pc:sldMk cId="2958907887" sldId="6984"/>
            <ac:spMk id="111" creationId="{D98D7ADE-165B-4114-BDF2-8A27423346DD}"/>
          </ac:spMkLst>
        </pc:spChg>
        <pc:spChg chg="add mod">
          <ac:chgData name="Al Brooks" userId="34fc579134f071c1" providerId="LiveId" clId="{4351E7AB-C66E-497C-BA1A-C4F87C0EA050}" dt="2021-02-19T21:46:19.569" v="1924" actId="1076"/>
          <ac:spMkLst>
            <pc:docMk/>
            <pc:sldMk cId="2958907887" sldId="6984"/>
            <ac:spMk id="112" creationId="{6B5363BB-BFD0-4ED6-8D25-D5EA63BDB1B1}"/>
          </ac:spMkLst>
        </pc:spChg>
        <pc:spChg chg="add mod">
          <ac:chgData name="Al Brooks" userId="34fc579134f071c1" providerId="LiveId" clId="{4351E7AB-C66E-497C-BA1A-C4F87C0EA050}" dt="2021-02-19T21:46:45.111" v="1925" actId="1076"/>
          <ac:spMkLst>
            <pc:docMk/>
            <pc:sldMk cId="2958907887" sldId="6984"/>
            <ac:spMk id="113" creationId="{A00A252E-6AB4-4612-BC90-ADBDC742168D}"/>
          </ac:spMkLst>
        </pc:spChg>
        <pc:spChg chg="add mod">
          <ac:chgData name="Al Brooks" userId="34fc579134f071c1" providerId="LiveId" clId="{4351E7AB-C66E-497C-BA1A-C4F87C0EA050}" dt="2021-02-19T21:46:47.735" v="1926" actId="1076"/>
          <ac:spMkLst>
            <pc:docMk/>
            <pc:sldMk cId="2958907887" sldId="6984"/>
            <ac:spMk id="114" creationId="{2F06BD8F-8777-4B18-9CD5-91B16879BF6C}"/>
          </ac:spMkLst>
        </pc:spChg>
        <pc:spChg chg="add mod">
          <ac:chgData name="Al Brooks" userId="34fc579134f071c1" providerId="LiveId" clId="{4351E7AB-C66E-497C-BA1A-C4F87C0EA050}" dt="2021-02-19T21:47:28.989" v="1939" actId="1076"/>
          <ac:spMkLst>
            <pc:docMk/>
            <pc:sldMk cId="2958907887" sldId="6984"/>
            <ac:spMk id="115" creationId="{61A1C8A5-A7E8-432C-BD8F-5149B36CEFB4}"/>
          </ac:spMkLst>
        </pc:spChg>
        <pc:spChg chg="add mod">
          <ac:chgData name="Al Brooks" userId="34fc579134f071c1" providerId="LiveId" clId="{4351E7AB-C66E-497C-BA1A-C4F87C0EA050}" dt="2021-02-19T21:47:48.188" v="1943" actId="1076"/>
          <ac:spMkLst>
            <pc:docMk/>
            <pc:sldMk cId="2958907887" sldId="6984"/>
            <ac:spMk id="116" creationId="{F4464B37-2947-4B59-972D-60F7885CE1A2}"/>
          </ac:spMkLst>
        </pc:spChg>
        <pc:spChg chg="add mod">
          <ac:chgData name="Al Brooks" userId="34fc579134f071c1" providerId="LiveId" clId="{4351E7AB-C66E-497C-BA1A-C4F87C0EA050}" dt="2021-02-19T21:47:50.643" v="1944" actId="1076"/>
          <ac:spMkLst>
            <pc:docMk/>
            <pc:sldMk cId="2958907887" sldId="6984"/>
            <ac:spMk id="117" creationId="{BE13DCC3-1C7C-4DD3-A803-2D739C373F78}"/>
          </ac:spMkLst>
        </pc:spChg>
        <pc:spChg chg="add mod">
          <ac:chgData name="Al Brooks" userId="34fc579134f071c1" providerId="LiveId" clId="{4351E7AB-C66E-497C-BA1A-C4F87C0EA050}" dt="2021-02-19T21:47:54.420" v="1945" actId="1076"/>
          <ac:spMkLst>
            <pc:docMk/>
            <pc:sldMk cId="2958907887" sldId="6984"/>
            <ac:spMk id="118" creationId="{43C4630E-99CA-4E21-98BC-354D6DEB3410}"/>
          </ac:spMkLst>
        </pc:spChg>
        <pc:spChg chg="add mod">
          <ac:chgData name="Al Brooks" userId="34fc579134f071c1" providerId="LiveId" clId="{4351E7AB-C66E-497C-BA1A-C4F87C0EA050}" dt="2021-02-19T21:41:21.836" v="1853" actId="571"/>
          <ac:spMkLst>
            <pc:docMk/>
            <pc:sldMk cId="2958907887" sldId="6984"/>
            <ac:spMk id="119" creationId="{2B997A31-35E0-4784-9E7C-9C885498F09B}"/>
          </ac:spMkLst>
        </pc:spChg>
        <pc:spChg chg="add mod">
          <ac:chgData name="Al Brooks" userId="34fc579134f071c1" providerId="LiveId" clId="{4351E7AB-C66E-497C-BA1A-C4F87C0EA050}" dt="2021-02-19T21:41:23.676" v="1854" actId="571"/>
          <ac:spMkLst>
            <pc:docMk/>
            <pc:sldMk cId="2958907887" sldId="6984"/>
            <ac:spMk id="120" creationId="{35E7A672-946F-41D2-8089-149CD9959860}"/>
          </ac:spMkLst>
        </pc:spChg>
        <pc:spChg chg="add mod">
          <ac:chgData name="Al Brooks" userId="34fc579134f071c1" providerId="LiveId" clId="{4351E7AB-C66E-497C-BA1A-C4F87C0EA050}" dt="2021-02-19T21:49:06.471" v="1959" actId="1076"/>
          <ac:spMkLst>
            <pc:docMk/>
            <pc:sldMk cId="2958907887" sldId="6984"/>
            <ac:spMk id="121" creationId="{DD4857AE-8459-47FC-A619-28C2F1BA9ADD}"/>
          </ac:spMkLst>
        </pc:spChg>
        <pc:spChg chg="add mod">
          <ac:chgData name="Al Brooks" userId="34fc579134f071c1" providerId="LiveId" clId="{4351E7AB-C66E-497C-BA1A-C4F87C0EA050}" dt="2021-02-19T21:41:30.190" v="1856" actId="571"/>
          <ac:spMkLst>
            <pc:docMk/>
            <pc:sldMk cId="2958907887" sldId="6984"/>
            <ac:spMk id="122" creationId="{FAFE0BD4-2EB6-48A4-8C71-9821A4DFB8DE}"/>
          </ac:spMkLst>
        </pc:spChg>
        <pc:spChg chg="add mod">
          <ac:chgData name="Al Brooks" userId="34fc579134f071c1" providerId="LiveId" clId="{4351E7AB-C66E-497C-BA1A-C4F87C0EA050}" dt="2021-02-19T21:46:05.230" v="1920" actId="1076"/>
          <ac:spMkLst>
            <pc:docMk/>
            <pc:sldMk cId="2958907887" sldId="6984"/>
            <ac:spMk id="123" creationId="{3DA49329-A7C9-414A-A537-485242728485}"/>
          </ac:spMkLst>
        </pc:spChg>
        <pc:spChg chg="add mod">
          <ac:chgData name="Al Brooks" userId="34fc579134f071c1" providerId="LiveId" clId="{4351E7AB-C66E-497C-BA1A-C4F87C0EA050}" dt="2021-02-19T21:46:50.570" v="1927" actId="1076"/>
          <ac:spMkLst>
            <pc:docMk/>
            <pc:sldMk cId="2958907887" sldId="6984"/>
            <ac:spMk id="124" creationId="{9B7C0001-A28E-410E-8C5A-84918FB817D4}"/>
          </ac:spMkLst>
        </pc:spChg>
        <pc:spChg chg="add mod">
          <ac:chgData name="Al Brooks" userId="34fc579134f071c1" providerId="LiveId" clId="{4351E7AB-C66E-497C-BA1A-C4F87C0EA050}" dt="2021-02-19T21:46:54.823" v="1928" actId="1076"/>
          <ac:spMkLst>
            <pc:docMk/>
            <pc:sldMk cId="2958907887" sldId="6984"/>
            <ac:spMk id="125" creationId="{9E3C75BB-911A-41FF-91B1-CBDA167A98D4}"/>
          </ac:spMkLst>
        </pc:spChg>
        <pc:spChg chg="add mod">
          <ac:chgData name="Al Brooks" userId="34fc579134f071c1" providerId="LiveId" clId="{4351E7AB-C66E-497C-BA1A-C4F87C0EA050}" dt="2021-02-19T21:46:57.339" v="1929" actId="1076"/>
          <ac:spMkLst>
            <pc:docMk/>
            <pc:sldMk cId="2958907887" sldId="6984"/>
            <ac:spMk id="126" creationId="{D5C40C5A-BEFE-4CBF-AF60-E7221766DF82}"/>
          </ac:spMkLst>
        </pc:spChg>
        <pc:spChg chg="add mod">
          <ac:chgData name="Al Brooks" userId="34fc579134f071c1" providerId="LiveId" clId="{4351E7AB-C66E-497C-BA1A-C4F87C0EA050}" dt="2021-02-19T21:46:59.883" v="1930" actId="1076"/>
          <ac:spMkLst>
            <pc:docMk/>
            <pc:sldMk cId="2958907887" sldId="6984"/>
            <ac:spMk id="127" creationId="{AE4ED233-324B-491C-9957-4EBF61821506}"/>
          </ac:spMkLst>
        </pc:spChg>
        <pc:spChg chg="add mod">
          <ac:chgData name="Al Brooks" userId="34fc579134f071c1" providerId="LiveId" clId="{4351E7AB-C66E-497C-BA1A-C4F87C0EA050}" dt="2021-02-19T21:47:02.441" v="1931" actId="1076"/>
          <ac:spMkLst>
            <pc:docMk/>
            <pc:sldMk cId="2958907887" sldId="6984"/>
            <ac:spMk id="128" creationId="{59CFF464-7E83-4BC2-BC3A-8A820B1963AF}"/>
          </ac:spMkLst>
        </pc:spChg>
        <pc:spChg chg="add mod">
          <ac:chgData name="Al Brooks" userId="34fc579134f071c1" providerId="LiveId" clId="{4351E7AB-C66E-497C-BA1A-C4F87C0EA050}" dt="2021-02-19T21:47:05.635" v="1932" actId="1076"/>
          <ac:spMkLst>
            <pc:docMk/>
            <pc:sldMk cId="2958907887" sldId="6984"/>
            <ac:spMk id="129" creationId="{BE4103CC-8D4E-4229-9B5D-5372E1B5FB01}"/>
          </ac:spMkLst>
        </pc:spChg>
        <pc:spChg chg="add mod">
          <ac:chgData name="Al Brooks" userId="34fc579134f071c1" providerId="LiveId" clId="{4351E7AB-C66E-497C-BA1A-C4F87C0EA050}" dt="2021-02-19T21:47:23.302" v="1937" actId="1076"/>
          <ac:spMkLst>
            <pc:docMk/>
            <pc:sldMk cId="2958907887" sldId="6984"/>
            <ac:spMk id="130" creationId="{2081E63F-0E86-4225-B130-F24AAD98CB4C}"/>
          </ac:spMkLst>
        </pc:spChg>
        <pc:spChg chg="add mod">
          <ac:chgData name="Al Brooks" userId="34fc579134f071c1" providerId="LiveId" clId="{4351E7AB-C66E-497C-BA1A-C4F87C0EA050}" dt="2021-02-19T21:47:25.620" v="1938" actId="1076"/>
          <ac:spMkLst>
            <pc:docMk/>
            <pc:sldMk cId="2958907887" sldId="6984"/>
            <ac:spMk id="131" creationId="{9923253F-F242-465B-AFF7-1B08AA936475}"/>
          </ac:spMkLst>
        </pc:spChg>
        <pc:spChg chg="add mod">
          <ac:chgData name="Al Brooks" userId="34fc579134f071c1" providerId="LiveId" clId="{4351E7AB-C66E-497C-BA1A-C4F87C0EA050}" dt="2021-02-19T21:47:20.605" v="1936" actId="1076"/>
          <ac:spMkLst>
            <pc:docMk/>
            <pc:sldMk cId="2958907887" sldId="6984"/>
            <ac:spMk id="132" creationId="{D6E7A198-F70F-4EFD-B9AF-ABF54E5C420C}"/>
          </ac:spMkLst>
        </pc:spChg>
        <pc:spChg chg="add mod">
          <ac:chgData name="Al Brooks" userId="34fc579134f071c1" providerId="LiveId" clId="{4351E7AB-C66E-497C-BA1A-C4F87C0EA050}" dt="2021-02-19T21:47:57.587" v="1946" actId="1076"/>
          <ac:spMkLst>
            <pc:docMk/>
            <pc:sldMk cId="2958907887" sldId="6984"/>
            <ac:spMk id="133" creationId="{29562F56-0D9D-4325-A181-2716F180EB69}"/>
          </ac:spMkLst>
        </pc:spChg>
        <pc:spChg chg="add mod">
          <ac:chgData name="Al Brooks" userId="34fc579134f071c1" providerId="LiveId" clId="{4351E7AB-C66E-497C-BA1A-C4F87C0EA050}" dt="2021-02-19T21:48:07.340" v="1948" actId="1076"/>
          <ac:spMkLst>
            <pc:docMk/>
            <pc:sldMk cId="2958907887" sldId="6984"/>
            <ac:spMk id="134" creationId="{B7184952-9793-479E-93E0-B9946B0DFAE7}"/>
          </ac:spMkLst>
        </pc:spChg>
        <pc:spChg chg="add mod">
          <ac:chgData name="Al Brooks" userId="34fc579134f071c1" providerId="LiveId" clId="{4351E7AB-C66E-497C-BA1A-C4F87C0EA050}" dt="2021-02-19T21:49:09.146" v="1960" actId="1076"/>
          <ac:spMkLst>
            <pc:docMk/>
            <pc:sldMk cId="2958907887" sldId="6984"/>
            <ac:spMk id="135" creationId="{B412F319-25C3-4572-B6EB-5E7102EDCEB2}"/>
          </ac:spMkLst>
        </pc:spChg>
        <pc:spChg chg="add mod">
          <ac:chgData name="Al Brooks" userId="34fc579134f071c1" providerId="LiveId" clId="{4351E7AB-C66E-497C-BA1A-C4F87C0EA050}" dt="2021-02-19T21:49:11.752" v="1961" actId="1076"/>
          <ac:spMkLst>
            <pc:docMk/>
            <pc:sldMk cId="2958907887" sldId="6984"/>
            <ac:spMk id="136" creationId="{04AFB0ED-6397-4668-B872-9CA2E0CA40D0}"/>
          </ac:spMkLst>
        </pc:spChg>
        <pc:spChg chg="add mod">
          <ac:chgData name="Al Brooks" userId="34fc579134f071c1" providerId="LiveId" clId="{4351E7AB-C66E-497C-BA1A-C4F87C0EA050}" dt="2021-02-19T21:49:14.334" v="1962" actId="1076"/>
          <ac:spMkLst>
            <pc:docMk/>
            <pc:sldMk cId="2958907887" sldId="6984"/>
            <ac:spMk id="137" creationId="{A00D7672-307C-4DD7-B62F-DA1397402E89}"/>
          </ac:spMkLst>
        </pc:spChg>
        <pc:spChg chg="add mod ord">
          <ac:chgData name="Al Brooks" userId="34fc579134f071c1" providerId="LiveId" clId="{4351E7AB-C66E-497C-BA1A-C4F87C0EA050}" dt="2021-02-19T21:48:55.657" v="1956" actId="167"/>
          <ac:spMkLst>
            <pc:docMk/>
            <pc:sldMk cId="2958907887" sldId="6984"/>
            <ac:spMk id="138" creationId="{9032FFCD-6AEE-41A5-AF7F-E713113F9016}"/>
          </ac:spMkLst>
        </pc:spChg>
        <pc:spChg chg="add mod ord">
          <ac:chgData name="Al Brooks" userId="34fc579134f071c1" providerId="LiveId" clId="{4351E7AB-C66E-497C-BA1A-C4F87C0EA050}" dt="2021-02-19T21:48:55.657" v="1956" actId="167"/>
          <ac:spMkLst>
            <pc:docMk/>
            <pc:sldMk cId="2958907887" sldId="6984"/>
            <ac:spMk id="139" creationId="{3919F2B2-5344-4308-8116-F243AC7174AA}"/>
          </ac:spMkLst>
        </pc:spChg>
        <pc:spChg chg="add mod ord">
          <ac:chgData name="Al Brooks" userId="34fc579134f071c1" providerId="LiveId" clId="{4351E7AB-C66E-497C-BA1A-C4F87C0EA050}" dt="2021-02-19T21:48:55.657" v="1956" actId="167"/>
          <ac:spMkLst>
            <pc:docMk/>
            <pc:sldMk cId="2958907887" sldId="6984"/>
            <ac:spMk id="140" creationId="{1A2E7FFB-A817-45EE-9CFB-EE86594FA90E}"/>
          </ac:spMkLst>
        </pc:spChg>
        <pc:spChg chg="add mod ord">
          <ac:chgData name="Al Brooks" userId="34fc579134f071c1" providerId="LiveId" clId="{4351E7AB-C66E-497C-BA1A-C4F87C0EA050}" dt="2021-02-19T21:48:55.657" v="1956" actId="167"/>
          <ac:spMkLst>
            <pc:docMk/>
            <pc:sldMk cId="2958907887" sldId="6984"/>
            <ac:spMk id="141" creationId="{53A218E1-F4D7-4344-89CC-B11EA1B082E7}"/>
          </ac:spMkLst>
        </pc:spChg>
        <pc:spChg chg="add mod">
          <ac:chgData name="Al Brooks" userId="34fc579134f071c1" providerId="LiveId" clId="{4351E7AB-C66E-497C-BA1A-C4F87C0EA050}" dt="2021-02-19T21:43:33.357" v="1896" actId="20577"/>
          <ac:spMkLst>
            <pc:docMk/>
            <pc:sldMk cId="2958907887" sldId="6984"/>
            <ac:spMk id="142" creationId="{C9127E5A-FF21-4FC0-B04E-BCFD0BE21B5D}"/>
          </ac:spMkLst>
        </pc:spChg>
        <pc:spChg chg="add mod">
          <ac:chgData name="Al Brooks" userId="34fc579134f071c1" providerId="LiveId" clId="{4351E7AB-C66E-497C-BA1A-C4F87C0EA050}" dt="2021-02-19T21:48:16.645" v="1950" actId="1076"/>
          <ac:spMkLst>
            <pc:docMk/>
            <pc:sldMk cId="2958907887" sldId="6984"/>
            <ac:spMk id="143" creationId="{9E983431-08D5-4104-8C02-8893B532C03E}"/>
          </ac:spMkLst>
        </pc:spChg>
        <pc:spChg chg="add mod">
          <ac:chgData name="Al Brooks" userId="34fc579134f071c1" providerId="LiveId" clId="{4351E7AB-C66E-497C-BA1A-C4F87C0EA050}" dt="2021-02-19T21:43:45.272" v="1900" actId="571"/>
          <ac:spMkLst>
            <pc:docMk/>
            <pc:sldMk cId="2958907887" sldId="6984"/>
            <ac:spMk id="145" creationId="{C8748310-2948-4C7F-8B59-43AC40DB1872}"/>
          </ac:spMkLst>
        </pc:spChg>
        <pc:spChg chg="add mod">
          <ac:chgData name="Al Brooks" userId="34fc579134f071c1" providerId="LiveId" clId="{4351E7AB-C66E-497C-BA1A-C4F87C0EA050}" dt="2021-02-19T21:49:23.197" v="1964" actId="1076"/>
          <ac:spMkLst>
            <pc:docMk/>
            <pc:sldMk cId="2958907887" sldId="6984"/>
            <ac:spMk id="147" creationId="{013FA5C2-8B76-414A-8D5F-D9F5597AFFF3}"/>
          </ac:spMkLst>
        </pc:spChg>
        <pc:spChg chg="add mod ord">
          <ac:chgData name="Al Brooks" userId="34fc579134f071c1" providerId="LiveId" clId="{4351E7AB-C66E-497C-BA1A-C4F87C0EA050}" dt="2021-02-19T21:48:55.657" v="1956" actId="167"/>
          <ac:spMkLst>
            <pc:docMk/>
            <pc:sldMk cId="2958907887" sldId="6984"/>
            <ac:spMk id="148" creationId="{1FB869E3-1287-4B7C-8C26-00D72B8B782C}"/>
          </ac:spMkLst>
        </pc:spChg>
        <pc:spChg chg="add mod ord">
          <ac:chgData name="Al Brooks" userId="34fc579134f071c1" providerId="LiveId" clId="{4351E7AB-C66E-497C-BA1A-C4F87C0EA050}" dt="2021-02-19T21:51:52.532" v="2094" actId="1076"/>
          <ac:spMkLst>
            <pc:docMk/>
            <pc:sldMk cId="2958907887" sldId="6984"/>
            <ac:spMk id="149" creationId="{2C8FD998-1B30-438F-BC4D-822B6080D0F7}"/>
          </ac:spMkLst>
        </pc:spChg>
        <pc:spChg chg="add mod">
          <ac:chgData name="Al Brooks" userId="34fc579134f071c1" providerId="LiveId" clId="{4351E7AB-C66E-497C-BA1A-C4F87C0EA050}" dt="2021-02-19T21:48:01.589" v="1947" actId="571"/>
          <ac:spMkLst>
            <pc:docMk/>
            <pc:sldMk cId="2958907887" sldId="6984"/>
            <ac:spMk id="154" creationId="{AD3D4E36-BE95-4F81-9590-3AA7E40ACA12}"/>
          </ac:spMkLst>
        </pc:spChg>
        <pc:spChg chg="add mod">
          <ac:chgData name="Al Brooks" userId="34fc579134f071c1" providerId="LiveId" clId="{4351E7AB-C66E-497C-BA1A-C4F87C0EA050}" dt="2021-02-19T21:50:38.214" v="2037" actId="20577"/>
          <ac:spMkLst>
            <pc:docMk/>
            <pc:sldMk cId="2958907887" sldId="6984"/>
            <ac:spMk id="155" creationId="{F6EEC6A1-4208-4392-B959-176EED6DE626}"/>
          </ac:spMkLst>
        </pc:spChg>
        <pc:spChg chg="add mod">
          <ac:chgData name="Al Brooks" userId="34fc579134f071c1" providerId="LiveId" clId="{4351E7AB-C66E-497C-BA1A-C4F87C0EA050}" dt="2021-02-19T21:51:25.215" v="2062" actId="1076"/>
          <ac:spMkLst>
            <pc:docMk/>
            <pc:sldMk cId="2958907887" sldId="6984"/>
            <ac:spMk id="156" creationId="{7E357438-37ED-4B61-959C-46DFD6A208F2}"/>
          </ac:spMkLst>
        </pc:spChg>
        <pc:spChg chg="add mod">
          <ac:chgData name="Al Brooks" userId="34fc579134f071c1" providerId="LiveId" clId="{4351E7AB-C66E-497C-BA1A-C4F87C0EA050}" dt="2021-02-19T21:51:56.729" v="2095" actId="1076"/>
          <ac:spMkLst>
            <pc:docMk/>
            <pc:sldMk cId="2958907887" sldId="6984"/>
            <ac:spMk id="213" creationId="{893D3384-1EBA-4C4E-B29F-71762FC08184}"/>
          </ac:spMkLst>
        </pc:spChg>
        <pc:picChg chg="add mod ord">
          <ac:chgData name="Al Brooks" userId="34fc579134f071c1" providerId="LiveId" clId="{4351E7AB-C66E-497C-BA1A-C4F87C0EA050}" dt="2021-02-19T21:48:59.627" v="1958" actId="167"/>
          <ac:picMkLst>
            <pc:docMk/>
            <pc:sldMk cId="2958907887" sldId="6984"/>
            <ac:picMk id="4" creationId="{9F40E2F4-A878-4647-9827-F7125D676664}"/>
          </ac:picMkLst>
        </pc:picChg>
        <pc:picChg chg="add mod">
          <ac:chgData name="Al Brooks" userId="34fc579134f071c1" providerId="LiveId" clId="{4351E7AB-C66E-497C-BA1A-C4F87C0EA050}" dt="2021-02-19T21:43:40.507" v="1899" actId="571"/>
          <ac:picMkLst>
            <pc:docMk/>
            <pc:sldMk cId="2958907887" sldId="6984"/>
            <ac:picMk id="144" creationId="{AC1E0ABB-4ED0-4F34-BAF7-D4CF632FC401}"/>
          </ac:picMkLst>
        </pc:picChg>
        <pc:picChg chg="add mod">
          <ac:chgData name="Al Brooks" userId="34fc579134f071c1" providerId="LiveId" clId="{4351E7AB-C66E-497C-BA1A-C4F87C0EA050}" dt="2021-02-19T21:43:48.821" v="1902" actId="571"/>
          <ac:picMkLst>
            <pc:docMk/>
            <pc:sldMk cId="2958907887" sldId="6984"/>
            <ac:picMk id="146" creationId="{6D65A902-B632-4880-8E55-C7FCEFCFC207}"/>
          </ac:picMkLst>
        </pc:picChg>
        <pc:cxnChg chg="add mod">
          <ac:chgData name="Al Brooks" userId="34fc579134f071c1" providerId="LiveId" clId="{4351E7AB-C66E-497C-BA1A-C4F87C0EA050}" dt="2021-02-19T21:46:17.068" v="1923" actId="14100"/>
          <ac:cxnSpMkLst>
            <pc:docMk/>
            <pc:sldMk cId="2958907887" sldId="6984"/>
            <ac:cxnSpMk id="86" creationId="{7DB03E05-E9C6-4387-B381-8DD68CC6D9E4}"/>
          </ac:cxnSpMkLst>
        </pc:cxnChg>
        <pc:cxnChg chg="add mod">
          <ac:chgData name="Al Brooks" userId="34fc579134f071c1" providerId="LiveId" clId="{4351E7AB-C66E-497C-BA1A-C4F87C0EA050}" dt="2021-02-19T21:47:17.849" v="1935" actId="14100"/>
          <ac:cxnSpMkLst>
            <pc:docMk/>
            <pc:sldMk cId="2958907887" sldId="6984"/>
            <ac:cxnSpMk id="88" creationId="{FA343482-E7DB-4C0A-8D5F-052316DCA326}"/>
          </ac:cxnSpMkLst>
        </pc:cxnChg>
        <pc:cxnChg chg="add mod">
          <ac:chgData name="Al Brooks" userId="34fc579134f071c1" providerId="LiveId" clId="{4351E7AB-C66E-497C-BA1A-C4F87C0EA050}" dt="2021-02-19T21:39:47.987" v="1824" actId="14100"/>
          <ac:cxnSpMkLst>
            <pc:docMk/>
            <pc:sldMk cId="2958907887" sldId="6984"/>
            <ac:cxnSpMk id="90" creationId="{AEF471B3-7166-4561-9077-2311D494F083}"/>
          </ac:cxnSpMkLst>
        </pc:cxnChg>
        <pc:cxnChg chg="add mod">
          <ac:chgData name="Al Brooks" userId="34fc579134f071c1" providerId="LiveId" clId="{4351E7AB-C66E-497C-BA1A-C4F87C0EA050}" dt="2021-02-19T21:39:54.235" v="1826" actId="14100"/>
          <ac:cxnSpMkLst>
            <pc:docMk/>
            <pc:sldMk cId="2958907887" sldId="6984"/>
            <ac:cxnSpMk id="92" creationId="{68C19549-BFBD-4802-AF3C-6565ADF27577}"/>
          </ac:cxnSpMkLst>
        </pc:cxnChg>
        <pc:cxnChg chg="add mod">
          <ac:chgData name="Al Brooks" userId="34fc579134f071c1" providerId="LiveId" clId="{4351E7AB-C66E-497C-BA1A-C4F87C0EA050}" dt="2021-02-19T21:40:04.169" v="1828" actId="14100"/>
          <ac:cxnSpMkLst>
            <pc:docMk/>
            <pc:sldMk cId="2958907887" sldId="6984"/>
            <ac:cxnSpMk id="94" creationId="{20C62BD3-9827-46F7-A968-0F92E6785471}"/>
          </ac:cxnSpMkLst>
        </pc:cxnChg>
        <pc:cxnChg chg="add mod">
          <ac:chgData name="Al Brooks" userId="34fc579134f071c1" providerId="LiveId" clId="{4351E7AB-C66E-497C-BA1A-C4F87C0EA050}" dt="2021-02-19T21:46:00.740" v="1919" actId="14100"/>
          <ac:cxnSpMkLst>
            <pc:docMk/>
            <pc:sldMk cId="2958907887" sldId="6984"/>
            <ac:cxnSpMk id="96" creationId="{AA434583-F380-473D-8D80-9DB9B1EC751F}"/>
          </ac:cxnSpMkLst>
        </pc:cxnChg>
        <pc:cxnChg chg="add mod">
          <ac:chgData name="Al Brooks" userId="34fc579134f071c1" providerId="LiveId" clId="{4351E7AB-C66E-497C-BA1A-C4F87C0EA050}" dt="2021-02-19T21:45:50.365" v="1917" actId="1076"/>
          <ac:cxnSpMkLst>
            <pc:docMk/>
            <pc:sldMk cId="2958907887" sldId="6984"/>
            <ac:cxnSpMk id="98" creationId="{14056745-ABAD-4385-AC62-D99AC6B2E2EF}"/>
          </ac:cxnSpMkLst>
        </pc:cxnChg>
        <pc:cxnChg chg="add mod">
          <ac:chgData name="Al Brooks" userId="34fc579134f071c1" providerId="LiveId" clId="{4351E7AB-C66E-497C-BA1A-C4F87C0EA050}" dt="2021-02-19T21:40:26.387" v="1835" actId="14100"/>
          <ac:cxnSpMkLst>
            <pc:docMk/>
            <pc:sldMk cId="2958907887" sldId="6984"/>
            <ac:cxnSpMk id="100" creationId="{299BB44D-96B7-4A56-BF4B-E8A7000E56D0}"/>
          </ac:cxnSpMkLst>
        </pc:cxnChg>
        <pc:cxnChg chg="add mod">
          <ac:chgData name="Al Brooks" userId="34fc579134f071c1" providerId="LiveId" clId="{4351E7AB-C66E-497C-BA1A-C4F87C0EA050}" dt="2021-02-19T21:47:39.393" v="1941" actId="14100"/>
          <ac:cxnSpMkLst>
            <pc:docMk/>
            <pc:sldMk cId="2958907887" sldId="6984"/>
            <ac:cxnSpMk id="102" creationId="{047ED1DE-72D1-4B38-9290-10184663B917}"/>
          </ac:cxnSpMkLst>
        </pc:cxnChg>
        <pc:cxnChg chg="add mod">
          <ac:chgData name="Al Brooks" userId="34fc579134f071c1" providerId="LiveId" clId="{4351E7AB-C66E-497C-BA1A-C4F87C0EA050}" dt="2021-02-19T21:40:47.147" v="1839" actId="14100"/>
          <ac:cxnSpMkLst>
            <pc:docMk/>
            <pc:sldMk cId="2958907887" sldId="6984"/>
            <ac:cxnSpMk id="104" creationId="{3386D2E3-BF16-430B-B698-3CF07FE3E477}"/>
          </ac:cxnSpMkLst>
        </pc:cxnChg>
        <pc:cxnChg chg="add mod">
          <ac:chgData name="Al Brooks" userId="34fc579134f071c1" providerId="LiveId" clId="{4351E7AB-C66E-497C-BA1A-C4F87C0EA050}" dt="2021-02-19T21:51:17.528" v="2060" actId="571"/>
          <ac:cxnSpMkLst>
            <pc:docMk/>
            <pc:sldMk cId="2958907887" sldId="6984"/>
            <ac:cxnSpMk id="157" creationId="{87417C83-BFD6-47A7-8AE1-270080DDB413}"/>
          </ac:cxnSpMkLst>
        </pc:cxnChg>
        <pc:cxnChg chg="add mod">
          <ac:chgData name="Al Brooks" userId="34fc579134f071c1" providerId="LiveId" clId="{4351E7AB-C66E-497C-BA1A-C4F87C0EA050}" dt="2021-02-19T21:51:21.992" v="2061" actId="571"/>
          <ac:cxnSpMkLst>
            <pc:docMk/>
            <pc:sldMk cId="2958907887" sldId="6984"/>
            <ac:cxnSpMk id="163" creationId="{16DD730B-A953-4F53-8CE6-4A31719D3D23}"/>
          </ac:cxnSpMkLst>
        </pc:cxnChg>
      </pc:sldChg>
      <pc:sldChg chg="addSp delSp modSp add del mod modClrScheme chgLayout">
        <pc:chgData name="Al Brooks" userId="34fc579134f071c1" providerId="LiveId" clId="{4351E7AB-C66E-497C-BA1A-C4F87C0EA050}" dt="2021-02-19T19:19:37.140" v="1122" actId="2696"/>
        <pc:sldMkLst>
          <pc:docMk/>
          <pc:sldMk cId="3079866170" sldId="6985"/>
        </pc:sldMkLst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18T21:40:29.234" v="491" actId="113"/>
          <ac:spMkLst>
            <pc:docMk/>
            <pc:sldMk cId="3079866170" sldId="6985"/>
            <ac:spMk id="5" creationId="{00000000-0000-0000-0000-000000000000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95" creationId="{C01B9B84-0B8F-4915-A39F-E772EB4ECA0C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09" creationId="{E7A1C161-105F-4F8A-B7B8-5E82ED37B78D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10" creationId="{7BDB4885-CB7F-416D-A0EE-1BCAF6B1F594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17" creationId="{2977717C-5EB5-41CC-9CCD-1B445DE1CAA6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23" creationId="{F72483B9-BF9A-4DDF-A8ED-FCD5AC1069ED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26" creationId="{87DB92B3-8B91-402F-8E03-AA9D400609A0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29" creationId="{E0E807C2-A7BA-4B12-9FCC-530C2EEE7CD9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0" creationId="{385F61D9-3174-49B9-865A-B7A9441EEC37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1" creationId="{FD21F746-44E1-4C64-BB47-F4B729FDB069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2" creationId="{DA4B5522-0936-4849-B717-2C68B62A892D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3" creationId="{809D5FA9-3D35-4702-96EC-A85D973B909F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4" creationId="{28DA19F0-FF1C-4AC4-8651-A90971F616B4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5" creationId="{0C7755A4-3C95-4E26-AA3C-95E5B219A7C3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6" creationId="{1903FE82-DA57-4B6E-AF77-0C5AB713347B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7" creationId="{2F4BD32B-ACE0-407F-B570-2D082F206E42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8" creationId="{6181FFBC-F4F3-4AC2-985E-3AFB83E416CE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39" creationId="{4A23E3E1-4AB7-4895-BC08-80B05273C8A3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0" creationId="{11D0CD4F-2E34-4167-AB06-31E8FCAE003E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1" creationId="{C9F0928A-67C2-453B-A324-729E62F7511A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2" creationId="{9FE49B78-6A82-4F6D-9BEE-F0A02F049A05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3" creationId="{7BFC12BA-CCAB-4CD9-83CD-1C6BDCDDEC7C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4" creationId="{89B303C7-F0C6-4F27-B3A0-034EF2C7B11B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5" creationId="{D2CA2529-EC52-4088-821E-96BCD2A0793E}"/>
          </ac:spMkLst>
        </pc:spChg>
        <pc:spChg chg="add mod">
          <ac:chgData name="Al Brooks" userId="34fc579134f071c1" providerId="LiveId" clId="{4351E7AB-C66E-497C-BA1A-C4F87C0EA050}" dt="2021-02-18T21:40:41.214" v="492"/>
          <ac:spMkLst>
            <pc:docMk/>
            <pc:sldMk cId="3079866170" sldId="6985"/>
            <ac:spMk id="146" creationId="{7EBC4C65-466C-4D36-97DF-D97342CB52CD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7" creationId="{65289751-CFE4-4009-8FD3-9AC05002F1D1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8" creationId="{927893FA-E34A-454E-8D96-878C4F1BB806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49" creationId="{CF093C6B-16F8-46AE-A902-A716A9A16A27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0" creationId="{E726A52C-8318-4840-85AD-F6A492EA8228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1" creationId="{00DDB987-27ED-4966-8972-35EDD7C06AE2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2" creationId="{5DBD0259-264C-4B57-A6D3-3E4436D359EC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3" creationId="{7A72BD49-3E64-44B9-B1AC-3B73CA301ECE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4" creationId="{6631E9B3-598E-43E5-91B7-407AA4A18370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5" creationId="{22332C3E-B0E7-4E6B-A1DD-58C472802A68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6" creationId="{0583283D-82FF-4477-BB25-E20F2602D798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157" creationId="{09308E65-08F6-4282-A648-262594E38EA9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178" creationId="{58AD4589-C940-4B3A-B426-E89BB9859B64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213" creationId="{B6508868-2AAF-447C-A852-4F43141A1722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214" creationId="{4A13E960-AF8D-4006-96BD-98097458DB5D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215" creationId="{CB0E73DE-C891-4DB9-B015-42DA6D6AE9D1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216" creationId="{28E6747D-6584-49FC-B87E-A6477F8CBBB7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21" creationId="{68FD4F3E-0F63-4A17-BC12-C80420F32F69}"/>
          </ac:spMkLst>
        </pc:spChg>
        <pc:spChg chg="del mod">
          <ac:chgData name="Al Brooks" userId="34fc579134f071c1" providerId="LiveId" clId="{4351E7AB-C66E-497C-BA1A-C4F87C0EA050}" dt="2021-02-18T21:40:53.257" v="495" actId="478"/>
          <ac:spMkLst>
            <pc:docMk/>
            <pc:sldMk cId="3079866170" sldId="6985"/>
            <ac:spMk id="222" creationId="{13161D43-423C-4A62-9876-61778D942019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8T21:41:03.820" v="498" actId="478"/>
          <ac:spMkLst>
            <pc:docMk/>
            <pc:sldMk cId="3079866170" sldId="6985"/>
            <ac:spMk id="232" creationId="{819AFA96-EEDE-4161-BAAB-3CEFDF1596C7}"/>
          </ac:spMkLst>
        </pc:spChg>
        <pc:picChg chg="del mod">
          <ac:chgData name="Al Brooks" userId="34fc579134f071c1" providerId="LiveId" clId="{4351E7AB-C66E-497C-BA1A-C4F87C0EA050}" dt="2021-02-18T21:40:48.601" v="494" actId="21"/>
          <ac:picMkLst>
            <pc:docMk/>
            <pc:sldMk cId="3079866170" sldId="6985"/>
            <ac:picMk id="85" creationId="{A71CC759-BD94-468E-AEDF-1BF7F147F34B}"/>
          </ac:picMkLst>
        </pc:picChg>
        <pc:picChg chg="add mod">
          <ac:chgData name="Al Brooks" userId="34fc579134f071c1" providerId="LiveId" clId="{4351E7AB-C66E-497C-BA1A-C4F87C0EA050}" dt="2021-02-18T21:40:55.080" v="496"/>
          <ac:picMkLst>
            <pc:docMk/>
            <pc:sldMk cId="3079866170" sldId="6985"/>
            <ac:picMk id="163" creationId="{45A0A224-004F-4C07-8FA2-6DFAD7ACCF00}"/>
          </ac:picMkLst>
        </pc:pic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84" creationId="{56D49874-88C1-41E9-B02A-C89471A975AA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86" creationId="{3934FC37-AC7A-4810-8CA4-5DB89B112CF2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87" creationId="{CA31D590-13B1-43F6-AA57-EE3715634511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89" creationId="{2DEA4CF3-E81C-4047-B265-F83B1D48BFFE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93" creationId="{FFFC6830-A29A-4565-AA00-3DF39BCDED28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99" creationId="{78BFBA14-7F6C-49EF-8D8A-392FB2E93549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01" creationId="{0EC7CE20-144F-4214-8EF3-A2EE5C2207ED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04" creationId="{FC5ABCFD-C36B-4636-B6E3-A2974065F32C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11" creationId="{9799FAB6-08EC-4075-950D-67A9F505F17A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13" creationId="{6CDEFAAC-F8E0-4700-A7BA-AC3589D11C80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15" creationId="{D4D9E20B-E779-4007-AE83-D62D405E3314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18" creationId="{E495CF69-DD67-4EA4-A22E-E5ED65FE370A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20" creationId="{F2D567BD-D522-4081-83DF-9903466559A9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24" creationId="{D95C2C98-60D9-4F55-94EE-0F6E6FD9D528}"/>
          </ac:cxnSpMkLst>
        </pc:cxnChg>
        <pc:cxnChg chg="del mod">
          <ac:chgData name="Al Brooks" userId="34fc579134f071c1" providerId="LiveId" clId="{4351E7AB-C66E-497C-BA1A-C4F87C0EA050}" dt="2021-02-18T21:40:53.257" v="495" actId="478"/>
          <ac:cxnSpMkLst>
            <pc:docMk/>
            <pc:sldMk cId="3079866170" sldId="6985"/>
            <ac:cxnSpMk id="127" creationId="{E4E9E36E-959A-4825-A6A9-EED6F7BA1C5A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8T21:41:03.820" v="498" actId="478"/>
          <ac:cxnSpMkLst>
            <pc:docMk/>
            <pc:sldMk cId="3079866170" sldId="6985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3T15:37:08.951" v="6401" actId="47"/>
        <pc:sldMkLst>
          <pc:docMk/>
          <pc:sldMk cId="3599682258" sldId="6985"/>
        </pc:sldMkLst>
        <pc:spChg chg="mod">
          <ac:chgData name="Al Brooks" userId="34fc579134f071c1" providerId="LiveId" clId="{4351E7AB-C66E-497C-BA1A-C4F87C0EA050}" dt="2021-02-19T23:57:26.439" v="2995" actId="404"/>
          <ac:spMkLst>
            <pc:docMk/>
            <pc:sldMk cId="3599682258" sldId="6985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1:28:56.929" v="4606" actId="20577"/>
          <ac:spMkLst>
            <pc:docMk/>
            <pc:sldMk cId="3599682258" sldId="6985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9T19:19:47.097" v="1127" actId="20577"/>
          <ac:spMkLst>
            <pc:docMk/>
            <pc:sldMk cId="3599682258" sldId="6985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22T21:33:52.021" v="4672" actId="1076"/>
          <ac:spMkLst>
            <pc:docMk/>
            <pc:sldMk cId="3599682258" sldId="6985"/>
            <ac:spMk id="104" creationId="{F752C993-C800-4418-AEDE-248BD508BC46}"/>
          </ac:spMkLst>
        </pc:spChg>
        <pc:spChg chg="add mod">
          <ac:chgData name="Al Brooks" userId="34fc579134f071c1" providerId="LiveId" clId="{4351E7AB-C66E-497C-BA1A-C4F87C0EA050}" dt="2021-02-22T21:34:40.113" v="4687" actId="14100"/>
          <ac:spMkLst>
            <pc:docMk/>
            <pc:sldMk cId="3599682258" sldId="6985"/>
            <ac:spMk id="105" creationId="{E2399DCE-2C48-4E99-A324-2F4B82BB25FA}"/>
          </ac:spMkLst>
        </pc:spChg>
        <pc:spChg chg="add mod">
          <ac:chgData name="Al Brooks" userId="34fc579134f071c1" providerId="LiveId" clId="{4351E7AB-C66E-497C-BA1A-C4F87C0EA050}" dt="2021-02-22T21:34:45.829" v="4688" actId="1076"/>
          <ac:spMkLst>
            <pc:docMk/>
            <pc:sldMk cId="3599682258" sldId="6985"/>
            <ac:spMk id="106" creationId="{35B16039-5786-493F-958D-3A98B1A3C027}"/>
          </ac:spMkLst>
        </pc:spChg>
        <pc:spChg chg="add mod">
          <ac:chgData name="Al Brooks" userId="34fc579134f071c1" providerId="LiveId" clId="{4351E7AB-C66E-497C-BA1A-C4F87C0EA050}" dt="2021-02-22T21:34:49.203" v="4689" actId="1076"/>
          <ac:spMkLst>
            <pc:docMk/>
            <pc:sldMk cId="3599682258" sldId="6985"/>
            <ac:spMk id="107" creationId="{9EE6659D-E33B-46E6-A8DA-1233A06C70D9}"/>
          </ac:spMkLst>
        </pc:spChg>
        <pc:spChg chg="add mod">
          <ac:chgData name="Al Brooks" userId="34fc579134f071c1" providerId="LiveId" clId="{4351E7AB-C66E-497C-BA1A-C4F87C0EA050}" dt="2021-02-22T21:34:52.304" v="4690" actId="1076"/>
          <ac:spMkLst>
            <pc:docMk/>
            <pc:sldMk cId="3599682258" sldId="6985"/>
            <ac:spMk id="108" creationId="{E5D29B60-CB06-4DDA-958D-752B2775F127}"/>
          </ac:spMkLst>
        </pc:spChg>
        <pc:spChg chg="add mod">
          <ac:chgData name="Al Brooks" userId="34fc579134f071c1" providerId="LiveId" clId="{4351E7AB-C66E-497C-BA1A-C4F87C0EA050}" dt="2021-02-22T21:34:54.734" v="4691" actId="1076"/>
          <ac:spMkLst>
            <pc:docMk/>
            <pc:sldMk cId="3599682258" sldId="6985"/>
            <ac:spMk id="109" creationId="{5676B041-7BD0-493E-8DC8-99BDFA1689A1}"/>
          </ac:spMkLst>
        </pc:spChg>
        <pc:spChg chg="add mod">
          <ac:chgData name="Al Brooks" userId="34fc579134f071c1" providerId="LiveId" clId="{4351E7AB-C66E-497C-BA1A-C4F87C0EA050}" dt="2021-02-22T21:34:58.306" v="4692" actId="1076"/>
          <ac:spMkLst>
            <pc:docMk/>
            <pc:sldMk cId="3599682258" sldId="6985"/>
            <ac:spMk id="110" creationId="{4563098A-6A70-4DCE-9531-1427AB99100D}"/>
          </ac:spMkLst>
        </pc:spChg>
        <pc:spChg chg="add mod">
          <ac:chgData name="Al Brooks" userId="34fc579134f071c1" providerId="LiveId" clId="{4351E7AB-C66E-497C-BA1A-C4F87C0EA050}" dt="2021-02-22T21:35:00.521" v="4693" actId="1076"/>
          <ac:spMkLst>
            <pc:docMk/>
            <pc:sldMk cId="3599682258" sldId="6985"/>
            <ac:spMk id="111" creationId="{EA4D2274-A8A7-4164-83AE-FA530091B85D}"/>
          </ac:spMkLst>
        </pc:spChg>
        <pc:spChg chg="add mod">
          <ac:chgData name="Al Brooks" userId="34fc579134f071c1" providerId="LiveId" clId="{4351E7AB-C66E-497C-BA1A-C4F87C0EA050}" dt="2021-02-22T21:35:02.515" v="4694" actId="1076"/>
          <ac:spMkLst>
            <pc:docMk/>
            <pc:sldMk cId="3599682258" sldId="6985"/>
            <ac:spMk id="112" creationId="{517C5A8E-C9DB-4853-A35F-6069294B5E89}"/>
          </ac:spMkLst>
        </pc:spChg>
        <pc:spChg chg="add mod">
          <ac:chgData name="Al Brooks" userId="34fc579134f071c1" providerId="LiveId" clId="{4351E7AB-C66E-497C-BA1A-C4F87C0EA050}" dt="2021-02-22T21:35:04.664" v="4695" actId="1076"/>
          <ac:spMkLst>
            <pc:docMk/>
            <pc:sldMk cId="3599682258" sldId="6985"/>
            <ac:spMk id="113" creationId="{EDC8273B-483D-487D-BE67-A4D8BBB42AFB}"/>
          </ac:spMkLst>
        </pc:spChg>
        <pc:spChg chg="add mod">
          <ac:chgData name="Al Brooks" userId="34fc579134f071c1" providerId="LiveId" clId="{4351E7AB-C66E-497C-BA1A-C4F87C0EA050}" dt="2021-02-22T21:35:08.244" v="4696" actId="1076"/>
          <ac:spMkLst>
            <pc:docMk/>
            <pc:sldMk cId="3599682258" sldId="6985"/>
            <ac:spMk id="114" creationId="{578126B7-3427-480A-A911-A423D189D594}"/>
          </ac:spMkLst>
        </pc:spChg>
        <pc:spChg chg="add del mod">
          <ac:chgData name="Al Brooks" userId="34fc579134f071c1" providerId="LiveId" clId="{4351E7AB-C66E-497C-BA1A-C4F87C0EA050}" dt="2021-02-22T21:31:23.661" v="4639" actId="478"/>
          <ac:spMkLst>
            <pc:docMk/>
            <pc:sldMk cId="3599682258" sldId="6985"/>
            <ac:spMk id="115" creationId="{E4F19B8F-02CA-4A7E-B486-7EC5D74E6D8A}"/>
          </ac:spMkLst>
        </pc:spChg>
        <pc:spChg chg="add mod">
          <ac:chgData name="Al Brooks" userId="34fc579134f071c1" providerId="LiveId" clId="{4351E7AB-C66E-497C-BA1A-C4F87C0EA050}" dt="2021-02-22T21:31:27.400" v="4640" actId="571"/>
          <ac:spMkLst>
            <pc:docMk/>
            <pc:sldMk cId="3599682258" sldId="6985"/>
            <ac:spMk id="116" creationId="{CA4A29FF-2C03-424C-A6CF-9B64EA58718F}"/>
          </ac:spMkLst>
        </pc:spChg>
        <pc:spChg chg="add mod">
          <ac:chgData name="Al Brooks" userId="34fc579134f071c1" providerId="LiveId" clId="{4351E7AB-C66E-497C-BA1A-C4F87C0EA050}" dt="2021-02-22T21:33:54.415" v="4673" actId="1076"/>
          <ac:spMkLst>
            <pc:docMk/>
            <pc:sldMk cId="3599682258" sldId="6985"/>
            <ac:spMk id="117" creationId="{4422A0B2-CBA1-484F-93A9-824626793844}"/>
          </ac:spMkLst>
        </pc:spChg>
        <pc:spChg chg="add mod">
          <ac:chgData name="Al Brooks" userId="34fc579134f071c1" providerId="LiveId" clId="{4351E7AB-C66E-497C-BA1A-C4F87C0EA050}" dt="2021-02-22T21:33:57.302" v="4674" actId="1076"/>
          <ac:spMkLst>
            <pc:docMk/>
            <pc:sldMk cId="3599682258" sldId="6985"/>
            <ac:spMk id="118" creationId="{44AF9450-5C02-4AAD-8967-04CC73BE0A5A}"/>
          </ac:spMkLst>
        </pc:spChg>
        <pc:spChg chg="add mod">
          <ac:chgData name="Al Brooks" userId="34fc579134f071c1" providerId="LiveId" clId="{4351E7AB-C66E-497C-BA1A-C4F87C0EA050}" dt="2021-02-22T21:34:03.343" v="4676" actId="1076"/>
          <ac:spMkLst>
            <pc:docMk/>
            <pc:sldMk cId="3599682258" sldId="6985"/>
            <ac:spMk id="119" creationId="{3F84D741-B882-48FF-A0E5-52346BEC26DF}"/>
          </ac:spMkLst>
        </pc:spChg>
        <pc:spChg chg="add mod">
          <ac:chgData name="Al Brooks" userId="34fc579134f071c1" providerId="LiveId" clId="{4351E7AB-C66E-497C-BA1A-C4F87C0EA050}" dt="2021-02-22T21:34:06.176" v="4677" actId="1076"/>
          <ac:spMkLst>
            <pc:docMk/>
            <pc:sldMk cId="3599682258" sldId="6985"/>
            <ac:spMk id="120" creationId="{EFBF9BB4-6248-432B-B744-46D4F5FF7F88}"/>
          </ac:spMkLst>
        </pc:spChg>
        <pc:spChg chg="add mod">
          <ac:chgData name="Al Brooks" userId="34fc579134f071c1" providerId="LiveId" clId="{4351E7AB-C66E-497C-BA1A-C4F87C0EA050}" dt="2021-02-22T21:34:10.674" v="4679" actId="1076"/>
          <ac:spMkLst>
            <pc:docMk/>
            <pc:sldMk cId="3599682258" sldId="6985"/>
            <ac:spMk id="121" creationId="{111E7F8F-8E20-46C1-9D0B-07ECAC48EDBB}"/>
          </ac:spMkLst>
        </pc:spChg>
        <pc:spChg chg="add mod">
          <ac:chgData name="Al Brooks" userId="34fc579134f071c1" providerId="LiveId" clId="{4351E7AB-C66E-497C-BA1A-C4F87C0EA050}" dt="2021-02-22T21:34:13.715" v="4680" actId="1076"/>
          <ac:spMkLst>
            <pc:docMk/>
            <pc:sldMk cId="3599682258" sldId="6985"/>
            <ac:spMk id="122" creationId="{C24CA129-3555-4928-9035-1C2A39F7EFD9}"/>
          </ac:spMkLst>
        </pc:spChg>
        <pc:spChg chg="add mod">
          <ac:chgData name="Al Brooks" userId="34fc579134f071c1" providerId="LiveId" clId="{4351E7AB-C66E-497C-BA1A-C4F87C0EA050}" dt="2021-02-22T21:34:16.259" v="4681" actId="1076"/>
          <ac:spMkLst>
            <pc:docMk/>
            <pc:sldMk cId="3599682258" sldId="6985"/>
            <ac:spMk id="123" creationId="{04C26E70-EAC3-4A3C-8D5F-83486B7C51E1}"/>
          </ac:spMkLst>
        </pc:spChg>
        <pc:spChg chg="add mod">
          <ac:chgData name="Al Brooks" userId="34fc579134f071c1" providerId="LiveId" clId="{4351E7AB-C66E-497C-BA1A-C4F87C0EA050}" dt="2021-02-22T21:34:19.055" v="4682" actId="1076"/>
          <ac:spMkLst>
            <pc:docMk/>
            <pc:sldMk cId="3599682258" sldId="6985"/>
            <ac:spMk id="124" creationId="{4F1A22E6-2CB4-4610-AEAE-9653F19E0BFC}"/>
          </ac:spMkLst>
        </pc:spChg>
        <pc:spChg chg="add mod">
          <ac:chgData name="Al Brooks" userId="34fc579134f071c1" providerId="LiveId" clId="{4351E7AB-C66E-497C-BA1A-C4F87C0EA050}" dt="2021-02-22T21:34:23.419" v="4683" actId="1076"/>
          <ac:spMkLst>
            <pc:docMk/>
            <pc:sldMk cId="3599682258" sldId="6985"/>
            <ac:spMk id="125" creationId="{BCA39310-4603-42A2-876C-2E9494FBD14E}"/>
          </ac:spMkLst>
        </pc:spChg>
        <pc:spChg chg="add del mod">
          <ac:chgData name="Al Brooks" userId="34fc579134f071c1" providerId="LiveId" clId="{4351E7AB-C66E-497C-BA1A-C4F87C0EA050}" dt="2021-02-22T21:31:47.029" v="4651" actId="478"/>
          <ac:spMkLst>
            <pc:docMk/>
            <pc:sldMk cId="3599682258" sldId="6985"/>
            <ac:spMk id="126" creationId="{157FFD03-80DC-4FCB-9A51-C2C248306809}"/>
          </ac:spMkLst>
        </pc:spChg>
        <pc:spChg chg="add mod">
          <ac:chgData name="Al Brooks" userId="34fc579134f071c1" providerId="LiveId" clId="{4351E7AB-C66E-497C-BA1A-C4F87C0EA050}" dt="2021-02-22T21:34:29.102" v="4684" actId="571"/>
          <ac:spMkLst>
            <pc:docMk/>
            <pc:sldMk cId="3599682258" sldId="6985"/>
            <ac:spMk id="137" creationId="{76B066F0-EA5E-4EA9-A065-82BC55D4A829}"/>
          </ac:spMkLst>
        </pc:spChg>
        <pc:spChg chg="add mod">
          <ac:chgData name="Al Brooks" userId="34fc579134f071c1" providerId="LiveId" clId="{4351E7AB-C66E-497C-BA1A-C4F87C0EA050}" dt="2021-02-22T21:36:09.390" v="4754" actId="1076"/>
          <ac:spMkLst>
            <pc:docMk/>
            <pc:sldMk cId="3599682258" sldId="6985"/>
            <ac:spMk id="138" creationId="{07E08893-A2BD-4C4F-B36C-CEC4F97CA98B}"/>
          </ac:spMkLst>
        </pc:spChg>
        <pc:spChg chg="add mod">
          <ac:chgData name="Al Brooks" userId="34fc579134f071c1" providerId="LiveId" clId="{4351E7AB-C66E-497C-BA1A-C4F87C0EA050}" dt="2021-02-22T21:37:19.012" v="4784" actId="20577"/>
          <ac:spMkLst>
            <pc:docMk/>
            <pc:sldMk cId="3599682258" sldId="6985"/>
            <ac:spMk id="140" creationId="{0B9F6641-9682-45BA-A9FC-45BDB13B1E0D}"/>
          </ac:spMkLst>
        </pc:spChg>
        <pc:spChg chg="add mod">
          <ac:chgData name="Al Brooks" userId="34fc579134f071c1" providerId="LiveId" clId="{4351E7AB-C66E-497C-BA1A-C4F87C0EA050}" dt="2021-02-22T21:40:16.312" v="4879" actId="1076"/>
          <ac:spMkLst>
            <pc:docMk/>
            <pc:sldMk cId="3599682258" sldId="6985"/>
            <ac:spMk id="142" creationId="{358666EF-2E4C-4699-8A75-7A9E7FEBD26A}"/>
          </ac:spMkLst>
        </pc:spChg>
        <pc:spChg chg="add mod">
          <ac:chgData name="Al Brooks" userId="34fc579134f071c1" providerId="LiveId" clId="{4351E7AB-C66E-497C-BA1A-C4F87C0EA050}" dt="2021-02-22T21:38:38.724" v="4869" actId="1076"/>
          <ac:spMkLst>
            <pc:docMk/>
            <pc:sldMk cId="3599682258" sldId="6985"/>
            <ac:spMk id="143" creationId="{0463F063-094D-44D8-B3FE-D718BC9F6725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159" creationId="{75FC4C08-F234-475F-87AD-E38CDCAD7B7B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160" creationId="{CDDD7A47-5148-4149-ACFC-0C40C7F26033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161" creationId="{F8E5FECB-7DF8-4590-A88D-9691DBD210BE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162" creationId="{814AAE56-483D-4393-958F-62AC024E2BD2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171" creationId="{05488AF1-DE14-4EDE-AF19-65F70D399052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227" creationId="{7A50927F-93E9-46A1-8001-7910C7D6BDAC}"/>
          </ac:spMkLst>
        </pc:spChg>
        <pc:spChg chg="mod">
          <ac:chgData name="Al Brooks" userId="34fc579134f071c1" providerId="LiveId" clId="{4351E7AB-C66E-497C-BA1A-C4F87C0EA050}" dt="2021-02-19T23:57:13.879" v="2993" actId="255"/>
          <ac:spMkLst>
            <pc:docMk/>
            <pc:sldMk cId="3599682258" sldId="6985"/>
            <ac:spMk id="228" creationId="{22168355-CB25-468F-BA04-EFAEEA21BDB1}"/>
          </ac:spMkLst>
        </pc:spChg>
        <pc:picChg chg="add mod">
          <ac:chgData name="Al Brooks" userId="34fc579134f071c1" providerId="LiveId" clId="{4351E7AB-C66E-497C-BA1A-C4F87C0EA050}" dt="2021-02-22T21:37:37.490" v="4794" actId="1076"/>
          <ac:picMkLst>
            <pc:docMk/>
            <pc:sldMk cId="3599682258" sldId="6985"/>
            <ac:picMk id="4" creationId="{7FBE3267-3FEC-4BD1-816B-B87F8EAD436F}"/>
          </ac:picMkLst>
        </pc:picChg>
        <pc:cxnChg chg="add mod">
          <ac:chgData name="Al Brooks" userId="34fc579134f071c1" providerId="LiveId" clId="{4351E7AB-C66E-497C-BA1A-C4F87C0EA050}" dt="2021-02-22T21:32:58.196" v="4658" actId="14100"/>
          <ac:cxnSpMkLst>
            <pc:docMk/>
            <pc:sldMk cId="3599682258" sldId="6985"/>
            <ac:cxnSpMk id="86" creationId="{01F61B67-DF4D-434C-B730-19211BC40C10}"/>
          </ac:cxnSpMkLst>
        </pc:cxnChg>
        <pc:cxnChg chg="add mod">
          <ac:chgData name="Al Brooks" userId="34fc579134f071c1" providerId="LiveId" clId="{4351E7AB-C66E-497C-BA1A-C4F87C0EA050}" dt="2021-02-22T21:32:51.656" v="4656" actId="14100"/>
          <ac:cxnSpMkLst>
            <pc:docMk/>
            <pc:sldMk cId="3599682258" sldId="6985"/>
            <ac:cxnSpMk id="88" creationId="{63AC7BBD-1CDF-4275-BD89-DAE7EDC50B76}"/>
          </ac:cxnSpMkLst>
        </pc:cxnChg>
        <pc:cxnChg chg="add mod">
          <ac:chgData name="Al Brooks" userId="34fc579134f071c1" providerId="LiveId" clId="{4351E7AB-C66E-497C-BA1A-C4F87C0EA050}" dt="2021-02-22T21:33:26.693" v="4665" actId="14100"/>
          <ac:cxnSpMkLst>
            <pc:docMk/>
            <pc:sldMk cId="3599682258" sldId="6985"/>
            <ac:cxnSpMk id="91" creationId="{18646BE1-0475-4E71-B467-98006331648A}"/>
          </ac:cxnSpMkLst>
        </pc:cxnChg>
        <pc:cxnChg chg="add mod">
          <ac:chgData name="Al Brooks" userId="34fc579134f071c1" providerId="LiveId" clId="{4351E7AB-C66E-497C-BA1A-C4F87C0EA050}" dt="2021-02-22T21:33:06.104" v="4660" actId="14100"/>
          <ac:cxnSpMkLst>
            <pc:docMk/>
            <pc:sldMk cId="3599682258" sldId="6985"/>
            <ac:cxnSpMk id="93" creationId="{FD4D828F-DACC-4CF4-9097-37F51D7BD2CF}"/>
          </ac:cxnSpMkLst>
        </pc:cxnChg>
        <pc:cxnChg chg="add mod">
          <ac:chgData name="Al Brooks" userId="34fc579134f071c1" providerId="LiveId" clId="{4351E7AB-C66E-497C-BA1A-C4F87C0EA050}" dt="2021-02-22T21:33:31.614" v="4667" actId="14100"/>
          <ac:cxnSpMkLst>
            <pc:docMk/>
            <pc:sldMk cId="3599682258" sldId="6985"/>
            <ac:cxnSpMk id="95" creationId="{0373D3AC-22BE-4305-8456-E8AB6C2E22FB}"/>
          </ac:cxnSpMkLst>
        </pc:cxnChg>
        <pc:cxnChg chg="add mod">
          <ac:chgData name="Al Brooks" userId="34fc579134f071c1" providerId="LiveId" clId="{4351E7AB-C66E-497C-BA1A-C4F87C0EA050}" dt="2021-02-22T21:33:47.121" v="4671" actId="14100"/>
          <ac:cxnSpMkLst>
            <pc:docMk/>
            <pc:sldMk cId="3599682258" sldId="6985"/>
            <ac:cxnSpMk id="97" creationId="{A30637A1-55CA-4EC1-AFEA-C419F35CD402}"/>
          </ac:cxnSpMkLst>
        </pc:cxnChg>
        <pc:cxnChg chg="add mod">
          <ac:chgData name="Al Brooks" userId="34fc579134f071c1" providerId="LiveId" clId="{4351E7AB-C66E-497C-BA1A-C4F87C0EA050}" dt="2021-02-22T21:32:46.302" v="4654" actId="1076"/>
          <ac:cxnSpMkLst>
            <pc:docMk/>
            <pc:sldMk cId="3599682258" sldId="6985"/>
            <ac:cxnSpMk id="99" creationId="{48DE993F-742B-48A4-A1D2-26ED7CF8C65A}"/>
          </ac:cxnSpMkLst>
        </pc:cxnChg>
        <pc:cxnChg chg="add del mod">
          <ac:chgData name="Al Brooks" userId="34fc579134f071c1" providerId="LiveId" clId="{4351E7AB-C66E-497C-BA1A-C4F87C0EA050}" dt="2021-02-22T21:33:16.660" v="4663" actId="478"/>
          <ac:cxnSpMkLst>
            <pc:docMk/>
            <pc:sldMk cId="3599682258" sldId="6985"/>
            <ac:cxnSpMk id="101" creationId="{1B26D8AF-1AA7-4CB3-9118-AA7EB956261A}"/>
          </ac:cxnSpMkLst>
        </pc:cxnChg>
        <pc:cxnChg chg="add mod">
          <ac:chgData name="Al Brooks" userId="34fc579134f071c1" providerId="LiveId" clId="{4351E7AB-C66E-497C-BA1A-C4F87C0EA050}" dt="2021-02-22T21:33:35.475" v="4668" actId="1076"/>
          <ac:cxnSpMkLst>
            <pc:docMk/>
            <pc:sldMk cId="3599682258" sldId="6985"/>
            <ac:cxnSpMk id="102" creationId="{996F4354-1518-4726-B49D-6815AFCAFCB5}"/>
          </ac:cxnSpMkLst>
        </pc:cxnChg>
        <pc:cxnChg chg="add mod">
          <ac:chgData name="Al Brooks" userId="34fc579134f071c1" providerId="LiveId" clId="{4351E7AB-C66E-497C-BA1A-C4F87C0EA050}" dt="2021-02-22T21:33:11.876" v="4662" actId="14100"/>
          <ac:cxnSpMkLst>
            <pc:docMk/>
            <pc:sldMk cId="3599682258" sldId="6985"/>
            <ac:cxnSpMk id="127" creationId="{2D32155D-A00C-458C-8B47-462F072AC3BB}"/>
          </ac:cxnSpMkLst>
        </pc:cxnChg>
        <pc:cxnChg chg="add mod">
          <ac:chgData name="Al Brooks" userId="34fc579134f071c1" providerId="LiveId" clId="{4351E7AB-C66E-497C-BA1A-C4F87C0EA050}" dt="2021-02-22T21:36:04.279" v="4752" actId="571"/>
          <ac:cxnSpMkLst>
            <pc:docMk/>
            <pc:sldMk cId="3599682258" sldId="6985"/>
            <ac:cxnSpMk id="139" creationId="{FCBC5B89-F0F3-4D13-8174-729806EF652C}"/>
          </ac:cxnSpMkLst>
        </pc:cxnChg>
        <pc:cxnChg chg="add mod">
          <ac:chgData name="Al Brooks" userId="34fc579134f071c1" providerId="LiveId" clId="{4351E7AB-C66E-497C-BA1A-C4F87C0EA050}" dt="2021-02-22T21:37:05.807" v="4780" actId="571"/>
          <ac:cxnSpMkLst>
            <pc:docMk/>
            <pc:sldMk cId="3599682258" sldId="6985"/>
            <ac:cxnSpMk id="141" creationId="{114080BF-49CE-4526-ABE0-2B0A07ED5471}"/>
          </ac:cxnSpMkLst>
        </pc:cxnChg>
        <pc:cxnChg chg="add mod">
          <ac:chgData name="Al Brooks" userId="34fc579134f071c1" providerId="LiveId" clId="{4351E7AB-C66E-497C-BA1A-C4F87C0EA050}" dt="2021-02-22T21:38:36.448" v="4868" actId="1076"/>
          <ac:cxnSpMkLst>
            <pc:docMk/>
            <pc:sldMk cId="3599682258" sldId="6985"/>
            <ac:cxnSpMk id="144" creationId="{E3BDAE7A-4ADE-447E-A6B7-47261036AC86}"/>
          </ac:cxnSpMkLst>
        </pc:cxnChg>
        <pc:cxnChg chg="add mod">
          <ac:chgData name="Al Brooks" userId="34fc579134f071c1" providerId="LiveId" clId="{4351E7AB-C66E-497C-BA1A-C4F87C0EA050}" dt="2021-02-22T21:40:22.255" v="4881" actId="14100"/>
          <ac:cxnSpMkLst>
            <pc:docMk/>
            <pc:sldMk cId="3599682258" sldId="6985"/>
            <ac:cxnSpMk id="145" creationId="{A6227030-D57A-43C2-B1C1-3C4FE4177FF3}"/>
          </ac:cxnSpMkLst>
        </pc:cxnChg>
        <pc:cxnChg chg="add mod">
          <ac:chgData name="Al Brooks" userId="34fc579134f071c1" providerId="LiveId" clId="{4351E7AB-C66E-497C-BA1A-C4F87C0EA050}" dt="2021-02-22T21:40:12.417" v="4878" actId="1076"/>
          <ac:cxnSpMkLst>
            <pc:docMk/>
            <pc:sldMk cId="3599682258" sldId="6985"/>
            <ac:cxnSpMk id="146" creationId="{98B1DF94-31A1-4A0B-9248-842CAED4FBDD}"/>
          </ac:cxnSpMkLst>
        </pc:cxnChg>
        <pc:cxnChg chg="add mod">
          <ac:chgData name="Al Brooks" userId="34fc579134f071c1" providerId="LiveId" clId="{4351E7AB-C66E-497C-BA1A-C4F87C0EA050}" dt="2021-02-22T21:40:01.942" v="4875" actId="571"/>
          <ac:cxnSpMkLst>
            <pc:docMk/>
            <pc:sldMk cId="3599682258" sldId="6985"/>
            <ac:cxnSpMk id="148" creationId="{FA12DF07-44FE-484C-9388-8B06C4CB7508}"/>
          </ac:cxnSpMkLst>
        </pc:cxnChg>
        <pc:cxnChg chg="add mod">
          <ac:chgData name="Al Brooks" userId="34fc579134f071c1" providerId="LiveId" clId="{4351E7AB-C66E-497C-BA1A-C4F87C0EA050}" dt="2021-02-22T21:40:12.417" v="4878" actId="1076"/>
          <ac:cxnSpMkLst>
            <pc:docMk/>
            <pc:sldMk cId="3599682258" sldId="6985"/>
            <ac:cxnSpMk id="149" creationId="{1906443C-7FD7-47CB-9C21-7921818F88ED}"/>
          </ac:cxnSpMkLst>
        </pc:cxnChg>
        <pc:cxnChg chg="add mod">
          <ac:chgData name="Al Brooks" userId="34fc579134f071c1" providerId="LiveId" clId="{4351E7AB-C66E-497C-BA1A-C4F87C0EA050}" dt="2021-02-22T21:40:28.416" v="4882" actId="571"/>
          <ac:cxnSpMkLst>
            <pc:docMk/>
            <pc:sldMk cId="3599682258" sldId="6985"/>
            <ac:cxnSpMk id="151" creationId="{DE997FEA-4416-4F6E-9B92-866E14CAB407}"/>
          </ac:cxnSpMkLst>
        </pc:cxnChg>
        <pc:cxnChg chg="add del mod">
          <ac:chgData name="Al Brooks" userId="34fc579134f071c1" providerId="LiveId" clId="{4351E7AB-C66E-497C-BA1A-C4F87C0EA050}" dt="2021-02-22T21:40:36.134" v="4885" actId="478"/>
          <ac:cxnSpMkLst>
            <pc:docMk/>
            <pc:sldMk cId="3599682258" sldId="6985"/>
            <ac:cxnSpMk id="152" creationId="{5101E46D-40E8-4F2C-ACFD-78E661D4CFAC}"/>
          </ac:cxnSpMkLst>
        </pc:cxnChg>
      </pc:sldChg>
      <pc:sldChg chg="addSp delSp modSp add del mod">
        <pc:chgData name="Al Brooks" userId="34fc579134f071c1" providerId="LiveId" clId="{4351E7AB-C66E-497C-BA1A-C4F87C0EA050}" dt="2021-02-20T00:58:47.938" v="4014" actId="2696"/>
        <pc:sldMkLst>
          <pc:docMk/>
          <pc:sldMk cId="2645812378" sldId="6986"/>
        </pc:sldMkLst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9T19:21:30.319" v="1317" actId="20577"/>
          <ac:spMkLst>
            <pc:docMk/>
            <pc:sldMk cId="2645812378" sldId="6986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1" creationId="{B8C943C7-1FB0-493D-8FE4-FB23477A4363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3" creationId="{8F5B8529-6B60-49FE-9D00-C3F9A1E71904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4" creationId="{12AE902A-BA3D-44E6-A198-2F830521F81F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7" creationId="{A86D7E3C-EBCC-497E-B603-9952F7809FAA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8" creationId="{8CC6B4C7-9010-4ED1-A65E-6950CD2BB33B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89" creationId="{6A8BFB5F-BB70-4E28-A4B9-D9EC9E4C29B2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90" creationId="{CE80A906-45F4-4DC2-A572-AC85A83410EB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91" creationId="{C93437FF-7593-49A9-A7D8-4EFBC6ACFDE0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92" creationId="{7AA4C95F-AEF8-448C-87B9-4B69AB865010}"/>
          </ac:spMkLst>
        </pc:spChg>
        <pc:spChg chg="add mod">
          <ac:chgData name="Al Brooks" userId="34fc579134f071c1" providerId="LiveId" clId="{4351E7AB-C66E-497C-BA1A-C4F87C0EA050}" dt="2021-02-20T00:58:11.604" v="3961" actId="1035"/>
          <ac:spMkLst>
            <pc:docMk/>
            <pc:sldMk cId="2645812378" sldId="6986"/>
            <ac:spMk id="94" creationId="{9628810E-6487-4BCC-A43C-D1F305EF787D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0T00:58:44.214" v="4013" actId="478"/>
          <ac:spMkLst>
            <pc:docMk/>
            <pc:sldMk cId="2645812378" sldId="6986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0T00:58:11.604" v="3961" actId="1035"/>
          <ac:picMkLst>
            <pc:docMk/>
            <pc:sldMk cId="2645812378" sldId="6986"/>
            <ac:picMk id="82" creationId="{EFFFF246-C723-4B16-A68E-0767779D1C51}"/>
          </ac:picMkLst>
        </pc:picChg>
        <pc:cxnChg chg="add mod">
          <ac:chgData name="Al Brooks" userId="34fc579134f071c1" providerId="LiveId" clId="{4351E7AB-C66E-497C-BA1A-C4F87C0EA050}" dt="2021-02-20T00:58:11.604" v="3961" actId="1035"/>
          <ac:cxnSpMkLst>
            <pc:docMk/>
            <pc:sldMk cId="2645812378" sldId="6986"/>
            <ac:cxnSpMk id="85" creationId="{78A20838-B173-4478-BDD5-8480A5E55DF1}"/>
          </ac:cxnSpMkLst>
        </pc:cxnChg>
        <pc:cxnChg chg="add mod">
          <ac:chgData name="Al Brooks" userId="34fc579134f071c1" providerId="LiveId" clId="{4351E7AB-C66E-497C-BA1A-C4F87C0EA050}" dt="2021-02-20T00:58:11.604" v="3961" actId="1035"/>
          <ac:cxnSpMkLst>
            <pc:docMk/>
            <pc:sldMk cId="2645812378" sldId="6986"/>
            <ac:cxnSpMk id="86" creationId="{4A1540A8-01EB-4507-921A-1060B8E4024D}"/>
          </ac:cxnSpMkLst>
        </pc:cxnChg>
        <pc:cxnChg chg="add mod">
          <ac:chgData name="Al Brooks" userId="34fc579134f071c1" providerId="LiveId" clId="{4351E7AB-C66E-497C-BA1A-C4F87C0EA050}" dt="2021-02-20T00:58:11.604" v="3961" actId="1035"/>
          <ac:cxnSpMkLst>
            <pc:docMk/>
            <pc:sldMk cId="2645812378" sldId="6986"/>
            <ac:cxnSpMk id="93" creationId="{F03229A0-6F03-4269-9B9E-5E5D33A2B10B}"/>
          </ac:cxnSpMkLst>
        </pc:cxnChg>
        <pc:cxnChg chg="add mod">
          <ac:chgData name="Al Brooks" userId="34fc579134f071c1" providerId="LiveId" clId="{4351E7AB-C66E-497C-BA1A-C4F87C0EA050}" dt="2021-02-20T00:58:11.604" v="3961" actId="1035"/>
          <ac:cxnSpMkLst>
            <pc:docMk/>
            <pc:sldMk cId="2645812378" sldId="6986"/>
            <ac:cxnSpMk id="95" creationId="{A91FECF3-C604-4FA4-8E6E-5F47E124DDE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0T00:58:44.214" v="4013" actId="478"/>
          <ac:cxnSpMkLst>
            <pc:docMk/>
            <pc:sldMk cId="2645812378" sldId="6986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4351E7AB-C66E-497C-BA1A-C4F87C0EA050}" dt="2021-02-23T15:37:08.951" v="6401" actId="47"/>
        <pc:sldMkLst>
          <pc:docMk/>
          <pc:sldMk cId="3024972340" sldId="6986"/>
        </pc:sldMkLst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22T22:03:07.124" v="5154" actId="20577"/>
          <ac:spMkLst>
            <pc:docMk/>
            <pc:sldMk cId="3024972340" sldId="6986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2T22:02:39.330" v="5136" actId="167"/>
          <ac:spMkLst>
            <pc:docMk/>
            <pc:sldMk cId="3024972340" sldId="6986"/>
            <ac:spMk id="21" creationId="{D800B438-E78B-4C04-8812-E548DC25F1FB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4" creationId="{F752C993-C800-4418-AEDE-248BD508BC46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5" creationId="{E2399DCE-2C48-4E99-A324-2F4B82BB25FA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6" creationId="{35B16039-5786-493F-958D-3A98B1A3C027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7" creationId="{9EE6659D-E33B-46E6-A8DA-1233A06C70D9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8" creationId="{E5D29B60-CB06-4DDA-958D-752B2775F127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09" creationId="{5676B041-7BD0-493E-8DC8-99BDFA1689A1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0" creationId="{4563098A-6A70-4DCE-9531-1427AB99100D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1" creationId="{EA4D2274-A8A7-4164-83AE-FA530091B85D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2" creationId="{517C5A8E-C9DB-4853-A35F-6069294B5E89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3" creationId="{EDC8273B-483D-487D-BE67-A4D8BBB42AFB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4" creationId="{578126B7-3427-480A-A911-A423D189D594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6" creationId="{CA4A29FF-2C03-424C-A6CF-9B64EA58718F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7" creationId="{4422A0B2-CBA1-484F-93A9-824626793844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8" creationId="{44AF9450-5C02-4AAD-8967-04CC73BE0A5A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19" creationId="{3F84D741-B882-48FF-A0E5-52346BEC26DF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0" creationId="{EFBF9BB4-6248-432B-B744-46D4F5FF7F88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1" creationId="{111E7F8F-8E20-46C1-9D0B-07ECAC48EDBB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2" creationId="{C24CA129-3555-4928-9035-1C2A39F7EFD9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3" creationId="{04C26E70-EAC3-4A3C-8D5F-83486B7C51E1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4" creationId="{4F1A22E6-2CB4-4610-AEAE-9653F19E0BFC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25" creationId="{BCA39310-4603-42A2-876C-2E9494FBD14E}"/>
          </ac:spMkLst>
        </pc:spChg>
        <pc:spChg chg="add mod">
          <ac:chgData name="Al Brooks" userId="34fc579134f071c1" providerId="LiveId" clId="{4351E7AB-C66E-497C-BA1A-C4F87C0EA050}" dt="2021-02-22T22:02:27.085" v="5134"/>
          <ac:spMkLst>
            <pc:docMk/>
            <pc:sldMk cId="3024972340" sldId="6986"/>
            <ac:spMk id="129" creationId="{2519DAF9-F3D3-4FF4-BEE7-E09FB7329AA8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37" creationId="{76B066F0-EA5E-4EA9-A065-82BC55D4A829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38" creationId="{07E08893-A2BD-4C4F-B36C-CEC4F97CA98B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40" creationId="{0B9F6641-9682-45BA-A9FC-45BDB13B1E0D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42" creationId="{358666EF-2E4C-4699-8A75-7A9E7FEBD26A}"/>
          </ac:spMkLst>
        </pc:spChg>
        <pc:spChg chg="del mod">
          <ac:chgData name="Al Brooks" userId="34fc579134f071c1" providerId="LiveId" clId="{4351E7AB-C66E-497C-BA1A-C4F87C0EA050}" dt="2021-02-22T22:01:45.695" v="5123" actId="478"/>
          <ac:spMkLst>
            <pc:docMk/>
            <pc:sldMk cId="3024972340" sldId="6986"/>
            <ac:spMk id="143" creationId="{0463F063-094D-44D8-B3FE-D718BC9F6725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2:01:54.501" v="5126" actId="478"/>
          <ac:spMkLst>
            <pc:docMk/>
            <pc:sldMk cId="3024972340" sldId="6986"/>
            <ac:spMk id="232" creationId="{819AFA96-EEDE-4161-BAAB-3CEFDF1596C7}"/>
          </ac:spMkLst>
        </pc:spChg>
        <pc:picChg chg="del mod modCrop">
          <ac:chgData name="Al Brooks" userId="34fc579134f071c1" providerId="LiveId" clId="{4351E7AB-C66E-497C-BA1A-C4F87C0EA050}" dt="2021-02-22T22:01:41.421" v="5122" actId="21"/>
          <ac:picMkLst>
            <pc:docMk/>
            <pc:sldMk cId="3024972340" sldId="6986"/>
            <ac:picMk id="4" creationId="{7FBE3267-3FEC-4BD1-816B-B87F8EAD436F}"/>
          </ac:picMkLst>
        </pc:picChg>
        <pc:picChg chg="add mod ord">
          <ac:chgData name="Al Brooks" userId="34fc579134f071c1" providerId="LiveId" clId="{4351E7AB-C66E-497C-BA1A-C4F87C0EA050}" dt="2021-02-22T22:01:51.137" v="5125" actId="167"/>
          <ac:picMkLst>
            <pc:docMk/>
            <pc:sldMk cId="3024972340" sldId="6986"/>
            <ac:picMk id="128" creationId="{832DD8DD-9354-4E9F-A1CA-90B094D2CFD9}"/>
          </ac:picMkLst>
        </pc:pic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84" creationId="{56D49874-88C1-41E9-B02A-C89471A975AA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86" creationId="{01F61B67-DF4D-434C-B730-19211BC40C10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88" creationId="{63AC7BBD-1CDF-4275-BD89-DAE7EDC50B76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91" creationId="{18646BE1-0475-4E71-B467-98006331648A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93" creationId="{FD4D828F-DACC-4CF4-9097-37F51D7BD2CF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95" creationId="{0373D3AC-22BE-4305-8456-E8AB6C2E22FB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97" creationId="{A30637A1-55CA-4EC1-AFEA-C419F35CD402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99" creationId="{48DE993F-742B-48A4-A1D2-26ED7CF8C65A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02" creationId="{996F4354-1518-4726-B49D-6815AFCAFCB5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27" creationId="{2D32155D-A00C-458C-8B47-462F072AC3BB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39" creationId="{FCBC5B89-F0F3-4D13-8174-729806EF652C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1" creationId="{114080BF-49CE-4526-ABE0-2B0A07ED5471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4" creationId="{E3BDAE7A-4ADE-447E-A6B7-47261036AC86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5" creationId="{A6227030-D57A-43C2-B1C1-3C4FE4177FF3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6" creationId="{98B1DF94-31A1-4A0B-9248-842CAED4FBDD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8" creationId="{FA12DF07-44FE-484C-9388-8B06C4CB7508}"/>
          </ac:cxnSpMkLst>
        </pc:cxnChg>
        <pc:cxnChg chg="del mod">
          <ac:chgData name="Al Brooks" userId="34fc579134f071c1" providerId="LiveId" clId="{4351E7AB-C66E-497C-BA1A-C4F87C0EA050}" dt="2021-02-22T22:01:45.695" v="5123" actId="478"/>
          <ac:cxnSpMkLst>
            <pc:docMk/>
            <pc:sldMk cId="3024972340" sldId="6986"/>
            <ac:cxnSpMk id="149" creationId="{1906443C-7FD7-47CB-9C21-7921818F88ED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51" creationId="{DE997FEA-4416-4F6E-9B92-866E14CAB407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2:01:54.501" v="5126" actId="478"/>
          <ac:cxnSpMkLst>
            <pc:docMk/>
            <pc:sldMk cId="3024972340" sldId="6986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19T19:19:37.140" v="1122" actId="2696"/>
        <pc:sldMkLst>
          <pc:docMk/>
          <pc:sldMk cId="3496037420" sldId="6986"/>
        </pc:sldMkLst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8T21:41:11.873" v="499" actId="1076"/>
          <ac:spMkLst>
            <pc:docMk/>
            <pc:sldMk cId="3496037420" sldId="6986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19T00:30:13.287" v="1095" actId="13926"/>
          <ac:spMkLst>
            <pc:docMk/>
            <pc:sldMk cId="3496037420" sldId="6986"/>
            <ac:spMk id="95" creationId="{C01B9B84-0B8F-4915-A39F-E772EB4ECA0C}"/>
          </ac:spMkLst>
        </pc:spChg>
        <pc:spChg chg="mod">
          <ac:chgData name="Al Brooks" userId="34fc579134f071c1" providerId="LiveId" clId="{4351E7AB-C66E-497C-BA1A-C4F87C0EA050}" dt="2021-02-19T00:30:18.079" v="1097" actId="13926"/>
          <ac:spMkLst>
            <pc:docMk/>
            <pc:sldMk cId="3496037420" sldId="6986"/>
            <ac:spMk id="109" creationId="{E7A1C161-105F-4F8A-B7B8-5E82ED37B78D}"/>
          </ac:spMkLst>
        </pc:spChg>
        <pc:spChg chg="mod">
          <ac:chgData name="Al Brooks" userId="34fc579134f071c1" providerId="LiveId" clId="{4351E7AB-C66E-497C-BA1A-C4F87C0EA050}" dt="2021-02-19T00:30:01.758" v="1091" actId="13926"/>
          <ac:spMkLst>
            <pc:docMk/>
            <pc:sldMk cId="3496037420" sldId="6986"/>
            <ac:spMk id="123" creationId="{F72483B9-BF9A-4DDF-A8ED-FCD5AC1069ED}"/>
          </ac:spMkLst>
        </pc:spChg>
        <pc:spChg chg="del">
          <ac:chgData name="Al Brooks" userId="34fc579134f071c1" providerId="LiveId" clId="{4351E7AB-C66E-497C-BA1A-C4F87C0EA050}" dt="2021-02-18T23:13:27.846" v="613" actId="478"/>
          <ac:spMkLst>
            <pc:docMk/>
            <pc:sldMk cId="3496037420" sldId="6986"/>
            <ac:spMk id="126" creationId="{87DB92B3-8B91-402F-8E03-AA9D400609A0}"/>
          </ac:spMkLst>
        </pc:spChg>
        <pc:spChg chg="mod">
          <ac:chgData name="Al Brooks" userId="34fc579134f071c1" providerId="LiveId" clId="{4351E7AB-C66E-497C-BA1A-C4F87C0EA050}" dt="2021-02-19T00:23:53.376" v="911" actId="1076"/>
          <ac:spMkLst>
            <pc:docMk/>
            <pc:sldMk cId="3496037420" sldId="6986"/>
            <ac:spMk id="129" creationId="{E0E807C2-A7BA-4B12-9FCC-530C2EEE7CD9}"/>
          </ac:spMkLst>
        </pc:spChg>
        <pc:spChg chg="mod">
          <ac:chgData name="Al Brooks" userId="34fc579134f071c1" providerId="LiveId" clId="{4351E7AB-C66E-497C-BA1A-C4F87C0EA050}" dt="2021-02-19T00:29:05.015" v="1076" actId="108"/>
          <ac:spMkLst>
            <pc:docMk/>
            <pc:sldMk cId="3496037420" sldId="6986"/>
            <ac:spMk id="130" creationId="{385F61D9-3174-49B9-865A-B7A9441EEC37}"/>
          </ac:spMkLst>
        </pc:spChg>
        <pc:spChg chg="mod">
          <ac:chgData name="Al Brooks" userId="34fc579134f071c1" providerId="LiveId" clId="{4351E7AB-C66E-497C-BA1A-C4F87C0EA050}" dt="2021-02-19T00:29:06.200" v="1077" actId="108"/>
          <ac:spMkLst>
            <pc:docMk/>
            <pc:sldMk cId="3496037420" sldId="6986"/>
            <ac:spMk id="131" creationId="{FD21F746-44E1-4C64-BB47-F4B729FDB069}"/>
          </ac:spMkLst>
        </pc:spChg>
        <pc:spChg chg="mod">
          <ac:chgData name="Al Brooks" userId="34fc579134f071c1" providerId="LiveId" clId="{4351E7AB-C66E-497C-BA1A-C4F87C0EA050}" dt="2021-02-19T00:29:09.686" v="1078" actId="108"/>
          <ac:spMkLst>
            <pc:docMk/>
            <pc:sldMk cId="3496037420" sldId="6986"/>
            <ac:spMk id="135" creationId="{0C7755A4-3C95-4E26-AA3C-95E5B219A7C3}"/>
          </ac:spMkLst>
        </pc:spChg>
        <pc:spChg chg="mod">
          <ac:chgData name="Al Brooks" userId="34fc579134f071c1" providerId="LiveId" clId="{4351E7AB-C66E-497C-BA1A-C4F87C0EA050}" dt="2021-02-19T00:29:14.958" v="1079" actId="108"/>
          <ac:spMkLst>
            <pc:docMk/>
            <pc:sldMk cId="3496037420" sldId="6986"/>
            <ac:spMk id="139" creationId="{4A23E3E1-4AB7-4895-BC08-80B05273C8A3}"/>
          </ac:spMkLst>
        </pc:spChg>
        <pc:spChg chg="mod">
          <ac:chgData name="Al Brooks" userId="34fc579134f071c1" providerId="LiveId" clId="{4351E7AB-C66E-497C-BA1A-C4F87C0EA050}" dt="2021-02-19T00:29:16.339" v="1080" actId="108"/>
          <ac:spMkLst>
            <pc:docMk/>
            <pc:sldMk cId="3496037420" sldId="6986"/>
            <ac:spMk id="140" creationId="{11D0CD4F-2E34-4167-AB06-31E8FCAE003E}"/>
          </ac:spMkLst>
        </pc:spChg>
        <pc:spChg chg="mod">
          <ac:chgData name="Al Brooks" userId="34fc579134f071c1" providerId="LiveId" clId="{4351E7AB-C66E-497C-BA1A-C4F87C0EA050}" dt="2021-02-19T00:28:19.987" v="1070" actId="108"/>
          <ac:spMkLst>
            <pc:docMk/>
            <pc:sldMk cId="3496037420" sldId="6986"/>
            <ac:spMk id="147" creationId="{65289751-CFE4-4009-8FD3-9AC05002F1D1}"/>
          </ac:spMkLst>
        </pc:spChg>
        <pc:spChg chg="mod">
          <ac:chgData name="Al Brooks" userId="34fc579134f071c1" providerId="LiveId" clId="{4351E7AB-C66E-497C-BA1A-C4F87C0EA050}" dt="2021-02-19T00:28:21.724" v="1071" actId="108"/>
          <ac:spMkLst>
            <pc:docMk/>
            <pc:sldMk cId="3496037420" sldId="6986"/>
            <ac:spMk id="151" creationId="{00DDB987-27ED-4966-8972-35EDD7C06AE2}"/>
          </ac:spMkLst>
        </pc:spChg>
        <pc:spChg chg="mod">
          <ac:chgData name="Al Brooks" userId="34fc579134f071c1" providerId="LiveId" clId="{4351E7AB-C66E-497C-BA1A-C4F87C0EA050}" dt="2021-02-19T00:28:32.960" v="1074" actId="108"/>
          <ac:spMkLst>
            <pc:docMk/>
            <pc:sldMk cId="3496037420" sldId="6986"/>
            <ac:spMk id="155" creationId="{22332C3E-B0E7-4E6B-A1DD-58C472802A68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2" creationId="{814AAE56-483D-4393-958F-62AC024E2BD2}"/>
          </ac:spMkLst>
        </pc:spChg>
        <pc:spChg chg="add mod">
          <ac:chgData name="Al Brooks" userId="34fc579134f071c1" providerId="LiveId" clId="{4351E7AB-C66E-497C-BA1A-C4F87C0EA050}" dt="2021-02-19T00:29:41.896" v="1087" actId="13926"/>
          <ac:spMkLst>
            <pc:docMk/>
            <pc:sldMk cId="3496037420" sldId="6986"/>
            <ac:spMk id="163" creationId="{5BCCE4B8-089F-4B5B-939D-D818532CB731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178" creationId="{58AD4589-C940-4B3A-B426-E89BB9859B64}"/>
          </ac:spMkLst>
        </pc:spChg>
        <pc:spChg chg="mod">
          <ac:chgData name="Al Brooks" userId="34fc579134f071c1" providerId="LiveId" clId="{4351E7AB-C66E-497C-BA1A-C4F87C0EA050}" dt="2021-02-19T00:28:42.491" v="1075" actId="108"/>
          <ac:spMkLst>
            <pc:docMk/>
            <pc:sldMk cId="3496037420" sldId="6986"/>
            <ac:spMk id="213" creationId="{B6508868-2AAF-447C-A852-4F43141A1722}"/>
          </ac:spMkLst>
        </pc:spChg>
        <pc:spChg chg="del">
          <ac:chgData name="Al Brooks" userId="34fc579134f071c1" providerId="LiveId" clId="{4351E7AB-C66E-497C-BA1A-C4F87C0EA050}" dt="2021-02-19T00:22:44.056" v="891" actId="478"/>
          <ac:spMkLst>
            <pc:docMk/>
            <pc:sldMk cId="3496037420" sldId="6986"/>
            <ac:spMk id="215" creationId="{CB0E73DE-C891-4DB9-B015-42DA6D6AE9D1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21" creationId="{68FD4F3E-0F63-4A17-BC12-C80420F32F69}"/>
          </ac:spMkLst>
        </pc:spChg>
        <pc:spChg chg="mod">
          <ac:chgData name="Al Brooks" userId="34fc579134f071c1" providerId="LiveId" clId="{4351E7AB-C66E-497C-BA1A-C4F87C0EA050}" dt="2021-02-18T23:13:45.908" v="618" actId="404"/>
          <ac:spMkLst>
            <pc:docMk/>
            <pc:sldMk cId="3496037420" sldId="6986"/>
            <ac:spMk id="222" creationId="{13161D43-423C-4A62-9876-61778D942019}"/>
          </ac:spMkLst>
        </pc:spChg>
        <pc:spChg chg="add mod">
          <ac:chgData name="Al Brooks" userId="34fc579134f071c1" providerId="LiveId" clId="{4351E7AB-C66E-497C-BA1A-C4F87C0EA050}" dt="2021-02-19T00:06:26.398" v="737" actId="404"/>
          <ac:spMkLst>
            <pc:docMk/>
            <pc:sldMk cId="3496037420" sldId="6986"/>
            <ac:spMk id="224" creationId="{FA5BE677-2474-4C62-BDE3-CEAF4E021D7F}"/>
          </ac:spMkLst>
        </pc:spChg>
        <pc:spChg chg="add mod">
          <ac:chgData name="Al Brooks" userId="34fc579134f071c1" providerId="LiveId" clId="{4351E7AB-C66E-497C-BA1A-C4F87C0EA050}" dt="2021-02-19T00:06:23.646" v="736" actId="14100"/>
          <ac:spMkLst>
            <pc:docMk/>
            <pc:sldMk cId="3496037420" sldId="6986"/>
            <ac:spMk id="225" creationId="{E00D9F12-9720-43F5-ACE8-DB54F5E1A88C}"/>
          </ac:spMkLst>
        </pc:spChg>
        <pc:spChg chg="add mod">
          <ac:chgData name="Al Brooks" userId="34fc579134f071c1" providerId="LiveId" clId="{4351E7AB-C66E-497C-BA1A-C4F87C0EA050}" dt="2021-02-19T00:07:08.581" v="756" actId="1076"/>
          <ac:spMkLst>
            <pc:docMk/>
            <pc:sldMk cId="3496037420" sldId="6986"/>
            <ac:spMk id="226" creationId="{B0549E66-698B-4612-B601-FB476DA79AEB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28" creationId="{22168355-CB25-468F-BA04-EFAEEA21BDB1}"/>
          </ac:spMkLst>
        </pc:spChg>
        <pc:spChg chg="add mod">
          <ac:chgData name="Al Brooks" userId="34fc579134f071c1" providerId="LiveId" clId="{4351E7AB-C66E-497C-BA1A-C4F87C0EA050}" dt="2021-02-19T00:06:13.510" v="735" actId="404"/>
          <ac:spMkLst>
            <pc:docMk/>
            <pc:sldMk cId="3496037420" sldId="6986"/>
            <ac:spMk id="229" creationId="{90E6C73C-6587-47B1-A648-FBD78AD0ECE5}"/>
          </ac:spMkLst>
        </pc:spChg>
        <pc:spChg chg="add mod">
          <ac:chgData name="Al Brooks" userId="34fc579134f071c1" providerId="LiveId" clId="{4351E7AB-C66E-497C-BA1A-C4F87C0EA050}" dt="2021-02-19T00:06:13.510" v="735" actId="404"/>
          <ac:spMkLst>
            <pc:docMk/>
            <pc:sldMk cId="3496037420" sldId="6986"/>
            <ac:spMk id="230" creationId="{7B79AC0A-841A-40F1-90B2-90BC5070DA99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9T00:32:21.790" v="1105" actId="478"/>
          <ac:spMkLst>
            <pc:docMk/>
            <pc:sldMk cId="3496037420" sldId="6986"/>
            <ac:spMk id="232" creationId="{819AFA96-EEDE-4161-BAAB-3CEFDF1596C7}"/>
          </ac:spMkLst>
        </pc:spChg>
        <pc:spChg chg="add del mod">
          <ac:chgData name="Al Brooks" userId="34fc579134f071c1" providerId="LiveId" clId="{4351E7AB-C66E-497C-BA1A-C4F87C0EA050}" dt="2021-02-19T00:13:06.284" v="808" actId="478"/>
          <ac:spMkLst>
            <pc:docMk/>
            <pc:sldMk cId="3496037420" sldId="6986"/>
            <ac:spMk id="245" creationId="{8DAE6D92-3C71-4AD3-990A-56528A49CAFA}"/>
          </ac:spMkLst>
        </pc:spChg>
        <pc:spChg chg="add del mod">
          <ac:chgData name="Al Brooks" userId="34fc579134f071c1" providerId="LiveId" clId="{4351E7AB-C66E-497C-BA1A-C4F87C0EA050}" dt="2021-02-19T00:13:06.284" v="808" actId="478"/>
          <ac:spMkLst>
            <pc:docMk/>
            <pc:sldMk cId="3496037420" sldId="6986"/>
            <ac:spMk id="246" creationId="{F38F0D31-8126-4244-9B2D-3C8C6F84FF45}"/>
          </ac:spMkLst>
        </pc:spChg>
        <pc:spChg chg="add del mod">
          <ac:chgData name="Al Brooks" userId="34fc579134f071c1" providerId="LiveId" clId="{4351E7AB-C66E-497C-BA1A-C4F87C0EA050}" dt="2021-02-19T00:14:02.923" v="820" actId="478"/>
          <ac:spMkLst>
            <pc:docMk/>
            <pc:sldMk cId="3496037420" sldId="6986"/>
            <ac:spMk id="250" creationId="{45ACA62A-20CD-4FCD-AE8E-DC05D3397D40}"/>
          </ac:spMkLst>
        </pc:spChg>
        <pc:spChg chg="add mod">
          <ac:chgData name="Al Brooks" userId="34fc579134f071c1" providerId="LiveId" clId="{4351E7AB-C66E-497C-BA1A-C4F87C0EA050}" dt="2021-02-19T00:30:07.267" v="1093" actId="13926"/>
          <ac:spMkLst>
            <pc:docMk/>
            <pc:sldMk cId="3496037420" sldId="6986"/>
            <ac:spMk id="251" creationId="{26420E6D-E318-4473-8489-A1A01A8301A4}"/>
          </ac:spMkLst>
        </pc:spChg>
        <pc:spChg chg="add mod">
          <ac:chgData name="Al Brooks" userId="34fc579134f071c1" providerId="LiveId" clId="{4351E7AB-C66E-497C-BA1A-C4F87C0EA050}" dt="2021-02-19T00:29:36.625" v="1085" actId="13926"/>
          <ac:spMkLst>
            <pc:docMk/>
            <pc:sldMk cId="3496037420" sldId="6986"/>
            <ac:spMk id="252" creationId="{96A3F366-D4D8-4EDE-98B3-A490D98EF8BC}"/>
          </ac:spMkLst>
        </pc:spChg>
        <pc:spChg chg="add mod">
          <ac:chgData name="Al Brooks" userId="34fc579134f071c1" providerId="LiveId" clId="{4351E7AB-C66E-497C-BA1A-C4F87C0EA050}" dt="2021-02-19T00:33:04.523" v="1106" actId="14100"/>
          <ac:spMkLst>
            <pc:docMk/>
            <pc:sldMk cId="3496037420" sldId="6986"/>
            <ac:spMk id="253" creationId="{4B7FEE95-7340-4352-87E1-BF4EC1AC7170}"/>
          </ac:spMkLst>
        </pc:spChg>
        <pc:spChg chg="add mod">
          <ac:chgData name="Al Brooks" userId="34fc579134f071c1" providerId="LiveId" clId="{4351E7AB-C66E-497C-BA1A-C4F87C0EA050}" dt="2021-02-19T00:28:04.271" v="1069" actId="1076"/>
          <ac:spMkLst>
            <pc:docMk/>
            <pc:sldMk cId="3496037420" sldId="6986"/>
            <ac:spMk id="259" creationId="{304CB4DC-D06B-4C5D-9C07-C03DFBFE9E3E}"/>
          </ac:spMkLst>
        </pc:spChg>
        <pc:picChg chg="mod">
          <ac:chgData name="Al Brooks" userId="34fc579134f071c1" providerId="LiveId" clId="{4351E7AB-C66E-497C-BA1A-C4F87C0EA050}" dt="2021-02-19T00:28:00.472" v="1068" actId="1076"/>
          <ac:picMkLst>
            <pc:docMk/>
            <pc:sldMk cId="3496037420" sldId="6986"/>
            <ac:picMk id="85" creationId="{A71CC759-BD94-468E-AEDF-1BF7F147F34B}"/>
          </ac:picMkLst>
        </pc:pic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84" creationId="{56D49874-88C1-41E9-B02A-C89471A975AA}"/>
          </ac:cxnSpMkLst>
        </pc:cxnChg>
        <pc:cxnChg chg="mod">
          <ac:chgData name="Al Brooks" userId="34fc579134f071c1" providerId="LiveId" clId="{4351E7AB-C66E-497C-BA1A-C4F87C0EA050}" dt="2021-02-19T00:26:32.864" v="1020" actId="14100"/>
          <ac:cxnSpMkLst>
            <pc:docMk/>
            <pc:sldMk cId="3496037420" sldId="6986"/>
            <ac:cxnSpMk id="124" creationId="{D95C2C98-60D9-4F55-94EE-0F6E6FD9D528}"/>
          </ac:cxnSpMkLst>
        </pc:cxnChg>
        <pc:cxnChg chg="del">
          <ac:chgData name="Al Brooks" userId="34fc579134f071c1" providerId="LiveId" clId="{4351E7AB-C66E-497C-BA1A-C4F87C0EA050}" dt="2021-02-19T00:24:09.595" v="915" actId="478"/>
          <ac:cxnSpMkLst>
            <pc:docMk/>
            <pc:sldMk cId="3496037420" sldId="6986"/>
            <ac:cxnSpMk id="127" creationId="{E4E9E36E-959A-4825-A6A9-EED6F7BA1C5A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12" creationId="{49561F36-F7AA-4C0F-96BF-FE4D01C1EBD9}"/>
          </ac:cxnSpMkLst>
        </pc:cxnChg>
        <pc:cxnChg chg="add del mod">
          <ac:chgData name="Al Brooks" userId="34fc579134f071c1" providerId="LiveId" clId="{4351E7AB-C66E-497C-BA1A-C4F87C0EA050}" dt="2021-02-19T00:24:32.332" v="920" actId="478"/>
          <ac:cxnSpMkLst>
            <pc:docMk/>
            <pc:sldMk cId="3496037420" sldId="6986"/>
            <ac:cxnSpMk id="223" creationId="{A5BA28F4-CE91-4ADE-908B-8E7F7C4E495A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7" creationId="{8FD268D7-8860-432C-B492-804ABD592598}"/>
          </ac:cxnSpMkLst>
        </pc:cxnChg>
        <pc:cxnChg chg="del mod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9T00:32:21.790" v="1105" actId="478"/>
          <ac:cxnSpMkLst>
            <pc:docMk/>
            <pc:sldMk cId="3496037420" sldId="6986"/>
            <ac:cxnSpMk id="244" creationId="{A01D7C86-0024-44FE-BA74-69C0E0D0D261}"/>
          </ac:cxnSpMkLst>
        </pc:cxnChg>
        <pc:cxnChg chg="add mod">
          <ac:chgData name="Al Brooks" userId="34fc579134f071c1" providerId="LiveId" clId="{4351E7AB-C66E-497C-BA1A-C4F87C0EA050}" dt="2021-02-19T00:25:52.551" v="974" actId="108"/>
          <ac:cxnSpMkLst>
            <pc:docMk/>
            <pc:sldMk cId="3496037420" sldId="6986"/>
            <ac:cxnSpMk id="247" creationId="{5FB3F4A3-CC76-461E-908B-828EDD01F4F1}"/>
          </ac:cxnSpMkLst>
        </pc:cxnChg>
        <pc:cxnChg chg="add mod">
          <ac:chgData name="Al Brooks" userId="34fc579134f071c1" providerId="LiveId" clId="{4351E7AB-C66E-497C-BA1A-C4F87C0EA050}" dt="2021-02-19T00:25:55.693" v="975" actId="108"/>
          <ac:cxnSpMkLst>
            <pc:docMk/>
            <pc:sldMk cId="3496037420" sldId="6986"/>
            <ac:cxnSpMk id="248" creationId="{C862513A-20EF-45A9-823B-336AFCB587B4}"/>
          </ac:cxnSpMkLst>
        </pc:cxnChg>
        <pc:cxnChg chg="add mod">
          <ac:chgData name="Al Brooks" userId="34fc579134f071c1" providerId="LiveId" clId="{4351E7AB-C66E-497C-BA1A-C4F87C0EA050}" dt="2021-02-19T00:25:59.161" v="976" actId="108"/>
          <ac:cxnSpMkLst>
            <pc:docMk/>
            <pc:sldMk cId="3496037420" sldId="6986"/>
            <ac:cxnSpMk id="249" creationId="{711BB103-D938-447F-9FD6-B3B6EC570C2C}"/>
          </ac:cxnSpMkLst>
        </pc:cxnChg>
        <pc:cxnChg chg="add mod">
          <ac:chgData name="Al Brooks" userId="34fc579134f071c1" providerId="LiveId" clId="{4351E7AB-C66E-497C-BA1A-C4F87C0EA050}" dt="2021-02-19T00:24:12.901" v="916" actId="1076"/>
          <ac:cxnSpMkLst>
            <pc:docMk/>
            <pc:sldMk cId="3496037420" sldId="6986"/>
            <ac:cxnSpMk id="254" creationId="{F743A603-4557-43CD-ADC1-C89D802A2C9A}"/>
          </ac:cxnSpMkLst>
        </pc:cxnChg>
        <pc:cxnChg chg="add mod">
          <ac:chgData name="Al Brooks" userId="34fc579134f071c1" providerId="LiveId" clId="{4351E7AB-C66E-497C-BA1A-C4F87C0EA050}" dt="2021-02-19T00:24:20.591" v="918" actId="1076"/>
          <ac:cxnSpMkLst>
            <pc:docMk/>
            <pc:sldMk cId="3496037420" sldId="6986"/>
            <ac:cxnSpMk id="255" creationId="{2AA32888-164A-46CE-9E7D-9CB43F7B14B9}"/>
          </ac:cxnSpMkLst>
        </pc:cxnChg>
        <pc:cxnChg chg="add mod">
          <ac:chgData name="Al Brooks" userId="34fc579134f071c1" providerId="LiveId" clId="{4351E7AB-C66E-497C-BA1A-C4F87C0EA050}" dt="2021-02-19T00:24:15.877" v="917" actId="1076"/>
          <ac:cxnSpMkLst>
            <pc:docMk/>
            <pc:sldMk cId="3496037420" sldId="6986"/>
            <ac:cxnSpMk id="256" creationId="{B7164EF3-7762-4A63-8DB3-DB12EF504D57}"/>
          </ac:cxnSpMkLst>
        </pc:cxnChg>
        <pc:cxnChg chg="add mod">
          <ac:chgData name="Al Brooks" userId="34fc579134f071c1" providerId="LiveId" clId="{4351E7AB-C66E-497C-BA1A-C4F87C0EA050}" dt="2021-02-19T00:24:45.389" v="929" actId="1036"/>
          <ac:cxnSpMkLst>
            <pc:docMk/>
            <pc:sldMk cId="3496037420" sldId="6986"/>
            <ac:cxnSpMk id="257" creationId="{D473F68D-7765-4A11-B6CC-EEB9A758B1B7}"/>
          </ac:cxnSpMkLst>
        </pc:cxnChg>
        <pc:cxnChg chg="add mod">
          <ac:chgData name="Al Brooks" userId="34fc579134f071c1" providerId="LiveId" clId="{4351E7AB-C66E-497C-BA1A-C4F87C0EA050}" dt="2021-02-19T00:28:28.243" v="1073" actId="108"/>
          <ac:cxnSpMkLst>
            <pc:docMk/>
            <pc:sldMk cId="3496037420" sldId="6986"/>
            <ac:cxnSpMk id="258" creationId="{AE3B7CD4-C14D-44D3-A27D-05B8ECE5CC7C}"/>
          </ac:cxnSpMkLst>
        </pc:cxnChg>
        <pc:cxnChg chg="add mod">
          <ac:chgData name="Al Brooks" userId="34fc579134f071c1" providerId="LiveId" clId="{4351E7AB-C66E-497C-BA1A-C4F87C0EA050}" dt="2021-02-19T00:27:56.105" v="1066" actId="571"/>
          <ac:cxnSpMkLst>
            <pc:docMk/>
            <pc:sldMk cId="3496037420" sldId="6986"/>
            <ac:cxnSpMk id="260" creationId="{D61F643A-6428-469B-A2FE-6E2C46254842}"/>
          </ac:cxnSpMkLst>
        </pc:cxnChg>
      </pc:sldChg>
      <pc:sldChg chg="addSp delSp modSp add del mod">
        <pc:chgData name="Al Brooks" userId="34fc579134f071c1" providerId="LiveId" clId="{4351E7AB-C66E-497C-BA1A-C4F87C0EA050}" dt="2021-02-23T15:37:08.951" v="6401" actId="47"/>
        <pc:sldMkLst>
          <pc:docMk/>
          <pc:sldMk cId="1128351123" sldId="6987"/>
        </pc:sldMkLst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2:03:18.437" v="5155"/>
          <ac:spMkLst>
            <pc:docMk/>
            <pc:sldMk cId="1128351123" sldId="6987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2T23:56:02.806" v="6344" actId="167"/>
          <ac:spMkLst>
            <pc:docMk/>
            <pc:sldMk cId="1128351123" sldId="6987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2T23:57:00.138" v="6353" actId="108"/>
          <ac:spMkLst>
            <pc:docMk/>
            <pc:sldMk cId="1128351123" sldId="6987"/>
            <ac:spMk id="104" creationId="{F752C993-C800-4418-AEDE-248BD508BC46}"/>
          </ac:spMkLst>
        </pc:spChg>
        <pc:spChg chg="mod">
          <ac:chgData name="Al Brooks" userId="34fc579134f071c1" providerId="LiveId" clId="{4351E7AB-C66E-497C-BA1A-C4F87C0EA050}" dt="2021-02-22T23:56:51.255" v="6352" actId="108"/>
          <ac:spMkLst>
            <pc:docMk/>
            <pc:sldMk cId="1128351123" sldId="6987"/>
            <ac:spMk id="107" creationId="{9EE6659D-E33B-46E6-A8DA-1233A06C70D9}"/>
          </ac:spMkLst>
        </pc:spChg>
        <pc:spChg chg="mod">
          <ac:chgData name="Al Brooks" userId="34fc579134f071c1" providerId="LiveId" clId="{4351E7AB-C66E-497C-BA1A-C4F87C0EA050}" dt="2021-02-22T23:57:06.392" v="6354" actId="108"/>
          <ac:spMkLst>
            <pc:docMk/>
            <pc:sldMk cId="1128351123" sldId="6987"/>
            <ac:spMk id="110" creationId="{4563098A-6A70-4DCE-9531-1427AB99100D}"/>
          </ac:spMkLst>
        </pc:spChg>
        <pc:spChg chg="mod">
          <ac:chgData name="Al Brooks" userId="34fc579134f071c1" providerId="LiveId" clId="{4351E7AB-C66E-497C-BA1A-C4F87C0EA050}" dt="2021-02-22T23:56:42.061" v="6351" actId="108"/>
          <ac:spMkLst>
            <pc:docMk/>
            <pc:sldMk cId="1128351123" sldId="6987"/>
            <ac:spMk id="112" creationId="{517C5A8E-C9DB-4853-A35F-6069294B5E89}"/>
          </ac:spMkLst>
        </pc:spChg>
        <pc:spChg chg="mod">
          <ac:chgData name="Al Brooks" userId="34fc579134f071c1" providerId="LiveId" clId="{4351E7AB-C66E-497C-BA1A-C4F87C0EA050}" dt="2021-02-22T23:56:25.569" v="6350" actId="108"/>
          <ac:spMkLst>
            <pc:docMk/>
            <pc:sldMk cId="1128351123" sldId="6987"/>
            <ac:spMk id="117" creationId="{4422A0B2-CBA1-484F-93A9-824626793844}"/>
          </ac:spMkLst>
        </pc:spChg>
        <pc:spChg chg="mod">
          <ac:chgData name="Al Brooks" userId="34fc579134f071c1" providerId="LiveId" clId="{4351E7AB-C66E-497C-BA1A-C4F87C0EA050}" dt="2021-02-22T23:56:08.767" v="6345" actId="108"/>
          <ac:spMkLst>
            <pc:docMk/>
            <pc:sldMk cId="1128351123" sldId="6987"/>
            <ac:spMk id="118" creationId="{44AF9450-5C02-4AAD-8967-04CC73BE0A5A}"/>
          </ac:spMkLst>
        </pc:spChg>
        <pc:spChg chg="mod">
          <ac:chgData name="Al Brooks" userId="34fc579134f071c1" providerId="LiveId" clId="{4351E7AB-C66E-497C-BA1A-C4F87C0EA050}" dt="2021-02-22T23:55:40.970" v="6339" actId="108"/>
          <ac:spMkLst>
            <pc:docMk/>
            <pc:sldMk cId="1128351123" sldId="6987"/>
            <ac:spMk id="119" creationId="{3F84D741-B882-48FF-A0E5-52346BEC26DF}"/>
          </ac:spMkLst>
        </pc:spChg>
        <pc:spChg chg="mod">
          <ac:chgData name="Al Brooks" userId="34fc579134f071c1" providerId="LiveId" clId="{4351E7AB-C66E-497C-BA1A-C4F87C0EA050}" dt="2021-02-22T23:56:12.241" v="6346" actId="108"/>
          <ac:spMkLst>
            <pc:docMk/>
            <pc:sldMk cId="1128351123" sldId="6987"/>
            <ac:spMk id="120" creationId="{EFBF9BB4-6248-432B-B744-46D4F5FF7F88}"/>
          </ac:spMkLst>
        </pc:spChg>
        <pc:spChg chg="mod">
          <ac:chgData name="Al Brooks" userId="34fc579134f071c1" providerId="LiveId" clId="{4351E7AB-C66E-497C-BA1A-C4F87C0EA050}" dt="2021-02-22T23:56:13.503" v="6347" actId="108"/>
          <ac:spMkLst>
            <pc:docMk/>
            <pc:sldMk cId="1128351123" sldId="6987"/>
            <ac:spMk id="122" creationId="{C24CA129-3555-4928-9035-1C2A39F7EFD9}"/>
          </ac:spMkLst>
        </pc:spChg>
        <pc:spChg chg="add mod">
          <ac:chgData name="Al Brooks" userId="34fc579134f071c1" providerId="LiveId" clId="{4351E7AB-C66E-497C-BA1A-C4F87C0EA050}" dt="2021-02-22T22:02:24.237" v="5133"/>
          <ac:spMkLst>
            <pc:docMk/>
            <pc:sldMk cId="1128351123" sldId="6987"/>
            <ac:spMk id="128" creationId="{7088A0A9-732E-4F01-A81B-6A99481F2E9A}"/>
          </ac:spMkLst>
        </pc:spChg>
        <pc:spChg chg="add mod">
          <ac:chgData name="Al Brooks" userId="34fc579134f071c1" providerId="LiveId" clId="{4351E7AB-C66E-497C-BA1A-C4F87C0EA050}" dt="2021-02-22T23:58:12.282" v="6370" actId="13926"/>
          <ac:spMkLst>
            <pc:docMk/>
            <pc:sldMk cId="1128351123" sldId="6987"/>
            <ac:spMk id="129" creationId="{F6B191D0-199D-4067-A08E-28B93F382A6D}"/>
          </ac:spMkLst>
        </pc:spChg>
        <pc:spChg chg="add mod ord">
          <ac:chgData name="Al Brooks" userId="34fc579134f071c1" providerId="LiveId" clId="{4351E7AB-C66E-497C-BA1A-C4F87C0EA050}" dt="2021-02-22T23:55:55.202" v="6342" actId="167"/>
          <ac:spMkLst>
            <pc:docMk/>
            <pc:sldMk cId="1128351123" sldId="6987"/>
            <ac:spMk id="130" creationId="{D575B023-1DCD-424C-BE66-F66F187697CF}"/>
          </ac:spMkLst>
        </pc:spChg>
        <pc:spChg chg="add mod ord">
          <ac:chgData name="Al Brooks" userId="34fc579134f071c1" providerId="LiveId" clId="{4351E7AB-C66E-497C-BA1A-C4F87C0EA050}" dt="2021-02-22T23:55:55.202" v="6342" actId="167"/>
          <ac:spMkLst>
            <pc:docMk/>
            <pc:sldMk cId="1128351123" sldId="6987"/>
            <ac:spMk id="131" creationId="{52557EA8-1C16-4496-97F8-CA99DB526792}"/>
          </ac:spMkLst>
        </pc:spChg>
        <pc:spChg chg="add mod ord">
          <ac:chgData name="Al Brooks" userId="34fc579134f071c1" providerId="LiveId" clId="{4351E7AB-C66E-497C-BA1A-C4F87C0EA050}" dt="2021-02-22T22:45:51.295" v="5749" actId="167"/>
          <ac:spMkLst>
            <pc:docMk/>
            <pc:sldMk cId="1128351123" sldId="6987"/>
            <ac:spMk id="132" creationId="{3628CC15-EB49-48F0-B344-CDAA5D49D852}"/>
          </ac:spMkLst>
        </pc:spChg>
        <pc:spChg chg="add mod">
          <ac:chgData name="Al Brooks" userId="34fc579134f071c1" providerId="LiveId" clId="{4351E7AB-C66E-497C-BA1A-C4F87C0EA050}" dt="2021-02-22T23:58:18.033" v="6372" actId="13926"/>
          <ac:spMkLst>
            <pc:docMk/>
            <pc:sldMk cId="1128351123" sldId="6987"/>
            <ac:spMk id="133" creationId="{0E42044A-6754-41A6-A335-5AC30ED98966}"/>
          </ac:spMkLst>
        </pc:spChg>
        <pc:spChg chg="add mod ord">
          <ac:chgData name="Al Brooks" userId="34fc579134f071c1" providerId="LiveId" clId="{4351E7AB-C66E-497C-BA1A-C4F87C0EA050}" dt="2021-02-22T23:55:55.202" v="6342" actId="167"/>
          <ac:spMkLst>
            <pc:docMk/>
            <pc:sldMk cId="1128351123" sldId="6987"/>
            <ac:spMk id="135" creationId="{DE2AF7BE-34DF-48AD-A0BA-E9963C7400CA}"/>
          </ac:spMkLst>
        </pc:spChg>
        <pc:spChg chg="add mod ord">
          <ac:chgData name="Al Brooks" userId="34fc579134f071c1" providerId="LiveId" clId="{4351E7AB-C66E-497C-BA1A-C4F87C0EA050}" dt="2021-02-22T23:55:55.202" v="6342" actId="167"/>
          <ac:spMkLst>
            <pc:docMk/>
            <pc:sldMk cId="1128351123" sldId="6987"/>
            <ac:spMk id="136" creationId="{F9B739AB-6F0E-4FE1-BBB0-5E2F7D5FB99F}"/>
          </ac:spMkLst>
        </pc:spChg>
        <pc:spChg chg="mod">
          <ac:chgData name="Al Brooks" userId="34fc579134f071c1" providerId="LiveId" clId="{4351E7AB-C66E-497C-BA1A-C4F87C0EA050}" dt="2021-02-22T23:58:35.929" v="6376" actId="13926"/>
          <ac:spMkLst>
            <pc:docMk/>
            <pc:sldMk cId="1128351123" sldId="6987"/>
            <ac:spMk id="138" creationId="{07E08893-A2BD-4C4F-B36C-CEC4F97CA98B}"/>
          </ac:spMkLst>
        </pc:spChg>
        <pc:spChg chg="mod">
          <ac:chgData name="Al Brooks" userId="34fc579134f071c1" providerId="LiveId" clId="{4351E7AB-C66E-497C-BA1A-C4F87C0EA050}" dt="2021-02-22T23:58:29.312" v="6374" actId="13926"/>
          <ac:spMkLst>
            <pc:docMk/>
            <pc:sldMk cId="1128351123" sldId="6987"/>
            <ac:spMk id="140" creationId="{0B9F6641-9682-45BA-A9FC-45BDB13B1E0D}"/>
          </ac:spMkLst>
        </pc:spChg>
        <pc:spChg chg="mod">
          <ac:chgData name="Al Brooks" userId="34fc579134f071c1" providerId="LiveId" clId="{4351E7AB-C66E-497C-BA1A-C4F87C0EA050}" dt="2021-02-22T23:57:36.303" v="6360" actId="13926"/>
          <ac:spMkLst>
            <pc:docMk/>
            <pc:sldMk cId="1128351123" sldId="6987"/>
            <ac:spMk id="142" creationId="{358666EF-2E4C-4699-8A75-7A9E7FEBD26A}"/>
          </ac:spMkLst>
        </pc:spChg>
        <pc:spChg chg="del mod">
          <ac:chgData name="Al Brooks" userId="34fc579134f071c1" providerId="LiveId" clId="{4351E7AB-C66E-497C-BA1A-C4F87C0EA050}" dt="2021-02-22T22:45:15.596" v="5740" actId="478"/>
          <ac:spMkLst>
            <pc:docMk/>
            <pc:sldMk cId="1128351123" sldId="6987"/>
            <ac:spMk id="143" creationId="{0463F063-094D-44D8-B3FE-D718BC9F6725}"/>
          </ac:spMkLst>
        </pc:spChg>
        <pc:spChg chg="add mod">
          <ac:chgData name="Al Brooks" userId="34fc579134f071c1" providerId="LiveId" clId="{4351E7AB-C66E-497C-BA1A-C4F87C0EA050}" dt="2021-02-22T23:57:41.592" v="6362" actId="13926"/>
          <ac:spMkLst>
            <pc:docMk/>
            <pc:sldMk cId="1128351123" sldId="6987"/>
            <ac:spMk id="147" creationId="{9727C644-796F-451F-A095-468F0AF22FAA}"/>
          </ac:spMkLst>
        </pc:spChg>
        <pc:spChg chg="add mod">
          <ac:chgData name="Al Brooks" userId="34fc579134f071c1" providerId="LiveId" clId="{4351E7AB-C66E-497C-BA1A-C4F87C0EA050}" dt="2021-02-22T23:57:47.121" v="6364" actId="13926"/>
          <ac:spMkLst>
            <pc:docMk/>
            <pc:sldMk cId="1128351123" sldId="6987"/>
            <ac:spMk id="152" creationId="{6A6A36C1-7A99-429C-8D08-15E59837835C}"/>
          </ac:spMkLst>
        </pc:spChg>
        <pc:spChg chg="add mod">
          <ac:chgData name="Al Brooks" userId="34fc579134f071c1" providerId="LiveId" clId="{4351E7AB-C66E-497C-BA1A-C4F87C0EA050}" dt="2021-02-22T23:58:01.161" v="6368" actId="13926"/>
          <ac:spMkLst>
            <pc:docMk/>
            <pc:sldMk cId="1128351123" sldId="6987"/>
            <ac:spMk id="153" creationId="{849173B6-FFAD-4B58-84C1-D64FBE4141F9}"/>
          </ac:spMkLst>
        </pc:spChg>
        <pc:spChg chg="add mod">
          <ac:chgData name="Al Brooks" userId="34fc579134f071c1" providerId="LiveId" clId="{4351E7AB-C66E-497C-BA1A-C4F87C0EA050}" dt="2021-02-22T23:57:16.315" v="6356" actId="13926"/>
          <ac:spMkLst>
            <pc:docMk/>
            <pc:sldMk cId="1128351123" sldId="6987"/>
            <ac:spMk id="155" creationId="{2D8C8CED-D7AE-4875-AA1A-7DCB7CDA7A8B}"/>
          </ac:spMkLst>
        </pc:spChg>
        <pc:spChg chg="add mod">
          <ac:chgData name="Al Brooks" userId="34fc579134f071c1" providerId="LiveId" clId="{4351E7AB-C66E-497C-BA1A-C4F87C0EA050}" dt="2021-02-22T23:57:54.137" v="6366" actId="13926"/>
          <ac:spMkLst>
            <pc:docMk/>
            <pc:sldMk cId="1128351123" sldId="6987"/>
            <ac:spMk id="157" creationId="{BF85CF16-9359-4E37-9223-F2DAA7767BD0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2" creationId="{814AAE56-483D-4393-958F-62AC024E2BD2}"/>
          </ac:spMkLst>
        </pc:spChg>
        <pc:spChg chg="add mod">
          <ac:chgData name="Al Brooks" userId="34fc579134f071c1" providerId="LiveId" clId="{4351E7AB-C66E-497C-BA1A-C4F87C0EA050}" dt="2021-02-22T23:00:21.593" v="6329" actId="1076"/>
          <ac:spMkLst>
            <pc:docMk/>
            <pc:sldMk cId="1128351123" sldId="6987"/>
            <ac:spMk id="163" creationId="{CDF740B2-F8F5-496D-BFB5-DC27C72C53EC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178" creationId="{58AD4589-C940-4B3A-B426-E89BB9859B64}"/>
          </ac:spMkLst>
        </pc:spChg>
        <pc:spChg chg="add mod">
          <ac:chgData name="Al Brooks" userId="34fc579134f071c1" providerId="LiveId" clId="{4351E7AB-C66E-497C-BA1A-C4F87C0EA050}" dt="2021-02-22T23:57:23.375" v="6358" actId="13926"/>
          <ac:spMkLst>
            <pc:docMk/>
            <pc:sldMk cId="1128351123" sldId="6987"/>
            <ac:spMk id="215" creationId="{7DBEFA48-17A7-4A65-B5EB-10A8052E8502}"/>
          </ac:spMkLst>
        </pc:spChg>
        <pc:spChg chg="add mod">
          <ac:chgData name="Al Brooks" userId="34fc579134f071c1" providerId="LiveId" clId="{4351E7AB-C66E-497C-BA1A-C4F87C0EA050}" dt="2021-02-22T23:56:21.766" v="6349" actId="108"/>
          <ac:spMkLst>
            <pc:docMk/>
            <pc:sldMk cId="1128351123" sldId="6987"/>
            <ac:spMk id="216" creationId="{934AE9F0-8690-4851-B2DC-829CF6D92F26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21" creationId="{68FD4F3E-0F63-4A17-BC12-C80420F32F69}"/>
          </ac:spMkLst>
        </pc:spChg>
        <pc:spChg chg="add mod">
          <ac:chgData name="Al Brooks" userId="34fc579134f071c1" providerId="LiveId" clId="{4351E7AB-C66E-497C-BA1A-C4F87C0EA050}" dt="2021-02-22T22:58:43.346" v="6270" actId="1076"/>
          <ac:spMkLst>
            <pc:docMk/>
            <pc:sldMk cId="1128351123" sldId="6987"/>
            <ac:spMk id="222" creationId="{8B4962E3-318A-4076-ADE8-EB6C3F1717FB}"/>
          </ac:spMkLst>
        </pc:spChg>
        <pc:spChg chg="add mod">
          <ac:chgData name="Al Brooks" userId="34fc579134f071c1" providerId="LiveId" clId="{4351E7AB-C66E-497C-BA1A-C4F87C0EA050}" dt="2021-02-22T23:58:41.928" v="6378" actId="13926"/>
          <ac:spMkLst>
            <pc:docMk/>
            <pc:sldMk cId="1128351123" sldId="6987"/>
            <ac:spMk id="223" creationId="{CD098572-FEAB-481A-9BD0-8D03C5AC904C}"/>
          </ac:spMkLst>
        </pc:spChg>
        <pc:spChg chg="add mod">
          <ac:chgData name="Al Brooks" userId="34fc579134f071c1" providerId="LiveId" clId="{4351E7AB-C66E-497C-BA1A-C4F87C0EA050}" dt="2021-02-22T23:58:48.744" v="6380" actId="13926"/>
          <ac:spMkLst>
            <pc:docMk/>
            <pc:sldMk cId="1128351123" sldId="6987"/>
            <ac:spMk id="225" creationId="{52F974CA-54C2-448E-B6B5-87249813E9BD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3:58:55.330" v="6381" actId="478"/>
          <ac:spMkLst>
            <pc:docMk/>
            <pc:sldMk cId="1128351123" sldId="6987"/>
            <ac:spMk id="232" creationId="{819AFA96-EEDE-4161-BAAB-3CEFDF1596C7}"/>
          </ac:spMkLst>
        </pc:spChg>
        <pc:picChg chg="mod ord">
          <ac:chgData name="Al Brooks" userId="34fc579134f071c1" providerId="LiveId" clId="{4351E7AB-C66E-497C-BA1A-C4F87C0EA050}" dt="2021-02-22T23:55:58.914" v="6343" actId="167"/>
          <ac:picMkLst>
            <pc:docMk/>
            <pc:sldMk cId="1128351123" sldId="6987"/>
            <ac:picMk id="4" creationId="{7FBE3267-3FEC-4BD1-816B-B87F8EAD436F}"/>
          </ac:picMkLst>
        </pc:pic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84" creationId="{56D49874-88C1-41E9-B02A-C89471A975AA}"/>
          </ac:cxnSpMkLst>
        </pc:cxnChg>
        <pc:cxnChg chg="add mod">
          <ac:chgData name="Al Brooks" userId="34fc579134f071c1" providerId="LiveId" clId="{4351E7AB-C66E-497C-BA1A-C4F87C0EA050}" dt="2021-02-22T22:46:45.487" v="5755" actId="1076"/>
          <ac:cxnSpMkLst>
            <pc:docMk/>
            <pc:sldMk cId="1128351123" sldId="6987"/>
            <ac:cxnSpMk id="134" creationId="{57728FE3-6898-4B17-A9D8-570CA53FED85}"/>
          </ac:cxnSpMkLst>
        </pc:cxnChg>
        <pc:cxnChg chg="mod">
          <ac:chgData name="Al Brooks" userId="34fc579134f071c1" providerId="LiveId" clId="{4351E7AB-C66E-497C-BA1A-C4F87C0EA050}" dt="2021-02-22T22:59:23.695" v="6296" actId="14100"/>
          <ac:cxnSpMkLst>
            <pc:docMk/>
            <pc:sldMk cId="1128351123" sldId="6987"/>
            <ac:cxnSpMk id="139" creationId="{FCBC5B89-F0F3-4D13-8174-729806EF652C}"/>
          </ac:cxnSpMkLst>
        </pc:cxnChg>
        <pc:cxnChg chg="mod">
          <ac:chgData name="Al Brooks" userId="34fc579134f071c1" providerId="LiveId" clId="{4351E7AB-C66E-497C-BA1A-C4F87C0EA050}" dt="2021-02-22T22:56:40.016" v="6157" actId="1076"/>
          <ac:cxnSpMkLst>
            <pc:docMk/>
            <pc:sldMk cId="1128351123" sldId="6987"/>
            <ac:cxnSpMk id="144" creationId="{E3BDAE7A-4ADE-447E-A6B7-47261036AC86}"/>
          </ac:cxnSpMkLst>
        </pc:cxnChg>
        <pc:cxnChg chg="mod">
          <ac:chgData name="Al Brooks" userId="34fc579134f071c1" providerId="LiveId" clId="{4351E7AB-C66E-497C-BA1A-C4F87C0EA050}" dt="2021-02-22T22:52:52.190" v="5963" actId="14100"/>
          <ac:cxnSpMkLst>
            <pc:docMk/>
            <pc:sldMk cId="1128351123" sldId="6987"/>
            <ac:cxnSpMk id="145" creationId="{A6227030-D57A-43C2-B1C1-3C4FE4177FF3}"/>
          </ac:cxnSpMkLst>
        </pc:cxnChg>
        <pc:cxnChg chg="add mod">
          <ac:chgData name="Al Brooks" userId="34fc579134f071c1" providerId="LiveId" clId="{4351E7AB-C66E-497C-BA1A-C4F87C0EA050}" dt="2021-02-22T22:50:46.298" v="5834" actId="14100"/>
          <ac:cxnSpMkLst>
            <pc:docMk/>
            <pc:sldMk cId="1128351123" sldId="6987"/>
            <ac:cxnSpMk id="150" creationId="{4417CDEE-60A9-41A3-83A7-B78918E53B04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51" creationId="{DE997FEA-4416-4F6E-9B92-866E14CAB407}"/>
          </ac:cxnSpMkLst>
        </pc:cxnChg>
        <pc:cxnChg chg="add mod">
          <ac:chgData name="Al Brooks" userId="34fc579134f071c1" providerId="LiveId" clId="{4351E7AB-C66E-497C-BA1A-C4F87C0EA050}" dt="2021-02-22T22:50:58.182" v="5836" actId="14100"/>
          <ac:cxnSpMkLst>
            <pc:docMk/>
            <pc:sldMk cId="1128351123" sldId="6987"/>
            <ac:cxnSpMk id="154" creationId="{0ED33E3E-4013-4ED0-9705-D5667219B041}"/>
          </ac:cxnSpMkLst>
        </pc:cxnChg>
        <pc:cxnChg chg="add mod">
          <ac:chgData name="Al Brooks" userId="34fc579134f071c1" providerId="LiveId" clId="{4351E7AB-C66E-497C-BA1A-C4F87C0EA050}" dt="2021-02-22T22:52:25.581" v="5961" actId="14100"/>
          <ac:cxnSpMkLst>
            <pc:docMk/>
            <pc:sldMk cId="1128351123" sldId="6987"/>
            <ac:cxnSpMk id="156" creationId="{DA01DDEC-31FE-42F0-9C64-3D9336425CE0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12" creationId="{49561F36-F7AA-4C0F-96BF-FE4D01C1EBD9}"/>
          </ac:cxnSpMkLst>
        </pc:cxnChg>
        <pc:cxnChg chg="add mod">
          <ac:chgData name="Al Brooks" userId="34fc579134f071c1" providerId="LiveId" clId="{4351E7AB-C66E-497C-BA1A-C4F87C0EA050}" dt="2021-02-22T22:55:01.323" v="6077" actId="14100"/>
          <ac:cxnSpMkLst>
            <pc:docMk/>
            <pc:sldMk cId="1128351123" sldId="6987"/>
            <ac:cxnSpMk id="213" creationId="{73F9FC93-3BA8-4FDA-BDC4-9FF31399634C}"/>
          </ac:cxnSpMkLst>
        </pc:cxnChg>
        <pc:cxnChg chg="add mod">
          <ac:chgData name="Al Brooks" userId="34fc579134f071c1" providerId="LiveId" clId="{4351E7AB-C66E-497C-BA1A-C4F87C0EA050}" dt="2021-02-22T22:57:28.593" v="6200" actId="571"/>
          <ac:cxnSpMkLst>
            <pc:docMk/>
            <pc:sldMk cId="1128351123" sldId="6987"/>
            <ac:cxnSpMk id="214" creationId="{52D392CD-798F-473E-BF70-F79769E62D79}"/>
          </ac:cxnSpMkLst>
        </pc:cxnChg>
        <pc:cxnChg chg="add mod">
          <ac:chgData name="Al Brooks" userId="34fc579134f071c1" providerId="LiveId" clId="{4351E7AB-C66E-497C-BA1A-C4F87C0EA050}" dt="2021-02-22T22:59:16.313" v="6294" actId="14100"/>
          <ac:cxnSpMkLst>
            <pc:docMk/>
            <pc:sldMk cId="1128351123" sldId="6987"/>
            <ac:cxnSpMk id="224" creationId="{5B686667-00D8-490E-889D-293A746E8FBD}"/>
          </ac:cxnSpMkLst>
        </pc:cxnChg>
        <pc:cxnChg chg="add mod">
          <ac:chgData name="Al Brooks" userId="34fc579134f071c1" providerId="LiveId" clId="{4351E7AB-C66E-497C-BA1A-C4F87C0EA050}" dt="2021-02-22T23:00:08.765" v="6327" actId="571"/>
          <ac:cxnSpMkLst>
            <pc:docMk/>
            <pc:sldMk cId="1128351123" sldId="6987"/>
            <ac:cxnSpMk id="226" creationId="{88D1EB19-EA96-4550-A946-6F546A08F872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3:58:55.330" v="6381" actId="478"/>
          <ac:cxnSpMkLst>
            <pc:docMk/>
            <pc:sldMk cId="1128351123" sldId="6987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0T01:06:21.054" v="4409" actId="2696"/>
        <pc:sldMkLst>
          <pc:docMk/>
          <pc:sldMk cId="2301837375" sldId="6987"/>
        </pc:sldMkLst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9T20:25:03.940" v="1361" actId="20577"/>
          <ac:spMkLst>
            <pc:docMk/>
            <pc:sldMk cId="2301837375" sldId="6987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21" creationId="{D800B438-E78B-4C04-8812-E548DC25F1FB}"/>
          </ac:spMkLst>
        </pc:spChg>
        <pc:spChg chg="mod ord">
          <ac:chgData name="Al Brooks" userId="34fc579134f071c1" providerId="LiveId" clId="{4351E7AB-C66E-497C-BA1A-C4F87C0EA050}" dt="2021-02-20T01:05:02.697" v="4363" actId="20577"/>
          <ac:spMkLst>
            <pc:docMk/>
            <pc:sldMk cId="2301837375" sldId="6987"/>
            <ac:spMk id="81" creationId="{B8C943C7-1FB0-493D-8FE4-FB23477A4363}"/>
          </ac:spMkLst>
        </pc:spChg>
        <pc:spChg chg="add mo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87" creationId="{F39355C6-FCD7-45BC-936E-14CCEAD1D795}"/>
          </ac:spMkLst>
        </pc:spChg>
        <pc:spChg chg="add mo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88" creationId="{E1A54661-4201-46C1-9013-8370CE363465}"/>
          </ac:spMkLst>
        </pc:spChg>
        <pc:spChg chg="add mo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89" creationId="{C63E9045-89F2-4F34-9597-4515599924DE}"/>
          </ac:spMkLst>
        </pc:spChg>
        <pc:spChg chg="add mo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90" creationId="{2551490D-76F0-404F-8C70-01FFF58AC65D}"/>
          </ac:spMkLst>
        </pc:spChg>
        <pc:spChg chg="add del mod">
          <ac:chgData name="Al Brooks" userId="34fc579134f071c1" providerId="LiveId" clId="{4351E7AB-C66E-497C-BA1A-C4F87C0EA050}" dt="2021-02-19T22:47:00.358" v="2708" actId="478"/>
          <ac:spMkLst>
            <pc:docMk/>
            <pc:sldMk cId="2301837375" sldId="6987"/>
            <ac:spMk id="91" creationId="{EF4EADE7-3B2E-47FF-962A-783F4312BC80}"/>
          </ac:spMkLst>
        </pc:spChg>
        <pc:spChg chg="add del mod">
          <ac:chgData name="Al Brooks" userId="34fc579134f071c1" providerId="LiveId" clId="{4351E7AB-C66E-497C-BA1A-C4F87C0EA050}" dt="2021-02-19T22:47:01.311" v="2709" actId="478"/>
          <ac:spMkLst>
            <pc:docMk/>
            <pc:sldMk cId="2301837375" sldId="6987"/>
            <ac:spMk id="92" creationId="{8F890D47-D53F-4D2B-8545-3A3CE653175F}"/>
          </ac:spMkLst>
        </pc:spChg>
        <pc:spChg chg="add del mod">
          <ac:chgData name="Al Brooks" userId="34fc579134f071c1" providerId="LiveId" clId="{4351E7AB-C66E-497C-BA1A-C4F87C0EA050}" dt="2021-02-19T22:47:02.396" v="2710" actId="478"/>
          <ac:spMkLst>
            <pc:docMk/>
            <pc:sldMk cId="2301837375" sldId="6987"/>
            <ac:spMk id="93" creationId="{1F484CE3-D7C9-4595-B264-B9E750A9C0E8}"/>
          </ac:spMkLst>
        </pc:spChg>
        <pc:spChg chg="add del mod">
          <ac:chgData name="Al Brooks" userId="34fc579134f071c1" providerId="LiveId" clId="{4351E7AB-C66E-497C-BA1A-C4F87C0EA050}" dt="2021-02-19T22:47:03.309" v="2711" actId="478"/>
          <ac:spMkLst>
            <pc:docMk/>
            <pc:sldMk cId="2301837375" sldId="6987"/>
            <ac:spMk id="94" creationId="{F50DCD2F-56D4-4DAB-B765-30AEE8F06F45}"/>
          </ac:spMkLst>
        </pc:spChg>
        <pc:spChg chg="add del mod">
          <ac:chgData name="Al Brooks" userId="34fc579134f071c1" providerId="LiveId" clId="{4351E7AB-C66E-497C-BA1A-C4F87C0EA050}" dt="2021-02-19T22:47:04.462" v="2713" actId="478"/>
          <ac:spMkLst>
            <pc:docMk/>
            <pc:sldMk cId="2301837375" sldId="6987"/>
            <ac:spMk id="95" creationId="{AF5D3BAA-198F-4B9A-AFB8-10EFBBC7A3BE}"/>
          </ac:spMkLst>
        </pc:spChg>
        <pc:spChg chg="add del mod">
          <ac:chgData name="Al Brooks" userId="34fc579134f071c1" providerId="LiveId" clId="{4351E7AB-C66E-497C-BA1A-C4F87C0EA050}" dt="2021-02-19T22:47:07.381" v="2715" actId="478"/>
          <ac:spMkLst>
            <pc:docMk/>
            <pc:sldMk cId="2301837375" sldId="6987"/>
            <ac:spMk id="96" creationId="{03B328EC-376D-40D8-A150-FEF345E29535}"/>
          </ac:spMkLst>
        </pc:spChg>
        <pc:spChg chg="add mod">
          <ac:chgData name="Al Brooks" userId="34fc579134f071c1" providerId="LiveId" clId="{4351E7AB-C66E-497C-BA1A-C4F87C0EA050}" dt="2021-02-20T01:00:22.841" v="4083" actId="1035"/>
          <ac:spMkLst>
            <pc:docMk/>
            <pc:sldMk cId="2301837375" sldId="6987"/>
            <ac:spMk id="97" creationId="{2F8349A8-8994-4E37-B02B-E76450329A79}"/>
          </ac:spMkLst>
        </pc:spChg>
        <pc:spChg chg="add del mod">
          <ac:chgData name="Al Brooks" userId="34fc579134f071c1" providerId="LiveId" clId="{4351E7AB-C66E-497C-BA1A-C4F87C0EA050}" dt="2021-02-19T22:47:13.876" v="2718" actId="478"/>
          <ac:spMkLst>
            <pc:docMk/>
            <pc:sldMk cId="2301837375" sldId="6987"/>
            <ac:spMk id="98" creationId="{E129E42E-B6EF-41DC-8501-C632050663BA}"/>
          </ac:spMkLst>
        </pc:spChg>
        <pc:spChg chg="add mod">
          <ac:chgData name="Al Brooks" userId="34fc579134f071c1" providerId="LiveId" clId="{4351E7AB-C66E-497C-BA1A-C4F87C0EA050}" dt="2021-02-20T01:00:56.406" v="4091" actId="1076"/>
          <ac:spMkLst>
            <pc:docMk/>
            <pc:sldMk cId="2301837375" sldId="6987"/>
            <ac:spMk id="100" creationId="{793B849D-C93D-4DD4-AF16-F071208B01B3}"/>
          </ac:spMkLst>
        </pc:spChg>
        <pc:spChg chg="add mod">
          <ac:chgData name="Al Brooks" userId="34fc579134f071c1" providerId="LiveId" clId="{4351E7AB-C66E-497C-BA1A-C4F87C0EA050}" dt="2021-02-20T01:00:45.641" v="4088" actId="20577"/>
          <ac:spMkLst>
            <pc:docMk/>
            <pc:sldMk cId="2301837375" sldId="6987"/>
            <ac:spMk id="101" creationId="{0691C0E1-0CB8-4746-B89D-2E40835726DC}"/>
          </ac:spMkLst>
        </pc:spChg>
        <pc:spChg chg="add mod">
          <ac:chgData name="Al Brooks" userId="34fc579134f071c1" providerId="LiveId" clId="{4351E7AB-C66E-497C-BA1A-C4F87C0EA050}" dt="2021-02-20T01:00:52.459" v="4090" actId="20577"/>
          <ac:spMkLst>
            <pc:docMk/>
            <pc:sldMk cId="2301837375" sldId="6987"/>
            <ac:spMk id="102" creationId="{CFC0A28F-11AB-43C6-BCD6-D7A89F6EE017}"/>
          </ac:spMkLst>
        </pc:spChg>
        <pc:spChg chg="add mod">
          <ac:chgData name="Al Brooks" userId="34fc579134f071c1" providerId="LiveId" clId="{4351E7AB-C66E-497C-BA1A-C4F87C0EA050}" dt="2021-02-20T01:02:05.440" v="4162" actId="1076"/>
          <ac:spMkLst>
            <pc:docMk/>
            <pc:sldMk cId="2301837375" sldId="6987"/>
            <ac:spMk id="103" creationId="{9E6CC0A0-2402-4842-8577-C09BCE9B22F3}"/>
          </ac:spMkLst>
        </pc:spChg>
        <pc:spChg chg="add mod">
          <ac:chgData name="Al Brooks" userId="34fc579134f071c1" providerId="LiveId" clId="{4351E7AB-C66E-497C-BA1A-C4F87C0EA050}" dt="2021-02-20T01:03:51.143" v="4291" actId="1076"/>
          <ac:spMkLst>
            <pc:docMk/>
            <pc:sldMk cId="2301837375" sldId="6987"/>
            <ac:spMk id="106" creationId="{1350286F-AEFB-4BA0-BEEC-93BB12A74364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0T01:05:09.945" v="4364" actId="478"/>
          <ac:spMkLst>
            <pc:docMk/>
            <pc:sldMk cId="2301837375" sldId="6987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0T01:00:22.841" v="4083" actId="1035"/>
          <ac:picMkLst>
            <pc:docMk/>
            <pc:sldMk cId="2301837375" sldId="6987"/>
            <ac:picMk id="82" creationId="{33350670-EC93-49EB-8FC8-00EBB2C34C41}"/>
          </ac:picMkLst>
        </pc:picChg>
        <pc:cxnChg chg="add mod">
          <ac:chgData name="Al Brooks" userId="34fc579134f071c1" providerId="LiveId" clId="{4351E7AB-C66E-497C-BA1A-C4F87C0EA050}" dt="2021-02-20T01:00:22.841" v="4083" actId="1035"/>
          <ac:cxnSpMkLst>
            <pc:docMk/>
            <pc:sldMk cId="2301837375" sldId="6987"/>
            <ac:cxnSpMk id="83" creationId="{36FC113A-B32D-4B5E-B904-13847AD5A26B}"/>
          </ac:cxnSpMkLst>
        </pc:cxnChg>
        <pc:cxnChg chg="add mod">
          <ac:chgData name="Al Brooks" userId="34fc579134f071c1" providerId="LiveId" clId="{4351E7AB-C66E-497C-BA1A-C4F87C0EA050}" dt="2021-02-20T01:00:22.841" v="4083" actId="1035"/>
          <ac:cxnSpMkLst>
            <pc:docMk/>
            <pc:sldMk cId="2301837375" sldId="6987"/>
            <ac:cxnSpMk id="84" creationId="{A6DE3CF4-14DB-4851-B5BF-088D0A76A4F1}"/>
          </ac:cxnSpMkLst>
        </pc:cxnChg>
        <pc:cxnChg chg="add mod">
          <ac:chgData name="Al Brooks" userId="34fc579134f071c1" providerId="LiveId" clId="{4351E7AB-C66E-497C-BA1A-C4F87C0EA050}" dt="2021-02-20T01:00:22.841" v="4083" actId="1035"/>
          <ac:cxnSpMkLst>
            <pc:docMk/>
            <pc:sldMk cId="2301837375" sldId="6987"/>
            <ac:cxnSpMk id="85" creationId="{1A385A95-5100-4776-AC1F-44C3CC6AC27C}"/>
          </ac:cxnSpMkLst>
        </pc:cxnChg>
        <pc:cxnChg chg="add mod">
          <ac:chgData name="Al Brooks" userId="34fc579134f071c1" providerId="LiveId" clId="{4351E7AB-C66E-497C-BA1A-C4F87C0EA050}" dt="2021-02-20T01:00:22.841" v="4083" actId="1035"/>
          <ac:cxnSpMkLst>
            <pc:docMk/>
            <pc:sldMk cId="2301837375" sldId="6987"/>
            <ac:cxnSpMk id="86" creationId="{291B4FF1-7A46-4BEF-BC51-93957EEA6C8D}"/>
          </ac:cxnSpMkLst>
        </pc:cxnChg>
        <pc:cxnChg chg="add del mod">
          <ac:chgData name="Al Brooks" userId="34fc579134f071c1" providerId="LiveId" clId="{4351E7AB-C66E-497C-BA1A-C4F87C0EA050}" dt="2021-02-19T22:47:12.495" v="2717" actId="478"/>
          <ac:cxnSpMkLst>
            <pc:docMk/>
            <pc:sldMk cId="2301837375" sldId="6987"/>
            <ac:cxnSpMk id="99" creationId="{972ED70A-BB6F-43D1-B503-6A6C4AF5E50F}"/>
          </ac:cxnSpMkLst>
        </pc:cxnChg>
        <pc:cxnChg chg="add mod">
          <ac:chgData name="Al Brooks" userId="34fc579134f071c1" providerId="LiveId" clId="{4351E7AB-C66E-497C-BA1A-C4F87C0EA050}" dt="2021-02-20T01:02:02.030" v="4161" actId="1076"/>
          <ac:cxnSpMkLst>
            <pc:docMk/>
            <pc:sldMk cId="2301837375" sldId="6987"/>
            <ac:cxnSpMk id="104" creationId="{023AF946-24E0-4A3A-9FFF-6FE6A5B49590}"/>
          </ac:cxnSpMkLst>
        </pc:cxnChg>
        <pc:cxnChg chg="add mod">
          <ac:chgData name="Al Brooks" userId="34fc579134f071c1" providerId="LiveId" clId="{4351E7AB-C66E-497C-BA1A-C4F87C0EA050}" dt="2021-02-20T01:03:55.282" v="4292" actId="571"/>
          <ac:cxnSpMkLst>
            <pc:docMk/>
            <pc:sldMk cId="2301837375" sldId="6987"/>
            <ac:cxnSpMk id="107" creationId="{323B7378-66D6-4331-9FC3-0E7A21125ED0}"/>
          </ac:cxnSpMkLst>
        </pc:cxnChg>
        <pc:cxnChg chg="add mod">
          <ac:chgData name="Al Brooks" userId="34fc579134f071c1" providerId="LiveId" clId="{4351E7AB-C66E-497C-BA1A-C4F87C0EA050}" dt="2021-02-20T01:04:16.099" v="4298" actId="14100"/>
          <ac:cxnSpMkLst>
            <pc:docMk/>
            <pc:sldMk cId="2301837375" sldId="6987"/>
            <ac:cxnSpMk id="108" creationId="{64ABD105-5C46-4B31-B44C-ECF23E47D374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0T01:05:09.945" v="4364" actId="478"/>
          <ac:cxnSpMkLst>
            <pc:docMk/>
            <pc:sldMk cId="2301837375" sldId="698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4351E7AB-C66E-497C-BA1A-C4F87C0EA050}" dt="2021-02-19T00:30:55.070" v="1102" actId="2696"/>
        <pc:sldMkLst>
          <pc:docMk/>
          <pc:sldMk cId="2551975770" sldId="6987"/>
        </pc:sldMkLst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8T23:10:17.128" v="527" actId="6549"/>
          <ac:spMkLst>
            <pc:docMk/>
            <pc:sldMk cId="2551975770" sldId="6987"/>
            <ac:spMk id="5" creationId="{00000000-0000-0000-0000-000000000000}"/>
          </ac:spMkLst>
        </pc:spChg>
        <pc:spChg chg="del">
          <ac:chgData name="Al Brooks" userId="34fc579134f071c1" providerId="LiveId" clId="{4351E7AB-C66E-497C-BA1A-C4F87C0EA050}" dt="2021-02-18T23:10:25.244" v="528" actId="478"/>
          <ac:spMkLst>
            <pc:docMk/>
            <pc:sldMk cId="2551975770" sldId="6987"/>
            <ac:spMk id="88" creationId="{781B8B34-898E-4611-AA78-4A10B2168CFE}"/>
          </ac:spMkLst>
        </pc:spChg>
        <pc:spChg chg="del">
          <ac:chgData name="Al Brooks" userId="34fc579134f071c1" providerId="LiveId" clId="{4351E7AB-C66E-497C-BA1A-C4F87C0EA050}" dt="2021-02-18T23:10:32.665" v="538" actId="478"/>
          <ac:spMkLst>
            <pc:docMk/>
            <pc:sldMk cId="2551975770" sldId="6987"/>
            <ac:spMk id="89" creationId="{A165D5C1-1CF9-4C48-9699-DB055140E8FD}"/>
          </ac:spMkLst>
        </pc:spChg>
        <pc:spChg chg="del mod">
          <ac:chgData name="Al Brooks" userId="34fc579134f071c1" providerId="LiveId" clId="{4351E7AB-C66E-497C-BA1A-C4F87C0EA050}" dt="2021-02-18T23:10:29.892" v="537" actId="478"/>
          <ac:spMkLst>
            <pc:docMk/>
            <pc:sldMk cId="2551975770" sldId="6987"/>
            <ac:spMk id="90" creationId="{A036BBC7-6F05-4F34-9D33-2C1343604156}"/>
          </ac:spMkLst>
        </pc:spChg>
        <pc:spChg chg="del mod">
          <ac:chgData name="Al Brooks" userId="34fc579134f071c1" providerId="LiveId" clId="{4351E7AB-C66E-497C-BA1A-C4F87C0EA050}" dt="2021-02-18T23:10:29.255" v="535" actId="478"/>
          <ac:spMkLst>
            <pc:docMk/>
            <pc:sldMk cId="2551975770" sldId="6987"/>
            <ac:spMk id="91" creationId="{390906C6-9C75-4C7F-8A5F-D24F902C6268}"/>
          </ac:spMkLst>
        </pc:spChg>
        <pc:spChg chg="del">
          <ac:chgData name="Al Brooks" userId="34fc579134f071c1" providerId="LiveId" clId="{4351E7AB-C66E-497C-BA1A-C4F87C0EA050}" dt="2021-02-18T23:10:27.743" v="532" actId="478"/>
          <ac:spMkLst>
            <pc:docMk/>
            <pc:sldMk cId="2551975770" sldId="6987"/>
            <ac:spMk id="92" creationId="{E1D9E3A2-AB7E-482C-906F-89AE302A2490}"/>
          </ac:spMkLst>
        </pc:spChg>
        <pc:spChg chg="del mod">
          <ac:chgData name="Al Brooks" userId="34fc579134f071c1" providerId="LiveId" clId="{4351E7AB-C66E-497C-BA1A-C4F87C0EA050}" dt="2021-02-18T23:10:27.167" v="531" actId="478"/>
          <ac:spMkLst>
            <pc:docMk/>
            <pc:sldMk cId="2551975770" sldId="6987"/>
            <ac:spMk id="93" creationId="{D7CC2E28-35B5-4BA8-931B-F9AAA1612A21}"/>
          </ac:spMkLst>
        </pc:spChg>
        <pc:spChg chg="add del mod">
          <ac:chgData name="Al Brooks" userId="34fc579134f071c1" providerId="LiveId" clId="{4351E7AB-C66E-497C-BA1A-C4F87C0EA050}" dt="2021-02-18T23:12:15.928" v="573" actId="478"/>
          <ac:spMkLst>
            <pc:docMk/>
            <pc:sldMk cId="2551975770" sldId="6987"/>
            <ac:spMk id="95" creationId="{0A2705AB-F9C7-455D-8C4B-3B83AC5E0579}"/>
          </ac:spMkLst>
        </pc:spChg>
        <pc:spChg chg="add del mod">
          <ac:chgData name="Al Brooks" userId="34fc579134f071c1" providerId="LiveId" clId="{4351E7AB-C66E-497C-BA1A-C4F87C0EA050}" dt="2021-02-18T23:12:09.843" v="569" actId="478"/>
          <ac:spMkLst>
            <pc:docMk/>
            <pc:sldMk cId="2551975770" sldId="6987"/>
            <ac:spMk id="96" creationId="{1692501D-9B1B-4DBE-8880-88059DBFE960}"/>
          </ac:spMkLst>
        </pc:spChg>
        <pc:spChg chg="del">
          <ac:chgData name="Al Brooks" userId="34fc579134f071c1" providerId="LiveId" clId="{4351E7AB-C66E-497C-BA1A-C4F87C0EA050}" dt="2021-02-18T23:10:26.648" v="529" actId="478"/>
          <ac:spMkLst>
            <pc:docMk/>
            <pc:sldMk cId="2551975770" sldId="6987"/>
            <ac:spMk id="98" creationId="{6E5E9983-64D5-46EC-B3F7-649A914EB011}"/>
          </ac:spMkLst>
        </pc:spChg>
        <pc:spChg chg="add del mod">
          <ac:chgData name="Al Brooks" userId="34fc579134f071c1" providerId="LiveId" clId="{4351E7AB-C66E-497C-BA1A-C4F87C0EA050}" dt="2021-02-18T23:12:03.931" v="566" actId="478"/>
          <ac:spMkLst>
            <pc:docMk/>
            <pc:sldMk cId="2551975770" sldId="6987"/>
            <ac:spMk id="100" creationId="{1F3935DF-96E3-41EF-94C0-906C46AEA991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2" creationId="{37A96F67-3FFA-434E-86BA-619E7418001E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3" creationId="{8AD40208-EB12-4412-884A-A027AD7FED0D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4" creationId="{B857766D-DEB6-4362-AAE8-DF059D98B8E2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5" creationId="{A364D024-7E6E-4906-A6ED-A1864C04663C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6" creationId="{1D3331D8-ED7D-48D1-A4EC-317BCDE7F877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7" creationId="{23782FD2-BC43-4212-87BC-7D1C6DF42669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08" creationId="{5ECC7336-A644-4269-882C-F079D962FEC7}"/>
          </ac:spMkLst>
        </pc:spChg>
        <pc:spChg chg="add del mod">
          <ac:chgData name="Al Brooks" userId="34fc579134f071c1" providerId="LiveId" clId="{4351E7AB-C66E-497C-BA1A-C4F87C0EA050}" dt="2021-02-18T23:12:08.965" v="568" actId="478"/>
          <ac:spMkLst>
            <pc:docMk/>
            <pc:sldMk cId="2551975770" sldId="6987"/>
            <ac:spMk id="109" creationId="{C4B1A895-85DB-4607-A5AD-872E03BD51EE}"/>
          </ac:spMkLst>
        </pc:spChg>
        <pc:spChg chg="add del mod">
          <ac:chgData name="Al Brooks" userId="34fc579134f071c1" providerId="LiveId" clId="{4351E7AB-C66E-497C-BA1A-C4F87C0EA050}" dt="2021-02-18T23:11:43.052" v="564" actId="478"/>
          <ac:spMkLst>
            <pc:docMk/>
            <pc:sldMk cId="2551975770" sldId="6987"/>
            <ac:spMk id="110" creationId="{7A9D8DCD-246D-45F5-B157-F1AEFCD2572B}"/>
          </ac:spMkLst>
        </pc:spChg>
        <pc:spChg chg="add mod">
          <ac:chgData name="Al Brooks" userId="34fc579134f071c1" providerId="LiveId" clId="{4351E7AB-C66E-497C-BA1A-C4F87C0EA050}" dt="2021-02-18T23:11:02.670" v="541"/>
          <ac:spMkLst>
            <pc:docMk/>
            <pc:sldMk cId="2551975770" sldId="6987"/>
            <ac:spMk id="111" creationId="{3BEC6C6C-C350-4421-AEB5-DFA3E62B6A17}"/>
          </ac:spMkLst>
        </pc:spChg>
        <pc:spChg chg="add del mod">
          <ac:chgData name="Al Brooks" userId="34fc579134f071c1" providerId="LiveId" clId="{4351E7AB-C66E-497C-BA1A-C4F87C0EA050}" dt="2021-02-18T23:12:10.948" v="570" actId="478"/>
          <ac:spMkLst>
            <pc:docMk/>
            <pc:sldMk cId="2551975770" sldId="6987"/>
            <ac:spMk id="112" creationId="{9C150779-7318-47E1-905B-8DAA4AAD18B1}"/>
          </ac:spMkLst>
        </pc:spChg>
        <pc:spChg chg="add del mod">
          <ac:chgData name="Al Brooks" userId="34fc579134f071c1" providerId="LiveId" clId="{4351E7AB-C66E-497C-BA1A-C4F87C0EA050}" dt="2021-02-18T23:12:11.702" v="571" actId="478"/>
          <ac:spMkLst>
            <pc:docMk/>
            <pc:sldMk cId="2551975770" sldId="6987"/>
            <ac:spMk id="113" creationId="{31EF8E5F-5085-4C74-9E60-9B56FD239A3A}"/>
          </ac:spMkLst>
        </pc:spChg>
        <pc:spChg chg="add del mod">
          <ac:chgData name="Al Brooks" userId="34fc579134f071c1" providerId="LiveId" clId="{4351E7AB-C66E-497C-BA1A-C4F87C0EA050}" dt="2021-02-18T23:12:18.443" v="574" actId="478"/>
          <ac:spMkLst>
            <pc:docMk/>
            <pc:sldMk cId="2551975770" sldId="6987"/>
            <ac:spMk id="114" creationId="{140DBAED-4933-4765-BEF8-179BBCB6DAA0}"/>
          </ac:spMkLst>
        </pc:spChg>
        <pc:spChg chg="add del mod">
          <ac:chgData name="Al Brooks" userId="34fc579134f071c1" providerId="LiveId" clId="{4351E7AB-C66E-497C-BA1A-C4F87C0EA050}" dt="2021-02-18T23:12:06.092" v="567" actId="478"/>
          <ac:spMkLst>
            <pc:docMk/>
            <pc:sldMk cId="2551975770" sldId="6987"/>
            <ac:spMk id="115" creationId="{FEBF7E39-4F8F-4126-850B-BD27780E5159}"/>
          </ac:spMkLst>
        </pc:spChg>
        <pc:spChg chg="add mod">
          <ac:chgData name="Al Brooks" userId="34fc579134f071c1" providerId="LiveId" clId="{4351E7AB-C66E-497C-BA1A-C4F87C0EA050}" dt="2021-02-18T23:13:19.398" v="612" actId="1076"/>
          <ac:spMkLst>
            <pc:docMk/>
            <pc:sldMk cId="2551975770" sldId="6987"/>
            <ac:spMk id="117" creationId="{98F8574D-88A9-4FAC-AC82-2D1B9CCF5460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9T00:30:51.548" v="1101" actId="478"/>
          <ac:spMkLst>
            <pc:docMk/>
            <pc:sldMk cId="2551975770" sldId="6987"/>
            <ac:spMk id="232" creationId="{819AFA96-EEDE-4161-BAAB-3CEFDF1596C7}"/>
          </ac:spMkLst>
        </pc:spChg>
        <pc:cxnChg chg="del">
          <ac:chgData name="Al Brooks" userId="34fc579134f071c1" providerId="LiveId" clId="{4351E7AB-C66E-497C-BA1A-C4F87C0EA050}" dt="2021-02-18T23:12:27.718" v="575" actId="478"/>
          <ac:cxnSpMkLst>
            <pc:docMk/>
            <pc:sldMk cId="2551975770" sldId="6987"/>
            <ac:cxnSpMk id="83" creationId="{1D4F77A7-7899-4CCB-BF3B-E25FA2336806}"/>
          </ac:cxnSpMkLst>
        </pc:cxnChg>
        <pc:cxnChg chg="del">
          <ac:chgData name="Al Brooks" userId="34fc579134f071c1" providerId="LiveId" clId="{4351E7AB-C66E-497C-BA1A-C4F87C0EA050}" dt="2021-02-18T23:10:28.386" v="533" actId="478"/>
          <ac:cxnSpMkLst>
            <pc:docMk/>
            <pc:sldMk cId="2551975770" sldId="6987"/>
            <ac:cxnSpMk id="84" creationId="{AB94BB31-ADBF-43CA-9018-E78FEDC20C8A}"/>
          </ac:cxnSpMkLst>
        </pc:cxnChg>
        <pc:cxnChg chg="del mod">
          <ac:chgData name="Al Brooks" userId="34fc579134f071c1" providerId="LiveId" clId="{4351E7AB-C66E-497C-BA1A-C4F87C0EA050}" dt="2021-02-19T00:30:33.460" v="1099" actId="478"/>
          <ac:cxnSpMkLst>
            <pc:docMk/>
            <pc:sldMk cId="2551975770" sldId="6987"/>
            <ac:cxnSpMk id="87" creationId="{70E8DD5A-E16C-4BD4-9DC9-2D6CD8C2EB80}"/>
          </ac:cxnSpMkLst>
        </pc:cxnChg>
        <pc:cxnChg chg="add mod">
          <ac:chgData name="Al Brooks" userId="34fc579134f071c1" providerId="LiveId" clId="{4351E7AB-C66E-497C-BA1A-C4F87C0EA050}" dt="2021-02-18T23:11:02.670" v="541"/>
          <ac:cxnSpMkLst>
            <pc:docMk/>
            <pc:sldMk cId="2551975770" sldId="6987"/>
            <ac:cxnSpMk id="94" creationId="{257E28AB-9C17-468C-86DB-F20002A1CD7A}"/>
          </ac:cxnSpMkLst>
        </pc:cxnChg>
        <pc:cxnChg chg="add mod">
          <ac:chgData name="Al Brooks" userId="34fc579134f071c1" providerId="LiveId" clId="{4351E7AB-C66E-497C-BA1A-C4F87C0EA050}" dt="2021-02-18T23:11:02.670" v="541"/>
          <ac:cxnSpMkLst>
            <pc:docMk/>
            <pc:sldMk cId="2551975770" sldId="6987"/>
            <ac:cxnSpMk id="97" creationId="{9F798265-56CE-4DF1-AD91-97E41F1F1D05}"/>
          </ac:cxnSpMkLst>
        </pc:cxnChg>
        <pc:cxnChg chg="add mod">
          <ac:chgData name="Al Brooks" userId="34fc579134f071c1" providerId="LiveId" clId="{4351E7AB-C66E-497C-BA1A-C4F87C0EA050}" dt="2021-02-18T23:11:02.670" v="541"/>
          <ac:cxnSpMkLst>
            <pc:docMk/>
            <pc:sldMk cId="2551975770" sldId="6987"/>
            <ac:cxnSpMk id="99" creationId="{D214C099-9874-4224-8127-CD3EA23442EF}"/>
          </ac:cxnSpMkLst>
        </pc:cxnChg>
        <pc:cxnChg chg="add del mod">
          <ac:chgData name="Al Brooks" userId="34fc579134f071c1" providerId="LiveId" clId="{4351E7AB-C66E-497C-BA1A-C4F87C0EA050}" dt="2021-02-18T23:11:56.258" v="565" actId="478"/>
          <ac:cxnSpMkLst>
            <pc:docMk/>
            <pc:sldMk cId="2551975770" sldId="6987"/>
            <ac:cxnSpMk id="101" creationId="{9A22ABB4-20A6-42C8-AF2C-BD719EDA60B9}"/>
          </ac:cxnSpMkLst>
        </pc:cxnChg>
        <pc:cxnChg chg="add mod">
          <ac:chgData name="Al Brooks" userId="34fc579134f071c1" providerId="LiveId" clId="{4351E7AB-C66E-497C-BA1A-C4F87C0EA050}" dt="2021-02-18T23:11:10.977" v="543" actId="14100"/>
          <ac:cxnSpMkLst>
            <pc:docMk/>
            <pc:sldMk cId="2551975770" sldId="6987"/>
            <ac:cxnSpMk id="116" creationId="{4E9A02D8-CDB6-4AC0-A0BF-E430C81CA942}"/>
          </ac:cxnSpMkLst>
        </pc:cxnChg>
        <pc:cxnChg chg="add mod">
          <ac:chgData name="Al Brooks" userId="34fc579134f071c1" providerId="LiveId" clId="{4351E7AB-C66E-497C-BA1A-C4F87C0EA050}" dt="2021-02-18T23:11:40.003" v="563"/>
          <ac:cxnSpMkLst>
            <pc:docMk/>
            <pc:sldMk cId="2551975770" sldId="6987"/>
            <ac:cxnSpMk id="118" creationId="{4C1D72C6-39AC-4F7D-8509-B8C2FEF11CB6}"/>
          </ac:cxnSpMkLst>
        </pc:cxnChg>
        <pc:cxnChg chg="add mod">
          <ac:chgData name="Al Brooks" userId="34fc579134f071c1" providerId="LiveId" clId="{4351E7AB-C66E-497C-BA1A-C4F87C0EA050}" dt="2021-02-18T23:13:16.040" v="611" actId="1076"/>
          <ac:cxnSpMkLst>
            <pc:docMk/>
            <pc:sldMk cId="2551975770" sldId="6987"/>
            <ac:cxnSpMk id="119" creationId="{8813413F-D3CE-4DF5-AAF4-AE1831F68AED}"/>
          </ac:cxnSpMkLst>
        </pc:cxnChg>
        <pc:cxnChg chg="add mod">
          <ac:chgData name="Al Brooks" userId="34fc579134f071c1" providerId="LiveId" clId="{4351E7AB-C66E-497C-BA1A-C4F87C0EA050}" dt="2021-02-19T00:30:43.781" v="1100"/>
          <ac:cxnSpMkLst>
            <pc:docMk/>
            <pc:sldMk cId="2551975770" sldId="6987"/>
            <ac:cxnSpMk id="120" creationId="{A6BD40BC-86A3-4295-9030-5D48DDB6ADA9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0" creationId="{6174EA17-3480-44F5-9D8E-11E4496A55B6}"/>
          </ac:cxnSpMkLst>
        </pc:cxnChg>
        <pc:cxnChg chg="del mod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9T00:30:51.548" v="1101" actId="478"/>
          <ac:cxnSpMkLst>
            <pc:docMk/>
            <pc:sldMk cId="2551975770" sldId="6987"/>
            <ac:cxnSpMk id="244" creationId="{A01D7C86-0024-44FE-BA74-69C0E0D0D261}"/>
          </ac:cxnSpMkLst>
        </pc:cxnChg>
      </pc:sldChg>
      <pc:sldChg chg="del">
        <pc:chgData name="Al Brooks" userId="34fc579134f071c1" providerId="LiveId" clId="{4351E7AB-C66E-497C-BA1A-C4F87C0EA050}" dt="2021-02-18T21:19:52.620" v="0" actId="47"/>
        <pc:sldMkLst>
          <pc:docMk/>
          <pc:sldMk cId="3726879846" sldId="6987"/>
        </pc:sldMkLst>
      </pc:sldChg>
      <pc:sldChg chg="addSp delSp modSp add del mod ord">
        <pc:chgData name="Al Brooks" userId="34fc579134f071c1" providerId="LiveId" clId="{4351E7AB-C66E-497C-BA1A-C4F87C0EA050}" dt="2021-02-19T00:11:47.772" v="776" actId="2696"/>
        <pc:sldMkLst>
          <pc:docMk/>
          <pc:sldMk cId="415286137" sldId="6988"/>
        </pc:sldMkLst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19T00:11:42.849" v="775" actId="20577"/>
          <ac:spMkLst>
            <pc:docMk/>
            <pc:sldMk cId="415286137" sldId="6988"/>
            <ac:spMk id="5" creationId="{00000000-0000-0000-0000-000000000000}"/>
          </ac:spMkLst>
        </pc:spChg>
        <pc:spChg chg="del">
          <ac:chgData name="Al Brooks" userId="34fc579134f071c1" providerId="LiveId" clId="{4351E7AB-C66E-497C-BA1A-C4F87C0EA050}" dt="2021-02-18T23:37:52.102" v="709" actId="478"/>
          <ac:spMkLst>
            <pc:docMk/>
            <pc:sldMk cId="415286137" sldId="6988"/>
            <ac:spMk id="88" creationId="{781B8B34-898E-4611-AA78-4A10B2168CFE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89" creationId="{A165D5C1-1CF9-4C48-9699-DB055140E8FD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90" creationId="{A036BBC7-6F05-4F34-9D33-2C1343604156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91" creationId="{390906C6-9C75-4C7F-8A5F-D24F902C6268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92" creationId="{E1D9E3A2-AB7E-482C-906F-89AE302A2490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93" creationId="{D7CC2E28-35B5-4BA8-931B-F9AAA1612A21}"/>
          </ac:spMkLst>
        </pc:spChg>
        <pc:spChg chg="add del mod">
          <ac:chgData name="Al Brooks" userId="34fc579134f071c1" providerId="LiveId" clId="{4351E7AB-C66E-497C-BA1A-C4F87C0EA050}" dt="2021-02-18T23:38:29.263" v="721" actId="478"/>
          <ac:spMkLst>
            <pc:docMk/>
            <pc:sldMk cId="415286137" sldId="6988"/>
            <ac:spMk id="95" creationId="{9F491827-0A1A-472F-90C4-8FD8BBCDB90D}"/>
          </ac:spMkLst>
        </pc:spChg>
        <pc:spChg chg="add del mod">
          <ac:chgData name="Al Brooks" userId="34fc579134f071c1" providerId="LiveId" clId="{4351E7AB-C66E-497C-BA1A-C4F87C0EA050}" dt="2021-02-18T23:38:27.404" v="720" actId="478"/>
          <ac:spMkLst>
            <pc:docMk/>
            <pc:sldMk cId="415286137" sldId="6988"/>
            <ac:spMk id="96" creationId="{35460D3D-6024-4076-9454-EF46E85E8C08}"/>
          </ac:spMkLst>
        </pc:spChg>
        <pc:spChg chg="del">
          <ac:chgData name="Al Brooks" userId="34fc579134f071c1" providerId="LiveId" clId="{4351E7AB-C66E-497C-BA1A-C4F87C0EA050}" dt="2021-02-18T23:37:56.171" v="711" actId="478"/>
          <ac:spMkLst>
            <pc:docMk/>
            <pc:sldMk cId="415286137" sldId="6988"/>
            <ac:spMk id="98" creationId="{6E5E9983-64D5-46EC-B3F7-649A914EB011}"/>
          </ac:spMkLst>
        </pc:spChg>
        <pc:spChg chg="add del mod">
          <ac:chgData name="Al Brooks" userId="34fc579134f071c1" providerId="LiveId" clId="{4351E7AB-C66E-497C-BA1A-C4F87C0EA050}" dt="2021-02-18T23:38:25.408" v="718" actId="478"/>
          <ac:spMkLst>
            <pc:docMk/>
            <pc:sldMk cId="415286137" sldId="6988"/>
            <ac:spMk id="99" creationId="{99BC38A1-A734-481B-9FE2-30ED5AF17312}"/>
          </ac:spMkLst>
        </pc:spChg>
        <pc:spChg chg="add del mod">
          <ac:chgData name="Al Brooks" userId="34fc579134f071c1" providerId="LiveId" clId="{4351E7AB-C66E-497C-BA1A-C4F87C0EA050}" dt="2021-02-18T23:38:31.136" v="723" actId="478"/>
          <ac:spMkLst>
            <pc:docMk/>
            <pc:sldMk cId="415286137" sldId="6988"/>
            <ac:spMk id="100" creationId="{FB3A8CC7-9731-4839-A8DF-3D8F62C6748F}"/>
          </ac:spMkLst>
        </pc:spChg>
        <pc:spChg chg="add del mod">
          <ac:chgData name="Al Brooks" userId="34fc579134f071c1" providerId="LiveId" clId="{4351E7AB-C66E-497C-BA1A-C4F87C0EA050}" dt="2021-02-18T23:38:32.799" v="725" actId="478"/>
          <ac:spMkLst>
            <pc:docMk/>
            <pc:sldMk cId="415286137" sldId="6988"/>
            <ac:spMk id="101" creationId="{9173793A-CCD9-4808-AE6C-AAAFCA77D744}"/>
          </ac:spMkLst>
        </pc:spChg>
        <pc:spChg chg="add del mod">
          <ac:chgData name="Al Brooks" userId="34fc579134f071c1" providerId="LiveId" clId="{4351E7AB-C66E-497C-BA1A-C4F87C0EA050}" dt="2021-02-18T23:38:33.847" v="726" actId="478"/>
          <ac:spMkLst>
            <pc:docMk/>
            <pc:sldMk cId="415286137" sldId="6988"/>
            <ac:spMk id="102" creationId="{BC575D99-26EB-46CA-8907-14CD1E1640B5}"/>
          </ac:spMkLst>
        </pc:spChg>
        <pc:spChg chg="add del mod">
          <ac:chgData name="Al Brooks" userId="34fc579134f071c1" providerId="LiveId" clId="{4351E7AB-C66E-497C-BA1A-C4F87C0EA050}" dt="2021-02-18T23:38:34.754" v="727" actId="478"/>
          <ac:spMkLst>
            <pc:docMk/>
            <pc:sldMk cId="415286137" sldId="6988"/>
            <ac:spMk id="103" creationId="{9BE1233B-316D-4D91-9FFD-C2BC843DCBE1}"/>
          </ac:spMkLst>
        </pc:spChg>
        <pc:spChg chg="add del mod">
          <ac:chgData name="Al Brooks" userId="34fc579134f071c1" providerId="LiveId" clId="{4351E7AB-C66E-497C-BA1A-C4F87C0EA050}" dt="2021-02-18T23:38:26.606" v="719" actId="478"/>
          <ac:spMkLst>
            <pc:docMk/>
            <pc:sldMk cId="415286137" sldId="6988"/>
            <ac:spMk id="104" creationId="{74C41C2F-A154-456F-8629-8B6DD036EB68}"/>
          </ac:spMkLst>
        </pc:spChg>
        <pc:spChg chg="add del mod">
          <ac:chgData name="Al Brooks" userId="34fc579134f071c1" providerId="LiveId" clId="{4351E7AB-C66E-497C-BA1A-C4F87C0EA050}" dt="2021-02-18T23:38:30.195" v="722" actId="478"/>
          <ac:spMkLst>
            <pc:docMk/>
            <pc:sldMk cId="415286137" sldId="6988"/>
            <ac:spMk id="105" creationId="{8CE3723E-8612-4164-817A-F28B25719B9F}"/>
          </ac:spMkLst>
        </pc:spChg>
        <pc:spChg chg="add mod">
          <ac:chgData name="Al Brooks" userId="34fc579134f071c1" providerId="LiveId" clId="{4351E7AB-C66E-497C-BA1A-C4F87C0EA050}" dt="2021-02-18T23:38:18.434" v="715"/>
          <ac:spMkLst>
            <pc:docMk/>
            <pc:sldMk cId="415286137" sldId="6988"/>
            <ac:spMk id="106" creationId="{7682F538-C244-4973-8C36-3B716BB37168}"/>
          </ac:spMkLst>
        </pc:spChg>
        <pc:spChg chg="add del mod">
          <ac:chgData name="Al Brooks" userId="34fc579134f071c1" providerId="LiveId" clId="{4351E7AB-C66E-497C-BA1A-C4F87C0EA050}" dt="2021-02-18T23:38:31.819" v="724" actId="478"/>
          <ac:spMkLst>
            <pc:docMk/>
            <pc:sldMk cId="415286137" sldId="6988"/>
            <ac:spMk id="107" creationId="{53BB4680-078D-4143-8378-8538A5F4FA10}"/>
          </ac:spMkLst>
        </pc:spChg>
        <pc:spChg chg="add mod">
          <ac:chgData name="Al Brooks" userId="34fc579134f071c1" providerId="LiveId" clId="{4351E7AB-C66E-497C-BA1A-C4F87C0EA050}" dt="2021-02-18T23:38:18.434" v="715"/>
          <ac:spMkLst>
            <pc:docMk/>
            <pc:sldMk cId="415286137" sldId="6988"/>
            <ac:spMk id="108" creationId="{8D13E479-57EF-4664-A6F2-5E6D58E1B711}"/>
          </ac:spMkLst>
        </pc:spChg>
        <pc:spChg chg="add del mod">
          <ac:chgData name="Al Brooks" userId="34fc579134f071c1" providerId="LiveId" clId="{4351E7AB-C66E-497C-BA1A-C4F87C0EA050}" dt="2021-02-18T23:38:22.223" v="716" actId="478"/>
          <ac:spMkLst>
            <pc:docMk/>
            <pc:sldMk cId="415286137" sldId="6988"/>
            <ac:spMk id="109" creationId="{E3F549ED-784C-4484-8D7F-86DFD684A97E}"/>
          </ac:spMkLst>
        </pc:spChg>
        <pc:spChg chg="add del mod">
          <ac:chgData name="Al Brooks" userId="34fc579134f071c1" providerId="LiveId" clId="{4351E7AB-C66E-497C-BA1A-C4F87C0EA050}" dt="2021-02-18T23:38:23.992" v="717" actId="478"/>
          <ac:spMkLst>
            <pc:docMk/>
            <pc:sldMk cId="415286137" sldId="6988"/>
            <ac:spMk id="110" creationId="{3CD5B400-465F-45D9-A554-DF4A67C56CFB}"/>
          </ac:spMkLst>
        </pc:spChg>
        <pc:spChg chg="add mod">
          <ac:chgData name="Al Brooks" userId="34fc579134f071c1" providerId="LiveId" clId="{4351E7AB-C66E-497C-BA1A-C4F87C0EA050}" dt="2021-02-18T23:38:18.434" v="715"/>
          <ac:spMkLst>
            <pc:docMk/>
            <pc:sldMk cId="415286137" sldId="6988"/>
            <ac:spMk id="111" creationId="{9A0824FA-2AD2-45AA-8FF8-2AD04AC89E82}"/>
          </ac:spMkLst>
        </pc:spChg>
        <pc:spChg chg="add mod">
          <ac:chgData name="Al Brooks" userId="34fc579134f071c1" providerId="LiveId" clId="{4351E7AB-C66E-497C-BA1A-C4F87C0EA050}" dt="2021-02-18T23:38:18.434" v="715"/>
          <ac:spMkLst>
            <pc:docMk/>
            <pc:sldMk cId="415286137" sldId="6988"/>
            <ac:spMk id="112" creationId="{37EEBE03-294E-4541-BD19-2A5E96AB5C08}"/>
          </ac:spMkLst>
        </pc:spChg>
        <pc:spChg chg="add mod">
          <ac:chgData name="Al Brooks" userId="34fc579134f071c1" providerId="LiveId" clId="{4351E7AB-C66E-497C-BA1A-C4F87C0EA050}" dt="2021-02-19T00:07:33.597" v="761" actId="1076"/>
          <ac:spMkLst>
            <pc:docMk/>
            <pc:sldMk cId="415286137" sldId="6988"/>
            <ac:spMk id="113" creationId="{5C1435C1-18A4-4D4C-AAB3-388D8357D266}"/>
          </ac:spMkLst>
        </pc:spChg>
        <pc:spChg chg="add mod">
          <ac:chgData name="Al Brooks" userId="34fc579134f071c1" providerId="LiveId" clId="{4351E7AB-C66E-497C-BA1A-C4F87C0EA050}" dt="2021-02-19T00:07:22.970" v="760" actId="1076"/>
          <ac:spMkLst>
            <pc:docMk/>
            <pc:sldMk cId="415286137" sldId="6988"/>
            <ac:spMk id="114" creationId="{3F7816E6-D84A-4ABD-A86D-44F1A39CB72C}"/>
          </ac:spMkLst>
        </pc:spChg>
        <pc:spChg chg="add mod">
          <ac:chgData name="Al Brooks" userId="34fc579134f071c1" providerId="LiveId" clId="{4351E7AB-C66E-497C-BA1A-C4F87C0EA050}" dt="2021-02-18T23:38:59.121" v="731" actId="571"/>
          <ac:spMkLst>
            <pc:docMk/>
            <pc:sldMk cId="415286137" sldId="6988"/>
            <ac:spMk id="115" creationId="{0549603A-39F1-426D-AE08-8CBC6725DEAC}"/>
          </ac:spMkLst>
        </pc:spChg>
        <pc:spChg chg="add mod">
          <ac:chgData name="Al Brooks" userId="34fc579134f071c1" providerId="LiveId" clId="{4351E7AB-C66E-497C-BA1A-C4F87C0EA050}" dt="2021-02-18T23:39:03.413" v="733" actId="20577"/>
          <ac:spMkLst>
            <pc:docMk/>
            <pc:sldMk cId="415286137" sldId="6988"/>
            <ac:spMk id="116" creationId="{626A1D6B-8FDD-47B1-A477-5AB3CD016D96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9T00:09:39.328" v="762" actId="478"/>
          <ac:spMkLst>
            <pc:docMk/>
            <pc:sldMk cId="415286137" sldId="6988"/>
            <ac:spMk id="232" creationId="{819AFA96-EEDE-4161-BAAB-3CEFDF1596C7}"/>
          </ac:spMkLst>
        </pc:spChg>
        <pc:cxnChg chg="del">
          <ac:chgData name="Al Brooks" userId="34fc579134f071c1" providerId="LiveId" clId="{4351E7AB-C66E-497C-BA1A-C4F87C0EA050}" dt="2021-02-18T23:37:58.012" v="712" actId="478"/>
          <ac:cxnSpMkLst>
            <pc:docMk/>
            <pc:sldMk cId="415286137" sldId="6988"/>
            <ac:cxnSpMk id="83" creationId="{1D4F77A7-7899-4CCB-BF3B-E25FA2336806}"/>
          </ac:cxnSpMkLst>
        </pc:cxnChg>
        <pc:cxnChg chg="del">
          <ac:chgData name="Al Brooks" userId="34fc579134f071c1" providerId="LiveId" clId="{4351E7AB-C66E-497C-BA1A-C4F87C0EA050}" dt="2021-02-18T23:37:56.171" v="711" actId="478"/>
          <ac:cxnSpMkLst>
            <pc:docMk/>
            <pc:sldMk cId="415286137" sldId="6988"/>
            <ac:cxnSpMk id="84" creationId="{AB94BB31-ADBF-43CA-9018-E78FEDC20C8A}"/>
          </ac:cxnSpMkLst>
        </pc:cxnChg>
        <pc:cxnChg chg="del">
          <ac:chgData name="Al Brooks" userId="34fc579134f071c1" providerId="LiveId" clId="{4351E7AB-C66E-497C-BA1A-C4F87C0EA050}" dt="2021-02-18T23:37:53.559" v="710" actId="478"/>
          <ac:cxnSpMkLst>
            <pc:docMk/>
            <pc:sldMk cId="415286137" sldId="6988"/>
            <ac:cxnSpMk id="87" creationId="{70E8DD5A-E16C-4BD4-9DC9-2D6CD8C2EB80}"/>
          </ac:cxnSpMkLst>
        </pc:cxnChg>
        <pc:cxnChg chg="add mod">
          <ac:chgData name="Al Brooks" userId="34fc579134f071c1" providerId="LiveId" clId="{4351E7AB-C66E-497C-BA1A-C4F87C0EA050}" dt="2021-02-18T23:38:18.434" v="715"/>
          <ac:cxnSpMkLst>
            <pc:docMk/>
            <pc:sldMk cId="415286137" sldId="6988"/>
            <ac:cxnSpMk id="94" creationId="{3CDD4DD5-B0A8-4723-94F5-2F4E36325F45}"/>
          </ac:cxnSpMkLst>
        </pc:cxnChg>
        <pc:cxnChg chg="add mod">
          <ac:chgData name="Al Brooks" userId="34fc579134f071c1" providerId="LiveId" clId="{4351E7AB-C66E-497C-BA1A-C4F87C0EA050}" dt="2021-02-18T23:38:18.434" v="715"/>
          <ac:cxnSpMkLst>
            <pc:docMk/>
            <pc:sldMk cId="415286137" sldId="6988"/>
            <ac:cxnSpMk id="97" creationId="{C349379E-55B7-4DE9-8768-D9D11E7968D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9T00:09:39.328" v="762" actId="478"/>
          <ac:cxnSpMkLst>
            <pc:docMk/>
            <pc:sldMk cId="415286137" sldId="6988"/>
            <ac:cxnSpMk id="244" creationId="{A01D7C86-0024-44FE-BA74-69C0E0D0D261}"/>
          </ac:cxnSpMkLst>
        </pc:cxnChg>
      </pc:sldChg>
      <pc:sldChg chg="addSp delSp modSp add mod ord">
        <pc:chgData name="Al Brooks" userId="34fc579134f071c1" providerId="LiveId" clId="{4351E7AB-C66E-497C-BA1A-C4F87C0EA050}" dt="2021-02-24T21:46:51.046" v="15079" actId="1076"/>
        <pc:sldMkLst>
          <pc:docMk/>
          <pc:sldMk cId="1492838372" sldId="6988"/>
        </pc:sldMkLst>
        <pc:spChg chg="mod">
          <ac:chgData name="Al Brooks" userId="34fc579134f071c1" providerId="LiveId" clId="{4351E7AB-C66E-497C-BA1A-C4F87C0EA050}" dt="2021-02-24T19:24:17.161" v="13876" actId="20577"/>
          <ac:spMkLst>
            <pc:docMk/>
            <pc:sldMk cId="1492838372" sldId="6988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2T23:59:55.449" v="6384" actId="20577"/>
          <ac:spMkLst>
            <pc:docMk/>
            <pc:sldMk cId="1492838372" sldId="6988"/>
            <ac:spMk id="21" creationId="{D800B438-E78B-4C04-8812-E548DC25F1FB}"/>
          </ac:spMkLst>
        </pc:spChg>
        <pc:spChg chg="del mod">
          <ac:chgData name="Al Brooks" userId="34fc579134f071c1" providerId="LiveId" clId="{4351E7AB-C66E-497C-BA1A-C4F87C0EA050}" dt="2021-02-22T23:59:50.644" v="6382" actId="478"/>
          <ac:spMkLst>
            <pc:docMk/>
            <pc:sldMk cId="1492838372" sldId="6988"/>
            <ac:spMk id="70" creationId="{667C39A1-4D34-48B5-BDC2-8DF8801B910A}"/>
          </ac:spMkLst>
        </pc:spChg>
        <pc:spChg chg="add mod">
          <ac:chgData name="Al Brooks" userId="34fc579134f071c1" providerId="LiveId" clId="{4351E7AB-C66E-497C-BA1A-C4F87C0EA050}" dt="2021-02-24T21:29:52.754" v="14889" actId="1076"/>
          <ac:spMkLst>
            <pc:docMk/>
            <pc:sldMk cId="1492838372" sldId="6988"/>
            <ac:spMk id="100" creationId="{5C94BA91-EA62-4CF2-AA8B-A99831D22F41}"/>
          </ac:spMkLst>
        </pc:spChg>
        <pc:spChg chg="add mod">
          <ac:chgData name="Al Brooks" userId="34fc579134f071c1" providerId="LiveId" clId="{4351E7AB-C66E-497C-BA1A-C4F87C0EA050}" dt="2021-02-24T21:29:55.620" v="14890" actId="1076"/>
          <ac:spMkLst>
            <pc:docMk/>
            <pc:sldMk cId="1492838372" sldId="6988"/>
            <ac:spMk id="101" creationId="{15411FF0-2A41-4C31-8537-FDAC0C53A103}"/>
          </ac:spMkLst>
        </pc:spChg>
        <pc:spChg chg="add mod">
          <ac:chgData name="Al Brooks" userId="34fc579134f071c1" providerId="LiveId" clId="{4351E7AB-C66E-497C-BA1A-C4F87C0EA050}" dt="2021-02-24T21:29:58.868" v="14891" actId="1076"/>
          <ac:spMkLst>
            <pc:docMk/>
            <pc:sldMk cId="1492838372" sldId="6988"/>
            <ac:spMk id="102" creationId="{1D2FBA1A-AC2F-43DE-8AA8-62B724AC7AAB}"/>
          </ac:spMkLst>
        </pc:spChg>
        <pc:spChg chg="add mod">
          <ac:chgData name="Al Brooks" userId="34fc579134f071c1" providerId="LiveId" clId="{4351E7AB-C66E-497C-BA1A-C4F87C0EA050}" dt="2021-02-24T21:30:01.343" v="14892" actId="1076"/>
          <ac:spMkLst>
            <pc:docMk/>
            <pc:sldMk cId="1492838372" sldId="6988"/>
            <ac:spMk id="103" creationId="{F7151BA4-F323-44AE-BDBE-ADC4E919BC96}"/>
          </ac:spMkLst>
        </pc:spChg>
        <pc:spChg chg="add mod">
          <ac:chgData name="Al Brooks" userId="34fc579134f071c1" providerId="LiveId" clId="{4351E7AB-C66E-497C-BA1A-C4F87C0EA050}" dt="2021-02-24T21:30:16.270" v="14893" actId="1076"/>
          <ac:spMkLst>
            <pc:docMk/>
            <pc:sldMk cId="1492838372" sldId="6988"/>
            <ac:spMk id="104" creationId="{C3A34FD4-4129-433E-9CAA-319AF681FD7C}"/>
          </ac:spMkLst>
        </pc:spChg>
        <pc:spChg chg="add mod">
          <ac:chgData name="Al Brooks" userId="34fc579134f071c1" providerId="LiveId" clId="{4351E7AB-C66E-497C-BA1A-C4F87C0EA050}" dt="2021-02-24T21:30:19.749" v="14894" actId="1076"/>
          <ac:spMkLst>
            <pc:docMk/>
            <pc:sldMk cId="1492838372" sldId="6988"/>
            <ac:spMk id="105" creationId="{B4021598-8212-4D7E-A417-811477EDD2BC}"/>
          </ac:spMkLst>
        </pc:spChg>
        <pc:spChg chg="add mod">
          <ac:chgData name="Al Brooks" userId="34fc579134f071c1" providerId="LiveId" clId="{4351E7AB-C66E-497C-BA1A-C4F87C0EA050}" dt="2021-02-24T21:30:28.664" v="14897" actId="1076"/>
          <ac:spMkLst>
            <pc:docMk/>
            <pc:sldMk cId="1492838372" sldId="6988"/>
            <ac:spMk id="106" creationId="{BE7AA1B1-70B1-4BCC-8405-44CAD576AD03}"/>
          </ac:spMkLst>
        </pc:spChg>
        <pc:spChg chg="add mod">
          <ac:chgData name="Al Brooks" userId="34fc579134f071c1" providerId="LiveId" clId="{4351E7AB-C66E-497C-BA1A-C4F87C0EA050}" dt="2021-02-24T21:30:31.808" v="14898" actId="1076"/>
          <ac:spMkLst>
            <pc:docMk/>
            <pc:sldMk cId="1492838372" sldId="6988"/>
            <ac:spMk id="107" creationId="{007C93C0-18B6-4BED-8634-41D4376BED86}"/>
          </ac:spMkLst>
        </pc:spChg>
        <pc:spChg chg="add mod">
          <ac:chgData name="Al Brooks" userId="34fc579134f071c1" providerId="LiveId" clId="{4351E7AB-C66E-497C-BA1A-C4F87C0EA050}" dt="2021-02-24T21:30:45.655" v="14902" actId="1076"/>
          <ac:spMkLst>
            <pc:docMk/>
            <pc:sldMk cId="1492838372" sldId="6988"/>
            <ac:spMk id="108" creationId="{0F02CE15-C37E-40B3-B5C5-4E02AE01F829}"/>
          </ac:spMkLst>
        </pc:spChg>
        <pc:spChg chg="add mod">
          <ac:chgData name="Al Brooks" userId="34fc579134f071c1" providerId="LiveId" clId="{4351E7AB-C66E-497C-BA1A-C4F87C0EA050}" dt="2021-02-24T21:30:48.482" v="14903" actId="1076"/>
          <ac:spMkLst>
            <pc:docMk/>
            <pc:sldMk cId="1492838372" sldId="6988"/>
            <ac:spMk id="109" creationId="{9116A89C-9672-47A0-9880-23149CE10C16}"/>
          </ac:spMkLst>
        </pc:spChg>
        <pc:spChg chg="add mod">
          <ac:chgData name="Al Brooks" userId="34fc579134f071c1" providerId="LiveId" clId="{4351E7AB-C66E-497C-BA1A-C4F87C0EA050}" dt="2021-02-24T21:30:51.546" v="14904" actId="1076"/>
          <ac:spMkLst>
            <pc:docMk/>
            <pc:sldMk cId="1492838372" sldId="6988"/>
            <ac:spMk id="110" creationId="{BB090663-2D7B-49BB-8D28-107743A049B5}"/>
          </ac:spMkLst>
        </pc:spChg>
        <pc:spChg chg="add mod">
          <ac:chgData name="Al Brooks" userId="34fc579134f071c1" providerId="LiveId" clId="{4351E7AB-C66E-497C-BA1A-C4F87C0EA050}" dt="2021-02-24T21:30:57.924" v="14906" actId="1076"/>
          <ac:spMkLst>
            <pc:docMk/>
            <pc:sldMk cId="1492838372" sldId="6988"/>
            <ac:spMk id="111" creationId="{F0893908-BA91-4C7A-8EA1-0AD5EE0F8E4F}"/>
          </ac:spMkLst>
        </pc:spChg>
        <pc:spChg chg="add mod">
          <ac:chgData name="Al Brooks" userId="34fc579134f071c1" providerId="LiveId" clId="{4351E7AB-C66E-497C-BA1A-C4F87C0EA050}" dt="2021-02-24T21:31:02.186" v="14907" actId="1076"/>
          <ac:spMkLst>
            <pc:docMk/>
            <pc:sldMk cId="1492838372" sldId="6988"/>
            <ac:spMk id="112" creationId="{5302378C-97B5-4D6A-92D6-6141DA66F6DF}"/>
          </ac:spMkLst>
        </pc:spChg>
        <pc:spChg chg="add mod">
          <ac:chgData name="Al Brooks" userId="34fc579134f071c1" providerId="LiveId" clId="{4351E7AB-C66E-497C-BA1A-C4F87C0EA050}" dt="2021-02-24T21:31:05.358" v="14908" actId="1076"/>
          <ac:spMkLst>
            <pc:docMk/>
            <pc:sldMk cId="1492838372" sldId="6988"/>
            <ac:spMk id="113" creationId="{161CA0BB-74FF-4801-9AB5-9B31D36A84F3}"/>
          </ac:spMkLst>
        </pc:spChg>
        <pc:spChg chg="add mod">
          <ac:chgData name="Al Brooks" userId="34fc579134f071c1" providerId="LiveId" clId="{4351E7AB-C66E-497C-BA1A-C4F87C0EA050}" dt="2021-02-24T21:31:08.670" v="14909" actId="1076"/>
          <ac:spMkLst>
            <pc:docMk/>
            <pc:sldMk cId="1492838372" sldId="6988"/>
            <ac:spMk id="114" creationId="{BC6EC143-9D08-4712-97BB-4523EC00D861}"/>
          </ac:spMkLst>
        </pc:spChg>
        <pc:spChg chg="add mod">
          <ac:chgData name="Al Brooks" userId="34fc579134f071c1" providerId="LiveId" clId="{4351E7AB-C66E-497C-BA1A-C4F87C0EA050}" dt="2021-02-24T21:31:13.620" v="14911" actId="1076"/>
          <ac:spMkLst>
            <pc:docMk/>
            <pc:sldMk cId="1492838372" sldId="6988"/>
            <ac:spMk id="115" creationId="{A7E0CDE2-FEFD-4DD8-8D87-3DAA3EC298AA}"/>
          </ac:spMkLst>
        </pc:spChg>
        <pc:spChg chg="add mod">
          <ac:chgData name="Al Brooks" userId="34fc579134f071c1" providerId="LiveId" clId="{4351E7AB-C66E-497C-BA1A-C4F87C0EA050}" dt="2021-02-24T21:31:27.193" v="14915" actId="1076"/>
          <ac:spMkLst>
            <pc:docMk/>
            <pc:sldMk cId="1492838372" sldId="6988"/>
            <ac:spMk id="116" creationId="{5D74D4E7-C4CF-49E5-A3EF-84C5F1697A67}"/>
          </ac:spMkLst>
        </pc:spChg>
        <pc:spChg chg="add mod">
          <ac:chgData name="Al Brooks" userId="34fc579134f071c1" providerId="LiveId" clId="{4351E7AB-C66E-497C-BA1A-C4F87C0EA050}" dt="2021-02-24T21:31:29.392" v="14916" actId="1076"/>
          <ac:spMkLst>
            <pc:docMk/>
            <pc:sldMk cId="1492838372" sldId="6988"/>
            <ac:spMk id="117" creationId="{8808E4E7-059F-4D71-94F7-4623D444D4A5}"/>
          </ac:spMkLst>
        </pc:spChg>
        <pc:spChg chg="add mod">
          <ac:chgData name="Al Brooks" userId="34fc579134f071c1" providerId="LiveId" clId="{4351E7AB-C66E-497C-BA1A-C4F87C0EA050}" dt="2021-02-24T21:31:31.625" v="14917" actId="1076"/>
          <ac:spMkLst>
            <pc:docMk/>
            <pc:sldMk cId="1492838372" sldId="6988"/>
            <ac:spMk id="118" creationId="{F8825CF4-E2CE-4478-A208-99D7D695855F}"/>
          </ac:spMkLst>
        </pc:spChg>
        <pc:spChg chg="add mod">
          <ac:chgData name="Al Brooks" userId="34fc579134f071c1" providerId="LiveId" clId="{4351E7AB-C66E-497C-BA1A-C4F87C0EA050}" dt="2021-02-24T21:31:58.197" v="14923" actId="1076"/>
          <ac:spMkLst>
            <pc:docMk/>
            <pc:sldMk cId="1492838372" sldId="6988"/>
            <ac:spMk id="119" creationId="{DCF4635E-628B-4F16-8AD7-6110B097B866}"/>
          </ac:spMkLst>
        </pc:spChg>
        <pc:spChg chg="add mod">
          <ac:chgData name="Al Brooks" userId="34fc579134f071c1" providerId="LiveId" clId="{4351E7AB-C66E-497C-BA1A-C4F87C0EA050}" dt="2021-02-24T21:32:06.383" v="14926" actId="1076"/>
          <ac:spMkLst>
            <pc:docMk/>
            <pc:sldMk cId="1492838372" sldId="6988"/>
            <ac:spMk id="120" creationId="{8657E287-6AB3-4A1B-BD64-3BBF71A79E0F}"/>
          </ac:spMkLst>
        </pc:spChg>
        <pc:spChg chg="add mod">
          <ac:chgData name="Al Brooks" userId="34fc579134f071c1" providerId="LiveId" clId="{4351E7AB-C66E-497C-BA1A-C4F87C0EA050}" dt="2021-02-24T21:32:11.477" v="14928" actId="1076"/>
          <ac:spMkLst>
            <pc:docMk/>
            <pc:sldMk cId="1492838372" sldId="6988"/>
            <ac:spMk id="121" creationId="{A45ACF22-B655-4A08-922F-D03E92AFFBD5}"/>
          </ac:spMkLst>
        </pc:spChg>
        <pc:spChg chg="add mod">
          <ac:chgData name="Al Brooks" userId="34fc579134f071c1" providerId="LiveId" clId="{4351E7AB-C66E-497C-BA1A-C4F87C0EA050}" dt="2021-02-24T21:32:13.862" v="14929" actId="1076"/>
          <ac:spMkLst>
            <pc:docMk/>
            <pc:sldMk cId="1492838372" sldId="6988"/>
            <ac:spMk id="122" creationId="{A74A20C7-AE97-477B-BA2B-56854CAAD31D}"/>
          </ac:spMkLst>
        </pc:spChg>
        <pc:spChg chg="add mod">
          <ac:chgData name="Al Brooks" userId="34fc579134f071c1" providerId="LiveId" clId="{4351E7AB-C66E-497C-BA1A-C4F87C0EA050}" dt="2021-02-24T21:32:17.287" v="14930" actId="1076"/>
          <ac:spMkLst>
            <pc:docMk/>
            <pc:sldMk cId="1492838372" sldId="6988"/>
            <ac:spMk id="123" creationId="{5CEF1E22-7B38-4B6B-B3C9-6E1B124277C8}"/>
          </ac:spMkLst>
        </pc:spChg>
        <pc:spChg chg="add mod">
          <ac:chgData name="Al Brooks" userId="34fc579134f071c1" providerId="LiveId" clId="{4351E7AB-C66E-497C-BA1A-C4F87C0EA050}" dt="2021-02-24T21:32:24.742" v="14933" actId="1076"/>
          <ac:spMkLst>
            <pc:docMk/>
            <pc:sldMk cId="1492838372" sldId="6988"/>
            <ac:spMk id="124" creationId="{F8C7A489-D56F-44CE-B8D1-DF2E9CA22C8C}"/>
          </ac:spMkLst>
        </pc:spChg>
        <pc:spChg chg="add mod">
          <ac:chgData name="Al Brooks" userId="34fc579134f071c1" providerId="LiveId" clId="{4351E7AB-C66E-497C-BA1A-C4F87C0EA050}" dt="2021-02-24T21:31:34.213" v="14918" actId="1076"/>
          <ac:spMkLst>
            <pc:docMk/>
            <pc:sldMk cId="1492838372" sldId="6988"/>
            <ac:spMk id="125" creationId="{420AA219-9FEC-46F8-9622-4CF3E6B438F5}"/>
          </ac:spMkLst>
        </pc:spChg>
        <pc:spChg chg="add mod">
          <ac:chgData name="Al Brooks" userId="34fc579134f071c1" providerId="LiveId" clId="{4351E7AB-C66E-497C-BA1A-C4F87C0EA050}" dt="2021-02-24T21:31:19.522" v="14913" actId="1076"/>
          <ac:spMkLst>
            <pc:docMk/>
            <pc:sldMk cId="1492838372" sldId="6988"/>
            <ac:spMk id="129" creationId="{D015AC0D-77E2-45DD-8200-6FB68DA1C27A}"/>
          </ac:spMkLst>
        </pc:spChg>
        <pc:spChg chg="add mod">
          <ac:chgData name="Al Brooks" userId="34fc579134f071c1" providerId="LiveId" clId="{4351E7AB-C66E-497C-BA1A-C4F87C0EA050}" dt="2021-02-24T21:31:21.644" v="14914" actId="571"/>
          <ac:spMkLst>
            <pc:docMk/>
            <pc:sldMk cId="1492838372" sldId="6988"/>
            <ac:spMk id="130" creationId="{A1C83AEB-3CE4-4208-8438-CB74BC27D796}"/>
          </ac:spMkLst>
        </pc:spChg>
        <pc:spChg chg="add mod">
          <ac:chgData name="Al Brooks" userId="34fc579134f071c1" providerId="LiveId" clId="{4351E7AB-C66E-497C-BA1A-C4F87C0EA050}" dt="2021-02-24T21:31:38.293" v="14919" actId="571"/>
          <ac:spMkLst>
            <pc:docMk/>
            <pc:sldMk cId="1492838372" sldId="6988"/>
            <ac:spMk id="131" creationId="{EFBEFC71-DA4E-4E23-91A0-B4DADD08C4B1}"/>
          </ac:spMkLst>
        </pc:spChg>
        <pc:spChg chg="add mod">
          <ac:chgData name="Al Brooks" userId="34fc579134f071c1" providerId="LiveId" clId="{4351E7AB-C66E-497C-BA1A-C4F87C0EA050}" dt="2021-02-24T21:32:19.752" v="14931" actId="571"/>
          <ac:spMkLst>
            <pc:docMk/>
            <pc:sldMk cId="1492838372" sldId="6988"/>
            <ac:spMk id="134" creationId="{709ADEFD-D40C-46AF-B835-32EEF1953F70}"/>
          </ac:spMkLst>
        </pc:spChg>
        <pc:spChg chg="add mod">
          <ac:chgData name="Al Brooks" userId="34fc579134f071c1" providerId="LiveId" clId="{4351E7AB-C66E-497C-BA1A-C4F87C0EA050}" dt="2021-02-24T21:33:40.870" v="14940" actId="14100"/>
          <ac:spMkLst>
            <pc:docMk/>
            <pc:sldMk cId="1492838372" sldId="6988"/>
            <ac:spMk id="136" creationId="{29928B3A-AD89-487F-ABDF-F2376DD38212}"/>
          </ac:spMkLst>
        </pc:spChg>
        <pc:spChg chg="add mod">
          <ac:chgData name="Al Brooks" userId="34fc579134f071c1" providerId="LiveId" clId="{4351E7AB-C66E-497C-BA1A-C4F87C0EA050}" dt="2021-02-24T21:33:50.730" v="14943" actId="20577"/>
          <ac:spMkLst>
            <pc:docMk/>
            <pc:sldMk cId="1492838372" sldId="6988"/>
            <ac:spMk id="137" creationId="{AEB34B18-03FE-4528-9428-A549F211C023}"/>
          </ac:spMkLst>
        </pc:spChg>
        <pc:spChg chg="add mod">
          <ac:chgData name="Al Brooks" userId="34fc579134f071c1" providerId="LiveId" clId="{4351E7AB-C66E-497C-BA1A-C4F87C0EA050}" dt="2021-02-24T21:46:51.046" v="15079" actId="1076"/>
          <ac:spMkLst>
            <pc:docMk/>
            <pc:sldMk cId="1492838372" sldId="6988"/>
            <ac:spMk id="138" creationId="{554ADCA4-B28E-4E9A-92CA-2EA985A0B636}"/>
          </ac:spMkLst>
        </pc:spChg>
        <pc:spChg chg="add mod">
          <ac:chgData name="Al Brooks" userId="34fc579134f071c1" providerId="LiveId" clId="{4351E7AB-C66E-497C-BA1A-C4F87C0EA050}" dt="2021-02-24T21:35:39.077" v="15019" actId="1076"/>
          <ac:spMkLst>
            <pc:docMk/>
            <pc:sldMk cId="1492838372" sldId="6988"/>
            <ac:spMk id="139" creationId="{6BC04504-E5ED-4CF8-9C98-4D802862944D}"/>
          </ac:spMkLst>
        </pc:spChg>
        <pc:spChg chg="add del mod">
          <ac:chgData name="Al Brooks" userId="34fc579134f071c1" providerId="LiveId" clId="{4351E7AB-C66E-497C-BA1A-C4F87C0EA050}" dt="2021-02-24T21:35:45.982" v="15022" actId="478"/>
          <ac:spMkLst>
            <pc:docMk/>
            <pc:sldMk cId="1492838372" sldId="6988"/>
            <ac:spMk id="144" creationId="{80A676FE-AD01-4255-A404-E07629471BE0}"/>
          </ac:spMkLst>
        </pc:spChg>
        <pc:spChg chg="add mod">
          <ac:chgData name="Al Brooks" userId="34fc579134f071c1" providerId="LiveId" clId="{4351E7AB-C66E-497C-BA1A-C4F87C0EA050}" dt="2021-02-24T21:36:02.937" v="15031" actId="108"/>
          <ac:spMkLst>
            <pc:docMk/>
            <pc:sldMk cId="1492838372" sldId="6988"/>
            <ac:spMk id="145" creationId="{69FBBE87-4D65-4187-AED2-BB39956755EB}"/>
          </ac:spMkLst>
        </pc:spChg>
        <pc:spChg chg="add mod">
          <ac:chgData name="Al Brooks" userId="34fc579134f071c1" providerId="LiveId" clId="{4351E7AB-C66E-497C-BA1A-C4F87C0EA050}" dt="2021-02-24T21:36:32.021" v="15051" actId="1076"/>
          <ac:spMkLst>
            <pc:docMk/>
            <pc:sldMk cId="1492838372" sldId="6988"/>
            <ac:spMk id="146" creationId="{CF93873B-FCCC-43EF-B410-BF51F2F98143}"/>
          </ac:spMkLst>
        </pc:spChg>
        <pc:picChg chg="add mod">
          <ac:chgData name="Al Brooks" userId="34fc579134f071c1" providerId="LiveId" clId="{4351E7AB-C66E-497C-BA1A-C4F87C0EA050}" dt="2021-02-24T21:36:33.207" v="15052" actId="1076"/>
          <ac:picMkLst>
            <pc:docMk/>
            <pc:sldMk cId="1492838372" sldId="6988"/>
            <ac:picMk id="4" creationId="{9F462D86-6D27-42A3-879F-0EEC2FBC3205}"/>
          </ac:picMkLst>
        </pc:picChg>
        <pc:picChg chg="del">
          <ac:chgData name="Al Brooks" userId="34fc579134f071c1" providerId="LiveId" clId="{4351E7AB-C66E-497C-BA1A-C4F87C0EA050}" dt="2021-02-22T22:02:12.142" v="5131" actId="478"/>
          <ac:picMkLst>
            <pc:docMk/>
            <pc:sldMk cId="1492838372" sldId="6988"/>
            <ac:picMk id="81" creationId="{C1352141-6E6B-4E0D-A86C-9B496D4EC5E2}"/>
          </ac:picMkLst>
        </pc:picChg>
        <pc:cxnChg chg="add mod">
          <ac:chgData name="Al Brooks" userId="34fc579134f071c1" providerId="LiveId" clId="{4351E7AB-C66E-497C-BA1A-C4F87C0EA050}" dt="2021-02-24T21:27:13.370" v="14839" actId="14100"/>
          <ac:cxnSpMkLst>
            <pc:docMk/>
            <pc:sldMk cId="1492838372" sldId="6988"/>
            <ac:cxnSpMk id="82" creationId="{283E419C-8BDE-4BB9-BF1F-DA0F1E4BBE5C}"/>
          </ac:cxnSpMkLst>
        </pc:cxnChg>
        <pc:cxnChg chg="add mod">
          <ac:chgData name="Al Brooks" userId="34fc579134f071c1" providerId="LiveId" clId="{4351E7AB-C66E-497C-BA1A-C4F87C0EA050}" dt="2021-02-24T21:31:47.200" v="14920" actId="14100"/>
          <ac:cxnSpMkLst>
            <pc:docMk/>
            <pc:sldMk cId="1492838372" sldId="6988"/>
            <ac:cxnSpMk id="84" creationId="{D48F0849-3754-4534-B834-F89ED4628399}"/>
          </ac:cxnSpMkLst>
        </pc:cxnChg>
        <pc:cxnChg chg="add mod">
          <ac:chgData name="Al Brooks" userId="34fc579134f071c1" providerId="LiveId" clId="{4351E7AB-C66E-497C-BA1A-C4F87C0EA050}" dt="2021-02-24T21:30:42.878" v="14901" actId="14100"/>
          <ac:cxnSpMkLst>
            <pc:docMk/>
            <pc:sldMk cId="1492838372" sldId="6988"/>
            <ac:cxnSpMk id="86" creationId="{0C9B5161-514A-497B-B958-9160861DD44B}"/>
          </ac:cxnSpMkLst>
        </pc:cxnChg>
        <pc:cxnChg chg="add mod">
          <ac:chgData name="Al Brooks" userId="34fc579134f071c1" providerId="LiveId" clId="{4351E7AB-C66E-497C-BA1A-C4F87C0EA050}" dt="2021-02-24T21:31:51.513" v="14922" actId="14100"/>
          <ac:cxnSpMkLst>
            <pc:docMk/>
            <pc:sldMk cId="1492838372" sldId="6988"/>
            <ac:cxnSpMk id="87" creationId="{E6405003-BA92-4A6B-90F4-D4D4115798E4}"/>
          </ac:cxnSpMkLst>
        </pc:cxnChg>
        <pc:cxnChg chg="add mod">
          <ac:chgData name="Al Brooks" userId="34fc579134f071c1" providerId="LiveId" clId="{4351E7AB-C66E-497C-BA1A-C4F87C0EA050}" dt="2021-02-24T21:35:36.193" v="15018" actId="14100"/>
          <ac:cxnSpMkLst>
            <pc:docMk/>
            <pc:sldMk cId="1492838372" sldId="6988"/>
            <ac:cxnSpMk id="89" creationId="{B3A1F1DE-3656-44C5-975B-361EC6C2D51D}"/>
          </ac:cxnSpMkLst>
        </pc:cxnChg>
        <pc:cxnChg chg="add del mod">
          <ac:chgData name="Al Brooks" userId="34fc579134f071c1" providerId="LiveId" clId="{4351E7AB-C66E-497C-BA1A-C4F87C0EA050}" dt="2021-02-24T21:27:53.687" v="14849" actId="478"/>
          <ac:cxnSpMkLst>
            <pc:docMk/>
            <pc:sldMk cId="1492838372" sldId="6988"/>
            <ac:cxnSpMk id="91" creationId="{4E5D0CA8-0CB0-4C13-BC83-94EAC50292FB}"/>
          </ac:cxnSpMkLst>
        </pc:cxnChg>
        <pc:cxnChg chg="add mod">
          <ac:chgData name="Al Brooks" userId="34fc579134f071c1" providerId="LiveId" clId="{4351E7AB-C66E-497C-BA1A-C4F87C0EA050}" dt="2021-02-24T21:29:41.751" v="14884" actId="1076"/>
          <ac:cxnSpMkLst>
            <pc:docMk/>
            <pc:sldMk cId="1492838372" sldId="6988"/>
            <ac:cxnSpMk id="92" creationId="{51B4E555-A559-49E5-BDFD-E337874818EA}"/>
          </ac:cxnSpMkLst>
        </pc:cxnChg>
        <pc:cxnChg chg="add mod">
          <ac:chgData name="Al Brooks" userId="34fc579134f071c1" providerId="LiveId" clId="{4351E7AB-C66E-497C-BA1A-C4F87C0EA050}" dt="2021-02-24T21:29:46.155" v="14886" actId="14100"/>
          <ac:cxnSpMkLst>
            <pc:docMk/>
            <pc:sldMk cId="1492838372" sldId="6988"/>
            <ac:cxnSpMk id="94" creationId="{437593EE-B7E2-4CD7-ACCA-9BF21789ADE5}"/>
          </ac:cxnSpMkLst>
        </pc:cxnChg>
        <pc:cxnChg chg="add mod">
          <ac:chgData name="Al Brooks" userId="34fc579134f071c1" providerId="LiveId" clId="{4351E7AB-C66E-497C-BA1A-C4F87C0EA050}" dt="2021-02-24T21:29:49.079" v="14887" actId="1076"/>
          <ac:cxnSpMkLst>
            <pc:docMk/>
            <pc:sldMk cId="1492838372" sldId="6988"/>
            <ac:cxnSpMk id="96" creationId="{C1D656EB-92DE-4270-ACC6-36CF8F866E61}"/>
          </ac:cxnSpMkLst>
        </pc:cxnChg>
        <pc:cxnChg chg="add mod">
          <ac:chgData name="Al Brooks" userId="34fc579134f071c1" providerId="LiveId" clId="{4351E7AB-C66E-497C-BA1A-C4F87C0EA050}" dt="2021-02-24T21:30:55.420" v="14905" actId="1076"/>
          <ac:cxnSpMkLst>
            <pc:docMk/>
            <pc:sldMk cId="1492838372" sldId="6988"/>
            <ac:cxnSpMk id="98" creationId="{00DF73FB-710B-42A8-A29B-94DAB952217A}"/>
          </ac:cxnSpMkLst>
        </pc:cxnChg>
        <pc:cxnChg chg="add del mod">
          <ac:chgData name="Al Brooks" userId="34fc579134f071c1" providerId="LiveId" clId="{4351E7AB-C66E-497C-BA1A-C4F87C0EA050}" dt="2021-02-24T21:35:31.382" v="15017" actId="478"/>
          <ac:cxnSpMkLst>
            <pc:docMk/>
            <pc:sldMk cId="1492838372" sldId="6988"/>
            <ac:cxnSpMk id="140" creationId="{05A6B990-AD27-4597-98AD-657E9F3EBD75}"/>
          </ac:cxnSpMkLst>
        </pc:cxnChg>
        <pc:cxnChg chg="add mod">
          <ac:chgData name="Al Brooks" userId="34fc579134f071c1" providerId="LiveId" clId="{4351E7AB-C66E-497C-BA1A-C4F87C0EA050}" dt="2021-02-24T21:35:29.253" v="15016" actId="571"/>
          <ac:cxnSpMkLst>
            <pc:docMk/>
            <pc:sldMk cId="1492838372" sldId="6988"/>
            <ac:cxnSpMk id="142" creationId="{84326194-4C88-497E-9635-2889AF255CBB}"/>
          </ac:cxnSpMkLst>
        </pc:cxnChg>
      </pc:sldChg>
      <pc:sldChg chg="del">
        <pc:chgData name="Al Brooks" userId="34fc579134f071c1" providerId="LiveId" clId="{4351E7AB-C66E-497C-BA1A-C4F87C0EA050}" dt="2021-02-18T21:19:52.620" v="0" actId="47"/>
        <pc:sldMkLst>
          <pc:docMk/>
          <pc:sldMk cId="2806956160" sldId="6988"/>
        </pc:sldMkLst>
      </pc:sldChg>
      <pc:sldChg chg="addSp delSp modSp add del mod modClrScheme chgLayout">
        <pc:chgData name="Al Brooks" userId="34fc579134f071c1" providerId="LiveId" clId="{4351E7AB-C66E-497C-BA1A-C4F87C0EA050}" dt="2021-02-22T21:28:35.313" v="4584" actId="47"/>
        <pc:sldMkLst>
          <pc:docMk/>
          <pc:sldMk cId="3540521932" sldId="6988"/>
        </pc:sldMkLst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19T22:45:03.131" v="2681" actId="20577"/>
          <ac:spMkLst>
            <pc:docMk/>
            <pc:sldMk cId="3540521932" sldId="6988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19T22:45:25.813" v="2686" actId="1076"/>
          <ac:spMkLst>
            <pc:docMk/>
            <pc:sldMk cId="3540521932" sldId="6988"/>
            <ac:spMk id="21" creationId="{D800B438-E78B-4C04-8812-E548DC25F1FB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06" creationId="{0EEB350C-890B-4590-A740-3DFEE1D7CBB5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07" creationId="{F16EC668-576C-4E20-AFA3-90492123DABD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08" creationId="{DC7B0AF6-3960-4A85-B5FA-4B5F90FC6694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09" creationId="{C098A4F9-FCE3-4B95-82EB-9E3648F78E5C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0" creationId="{EB9FA202-52CA-4AEE-94CA-12052D3FF813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1" creationId="{D98D7ADE-165B-4114-BDF2-8A27423346DD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2" creationId="{6B5363BB-BFD0-4ED6-8D25-D5EA63BDB1B1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3" creationId="{A00A252E-6AB4-4612-BC90-ADBDC742168D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4" creationId="{2F06BD8F-8777-4B18-9CD5-91B16879BF6C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5" creationId="{61A1C8A5-A7E8-432C-BD8F-5149B36CEFB4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6" creationId="{F4464B37-2947-4B59-972D-60F7885CE1A2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7" creationId="{BE13DCC3-1C7C-4DD3-A803-2D739C373F78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8" creationId="{43C4630E-99CA-4E21-98BC-354D6DEB3410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19" creationId="{2B997A31-35E0-4784-9E7C-9C885498F09B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0" creationId="{35E7A672-946F-41D2-8089-149CD9959860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1" creationId="{DD4857AE-8459-47FC-A619-28C2F1BA9ADD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2" creationId="{FAFE0BD4-2EB6-48A4-8C71-9821A4DFB8DE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3" creationId="{3DA49329-A7C9-414A-A537-485242728485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4" creationId="{9B7C0001-A28E-410E-8C5A-84918FB817D4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5" creationId="{9E3C75BB-911A-41FF-91B1-CBDA167A98D4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6" creationId="{D5C40C5A-BEFE-4CBF-AF60-E7221766DF82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7" creationId="{AE4ED233-324B-491C-9957-4EBF61821506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8" creationId="{59CFF464-7E83-4BC2-BC3A-8A820B1963AF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29" creationId="{BE4103CC-8D4E-4229-9B5D-5372E1B5FB01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0" creationId="{2081E63F-0E86-4225-B130-F24AAD98CB4C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1" creationId="{9923253F-F242-465B-AFF7-1B08AA936475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2" creationId="{D6E7A198-F70F-4EFD-B9AF-ABF54E5C420C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3" creationId="{29562F56-0D9D-4325-A181-2716F180EB69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4" creationId="{B7184952-9793-479E-93E0-B9946B0DFAE7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5" creationId="{B412F319-25C3-4572-B6EB-5E7102EDCEB2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6" creationId="{04AFB0ED-6397-4668-B872-9CA2E0CA40D0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7" creationId="{A00D7672-307C-4DD7-B62F-DA1397402E89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8" creationId="{9032FFCD-6AEE-41A5-AF7F-E713113F9016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39" creationId="{3919F2B2-5344-4308-8116-F243AC7174AA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0" creationId="{1A2E7FFB-A817-45EE-9CFB-EE86594FA90E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1" creationId="{53A218E1-F4D7-4344-89CC-B11EA1B082E7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2" creationId="{C9127E5A-FF21-4FC0-B04E-BCFD0BE21B5D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3" creationId="{9E983431-08D5-4104-8C02-8893B532C03E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5" creationId="{C8748310-2948-4C7F-8B59-43AC40DB1872}"/>
          </ac:spMkLst>
        </pc:spChg>
        <pc:spChg chg="add mod">
          <ac:chgData name="Al Brooks" userId="34fc579134f071c1" providerId="LiveId" clId="{4351E7AB-C66E-497C-BA1A-C4F87C0EA050}" dt="2021-02-19T22:46:21.857" v="2703"/>
          <ac:spMkLst>
            <pc:docMk/>
            <pc:sldMk cId="3540521932" sldId="6988"/>
            <ac:spMk id="146" creationId="{FF175FCA-A884-4779-A3BC-68CBE8953C57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7" creationId="{013FA5C2-8B76-414A-8D5F-D9F5597AFFF3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8" creationId="{1FB869E3-1287-4B7C-8C26-00D72B8B782C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49" creationId="{2C8FD998-1B30-438F-BC4D-822B6080D0F7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54" creationId="{AD3D4E36-BE95-4F81-9590-3AA7E40ACA12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55" creationId="{F6EEC6A1-4208-4392-B959-176EED6DE626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156" creationId="{7E357438-37ED-4B61-959C-46DFD6A208F2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178" creationId="{58AD4589-C940-4B3A-B426-E89BB9859B64}"/>
          </ac:spMkLst>
        </pc:spChg>
        <pc:spChg chg="del mod">
          <ac:chgData name="Al Brooks" userId="34fc579134f071c1" providerId="LiveId" clId="{4351E7AB-C66E-497C-BA1A-C4F87C0EA050}" dt="2021-02-19T22:45:19.942" v="2684" actId="478"/>
          <ac:spMkLst>
            <pc:docMk/>
            <pc:sldMk cId="3540521932" sldId="6988"/>
            <ac:spMk id="213" creationId="{893D3384-1EBA-4C4E-B29F-71762FC08184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19T22:45:29.559" v="2687" actId="478"/>
          <ac:spMkLst>
            <pc:docMk/>
            <pc:sldMk cId="3540521932" sldId="6988"/>
            <ac:spMk id="232" creationId="{819AFA96-EEDE-4161-BAAB-3CEFDF1596C7}"/>
          </ac:spMkLst>
        </pc:spChg>
        <pc:picChg chg="del mod modCrop">
          <ac:chgData name="Al Brooks" userId="34fc579134f071c1" providerId="LiveId" clId="{4351E7AB-C66E-497C-BA1A-C4F87C0EA050}" dt="2021-02-19T22:45:14.378" v="2683" actId="21"/>
          <ac:picMkLst>
            <pc:docMk/>
            <pc:sldMk cId="3540521932" sldId="6988"/>
            <ac:picMk id="4" creationId="{9F40E2F4-A878-4647-9827-F7125D676664}"/>
          </ac:picMkLst>
        </pc:picChg>
        <pc:picChg chg="add mod">
          <ac:chgData name="Al Brooks" userId="34fc579134f071c1" providerId="LiveId" clId="{4351E7AB-C66E-497C-BA1A-C4F87C0EA050}" dt="2021-02-19T22:45:21.891" v="2685"/>
          <ac:picMkLst>
            <pc:docMk/>
            <pc:sldMk cId="3540521932" sldId="6988"/>
            <ac:picMk id="144" creationId="{B216DB80-66E9-4087-A672-2206B2F3FAB7}"/>
          </ac:picMkLst>
        </pc:pic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84" creationId="{56D49874-88C1-41E9-B02A-C89471A975AA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86" creationId="{7DB03E05-E9C6-4387-B381-8DD68CC6D9E4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88" creationId="{FA343482-E7DB-4C0A-8D5F-052316DCA326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90" creationId="{AEF471B3-7166-4561-9077-2311D494F083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92" creationId="{68C19549-BFBD-4802-AF3C-6565ADF27577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94" creationId="{20C62BD3-9827-46F7-A968-0F92E6785471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96" creationId="{AA434583-F380-473D-8D80-9DB9B1EC751F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98" creationId="{14056745-ABAD-4385-AC62-D99AC6B2E2EF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100" creationId="{299BB44D-96B7-4A56-BF4B-E8A7000E56D0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102" creationId="{047ED1DE-72D1-4B38-9290-10184663B917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104" creationId="{3386D2E3-BF16-430B-B698-3CF07FE3E477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157" creationId="{87417C83-BFD6-47A7-8AE1-270080DDB413}"/>
          </ac:cxnSpMkLst>
        </pc:cxnChg>
        <pc:cxnChg chg="del mod">
          <ac:chgData name="Al Brooks" userId="34fc579134f071c1" providerId="LiveId" clId="{4351E7AB-C66E-497C-BA1A-C4F87C0EA050}" dt="2021-02-19T22:45:19.942" v="2684" actId="478"/>
          <ac:cxnSpMkLst>
            <pc:docMk/>
            <pc:sldMk cId="3540521932" sldId="6988"/>
            <ac:cxnSpMk id="163" creationId="{16DD730B-A953-4F53-8CE6-4A31719D3D2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19T22:45:29.559" v="2687" actId="478"/>
          <ac:cxnSpMkLst>
            <pc:docMk/>
            <pc:sldMk cId="3540521932" sldId="698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4T19:24:07.295" v="13850" actId="47"/>
        <pc:sldMkLst>
          <pc:docMk/>
          <pc:sldMk cId="1860763211" sldId="6989"/>
        </pc:sldMkLst>
        <pc:spChg chg="mod">
          <ac:chgData name="Al Brooks" userId="34fc579134f071c1" providerId="LiveId" clId="{4351E7AB-C66E-497C-BA1A-C4F87C0EA050}" dt="2021-02-23T16:05:53.801" v="8330" actId="6549"/>
          <ac:spMkLst>
            <pc:docMk/>
            <pc:sldMk cId="1860763211" sldId="6989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3T00:00:11.771" v="6390" actId="20577"/>
          <ac:spMkLst>
            <pc:docMk/>
            <pc:sldMk cId="1860763211" sldId="6989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23T21:27:39.740" v="10697" actId="1076"/>
          <ac:spMkLst>
            <pc:docMk/>
            <pc:sldMk cId="1860763211" sldId="6989"/>
            <ac:spMk id="99" creationId="{BC3AFDD1-F8F5-49DE-9EF3-077E0DAF2E80}"/>
          </ac:spMkLst>
        </pc:spChg>
        <pc:spChg chg="add mod">
          <ac:chgData name="Al Brooks" userId="34fc579134f071c1" providerId="LiveId" clId="{4351E7AB-C66E-497C-BA1A-C4F87C0EA050}" dt="2021-02-23T21:27:42.628" v="10698" actId="1076"/>
          <ac:spMkLst>
            <pc:docMk/>
            <pc:sldMk cId="1860763211" sldId="6989"/>
            <ac:spMk id="100" creationId="{762A7358-8D1A-4A19-88B0-F356C6B8CF7C}"/>
          </ac:spMkLst>
        </pc:spChg>
        <pc:spChg chg="add mod">
          <ac:chgData name="Al Brooks" userId="34fc579134f071c1" providerId="LiveId" clId="{4351E7AB-C66E-497C-BA1A-C4F87C0EA050}" dt="2021-02-23T21:27:45.793" v="10699" actId="1076"/>
          <ac:spMkLst>
            <pc:docMk/>
            <pc:sldMk cId="1860763211" sldId="6989"/>
            <ac:spMk id="101" creationId="{D11681BA-693C-4395-8D95-9B7E9B7E67D9}"/>
          </ac:spMkLst>
        </pc:spChg>
        <pc:spChg chg="add mod">
          <ac:chgData name="Al Brooks" userId="34fc579134f071c1" providerId="LiveId" clId="{4351E7AB-C66E-497C-BA1A-C4F87C0EA050}" dt="2021-02-23T21:28:57.506" v="10716" actId="1076"/>
          <ac:spMkLst>
            <pc:docMk/>
            <pc:sldMk cId="1860763211" sldId="6989"/>
            <ac:spMk id="102" creationId="{01064FD4-4922-451F-A9E1-B3BE62F99707}"/>
          </ac:spMkLst>
        </pc:spChg>
        <pc:spChg chg="add mod">
          <ac:chgData name="Al Brooks" userId="34fc579134f071c1" providerId="LiveId" clId="{4351E7AB-C66E-497C-BA1A-C4F87C0EA050}" dt="2021-02-23T21:29:00.558" v="10717" actId="1076"/>
          <ac:spMkLst>
            <pc:docMk/>
            <pc:sldMk cId="1860763211" sldId="6989"/>
            <ac:spMk id="103" creationId="{F6D4CABE-323D-40A8-BAC1-31506A0F6A92}"/>
          </ac:spMkLst>
        </pc:spChg>
        <pc:spChg chg="add mod">
          <ac:chgData name="Al Brooks" userId="34fc579134f071c1" providerId="LiveId" clId="{4351E7AB-C66E-497C-BA1A-C4F87C0EA050}" dt="2021-02-23T21:29:05.167" v="10719" actId="1076"/>
          <ac:spMkLst>
            <pc:docMk/>
            <pc:sldMk cId="1860763211" sldId="6989"/>
            <ac:spMk id="104" creationId="{4CCF7FEE-2D9E-487D-A063-8833392FB3BB}"/>
          </ac:spMkLst>
        </pc:spChg>
        <pc:spChg chg="add mod">
          <ac:chgData name="Al Brooks" userId="34fc579134f071c1" providerId="LiveId" clId="{4351E7AB-C66E-497C-BA1A-C4F87C0EA050}" dt="2021-02-23T21:29:07.553" v="10720" actId="1076"/>
          <ac:spMkLst>
            <pc:docMk/>
            <pc:sldMk cId="1860763211" sldId="6989"/>
            <ac:spMk id="105" creationId="{EEAE77DA-9C51-42C4-BDA2-164435C3AF71}"/>
          </ac:spMkLst>
        </pc:spChg>
        <pc:spChg chg="add mod">
          <ac:chgData name="Al Brooks" userId="34fc579134f071c1" providerId="LiveId" clId="{4351E7AB-C66E-497C-BA1A-C4F87C0EA050}" dt="2021-02-23T21:29:10.297" v="10721" actId="1076"/>
          <ac:spMkLst>
            <pc:docMk/>
            <pc:sldMk cId="1860763211" sldId="6989"/>
            <ac:spMk id="106" creationId="{5E45DF00-BAAE-41E2-B666-26ECC3067C21}"/>
          </ac:spMkLst>
        </pc:spChg>
        <pc:spChg chg="add mod">
          <ac:chgData name="Al Brooks" userId="34fc579134f071c1" providerId="LiveId" clId="{4351E7AB-C66E-497C-BA1A-C4F87C0EA050}" dt="2021-02-23T21:29:14.956" v="10723" actId="1076"/>
          <ac:spMkLst>
            <pc:docMk/>
            <pc:sldMk cId="1860763211" sldId="6989"/>
            <ac:spMk id="107" creationId="{C68CAF68-75D9-4637-9E42-0F03B44CDBA6}"/>
          </ac:spMkLst>
        </pc:spChg>
        <pc:spChg chg="add mod">
          <ac:chgData name="Al Brooks" userId="34fc579134f071c1" providerId="LiveId" clId="{4351E7AB-C66E-497C-BA1A-C4F87C0EA050}" dt="2021-02-23T21:29:24.553" v="10725" actId="1076"/>
          <ac:spMkLst>
            <pc:docMk/>
            <pc:sldMk cId="1860763211" sldId="6989"/>
            <ac:spMk id="108" creationId="{8A5B5A45-6B64-40BA-855B-CE765DF3C459}"/>
          </ac:spMkLst>
        </pc:spChg>
        <pc:spChg chg="add mod">
          <ac:chgData name="Al Brooks" userId="34fc579134f071c1" providerId="LiveId" clId="{4351E7AB-C66E-497C-BA1A-C4F87C0EA050}" dt="2021-02-23T21:29:28.564" v="10726" actId="1076"/>
          <ac:spMkLst>
            <pc:docMk/>
            <pc:sldMk cId="1860763211" sldId="6989"/>
            <ac:spMk id="109" creationId="{22CECFC1-882A-4C83-8E2F-27CA2761BDF2}"/>
          </ac:spMkLst>
        </pc:spChg>
        <pc:spChg chg="add mod">
          <ac:chgData name="Al Brooks" userId="34fc579134f071c1" providerId="LiveId" clId="{4351E7AB-C66E-497C-BA1A-C4F87C0EA050}" dt="2021-02-23T21:32:45.962" v="10764" actId="1076"/>
          <ac:spMkLst>
            <pc:docMk/>
            <pc:sldMk cId="1860763211" sldId="6989"/>
            <ac:spMk id="110" creationId="{BFDF52CB-942E-4772-BA18-51CD4F47EC63}"/>
          </ac:spMkLst>
        </pc:spChg>
        <pc:spChg chg="add mod">
          <ac:chgData name="Al Brooks" userId="34fc579134f071c1" providerId="LiveId" clId="{4351E7AB-C66E-497C-BA1A-C4F87C0EA050}" dt="2021-02-23T21:32:49.780" v="10765" actId="1076"/>
          <ac:spMkLst>
            <pc:docMk/>
            <pc:sldMk cId="1860763211" sldId="6989"/>
            <ac:spMk id="111" creationId="{8D0B463D-1252-4E68-B028-6FB42C8BA6DC}"/>
          </ac:spMkLst>
        </pc:spChg>
        <pc:spChg chg="add mod">
          <ac:chgData name="Al Brooks" userId="34fc579134f071c1" providerId="LiveId" clId="{4351E7AB-C66E-497C-BA1A-C4F87C0EA050}" dt="2021-02-23T21:32:54.943" v="10767" actId="1076"/>
          <ac:spMkLst>
            <pc:docMk/>
            <pc:sldMk cId="1860763211" sldId="6989"/>
            <ac:spMk id="112" creationId="{DF184A2D-0774-4996-AEDB-E71DB2F8E71D}"/>
          </ac:spMkLst>
        </pc:spChg>
        <pc:spChg chg="add mod">
          <ac:chgData name="Al Brooks" userId="34fc579134f071c1" providerId="LiveId" clId="{4351E7AB-C66E-497C-BA1A-C4F87C0EA050}" dt="2021-02-23T21:26:26.770" v="10672" actId="571"/>
          <ac:spMkLst>
            <pc:docMk/>
            <pc:sldMk cId="1860763211" sldId="6989"/>
            <ac:spMk id="113" creationId="{F3B539FF-95E4-4CD0-96B7-56512553C140}"/>
          </ac:spMkLst>
        </pc:spChg>
        <pc:spChg chg="add mod">
          <ac:chgData name="Al Brooks" userId="34fc579134f071c1" providerId="LiveId" clId="{4351E7AB-C66E-497C-BA1A-C4F87C0EA050}" dt="2021-02-23T21:28:21.746" v="10706" actId="1076"/>
          <ac:spMkLst>
            <pc:docMk/>
            <pc:sldMk cId="1860763211" sldId="6989"/>
            <ac:spMk id="114" creationId="{98C3F7BA-3370-48FF-996D-0B78C58C022F}"/>
          </ac:spMkLst>
        </pc:spChg>
        <pc:spChg chg="add mod">
          <ac:chgData name="Al Brooks" userId="34fc579134f071c1" providerId="LiveId" clId="{4351E7AB-C66E-497C-BA1A-C4F87C0EA050}" dt="2021-02-23T21:28:24.731" v="10707" actId="1076"/>
          <ac:spMkLst>
            <pc:docMk/>
            <pc:sldMk cId="1860763211" sldId="6989"/>
            <ac:spMk id="115" creationId="{6A8A7C24-8CAB-4231-8150-B3B1A812A555}"/>
          </ac:spMkLst>
        </pc:spChg>
        <pc:spChg chg="add mod">
          <ac:chgData name="Al Brooks" userId="34fc579134f071c1" providerId="LiveId" clId="{4351E7AB-C66E-497C-BA1A-C4F87C0EA050}" dt="2021-02-23T21:28:36.180" v="10711" actId="1076"/>
          <ac:spMkLst>
            <pc:docMk/>
            <pc:sldMk cId="1860763211" sldId="6989"/>
            <ac:spMk id="116" creationId="{3DCD64AC-AB48-46A4-A844-407F4EA13762}"/>
          </ac:spMkLst>
        </pc:spChg>
        <pc:spChg chg="add mod">
          <ac:chgData name="Al Brooks" userId="34fc579134f071c1" providerId="LiveId" clId="{4351E7AB-C66E-497C-BA1A-C4F87C0EA050}" dt="2021-02-23T21:28:41.015" v="10712" actId="1076"/>
          <ac:spMkLst>
            <pc:docMk/>
            <pc:sldMk cId="1860763211" sldId="6989"/>
            <ac:spMk id="117" creationId="{680C651F-4632-48A9-89B8-C4A46F001E8B}"/>
          </ac:spMkLst>
        </pc:spChg>
        <pc:spChg chg="add mod">
          <ac:chgData name="Al Brooks" userId="34fc579134f071c1" providerId="LiveId" clId="{4351E7AB-C66E-497C-BA1A-C4F87C0EA050}" dt="2021-02-23T21:28:43.746" v="10713" actId="1076"/>
          <ac:spMkLst>
            <pc:docMk/>
            <pc:sldMk cId="1860763211" sldId="6989"/>
            <ac:spMk id="118" creationId="{63F86839-637A-46DF-871C-811BF8D81D1A}"/>
          </ac:spMkLst>
        </pc:spChg>
        <pc:spChg chg="add del mod">
          <ac:chgData name="Al Brooks" userId="34fc579134f071c1" providerId="LiveId" clId="{4351E7AB-C66E-497C-BA1A-C4F87C0EA050}" dt="2021-02-23T21:28:53.649" v="10715" actId="478"/>
          <ac:spMkLst>
            <pc:docMk/>
            <pc:sldMk cId="1860763211" sldId="6989"/>
            <ac:spMk id="119" creationId="{C61922FB-0C2E-4984-8F8C-F6FB961B0756}"/>
          </ac:spMkLst>
        </pc:spChg>
        <pc:spChg chg="add mod">
          <ac:chgData name="Al Brooks" userId="34fc579134f071c1" providerId="LiveId" clId="{4351E7AB-C66E-497C-BA1A-C4F87C0EA050}" dt="2021-02-23T21:29:46.175" v="10730" actId="1076"/>
          <ac:spMkLst>
            <pc:docMk/>
            <pc:sldMk cId="1860763211" sldId="6989"/>
            <ac:spMk id="120" creationId="{BA5A55AB-ADD9-4DF9-A648-4048B69D7771}"/>
          </ac:spMkLst>
        </pc:spChg>
        <pc:spChg chg="add mod">
          <ac:chgData name="Al Brooks" userId="34fc579134f071c1" providerId="LiveId" clId="{4351E7AB-C66E-497C-BA1A-C4F87C0EA050}" dt="2021-02-23T21:31:14.909" v="10741" actId="1076"/>
          <ac:spMkLst>
            <pc:docMk/>
            <pc:sldMk cId="1860763211" sldId="6989"/>
            <ac:spMk id="121" creationId="{93BDC22D-5737-48EF-9BC5-5643CEC0D231}"/>
          </ac:spMkLst>
        </pc:spChg>
        <pc:spChg chg="add mod">
          <ac:chgData name="Al Brooks" userId="34fc579134f071c1" providerId="LiveId" clId="{4351E7AB-C66E-497C-BA1A-C4F87C0EA050}" dt="2021-02-23T21:31:29.823" v="10744" actId="1076"/>
          <ac:spMkLst>
            <pc:docMk/>
            <pc:sldMk cId="1860763211" sldId="6989"/>
            <ac:spMk id="122" creationId="{865398B5-169C-4956-9628-41272E18A8EB}"/>
          </ac:spMkLst>
        </pc:spChg>
        <pc:spChg chg="add mod">
          <ac:chgData name="Al Brooks" userId="34fc579134f071c1" providerId="LiveId" clId="{4351E7AB-C66E-497C-BA1A-C4F87C0EA050}" dt="2021-02-23T21:31:35.123" v="10745" actId="1076"/>
          <ac:spMkLst>
            <pc:docMk/>
            <pc:sldMk cId="1860763211" sldId="6989"/>
            <ac:spMk id="123" creationId="{87A32197-D86E-4A9B-BCDD-31B99D23E06A}"/>
          </ac:spMkLst>
        </pc:spChg>
        <pc:spChg chg="add mod">
          <ac:chgData name="Al Brooks" userId="34fc579134f071c1" providerId="LiveId" clId="{4351E7AB-C66E-497C-BA1A-C4F87C0EA050}" dt="2021-02-23T21:31:38.506" v="10746" actId="1076"/>
          <ac:spMkLst>
            <pc:docMk/>
            <pc:sldMk cId="1860763211" sldId="6989"/>
            <ac:spMk id="124" creationId="{2D912DBB-F10F-4F1E-8409-12DE0D193790}"/>
          </ac:spMkLst>
        </pc:spChg>
        <pc:spChg chg="add mod">
          <ac:chgData name="Al Brooks" userId="34fc579134f071c1" providerId="LiveId" clId="{4351E7AB-C66E-497C-BA1A-C4F87C0EA050}" dt="2021-02-23T21:31:44.956" v="10748" actId="1076"/>
          <ac:spMkLst>
            <pc:docMk/>
            <pc:sldMk cId="1860763211" sldId="6989"/>
            <ac:spMk id="125" creationId="{40524FAC-BF51-471A-8479-C06BF255ED55}"/>
          </ac:spMkLst>
        </pc:spChg>
        <pc:spChg chg="add mod">
          <ac:chgData name="Al Brooks" userId="34fc579134f071c1" providerId="LiveId" clId="{4351E7AB-C66E-497C-BA1A-C4F87C0EA050}" dt="2021-02-23T21:32:05.007" v="10750" actId="1076"/>
          <ac:spMkLst>
            <pc:docMk/>
            <pc:sldMk cId="1860763211" sldId="6989"/>
            <ac:spMk id="126" creationId="{B9AEC183-F4F5-4521-BB4E-8300E3183364}"/>
          </ac:spMkLst>
        </pc:spChg>
        <pc:spChg chg="add mod">
          <ac:chgData name="Al Brooks" userId="34fc579134f071c1" providerId="LiveId" clId="{4351E7AB-C66E-497C-BA1A-C4F87C0EA050}" dt="2021-02-23T21:32:14.776" v="10752" actId="1076"/>
          <ac:spMkLst>
            <pc:docMk/>
            <pc:sldMk cId="1860763211" sldId="6989"/>
            <ac:spMk id="127" creationId="{5B6774D4-7FDB-44F5-B40C-B69FA51780AE}"/>
          </ac:spMkLst>
        </pc:spChg>
        <pc:spChg chg="add mod">
          <ac:chgData name="Al Brooks" userId="34fc579134f071c1" providerId="LiveId" clId="{4351E7AB-C66E-497C-BA1A-C4F87C0EA050}" dt="2021-02-23T21:32:17.154" v="10753" actId="1076"/>
          <ac:spMkLst>
            <pc:docMk/>
            <pc:sldMk cId="1860763211" sldId="6989"/>
            <ac:spMk id="128" creationId="{D059F1C4-B8A9-4FB3-859B-29FFAA5921E0}"/>
          </ac:spMkLst>
        </pc:spChg>
        <pc:spChg chg="add mod">
          <ac:chgData name="Al Brooks" userId="34fc579134f071c1" providerId="LiveId" clId="{4351E7AB-C66E-497C-BA1A-C4F87C0EA050}" dt="2021-02-23T21:32:20.312" v="10754" actId="1076"/>
          <ac:spMkLst>
            <pc:docMk/>
            <pc:sldMk cId="1860763211" sldId="6989"/>
            <ac:spMk id="129" creationId="{F2BE197E-2FF5-4C1F-92BC-08C735F410CF}"/>
          </ac:spMkLst>
        </pc:spChg>
        <pc:spChg chg="add mod">
          <ac:chgData name="Al Brooks" userId="34fc579134f071c1" providerId="LiveId" clId="{4351E7AB-C66E-497C-BA1A-C4F87C0EA050}" dt="2021-02-23T21:32:26.258" v="10757" actId="1076"/>
          <ac:spMkLst>
            <pc:docMk/>
            <pc:sldMk cId="1860763211" sldId="6989"/>
            <ac:spMk id="130" creationId="{B0BA894D-6217-4DEF-8551-912A361E2F70}"/>
          </ac:spMkLst>
        </pc:spChg>
        <pc:spChg chg="add mod">
          <ac:chgData name="Al Brooks" userId="34fc579134f071c1" providerId="LiveId" clId="{4351E7AB-C66E-497C-BA1A-C4F87C0EA050}" dt="2021-02-23T21:32:29.224" v="10758" actId="1076"/>
          <ac:spMkLst>
            <pc:docMk/>
            <pc:sldMk cId="1860763211" sldId="6989"/>
            <ac:spMk id="131" creationId="{54501A00-EB7F-423B-8519-35BF554207D3}"/>
          </ac:spMkLst>
        </pc:spChg>
        <pc:spChg chg="add mod">
          <ac:chgData name="Al Brooks" userId="34fc579134f071c1" providerId="LiveId" clId="{4351E7AB-C66E-497C-BA1A-C4F87C0EA050}" dt="2021-02-23T21:32:31.301" v="10759" actId="1076"/>
          <ac:spMkLst>
            <pc:docMk/>
            <pc:sldMk cId="1860763211" sldId="6989"/>
            <ac:spMk id="132" creationId="{CB1BADAD-E75A-47E7-814F-4FD4A0238FF0}"/>
          </ac:spMkLst>
        </pc:spChg>
        <pc:spChg chg="add mod">
          <ac:chgData name="Al Brooks" userId="34fc579134f071c1" providerId="LiveId" clId="{4351E7AB-C66E-497C-BA1A-C4F87C0EA050}" dt="2021-02-23T21:32:33.820" v="10760" actId="1076"/>
          <ac:spMkLst>
            <pc:docMk/>
            <pc:sldMk cId="1860763211" sldId="6989"/>
            <ac:spMk id="133" creationId="{1DCEEAD1-13CE-4E7C-B2FB-A5B4583B013A}"/>
          </ac:spMkLst>
        </pc:spChg>
        <pc:spChg chg="add mod">
          <ac:chgData name="Al Brooks" userId="34fc579134f071c1" providerId="LiveId" clId="{4351E7AB-C66E-497C-BA1A-C4F87C0EA050}" dt="2021-02-23T21:32:36.597" v="10761" actId="1076"/>
          <ac:spMkLst>
            <pc:docMk/>
            <pc:sldMk cId="1860763211" sldId="6989"/>
            <ac:spMk id="134" creationId="{D601DB4B-492B-40DE-B460-5A7DA9D04A7B}"/>
          </ac:spMkLst>
        </pc:spChg>
        <pc:spChg chg="add mod">
          <ac:chgData name="Al Brooks" userId="34fc579134f071c1" providerId="LiveId" clId="{4351E7AB-C66E-497C-BA1A-C4F87C0EA050}" dt="2021-02-23T21:29:19.378" v="10724" actId="571"/>
          <ac:spMkLst>
            <pc:docMk/>
            <pc:sldMk cId="1860763211" sldId="6989"/>
            <ac:spMk id="138" creationId="{7F494FE4-A78A-4A5B-B679-585E69D65FEA}"/>
          </ac:spMkLst>
        </pc:spChg>
        <pc:spChg chg="add mod">
          <ac:chgData name="Al Brooks" userId="34fc579134f071c1" providerId="LiveId" clId="{4351E7AB-C66E-497C-BA1A-C4F87C0EA050}" dt="2021-02-23T21:29:52.320" v="10731" actId="571"/>
          <ac:spMkLst>
            <pc:docMk/>
            <pc:sldMk cId="1860763211" sldId="6989"/>
            <ac:spMk id="140" creationId="{31DCB194-D835-4C48-B3C2-3D6C75C89713}"/>
          </ac:spMkLst>
        </pc:spChg>
        <pc:spChg chg="add mod">
          <ac:chgData name="Al Brooks" userId="34fc579134f071c1" providerId="LiveId" clId="{4351E7AB-C66E-497C-BA1A-C4F87C0EA050}" dt="2021-02-23T21:30:17.194" v="10732" actId="571"/>
          <ac:spMkLst>
            <pc:docMk/>
            <pc:sldMk cId="1860763211" sldId="6989"/>
            <ac:spMk id="141" creationId="{F09C8A88-160C-4D51-A2F1-8005E0961184}"/>
          </ac:spMkLst>
        </pc:spChg>
        <pc:spChg chg="add mod">
          <ac:chgData name="Al Brooks" userId="34fc579134f071c1" providerId="LiveId" clId="{4351E7AB-C66E-497C-BA1A-C4F87C0EA050}" dt="2021-02-23T21:31:51.207" v="10749" actId="571"/>
          <ac:spMkLst>
            <pc:docMk/>
            <pc:sldMk cId="1860763211" sldId="6989"/>
            <ac:spMk id="143" creationId="{4909ED6D-E5E4-4018-8AA5-BC1D65F1497F}"/>
          </ac:spMkLst>
        </pc:spChg>
        <pc:spChg chg="add mod">
          <ac:chgData name="Al Brooks" userId="34fc579134f071c1" providerId="LiveId" clId="{4351E7AB-C66E-497C-BA1A-C4F87C0EA050}" dt="2021-02-23T21:32:08.059" v="10751" actId="571"/>
          <ac:spMkLst>
            <pc:docMk/>
            <pc:sldMk cId="1860763211" sldId="6989"/>
            <ac:spMk id="144" creationId="{895EAF0A-1F20-4FD5-A23E-7A3CE4752CEA}"/>
          </ac:spMkLst>
        </pc:spChg>
        <pc:spChg chg="add del mod">
          <ac:chgData name="Al Brooks" userId="34fc579134f071c1" providerId="LiveId" clId="{4351E7AB-C66E-497C-BA1A-C4F87C0EA050}" dt="2021-02-23T21:32:41.832" v="10763" actId="478"/>
          <ac:spMkLst>
            <pc:docMk/>
            <pc:sldMk cId="1860763211" sldId="6989"/>
            <ac:spMk id="145" creationId="{D38EF2DB-579D-4C27-B273-54236BB3AC04}"/>
          </ac:spMkLst>
        </pc:spChg>
        <pc:spChg chg="add mod">
          <ac:chgData name="Al Brooks" userId="34fc579134f071c1" providerId="LiveId" clId="{4351E7AB-C66E-497C-BA1A-C4F87C0EA050}" dt="2021-02-23T21:33:22.290" v="10774" actId="14100"/>
          <ac:spMkLst>
            <pc:docMk/>
            <pc:sldMk cId="1860763211" sldId="6989"/>
            <ac:spMk id="146" creationId="{5C919562-61BA-4E69-95AE-625B39181DCE}"/>
          </ac:spMkLst>
        </pc:spChg>
        <pc:spChg chg="add del mod">
          <ac:chgData name="Al Brooks" userId="34fc579134f071c1" providerId="LiveId" clId="{4351E7AB-C66E-497C-BA1A-C4F87C0EA050}" dt="2021-02-23T21:34:08.885" v="10777" actId="478"/>
          <ac:spMkLst>
            <pc:docMk/>
            <pc:sldMk cId="1860763211" sldId="6989"/>
            <ac:spMk id="147" creationId="{DBD02007-44B0-4786-8DD6-BC59B827A5D2}"/>
          </ac:spMkLst>
        </pc:spChg>
        <pc:spChg chg="add mod">
          <ac:chgData name="Al Brooks" userId="34fc579134f071c1" providerId="LiveId" clId="{4351E7AB-C66E-497C-BA1A-C4F87C0EA050}" dt="2021-02-23T21:34:36.532" v="10782" actId="14100"/>
          <ac:spMkLst>
            <pc:docMk/>
            <pc:sldMk cId="1860763211" sldId="6989"/>
            <ac:spMk id="148" creationId="{65DC9E4F-94C2-4C68-94A4-D34E2A0B93FC}"/>
          </ac:spMkLst>
        </pc:spChg>
        <pc:spChg chg="add del mod">
          <ac:chgData name="Al Brooks" userId="34fc579134f071c1" providerId="LiveId" clId="{4351E7AB-C66E-497C-BA1A-C4F87C0EA050}" dt="2021-02-23T23:01:06.769" v="11871" actId="478"/>
          <ac:spMkLst>
            <pc:docMk/>
            <pc:sldMk cId="1860763211" sldId="6989"/>
            <ac:spMk id="149" creationId="{67C620B8-2D9E-418D-B835-756679DFE516}"/>
          </ac:spMkLst>
        </pc:spChg>
        <pc:spChg chg="add mod">
          <ac:chgData name="Al Brooks" userId="34fc579134f071c1" providerId="LiveId" clId="{4351E7AB-C66E-497C-BA1A-C4F87C0EA050}" dt="2021-02-23T21:35:23.737" v="10825" actId="1076"/>
          <ac:spMkLst>
            <pc:docMk/>
            <pc:sldMk cId="1860763211" sldId="6989"/>
            <ac:spMk id="150" creationId="{D35873D6-87E8-4D5A-99CE-8E8EA3749442}"/>
          </ac:spMkLst>
        </pc:spChg>
        <pc:spChg chg="add mod">
          <ac:chgData name="Al Brooks" userId="34fc579134f071c1" providerId="LiveId" clId="{4351E7AB-C66E-497C-BA1A-C4F87C0EA050}" dt="2021-02-23T21:36:04.180" v="10852" actId="1076"/>
          <ac:spMkLst>
            <pc:docMk/>
            <pc:sldMk cId="1860763211" sldId="6989"/>
            <ac:spMk id="152" creationId="{8669FBF7-C82A-4F72-91E3-BAA75C77EAA2}"/>
          </ac:spMkLst>
        </pc:spChg>
        <pc:spChg chg="add mod">
          <ac:chgData name="Al Brooks" userId="34fc579134f071c1" providerId="LiveId" clId="{4351E7AB-C66E-497C-BA1A-C4F87C0EA050}" dt="2021-02-23T21:36:34.378" v="10865" actId="1076"/>
          <ac:spMkLst>
            <pc:docMk/>
            <pc:sldMk cId="1860763211" sldId="6989"/>
            <ac:spMk id="154" creationId="{04D05535-4507-40E4-B675-D4BFEEAC30A9}"/>
          </ac:spMkLst>
        </pc:spChg>
        <pc:spChg chg="add mod">
          <ac:chgData name="Al Brooks" userId="34fc579134f071c1" providerId="LiveId" clId="{4351E7AB-C66E-497C-BA1A-C4F87C0EA050}" dt="2021-02-23T21:37:21.013" v="10902" actId="108"/>
          <ac:spMkLst>
            <pc:docMk/>
            <pc:sldMk cId="1860763211" sldId="6989"/>
            <ac:spMk id="155" creationId="{61A078D5-84C3-49CC-9EF4-09708BF77429}"/>
          </ac:spMkLst>
        </pc:spChg>
        <pc:spChg chg="add mod">
          <ac:chgData name="Al Brooks" userId="34fc579134f071c1" providerId="LiveId" clId="{4351E7AB-C66E-497C-BA1A-C4F87C0EA050}" dt="2021-02-23T21:37:31.443" v="10911" actId="20577"/>
          <ac:spMkLst>
            <pc:docMk/>
            <pc:sldMk cId="1860763211" sldId="6989"/>
            <ac:spMk id="156" creationId="{6168067E-337E-4EA2-9168-5B53E46D0151}"/>
          </ac:spMkLst>
        </pc:spChg>
        <pc:spChg chg="add mod">
          <ac:chgData name="Al Brooks" userId="34fc579134f071c1" providerId="LiveId" clId="{4351E7AB-C66E-497C-BA1A-C4F87C0EA050}" dt="2021-02-23T21:37:52.253" v="10928" actId="1076"/>
          <ac:spMkLst>
            <pc:docMk/>
            <pc:sldMk cId="1860763211" sldId="6989"/>
            <ac:spMk id="157" creationId="{150AA29E-CECF-4F9D-B6BE-C9365339C53C}"/>
          </ac:spMkLst>
        </pc:spChg>
        <pc:spChg chg="mod">
          <ac:chgData name="Al Brooks" userId="34fc579134f071c1" providerId="LiveId" clId="{4351E7AB-C66E-497C-BA1A-C4F87C0EA050}" dt="2021-02-23T21:34:56.400" v="10785" actId="1076"/>
          <ac:spMkLst>
            <pc:docMk/>
            <pc:sldMk cId="1860763211" sldId="6989"/>
            <ac:spMk id="159" creationId="{75FC4C08-F234-475F-87AD-E38CDCAD7B7B}"/>
          </ac:spMkLst>
        </pc:spChg>
        <pc:spChg chg="mod">
          <ac:chgData name="Al Brooks" userId="34fc579134f071c1" providerId="LiveId" clId="{4351E7AB-C66E-497C-BA1A-C4F87C0EA050}" dt="2021-02-23T21:34:58.494" v="10786" actId="1076"/>
          <ac:spMkLst>
            <pc:docMk/>
            <pc:sldMk cId="1860763211" sldId="6989"/>
            <ac:spMk id="171" creationId="{05488AF1-DE14-4EDE-AF19-65F70D399052}"/>
          </ac:spMkLst>
        </pc:spChg>
        <pc:picChg chg="add mod">
          <ac:chgData name="Al Brooks" userId="34fc579134f071c1" providerId="LiveId" clId="{4351E7AB-C66E-497C-BA1A-C4F87C0EA050}" dt="2021-02-23T21:36:30.788" v="10864" actId="1076"/>
          <ac:picMkLst>
            <pc:docMk/>
            <pc:sldMk cId="1860763211" sldId="6989"/>
            <ac:picMk id="4" creationId="{2F1B24CC-880A-4D25-B86D-FFA789D3AFA1}"/>
          </ac:picMkLst>
        </pc:picChg>
        <pc:cxnChg chg="add mod">
          <ac:chgData name="Al Brooks" userId="34fc579134f071c1" providerId="LiveId" clId="{4351E7AB-C66E-497C-BA1A-C4F87C0EA050}" dt="2021-02-23T21:28:33.323" v="10710" actId="14100"/>
          <ac:cxnSpMkLst>
            <pc:docMk/>
            <pc:sldMk cId="1860763211" sldId="6989"/>
            <ac:cxnSpMk id="82" creationId="{C12338F8-EF8E-46F2-8D37-A2E583A878AB}"/>
          </ac:cxnSpMkLst>
        </pc:cxnChg>
        <pc:cxnChg chg="add mod">
          <ac:chgData name="Al Brooks" userId="34fc579134f071c1" providerId="LiveId" clId="{4351E7AB-C66E-497C-BA1A-C4F87C0EA050}" dt="2021-02-23T21:29:41.715" v="10728" actId="14100"/>
          <ac:cxnSpMkLst>
            <pc:docMk/>
            <pc:sldMk cId="1860763211" sldId="6989"/>
            <ac:cxnSpMk id="84" creationId="{54E1CAB1-5783-4B17-A4BD-844E90A1F682}"/>
          </ac:cxnSpMkLst>
        </pc:cxnChg>
        <pc:cxnChg chg="add mod">
          <ac:chgData name="Al Brooks" userId="34fc579134f071c1" providerId="LiveId" clId="{4351E7AB-C66E-497C-BA1A-C4F87C0EA050}" dt="2021-02-23T21:30:35.615" v="10736" actId="1076"/>
          <ac:cxnSpMkLst>
            <pc:docMk/>
            <pc:sldMk cId="1860763211" sldId="6989"/>
            <ac:cxnSpMk id="86" creationId="{4308674C-3AE8-4CB3-A19E-950D0FBF7DC7}"/>
          </ac:cxnSpMkLst>
        </pc:cxnChg>
        <pc:cxnChg chg="add mod">
          <ac:chgData name="Al Brooks" userId="34fc579134f071c1" providerId="LiveId" clId="{4351E7AB-C66E-497C-BA1A-C4F87C0EA050}" dt="2021-02-23T21:30:53.885" v="10739" actId="14100"/>
          <ac:cxnSpMkLst>
            <pc:docMk/>
            <pc:sldMk cId="1860763211" sldId="6989"/>
            <ac:cxnSpMk id="88" creationId="{F0C9472C-2AA4-47A0-8634-084009877E90}"/>
          </ac:cxnSpMkLst>
        </pc:cxnChg>
        <pc:cxnChg chg="add mod">
          <ac:chgData name="Al Brooks" userId="34fc579134f071c1" providerId="LiveId" clId="{4351E7AB-C66E-497C-BA1A-C4F87C0EA050}" dt="2021-02-23T21:25:08.925" v="10649" actId="14100"/>
          <ac:cxnSpMkLst>
            <pc:docMk/>
            <pc:sldMk cId="1860763211" sldId="6989"/>
            <ac:cxnSpMk id="90" creationId="{944EDCF9-951F-4669-929B-96F76E84FF89}"/>
          </ac:cxnSpMkLst>
        </pc:cxnChg>
        <pc:cxnChg chg="add mod">
          <ac:chgData name="Al Brooks" userId="34fc579134f071c1" providerId="LiveId" clId="{4351E7AB-C66E-497C-BA1A-C4F87C0EA050}" dt="2021-02-23T21:25:18.783" v="10651" actId="14100"/>
          <ac:cxnSpMkLst>
            <pc:docMk/>
            <pc:sldMk cId="1860763211" sldId="6989"/>
            <ac:cxnSpMk id="92" creationId="{8881FD1D-760A-4C1E-A46D-B8C110757175}"/>
          </ac:cxnSpMkLst>
        </pc:cxnChg>
        <pc:cxnChg chg="add mod">
          <ac:chgData name="Al Brooks" userId="34fc579134f071c1" providerId="LiveId" clId="{4351E7AB-C66E-497C-BA1A-C4F87C0EA050}" dt="2021-02-23T21:27:53.392" v="10701" actId="14100"/>
          <ac:cxnSpMkLst>
            <pc:docMk/>
            <pc:sldMk cId="1860763211" sldId="6989"/>
            <ac:cxnSpMk id="94" creationId="{E5A6AD16-A785-41BF-9C93-526CB714289D}"/>
          </ac:cxnSpMkLst>
        </pc:cxnChg>
        <pc:cxnChg chg="add del mod">
          <ac:chgData name="Al Brooks" userId="34fc579134f071c1" providerId="LiveId" clId="{4351E7AB-C66E-497C-BA1A-C4F87C0EA050}" dt="2021-02-23T21:27:58.589" v="10703" actId="478"/>
          <ac:cxnSpMkLst>
            <pc:docMk/>
            <pc:sldMk cId="1860763211" sldId="6989"/>
            <ac:cxnSpMk id="96" creationId="{F5C6D1B3-6C41-48F6-873A-05FD11D09EC1}"/>
          </ac:cxnSpMkLst>
        </pc:cxnChg>
        <pc:cxnChg chg="add mod">
          <ac:chgData name="Al Brooks" userId="34fc579134f071c1" providerId="LiveId" clId="{4351E7AB-C66E-497C-BA1A-C4F87C0EA050}" dt="2021-02-23T21:28:07.977" v="10705" actId="1076"/>
          <ac:cxnSpMkLst>
            <pc:docMk/>
            <pc:sldMk cId="1860763211" sldId="6989"/>
            <ac:cxnSpMk id="97" creationId="{AE01E747-9DED-4D34-B37C-F166F6FA3547}"/>
          </ac:cxnSpMkLst>
        </pc:cxnChg>
        <pc:cxnChg chg="add mod">
          <ac:chgData name="Al Brooks" userId="34fc579134f071c1" providerId="LiveId" clId="{4351E7AB-C66E-497C-BA1A-C4F87C0EA050}" dt="2021-02-23T21:31:21.376" v="10742" actId="1076"/>
          <ac:cxnSpMkLst>
            <pc:docMk/>
            <pc:sldMk cId="1860763211" sldId="6989"/>
            <ac:cxnSpMk id="136" creationId="{AA6F68B0-99FD-4E03-9ECA-B01E05AF704D}"/>
          </ac:cxnSpMkLst>
        </pc:cxnChg>
        <pc:cxnChg chg="add mod">
          <ac:chgData name="Al Brooks" userId="34fc579134f071c1" providerId="LiveId" clId="{4351E7AB-C66E-497C-BA1A-C4F87C0EA050}" dt="2021-02-23T21:35:28.008" v="10826" actId="571"/>
          <ac:cxnSpMkLst>
            <pc:docMk/>
            <pc:sldMk cId="1860763211" sldId="6989"/>
            <ac:cxnSpMk id="151" creationId="{84556EAA-2416-4BAE-954A-0010EDA237C3}"/>
          </ac:cxnSpMkLst>
        </pc:cxnChg>
        <pc:cxnChg chg="add mod">
          <ac:chgData name="Al Brooks" userId="34fc579134f071c1" providerId="LiveId" clId="{4351E7AB-C66E-497C-BA1A-C4F87C0EA050}" dt="2021-02-23T21:36:08.332" v="10853" actId="571"/>
          <ac:cxnSpMkLst>
            <pc:docMk/>
            <pc:sldMk cId="1860763211" sldId="6989"/>
            <ac:cxnSpMk id="153" creationId="{EFE952BC-A19E-4E7F-AD5A-ADAD26ECE843}"/>
          </ac:cxnSpMkLst>
        </pc:cxnChg>
      </pc:sldChg>
      <pc:sldChg chg="addSp delSp modSp add del mod">
        <pc:chgData name="Al Brooks" userId="34fc579134f071c1" providerId="LiveId" clId="{4351E7AB-C66E-497C-BA1A-C4F87C0EA050}" dt="2021-02-22T23:54:03.030" v="6334" actId="2696"/>
        <pc:sldMkLst>
          <pc:docMk/>
          <pc:sldMk cId="2053072492" sldId="6989"/>
        </pc:sldMkLst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2:42:00.283" v="5624" actId="20577"/>
          <ac:spMkLst>
            <pc:docMk/>
            <pc:sldMk cId="2053072492" sldId="6989"/>
            <ac:spMk id="5" creationId="{00000000-0000-0000-0000-000000000000}"/>
          </ac:spMkLst>
        </pc:spChg>
        <pc:spChg chg="ord">
          <ac:chgData name="Al Brooks" userId="34fc579134f071c1" providerId="LiveId" clId="{4351E7AB-C66E-497C-BA1A-C4F87C0EA050}" dt="2021-02-22T22:37:08.463" v="5256" actId="167"/>
          <ac:spMkLst>
            <pc:docMk/>
            <pc:sldMk cId="2053072492" sldId="6989"/>
            <ac:spMk id="82" creationId="{99865A1D-D241-4BD5-9A20-551C52F9A982}"/>
          </ac:spMkLst>
        </pc:spChg>
        <pc:spChg chg="del">
          <ac:chgData name="Al Brooks" userId="34fc579134f071c1" providerId="LiveId" clId="{4351E7AB-C66E-497C-BA1A-C4F87C0EA050}" dt="2021-02-22T22:37:14.386" v="5258" actId="478"/>
          <ac:spMkLst>
            <pc:docMk/>
            <pc:sldMk cId="2053072492" sldId="6989"/>
            <ac:spMk id="94" creationId="{D66BB504-4C3B-4F03-937A-C9B05110968A}"/>
          </ac:spMkLst>
        </pc:spChg>
        <pc:spChg chg="del">
          <ac:chgData name="Al Brooks" userId="34fc579134f071c1" providerId="LiveId" clId="{4351E7AB-C66E-497C-BA1A-C4F87C0EA050}" dt="2021-02-22T22:37:15.069" v="5259" actId="478"/>
          <ac:spMkLst>
            <pc:docMk/>
            <pc:sldMk cId="2053072492" sldId="6989"/>
            <ac:spMk id="95" creationId="{83BAB2BF-99C4-4FE9-BE19-2F61E4400289}"/>
          </ac:spMkLst>
        </pc:spChg>
        <pc:spChg chg="add mod ord">
          <ac:chgData name="Al Brooks" userId="34fc579134f071c1" providerId="LiveId" clId="{4351E7AB-C66E-497C-BA1A-C4F87C0EA050}" dt="2021-02-22T22:37:02.439" v="5254" actId="167"/>
          <ac:spMkLst>
            <pc:docMk/>
            <pc:sldMk cId="2053072492" sldId="6989"/>
            <ac:spMk id="105" creationId="{9F15337B-D63E-42BC-93E5-1972FF91A165}"/>
          </ac:spMkLst>
        </pc:spChg>
        <pc:spChg chg="mod">
          <ac:chgData name="Al Brooks" userId="34fc579134f071c1" providerId="LiveId" clId="{4351E7AB-C66E-497C-BA1A-C4F87C0EA050}" dt="2021-02-22T22:41:46.691" v="5618" actId="1076"/>
          <ac:spMkLst>
            <pc:docMk/>
            <pc:sldMk cId="2053072492" sldId="6989"/>
            <ac:spMk id="106" creationId="{D43D12A3-C144-4588-8F26-F0ED660ADF17}"/>
          </ac:spMkLst>
        </pc:spChg>
        <pc:spChg chg="add mod ord">
          <ac:chgData name="Al Brooks" userId="34fc579134f071c1" providerId="LiveId" clId="{4351E7AB-C66E-497C-BA1A-C4F87C0EA050}" dt="2021-02-22T22:37:02.439" v="5254" actId="167"/>
          <ac:spMkLst>
            <pc:docMk/>
            <pc:sldMk cId="2053072492" sldId="6989"/>
            <ac:spMk id="112" creationId="{4845538C-4040-41FD-97B3-E5AE927413E7}"/>
          </ac:spMkLst>
        </pc:spChg>
        <pc:spChg chg="add mod">
          <ac:chgData name="Al Brooks" userId="34fc579134f071c1" providerId="LiveId" clId="{4351E7AB-C66E-497C-BA1A-C4F87C0EA050}" dt="2021-02-22T22:40:49.825" v="5555" actId="1076"/>
          <ac:spMkLst>
            <pc:docMk/>
            <pc:sldMk cId="2053072492" sldId="6989"/>
            <ac:spMk id="115" creationId="{CD0735FE-8796-41DA-97AD-8CDF76617E8B}"/>
          </ac:spMkLst>
        </pc:spChg>
        <pc:spChg chg="add mod">
          <ac:chgData name="Al Brooks" userId="34fc579134f071c1" providerId="LiveId" clId="{4351E7AB-C66E-497C-BA1A-C4F87C0EA050}" dt="2021-02-22T22:41:06.073" v="5559" actId="14100"/>
          <ac:spMkLst>
            <pc:docMk/>
            <pc:sldMk cId="2053072492" sldId="6989"/>
            <ac:spMk id="116" creationId="{EE1EC28E-6CFE-4B18-B872-FB4B3A00A371}"/>
          </ac:spMkLst>
        </pc:spChg>
        <pc:spChg chg="add mod">
          <ac:chgData name="Al Brooks" userId="34fc579134f071c1" providerId="LiveId" clId="{4351E7AB-C66E-497C-BA1A-C4F87C0EA050}" dt="2021-02-22T22:41:36.195" v="5616" actId="108"/>
          <ac:spMkLst>
            <pc:docMk/>
            <pc:sldMk cId="2053072492" sldId="6989"/>
            <ac:spMk id="117" creationId="{98A0D8CB-A401-41AB-9CA4-EBCCC244ACC6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3:53:59.993" v="6333" actId="478"/>
          <ac:spMkLst>
            <pc:docMk/>
            <pc:sldMk cId="2053072492" sldId="6989"/>
            <ac:spMk id="232" creationId="{819AFA96-EEDE-4161-BAAB-3CEFDF1596C7}"/>
          </ac:spMkLst>
        </pc:spChg>
        <pc:picChg chg="ord">
          <ac:chgData name="Al Brooks" userId="34fc579134f071c1" providerId="LiveId" clId="{4351E7AB-C66E-497C-BA1A-C4F87C0EA050}" dt="2021-02-22T22:37:04.648" v="5255" actId="167"/>
          <ac:picMkLst>
            <pc:docMk/>
            <pc:sldMk cId="2053072492" sldId="6989"/>
            <ac:picMk id="81" creationId="{C1352141-6E6B-4E0D-A86C-9B496D4EC5E2}"/>
          </ac:picMkLst>
        </pc:picChg>
        <pc:cxnChg chg="del">
          <ac:chgData name="Al Brooks" userId="34fc579134f071c1" providerId="LiveId" clId="{4351E7AB-C66E-497C-BA1A-C4F87C0EA050}" dt="2021-02-22T22:36:29.169" v="5247" actId="478"/>
          <ac:cxnSpMkLst>
            <pc:docMk/>
            <pc:sldMk cId="2053072492" sldId="6989"/>
            <ac:cxnSpMk id="84" creationId="{6D6443A1-810E-4ADC-BF94-BB93E64D3B6A}"/>
          </ac:cxnSpMkLst>
        </pc:cxnChg>
        <pc:cxnChg chg="del">
          <ac:chgData name="Al Brooks" userId="34fc579134f071c1" providerId="LiveId" clId="{4351E7AB-C66E-497C-BA1A-C4F87C0EA050}" dt="2021-02-22T22:37:18.029" v="5261" actId="478"/>
          <ac:cxnSpMkLst>
            <pc:docMk/>
            <pc:sldMk cId="2053072492" sldId="6989"/>
            <ac:cxnSpMk id="85" creationId="{ABBE5947-30D2-4976-AC66-D85924444AD6}"/>
          </ac:cxnSpMkLst>
        </pc:cxnChg>
        <pc:cxnChg chg="del">
          <ac:chgData name="Al Brooks" userId="34fc579134f071c1" providerId="LiveId" clId="{4351E7AB-C66E-497C-BA1A-C4F87C0EA050}" dt="2021-02-22T22:36:25.721" v="5246" actId="478"/>
          <ac:cxnSpMkLst>
            <pc:docMk/>
            <pc:sldMk cId="2053072492" sldId="6989"/>
            <ac:cxnSpMk id="86" creationId="{BF7A8DC8-6EE5-4F2F-9F54-2AB885F12D9B}"/>
          </ac:cxnSpMkLst>
        </pc:cxnChg>
        <pc:cxnChg chg="del">
          <ac:chgData name="Al Brooks" userId="34fc579134f071c1" providerId="LiveId" clId="{4351E7AB-C66E-497C-BA1A-C4F87C0EA050}" dt="2021-02-22T22:37:19.455" v="5262" actId="478"/>
          <ac:cxnSpMkLst>
            <pc:docMk/>
            <pc:sldMk cId="2053072492" sldId="6989"/>
            <ac:cxnSpMk id="102" creationId="{6332A936-F497-41AA-A1C9-DA4CFF350AA5}"/>
          </ac:cxnSpMkLst>
        </pc:cxnChg>
        <pc:cxnChg chg="mod">
          <ac:chgData name="Al Brooks" userId="34fc579134f071c1" providerId="LiveId" clId="{4351E7AB-C66E-497C-BA1A-C4F87C0EA050}" dt="2021-02-22T22:40:45.651" v="5554" actId="1035"/>
          <ac:cxnSpMkLst>
            <pc:docMk/>
            <pc:sldMk cId="2053072492" sldId="6989"/>
            <ac:cxnSpMk id="107" creationId="{25F858EE-D34D-4B28-94E5-C30CE00977DF}"/>
          </ac:cxnSpMkLst>
        </pc:cxnChg>
        <pc:cxnChg chg="del">
          <ac:chgData name="Al Brooks" userId="34fc579134f071c1" providerId="LiveId" clId="{4351E7AB-C66E-497C-BA1A-C4F87C0EA050}" dt="2021-02-22T22:37:16.645" v="5260" actId="478"/>
          <ac:cxnSpMkLst>
            <pc:docMk/>
            <pc:sldMk cId="2053072492" sldId="6989"/>
            <ac:cxnSpMk id="108" creationId="{62B8F964-0059-4ED1-A6CD-2542B47A7DD8}"/>
          </ac:cxnSpMkLst>
        </pc:cxnChg>
        <pc:cxnChg chg="del">
          <ac:chgData name="Al Brooks" userId="34fc579134f071c1" providerId="LiveId" clId="{4351E7AB-C66E-497C-BA1A-C4F87C0EA050}" dt="2021-02-22T22:37:13.703" v="5257" actId="478"/>
          <ac:cxnSpMkLst>
            <pc:docMk/>
            <pc:sldMk cId="2053072492" sldId="6989"/>
            <ac:cxnSpMk id="109" creationId="{1A1462F5-0A64-41B9-AEF2-7A55C1B5B627}"/>
          </ac:cxnSpMkLst>
        </pc:cxnChg>
        <pc:cxnChg chg="add mod">
          <ac:chgData name="Al Brooks" userId="34fc579134f071c1" providerId="LiveId" clId="{4351E7AB-C66E-497C-BA1A-C4F87C0EA050}" dt="2021-02-22T22:37:28.344" v="5264" actId="1076"/>
          <ac:cxnSpMkLst>
            <pc:docMk/>
            <pc:sldMk cId="2053072492" sldId="6989"/>
            <ac:cxnSpMk id="113" creationId="{E68AB1A5-4105-4CA2-9949-14406D74681B}"/>
          </ac:cxnSpMkLst>
        </pc:cxnChg>
        <pc:cxnChg chg="add mod">
          <ac:chgData name="Al Brooks" userId="34fc579134f071c1" providerId="LiveId" clId="{4351E7AB-C66E-497C-BA1A-C4F87C0EA050}" dt="2021-02-22T22:41:52.521" v="5620" actId="14100"/>
          <ac:cxnSpMkLst>
            <pc:docMk/>
            <pc:sldMk cId="2053072492" sldId="6989"/>
            <ac:cxnSpMk id="114" creationId="{4ECDEF65-234B-400C-805E-FE54B0A9DD22}"/>
          </ac:cxnSpMkLst>
        </pc:cxnChg>
        <pc:cxnChg chg="add mod">
          <ac:chgData name="Al Brooks" userId="34fc579134f071c1" providerId="LiveId" clId="{4351E7AB-C66E-497C-BA1A-C4F87C0EA050}" dt="2021-02-22T22:41:40.163" v="5617" actId="571"/>
          <ac:cxnSpMkLst>
            <pc:docMk/>
            <pc:sldMk cId="2053072492" sldId="6989"/>
            <ac:cxnSpMk id="118" creationId="{8CD66084-1664-48E7-B26F-81BBE0E07B12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3:53:59.993" v="6333" actId="478"/>
          <ac:cxnSpMkLst>
            <pc:docMk/>
            <pc:sldMk cId="2053072492" sldId="698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2T21:28:35.313" v="4584" actId="47"/>
        <pc:sldMkLst>
          <pc:docMk/>
          <pc:sldMk cId="2595687382" sldId="6989"/>
        </pc:sldMkLst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20T01:07:46.221" v="4417" actId="167"/>
          <ac:spMkLst>
            <pc:docMk/>
            <pc:sldMk cId="2595687382" sldId="6989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0T01:07:14.070" v="4410" actId="108"/>
          <ac:spMkLst>
            <pc:docMk/>
            <pc:sldMk cId="2595687382" sldId="6989"/>
            <ac:spMk id="106" creationId="{0EEB350C-890B-4590-A740-3DFEE1D7CBB5}"/>
          </ac:spMkLst>
        </pc:spChg>
        <pc:spChg chg="mod">
          <ac:chgData name="Al Brooks" userId="34fc579134f071c1" providerId="LiveId" clId="{4351E7AB-C66E-497C-BA1A-C4F87C0EA050}" dt="2021-02-20T01:07:23.555" v="4411" actId="108"/>
          <ac:spMkLst>
            <pc:docMk/>
            <pc:sldMk cId="2595687382" sldId="6989"/>
            <ac:spMk id="108" creationId="{DC7B0AF6-3960-4A85-B5FA-4B5F90FC6694}"/>
          </ac:spMkLst>
        </pc:spChg>
        <pc:spChg chg="mod">
          <ac:chgData name="Al Brooks" userId="34fc579134f071c1" providerId="LiveId" clId="{4351E7AB-C66E-497C-BA1A-C4F87C0EA050}" dt="2021-02-20T01:07:59.666" v="4418" actId="108"/>
          <ac:spMkLst>
            <pc:docMk/>
            <pc:sldMk cId="2595687382" sldId="6989"/>
            <ac:spMk id="115" creationId="{61A1C8A5-A7E8-432C-BD8F-5149B36CEFB4}"/>
          </ac:spMkLst>
        </pc:spChg>
        <pc:spChg chg="mod">
          <ac:chgData name="Al Brooks" userId="34fc579134f071c1" providerId="LiveId" clId="{4351E7AB-C66E-497C-BA1A-C4F87C0EA050}" dt="2021-02-20T01:08:12.238" v="4421" actId="108"/>
          <ac:spMkLst>
            <pc:docMk/>
            <pc:sldMk cId="2595687382" sldId="6989"/>
            <ac:spMk id="116" creationId="{F4464B37-2947-4B59-972D-60F7885CE1A2}"/>
          </ac:spMkLst>
        </pc:spChg>
        <pc:spChg chg="mod">
          <ac:chgData name="Al Brooks" userId="34fc579134f071c1" providerId="LiveId" clId="{4351E7AB-C66E-497C-BA1A-C4F87C0EA050}" dt="2021-02-20T01:08:08.848" v="4420" actId="108"/>
          <ac:spMkLst>
            <pc:docMk/>
            <pc:sldMk cId="2595687382" sldId="6989"/>
            <ac:spMk id="117" creationId="{BE13DCC3-1C7C-4DD3-A803-2D739C373F78}"/>
          </ac:spMkLst>
        </pc:spChg>
        <pc:spChg chg="mod">
          <ac:chgData name="Al Brooks" userId="34fc579134f071c1" providerId="LiveId" clId="{4351E7AB-C66E-497C-BA1A-C4F87C0EA050}" dt="2021-02-20T01:08:03.639" v="4419" actId="108"/>
          <ac:spMkLst>
            <pc:docMk/>
            <pc:sldMk cId="2595687382" sldId="6989"/>
            <ac:spMk id="119" creationId="{2B997A31-35E0-4784-9E7C-9C885498F09B}"/>
          </ac:spMkLst>
        </pc:spChg>
        <pc:spChg chg="mod">
          <ac:chgData name="Al Brooks" userId="34fc579134f071c1" providerId="LiveId" clId="{4351E7AB-C66E-497C-BA1A-C4F87C0EA050}" dt="2021-02-20T01:08:22.568" v="4422" actId="108"/>
          <ac:spMkLst>
            <pc:docMk/>
            <pc:sldMk cId="2595687382" sldId="6989"/>
            <ac:spMk id="124" creationId="{9B7C0001-A28E-410E-8C5A-84918FB817D4}"/>
          </ac:spMkLst>
        </pc:spChg>
        <pc:spChg chg="mod">
          <ac:chgData name="Al Brooks" userId="34fc579134f071c1" providerId="LiveId" clId="{4351E7AB-C66E-497C-BA1A-C4F87C0EA050}" dt="2021-02-20T01:08:23.650" v="4423" actId="108"/>
          <ac:spMkLst>
            <pc:docMk/>
            <pc:sldMk cId="2595687382" sldId="6989"/>
            <ac:spMk id="125" creationId="{9E3C75BB-911A-41FF-91B1-CBDA167A98D4}"/>
          </ac:spMkLst>
        </pc:spChg>
        <pc:spChg chg="mod">
          <ac:chgData name="Al Brooks" userId="34fc579134f071c1" providerId="LiveId" clId="{4351E7AB-C66E-497C-BA1A-C4F87C0EA050}" dt="2021-02-20T01:09:03.876" v="4429" actId="108"/>
          <ac:spMkLst>
            <pc:docMk/>
            <pc:sldMk cId="2595687382" sldId="6989"/>
            <ac:spMk id="129" creationId="{BE4103CC-8D4E-4229-9B5D-5372E1B5FB01}"/>
          </ac:spMkLst>
        </pc:spChg>
        <pc:spChg chg="mod">
          <ac:chgData name="Al Brooks" userId="34fc579134f071c1" providerId="LiveId" clId="{4351E7AB-C66E-497C-BA1A-C4F87C0EA050}" dt="2021-02-20T01:08:54.398" v="4428" actId="108"/>
          <ac:spMkLst>
            <pc:docMk/>
            <pc:sldMk cId="2595687382" sldId="6989"/>
            <ac:spMk id="131" creationId="{9923253F-F242-465B-AFF7-1B08AA936475}"/>
          </ac:spMkLst>
        </pc:spChg>
        <pc:spChg chg="mod">
          <ac:chgData name="Al Brooks" userId="34fc579134f071c1" providerId="LiveId" clId="{4351E7AB-C66E-497C-BA1A-C4F87C0EA050}" dt="2021-02-20T01:08:46.490" v="4427" actId="108"/>
          <ac:spMkLst>
            <pc:docMk/>
            <pc:sldMk cId="2595687382" sldId="6989"/>
            <ac:spMk id="134" creationId="{B7184952-9793-479E-93E0-B9946B0DFAE7}"/>
          </ac:spMkLst>
        </pc:spChg>
        <pc:spChg chg="mod">
          <ac:chgData name="Al Brooks" userId="34fc579134f071c1" providerId="LiveId" clId="{4351E7AB-C66E-497C-BA1A-C4F87C0EA050}" dt="2021-02-20T01:08:41.599" v="4426" actId="108"/>
          <ac:spMkLst>
            <pc:docMk/>
            <pc:sldMk cId="2595687382" sldId="6989"/>
            <ac:spMk id="135" creationId="{B412F319-25C3-4572-B6EB-5E7102EDCEB2}"/>
          </ac:spMkLst>
        </pc:spChg>
        <pc:spChg chg="mod">
          <ac:chgData name="Al Brooks" userId="34fc579134f071c1" providerId="LiveId" clId="{4351E7AB-C66E-497C-BA1A-C4F87C0EA050}" dt="2021-02-19T23:58:10.292" v="3002" actId="1076"/>
          <ac:spMkLst>
            <pc:docMk/>
            <pc:sldMk cId="2595687382" sldId="6989"/>
            <ac:spMk id="142" creationId="{C9127E5A-FF21-4FC0-B04E-BCFD0BE21B5D}"/>
          </ac:spMkLst>
        </pc:spChg>
        <pc:spChg chg="add mod">
          <ac:chgData name="Al Brooks" userId="34fc579134f071c1" providerId="LiveId" clId="{4351E7AB-C66E-497C-BA1A-C4F87C0EA050}" dt="2021-02-19T22:46:18.396" v="2702"/>
          <ac:spMkLst>
            <pc:docMk/>
            <pc:sldMk cId="2595687382" sldId="6989"/>
            <ac:spMk id="144" creationId="{1E4A8F4F-336F-44E3-B184-38AAE62EDBB7}"/>
          </ac:spMkLst>
        </pc:spChg>
        <pc:spChg chg="add mod">
          <ac:chgData name="Al Brooks" userId="34fc579134f071c1" providerId="LiveId" clId="{4351E7AB-C66E-497C-BA1A-C4F87C0EA050}" dt="2021-02-20T01:09:36.906" v="4437" actId="13926"/>
          <ac:spMkLst>
            <pc:docMk/>
            <pc:sldMk cId="2595687382" sldId="6989"/>
            <ac:spMk id="146" creationId="{F1B31F2E-05EE-4DBF-9FB6-37E11F67931A}"/>
          </ac:spMkLst>
        </pc:spChg>
        <pc:spChg chg="mod">
          <ac:chgData name="Al Brooks" userId="34fc579134f071c1" providerId="LiveId" clId="{4351E7AB-C66E-497C-BA1A-C4F87C0EA050}" dt="2021-02-20T01:08:39.569" v="4425" actId="108"/>
          <ac:spMkLst>
            <pc:docMk/>
            <pc:sldMk cId="2595687382" sldId="6989"/>
            <ac:spMk id="147" creationId="{013FA5C2-8B76-414A-8D5F-D9F5597AFFF3}"/>
          </ac:spMkLst>
        </pc:spChg>
        <pc:spChg chg="mod">
          <ac:chgData name="Al Brooks" userId="34fc579134f071c1" providerId="LiveId" clId="{4351E7AB-C66E-497C-BA1A-C4F87C0EA050}" dt="2021-02-20T00:33:24.442" v="3523" actId="14100"/>
          <ac:spMkLst>
            <pc:docMk/>
            <pc:sldMk cId="2595687382" sldId="6989"/>
            <ac:spMk id="148" creationId="{1FB869E3-1287-4B7C-8C26-00D72B8B782C}"/>
          </ac:spMkLst>
        </pc:spChg>
        <pc:spChg chg="mod">
          <ac:chgData name="Al Brooks" userId="34fc579134f071c1" providerId="LiveId" clId="{4351E7AB-C66E-497C-BA1A-C4F87C0EA050}" dt="2021-02-20T00:33:32.426" v="3524" actId="14100"/>
          <ac:spMkLst>
            <pc:docMk/>
            <pc:sldMk cId="2595687382" sldId="6989"/>
            <ac:spMk id="149" creationId="{2C8FD998-1B30-438F-BC4D-822B6080D0F7}"/>
          </ac:spMkLst>
        </pc:spChg>
        <pc:spChg chg="add mod">
          <ac:chgData name="Al Brooks" userId="34fc579134f071c1" providerId="LiveId" clId="{4351E7AB-C66E-497C-BA1A-C4F87C0EA050}" dt="2021-02-20T01:09:12.963" v="4431" actId="13926"/>
          <ac:spMkLst>
            <pc:docMk/>
            <pc:sldMk cId="2595687382" sldId="6989"/>
            <ac:spMk id="152" creationId="{B24544A4-6685-4E4F-8051-0F500BA5E3EF}"/>
          </ac:spMkLst>
        </pc:spChg>
        <pc:spChg chg="mod">
          <ac:chgData name="Al Brooks" userId="34fc579134f071c1" providerId="LiveId" clId="{4351E7AB-C66E-497C-BA1A-C4F87C0EA050}" dt="2021-02-20T01:09:29.058" v="4435" actId="13926"/>
          <ac:spMkLst>
            <pc:docMk/>
            <pc:sldMk cId="2595687382" sldId="6989"/>
            <ac:spMk id="155" creationId="{F6EEC6A1-4208-4392-B959-176EED6DE626}"/>
          </ac:spMkLst>
        </pc:spChg>
        <pc:spChg chg="mod">
          <ac:chgData name="Al Brooks" userId="34fc579134f071c1" providerId="LiveId" clId="{4351E7AB-C66E-497C-BA1A-C4F87C0EA050}" dt="2021-02-20T01:10:18.703" v="4442" actId="13926"/>
          <ac:spMkLst>
            <pc:docMk/>
            <pc:sldMk cId="2595687382" sldId="6989"/>
            <ac:spMk id="156" creationId="{7E357438-37ED-4B61-959C-46DFD6A208F2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58" creationId="{69AC446D-A1B2-498F-99B9-75972ECA085D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59" creationId="{75FC4C08-F234-475F-87AD-E38CDCAD7B7B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0" creationId="{CDDD7A47-5148-4149-ACFC-0C40C7F26033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1" creationId="{F8E5FECB-7DF8-4590-A88D-9691DBD210BE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70" creationId="{1AF72436-6A32-49B6-856C-65C298B52169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178" creationId="{58AD4589-C940-4B3A-B426-E89BB9859B64}"/>
          </ac:spMkLst>
        </pc:spChg>
        <pc:spChg chg="del mod">
          <ac:chgData name="Al Brooks" userId="34fc579134f071c1" providerId="LiveId" clId="{4351E7AB-C66E-497C-BA1A-C4F87C0EA050}" dt="2021-02-20T00:31:10.559" v="3506" actId="478"/>
          <ac:spMkLst>
            <pc:docMk/>
            <pc:sldMk cId="2595687382" sldId="6989"/>
            <ac:spMk id="213" creationId="{893D3384-1EBA-4C4E-B29F-71762FC08184}"/>
          </ac:spMkLst>
        </pc:spChg>
        <pc:spChg chg="add mod">
          <ac:chgData name="Al Brooks" userId="34fc579134f071c1" providerId="LiveId" clId="{4351E7AB-C66E-497C-BA1A-C4F87C0EA050}" dt="2021-02-19T23:58:14.528" v="3003" actId="1076"/>
          <ac:spMkLst>
            <pc:docMk/>
            <pc:sldMk cId="2595687382" sldId="6989"/>
            <ac:spMk id="215" creationId="{04AC31FB-CF6F-406C-85E0-71C92286949C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21" creationId="{68FD4F3E-0F63-4A17-BC12-C80420F32F69}"/>
          </ac:spMkLst>
        </pc:spChg>
        <pc:spChg chg="add mod">
          <ac:chgData name="Al Brooks" userId="34fc579134f071c1" providerId="LiveId" clId="{4351E7AB-C66E-497C-BA1A-C4F87C0EA050}" dt="2021-02-19T23:58:52.480" v="3006" actId="14100"/>
          <ac:spMkLst>
            <pc:docMk/>
            <pc:sldMk cId="2595687382" sldId="6989"/>
            <ac:spMk id="222" creationId="{0908ABA1-E05F-478B-B6D8-AF33E50C4E58}"/>
          </ac:spMkLst>
        </pc:spChg>
        <pc:spChg chg="add del mod">
          <ac:chgData name="Al Brooks" userId="34fc579134f071c1" providerId="LiveId" clId="{4351E7AB-C66E-497C-BA1A-C4F87C0EA050}" dt="2021-02-20T00:37:40.241" v="3840" actId="478"/>
          <ac:spMkLst>
            <pc:docMk/>
            <pc:sldMk cId="2595687382" sldId="6989"/>
            <ac:spMk id="223" creationId="{93DA6CC9-4556-4AFE-841F-3D392D0D701F}"/>
          </ac:spMkLst>
        </pc:spChg>
        <pc:spChg chg="add mod">
          <ac:chgData name="Al Brooks" userId="34fc579134f071c1" providerId="LiveId" clId="{4351E7AB-C66E-497C-BA1A-C4F87C0EA050}" dt="2021-02-20T00:02:43.302" v="3338" actId="1076"/>
          <ac:spMkLst>
            <pc:docMk/>
            <pc:sldMk cId="2595687382" sldId="6989"/>
            <ac:spMk id="225" creationId="{FE9BFDAD-FA80-4589-BB80-7BDBD3609FE0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27" creationId="{7A50927F-93E9-46A1-8001-7910C7D6BDAC}"/>
          </ac:spMkLst>
        </pc:spChg>
        <pc:spChg chg="del mod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28" creationId="{22168355-CB25-468F-BA04-EFAEEA21BDB1}"/>
          </ac:spMkLst>
        </pc:spChg>
        <pc:spChg chg="add mod">
          <ac:chgData name="Al Brooks" userId="34fc579134f071c1" providerId="LiveId" clId="{4351E7AB-C66E-497C-BA1A-C4F87C0EA050}" dt="2021-02-20T01:09:49.572" v="4438" actId="13926"/>
          <ac:spMkLst>
            <pc:docMk/>
            <pc:sldMk cId="2595687382" sldId="6989"/>
            <ac:spMk id="229" creationId="{87D5926C-BC12-4534-9915-044A66C4DCD5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0T01:10:30.067" v="4445" actId="478"/>
          <ac:spMkLst>
            <pc:docMk/>
            <pc:sldMk cId="2595687382" sldId="6989"/>
            <ac:spMk id="232" creationId="{819AFA96-EEDE-4161-BAAB-3CEFDF1596C7}"/>
          </ac:spMkLst>
        </pc:spChg>
        <pc:spChg chg="add mod">
          <ac:chgData name="Al Brooks" userId="34fc579134f071c1" providerId="LiveId" clId="{4351E7AB-C66E-497C-BA1A-C4F87C0EA050}" dt="2021-02-20T01:10:26.109" v="4444" actId="13926"/>
          <ac:spMkLst>
            <pc:docMk/>
            <pc:sldMk cId="2595687382" sldId="6989"/>
            <ac:spMk id="245" creationId="{A04A1924-AD59-42B2-92C2-DF90E1EE3859}"/>
          </ac:spMkLst>
        </pc:spChg>
        <pc:spChg chg="add mod">
          <ac:chgData name="Al Brooks" userId="34fc579134f071c1" providerId="LiveId" clId="{4351E7AB-C66E-497C-BA1A-C4F87C0EA050}" dt="2021-02-20T01:10:08.624" v="4440" actId="13926"/>
          <ac:spMkLst>
            <pc:docMk/>
            <pc:sldMk cId="2595687382" sldId="6989"/>
            <ac:spMk id="247" creationId="{91EE28D0-9F35-4657-8CAF-ADE3928204E6}"/>
          </ac:spMkLst>
        </pc:spChg>
        <pc:spChg chg="add mod ord">
          <ac:chgData name="Al Brooks" userId="34fc579134f071c1" providerId="LiveId" clId="{4351E7AB-C66E-497C-BA1A-C4F87C0EA050}" dt="2021-02-20T01:07:34.069" v="4414" actId="167"/>
          <ac:spMkLst>
            <pc:docMk/>
            <pc:sldMk cId="2595687382" sldId="6989"/>
            <ac:spMk id="248" creationId="{BB6391D1-A74D-4049-97A0-46170DD07E28}"/>
          </ac:spMkLst>
        </pc:spChg>
        <pc:spChg chg="add mod">
          <ac:chgData name="Al Brooks" userId="34fc579134f071c1" providerId="LiveId" clId="{4351E7AB-C66E-497C-BA1A-C4F87C0EA050}" dt="2021-02-20T01:06:10.975" v="4408" actId="14100"/>
          <ac:spMkLst>
            <pc:docMk/>
            <pc:sldMk cId="2595687382" sldId="6989"/>
            <ac:spMk id="249" creationId="{CD127999-B403-48BF-B5B2-38BC7AF96F73}"/>
          </ac:spMkLst>
        </pc:spChg>
        <pc:picChg chg="ord">
          <ac:chgData name="Al Brooks" userId="34fc579134f071c1" providerId="LiveId" clId="{4351E7AB-C66E-497C-BA1A-C4F87C0EA050}" dt="2021-02-20T01:07:36.748" v="4415" actId="167"/>
          <ac:picMkLst>
            <pc:docMk/>
            <pc:sldMk cId="2595687382" sldId="6989"/>
            <ac:picMk id="4" creationId="{9F40E2F4-A878-4647-9827-F7125D676664}"/>
          </ac:picMkLst>
        </pc:pic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80" creationId="{E28DF20B-7EBB-46BF-9FE5-D985EF76479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82" creationId="{4F0D4AC9-08A7-408B-AB7F-50A4425AEF9B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83" creationId="{46185823-2FF7-4BCA-A32C-354C2DF33679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84" creationId="{56D49874-88C1-41E9-B02A-C89471A975AA}"/>
          </ac:cxnSpMkLst>
        </pc:cxnChg>
        <pc:cxnChg chg="mod">
          <ac:chgData name="Al Brooks" userId="34fc579134f071c1" providerId="LiveId" clId="{4351E7AB-C66E-497C-BA1A-C4F87C0EA050}" dt="2021-02-20T00:33:02.091" v="3518" actId="1036"/>
          <ac:cxnSpMkLst>
            <pc:docMk/>
            <pc:sldMk cId="2595687382" sldId="6989"/>
            <ac:cxnSpMk id="98" creationId="{14056745-ABAD-4385-AC62-D99AC6B2E2EF}"/>
          </ac:cxnSpMkLst>
        </pc:cxnChg>
        <pc:cxnChg chg="add mod">
          <ac:chgData name="Al Brooks" userId="34fc579134f071c1" providerId="LiveId" clId="{4351E7AB-C66E-497C-BA1A-C4F87C0EA050}" dt="2021-02-19T23:54:33.027" v="2822" actId="14100"/>
          <ac:cxnSpMkLst>
            <pc:docMk/>
            <pc:sldMk cId="2595687382" sldId="6989"/>
            <ac:cxnSpMk id="150" creationId="{9081B9C7-BB72-490A-8D8F-91253DC67C32}"/>
          </ac:cxnSpMkLst>
        </pc:cxnChg>
        <pc:cxnChg chg="add mod">
          <ac:chgData name="Al Brooks" userId="34fc579134f071c1" providerId="LiveId" clId="{4351E7AB-C66E-497C-BA1A-C4F87C0EA050}" dt="2021-02-19T23:55:04.418" v="2829" actId="1076"/>
          <ac:cxnSpMkLst>
            <pc:docMk/>
            <pc:sldMk cId="2595687382" sldId="6989"/>
            <ac:cxnSpMk id="151" creationId="{82B84F9E-50B9-41F3-AD96-B6B65118592C}"/>
          </ac:cxnSpMkLst>
        </pc:cxnChg>
        <pc:cxnChg chg="add mod">
          <ac:chgData name="Al Brooks" userId="34fc579134f071c1" providerId="LiveId" clId="{4351E7AB-C66E-497C-BA1A-C4F87C0EA050}" dt="2021-02-19T23:55:48.251" v="2903" actId="14100"/>
          <ac:cxnSpMkLst>
            <pc:docMk/>
            <pc:sldMk cId="2595687382" sldId="6989"/>
            <ac:cxnSpMk id="153" creationId="{267F8D0A-BBC8-4378-9B19-CD0113571EB7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12" creationId="{49561F36-F7AA-4C0F-96BF-FE4D01C1EBD9}"/>
          </ac:cxnSpMkLst>
        </pc:cxnChg>
        <pc:cxnChg chg="add mod">
          <ac:chgData name="Al Brooks" userId="34fc579134f071c1" providerId="LiveId" clId="{4351E7AB-C66E-497C-BA1A-C4F87C0EA050}" dt="2021-02-19T23:56:03.374" v="2904" actId="571"/>
          <ac:cxnSpMkLst>
            <pc:docMk/>
            <pc:sldMk cId="2595687382" sldId="6989"/>
            <ac:cxnSpMk id="214" creationId="{45457C46-53F2-4BE9-A4CF-52300960D1FE}"/>
          </ac:cxnSpMkLst>
        </pc:cxnChg>
        <pc:cxnChg chg="add mod">
          <ac:chgData name="Al Brooks" userId="34fc579134f071c1" providerId="LiveId" clId="{4351E7AB-C66E-497C-BA1A-C4F87C0EA050}" dt="2021-02-19T23:57:56.253" v="2999" actId="14100"/>
          <ac:cxnSpMkLst>
            <pc:docMk/>
            <pc:sldMk cId="2595687382" sldId="6989"/>
            <ac:cxnSpMk id="216" creationId="{91506B0D-01E5-4A59-87F0-DBAFED67422B}"/>
          </ac:cxnSpMkLst>
        </pc:cxnChg>
        <pc:cxnChg chg="add mod">
          <ac:chgData name="Al Brooks" userId="34fc579134f071c1" providerId="LiveId" clId="{4351E7AB-C66E-497C-BA1A-C4F87C0EA050}" dt="2021-02-20T01:00:03.362" v="4018" actId="1076"/>
          <ac:cxnSpMkLst>
            <pc:docMk/>
            <pc:sldMk cId="2595687382" sldId="6989"/>
            <ac:cxnSpMk id="224" creationId="{08E8E413-EED2-4F95-A61A-7BD9E2F43787}"/>
          </ac:cxnSpMkLst>
        </pc:cxnChg>
        <pc:cxnChg chg="add mod">
          <ac:chgData name="Al Brooks" userId="34fc579134f071c1" providerId="LiveId" clId="{4351E7AB-C66E-497C-BA1A-C4F87C0EA050}" dt="2021-02-20T00:02:50.568" v="3339" actId="1076"/>
          <ac:cxnSpMkLst>
            <pc:docMk/>
            <pc:sldMk cId="2595687382" sldId="6989"/>
            <ac:cxnSpMk id="226" creationId="{FF3FA1D6-050D-449F-AD7C-EE46C4907371}"/>
          </ac:cxnSpMkLst>
        </pc:cxnChg>
        <pc:cxnChg chg="add mod">
          <ac:chgData name="Al Brooks" userId="34fc579134f071c1" providerId="LiveId" clId="{4351E7AB-C66E-497C-BA1A-C4F87C0EA050}" dt="2021-02-20T00:02:58.344" v="3341" actId="14100"/>
          <ac:cxnSpMkLst>
            <pc:docMk/>
            <pc:sldMk cId="2595687382" sldId="6989"/>
            <ac:cxnSpMk id="230" creationId="{1B3F4C15-BBED-40BB-B011-C13539EDCACC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0T01:10:30.067" v="4445" actId="478"/>
          <ac:cxnSpMkLst>
            <pc:docMk/>
            <pc:sldMk cId="2595687382" sldId="6989"/>
            <ac:cxnSpMk id="244" creationId="{A01D7C86-0024-44FE-BA74-69C0E0D0D261}"/>
          </ac:cxnSpMkLst>
        </pc:cxnChg>
        <pc:cxnChg chg="add mod">
          <ac:chgData name="Al Brooks" userId="34fc579134f071c1" providerId="LiveId" clId="{4351E7AB-C66E-497C-BA1A-C4F87C0EA050}" dt="2021-02-20T00:31:22.752" v="3510" actId="14100"/>
          <ac:cxnSpMkLst>
            <pc:docMk/>
            <pc:sldMk cId="2595687382" sldId="6989"/>
            <ac:cxnSpMk id="246" creationId="{9D5E0D3B-2E63-4A2F-8193-6257001B742A}"/>
          </ac:cxnSpMkLst>
        </pc:cxnChg>
        <pc:cxnChg chg="add mod">
          <ac:chgData name="Al Brooks" userId="34fc579134f071c1" providerId="LiveId" clId="{4351E7AB-C66E-497C-BA1A-C4F87C0EA050}" dt="2021-02-20T01:06:05.035" v="4403" actId="14100"/>
          <ac:cxnSpMkLst>
            <pc:docMk/>
            <pc:sldMk cId="2595687382" sldId="6989"/>
            <ac:cxnSpMk id="250" creationId="{39094C80-E8FB-40AA-A97C-F97E3357819D}"/>
          </ac:cxnSpMkLst>
        </pc:cxnChg>
      </pc:sldChg>
      <pc:sldChg chg="addSp delSp modSp add del mod">
        <pc:chgData name="Al Brooks" userId="34fc579134f071c1" providerId="LiveId" clId="{4351E7AB-C66E-497C-BA1A-C4F87C0EA050}" dt="2021-02-23T22:24:41.671" v="11552" actId="2696"/>
        <pc:sldMkLst>
          <pc:docMk/>
          <pc:sldMk cId="689233065" sldId="6990"/>
        </pc:sldMkLst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16:33:16.224" v="8512" actId="113"/>
          <ac:spMkLst>
            <pc:docMk/>
            <pc:sldMk cId="689233065" sldId="6990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3T21:40:14.711" v="11074" actId="167"/>
          <ac:spMkLst>
            <pc:docMk/>
            <pc:sldMk cId="689233065" sldId="6990"/>
            <ac:spMk id="21" creationId="{D800B438-E78B-4C04-8812-E548DC25F1FB}"/>
          </ac:spMkLst>
        </pc:spChg>
        <pc:spChg chg="del">
          <ac:chgData name="Al Brooks" userId="34fc579134f071c1" providerId="LiveId" clId="{4351E7AB-C66E-497C-BA1A-C4F87C0EA050}" dt="2021-02-23T16:33:19.848" v="8513" actId="478"/>
          <ac:spMkLst>
            <pc:docMk/>
            <pc:sldMk cId="689233065" sldId="6990"/>
            <ac:spMk id="83" creationId="{B115A0B9-452C-4045-B5FD-75AC1ED29AEF}"/>
          </ac:spMkLst>
        </pc:spChg>
        <pc:spChg chg="del">
          <ac:chgData name="Al Brooks" userId="34fc579134f071c1" providerId="LiveId" clId="{4351E7AB-C66E-497C-BA1A-C4F87C0EA050}" dt="2021-02-23T16:33:21.982" v="8514" actId="478"/>
          <ac:spMkLst>
            <pc:docMk/>
            <pc:sldMk cId="689233065" sldId="6990"/>
            <ac:spMk id="84" creationId="{B5648405-9AD1-4B51-8B15-BFFD0C0438BB}"/>
          </ac:spMkLst>
        </pc:spChg>
        <pc:spChg chg="mod">
          <ac:chgData name="Al Brooks" userId="34fc579134f071c1" providerId="LiveId" clId="{4351E7AB-C66E-497C-BA1A-C4F87C0EA050}" dt="2021-02-23T22:23:13.351" v="11533" actId="1076"/>
          <ac:spMkLst>
            <pc:docMk/>
            <pc:sldMk cId="689233065" sldId="6990"/>
            <ac:spMk id="85" creationId="{02464C69-A3D6-4BFB-9B75-1A4448B330C1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86" creationId="{374E2088-E2FF-47E3-887E-D71D9E96D9C9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87" creationId="{1D12D22B-EBD1-419C-AA18-798858F1D3DD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88" creationId="{14F3CFB9-1ED4-4971-9134-098A917347F0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89" creationId="{D525BE06-6F6F-48B7-BD76-330EEF86BB4B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0" creationId="{7D27980F-7A11-4BE8-B340-72EDA4DE27DD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1" creationId="{1FFF5450-0091-4FE5-A922-B1102B6FCD71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2" creationId="{3754829C-B535-45FA-8A7E-6BD54C5CACDE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3" creationId="{57BCBF26-2527-4CCA-9109-37C04EB68FD4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4" creationId="{9D3C5ACC-3056-4618-BA66-807CF1897BDB}"/>
          </ac:spMkLst>
        </pc:spChg>
        <pc:spChg chg="add mod">
          <ac:chgData name="Al Brooks" userId="34fc579134f071c1" providerId="LiveId" clId="{4351E7AB-C66E-497C-BA1A-C4F87C0EA050}" dt="2021-02-23T22:22:47.746" v="11529"/>
          <ac:spMkLst>
            <pc:docMk/>
            <pc:sldMk cId="689233065" sldId="6990"/>
            <ac:spMk id="95" creationId="{7761CCDB-53C6-48BF-B6BC-4EE92931AD21}"/>
          </ac:spMkLst>
        </pc:spChg>
        <pc:spChg chg="add del mod">
          <ac:chgData name="Al Brooks" userId="34fc579134f071c1" providerId="LiveId" clId="{4351E7AB-C66E-497C-BA1A-C4F87C0EA050}" dt="2021-02-23T22:23:15.891" v="11534" actId="478"/>
          <ac:spMkLst>
            <pc:docMk/>
            <pc:sldMk cId="689233065" sldId="6990"/>
            <ac:spMk id="96" creationId="{17ADEFF1-3606-4B9D-A7F9-1A2E266B2096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23:19.193" v="11535" actId="478"/>
          <ac:spMkLst>
            <pc:docMk/>
            <pc:sldMk cId="689233065" sldId="6990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3T21:39:42.725" v="11064" actId="167"/>
          <ac:picMkLst>
            <pc:docMk/>
            <pc:sldMk cId="689233065" sldId="6990"/>
            <ac:picMk id="82" creationId="{5818C5ED-BB57-44E5-B11E-F5B2C3DF96D1}"/>
          </ac:picMkLst>
        </pc:picChg>
        <pc:cxnChg chg="add mod">
          <ac:chgData name="Al Brooks" userId="34fc579134f071c1" providerId="LiveId" clId="{4351E7AB-C66E-497C-BA1A-C4F87C0EA050}" dt="2021-02-23T22:22:47.746" v="11529"/>
          <ac:cxnSpMkLst>
            <pc:docMk/>
            <pc:sldMk cId="689233065" sldId="6990"/>
            <ac:cxnSpMk id="83" creationId="{0F66D82F-7FC0-46A3-9095-FBEA294A6621}"/>
          </ac:cxnSpMkLst>
        </pc:cxnChg>
        <pc:cxnChg chg="add mod">
          <ac:chgData name="Al Brooks" userId="34fc579134f071c1" providerId="LiveId" clId="{4351E7AB-C66E-497C-BA1A-C4F87C0EA050}" dt="2021-02-23T22:22:47.746" v="11529"/>
          <ac:cxnSpMkLst>
            <pc:docMk/>
            <pc:sldMk cId="689233065" sldId="6990"/>
            <ac:cxnSpMk id="84" creationId="{E1EFDCBE-C82C-488C-84D4-4130032814B0}"/>
          </ac:cxnSpMkLst>
        </pc:cxnChg>
        <pc:cxnChg chg="add del mod">
          <ac:chgData name="Al Brooks" userId="34fc579134f071c1" providerId="LiveId" clId="{4351E7AB-C66E-497C-BA1A-C4F87C0EA050}" dt="2021-02-23T22:22:53.691" v="11531" actId="478"/>
          <ac:cxnSpMkLst>
            <pc:docMk/>
            <pc:sldMk cId="689233065" sldId="6990"/>
            <ac:cxnSpMk id="97" creationId="{64BAF20E-B099-4B3F-B746-EC4FF6083AF5}"/>
          </ac:cxnSpMkLst>
        </pc:cxnChg>
        <pc:cxnChg chg="add mod">
          <ac:chgData name="Al Brooks" userId="34fc579134f071c1" providerId="LiveId" clId="{4351E7AB-C66E-497C-BA1A-C4F87C0EA050}" dt="2021-02-23T22:23:01.745" v="11532" actId="571"/>
          <ac:cxnSpMkLst>
            <pc:docMk/>
            <pc:sldMk cId="689233065" sldId="6990"/>
            <ac:cxnSpMk id="98" creationId="{BAA1714B-AB00-498B-8BCE-8634D579D7A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23:19.193" v="11535" actId="478"/>
          <ac:cxnSpMkLst>
            <pc:docMk/>
            <pc:sldMk cId="689233065" sldId="6990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4351E7AB-C66E-497C-BA1A-C4F87C0EA050}" dt="2021-02-22T23:54:55.570" v="6336" actId="2696"/>
        <pc:sldMkLst>
          <pc:docMk/>
          <pc:sldMk cId="2218059571" sldId="6990"/>
        </pc:sldMkLst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2T22:42:45.083" v="5691" actId="113"/>
          <ac:spMkLst>
            <pc:docMk/>
            <pc:sldMk cId="2218059571" sldId="6990"/>
            <ac:spMk id="5" creationId="{00000000-0000-0000-0000-000000000000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2T23:54:51.425" v="6335" actId="478"/>
          <ac:spMkLst>
            <pc:docMk/>
            <pc:sldMk cId="2218059571" sldId="6990"/>
            <ac:spMk id="232" creationId="{819AFA96-EEDE-4161-BAAB-3CEFDF1596C7}"/>
          </ac:spMkLst>
        </pc:sp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2T23:54:51.425" v="6335" actId="478"/>
          <ac:cxnSpMkLst>
            <pc:docMk/>
            <pc:sldMk cId="2218059571" sldId="699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3T22:29:07.582" v="11654" actId="2696"/>
        <pc:sldMkLst>
          <pc:docMk/>
          <pc:sldMk cId="3204370354" sldId="6991"/>
        </pc:sldMkLst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22:29:02.667" v="11653" actId="20577"/>
          <ac:spMkLst>
            <pc:docMk/>
            <pc:sldMk cId="3204370354" sldId="6991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3T21:40:08.325" v="11072" actId="167"/>
          <ac:spMkLst>
            <pc:docMk/>
            <pc:sldMk cId="3204370354" sldId="6991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3T22:26:54.289" v="11578" actId="20577"/>
          <ac:spMkLst>
            <pc:docMk/>
            <pc:sldMk cId="3204370354" sldId="6991"/>
            <ac:spMk id="85" creationId="{02464C69-A3D6-4BFB-9B75-1A4448B330C1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88" creationId="{7BC253C3-5F5C-469B-AEF6-88CF79041732}"/>
          </ac:spMkLst>
        </pc:spChg>
        <pc:spChg chg="add del mod">
          <ac:chgData name="Al Brooks" userId="34fc579134f071c1" providerId="LiveId" clId="{4351E7AB-C66E-497C-BA1A-C4F87C0EA050}" dt="2021-02-23T22:27:13.332" v="11585" actId="478"/>
          <ac:spMkLst>
            <pc:docMk/>
            <pc:sldMk cId="3204370354" sldId="6991"/>
            <ac:spMk id="89" creationId="{77001756-EB45-4DCE-9C1A-5F9CF112544A}"/>
          </ac:spMkLst>
        </pc:spChg>
        <pc:spChg chg="add del mod">
          <ac:chgData name="Al Brooks" userId="34fc579134f071c1" providerId="LiveId" clId="{4351E7AB-C66E-497C-BA1A-C4F87C0EA050}" dt="2021-02-23T22:27:12.659" v="11584" actId="478"/>
          <ac:spMkLst>
            <pc:docMk/>
            <pc:sldMk cId="3204370354" sldId="6991"/>
            <ac:spMk id="90" creationId="{84E8F6C7-9011-4FD4-81D2-E8E768E10975}"/>
          </ac:spMkLst>
        </pc:spChg>
        <pc:spChg chg="add del mod">
          <ac:chgData name="Al Brooks" userId="34fc579134f071c1" providerId="LiveId" clId="{4351E7AB-C66E-497C-BA1A-C4F87C0EA050}" dt="2021-02-23T22:26:31.283" v="11560" actId="478"/>
          <ac:spMkLst>
            <pc:docMk/>
            <pc:sldMk cId="3204370354" sldId="6991"/>
            <ac:spMk id="91" creationId="{FAF85458-979A-42A3-ACC7-21534979AF4D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2" creationId="{D9C01B95-AE92-453A-99A8-3B4A6D93967A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3" creationId="{8CD5683D-1DF0-4F0E-843A-D880B78CA09F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4" creationId="{49B4269D-EF7D-40A4-A158-1413C8516D80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5" creationId="{BF1C6A5A-A611-4562-BA81-7A68CB67BB00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6" creationId="{A41C72B5-A534-4D4F-9315-F73310F03C00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7" creationId="{B1EFD530-6067-4878-A762-4FE39AA04139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8" creationId="{599BCD87-A91C-42A9-8C5A-E4737A5E327F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99" creationId="{1FC0B4DD-D383-4DC8-A296-ADDDF43000A2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0" creationId="{96DC803D-5E29-438C-9A19-FE01CDE4CCAA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1" creationId="{BEE63951-85FA-49AA-BE09-B60CB81E670F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2" creationId="{B1619891-D87E-4DDF-AB01-E41DFF401645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3" creationId="{254707B2-8215-4181-A598-1FA9E5B57F20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4" creationId="{4F65F158-4B09-4683-B660-7CE5A3FB1421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5" creationId="{1461649B-AC4F-48C4-A890-1DF3DCEF225F}"/>
          </ac:spMkLst>
        </pc:spChg>
        <pc:spChg chg="add del mod">
          <ac:chgData name="Al Brooks" userId="34fc579134f071c1" providerId="LiveId" clId="{4351E7AB-C66E-497C-BA1A-C4F87C0EA050}" dt="2021-02-23T22:26:32.589" v="11561" actId="478"/>
          <ac:spMkLst>
            <pc:docMk/>
            <pc:sldMk cId="3204370354" sldId="6991"/>
            <ac:spMk id="107" creationId="{015C007B-0EA1-48A1-9E8A-9D7D42BDF222}"/>
          </ac:spMkLst>
        </pc:spChg>
        <pc:spChg chg="add del mod">
          <ac:chgData name="Al Brooks" userId="34fc579134f071c1" providerId="LiveId" clId="{4351E7AB-C66E-497C-BA1A-C4F87C0EA050}" dt="2021-02-23T22:26:34.519" v="11562" actId="478"/>
          <ac:spMkLst>
            <pc:docMk/>
            <pc:sldMk cId="3204370354" sldId="6991"/>
            <ac:spMk id="108" creationId="{C926E584-8D33-40D1-AD7A-C4B7BA570585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09" creationId="{A454180D-7DEF-4954-8D95-5F3881D881E9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10" creationId="{83E39E05-AE38-4EA0-B52A-11F0A703AA59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11" creationId="{784FC29C-D01B-4418-BA24-82036BEAC1D0}"/>
          </ac:spMkLst>
        </pc:spChg>
        <pc:spChg chg="add del mod">
          <ac:chgData name="Al Brooks" userId="34fc579134f071c1" providerId="LiveId" clId="{4351E7AB-C66E-497C-BA1A-C4F87C0EA050}" dt="2021-02-23T22:26:58.465" v="11580" actId="478"/>
          <ac:spMkLst>
            <pc:docMk/>
            <pc:sldMk cId="3204370354" sldId="6991"/>
            <ac:spMk id="112" creationId="{49608A08-CB55-4C8A-92B9-4C626F933186}"/>
          </ac:spMkLst>
        </pc:spChg>
        <pc:spChg chg="add mod">
          <ac:chgData name="Al Brooks" userId="34fc579134f071c1" providerId="LiveId" clId="{4351E7AB-C66E-497C-BA1A-C4F87C0EA050}" dt="2021-02-23T22:26:27.790" v="11559"/>
          <ac:spMkLst>
            <pc:docMk/>
            <pc:sldMk cId="3204370354" sldId="6991"/>
            <ac:spMk id="113" creationId="{6BFC33CD-A535-4F83-BEE1-86134CA1A9BC}"/>
          </ac:spMkLst>
        </pc:spChg>
        <pc:spChg chg="add mod">
          <ac:chgData name="Al Brooks" userId="34fc579134f071c1" providerId="LiveId" clId="{4351E7AB-C66E-497C-BA1A-C4F87C0EA050}" dt="2021-02-23T22:27:04.838" v="11581" actId="571"/>
          <ac:spMkLst>
            <pc:docMk/>
            <pc:sldMk cId="3204370354" sldId="6991"/>
            <ac:spMk id="114" creationId="{2D72CC9B-F600-4EF2-892F-4B28A5842C14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27:16.769" v="11586" actId="478"/>
          <ac:spMkLst>
            <pc:docMk/>
            <pc:sldMk cId="3204370354" sldId="6991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3T21:39:47.848" v="11066" actId="167"/>
          <ac:picMkLst>
            <pc:docMk/>
            <pc:sldMk cId="3204370354" sldId="6991"/>
            <ac:picMk id="82" creationId="{A202CD6B-A77A-4079-BA72-9DE7FBCA3E3D}"/>
          </ac:picMkLst>
        </pc:picChg>
        <pc:cxnChg chg="add mod">
          <ac:chgData name="Al Brooks" userId="34fc579134f071c1" providerId="LiveId" clId="{4351E7AB-C66E-497C-BA1A-C4F87C0EA050}" dt="2021-02-23T22:26:27.790" v="11559"/>
          <ac:cxnSpMkLst>
            <pc:docMk/>
            <pc:sldMk cId="3204370354" sldId="6991"/>
            <ac:cxnSpMk id="83" creationId="{10FFA9CB-4C9F-453B-BE3C-8EA6B10FA18A}"/>
          </ac:cxnSpMkLst>
        </pc:cxnChg>
        <pc:cxnChg chg="add mod">
          <ac:chgData name="Al Brooks" userId="34fc579134f071c1" providerId="LiveId" clId="{4351E7AB-C66E-497C-BA1A-C4F87C0EA050}" dt="2021-02-23T22:26:27.790" v="11559"/>
          <ac:cxnSpMkLst>
            <pc:docMk/>
            <pc:sldMk cId="3204370354" sldId="6991"/>
            <ac:cxnSpMk id="84" creationId="{365D46B5-C6D4-476D-8A23-89AB3598B39D}"/>
          </ac:cxnSpMkLst>
        </pc:cxnChg>
        <pc:cxnChg chg="add mod">
          <ac:chgData name="Al Brooks" userId="34fc579134f071c1" providerId="LiveId" clId="{4351E7AB-C66E-497C-BA1A-C4F87C0EA050}" dt="2021-02-23T22:26:27.790" v="11559"/>
          <ac:cxnSpMkLst>
            <pc:docMk/>
            <pc:sldMk cId="3204370354" sldId="6991"/>
            <ac:cxnSpMk id="86" creationId="{1AD29164-A067-4323-9BB2-63449BF717EC}"/>
          </ac:cxnSpMkLst>
        </pc:cxnChg>
        <pc:cxnChg chg="add del mod">
          <ac:chgData name="Al Brooks" userId="34fc579134f071c1" providerId="LiveId" clId="{4351E7AB-C66E-497C-BA1A-C4F87C0EA050}" dt="2021-02-23T22:27:10.253" v="11583" actId="478"/>
          <ac:cxnSpMkLst>
            <pc:docMk/>
            <pc:sldMk cId="3204370354" sldId="6991"/>
            <ac:cxnSpMk id="87" creationId="{7E486A70-9D50-436A-BFD1-221BBA8F28E4}"/>
          </ac:cxnSpMkLst>
        </pc:cxnChg>
        <pc:cxnChg chg="add del mod">
          <ac:chgData name="Al Brooks" userId="34fc579134f071c1" providerId="LiveId" clId="{4351E7AB-C66E-497C-BA1A-C4F87C0EA050}" dt="2021-02-23T22:27:08.780" v="11582" actId="478"/>
          <ac:cxnSpMkLst>
            <pc:docMk/>
            <pc:sldMk cId="3204370354" sldId="6991"/>
            <ac:cxnSpMk id="106" creationId="{FB36DEE5-E305-4068-9737-32D2305E9E75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27:16.769" v="11586" actId="478"/>
          <ac:cxnSpMkLst>
            <pc:docMk/>
            <pc:sldMk cId="3204370354" sldId="699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3T19:31:07.049" v="10299" actId="2696"/>
        <pc:sldMkLst>
          <pc:docMk/>
          <pc:sldMk cId="3359355204" sldId="6991"/>
        </pc:sldMkLst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19:06:18.807" v="9175" actId="20577"/>
          <ac:spMkLst>
            <pc:docMk/>
            <pc:sldMk cId="3359355204" sldId="6991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3T19:27:46.380" v="10221" actId="1076"/>
          <ac:spMkLst>
            <pc:docMk/>
            <pc:sldMk cId="3359355204" sldId="6991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23T19:27:09.863" v="10220" actId="20577"/>
          <ac:spMkLst>
            <pc:docMk/>
            <pc:sldMk cId="3359355204" sldId="6991"/>
            <ac:spMk id="82" creationId="{0742B086-A156-4B3C-8A2F-8E1392A75EBD}"/>
          </ac:spMkLst>
        </pc:spChg>
        <pc:spChg chg="add mo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83" creationId="{156CAFB5-1FA4-43FC-90BA-18FE7FD063E6}"/>
          </ac:spMkLst>
        </pc:spChg>
        <pc:spChg chg="mod">
          <ac:chgData name="Al Brooks" userId="34fc579134f071c1" providerId="LiveId" clId="{4351E7AB-C66E-497C-BA1A-C4F87C0EA050}" dt="2021-02-23T19:28:27.504" v="10229" actId="108"/>
          <ac:spMkLst>
            <pc:docMk/>
            <pc:sldMk cId="3359355204" sldId="6991"/>
            <ac:spMk id="85" creationId="{02464C69-A3D6-4BFB-9B75-1A4448B330C1}"/>
          </ac:spMkLst>
        </pc:spChg>
        <pc:spChg chg="add mo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91" creationId="{53B4C185-4FA6-4E31-8268-92A84821BEE3}"/>
          </ac:spMkLst>
        </pc:spChg>
        <pc:spChg chg="add mo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94" creationId="{E077F5EB-5F1D-47FB-B476-F96702EB07FC}"/>
          </ac:spMkLst>
        </pc:spChg>
        <pc:spChg chg="add mod">
          <ac:chgData name="Al Brooks" userId="34fc579134f071c1" providerId="LiveId" clId="{4351E7AB-C66E-497C-BA1A-C4F87C0EA050}" dt="2021-02-23T19:30:29.398" v="10298" actId="108"/>
          <ac:spMkLst>
            <pc:docMk/>
            <pc:sldMk cId="3359355204" sldId="6991"/>
            <ac:spMk id="101" creationId="{66CE18EA-8AAF-40B5-89B7-D4868121CC6C}"/>
          </ac:spMkLst>
        </pc:spChg>
        <pc:spChg chg="add mod">
          <ac:chgData name="Al Brooks" userId="34fc579134f071c1" providerId="LiveId" clId="{4351E7AB-C66E-497C-BA1A-C4F87C0EA050}" dt="2021-02-23T19:17:10.401" v="9797" actId="571"/>
          <ac:spMkLst>
            <pc:docMk/>
            <pc:sldMk cId="3359355204" sldId="6991"/>
            <ac:spMk id="104" creationId="{FAA7818C-BDA2-47FE-8702-0C1BB301BE44}"/>
          </ac:spMkLst>
        </pc:spChg>
        <pc:spChg chg="add mod">
          <ac:chgData name="Al Brooks" userId="34fc579134f071c1" providerId="LiveId" clId="{4351E7AB-C66E-497C-BA1A-C4F87C0EA050}" dt="2021-02-23T19:30:26.976" v="10297" actId="108"/>
          <ac:spMkLst>
            <pc:docMk/>
            <pc:sldMk cId="3359355204" sldId="6991"/>
            <ac:spMk id="107" creationId="{FEE28432-FF9A-4661-B73E-3A478FC414E4}"/>
          </ac:spMkLst>
        </pc:spChg>
        <pc:spChg chg="add mod ord">
          <ac:chgData name="Al Brooks" userId="34fc579134f071c1" providerId="LiveId" clId="{4351E7AB-C66E-497C-BA1A-C4F87C0EA050}" dt="2021-02-23T19:30:21.713" v="10296" actId="167"/>
          <ac:spMkLst>
            <pc:docMk/>
            <pc:sldMk cId="3359355204" sldId="6991"/>
            <ac:spMk id="110" creationId="{24990C94-F306-4EE6-A041-EA937E93CB01}"/>
          </ac:spMkLst>
        </pc:spChg>
        <pc:spChg chg="add mod">
          <ac:chgData name="Al Brooks" userId="34fc579134f071c1" providerId="LiveId" clId="{4351E7AB-C66E-497C-BA1A-C4F87C0EA050}" dt="2021-02-23T19:25:36.642" v="10104" actId="6549"/>
          <ac:spMkLst>
            <pc:docMk/>
            <pc:sldMk cId="3359355204" sldId="6991"/>
            <ac:spMk id="111" creationId="{D218E0D8-2345-48BF-BEB0-F0D4F182C1BD}"/>
          </ac:spMkLst>
        </pc:spChg>
        <pc:spChg chg="add mod or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112" creationId="{9B6F4651-80AF-4B41-A7E3-A3FC2E6D8B8F}"/>
          </ac:spMkLst>
        </pc:spChg>
        <pc:spChg chg="add del mod">
          <ac:chgData name="Al Brooks" userId="34fc579134f071c1" providerId="LiveId" clId="{4351E7AB-C66E-497C-BA1A-C4F87C0EA050}" dt="2021-02-23T19:21:51.252" v="9973" actId="478"/>
          <ac:spMkLst>
            <pc:docMk/>
            <pc:sldMk cId="3359355204" sldId="6991"/>
            <ac:spMk id="113" creationId="{291AED79-BF10-4386-B4FB-30F02AB8E2CC}"/>
          </ac:spMkLst>
        </pc:spChg>
        <pc:spChg chg="add mod">
          <ac:chgData name="Al Brooks" userId="34fc579134f071c1" providerId="LiveId" clId="{4351E7AB-C66E-497C-BA1A-C4F87C0EA050}" dt="2021-02-23T19:25:11.513" v="10079" actId="1076"/>
          <ac:spMkLst>
            <pc:docMk/>
            <pc:sldMk cId="3359355204" sldId="6991"/>
            <ac:spMk id="114" creationId="{B07D39B7-1C55-4ACD-BFA8-0FCA93C999CF}"/>
          </ac:spMkLst>
        </pc:spChg>
        <pc:spChg chg="add mo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115" creationId="{BA60D267-384F-4132-B3F0-381EB08B136D}"/>
          </ac:spMkLst>
        </pc:spChg>
        <pc:spChg chg="add mod">
          <ac:chgData name="Al Brooks" userId="34fc579134f071c1" providerId="LiveId" clId="{4351E7AB-C66E-497C-BA1A-C4F87C0EA050}" dt="2021-02-23T19:24:39.796" v="10046" actId="1036"/>
          <ac:spMkLst>
            <pc:docMk/>
            <pc:sldMk cId="3359355204" sldId="6991"/>
            <ac:spMk id="116" creationId="{385E17F4-5195-466A-AE08-5989144AE939}"/>
          </ac:spMkLst>
        </pc:spChg>
        <pc:spChg chg="add mod">
          <ac:chgData name="Al Brooks" userId="34fc579134f071c1" providerId="LiveId" clId="{4351E7AB-C66E-497C-BA1A-C4F87C0EA050}" dt="2021-02-23T19:28:06.366" v="10227" actId="14100"/>
          <ac:spMkLst>
            <pc:docMk/>
            <pc:sldMk cId="3359355204" sldId="6991"/>
            <ac:spMk id="117" creationId="{5E699773-0203-4687-A4F3-165BCC73C757}"/>
          </ac:spMkLst>
        </pc:spChg>
        <pc:spChg chg="add mod">
          <ac:chgData name="Al Brooks" userId="34fc579134f071c1" providerId="LiveId" clId="{4351E7AB-C66E-497C-BA1A-C4F87C0EA050}" dt="2021-02-23T19:29:28.502" v="10288" actId="1076"/>
          <ac:spMkLst>
            <pc:docMk/>
            <pc:sldMk cId="3359355204" sldId="6991"/>
            <ac:spMk id="118" creationId="{16FBB401-1B91-4C44-B46F-1988B608656D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19:29:58.175" v="10293" actId="478"/>
          <ac:spMkLst>
            <pc:docMk/>
            <pc:sldMk cId="3359355204" sldId="6991"/>
            <ac:spMk id="232" creationId="{819AFA96-EEDE-4161-BAAB-3CEFDF1596C7}"/>
          </ac:spMkLst>
        </pc:sp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84" creationId="{8D97C8AD-FF61-4256-8B12-22644E39AED5}"/>
          </ac:cxnSpMkLst>
        </pc:cxnChg>
        <pc:cxnChg chg="add del mod">
          <ac:chgData name="Al Brooks" userId="34fc579134f071c1" providerId="LiveId" clId="{4351E7AB-C66E-497C-BA1A-C4F87C0EA050}" dt="2021-02-23T19:14:05.740" v="9748" actId="478"/>
          <ac:cxnSpMkLst>
            <pc:docMk/>
            <pc:sldMk cId="3359355204" sldId="6991"/>
            <ac:cxnSpMk id="86" creationId="{0E8B7D9E-5C96-4918-A0CD-23F4892EB9D9}"/>
          </ac:cxnSpMkLst>
        </pc:cxn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88" creationId="{1B165313-3B27-40C5-9126-753A1759FC22}"/>
          </ac:cxnSpMkLst>
        </pc:cxn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92" creationId="{67EC307B-7F77-4E38-8192-42B182D69EE7}"/>
          </ac:cxnSpMkLst>
        </pc:cxn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93" creationId="{70963949-8AD8-49D6-A2A5-DCAE54D22570}"/>
          </ac:cxnSpMkLst>
        </pc:cxn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95" creationId="{7EF12BC4-D47D-4DA3-8042-F66A87626D58}"/>
          </ac:cxnSpMkLst>
        </pc:cxnChg>
        <pc:cxnChg chg="add mod">
          <ac:chgData name="Al Brooks" userId="34fc579134f071c1" providerId="LiveId" clId="{4351E7AB-C66E-497C-BA1A-C4F87C0EA050}" dt="2021-02-23T19:24:39.796" v="10046" actId="1036"/>
          <ac:cxnSpMkLst>
            <pc:docMk/>
            <pc:sldMk cId="3359355204" sldId="6991"/>
            <ac:cxnSpMk id="96" creationId="{A9A1EADD-7109-478C-A2FE-B70540BB1BC4}"/>
          </ac:cxnSpMkLst>
        </pc:cxnChg>
        <pc:cxnChg chg="add mod">
          <ac:chgData name="Al Brooks" userId="34fc579134f071c1" providerId="LiveId" clId="{4351E7AB-C66E-497C-BA1A-C4F87C0EA050}" dt="2021-02-23T19:17:04.638" v="9796" actId="571"/>
          <ac:cxnSpMkLst>
            <pc:docMk/>
            <pc:sldMk cId="3359355204" sldId="6991"/>
            <ac:cxnSpMk id="102" creationId="{212A08C6-2BC0-40E2-AA63-9E0A8F3BC7E9}"/>
          </ac:cxnSpMkLst>
        </pc:cxnChg>
        <pc:cxnChg chg="add mod">
          <ac:chgData name="Al Brooks" userId="34fc579134f071c1" providerId="LiveId" clId="{4351E7AB-C66E-497C-BA1A-C4F87C0EA050}" dt="2021-02-23T19:17:04.638" v="9796" actId="571"/>
          <ac:cxnSpMkLst>
            <pc:docMk/>
            <pc:sldMk cId="3359355204" sldId="6991"/>
            <ac:cxnSpMk id="103" creationId="{D7307449-20B2-4F8F-A3B3-F9496402748B}"/>
          </ac:cxnSpMkLst>
        </pc:cxnChg>
        <pc:cxnChg chg="add mod">
          <ac:chgData name="Al Brooks" userId="34fc579134f071c1" providerId="LiveId" clId="{4351E7AB-C66E-497C-BA1A-C4F87C0EA050}" dt="2021-02-23T19:17:10.401" v="9797" actId="571"/>
          <ac:cxnSpMkLst>
            <pc:docMk/>
            <pc:sldMk cId="3359355204" sldId="6991"/>
            <ac:cxnSpMk id="105" creationId="{B563E917-B442-4663-9FF1-3CDB331E5B0A}"/>
          </ac:cxnSpMkLst>
        </pc:cxnChg>
        <pc:cxnChg chg="add mod">
          <ac:chgData name="Al Brooks" userId="34fc579134f071c1" providerId="LiveId" clId="{4351E7AB-C66E-497C-BA1A-C4F87C0EA050}" dt="2021-02-23T19:17:10.401" v="9797" actId="571"/>
          <ac:cxnSpMkLst>
            <pc:docMk/>
            <pc:sldMk cId="3359355204" sldId="6991"/>
            <ac:cxnSpMk id="106" creationId="{930A4461-845C-476D-9BDB-895F27F402EA}"/>
          </ac:cxnSpMkLst>
        </pc:cxnChg>
        <pc:cxnChg chg="add mod">
          <ac:chgData name="Al Brooks" userId="34fc579134f071c1" providerId="LiveId" clId="{4351E7AB-C66E-497C-BA1A-C4F87C0EA050}" dt="2021-02-23T19:17:14.862" v="9798" actId="571"/>
          <ac:cxnSpMkLst>
            <pc:docMk/>
            <pc:sldMk cId="3359355204" sldId="6991"/>
            <ac:cxnSpMk id="108" creationId="{A944B0A2-1184-4C3A-AB3F-584A160274A7}"/>
          </ac:cxnSpMkLst>
        </pc:cxnChg>
        <pc:cxnChg chg="add mod">
          <ac:chgData name="Al Brooks" userId="34fc579134f071c1" providerId="LiveId" clId="{4351E7AB-C66E-497C-BA1A-C4F87C0EA050}" dt="2021-02-23T19:17:14.862" v="9798" actId="571"/>
          <ac:cxnSpMkLst>
            <pc:docMk/>
            <pc:sldMk cId="3359355204" sldId="6991"/>
            <ac:cxnSpMk id="109" creationId="{29F3393F-43C0-4091-85A7-ADDFBD5A69F7}"/>
          </ac:cxnSpMkLst>
        </pc:cxnChg>
        <pc:cxnChg chg="add mod">
          <ac:chgData name="Al Brooks" userId="34fc579134f071c1" providerId="LiveId" clId="{4351E7AB-C66E-497C-BA1A-C4F87C0EA050}" dt="2021-02-23T19:29:37.183" v="10290" actId="571"/>
          <ac:cxnSpMkLst>
            <pc:docMk/>
            <pc:sldMk cId="3359355204" sldId="6991"/>
            <ac:cxnSpMk id="119" creationId="{B1F98625-D913-4C11-AAF2-139377A55F60}"/>
          </ac:cxnSpMkLst>
        </pc:cxnChg>
        <pc:cxnChg chg="add mod">
          <ac:chgData name="Al Brooks" userId="34fc579134f071c1" providerId="LiveId" clId="{4351E7AB-C66E-497C-BA1A-C4F87C0EA050}" dt="2021-02-23T19:29:41.473" v="10291" actId="571"/>
          <ac:cxnSpMkLst>
            <pc:docMk/>
            <pc:sldMk cId="3359355204" sldId="6991"/>
            <ac:cxnSpMk id="120" creationId="{CF5C51EA-FD50-4015-9BD6-34911E0526EE}"/>
          </ac:cxnSpMkLst>
        </pc:cxnChg>
        <pc:cxnChg chg="add mod">
          <ac:chgData name="Al Brooks" userId="34fc579134f071c1" providerId="LiveId" clId="{4351E7AB-C66E-497C-BA1A-C4F87C0EA050}" dt="2021-02-23T19:29:45.295" v="10292" actId="571"/>
          <ac:cxnSpMkLst>
            <pc:docMk/>
            <pc:sldMk cId="3359355204" sldId="6991"/>
            <ac:cxnSpMk id="121" creationId="{9C0A6797-5972-4D32-9DE1-9088B35FF42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19:29:58.175" v="10293" actId="478"/>
          <ac:cxnSpMkLst>
            <pc:docMk/>
            <pc:sldMk cId="3359355204" sldId="699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4351E7AB-C66E-497C-BA1A-C4F87C0EA050}" dt="2021-02-23T22:32:31.870" v="11692" actId="2696"/>
        <pc:sldMkLst>
          <pc:docMk/>
          <pc:sldMk cId="1394308384" sldId="6992"/>
        </pc:sldMkLst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21:22:30.259" v="10523" actId="5793"/>
          <ac:spMkLst>
            <pc:docMk/>
            <pc:sldMk cId="1394308384" sldId="6992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3T21:40:00.644" v="11070" actId="167"/>
          <ac:spMkLst>
            <pc:docMk/>
            <pc:sldMk cId="1394308384" sldId="6992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3T22:32:04.959" v="11688" actId="1076"/>
          <ac:spMkLst>
            <pc:docMk/>
            <pc:sldMk cId="1394308384" sldId="6992"/>
            <ac:spMk id="85" creationId="{02464C69-A3D6-4BFB-9B75-1A4448B330C1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88" creationId="{4F8C317B-F5DB-429B-B694-042A1E33F359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89" creationId="{9A210052-2572-4C05-9608-3942FB4F2367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0" creationId="{C522C57E-ABDE-4888-BEF1-58E8E05EC1B1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1" creationId="{21709E59-FFA9-4F0B-B050-E6220218AF19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2" creationId="{CBDE5727-FEFD-4B40-91B8-17E4B8F014D1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3" creationId="{3D13152A-EA6D-47C0-A75F-F7B1976FCCC3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4" creationId="{51156167-3EE2-4B68-B347-CE435EDD619F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5" creationId="{06E4BC53-9ADF-4722-8086-07809EB54644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6" creationId="{3792ED85-127D-4575-992E-7BE741F0F709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7" creationId="{D9DA8873-E434-472A-B408-EABEB2216171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8" creationId="{C5E570DC-8FAC-433B-B014-F04C3F846BC1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99" creationId="{5D0F4ABF-891C-4F5A-8412-1B002F451574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0" creationId="{97054B4F-EF6C-48EA-AD61-5534C3592F97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1" creationId="{BACF0A35-7E7E-414F-8C78-B7866E310854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2" creationId="{17CACC53-6F0B-4AB3-B70D-7EF169FF476F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3" creationId="{4CE8B630-2D41-4CF9-A23D-0F26111464F6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4" creationId="{ACBB9267-4C5C-4ED4-9E7B-E431C36456AB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6" creationId="{6A77BC0F-9760-48AE-9E8C-B6E06EA87336}"/>
          </ac:spMkLst>
        </pc:spChg>
        <pc:spChg chg="add mod">
          <ac:chgData name="Al Brooks" userId="34fc579134f071c1" providerId="LiveId" clId="{4351E7AB-C66E-497C-BA1A-C4F87C0EA050}" dt="2021-02-23T22:30:35.804" v="11656"/>
          <ac:spMkLst>
            <pc:docMk/>
            <pc:sldMk cId="1394308384" sldId="6992"/>
            <ac:spMk id="107" creationId="{D3693620-EE66-4007-8392-7F4118D3502F}"/>
          </ac:spMkLst>
        </pc:spChg>
        <pc:spChg chg="add del mod">
          <ac:chgData name="Al Brooks" userId="34fc579134f071c1" providerId="LiveId" clId="{4351E7AB-C66E-497C-BA1A-C4F87C0EA050}" dt="2021-02-23T22:31:13.121" v="11674" actId="478"/>
          <ac:spMkLst>
            <pc:docMk/>
            <pc:sldMk cId="1394308384" sldId="6992"/>
            <ac:spMk id="108" creationId="{D4F78F80-23C9-4A13-834F-D6725314BE36}"/>
          </ac:spMkLst>
        </pc:spChg>
        <pc:spChg chg="add mod">
          <ac:chgData name="Al Brooks" userId="34fc579134f071c1" providerId="LiveId" clId="{4351E7AB-C66E-497C-BA1A-C4F87C0EA050}" dt="2021-02-23T22:32:15.663" v="11690" actId="1076"/>
          <ac:spMkLst>
            <pc:docMk/>
            <pc:sldMk cId="1394308384" sldId="6992"/>
            <ac:spMk id="109" creationId="{F3CF9B81-B10F-4BA1-AE2C-8DFE680E1DF5}"/>
          </ac:spMkLst>
        </pc:spChg>
        <pc:spChg chg="add del mod">
          <ac:chgData name="Al Brooks" userId="34fc579134f071c1" providerId="LiveId" clId="{4351E7AB-C66E-497C-BA1A-C4F87C0EA050}" dt="2021-02-23T22:31:29.333" v="11681" actId="478"/>
          <ac:spMkLst>
            <pc:docMk/>
            <pc:sldMk cId="1394308384" sldId="6992"/>
            <ac:spMk id="110" creationId="{D13BC58B-D6C9-47D2-9C10-788E6BDC99CB}"/>
          </ac:spMkLst>
        </pc:spChg>
        <pc:spChg chg="add mod">
          <ac:chgData name="Al Brooks" userId="34fc579134f071c1" providerId="LiveId" clId="{4351E7AB-C66E-497C-BA1A-C4F87C0EA050}" dt="2021-02-23T22:31:10.034" v="11673" actId="1076"/>
          <ac:spMkLst>
            <pc:docMk/>
            <pc:sldMk cId="1394308384" sldId="6992"/>
            <ac:spMk id="112" creationId="{3AB6C371-DEF2-48B7-8635-6059F2DC9842}"/>
          </ac:spMkLst>
        </pc:spChg>
        <pc:spChg chg="add mod">
          <ac:chgData name="Al Brooks" userId="34fc579134f071c1" providerId="LiveId" clId="{4351E7AB-C66E-497C-BA1A-C4F87C0EA050}" dt="2021-02-23T22:31:24.860" v="11680" actId="1076"/>
          <ac:spMkLst>
            <pc:docMk/>
            <pc:sldMk cId="1394308384" sldId="6992"/>
            <ac:spMk id="113" creationId="{9F36621E-FBE5-4AC5-8DB8-619F13507971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32:19.397" v="11691" actId="478"/>
          <ac:spMkLst>
            <pc:docMk/>
            <pc:sldMk cId="1394308384" sldId="6992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3T21:39:53.632" v="11068" actId="167"/>
          <ac:picMkLst>
            <pc:docMk/>
            <pc:sldMk cId="1394308384" sldId="6992"/>
            <ac:picMk id="82" creationId="{7DE1E97E-8BB8-4102-8188-60C5D61A7320}"/>
          </ac:picMkLst>
        </pc:picChg>
        <pc:cxnChg chg="add mod">
          <ac:chgData name="Al Brooks" userId="34fc579134f071c1" providerId="LiveId" clId="{4351E7AB-C66E-497C-BA1A-C4F87C0EA050}" dt="2021-02-23T22:30:35.804" v="11656"/>
          <ac:cxnSpMkLst>
            <pc:docMk/>
            <pc:sldMk cId="1394308384" sldId="6992"/>
            <ac:cxnSpMk id="83" creationId="{EAD5180A-BAC8-424A-9023-AE8AB26187A1}"/>
          </ac:cxnSpMkLst>
        </pc:cxnChg>
        <pc:cxnChg chg="add mod">
          <ac:chgData name="Al Brooks" userId="34fc579134f071c1" providerId="LiveId" clId="{4351E7AB-C66E-497C-BA1A-C4F87C0EA050}" dt="2021-02-23T22:30:35.804" v="11656"/>
          <ac:cxnSpMkLst>
            <pc:docMk/>
            <pc:sldMk cId="1394308384" sldId="6992"/>
            <ac:cxnSpMk id="84" creationId="{4365ED9C-04DA-4963-8909-FBD957430828}"/>
          </ac:cxnSpMkLst>
        </pc:cxnChg>
        <pc:cxnChg chg="add mod">
          <ac:chgData name="Al Brooks" userId="34fc579134f071c1" providerId="LiveId" clId="{4351E7AB-C66E-497C-BA1A-C4F87C0EA050}" dt="2021-02-23T22:30:35.804" v="11656"/>
          <ac:cxnSpMkLst>
            <pc:docMk/>
            <pc:sldMk cId="1394308384" sldId="6992"/>
            <ac:cxnSpMk id="86" creationId="{64944828-4955-44E2-84B4-50B1264F8DBF}"/>
          </ac:cxnSpMkLst>
        </pc:cxnChg>
        <pc:cxnChg chg="add mod">
          <ac:chgData name="Al Brooks" userId="34fc579134f071c1" providerId="LiveId" clId="{4351E7AB-C66E-497C-BA1A-C4F87C0EA050}" dt="2021-02-23T22:30:35.804" v="11656"/>
          <ac:cxnSpMkLst>
            <pc:docMk/>
            <pc:sldMk cId="1394308384" sldId="6992"/>
            <ac:cxnSpMk id="87" creationId="{8A23409E-4B65-4EA9-8704-025020B1AD11}"/>
          </ac:cxnSpMkLst>
        </pc:cxnChg>
        <pc:cxnChg chg="add mod">
          <ac:chgData name="Al Brooks" userId="34fc579134f071c1" providerId="LiveId" clId="{4351E7AB-C66E-497C-BA1A-C4F87C0EA050}" dt="2021-02-23T22:30:35.804" v="11656"/>
          <ac:cxnSpMkLst>
            <pc:docMk/>
            <pc:sldMk cId="1394308384" sldId="6992"/>
            <ac:cxnSpMk id="105" creationId="{FED7695D-BA0E-4C65-8331-E09DFA0308F2}"/>
          </ac:cxnSpMkLst>
        </pc:cxnChg>
        <pc:cxnChg chg="add mod">
          <ac:chgData name="Al Brooks" userId="34fc579134f071c1" providerId="LiveId" clId="{4351E7AB-C66E-497C-BA1A-C4F87C0EA050}" dt="2021-02-23T22:30:47.915" v="11657"/>
          <ac:cxnSpMkLst>
            <pc:docMk/>
            <pc:sldMk cId="1394308384" sldId="6992"/>
            <ac:cxnSpMk id="111" creationId="{933739FD-F46E-443C-9822-F679DB44EFD9}"/>
          </ac:cxnSpMkLst>
        </pc:cxnChg>
        <pc:cxnChg chg="add mod">
          <ac:chgData name="Al Brooks" userId="34fc579134f071c1" providerId="LiveId" clId="{4351E7AB-C66E-497C-BA1A-C4F87C0EA050}" dt="2021-02-23T22:32:07.452" v="11689" actId="14100"/>
          <ac:cxnSpMkLst>
            <pc:docMk/>
            <pc:sldMk cId="1394308384" sldId="6992"/>
            <ac:cxnSpMk id="114" creationId="{21A967BB-8EF5-41DE-AC89-999938EB971C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32:19.397" v="11691" actId="478"/>
          <ac:cxnSpMkLst>
            <pc:docMk/>
            <pc:sldMk cId="1394308384" sldId="6992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4351E7AB-C66E-497C-BA1A-C4F87C0EA050}" dt="2021-02-24T19:24:07.295" v="13850" actId="47"/>
        <pc:sldMkLst>
          <pc:docMk/>
          <pc:sldMk cId="3603308961" sldId="6993"/>
        </pc:sldMkLst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23T22:22:32.546" v="11528" actId="1076"/>
          <ac:spMkLst>
            <pc:docMk/>
            <pc:sldMk cId="3603308961" sldId="6993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3T22:38:21.691" v="11803" actId="108"/>
          <ac:spMkLst>
            <pc:docMk/>
            <pc:sldMk cId="3603308961" sldId="6993"/>
            <ac:spMk id="99" creationId="{BC3AFDD1-F8F5-49DE-9EF3-077E0DAF2E80}"/>
          </ac:spMkLst>
        </pc:spChg>
        <pc:spChg chg="mod">
          <ac:chgData name="Al Brooks" userId="34fc579134f071c1" providerId="LiveId" clId="{4351E7AB-C66E-497C-BA1A-C4F87C0EA050}" dt="2021-02-23T22:38:22.430" v="11804" actId="108"/>
          <ac:spMkLst>
            <pc:docMk/>
            <pc:sldMk cId="3603308961" sldId="6993"/>
            <ac:spMk id="100" creationId="{762A7358-8D1A-4A19-88B0-F356C6B8CF7C}"/>
          </ac:spMkLst>
        </pc:spChg>
        <pc:spChg chg="mod">
          <ac:chgData name="Al Brooks" userId="34fc579134f071c1" providerId="LiveId" clId="{4351E7AB-C66E-497C-BA1A-C4F87C0EA050}" dt="2021-02-23T21:39:15.636" v="11054" actId="1037"/>
          <ac:spMkLst>
            <pc:docMk/>
            <pc:sldMk cId="3603308961" sldId="6993"/>
            <ac:spMk id="101" creationId="{D11681BA-693C-4395-8D95-9B7E9B7E67D9}"/>
          </ac:spMkLst>
        </pc:spChg>
        <pc:spChg chg="mod">
          <ac:chgData name="Al Brooks" userId="34fc579134f071c1" providerId="LiveId" clId="{4351E7AB-C66E-497C-BA1A-C4F87C0EA050}" dt="2021-02-23T22:38:29.368" v="11808" actId="108"/>
          <ac:spMkLst>
            <pc:docMk/>
            <pc:sldMk cId="3603308961" sldId="6993"/>
            <ac:spMk id="102" creationId="{01064FD4-4922-451F-A9E1-B3BE62F99707}"/>
          </ac:spMkLst>
        </pc:spChg>
        <pc:spChg chg="mod">
          <ac:chgData name="Al Brooks" userId="34fc579134f071c1" providerId="LiveId" clId="{4351E7AB-C66E-497C-BA1A-C4F87C0EA050}" dt="2021-02-23T22:38:38.434" v="11811" actId="108"/>
          <ac:spMkLst>
            <pc:docMk/>
            <pc:sldMk cId="3603308961" sldId="6993"/>
            <ac:spMk id="103" creationId="{F6D4CABE-323D-40A8-BAC1-31506A0F6A92}"/>
          </ac:spMkLst>
        </pc:spChg>
        <pc:spChg chg="mod">
          <ac:chgData name="Al Brooks" userId="34fc579134f071c1" providerId="LiveId" clId="{4351E7AB-C66E-497C-BA1A-C4F87C0EA050}" dt="2021-02-23T22:38:39.339" v="11812" actId="108"/>
          <ac:spMkLst>
            <pc:docMk/>
            <pc:sldMk cId="3603308961" sldId="6993"/>
            <ac:spMk id="104" creationId="{4CCF7FEE-2D9E-487D-A063-8833392FB3BB}"/>
          </ac:spMkLst>
        </pc:spChg>
        <pc:spChg chg="mod">
          <ac:chgData name="Al Brooks" userId="34fc579134f071c1" providerId="LiveId" clId="{4351E7AB-C66E-497C-BA1A-C4F87C0EA050}" dt="2021-02-23T22:38:41.596" v="11813" actId="108"/>
          <ac:spMkLst>
            <pc:docMk/>
            <pc:sldMk cId="3603308961" sldId="6993"/>
            <ac:spMk id="105" creationId="{EEAE77DA-9C51-42C4-BDA2-164435C3AF71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06" creationId="{5E45DF00-BAAE-41E2-B666-26ECC3067C21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07" creationId="{C68CAF68-75D9-4637-9E42-0F03B44CDBA6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08" creationId="{8A5B5A45-6B64-40BA-855B-CE765DF3C459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09" creationId="{22CECFC1-882A-4C83-8E2F-27CA2761BDF2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0" creationId="{BFDF52CB-942E-4772-BA18-51CD4F47EC63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1" creationId="{8D0B463D-1252-4E68-B028-6FB42C8BA6DC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2" creationId="{DF184A2D-0774-4996-AEDB-E71DB2F8E71D}"/>
          </ac:spMkLst>
        </pc:spChg>
        <pc:spChg chg="mod">
          <ac:chgData name="Al Brooks" userId="34fc579134f071c1" providerId="LiveId" clId="{4351E7AB-C66E-497C-BA1A-C4F87C0EA050}" dt="2021-02-23T22:39:09.249" v="11815" actId="108"/>
          <ac:spMkLst>
            <pc:docMk/>
            <pc:sldMk cId="3603308961" sldId="6993"/>
            <ac:spMk id="113" creationId="{F3B539FF-95E4-4CD0-96B7-56512553C140}"/>
          </ac:spMkLst>
        </pc:spChg>
        <pc:spChg chg="mod">
          <ac:chgData name="Al Brooks" userId="34fc579134f071c1" providerId="LiveId" clId="{4351E7AB-C66E-497C-BA1A-C4F87C0EA050}" dt="2021-02-23T22:39:05.638" v="11814" actId="108"/>
          <ac:spMkLst>
            <pc:docMk/>
            <pc:sldMk cId="3603308961" sldId="6993"/>
            <ac:spMk id="114" creationId="{98C3F7BA-3370-48FF-996D-0B78C58C022F}"/>
          </ac:spMkLst>
        </pc:spChg>
        <pc:spChg chg="mod">
          <ac:chgData name="Al Brooks" userId="34fc579134f071c1" providerId="LiveId" clId="{4351E7AB-C66E-497C-BA1A-C4F87C0EA050}" dt="2021-02-23T22:39:11.400" v="11816" actId="108"/>
          <ac:spMkLst>
            <pc:docMk/>
            <pc:sldMk cId="3603308961" sldId="6993"/>
            <ac:spMk id="115" creationId="{6A8A7C24-8CAB-4231-8150-B3B1A812A555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6" creationId="{3DCD64AC-AB48-46A4-A844-407F4EA13762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7" creationId="{680C651F-4632-48A9-89B8-C4A46F001E8B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18" creationId="{63F86839-637A-46DF-871C-811BF8D81D1A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0" creationId="{BA5A55AB-ADD9-4DF9-A648-4048B69D7771}"/>
          </ac:spMkLst>
        </pc:spChg>
        <pc:spChg chg="mod">
          <ac:chgData name="Al Brooks" userId="34fc579134f071c1" providerId="LiveId" clId="{4351E7AB-C66E-497C-BA1A-C4F87C0EA050}" dt="2021-02-23T22:39:18.867" v="11817" actId="108"/>
          <ac:spMkLst>
            <pc:docMk/>
            <pc:sldMk cId="3603308961" sldId="6993"/>
            <ac:spMk id="121" creationId="{93BDC22D-5737-48EF-9BC5-5643CEC0D231}"/>
          </ac:spMkLst>
        </pc:spChg>
        <pc:spChg chg="mod">
          <ac:chgData name="Al Brooks" userId="34fc579134f071c1" providerId="LiveId" clId="{4351E7AB-C66E-497C-BA1A-C4F87C0EA050}" dt="2021-02-23T22:39:26.699" v="11818" actId="108"/>
          <ac:spMkLst>
            <pc:docMk/>
            <pc:sldMk cId="3603308961" sldId="6993"/>
            <ac:spMk id="122" creationId="{865398B5-169C-4956-9628-41272E18A8EB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3" creationId="{87A32197-D86E-4A9B-BCDD-31B99D23E06A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4" creationId="{2D912DBB-F10F-4F1E-8409-12DE0D193790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5" creationId="{40524FAC-BF51-471A-8479-C06BF255ED55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6" creationId="{B9AEC183-F4F5-4521-BB4E-8300E3183364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7" creationId="{5B6774D4-7FDB-44F5-B40C-B69FA51780AE}"/>
          </ac:spMkLst>
        </pc:spChg>
        <pc:spChg chg="mod">
          <ac:chgData name="Al Brooks" userId="34fc579134f071c1" providerId="LiveId" clId="{4351E7AB-C66E-497C-BA1A-C4F87C0EA050}" dt="2021-02-23T22:39:34.259" v="11819" actId="108"/>
          <ac:spMkLst>
            <pc:docMk/>
            <pc:sldMk cId="3603308961" sldId="6993"/>
            <ac:spMk id="128" creationId="{D059F1C4-B8A9-4FB3-859B-29FFAA5921E0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29" creationId="{F2BE197E-2FF5-4C1F-92BC-08C735F410CF}"/>
          </ac:spMkLst>
        </pc:spChg>
        <pc:spChg chg="mod">
          <ac:chgData name="Al Brooks" userId="34fc579134f071c1" providerId="LiveId" clId="{4351E7AB-C66E-497C-BA1A-C4F87C0EA050}" dt="2021-02-23T22:39:36.013" v="11820" actId="108"/>
          <ac:spMkLst>
            <pc:docMk/>
            <pc:sldMk cId="3603308961" sldId="6993"/>
            <ac:spMk id="130" creationId="{B0BA894D-6217-4DEF-8551-912A361E2F70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31" creationId="{54501A00-EB7F-423B-8519-35BF554207D3}"/>
          </ac:spMkLst>
        </pc:spChg>
        <pc:spChg chg="mod">
          <ac:chgData name="Al Brooks" userId="34fc579134f071c1" providerId="LiveId" clId="{4351E7AB-C66E-497C-BA1A-C4F87C0EA050}" dt="2021-02-23T22:39:37.412" v="11821" actId="108"/>
          <ac:spMkLst>
            <pc:docMk/>
            <pc:sldMk cId="3603308961" sldId="6993"/>
            <ac:spMk id="132" creationId="{CB1BADAD-E75A-47E7-814F-4FD4A0238FF0}"/>
          </ac:spMkLst>
        </pc:spChg>
        <pc:spChg chg="mod">
          <ac:chgData name="Al Brooks" userId="34fc579134f071c1" providerId="LiveId" clId="{4351E7AB-C66E-497C-BA1A-C4F87C0EA050}" dt="2021-02-23T22:39:40.570" v="11822" actId="108"/>
          <ac:spMkLst>
            <pc:docMk/>
            <pc:sldMk cId="3603308961" sldId="6993"/>
            <ac:spMk id="133" creationId="{1DCEEAD1-13CE-4E7C-B2FB-A5B4583B013A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34" creationId="{D601DB4B-492B-40DE-B460-5A7DA9D04A7B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38" creationId="{7F494FE4-A78A-4A5B-B679-585E69D65FEA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40" creationId="{31DCB194-D835-4C48-B3C2-3D6C75C89713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41" creationId="{F09C8A88-160C-4D51-A2F1-8005E0961184}"/>
          </ac:spMkLst>
        </pc:spChg>
        <pc:spChg chg="add mod">
          <ac:chgData name="Al Brooks" userId="34fc579134f071c1" providerId="LiveId" clId="{4351E7AB-C66E-497C-BA1A-C4F87C0EA050}" dt="2021-02-23T22:26:08.517" v="11558" actId="1076"/>
          <ac:spMkLst>
            <pc:docMk/>
            <pc:sldMk cId="3603308961" sldId="6993"/>
            <ac:spMk id="142" creationId="{77F64699-F441-48E3-A405-746E6D80A132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43" creationId="{4909ED6D-E5E4-4018-8AA5-BC1D65F1497F}"/>
          </ac:spMkLst>
        </pc:spChg>
        <pc:spChg chg="mod">
          <ac:chgData name="Al Brooks" userId="34fc579134f071c1" providerId="LiveId" clId="{4351E7AB-C66E-497C-BA1A-C4F87C0EA050}" dt="2021-02-23T21:41:12.210" v="11109" actId="404"/>
          <ac:spMkLst>
            <pc:docMk/>
            <pc:sldMk cId="3603308961" sldId="6993"/>
            <ac:spMk id="144" creationId="{895EAF0A-1F20-4FD5-A23E-7A3CE4752CEA}"/>
          </ac:spMkLst>
        </pc:spChg>
        <pc:spChg chg="add mod">
          <ac:chgData name="Al Brooks" userId="34fc579134f071c1" providerId="LiveId" clId="{4351E7AB-C66E-497C-BA1A-C4F87C0EA050}" dt="2021-02-23T22:37:50.211" v="11794" actId="13926"/>
          <ac:spMkLst>
            <pc:docMk/>
            <pc:sldMk cId="3603308961" sldId="6993"/>
            <ac:spMk id="145" creationId="{EB1E27F8-7564-4E1D-A41C-A4554B13DFFB}"/>
          </ac:spMkLst>
        </pc:spChg>
        <pc:spChg chg="mod">
          <ac:chgData name="Al Brooks" userId="34fc579134f071c1" providerId="LiveId" clId="{4351E7AB-C66E-497C-BA1A-C4F87C0EA050}" dt="2021-02-23T22:25:39.676" v="11554" actId="1076"/>
          <ac:spMkLst>
            <pc:docMk/>
            <pc:sldMk cId="3603308961" sldId="6993"/>
            <ac:spMk id="146" creationId="{5C919562-61BA-4E69-95AE-625B39181DCE}"/>
          </ac:spMkLst>
        </pc:spChg>
        <pc:spChg chg="add mod">
          <ac:chgData name="Al Brooks" userId="34fc579134f071c1" providerId="LiveId" clId="{4351E7AB-C66E-497C-BA1A-C4F87C0EA050}" dt="2021-02-23T22:39:57.566" v="11825" actId="1076"/>
          <ac:spMkLst>
            <pc:docMk/>
            <pc:sldMk cId="3603308961" sldId="6993"/>
            <ac:spMk id="147" creationId="{54975DC9-A178-449C-9DFB-F925A3AE618E}"/>
          </ac:spMkLst>
        </pc:spChg>
        <pc:spChg chg="mod">
          <ac:chgData name="Al Brooks" userId="34fc579134f071c1" providerId="LiveId" clId="{4351E7AB-C66E-497C-BA1A-C4F87C0EA050}" dt="2021-02-23T22:38:23.274" v="11805" actId="108"/>
          <ac:spMkLst>
            <pc:docMk/>
            <pc:sldMk cId="3603308961" sldId="6993"/>
            <ac:spMk id="148" creationId="{65DC9E4F-94C2-4C68-94A4-D34E2A0B93FC}"/>
          </ac:spMkLst>
        </pc:spChg>
        <pc:spChg chg="del">
          <ac:chgData name="Al Brooks" userId="34fc579134f071c1" providerId="LiveId" clId="{4351E7AB-C66E-497C-BA1A-C4F87C0EA050}" dt="2021-02-23T22:39:48.042" v="11823" actId="478"/>
          <ac:spMkLst>
            <pc:docMk/>
            <pc:sldMk cId="3603308961" sldId="6993"/>
            <ac:spMk id="149" creationId="{67C620B8-2D9E-418D-B835-756679DFE516}"/>
          </ac:spMkLst>
        </pc:spChg>
        <pc:spChg chg="mod">
          <ac:chgData name="Al Brooks" userId="34fc579134f071c1" providerId="LiveId" clId="{4351E7AB-C66E-497C-BA1A-C4F87C0EA050}" dt="2021-02-23T22:37:14.535" v="11753" actId="13926"/>
          <ac:spMkLst>
            <pc:docMk/>
            <pc:sldMk cId="3603308961" sldId="6993"/>
            <ac:spMk id="150" creationId="{D35873D6-87E8-4D5A-99CE-8E8EA3749442}"/>
          </ac:spMkLst>
        </pc:spChg>
        <pc:spChg chg="del mod">
          <ac:chgData name="Al Brooks" userId="34fc579134f071c1" providerId="LiveId" clId="{4351E7AB-C66E-497C-BA1A-C4F87C0EA050}" dt="2021-02-23T22:14:15.640" v="11185" actId="478"/>
          <ac:spMkLst>
            <pc:docMk/>
            <pc:sldMk cId="3603308961" sldId="6993"/>
            <ac:spMk id="152" creationId="{8669FBF7-C82A-4F72-91E3-BAA75C77EAA2}"/>
          </ac:spMkLst>
        </pc:spChg>
        <pc:spChg chg="del mod">
          <ac:chgData name="Al Brooks" userId="34fc579134f071c1" providerId="LiveId" clId="{4351E7AB-C66E-497C-BA1A-C4F87C0EA050}" dt="2021-02-23T22:23:56.958" v="11540" actId="478"/>
          <ac:spMkLst>
            <pc:docMk/>
            <pc:sldMk cId="3603308961" sldId="6993"/>
            <ac:spMk id="154" creationId="{04D05535-4507-40E4-B675-D4BFEEAC30A9}"/>
          </ac:spMkLst>
        </pc:spChg>
        <pc:spChg chg="mod">
          <ac:chgData name="Al Brooks" userId="34fc579134f071c1" providerId="LiveId" clId="{4351E7AB-C66E-497C-BA1A-C4F87C0EA050}" dt="2021-02-23T22:38:02.796" v="11797" actId="14100"/>
          <ac:spMkLst>
            <pc:docMk/>
            <pc:sldMk cId="3603308961" sldId="6993"/>
            <ac:spMk id="155" creationId="{61A078D5-84C3-49CC-9EF4-09708BF77429}"/>
          </ac:spMkLst>
        </pc:spChg>
        <pc:spChg chg="mod">
          <ac:chgData name="Al Brooks" userId="34fc579134f071c1" providerId="LiveId" clId="{4351E7AB-C66E-497C-BA1A-C4F87C0EA050}" dt="2021-02-23T22:38:11.539" v="11800" actId="13926"/>
          <ac:spMkLst>
            <pc:docMk/>
            <pc:sldMk cId="3603308961" sldId="6993"/>
            <ac:spMk id="156" creationId="{6168067E-337E-4EA2-9168-5B53E46D0151}"/>
          </ac:spMkLst>
        </pc:spChg>
        <pc:spChg chg="mod">
          <ac:chgData name="Al Brooks" userId="34fc579134f071c1" providerId="LiveId" clId="{4351E7AB-C66E-497C-BA1A-C4F87C0EA050}" dt="2021-02-23T22:38:15.891" v="11802" actId="13926"/>
          <ac:spMkLst>
            <pc:docMk/>
            <pc:sldMk cId="3603308961" sldId="6993"/>
            <ac:spMk id="157" creationId="{150AA29E-CECF-4F9D-B6BE-C9365339C53C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178" creationId="{58AD4589-C940-4B3A-B426-E89BB9859B64}"/>
          </ac:spMkLst>
        </pc:spChg>
        <pc:spChg chg="add mod">
          <ac:chgData name="Al Brooks" userId="34fc579134f071c1" providerId="LiveId" clId="{4351E7AB-C66E-497C-BA1A-C4F87C0EA050}" dt="2021-02-23T22:36:21.960" v="11710" actId="13926"/>
          <ac:spMkLst>
            <pc:docMk/>
            <pc:sldMk cId="3603308961" sldId="6993"/>
            <ac:spMk id="216" creationId="{2C795CEA-EE39-4216-A3AF-73E39E9C8288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21" creationId="{68FD4F3E-0F63-4A17-BC12-C80420F32F69}"/>
          </ac:spMkLst>
        </pc:spChg>
        <pc:spChg chg="add mod">
          <ac:chgData name="Al Brooks" userId="34fc579134f071c1" providerId="LiveId" clId="{4351E7AB-C66E-497C-BA1A-C4F87C0EA050}" dt="2021-02-23T22:37:05.763" v="11751" actId="13926"/>
          <ac:spMkLst>
            <pc:docMk/>
            <pc:sldMk cId="3603308961" sldId="6993"/>
            <ac:spMk id="223" creationId="{934D2FE3-30C9-4DDC-9A9E-01762EE20FD4}"/>
          </ac:spMkLst>
        </pc:spChg>
        <pc:spChg chg="add mod">
          <ac:chgData name="Al Brooks" userId="34fc579134f071c1" providerId="LiveId" clId="{4351E7AB-C66E-497C-BA1A-C4F87C0EA050}" dt="2021-02-23T22:37:01.130" v="11749" actId="13926"/>
          <ac:spMkLst>
            <pc:docMk/>
            <pc:sldMk cId="3603308961" sldId="6993"/>
            <ac:spMk id="226" creationId="{DE906956-D1B4-4E51-AE2F-A534D54FE687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28" creationId="{22168355-CB25-468F-BA04-EFAEEA21BDB1}"/>
          </ac:spMkLst>
        </pc:spChg>
        <pc:spChg chg="add del mod">
          <ac:chgData name="Al Brooks" userId="34fc579134f071c1" providerId="LiveId" clId="{4351E7AB-C66E-497C-BA1A-C4F87C0EA050}" dt="2021-02-23T22:28:20.290" v="11619" actId="478"/>
          <ac:spMkLst>
            <pc:docMk/>
            <pc:sldMk cId="3603308961" sldId="6993"/>
            <ac:spMk id="230" creationId="{D1E8C050-4572-4DDB-AC32-DA8441F8341E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39:53.169" v="11824" actId="478"/>
          <ac:spMkLst>
            <pc:docMk/>
            <pc:sldMk cId="3603308961" sldId="6993"/>
            <ac:spMk id="232" creationId="{819AFA96-EEDE-4161-BAAB-3CEFDF1596C7}"/>
          </ac:spMkLst>
        </pc:spChg>
        <pc:spChg chg="add del mod">
          <ac:chgData name="Al Brooks" userId="34fc579134f071c1" providerId="LiveId" clId="{4351E7AB-C66E-497C-BA1A-C4F87C0EA050}" dt="2021-02-23T22:35:09.410" v="11699" actId="478"/>
          <ac:spMkLst>
            <pc:docMk/>
            <pc:sldMk cId="3603308961" sldId="6993"/>
            <ac:spMk id="245" creationId="{3CA2CE18-251D-4DB6-9782-E679D81EC693}"/>
          </ac:spMkLst>
        </pc:spChg>
        <pc:picChg chg="mod modCrop">
          <ac:chgData name="Al Brooks" userId="34fc579134f071c1" providerId="LiveId" clId="{4351E7AB-C66E-497C-BA1A-C4F87C0EA050}" dt="2021-02-23T22:38:32.403" v="11810" actId="108"/>
          <ac:picMkLst>
            <pc:docMk/>
            <pc:sldMk cId="3603308961" sldId="6993"/>
            <ac:picMk id="4" creationId="{2F1B24CC-880A-4D25-B86D-FFA789D3AFA1}"/>
          </ac:picMkLst>
        </pc:pic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82" creationId="{C12338F8-EF8E-46F2-8D37-A2E583A878AB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84" creationId="{54E1CAB1-5783-4B17-A4BD-844E90A1F682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86" creationId="{4308674C-3AE8-4CB3-A19E-950D0FBF7DC7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88" creationId="{F0C9472C-2AA4-47A0-8634-084009877E90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90" creationId="{944EDCF9-951F-4669-929B-96F76E84FF89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92" creationId="{8881FD1D-760A-4C1E-A46D-B8C110757175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94" creationId="{E5A6AD16-A785-41BF-9C93-526CB714289D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97" creationId="{AE01E747-9DED-4D34-B37C-F166F6FA3547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136" creationId="{AA6F68B0-99FD-4E03-9ECA-B01E05AF704D}"/>
          </ac:cxnSpMkLst>
        </pc:cxnChg>
        <pc:cxnChg chg="mod">
          <ac:chgData name="Al Brooks" userId="34fc579134f071c1" providerId="LiveId" clId="{4351E7AB-C66E-497C-BA1A-C4F87C0EA050}" dt="2021-02-23T22:14:43.559" v="11194" actId="14100"/>
          <ac:cxnSpMkLst>
            <pc:docMk/>
            <pc:sldMk cId="3603308961" sldId="6993"/>
            <ac:cxnSpMk id="151" creationId="{84556EAA-2416-4BAE-954A-0010EDA237C3}"/>
          </ac:cxnSpMkLst>
        </pc:cxnChg>
        <pc:cxnChg chg="mod">
          <ac:chgData name="Al Brooks" userId="34fc579134f071c1" providerId="LiveId" clId="{4351E7AB-C66E-497C-BA1A-C4F87C0EA050}" dt="2021-02-23T21:39:15.636" v="11054" actId="1037"/>
          <ac:cxnSpMkLst>
            <pc:docMk/>
            <pc:sldMk cId="3603308961" sldId="6993"/>
            <ac:cxnSpMk id="153" creationId="{EFE952BC-A19E-4E7F-AD5A-ADAD26ECE843}"/>
          </ac:cxnSpMkLst>
        </pc:cxnChg>
        <pc:cxnChg chg="add mod">
          <ac:chgData name="Al Brooks" userId="34fc579134f071c1" providerId="LiveId" clId="{4351E7AB-C66E-497C-BA1A-C4F87C0EA050}" dt="2021-02-23T22:14:35.521" v="11192" actId="14100"/>
          <ac:cxnSpMkLst>
            <pc:docMk/>
            <pc:sldMk cId="3603308961" sldId="6993"/>
            <ac:cxnSpMk id="163" creationId="{B38A0073-24A4-4829-B327-DCCEA7CB1A2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12" creationId="{49561F36-F7AA-4C0F-96BF-FE4D01C1EBD9}"/>
          </ac:cxnSpMkLst>
        </pc:cxnChg>
        <pc:cxnChg chg="add mod">
          <ac:chgData name="Al Brooks" userId="34fc579134f071c1" providerId="LiveId" clId="{4351E7AB-C66E-497C-BA1A-C4F87C0EA050}" dt="2021-02-23T22:14:25.987" v="11189" actId="1076"/>
          <ac:cxnSpMkLst>
            <pc:docMk/>
            <pc:sldMk cId="3603308961" sldId="6993"/>
            <ac:cxnSpMk id="213" creationId="{64BE5F9A-C2ED-4852-BCB4-8422A0F00942}"/>
          </ac:cxnSpMkLst>
        </pc:cxnChg>
        <pc:cxnChg chg="add mod">
          <ac:chgData name="Al Brooks" userId="34fc579134f071c1" providerId="LiveId" clId="{4351E7AB-C66E-497C-BA1A-C4F87C0EA050}" dt="2021-02-23T22:14:25.987" v="11189" actId="1076"/>
          <ac:cxnSpMkLst>
            <pc:docMk/>
            <pc:sldMk cId="3603308961" sldId="6993"/>
            <ac:cxnSpMk id="214" creationId="{7652F9C1-5ADD-41A9-8831-7371B40BA6B1}"/>
          </ac:cxnSpMkLst>
        </pc:cxnChg>
        <pc:cxnChg chg="add mod">
          <ac:chgData name="Al Brooks" userId="34fc579134f071c1" providerId="LiveId" clId="{4351E7AB-C66E-497C-BA1A-C4F87C0EA050}" dt="2021-02-23T22:14:25.987" v="11189" actId="1076"/>
          <ac:cxnSpMkLst>
            <pc:docMk/>
            <pc:sldMk cId="3603308961" sldId="6993"/>
            <ac:cxnSpMk id="215" creationId="{0E148D14-22BD-46A0-8BEF-4F2616E246D4}"/>
          </ac:cxnSpMkLst>
        </pc:cxnChg>
        <pc:cxnChg chg="add mod">
          <ac:chgData name="Al Brooks" userId="34fc579134f071c1" providerId="LiveId" clId="{4351E7AB-C66E-497C-BA1A-C4F87C0EA050}" dt="2021-02-23T22:18:30.450" v="11378" actId="14100"/>
          <ac:cxnSpMkLst>
            <pc:docMk/>
            <pc:sldMk cId="3603308961" sldId="6993"/>
            <ac:cxnSpMk id="222" creationId="{F6A84536-08E7-49CE-B950-01212443F7CB}"/>
          </ac:cxnSpMkLst>
        </pc:cxnChg>
        <pc:cxnChg chg="add mod">
          <ac:chgData name="Al Brooks" userId="34fc579134f071c1" providerId="LiveId" clId="{4351E7AB-C66E-497C-BA1A-C4F87C0EA050}" dt="2021-02-23T22:16:33.522" v="11341" actId="571"/>
          <ac:cxnSpMkLst>
            <pc:docMk/>
            <pc:sldMk cId="3603308961" sldId="6993"/>
            <ac:cxnSpMk id="224" creationId="{5D433345-7267-4D12-8A78-88B1B1BF6682}"/>
          </ac:cxnSpMkLst>
        </pc:cxnChg>
        <pc:cxnChg chg="add del mod">
          <ac:chgData name="Al Brooks" userId="34fc579134f071c1" providerId="LiveId" clId="{4351E7AB-C66E-497C-BA1A-C4F87C0EA050}" dt="2021-02-23T22:23:58.082" v="11541" actId="478"/>
          <ac:cxnSpMkLst>
            <pc:docMk/>
            <pc:sldMk cId="3603308961" sldId="6993"/>
            <ac:cxnSpMk id="225" creationId="{6B1CF2FE-5FEF-4927-A21E-6A7A337A798D}"/>
          </ac:cxnSpMkLst>
        </pc:cxnChg>
        <pc:cxnChg chg="add mod">
          <ac:chgData name="Al Brooks" userId="34fc579134f071c1" providerId="LiveId" clId="{4351E7AB-C66E-497C-BA1A-C4F87C0EA050}" dt="2021-02-23T22:36:43.376" v="11715" actId="14100"/>
          <ac:cxnSpMkLst>
            <pc:docMk/>
            <pc:sldMk cId="3603308961" sldId="6993"/>
            <ac:cxnSpMk id="229" creationId="{0C170473-0E40-4909-B241-0D90391EB1F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39:53.169" v="11824" actId="478"/>
          <ac:cxnSpMkLst>
            <pc:docMk/>
            <pc:sldMk cId="3603308961" sldId="6993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4351E7AB-C66E-497C-BA1A-C4F87C0EA050}" dt="2021-02-24T19:24:07.295" v="13850" actId="47"/>
        <pc:sldMkLst>
          <pc:docMk/>
          <pc:sldMk cId="2050827549" sldId="6994"/>
        </pc:sldMkLst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3T22:10:10.433" v="11127" actId="113"/>
          <ac:spMkLst>
            <pc:docMk/>
            <pc:sldMk cId="2050827549" sldId="6994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3T21:42:08.014" v="11120" actId="1076"/>
          <ac:spMkLst>
            <pc:docMk/>
            <pc:sldMk cId="2050827549" sldId="6994"/>
            <ac:spMk id="21" creationId="{D800B438-E78B-4C04-8812-E548DC25F1FB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99" creationId="{BC3AFDD1-F8F5-49DE-9EF3-077E0DAF2E8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0" creationId="{762A7358-8D1A-4A19-88B0-F356C6B8CF7C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1" creationId="{D11681BA-693C-4395-8D95-9B7E9B7E67D9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2" creationId="{01064FD4-4922-451F-A9E1-B3BE62F99707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3" creationId="{F6D4CABE-323D-40A8-BAC1-31506A0F6A92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4" creationId="{4CCF7FEE-2D9E-487D-A063-8833392FB3BB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5" creationId="{EEAE77DA-9C51-42C4-BDA2-164435C3AF71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6" creationId="{5E45DF00-BAAE-41E2-B666-26ECC3067C21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7" creationId="{C68CAF68-75D9-4637-9E42-0F03B44CDBA6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8" creationId="{8A5B5A45-6B64-40BA-855B-CE765DF3C459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09" creationId="{22CECFC1-882A-4C83-8E2F-27CA2761BDF2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0" creationId="{BFDF52CB-942E-4772-BA18-51CD4F47EC63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1" creationId="{8D0B463D-1252-4E68-B028-6FB42C8BA6DC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2" creationId="{DF184A2D-0774-4996-AEDB-E71DB2F8E71D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3" creationId="{F3B539FF-95E4-4CD0-96B7-56512553C14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4" creationId="{98C3F7BA-3370-48FF-996D-0B78C58C022F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5" creationId="{6A8A7C24-8CAB-4231-8150-B3B1A812A555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6" creationId="{3DCD64AC-AB48-46A4-A844-407F4EA13762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7" creationId="{680C651F-4632-48A9-89B8-C4A46F001E8B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18" creationId="{63F86839-637A-46DF-871C-811BF8D81D1A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0" creationId="{BA5A55AB-ADD9-4DF9-A648-4048B69D7771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1" creationId="{93BDC22D-5737-48EF-9BC5-5643CEC0D231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2" creationId="{865398B5-169C-4956-9628-41272E18A8EB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3" creationId="{87A32197-D86E-4A9B-BCDD-31B99D23E06A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4" creationId="{2D912DBB-F10F-4F1E-8409-12DE0D19379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5" creationId="{40524FAC-BF51-471A-8479-C06BF255ED55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6" creationId="{B9AEC183-F4F5-4521-BB4E-8300E3183364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7" creationId="{5B6774D4-7FDB-44F5-B40C-B69FA51780AE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8" creationId="{D059F1C4-B8A9-4FB3-859B-29FFAA5921E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29" creationId="{F2BE197E-2FF5-4C1F-92BC-08C735F410CF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0" creationId="{B0BA894D-6217-4DEF-8551-912A361E2F7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1" creationId="{54501A00-EB7F-423B-8519-35BF554207D3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2" creationId="{CB1BADAD-E75A-47E7-814F-4FD4A0238FF0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3" creationId="{1DCEEAD1-13CE-4E7C-B2FB-A5B4583B013A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4" creationId="{D601DB4B-492B-40DE-B460-5A7DA9D04A7B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38" creationId="{7F494FE4-A78A-4A5B-B679-585E69D65FEA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0" creationId="{31DCB194-D835-4C48-B3C2-3D6C75C89713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1" creationId="{F09C8A88-160C-4D51-A2F1-8005E0961184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3" creationId="{4909ED6D-E5E4-4018-8AA5-BC1D65F1497F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4" creationId="{895EAF0A-1F20-4FD5-A23E-7A3CE4752CEA}"/>
          </ac:spMkLst>
        </pc:spChg>
        <pc:spChg chg="add mod">
          <ac:chgData name="Al Brooks" userId="34fc579134f071c1" providerId="LiveId" clId="{4351E7AB-C66E-497C-BA1A-C4F87C0EA050}" dt="2021-02-23T21:41:53.937" v="11116"/>
          <ac:spMkLst>
            <pc:docMk/>
            <pc:sldMk cId="2050827549" sldId="6994"/>
            <ac:spMk id="145" creationId="{9181C3E6-456E-463B-A03A-16CB1E896E8E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6" creationId="{5C919562-61BA-4E69-95AE-625B39181DCE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48" creationId="{65DC9E4F-94C2-4C68-94A4-D34E2A0B93FC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49" creationId="{67C620B8-2D9E-418D-B835-756679DFE516}"/>
          </ac:spMkLst>
        </pc:spChg>
        <pc:spChg chg="del mod">
          <ac:chgData name="Al Brooks" userId="34fc579134f071c1" providerId="LiveId" clId="{4351E7AB-C66E-497C-BA1A-C4F87C0EA050}" dt="2021-02-23T21:39:30.850" v="11059" actId="478"/>
          <ac:spMkLst>
            <pc:docMk/>
            <pc:sldMk cId="2050827549" sldId="6994"/>
            <ac:spMk id="150" creationId="{D35873D6-87E8-4D5A-99CE-8E8EA3749442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52" creationId="{8669FBF7-C82A-4F72-91E3-BAA75C77EAA2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54" creationId="{04D05535-4507-40E4-B675-D4BFEEAC30A9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55" creationId="{61A078D5-84C3-49CC-9EF4-09708BF77429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56" creationId="{6168067E-337E-4EA2-9168-5B53E46D0151}"/>
          </ac:spMkLst>
        </pc:spChg>
        <pc:spChg chg="del">
          <ac:chgData name="Al Brooks" userId="34fc579134f071c1" providerId="LiveId" clId="{4351E7AB-C66E-497C-BA1A-C4F87C0EA050}" dt="2021-02-23T21:39:28.567" v="11057" actId="478"/>
          <ac:spMkLst>
            <pc:docMk/>
            <pc:sldMk cId="2050827549" sldId="6994"/>
            <ac:spMk id="157" creationId="{150AA29E-CECF-4F9D-B6BE-C9365339C53C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3T22:40:06.900" v="11826" actId="478"/>
          <ac:spMkLst>
            <pc:docMk/>
            <pc:sldMk cId="2050827549" sldId="6994"/>
            <ac:spMk id="232" creationId="{819AFA96-EEDE-4161-BAAB-3CEFDF1596C7}"/>
          </ac:spMkLst>
        </pc:spChg>
        <pc:picChg chg="del">
          <ac:chgData name="Al Brooks" userId="34fc579134f071c1" providerId="LiveId" clId="{4351E7AB-C66E-497C-BA1A-C4F87C0EA050}" dt="2021-02-23T21:39:24.518" v="11056" actId="21"/>
          <ac:picMkLst>
            <pc:docMk/>
            <pc:sldMk cId="2050827549" sldId="6994"/>
            <ac:picMk id="4" creationId="{2F1B24CC-880A-4D25-B86D-FFA789D3AFA1}"/>
          </ac:picMkLst>
        </pc:picChg>
        <pc:picChg chg="add mod">
          <ac:chgData name="Al Brooks" userId="34fc579134f071c1" providerId="LiveId" clId="{4351E7AB-C66E-497C-BA1A-C4F87C0EA050}" dt="2021-02-23T21:39:32.476" v="11060"/>
          <ac:picMkLst>
            <pc:docMk/>
            <pc:sldMk cId="2050827549" sldId="6994"/>
            <ac:picMk id="142" creationId="{30F2CA4A-81D8-4A0C-87EF-9AB5AA200A0F}"/>
          </ac:picMkLst>
        </pc:pic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82" creationId="{C12338F8-EF8E-46F2-8D37-A2E583A878AB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84" creationId="{54E1CAB1-5783-4B17-A4BD-844E90A1F682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86" creationId="{4308674C-3AE8-4CB3-A19E-950D0FBF7DC7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88" creationId="{F0C9472C-2AA4-47A0-8634-084009877E90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90" creationId="{944EDCF9-951F-4669-929B-96F76E84FF89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92" creationId="{8881FD1D-760A-4C1E-A46D-B8C110757175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94" creationId="{E5A6AD16-A785-41BF-9C93-526CB714289D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97" creationId="{AE01E747-9DED-4D34-B37C-F166F6FA3547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136" creationId="{AA6F68B0-99FD-4E03-9ECA-B01E05AF704D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151" creationId="{84556EAA-2416-4BAE-954A-0010EDA237C3}"/>
          </ac:cxnSpMkLst>
        </pc:cxnChg>
        <pc:cxnChg chg="del">
          <ac:chgData name="Al Brooks" userId="34fc579134f071c1" providerId="LiveId" clId="{4351E7AB-C66E-497C-BA1A-C4F87C0EA050}" dt="2021-02-23T21:39:28.567" v="11057" actId="478"/>
          <ac:cxnSpMkLst>
            <pc:docMk/>
            <pc:sldMk cId="2050827549" sldId="6994"/>
            <ac:cxnSpMk id="153" creationId="{EFE952BC-A19E-4E7F-AD5A-ADAD26ECE84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3T22:40:06.900" v="11826" actId="478"/>
          <ac:cxnSpMkLst>
            <pc:docMk/>
            <pc:sldMk cId="2050827549" sldId="6994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4351E7AB-C66E-497C-BA1A-C4F87C0EA050}" dt="2021-02-24T22:09:48.791" v="15545" actId="2696"/>
        <pc:sldMkLst>
          <pc:docMk/>
          <pc:sldMk cId="2192736568" sldId="6995"/>
        </pc:sldMkLst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4T19:24:42.843" v="13906" actId="113"/>
          <ac:spMkLst>
            <pc:docMk/>
            <pc:sldMk cId="2192736568" sldId="6995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4T21:53:07.748" v="15176" actId="167"/>
          <ac:spMkLst>
            <pc:docMk/>
            <pc:sldMk cId="2192736568" sldId="6995"/>
            <ac:spMk id="21" creationId="{D800B438-E78B-4C04-8812-E548DC25F1FB}"/>
          </ac:spMkLst>
        </pc:spChg>
        <pc:spChg chg="add mod">
          <ac:chgData name="Al Brooks" userId="34fc579134f071c1" providerId="LiveId" clId="{4351E7AB-C66E-497C-BA1A-C4F87C0EA050}" dt="2021-02-24T21:54:36.052" v="15196" actId="1076"/>
          <ac:spMkLst>
            <pc:docMk/>
            <pc:sldMk cId="2192736568" sldId="6995"/>
            <ac:spMk id="80" creationId="{3166D212-A7AF-427E-8C59-78ABF25A98EA}"/>
          </ac:spMkLst>
        </pc:spChg>
        <pc:spChg chg="add mod">
          <ac:chgData name="Al Brooks" userId="34fc579134f071c1" providerId="LiveId" clId="{4351E7AB-C66E-497C-BA1A-C4F87C0EA050}" dt="2021-02-24T21:52:16.083" v="15161"/>
          <ac:spMkLst>
            <pc:docMk/>
            <pc:sldMk cId="2192736568" sldId="6995"/>
            <ac:spMk id="81" creationId="{82AE1FA8-F7C2-4A89-A280-D99F5344E1FF}"/>
          </ac:spMkLst>
        </pc:spChg>
        <pc:spChg chg="add mod ord">
          <ac:chgData name="Al Brooks" userId="34fc579134f071c1" providerId="LiveId" clId="{4351E7AB-C66E-497C-BA1A-C4F87C0EA050}" dt="2021-02-24T21:54:27.306" v="15194" actId="167"/>
          <ac:spMkLst>
            <pc:docMk/>
            <pc:sldMk cId="2192736568" sldId="6995"/>
            <ac:spMk id="83" creationId="{044F64FF-AD67-41B6-970F-A6F92441DEC7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89" creationId="{C22F2944-40FF-4A6B-B83A-C2C1F54CC297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0" creationId="{E3086E2A-E69D-4EDB-8623-2DEF719C3315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1" creationId="{DA5A79F3-BA56-40CE-BAC8-7ED1EA89576D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2" creationId="{0948B113-5BC0-447F-AB58-9754B7B5CF5F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3" creationId="{A4005555-7421-4EF6-9DD6-5829A3BBF06A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4" creationId="{E9E8E2A7-65C7-4A53-BF9D-B0077F35B02C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5" creationId="{87EAC711-73CF-4049-90D1-CA9EF37166AE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6" creationId="{D84D6513-276F-4A97-8941-392DBE1452FA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7" creationId="{B17AC826-9954-43BA-AF58-86B491A65AD9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8" creationId="{ED952433-590D-4A72-AD1B-A734A468B31F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99" creationId="{CF9D53A9-C3E5-4351-A5AF-10787EA53059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0" creationId="{1F21D146-D04F-40BA-BB5A-310763E2F4CE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1" creationId="{F6F45164-E9D6-4FB5-AE03-603BDF82AD2C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2" creationId="{E7937FEE-0BA3-436F-81F7-69B4AF9824C8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3" creationId="{614A87C0-E23C-4AE1-A50B-52EBF3D0DE20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4" creationId="{9AF8823F-67C1-4ECD-8ABE-91F5212E7596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5" creationId="{87282944-30B1-408B-BEBA-5A2B1E23EA10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6" creationId="{9C5E64A8-21E5-46EE-B6D2-A4FFF67C399F}"/>
          </ac:spMkLst>
        </pc:spChg>
        <pc:spChg chg="add mod">
          <ac:chgData name="Al Brooks" userId="34fc579134f071c1" providerId="LiveId" clId="{4351E7AB-C66E-497C-BA1A-C4F87C0EA050}" dt="2021-02-24T21:53:54.750" v="15186"/>
          <ac:spMkLst>
            <pc:docMk/>
            <pc:sldMk cId="2192736568" sldId="6995"/>
            <ac:spMk id="107" creationId="{73D49F8C-7541-455A-BCA0-5A746CAA7983}"/>
          </ac:spMkLst>
        </pc:spChg>
        <pc:spChg chg="add del mod">
          <ac:chgData name="Al Brooks" userId="34fc579134f071c1" providerId="LiveId" clId="{4351E7AB-C66E-497C-BA1A-C4F87C0EA050}" dt="2021-02-24T21:54:04.146" v="15188" actId="478"/>
          <ac:spMkLst>
            <pc:docMk/>
            <pc:sldMk cId="2192736568" sldId="6995"/>
            <ac:spMk id="108" creationId="{67E3B46A-FE3C-409A-8E3F-0F9D6A80330C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4T22:09:44.430" v="15544" actId="478"/>
          <ac:spMkLst>
            <pc:docMk/>
            <pc:sldMk cId="2192736568" sldId="6995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4T21:52:58.524" v="15173" actId="167"/>
          <ac:picMkLst>
            <pc:docMk/>
            <pc:sldMk cId="2192736568" sldId="6995"/>
            <ac:picMk id="82" creationId="{5FB6DA3A-656E-40C1-A999-5C448329FE7C}"/>
          </ac:picMkLst>
        </pc:picChg>
        <pc:cxnChg chg="add mod">
          <ac:chgData name="Al Brooks" userId="34fc579134f071c1" providerId="LiveId" clId="{4351E7AB-C66E-497C-BA1A-C4F87C0EA050}" dt="2021-02-24T21:53:54.750" v="15186"/>
          <ac:cxnSpMkLst>
            <pc:docMk/>
            <pc:sldMk cId="2192736568" sldId="6995"/>
            <ac:cxnSpMk id="84" creationId="{4FDB5859-FD1A-4F64-A1C6-E07279CB9C1D}"/>
          </ac:cxnSpMkLst>
        </pc:cxnChg>
        <pc:cxnChg chg="add mod">
          <ac:chgData name="Al Brooks" userId="34fc579134f071c1" providerId="LiveId" clId="{4351E7AB-C66E-497C-BA1A-C4F87C0EA050}" dt="2021-02-24T21:53:54.750" v="15186"/>
          <ac:cxnSpMkLst>
            <pc:docMk/>
            <pc:sldMk cId="2192736568" sldId="6995"/>
            <ac:cxnSpMk id="85" creationId="{C0D3A814-BD30-4EF2-81B0-4DAF28005369}"/>
          </ac:cxnSpMkLst>
        </pc:cxnChg>
        <pc:cxnChg chg="add mod">
          <ac:chgData name="Al Brooks" userId="34fc579134f071c1" providerId="LiveId" clId="{4351E7AB-C66E-497C-BA1A-C4F87C0EA050}" dt="2021-02-24T21:54:19.352" v="15192" actId="108"/>
          <ac:cxnSpMkLst>
            <pc:docMk/>
            <pc:sldMk cId="2192736568" sldId="6995"/>
            <ac:cxnSpMk id="86" creationId="{E6A65B28-A95D-4A8E-BE13-8D556AD7DCB5}"/>
          </ac:cxnSpMkLst>
        </pc:cxnChg>
        <pc:cxnChg chg="add mod">
          <ac:chgData name="Al Brooks" userId="34fc579134f071c1" providerId="LiveId" clId="{4351E7AB-C66E-497C-BA1A-C4F87C0EA050}" dt="2021-02-24T21:53:54.750" v="15186"/>
          <ac:cxnSpMkLst>
            <pc:docMk/>
            <pc:sldMk cId="2192736568" sldId="6995"/>
            <ac:cxnSpMk id="87" creationId="{F944B94A-0527-4CF0-AB02-AFBEE4472BF7}"/>
          </ac:cxnSpMkLst>
        </pc:cxnChg>
        <pc:cxnChg chg="add mod">
          <ac:chgData name="Al Brooks" userId="34fc579134f071c1" providerId="LiveId" clId="{4351E7AB-C66E-497C-BA1A-C4F87C0EA050}" dt="2021-02-24T21:53:54.750" v="15186"/>
          <ac:cxnSpMkLst>
            <pc:docMk/>
            <pc:sldMk cId="2192736568" sldId="6995"/>
            <ac:cxnSpMk id="88" creationId="{C931975E-D32A-4827-87C3-9F1732651A88}"/>
          </ac:cxnSpMkLst>
        </pc:cxnChg>
        <pc:cxnChg chg="add mod">
          <ac:chgData name="Al Brooks" userId="34fc579134f071c1" providerId="LiveId" clId="{4351E7AB-C66E-497C-BA1A-C4F87C0EA050}" dt="2021-02-24T21:54:47.710" v="15197" actId="108"/>
          <ac:cxnSpMkLst>
            <pc:docMk/>
            <pc:sldMk cId="2192736568" sldId="6995"/>
            <ac:cxnSpMk id="109" creationId="{DBAC3284-72DC-43DB-9CC7-55B6221B2DD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4T22:09:44.430" v="15544" actId="478"/>
          <ac:cxnSpMkLst>
            <pc:docMk/>
            <pc:sldMk cId="2192736568" sldId="6995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4351E7AB-C66E-497C-BA1A-C4F87C0EA050}" dt="2021-02-24T04:21:18.666" v="13825" actId="2696"/>
        <pc:sldMkLst>
          <pc:docMk/>
          <pc:sldMk cId="460951091" sldId="6996"/>
        </pc:sldMkLst>
        <pc:spChg chg="mod">
          <ac:chgData name="Al Brooks" userId="34fc579134f071c1" providerId="LiveId" clId="{4351E7AB-C66E-497C-BA1A-C4F87C0EA050}" dt="2021-02-24T04:16:02.026" v="13693" actId="20577"/>
          <ac:spMkLst>
            <pc:docMk/>
            <pc:sldMk cId="460951091" sldId="6996"/>
            <ac:spMk id="5" creationId="{00000000-0000-0000-0000-000000000000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8" creationId="{A1A2E693-4AC6-4ACB-9734-DA8EE245CA8E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9" creationId="{3462EE99-1AC7-4C30-93A2-E97F5F73D4C5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0" creationId="{AE858DCB-D8C6-4FF7-9156-2C1BC53E83E5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1" creationId="{D2189F0F-0565-41EF-A2A9-55A837E1D79F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2" creationId="{E135B07F-8AE9-446D-BFA6-2AA4FE345BB2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3" creationId="{79C85308-880D-40E4-9AA6-2DF4243983A7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4" creationId="{A2001A30-9138-4BF9-B595-414F55B0E077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5" creationId="{21A05AA9-25F6-4777-969E-BB548ACA6C90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6" creationId="{0A429938-93C0-4B8C-93A1-453670F99CE2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7" creationId="{8298F79E-F0AE-4AB8-875A-86582768142F}"/>
          </ac:spMkLst>
        </pc:spChg>
        <pc:spChg chg="add mod">
          <ac:chgData name="Al Brooks" userId="34fc579134f071c1" providerId="LiveId" clId="{4351E7AB-C66E-497C-BA1A-C4F87C0EA050}" dt="2021-02-24T04:07:47.197" v="13391" actId="108"/>
          <ac:spMkLst>
            <pc:docMk/>
            <pc:sldMk cId="460951091" sldId="6996"/>
            <ac:spMk id="18" creationId="{235EE257-67C1-443F-B4E2-3C4367450CBF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19" creationId="{E06031BD-A88F-458B-81C1-5FBA95F84FD3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20" creationId="{46C3D071-4E27-4560-A7F0-074F47E8E002}"/>
          </ac:spMkLst>
        </pc:spChg>
        <pc:spChg chg="mod ord">
          <ac:chgData name="Al Brooks" userId="34fc579134f071c1" providerId="LiveId" clId="{4351E7AB-C66E-497C-BA1A-C4F87C0EA050}" dt="2021-02-24T03:57:45.742" v="12923" actId="167"/>
          <ac:spMkLst>
            <pc:docMk/>
            <pc:sldMk cId="460951091" sldId="6996"/>
            <ac:spMk id="21" creationId="{D800B438-E78B-4C04-8812-E548DC25F1FB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26" creationId="{3FCFEC5B-ECC3-41BD-9F53-8218AF6D032E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27" creationId="{2D720130-0865-4EC7-9636-E83C221C349F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27" creationId="{9FF245C5-F61A-483F-8F3F-7468B3F2E02F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28" creationId="{2E9A963A-63E0-426C-903A-33991B9B0DD9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28" creationId="{6FB727B4-6F4A-4131-82D0-664A570B45B6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29" creationId="{DB630913-8071-4F81-B8ED-96EEE4402214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0" creationId="{4B656156-EFF3-4BBF-B520-365306385086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1" creationId="{BE3C7D56-8A2C-4F1D-A506-8D6E8DF33263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2" creationId="{6E228544-3278-4237-9FC4-9BD15B48EDEB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3" creationId="{F84E8018-AB13-4985-B4B0-349A5A275EF2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4" creationId="{57116285-E79A-40E5-ABF9-2CC1519943BE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5" creationId="{30436475-7407-46DE-A526-6B9E3CC7FCD1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7" creationId="{E403EA6F-C4C9-4789-962A-9254EF947CEB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38" creationId="{18FDDAE8-A0C8-4B38-99E7-D55B9149C9E5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44" creationId="{BDD0E028-ECC2-4E75-B736-6E10398D6FC0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45" creationId="{0A566B40-395A-42F4-B6D6-1B9B026077F6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3" creationId="{296478A4-86F9-4774-AAF4-A92CE8620CA4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4" creationId="{67D9A7DD-D838-4661-950E-6C7AA90A4922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5" creationId="{89395C8D-5CE6-41C1-87A1-AC3DEA79CDB2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6" creationId="{A7C16A19-9173-44B1-A858-55DBA4E1AEFE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7" creationId="{05160F4F-34C4-476F-A251-10CC31EFC806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8" creationId="{C09C0BEE-1651-4AA9-B195-2965B5EA19A9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69" creationId="{E0A1B6C1-22DC-4578-8D61-BF84EAAB485B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70" creationId="{329BABF1-0557-422C-8558-391D4C222356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71" creationId="{D9D36DA4-FAB7-4C99-ADBC-CD9D74D61C6D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80" creationId="{7696E7BC-B8D1-4B03-BD83-5C027FD9F250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81" creationId="{B54F13C8-9DF1-4B62-9211-92D4BD77DA29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82" creationId="{E7256840-745E-4B0E-8ABF-EEFC75B685BA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83" creationId="{446829C1-9D86-44C1-AACC-66D28D182CBB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84" creationId="{764224F8-C590-4689-9B64-5BC07A2B2A64}"/>
          </ac:spMkLst>
        </pc:spChg>
        <pc:spChg chg="add del mod">
          <ac:chgData name="Al Brooks" userId="34fc579134f071c1" providerId="LiveId" clId="{4351E7AB-C66E-497C-BA1A-C4F87C0EA050}" dt="2021-02-23T23:08:55.433" v="12501" actId="478"/>
          <ac:spMkLst>
            <pc:docMk/>
            <pc:sldMk cId="460951091" sldId="6996"/>
            <ac:spMk id="84" creationId="{FD9FF9CB-8B70-4A58-8FDB-3E22EEE0FB2F}"/>
          </ac:spMkLst>
        </pc:spChg>
        <pc:spChg chg="add mod">
          <ac:chgData name="Al Brooks" userId="34fc579134f071c1" providerId="LiveId" clId="{4351E7AB-C66E-497C-BA1A-C4F87C0EA050}" dt="2021-02-24T04:03:43.288" v="13207" actId="14100"/>
          <ac:spMkLst>
            <pc:docMk/>
            <pc:sldMk cId="460951091" sldId="6996"/>
            <ac:spMk id="85" creationId="{54F203BE-9F80-489D-839A-1153A30614A0}"/>
          </ac:spMkLst>
        </pc:spChg>
        <pc:spChg chg="add mod">
          <ac:chgData name="Al Brooks" userId="34fc579134f071c1" providerId="LiveId" clId="{4351E7AB-C66E-497C-BA1A-C4F87C0EA050}" dt="2021-02-24T04:03:48.944" v="13210" actId="14100"/>
          <ac:spMkLst>
            <pc:docMk/>
            <pc:sldMk cId="460951091" sldId="6996"/>
            <ac:spMk id="86" creationId="{9593805B-5898-4123-8253-B8D978E09D07}"/>
          </ac:spMkLst>
        </pc:spChg>
        <pc:spChg chg="add mod">
          <ac:chgData name="Al Brooks" userId="34fc579134f071c1" providerId="LiveId" clId="{4351E7AB-C66E-497C-BA1A-C4F87C0EA050}" dt="2021-02-24T04:03:43.288" v="13207" actId="14100"/>
          <ac:spMkLst>
            <pc:docMk/>
            <pc:sldMk cId="460951091" sldId="6996"/>
            <ac:spMk id="87" creationId="{CE6E9FFC-D0DB-4752-B0BE-A56AD5A15E2F}"/>
          </ac:spMkLst>
        </pc:spChg>
        <pc:spChg chg="add mod">
          <ac:chgData name="Al Brooks" userId="34fc579134f071c1" providerId="LiveId" clId="{4351E7AB-C66E-497C-BA1A-C4F87C0EA050}" dt="2021-02-24T04:18:05.466" v="13759" actId="20577"/>
          <ac:spMkLst>
            <pc:docMk/>
            <pc:sldMk cId="460951091" sldId="6996"/>
            <ac:spMk id="88" creationId="{F540502B-0A1F-442B-B657-4394109595FD}"/>
          </ac:spMkLst>
        </pc:spChg>
        <pc:spChg chg="add mod">
          <ac:chgData name="Al Brooks" userId="34fc579134f071c1" providerId="LiveId" clId="{4351E7AB-C66E-497C-BA1A-C4F87C0EA050}" dt="2021-02-24T04:17:51.738" v="13754" actId="404"/>
          <ac:spMkLst>
            <pc:docMk/>
            <pc:sldMk cId="460951091" sldId="6996"/>
            <ac:spMk id="90" creationId="{82F1020A-7DC9-4920-92D9-0D90E42ACE6E}"/>
          </ac:spMkLst>
        </pc:spChg>
        <pc:spChg chg="add del mod">
          <ac:chgData name="Al Brooks" userId="34fc579134f071c1" providerId="LiveId" clId="{4351E7AB-C66E-497C-BA1A-C4F87C0EA050}" dt="2021-02-24T04:10:07.933" v="13425" actId="478"/>
          <ac:spMkLst>
            <pc:docMk/>
            <pc:sldMk cId="460951091" sldId="6996"/>
            <ac:spMk id="92" creationId="{D0856106-9F1C-44C6-8358-98FD9F37E9F2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94" creationId="{4DA8D618-4E27-4A16-B108-8C9114691281}"/>
          </ac:spMkLst>
        </pc:spChg>
        <pc:spChg chg="add mod">
          <ac:chgData name="Al Brooks" userId="34fc579134f071c1" providerId="LiveId" clId="{4351E7AB-C66E-497C-BA1A-C4F87C0EA050}" dt="2021-02-24T04:20:52.190" v="13822" actId="20577"/>
          <ac:spMkLst>
            <pc:docMk/>
            <pc:sldMk cId="460951091" sldId="6996"/>
            <ac:spMk id="95" creationId="{FA6F88B0-1611-47AB-A139-F490B295FAE2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96" creationId="{76D19FE2-1B82-4D34-9400-272980576E8A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97" creationId="{37EC936D-F254-4481-8AEE-6BB6AEDB5E9D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98" creationId="{492163AE-09BA-41A6-86E7-72DF762373B9}"/>
          </ac:spMkLst>
        </pc:spChg>
        <pc:spChg chg="add del mod">
          <ac:chgData name="Al Brooks" userId="34fc579134f071c1" providerId="LiveId" clId="{4351E7AB-C66E-497C-BA1A-C4F87C0EA050}" dt="2021-02-24T04:21:11.003" v="13823" actId="478"/>
          <ac:spMkLst>
            <pc:docMk/>
            <pc:sldMk cId="460951091" sldId="6996"/>
            <ac:spMk id="111" creationId="{9FE35D93-2120-485E-9023-E014FE18BEEB}"/>
          </ac:spMkLst>
        </pc:spChg>
        <pc:spChg chg="add mod ord">
          <ac:chgData name="Al Brooks" userId="34fc579134f071c1" providerId="LiveId" clId="{4351E7AB-C66E-497C-BA1A-C4F87C0EA050}" dt="2021-02-24T04:02:58.845" v="13191" actId="14100"/>
          <ac:spMkLst>
            <pc:docMk/>
            <pc:sldMk cId="460951091" sldId="6996"/>
            <ac:spMk id="112" creationId="{67511260-4118-40E9-9064-7BFB3D042984}"/>
          </ac:spMkLst>
        </pc:spChg>
        <pc:spChg chg="add mod">
          <ac:chgData name="Al Brooks" userId="34fc579134f071c1" providerId="LiveId" clId="{4351E7AB-C66E-497C-BA1A-C4F87C0EA050}" dt="2021-02-24T04:02:49.430" v="13188" actId="14100"/>
          <ac:spMkLst>
            <pc:docMk/>
            <pc:sldMk cId="460951091" sldId="6996"/>
            <ac:spMk id="113" creationId="{9B92B18D-4E61-422D-9D62-04E3F00C8F71}"/>
          </ac:spMkLst>
        </pc:spChg>
        <pc:spChg chg="add mod">
          <ac:chgData name="Al Brooks" userId="34fc579134f071c1" providerId="LiveId" clId="{4351E7AB-C66E-497C-BA1A-C4F87C0EA050}" dt="2021-02-24T04:06:54.479" v="13362" actId="108"/>
          <ac:spMkLst>
            <pc:docMk/>
            <pc:sldMk cId="460951091" sldId="6996"/>
            <ac:spMk id="114" creationId="{512BEB79-8BB3-423D-AD13-A1978663F38C}"/>
          </ac:spMkLst>
        </pc:spChg>
        <pc:spChg chg="add mod">
          <ac:chgData name="Al Brooks" userId="34fc579134f071c1" providerId="LiveId" clId="{4351E7AB-C66E-497C-BA1A-C4F87C0EA050}" dt="2021-02-24T04:18:21.698" v="13761" actId="108"/>
          <ac:spMkLst>
            <pc:docMk/>
            <pc:sldMk cId="460951091" sldId="6996"/>
            <ac:spMk id="117" creationId="{14A973CA-6008-49E2-80B1-F1B831B0133F}"/>
          </ac:spMkLst>
        </pc:spChg>
        <pc:spChg chg="add del mod">
          <ac:chgData name="Al Brooks" userId="34fc579134f071c1" providerId="LiveId" clId="{4351E7AB-C66E-497C-BA1A-C4F87C0EA050}" dt="2021-02-24T04:15:33.474" v="13675" actId="478"/>
          <ac:spMkLst>
            <pc:docMk/>
            <pc:sldMk cId="460951091" sldId="6996"/>
            <ac:spMk id="118" creationId="{6881FB20-CE08-4885-B9C3-9A6426193451}"/>
          </ac:spMkLst>
        </pc:spChg>
        <pc:picChg chg="add del mod modCrop">
          <ac:chgData name="Al Brooks" userId="34fc579134f071c1" providerId="LiveId" clId="{4351E7AB-C66E-497C-BA1A-C4F87C0EA050}" dt="2021-02-24T03:50:18.051" v="12508" actId="478"/>
          <ac:picMkLst>
            <pc:docMk/>
            <pc:sldMk cId="460951091" sldId="6996"/>
            <ac:picMk id="3" creationId="{427FC5F7-0CBB-42F7-9AB1-C0D7C2AD30F7}"/>
          </ac:picMkLst>
        </pc:picChg>
        <pc:picChg chg="add mod ord modCrop">
          <ac:chgData name="Al Brooks" userId="34fc579134f071c1" providerId="LiveId" clId="{4351E7AB-C66E-497C-BA1A-C4F87C0EA050}" dt="2021-02-24T04:17:38.598" v="13751" actId="1076"/>
          <ac:picMkLst>
            <pc:docMk/>
            <pc:sldMk cId="460951091" sldId="6996"/>
            <ac:picMk id="4" creationId="{74A76F90-76CB-456C-B2A2-AD9AC2141A56}"/>
          </ac:picMkLst>
        </pc:picChg>
        <pc:picChg chg="del">
          <ac:chgData name="Al Brooks" userId="34fc579134f071c1" providerId="LiveId" clId="{4351E7AB-C66E-497C-BA1A-C4F87C0EA050}" dt="2021-02-23T22:59:22.468" v="11864" actId="478"/>
          <ac:picMkLst>
            <pc:docMk/>
            <pc:sldMk cId="460951091" sldId="6996"/>
            <ac:picMk id="142" creationId="{30F2CA4A-81D8-4A0C-87EF-9AB5AA200A0F}"/>
          </ac:picMkLst>
        </pc:pic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18" creationId="{8EF9CC09-67EB-407F-BED4-B661486DD223}"/>
          </ac:cxnSpMkLst>
        </pc:cxnChg>
        <pc:cxnChg chg="add mod">
          <ac:chgData name="Al Brooks" userId="34fc579134f071c1" providerId="LiveId" clId="{4351E7AB-C66E-497C-BA1A-C4F87C0EA050}" dt="2021-02-24T04:11:49.258" v="13516" actId="14100"/>
          <ac:cxnSpMkLst>
            <pc:docMk/>
            <pc:sldMk cId="460951091" sldId="6996"/>
            <ac:cxnSpMk id="19" creationId="{A48DBB3D-62F5-43AE-93C2-0686424F7E6F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2" creationId="{79BD8EF4-3148-451A-856E-F540D8F676E1}"/>
          </ac:cxnSpMkLst>
        </pc:cxnChg>
        <pc:cxnChg chg="add del mod">
          <ac:chgData name="Al Brooks" userId="34fc579134f071c1" providerId="LiveId" clId="{4351E7AB-C66E-497C-BA1A-C4F87C0EA050}" dt="2021-02-24T03:52:21.057" v="12594" actId="478"/>
          <ac:cxnSpMkLst>
            <pc:docMk/>
            <pc:sldMk cId="460951091" sldId="6996"/>
            <ac:cxnSpMk id="22" creationId="{DEB936ED-BF51-4F1E-A1AB-B176E625391D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3" creationId="{7BD9FCB7-5772-43A5-AD2F-287CAB97C0A2}"/>
          </ac:cxnSpMkLst>
        </pc:cxnChg>
        <pc:cxnChg chg="add mod">
          <ac:chgData name="Al Brooks" userId="34fc579134f071c1" providerId="LiveId" clId="{4351E7AB-C66E-497C-BA1A-C4F87C0EA050}" dt="2021-02-24T04:18:10.314" v="13760" actId="14100"/>
          <ac:cxnSpMkLst>
            <pc:docMk/>
            <pc:sldMk cId="460951091" sldId="6996"/>
            <ac:cxnSpMk id="24" creationId="{59ED4E06-63D7-496E-939E-C84B53BCE0C7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4" creationId="{BE0B1ECE-CE65-4ED7-B06E-F10ADDF5816B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5" creationId="{33D43687-8521-4753-A1C3-FA14980154E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6" creationId="{AFCBD09C-0897-4A3B-86DB-00FFB163A52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29" creationId="{F176A924-96F5-4D57-B550-4C0C8E2DC875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0" creationId="{1EB12764-81CA-4320-AF2F-2E5FD3044D0E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1" creationId="{3FE9E469-1CE4-481D-871F-820EBECE093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2" creationId="{C01DACCE-A10F-41EF-BD80-4A83E7D3AEFF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3" creationId="{50A73122-4A75-4482-AFDB-841713B02608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4" creationId="{DF834DA6-D201-4CF4-AA2E-87F79F0298D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5" creationId="{1AF3D615-B404-4A36-87B1-F7FC459313A9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6" creationId="{641750F7-2EE3-44D3-AAC0-B4091122E8B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36" creationId="{88F27348-227C-4BF0-ACCB-9628D85058E7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7" creationId="{5D6FB81E-0B76-4945-A65D-C81A82969957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8" creationId="{568252EE-79D9-4FC9-AE2D-8E63CAE4C1B5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39" creationId="{4EC98973-C85F-4909-B481-E642C6AC4BD5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39" creationId="{FAB4FDD2-E969-43C1-A3AF-1F6EEF78D386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0" creationId="{A2A963CC-4020-4847-8AB0-680B6C688A32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0" creationId="{EF2E279D-21C4-48AA-8A73-E4FDF1DDBC42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1" creationId="{15A6BA87-0993-4ABA-B807-8884232FC9F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1" creationId="{F12D1D94-7FFE-4839-B9E8-8BE99FDE297B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2" creationId="{25D84D2A-F3C8-4B36-A0B7-9E299AA3CF23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2" creationId="{C2533A5C-1D96-4395-B013-ED397B10AB85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3" creationId="{70BC235C-FEDE-46B9-8BFD-4FD5FE2F9508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3" creationId="{825A907B-3F2F-4768-A36E-6A26EE485D60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4" creationId="{90B1A9F9-4CBA-49AD-A465-E054BC0029D8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5" creationId="{B920CDE2-0386-4204-8218-7AB58875C1E3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6" creationId="{398443EB-E258-4967-BAB7-1AFA82EB67C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6" creationId="{A653D739-7015-4533-BC1B-A9D6F869C64E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7" creationId="{9D9ECB65-CF51-46BA-B30C-33530FF1925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7" creationId="{EDE7F093-18FA-4459-802A-2E48FC4304A0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8" creationId="{66DA80B2-8071-4D14-B1FF-B82B93E61657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8" creationId="{9BDD0D2C-C6C7-44E7-B04E-C9EDCC4551B0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49" creationId="{924ABF48-2CD2-40D5-968B-CE15978DAF55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49" creationId="{CC8CA122-9325-4E61-A527-1926240167F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0" creationId="{2CA7E648-C425-4F7E-9110-C91DBC9C1DAE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0" creationId="{4C7DCAD1-A3BE-45A1-92CD-63F0849754F7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1" creationId="{77C72CB8-D791-48A3-B5C8-45239A1E9040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1" creationId="{B1923DE6-BEBD-447B-8CDF-F321D7996EE8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2" creationId="{1E1C6B16-0FA8-4E12-9D76-74D8FEB6039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2" creationId="{29132AC5-E084-45CA-AD98-EAC6877B3717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3" creationId="{4282B0CE-03CE-4444-964A-DA4E9864190B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3" creationId="{CB0AC83A-D7AA-4645-AD18-8DBDE6B93EE8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4" creationId="{25DBF2D2-2775-4643-AA6C-B6950AE4CFD3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4" creationId="{E11B17A6-5C32-41D7-9681-7442E3B25E0E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5" creationId="{931A0AEA-3AD2-4F3A-B7E5-F321E6DAC75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5" creationId="{D6116A06-B8EB-47B6-A593-6A9C3494955B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6" creationId="{777B46AE-D1C0-4C57-A5B7-E0D0207B8CAF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6" creationId="{A885D298-71D7-431F-8B8E-DED6A050DE9C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7" creationId="{670B8AE0-324B-49B8-A1C4-DC82679BE9F3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7" creationId="{DEF144C1-D4C8-4169-BF20-0F90E48272A2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8" creationId="{05B9E985-730A-4DCF-A5ED-FE82DB74C05C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8" creationId="{ADEDCF3F-C30F-4011-918B-FE78498D555E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59" creationId="{3D838474-756C-4E00-AD6E-EE3218846800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59" creationId="{D4862BB9-5D2C-42BE-A7A7-1B9BB3AFEC89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60" creationId="{01DE5B47-04F4-434A-8D45-4683952A7E91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0" creationId="{59BB92B2-2521-494E-99E8-B4C2CBA18BFC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1" creationId="{BDB96E66-4EBD-41C9-8CA2-C68A581082B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61" creationId="{DFF59B70-86EE-4501-9699-3B6A808CFDAE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62" creationId="{CA746810-1B8D-49C4-8159-9DAAEC261A61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2" creationId="{F1A4A113-A075-4336-B351-FEBDD312096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3" creationId="{0F214E39-2E42-4317-B969-FF17DB769978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4" creationId="{945D9C91-27D1-4FC3-BDA3-1F4981070144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5" creationId="{978602FB-48AA-4DD9-9981-15425832C1E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6" creationId="{9CDD3614-CDA3-4429-938B-3151745C2EC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7" creationId="{D2095B77-2F22-4F77-A776-2432A85AEC4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8" creationId="{45A81835-492A-481C-95EE-5E7F0BDD00C7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69" creationId="{E05C9C59-EBC5-4493-9EE4-EACF5ECB1E23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0" creationId="{0FCD92A9-EC33-4469-BAB0-F86FC716C18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1" creationId="{107D38B0-3009-4EFD-B36B-8B50F74FF495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2" creationId="{0C2F0B1E-2E21-4051-9A11-62128EA2E72A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2" creationId="{1032E9B9-4216-4DCE-B05A-80494D6D60F1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3" creationId="{95CD0511-3777-4596-BBEE-8FF3B5D01A19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3" creationId="{D3109F5A-58A1-4C0E-9FC5-612AEBA6125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4" creationId="{185CC3DE-4929-4ED5-AAC2-EFCAD218A3CF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4" creationId="{485011FA-5DF3-4F02-B295-9669DE1FC758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5" creationId="{B019D103-2390-4561-8C0D-C885D25A311E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5" creationId="{CF9F57DA-C1A2-4E55-8D21-F5A86892C1FB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6" creationId="{ABF31971-E4E6-4782-9AAA-3D639F7EDA7B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6" creationId="{F04C1B3B-ED75-4D4B-BED7-87010A234099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7" creationId="{5456840F-3367-4066-B8DD-CBE8FD144C2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7" creationId="{E2D4A1AF-FE6A-456A-8404-2AB6126DE110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8" creationId="{53D74342-BF71-45D4-A7A2-D80DF18C4734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8" creationId="{61C04956-1BBA-4E13-9DAF-5B29639FC6F2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79" creationId="{0B42AFF0-98E4-4E6E-B2A4-1C5B7105943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79" creationId="{40B3032E-3C46-492B-BAA2-238ACBE9F12E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80" creationId="{822819F4-F95A-4B01-A26B-8DC2B57B34BA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81" creationId="{1C30CD8E-23FD-4822-B394-57BB73F9BF21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82" creationId="{4AB85BB7-0469-49F8-AB7B-6A1CD3357EF6}"/>
          </ac:cxnSpMkLst>
        </pc:cxnChg>
        <pc:cxnChg chg="add del mod">
          <ac:chgData name="Al Brooks" userId="34fc579134f071c1" providerId="LiveId" clId="{4351E7AB-C66E-497C-BA1A-C4F87C0EA050}" dt="2021-02-23T23:08:55.433" v="12501" actId="478"/>
          <ac:cxnSpMkLst>
            <pc:docMk/>
            <pc:sldMk cId="460951091" sldId="6996"/>
            <ac:cxnSpMk id="83" creationId="{61AB8FE9-B105-4B82-9B18-3F031DD8CB42}"/>
          </ac:cxnSpMkLst>
        </pc:cxnChg>
        <pc:cxnChg chg="add del mod">
          <ac:chgData name="Al Brooks" userId="34fc579134f071c1" providerId="LiveId" clId="{4351E7AB-C66E-497C-BA1A-C4F87C0EA050}" dt="2021-02-24T03:52:22.271" v="12595" actId="478"/>
          <ac:cxnSpMkLst>
            <pc:docMk/>
            <pc:sldMk cId="460951091" sldId="6996"/>
            <ac:cxnSpMk id="89" creationId="{34DF5326-6F40-4633-8A73-18C21EA5BD38}"/>
          </ac:cxnSpMkLst>
        </pc:cxnChg>
        <pc:cxnChg chg="add mod">
          <ac:chgData name="Al Brooks" userId="34fc579134f071c1" providerId="LiveId" clId="{4351E7AB-C66E-497C-BA1A-C4F87C0EA050}" dt="2021-02-24T04:12:55.605" v="13534" actId="14100"/>
          <ac:cxnSpMkLst>
            <pc:docMk/>
            <pc:sldMk cId="460951091" sldId="6996"/>
            <ac:cxnSpMk id="91" creationId="{1005A9D2-2668-4F67-87E8-E44D3E94D1EF}"/>
          </ac:cxnSpMkLst>
        </pc:cxnChg>
        <pc:cxnChg chg="add del mod">
          <ac:chgData name="Al Brooks" userId="34fc579134f071c1" providerId="LiveId" clId="{4351E7AB-C66E-497C-BA1A-C4F87C0EA050}" dt="2021-02-24T03:52:42.724" v="12613" actId="478"/>
          <ac:cxnSpMkLst>
            <pc:docMk/>
            <pc:sldMk cId="460951091" sldId="6996"/>
            <ac:cxnSpMk id="93" creationId="{38D5E69F-48F0-4E46-93C0-2870350AD798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99" creationId="{B9BFE21C-5091-41C2-B174-AE496F5028EC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0" creationId="{1BC42806-7AE0-4E7F-A392-5486FCEFA8FB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1" creationId="{1715D7A0-FB17-4FF4-938F-8ED2BBC316AC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2" creationId="{8656F667-BD80-4A43-8A2F-2D27BAD7BCFE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3" creationId="{354F99CA-9326-4FA1-990E-00B1C16911BD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4" creationId="{C61A0F80-1094-4F48-9DF8-C4A51A8D7AEA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5" creationId="{60768683-6C9C-4FF5-A4DB-233B66C25335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6" creationId="{B65CE35D-4DDB-4B36-BDF8-B11DFA6361DF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7" creationId="{3B56B79A-2155-44AD-87A2-36362569B161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8" creationId="{D6E70D4B-BEE3-4B4A-8A0B-5F06C28C19B9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09" creationId="{4055BC8E-E38D-4448-A8B1-A8E99EA4D366}"/>
          </ac:cxnSpMkLst>
        </pc:cxnChg>
        <pc:cxnChg chg="add del mod">
          <ac:chgData name="Al Brooks" userId="34fc579134f071c1" providerId="LiveId" clId="{4351E7AB-C66E-497C-BA1A-C4F87C0EA050}" dt="2021-02-24T04:21:11.003" v="13823" actId="478"/>
          <ac:cxnSpMkLst>
            <pc:docMk/>
            <pc:sldMk cId="460951091" sldId="6996"/>
            <ac:cxnSpMk id="110" creationId="{698EFAB9-478B-48F9-9AE3-BA64FCFC638E}"/>
          </ac:cxnSpMkLst>
        </pc:cxnChg>
        <pc:cxnChg chg="add mod">
          <ac:chgData name="Al Brooks" userId="34fc579134f071c1" providerId="LiveId" clId="{4351E7AB-C66E-497C-BA1A-C4F87C0EA050}" dt="2021-02-24T04:15:40.683" v="13677" actId="14100"/>
          <ac:cxnSpMkLst>
            <pc:docMk/>
            <pc:sldMk cId="460951091" sldId="6996"/>
            <ac:cxnSpMk id="115" creationId="{9A5F57D5-570D-4063-9785-42FFC01D483C}"/>
          </ac:cxnSpMkLst>
        </pc:cxnChg>
        <pc:cxnChg chg="add mod">
          <ac:chgData name="Al Brooks" userId="34fc579134f071c1" providerId="LiveId" clId="{4351E7AB-C66E-497C-BA1A-C4F87C0EA050}" dt="2021-02-24T04:15:37.481" v="13676" actId="14100"/>
          <ac:cxnSpMkLst>
            <pc:docMk/>
            <pc:sldMk cId="460951091" sldId="6996"/>
            <ac:cxnSpMk id="116" creationId="{6A721923-A63D-45F2-BD39-2E0513EC90C5}"/>
          </ac:cxnSpMkLst>
        </pc:cxnChg>
        <pc:cxnChg chg="add mod">
          <ac:chgData name="Al Brooks" userId="34fc579134f071c1" providerId="LiveId" clId="{4351E7AB-C66E-497C-BA1A-C4F87C0EA050}" dt="2021-02-24T04:18:51.128" v="13763" actId="14100"/>
          <ac:cxnSpMkLst>
            <pc:docMk/>
            <pc:sldMk cId="460951091" sldId="6996"/>
            <ac:cxnSpMk id="119" creationId="{12D50032-84F9-4C30-86CB-44AAC38B2B34}"/>
          </ac:cxnSpMkLst>
        </pc:cxnChg>
        <pc:cxnChg chg="add mod">
          <ac:chgData name="Al Brooks" userId="34fc579134f071c1" providerId="LiveId" clId="{4351E7AB-C66E-497C-BA1A-C4F87C0EA050}" dt="2021-02-24T04:18:58.392" v="13765" actId="14100"/>
          <ac:cxnSpMkLst>
            <pc:docMk/>
            <pc:sldMk cId="460951091" sldId="6996"/>
            <ac:cxnSpMk id="121" creationId="{7EA33326-1B90-4DDB-A3D2-04A6B6F6ED3C}"/>
          </ac:cxnSpMkLst>
        </pc:cxnChg>
      </pc:sldChg>
      <pc:sldChg chg="add del">
        <pc:chgData name="Al Brooks" userId="34fc579134f071c1" providerId="LiveId" clId="{4351E7AB-C66E-497C-BA1A-C4F87C0EA050}" dt="2021-02-23T21:41:59.872" v="11118" actId="2890"/>
        <pc:sldMkLst>
          <pc:docMk/>
          <pc:sldMk cId="2039839069" sldId="6996"/>
        </pc:sldMkLst>
      </pc:sldChg>
      <pc:sldChg chg="modSp add mod">
        <pc:chgData name="Al Brooks" userId="34fc579134f071c1" providerId="LiveId" clId="{4351E7AB-C66E-497C-BA1A-C4F87C0EA050}" dt="2021-02-24T19:24:25.178" v="13879" actId="20577"/>
        <pc:sldMkLst>
          <pc:docMk/>
          <pc:sldMk cId="3801439579" sldId="6996"/>
        </pc:sldMkLst>
        <pc:spChg chg="mod">
          <ac:chgData name="Al Brooks" userId="34fc579134f071c1" providerId="LiveId" clId="{4351E7AB-C66E-497C-BA1A-C4F87C0EA050}" dt="2021-02-24T19:24:25.178" v="13879" actId="20577"/>
          <ac:spMkLst>
            <pc:docMk/>
            <pc:sldMk cId="3801439579" sldId="6996"/>
            <ac:spMk id="21" creationId="{D800B438-E78B-4C04-8812-E548DC25F1FB}"/>
          </ac:spMkLst>
        </pc:spChg>
      </pc:sldChg>
      <pc:sldChg chg="addSp delSp modSp add del mod ord">
        <pc:chgData name="Al Brooks" userId="34fc579134f071c1" providerId="LiveId" clId="{4351E7AB-C66E-497C-BA1A-C4F87C0EA050}" dt="2021-02-24T22:07:44.038" v="15543" actId="2696"/>
        <pc:sldMkLst>
          <pc:docMk/>
          <pc:sldMk cId="1859577957" sldId="6997"/>
        </pc:sldMkLst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4T19:26:26.607" v="14092" actId="113"/>
          <ac:spMkLst>
            <pc:docMk/>
            <pc:sldMk cId="1859577957" sldId="6997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4T21:53:21.557" v="15181" actId="167"/>
          <ac:spMkLst>
            <pc:docMk/>
            <pc:sldMk cId="1859577957" sldId="6997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4T22:00:31.654" v="15272" actId="14100"/>
          <ac:spMkLst>
            <pc:docMk/>
            <pc:sldMk cId="1859577957" sldId="6997"/>
            <ac:spMk id="80" creationId="{3166D212-A7AF-427E-8C59-78ABF25A98EA}"/>
          </ac:spMkLst>
        </pc:spChg>
        <pc:spChg chg="add mod">
          <ac:chgData name="Al Brooks" userId="34fc579134f071c1" providerId="LiveId" clId="{4351E7AB-C66E-497C-BA1A-C4F87C0EA050}" dt="2021-02-24T21:58:57.216" v="15231" actId="1076"/>
          <ac:spMkLst>
            <pc:docMk/>
            <pc:sldMk cId="1859577957" sldId="6997"/>
            <ac:spMk id="81" creationId="{AE370535-E175-47B8-95C8-669398659CFA}"/>
          </ac:spMkLst>
        </pc:spChg>
        <pc:spChg chg="add mod">
          <ac:chgData name="Al Brooks" userId="34fc579134f071c1" providerId="LiveId" clId="{4351E7AB-C66E-497C-BA1A-C4F87C0EA050}" dt="2021-02-24T21:52:14.110" v="15160"/>
          <ac:spMkLst>
            <pc:docMk/>
            <pc:sldMk cId="1859577957" sldId="6997"/>
            <ac:spMk id="82" creationId="{31CA30F9-F95C-475F-911A-262796024C71}"/>
          </ac:spMkLst>
        </pc:spChg>
        <pc:spChg chg="add mod">
          <ac:chgData name="Al Brooks" userId="34fc579134f071c1" providerId="LiveId" clId="{4351E7AB-C66E-497C-BA1A-C4F87C0EA050}" dt="2021-02-24T21:55:56.139" v="15210" actId="1076"/>
          <ac:spMkLst>
            <pc:docMk/>
            <pc:sldMk cId="1859577957" sldId="6997"/>
            <ac:spMk id="84" creationId="{AEA00BF1-A015-4F7A-BE11-845ACBEFC283}"/>
          </ac:spMkLst>
        </pc:spChg>
        <pc:spChg chg="add mod">
          <ac:chgData name="Al Brooks" userId="34fc579134f071c1" providerId="LiveId" clId="{4351E7AB-C66E-497C-BA1A-C4F87C0EA050}" dt="2021-02-24T21:56:09.995" v="15214" actId="1076"/>
          <ac:spMkLst>
            <pc:docMk/>
            <pc:sldMk cId="1859577957" sldId="6997"/>
            <ac:spMk id="85" creationId="{6596B0E1-0FC1-497C-B5AE-DF0A1268BBE0}"/>
          </ac:spMkLst>
        </pc:spChg>
        <pc:spChg chg="add mod">
          <ac:chgData name="Al Brooks" userId="34fc579134f071c1" providerId="LiveId" clId="{4351E7AB-C66E-497C-BA1A-C4F87C0EA050}" dt="2021-02-24T21:56:06.840" v="15213" actId="1076"/>
          <ac:spMkLst>
            <pc:docMk/>
            <pc:sldMk cId="1859577957" sldId="6997"/>
            <ac:spMk id="88" creationId="{11513D78-7DC5-492C-A086-95287436BB43}"/>
          </ac:spMkLst>
        </pc:spChg>
        <pc:spChg chg="add mod">
          <ac:chgData name="Al Brooks" userId="34fc579134f071c1" providerId="LiveId" clId="{4351E7AB-C66E-497C-BA1A-C4F87C0EA050}" dt="2021-02-24T22:00:21.959" v="15269" actId="1076"/>
          <ac:spMkLst>
            <pc:docMk/>
            <pc:sldMk cId="1859577957" sldId="6997"/>
            <ac:spMk id="94" creationId="{C743FDE3-2D27-4DF0-93AC-8F3D52F840F6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4T22:07:40.725" v="15542" actId="478"/>
          <ac:spMkLst>
            <pc:docMk/>
            <pc:sldMk cId="1859577957" sldId="6997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4T21:59:22.605" v="15239" actId="1076"/>
          <ac:picMkLst>
            <pc:docMk/>
            <pc:sldMk cId="1859577957" sldId="6997"/>
            <ac:picMk id="83" creationId="{5D9D5EF0-B10A-44CB-A112-C0EC30AB05F4}"/>
          </ac:picMkLst>
        </pc:picChg>
        <pc:cxnChg chg="add mod">
          <ac:chgData name="Al Brooks" userId="34fc579134f071c1" providerId="LiveId" clId="{4351E7AB-C66E-497C-BA1A-C4F87C0EA050}" dt="2021-02-24T21:56:02.804" v="15212" actId="14100"/>
          <ac:cxnSpMkLst>
            <pc:docMk/>
            <pc:sldMk cId="1859577957" sldId="6997"/>
            <ac:cxnSpMk id="86" creationId="{899FCDAB-C75C-46D9-848D-142B6DD868B3}"/>
          </ac:cxnSpMkLst>
        </pc:cxnChg>
        <pc:cxnChg chg="add mod">
          <ac:chgData name="Al Brooks" userId="34fc579134f071c1" providerId="LiveId" clId="{4351E7AB-C66E-497C-BA1A-C4F87C0EA050}" dt="2021-02-24T21:59:02.726" v="15234" actId="1076"/>
          <ac:cxnSpMkLst>
            <pc:docMk/>
            <pc:sldMk cId="1859577957" sldId="6997"/>
            <ac:cxnSpMk id="90" creationId="{97D31A58-3B61-4CC3-96BD-2DE98624F416}"/>
          </ac:cxnSpMkLst>
        </pc:cxnChg>
        <pc:cxnChg chg="add mod">
          <ac:chgData name="Al Brooks" userId="34fc579134f071c1" providerId="LiveId" clId="{4351E7AB-C66E-497C-BA1A-C4F87C0EA050}" dt="2021-02-24T22:00:18.699" v="15268" actId="1076"/>
          <ac:cxnSpMkLst>
            <pc:docMk/>
            <pc:sldMk cId="1859577957" sldId="6997"/>
            <ac:cxnSpMk id="92" creationId="{151EBC8D-49A6-422A-B558-02C8D73F02A4}"/>
          </ac:cxnSpMkLst>
        </pc:cxnChg>
        <pc:cxnChg chg="add mod">
          <ac:chgData name="Al Brooks" userId="34fc579134f071c1" providerId="LiveId" clId="{4351E7AB-C66E-497C-BA1A-C4F87C0EA050}" dt="2021-02-24T22:00:37.113" v="15274" actId="14100"/>
          <ac:cxnSpMkLst>
            <pc:docMk/>
            <pc:sldMk cId="1859577957" sldId="6997"/>
            <ac:cxnSpMk id="95" creationId="{6BFCB31A-D2C3-468C-A08E-48C18437AFE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4T22:07:40.725" v="15542" actId="478"/>
          <ac:cxnSpMkLst>
            <pc:docMk/>
            <pc:sldMk cId="1859577957" sldId="6997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4351E7AB-C66E-497C-BA1A-C4F87C0EA050}" dt="2021-02-24T04:21:15.859" v="13824" actId="47"/>
        <pc:sldMkLst>
          <pc:docMk/>
          <pc:sldMk cId="1992024962" sldId="6997"/>
        </pc:sldMkLst>
      </pc:sldChg>
      <pc:sldChg chg="addSp delSp modSp add del mod">
        <pc:chgData name="Al Brooks" userId="34fc579134f071c1" providerId="LiveId" clId="{4351E7AB-C66E-497C-BA1A-C4F87C0EA050}" dt="2021-02-24T22:07:00.658" v="15541" actId="2696"/>
        <pc:sldMkLst>
          <pc:docMk/>
          <pc:sldMk cId="2520917221" sldId="6998"/>
        </pc:sldMkLst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4T19:31:39.908" v="14431" actId="20577"/>
          <ac:spMkLst>
            <pc:docMk/>
            <pc:sldMk cId="2520917221" sldId="6998"/>
            <ac:spMk id="5" creationId="{00000000-0000-0000-0000-000000000000}"/>
          </ac:spMkLst>
        </pc:spChg>
        <pc:spChg chg="mod ord">
          <ac:chgData name="Al Brooks" userId="34fc579134f071c1" providerId="LiveId" clId="{4351E7AB-C66E-497C-BA1A-C4F87C0EA050}" dt="2021-02-24T21:53:35.671" v="15185" actId="167"/>
          <ac:spMkLst>
            <pc:docMk/>
            <pc:sldMk cId="2520917221" sldId="6998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4T22:06:41.060" v="15538" actId="14100"/>
          <ac:spMkLst>
            <pc:docMk/>
            <pc:sldMk cId="2520917221" sldId="6998"/>
            <ac:spMk id="80" creationId="{3166D212-A7AF-427E-8C59-78ABF25A98EA}"/>
          </ac:spMkLst>
        </pc:spChg>
        <pc:spChg chg="mod">
          <ac:chgData name="Al Brooks" userId="34fc579134f071c1" providerId="LiveId" clId="{4351E7AB-C66E-497C-BA1A-C4F87C0EA050}" dt="2021-02-24T22:04:38.462" v="15446" actId="1076"/>
          <ac:spMkLst>
            <pc:docMk/>
            <pc:sldMk cId="2520917221" sldId="6998"/>
            <ac:spMk id="81" creationId="{AE370535-E175-47B8-95C8-669398659CFA}"/>
          </ac:spMkLst>
        </pc:spChg>
        <pc:spChg chg="add mod">
          <ac:chgData name="Al Brooks" userId="34fc579134f071c1" providerId="LiveId" clId="{4351E7AB-C66E-497C-BA1A-C4F87C0EA050}" dt="2021-02-24T21:52:11.660" v="15159"/>
          <ac:spMkLst>
            <pc:docMk/>
            <pc:sldMk cId="2520917221" sldId="6998"/>
            <ac:spMk id="82" creationId="{E98F09B2-8153-4176-BAB5-53255878671F}"/>
          </ac:spMkLst>
        </pc:spChg>
        <pc:spChg chg="add mod">
          <ac:chgData name="Al Brooks" userId="34fc579134f071c1" providerId="LiveId" clId="{4351E7AB-C66E-497C-BA1A-C4F87C0EA050}" dt="2021-02-24T22:03:24.194" v="15425" actId="1076"/>
          <ac:spMkLst>
            <pc:docMk/>
            <pc:sldMk cId="2520917221" sldId="6998"/>
            <ac:spMk id="84" creationId="{93FB7545-A296-46F0-A0CB-C5F0E788C214}"/>
          </ac:spMkLst>
        </pc:spChg>
        <pc:spChg chg="add mod">
          <ac:chgData name="Al Brooks" userId="34fc579134f071c1" providerId="LiveId" clId="{4351E7AB-C66E-497C-BA1A-C4F87C0EA050}" dt="2021-02-24T22:03:32.834" v="15427" actId="1076"/>
          <ac:spMkLst>
            <pc:docMk/>
            <pc:sldMk cId="2520917221" sldId="6998"/>
            <ac:spMk id="85" creationId="{95A290F6-05F3-47B6-B50F-D2CB676164EC}"/>
          </ac:spMkLst>
        </pc:spChg>
        <pc:spChg chg="add del mod">
          <ac:chgData name="Al Brooks" userId="34fc579134f071c1" providerId="LiveId" clId="{4351E7AB-C66E-497C-BA1A-C4F87C0EA050}" dt="2021-02-24T22:04:06.581" v="15433" actId="478"/>
          <ac:spMkLst>
            <pc:docMk/>
            <pc:sldMk cId="2520917221" sldId="6998"/>
            <ac:spMk id="92" creationId="{0B4D1E3B-2F0A-4B86-AC8E-40523A506922}"/>
          </ac:spMkLst>
        </pc:spChg>
        <pc:spChg chg="add mod">
          <ac:chgData name="Al Brooks" userId="34fc579134f071c1" providerId="LiveId" clId="{4351E7AB-C66E-497C-BA1A-C4F87C0EA050}" dt="2021-02-24T22:04:22.575" v="15435" actId="108"/>
          <ac:spMkLst>
            <pc:docMk/>
            <pc:sldMk cId="2520917221" sldId="6998"/>
            <ac:spMk id="93" creationId="{3E1ACAF6-908F-4CF6-82E4-EB31975F7693}"/>
          </ac:spMkLst>
        </pc:spChg>
        <pc:spChg chg="add mod">
          <ac:chgData name="Al Brooks" userId="34fc579134f071c1" providerId="LiveId" clId="{4351E7AB-C66E-497C-BA1A-C4F87C0EA050}" dt="2021-02-24T22:06:08.960" v="15499" actId="14100"/>
          <ac:spMkLst>
            <pc:docMk/>
            <pc:sldMk cId="2520917221" sldId="6998"/>
            <ac:spMk id="96" creationId="{B8A1C2A2-B439-4922-856B-DF72EDC89796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4T22:06:54.047" v="15540" actId="478"/>
          <ac:spMkLst>
            <pc:docMk/>
            <pc:sldMk cId="2520917221" sldId="6998"/>
            <ac:spMk id="232" creationId="{819AFA96-EEDE-4161-BAAB-3CEFDF1596C7}"/>
          </ac:spMkLst>
        </pc:spChg>
        <pc:picChg chg="add mod ord">
          <ac:chgData name="Al Brooks" userId="34fc579134f071c1" providerId="LiveId" clId="{4351E7AB-C66E-497C-BA1A-C4F87C0EA050}" dt="2021-02-24T21:53:27.166" v="15183" actId="167"/>
          <ac:picMkLst>
            <pc:docMk/>
            <pc:sldMk cId="2520917221" sldId="6998"/>
            <ac:picMk id="83" creationId="{6F010554-2F05-4D5D-94A3-912F8FDD79DA}"/>
          </ac:picMkLst>
        </pc:picChg>
        <pc:cxnChg chg="add mod">
          <ac:chgData name="Al Brooks" userId="34fc579134f071c1" providerId="LiveId" clId="{4351E7AB-C66E-497C-BA1A-C4F87C0EA050}" dt="2021-02-24T22:06:44.173" v="15539" actId="14100"/>
          <ac:cxnSpMkLst>
            <pc:docMk/>
            <pc:sldMk cId="2520917221" sldId="6998"/>
            <ac:cxnSpMk id="86" creationId="{502645A1-38A4-4752-90D6-B7FA908642A1}"/>
          </ac:cxnSpMkLst>
        </pc:cxnChg>
        <pc:cxnChg chg="add mod">
          <ac:chgData name="Al Brooks" userId="34fc579134f071c1" providerId="LiveId" clId="{4351E7AB-C66E-497C-BA1A-C4F87C0EA050}" dt="2021-02-24T22:03:18.528" v="15422" actId="1076"/>
          <ac:cxnSpMkLst>
            <pc:docMk/>
            <pc:sldMk cId="2520917221" sldId="6998"/>
            <ac:cxnSpMk id="88" creationId="{D478202B-F5FD-4669-8643-D7DA27CC6883}"/>
          </ac:cxnSpMkLst>
        </pc:cxnChg>
        <pc:cxnChg chg="add mod">
          <ac:chgData name="Al Brooks" userId="34fc579134f071c1" providerId="LiveId" clId="{4351E7AB-C66E-497C-BA1A-C4F87C0EA050}" dt="2021-02-24T22:03:29.307" v="15426" actId="571"/>
          <ac:cxnSpMkLst>
            <pc:docMk/>
            <pc:sldMk cId="2520917221" sldId="6998"/>
            <ac:cxnSpMk id="90" creationId="{FF333357-D0CD-4FD3-8D30-7118C31FA170}"/>
          </ac:cxnSpMkLst>
        </pc:cxnChg>
        <pc:cxnChg chg="add mod">
          <ac:chgData name="Al Brooks" userId="34fc579134f071c1" providerId="LiveId" clId="{4351E7AB-C66E-497C-BA1A-C4F87C0EA050}" dt="2021-02-24T22:04:05.037" v="15432" actId="1076"/>
          <ac:cxnSpMkLst>
            <pc:docMk/>
            <pc:sldMk cId="2520917221" sldId="6998"/>
            <ac:cxnSpMk id="91" creationId="{E69DA2F7-3F58-4F39-97C3-5DB3681E74DB}"/>
          </ac:cxnSpMkLst>
        </pc:cxnChg>
        <pc:cxnChg chg="add mod">
          <ac:chgData name="Al Brooks" userId="34fc579134f071c1" providerId="LiveId" clId="{4351E7AB-C66E-497C-BA1A-C4F87C0EA050}" dt="2021-02-24T22:04:43.312" v="15448" actId="14100"/>
          <ac:cxnSpMkLst>
            <pc:docMk/>
            <pc:sldMk cId="2520917221" sldId="6998"/>
            <ac:cxnSpMk id="94" creationId="{5EDEFA15-E2D8-4D6B-855F-3D428E873BBA}"/>
          </ac:cxnSpMkLst>
        </pc:cxnChg>
        <pc:cxnChg chg="add mod">
          <ac:chgData name="Al Brooks" userId="34fc579134f071c1" providerId="LiveId" clId="{4351E7AB-C66E-497C-BA1A-C4F87C0EA050}" dt="2021-02-24T22:05:57.992" v="15497" actId="571"/>
          <ac:cxnSpMkLst>
            <pc:docMk/>
            <pc:sldMk cId="2520917221" sldId="6998"/>
            <ac:cxnSpMk id="97" creationId="{A3413576-7B19-408D-A7B9-04739EE4922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40" creationId="{E522CA4B-7E56-4BCF-8B71-96041B5EF346}"/>
          </ac:cxnSpMkLst>
        </pc:cxnChg>
        <pc:cxnChg chg="del mod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4T22:06:54.047" v="15540" actId="478"/>
          <ac:cxnSpMkLst>
            <pc:docMk/>
            <pc:sldMk cId="2520917221" sldId="6998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4351E7AB-C66E-497C-BA1A-C4F87C0EA050}" dt="2021-02-24T22:44:47.081" v="15711" actId="478"/>
        <pc:sldMkLst>
          <pc:docMk/>
          <pc:sldMk cId="1740266478" sldId="6999"/>
        </pc:sldMkLst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" creationId="{BC1EA356-AA12-4342-A103-DCF6D5B50FEE}"/>
          </ac:spMkLst>
        </pc:spChg>
        <pc:spChg chg="mod ord">
          <ac:chgData name="Al Brooks" userId="34fc579134f071c1" providerId="LiveId" clId="{4351E7AB-C66E-497C-BA1A-C4F87C0EA050}" dt="2021-02-24T21:51:54.930" v="15158" actId="113"/>
          <ac:spMkLst>
            <pc:docMk/>
            <pc:sldMk cId="1740266478" sldId="6999"/>
            <ac:spMk id="5" creationId="{00000000-0000-0000-0000-000000000000}"/>
          </ac:spMkLst>
        </pc:spChg>
        <pc:spChg chg="mod">
          <ac:chgData name="Al Brooks" userId="34fc579134f071c1" providerId="LiveId" clId="{4351E7AB-C66E-497C-BA1A-C4F87C0EA050}" dt="2021-02-24T21:52:51.603" v="15171" actId="1076"/>
          <ac:spMkLst>
            <pc:docMk/>
            <pc:sldMk cId="1740266478" sldId="6999"/>
            <ac:spMk id="21" creationId="{D800B438-E78B-4C04-8812-E548DC25F1FB}"/>
          </ac:spMkLst>
        </pc:spChg>
        <pc:spChg chg="mod">
          <ac:chgData name="Al Brooks" userId="34fc579134f071c1" providerId="LiveId" clId="{4351E7AB-C66E-497C-BA1A-C4F87C0EA050}" dt="2021-02-24T22:39:44.857" v="15546" actId="108"/>
          <ac:spMkLst>
            <pc:docMk/>
            <pc:sldMk cId="1740266478" sldId="6999"/>
            <ac:spMk id="100" creationId="{5C94BA91-EA62-4CF2-AA8B-A99831D22F41}"/>
          </ac:spMkLst>
        </pc:spChg>
        <pc:spChg chg="mod">
          <ac:chgData name="Al Brooks" userId="34fc579134f071c1" providerId="LiveId" clId="{4351E7AB-C66E-497C-BA1A-C4F87C0EA050}" dt="2021-02-24T22:39:47.067" v="15548" actId="108"/>
          <ac:spMkLst>
            <pc:docMk/>
            <pc:sldMk cId="1740266478" sldId="6999"/>
            <ac:spMk id="101" creationId="{15411FF0-2A41-4C31-8537-FDAC0C53A103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2" creationId="{1D2FBA1A-AC2F-43DE-8AA8-62B724AC7AAB}"/>
          </ac:spMkLst>
        </pc:spChg>
        <pc:spChg chg="mod">
          <ac:chgData name="Al Brooks" userId="34fc579134f071c1" providerId="LiveId" clId="{4351E7AB-C66E-497C-BA1A-C4F87C0EA050}" dt="2021-02-24T22:39:48.073" v="15549" actId="108"/>
          <ac:spMkLst>
            <pc:docMk/>
            <pc:sldMk cId="1740266478" sldId="6999"/>
            <ac:spMk id="103" creationId="{F7151BA4-F323-44AE-BDBE-ADC4E919BC96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4" creationId="{C3A34FD4-4129-433E-9CAA-319AF681FD7C}"/>
          </ac:spMkLst>
        </pc:spChg>
        <pc:spChg chg="mod">
          <ac:chgData name="Al Brooks" userId="34fc579134f071c1" providerId="LiveId" clId="{4351E7AB-C66E-497C-BA1A-C4F87C0EA050}" dt="2021-02-24T22:39:55.529" v="15550" actId="108"/>
          <ac:spMkLst>
            <pc:docMk/>
            <pc:sldMk cId="1740266478" sldId="6999"/>
            <ac:spMk id="105" creationId="{B4021598-8212-4D7E-A417-811477EDD2BC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6" creationId="{BE7AA1B1-70B1-4BCC-8405-44CAD576AD03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7" creationId="{007C93C0-18B6-4BED-8634-41D4376BED86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8" creationId="{0F02CE15-C37E-40B3-B5C5-4E02AE01F829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09" creationId="{9116A89C-9672-47A0-9880-23149CE10C16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0" creationId="{BB090663-2D7B-49BB-8D28-107743A049B5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1" creationId="{F0893908-BA91-4C7A-8EA1-0AD5EE0F8E4F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2" creationId="{5302378C-97B5-4D6A-92D6-6141DA66F6DF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3" creationId="{161CA0BB-74FF-4801-9AB5-9B31D36A84F3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4" creationId="{BC6EC143-9D08-4712-97BB-4523EC00D861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5" creationId="{A7E0CDE2-FEFD-4DD8-8D87-3DAA3EC298AA}"/>
          </ac:spMkLst>
        </pc:spChg>
        <pc:spChg chg="mod">
          <ac:chgData name="Al Brooks" userId="34fc579134f071c1" providerId="LiveId" clId="{4351E7AB-C66E-497C-BA1A-C4F87C0EA050}" dt="2021-02-24T22:39:59.583" v="15551" actId="108"/>
          <ac:spMkLst>
            <pc:docMk/>
            <pc:sldMk cId="1740266478" sldId="6999"/>
            <ac:spMk id="116" creationId="{5D74D4E7-C4CF-49E5-A3EF-84C5F1697A67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7" creationId="{8808E4E7-059F-4D71-94F7-4623D444D4A5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8" creationId="{F8825CF4-E2CE-4478-A208-99D7D695855F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19" creationId="{DCF4635E-628B-4F16-8AD7-6110B097B866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20" creationId="{8657E287-6AB3-4A1B-BD64-3BBF71A79E0F}"/>
          </ac:spMkLst>
        </pc:spChg>
        <pc:spChg chg="mod">
          <ac:chgData name="Al Brooks" userId="34fc579134f071c1" providerId="LiveId" clId="{4351E7AB-C66E-497C-BA1A-C4F87C0EA050}" dt="2021-02-24T22:40:08.590" v="15552" actId="108"/>
          <ac:spMkLst>
            <pc:docMk/>
            <pc:sldMk cId="1740266478" sldId="6999"/>
            <ac:spMk id="121" creationId="{A45ACF22-B655-4A08-922F-D03E92AFFBD5}"/>
          </ac:spMkLst>
        </pc:spChg>
        <pc:spChg chg="mod">
          <ac:chgData name="Al Brooks" userId="34fc579134f071c1" providerId="LiveId" clId="{4351E7AB-C66E-497C-BA1A-C4F87C0EA050}" dt="2021-02-24T22:40:10.908" v="15553" actId="108"/>
          <ac:spMkLst>
            <pc:docMk/>
            <pc:sldMk cId="1740266478" sldId="6999"/>
            <ac:spMk id="122" creationId="{A74A20C7-AE97-477B-BA2B-56854CAAD31D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23" creationId="{5CEF1E22-7B38-4B6B-B3C9-6E1B124277C8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24" creationId="{F8C7A489-D56F-44CE-B8D1-DF2E9CA22C8C}"/>
          </ac:spMkLst>
        </pc:spChg>
        <pc:spChg chg="mod">
          <ac:chgData name="Al Brooks" userId="34fc579134f071c1" providerId="LiveId" clId="{4351E7AB-C66E-497C-BA1A-C4F87C0EA050}" dt="2021-02-24T22:40:19.307" v="15554" actId="108"/>
          <ac:spMkLst>
            <pc:docMk/>
            <pc:sldMk cId="1740266478" sldId="6999"/>
            <ac:spMk id="125" creationId="{420AA219-9FEC-46F8-9622-4CF3E6B438F5}"/>
          </ac:spMkLst>
        </pc:spChg>
        <pc:spChg chg="add mod">
          <ac:chgData name="Al Brooks" userId="34fc579134f071c1" providerId="LiveId" clId="{4351E7AB-C66E-497C-BA1A-C4F87C0EA050}" dt="2021-02-24T21:52:19.850" v="15162"/>
          <ac:spMkLst>
            <pc:docMk/>
            <pc:sldMk cId="1740266478" sldId="6999"/>
            <ac:spMk id="127" creationId="{B759F2ED-EB68-4501-A46D-EB8E4E98E0C6}"/>
          </ac:spMkLst>
        </pc:spChg>
        <pc:spChg chg="add mod">
          <ac:chgData name="Al Brooks" userId="34fc579134f071c1" providerId="LiveId" clId="{4351E7AB-C66E-497C-BA1A-C4F87C0EA050}" dt="2021-02-24T22:42:43.249" v="15636" actId="1076"/>
          <ac:spMkLst>
            <pc:docMk/>
            <pc:sldMk cId="1740266478" sldId="6999"/>
            <ac:spMk id="128" creationId="{6F3A9057-5B8D-4BB8-A393-24EDA9C963BF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29" creationId="{D015AC0D-77E2-45DD-8200-6FB68DA1C27A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30" creationId="{A1C83AEB-3CE4-4208-8438-CB74BC27D796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31" creationId="{EFBEFC71-DA4E-4E23-91A0-B4DADD08C4B1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34" creationId="{709ADEFD-D40C-46AF-B835-32EEF1953F70}"/>
          </ac:spMkLst>
        </pc:spChg>
        <pc:spChg chg="mod">
          <ac:chgData name="Al Brooks" userId="34fc579134f071c1" providerId="LiveId" clId="{4351E7AB-C66E-497C-BA1A-C4F87C0EA050}" dt="2021-02-24T21:51:38.454" v="15142" actId="1035"/>
          <ac:spMkLst>
            <pc:docMk/>
            <pc:sldMk cId="1740266478" sldId="6999"/>
            <ac:spMk id="136" creationId="{29928B3A-AD89-487F-ABDF-F2376DD38212}"/>
          </ac:spMkLst>
        </pc:spChg>
        <pc:spChg chg="mod">
          <ac:chgData name="Al Brooks" userId="34fc579134f071c1" providerId="LiveId" clId="{4351E7AB-C66E-497C-BA1A-C4F87C0EA050}" dt="2021-02-24T22:44:39.508" v="15710" actId="13926"/>
          <ac:spMkLst>
            <pc:docMk/>
            <pc:sldMk cId="1740266478" sldId="6999"/>
            <ac:spMk id="137" creationId="{AEB34B18-03FE-4528-9428-A549F211C023}"/>
          </ac:spMkLst>
        </pc:spChg>
        <pc:spChg chg="mod">
          <ac:chgData name="Al Brooks" userId="34fc579134f071c1" providerId="LiveId" clId="{4351E7AB-C66E-497C-BA1A-C4F87C0EA050}" dt="2021-02-24T22:43:07.697" v="15646" actId="1076"/>
          <ac:spMkLst>
            <pc:docMk/>
            <pc:sldMk cId="1740266478" sldId="6999"/>
            <ac:spMk id="138" creationId="{554ADCA4-B28E-4E9A-92CA-2EA985A0B636}"/>
          </ac:spMkLst>
        </pc:spChg>
        <pc:spChg chg="mod">
          <ac:chgData name="Al Brooks" userId="34fc579134f071c1" providerId="LiveId" clId="{4351E7AB-C66E-497C-BA1A-C4F87C0EA050}" dt="2021-02-24T22:44:16.729" v="15707" actId="13926"/>
          <ac:spMkLst>
            <pc:docMk/>
            <pc:sldMk cId="1740266478" sldId="6999"/>
            <ac:spMk id="139" creationId="{6BC04504-E5ED-4CF8-9C98-4D802862944D}"/>
          </ac:spMkLst>
        </pc:spChg>
        <pc:spChg chg="add mod">
          <ac:chgData name="Al Brooks" userId="34fc579134f071c1" providerId="LiveId" clId="{4351E7AB-C66E-497C-BA1A-C4F87C0EA050}" dt="2021-02-24T22:44:08.146" v="15705" actId="14100"/>
          <ac:spMkLst>
            <pc:docMk/>
            <pc:sldMk cId="1740266478" sldId="6999"/>
            <ac:spMk id="140" creationId="{FAD3631E-CE4E-4979-95E4-A8307CD921E3}"/>
          </ac:spMkLst>
        </pc:spChg>
        <pc:spChg chg="del mod">
          <ac:chgData name="Al Brooks" userId="34fc579134f071c1" providerId="LiveId" clId="{4351E7AB-C66E-497C-BA1A-C4F87C0EA050}" dt="2021-02-24T21:55:02.144" v="15198" actId="478"/>
          <ac:spMkLst>
            <pc:docMk/>
            <pc:sldMk cId="1740266478" sldId="6999"/>
            <ac:spMk id="145" creationId="{69FBBE87-4D65-4187-AED2-BB39956755EB}"/>
          </ac:spMkLst>
        </pc:spChg>
        <pc:spChg chg="mod">
          <ac:chgData name="Al Brooks" userId="34fc579134f071c1" providerId="LiveId" clId="{4351E7AB-C66E-497C-BA1A-C4F87C0EA050}" dt="2021-02-24T22:41:39.581" v="15603" actId="404"/>
          <ac:spMkLst>
            <pc:docMk/>
            <pc:sldMk cId="1740266478" sldId="6999"/>
            <ac:spMk id="146" creationId="{CF93873B-FCCC-43EF-B410-BF51F2F98143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4T22:44:47.081" v="15711" actId="478"/>
          <ac:spMkLst>
            <pc:docMk/>
            <pc:sldMk cId="1740266478" sldId="6999"/>
            <ac:spMk id="232" creationId="{819AFA96-EEDE-4161-BAAB-3CEFDF1596C7}"/>
          </ac:spMkLst>
        </pc:spChg>
        <pc:picChg chg="mod modCrop">
          <ac:chgData name="Al Brooks" userId="34fc579134f071c1" providerId="LiveId" clId="{4351E7AB-C66E-497C-BA1A-C4F87C0EA050}" dt="2021-02-24T21:51:38.454" v="15142" actId="1035"/>
          <ac:picMkLst>
            <pc:docMk/>
            <pc:sldMk cId="1740266478" sldId="6999"/>
            <ac:picMk id="4" creationId="{9F462D86-6D27-42A3-879F-0EEC2FBC3205}"/>
          </ac:picMkLst>
        </pc:pic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82" creationId="{283E419C-8BDE-4BB9-BF1F-DA0F1E4BBE5C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84" creationId="{D48F0849-3754-4534-B834-F89ED4628399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86" creationId="{0C9B5161-514A-497B-B958-9160861DD44B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87" creationId="{E6405003-BA92-4A6B-90F4-D4D4115798E4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89" creationId="{B3A1F1DE-3656-44C5-975B-361EC6C2D51D}"/>
          </ac:cxnSpMkLst>
        </pc:cxnChg>
        <pc:cxnChg chg="del mod">
          <ac:chgData name="Al Brooks" userId="34fc579134f071c1" providerId="LiveId" clId="{4351E7AB-C66E-497C-BA1A-C4F87C0EA050}" dt="2021-02-24T21:55:03.308" v="15199" actId="478"/>
          <ac:cxnSpMkLst>
            <pc:docMk/>
            <pc:sldMk cId="1740266478" sldId="6999"/>
            <ac:cxnSpMk id="92" creationId="{51B4E555-A559-49E5-BDFD-E337874818EA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94" creationId="{437593EE-B7E2-4CD7-ACCA-9BF21789ADE5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96" creationId="{C1D656EB-92DE-4270-ACC6-36CF8F866E61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98" creationId="{00DF73FB-710B-42A8-A29B-94DAB952217A}"/>
          </ac:cxnSpMkLst>
        </pc:cxnChg>
        <pc:cxnChg chg="add mod">
          <ac:chgData name="Al Brooks" userId="34fc579134f071c1" providerId="LiveId" clId="{4351E7AB-C66E-497C-BA1A-C4F87C0EA050}" dt="2021-02-24T21:55:05.605" v="15200"/>
          <ac:cxnSpMkLst>
            <pc:docMk/>
            <pc:sldMk cId="1740266478" sldId="6999"/>
            <ac:cxnSpMk id="132" creationId="{88BC8AED-7FB2-458D-BD9F-3B1DB88D29E5}"/>
          </ac:cxnSpMkLst>
        </pc:cxnChg>
        <pc:cxnChg chg="add mod">
          <ac:chgData name="Al Brooks" userId="34fc579134f071c1" providerId="LiveId" clId="{4351E7AB-C66E-497C-BA1A-C4F87C0EA050}" dt="2021-02-24T22:40:54.943" v="15570" actId="108"/>
          <ac:cxnSpMkLst>
            <pc:docMk/>
            <pc:sldMk cId="1740266478" sldId="6999"/>
            <ac:cxnSpMk id="133" creationId="{CE06C856-A5C2-469A-9D6A-AEA46BA7D554}"/>
          </ac:cxnSpMkLst>
        </pc:cxnChg>
        <pc:cxnChg chg="add mod">
          <ac:chgData name="Al Brooks" userId="34fc579134f071c1" providerId="LiveId" clId="{4351E7AB-C66E-497C-BA1A-C4F87C0EA050}" dt="2021-02-24T22:41:56.597" v="15606" actId="14100"/>
          <ac:cxnSpMkLst>
            <pc:docMk/>
            <pc:sldMk cId="1740266478" sldId="6999"/>
            <ac:cxnSpMk id="135" creationId="{5EA6DEF8-513A-4C13-A2E2-A5D4179735CB}"/>
          </ac:cxnSpMkLst>
        </pc:cxnChg>
        <pc:cxnChg chg="add mod">
          <ac:chgData name="Al Brooks" userId="34fc579134f071c1" providerId="LiveId" clId="{4351E7AB-C66E-497C-BA1A-C4F87C0EA050}" dt="2021-02-24T22:43:53.936" v="15697" actId="14100"/>
          <ac:cxnSpMkLst>
            <pc:docMk/>
            <pc:sldMk cId="1740266478" sldId="6999"/>
            <ac:cxnSpMk id="141" creationId="{23C60202-07BD-4D24-A6A1-5D73943C01D0}"/>
          </ac:cxnSpMkLst>
        </pc:cxnChg>
        <pc:cxnChg chg="mod">
          <ac:chgData name="Al Brooks" userId="34fc579134f071c1" providerId="LiveId" clId="{4351E7AB-C66E-497C-BA1A-C4F87C0EA050}" dt="2021-02-24T21:51:38.454" v="15142" actId="1035"/>
          <ac:cxnSpMkLst>
            <pc:docMk/>
            <pc:sldMk cId="1740266478" sldId="6999"/>
            <ac:cxnSpMk id="142" creationId="{84326194-4C88-497E-9635-2889AF255CBB}"/>
          </ac:cxnSpMkLst>
        </pc:cxnChg>
        <pc:cxnChg chg="add mod">
          <ac:chgData name="Al Brooks" userId="34fc579134f071c1" providerId="LiveId" clId="{4351E7AB-C66E-497C-BA1A-C4F87C0EA050}" dt="2021-02-24T22:43:50.839" v="15696" actId="571"/>
          <ac:cxnSpMkLst>
            <pc:docMk/>
            <pc:sldMk cId="1740266478" sldId="6999"/>
            <ac:cxnSpMk id="143" creationId="{591FF6C2-1A22-4429-971A-1D3B5D9DEF8D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4T22:44:47.081" v="15711" actId="478"/>
          <ac:cxnSpMkLst>
            <pc:docMk/>
            <pc:sldMk cId="1740266478" sldId="6999"/>
            <ac:cxnSpMk id="244" creationId="{A01D7C86-0024-44FE-BA74-69C0E0D0D261}"/>
          </ac:cxnSpMkLst>
        </pc:cxnChg>
      </pc:sldChg>
      <pc:sldChg chg="addSp delSp modSp add mod ord">
        <pc:chgData name="Al Brooks" userId="34fc579134f071c1" providerId="LiveId" clId="{4351E7AB-C66E-497C-BA1A-C4F87C0EA050}" dt="2021-02-24T21:52:45.475" v="15170"/>
        <pc:sldMkLst>
          <pc:docMk/>
          <pc:sldMk cId="3089203692" sldId="7000"/>
        </pc:sldMkLst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" creationId="{BC1EA356-AA12-4342-A103-DCF6D5B50FEE}"/>
          </ac:spMkLst>
        </pc:spChg>
        <pc:spChg chg="mod">
          <ac:chgData name="Al Brooks" userId="34fc579134f071c1" providerId="LiveId" clId="{4351E7AB-C66E-497C-BA1A-C4F87C0EA050}" dt="2021-02-24T21:52:39.142" v="15167" actId="1076"/>
          <ac:spMkLst>
            <pc:docMk/>
            <pc:sldMk cId="3089203692" sldId="7000"/>
            <ac:spMk id="21" creationId="{D800B438-E78B-4C04-8812-E548DC25F1FB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0" creationId="{5C94BA91-EA62-4CF2-AA8B-A99831D22F41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1" creationId="{15411FF0-2A41-4C31-8537-FDAC0C53A103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2" creationId="{1D2FBA1A-AC2F-43DE-8AA8-62B724AC7AAB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3" creationId="{F7151BA4-F323-44AE-BDBE-ADC4E919BC9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4" creationId="{C3A34FD4-4129-433E-9CAA-319AF681FD7C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5" creationId="{B4021598-8212-4D7E-A417-811477EDD2BC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6" creationId="{BE7AA1B1-70B1-4BCC-8405-44CAD576AD03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7" creationId="{007C93C0-18B6-4BED-8634-41D4376BED8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8" creationId="{0F02CE15-C37E-40B3-B5C5-4E02AE01F829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09" creationId="{9116A89C-9672-47A0-9880-23149CE10C1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0" creationId="{BB090663-2D7B-49BB-8D28-107743A049B5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1" creationId="{F0893908-BA91-4C7A-8EA1-0AD5EE0F8E4F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2" creationId="{5302378C-97B5-4D6A-92D6-6141DA66F6DF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3" creationId="{161CA0BB-74FF-4801-9AB5-9B31D36A84F3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4" creationId="{BC6EC143-9D08-4712-97BB-4523EC00D861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5" creationId="{A7E0CDE2-FEFD-4DD8-8D87-3DAA3EC298AA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6" creationId="{5D74D4E7-C4CF-49E5-A3EF-84C5F1697A67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7" creationId="{8808E4E7-059F-4D71-94F7-4623D444D4A5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8" creationId="{F8825CF4-E2CE-4478-A208-99D7D695855F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19" creationId="{DCF4635E-628B-4F16-8AD7-6110B097B86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0" creationId="{8657E287-6AB3-4A1B-BD64-3BBF71A79E0F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1" creationId="{A45ACF22-B655-4A08-922F-D03E92AFFBD5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2" creationId="{A74A20C7-AE97-477B-BA2B-56854CAAD31D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3" creationId="{5CEF1E22-7B38-4B6B-B3C9-6E1B124277C8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4" creationId="{F8C7A489-D56F-44CE-B8D1-DF2E9CA22C8C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5" creationId="{420AA219-9FEC-46F8-9622-4CF3E6B438F5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29" creationId="{D015AC0D-77E2-45DD-8200-6FB68DA1C27A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0" creationId="{A1C83AEB-3CE4-4208-8438-CB74BC27D79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1" creationId="{EFBEFC71-DA4E-4E23-91A0-B4DADD08C4B1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4" creationId="{709ADEFD-D40C-46AF-B835-32EEF1953F70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6" creationId="{29928B3A-AD89-487F-ABDF-F2376DD38212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7" creationId="{AEB34B18-03FE-4528-9428-A549F211C023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8" creationId="{554ADCA4-B28E-4E9A-92CA-2EA985A0B636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39" creationId="{6BC04504-E5ED-4CF8-9C98-4D802862944D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45" creationId="{69FBBE87-4D65-4187-AED2-BB39956755EB}"/>
          </ac:spMkLst>
        </pc:spChg>
        <pc:spChg chg="del">
          <ac:chgData name="Al Brooks" userId="34fc579134f071c1" providerId="LiveId" clId="{4351E7AB-C66E-497C-BA1A-C4F87C0EA050}" dt="2021-02-24T21:52:34.902" v="15165" actId="478"/>
          <ac:spMkLst>
            <pc:docMk/>
            <pc:sldMk cId="3089203692" sldId="7000"/>
            <ac:spMk id="146" creationId="{CF93873B-FCCC-43EF-B410-BF51F2F98143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58" creationId="{69AC446D-A1B2-498F-99B9-75972ECA085D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59" creationId="{75FC4C08-F234-475F-87AD-E38CDCAD7B7B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0" creationId="{CDDD7A47-5148-4149-ACFC-0C40C7F26033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1" creationId="{F8E5FECB-7DF8-4590-A88D-9691DBD210BE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2" creationId="{814AAE56-483D-4393-958F-62AC024E2BD2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4" creationId="{A452D66C-5B54-4A71-8F80-DE9B3B8EAA37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5" creationId="{3CB4E3E2-FCD2-42A9-BD5E-829080524493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6" creationId="{D09D73CD-753E-41F3-BB5E-A9BED794DA0F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7" creationId="{4CEFDCB2-0653-45E1-922E-FD3653B4450E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68" creationId="{4CCF1CA0-AE0F-4B9D-9967-69A6429A12F6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70" creationId="{1AF72436-6A32-49B6-856C-65C298B52169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71" creationId="{05488AF1-DE14-4EDE-AF19-65F70D399052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77" creationId="{05678C6E-5CF1-4AC8-93CC-068DF662523D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178" creationId="{58AD4589-C940-4B3A-B426-E89BB9859B64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17" creationId="{2B80C3F3-5C50-4D7C-A902-D06A91D61ADD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18" creationId="{B86F65C0-FBE0-4F04-ABF6-5D7B002669F3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19" creationId="{5EFBABB6-9E84-4DDD-8DCC-3C1181DD9B0F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20" creationId="{2BDC4574-1E35-4361-BCAA-718249F2FCAE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21" creationId="{68FD4F3E-0F63-4A17-BC12-C80420F32F69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27" creationId="{7A50927F-93E9-46A1-8001-7910C7D6BDAC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28" creationId="{22168355-CB25-468F-BA04-EFAEEA21BDB1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31" creationId="{FFFA4444-92B2-46C3-ACD3-BF607266E68D}"/>
          </ac:spMkLst>
        </pc:spChg>
        <pc:spChg chg="del">
          <ac:chgData name="Al Brooks" userId="34fc579134f071c1" providerId="LiveId" clId="{4351E7AB-C66E-497C-BA1A-C4F87C0EA050}" dt="2021-02-24T21:52:42.676" v="15168" actId="478"/>
          <ac:spMkLst>
            <pc:docMk/>
            <pc:sldMk cId="3089203692" sldId="7000"/>
            <ac:spMk id="232" creationId="{819AFA96-EEDE-4161-BAAB-3CEFDF1596C7}"/>
          </ac:spMkLst>
        </pc:spChg>
        <pc:picChg chg="del">
          <ac:chgData name="Al Brooks" userId="34fc579134f071c1" providerId="LiveId" clId="{4351E7AB-C66E-497C-BA1A-C4F87C0EA050}" dt="2021-02-24T21:52:30.270" v="15164" actId="21"/>
          <ac:picMkLst>
            <pc:docMk/>
            <pc:sldMk cId="3089203692" sldId="7000"/>
            <ac:picMk id="4" creationId="{9F462D86-6D27-42A3-879F-0EEC2FBC3205}"/>
          </ac:picMkLst>
        </pc:picChg>
        <pc:picChg chg="add mod">
          <ac:chgData name="Al Brooks" userId="34fc579134f071c1" providerId="LiveId" clId="{4351E7AB-C66E-497C-BA1A-C4F87C0EA050}" dt="2021-02-24T21:52:36.291" v="15166"/>
          <ac:picMkLst>
            <pc:docMk/>
            <pc:sldMk cId="3089203692" sldId="7000"/>
            <ac:picMk id="128" creationId="{1567404A-9E56-4961-A650-527841CF249B}"/>
          </ac:picMkLst>
        </pc:pic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82" creationId="{283E419C-8BDE-4BB9-BF1F-DA0F1E4BBE5C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84" creationId="{D48F0849-3754-4534-B834-F89ED4628399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86" creationId="{0C9B5161-514A-497B-B958-9160861DD44B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87" creationId="{E6405003-BA92-4A6B-90F4-D4D4115798E4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89" creationId="{B3A1F1DE-3656-44C5-975B-361EC6C2D51D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92" creationId="{51B4E555-A559-49E5-BDFD-E337874818EA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94" creationId="{437593EE-B7E2-4CD7-ACCA-9BF21789ADE5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96" creationId="{C1D656EB-92DE-4270-ACC6-36CF8F866E61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98" creationId="{00DF73FB-710B-42A8-A29B-94DAB952217A}"/>
          </ac:cxnSpMkLst>
        </pc:cxnChg>
        <pc:cxnChg chg="del">
          <ac:chgData name="Al Brooks" userId="34fc579134f071c1" providerId="LiveId" clId="{4351E7AB-C66E-497C-BA1A-C4F87C0EA050}" dt="2021-02-24T21:52:34.902" v="15165" actId="478"/>
          <ac:cxnSpMkLst>
            <pc:docMk/>
            <pc:sldMk cId="3089203692" sldId="7000"/>
            <ac:cxnSpMk id="142" creationId="{84326194-4C88-497E-9635-2889AF255CBB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69" creationId="{1000721F-1CBA-415F-87D8-E50192FEBAD2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2" creationId="{B4E7C761-78CF-452B-A9A0-7239A3E44640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3" creationId="{96C6F820-08B5-45F8-86E4-6C47D35DB1C1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4" creationId="{459369D7-8F99-4599-BEAF-1064562A6321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5" creationId="{76F58F6B-3A80-49C7-8769-5FD9D6A9047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6" creationId="{97092311-B394-424A-92C6-F0A5F02FB93D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79" creationId="{87275C67-8898-4D6C-A118-19A7544BEFBF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0" creationId="{01DC14C0-60BD-400C-BF1C-FB1AA9688F13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1" creationId="{9DA7F2D2-EE7D-4EAF-BC01-4C21AD97EE3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2" creationId="{8468AD5B-9C77-476F-A979-49FA35B3D11B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3" creationId="{D10DEE59-4A47-4886-ACD8-4D00CA708158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4" creationId="{846D34FE-9901-41B9-B81D-8B6A785303B9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5" creationId="{8795A602-4797-498C-9B25-9B5788B7FC32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6" creationId="{511E9C7E-AFF1-4A7B-A6A5-E7B7CF733F8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7" creationId="{D1B86294-2481-4E1A-B43E-835A9BD7F80A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8" creationId="{C4A654E7-6547-45EB-8A5F-86FDF55EC913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89" creationId="{BE7383FF-7B68-4298-A564-7265BA1DB642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0" creationId="{AE224048-0836-4560-9864-23FF85E992E0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1" creationId="{E4515319-115B-4BF6-AD98-88C4B34EE1E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2" creationId="{ED02DDBB-EA54-46C3-8230-F5213DE7E23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3" creationId="{31A46D14-6420-4048-A95A-F17E7AA2B6F8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4" creationId="{8E4A707F-DDF0-4432-BC7B-81F9BEB29AC3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5" creationId="{B226F4F7-537A-4E74-AF38-813EF79CDFDD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6" creationId="{F1217272-44AF-411F-A825-FF0FA6BE4E9A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7" creationId="{E2AEF486-9013-4458-BA56-ADC84BF007EC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8" creationId="{7B1720E6-A41F-4E34-B6A4-4EF9AA658687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199" creationId="{268D942B-C670-4545-B66A-CF82739B2010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0" creationId="{6174EA17-3480-44F5-9D8E-11E4496A55B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1" creationId="{09B75AC4-45D1-44E7-921B-28280E23D891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2" creationId="{BFA2A683-FF69-467B-B762-298B8F866E43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3" creationId="{19BA1F10-69A6-49DD-B7A2-7558F3CBFB7A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4" creationId="{762F0696-4C6C-49DE-AF60-C239A2EAABE8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5" creationId="{80E4954D-8E80-4F70-9641-FE71A80E26B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6" creationId="{20F2216D-D50B-4778-AD2C-58230BF786BF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7" creationId="{DF617BC4-9739-4AAD-A488-964E18AA14AB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8" creationId="{2D90207B-D375-41B4-B0F3-5DD36C83E447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09" creationId="{3C5A8ECD-794F-4182-8672-5F7C69511C7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10" creationId="{8F42FD2F-DAF4-46F8-AA6A-2E3623722139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11" creationId="{7AE67B0B-1B7D-4337-ADD0-E60EF658705D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12" creationId="{49561F36-F7AA-4C0F-96BF-FE4D01C1EBD9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3" creationId="{FC8C0C58-DDEC-4109-90B2-EF2F92A75BD7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4" creationId="{C702E7E5-8274-4B1C-BF3A-1D13CE17525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5" creationId="{5E06AE52-A781-4E63-9EBC-F8567FCAEECE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6" creationId="{7E357666-D3DB-44D9-AA4F-1BEBC8E4A028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7" creationId="{8FD268D7-8860-432C-B492-804ABD592598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8" creationId="{D4FC7ABE-C595-438A-A3D9-83A2B9320061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39" creationId="{D4FB568E-B0AA-469E-803E-DCCF8FD80DE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40" creationId="{E522CA4B-7E56-4BCF-8B71-96041B5EF346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41" creationId="{67D6C62C-30C9-4173-91A9-20E505410897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42" creationId="{E241BB0C-924E-4371-BB95-5228258E0534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43" creationId="{2925CFCC-9C5D-4D7E-803E-1332F5773243}"/>
          </ac:cxnSpMkLst>
        </pc:cxnChg>
        <pc:cxnChg chg="del">
          <ac:chgData name="Al Brooks" userId="34fc579134f071c1" providerId="LiveId" clId="{4351E7AB-C66E-497C-BA1A-C4F87C0EA050}" dt="2021-02-24T21:52:42.676" v="15168" actId="478"/>
          <ac:cxnSpMkLst>
            <pc:docMk/>
            <pc:sldMk cId="3089203692" sldId="7000"/>
            <ac:cxnSpMk id="244" creationId="{A01D7C86-0024-44FE-BA74-69C0E0D0D261}"/>
          </ac:cxnSpMkLst>
        </pc:cxnChg>
      </pc:sldChg>
      <pc:sldChg chg="add del">
        <pc:chgData name="Al Brooks" userId="34fc579134f071c1" providerId="LiveId" clId="{4351E7AB-C66E-497C-BA1A-C4F87C0EA050}" dt="2021-02-24T21:51:06.625" v="15085" actId="47"/>
        <pc:sldMkLst>
          <pc:docMk/>
          <pc:sldMk cId="3233471029" sldId="7000"/>
        </pc:sldMkLst>
      </pc:sldChg>
    </pc:docChg>
  </pc:docChgLst>
  <pc:docChgLst>
    <pc:chgData name="Al Brooks" userId="34fc579134f071c1" providerId="LiveId" clId="{00D70C37-6DF9-4988-A2C4-CFEE07181141}"/>
    <pc:docChg chg="undo custSel addSld delSld modSld sldOrd modSection">
      <pc:chgData name="Al Brooks" userId="34fc579134f071c1" providerId="LiveId" clId="{00D70C37-6DF9-4988-A2C4-CFEE07181141}" dt="2021-02-11T13:24:17.446" v="11104" actId="20577"/>
      <pc:docMkLst>
        <pc:docMk/>
      </pc:docMkLst>
      <pc:sldChg chg="addSp delSp modSp mod">
        <pc:chgData name="Al Brooks" userId="34fc579134f071c1" providerId="LiveId" clId="{00D70C37-6DF9-4988-A2C4-CFEE07181141}" dt="2021-02-05T22:53:54.817" v="3848" actId="20577"/>
        <pc:sldMkLst>
          <pc:docMk/>
          <pc:sldMk cId="3700525309" sldId="2044"/>
        </pc:sldMkLst>
        <pc:spChg chg="mod">
          <ac:chgData name="Al Brooks" userId="34fc579134f071c1" providerId="LiveId" clId="{00D70C37-6DF9-4988-A2C4-CFEE07181141}" dt="2021-02-05T22:53:54.817" v="3848" actId="20577"/>
          <ac:spMkLst>
            <pc:docMk/>
            <pc:sldMk cId="3700525309" sldId="2044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2:53:41.879" v="3823" actId="6549"/>
          <ac:spMkLst>
            <pc:docMk/>
            <pc:sldMk cId="3700525309" sldId="2044"/>
            <ac:spMk id="9" creationId="{EE3DBA20-43CB-4AC6-BCB4-4D345B3E499E}"/>
          </ac:spMkLst>
        </pc:spChg>
        <pc:picChg chg="del">
          <ac:chgData name="Al Brooks" userId="34fc579134f071c1" providerId="LiveId" clId="{00D70C37-6DF9-4988-A2C4-CFEE07181141}" dt="2021-02-05T22:34:56.910" v="3331" actId="478"/>
          <ac:picMkLst>
            <pc:docMk/>
            <pc:sldMk cId="3700525309" sldId="2044"/>
            <ac:picMk id="3" creationId="{797F95C9-18B5-49A7-A576-A795AEFD1DBB}"/>
          </ac:picMkLst>
        </pc:picChg>
        <pc:picChg chg="add mod ord">
          <ac:chgData name="Al Brooks" userId="34fc579134f071c1" providerId="LiveId" clId="{00D70C37-6DF9-4988-A2C4-CFEE07181141}" dt="2021-02-05T22:52:56.083" v="3727" actId="167"/>
          <ac:picMkLst>
            <pc:docMk/>
            <pc:sldMk cId="3700525309" sldId="2044"/>
            <ac:picMk id="4" creationId="{15D6774E-98EB-48B2-9691-1A2126E8E486}"/>
          </ac:picMkLst>
        </pc:picChg>
      </pc:sldChg>
      <pc:sldChg chg="add ord">
        <pc:chgData name="Al Brooks" userId="34fc579134f071c1" providerId="LiveId" clId="{00D70C37-6DF9-4988-A2C4-CFEE07181141}" dt="2021-02-10T16:55:11.613" v="8549"/>
        <pc:sldMkLst>
          <pc:docMk/>
          <pc:sldMk cId="2137005029" sldId="3360"/>
        </pc:sldMkLst>
      </pc:sldChg>
      <pc:sldChg chg="addSp delSp modSp mod">
        <pc:chgData name="Al Brooks" userId="34fc579134f071c1" providerId="LiveId" clId="{00D70C37-6DF9-4988-A2C4-CFEE07181141}" dt="2021-02-05T23:17:06.201" v="4119" actId="20577"/>
        <pc:sldMkLst>
          <pc:docMk/>
          <pc:sldMk cId="710350263" sldId="6542"/>
        </pc:sldMkLst>
        <pc:spChg chg="mod">
          <ac:chgData name="Al Brooks" userId="34fc579134f071c1" providerId="LiveId" clId="{00D70C37-6DF9-4988-A2C4-CFEE07181141}" dt="2021-02-05T23:17:06.201" v="4119" actId="20577"/>
          <ac:spMkLst>
            <pc:docMk/>
            <pc:sldMk cId="710350263" sldId="6542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3:16:47.408" v="4098" actId="20577"/>
          <ac:spMkLst>
            <pc:docMk/>
            <pc:sldMk cId="710350263" sldId="6542"/>
            <ac:spMk id="7" creationId="{06ABEF3B-ABC1-4B76-8DC9-9BED300F1E4A}"/>
          </ac:spMkLst>
        </pc:spChg>
        <pc:picChg chg="del">
          <ac:chgData name="Al Brooks" userId="34fc579134f071c1" providerId="LiveId" clId="{00D70C37-6DF9-4988-A2C4-CFEE07181141}" dt="2021-02-05T22:25:30.902" v="3323" actId="478"/>
          <ac:picMkLst>
            <pc:docMk/>
            <pc:sldMk cId="710350263" sldId="6542"/>
            <ac:picMk id="3" creationId="{B25AE54C-9814-4D0D-AE51-F1B897EB34E5}"/>
          </ac:picMkLst>
        </pc:picChg>
        <pc:picChg chg="add mod ord">
          <ac:chgData name="Al Brooks" userId="34fc579134f071c1" providerId="LiveId" clId="{00D70C37-6DF9-4988-A2C4-CFEE07181141}" dt="2021-02-05T22:35:50.516" v="3336" actId="1076"/>
          <ac:picMkLst>
            <pc:docMk/>
            <pc:sldMk cId="710350263" sldId="6542"/>
            <ac:picMk id="81" creationId="{3857AEBC-F8A5-42C5-8860-F24F073CBF31}"/>
          </ac:picMkLst>
        </pc:picChg>
      </pc:sldChg>
      <pc:sldChg chg="addSp delSp modSp mod">
        <pc:chgData name="Al Brooks" userId="34fc579134f071c1" providerId="LiveId" clId="{00D70C37-6DF9-4988-A2C4-CFEE07181141}" dt="2021-02-05T22:43:10.119" v="3622" actId="14100"/>
        <pc:sldMkLst>
          <pc:docMk/>
          <pc:sldMk cId="2915896299" sldId="6598"/>
        </pc:sldMkLst>
        <pc:spChg chg="mod">
          <ac:chgData name="Al Brooks" userId="34fc579134f071c1" providerId="LiveId" clId="{00D70C37-6DF9-4988-A2C4-CFEE07181141}" dt="2021-02-05T22:43:10.119" v="3622" actId="14100"/>
          <ac:spMkLst>
            <pc:docMk/>
            <pc:sldMk cId="2915896299" sldId="6598"/>
            <ac:spMk id="30" creationId="{00000000-0000-0000-0000-000000000000}"/>
          </ac:spMkLst>
        </pc:spChg>
        <pc:picChg chg="del mod">
          <ac:chgData name="Al Brooks" userId="34fc579134f071c1" providerId="LiveId" clId="{00D70C37-6DF9-4988-A2C4-CFEE07181141}" dt="2021-02-05T22:27:39.113" v="3329" actId="478"/>
          <ac:picMkLst>
            <pc:docMk/>
            <pc:sldMk cId="2915896299" sldId="6598"/>
            <ac:picMk id="3" creationId="{0E89D2FC-463A-4D1C-8057-575A7E0E40C5}"/>
          </ac:picMkLst>
        </pc:picChg>
        <pc:picChg chg="add mod ord">
          <ac:chgData name="Al Brooks" userId="34fc579134f071c1" providerId="LiveId" clId="{00D70C37-6DF9-4988-A2C4-CFEE07181141}" dt="2021-02-05T22:39:26.763" v="3482" actId="14100"/>
          <ac:picMkLst>
            <pc:docMk/>
            <pc:sldMk cId="2915896299" sldId="6598"/>
            <ac:picMk id="4" creationId="{644CD350-9F66-42E3-90D6-6F44D9101921}"/>
          </ac:picMkLst>
        </pc:picChg>
      </pc:sldChg>
      <pc:sldChg chg="addSp delSp modSp mod">
        <pc:chgData name="Al Brooks" userId="34fc579134f071c1" providerId="LiveId" clId="{00D70C37-6DF9-4988-A2C4-CFEE07181141}" dt="2021-02-05T23:13:59.582" v="3921" actId="6549"/>
        <pc:sldMkLst>
          <pc:docMk/>
          <pc:sldMk cId="1350758701" sldId="6744"/>
        </pc:sldMkLst>
        <pc:spChg chg="mod">
          <ac:chgData name="Al Brooks" userId="34fc579134f071c1" providerId="LiveId" clId="{00D70C37-6DF9-4988-A2C4-CFEE07181141}" dt="2021-02-05T23:13:59.582" v="3921" actId="6549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3:13:50.293" v="3920" actId="20577"/>
          <ac:spMkLst>
            <pc:docMk/>
            <pc:sldMk cId="1350758701" sldId="6744"/>
            <ac:spMk id="15" creationId="{3A07500E-BB65-48CB-9C0D-28451345BA86}"/>
          </ac:spMkLst>
        </pc:spChg>
        <pc:picChg chg="del">
          <ac:chgData name="Al Brooks" userId="34fc579134f071c1" providerId="LiveId" clId="{00D70C37-6DF9-4988-A2C4-CFEE07181141}" dt="2021-02-05T22:36:08.571" v="3343" actId="478"/>
          <ac:picMkLst>
            <pc:docMk/>
            <pc:sldMk cId="1350758701" sldId="6744"/>
            <ac:picMk id="3" creationId="{C6154083-C053-42D6-80C7-344BEB9E79D9}"/>
          </ac:picMkLst>
        </pc:picChg>
        <pc:picChg chg="add mod">
          <ac:chgData name="Al Brooks" userId="34fc579134f071c1" providerId="LiveId" clId="{00D70C37-6DF9-4988-A2C4-CFEE07181141}" dt="2021-02-05T22:36:53.521" v="3347" actId="14100"/>
          <ac:picMkLst>
            <pc:docMk/>
            <pc:sldMk cId="1350758701" sldId="6744"/>
            <ac:picMk id="4" creationId="{98ACDE6D-AAE8-4B6A-8305-4E343354C7DE}"/>
          </ac:picMkLst>
        </pc:picChg>
      </pc:sldChg>
      <pc:sldChg chg="addSp delSp modSp mod">
        <pc:chgData name="Al Brooks" userId="34fc579134f071c1" providerId="LiveId" clId="{00D70C37-6DF9-4988-A2C4-CFEE07181141}" dt="2021-02-07T05:12:44.427" v="4617" actId="1076"/>
        <pc:sldMkLst>
          <pc:docMk/>
          <pc:sldMk cId="1096977330" sldId="6759"/>
        </pc:sldMkLst>
        <pc:spChg chg="mod">
          <ac:chgData name="Al Brooks" userId="34fc579134f071c1" providerId="LiveId" clId="{00D70C37-6DF9-4988-A2C4-CFEE07181141}" dt="2021-02-06T00:12:58.751" v="4605" actId="20577"/>
          <ac:spMkLst>
            <pc:docMk/>
            <pc:sldMk cId="1096977330" sldId="6759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6T00:13:42.326" v="4612" actId="20577"/>
          <ac:spMkLst>
            <pc:docMk/>
            <pc:sldMk cId="1096977330" sldId="6759"/>
            <ac:spMk id="7" creationId="{06ABEF3B-ABC1-4B76-8DC9-9BED300F1E4A}"/>
          </ac:spMkLst>
        </pc:spChg>
        <pc:spChg chg="del">
          <ac:chgData name="Al Brooks" userId="34fc579134f071c1" providerId="LiveId" clId="{00D70C37-6DF9-4988-A2C4-CFEE07181141}" dt="2021-02-05T22:25:35.613" v="3325" actId="478"/>
          <ac:spMkLst>
            <pc:docMk/>
            <pc:sldMk cId="1096977330" sldId="6759"/>
            <ac:spMk id="84" creationId="{21EE6AA7-52DD-4EDE-9BD5-F1FAF381728B}"/>
          </ac:spMkLst>
        </pc:spChg>
        <pc:spChg chg="del">
          <ac:chgData name="Al Brooks" userId="34fc579134f071c1" providerId="LiveId" clId="{00D70C37-6DF9-4988-A2C4-CFEE07181141}" dt="2021-02-05T22:25:36.446" v="3326" actId="478"/>
          <ac:spMkLst>
            <pc:docMk/>
            <pc:sldMk cId="1096977330" sldId="6759"/>
            <ac:spMk id="85" creationId="{BAA2DC31-08E9-4F1D-962C-733213270190}"/>
          </ac:spMkLst>
        </pc:spChg>
        <pc:picChg chg="add del">
          <ac:chgData name="Al Brooks" userId="34fc579134f071c1" providerId="LiveId" clId="{00D70C37-6DF9-4988-A2C4-CFEE07181141}" dt="2021-02-05T22:25:27.627" v="3322" actId="21"/>
          <ac:picMkLst>
            <pc:docMk/>
            <pc:sldMk cId="1096977330" sldId="6759"/>
            <ac:picMk id="3" creationId="{06753889-2289-47B4-BBF4-FDCCBE06397D}"/>
          </ac:picMkLst>
        </pc:picChg>
        <pc:picChg chg="del mod">
          <ac:chgData name="Al Brooks" userId="34fc579134f071c1" providerId="LiveId" clId="{00D70C37-6DF9-4988-A2C4-CFEE07181141}" dt="2021-02-07T05:12:36.005" v="4614" actId="478"/>
          <ac:picMkLst>
            <pc:docMk/>
            <pc:sldMk cId="1096977330" sldId="6759"/>
            <ac:picMk id="3" creationId="{AA29D1A4-7CB2-40CA-8E78-EAF308DE38F3}"/>
          </ac:picMkLst>
        </pc:picChg>
        <pc:picChg chg="add mod">
          <ac:chgData name="Al Brooks" userId="34fc579134f071c1" providerId="LiveId" clId="{00D70C37-6DF9-4988-A2C4-CFEE07181141}" dt="2021-02-07T05:12:44.427" v="4617" actId="1076"/>
          <ac:picMkLst>
            <pc:docMk/>
            <pc:sldMk cId="1096977330" sldId="6759"/>
            <ac:picMk id="4" creationId="{427D56D6-D865-46F0-9F52-34F4EDEBAB6C}"/>
          </ac:picMkLst>
        </pc:picChg>
        <pc:picChg chg="del">
          <ac:chgData name="Al Brooks" userId="34fc579134f071c1" providerId="LiveId" clId="{00D70C37-6DF9-4988-A2C4-CFEE07181141}" dt="2021-02-05T22:25:14.293" v="3320" actId="478"/>
          <ac:picMkLst>
            <pc:docMk/>
            <pc:sldMk cId="1096977330" sldId="6759"/>
            <ac:picMk id="6" creationId="{090667B4-E162-452E-AFC0-D514F931D633}"/>
          </ac:picMkLst>
        </pc:picChg>
        <pc:picChg chg="add del mod ord">
          <ac:chgData name="Al Brooks" userId="34fc579134f071c1" providerId="LiveId" clId="{00D70C37-6DF9-4988-A2C4-CFEE07181141}" dt="2021-02-06T00:12:24.366" v="4567" actId="478"/>
          <ac:picMkLst>
            <pc:docMk/>
            <pc:sldMk cId="1096977330" sldId="6759"/>
            <ac:picMk id="8" creationId="{1F7C1A95-2AE2-4C9A-AEDA-100163ECEF01}"/>
          </ac:picMkLst>
        </pc:picChg>
        <pc:picChg chg="add mod">
          <ac:chgData name="Al Brooks" userId="34fc579134f071c1" providerId="LiveId" clId="{00D70C37-6DF9-4988-A2C4-CFEE07181141}" dt="2021-02-06T00:12:35.490" v="4571" actId="14100"/>
          <ac:picMkLst>
            <pc:docMk/>
            <pc:sldMk cId="1096977330" sldId="6759"/>
            <ac:picMk id="10" creationId="{54CCFCDB-E04B-4B98-86AA-5817D19BC4A1}"/>
          </ac:picMkLst>
        </pc:picChg>
      </pc:sldChg>
      <pc:sldChg chg="addSp delSp modSp mod">
        <pc:chgData name="Al Brooks" userId="34fc579134f071c1" providerId="LiveId" clId="{00D70C37-6DF9-4988-A2C4-CFEE07181141}" dt="2021-02-11T13:24:17.446" v="11104" actId="20577"/>
        <pc:sldMkLst>
          <pc:docMk/>
          <pc:sldMk cId="117956122" sldId="6818"/>
        </pc:sldMkLst>
        <pc:spChg chg="mod">
          <ac:chgData name="Al Brooks" userId="34fc579134f071c1" providerId="LiveId" clId="{00D70C37-6DF9-4988-A2C4-CFEE07181141}" dt="2021-02-11T13:24:17.446" v="11104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11T13:23:46.717" v="11073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 ord">
          <ac:chgData name="Al Brooks" userId="34fc579134f071c1" providerId="LiveId" clId="{00D70C37-6DF9-4988-A2C4-CFEE07181141}" dt="2021-02-10T14:21:17.315" v="8459" actId="478"/>
          <ac:picMkLst>
            <pc:docMk/>
            <pc:sldMk cId="117956122" sldId="6818"/>
            <ac:picMk id="3" creationId="{C11E2CBE-4B08-4FE2-A627-3BDC7DD2D30F}"/>
          </ac:picMkLst>
        </pc:picChg>
        <pc:picChg chg="add mod">
          <ac:chgData name="Al Brooks" userId="34fc579134f071c1" providerId="LiveId" clId="{00D70C37-6DF9-4988-A2C4-CFEE07181141}" dt="2021-02-11T13:22:41.864" v="11043" actId="14100"/>
          <ac:picMkLst>
            <pc:docMk/>
            <pc:sldMk cId="117956122" sldId="6818"/>
            <ac:picMk id="3" creationId="{C7AA0194-BF6C-44CA-A06B-DFF0348BEAE9}"/>
          </ac:picMkLst>
        </pc:picChg>
        <pc:picChg chg="add del mod">
          <ac:chgData name="Al Brooks" userId="34fc579134f071c1" providerId="LiveId" clId="{00D70C37-6DF9-4988-A2C4-CFEE07181141}" dt="2021-02-08T13:22:03.677" v="4622" actId="478"/>
          <ac:picMkLst>
            <pc:docMk/>
            <pc:sldMk cId="117956122" sldId="6818"/>
            <ac:picMk id="3" creationId="{DA16C4CD-A471-433F-8B03-423953EE0E4C}"/>
          </ac:picMkLst>
        </pc:picChg>
        <pc:picChg chg="del">
          <ac:chgData name="Al Brooks" userId="34fc579134f071c1" providerId="LiveId" clId="{00D70C37-6DF9-4988-A2C4-CFEE07181141}" dt="2021-02-05T13:26:36.867" v="2186" actId="478"/>
          <ac:picMkLst>
            <pc:docMk/>
            <pc:sldMk cId="117956122" sldId="6818"/>
            <ac:picMk id="3" creationId="{F5A55F7F-AD84-4D65-A1DE-BE654DE0871A}"/>
          </ac:picMkLst>
        </pc:picChg>
        <pc:picChg chg="add del mod">
          <ac:chgData name="Al Brooks" userId="34fc579134f071c1" providerId="LiveId" clId="{00D70C37-6DF9-4988-A2C4-CFEE07181141}" dt="2021-02-08T13:21:09.838" v="4618" actId="478"/>
          <ac:picMkLst>
            <pc:docMk/>
            <pc:sldMk cId="117956122" sldId="6818"/>
            <ac:picMk id="4" creationId="{A2CED4B9-86A8-4242-BAE2-1D7E5BFF92E1}"/>
          </ac:picMkLst>
        </pc:picChg>
        <pc:picChg chg="add del mod ord">
          <ac:chgData name="Al Brooks" userId="34fc579134f071c1" providerId="LiveId" clId="{00D70C37-6DF9-4988-A2C4-CFEE07181141}" dt="2021-02-11T13:22:08.764" v="11039" actId="478"/>
          <ac:picMkLst>
            <pc:docMk/>
            <pc:sldMk cId="117956122" sldId="6818"/>
            <ac:picMk id="4" creationId="{D6E2EE7E-60E1-41FD-8027-EB3B0CD294DC}"/>
          </ac:picMkLst>
        </pc:picChg>
        <pc:picChg chg="add del mod ord">
          <ac:chgData name="Al Brooks" userId="34fc579134f071c1" providerId="LiveId" clId="{00D70C37-6DF9-4988-A2C4-CFEE07181141}" dt="2021-02-09T13:25:00.151" v="6814" actId="478"/>
          <ac:picMkLst>
            <pc:docMk/>
            <pc:sldMk cId="117956122" sldId="6818"/>
            <ac:picMk id="7" creationId="{D92F2390-8A3B-4744-B866-D120D3D01EA2}"/>
          </ac:picMkLst>
        </pc:picChg>
      </pc:sldChg>
      <pc:sldChg chg="addSp delSp modSp del mod ord">
        <pc:chgData name="Al Brooks" userId="34fc579134f071c1" providerId="LiveId" clId="{00D70C37-6DF9-4988-A2C4-CFEE07181141}" dt="2021-02-04T22:44:35.823" v="1738" actId="47"/>
        <pc:sldMkLst>
          <pc:docMk/>
          <pc:sldMk cId="3338429914" sldId="6851"/>
        </pc:sldMkLst>
        <pc:spChg chg="mod">
          <ac:chgData name="Al Brooks" userId="34fc579134f071c1" providerId="LiveId" clId="{00D70C37-6DF9-4988-A2C4-CFEE07181141}" dt="2021-02-04T20:27:54.922" v="56" actId="20577"/>
          <ac:spMkLst>
            <pc:docMk/>
            <pc:sldMk cId="3338429914" sldId="6851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4T22:34:30.115" v="1542" actId="167"/>
          <ac:spMkLst>
            <pc:docMk/>
            <pc:sldMk cId="3338429914" sldId="6851"/>
            <ac:spMk id="21" creationId="{D800B438-E78B-4C04-8812-E548DC25F1FB}"/>
          </ac:spMkLst>
        </pc:spChg>
        <pc:spChg chg="add del mod">
          <ac:chgData name="Al Brooks" userId="34fc579134f071c1" providerId="LiveId" clId="{00D70C37-6DF9-4988-A2C4-CFEE07181141}" dt="2021-02-04T22:42:55.945" v="1725" actId="478"/>
          <ac:spMkLst>
            <pc:docMk/>
            <pc:sldMk cId="3338429914" sldId="6851"/>
            <ac:spMk id="86" creationId="{B577D3AD-0D16-4204-A4FE-EAC947E343D6}"/>
          </ac:spMkLst>
        </pc:spChg>
        <pc:spChg chg="add del mod">
          <ac:chgData name="Al Brooks" userId="34fc579134f071c1" providerId="LiveId" clId="{00D70C37-6DF9-4988-A2C4-CFEE07181141}" dt="2021-02-04T22:43:00.867" v="1728" actId="478"/>
          <ac:spMkLst>
            <pc:docMk/>
            <pc:sldMk cId="3338429914" sldId="6851"/>
            <ac:spMk id="87" creationId="{8C4B21CE-00AC-463B-A44D-86A31992AFED}"/>
          </ac:spMkLst>
        </pc:spChg>
        <pc:spChg chg="add del mod">
          <ac:chgData name="Al Brooks" userId="34fc579134f071c1" providerId="LiveId" clId="{00D70C37-6DF9-4988-A2C4-CFEE07181141}" dt="2021-02-04T22:34:07.552" v="1539" actId="478"/>
          <ac:spMkLst>
            <pc:docMk/>
            <pc:sldMk cId="3338429914" sldId="6851"/>
            <ac:spMk id="89" creationId="{CA6E39E3-F1EA-44E2-96A8-9396B20B3783}"/>
          </ac:spMkLst>
        </pc:spChg>
        <pc:spChg chg="add mod">
          <ac:chgData name="Al Brooks" userId="34fc579134f071c1" providerId="LiveId" clId="{00D70C37-6DF9-4988-A2C4-CFEE07181141}" dt="2021-02-04T22:43:15.910" v="1731" actId="108"/>
          <ac:spMkLst>
            <pc:docMk/>
            <pc:sldMk cId="3338429914" sldId="6851"/>
            <ac:spMk id="91" creationId="{C02BCA60-8FEC-4247-A7C3-0B966453453D}"/>
          </ac:spMkLst>
        </pc:spChg>
        <pc:spChg chg="add del mod">
          <ac:chgData name="Al Brooks" userId="34fc579134f071c1" providerId="LiveId" clId="{00D70C37-6DF9-4988-A2C4-CFEE07181141}" dt="2021-02-04T22:35:29.150" v="1556" actId="478"/>
          <ac:spMkLst>
            <pc:docMk/>
            <pc:sldMk cId="3338429914" sldId="6851"/>
            <ac:spMk id="92" creationId="{B9AC7A4C-59C2-47E6-BAAB-2122D87C4A97}"/>
          </ac:spMkLst>
        </pc:spChg>
        <pc:spChg chg="add mod">
          <ac:chgData name="Al Brooks" userId="34fc579134f071c1" providerId="LiveId" clId="{00D70C37-6DF9-4988-A2C4-CFEE07181141}" dt="2021-02-04T22:43:12.186" v="1730" actId="108"/>
          <ac:spMkLst>
            <pc:docMk/>
            <pc:sldMk cId="3338429914" sldId="6851"/>
            <ac:spMk id="93" creationId="{DFE898F2-B666-42D0-93DF-FEB0C42BB193}"/>
          </ac:spMkLst>
        </pc:spChg>
        <pc:spChg chg="add del mod">
          <ac:chgData name="Al Brooks" userId="34fc579134f071c1" providerId="LiveId" clId="{00D70C37-6DF9-4988-A2C4-CFEE07181141}" dt="2021-02-04T22:37:10.164" v="1603" actId="478"/>
          <ac:spMkLst>
            <pc:docMk/>
            <pc:sldMk cId="3338429914" sldId="6851"/>
            <ac:spMk id="94" creationId="{D76B1B74-1ABC-4538-BD78-EE98D1E75412}"/>
          </ac:spMkLst>
        </pc:spChg>
        <pc:spChg chg="add mod">
          <ac:chgData name="Al Brooks" userId="34fc579134f071c1" providerId="LiveId" clId="{00D70C37-6DF9-4988-A2C4-CFEE07181141}" dt="2021-02-04T22:37:23.659" v="1607" actId="1076"/>
          <ac:spMkLst>
            <pc:docMk/>
            <pc:sldMk cId="3338429914" sldId="6851"/>
            <ac:spMk id="95" creationId="{18DEA814-A643-4D18-B706-181390D01484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98" creationId="{7AF30D9B-3B8D-426D-AEDB-F930B31E03D0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99" creationId="{809844D0-0314-4E46-B238-B9A866501FAD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100" creationId="{A12C5FC3-AAB1-4059-A1AA-BA0B782A696E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102" creationId="{B91561AD-B0AF-4A9F-AC9C-8FE7DE09401A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103" creationId="{7DF331B1-DD87-437D-8EAA-9444ABEFD199}"/>
          </ac:spMkLst>
        </pc:spChg>
        <pc:spChg chg="add mod">
          <ac:chgData name="Al Brooks" userId="34fc579134f071c1" providerId="LiveId" clId="{00D70C37-6DF9-4988-A2C4-CFEE07181141}" dt="2021-02-04T22:43:02.893" v="1729"/>
          <ac:spMkLst>
            <pc:docMk/>
            <pc:sldMk cId="3338429914" sldId="6851"/>
            <ac:spMk id="106" creationId="{93DF9CE1-0C69-466F-8CF2-3D01196C2DCA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09" creationId="{ECC0218F-0875-45ED-9E1C-97E5693EDF5F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17" creationId="{C6794B8D-DDAF-4CF3-881F-310FE3F41DD0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18" creationId="{D37813B2-C0AC-44FA-B277-1DE0BB2A2283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19" creationId="{556D4EFE-23E9-474C-A50D-F5521BCC22D6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0" creationId="{A6BDF211-A271-4F34-9A27-3B9A306E5D89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1" creationId="{D95861C7-CC84-4562-BDBD-4EA2AFCF136E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2" creationId="{F7169AB7-E503-4C97-BF94-0765AA746AD1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3" creationId="{A57AD11B-3286-4DA9-9F6B-752ADEB807E5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4" creationId="{4A7D2999-8303-48B7-AFB7-19F70B704FCE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5" creationId="{9EF25188-0105-4D22-A3BC-CE1213477702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6" creationId="{9DDEFE6A-CFE4-4406-B870-2416DDA99051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7" creationId="{D8D74F40-1494-4C03-BA54-1DD797081789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8" creationId="{E4B502F2-B9D8-4858-8407-F9D5D5B47D1E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29" creationId="{D42CFD62-01CB-42E4-92D9-B661A2CEC590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0" creationId="{967FC391-8F6A-4CF4-9901-80167BFE97CB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1" creationId="{37CE2473-0E2B-4770-95A0-2191F81B9EC2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2" creationId="{CC6DDA19-E8E2-44AE-A9D0-3551259AC42B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3" creationId="{16BD825E-D466-4A9F-8707-2BCD72600914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4" creationId="{28D47EB2-A9C0-4238-A520-504A6050FC9C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6" creationId="{F3FE9219-8F96-4536-AD24-F5255CCCBD58}"/>
          </ac:spMkLst>
        </pc:spChg>
        <pc:spChg chg="add del mod">
          <ac:chgData name="Al Brooks" userId="34fc579134f071c1" providerId="LiveId" clId="{00D70C37-6DF9-4988-A2C4-CFEE07181141}" dt="2021-02-04T22:43:50.101" v="1733"/>
          <ac:spMkLst>
            <pc:docMk/>
            <pc:sldMk cId="3338429914" sldId="6851"/>
            <ac:spMk id="137" creationId="{4531335D-4A90-46C1-9514-CD9DDC387A69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39" creationId="{6DFE689E-9F18-4106-A0F8-50350C1BE168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47" creationId="{EC72D30D-D0E4-4A48-8DEF-1CBC0D9AE371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48" creationId="{DD97899B-3C71-4098-8C9F-711455979157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49" creationId="{3CDD28FE-1191-42E3-9F75-5D6A14DBD19B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0" creationId="{E8CACCB0-833F-4612-9CE8-81F806EAD93B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1" creationId="{86B83DDC-75C3-429F-A4DF-A7404F93F6AD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2" creationId="{E657D271-B840-4DC6-85D4-D6AC6958E67D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3" creationId="{61BE77CC-99EB-4059-AC4C-CA63A4BF56A8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4" creationId="{9B9EA772-1785-439D-8810-0CD1B6233FB1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5" creationId="{2EAC89AB-4A97-4690-8293-FB9C3E729E14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6" creationId="{DF5AEFFD-DF64-4506-8749-56CA54430B83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57" creationId="{36FD0951-CD3B-41FE-A516-8E46C76C7B75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163" creationId="{74CA2DA0-E035-4D8D-81AD-28EF8C85A7ED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13" creationId="{35247833-5FC3-4E8D-AACF-E73781EE636D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14" creationId="{20E6E46E-E638-4041-B85C-7B000A8ACFF0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15" creationId="{9666F14A-94CE-4089-BF7C-8633CC6A0C08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16" creationId="{2D3004B5-8082-4FA2-8C62-6E648283AC6E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22" creationId="{2DD80209-D932-4A27-AEB5-EC93D0474AFF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23" creationId="{ECBD807D-23AE-4B03-960F-20AF25E96AEB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25" creationId="{0CBC8666-B9DD-4C11-B0FA-74D3F68287CA}"/>
          </ac:spMkLst>
        </pc:spChg>
        <pc:spChg chg="add del mod">
          <ac:chgData name="Al Brooks" userId="34fc579134f071c1" providerId="LiveId" clId="{00D70C37-6DF9-4988-A2C4-CFEE07181141}" dt="2021-02-04T22:44:01.396" v="1735"/>
          <ac:spMkLst>
            <pc:docMk/>
            <pc:sldMk cId="3338429914" sldId="6851"/>
            <ac:spMk id="226" creationId="{59550CC5-D21C-405C-9C14-13161385447B}"/>
          </ac:spMkLst>
        </pc:spChg>
        <pc:picChg chg="add mod ord">
          <ac:chgData name="Al Brooks" userId="34fc579134f071c1" providerId="LiveId" clId="{00D70C37-6DF9-4988-A2C4-CFEE07181141}" dt="2021-02-04T22:07:12.223" v="1520" actId="167"/>
          <ac:picMkLst>
            <pc:docMk/>
            <pc:sldMk cId="3338429914" sldId="6851"/>
            <ac:picMk id="88" creationId="{6426D1DA-720D-46A6-8506-711C42B86F08}"/>
          </ac:picMkLst>
        </pc:picChg>
        <pc:cxnChg chg="add del mod">
          <ac:chgData name="Al Brooks" userId="34fc579134f071c1" providerId="LiveId" clId="{00D70C37-6DF9-4988-A2C4-CFEE07181141}" dt="2021-02-04T22:37:27.701" v="1608" actId="478"/>
          <ac:cxnSpMkLst>
            <pc:docMk/>
            <pc:sldMk cId="3338429914" sldId="6851"/>
            <ac:cxnSpMk id="90" creationId="{CFDA253A-2ECA-4A7F-84D0-ED629E5957A1}"/>
          </ac:cxnSpMkLst>
        </pc:cxnChg>
        <pc:cxnChg chg="add del mod">
          <ac:chgData name="Al Brooks" userId="34fc579134f071c1" providerId="LiveId" clId="{00D70C37-6DF9-4988-A2C4-CFEE07181141}" dt="2021-02-04T22:42:58.875" v="1727" actId="478"/>
          <ac:cxnSpMkLst>
            <pc:docMk/>
            <pc:sldMk cId="3338429914" sldId="6851"/>
            <ac:cxnSpMk id="96" creationId="{A249FC56-37C7-452A-8983-292F2EEFF7DC}"/>
          </ac:cxnSpMkLst>
        </pc:cxnChg>
        <pc:cxnChg chg="add del mod">
          <ac:chgData name="Al Brooks" userId="34fc579134f071c1" providerId="LiveId" clId="{00D70C37-6DF9-4988-A2C4-CFEE07181141}" dt="2021-02-04T22:42:57.607" v="1726" actId="478"/>
          <ac:cxnSpMkLst>
            <pc:docMk/>
            <pc:sldMk cId="3338429914" sldId="6851"/>
            <ac:cxnSpMk id="97" creationId="{83D68513-8FFE-40C5-BD1F-6A6A991C5504}"/>
          </ac:cxnSpMkLst>
        </pc:cxnChg>
        <pc:cxnChg chg="add mod">
          <ac:chgData name="Al Brooks" userId="34fc579134f071c1" providerId="LiveId" clId="{00D70C37-6DF9-4988-A2C4-CFEE07181141}" dt="2021-02-04T22:43:02.893" v="1729"/>
          <ac:cxnSpMkLst>
            <pc:docMk/>
            <pc:sldMk cId="3338429914" sldId="6851"/>
            <ac:cxnSpMk id="101" creationId="{8B38C340-B93C-43BE-8F7B-2CB66F413C3F}"/>
          </ac:cxnSpMkLst>
        </pc:cxnChg>
        <pc:cxnChg chg="add mod">
          <ac:chgData name="Al Brooks" userId="34fc579134f071c1" providerId="LiveId" clId="{00D70C37-6DF9-4988-A2C4-CFEE07181141}" dt="2021-02-04T22:43:02.893" v="1729"/>
          <ac:cxnSpMkLst>
            <pc:docMk/>
            <pc:sldMk cId="3338429914" sldId="6851"/>
            <ac:cxnSpMk id="104" creationId="{2E8FB8CD-C6F7-4E43-A008-BCF2E9187BC4}"/>
          </ac:cxnSpMkLst>
        </pc:cxnChg>
        <pc:cxnChg chg="add mod">
          <ac:chgData name="Al Brooks" userId="34fc579134f071c1" providerId="LiveId" clId="{00D70C37-6DF9-4988-A2C4-CFEE07181141}" dt="2021-02-04T22:43:02.893" v="1729"/>
          <ac:cxnSpMkLst>
            <pc:docMk/>
            <pc:sldMk cId="3338429914" sldId="6851"/>
            <ac:cxnSpMk id="105" creationId="{9C301C35-6741-49F1-AFCA-9586E85784AB}"/>
          </ac:cxnSpMkLst>
        </pc:cxnChg>
        <pc:cxnChg chg="add mod">
          <ac:chgData name="Al Brooks" userId="34fc579134f071c1" providerId="LiveId" clId="{00D70C37-6DF9-4988-A2C4-CFEE07181141}" dt="2021-02-04T22:43:02.893" v="1729"/>
          <ac:cxnSpMkLst>
            <pc:docMk/>
            <pc:sldMk cId="3338429914" sldId="6851"/>
            <ac:cxnSpMk id="107" creationId="{A96E0B79-D620-4277-B09E-12B5F93D2D12}"/>
          </ac:cxnSpMkLst>
        </pc:cxnChg>
        <pc:cxnChg chg="add mod">
          <ac:chgData name="Al Brooks" userId="34fc579134f071c1" providerId="LiveId" clId="{00D70C37-6DF9-4988-A2C4-CFEE07181141}" dt="2021-02-04T22:43:02.893" v="1729"/>
          <ac:cxnSpMkLst>
            <pc:docMk/>
            <pc:sldMk cId="3338429914" sldId="6851"/>
            <ac:cxnSpMk id="108" creationId="{D03725F5-3CD3-42B2-A2AF-672ED84335C5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0" creationId="{A2A25B0C-EDCC-4B78-AEA1-0A79303EF157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1" creationId="{A5E61BD2-E3F8-436D-BB59-1C6AF858C75E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2" creationId="{67B855D3-8F17-453D-8672-9BE178278914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3" creationId="{12DD166A-9A03-46EC-8D94-39A23A695CF1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4" creationId="{F4C929BD-2331-4B66-A10A-ECFEBB52290F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5" creationId="{15B6CEF6-90E7-465F-8E15-E935B9C7E9A1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16" creationId="{1C9F6E8D-9AFD-4774-89BA-1873FFD84CFF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35" creationId="{2EFC87C2-14E3-41E4-8877-267287EB8276}"/>
          </ac:cxnSpMkLst>
        </pc:cxnChg>
        <pc:cxnChg chg="add del mod">
          <ac:chgData name="Al Brooks" userId="34fc579134f071c1" providerId="LiveId" clId="{00D70C37-6DF9-4988-A2C4-CFEE07181141}" dt="2021-02-04T22:43:50.101" v="1733"/>
          <ac:cxnSpMkLst>
            <pc:docMk/>
            <pc:sldMk cId="3338429914" sldId="6851"/>
            <ac:cxnSpMk id="138" creationId="{86ABCB6C-2E89-4EEA-9244-77FED05B6F77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0" creationId="{750F29C2-6314-49D3-B19F-1B4024DD44D1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1" creationId="{381D7DF4-5E6E-465C-BDC5-189D79CADF83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2" creationId="{B3A8B111-69A1-4CBF-B01B-FC581073EE7A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3" creationId="{72D02E76-003A-41A6-AFBF-C347F6DFE0FC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4" creationId="{AA5330CC-183E-47E0-90EA-F55B70284561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5" creationId="{36B8D79E-FB27-4BE8-B684-6DF1BFCE08B3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146" creationId="{B8C0BDD9-DB6F-46D0-944B-AD15164005F8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224" creationId="{66F0080B-684F-4C11-9DFF-261D98E79D3A}"/>
          </ac:cxnSpMkLst>
        </pc:cxnChg>
        <pc:cxnChg chg="add del mod">
          <ac:chgData name="Al Brooks" userId="34fc579134f071c1" providerId="LiveId" clId="{00D70C37-6DF9-4988-A2C4-CFEE07181141}" dt="2021-02-04T22:44:01.396" v="1735"/>
          <ac:cxnSpMkLst>
            <pc:docMk/>
            <pc:sldMk cId="3338429914" sldId="6851"/>
            <ac:cxnSpMk id="229" creationId="{8EDF174B-A5A5-4DE0-AA66-DD09812B59B4}"/>
          </ac:cxnSpMkLst>
        </pc:cxnChg>
      </pc:sldChg>
      <pc:sldChg chg="addSp delSp modSp del mod ord">
        <pc:chgData name="Al Brooks" userId="34fc579134f071c1" providerId="LiveId" clId="{00D70C37-6DF9-4988-A2C4-CFEE07181141}" dt="2021-02-05T21:50:35.585" v="2891" actId="2696"/>
        <pc:sldMkLst>
          <pc:docMk/>
          <pc:sldMk cId="155622267" sldId="6852"/>
        </pc:sldMkLst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5T21:39:26.918" v="2716"/>
          <ac:spMkLst>
            <pc:docMk/>
            <pc:sldMk cId="155622267" sldId="6852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21" creationId="{D800B438-E78B-4C04-8812-E548DC25F1FB}"/>
          </ac:spMkLst>
        </pc:spChg>
        <pc:spChg chg="add del mod">
          <ac:chgData name="Al Brooks" userId="34fc579134f071c1" providerId="LiveId" clId="{00D70C37-6DF9-4988-A2C4-CFEE07181141}" dt="2021-02-05T21:49:03.092" v="2780" actId="478"/>
          <ac:spMkLst>
            <pc:docMk/>
            <pc:sldMk cId="155622267" sldId="6852"/>
            <ac:spMk id="87" creationId="{1F24C449-379A-4C3A-AF6F-82652B7DA5A2}"/>
          </ac:spMkLst>
        </pc:spChg>
        <pc:spChg chg="add del mod">
          <ac:chgData name="Al Brooks" userId="34fc579134f071c1" providerId="LiveId" clId="{00D70C37-6DF9-4988-A2C4-CFEE07181141}" dt="2021-02-05T21:49:01.229" v="2779" actId="478"/>
          <ac:spMkLst>
            <pc:docMk/>
            <pc:sldMk cId="155622267" sldId="6852"/>
            <ac:spMk id="90" creationId="{5DDC1A05-2D7C-42B4-8E3C-83096C49A15C}"/>
          </ac:spMkLst>
        </pc:spChg>
        <pc:spChg chg="add del mod">
          <ac:chgData name="Al Brooks" userId="34fc579134f071c1" providerId="LiveId" clId="{00D70C37-6DF9-4988-A2C4-CFEE07181141}" dt="2021-02-05T21:49:00.264" v="2778" actId="478"/>
          <ac:spMkLst>
            <pc:docMk/>
            <pc:sldMk cId="155622267" sldId="6852"/>
            <ac:spMk id="91" creationId="{B0FE026A-0EED-4E8B-9D34-7786D3B493FB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2" creationId="{64A123D4-7B59-4C82-8471-750180B874EC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3" creationId="{7A854709-9146-4D25-882C-3CA2FCB8D993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4" creationId="{9806246F-AD6D-49C4-BE2B-436F008A1D1B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5" creationId="{D86D40A0-1898-4940-BB7D-CEB2C2A9DA76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6" creationId="{0C9A72C7-F792-418F-B6FF-56AEE3970A2F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7" creationId="{7EF2DA7E-C771-4410-8670-C4E8D2A26FB3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98" creationId="{E967977B-C88B-4EEE-B11A-7B43CAB749D6}"/>
          </ac:spMkLst>
        </pc:spChg>
        <pc:spChg chg="add del mod">
          <ac:chgData name="Al Brooks" userId="34fc579134f071c1" providerId="LiveId" clId="{00D70C37-6DF9-4988-A2C4-CFEE07181141}" dt="2021-02-05T21:48:55.936" v="2775" actId="478"/>
          <ac:spMkLst>
            <pc:docMk/>
            <pc:sldMk cId="155622267" sldId="6852"/>
            <ac:spMk id="99" creationId="{3F185D3A-B65A-429A-B4C8-85A12FF9F04D}"/>
          </ac:spMkLst>
        </pc:spChg>
        <pc:spChg chg="add mod">
          <ac:chgData name="Al Brooks" userId="34fc579134f071c1" providerId="LiveId" clId="{00D70C37-6DF9-4988-A2C4-CFEE07181141}" dt="2021-02-05T21:50:20.798" v="2889" actId="1036"/>
          <ac:spMkLst>
            <pc:docMk/>
            <pc:sldMk cId="155622267" sldId="6852"/>
            <ac:spMk id="102" creationId="{5F5FD861-8B38-4301-B385-3CD9AE789422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21:50:30.449" v="2890" actId="478"/>
          <ac:spMkLst>
            <pc:docMk/>
            <pc:sldMk cId="155622267" sldId="6852"/>
            <ac:spMk id="232" creationId="{819AFA96-EEDE-4161-BAAB-3CEFDF1596C7}"/>
          </ac:spMkLst>
        </pc:spChg>
        <pc:picChg chg="add mod">
          <ac:chgData name="Al Brooks" userId="34fc579134f071c1" providerId="LiveId" clId="{00D70C37-6DF9-4988-A2C4-CFEE07181141}" dt="2021-02-05T21:50:20.798" v="2889" actId="1036"/>
          <ac:picMkLst>
            <pc:docMk/>
            <pc:sldMk cId="155622267" sldId="6852"/>
            <ac:picMk id="86" creationId="{AC977121-883F-426D-8E86-7B2A5330A57B}"/>
          </ac:picMkLst>
        </pc:pic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81" creationId="{7B57BE3A-153A-41BA-A4D2-A3078660F7C9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83" creationId="{CEDE9A32-94BB-422B-AAA7-C825F4ECABAD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84" creationId="{0D080D5A-8AAB-4ED2-933C-03F1E776011A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85" creationId="{36A684E3-D974-4E7F-83A1-4A1BA02533B0}"/>
          </ac:cxnSpMkLst>
        </pc:cxnChg>
        <pc:cxnChg chg="add mod">
          <ac:chgData name="Al Brooks" userId="34fc579134f071c1" providerId="LiveId" clId="{00D70C37-6DF9-4988-A2C4-CFEE07181141}" dt="2021-02-05T21:50:20.798" v="2889" actId="1036"/>
          <ac:cxnSpMkLst>
            <pc:docMk/>
            <pc:sldMk cId="155622267" sldId="6852"/>
            <ac:cxnSpMk id="88" creationId="{E51CAA62-0EC2-4561-A330-C9E615CAF955}"/>
          </ac:cxnSpMkLst>
        </pc:cxnChg>
        <pc:cxnChg chg="add mod">
          <ac:chgData name="Al Brooks" userId="34fc579134f071c1" providerId="LiveId" clId="{00D70C37-6DF9-4988-A2C4-CFEE07181141}" dt="2021-02-05T21:50:20.798" v="2889" actId="1036"/>
          <ac:cxnSpMkLst>
            <pc:docMk/>
            <pc:sldMk cId="155622267" sldId="6852"/>
            <ac:cxnSpMk id="89" creationId="{AD5C8D0F-0B2A-44CB-AD9E-59CBEAA3E3AF}"/>
          </ac:cxnSpMkLst>
        </pc:cxnChg>
        <pc:cxnChg chg="add del mod">
          <ac:chgData name="Al Brooks" userId="34fc579134f071c1" providerId="LiveId" clId="{00D70C37-6DF9-4988-A2C4-CFEE07181141}" dt="2021-02-05T21:48:57.825" v="2776" actId="478"/>
          <ac:cxnSpMkLst>
            <pc:docMk/>
            <pc:sldMk cId="155622267" sldId="6852"/>
            <ac:cxnSpMk id="100" creationId="{54CF56B5-1CEA-4471-816E-7F9EDF3472D7}"/>
          </ac:cxnSpMkLst>
        </pc:cxnChg>
        <pc:cxnChg chg="add del mod">
          <ac:chgData name="Al Brooks" userId="34fc579134f071c1" providerId="LiveId" clId="{00D70C37-6DF9-4988-A2C4-CFEE07181141}" dt="2021-02-05T21:50:08.477" v="2879" actId="478"/>
          <ac:cxnSpMkLst>
            <pc:docMk/>
            <pc:sldMk cId="155622267" sldId="6852"/>
            <ac:cxnSpMk id="101" creationId="{A261818D-29E5-439A-94B6-AA6C0ACBAC9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21:50:30.449" v="2890" actId="478"/>
          <ac:cxnSpMkLst>
            <pc:docMk/>
            <pc:sldMk cId="155622267" sldId="6852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0D70C37-6DF9-4988-A2C4-CFEE07181141}" dt="2021-02-09T00:28:47.252" v="6460" actId="2696"/>
        <pc:sldMkLst>
          <pc:docMk/>
          <pc:sldMk cId="3720409152" sldId="6853"/>
        </pc:sldMkLst>
        <pc:spChg chg="mod">
          <ac:chgData name="Al Brooks" userId="34fc579134f071c1" providerId="LiveId" clId="{00D70C37-6DF9-4988-A2C4-CFEE07181141}" dt="2021-02-08T19:54:53.670" v="5147" actId="20577"/>
          <ac:spMkLst>
            <pc:docMk/>
            <pc:sldMk cId="3720409152" sldId="6853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8T23:42:10.102" v="5978" actId="167"/>
          <ac:spMkLst>
            <pc:docMk/>
            <pc:sldMk cId="3720409152" sldId="6853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08T23:47:19.514" v="6032" actId="6549"/>
          <ac:spMkLst>
            <pc:docMk/>
            <pc:sldMk cId="3720409152" sldId="6853"/>
            <ac:spMk id="81" creationId="{557E9B58-9960-49B1-9563-EB735D4D5433}"/>
          </ac:spMkLst>
        </pc:spChg>
        <pc:spChg chg="add mod">
          <ac:chgData name="Al Brooks" userId="34fc579134f071c1" providerId="LiveId" clId="{00D70C37-6DF9-4988-A2C4-CFEE07181141}" dt="2021-02-08T23:47:41.362" v="6046" actId="207"/>
          <ac:spMkLst>
            <pc:docMk/>
            <pc:sldMk cId="3720409152" sldId="6853"/>
            <ac:spMk id="82" creationId="{9F53A2A1-7FD2-4B7B-AAF4-747B999FB225}"/>
          </ac:spMkLst>
        </pc:spChg>
        <pc:spChg chg="add mod">
          <ac:chgData name="Al Brooks" userId="34fc579134f071c1" providerId="LiveId" clId="{00D70C37-6DF9-4988-A2C4-CFEE07181141}" dt="2021-02-08T23:41:20.178" v="5966"/>
          <ac:spMkLst>
            <pc:docMk/>
            <pc:sldMk cId="3720409152" sldId="6853"/>
            <ac:spMk id="84" creationId="{AF0EA9AE-7CF4-4DD8-954E-DA10EC899CB5}"/>
          </ac:spMkLst>
        </pc:spChg>
        <pc:spChg chg="add mod">
          <ac:chgData name="Al Brooks" userId="34fc579134f071c1" providerId="LiveId" clId="{00D70C37-6DF9-4988-A2C4-CFEE07181141}" dt="2021-02-08T23:41:20.178" v="5966"/>
          <ac:spMkLst>
            <pc:docMk/>
            <pc:sldMk cId="3720409152" sldId="6853"/>
            <ac:spMk id="85" creationId="{5BCF3B13-EF42-4827-B685-14E4C3B1BC3C}"/>
          </ac:spMkLst>
        </pc:spChg>
        <pc:spChg chg="add del mod">
          <ac:chgData name="Al Brooks" userId="34fc579134f071c1" providerId="LiveId" clId="{00D70C37-6DF9-4988-A2C4-CFEE07181141}" dt="2021-02-08T23:43:20.620" v="5984" actId="478"/>
          <ac:spMkLst>
            <pc:docMk/>
            <pc:sldMk cId="3720409152" sldId="6853"/>
            <ac:spMk id="86" creationId="{551FC4C7-31EF-4C0C-9103-C3CA0ECD5618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87" creationId="{9869FB7C-F1C0-4D89-96F8-06EB516DAC01}"/>
          </ac:spMkLst>
        </pc:spChg>
        <pc:spChg chg="add del mod">
          <ac:chgData name="Al Brooks" userId="34fc579134f071c1" providerId="LiveId" clId="{00D70C37-6DF9-4988-A2C4-CFEE07181141}" dt="2021-02-08T23:43:26.242" v="5985" actId="478"/>
          <ac:spMkLst>
            <pc:docMk/>
            <pc:sldMk cId="3720409152" sldId="6853"/>
            <ac:spMk id="94" creationId="{B070474C-A408-4790-AA9B-F59A92F73342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95" creationId="{5F7C8235-E753-4FE4-8588-B599D5BB100F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96" creationId="{171ADE89-D66E-4211-90DC-1DA09EEBF4B6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97" creationId="{B2BD6AC3-32C0-4440-ACBB-93B543B11E91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98" creationId="{94D18031-B3DB-4C1F-AB5D-90EB55AC828E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99" creationId="{15141A6B-5A17-4249-956D-2E035FD91ABB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0" creationId="{03B9DA33-D1F4-4BEF-86E2-FEFA8CCFEB91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1" creationId="{2421A9AD-AD26-45F5-A710-C10976CF4A2A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2" creationId="{FBBFE1A5-2CBF-4321-9C3F-C3B40BEC5201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3" creationId="{DE271256-50AF-454F-AC6E-5D98549CB57A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4" creationId="{3F1F1EA7-8BC6-4A5D-84CD-B835C54AAED4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5" creationId="{E2D56B90-47F8-4CAA-9A57-C79266ED2664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6" creationId="{7D6B0731-95FD-4173-AF61-A3D04AE14E05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7" creationId="{75044EAF-1BC5-432D-BACD-38C308299945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08" creationId="{7A6BB36F-6036-492D-B637-31FFE3CA8A34}"/>
          </ac:spMkLst>
        </pc:spChg>
        <pc:spChg chg="add del mod">
          <ac:chgData name="Al Brooks" userId="34fc579134f071c1" providerId="LiveId" clId="{00D70C37-6DF9-4988-A2C4-CFEE07181141}" dt="2021-02-08T23:44:11.457" v="5996" actId="478"/>
          <ac:spMkLst>
            <pc:docMk/>
            <pc:sldMk cId="3720409152" sldId="6853"/>
            <ac:spMk id="109" creationId="{988367CE-C66B-45AB-89E1-502E62883A7F}"/>
          </ac:spMkLst>
        </pc:spChg>
        <pc:spChg chg="add del mod">
          <ac:chgData name="Al Brooks" userId="34fc579134f071c1" providerId="LiveId" clId="{00D70C37-6DF9-4988-A2C4-CFEE07181141}" dt="2021-02-08T23:43:47.327" v="5989" actId="478"/>
          <ac:spMkLst>
            <pc:docMk/>
            <pc:sldMk cId="3720409152" sldId="6853"/>
            <ac:spMk id="110" creationId="{B8F3F671-70CD-4BA2-8191-41029734D24D}"/>
          </ac:spMkLst>
        </pc:spChg>
        <pc:spChg chg="add del mod">
          <ac:chgData name="Al Brooks" userId="34fc579134f071c1" providerId="LiveId" clId="{00D70C37-6DF9-4988-A2C4-CFEE07181141}" dt="2021-02-08T23:44:13.670" v="5997" actId="478"/>
          <ac:spMkLst>
            <pc:docMk/>
            <pc:sldMk cId="3720409152" sldId="6853"/>
            <ac:spMk id="111" creationId="{1C03EF3C-BBBA-40B1-A831-D1A87171E8C2}"/>
          </ac:spMkLst>
        </pc:spChg>
        <pc:spChg chg="add mod">
          <ac:chgData name="Al Brooks" userId="34fc579134f071c1" providerId="LiveId" clId="{00D70C37-6DF9-4988-A2C4-CFEE07181141}" dt="2021-02-08T23:43:00.034" v="5980"/>
          <ac:spMkLst>
            <pc:docMk/>
            <pc:sldMk cId="3720409152" sldId="6853"/>
            <ac:spMk id="112" creationId="{2D8DFEC9-9ED5-41E9-8D30-767FC4C35CCF}"/>
          </ac:spMkLst>
        </pc:spChg>
        <pc:spChg chg="add mod">
          <ac:chgData name="Al Brooks" userId="34fc579134f071c1" providerId="LiveId" clId="{00D70C37-6DF9-4988-A2C4-CFEE07181141}" dt="2021-02-09T00:25:35.863" v="6358" actId="571"/>
          <ac:spMkLst>
            <pc:docMk/>
            <pc:sldMk cId="3720409152" sldId="6853"/>
            <ac:spMk id="116" creationId="{10646962-E84A-46E3-98F5-BF707A11EBEE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00:28:42.313" v="6459" actId="478"/>
          <ac:spMkLst>
            <pc:docMk/>
            <pc:sldMk cId="3720409152" sldId="6853"/>
            <ac:spMk id="232" creationId="{819AFA96-EEDE-4161-BAAB-3CEFDF1596C7}"/>
          </ac:spMkLst>
        </pc:spChg>
        <pc:picChg chg="add mod ord">
          <ac:chgData name="Al Brooks" userId="34fc579134f071c1" providerId="LiveId" clId="{00D70C37-6DF9-4988-A2C4-CFEE07181141}" dt="2021-02-08T22:51:44.253" v="5925" actId="167"/>
          <ac:picMkLst>
            <pc:docMk/>
            <pc:sldMk cId="3720409152" sldId="6853"/>
            <ac:picMk id="83" creationId="{A7C4ABDB-7204-47F2-80F1-5A354C5E2380}"/>
          </ac:picMkLst>
        </pc:pic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88" creationId="{54DAE50A-FDFA-40CB-B90B-A537285280FB}"/>
          </ac:cxnSpMkLst>
        </pc:cxn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89" creationId="{F4B8B3B7-9ECA-40D8-AE27-26EFC62C4BD4}"/>
          </ac:cxnSpMkLst>
        </pc:cxn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90" creationId="{BC40CD98-9F8A-4428-90F9-D8EC084F28EA}"/>
          </ac:cxnSpMkLst>
        </pc:cxn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91" creationId="{3C7DDB72-9BDB-4F73-A920-EF6416FC51F7}"/>
          </ac:cxnSpMkLst>
        </pc:cxn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92" creationId="{DB07FF1C-7C42-44D2-8F4F-1021BA762F0D}"/>
          </ac:cxnSpMkLst>
        </pc:cxnChg>
        <pc:cxnChg chg="add mod">
          <ac:chgData name="Al Brooks" userId="34fc579134f071c1" providerId="LiveId" clId="{00D70C37-6DF9-4988-A2C4-CFEE07181141}" dt="2021-02-08T23:43:00.034" v="5980"/>
          <ac:cxnSpMkLst>
            <pc:docMk/>
            <pc:sldMk cId="3720409152" sldId="6853"/>
            <ac:cxnSpMk id="93" creationId="{2DB36B00-BF6B-4EFB-9849-197A5608E0AA}"/>
          </ac:cxnSpMkLst>
        </pc:cxnChg>
        <pc:cxnChg chg="add mod">
          <ac:chgData name="Al Brooks" userId="34fc579134f071c1" providerId="LiveId" clId="{00D70C37-6DF9-4988-A2C4-CFEE07181141}" dt="2021-02-09T00:28:31.131" v="6457" actId="1076"/>
          <ac:cxnSpMkLst>
            <pc:docMk/>
            <pc:sldMk cId="3720409152" sldId="6853"/>
            <ac:cxnSpMk id="113" creationId="{AA887C86-D5E4-4A9E-A5EB-58B0F23BEDDE}"/>
          </ac:cxnSpMkLst>
        </pc:cxnChg>
        <pc:cxnChg chg="add mod">
          <ac:chgData name="Al Brooks" userId="34fc579134f071c1" providerId="LiveId" clId="{00D70C37-6DF9-4988-A2C4-CFEE07181141}" dt="2021-02-08T23:44:29.448" v="6030" actId="1036"/>
          <ac:cxnSpMkLst>
            <pc:docMk/>
            <pc:sldMk cId="3720409152" sldId="6853"/>
            <ac:cxnSpMk id="115" creationId="{FB56D82B-FE9A-437D-B909-90048B04B107}"/>
          </ac:cxnSpMkLst>
        </pc:cxnChg>
        <pc:cxnChg chg="add mod">
          <ac:chgData name="Al Brooks" userId="34fc579134f071c1" providerId="LiveId" clId="{00D70C37-6DF9-4988-A2C4-CFEE07181141}" dt="2021-02-09T00:25:35.863" v="6358" actId="571"/>
          <ac:cxnSpMkLst>
            <pc:docMk/>
            <pc:sldMk cId="3720409152" sldId="6853"/>
            <ac:cxnSpMk id="117" creationId="{219C8349-F58D-4FC0-9665-59679D881841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00:28:42.313" v="6459" actId="478"/>
          <ac:cxnSpMkLst>
            <pc:docMk/>
            <pc:sldMk cId="3720409152" sldId="6853"/>
            <ac:cxnSpMk id="244" creationId="{A01D7C86-0024-44FE-BA74-69C0E0D0D261}"/>
          </ac:cxnSpMkLst>
        </pc:cxnChg>
      </pc:sldChg>
      <pc:sldChg chg="addSp delSp modSp del mod ord">
        <pc:chgData name="Al Brooks" userId="34fc579134f071c1" providerId="LiveId" clId="{00D70C37-6DF9-4988-A2C4-CFEE07181141}" dt="2021-02-10T00:18:06.854" v="8181" actId="2696"/>
        <pc:sldMkLst>
          <pc:docMk/>
          <pc:sldMk cId="1935706333" sldId="6854"/>
        </pc:sldMkLst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19:38:32.946" v="7328" actId="20577"/>
          <ac:spMkLst>
            <pc:docMk/>
            <pc:sldMk cId="1935706333" sldId="6854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10T00:13:53.400" v="8067" actId="1076"/>
          <ac:spMkLst>
            <pc:docMk/>
            <pc:sldMk cId="1935706333" sldId="6854"/>
            <ac:spMk id="82" creationId="{C3B41381-38B2-4A45-BDEC-43684839B6F6}"/>
          </ac:spMkLst>
        </pc:spChg>
        <pc:spChg chg="add 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84" creationId="{B442BE2A-212E-4A9C-A7A8-2A1CA4413627}"/>
          </ac:spMkLst>
        </pc:spChg>
        <pc:spChg chg="add 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85" creationId="{4795A5C9-7EDF-4319-858B-010DF0DCD65F}"/>
          </ac:spMkLst>
        </pc:spChg>
        <pc:spChg chg="add 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86" creationId="{9365B7F6-58D3-47CA-884E-699C19E0F3D8}"/>
          </ac:spMkLst>
        </pc:spChg>
        <pc:spChg chg="add mod">
          <ac:chgData name="Al Brooks" userId="34fc579134f071c1" providerId="LiveId" clId="{00D70C37-6DF9-4988-A2C4-CFEE07181141}" dt="2021-02-10T00:13:57.871" v="8068" actId="1076"/>
          <ac:spMkLst>
            <pc:docMk/>
            <pc:sldMk cId="1935706333" sldId="6854"/>
            <ac:spMk id="87" creationId="{8A36CAEF-0D91-4709-BFF5-DC5F22EAF3AD}"/>
          </ac:spMkLst>
        </pc:spChg>
        <pc:spChg chg="add 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88" creationId="{E1629404-4F61-40E5-B55C-C2437DB9AD2D}"/>
          </ac:spMkLst>
        </pc:spChg>
        <pc:spChg chg="add mod">
          <ac:chgData name="Al Brooks" userId="34fc579134f071c1" providerId="LiveId" clId="{00D70C37-6DF9-4988-A2C4-CFEE07181141}" dt="2021-02-10T00:13:25.470" v="8064" actId="1038"/>
          <ac:spMkLst>
            <pc:docMk/>
            <pc:sldMk cId="1935706333" sldId="6854"/>
            <ac:spMk id="89" creationId="{5A6BEA17-2486-431E-BE31-8341588A19A8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00:16:38.617" v="8152" actId="478"/>
          <ac:spMkLst>
            <pc:docMk/>
            <pc:sldMk cId="1935706333" sldId="6854"/>
            <ac:spMk id="232" creationId="{819AFA96-EEDE-4161-BAAB-3CEFDF1596C7}"/>
          </ac:spMkLst>
        </pc:spChg>
        <pc:picChg chg="add mod">
          <ac:chgData name="Al Brooks" userId="34fc579134f071c1" providerId="LiveId" clId="{00D70C37-6DF9-4988-A2C4-CFEE07181141}" dt="2021-02-10T00:13:25.470" v="8064" actId="1038"/>
          <ac:picMkLst>
            <pc:docMk/>
            <pc:sldMk cId="1935706333" sldId="6854"/>
            <ac:picMk id="81" creationId="{627A64C8-E9B4-43E5-9D45-D66EBC4A2474}"/>
          </ac:picMkLst>
        </pc:picChg>
        <pc:cxnChg chg="add mod">
          <ac:chgData name="Al Brooks" userId="34fc579134f071c1" providerId="LiveId" clId="{00D70C37-6DF9-4988-A2C4-CFEE07181141}" dt="2021-02-10T00:13:25.470" v="8064" actId="1038"/>
          <ac:cxnSpMkLst>
            <pc:docMk/>
            <pc:sldMk cId="1935706333" sldId="6854"/>
            <ac:cxnSpMk id="83" creationId="{E8C7D84B-71AA-48C7-A2BB-D98A1F11B0E0}"/>
          </ac:cxnSpMkLst>
        </pc:cxnChg>
        <pc:cxnChg chg="add mod">
          <ac:chgData name="Al Brooks" userId="34fc579134f071c1" providerId="LiveId" clId="{00D70C37-6DF9-4988-A2C4-CFEE07181141}" dt="2021-02-10T00:13:59.865" v="8069" actId="1076"/>
          <ac:cxnSpMkLst>
            <pc:docMk/>
            <pc:sldMk cId="1935706333" sldId="6854"/>
            <ac:cxnSpMk id="90" creationId="{C3E28C56-F2B6-4F94-9D83-0C2635B4FDC8}"/>
          </ac:cxnSpMkLst>
        </pc:cxnChg>
        <pc:cxnChg chg="add mod">
          <ac:chgData name="Al Brooks" userId="34fc579134f071c1" providerId="LiveId" clId="{00D70C37-6DF9-4988-A2C4-CFEE07181141}" dt="2021-02-10T00:14:10.104" v="8072" actId="14100"/>
          <ac:cxnSpMkLst>
            <pc:docMk/>
            <pc:sldMk cId="1935706333" sldId="6854"/>
            <ac:cxnSpMk id="92" creationId="{A9C0EBF2-958A-46B6-83EF-3D402CDF30CB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00:16:38.617" v="8152" actId="478"/>
          <ac:cxnSpMkLst>
            <pc:docMk/>
            <pc:sldMk cId="1935706333" sldId="6854"/>
            <ac:cxnSpMk id="244" creationId="{A01D7C86-0024-44FE-BA74-69C0E0D0D261}"/>
          </ac:cxnSpMkLst>
        </pc:cxnChg>
      </pc:sldChg>
      <pc:sldChg chg="addSp delSp modSp mod ord">
        <pc:chgData name="Al Brooks" userId="34fc579134f071c1" providerId="LiveId" clId="{00D70C37-6DF9-4988-A2C4-CFEE07181141}" dt="2021-02-11T02:59:29.592" v="11038" actId="108"/>
        <pc:sldMkLst>
          <pc:docMk/>
          <pc:sldMk cId="4220232737" sldId="6855"/>
        </pc:sldMkLst>
        <pc:spChg chg="mod">
          <ac:chgData name="Al Brooks" userId="34fc579134f071c1" providerId="LiveId" clId="{00D70C37-6DF9-4988-A2C4-CFEE07181141}" dt="2021-02-10T15:47:28.109" v="8496" actId="20577"/>
          <ac:spMkLst>
            <pc:docMk/>
            <pc:sldMk cId="4220232737" sldId="6855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11T02:57:50.206" v="10941" actId="1037"/>
          <ac:spMkLst>
            <pc:docMk/>
            <pc:sldMk cId="4220232737" sldId="6855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11T02:57:50.206" v="10941" actId="1037"/>
          <ac:spMkLst>
            <pc:docMk/>
            <pc:sldMk cId="4220232737" sldId="6855"/>
            <ac:spMk id="84" creationId="{C23B94DE-ED0F-4849-9EB0-294B9D489A34}"/>
          </ac:spMkLst>
        </pc:spChg>
        <pc:spChg chg="add mod">
          <ac:chgData name="Al Brooks" userId="34fc579134f071c1" providerId="LiveId" clId="{00D70C37-6DF9-4988-A2C4-CFEE07181141}" dt="2021-02-10T15:50:09.124" v="8501"/>
          <ac:spMkLst>
            <pc:docMk/>
            <pc:sldMk cId="4220232737" sldId="6855"/>
            <ac:spMk id="85" creationId="{63B421C2-C5FE-4D9D-891D-62617A172C72}"/>
          </ac:spMkLst>
        </pc:spChg>
        <pc:spChg chg="add mod">
          <ac:chgData name="Al Brooks" userId="34fc579134f071c1" providerId="LiveId" clId="{00D70C37-6DF9-4988-A2C4-CFEE07181141}" dt="2021-02-11T02:58:05.300" v="10972" actId="1076"/>
          <ac:spMkLst>
            <pc:docMk/>
            <pc:sldMk cId="4220232737" sldId="6855"/>
            <ac:spMk id="86" creationId="{14B5F38F-BF80-4DF3-8BFA-B78D91F9A6B8}"/>
          </ac:spMkLst>
        </pc:spChg>
        <pc:spChg chg="add mod">
          <ac:chgData name="Al Brooks" userId="34fc579134f071c1" providerId="LiveId" clId="{00D70C37-6DF9-4988-A2C4-CFEE07181141}" dt="2021-02-11T02:57:50.206" v="10941" actId="1037"/>
          <ac:spMkLst>
            <pc:docMk/>
            <pc:sldMk cId="4220232737" sldId="6855"/>
            <ac:spMk id="88" creationId="{46568C85-BE0B-40C0-B7F0-C2007E15B94B}"/>
          </ac:spMkLst>
        </pc:spChg>
        <pc:spChg chg="add mod">
          <ac:chgData name="Al Brooks" userId="34fc579134f071c1" providerId="LiveId" clId="{00D70C37-6DF9-4988-A2C4-CFEE07181141}" dt="2021-02-11T02:59:29.592" v="11038" actId="108"/>
          <ac:spMkLst>
            <pc:docMk/>
            <pc:sldMk cId="4220232737" sldId="6855"/>
            <ac:spMk id="92" creationId="{2AA7DD55-78B6-47BE-B713-CBDA0A2495A3}"/>
          </ac:spMkLst>
        </pc:spChg>
        <pc:picChg chg="add mod">
          <ac:chgData name="Al Brooks" userId="34fc579134f071c1" providerId="LiveId" clId="{00D70C37-6DF9-4988-A2C4-CFEE07181141}" dt="2021-02-11T02:58:00.530" v="10971" actId="1038"/>
          <ac:picMkLst>
            <pc:docMk/>
            <pc:sldMk cId="4220232737" sldId="6855"/>
            <ac:picMk id="4" creationId="{F646379F-DA73-45AF-A4A0-EB08D3C36D67}"/>
          </ac:picMkLst>
        </pc:picChg>
        <pc:picChg chg="add del mod">
          <ac:chgData name="Al Brooks" userId="34fc579134f071c1" providerId="LiveId" clId="{00D70C37-6DF9-4988-A2C4-CFEE07181141}" dt="2021-02-10T15:50:13.261" v="8502" actId="478"/>
          <ac:picMkLst>
            <pc:docMk/>
            <pc:sldMk cId="4220232737" sldId="6855"/>
            <ac:picMk id="83" creationId="{93271BF7-9A23-4514-914A-E7778FB18549}"/>
          </ac:picMkLst>
        </pc:picChg>
        <pc:cxnChg chg="add del mod">
          <ac:chgData name="Al Brooks" userId="34fc579134f071c1" providerId="LiveId" clId="{00D70C37-6DF9-4988-A2C4-CFEE07181141}" dt="2021-02-11T02:57:15.946" v="10822" actId="478"/>
          <ac:cxnSpMkLst>
            <pc:docMk/>
            <pc:sldMk cId="4220232737" sldId="6855"/>
            <ac:cxnSpMk id="87" creationId="{C48890AA-D364-415F-8D83-A29BB19AA878}"/>
          </ac:cxnSpMkLst>
        </pc:cxnChg>
        <pc:cxnChg chg="add mod">
          <ac:chgData name="Al Brooks" userId="34fc579134f071c1" providerId="LiveId" clId="{00D70C37-6DF9-4988-A2C4-CFEE07181141}" dt="2021-02-11T02:58:00.530" v="10971" actId="1038"/>
          <ac:cxnSpMkLst>
            <pc:docMk/>
            <pc:sldMk cId="4220232737" sldId="6855"/>
            <ac:cxnSpMk id="89" creationId="{2D4D3173-128B-469D-921A-4B26DC0B2350}"/>
          </ac:cxnSpMkLst>
        </pc:cxnChg>
        <pc:cxnChg chg="add mod">
          <ac:chgData name="Al Brooks" userId="34fc579134f071c1" providerId="LiveId" clId="{00D70C37-6DF9-4988-A2C4-CFEE07181141}" dt="2021-02-11T02:58:15.714" v="10976" actId="14100"/>
          <ac:cxnSpMkLst>
            <pc:docMk/>
            <pc:sldMk cId="4220232737" sldId="6855"/>
            <ac:cxnSpMk id="91" creationId="{AF6DD50F-F1C6-4E99-978D-90C98309B237}"/>
          </ac:cxnSpMkLst>
        </pc:cxnChg>
      </pc:sldChg>
      <pc:sldChg chg="del">
        <pc:chgData name="Al Brooks" userId="34fc579134f071c1" providerId="LiveId" clId="{00D70C37-6DF9-4988-A2C4-CFEE07181141}" dt="2021-02-04T20:27:26.470" v="0" actId="47"/>
        <pc:sldMkLst>
          <pc:docMk/>
          <pc:sldMk cId="3929212078" sldId="6964"/>
        </pc:sldMkLst>
      </pc:sldChg>
      <pc:sldChg chg="addSp delSp modSp del mod">
        <pc:chgData name="Al Brooks" userId="34fc579134f071c1" providerId="LiveId" clId="{00D70C37-6DF9-4988-A2C4-CFEE07181141}" dt="2021-02-05T21:19:24.948" v="2285" actId="47"/>
        <pc:sldMkLst>
          <pc:docMk/>
          <pc:sldMk cId="2601306168" sldId="6965"/>
        </pc:sldMkLst>
        <pc:spChg chg="mod">
          <ac:chgData name="Al Brooks" userId="34fc579134f071c1" providerId="LiveId" clId="{00D70C37-6DF9-4988-A2C4-CFEE07181141}" dt="2021-02-04T21:41:11.026" v="1055" actId="20577"/>
          <ac:spMkLst>
            <pc:docMk/>
            <pc:sldMk cId="2601306168" sldId="6965"/>
            <ac:spMk id="5" creationId="{00000000-0000-0000-0000-000000000000}"/>
          </ac:spMkLst>
        </pc:spChg>
        <pc:spChg chg="add del mod">
          <ac:chgData name="Al Brooks" userId="34fc579134f071c1" providerId="LiveId" clId="{00D70C37-6DF9-4988-A2C4-CFEE07181141}" dt="2021-02-04T21:42:17.476" v="1068" actId="478"/>
          <ac:spMkLst>
            <pc:docMk/>
            <pc:sldMk cId="2601306168" sldId="6965"/>
            <ac:spMk id="92" creationId="{AEBD532A-97C0-4A4F-906C-4AFBAB4F07C1}"/>
          </ac:spMkLst>
        </pc:spChg>
        <pc:spChg chg="add mod">
          <ac:chgData name="Al Brooks" userId="34fc579134f071c1" providerId="LiveId" clId="{00D70C37-6DF9-4988-A2C4-CFEE07181141}" dt="2021-02-04T21:46:15.368" v="1317" actId="1076"/>
          <ac:spMkLst>
            <pc:docMk/>
            <pc:sldMk cId="2601306168" sldId="6965"/>
            <ac:spMk id="105" creationId="{FA154BE4-6739-4048-84AF-3BDB4CB5CC0A}"/>
          </ac:spMkLst>
        </pc:spChg>
        <pc:spChg chg="add mod">
          <ac:chgData name="Al Brooks" userId="34fc579134f071c1" providerId="LiveId" clId="{00D70C37-6DF9-4988-A2C4-CFEE07181141}" dt="2021-02-04T21:46:25.997" v="1321" actId="1076"/>
          <ac:spMkLst>
            <pc:docMk/>
            <pc:sldMk cId="2601306168" sldId="6965"/>
            <ac:spMk id="106" creationId="{EAAA7BFC-5307-4A3C-B432-00064AF481AC}"/>
          </ac:spMkLst>
        </pc:spChg>
        <pc:spChg chg="add mod">
          <ac:chgData name="Al Brooks" userId="34fc579134f071c1" providerId="LiveId" clId="{00D70C37-6DF9-4988-A2C4-CFEE07181141}" dt="2021-02-04T21:43:25.385" v="1085" actId="571"/>
          <ac:spMkLst>
            <pc:docMk/>
            <pc:sldMk cId="2601306168" sldId="6965"/>
            <ac:spMk id="107" creationId="{A6899081-D508-4B41-A51F-EF0DB0F04A10}"/>
          </ac:spMkLst>
        </pc:spChg>
        <pc:spChg chg="add mod">
          <ac:chgData name="Al Brooks" userId="34fc579134f071c1" providerId="LiveId" clId="{00D70C37-6DF9-4988-A2C4-CFEE07181141}" dt="2021-02-04T21:46:29.279" v="1322" actId="1076"/>
          <ac:spMkLst>
            <pc:docMk/>
            <pc:sldMk cId="2601306168" sldId="6965"/>
            <ac:spMk id="108" creationId="{3A8B905D-29D9-4222-A585-B954B1C27452}"/>
          </ac:spMkLst>
        </pc:spChg>
        <pc:spChg chg="add mod">
          <ac:chgData name="Al Brooks" userId="34fc579134f071c1" providerId="LiveId" clId="{00D70C37-6DF9-4988-A2C4-CFEE07181141}" dt="2021-02-04T21:46:47.995" v="1326" actId="1076"/>
          <ac:spMkLst>
            <pc:docMk/>
            <pc:sldMk cId="2601306168" sldId="6965"/>
            <ac:spMk id="109" creationId="{98BDDE52-24FC-43CF-950D-D8C5CCCCAF97}"/>
          </ac:spMkLst>
        </pc:spChg>
        <pc:spChg chg="add mod">
          <ac:chgData name="Al Brooks" userId="34fc579134f071c1" providerId="LiveId" clId="{00D70C37-6DF9-4988-A2C4-CFEE07181141}" dt="2021-02-04T21:47:03.507" v="1331" actId="1076"/>
          <ac:spMkLst>
            <pc:docMk/>
            <pc:sldMk cId="2601306168" sldId="6965"/>
            <ac:spMk id="110" creationId="{9B708B71-4281-467E-B085-F14536E7C5C2}"/>
          </ac:spMkLst>
        </pc:spChg>
        <pc:spChg chg="add mod">
          <ac:chgData name="Al Brooks" userId="34fc579134f071c1" providerId="LiveId" clId="{00D70C37-6DF9-4988-A2C4-CFEE07181141}" dt="2021-02-04T21:43:32.194" v="1089" actId="571"/>
          <ac:spMkLst>
            <pc:docMk/>
            <pc:sldMk cId="2601306168" sldId="6965"/>
            <ac:spMk id="111" creationId="{E9206175-10A0-4455-AE9A-6BFC36D77E86}"/>
          </ac:spMkLst>
        </pc:spChg>
        <pc:spChg chg="add mod">
          <ac:chgData name="Al Brooks" userId="34fc579134f071c1" providerId="LiveId" clId="{00D70C37-6DF9-4988-A2C4-CFEE07181141}" dt="2021-02-04T21:47:15.911" v="1333" actId="1076"/>
          <ac:spMkLst>
            <pc:docMk/>
            <pc:sldMk cId="2601306168" sldId="6965"/>
            <ac:spMk id="112" creationId="{3769F646-5DDC-4A03-AA8C-181BF0D271B5}"/>
          </ac:spMkLst>
        </pc:spChg>
        <pc:spChg chg="add mod">
          <ac:chgData name="Al Brooks" userId="34fc579134f071c1" providerId="LiveId" clId="{00D70C37-6DF9-4988-A2C4-CFEE07181141}" dt="2021-02-04T21:47:20.118" v="1334" actId="1076"/>
          <ac:spMkLst>
            <pc:docMk/>
            <pc:sldMk cId="2601306168" sldId="6965"/>
            <ac:spMk id="113" creationId="{D0D68D26-64B4-476F-B344-4FF5DACA3A06}"/>
          </ac:spMkLst>
        </pc:spChg>
        <pc:spChg chg="add mod">
          <ac:chgData name="Al Brooks" userId="34fc579134f071c1" providerId="LiveId" clId="{00D70C37-6DF9-4988-A2C4-CFEE07181141}" dt="2021-02-04T21:47:22.698" v="1335" actId="1076"/>
          <ac:spMkLst>
            <pc:docMk/>
            <pc:sldMk cId="2601306168" sldId="6965"/>
            <ac:spMk id="114" creationId="{DD6AF107-6C3A-46C1-9805-FB6F46541989}"/>
          </ac:spMkLst>
        </pc:spChg>
        <pc:spChg chg="add mod">
          <ac:chgData name="Al Brooks" userId="34fc579134f071c1" providerId="LiveId" clId="{00D70C37-6DF9-4988-A2C4-CFEE07181141}" dt="2021-02-04T21:47:24.434" v="1336" actId="1076"/>
          <ac:spMkLst>
            <pc:docMk/>
            <pc:sldMk cId="2601306168" sldId="6965"/>
            <ac:spMk id="115" creationId="{528E4318-93C2-4EED-B912-8D1244A72CF4}"/>
          </ac:spMkLst>
        </pc:spChg>
        <pc:spChg chg="add mod">
          <ac:chgData name="Al Brooks" userId="34fc579134f071c1" providerId="LiveId" clId="{00D70C37-6DF9-4988-A2C4-CFEE07181141}" dt="2021-02-04T21:47:26.824" v="1337" actId="1076"/>
          <ac:spMkLst>
            <pc:docMk/>
            <pc:sldMk cId="2601306168" sldId="6965"/>
            <ac:spMk id="116" creationId="{E8A17FBF-15DB-4383-84FF-BE4412EFBDDD}"/>
          </ac:spMkLst>
        </pc:spChg>
        <pc:spChg chg="add mod">
          <ac:chgData name="Al Brooks" userId="34fc579134f071c1" providerId="LiveId" clId="{00D70C37-6DF9-4988-A2C4-CFEE07181141}" dt="2021-02-04T21:47:42.534" v="1342" actId="1076"/>
          <ac:spMkLst>
            <pc:docMk/>
            <pc:sldMk cId="2601306168" sldId="6965"/>
            <ac:spMk id="117" creationId="{8DFB38F2-59D8-4A6D-87FC-28F4D124D1D9}"/>
          </ac:spMkLst>
        </pc:spChg>
        <pc:spChg chg="add mod">
          <ac:chgData name="Al Brooks" userId="34fc579134f071c1" providerId="LiveId" clId="{00D70C37-6DF9-4988-A2C4-CFEE07181141}" dt="2021-02-04T21:47:57.730" v="1345" actId="1076"/>
          <ac:spMkLst>
            <pc:docMk/>
            <pc:sldMk cId="2601306168" sldId="6965"/>
            <ac:spMk id="118" creationId="{A9350512-62D5-48FE-8DCD-F7FE3260BE94}"/>
          </ac:spMkLst>
        </pc:spChg>
        <pc:spChg chg="add mod">
          <ac:chgData name="Al Brooks" userId="34fc579134f071c1" providerId="LiveId" clId="{00D70C37-6DF9-4988-A2C4-CFEE07181141}" dt="2021-02-04T21:44:41.601" v="1172" actId="14100"/>
          <ac:spMkLst>
            <pc:docMk/>
            <pc:sldMk cId="2601306168" sldId="6965"/>
            <ac:spMk id="119" creationId="{5A204433-8A37-4580-94D6-7FB5C34781EF}"/>
          </ac:spMkLst>
        </pc:spChg>
        <pc:spChg chg="add mod">
          <ac:chgData name="Al Brooks" userId="34fc579134f071c1" providerId="LiveId" clId="{00D70C37-6DF9-4988-A2C4-CFEE07181141}" dt="2021-02-04T21:48:35.157" v="1358" actId="1076"/>
          <ac:spMkLst>
            <pc:docMk/>
            <pc:sldMk cId="2601306168" sldId="6965"/>
            <ac:spMk id="121" creationId="{1D5C854E-8CD9-4B62-B085-F18481D6E8EA}"/>
          </ac:spMkLst>
        </pc:spChg>
        <pc:spChg chg="add mod">
          <ac:chgData name="Al Brooks" userId="34fc579134f071c1" providerId="LiveId" clId="{00D70C37-6DF9-4988-A2C4-CFEE07181141}" dt="2021-02-04T21:46:07.992" v="1316" actId="14100"/>
          <ac:spMkLst>
            <pc:docMk/>
            <pc:sldMk cId="2601306168" sldId="6965"/>
            <ac:spMk id="122" creationId="{131D53A0-8AB6-4E32-8757-C932D199897D}"/>
          </ac:spMkLst>
        </pc:spChg>
        <pc:spChg chg="add mod">
          <ac:chgData name="Al Brooks" userId="34fc579134f071c1" providerId="LiveId" clId="{00D70C37-6DF9-4988-A2C4-CFEE07181141}" dt="2021-02-04T21:46:53.004" v="1327" actId="571"/>
          <ac:spMkLst>
            <pc:docMk/>
            <pc:sldMk cId="2601306168" sldId="6965"/>
            <ac:spMk id="125" creationId="{FB3084BD-C95E-4362-BB66-567278CE8B49}"/>
          </ac:spMkLst>
        </pc:spChg>
        <pc:spChg chg="add mod">
          <ac:chgData name="Al Brooks" userId="34fc579134f071c1" providerId="LiveId" clId="{00D70C37-6DF9-4988-A2C4-CFEE07181141}" dt="2021-02-04T21:47:45.625" v="1343" actId="571"/>
          <ac:spMkLst>
            <pc:docMk/>
            <pc:sldMk cId="2601306168" sldId="6965"/>
            <ac:spMk id="128" creationId="{7081CA67-2E01-4D66-A49E-D4DECB78AD87}"/>
          </ac:spMkLst>
        </pc:spChg>
        <pc:spChg chg="add mod">
          <ac:chgData name="Al Brooks" userId="34fc579134f071c1" providerId="LiveId" clId="{00D70C37-6DF9-4988-A2C4-CFEE07181141}" dt="2021-02-04T21:49:37.891" v="1448" actId="207"/>
          <ac:spMkLst>
            <pc:docMk/>
            <pc:sldMk cId="2601306168" sldId="6965"/>
            <ac:spMk id="131" creationId="{0A261C45-2122-4F3E-A62C-803AD78EF3A5}"/>
          </ac:spMkLst>
        </pc:spChg>
        <pc:picChg chg="add mod">
          <ac:chgData name="Al Brooks" userId="34fc579134f071c1" providerId="LiveId" clId="{00D70C37-6DF9-4988-A2C4-CFEE07181141}" dt="2021-02-04T21:41:21.032" v="1058" actId="14100"/>
          <ac:picMkLst>
            <pc:docMk/>
            <pc:sldMk cId="2601306168" sldId="6965"/>
            <ac:picMk id="4" creationId="{93918B82-A170-4383-8CFB-076AA3AD3A6E}"/>
          </ac:picMkLst>
        </pc:picChg>
        <pc:cxnChg chg="add mod">
          <ac:chgData name="Al Brooks" userId="34fc579134f071c1" providerId="LiveId" clId="{00D70C37-6DF9-4988-A2C4-CFEE07181141}" dt="2021-02-04T21:46:23.885" v="1320" actId="14100"/>
          <ac:cxnSpMkLst>
            <pc:docMk/>
            <pc:sldMk cId="2601306168" sldId="6965"/>
            <ac:cxnSpMk id="86" creationId="{A8D05478-B1D6-4D9D-A966-F314352FADEE}"/>
          </ac:cxnSpMkLst>
        </pc:cxnChg>
        <pc:cxnChg chg="add del mod">
          <ac:chgData name="Al Brooks" userId="34fc579134f071c1" providerId="LiveId" clId="{00D70C37-6DF9-4988-A2C4-CFEE07181141}" dt="2021-02-04T21:42:19.780" v="1070" actId="478"/>
          <ac:cxnSpMkLst>
            <pc:docMk/>
            <pc:sldMk cId="2601306168" sldId="6965"/>
            <ac:cxnSpMk id="88" creationId="{DA3BD999-E913-46D8-A493-0D2BEE97DBFE}"/>
          </ac:cxnSpMkLst>
        </pc:cxnChg>
        <pc:cxnChg chg="add del mod">
          <ac:chgData name="Al Brooks" userId="34fc579134f071c1" providerId="LiveId" clId="{00D70C37-6DF9-4988-A2C4-CFEE07181141}" dt="2021-02-04T21:45:47.558" v="1311" actId="478"/>
          <ac:cxnSpMkLst>
            <pc:docMk/>
            <pc:sldMk cId="2601306168" sldId="6965"/>
            <ac:cxnSpMk id="90" creationId="{462120DB-7437-48BA-ADDD-797677601F55}"/>
          </ac:cxnSpMkLst>
        </pc:cxnChg>
        <pc:cxnChg chg="add del mod">
          <ac:chgData name="Al Brooks" userId="34fc579134f071c1" providerId="LiveId" clId="{00D70C37-6DF9-4988-A2C4-CFEE07181141}" dt="2021-02-04T21:42:18.519" v="1069" actId="478"/>
          <ac:cxnSpMkLst>
            <pc:docMk/>
            <pc:sldMk cId="2601306168" sldId="6965"/>
            <ac:cxnSpMk id="91" creationId="{760E406A-12D5-46EE-B6D8-D98EA9AAD02A}"/>
          </ac:cxnSpMkLst>
        </pc:cxnChg>
        <pc:cxnChg chg="add mod">
          <ac:chgData name="Al Brooks" userId="34fc579134f071c1" providerId="LiveId" clId="{00D70C37-6DF9-4988-A2C4-CFEE07181141}" dt="2021-02-04T21:46:40.393" v="1325" actId="1076"/>
          <ac:cxnSpMkLst>
            <pc:docMk/>
            <pc:sldMk cId="2601306168" sldId="6965"/>
            <ac:cxnSpMk id="93" creationId="{2821543F-6325-4D66-9118-E1AD4F8A9E72}"/>
          </ac:cxnSpMkLst>
        </pc:cxnChg>
        <pc:cxnChg chg="add mod">
          <ac:chgData name="Al Brooks" userId="34fc579134f071c1" providerId="LiveId" clId="{00D70C37-6DF9-4988-A2C4-CFEE07181141}" dt="2021-02-04T21:47:09.415" v="1332" actId="1076"/>
          <ac:cxnSpMkLst>
            <pc:docMk/>
            <pc:sldMk cId="2601306168" sldId="6965"/>
            <ac:cxnSpMk id="95" creationId="{E7BC5966-1E83-49A3-91B4-0551DE852854}"/>
          </ac:cxnSpMkLst>
        </pc:cxnChg>
        <pc:cxnChg chg="add mod">
          <ac:chgData name="Al Brooks" userId="34fc579134f071c1" providerId="LiveId" clId="{00D70C37-6DF9-4988-A2C4-CFEE07181141}" dt="2021-02-04T21:47:30.518" v="1338" actId="1076"/>
          <ac:cxnSpMkLst>
            <pc:docMk/>
            <pc:sldMk cId="2601306168" sldId="6965"/>
            <ac:cxnSpMk id="97" creationId="{05CA1DCE-7317-4CA6-812B-0307C71B192E}"/>
          </ac:cxnSpMkLst>
        </pc:cxnChg>
        <pc:cxnChg chg="add mod">
          <ac:chgData name="Al Brooks" userId="34fc579134f071c1" providerId="LiveId" clId="{00D70C37-6DF9-4988-A2C4-CFEE07181141}" dt="2021-02-04T21:47:40.741" v="1341" actId="1076"/>
          <ac:cxnSpMkLst>
            <pc:docMk/>
            <pc:sldMk cId="2601306168" sldId="6965"/>
            <ac:cxnSpMk id="99" creationId="{E438291C-FAE4-4675-B367-D46816F41D38}"/>
          </ac:cxnSpMkLst>
        </pc:cxnChg>
        <pc:cxnChg chg="add mod">
          <ac:chgData name="Al Brooks" userId="34fc579134f071c1" providerId="LiveId" clId="{00D70C37-6DF9-4988-A2C4-CFEE07181141}" dt="2021-02-04T21:46:59.099" v="1329" actId="14100"/>
          <ac:cxnSpMkLst>
            <pc:docMk/>
            <pc:sldMk cId="2601306168" sldId="6965"/>
            <ac:cxnSpMk id="101" creationId="{061AB78C-B7DD-4184-8CA9-0433445CABD9}"/>
          </ac:cxnSpMkLst>
        </pc:cxnChg>
        <pc:cxnChg chg="add mod">
          <ac:chgData name="Al Brooks" userId="34fc579134f071c1" providerId="LiveId" clId="{00D70C37-6DF9-4988-A2C4-CFEE07181141}" dt="2021-02-04T21:47:55.169" v="1344" actId="14100"/>
          <ac:cxnSpMkLst>
            <pc:docMk/>
            <pc:sldMk cId="2601306168" sldId="6965"/>
            <ac:cxnSpMk id="103" creationId="{A97F9142-CC1D-41A6-AC69-96735FF4865B}"/>
          </ac:cxnSpMkLst>
        </pc:cxnChg>
        <pc:cxnChg chg="add mod">
          <ac:chgData name="Al Brooks" userId="34fc579134f071c1" providerId="LiveId" clId="{00D70C37-6DF9-4988-A2C4-CFEE07181141}" dt="2021-02-04T21:44:49.352" v="1183" actId="1035"/>
          <ac:cxnSpMkLst>
            <pc:docMk/>
            <pc:sldMk cId="2601306168" sldId="6965"/>
            <ac:cxnSpMk id="120" creationId="{90520342-57F7-46DB-A455-25DB4403CB51}"/>
          </ac:cxnSpMkLst>
        </pc:cxnChg>
        <pc:cxnChg chg="add mod">
          <ac:chgData name="Al Brooks" userId="34fc579134f071c1" providerId="LiveId" clId="{00D70C37-6DF9-4988-A2C4-CFEE07181141}" dt="2021-02-04T21:48:41.914" v="1359" actId="571"/>
          <ac:cxnSpMkLst>
            <pc:docMk/>
            <pc:sldMk cId="2601306168" sldId="6965"/>
            <ac:cxnSpMk id="130" creationId="{864D2DE7-05AC-4517-BDC4-93BBBFBDB83D}"/>
          </ac:cxnSpMkLst>
        </pc:cxnChg>
        <pc:cxnChg chg="add mod">
          <ac:chgData name="Al Brooks" userId="34fc579134f071c1" providerId="LiveId" clId="{00D70C37-6DF9-4988-A2C4-CFEE07181141}" dt="2021-02-04T21:48:58.834" v="1362" actId="108"/>
          <ac:cxnSpMkLst>
            <pc:docMk/>
            <pc:sldMk cId="2601306168" sldId="6965"/>
            <ac:cxnSpMk id="132" creationId="{773ED076-0872-400A-A913-7E669B7E03B2}"/>
          </ac:cxnSpMkLst>
        </pc:cxnChg>
      </pc:sldChg>
      <pc:sldChg chg="addSp modSp add del mod">
        <pc:chgData name="Al Brooks" userId="34fc579134f071c1" providerId="LiveId" clId="{00D70C37-6DF9-4988-A2C4-CFEE07181141}" dt="2021-02-08T19:54:23.754" v="5118" actId="47"/>
        <pc:sldMkLst>
          <pc:docMk/>
          <pc:sldMk cId="626942266" sldId="6966"/>
        </pc:sldMkLst>
        <pc:spChg chg="mod">
          <ac:chgData name="Al Brooks" userId="34fc579134f071c1" providerId="LiveId" clId="{00D70C37-6DF9-4988-A2C4-CFEE07181141}" dt="2021-02-05T21:37:47.991" v="2664" actId="20577"/>
          <ac:spMkLst>
            <pc:docMk/>
            <pc:sldMk cId="626942266" sldId="6966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4T20:27:31.924" v="3" actId="20577"/>
          <ac:spMkLst>
            <pc:docMk/>
            <pc:sldMk cId="626942266" sldId="6966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05T21:26:04.416" v="2345" actId="1076"/>
          <ac:spMkLst>
            <pc:docMk/>
            <pc:sldMk cId="626942266" sldId="6966"/>
            <ac:spMk id="112" creationId="{E4877EA9-9EA0-4C5E-B2B2-954795CAB3A3}"/>
          </ac:spMkLst>
        </pc:spChg>
        <pc:spChg chg="add mod">
          <ac:chgData name="Al Brooks" userId="34fc579134f071c1" providerId="LiveId" clId="{00D70C37-6DF9-4988-A2C4-CFEE07181141}" dt="2021-02-05T21:26:12.065" v="2347" actId="1076"/>
          <ac:spMkLst>
            <pc:docMk/>
            <pc:sldMk cId="626942266" sldId="6966"/>
            <ac:spMk id="113" creationId="{EDB40EEF-3D94-42A0-9EA4-5C5E2C38B5A3}"/>
          </ac:spMkLst>
        </pc:spChg>
        <pc:spChg chg="add mod">
          <ac:chgData name="Al Brooks" userId="34fc579134f071c1" providerId="LiveId" clId="{00D70C37-6DF9-4988-A2C4-CFEE07181141}" dt="2021-02-05T21:26:49.132" v="2357" actId="1076"/>
          <ac:spMkLst>
            <pc:docMk/>
            <pc:sldMk cId="626942266" sldId="6966"/>
            <ac:spMk id="114" creationId="{ED0B2020-C9FB-40F6-BD9F-B8C2BDF1F008}"/>
          </ac:spMkLst>
        </pc:spChg>
        <pc:spChg chg="add mod">
          <ac:chgData name="Al Brooks" userId="34fc579134f071c1" providerId="LiveId" clId="{00D70C37-6DF9-4988-A2C4-CFEE07181141}" dt="2021-02-05T21:26:54.123" v="2358" actId="1076"/>
          <ac:spMkLst>
            <pc:docMk/>
            <pc:sldMk cId="626942266" sldId="6966"/>
            <ac:spMk id="115" creationId="{4FABD84E-F722-45A6-B294-A3D02487492B}"/>
          </ac:spMkLst>
        </pc:spChg>
        <pc:spChg chg="add mod">
          <ac:chgData name="Al Brooks" userId="34fc579134f071c1" providerId="LiveId" clId="{00D70C37-6DF9-4988-A2C4-CFEE07181141}" dt="2021-02-05T21:27:31.737" v="2368" actId="1076"/>
          <ac:spMkLst>
            <pc:docMk/>
            <pc:sldMk cId="626942266" sldId="6966"/>
            <ac:spMk id="116" creationId="{44509155-9974-4EDF-A538-85E1DCBC6081}"/>
          </ac:spMkLst>
        </pc:spChg>
        <pc:spChg chg="add mod">
          <ac:chgData name="Al Brooks" userId="34fc579134f071c1" providerId="LiveId" clId="{00D70C37-6DF9-4988-A2C4-CFEE07181141}" dt="2021-02-05T21:27:37.306" v="2370" actId="1076"/>
          <ac:spMkLst>
            <pc:docMk/>
            <pc:sldMk cId="626942266" sldId="6966"/>
            <ac:spMk id="117" creationId="{430DC28A-6BAF-45B3-BFAA-746811AA5101}"/>
          </ac:spMkLst>
        </pc:spChg>
        <pc:spChg chg="add mod">
          <ac:chgData name="Al Brooks" userId="34fc579134f071c1" providerId="LiveId" clId="{00D70C37-6DF9-4988-A2C4-CFEE07181141}" dt="2021-02-05T21:27:48.092" v="2374" actId="1076"/>
          <ac:spMkLst>
            <pc:docMk/>
            <pc:sldMk cId="626942266" sldId="6966"/>
            <ac:spMk id="118" creationId="{7ECD9586-3965-4664-BF68-1D56F4BCB73B}"/>
          </ac:spMkLst>
        </pc:spChg>
        <pc:spChg chg="add mod">
          <ac:chgData name="Al Brooks" userId="34fc579134f071c1" providerId="LiveId" clId="{00D70C37-6DF9-4988-A2C4-CFEE07181141}" dt="2021-02-05T21:28:08.652" v="2379" actId="1076"/>
          <ac:spMkLst>
            <pc:docMk/>
            <pc:sldMk cId="626942266" sldId="6966"/>
            <ac:spMk id="119" creationId="{FBA5723E-4B41-4B1B-9FA5-F426396C7F66}"/>
          </ac:spMkLst>
        </pc:spChg>
        <pc:spChg chg="add mod">
          <ac:chgData name="Al Brooks" userId="34fc579134f071c1" providerId="LiveId" clId="{00D70C37-6DF9-4988-A2C4-CFEE07181141}" dt="2021-02-05T21:26:15.791" v="2348" actId="1076"/>
          <ac:spMkLst>
            <pc:docMk/>
            <pc:sldMk cId="626942266" sldId="6966"/>
            <ac:spMk id="120" creationId="{2B0B6B15-8033-42A3-B46C-C319DE53CF99}"/>
          </ac:spMkLst>
        </pc:spChg>
        <pc:spChg chg="add mod">
          <ac:chgData name="Al Brooks" userId="34fc579134f071c1" providerId="LiveId" clId="{00D70C37-6DF9-4988-A2C4-CFEE07181141}" dt="2021-02-05T21:25:22.432" v="2330" actId="571"/>
          <ac:spMkLst>
            <pc:docMk/>
            <pc:sldMk cId="626942266" sldId="6966"/>
            <ac:spMk id="121" creationId="{FEFDEB4D-2CDF-43E8-886E-3CE9CFAB0364}"/>
          </ac:spMkLst>
        </pc:spChg>
        <pc:spChg chg="add mod">
          <ac:chgData name="Al Brooks" userId="34fc579134f071c1" providerId="LiveId" clId="{00D70C37-6DF9-4988-A2C4-CFEE07181141}" dt="2021-02-05T21:26:29.637" v="2351" actId="1076"/>
          <ac:spMkLst>
            <pc:docMk/>
            <pc:sldMk cId="626942266" sldId="6966"/>
            <ac:spMk id="122" creationId="{CE83B841-F3AB-4B4B-8DF5-6827FFB96786}"/>
          </ac:spMkLst>
        </pc:spChg>
        <pc:spChg chg="add mod">
          <ac:chgData name="Al Brooks" userId="34fc579134f071c1" providerId="LiveId" clId="{00D70C37-6DF9-4988-A2C4-CFEE07181141}" dt="2021-02-05T21:26:32.443" v="2352" actId="1076"/>
          <ac:spMkLst>
            <pc:docMk/>
            <pc:sldMk cId="626942266" sldId="6966"/>
            <ac:spMk id="123" creationId="{85E202A9-ACEC-46BC-AA12-1E0120B09CBE}"/>
          </ac:spMkLst>
        </pc:spChg>
        <pc:spChg chg="add mod">
          <ac:chgData name="Al Brooks" userId="34fc579134f071c1" providerId="LiveId" clId="{00D70C37-6DF9-4988-A2C4-CFEE07181141}" dt="2021-02-05T21:26:35.119" v="2353" actId="1076"/>
          <ac:spMkLst>
            <pc:docMk/>
            <pc:sldMk cId="626942266" sldId="6966"/>
            <ac:spMk id="124" creationId="{E2E23B38-9D68-4C5E-AEBB-05CD587D2FE7}"/>
          </ac:spMkLst>
        </pc:spChg>
        <pc:spChg chg="add mod">
          <ac:chgData name="Al Brooks" userId="34fc579134f071c1" providerId="LiveId" clId="{00D70C37-6DF9-4988-A2C4-CFEE07181141}" dt="2021-02-05T21:26:44.436" v="2356" actId="1076"/>
          <ac:spMkLst>
            <pc:docMk/>
            <pc:sldMk cId="626942266" sldId="6966"/>
            <ac:spMk id="125" creationId="{E7D289E4-169A-4806-B044-60CA8E40D28A}"/>
          </ac:spMkLst>
        </pc:spChg>
        <pc:spChg chg="add mod">
          <ac:chgData name="Al Brooks" userId="34fc579134f071c1" providerId="LiveId" clId="{00D70C37-6DF9-4988-A2C4-CFEE07181141}" dt="2021-02-05T21:27:00.588" v="2360" actId="1076"/>
          <ac:spMkLst>
            <pc:docMk/>
            <pc:sldMk cId="626942266" sldId="6966"/>
            <ac:spMk id="126" creationId="{414C2F6E-6119-4761-BA34-2D7F0659B153}"/>
          </ac:spMkLst>
        </pc:spChg>
        <pc:spChg chg="add mod">
          <ac:chgData name="Al Brooks" userId="34fc579134f071c1" providerId="LiveId" clId="{00D70C37-6DF9-4988-A2C4-CFEE07181141}" dt="2021-02-05T21:25:35.175" v="2338" actId="14100"/>
          <ac:spMkLst>
            <pc:docMk/>
            <pc:sldMk cId="626942266" sldId="6966"/>
            <ac:spMk id="127" creationId="{6DB2BDAD-6630-457A-897B-105CB38827B9}"/>
          </ac:spMkLst>
        </pc:spChg>
        <pc:spChg chg="add mod">
          <ac:chgData name="Al Brooks" userId="34fc579134f071c1" providerId="LiveId" clId="{00D70C37-6DF9-4988-A2C4-CFEE07181141}" dt="2021-02-05T21:27:17.216" v="2363" actId="1076"/>
          <ac:spMkLst>
            <pc:docMk/>
            <pc:sldMk cId="626942266" sldId="6966"/>
            <ac:spMk id="128" creationId="{057203CE-FF01-4971-81A2-1BBD86AA162D}"/>
          </ac:spMkLst>
        </pc:spChg>
        <pc:spChg chg="add mod">
          <ac:chgData name="Al Brooks" userId="34fc579134f071c1" providerId="LiveId" clId="{00D70C37-6DF9-4988-A2C4-CFEE07181141}" dt="2021-02-05T21:27:18.926" v="2364" actId="1076"/>
          <ac:spMkLst>
            <pc:docMk/>
            <pc:sldMk cId="626942266" sldId="6966"/>
            <ac:spMk id="129" creationId="{842E489D-9AAF-451C-88EE-CA199583C233}"/>
          </ac:spMkLst>
        </pc:spChg>
        <pc:spChg chg="add mod">
          <ac:chgData name="Al Brooks" userId="34fc579134f071c1" providerId="LiveId" clId="{00D70C37-6DF9-4988-A2C4-CFEE07181141}" dt="2021-02-05T21:27:22.145" v="2365" actId="1076"/>
          <ac:spMkLst>
            <pc:docMk/>
            <pc:sldMk cId="626942266" sldId="6966"/>
            <ac:spMk id="130" creationId="{EE5A440B-B795-43D6-9438-E1C33FCD9EB9}"/>
          </ac:spMkLst>
        </pc:spChg>
        <pc:spChg chg="add mod">
          <ac:chgData name="Al Brooks" userId="34fc579134f071c1" providerId="LiveId" clId="{00D70C37-6DF9-4988-A2C4-CFEE07181141}" dt="2021-02-05T21:28:15.542" v="2381" actId="1076"/>
          <ac:spMkLst>
            <pc:docMk/>
            <pc:sldMk cId="626942266" sldId="6966"/>
            <ac:spMk id="131" creationId="{723D6750-7C5D-49AA-AC40-B71694B52929}"/>
          </ac:spMkLst>
        </pc:spChg>
        <pc:spChg chg="add mod">
          <ac:chgData name="Al Brooks" userId="34fc579134f071c1" providerId="LiveId" clId="{00D70C37-6DF9-4988-A2C4-CFEE07181141}" dt="2021-02-05T21:28:18.256" v="2382" actId="1076"/>
          <ac:spMkLst>
            <pc:docMk/>
            <pc:sldMk cId="626942266" sldId="6966"/>
            <ac:spMk id="132" creationId="{795C9638-0869-4DBA-A17C-03FEDD7949DC}"/>
          </ac:spMkLst>
        </pc:spChg>
        <pc:spChg chg="add mod">
          <ac:chgData name="Al Brooks" userId="34fc579134f071c1" providerId="LiveId" clId="{00D70C37-6DF9-4988-A2C4-CFEE07181141}" dt="2021-02-05T21:28:11.150" v="2380" actId="571"/>
          <ac:spMkLst>
            <pc:docMk/>
            <pc:sldMk cId="626942266" sldId="6966"/>
            <ac:spMk id="142" creationId="{5B46C871-6C68-431F-AB60-E199171D5C90}"/>
          </ac:spMkLst>
        </pc:spChg>
        <pc:spChg chg="add mod">
          <ac:chgData name="Al Brooks" userId="34fc579134f071c1" providerId="LiveId" clId="{00D70C37-6DF9-4988-A2C4-CFEE07181141}" dt="2021-02-05T21:51:48.522" v="2929" actId="14100"/>
          <ac:spMkLst>
            <pc:docMk/>
            <pc:sldMk cId="626942266" sldId="6966"/>
            <ac:spMk id="143" creationId="{E06AAB87-D34F-4769-9F09-34707DDAB964}"/>
          </ac:spMkLst>
        </pc:spChg>
        <pc:spChg chg="add mod">
          <ac:chgData name="Al Brooks" userId="34fc579134f071c1" providerId="LiveId" clId="{00D70C37-6DF9-4988-A2C4-CFEE07181141}" dt="2021-02-05T21:32:17.961" v="2613" actId="1076"/>
          <ac:spMkLst>
            <pc:docMk/>
            <pc:sldMk cId="626942266" sldId="6966"/>
            <ac:spMk id="144" creationId="{466292BB-CBFA-41B7-A88C-7DA7A1E2B773}"/>
          </ac:spMkLst>
        </pc:spChg>
        <pc:spChg chg="add mod">
          <ac:chgData name="Al Brooks" userId="34fc579134f071c1" providerId="LiveId" clId="{00D70C37-6DF9-4988-A2C4-CFEE07181141}" dt="2021-02-05T21:30:14.838" v="2538" actId="108"/>
          <ac:spMkLst>
            <pc:docMk/>
            <pc:sldMk cId="626942266" sldId="6966"/>
            <ac:spMk id="145" creationId="{3AC4FAC8-D288-4DF2-B878-65FDF919D377}"/>
          </ac:spMkLst>
        </pc:spChg>
        <pc:spChg chg="add mod">
          <ac:chgData name="Al Brooks" userId="34fc579134f071c1" providerId="LiveId" clId="{00D70C37-6DF9-4988-A2C4-CFEE07181141}" dt="2021-02-05T21:30:51.300" v="2587" actId="108"/>
          <ac:spMkLst>
            <pc:docMk/>
            <pc:sldMk cId="626942266" sldId="6966"/>
            <ac:spMk id="146" creationId="{77FC9246-AFE4-45F1-B74E-C4833B933904}"/>
          </ac:spMkLst>
        </pc:spChg>
        <pc:spChg chg="add mod">
          <ac:chgData name="Al Brooks" userId="34fc579134f071c1" providerId="LiveId" clId="{00D70C37-6DF9-4988-A2C4-CFEE07181141}" dt="2021-02-05T21:31:14.648" v="2596" actId="14100"/>
          <ac:spMkLst>
            <pc:docMk/>
            <pc:sldMk cId="626942266" sldId="6966"/>
            <ac:spMk id="147" creationId="{0AB532D8-E032-41D6-9911-19499D60B1D8}"/>
          </ac:spMkLst>
        </pc:spChg>
        <pc:spChg chg="add mod">
          <ac:chgData name="Al Brooks" userId="34fc579134f071c1" providerId="LiveId" clId="{00D70C37-6DF9-4988-A2C4-CFEE07181141}" dt="2021-02-05T21:32:08.934" v="2610" actId="1076"/>
          <ac:spMkLst>
            <pc:docMk/>
            <pc:sldMk cId="626942266" sldId="6966"/>
            <ac:spMk id="148" creationId="{79580DCA-FAB8-4532-87F4-BA51AE51962E}"/>
          </ac:spMkLst>
        </pc:spChg>
        <pc:spChg chg="mod">
          <ac:chgData name="Al Brooks" userId="34fc579134f071c1" providerId="LiveId" clId="{00D70C37-6DF9-4988-A2C4-CFEE07181141}" dt="2021-02-05T21:30:58.917" v="2590" actId="1076"/>
          <ac:spMkLst>
            <pc:docMk/>
            <pc:sldMk cId="626942266" sldId="6966"/>
            <ac:spMk id="168" creationId="{4CCF1CA0-AE0F-4B9D-9967-69A6429A12F6}"/>
          </ac:spMkLst>
        </pc:spChg>
        <pc:picChg chg="add mod">
          <ac:chgData name="Al Brooks" userId="34fc579134f071c1" providerId="LiveId" clId="{00D70C37-6DF9-4988-A2C4-CFEE07181141}" dt="2021-02-05T21:32:02.516" v="2608" actId="1076"/>
          <ac:picMkLst>
            <pc:docMk/>
            <pc:sldMk cId="626942266" sldId="6966"/>
            <ac:picMk id="4" creationId="{12CF3D83-BC4E-4C88-A475-D1C6C45A04F0}"/>
          </ac:picMkLst>
        </pc:picChg>
        <pc:cxnChg chg="add mod">
          <ac:chgData name="Al Brooks" userId="34fc579134f071c1" providerId="LiveId" clId="{00D70C37-6DF9-4988-A2C4-CFEE07181141}" dt="2021-02-05T21:26:25.135" v="2350" actId="14100"/>
          <ac:cxnSpMkLst>
            <pc:docMk/>
            <pc:sldMk cId="626942266" sldId="6966"/>
            <ac:cxnSpMk id="86" creationId="{40325209-5B12-4D05-9C21-28AB21CAB69C}"/>
          </ac:cxnSpMkLst>
        </pc:cxnChg>
        <pc:cxnChg chg="add mod">
          <ac:chgData name="Al Brooks" userId="34fc579134f071c1" providerId="LiveId" clId="{00D70C37-6DF9-4988-A2C4-CFEE07181141}" dt="2021-02-05T21:27:26.285" v="2366" actId="14100"/>
          <ac:cxnSpMkLst>
            <pc:docMk/>
            <pc:sldMk cId="626942266" sldId="6966"/>
            <ac:cxnSpMk id="88" creationId="{749701EF-4ACF-433C-A3E2-DE0C6A26C333}"/>
          </ac:cxnSpMkLst>
        </pc:cxnChg>
        <pc:cxnChg chg="add mod">
          <ac:chgData name="Al Brooks" userId="34fc579134f071c1" providerId="LiveId" clId="{00D70C37-6DF9-4988-A2C4-CFEE07181141}" dt="2021-02-05T21:27:46.380" v="2373" actId="14100"/>
          <ac:cxnSpMkLst>
            <pc:docMk/>
            <pc:sldMk cId="626942266" sldId="6966"/>
            <ac:cxnSpMk id="90" creationId="{BB660B7D-5F7F-45FC-80B2-6FA54E9045F4}"/>
          </ac:cxnSpMkLst>
        </pc:cxnChg>
        <pc:cxnChg chg="add mod">
          <ac:chgData name="Al Brooks" userId="34fc579134f071c1" providerId="LiveId" clId="{00D70C37-6DF9-4988-A2C4-CFEE07181141}" dt="2021-02-05T21:27:59.176" v="2376" actId="14100"/>
          <ac:cxnSpMkLst>
            <pc:docMk/>
            <pc:sldMk cId="626942266" sldId="6966"/>
            <ac:cxnSpMk id="92" creationId="{F62E6F34-69CF-4966-9F42-C72A3B7816DD}"/>
          </ac:cxnSpMkLst>
        </pc:cxnChg>
        <pc:cxnChg chg="add mod">
          <ac:chgData name="Al Brooks" userId="34fc579134f071c1" providerId="LiveId" clId="{00D70C37-6DF9-4988-A2C4-CFEE07181141}" dt="2021-02-05T21:28:06.348" v="2378" actId="1076"/>
          <ac:cxnSpMkLst>
            <pc:docMk/>
            <pc:sldMk cId="626942266" sldId="6966"/>
            <ac:cxnSpMk id="94" creationId="{75C18456-E2E6-4E3A-9557-75E7A73161AC}"/>
          </ac:cxnSpMkLst>
        </pc:cxnChg>
        <pc:cxnChg chg="add mod">
          <ac:chgData name="Al Brooks" userId="34fc579134f071c1" providerId="LiveId" clId="{00D70C37-6DF9-4988-A2C4-CFEE07181141}" dt="2021-02-05T21:23:47.932" v="2306" actId="14100"/>
          <ac:cxnSpMkLst>
            <pc:docMk/>
            <pc:sldMk cId="626942266" sldId="6966"/>
            <ac:cxnSpMk id="96" creationId="{7A8CDB37-95D1-4E44-B643-BDBCE261B253}"/>
          </ac:cxnSpMkLst>
        </pc:cxnChg>
        <pc:cxnChg chg="add mod">
          <ac:chgData name="Al Brooks" userId="34fc579134f071c1" providerId="LiveId" clId="{00D70C37-6DF9-4988-A2C4-CFEE07181141}" dt="2021-02-05T21:23:54.739" v="2308" actId="14100"/>
          <ac:cxnSpMkLst>
            <pc:docMk/>
            <pc:sldMk cId="626942266" sldId="6966"/>
            <ac:cxnSpMk id="98" creationId="{13A79291-187E-463D-B6B7-D0BB62438596}"/>
          </ac:cxnSpMkLst>
        </pc:cxnChg>
        <pc:cxnChg chg="add mod">
          <ac:chgData name="Al Brooks" userId="34fc579134f071c1" providerId="LiveId" clId="{00D70C37-6DF9-4988-A2C4-CFEE07181141}" dt="2021-02-05T21:26:42.035" v="2355" actId="14100"/>
          <ac:cxnSpMkLst>
            <pc:docMk/>
            <pc:sldMk cId="626942266" sldId="6966"/>
            <ac:cxnSpMk id="100" creationId="{60CE4F6B-CCFC-43B9-AD25-7EAC09D09528}"/>
          </ac:cxnSpMkLst>
        </pc:cxnChg>
        <pc:cxnChg chg="add mod">
          <ac:chgData name="Al Brooks" userId="34fc579134f071c1" providerId="LiveId" clId="{00D70C37-6DF9-4988-A2C4-CFEE07181141}" dt="2021-02-05T21:27:29.435" v="2367" actId="1076"/>
          <ac:cxnSpMkLst>
            <pc:docMk/>
            <pc:sldMk cId="626942266" sldId="6966"/>
            <ac:cxnSpMk id="102" creationId="{73AA27EB-DC4B-4920-89F4-A190CDE44985}"/>
          </ac:cxnSpMkLst>
        </pc:cxnChg>
        <pc:cxnChg chg="add mod">
          <ac:chgData name="Al Brooks" userId="34fc579134f071c1" providerId="LiveId" clId="{00D70C37-6DF9-4988-A2C4-CFEE07181141}" dt="2021-02-05T21:28:02.801" v="2377" actId="14100"/>
          <ac:cxnSpMkLst>
            <pc:docMk/>
            <pc:sldMk cId="626942266" sldId="6966"/>
            <ac:cxnSpMk id="104" creationId="{DCA7A0BA-0773-48A3-9DEC-4639FFD6B1EB}"/>
          </ac:cxnSpMkLst>
        </pc:cxnChg>
        <pc:cxnChg chg="add mod">
          <ac:chgData name="Al Brooks" userId="34fc579134f071c1" providerId="LiveId" clId="{00D70C37-6DF9-4988-A2C4-CFEE07181141}" dt="2021-02-05T21:24:33.581" v="2316" actId="14100"/>
          <ac:cxnSpMkLst>
            <pc:docMk/>
            <pc:sldMk cId="626942266" sldId="6966"/>
            <ac:cxnSpMk id="106" creationId="{55CB6551-B3E0-466C-8614-CED4A9AC7E11}"/>
          </ac:cxnSpMkLst>
        </pc:cxnChg>
        <pc:cxnChg chg="add mod">
          <ac:chgData name="Al Brooks" userId="34fc579134f071c1" providerId="LiveId" clId="{00D70C37-6DF9-4988-A2C4-CFEE07181141}" dt="2021-02-05T21:27:04.438" v="2361" actId="14100"/>
          <ac:cxnSpMkLst>
            <pc:docMk/>
            <pc:sldMk cId="626942266" sldId="6966"/>
            <ac:cxnSpMk id="108" creationId="{2A252C97-F165-4641-B6CD-50606EE578D6}"/>
          </ac:cxnSpMkLst>
        </pc:cxnChg>
        <pc:cxnChg chg="add mod">
          <ac:chgData name="Al Brooks" userId="34fc579134f071c1" providerId="LiveId" clId="{00D70C37-6DF9-4988-A2C4-CFEE07181141}" dt="2021-02-05T21:26:58.192" v="2359" actId="14100"/>
          <ac:cxnSpMkLst>
            <pc:docMk/>
            <pc:sldMk cId="626942266" sldId="6966"/>
            <ac:cxnSpMk id="110" creationId="{51B13827-D9E4-42B5-997B-5A696169E9C4}"/>
          </ac:cxnSpMkLst>
        </pc:cxnChg>
        <pc:cxnChg chg="add mod">
          <ac:chgData name="Al Brooks" userId="34fc579134f071c1" providerId="LiveId" clId="{00D70C37-6DF9-4988-A2C4-CFEE07181141}" dt="2021-02-05T21:32:06.447" v="2609" actId="571"/>
          <ac:cxnSpMkLst>
            <pc:docMk/>
            <pc:sldMk cId="626942266" sldId="6966"/>
            <ac:cxnSpMk id="149" creationId="{C11273A9-01C4-453B-ADA3-38481F752734}"/>
          </ac:cxnSpMkLst>
        </pc:cxnChg>
        <pc:cxnChg chg="add mod">
          <ac:chgData name="Al Brooks" userId="34fc579134f071c1" providerId="LiveId" clId="{00D70C37-6DF9-4988-A2C4-CFEE07181141}" dt="2021-02-05T21:32:15.560" v="2612" actId="571"/>
          <ac:cxnSpMkLst>
            <pc:docMk/>
            <pc:sldMk cId="626942266" sldId="6966"/>
            <ac:cxnSpMk id="150" creationId="{74071D6B-97FA-4E28-9BA0-67D9529C257B}"/>
          </ac:cxnSpMkLst>
        </pc:cxnChg>
      </pc:sldChg>
      <pc:sldChg chg="addSp delSp modSp add del mod">
        <pc:chgData name="Al Brooks" userId="34fc579134f071c1" providerId="LiveId" clId="{00D70C37-6DF9-4988-A2C4-CFEE07181141}" dt="2021-02-04T22:44:55.632" v="1742" actId="47"/>
        <pc:sldMkLst>
          <pc:docMk/>
          <pc:sldMk cId="125824599" sldId="6967"/>
        </pc:sldMkLst>
        <pc:spChg chg="mod">
          <ac:chgData name="Al Brooks" userId="34fc579134f071c1" providerId="LiveId" clId="{00D70C37-6DF9-4988-A2C4-CFEE07181141}" dt="2021-02-04T22:44:48.281" v="1740" actId="21"/>
          <ac:spMkLst>
            <pc:docMk/>
            <pc:sldMk cId="125824599" sldId="6967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4T22:07:18.075" v="1521" actId="478"/>
          <ac:spMkLst>
            <pc:docMk/>
            <pc:sldMk cId="125824599" sldId="6967"/>
            <ac:spMk id="86" creationId="{B577D3AD-0D16-4204-A4FE-EAC947E343D6}"/>
          </ac:spMkLst>
        </pc:spChg>
        <pc:spChg chg="add del mod">
          <ac:chgData name="Al Brooks" userId="34fc579134f071c1" providerId="LiveId" clId="{00D70C37-6DF9-4988-A2C4-CFEE07181141}" dt="2021-02-04T22:07:20.103" v="1522" actId="478"/>
          <ac:spMkLst>
            <pc:docMk/>
            <pc:sldMk cId="125824599" sldId="6967"/>
            <ac:spMk id="87" creationId="{CFFC54C0-C5A9-4717-9F8E-CA85F054C5D9}"/>
          </ac:spMkLst>
        </pc:spChg>
      </pc:sldChg>
      <pc:sldChg chg="addSp modSp add del mod">
        <pc:chgData name="Al Brooks" userId="34fc579134f071c1" providerId="LiveId" clId="{00D70C37-6DF9-4988-A2C4-CFEE07181141}" dt="2021-02-09T19:38:01.320" v="7290" actId="47"/>
        <pc:sldMkLst>
          <pc:docMk/>
          <pc:sldMk cId="838874806" sldId="6967"/>
        </pc:sldMkLst>
        <pc:spChg chg="mod">
          <ac:chgData name="Al Brooks" userId="34fc579134f071c1" providerId="LiveId" clId="{00D70C37-6DF9-4988-A2C4-CFEE07181141}" dt="2021-02-08T21:55:13.938" v="5837" actId="113"/>
          <ac:spMkLst>
            <pc:docMk/>
            <pc:sldMk cId="838874806" sldId="6967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1:19:35.681" v="2288" actId="20577"/>
          <ac:spMkLst>
            <pc:docMk/>
            <pc:sldMk cId="838874806" sldId="6967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08T21:48:02.807" v="5549" actId="1076"/>
          <ac:spMkLst>
            <pc:docMk/>
            <pc:sldMk cId="838874806" sldId="6967"/>
            <ac:spMk id="107" creationId="{2EE8E1FD-6E53-4187-A9F9-8789345572E1}"/>
          </ac:spMkLst>
        </pc:spChg>
        <pc:spChg chg="add mod">
          <ac:chgData name="Al Brooks" userId="34fc579134f071c1" providerId="LiveId" clId="{00D70C37-6DF9-4988-A2C4-CFEE07181141}" dt="2021-02-08T21:48:08.184" v="5551" actId="1076"/>
          <ac:spMkLst>
            <pc:docMk/>
            <pc:sldMk cId="838874806" sldId="6967"/>
            <ac:spMk id="108" creationId="{AB033502-38A0-4038-AC00-F239E4611E9C}"/>
          </ac:spMkLst>
        </pc:spChg>
        <pc:spChg chg="add mod">
          <ac:chgData name="Al Brooks" userId="34fc579134f071c1" providerId="LiveId" clId="{00D70C37-6DF9-4988-A2C4-CFEE07181141}" dt="2021-02-08T21:48:11.282" v="5552" actId="1076"/>
          <ac:spMkLst>
            <pc:docMk/>
            <pc:sldMk cId="838874806" sldId="6967"/>
            <ac:spMk id="109" creationId="{E8B9E5C1-626A-49BB-A2E2-7F914ABCCC99}"/>
          </ac:spMkLst>
        </pc:spChg>
        <pc:spChg chg="add mod">
          <ac:chgData name="Al Brooks" userId="34fc579134f071c1" providerId="LiveId" clId="{00D70C37-6DF9-4988-A2C4-CFEE07181141}" dt="2021-02-08T21:49:00.530" v="5566" actId="1076"/>
          <ac:spMkLst>
            <pc:docMk/>
            <pc:sldMk cId="838874806" sldId="6967"/>
            <ac:spMk id="110" creationId="{136F4706-D48F-4BA7-BFD1-38666DC50B52}"/>
          </ac:spMkLst>
        </pc:spChg>
        <pc:spChg chg="add mod">
          <ac:chgData name="Al Brooks" userId="34fc579134f071c1" providerId="LiveId" clId="{00D70C37-6DF9-4988-A2C4-CFEE07181141}" dt="2021-02-08T21:49:03.076" v="5567" actId="1076"/>
          <ac:spMkLst>
            <pc:docMk/>
            <pc:sldMk cId="838874806" sldId="6967"/>
            <ac:spMk id="111" creationId="{B73297C7-2192-4DE1-BD09-10EB0A2C3BA7}"/>
          </ac:spMkLst>
        </pc:spChg>
        <pc:spChg chg="add mod">
          <ac:chgData name="Al Brooks" userId="34fc579134f071c1" providerId="LiveId" clId="{00D70C37-6DF9-4988-A2C4-CFEE07181141}" dt="2021-02-08T21:49:07.198" v="5569" actId="1076"/>
          <ac:spMkLst>
            <pc:docMk/>
            <pc:sldMk cId="838874806" sldId="6967"/>
            <ac:spMk id="112" creationId="{6FAAA5A0-E1CC-41C8-BE20-A82D98F0914C}"/>
          </ac:spMkLst>
        </pc:spChg>
        <pc:spChg chg="add mod">
          <ac:chgData name="Al Brooks" userId="34fc579134f071c1" providerId="LiveId" clId="{00D70C37-6DF9-4988-A2C4-CFEE07181141}" dt="2021-02-08T21:49:22.072" v="5574" actId="1076"/>
          <ac:spMkLst>
            <pc:docMk/>
            <pc:sldMk cId="838874806" sldId="6967"/>
            <ac:spMk id="113" creationId="{3E872837-AECF-4BCD-B1AB-A34B78A5F43A}"/>
          </ac:spMkLst>
        </pc:spChg>
        <pc:spChg chg="add mod">
          <ac:chgData name="Al Brooks" userId="34fc579134f071c1" providerId="LiveId" clId="{00D70C37-6DF9-4988-A2C4-CFEE07181141}" dt="2021-02-08T21:49:50.632" v="5583" actId="1076"/>
          <ac:spMkLst>
            <pc:docMk/>
            <pc:sldMk cId="838874806" sldId="6967"/>
            <ac:spMk id="114" creationId="{178AA50C-480F-498A-BB42-BC81C7CC1DFF}"/>
          </ac:spMkLst>
        </pc:spChg>
        <pc:spChg chg="add mod">
          <ac:chgData name="Al Brooks" userId="34fc579134f071c1" providerId="LiveId" clId="{00D70C37-6DF9-4988-A2C4-CFEE07181141}" dt="2021-02-08T21:50:03.618" v="5587" actId="1076"/>
          <ac:spMkLst>
            <pc:docMk/>
            <pc:sldMk cId="838874806" sldId="6967"/>
            <ac:spMk id="115" creationId="{BBE88BF9-79CF-4C77-AA11-009D777FA037}"/>
          </ac:spMkLst>
        </pc:spChg>
        <pc:spChg chg="add mod">
          <ac:chgData name="Al Brooks" userId="34fc579134f071c1" providerId="LiveId" clId="{00D70C37-6DF9-4988-A2C4-CFEE07181141}" dt="2021-02-08T21:50:10.545" v="5589" actId="1076"/>
          <ac:spMkLst>
            <pc:docMk/>
            <pc:sldMk cId="838874806" sldId="6967"/>
            <ac:spMk id="116" creationId="{BEA41E0C-61AE-4E52-BA8C-D9735D23BFAC}"/>
          </ac:spMkLst>
        </pc:spChg>
        <pc:spChg chg="add mod">
          <ac:chgData name="Al Brooks" userId="34fc579134f071c1" providerId="LiveId" clId="{00D70C37-6DF9-4988-A2C4-CFEE07181141}" dt="2021-02-08T21:50:13.945" v="5591" actId="1076"/>
          <ac:spMkLst>
            <pc:docMk/>
            <pc:sldMk cId="838874806" sldId="6967"/>
            <ac:spMk id="117" creationId="{CF329F8C-A6D2-47A0-9EA5-26F718C43BE4}"/>
          </ac:spMkLst>
        </pc:spChg>
        <pc:spChg chg="add mod">
          <ac:chgData name="Al Brooks" userId="34fc579134f071c1" providerId="LiveId" clId="{00D70C37-6DF9-4988-A2C4-CFEE07181141}" dt="2021-02-08T21:50:22.767" v="5593" actId="1076"/>
          <ac:spMkLst>
            <pc:docMk/>
            <pc:sldMk cId="838874806" sldId="6967"/>
            <ac:spMk id="118" creationId="{CE3C5C48-D645-43F8-BCF4-5512E9BBB3F9}"/>
          </ac:spMkLst>
        </pc:spChg>
        <pc:spChg chg="add mod">
          <ac:chgData name="Al Brooks" userId="34fc579134f071c1" providerId="LiveId" clId="{00D70C37-6DF9-4988-A2C4-CFEE07181141}" dt="2021-02-08T21:50:25.122" v="5594" actId="1076"/>
          <ac:spMkLst>
            <pc:docMk/>
            <pc:sldMk cId="838874806" sldId="6967"/>
            <ac:spMk id="119" creationId="{B712C7C5-6E13-464A-B055-BAC288AAD009}"/>
          </ac:spMkLst>
        </pc:spChg>
        <pc:spChg chg="add mod">
          <ac:chgData name="Al Brooks" userId="34fc579134f071c1" providerId="LiveId" clId="{00D70C37-6DF9-4988-A2C4-CFEE07181141}" dt="2021-02-08T21:50:27.259" v="5595" actId="1076"/>
          <ac:spMkLst>
            <pc:docMk/>
            <pc:sldMk cId="838874806" sldId="6967"/>
            <ac:spMk id="120" creationId="{9D968F86-0287-4791-82D2-A40019AE06E6}"/>
          </ac:spMkLst>
        </pc:spChg>
        <pc:spChg chg="add mod">
          <ac:chgData name="Al Brooks" userId="34fc579134f071c1" providerId="LiveId" clId="{00D70C37-6DF9-4988-A2C4-CFEE07181141}" dt="2021-02-08T21:50:35.421" v="5597" actId="1076"/>
          <ac:spMkLst>
            <pc:docMk/>
            <pc:sldMk cId="838874806" sldId="6967"/>
            <ac:spMk id="121" creationId="{B8F8DE8E-09D8-4525-A93C-8E3D2188F47F}"/>
          </ac:spMkLst>
        </pc:spChg>
        <pc:spChg chg="add mod">
          <ac:chgData name="Al Brooks" userId="34fc579134f071c1" providerId="LiveId" clId="{00D70C37-6DF9-4988-A2C4-CFEE07181141}" dt="2021-02-08T21:50:37.356" v="5598" actId="1076"/>
          <ac:spMkLst>
            <pc:docMk/>
            <pc:sldMk cId="838874806" sldId="6967"/>
            <ac:spMk id="122" creationId="{E8D83F9D-D8FF-45B5-8FC6-FE415FC24D50}"/>
          </ac:spMkLst>
        </pc:spChg>
        <pc:spChg chg="add mod">
          <ac:chgData name="Al Brooks" userId="34fc579134f071c1" providerId="LiveId" clId="{00D70C37-6DF9-4988-A2C4-CFEE07181141}" dt="2021-02-08T21:50:43.678" v="5600" actId="1076"/>
          <ac:spMkLst>
            <pc:docMk/>
            <pc:sldMk cId="838874806" sldId="6967"/>
            <ac:spMk id="123" creationId="{F1A7F7B4-069F-4AD4-ADBC-0AFCD9989711}"/>
          </ac:spMkLst>
        </pc:spChg>
        <pc:spChg chg="add mod">
          <ac:chgData name="Al Brooks" userId="34fc579134f071c1" providerId="LiveId" clId="{00D70C37-6DF9-4988-A2C4-CFEE07181141}" dt="2021-02-08T21:50:49.768" v="5603" actId="1076"/>
          <ac:spMkLst>
            <pc:docMk/>
            <pc:sldMk cId="838874806" sldId="6967"/>
            <ac:spMk id="124" creationId="{E091CAB2-BF22-4CCE-810D-42CF336CBC6D}"/>
          </ac:spMkLst>
        </pc:spChg>
        <pc:spChg chg="add mod">
          <ac:chgData name="Al Brooks" userId="34fc579134f071c1" providerId="LiveId" clId="{00D70C37-6DF9-4988-A2C4-CFEE07181141}" dt="2021-02-08T21:50:53.659" v="5604" actId="1076"/>
          <ac:spMkLst>
            <pc:docMk/>
            <pc:sldMk cId="838874806" sldId="6967"/>
            <ac:spMk id="125" creationId="{7D569613-D6C1-41A9-BE5B-A483E93A9107}"/>
          </ac:spMkLst>
        </pc:spChg>
        <pc:spChg chg="add mod">
          <ac:chgData name="Al Brooks" userId="34fc579134f071c1" providerId="LiveId" clId="{00D70C37-6DF9-4988-A2C4-CFEE07181141}" dt="2021-02-08T21:48:26.323" v="5557" actId="1076"/>
          <ac:spMkLst>
            <pc:docMk/>
            <pc:sldMk cId="838874806" sldId="6967"/>
            <ac:spMk id="126" creationId="{FD3859B2-09B1-49CD-BD6E-01E3CC32EF51}"/>
          </ac:spMkLst>
        </pc:spChg>
        <pc:spChg chg="add mod">
          <ac:chgData name="Al Brooks" userId="34fc579134f071c1" providerId="LiveId" clId="{00D70C37-6DF9-4988-A2C4-CFEE07181141}" dt="2021-02-08T21:48:28.370" v="5558" actId="1076"/>
          <ac:spMkLst>
            <pc:docMk/>
            <pc:sldMk cId="838874806" sldId="6967"/>
            <ac:spMk id="127" creationId="{9F1776C2-8671-40CE-A9B4-C7AA7C17DBF3}"/>
          </ac:spMkLst>
        </pc:spChg>
        <pc:spChg chg="add mod">
          <ac:chgData name="Al Brooks" userId="34fc579134f071c1" providerId="LiveId" clId="{00D70C37-6DF9-4988-A2C4-CFEE07181141}" dt="2021-02-08T21:47:17.904" v="5537" actId="571"/>
          <ac:spMkLst>
            <pc:docMk/>
            <pc:sldMk cId="838874806" sldId="6967"/>
            <ac:spMk id="128" creationId="{84A6C056-3135-4823-82A7-060871CE879D}"/>
          </ac:spMkLst>
        </pc:spChg>
        <pc:spChg chg="add mod">
          <ac:chgData name="Al Brooks" userId="34fc579134f071c1" providerId="LiveId" clId="{00D70C37-6DF9-4988-A2C4-CFEE07181141}" dt="2021-02-08T21:48:40.774" v="5560" actId="1076"/>
          <ac:spMkLst>
            <pc:docMk/>
            <pc:sldMk cId="838874806" sldId="6967"/>
            <ac:spMk id="129" creationId="{DBE0CF23-B5BC-4816-81E4-7EBE564AE8B1}"/>
          </ac:spMkLst>
        </pc:spChg>
        <pc:spChg chg="add mod">
          <ac:chgData name="Al Brooks" userId="34fc579134f071c1" providerId="LiveId" clId="{00D70C37-6DF9-4988-A2C4-CFEE07181141}" dt="2021-02-08T21:48:44.750" v="5561" actId="1076"/>
          <ac:spMkLst>
            <pc:docMk/>
            <pc:sldMk cId="838874806" sldId="6967"/>
            <ac:spMk id="130" creationId="{EC6E0599-FB0D-4A0F-8685-31A4D3D3B295}"/>
          </ac:spMkLst>
        </pc:spChg>
        <pc:spChg chg="add mod">
          <ac:chgData name="Al Brooks" userId="34fc579134f071c1" providerId="LiveId" clId="{00D70C37-6DF9-4988-A2C4-CFEE07181141}" dt="2021-02-08T21:48:56.812" v="5565" actId="1076"/>
          <ac:spMkLst>
            <pc:docMk/>
            <pc:sldMk cId="838874806" sldId="6967"/>
            <ac:spMk id="131" creationId="{3644355A-E431-41E2-82A3-26E7E33F424F}"/>
          </ac:spMkLst>
        </pc:spChg>
        <pc:spChg chg="add mod">
          <ac:chgData name="Al Brooks" userId="34fc579134f071c1" providerId="LiveId" clId="{00D70C37-6DF9-4988-A2C4-CFEE07181141}" dt="2021-02-08T21:49:24.714" v="5575" actId="1076"/>
          <ac:spMkLst>
            <pc:docMk/>
            <pc:sldMk cId="838874806" sldId="6967"/>
            <ac:spMk id="132" creationId="{C8338D28-4993-4729-8A3E-823DCCFFB5F2}"/>
          </ac:spMkLst>
        </pc:spChg>
        <pc:spChg chg="add mod">
          <ac:chgData name="Al Brooks" userId="34fc579134f071c1" providerId="LiveId" clId="{00D70C37-6DF9-4988-A2C4-CFEE07181141}" dt="2021-02-08T21:49:35.705" v="5578" actId="1076"/>
          <ac:spMkLst>
            <pc:docMk/>
            <pc:sldMk cId="838874806" sldId="6967"/>
            <ac:spMk id="133" creationId="{43E27749-1F40-465E-A9BC-682BC9CAFBD9}"/>
          </ac:spMkLst>
        </pc:spChg>
        <pc:spChg chg="add mod">
          <ac:chgData name="Al Brooks" userId="34fc579134f071c1" providerId="LiveId" clId="{00D70C37-6DF9-4988-A2C4-CFEE07181141}" dt="2021-02-08T21:50:05.727" v="5588" actId="1076"/>
          <ac:spMkLst>
            <pc:docMk/>
            <pc:sldMk cId="838874806" sldId="6967"/>
            <ac:spMk id="134" creationId="{FEF2E65F-9192-45DA-A654-9C9223F7FE86}"/>
          </ac:spMkLst>
        </pc:spChg>
        <pc:spChg chg="add mod">
          <ac:chgData name="Al Brooks" userId="34fc579134f071c1" providerId="LiveId" clId="{00D70C37-6DF9-4988-A2C4-CFEE07181141}" dt="2021-02-08T21:48:30.645" v="5559" actId="571"/>
          <ac:spMkLst>
            <pc:docMk/>
            <pc:sldMk cId="838874806" sldId="6967"/>
            <ac:spMk id="138" creationId="{4ECF9E67-DA33-4944-A1AA-7F5352B85DA1}"/>
          </ac:spMkLst>
        </pc:spChg>
        <pc:spChg chg="add mod">
          <ac:chgData name="Al Brooks" userId="34fc579134f071c1" providerId="LiveId" clId="{00D70C37-6DF9-4988-A2C4-CFEE07181141}" dt="2021-02-08T21:49:27.915" v="5576" actId="571"/>
          <ac:spMkLst>
            <pc:docMk/>
            <pc:sldMk cId="838874806" sldId="6967"/>
            <ac:spMk id="141" creationId="{9F2C2FCC-CF70-4B93-B7AB-593843D7EDC1}"/>
          </ac:spMkLst>
        </pc:spChg>
        <pc:spChg chg="add mod">
          <ac:chgData name="Al Brooks" userId="34fc579134f071c1" providerId="LiveId" clId="{00D70C37-6DF9-4988-A2C4-CFEE07181141}" dt="2021-02-08T21:50:19.502" v="5592" actId="571"/>
          <ac:spMkLst>
            <pc:docMk/>
            <pc:sldMk cId="838874806" sldId="6967"/>
            <ac:spMk id="145" creationId="{592041EC-A674-4CC1-955F-432F03FC7B2C}"/>
          </ac:spMkLst>
        </pc:spChg>
        <pc:spChg chg="add mod">
          <ac:chgData name="Al Brooks" userId="34fc579134f071c1" providerId="LiveId" clId="{00D70C37-6DF9-4988-A2C4-CFEE07181141}" dt="2021-02-08T21:51:19.802" v="5613" actId="207"/>
          <ac:spMkLst>
            <pc:docMk/>
            <pc:sldMk cId="838874806" sldId="6967"/>
            <ac:spMk id="147" creationId="{541D00C3-1C4C-4AD8-BC37-A763FC09D7F1}"/>
          </ac:spMkLst>
        </pc:spChg>
        <pc:spChg chg="add mod">
          <ac:chgData name="Al Brooks" userId="34fc579134f071c1" providerId="LiveId" clId="{00D70C37-6DF9-4988-A2C4-CFEE07181141}" dt="2021-02-08T21:51:34.808" v="5620" actId="108"/>
          <ac:spMkLst>
            <pc:docMk/>
            <pc:sldMk cId="838874806" sldId="6967"/>
            <ac:spMk id="148" creationId="{84B42303-1729-4D10-A144-02081FC01F9B}"/>
          </ac:spMkLst>
        </pc:spChg>
        <pc:spChg chg="add mod">
          <ac:chgData name="Al Brooks" userId="34fc579134f071c1" providerId="LiveId" clId="{00D70C37-6DF9-4988-A2C4-CFEE07181141}" dt="2021-02-08T21:51:39.471" v="5621" actId="571"/>
          <ac:spMkLst>
            <pc:docMk/>
            <pc:sldMk cId="838874806" sldId="6967"/>
            <ac:spMk id="149" creationId="{91DCEAD5-D669-4701-8668-531A8C7807B8}"/>
          </ac:spMkLst>
        </pc:spChg>
        <pc:spChg chg="add mod">
          <ac:chgData name="Al Brooks" userId="34fc579134f071c1" providerId="LiveId" clId="{00D70C37-6DF9-4988-A2C4-CFEE07181141}" dt="2021-02-08T21:51:49.291" v="5622" actId="571"/>
          <ac:spMkLst>
            <pc:docMk/>
            <pc:sldMk cId="838874806" sldId="6967"/>
            <ac:spMk id="150" creationId="{3D739564-EBCC-4FA2-9248-B62CDDD1F6AD}"/>
          </ac:spMkLst>
        </pc:spChg>
        <pc:spChg chg="add mod">
          <ac:chgData name="Al Brooks" userId="34fc579134f071c1" providerId="LiveId" clId="{00D70C37-6DF9-4988-A2C4-CFEE07181141}" dt="2021-02-08T21:52:23.807" v="5664" actId="1076"/>
          <ac:spMkLst>
            <pc:docMk/>
            <pc:sldMk cId="838874806" sldId="6967"/>
            <ac:spMk id="151" creationId="{85D3597C-0382-4048-9D0A-16F5BE5F8BC5}"/>
          </ac:spMkLst>
        </pc:spChg>
        <pc:spChg chg="add mod">
          <ac:chgData name="Al Brooks" userId="34fc579134f071c1" providerId="LiveId" clId="{00D70C37-6DF9-4988-A2C4-CFEE07181141}" dt="2021-02-08T21:52:50.802" v="5685" actId="108"/>
          <ac:spMkLst>
            <pc:docMk/>
            <pc:sldMk cId="838874806" sldId="6967"/>
            <ac:spMk id="152" creationId="{1466B720-7F9D-4597-967D-08FE96B570D3}"/>
          </ac:spMkLst>
        </pc:spChg>
        <pc:spChg chg="add mod">
          <ac:chgData name="Al Brooks" userId="34fc579134f071c1" providerId="LiveId" clId="{00D70C37-6DF9-4988-A2C4-CFEE07181141}" dt="2021-02-08T21:53:27.970" v="5736" actId="1076"/>
          <ac:spMkLst>
            <pc:docMk/>
            <pc:sldMk cId="838874806" sldId="6967"/>
            <ac:spMk id="154" creationId="{1F4A8E8C-4599-4E27-812E-88DD91699765}"/>
          </ac:spMkLst>
        </pc:spChg>
        <pc:spChg chg="add mod ord">
          <ac:chgData name="Al Brooks" userId="34fc579134f071c1" providerId="LiveId" clId="{00D70C37-6DF9-4988-A2C4-CFEE07181141}" dt="2021-02-08T23:40:46.658" v="5960" actId="167"/>
          <ac:spMkLst>
            <pc:docMk/>
            <pc:sldMk cId="838874806" sldId="6967"/>
            <ac:spMk id="155" creationId="{BA5EDAAB-3622-447F-9D8E-DA4EC9D4DC63}"/>
          </ac:spMkLst>
        </pc:spChg>
        <pc:spChg chg="add mod ord">
          <ac:chgData name="Al Brooks" userId="34fc579134f071c1" providerId="LiveId" clId="{00D70C37-6DF9-4988-A2C4-CFEE07181141}" dt="2021-02-08T23:40:46.658" v="5960" actId="167"/>
          <ac:spMkLst>
            <pc:docMk/>
            <pc:sldMk cId="838874806" sldId="6967"/>
            <ac:spMk id="156" creationId="{D79E4C72-1918-4CA1-BEF4-F8BB32E97644}"/>
          </ac:spMkLst>
        </pc:spChg>
        <pc:spChg chg="add mod">
          <ac:chgData name="Al Brooks" userId="34fc579134f071c1" providerId="LiveId" clId="{00D70C37-6DF9-4988-A2C4-CFEE07181141}" dt="2021-02-08T21:54:39.770" v="5798" actId="207"/>
          <ac:spMkLst>
            <pc:docMk/>
            <pc:sldMk cId="838874806" sldId="6967"/>
            <ac:spMk id="157" creationId="{51895E67-2142-4831-B2F8-D7A1F5022185}"/>
          </ac:spMkLst>
        </pc:spChg>
        <pc:picChg chg="add mod ord">
          <ac:chgData name="Al Brooks" userId="34fc579134f071c1" providerId="LiveId" clId="{00D70C37-6DF9-4988-A2C4-CFEE07181141}" dt="2021-02-08T23:40:50.072" v="5961" actId="167"/>
          <ac:picMkLst>
            <pc:docMk/>
            <pc:sldMk cId="838874806" sldId="6967"/>
            <ac:picMk id="4" creationId="{368F1FC4-6CEB-4267-AE07-F65A95687B8A}"/>
          </ac:picMkLst>
        </pc:picChg>
        <pc:cxnChg chg="add mod">
          <ac:chgData name="Al Brooks" userId="34fc579134f071c1" providerId="LiveId" clId="{00D70C37-6DF9-4988-A2C4-CFEE07181141}" dt="2021-02-08T21:47:53.799" v="5547" actId="14100"/>
          <ac:cxnSpMkLst>
            <pc:docMk/>
            <pc:sldMk cId="838874806" sldId="6967"/>
            <ac:cxnSpMk id="86" creationId="{37311FB5-1D4A-479A-A783-8F7023A4F253}"/>
          </ac:cxnSpMkLst>
        </pc:cxnChg>
        <pc:cxnChg chg="add mod">
          <ac:chgData name="Al Brooks" userId="34fc579134f071c1" providerId="LiveId" clId="{00D70C37-6DF9-4988-A2C4-CFEE07181141}" dt="2021-02-08T21:48:50.557" v="5563" actId="14100"/>
          <ac:cxnSpMkLst>
            <pc:docMk/>
            <pc:sldMk cId="838874806" sldId="6967"/>
            <ac:cxnSpMk id="88" creationId="{5E93A148-AA81-42B6-B630-3857EF675B77}"/>
          </ac:cxnSpMkLst>
        </pc:cxnChg>
        <pc:cxnChg chg="add mod">
          <ac:chgData name="Al Brooks" userId="34fc579134f071c1" providerId="LiveId" clId="{00D70C37-6DF9-4988-A2C4-CFEE07181141}" dt="2021-02-08T21:49:16.080" v="5572" actId="14100"/>
          <ac:cxnSpMkLst>
            <pc:docMk/>
            <pc:sldMk cId="838874806" sldId="6967"/>
            <ac:cxnSpMk id="90" creationId="{E9C0F643-B0E4-4D2C-A4F7-F584CA96D900}"/>
          </ac:cxnSpMkLst>
        </pc:cxnChg>
        <pc:cxnChg chg="add mod">
          <ac:chgData name="Al Brooks" userId="34fc579134f071c1" providerId="LiveId" clId="{00D70C37-6DF9-4988-A2C4-CFEE07181141}" dt="2021-02-08T21:49:41.763" v="5579" actId="14100"/>
          <ac:cxnSpMkLst>
            <pc:docMk/>
            <pc:sldMk cId="838874806" sldId="6967"/>
            <ac:cxnSpMk id="92" creationId="{EC4BA724-CBA3-47B3-8C86-D07BC2266A0B}"/>
          </ac:cxnSpMkLst>
        </pc:cxnChg>
        <pc:cxnChg chg="add mod">
          <ac:chgData name="Al Brooks" userId="34fc579134f071c1" providerId="LiveId" clId="{00D70C37-6DF9-4988-A2C4-CFEE07181141}" dt="2021-02-08T21:50:00.641" v="5586" actId="14100"/>
          <ac:cxnSpMkLst>
            <pc:docMk/>
            <pc:sldMk cId="838874806" sldId="6967"/>
            <ac:cxnSpMk id="94" creationId="{5CFC9B4A-CF2C-4D4A-B71C-5CB1F2675762}"/>
          </ac:cxnSpMkLst>
        </pc:cxnChg>
        <pc:cxnChg chg="add mod">
          <ac:chgData name="Al Brooks" userId="34fc579134f071c1" providerId="LiveId" clId="{00D70C37-6DF9-4988-A2C4-CFEE07181141}" dt="2021-02-08T21:50:41.161" v="5599" actId="14100"/>
          <ac:cxnSpMkLst>
            <pc:docMk/>
            <pc:sldMk cId="838874806" sldId="6967"/>
            <ac:cxnSpMk id="96" creationId="{D02C8F89-6BD3-45D4-A1F9-715BF229A355}"/>
          </ac:cxnSpMkLst>
        </pc:cxnChg>
        <pc:cxnChg chg="add mod">
          <ac:chgData name="Al Brooks" userId="34fc579134f071c1" providerId="LiveId" clId="{00D70C37-6DF9-4988-A2C4-CFEE07181141}" dt="2021-02-08T21:47:57.347" v="5548" actId="1076"/>
          <ac:cxnSpMkLst>
            <pc:docMk/>
            <pc:sldMk cId="838874806" sldId="6967"/>
            <ac:cxnSpMk id="98" creationId="{18BD716C-70EE-4221-9834-D6ECE5126774}"/>
          </ac:cxnSpMkLst>
        </pc:cxnChg>
        <pc:cxnChg chg="add mod">
          <ac:chgData name="Al Brooks" userId="34fc579134f071c1" providerId="LiveId" clId="{00D70C37-6DF9-4988-A2C4-CFEE07181141}" dt="2021-02-08T21:49:19.625" v="5573" actId="1076"/>
          <ac:cxnSpMkLst>
            <pc:docMk/>
            <pc:sldMk cId="838874806" sldId="6967"/>
            <ac:cxnSpMk id="100" creationId="{91D4D064-39B8-4BF1-93DA-0E80C0E7D657}"/>
          </ac:cxnSpMkLst>
        </pc:cxnChg>
        <pc:cxnChg chg="add mod">
          <ac:chgData name="Al Brooks" userId="34fc579134f071c1" providerId="LiveId" clId="{00D70C37-6DF9-4988-A2C4-CFEE07181141}" dt="2021-02-08T21:49:57.541" v="5585" actId="14100"/>
          <ac:cxnSpMkLst>
            <pc:docMk/>
            <pc:sldMk cId="838874806" sldId="6967"/>
            <ac:cxnSpMk id="102" creationId="{93B9BABD-2DBD-4F60-8BB1-4E5A988BCD00}"/>
          </ac:cxnSpMkLst>
        </pc:cxnChg>
        <pc:cxnChg chg="add mod">
          <ac:chgData name="Al Brooks" userId="34fc579134f071c1" providerId="LiveId" clId="{00D70C37-6DF9-4988-A2C4-CFEE07181141}" dt="2021-02-08T21:48:53.762" v="5564" actId="1076"/>
          <ac:cxnSpMkLst>
            <pc:docMk/>
            <pc:sldMk cId="838874806" sldId="6967"/>
            <ac:cxnSpMk id="103" creationId="{A61258FA-09D2-4F6F-B674-FC6734948117}"/>
          </ac:cxnSpMkLst>
        </pc:cxnChg>
        <pc:cxnChg chg="add mod">
          <ac:chgData name="Al Brooks" userId="34fc579134f071c1" providerId="LiveId" clId="{00D70C37-6DF9-4988-A2C4-CFEE07181141}" dt="2021-02-08T21:48:22.116" v="5556" actId="14100"/>
          <ac:cxnSpMkLst>
            <pc:docMk/>
            <pc:sldMk cId="838874806" sldId="6967"/>
            <ac:cxnSpMk id="105" creationId="{A2DE535A-015D-4643-882E-BC6F81251EF3}"/>
          </ac:cxnSpMkLst>
        </pc:cxnChg>
        <pc:cxnChg chg="add mod">
          <ac:chgData name="Al Brooks" userId="34fc579134f071c1" providerId="LiveId" clId="{00D70C37-6DF9-4988-A2C4-CFEE07181141}" dt="2021-02-08T21:53:04.385" v="5686" actId="571"/>
          <ac:cxnSpMkLst>
            <pc:docMk/>
            <pc:sldMk cId="838874806" sldId="6967"/>
            <ac:cxnSpMk id="153" creationId="{A34657D0-9603-4E26-B805-8592CF261AF4}"/>
          </ac:cxnSpMkLst>
        </pc:cxnChg>
      </pc:sldChg>
      <pc:sldChg chg="del">
        <pc:chgData name="Al Brooks" userId="34fc579134f071c1" providerId="LiveId" clId="{00D70C37-6DF9-4988-A2C4-CFEE07181141}" dt="2021-02-04T20:27:26.470" v="0" actId="47"/>
        <pc:sldMkLst>
          <pc:docMk/>
          <pc:sldMk cId="3004987541" sldId="6967"/>
        </pc:sldMkLst>
      </pc:sldChg>
      <pc:sldChg chg="addSp delSp modSp add del mod modClrScheme chgLayout">
        <pc:chgData name="Al Brooks" userId="34fc579134f071c1" providerId="LiveId" clId="{00D70C37-6DF9-4988-A2C4-CFEE07181141}" dt="2021-02-08T19:54:23.754" v="5118" actId="47"/>
        <pc:sldMkLst>
          <pc:docMk/>
          <pc:sldMk cId="1254554591" sldId="6968"/>
        </pc:sldMkLst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05T21:37:57.111" v="2666" actId="700"/>
          <ac:spMkLst>
            <pc:docMk/>
            <pc:sldMk cId="1254554591" sldId="6968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1:38:45.960" v="2711" actId="1076"/>
          <ac:spMkLst>
            <pc:docMk/>
            <pc:sldMk cId="1254554591" sldId="6968"/>
            <ac:spMk id="21" creationId="{D800B438-E78B-4C04-8812-E548DC25F1FB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2" creationId="{E4877EA9-9EA0-4C5E-B2B2-954795CAB3A3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3" creationId="{EDB40EEF-3D94-42A0-9EA4-5C5E2C38B5A3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4" creationId="{ED0B2020-C9FB-40F6-BD9F-B8C2BDF1F008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5" creationId="{4FABD84E-F722-45A6-B294-A3D02487492B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6" creationId="{44509155-9974-4EDF-A538-85E1DCBC6081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7" creationId="{430DC28A-6BAF-45B3-BFAA-746811AA5101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8" creationId="{7ECD9586-3965-4664-BF68-1D56F4BCB73B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19" creationId="{FBA5723E-4B41-4B1B-9FA5-F426396C7F66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0" creationId="{2B0B6B15-8033-42A3-B46C-C319DE53CF99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1" creationId="{FEFDEB4D-2CDF-43E8-886E-3CE9CFAB0364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2" creationId="{CE83B841-F3AB-4B4B-8DF5-6827FFB96786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3" creationId="{85E202A9-ACEC-46BC-AA12-1E0120B09CBE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4" creationId="{E2E23B38-9D68-4C5E-AEBB-05CD587D2FE7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5" creationId="{E7D289E4-169A-4806-B044-60CA8E40D28A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6" creationId="{414C2F6E-6119-4761-BA34-2D7F0659B153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7" creationId="{6DB2BDAD-6630-457A-897B-105CB38827B9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8" creationId="{057203CE-FF01-4971-81A2-1BBD86AA162D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29" creationId="{842E489D-9AAF-451C-88EE-CA199583C233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30" creationId="{EE5A440B-B795-43D6-9438-E1C33FCD9EB9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31" creationId="{723D6750-7C5D-49AA-AC40-B71694B52929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32" creationId="{795C9638-0869-4DBA-A17C-03FEDD7949DC}"/>
          </ac:spMkLst>
        </pc:spChg>
        <pc:spChg chg="add mod">
          <ac:chgData name="Al Brooks" userId="34fc579134f071c1" providerId="LiveId" clId="{00D70C37-6DF9-4988-A2C4-CFEE07181141}" dt="2021-02-05T21:39:04.453" v="2714"/>
          <ac:spMkLst>
            <pc:docMk/>
            <pc:sldMk cId="1254554591" sldId="6968"/>
            <ac:spMk id="134" creationId="{4C16469A-D52C-459A-B368-901024CA9796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2" creationId="{5B46C871-6C68-431F-AB60-E199171D5C90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3" creationId="{E06AAB87-D34F-4769-9F09-34707DDAB964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4" creationId="{466292BB-CBFA-41B7-A88C-7DA7A1E2B773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5" creationId="{3AC4FAC8-D288-4DF2-B878-65FDF919D377}"/>
          </ac:spMkLst>
        </pc:spChg>
        <pc:spChg chg="del mod">
          <ac:chgData name="Al Brooks" userId="34fc579134f071c1" providerId="LiveId" clId="{00D70C37-6DF9-4988-A2C4-CFEE07181141}" dt="2021-02-05T21:38:41.771" v="2709" actId="478"/>
          <ac:spMkLst>
            <pc:docMk/>
            <pc:sldMk cId="1254554591" sldId="6968"/>
            <ac:spMk id="146" creationId="{77FC9246-AFE4-45F1-B74E-C4833B933904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7" creationId="{0AB532D8-E032-41D6-9911-19499D60B1D8}"/>
          </ac:spMkLst>
        </pc:spChg>
        <pc:spChg chg="del mod">
          <ac:chgData name="Al Brooks" userId="34fc579134f071c1" providerId="LiveId" clId="{00D70C37-6DF9-4988-A2C4-CFEE07181141}" dt="2021-02-05T21:38:39.956" v="2707" actId="478"/>
          <ac:spMkLst>
            <pc:docMk/>
            <pc:sldMk cId="1254554591" sldId="6968"/>
            <ac:spMk id="148" creationId="{79580DCA-FAB8-4532-87F4-BA51AE51962E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21:38:55.495" v="2713" actId="478"/>
          <ac:spMkLst>
            <pc:docMk/>
            <pc:sldMk cId="1254554591" sldId="6968"/>
            <ac:spMk id="232" creationId="{819AFA96-EEDE-4161-BAAB-3CEFDF1596C7}"/>
          </ac:spMkLst>
        </pc:spChg>
        <pc:picChg chg="del mod modCrop">
          <ac:chgData name="Al Brooks" userId="34fc579134f071c1" providerId="LiveId" clId="{00D70C37-6DF9-4988-A2C4-CFEE07181141}" dt="2021-02-05T21:38:35.582" v="2706" actId="21"/>
          <ac:picMkLst>
            <pc:docMk/>
            <pc:sldMk cId="1254554591" sldId="6968"/>
            <ac:picMk id="4" creationId="{12CF3D83-BC4E-4C88-A475-D1C6C45A04F0}"/>
          </ac:picMkLst>
        </pc:picChg>
        <pc:picChg chg="add mod ord">
          <ac:chgData name="Al Brooks" userId="34fc579134f071c1" providerId="LiveId" clId="{00D70C37-6DF9-4988-A2C4-CFEE07181141}" dt="2021-02-05T22:06:43.305" v="3275" actId="167"/>
          <ac:picMkLst>
            <pc:docMk/>
            <pc:sldMk cId="1254554591" sldId="6968"/>
            <ac:picMk id="133" creationId="{E6430952-A315-496C-8CED-9108506AA0D7}"/>
          </ac:picMkLst>
        </pc:pic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84" creationId="{56D49874-88C1-41E9-B02A-C89471A975AA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86" creationId="{40325209-5B12-4D05-9C21-28AB21CAB69C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88" creationId="{749701EF-4ACF-433C-A3E2-DE0C6A26C333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90" creationId="{BB660B7D-5F7F-45FC-80B2-6FA54E9045F4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92" creationId="{F62E6F34-69CF-4966-9F42-C72A3B7816DD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94" creationId="{75C18456-E2E6-4E3A-9557-75E7A73161AC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96" creationId="{7A8CDB37-95D1-4E44-B643-BDBCE261B253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98" creationId="{13A79291-187E-463D-B6B7-D0BB62438596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00" creationId="{60CE4F6B-CCFC-43B9-AD25-7EAC09D09528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02" creationId="{73AA27EB-DC4B-4920-89F4-A190CDE44985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04" creationId="{DCA7A0BA-0773-48A3-9DEC-4639FFD6B1EB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06" creationId="{55CB6551-B3E0-466C-8614-CED4A9AC7E11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08" creationId="{2A252C97-F165-4641-B6CD-50606EE578D6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10" creationId="{51B13827-D9E4-42B5-997B-5A696169E9C4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49" creationId="{C11273A9-01C4-453B-ADA3-38481F752734}"/>
          </ac:cxnSpMkLst>
        </pc:cxnChg>
        <pc:cxnChg chg="del mod">
          <ac:chgData name="Al Brooks" userId="34fc579134f071c1" providerId="LiveId" clId="{00D70C37-6DF9-4988-A2C4-CFEE07181141}" dt="2021-02-05T21:38:39.956" v="2707" actId="478"/>
          <ac:cxnSpMkLst>
            <pc:docMk/>
            <pc:sldMk cId="1254554591" sldId="6968"/>
            <ac:cxnSpMk id="150" creationId="{74071D6B-97FA-4E28-9BA0-67D9529C257B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21:38:55.495" v="2713" actId="478"/>
          <ac:cxnSpMkLst>
            <pc:docMk/>
            <pc:sldMk cId="1254554591" sldId="696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05T00:22:19.640" v="2185" actId="2696"/>
        <pc:sldMkLst>
          <pc:docMk/>
          <pc:sldMk cId="1318982574" sldId="6968"/>
        </pc:sldMkLst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4T22:45:44.136" v="1745" actId="20577"/>
          <ac:spMkLst>
            <pc:docMk/>
            <pc:sldMk cId="1318982574" sldId="6968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4T23:15:16.552" v="1842" actId="167"/>
          <ac:spMkLst>
            <pc:docMk/>
            <pc:sldMk cId="1318982574" sldId="6968"/>
            <ac:spMk id="21" creationId="{D800B438-E78B-4C04-8812-E548DC25F1FB}"/>
          </ac:spMkLst>
        </pc:spChg>
        <pc:spChg chg="del">
          <ac:chgData name="Al Brooks" userId="34fc579134f071c1" providerId="LiveId" clId="{00D70C37-6DF9-4988-A2C4-CFEE07181141}" dt="2021-02-04T20:36:48.946" v="715" actId="478"/>
          <ac:spMkLst>
            <pc:docMk/>
            <pc:sldMk cId="1318982574" sldId="6968"/>
            <ac:spMk id="86" creationId="{B577D3AD-0D16-4204-A4FE-EAC947E343D6}"/>
          </ac:spMkLst>
        </pc:spChg>
        <pc:spChg chg="mod">
          <ac:chgData name="Al Brooks" userId="34fc579134f071c1" providerId="LiveId" clId="{00D70C37-6DF9-4988-A2C4-CFEE07181141}" dt="2021-02-04T22:46:48.396" v="1819" actId="108"/>
          <ac:spMkLst>
            <pc:docMk/>
            <pc:sldMk cId="1318982574" sldId="6968"/>
            <ac:spMk id="87" creationId="{CFFC54C0-C5A9-4717-9F8E-CA85F054C5D9}"/>
          </ac:spMkLst>
        </pc:spChg>
        <pc:spChg chg="add mod">
          <ac:chgData name="Al Brooks" userId="34fc579134f071c1" providerId="LiveId" clId="{00D70C37-6DF9-4988-A2C4-CFEE07181141}" dt="2021-02-04T22:45:35.289" v="1743"/>
          <ac:spMkLst>
            <pc:docMk/>
            <pc:sldMk cId="1318982574" sldId="6968"/>
            <ac:spMk id="88" creationId="{7D82F2C0-4F12-42B7-8A04-5036E90E3597}"/>
          </ac:spMkLst>
        </pc:spChg>
        <pc:spChg chg="add mod">
          <ac:chgData name="Al Brooks" userId="34fc579134f071c1" providerId="LiveId" clId="{00D70C37-6DF9-4988-A2C4-CFEE07181141}" dt="2021-02-05T00:22:01.888" v="2172" actId="20577"/>
          <ac:spMkLst>
            <pc:docMk/>
            <pc:sldMk cId="1318982574" sldId="6968"/>
            <ac:spMk id="89" creationId="{D37BF9E7-D5C3-4BD9-9388-338BD458B971}"/>
          </ac:spMkLst>
        </pc:spChg>
        <pc:spChg chg="add mod">
          <ac:chgData name="Al Brooks" userId="34fc579134f071c1" providerId="LiveId" clId="{00D70C37-6DF9-4988-A2C4-CFEE07181141}" dt="2021-02-05T00:21:21.865" v="2145" actId="108"/>
          <ac:spMkLst>
            <pc:docMk/>
            <pc:sldMk cId="1318982574" sldId="6968"/>
            <ac:spMk id="91" creationId="{E8084AD7-555B-413D-92FD-29E2AE6B0089}"/>
          </ac:spMkLst>
        </pc:spChg>
        <pc:spChg chg="add mod">
          <ac:chgData name="Al Brooks" userId="34fc579134f071c1" providerId="LiveId" clId="{00D70C37-6DF9-4988-A2C4-CFEE07181141}" dt="2021-02-05T00:21:14.390" v="2143" actId="108"/>
          <ac:spMkLst>
            <pc:docMk/>
            <pc:sldMk cId="1318982574" sldId="6968"/>
            <ac:spMk id="92" creationId="{E75C98CB-183A-4B50-8A3C-614A9A3BC8A8}"/>
          </ac:spMkLst>
        </pc:spChg>
        <pc:spChg chg="add mod">
          <ac:chgData name="Al Brooks" userId="34fc579134f071c1" providerId="LiveId" clId="{00D70C37-6DF9-4988-A2C4-CFEE07181141}" dt="2021-02-05T00:21:18.269" v="2144" actId="108"/>
          <ac:spMkLst>
            <pc:docMk/>
            <pc:sldMk cId="1318982574" sldId="6968"/>
            <ac:spMk id="93" creationId="{B11934DE-1496-46D8-857F-63220B49CDA2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4T23:17:20.598" v="1852" actId="478"/>
          <ac:spMkLst>
            <pc:docMk/>
            <pc:sldMk cId="1318982574" sldId="6968"/>
            <ac:spMk id="232" creationId="{819AFA96-EEDE-4161-BAAB-3CEFDF1596C7}"/>
          </ac:spMkLst>
        </pc:spChg>
        <pc:picChg chg="add mod ord">
          <ac:chgData name="Al Brooks" userId="34fc579134f071c1" providerId="LiveId" clId="{00D70C37-6DF9-4988-A2C4-CFEE07181141}" dt="2021-02-04T22:47:03.057" v="1823" actId="1076"/>
          <ac:picMkLst>
            <pc:docMk/>
            <pc:sldMk cId="1318982574" sldId="6968"/>
            <ac:picMk id="86" creationId="{3736EF6A-2947-4D6E-A4A0-BF8C2B05228D}"/>
          </ac:picMkLst>
        </pc:pic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81" creationId="{06861964-D619-434D-8DBF-C450750C1810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83" creationId="{8FB866C4-FBDB-4FE6-A147-726426E12B8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84" creationId="{148E4E3B-11D3-45E6-921C-28A4CB1C0BB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85" creationId="{E54A4FFB-2897-4AAB-B848-BA1BDABB886D}"/>
          </ac:cxnSpMkLst>
        </pc:cxnChg>
        <pc:cxnChg chg="add mod">
          <ac:chgData name="Al Brooks" userId="34fc579134f071c1" providerId="LiveId" clId="{00D70C37-6DF9-4988-A2C4-CFEE07181141}" dt="2021-02-04T22:47:21.131" v="1828" actId="1076"/>
          <ac:cxnSpMkLst>
            <pc:docMk/>
            <pc:sldMk cId="1318982574" sldId="6968"/>
            <ac:cxnSpMk id="90" creationId="{C0970B7C-984E-4E3F-8904-D4977192ABD7}"/>
          </ac:cxnSpMkLst>
        </pc:cxnChg>
        <pc:cxnChg chg="add del mod">
          <ac:chgData name="Al Brooks" userId="34fc579134f071c1" providerId="LiveId" clId="{00D70C37-6DF9-4988-A2C4-CFEE07181141}" dt="2021-02-04T23:15:06.911" v="1839" actId="478"/>
          <ac:cxnSpMkLst>
            <pc:docMk/>
            <pc:sldMk cId="1318982574" sldId="6968"/>
            <ac:cxnSpMk id="94" creationId="{808C9743-2945-47D2-BE3B-A599596A097F}"/>
          </ac:cxnSpMkLst>
        </pc:cxnChg>
        <pc:cxnChg chg="add del mod">
          <ac:chgData name="Al Brooks" userId="34fc579134f071c1" providerId="LiveId" clId="{00D70C37-6DF9-4988-A2C4-CFEE07181141}" dt="2021-02-04T23:15:07.889" v="1840" actId="478"/>
          <ac:cxnSpMkLst>
            <pc:docMk/>
            <pc:sldMk cId="1318982574" sldId="6968"/>
            <ac:cxnSpMk id="95" creationId="{3EEF4375-0A76-46F0-851F-EEE08A2B5677}"/>
          </ac:cxnSpMkLst>
        </pc:cxnChg>
        <pc:cxnChg chg="add mod">
          <ac:chgData name="Al Brooks" userId="34fc579134f071c1" providerId="LiveId" clId="{00D70C37-6DF9-4988-A2C4-CFEE07181141}" dt="2021-02-05T00:21:07.403" v="2141" actId="14100"/>
          <ac:cxnSpMkLst>
            <pc:docMk/>
            <pc:sldMk cId="1318982574" sldId="6968"/>
            <ac:cxnSpMk id="96" creationId="{58772B37-6F0B-4704-8B65-8A2F96BB02EA}"/>
          </ac:cxnSpMkLst>
        </pc:cxnChg>
        <pc:cxnChg chg="add mod">
          <ac:chgData name="Al Brooks" userId="34fc579134f071c1" providerId="LiveId" clId="{00D70C37-6DF9-4988-A2C4-CFEE07181141}" dt="2021-02-05T00:21:10.092" v="2142" actId="571"/>
          <ac:cxnSpMkLst>
            <pc:docMk/>
            <pc:sldMk cId="1318982574" sldId="6968"/>
            <ac:cxnSpMk id="97" creationId="{F809AC07-0E52-4150-9ADF-526524E6C892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4T23:17:20.598" v="1852" actId="478"/>
          <ac:cxnSpMkLst>
            <pc:docMk/>
            <pc:sldMk cId="1318982574" sldId="6968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00D70C37-6DF9-4988-A2C4-CFEE07181141}" dt="2021-02-10T16:57:30.793" v="8612" actId="47"/>
        <pc:sldMkLst>
          <pc:docMk/>
          <pc:sldMk cId="3713240924" sldId="6968"/>
        </pc:sldMkLst>
        <pc:spChg chg="mod">
          <ac:chgData name="Al Brooks" userId="34fc579134f071c1" providerId="LiveId" clId="{00D70C37-6DF9-4988-A2C4-CFEE07181141}" dt="2021-02-09T19:38:49.962" v="7364" actId="20577"/>
          <ac:spMkLst>
            <pc:docMk/>
            <pc:sldMk cId="3713240924" sldId="6968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8T19:54:28.842" v="5121" actId="20577"/>
          <ac:spMkLst>
            <pc:docMk/>
            <pc:sldMk cId="3713240924" sldId="6968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09T21:39:46.353" v="7548" actId="1076"/>
          <ac:spMkLst>
            <pc:docMk/>
            <pc:sldMk cId="3713240924" sldId="6968"/>
            <ac:spMk id="108" creationId="{FCD66986-9ADF-4927-8CB7-044295445448}"/>
          </ac:spMkLst>
        </pc:spChg>
        <pc:spChg chg="add mod">
          <ac:chgData name="Al Brooks" userId="34fc579134f071c1" providerId="LiveId" clId="{00D70C37-6DF9-4988-A2C4-CFEE07181141}" dt="2021-02-09T21:39:52.963" v="7549" actId="1076"/>
          <ac:spMkLst>
            <pc:docMk/>
            <pc:sldMk cId="3713240924" sldId="6968"/>
            <ac:spMk id="109" creationId="{8EE4971E-F4BE-4C4E-AED1-52CFDAED32B3}"/>
          </ac:spMkLst>
        </pc:spChg>
        <pc:spChg chg="add mod">
          <ac:chgData name="Al Brooks" userId="34fc579134f071c1" providerId="LiveId" clId="{00D70C37-6DF9-4988-A2C4-CFEE07181141}" dt="2021-02-09T21:40:41.028" v="7564" actId="1076"/>
          <ac:spMkLst>
            <pc:docMk/>
            <pc:sldMk cId="3713240924" sldId="6968"/>
            <ac:spMk id="110" creationId="{F9A27CE2-2ADA-497B-A268-C6A2DA0C393E}"/>
          </ac:spMkLst>
        </pc:spChg>
        <pc:spChg chg="add mod">
          <ac:chgData name="Al Brooks" userId="34fc579134f071c1" providerId="LiveId" clId="{00D70C37-6DF9-4988-A2C4-CFEE07181141}" dt="2021-02-09T21:40:43.078" v="7565" actId="1076"/>
          <ac:spMkLst>
            <pc:docMk/>
            <pc:sldMk cId="3713240924" sldId="6968"/>
            <ac:spMk id="111" creationId="{1C7612D3-D74E-429F-B644-F153D16B8585}"/>
          </ac:spMkLst>
        </pc:spChg>
        <pc:spChg chg="add mod">
          <ac:chgData name="Al Brooks" userId="34fc579134f071c1" providerId="LiveId" clId="{00D70C37-6DF9-4988-A2C4-CFEE07181141}" dt="2021-02-09T21:40:54.300" v="7568" actId="1076"/>
          <ac:spMkLst>
            <pc:docMk/>
            <pc:sldMk cId="3713240924" sldId="6968"/>
            <ac:spMk id="112" creationId="{A03A9F21-7AF1-41D0-9654-54D268311A56}"/>
          </ac:spMkLst>
        </pc:spChg>
        <pc:spChg chg="add mod">
          <ac:chgData name="Al Brooks" userId="34fc579134f071c1" providerId="LiveId" clId="{00D70C37-6DF9-4988-A2C4-CFEE07181141}" dt="2021-02-09T21:40:56.516" v="7569" actId="1076"/>
          <ac:spMkLst>
            <pc:docMk/>
            <pc:sldMk cId="3713240924" sldId="6968"/>
            <ac:spMk id="113" creationId="{299C55BF-8593-4B78-A64D-052A59342184}"/>
          </ac:spMkLst>
        </pc:spChg>
        <pc:spChg chg="add mod">
          <ac:chgData name="Al Brooks" userId="34fc579134f071c1" providerId="LiveId" clId="{00D70C37-6DF9-4988-A2C4-CFEE07181141}" dt="2021-02-09T21:40:59.133" v="7570" actId="1076"/>
          <ac:spMkLst>
            <pc:docMk/>
            <pc:sldMk cId="3713240924" sldId="6968"/>
            <ac:spMk id="114" creationId="{23FC9BDF-F114-434A-9692-E8D28592D5D9}"/>
          </ac:spMkLst>
        </pc:spChg>
        <pc:spChg chg="add mod">
          <ac:chgData name="Al Brooks" userId="34fc579134f071c1" providerId="LiveId" clId="{00D70C37-6DF9-4988-A2C4-CFEE07181141}" dt="2021-02-09T21:38:44.324" v="7529" actId="571"/>
          <ac:spMkLst>
            <pc:docMk/>
            <pc:sldMk cId="3713240924" sldId="6968"/>
            <ac:spMk id="115" creationId="{2A89B2D9-5D8A-4922-A9C1-5CCCACF96E66}"/>
          </ac:spMkLst>
        </pc:spChg>
        <pc:spChg chg="add mod">
          <ac:chgData name="Al Brooks" userId="34fc579134f071c1" providerId="LiveId" clId="{00D70C37-6DF9-4988-A2C4-CFEE07181141}" dt="2021-02-09T21:41:15.743" v="7574" actId="1076"/>
          <ac:spMkLst>
            <pc:docMk/>
            <pc:sldMk cId="3713240924" sldId="6968"/>
            <ac:spMk id="116" creationId="{02C60EA1-13EE-4CC2-B236-9AEFA487800A}"/>
          </ac:spMkLst>
        </pc:spChg>
        <pc:spChg chg="add mod">
          <ac:chgData name="Al Brooks" userId="34fc579134f071c1" providerId="LiveId" clId="{00D70C37-6DF9-4988-A2C4-CFEE07181141}" dt="2021-02-09T21:41:37.573" v="7580" actId="1076"/>
          <ac:spMkLst>
            <pc:docMk/>
            <pc:sldMk cId="3713240924" sldId="6968"/>
            <ac:spMk id="117" creationId="{A5962477-40DF-408B-8D87-1BE303FF76BD}"/>
          </ac:spMkLst>
        </pc:spChg>
        <pc:spChg chg="add mod">
          <ac:chgData name="Al Brooks" userId="34fc579134f071c1" providerId="LiveId" clId="{00D70C37-6DF9-4988-A2C4-CFEE07181141}" dt="2021-02-09T21:41:42.776" v="7581" actId="1076"/>
          <ac:spMkLst>
            <pc:docMk/>
            <pc:sldMk cId="3713240924" sldId="6968"/>
            <ac:spMk id="118" creationId="{6A4D9869-FD83-4B59-9D73-7450558D5A11}"/>
          </ac:spMkLst>
        </pc:spChg>
        <pc:spChg chg="add mod">
          <ac:chgData name="Al Brooks" userId="34fc579134f071c1" providerId="LiveId" clId="{00D70C37-6DF9-4988-A2C4-CFEE07181141}" dt="2021-02-09T21:41:50.299" v="7583" actId="1076"/>
          <ac:spMkLst>
            <pc:docMk/>
            <pc:sldMk cId="3713240924" sldId="6968"/>
            <ac:spMk id="119" creationId="{3B626BA6-AFB4-4E4D-B2A9-F7F9C571FB44}"/>
          </ac:spMkLst>
        </pc:spChg>
        <pc:spChg chg="add mod">
          <ac:chgData name="Al Brooks" userId="34fc579134f071c1" providerId="LiveId" clId="{00D70C37-6DF9-4988-A2C4-CFEE07181141}" dt="2021-02-09T21:41:57.664" v="7584" actId="1076"/>
          <ac:spMkLst>
            <pc:docMk/>
            <pc:sldMk cId="3713240924" sldId="6968"/>
            <ac:spMk id="120" creationId="{13B6C276-25C5-44D1-9B50-EFEF1D27A8ED}"/>
          </ac:spMkLst>
        </pc:spChg>
        <pc:spChg chg="add mod">
          <ac:chgData name="Al Brooks" userId="34fc579134f071c1" providerId="LiveId" clId="{00D70C37-6DF9-4988-A2C4-CFEE07181141}" dt="2021-02-09T21:42:26.573" v="7590" actId="1076"/>
          <ac:spMkLst>
            <pc:docMk/>
            <pc:sldMk cId="3713240924" sldId="6968"/>
            <ac:spMk id="121" creationId="{7319EB6A-7A43-40C9-BA2D-7A4E26E3D616}"/>
          </ac:spMkLst>
        </pc:spChg>
        <pc:spChg chg="add mod">
          <ac:chgData name="Al Brooks" userId="34fc579134f071c1" providerId="LiveId" clId="{00D70C37-6DF9-4988-A2C4-CFEE07181141}" dt="2021-02-09T21:42:41.026" v="7594" actId="1076"/>
          <ac:spMkLst>
            <pc:docMk/>
            <pc:sldMk cId="3713240924" sldId="6968"/>
            <ac:spMk id="122" creationId="{4672791A-A192-4C38-BEAF-7E5519AC4EA3}"/>
          </ac:spMkLst>
        </pc:spChg>
        <pc:spChg chg="add mod">
          <ac:chgData name="Al Brooks" userId="34fc579134f071c1" providerId="LiveId" clId="{00D70C37-6DF9-4988-A2C4-CFEE07181141}" dt="2021-02-09T21:40:10.512" v="7554" actId="1076"/>
          <ac:spMkLst>
            <pc:docMk/>
            <pc:sldMk cId="3713240924" sldId="6968"/>
            <ac:spMk id="123" creationId="{4085E502-B9C3-4789-8683-ADF4ABCAE4D8}"/>
          </ac:spMkLst>
        </pc:spChg>
        <pc:spChg chg="add mod">
          <ac:chgData name="Al Brooks" userId="34fc579134f071c1" providerId="LiveId" clId="{00D70C37-6DF9-4988-A2C4-CFEE07181141}" dt="2021-02-09T21:40:12.624" v="7555" actId="1076"/>
          <ac:spMkLst>
            <pc:docMk/>
            <pc:sldMk cId="3713240924" sldId="6968"/>
            <ac:spMk id="124" creationId="{8BDA0A16-A3C1-4EE6-829A-D8E8EDBFA3BD}"/>
          </ac:spMkLst>
        </pc:spChg>
        <pc:spChg chg="add mod">
          <ac:chgData name="Al Brooks" userId="34fc579134f071c1" providerId="LiveId" clId="{00D70C37-6DF9-4988-A2C4-CFEE07181141}" dt="2021-02-09T21:40:16.122" v="7556" actId="1076"/>
          <ac:spMkLst>
            <pc:docMk/>
            <pc:sldMk cId="3713240924" sldId="6968"/>
            <ac:spMk id="125" creationId="{151E4A70-CD5C-4D66-A0E9-AE951C9A6C44}"/>
          </ac:spMkLst>
        </pc:spChg>
        <pc:spChg chg="add mod">
          <ac:chgData name="Al Brooks" userId="34fc579134f071c1" providerId="LiveId" clId="{00D70C37-6DF9-4988-A2C4-CFEE07181141}" dt="2021-02-09T21:40:32.288" v="7561" actId="1076"/>
          <ac:spMkLst>
            <pc:docMk/>
            <pc:sldMk cId="3713240924" sldId="6968"/>
            <ac:spMk id="126" creationId="{26CDAAE9-E634-4891-A556-BB573D966212}"/>
          </ac:spMkLst>
        </pc:spChg>
        <pc:spChg chg="add mod">
          <ac:chgData name="Al Brooks" userId="34fc579134f071c1" providerId="LiveId" clId="{00D70C37-6DF9-4988-A2C4-CFEE07181141}" dt="2021-02-09T21:40:36.061" v="7562" actId="1076"/>
          <ac:spMkLst>
            <pc:docMk/>
            <pc:sldMk cId="3713240924" sldId="6968"/>
            <ac:spMk id="127" creationId="{D86F2964-7520-4BC6-A0BF-B88DE2140E18}"/>
          </ac:spMkLst>
        </pc:spChg>
        <pc:spChg chg="add mod">
          <ac:chgData name="Al Brooks" userId="34fc579134f071c1" providerId="LiveId" clId="{00D70C37-6DF9-4988-A2C4-CFEE07181141}" dt="2021-02-09T21:41:29.910" v="7578" actId="1076"/>
          <ac:spMkLst>
            <pc:docMk/>
            <pc:sldMk cId="3713240924" sldId="6968"/>
            <ac:spMk id="128" creationId="{C787E14F-7EDF-48F4-B74F-F199467863DF}"/>
          </ac:spMkLst>
        </pc:spChg>
        <pc:spChg chg="add mod">
          <ac:chgData name="Al Brooks" userId="34fc579134f071c1" providerId="LiveId" clId="{00D70C37-6DF9-4988-A2C4-CFEE07181141}" dt="2021-02-09T21:41:17.536" v="7575" actId="1076"/>
          <ac:spMkLst>
            <pc:docMk/>
            <pc:sldMk cId="3713240924" sldId="6968"/>
            <ac:spMk id="129" creationId="{8DD8EF1D-82A6-4B14-8A69-BCFD7E8AFDFD}"/>
          </ac:spMkLst>
        </pc:spChg>
        <pc:spChg chg="add mod">
          <ac:chgData name="Al Brooks" userId="34fc579134f071c1" providerId="LiveId" clId="{00D70C37-6DF9-4988-A2C4-CFEE07181141}" dt="2021-02-09T21:42:12.174" v="7587" actId="1076"/>
          <ac:spMkLst>
            <pc:docMk/>
            <pc:sldMk cId="3713240924" sldId="6968"/>
            <ac:spMk id="130" creationId="{9E5F5BD8-D8A1-46BA-905A-4BE8291F6BD8}"/>
          </ac:spMkLst>
        </pc:spChg>
        <pc:spChg chg="add mod">
          <ac:chgData name="Al Brooks" userId="34fc579134f071c1" providerId="LiveId" clId="{00D70C37-6DF9-4988-A2C4-CFEE07181141}" dt="2021-02-09T21:42:47.129" v="7596" actId="1076"/>
          <ac:spMkLst>
            <pc:docMk/>
            <pc:sldMk cId="3713240924" sldId="6968"/>
            <ac:spMk id="131" creationId="{2A499430-ACB9-4CDA-8B10-639CC36E4458}"/>
          </ac:spMkLst>
        </pc:spChg>
        <pc:spChg chg="add mod">
          <ac:chgData name="Al Brooks" userId="34fc579134f071c1" providerId="LiveId" clId="{00D70C37-6DF9-4988-A2C4-CFEE07181141}" dt="2021-02-09T21:39:37.564" v="7547" actId="571"/>
          <ac:spMkLst>
            <pc:docMk/>
            <pc:sldMk cId="3713240924" sldId="6968"/>
            <ac:spMk id="132" creationId="{5436934D-8494-476C-8B23-495C01209838}"/>
          </ac:spMkLst>
        </pc:spChg>
        <pc:spChg chg="add mod">
          <ac:chgData name="Al Brooks" userId="34fc579134f071c1" providerId="LiveId" clId="{00D70C37-6DF9-4988-A2C4-CFEE07181141}" dt="2021-02-09T21:41:27.158" v="7577" actId="1076"/>
          <ac:spMkLst>
            <pc:docMk/>
            <pc:sldMk cId="3713240924" sldId="6968"/>
            <ac:spMk id="137" creationId="{E7FEB3A1-3891-43E1-8589-009C610E548A}"/>
          </ac:spMkLst>
        </pc:spChg>
        <pc:spChg chg="add mod">
          <ac:chgData name="Al Brooks" userId="34fc579134f071c1" providerId="LiveId" clId="{00D70C37-6DF9-4988-A2C4-CFEE07181141}" dt="2021-02-09T21:44:28.691" v="7650" actId="14100"/>
          <ac:spMkLst>
            <pc:docMk/>
            <pc:sldMk cId="3713240924" sldId="6968"/>
            <ac:spMk id="143" creationId="{35A7B48B-F7A4-4359-93BA-CCF3EC28B624}"/>
          </ac:spMkLst>
        </pc:spChg>
        <pc:spChg chg="add mod">
          <ac:chgData name="Al Brooks" userId="34fc579134f071c1" providerId="LiveId" clId="{00D70C37-6DF9-4988-A2C4-CFEE07181141}" dt="2021-02-09T21:44:50.937" v="7665" actId="207"/>
          <ac:spMkLst>
            <pc:docMk/>
            <pc:sldMk cId="3713240924" sldId="6968"/>
            <ac:spMk id="144" creationId="{81348FC3-446D-4A99-8C95-A310401EDE98}"/>
          </ac:spMkLst>
        </pc:spChg>
        <pc:spChg chg="add mod">
          <ac:chgData name="Al Brooks" userId="34fc579134f071c1" providerId="LiveId" clId="{00D70C37-6DF9-4988-A2C4-CFEE07181141}" dt="2021-02-09T21:45:52.852" v="7704" actId="1076"/>
          <ac:spMkLst>
            <pc:docMk/>
            <pc:sldMk cId="3713240924" sldId="6968"/>
            <ac:spMk id="145" creationId="{DC411FF6-3CAD-4401-AA93-FDACED448AD4}"/>
          </ac:spMkLst>
        </pc:spChg>
        <pc:spChg chg="add mod">
          <ac:chgData name="Al Brooks" userId="34fc579134f071c1" providerId="LiveId" clId="{00D70C37-6DF9-4988-A2C4-CFEE07181141}" dt="2021-02-09T21:46:57.466" v="7758" actId="20577"/>
          <ac:spMkLst>
            <pc:docMk/>
            <pc:sldMk cId="3713240924" sldId="6968"/>
            <ac:spMk id="147" creationId="{A2B8BD77-B000-4CC7-A6B8-9CC1EE25B24A}"/>
          </ac:spMkLst>
        </pc:spChg>
        <pc:spChg chg="add mod">
          <ac:chgData name="Al Brooks" userId="34fc579134f071c1" providerId="LiveId" clId="{00D70C37-6DF9-4988-A2C4-CFEE07181141}" dt="2021-02-09T21:47:16.322" v="7778" actId="1076"/>
          <ac:spMkLst>
            <pc:docMk/>
            <pc:sldMk cId="3713240924" sldId="6968"/>
            <ac:spMk id="149" creationId="{78596B0E-B9E9-44E6-8481-1CA3E1C7C1B7}"/>
          </ac:spMkLst>
        </pc:spChg>
        <pc:spChg chg="add mod">
          <ac:chgData name="Al Brooks" userId="34fc579134f071c1" providerId="LiveId" clId="{00D70C37-6DF9-4988-A2C4-CFEE07181141}" dt="2021-02-09T21:47:29.381" v="7789" actId="1076"/>
          <ac:spMkLst>
            <pc:docMk/>
            <pc:sldMk cId="3713240924" sldId="6968"/>
            <ac:spMk id="150" creationId="{D23E6C0B-5CA9-499D-BC4C-01D9F9A8D74C}"/>
          </ac:spMkLst>
        </pc:spChg>
        <pc:picChg chg="add mod">
          <ac:chgData name="Al Brooks" userId="34fc579134f071c1" providerId="LiveId" clId="{00D70C37-6DF9-4988-A2C4-CFEE07181141}" dt="2021-02-09T21:44:43.874" v="7663" actId="1076"/>
          <ac:picMkLst>
            <pc:docMk/>
            <pc:sldMk cId="3713240924" sldId="6968"/>
            <ac:picMk id="4" creationId="{1ED0B3D2-BADC-4532-ADC4-25F2A0F3B673}"/>
          </ac:picMkLst>
        </pc:picChg>
        <pc:cxnChg chg="add mod">
          <ac:chgData name="Al Brooks" userId="34fc579134f071c1" providerId="LiveId" clId="{00D70C37-6DF9-4988-A2C4-CFEE07181141}" dt="2021-02-09T21:39:57.425" v="7550" actId="14100"/>
          <ac:cxnSpMkLst>
            <pc:docMk/>
            <pc:sldMk cId="3713240924" sldId="6968"/>
            <ac:cxnSpMk id="86" creationId="{CF8D0101-03B6-422C-929B-F1C3D31F0F48}"/>
          </ac:cxnSpMkLst>
        </pc:cxnChg>
        <pc:cxnChg chg="add mod">
          <ac:chgData name="Al Brooks" userId="34fc579134f071c1" providerId="LiveId" clId="{00D70C37-6DF9-4988-A2C4-CFEE07181141}" dt="2021-02-09T21:40:05.031" v="7553" actId="14100"/>
          <ac:cxnSpMkLst>
            <pc:docMk/>
            <pc:sldMk cId="3713240924" sldId="6968"/>
            <ac:cxnSpMk id="88" creationId="{08E74F4C-5EB3-410F-812C-E4B2B72BC9D1}"/>
          </ac:cxnSpMkLst>
        </pc:cxnChg>
        <pc:cxnChg chg="add mod">
          <ac:chgData name="Al Brooks" userId="34fc579134f071c1" providerId="LiveId" clId="{00D70C37-6DF9-4988-A2C4-CFEE07181141}" dt="2021-02-09T21:40:30.267" v="7560" actId="14100"/>
          <ac:cxnSpMkLst>
            <pc:docMk/>
            <pc:sldMk cId="3713240924" sldId="6968"/>
            <ac:cxnSpMk id="90" creationId="{9B6FBF48-A3A3-4312-A743-8CAA6E00868E}"/>
          </ac:cxnSpMkLst>
        </pc:cxnChg>
        <pc:cxnChg chg="add mod">
          <ac:chgData name="Al Brooks" userId="34fc579134f071c1" providerId="LiveId" clId="{00D70C37-6DF9-4988-A2C4-CFEE07181141}" dt="2021-02-09T21:40:48.668" v="7567" actId="14100"/>
          <ac:cxnSpMkLst>
            <pc:docMk/>
            <pc:sldMk cId="3713240924" sldId="6968"/>
            <ac:cxnSpMk id="92" creationId="{B113190D-FB24-4CB9-8286-99D783F5AA80}"/>
          </ac:cxnSpMkLst>
        </pc:cxnChg>
        <pc:cxnChg chg="add mod">
          <ac:chgData name="Al Brooks" userId="34fc579134f071c1" providerId="LiveId" clId="{00D70C37-6DF9-4988-A2C4-CFEE07181141}" dt="2021-02-09T21:41:35.808" v="7579" actId="14100"/>
          <ac:cxnSpMkLst>
            <pc:docMk/>
            <pc:sldMk cId="3713240924" sldId="6968"/>
            <ac:cxnSpMk id="94" creationId="{7F7A8D4A-D5E5-4312-882A-B0FC81FF27E1}"/>
          </ac:cxnSpMkLst>
        </pc:cxnChg>
        <pc:cxnChg chg="add mod">
          <ac:chgData name="Al Brooks" userId="34fc579134f071c1" providerId="LiveId" clId="{00D70C37-6DF9-4988-A2C4-CFEE07181141}" dt="2021-02-09T21:43:40.479" v="7601" actId="1076"/>
          <ac:cxnSpMkLst>
            <pc:docMk/>
            <pc:sldMk cId="3713240924" sldId="6968"/>
            <ac:cxnSpMk id="97" creationId="{B1B413C7-88F2-4FA8-966D-30560558D098}"/>
          </ac:cxnSpMkLst>
        </pc:cxnChg>
        <pc:cxnChg chg="add mod">
          <ac:chgData name="Al Brooks" userId="34fc579134f071c1" providerId="LiveId" clId="{00D70C37-6DF9-4988-A2C4-CFEE07181141}" dt="2021-02-09T21:42:07.066" v="7585" actId="14100"/>
          <ac:cxnSpMkLst>
            <pc:docMk/>
            <pc:sldMk cId="3713240924" sldId="6968"/>
            <ac:cxnSpMk id="99" creationId="{945963EB-AE89-46B0-8689-4BF9DBD0E5D3}"/>
          </ac:cxnSpMkLst>
        </pc:cxnChg>
        <pc:cxnChg chg="add mod">
          <ac:chgData name="Al Brooks" userId="34fc579134f071c1" providerId="LiveId" clId="{00D70C37-6DF9-4988-A2C4-CFEE07181141}" dt="2021-02-09T21:41:05.767" v="7571" actId="1076"/>
          <ac:cxnSpMkLst>
            <pc:docMk/>
            <pc:sldMk cId="3713240924" sldId="6968"/>
            <ac:cxnSpMk id="101" creationId="{FA909C06-5245-41D4-A5D6-87DC86E2071E}"/>
          </ac:cxnSpMkLst>
        </pc:cxnChg>
        <pc:cxnChg chg="add mod">
          <ac:chgData name="Al Brooks" userId="34fc579134f071c1" providerId="LiveId" clId="{00D70C37-6DF9-4988-A2C4-CFEE07181141}" dt="2021-02-09T21:45:38.040" v="7701" actId="108"/>
          <ac:cxnSpMkLst>
            <pc:docMk/>
            <pc:sldMk cId="3713240924" sldId="6968"/>
            <ac:cxnSpMk id="103" creationId="{0B738A21-B831-43B2-A7E9-FC23081FACC7}"/>
          </ac:cxnSpMkLst>
        </pc:cxnChg>
        <pc:cxnChg chg="add mod">
          <ac:chgData name="Al Brooks" userId="34fc579134f071c1" providerId="LiveId" clId="{00D70C37-6DF9-4988-A2C4-CFEE07181141}" dt="2021-02-09T21:38:09.662" v="7519" actId="14100"/>
          <ac:cxnSpMkLst>
            <pc:docMk/>
            <pc:sldMk cId="3713240924" sldId="6968"/>
            <ac:cxnSpMk id="104" creationId="{819543E1-AA5C-4296-AC0D-3102B4D7166A}"/>
          </ac:cxnSpMkLst>
        </pc:cxnChg>
        <pc:cxnChg chg="add mod">
          <ac:chgData name="Al Brooks" userId="34fc579134f071c1" providerId="LiveId" clId="{00D70C37-6DF9-4988-A2C4-CFEE07181141}" dt="2021-02-09T21:42:37.975" v="7592" actId="14100"/>
          <ac:cxnSpMkLst>
            <pc:docMk/>
            <pc:sldMk cId="3713240924" sldId="6968"/>
            <ac:cxnSpMk id="106" creationId="{B5168D51-5010-4E08-A956-5F7F39066335}"/>
          </ac:cxnSpMkLst>
        </pc:cxnChg>
        <pc:cxnChg chg="add mod">
          <ac:chgData name="Al Brooks" userId="34fc579134f071c1" providerId="LiveId" clId="{00D70C37-6DF9-4988-A2C4-CFEE07181141}" dt="2021-02-09T21:45:49.967" v="7703" actId="571"/>
          <ac:cxnSpMkLst>
            <pc:docMk/>
            <pc:sldMk cId="3713240924" sldId="6968"/>
            <ac:cxnSpMk id="146" creationId="{3CBA0A6A-FACB-445C-919F-20E3FF155607}"/>
          </ac:cxnSpMkLst>
        </pc:cxnChg>
        <pc:cxnChg chg="add mod">
          <ac:chgData name="Al Brooks" userId="34fc579134f071c1" providerId="LiveId" clId="{00D70C37-6DF9-4988-A2C4-CFEE07181141}" dt="2021-02-09T21:46:51.373" v="7755" actId="571"/>
          <ac:cxnSpMkLst>
            <pc:docMk/>
            <pc:sldMk cId="3713240924" sldId="6968"/>
            <ac:cxnSpMk id="148" creationId="{E3C31F4D-A8CD-46D7-BCA7-754A9738100A}"/>
          </ac:cxnSpMkLst>
        </pc:cxnChg>
      </pc:sldChg>
      <pc:sldChg chg="del">
        <pc:chgData name="Al Brooks" userId="34fc579134f071c1" providerId="LiveId" clId="{00D70C37-6DF9-4988-A2C4-CFEE07181141}" dt="2021-02-04T20:27:26.470" v="0" actId="47"/>
        <pc:sldMkLst>
          <pc:docMk/>
          <pc:sldMk cId="3776291200" sldId="6968"/>
        </pc:sldMkLst>
      </pc:sldChg>
      <pc:sldChg chg="addSp modSp add del mod">
        <pc:chgData name="Al Brooks" userId="34fc579134f071c1" providerId="LiveId" clId="{00D70C37-6DF9-4988-A2C4-CFEE07181141}" dt="2021-02-08T23:48:19.504" v="6050" actId="47"/>
        <pc:sldMkLst>
          <pc:docMk/>
          <pc:sldMk cId="299499469" sldId="6969"/>
        </pc:sldMkLst>
        <pc:spChg chg="mod">
          <ac:chgData name="Al Brooks" userId="34fc579134f071c1" providerId="LiveId" clId="{00D70C37-6DF9-4988-A2C4-CFEE07181141}" dt="2021-02-08T23:48:06.055" v="6048" actId="21"/>
          <ac:spMkLst>
            <pc:docMk/>
            <pc:sldMk cId="299499469" sldId="6969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8T23:42:00.593" v="5975" actId="167"/>
          <ac:spMkLst>
            <pc:docMk/>
            <pc:sldMk cId="299499469" sldId="6969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84" creationId="{BF902999-732E-43F0-9C06-9C89D9544F17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85" creationId="{170D78E8-D2AB-46D9-8509-6D5A37F870DD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2" creationId="{4A667409-6F99-4975-B843-90BB0A418129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3" creationId="{AB0FB7C5-C8A5-4F79-A46F-5C9DEFC39E2F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4" creationId="{2C01D410-2E19-4B21-8F47-24D76151F74D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5" creationId="{67EFF948-5A4F-49F7-945B-78A01271450A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6" creationId="{69594708-3EFC-49DB-97F6-06C6C6D21090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7" creationId="{B496062C-E312-48CA-84E1-84850255719C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8" creationId="{04C14B51-971D-48AC-9FAC-E48E428BEDC2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99" creationId="{5F09D90B-0112-4F05-BEB0-A7BDB4F957ED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0" creationId="{FC027E8D-2881-4A81-A23C-AA02F7975FEB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1" creationId="{633DD229-D673-496B-8123-67BC6DD9670E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2" creationId="{151F976A-621A-442B-B229-11450CA18BB5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3" creationId="{A80E430C-FBAD-4078-A447-81F43039B9ED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4" creationId="{065CD563-B5CC-446F-8CB4-B82BABA72654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5" creationId="{33B1EEA7-25F2-44EB-BBAC-D2F5F2FC3FCA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6" creationId="{85D0499C-1DE5-4BBB-8432-603E65D35740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7" creationId="{51C39538-E975-4807-A6CD-D66FF53BE519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8" creationId="{4727E7E5-E3DF-4486-83E2-128F159592B3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09" creationId="{92087227-30FD-46AC-9592-2181932B7DEA}"/>
          </ac:spMkLst>
        </pc:spChg>
        <pc:spChg chg="add mod">
          <ac:chgData name="Al Brooks" userId="34fc579134f071c1" providerId="LiveId" clId="{00D70C37-6DF9-4988-A2C4-CFEE07181141}" dt="2021-02-08T23:43:04.318" v="5981"/>
          <ac:spMkLst>
            <pc:docMk/>
            <pc:sldMk cId="299499469" sldId="6969"/>
            <ac:spMk id="110" creationId="{812976DD-F627-4A1A-841D-52E07FB1A7E8}"/>
          </ac:spMkLst>
        </pc:spChg>
        <pc:picChg chg="add mod ord">
          <ac:chgData name="Al Brooks" userId="34fc579134f071c1" providerId="LiveId" clId="{00D70C37-6DF9-4988-A2C4-CFEE07181141}" dt="2021-02-08T22:51:50.881" v="5927" actId="167"/>
          <ac:picMkLst>
            <pc:docMk/>
            <pc:sldMk cId="299499469" sldId="6969"/>
            <ac:picMk id="83" creationId="{76A1F42F-0DF0-4DFF-98A4-9FFFD4900268}"/>
          </ac:picMkLst>
        </pc:pic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86" creationId="{16CB80C1-E2FD-4B5F-A396-AA482EE533DE}"/>
          </ac:cxnSpMkLst>
        </pc:cxn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87" creationId="{964A9FFE-DE58-4F24-9722-1065F111EF05}"/>
          </ac:cxnSpMkLst>
        </pc:cxn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88" creationId="{1AC04C03-A937-4CF8-9F9C-9659BB11FCC5}"/>
          </ac:cxnSpMkLst>
        </pc:cxn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89" creationId="{A30784BB-80C6-47A4-A3BC-9C27B9C271D1}"/>
          </ac:cxnSpMkLst>
        </pc:cxn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90" creationId="{053F7827-018D-43AD-8893-C11B8777C1CC}"/>
          </ac:cxnSpMkLst>
        </pc:cxnChg>
        <pc:cxnChg chg="add mod">
          <ac:chgData name="Al Brooks" userId="34fc579134f071c1" providerId="LiveId" clId="{00D70C37-6DF9-4988-A2C4-CFEE07181141}" dt="2021-02-08T23:43:04.318" v="5981"/>
          <ac:cxnSpMkLst>
            <pc:docMk/>
            <pc:sldMk cId="299499469" sldId="6969"/>
            <ac:cxnSpMk id="91" creationId="{2D31F297-0239-4538-B63C-42BEFCE0960E}"/>
          </ac:cxnSpMkLst>
        </pc:cxnChg>
      </pc:sldChg>
      <pc:sldChg chg="addSp delSp modSp add del mod modClrScheme chgLayout">
        <pc:chgData name="Al Brooks" userId="34fc579134f071c1" providerId="LiveId" clId="{00D70C37-6DF9-4988-A2C4-CFEE07181141}" dt="2021-02-05T21:19:24.948" v="2285" actId="47"/>
        <pc:sldMkLst>
          <pc:docMk/>
          <pc:sldMk cId="3192505031" sldId="6969"/>
        </pc:sldMkLst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04T22:06:54.195" v="1514" actId="20577"/>
          <ac:spMkLst>
            <pc:docMk/>
            <pc:sldMk cId="3192505031" sldId="6969"/>
            <ac:spMk id="5" creationId="{00000000-0000-0000-0000-000000000000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05" creationId="{FA154BE4-6739-4048-84AF-3BDB4CB5CC0A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06" creationId="{EAAA7BFC-5307-4A3C-B432-00064AF481AC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07" creationId="{A6899081-D508-4B41-A51F-EF0DB0F04A10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08" creationId="{3A8B905D-29D9-4222-A585-B954B1C27452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09" creationId="{98BDDE52-24FC-43CF-950D-D8C5CCCCAF97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0" creationId="{9B708B71-4281-467E-B085-F14536E7C5C2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1" creationId="{E9206175-10A0-4455-AE9A-6BFC36D77E86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2" creationId="{3769F646-5DDC-4A03-AA8C-181BF0D271B5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3" creationId="{D0D68D26-64B4-476F-B344-4FF5DACA3A06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4" creationId="{DD6AF107-6C3A-46C1-9805-FB6F46541989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5" creationId="{528E4318-93C2-4EED-B912-8D1244A72CF4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6" creationId="{E8A17FBF-15DB-4383-84FF-BE4412EFBDDD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7" creationId="{8DFB38F2-59D8-4A6D-87FC-28F4D124D1D9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8" creationId="{A9350512-62D5-48FE-8DCD-F7FE3260BE94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19" creationId="{5A204433-8A37-4580-94D6-7FB5C34781EF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21" creationId="{1D5C854E-8CD9-4B62-B085-F18481D6E8EA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22" creationId="{131D53A0-8AB6-4E32-8757-C932D199897D}"/>
          </ac:spMkLst>
        </pc:spChg>
        <pc:spChg chg="add mod">
          <ac:chgData name="Al Brooks" userId="34fc579134f071c1" providerId="LiveId" clId="{00D70C37-6DF9-4988-A2C4-CFEE07181141}" dt="2021-02-04T22:07:27.528" v="1523"/>
          <ac:spMkLst>
            <pc:docMk/>
            <pc:sldMk cId="3192505031" sldId="6969"/>
            <ac:spMk id="124" creationId="{B1E8FF9A-01E5-4DAD-B43D-0C7EB15937E9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25" creationId="{FB3084BD-C95E-4362-BB66-567278CE8B49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28" creationId="{7081CA67-2E01-4D66-A49E-D4DECB78AD87}"/>
          </ac:spMkLst>
        </pc:spChg>
        <pc:spChg chg="del mod">
          <ac:chgData name="Al Brooks" userId="34fc579134f071c1" providerId="LiveId" clId="{00D70C37-6DF9-4988-A2C4-CFEE07181141}" dt="2021-02-04T22:07:05.029" v="1517" actId="478"/>
          <ac:spMkLst>
            <pc:docMk/>
            <pc:sldMk cId="3192505031" sldId="6969"/>
            <ac:spMk id="131" creationId="{0A261C45-2122-4F3E-A62C-803AD78EF3A5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00:20:51.139" v="2139" actId="478"/>
          <ac:spMkLst>
            <pc:docMk/>
            <pc:sldMk cId="3192505031" sldId="6969"/>
            <ac:spMk id="232" creationId="{819AFA96-EEDE-4161-BAAB-3CEFDF1596C7}"/>
          </ac:spMkLst>
        </pc:spChg>
        <pc:picChg chg="del mod modCrop">
          <ac:chgData name="Al Brooks" userId="34fc579134f071c1" providerId="LiveId" clId="{00D70C37-6DF9-4988-A2C4-CFEE07181141}" dt="2021-02-04T22:07:01.424" v="1516" actId="21"/>
          <ac:picMkLst>
            <pc:docMk/>
            <pc:sldMk cId="3192505031" sldId="6969"/>
            <ac:picMk id="4" creationId="{93918B82-A170-4383-8CFB-076AA3AD3A6E}"/>
          </ac:picMkLst>
        </pc:picChg>
        <pc:picChg chg="add mod">
          <ac:chgData name="Al Brooks" userId="34fc579134f071c1" providerId="LiveId" clId="{00D70C37-6DF9-4988-A2C4-CFEE07181141}" dt="2021-02-04T22:07:06.858" v="1518"/>
          <ac:picMkLst>
            <pc:docMk/>
            <pc:sldMk cId="3192505031" sldId="6969"/>
            <ac:picMk id="123" creationId="{F241A106-E8FF-475D-8DCF-125280D9FC6D}"/>
          </ac:picMkLst>
        </pc:pic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84" creationId="{56D49874-88C1-41E9-B02A-C89471A975AA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86" creationId="{A8D05478-B1D6-4D9D-A966-F314352FADEE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93" creationId="{2821543F-6325-4D66-9118-E1AD4F8A9E72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95" creationId="{E7BC5966-1E83-49A3-91B4-0551DE852854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97" creationId="{05CA1DCE-7317-4CA6-812B-0307C71B192E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99" creationId="{E438291C-FAE4-4675-B367-D46816F41D38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101" creationId="{061AB78C-B7DD-4184-8CA9-0433445CABD9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103" creationId="{A97F9142-CC1D-41A6-AC69-96735FF4865B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120" creationId="{90520342-57F7-46DB-A455-25DB4403CB51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130" creationId="{864D2DE7-05AC-4517-BDC4-93BBBFBDB83D}"/>
          </ac:cxnSpMkLst>
        </pc:cxnChg>
        <pc:cxnChg chg="del mod">
          <ac:chgData name="Al Brooks" userId="34fc579134f071c1" providerId="LiveId" clId="{00D70C37-6DF9-4988-A2C4-CFEE07181141}" dt="2021-02-04T22:07:05.029" v="1517" actId="478"/>
          <ac:cxnSpMkLst>
            <pc:docMk/>
            <pc:sldMk cId="3192505031" sldId="6969"/>
            <ac:cxnSpMk id="132" creationId="{773ED076-0872-400A-A913-7E669B7E03B2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00:20:51.139" v="2139" actId="478"/>
          <ac:cxnSpMkLst>
            <pc:docMk/>
            <pc:sldMk cId="3192505031" sldId="6969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08T19:54:23.754" v="5118" actId="47"/>
        <pc:sldMkLst>
          <pc:docMk/>
          <pc:sldMk cId="3654343145" sldId="6969"/>
        </pc:sldMkLst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5T21:40:32.088" v="2773" actId="1076"/>
          <ac:spMkLst>
            <pc:docMk/>
            <pc:sldMk cId="3654343145" sldId="6969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05T22:03:20.272" v="3239" actId="108"/>
          <ac:spMkLst>
            <pc:docMk/>
            <pc:sldMk cId="3654343145" sldId="6969"/>
            <ac:spMk id="112" creationId="{E4877EA9-9EA0-4C5E-B2B2-954795CAB3A3}"/>
          </ac:spMkLst>
        </pc:spChg>
        <pc:spChg chg="mod">
          <ac:chgData name="Al Brooks" userId="34fc579134f071c1" providerId="LiveId" clId="{00D70C37-6DF9-4988-A2C4-CFEE07181141}" dt="2021-02-05T22:03:21.604" v="3240" actId="108"/>
          <ac:spMkLst>
            <pc:docMk/>
            <pc:sldMk cId="3654343145" sldId="6969"/>
            <ac:spMk id="114" creationId="{ED0B2020-C9FB-40F6-BD9F-B8C2BDF1F008}"/>
          </ac:spMkLst>
        </pc:spChg>
        <pc:spChg chg="mod">
          <ac:chgData name="Al Brooks" userId="34fc579134f071c1" providerId="LiveId" clId="{00D70C37-6DF9-4988-A2C4-CFEE07181141}" dt="2021-02-05T22:03:23.834" v="3241" actId="108"/>
          <ac:spMkLst>
            <pc:docMk/>
            <pc:sldMk cId="3654343145" sldId="6969"/>
            <ac:spMk id="116" creationId="{44509155-9974-4EDF-A538-85E1DCBC6081}"/>
          </ac:spMkLst>
        </pc:spChg>
        <pc:spChg chg="mod">
          <ac:chgData name="Al Brooks" userId="34fc579134f071c1" providerId="LiveId" clId="{00D70C37-6DF9-4988-A2C4-CFEE07181141}" dt="2021-02-05T22:03:25.180" v="3242" actId="108"/>
          <ac:spMkLst>
            <pc:docMk/>
            <pc:sldMk cId="3654343145" sldId="6969"/>
            <ac:spMk id="117" creationId="{430DC28A-6BAF-45B3-BFAA-746811AA5101}"/>
          </ac:spMkLst>
        </pc:spChg>
        <pc:spChg chg="mod">
          <ac:chgData name="Al Brooks" userId="34fc579134f071c1" providerId="LiveId" clId="{00D70C37-6DF9-4988-A2C4-CFEE07181141}" dt="2021-02-05T22:03:29.473" v="3243" actId="108"/>
          <ac:spMkLst>
            <pc:docMk/>
            <pc:sldMk cId="3654343145" sldId="6969"/>
            <ac:spMk id="119" creationId="{FBA5723E-4B41-4B1B-9FA5-F426396C7F66}"/>
          </ac:spMkLst>
        </pc:spChg>
        <pc:spChg chg="mod">
          <ac:chgData name="Al Brooks" userId="34fc579134f071c1" providerId="LiveId" clId="{00D70C37-6DF9-4988-A2C4-CFEE07181141}" dt="2021-02-05T22:03:37.065" v="3244" actId="108"/>
          <ac:spMkLst>
            <pc:docMk/>
            <pc:sldMk cId="3654343145" sldId="6969"/>
            <ac:spMk id="120" creationId="{2B0B6B15-8033-42A3-B46C-C319DE53CF99}"/>
          </ac:spMkLst>
        </pc:spChg>
        <pc:spChg chg="mod">
          <ac:chgData name="Al Brooks" userId="34fc579134f071c1" providerId="LiveId" clId="{00D70C37-6DF9-4988-A2C4-CFEE07181141}" dt="2021-02-05T22:03:38.263" v="3245" actId="108"/>
          <ac:spMkLst>
            <pc:docMk/>
            <pc:sldMk cId="3654343145" sldId="6969"/>
            <ac:spMk id="121" creationId="{FEFDEB4D-2CDF-43E8-886E-3CE9CFAB0364}"/>
          </ac:spMkLst>
        </pc:spChg>
        <pc:spChg chg="mod">
          <ac:chgData name="Al Brooks" userId="34fc579134f071c1" providerId="LiveId" clId="{00D70C37-6DF9-4988-A2C4-CFEE07181141}" dt="2021-02-05T22:03:39.930" v="3246" actId="108"/>
          <ac:spMkLst>
            <pc:docMk/>
            <pc:sldMk cId="3654343145" sldId="6969"/>
            <ac:spMk id="126" creationId="{414C2F6E-6119-4761-BA34-2D7F0659B153}"/>
          </ac:spMkLst>
        </pc:spChg>
        <pc:spChg chg="mod">
          <ac:chgData name="Al Brooks" userId="34fc579134f071c1" providerId="LiveId" clId="{00D70C37-6DF9-4988-A2C4-CFEE07181141}" dt="2021-02-05T22:03:40.714" v="3247" actId="108"/>
          <ac:spMkLst>
            <pc:docMk/>
            <pc:sldMk cId="3654343145" sldId="6969"/>
            <ac:spMk id="127" creationId="{6DB2BDAD-6630-457A-897B-105CB38827B9}"/>
          </ac:spMkLst>
        </pc:spChg>
        <pc:spChg chg="add mod">
          <ac:chgData name="Al Brooks" userId="34fc579134f071c1" providerId="LiveId" clId="{00D70C37-6DF9-4988-A2C4-CFEE07181141}" dt="2021-02-05T21:39:07.025" v="2715"/>
          <ac:spMkLst>
            <pc:docMk/>
            <pc:sldMk cId="3654343145" sldId="6969"/>
            <ac:spMk id="133" creationId="{056E791E-6250-40DC-936D-0EEAB09207ED}"/>
          </ac:spMkLst>
        </pc:spChg>
        <pc:spChg chg="add mod">
          <ac:chgData name="Al Brooks" userId="34fc579134f071c1" providerId="LiveId" clId="{00D70C37-6DF9-4988-A2C4-CFEE07181141}" dt="2021-02-05T22:04:07.941" v="3257" actId="13926"/>
          <ac:spMkLst>
            <pc:docMk/>
            <pc:sldMk cId="3654343145" sldId="6969"/>
            <ac:spMk id="134" creationId="{F2028036-F9C1-4C44-A923-4F58EEF67224}"/>
          </ac:spMkLst>
        </pc:spChg>
        <pc:spChg chg="add mod">
          <ac:chgData name="Al Brooks" userId="34fc579134f071c1" providerId="LiveId" clId="{00D70C37-6DF9-4988-A2C4-CFEE07181141}" dt="2021-02-05T21:55:16.935" v="3074" actId="1076"/>
          <ac:spMkLst>
            <pc:docMk/>
            <pc:sldMk cId="3654343145" sldId="6969"/>
            <ac:spMk id="135" creationId="{D9BB60AD-1735-4CEC-82F2-E3C56A558C37}"/>
          </ac:spMkLst>
        </pc:spChg>
        <pc:spChg chg="add mod">
          <ac:chgData name="Al Brooks" userId="34fc579134f071c1" providerId="LiveId" clId="{00D70C37-6DF9-4988-A2C4-CFEE07181141}" dt="2021-02-05T22:04:50.018" v="3267" actId="13926"/>
          <ac:spMkLst>
            <pc:docMk/>
            <pc:sldMk cId="3654343145" sldId="6969"/>
            <ac:spMk id="139" creationId="{553DF99C-B1FB-4EE9-95C0-19AE9339ECC9}"/>
          </ac:spMkLst>
        </pc:spChg>
        <pc:spChg chg="add mod">
          <ac:chgData name="Al Brooks" userId="34fc579134f071c1" providerId="LiveId" clId="{00D70C37-6DF9-4988-A2C4-CFEE07181141}" dt="2021-02-05T21:56:49.682" v="3114" actId="108"/>
          <ac:spMkLst>
            <pc:docMk/>
            <pc:sldMk cId="3654343145" sldId="6969"/>
            <ac:spMk id="140" creationId="{9C13A652-A1E2-4EF0-8D3A-130A2553540F}"/>
          </ac:spMkLst>
        </pc:spChg>
        <pc:spChg chg="add mod">
          <ac:chgData name="Al Brooks" userId="34fc579134f071c1" providerId="LiveId" clId="{00D70C37-6DF9-4988-A2C4-CFEE07181141}" dt="2021-02-05T22:11:18.434" v="3316" actId="13926"/>
          <ac:spMkLst>
            <pc:docMk/>
            <pc:sldMk cId="3654343145" sldId="6969"/>
            <ac:spMk id="141" creationId="{91EE695E-7FF7-4750-A09C-773ABE77B6E5}"/>
          </ac:spMkLst>
        </pc:spChg>
        <pc:spChg chg="del mod">
          <ac:chgData name="Al Brooks" userId="34fc579134f071c1" providerId="LiveId" clId="{00D70C37-6DF9-4988-A2C4-CFEE07181141}" dt="2021-02-05T21:51:58.638" v="2931" actId="478"/>
          <ac:spMkLst>
            <pc:docMk/>
            <pc:sldMk cId="3654343145" sldId="6969"/>
            <ac:spMk id="143" creationId="{E06AAB87-D34F-4769-9F09-34707DDAB964}"/>
          </ac:spMkLst>
        </pc:spChg>
        <pc:spChg chg="mod">
          <ac:chgData name="Al Brooks" userId="34fc579134f071c1" providerId="LiveId" clId="{00D70C37-6DF9-4988-A2C4-CFEE07181141}" dt="2021-02-05T22:04:23.793" v="3261" actId="13926"/>
          <ac:spMkLst>
            <pc:docMk/>
            <pc:sldMk cId="3654343145" sldId="6969"/>
            <ac:spMk id="144" creationId="{466292BB-CBFA-41B7-A88C-7DA7A1E2B773}"/>
          </ac:spMkLst>
        </pc:spChg>
        <pc:spChg chg="mod">
          <ac:chgData name="Al Brooks" userId="34fc579134f071c1" providerId="LiveId" clId="{00D70C37-6DF9-4988-A2C4-CFEE07181141}" dt="2021-02-05T22:04:30.632" v="3263" actId="13926"/>
          <ac:spMkLst>
            <pc:docMk/>
            <pc:sldMk cId="3654343145" sldId="6969"/>
            <ac:spMk id="145" creationId="{3AC4FAC8-D288-4DF2-B878-65FDF919D377}"/>
          </ac:spMkLst>
        </pc:spChg>
        <pc:spChg chg="mod">
          <ac:chgData name="Al Brooks" userId="34fc579134f071c1" providerId="LiveId" clId="{00D70C37-6DF9-4988-A2C4-CFEE07181141}" dt="2021-02-05T22:04:45.058" v="3265" actId="13926"/>
          <ac:spMkLst>
            <pc:docMk/>
            <pc:sldMk cId="3654343145" sldId="6969"/>
            <ac:spMk id="146" creationId="{77FC9246-AFE4-45F1-B74E-C4833B933904}"/>
          </ac:spMkLst>
        </pc:spChg>
        <pc:spChg chg="mod">
          <ac:chgData name="Al Brooks" userId="34fc579134f071c1" providerId="LiveId" clId="{00D70C37-6DF9-4988-A2C4-CFEE07181141}" dt="2021-02-05T22:03:57.045" v="3253" actId="13926"/>
          <ac:spMkLst>
            <pc:docMk/>
            <pc:sldMk cId="3654343145" sldId="6969"/>
            <ac:spMk id="148" creationId="{79580DCA-FAB8-4532-87F4-BA51AE51962E}"/>
          </ac:spMkLst>
        </pc:spChg>
        <pc:spChg chg="add mod">
          <ac:chgData name="Al Brooks" userId="34fc579134f071c1" providerId="LiveId" clId="{00D70C37-6DF9-4988-A2C4-CFEE07181141}" dt="2021-02-05T22:05:04.386" v="3270" actId="14100"/>
          <ac:spMkLst>
            <pc:docMk/>
            <pc:sldMk cId="3654343145" sldId="6969"/>
            <ac:spMk id="152" creationId="{D573EDE9-BF05-4C95-97FC-36C56584EB44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22:11:36.920" v="3318" actId="478"/>
          <ac:spMkLst>
            <pc:docMk/>
            <pc:sldMk cId="3654343145" sldId="6969"/>
            <ac:spMk id="232" creationId="{819AFA96-EEDE-4161-BAAB-3CEFDF1596C7}"/>
          </ac:spMkLst>
        </pc:spChg>
        <pc:picChg chg="mod">
          <ac:chgData name="Al Brooks" userId="34fc579134f071c1" providerId="LiveId" clId="{00D70C37-6DF9-4988-A2C4-CFEE07181141}" dt="2021-02-05T21:52:15.760" v="2937" actId="1076"/>
          <ac:picMkLst>
            <pc:docMk/>
            <pc:sldMk cId="3654343145" sldId="6969"/>
            <ac:picMk id="4" creationId="{12CF3D83-BC4E-4C88-A475-D1C6C45A04F0}"/>
          </ac:picMkLst>
        </pc:pic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84" creationId="{56D49874-88C1-41E9-B02A-C89471A975AA}"/>
          </ac:cxnSpMkLst>
        </pc:cxnChg>
        <pc:cxnChg chg="del mod">
          <ac:chgData name="Al Brooks" userId="34fc579134f071c1" providerId="LiveId" clId="{00D70C37-6DF9-4988-A2C4-CFEE07181141}" dt="2021-02-05T21:59:51.554" v="3226" actId="478"/>
          <ac:cxnSpMkLst>
            <pc:docMk/>
            <pc:sldMk cId="3654343145" sldId="6969"/>
            <ac:cxnSpMk id="96" creationId="{7A8CDB37-95D1-4E44-B643-BDBCE261B253}"/>
          </ac:cxnSpMkLst>
        </pc:cxnChg>
        <pc:cxnChg chg="add del mod">
          <ac:chgData name="Al Brooks" userId="34fc579134f071c1" providerId="LiveId" clId="{00D70C37-6DF9-4988-A2C4-CFEE07181141}" dt="2021-02-05T21:55:19.268" v="3075" actId="478"/>
          <ac:cxnSpMkLst>
            <pc:docMk/>
            <pc:sldMk cId="3654343145" sldId="6969"/>
            <ac:cxnSpMk id="136" creationId="{EE5C7ACF-86EA-4082-AD8F-16471A831DD2}"/>
          </ac:cxnSpMkLst>
        </pc:cxnChg>
        <pc:cxnChg chg="add mod">
          <ac:chgData name="Al Brooks" userId="34fc579134f071c1" providerId="LiveId" clId="{00D70C37-6DF9-4988-A2C4-CFEE07181141}" dt="2021-02-05T21:55:11.902" v="3073" actId="571"/>
          <ac:cxnSpMkLst>
            <pc:docMk/>
            <pc:sldMk cId="3654343145" sldId="6969"/>
            <ac:cxnSpMk id="137" creationId="{45F09E4B-63F6-4CD7-8D62-D8CC804FD6C3}"/>
          </ac:cxnSpMkLst>
        </pc:cxnChg>
        <pc:cxnChg chg="add mod">
          <ac:chgData name="Al Brooks" userId="34fc579134f071c1" providerId="LiveId" clId="{00D70C37-6DF9-4988-A2C4-CFEE07181141}" dt="2021-02-05T21:55:24.944" v="3077" actId="14100"/>
          <ac:cxnSpMkLst>
            <pc:docMk/>
            <pc:sldMk cId="3654343145" sldId="6969"/>
            <ac:cxnSpMk id="138" creationId="{4F7245C9-27D1-4FFC-803C-F2E325B832A9}"/>
          </ac:cxnSpMkLst>
        </pc:cxnChg>
        <pc:cxnChg chg="mod">
          <ac:chgData name="Al Brooks" userId="34fc579134f071c1" providerId="LiveId" clId="{00D70C37-6DF9-4988-A2C4-CFEE07181141}" dt="2021-02-05T21:52:50.665" v="2987" actId="14100"/>
          <ac:cxnSpMkLst>
            <pc:docMk/>
            <pc:sldMk cId="3654343145" sldId="6969"/>
            <ac:cxnSpMk id="149" creationId="{C11273A9-01C4-453B-ADA3-38481F752734}"/>
          </ac:cxnSpMkLst>
        </pc:cxnChg>
        <pc:cxnChg chg="add mod">
          <ac:chgData name="Al Brooks" userId="34fc579134f071c1" providerId="LiveId" clId="{00D70C37-6DF9-4988-A2C4-CFEE07181141}" dt="2021-02-05T22:11:25.337" v="3317" actId="108"/>
          <ac:cxnSpMkLst>
            <pc:docMk/>
            <pc:sldMk cId="3654343145" sldId="6969"/>
            <ac:cxnSpMk id="151" creationId="{5B0A1578-6ABA-44C8-B33D-06A7208EF387}"/>
          </ac:cxnSpMkLst>
        </pc:cxnChg>
        <pc:cxnChg chg="add mod">
          <ac:chgData name="Al Brooks" userId="34fc579134f071c1" providerId="LiveId" clId="{00D70C37-6DF9-4988-A2C4-CFEE07181141}" dt="2021-02-05T21:57:55.994" v="3212" actId="571"/>
          <ac:cxnSpMkLst>
            <pc:docMk/>
            <pc:sldMk cId="3654343145" sldId="6969"/>
            <ac:cxnSpMk id="153" creationId="{B46F451B-8041-4A08-A786-FA872B81FAF4}"/>
          </ac:cxnSpMkLst>
        </pc:cxnChg>
        <pc:cxnChg chg="add mod">
          <ac:chgData name="Al Brooks" userId="34fc579134f071c1" providerId="LiveId" clId="{00D70C37-6DF9-4988-A2C4-CFEE07181141}" dt="2021-02-05T21:59:53.550" v="3227"/>
          <ac:cxnSpMkLst>
            <pc:docMk/>
            <pc:sldMk cId="3654343145" sldId="6969"/>
            <ac:cxnSpMk id="154" creationId="{8A7E8B51-DE29-4974-9982-775179D71D9A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22:11:36.920" v="3318" actId="478"/>
          <ac:cxnSpMkLst>
            <pc:docMk/>
            <pc:sldMk cId="3654343145" sldId="6969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00D70C37-6DF9-4988-A2C4-CFEE07181141}" dt="2021-02-10T21:59:37.676" v="10230" actId="47"/>
        <pc:sldMkLst>
          <pc:docMk/>
          <pc:sldMk cId="4280331480" sldId="6969"/>
        </pc:sldMkLst>
        <pc:spChg chg="mod">
          <ac:chgData name="Al Brooks" userId="34fc579134f071c1" providerId="LiveId" clId="{00D70C37-6DF9-4988-A2C4-CFEE07181141}" dt="2021-02-10T21:59:35.064" v="10229" actId="21"/>
          <ac:spMkLst>
            <pc:docMk/>
            <pc:sldMk cId="4280331480" sldId="6969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10T21:47:27.960" v="9964" actId="167"/>
          <ac:spMkLst>
            <pc:docMk/>
            <pc:sldMk cId="4280331480" sldId="6969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10T16:55:58.045" v="8553"/>
          <ac:spMkLst>
            <pc:docMk/>
            <pc:sldMk cId="4280331480" sldId="6969"/>
            <ac:spMk id="85" creationId="{D7458E61-2067-4EF7-8F8D-33F75ADA241C}"/>
          </ac:spMkLst>
        </pc:spChg>
        <pc:spChg chg="add mod">
          <ac:chgData name="Al Brooks" userId="34fc579134f071c1" providerId="LiveId" clId="{00D70C37-6DF9-4988-A2C4-CFEE07181141}" dt="2021-02-10T17:00:27.929" v="8803" actId="207"/>
          <ac:spMkLst>
            <pc:docMk/>
            <pc:sldMk cId="4280331480" sldId="6969"/>
            <ac:spMk id="86" creationId="{3C3D5BFA-5270-4957-8177-21B8A9E6EDDB}"/>
          </ac:spMkLst>
        </pc:spChg>
        <pc:spChg chg="add mod">
          <ac:chgData name="Al Brooks" userId="34fc579134f071c1" providerId="LiveId" clId="{00D70C37-6DF9-4988-A2C4-CFEE07181141}" dt="2021-02-10T17:00:25.064" v="8802" actId="14100"/>
          <ac:spMkLst>
            <pc:docMk/>
            <pc:sldMk cId="4280331480" sldId="6969"/>
            <ac:spMk id="87" creationId="{24E149AC-3C98-4DA4-9F0D-700A63DD85F7}"/>
          </ac:spMkLst>
        </pc:spChg>
        <pc:spChg chg="add mod">
          <ac:chgData name="Al Brooks" userId="34fc579134f071c1" providerId="LiveId" clId="{00D70C37-6DF9-4988-A2C4-CFEE07181141}" dt="2021-02-10T17:02:03.801" v="8972" actId="20577"/>
          <ac:spMkLst>
            <pc:docMk/>
            <pc:sldMk cId="4280331480" sldId="6969"/>
            <ac:spMk id="88" creationId="{96759F5B-F4F8-41F4-A03C-4626618CAB7F}"/>
          </ac:spMkLst>
        </pc:spChg>
        <pc:spChg chg="mod">
          <ac:chgData name="Al Brooks" userId="34fc579134f071c1" providerId="LiveId" clId="{00D70C37-6DF9-4988-A2C4-CFEE07181141}" dt="2021-02-10T16:57:45.178" v="8613" actId="1076"/>
          <ac:spMkLst>
            <pc:docMk/>
            <pc:sldMk cId="4280331480" sldId="6969"/>
            <ac:spMk id="171" creationId="{05488AF1-DE14-4EDE-AF19-65F70D399052}"/>
          </ac:spMkLst>
        </pc:spChg>
        <pc:picChg chg="add mod ord">
          <ac:chgData name="Al Brooks" userId="34fc579134f071c1" providerId="LiveId" clId="{00D70C37-6DF9-4988-A2C4-CFEE07181141}" dt="2021-02-10T21:47:21.681" v="9962" actId="167"/>
          <ac:picMkLst>
            <pc:docMk/>
            <pc:sldMk cId="4280331480" sldId="6969"/>
            <ac:picMk id="89" creationId="{54DE4539-2075-4552-8CA4-6B14C376A75C}"/>
          </ac:picMkLst>
        </pc:picChg>
      </pc:sldChg>
      <pc:sldChg chg="addSp delSp modSp add del mod">
        <pc:chgData name="Al Brooks" userId="34fc579134f071c1" providerId="LiveId" clId="{00D70C37-6DF9-4988-A2C4-CFEE07181141}" dt="2021-02-05T21:19:24.948" v="2285" actId="47"/>
        <pc:sldMkLst>
          <pc:docMk/>
          <pc:sldMk cId="259331724" sldId="6970"/>
        </pc:sldMkLst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4T22:39:35.278" v="1666" actId="1076"/>
          <ac:spMkLst>
            <pc:docMk/>
            <pc:sldMk cId="259331724" sldId="6970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04T23:19:22.650" v="1885" actId="108"/>
          <ac:spMkLst>
            <pc:docMk/>
            <pc:sldMk cId="259331724" sldId="6970"/>
            <ac:spMk id="105" creationId="{FA154BE4-6739-4048-84AF-3BDB4CB5CC0A}"/>
          </ac:spMkLst>
        </pc:spChg>
        <pc:spChg chg="mod">
          <ac:chgData name="Al Brooks" userId="34fc579134f071c1" providerId="LiveId" clId="{00D70C37-6DF9-4988-A2C4-CFEE07181141}" dt="2021-02-04T23:19:43.194" v="1887" actId="108"/>
          <ac:spMkLst>
            <pc:docMk/>
            <pc:sldMk cId="259331724" sldId="6970"/>
            <ac:spMk id="109" creationId="{98BDDE52-24FC-43CF-950D-D8C5CCCCAF97}"/>
          </ac:spMkLst>
        </pc:spChg>
        <pc:spChg chg="mod">
          <ac:chgData name="Al Brooks" userId="34fc579134f071c1" providerId="LiveId" clId="{00D70C37-6DF9-4988-A2C4-CFEE07181141}" dt="2021-02-04T23:19:26.713" v="1886" actId="108"/>
          <ac:spMkLst>
            <pc:docMk/>
            <pc:sldMk cId="259331724" sldId="6970"/>
            <ac:spMk id="112" creationId="{3769F646-5DDC-4A03-AA8C-181BF0D271B5}"/>
          </ac:spMkLst>
        </pc:spChg>
        <pc:spChg chg="del mod">
          <ac:chgData name="Al Brooks" userId="34fc579134f071c1" providerId="LiveId" clId="{00D70C37-6DF9-4988-A2C4-CFEE07181141}" dt="2021-02-04T22:39:16.518" v="1663" actId="478"/>
          <ac:spMkLst>
            <pc:docMk/>
            <pc:sldMk cId="259331724" sldId="6970"/>
            <ac:spMk id="119" creationId="{5A204433-8A37-4580-94D6-7FB5C34781EF}"/>
          </ac:spMkLst>
        </pc:spChg>
        <pc:spChg chg="mod">
          <ac:chgData name="Al Brooks" userId="34fc579134f071c1" providerId="LiveId" clId="{00D70C37-6DF9-4988-A2C4-CFEE07181141}" dt="2021-02-05T00:18:53.994" v="2006" actId="14100"/>
          <ac:spMkLst>
            <pc:docMk/>
            <pc:sldMk cId="259331724" sldId="6970"/>
            <ac:spMk id="121" creationId="{1D5C854E-8CD9-4B62-B085-F18481D6E8EA}"/>
          </ac:spMkLst>
        </pc:spChg>
        <pc:spChg chg="add mod">
          <ac:chgData name="Al Brooks" userId="34fc579134f071c1" providerId="LiveId" clId="{00D70C37-6DF9-4988-A2C4-CFEE07181141}" dt="2021-02-04T22:07:31.561" v="1524"/>
          <ac:spMkLst>
            <pc:docMk/>
            <pc:sldMk cId="259331724" sldId="6970"/>
            <ac:spMk id="123" creationId="{ACDF294F-C463-4B6A-9806-2C1901A4D7F7}"/>
          </ac:spMkLst>
        </pc:spChg>
        <pc:spChg chg="add mod">
          <ac:chgData name="Al Brooks" userId="34fc579134f071c1" providerId="LiveId" clId="{00D70C37-6DF9-4988-A2C4-CFEE07181141}" dt="2021-02-04T23:18:22.677" v="1862" actId="13926"/>
          <ac:spMkLst>
            <pc:docMk/>
            <pc:sldMk cId="259331724" sldId="6970"/>
            <ac:spMk id="124" creationId="{75198473-F29C-4425-8796-EEA5C5964DF8}"/>
          </ac:spMkLst>
        </pc:spChg>
        <pc:spChg chg="add del mod">
          <ac:chgData name="Al Brooks" userId="34fc579134f071c1" providerId="LiveId" clId="{00D70C37-6DF9-4988-A2C4-CFEE07181141}" dt="2021-02-04T22:40:24.900" v="1674" actId="478"/>
          <ac:spMkLst>
            <pc:docMk/>
            <pc:sldMk cId="259331724" sldId="6970"/>
            <ac:spMk id="126" creationId="{058C0042-F826-44F2-A6F0-781D54BDCE1B}"/>
          </ac:spMkLst>
        </pc:spChg>
        <pc:spChg chg="add mod">
          <ac:chgData name="Al Brooks" userId="34fc579134f071c1" providerId="LiveId" clId="{00D70C37-6DF9-4988-A2C4-CFEE07181141}" dt="2021-02-04T22:39:48.057" v="1668" actId="108"/>
          <ac:spMkLst>
            <pc:docMk/>
            <pc:sldMk cId="259331724" sldId="6970"/>
            <ac:spMk id="127" creationId="{8F2B7290-65B6-480C-A1EB-F2DC60CAE6C7}"/>
          </ac:spMkLst>
        </pc:spChg>
        <pc:spChg chg="add mod">
          <ac:chgData name="Al Brooks" userId="34fc579134f071c1" providerId="LiveId" clId="{00D70C37-6DF9-4988-A2C4-CFEE07181141}" dt="2021-02-04T22:39:45.163" v="1667" actId="108"/>
          <ac:spMkLst>
            <pc:docMk/>
            <pc:sldMk cId="259331724" sldId="6970"/>
            <ac:spMk id="129" creationId="{C537A8C7-B27E-4EFF-AC56-DADCF00C1016}"/>
          </ac:spMkLst>
        </pc:spChg>
        <pc:spChg chg="mod">
          <ac:chgData name="Al Brooks" userId="34fc579134f071c1" providerId="LiveId" clId="{00D70C37-6DF9-4988-A2C4-CFEE07181141}" dt="2021-02-05T00:22:15.893" v="2184" actId="20577"/>
          <ac:spMkLst>
            <pc:docMk/>
            <pc:sldMk cId="259331724" sldId="6970"/>
            <ac:spMk id="131" creationId="{0A261C45-2122-4F3E-A62C-803AD78EF3A5}"/>
          </ac:spMkLst>
        </pc:spChg>
        <pc:spChg chg="add mod">
          <ac:chgData name="Al Brooks" userId="34fc579134f071c1" providerId="LiveId" clId="{00D70C37-6DF9-4988-A2C4-CFEE07181141}" dt="2021-02-04T22:38:30.968" v="1622" actId="255"/>
          <ac:spMkLst>
            <pc:docMk/>
            <pc:sldMk cId="259331724" sldId="6970"/>
            <ac:spMk id="133" creationId="{79AB1359-6590-4566-A384-E3D8AF242B91}"/>
          </ac:spMkLst>
        </pc:spChg>
        <pc:spChg chg="add mod">
          <ac:chgData name="Al Brooks" userId="34fc579134f071c1" providerId="LiveId" clId="{00D70C37-6DF9-4988-A2C4-CFEE07181141}" dt="2021-02-04T23:18:41.635" v="1866" actId="13926"/>
          <ac:spMkLst>
            <pc:docMk/>
            <pc:sldMk cId="259331724" sldId="6970"/>
            <ac:spMk id="136" creationId="{49A0E0D1-8C86-4738-98E2-B954B17F91EF}"/>
          </ac:spMkLst>
        </pc:spChg>
        <pc:spChg chg="add mod">
          <ac:chgData name="Al Brooks" userId="34fc579134f071c1" providerId="LiveId" clId="{00D70C37-6DF9-4988-A2C4-CFEE07181141}" dt="2021-02-04T22:42:28.573" v="1724" actId="571"/>
          <ac:spMkLst>
            <pc:docMk/>
            <pc:sldMk cId="259331724" sldId="6970"/>
            <ac:spMk id="139" creationId="{1659DAFB-3FA6-4728-9087-41F9E63E21D7}"/>
          </ac:spMkLst>
        </pc:spChg>
        <pc:spChg chg="add mod">
          <ac:chgData name="Al Brooks" userId="34fc579134f071c1" providerId="LiveId" clId="{00D70C37-6DF9-4988-A2C4-CFEE07181141}" dt="2021-02-04T23:18:16.334" v="1860" actId="1076"/>
          <ac:spMkLst>
            <pc:docMk/>
            <pc:sldMk cId="259331724" sldId="6970"/>
            <ac:spMk id="144" creationId="{9E3C6D09-654A-484C-AAC6-D0AFDE948511}"/>
          </ac:spMkLst>
        </pc:spChg>
        <pc:spChg chg="add mod">
          <ac:chgData name="Al Brooks" userId="34fc579134f071c1" providerId="LiveId" clId="{00D70C37-6DF9-4988-A2C4-CFEE07181141}" dt="2021-02-04T23:18:00.425" v="1857" actId="108"/>
          <ac:spMkLst>
            <pc:docMk/>
            <pc:sldMk cId="259331724" sldId="6970"/>
            <ac:spMk id="145" creationId="{2971544D-AC6A-43AB-A33F-282BCA753F7E}"/>
          </ac:spMkLst>
        </pc:spChg>
        <pc:spChg chg="add mod">
          <ac:chgData name="Al Brooks" userId="34fc579134f071c1" providerId="LiveId" clId="{00D70C37-6DF9-4988-A2C4-CFEE07181141}" dt="2021-02-04T23:18:04.762" v="1858" actId="108"/>
          <ac:spMkLst>
            <pc:docMk/>
            <pc:sldMk cId="259331724" sldId="6970"/>
            <ac:spMk id="146" creationId="{797252F9-18B7-4920-8387-ACA207886C7F}"/>
          </ac:spMkLst>
        </pc:spChg>
        <pc:spChg chg="add mod">
          <ac:chgData name="Al Brooks" userId="34fc579134f071c1" providerId="LiveId" clId="{00D70C37-6DF9-4988-A2C4-CFEE07181141}" dt="2021-02-04T23:20:01.560" v="1890" actId="14100"/>
          <ac:spMkLst>
            <pc:docMk/>
            <pc:sldMk cId="259331724" sldId="6970"/>
            <ac:spMk id="147" creationId="{DC302339-0F2B-4157-A83B-623D0EC22D13}"/>
          </ac:spMkLst>
        </pc:spChg>
        <pc:spChg chg="add mod">
          <ac:chgData name="Al Brooks" userId="34fc579134f071c1" providerId="LiveId" clId="{00D70C37-6DF9-4988-A2C4-CFEE07181141}" dt="2021-02-04T23:20:25.861" v="1899" actId="13926"/>
          <ac:spMkLst>
            <pc:docMk/>
            <pc:sldMk cId="259331724" sldId="6970"/>
            <ac:spMk id="148" creationId="{FDE07DBB-5E20-4AE1-92C3-881A70E15B15}"/>
          </ac:spMkLst>
        </pc:spChg>
        <pc:spChg chg="add mod">
          <ac:chgData name="Al Brooks" userId="34fc579134f071c1" providerId="LiveId" clId="{00D70C37-6DF9-4988-A2C4-CFEE07181141}" dt="2021-02-05T00:20:07.414" v="2136" actId="108"/>
          <ac:spMkLst>
            <pc:docMk/>
            <pc:sldMk cId="259331724" sldId="6970"/>
            <ac:spMk id="149" creationId="{8F1FFD8B-E497-410D-9025-81702F5450FE}"/>
          </ac:spMkLst>
        </pc:spChg>
        <pc:spChg chg="add mod">
          <ac:chgData name="Al Brooks" userId="34fc579134f071c1" providerId="LiveId" clId="{00D70C37-6DF9-4988-A2C4-CFEE07181141}" dt="2021-02-05T00:20:34.232" v="2138" actId="571"/>
          <ac:spMkLst>
            <pc:docMk/>
            <pc:sldMk cId="259331724" sldId="6970"/>
            <ac:spMk id="150" creationId="{768FD47F-DB2F-4B7F-AC3A-8C730FCC8EF6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58" creationId="{69AC446D-A1B2-498F-99B9-75972ECA085D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59" creationId="{75FC4C08-F234-475F-87AD-E38CDCAD7B7B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0" creationId="{CDDD7A47-5148-4149-ACFC-0C40C7F26033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1" creationId="{F8E5FECB-7DF8-4590-A88D-9691DBD210BE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2" creationId="{814AAE56-483D-4393-958F-62AC024E2BD2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4" creationId="{A452D66C-5B54-4A71-8F80-DE9B3B8EAA37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5" creationId="{3CB4E3E2-FCD2-42A9-BD5E-829080524493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6" creationId="{D09D73CD-753E-41F3-BB5E-A9BED794DA0F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7" creationId="{4CEFDCB2-0653-45E1-922E-FD3653B4450E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68" creationId="{4CCF1CA0-AE0F-4B9D-9967-69A6429A12F6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70" creationId="{1AF72436-6A32-49B6-856C-65C298B52169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71" creationId="{05488AF1-DE14-4EDE-AF19-65F70D399052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77" creationId="{05678C6E-5CF1-4AC8-93CC-068DF662523D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178" creationId="{58AD4589-C940-4B3A-B426-E89BB9859B64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17" creationId="{2B80C3F3-5C50-4D7C-A902-D06A91D61ADD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18" creationId="{B86F65C0-FBE0-4F04-ABF6-5D7B002669F3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19" creationId="{5EFBABB6-9E84-4DDD-8DCC-3C1181DD9B0F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20" creationId="{2BDC4574-1E35-4361-BCAA-718249F2FCAE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21" creationId="{68FD4F3E-0F63-4A17-BC12-C80420F32F69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27" creationId="{7A50927F-93E9-46A1-8001-7910C7D6BDAC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28" creationId="{22168355-CB25-468F-BA04-EFAEEA21BDB1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31" creationId="{FFFA4444-92B2-46C3-ACD3-BF607266E68D}"/>
          </ac:spMkLst>
        </pc:spChg>
        <pc:spChg chg="add del">
          <ac:chgData name="Al Brooks" userId="34fc579134f071c1" providerId="LiveId" clId="{00D70C37-6DF9-4988-A2C4-CFEE07181141}" dt="2021-02-05T00:20:13.734" v="2137" actId="478"/>
          <ac:spMkLst>
            <pc:docMk/>
            <pc:sldMk cId="259331724" sldId="6970"/>
            <ac:spMk id="232" creationId="{819AFA96-EEDE-4161-BAAB-3CEFDF1596C7}"/>
          </ac:spMkLst>
        </pc:spChg>
        <pc:picChg chg="mod">
          <ac:chgData name="Al Brooks" userId="34fc579134f071c1" providerId="LiveId" clId="{00D70C37-6DF9-4988-A2C4-CFEE07181141}" dt="2021-02-05T00:18:47.387" v="2004" actId="1076"/>
          <ac:picMkLst>
            <pc:docMk/>
            <pc:sldMk cId="259331724" sldId="6970"/>
            <ac:picMk id="4" creationId="{93918B82-A170-4383-8CFB-076AA3AD3A6E}"/>
          </ac:picMkLst>
        </pc:pic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80" creationId="{E28DF20B-7EBB-46BF-9FE5-D985EF76479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82" creationId="{4F0D4AC9-08A7-408B-AB7F-50A4425AEF9B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83" creationId="{46185823-2FF7-4BCA-A32C-354C2DF33679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84" creationId="{56D49874-88C1-41E9-B02A-C89471A975AA}"/>
          </ac:cxnSpMkLst>
        </pc:cxnChg>
        <pc:cxnChg chg="del">
          <ac:chgData name="Al Brooks" userId="34fc579134f071c1" providerId="LiveId" clId="{00D70C37-6DF9-4988-A2C4-CFEE07181141}" dt="2021-02-04T22:38:20.524" v="1618" actId="478"/>
          <ac:cxnSpMkLst>
            <pc:docMk/>
            <pc:sldMk cId="259331724" sldId="6970"/>
            <ac:cxnSpMk id="120" creationId="{90520342-57F7-46DB-A455-25DB4403CB51}"/>
          </ac:cxnSpMkLst>
        </pc:cxnChg>
        <pc:cxnChg chg="del">
          <ac:chgData name="Al Brooks" userId="34fc579134f071c1" providerId="LiveId" clId="{00D70C37-6DF9-4988-A2C4-CFEE07181141}" dt="2021-02-04T22:38:21.474" v="1619" actId="478"/>
          <ac:cxnSpMkLst>
            <pc:docMk/>
            <pc:sldMk cId="259331724" sldId="6970"/>
            <ac:cxnSpMk id="130" creationId="{864D2DE7-05AC-4517-BDC4-93BBBFBDB83D}"/>
          </ac:cxnSpMkLst>
        </pc:cxnChg>
        <pc:cxnChg chg="mod">
          <ac:chgData name="Al Brooks" userId="34fc579134f071c1" providerId="LiveId" clId="{00D70C37-6DF9-4988-A2C4-CFEE07181141}" dt="2021-02-04T23:17:37.043" v="1853" actId="1076"/>
          <ac:cxnSpMkLst>
            <pc:docMk/>
            <pc:sldMk cId="259331724" sldId="6970"/>
            <ac:cxnSpMk id="132" creationId="{773ED076-0872-400A-A913-7E669B7E03B2}"/>
          </ac:cxnSpMkLst>
        </pc:cxnChg>
        <pc:cxnChg chg="add mod">
          <ac:chgData name="Al Brooks" userId="34fc579134f071c1" providerId="LiveId" clId="{00D70C37-6DF9-4988-A2C4-CFEE07181141}" dt="2021-02-04T22:38:23.351" v="1620"/>
          <ac:cxnSpMkLst>
            <pc:docMk/>
            <pc:sldMk cId="259331724" sldId="6970"/>
            <ac:cxnSpMk id="134" creationId="{D990E715-B3A1-441A-9C02-EE46F08AC591}"/>
          </ac:cxnSpMkLst>
        </pc:cxnChg>
        <pc:cxnChg chg="add mod">
          <ac:chgData name="Al Brooks" userId="34fc579134f071c1" providerId="LiveId" clId="{00D70C37-6DF9-4988-A2C4-CFEE07181141}" dt="2021-02-04T22:39:21.276" v="1664" actId="108"/>
          <ac:cxnSpMkLst>
            <pc:docMk/>
            <pc:sldMk cId="259331724" sldId="6970"/>
            <ac:cxnSpMk id="135" creationId="{78F6FFBA-6A21-4BE6-8D2A-2B07A833A6C9}"/>
          </ac:cxnSpMkLst>
        </pc:cxnChg>
        <pc:cxnChg chg="add mod">
          <ac:chgData name="Al Brooks" userId="34fc579134f071c1" providerId="LiveId" clId="{00D70C37-6DF9-4988-A2C4-CFEE07181141}" dt="2021-02-04T22:41:53.583" v="1721" actId="14100"/>
          <ac:cxnSpMkLst>
            <pc:docMk/>
            <pc:sldMk cId="259331724" sldId="6970"/>
            <ac:cxnSpMk id="137" creationId="{84E7682C-B6C6-4F6B-B3F4-770D6CFD0C97}"/>
          </ac:cxnSpMkLst>
        </pc:cxnChg>
        <pc:cxnChg chg="add mod">
          <ac:chgData name="Al Brooks" userId="34fc579134f071c1" providerId="LiveId" clId="{00D70C37-6DF9-4988-A2C4-CFEE07181141}" dt="2021-02-04T22:41:48.287" v="1719" actId="1076"/>
          <ac:cxnSpMkLst>
            <pc:docMk/>
            <pc:sldMk cId="259331724" sldId="6970"/>
            <ac:cxnSpMk id="138" creationId="{A90EF782-56A0-4660-BE0A-7DF0E5736A4C}"/>
          </ac:cxnSpMkLst>
        </pc:cxnChg>
        <pc:cxnChg chg="add mod">
          <ac:chgData name="Al Brooks" userId="34fc579134f071c1" providerId="LiveId" clId="{00D70C37-6DF9-4988-A2C4-CFEE07181141}" dt="2021-02-04T22:42:28.573" v="1724" actId="571"/>
          <ac:cxnSpMkLst>
            <pc:docMk/>
            <pc:sldMk cId="259331724" sldId="6970"/>
            <ac:cxnSpMk id="140" creationId="{982179F3-3AAF-4721-A391-F4138B448E42}"/>
          </ac:cxnSpMkLst>
        </pc:cxnChg>
        <pc:cxnChg chg="add mod">
          <ac:chgData name="Al Brooks" userId="34fc579134f071c1" providerId="LiveId" clId="{00D70C37-6DF9-4988-A2C4-CFEE07181141}" dt="2021-02-04T22:42:28.573" v="1724" actId="571"/>
          <ac:cxnSpMkLst>
            <pc:docMk/>
            <pc:sldMk cId="259331724" sldId="6970"/>
            <ac:cxnSpMk id="141" creationId="{27BD855A-C8B8-4FEA-A708-BD781644153D}"/>
          </ac:cxnSpMkLst>
        </pc:cxnChg>
        <pc:cxnChg chg="add mod">
          <ac:chgData name="Al Brooks" userId="34fc579134f071c1" providerId="LiveId" clId="{00D70C37-6DF9-4988-A2C4-CFEE07181141}" dt="2021-02-04T23:14:49.896" v="1837"/>
          <ac:cxnSpMkLst>
            <pc:docMk/>
            <pc:sldMk cId="259331724" sldId="6970"/>
            <ac:cxnSpMk id="142" creationId="{E3DB6092-BD3D-4E7E-91CD-DE8C387DA411}"/>
          </ac:cxnSpMkLst>
        </pc:cxnChg>
        <pc:cxnChg chg="add mod">
          <ac:chgData name="Al Brooks" userId="34fc579134f071c1" providerId="LiveId" clId="{00D70C37-6DF9-4988-A2C4-CFEE07181141}" dt="2021-02-04T23:14:49.896" v="1837"/>
          <ac:cxnSpMkLst>
            <pc:docMk/>
            <pc:sldMk cId="259331724" sldId="6970"/>
            <ac:cxnSpMk id="143" creationId="{D6B1E301-8C44-4884-B978-DBBBD5C1EC6C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69" creationId="{1000721F-1CBA-415F-87D8-E50192FEBAD2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2" creationId="{B4E7C761-78CF-452B-A9A0-7239A3E44640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3" creationId="{96C6F820-08B5-45F8-86E4-6C47D35DB1C1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4" creationId="{459369D7-8F99-4599-BEAF-1064562A6321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5" creationId="{76F58F6B-3A80-49C7-8769-5FD9D6A9047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6" creationId="{97092311-B394-424A-92C6-F0A5F02FB93D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79" creationId="{87275C67-8898-4D6C-A118-19A7544BEFBF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0" creationId="{01DC14C0-60BD-400C-BF1C-FB1AA9688F13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1" creationId="{9DA7F2D2-EE7D-4EAF-BC01-4C21AD97EE3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2" creationId="{8468AD5B-9C77-476F-A979-49FA35B3D11B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3" creationId="{D10DEE59-4A47-4886-ACD8-4D00CA708158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4" creationId="{846D34FE-9901-41B9-B81D-8B6A785303B9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5" creationId="{8795A602-4797-498C-9B25-9B5788B7FC32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6" creationId="{511E9C7E-AFF1-4A7B-A6A5-E7B7CF733F8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7" creationId="{D1B86294-2481-4E1A-B43E-835A9BD7F80A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8" creationId="{C4A654E7-6547-45EB-8A5F-86FDF55EC913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89" creationId="{BE7383FF-7B68-4298-A564-7265BA1DB642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0" creationId="{AE224048-0836-4560-9864-23FF85E992E0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1" creationId="{E4515319-115B-4BF6-AD98-88C4B34EE1E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2" creationId="{ED02DDBB-EA54-46C3-8230-F5213DE7E23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3" creationId="{31A46D14-6420-4048-A95A-F17E7AA2B6F8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4" creationId="{8E4A707F-DDF0-4432-BC7B-81F9BEB29AC3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5" creationId="{B226F4F7-537A-4E74-AF38-813EF79CDFDD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6" creationId="{F1217272-44AF-411F-A825-FF0FA6BE4E9A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7" creationId="{E2AEF486-9013-4458-BA56-ADC84BF007EC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8" creationId="{7B1720E6-A41F-4E34-B6A4-4EF9AA658687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199" creationId="{268D942B-C670-4545-B66A-CF82739B2010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0" creationId="{6174EA17-3480-44F5-9D8E-11E4496A55B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1" creationId="{09B75AC4-45D1-44E7-921B-28280E23D891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2" creationId="{BFA2A683-FF69-467B-B762-298B8F866E43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3" creationId="{19BA1F10-69A6-49DD-B7A2-7558F3CBFB7A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4" creationId="{762F0696-4C6C-49DE-AF60-C239A2EAABE8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5" creationId="{80E4954D-8E80-4F70-9641-FE71A80E26B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6" creationId="{20F2216D-D50B-4778-AD2C-58230BF786BF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7" creationId="{DF617BC4-9739-4AAD-A488-964E18AA14AB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8" creationId="{2D90207B-D375-41B4-B0F3-5DD36C83E447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09" creationId="{3C5A8ECD-794F-4182-8672-5F7C69511C7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10" creationId="{8F42FD2F-DAF4-46F8-AA6A-2E3623722139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11" creationId="{7AE67B0B-1B7D-4337-ADD0-E60EF658705D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12" creationId="{49561F36-F7AA-4C0F-96BF-FE4D01C1EBD9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3" creationId="{FC8C0C58-DDEC-4109-90B2-EF2F92A75BD7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4" creationId="{C702E7E5-8274-4B1C-BF3A-1D13CE17525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5" creationId="{5E06AE52-A781-4E63-9EBC-F8567FCAEECE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6" creationId="{7E357666-D3DB-44D9-AA4F-1BEBC8E4A028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7" creationId="{8FD268D7-8860-432C-B492-804ABD592598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8" creationId="{D4FC7ABE-C595-438A-A3D9-83A2B9320061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39" creationId="{D4FB568E-B0AA-469E-803E-DCCF8FD80DE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40" creationId="{E522CA4B-7E56-4BCF-8B71-96041B5EF346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41" creationId="{67D6C62C-30C9-4173-91A9-20E505410897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42" creationId="{E241BB0C-924E-4371-BB95-5228258E0534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43" creationId="{2925CFCC-9C5D-4D7E-803E-1332F5773243}"/>
          </ac:cxnSpMkLst>
        </pc:cxnChg>
        <pc:cxnChg chg="add del">
          <ac:chgData name="Al Brooks" userId="34fc579134f071c1" providerId="LiveId" clId="{00D70C37-6DF9-4988-A2C4-CFEE07181141}" dt="2021-02-05T00:20:13.734" v="2137" actId="478"/>
          <ac:cxnSpMkLst>
            <pc:docMk/>
            <pc:sldMk cId="259331724" sldId="697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09T00:33:02.226" v="6566" actId="2696"/>
        <pc:sldMkLst>
          <pc:docMk/>
          <pc:sldMk cId="3079869888" sldId="6970"/>
        </pc:sldMkLst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00:32:41.867" v="6562" actId="20577"/>
          <ac:spMkLst>
            <pc:docMk/>
            <pc:sldMk cId="3079869888" sldId="6970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8T23:41:52.526" v="5973" actId="167"/>
          <ac:spMkLst>
            <pc:docMk/>
            <pc:sldMk cId="3079869888" sldId="6970"/>
            <ac:spMk id="21" creationId="{D800B438-E78B-4C04-8812-E548DC25F1FB}"/>
          </ac:spMkLst>
        </pc:spChg>
        <pc:spChg chg="del mod">
          <ac:chgData name="Al Brooks" userId="34fc579134f071c1" providerId="LiveId" clId="{00D70C37-6DF9-4988-A2C4-CFEE07181141}" dt="2021-02-09T00:32:24.714" v="6530" actId="478"/>
          <ac:spMkLst>
            <pc:docMk/>
            <pc:sldMk cId="3079869888" sldId="6970"/>
            <ac:spMk id="81" creationId="{557E9B58-9960-49B1-9563-EB735D4D5433}"/>
          </ac:spMkLst>
        </pc:spChg>
        <pc:spChg chg="del mod">
          <ac:chgData name="Al Brooks" userId="34fc579134f071c1" providerId="LiveId" clId="{00D70C37-6DF9-4988-A2C4-CFEE07181141}" dt="2021-02-08T19:57:55.495" v="5365" actId="478"/>
          <ac:spMkLst>
            <pc:docMk/>
            <pc:sldMk cId="3079869888" sldId="6970"/>
            <ac:spMk id="82" creationId="{9F53A2A1-7FD2-4B7B-AAF4-747B999FB225}"/>
          </ac:spMkLst>
        </pc:spChg>
        <pc:spChg chg="add mod">
          <ac:chgData name="Al Brooks" userId="34fc579134f071c1" providerId="LiveId" clId="{00D70C37-6DF9-4988-A2C4-CFEE07181141}" dt="2021-02-08T23:41:34.432" v="5968"/>
          <ac:spMkLst>
            <pc:docMk/>
            <pc:sldMk cId="3079869888" sldId="6970"/>
            <ac:spMk id="83" creationId="{4D8475B6-B0B1-4C94-B342-5F67316AF745}"/>
          </ac:spMkLst>
        </pc:spChg>
        <pc:spChg chg="add mod">
          <ac:chgData name="Al Brooks" userId="34fc579134f071c1" providerId="LiveId" clId="{00D70C37-6DF9-4988-A2C4-CFEE07181141}" dt="2021-02-08T23:41:34.432" v="5968"/>
          <ac:spMkLst>
            <pc:docMk/>
            <pc:sldMk cId="3079869888" sldId="6970"/>
            <ac:spMk id="84" creationId="{8A98E7A4-C400-4311-BC95-816569F5E9CE}"/>
          </ac:spMkLst>
        </pc:spChg>
        <pc:spChg chg="add mod">
          <ac:chgData name="Al Brooks" userId="34fc579134f071c1" providerId="LiveId" clId="{00D70C37-6DF9-4988-A2C4-CFEE07181141}" dt="2021-02-08T23:51:20.181" v="6235" actId="1076"/>
          <ac:spMkLst>
            <pc:docMk/>
            <pc:sldMk cId="3079869888" sldId="6970"/>
            <ac:spMk id="86" creationId="{2D720E2C-EFE6-4266-9BEE-01DE432F9B14}"/>
          </ac:spMkLst>
        </pc:spChg>
        <pc:spChg chg="add mod">
          <ac:chgData name="Al Brooks" userId="34fc579134f071c1" providerId="LiveId" clId="{00D70C37-6DF9-4988-A2C4-CFEE07181141}" dt="2021-02-08T23:51:12.365" v="6233" actId="108"/>
          <ac:spMkLst>
            <pc:docMk/>
            <pc:sldMk cId="3079869888" sldId="6970"/>
            <ac:spMk id="87" creationId="{61941128-9482-4B59-9DE1-2CBB20357238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0" creationId="{C792843D-D1C7-4D45-B24E-A2A86E580EBF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1" creationId="{76419251-2E52-4946-B3B5-6AEE34C042D5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2" creationId="{82CEF56D-5D3D-4C20-A5ED-247682C4D514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3" creationId="{FC4C9256-C78D-420B-B454-D5B7E1007092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4" creationId="{AD144216-0935-420A-9F6B-11B2C3F0EF1A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5" creationId="{A2619E8F-9BE7-4DA5-973D-D9C55B368E2B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6" creationId="{4F3996D6-7250-451D-AA25-9AAA38F24600}"/>
          </ac:spMkLst>
        </pc:spChg>
        <pc:spChg chg="add mod">
          <ac:chgData name="Al Brooks" userId="34fc579134f071c1" providerId="LiveId" clId="{00D70C37-6DF9-4988-A2C4-CFEE07181141}" dt="2021-02-08T23:51:52.739" v="6238"/>
          <ac:spMkLst>
            <pc:docMk/>
            <pc:sldMk cId="3079869888" sldId="6970"/>
            <ac:spMk id="97" creationId="{23E06AB8-0408-47F8-A391-E5E691BE29AA}"/>
          </ac:spMkLst>
        </pc:spChg>
        <pc:spChg chg="add mod">
          <ac:chgData name="Al Brooks" userId="34fc579134f071c1" providerId="LiveId" clId="{00D70C37-6DF9-4988-A2C4-CFEE07181141}" dt="2021-02-09T00:32:57.342" v="6565" actId="14100"/>
          <ac:spMkLst>
            <pc:docMk/>
            <pc:sldMk cId="3079869888" sldId="6970"/>
            <ac:spMk id="99" creationId="{E95393C1-3CED-4521-8C8F-9BEF3624E978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00:32:45.712" v="6563" actId="478"/>
          <ac:spMkLst>
            <pc:docMk/>
            <pc:sldMk cId="3079869888" sldId="6970"/>
            <ac:spMk id="232" creationId="{819AFA96-EEDE-4161-BAAB-3CEFDF1596C7}"/>
          </ac:spMkLst>
        </pc:spChg>
        <pc:picChg chg="add mod ord">
          <ac:chgData name="Al Brooks" userId="34fc579134f071c1" providerId="LiveId" clId="{00D70C37-6DF9-4988-A2C4-CFEE07181141}" dt="2021-02-08T23:41:38.603" v="5970" actId="1076"/>
          <ac:picMkLst>
            <pc:docMk/>
            <pc:sldMk cId="3079869888" sldId="6970"/>
            <ac:picMk id="82" creationId="{9FD64B0F-E920-4723-B3DC-A8579B2B37C5}"/>
          </ac:picMkLst>
        </pc:picChg>
        <pc:cxnChg chg="add del mod">
          <ac:chgData name="Al Brooks" userId="34fc579134f071c1" providerId="LiveId" clId="{00D70C37-6DF9-4988-A2C4-CFEE07181141}" dt="2021-02-08T23:51:22.731" v="6236" actId="478"/>
          <ac:cxnSpMkLst>
            <pc:docMk/>
            <pc:sldMk cId="3079869888" sldId="6970"/>
            <ac:cxnSpMk id="85" creationId="{AA351BFB-AFCB-45DC-8693-5A859ACC6D4D}"/>
          </ac:cxnSpMkLst>
        </pc:cxnChg>
        <pc:cxnChg chg="add mod">
          <ac:chgData name="Al Brooks" userId="34fc579134f071c1" providerId="LiveId" clId="{00D70C37-6DF9-4988-A2C4-CFEE07181141}" dt="2021-02-08T23:51:27.900" v="6237" actId="571"/>
          <ac:cxnSpMkLst>
            <pc:docMk/>
            <pc:sldMk cId="3079869888" sldId="6970"/>
            <ac:cxnSpMk id="88" creationId="{33877A94-DF62-43B5-93A7-D84172043F86}"/>
          </ac:cxnSpMkLst>
        </pc:cxnChg>
        <pc:cxnChg chg="add mod">
          <ac:chgData name="Al Brooks" userId="34fc579134f071c1" providerId="LiveId" clId="{00D70C37-6DF9-4988-A2C4-CFEE07181141}" dt="2021-02-08T23:51:52.739" v="6238"/>
          <ac:cxnSpMkLst>
            <pc:docMk/>
            <pc:sldMk cId="3079869888" sldId="6970"/>
            <ac:cxnSpMk id="89" creationId="{2AFCAE83-D470-4F80-A20C-CB53A60CC8D4}"/>
          </ac:cxnSpMkLst>
        </pc:cxnChg>
        <pc:cxnChg chg="add del mod">
          <ac:chgData name="Al Brooks" userId="34fc579134f071c1" providerId="LiveId" clId="{00D70C37-6DF9-4988-A2C4-CFEE07181141}" dt="2021-02-08T23:52:41.983" v="6276" actId="478"/>
          <ac:cxnSpMkLst>
            <pc:docMk/>
            <pc:sldMk cId="3079869888" sldId="6970"/>
            <ac:cxnSpMk id="98" creationId="{6EF80659-DD57-4FF2-91DF-FC7068A530AF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75" creationId="{76F58F6B-3A80-49C7-8769-5FD9D6A90476}"/>
          </ac:cxnSpMkLst>
        </pc:cxnChg>
        <pc:cxnChg chg="mod">
          <ac:chgData name="Al Brooks" userId="34fc579134f071c1" providerId="LiveId" clId="{00D70C37-6DF9-4988-A2C4-CFEE07181141}" dt="2021-02-09T00:30:11.642" v="6464" actId="1076"/>
          <ac:cxnSpMkLst>
            <pc:docMk/>
            <pc:sldMk cId="3079869888" sldId="6970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00:32:45.712" v="6563" actId="478"/>
          <ac:cxnSpMkLst>
            <pc:docMk/>
            <pc:sldMk cId="3079869888" sldId="6970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05T22:01:25.322" v="3237" actId="2696"/>
        <pc:sldMkLst>
          <pc:docMk/>
          <pc:sldMk cId="3275115932" sldId="6970"/>
        </pc:sldMkLst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5T21:39:55.678" v="2762" actId="20577"/>
          <ac:spMkLst>
            <pc:docMk/>
            <pc:sldMk cId="3275115932" sldId="6970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1:40:23.846" v="2771" actId="1076"/>
          <ac:spMkLst>
            <pc:docMk/>
            <pc:sldMk cId="3275115932" sldId="6970"/>
            <ac:spMk id="21" creationId="{D800B438-E78B-4C04-8812-E548DC25F1FB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2" creationId="{93848974-61E1-41F5-B337-9CA1516A46ED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3" creationId="{4D62A0CF-33DB-4266-A856-6E9EAF958CAA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4" creationId="{66BA56AA-223C-457B-A837-1DAC1C35BF7F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5" creationId="{0ECF7EDA-845B-4FE3-B488-E4F4B41732FE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6" creationId="{CC6B14BD-6CF2-4665-86DD-5D8DEE1A89E5}"/>
          </ac:spMkLst>
        </pc:spChg>
        <pc:spChg chg="add del mod">
          <ac:chgData name="Al Brooks" userId="34fc579134f071c1" providerId="LiveId" clId="{00D70C37-6DF9-4988-A2C4-CFEE07181141}" dt="2021-02-05T21:58:37.147" v="3215"/>
          <ac:spMkLst>
            <pc:docMk/>
            <pc:sldMk cId="3275115932" sldId="6970"/>
            <ac:spMk id="97" creationId="{32F666D8-1DDD-4CF5-A333-396AAE00BE59}"/>
          </ac:spMkLst>
        </pc:spChg>
        <pc:spChg chg="add mod">
          <ac:chgData name="Al Brooks" userId="34fc579134f071c1" providerId="LiveId" clId="{00D70C37-6DF9-4988-A2C4-CFEE07181141}" dt="2021-02-05T21:59:01.163" v="3216"/>
          <ac:spMkLst>
            <pc:docMk/>
            <pc:sldMk cId="3275115932" sldId="6970"/>
            <ac:spMk id="98" creationId="{0ADCD374-FAB0-4C67-81D8-D48555CFA982}"/>
          </ac:spMkLst>
        </pc:spChg>
        <pc:spChg chg="add mod">
          <ac:chgData name="Al Brooks" userId="34fc579134f071c1" providerId="LiveId" clId="{00D70C37-6DF9-4988-A2C4-CFEE07181141}" dt="2021-02-05T21:59:01.163" v="3216"/>
          <ac:spMkLst>
            <pc:docMk/>
            <pc:sldMk cId="3275115932" sldId="6970"/>
            <ac:spMk id="99" creationId="{04F65C3D-8C73-4833-BECA-DFE80EF3B018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22:01:16.603" v="3236" actId="478"/>
          <ac:spMkLst>
            <pc:docMk/>
            <pc:sldMk cId="3275115932" sldId="6970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81" creationId="{7B57BE3A-153A-41BA-A4D2-A3078660F7C9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83" creationId="{CEDE9A32-94BB-422B-AAA7-C825F4ECABAD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84" creationId="{0D080D5A-8AAB-4ED2-933C-03F1E776011A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85" creationId="{36A684E3-D974-4E7F-83A1-4A1BA02533B0}"/>
          </ac:cxnSpMkLst>
        </pc:cxnChg>
        <pc:cxnChg chg="add del mod">
          <ac:chgData name="Al Brooks" userId="34fc579134f071c1" providerId="LiveId" clId="{00D70C37-6DF9-4988-A2C4-CFEE07181141}" dt="2021-02-05T21:58:37.147" v="3215"/>
          <ac:cxnSpMkLst>
            <pc:docMk/>
            <pc:sldMk cId="3275115932" sldId="6970"/>
            <ac:cxnSpMk id="87" creationId="{C05B9941-8AF4-44DF-B515-AFB87E94B826}"/>
          </ac:cxnSpMkLst>
        </pc:cxnChg>
        <pc:cxnChg chg="add del mod">
          <ac:chgData name="Al Brooks" userId="34fc579134f071c1" providerId="LiveId" clId="{00D70C37-6DF9-4988-A2C4-CFEE07181141}" dt="2021-02-05T21:58:37.147" v="3215"/>
          <ac:cxnSpMkLst>
            <pc:docMk/>
            <pc:sldMk cId="3275115932" sldId="6970"/>
            <ac:cxnSpMk id="88" creationId="{8F37EBF0-23CA-4E07-BD0D-CDF88EFF815C}"/>
          </ac:cxnSpMkLst>
        </pc:cxnChg>
        <pc:cxnChg chg="add del mod">
          <ac:chgData name="Al Brooks" userId="34fc579134f071c1" providerId="LiveId" clId="{00D70C37-6DF9-4988-A2C4-CFEE07181141}" dt="2021-02-05T21:59:42.461" v="3225" actId="1036"/>
          <ac:cxnSpMkLst>
            <pc:docMk/>
            <pc:sldMk cId="3275115932" sldId="6970"/>
            <ac:cxnSpMk id="89" creationId="{BA8B71D6-0702-440F-8D31-7235E86A6291}"/>
          </ac:cxnSpMkLst>
        </pc:cxnChg>
        <pc:cxnChg chg="add del mod">
          <ac:chgData name="Al Brooks" userId="34fc579134f071c1" providerId="LiveId" clId="{00D70C37-6DF9-4988-A2C4-CFEE07181141}" dt="2021-02-05T21:58:37.147" v="3215"/>
          <ac:cxnSpMkLst>
            <pc:docMk/>
            <pc:sldMk cId="3275115932" sldId="6970"/>
            <ac:cxnSpMk id="90" creationId="{1B31F9CB-AD3D-4221-87A1-360800EE5E5E}"/>
          </ac:cxnSpMkLst>
        </pc:cxnChg>
        <pc:cxnChg chg="add del mod">
          <ac:chgData name="Al Brooks" userId="34fc579134f071c1" providerId="LiveId" clId="{00D70C37-6DF9-4988-A2C4-CFEE07181141}" dt="2021-02-05T21:58:37.147" v="3215"/>
          <ac:cxnSpMkLst>
            <pc:docMk/>
            <pc:sldMk cId="3275115932" sldId="6970"/>
            <ac:cxnSpMk id="91" creationId="{A907DC13-02AA-450F-A5EC-A9A00DACAD3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22:01:16.603" v="3236" actId="478"/>
          <ac:cxnSpMkLst>
            <pc:docMk/>
            <pc:sldMk cId="3275115932" sldId="6970"/>
            <ac:cxnSpMk id="244" creationId="{A01D7C86-0024-44FE-BA74-69C0E0D0D261}"/>
          </ac:cxnSpMkLst>
        </pc:cxnChg>
      </pc:sldChg>
      <pc:sldChg chg="addSp modSp add del mod">
        <pc:chgData name="Al Brooks" userId="34fc579134f071c1" providerId="LiveId" clId="{00D70C37-6DF9-4988-A2C4-CFEE07181141}" dt="2021-02-10T00:14:43.519" v="8075" actId="47"/>
        <pc:sldMkLst>
          <pc:docMk/>
          <pc:sldMk cId="3350316557" sldId="6970"/>
        </pc:sldMkLst>
        <pc:spChg chg="mod">
          <ac:chgData name="Al Brooks" userId="34fc579134f071c1" providerId="LiveId" clId="{00D70C37-6DF9-4988-A2C4-CFEE07181141}" dt="2021-02-09T19:40:48.650" v="7433" actId="20577"/>
          <ac:spMkLst>
            <pc:docMk/>
            <pc:sldMk cId="3350316557" sldId="6970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9T21:53:09.544" v="7861" actId="1076"/>
          <ac:spMkLst>
            <pc:docMk/>
            <pc:sldMk cId="3350316557" sldId="6970"/>
            <ac:spMk id="21" creationId="{D800B438-E78B-4C04-8812-E548DC25F1FB}"/>
          </ac:spMkLst>
        </pc:spChg>
        <pc:picChg chg="add mod">
          <ac:chgData name="Al Brooks" userId="34fc579134f071c1" providerId="LiveId" clId="{00D70C37-6DF9-4988-A2C4-CFEE07181141}" dt="2021-02-09T21:53:06.289" v="7860"/>
          <ac:picMkLst>
            <pc:docMk/>
            <pc:sldMk cId="3350316557" sldId="6970"/>
            <ac:picMk id="81" creationId="{3B4F5BD7-5DC6-4B4C-861A-17BD1FE7D791}"/>
          </ac:picMkLst>
        </pc:picChg>
      </pc:sldChg>
      <pc:sldChg chg="modSp add del mod">
        <pc:chgData name="Al Brooks" userId="34fc579134f071c1" providerId="LiveId" clId="{00D70C37-6DF9-4988-A2C4-CFEE07181141}" dt="2021-02-05T22:01:10.918" v="3235" actId="47"/>
        <pc:sldMkLst>
          <pc:docMk/>
          <pc:sldMk cId="1165185072" sldId="6971"/>
        </pc:sldMkLst>
        <pc:spChg chg="mod">
          <ac:chgData name="Al Brooks" userId="34fc579134f071c1" providerId="LiveId" clId="{00D70C37-6DF9-4988-A2C4-CFEE07181141}" dt="2021-02-05T22:00:59.536" v="3232" actId="21"/>
          <ac:spMkLst>
            <pc:docMk/>
            <pc:sldMk cId="1165185072" sldId="6971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5T21:40:19.415" v="2770" actId="1076"/>
          <ac:spMkLst>
            <pc:docMk/>
            <pc:sldMk cId="1165185072" sldId="6971"/>
            <ac:spMk id="21" creationId="{D800B438-E78B-4C04-8812-E548DC25F1FB}"/>
          </ac:spMkLst>
        </pc:spChg>
      </pc:sldChg>
      <pc:sldChg chg="addSp delSp modSp add del mod modClrScheme chgLayout">
        <pc:chgData name="Al Brooks" userId="34fc579134f071c1" providerId="LiveId" clId="{00D70C37-6DF9-4988-A2C4-CFEE07181141}" dt="2021-02-04T23:16:47.850" v="1851" actId="2696"/>
        <pc:sldMkLst>
          <pc:docMk/>
          <pc:sldMk cId="2508908924" sldId="6971"/>
        </pc:sldMkLst>
        <pc:spChg chg="del">
          <ac:chgData name="Al Brooks" userId="34fc579134f071c1" providerId="LiveId" clId="{00D70C37-6DF9-4988-A2C4-CFEE07181141}" dt="2021-02-04T23:15:50.732" v="1848" actId="478"/>
          <ac:spMkLst>
            <pc:docMk/>
            <pc:sldMk cId="2508908924" sldId="6971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04T22:44:11.112" v="1737" actId="700"/>
          <ac:spMkLst>
            <pc:docMk/>
            <pc:sldMk cId="2508908924" sldId="6971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4T22:44:11.112" v="1737" actId="700"/>
          <ac:spMkLst>
            <pc:docMk/>
            <pc:sldMk cId="2508908924" sldId="6971"/>
            <ac:spMk id="123" creationId="{ACDF294F-C463-4B6A-9806-2C1901A4D7F7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4T23:15:41.597" v="1847" actId="478"/>
          <ac:spMkLst>
            <pc:docMk/>
            <pc:sldMk cId="2508908924" sldId="6971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84" creationId="{56D49874-88C1-41E9-B02A-C89471A975AA}"/>
          </ac:cxnSpMkLst>
        </pc:cxnChg>
        <pc:cxnChg chg="add mod">
          <ac:chgData name="Al Brooks" userId="34fc579134f071c1" providerId="LiveId" clId="{00D70C37-6DF9-4988-A2C4-CFEE07181141}" dt="2021-02-04T23:14:45.008" v="1836"/>
          <ac:cxnSpMkLst>
            <pc:docMk/>
            <pc:sldMk cId="2508908924" sldId="6971"/>
            <ac:cxnSpMk id="126" creationId="{39BAFFA1-604D-4405-AC05-1FEB643498D9}"/>
          </ac:cxnSpMkLst>
        </pc:cxnChg>
        <pc:cxnChg chg="add mod">
          <ac:chgData name="Al Brooks" userId="34fc579134f071c1" providerId="LiveId" clId="{00D70C37-6DF9-4988-A2C4-CFEE07181141}" dt="2021-02-04T23:14:45.008" v="1836"/>
          <ac:cxnSpMkLst>
            <pc:docMk/>
            <pc:sldMk cId="2508908924" sldId="6971"/>
            <ac:cxnSpMk id="130" creationId="{1ECC2AEC-B058-4A3A-A800-DE98970386D7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4T23:15:41.597" v="1847" actId="478"/>
          <ac:cxnSpMkLst>
            <pc:docMk/>
            <pc:sldMk cId="2508908924" sldId="6971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00D70C37-6DF9-4988-A2C4-CFEE07181141}" dt="2021-02-09T19:38:01.320" v="7290" actId="47"/>
        <pc:sldMkLst>
          <pc:docMk/>
          <pc:sldMk cId="2579866179" sldId="6971"/>
        </pc:sldMkLst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09T00:36:20.195" v="6597" actId="113"/>
          <ac:spMkLst>
            <pc:docMk/>
            <pc:sldMk cId="2579866179" sldId="6971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07" creationId="{2EE8E1FD-6E53-4187-A9F9-8789345572E1}"/>
          </ac:spMkLst>
        </pc:spChg>
        <pc:spChg chg="mod">
          <ac:chgData name="Al Brooks" userId="34fc579134f071c1" providerId="LiveId" clId="{00D70C37-6DF9-4988-A2C4-CFEE07181141}" dt="2021-02-09T00:36:53.263" v="6601" actId="108"/>
          <ac:spMkLst>
            <pc:docMk/>
            <pc:sldMk cId="2579866179" sldId="6971"/>
            <ac:spMk id="108" creationId="{AB033502-38A0-4038-AC00-F239E4611E9C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09" creationId="{E8B9E5C1-626A-49BB-A2E2-7F914ABCCC99}"/>
          </ac:spMkLst>
        </pc:spChg>
        <pc:spChg chg="mod">
          <ac:chgData name="Al Brooks" userId="34fc579134f071c1" providerId="LiveId" clId="{00D70C37-6DF9-4988-A2C4-CFEE07181141}" dt="2021-02-09T00:36:54.599" v="6602" actId="108"/>
          <ac:spMkLst>
            <pc:docMk/>
            <pc:sldMk cId="2579866179" sldId="6971"/>
            <ac:spMk id="110" creationId="{136F4706-D48F-4BA7-BFD1-38666DC50B52}"/>
          </ac:spMkLst>
        </pc:spChg>
        <pc:spChg chg="mod">
          <ac:chgData name="Al Brooks" userId="34fc579134f071c1" providerId="LiveId" clId="{00D70C37-6DF9-4988-A2C4-CFEE07181141}" dt="2021-02-09T00:36:56.072" v="6603" actId="108"/>
          <ac:spMkLst>
            <pc:docMk/>
            <pc:sldMk cId="2579866179" sldId="6971"/>
            <ac:spMk id="111" creationId="{B73297C7-2192-4DE1-BD09-10EB0A2C3BA7}"/>
          </ac:spMkLst>
        </pc:spChg>
        <pc:spChg chg="mod">
          <ac:chgData name="Al Brooks" userId="34fc579134f071c1" providerId="LiveId" clId="{00D70C37-6DF9-4988-A2C4-CFEE07181141}" dt="2021-02-09T00:36:58.247" v="6604" actId="108"/>
          <ac:spMkLst>
            <pc:docMk/>
            <pc:sldMk cId="2579866179" sldId="6971"/>
            <ac:spMk id="112" creationId="{6FAAA5A0-E1CC-41C8-BE20-A82D98F0914C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13" creationId="{3E872837-AECF-4BCD-B1AB-A34B78A5F43A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14" creationId="{178AA50C-480F-498A-BB42-BC81C7CC1DFF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15" creationId="{BBE88BF9-79CF-4C77-AA11-009D777FA037}"/>
          </ac:spMkLst>
        </pc:spChg>
        <pc:spChg chg="mod">
          <ac:chgData name="Al Brooks" userId="34fc579134f071c1" providerId="LiveId" clId="{00D70C37-6DF9-4988-A2C4-CFEE07181141}" dt="2021-02-09T00:37:02.309" v="6605" actId="108"/>
          <ac:spMkLst>
            <pc:docMk/>
            <pc:sldMk cId="2579866179" sldId="6971"/>
            <ac:spMk id="116" creationId="{BEA41E0C-61AE-4E52-BA8C-D9735D23BFAC}"/>
          </ac:spMkLst>
        </pc:spChg>
        <pc:spChg chg="mod">
          <ac:chgData name="Al Brooks" userId="34fc579134f071c1" providerId="LiveId" clId="{00D70C37-6DF9-4988-A2C4-CFEE07181141}" dt="2021-02-09T00:37:03.352" v="6606" actId="108"/>
          <ac:spMkLst>
            <pc:docMk/>
            <pc:sldMk cId="2579866179" sldId="6971"/>
            <ac:spMk id="117" creationId="{CF329F8C-A6D2-47A0-9EA5-26F718C43BE4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18" creationId="{CE3C5C48-D645-43F8-BCF4-5512E9BBB3F9}"/>
          </ac:spMkLst>
        </pc:spChg>
        <pc:spChg chg="mod">
          <ac:chgData name="Al Brooks" userId="34fc579134f071c1" providerId="LiveId" clId="{00D70C37-6DF9-4988-A2C4-CFEE07181141}" dt="2021-02-09T00:37:04.946" v="6607" actId="108"/>
          <ac:spMkLst>
            <pc:docMk/>
            <pc:sldMk cId="2579866179" sldId="6971"/>
            <ac:spMk id="119" creationId="{B712C7C5-6E13-464A-B055-BAC288AAD009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0" creationId="{9D968F86-0287-4791-82D2-A40019AE06E6}"/>
          </ac:spMkLst>
        </pc:spChg>
        <pc:spChg chg="mod">
          <ac:chgData name="Al Brooks" userId="34fc579134f071c1" providerId="LiveId" clId="{00D70C37-6DF9-4988-A2C4-CFEE07181141}" dt="2021-02-09T00:37:08.410" v="6608" actId="108"/>
          <ac:spMkLst>
            <pc:docMk/>
            <pc:sldMk cId="2579866179" sldId="6971"/>
            <ac:spMk id="121" creationId="{B8F8DE8E-09D8-4525-A93C-8E3D2188F47F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2" creationId="{E8D83F9D-D8FF-45B5-8FC6-FE415FC24D50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3" creationId="{F1A7F7B4-069F-4AD4-ADBC-0AFCD9989711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4" creationId="{E091CAB2-BF22-4CCE-810D-42CF336CBC6D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5" creationId="{7D569613-D6C1-41A9-BE5B-A483E93A9107}"/>
          </ac:spMkLst>
        </pc:spChg>
        <pc:spChg chg="mod">
          <ac:chgData name="Al Brooks" userId="34fc579134f071c1" providerId="LiveId" clId="{00D70C37-6DF9-4988-A2C4-CFEE07181141}" dt="2021-02-09T00:37:17.182" v="6609" actId="108"/>
          <ac:spMkLst>
            <pc:docMk/>
            <pc:sldMk cId="2579866179" sldId="6971"/>
            <ac:spMk id="126" creationId="{FD3859B2-09B1-49CD-BD6E-01E3CC32EF51}"/>
          </ac:spMkLst>
        </pc:spChg>
        <pc:spChg chg="mod">
          <ac:chgData name="Al Brooks" userId="34fc579134f071c1" providerId="LiveId" clId="{00D70C37-6DF9-4988-A2C4-CFEE07181141}" dt="2021-02-09T00:37:18.947" v="6610" actId="108"/>
          <ac:spMkLst>
            <pc:docMk/>
            <pc:sldMk cId="2579866179" sldId="6971"/>
            <ac:spMk id="127" creationId="{9F1776C2-8671-40CE-A9B4-C7AA7C17DBF3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8" creationId="{84A6C056-3135-4823-82A7-060871CE879D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29" creationId="{DBE0CF23-B5BC-4816-81E4-7EBE564AE8B1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30" creationId="{EC6E0599-FB0D-4A0F-8685-31A4D3D3B295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31" creationId="{3644355A-E431-41E2-82A3-26E7E33F424F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32" creationId="{C8338D28-4993-4729-8A3E-823DCCFFB5F2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33" creationId="{43E27749-1F40-465E-A9BC-682BC9CAFBD9}"/>
          </ac:spMkLst>
        </pc:spChg>
        <pc:spChg chg="mod">
          <ac:chgData name="Al Brooks" userId="34fc579134f071c1" providerId="LiveId" clId="{00D70C37-6DF9-4988-A2C4-CFEE07181141}" dt="2021-02-09T00:37:24.799" v="6611" actId="108"/>
          <ac:spMkLst>
            <pc:docMk/>
            <pc:sldMk cId="2579866179" sldId="6971"/>
            <ac:spMk id="134" creationId="{FEF2E65F-9192-45DA-A654-9C9223F7FE86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38" creationId="{4ECF9E67-DA33-4944-A1AA-7F5352B85DA1}"/>
          </ac:spMkLst>
        </pc:spChg>
        <pc:spChg chg="add mod">
          <ac:chgData name="Al Brooks" userId="34fc579134f071c1" providerId="LiveId" clId="{00D70C37-6DF9-4988-A2C4-CFEE07181141}" dt="2021-02-08T22:52:31.329" v="5955"/>
          <ac:spMkLst>
            <pc:docMk/>
            <pc:sldMk cId="2579866179" sldId="6971"/>
            <ac:spMk id="139" creationId="{C287B4AA-939E-4852-9A49-3CEF05AD6B3D}"/>
          </ac:spMkLst>
        </pc:spChg>
        <pc:spChg chg="add mod">
          <ac:chgData name="Al Brooks" userId="34fc579134f071c1" providerId="LiveId" clId="{00D70C37-6DF9-4988-A2C4-CFEE07181141}" dt="2021-02-09T00:47:12.920" v="6809" actId="13926"/>
          <ac:spMkLst>
            <pc:docMk/>
            <pc:sldMk cId="2579866179" sldId="6971"/>
            <ac:spMk id="140" creationId="{8E3F91D0-1224-4019-8D8C-9E1833360C26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41" creationId="{9F2C2FCC-CF70-4B93-B7AB-593843D7EDC1}"/>
          </ac:spMkLst>
        </pc:spChg>
        <pc:spChg chg="add mod">
          <ac:chgData name="Al Brooks" userId="34fc579134f071c1" providerId="LiveId" clId="{00D70C37-6DF9-4988-A2C4-CFEE07181141}" dt="2021-02-09T00:27:35.484" v="6447" actId="108"/>
          <ac:spMkLst>
            <pc:docMk/>
            <pc:sldMk cId="2579866179" sldId="6971"/>
            <ac:spMk id="142" creationId="{1C2D09C9-758D-48E2-A239-4E097BE0995E}"/>
          </ac:spMkLst>
        </pc:spChg>
        <pc:spChg chg="mo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45" creationId="{592041EC-A674-4CC1-955F-432F03FC7B2C}"/>
          </ac:spMkLst>
        </pc:spChg>
        <pc:spChg chg="add mod">
          <ac:chgData name="Al Brooks" userId="34fc579134f071c1" providerId="LiveId" clId="{00D70C37-6DF9-4988-A2C4-CFEE07181141}" dt="2021-02-09T00:28:21.392" v="6456" actId="1076"/>
          <ac:spMkLst>
            <pc:docMk/>
            <pc:sldMk cId="2579866179" sldId="6971"/>
            <ac:spMk id="146" creationId="{EB25AA94-D905-4657-94AC-293D4804B559}"/>
          </ac:spMkLst>
        </pc:spChg>
        <pc:spChg chg="del mod">
          <ac:chgData name="Al Brooks" userId="34fc579134f071c1" providerId="LiveId" clId="{00D70C37-6DF9-4988-A2C4-CFEE07181141}" dt="2021-02-09T00:25:46.268" v="6359" actId="478"/>
          <ac:spMkLst>
            <pc:docMk/>
            <pc:sldMk cId="2579866179" sldId="6971"/>
            <ac:spMk id="147" creationId="{541D00C3-1C4C-4AD8-BC37-A763FC09D7F1}"/>
          </ac:spMkLst>
        </pc:spChg>
        <pc:spChg chg="del mod">
          <ac:chgData name="Al Brooks" userId="34fc579134f071c1" providerId="LiveId" clId="{00D70C37-6DF9-4988-A2C4-CFEE07181141}" dt="2021-02-09T00:25:48.328" v="6360" actId="478"/>
          <ac:spMkLst>
            <pc:docMk/>
            <pc:sldMk cId="2579866179" sldId="6971"/>
            <ac:spMk id="148" creationId="{84B42303-1729-4D10-A144-02081FC01F9B}"/>
          </ac:spMkLst>
        </pc:spChg>
        <pc:spChg chg="mod">
          <ac:chgData name="Al Brooks" userId="34fc579134f071c1" providerId="LiveId" clId="{00D70C37-6DF9-4988-A2C4-CFEE07181141}" dt="2021-02-09T00:28:03.432" v="6453" actId="1076"/>
          <ac:spMkLst>
            <pc:docMk/>
            <pc:sldMk cId="2579866179" sldId="6971"/>
            <ac:spMk id="149" creationId="{91DCEAD5-D669-4701-8668-531A8C7807B8}"/>
          </ac:spMkLst>
        </pc:spChg>
        <pc:spChg chg="mod">
          <ac:chgData name="Al Brooks" userId="34fc579134f071c1" providerId="LiveId" clId="{00D70C37-6DF9-4988-A2C4-CFEE07181141}" dt="2021-02-09T00:38:21.140" v="6618" actId="1076"/>
          <ac:spMkLst>
            <pc:docMk/>
            <pc:sldMk cId="2579866179" sldId="6971"/>
            <ac:spMk id="150" creationId="{3D739564-EBCC-4FA2-9248-B62CDDD1F6AD}"/>
          </ac:spMkLst>
        </pc:spChg>
        <pc:spChg chg="mod">
          <ac:chgData name="Al Brooks" userId="34fc579134f071c1" providerId="LiveId" clId="{00D70C37-6DF9-4988-A2C4-CFEE07181141}" dt="2021-02-09T00:46:48.131" v="6801" actId="13926"/>
          <ac:spMkLst>
            <pc:docMk/>
            <pc:sldMk cId="2579866179" sldId="6971"/>
            <ac:spMk id="151" creationId="{85D3597C-0382-4048-9D0A-16F5BE5F8BC5}"/>
          </ac:spMkLst>
        </pc:spChg>
        <pc:spChg chg="mod">
          <ac:chgData name="Al Brooks" userId="34fc579134f071c1" providerId="LiveId" clId="{00D70C37-6DF9-4988-A2C4-CFEE07181141}" dt="2021-02-09T00:47:22.500" v="6812" actId="13926"/>
          <ac:spMkLst>
            <pc:docMk/>
            <pc:sldMk cId="2579866179" sldId="6971"/>
            <ac:spMk id="152" creationId="{1466B720-7F9D-4597-967D-08FE96B570D3}"/>
          </ac:spMkLst>
        </pc:spChg>
        <pc:spChg chg="del mod">
          <ac:chgData name="Al Brooks" userId="34fc579134f071c1" providerId="LiveId" clId="{00D70C37-6DF9-4988-A2C4-CFEE07181141}" dt="2021-02-08T23:53:06.036" v="6280" actId="478"/>
          <ac:spMkLst>
            <pc:docMk/>
            <pc:sldMk cId="2579866179" sldId="6971"/>
            <ac:spMk id="154" creationId="{1F4A8E8C-4599-4E27-812E-88DD91699765}"/>
          </ac:spMkLst>
        </pc:spChg>
        <pc:spChg chg="mod or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55" creationId="{BA5EDAAB-3622-447F-9D8E-DA4EC9D4DC63}"/>
          </ac:spMkLst>
        </pc:spChg>
        <pc:spChg chg="mod ord">
          <ac:chgData name="Al Brooks" userId="34fc579134f071c1" providerId="LiveId" clId="{00D70C37-6DF9-4988-A2C4-CFEE07181141}" dt="2021-02-08T23:53:14.724" v="6281" actId="255"/>
          <ac:spMkLst>
            <pc:docMk/>
            <pc:sldMk cId="2579866179" sldId="6971"/>
            <ac:spMk id="156" creationId="{D79E4C72-1918-4CA1-BEF4-F8BB32E97644}"/>
          </ac:spMkLst>
        </pc:spChg>
        <pc:spChg chg="del mod">
          <ac:chgData name="Al Brooks" userId="34fc579134f071c1" providerId="LiveId" clId="{00D70C37-6DF9-4988-A2C4-CFEE07181141}" dt="2021-02-09T00:46:59.708" v="6805" actId="478"/>
          <ac:spMkLst>
            <pc:docMk/>
            <pc:sldMk cId="2579866179" sldId="6971"/>
            <ac:spMk id="157" creationId="{51895E67-2142-4831-B2F8-D7A1F5022185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2" creationId="{814AAE56-483D-4393-958F-62AC024E2BD2}"/>
          </ac:spMkLst>
        </pc:spChg>
        <pc:spChg chg="add mod">
          <ac:chgData name="Al Brooks" userId="34fc579134f071c1" providerId="LiveId" clId="{00D70C37-6DF9-4988-A2C4-CFEE07181141}" dt="2021-02-09T00:46:42.632" v="6799" actId="13926"/>
          <ac:spMkLst>
            <pc:docMk/>
            <pc:sldMk cId="2579866179" sldId="6971"/>
            <ac:spMk id="163" creationId="{565F521B-FF09-4BB2-85E3-3C60972D13A7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178" creationId="{58AD4589-C940-4B3A-B426-E89BB9859B64}"/>
          </ac:spMkLst>
        </pc:spChg>
        <pc:spChg chg="add mod">
          <ac:chgData name="Al Brooks" userId="34fc579134f071c1" providerId="LiveId" clId="{00D70C37-6DF9-4988-A2C4-CFEE07181141}" dt="2021-02-09T00:46:21.515" v="6785" actId="14100"/>
          <ac:spMkLst>
            <pc:docMk/>
            <pc:sldMk cId="2579866179" sldId="6971"/>
            <ac:spMk id="215" creationId="{07D7AF8F-E02D-41D3-A8E2-7B7042C2A87D}"/>
          </ac:spMkLst>
        </pc:spChg>
        <pc:spChg chg="add mod">
          <ac:chgData name="Al Brooks" userId="34fc579134f071c1" providerId="LiveId" clId="{00D70C37-6DF9-4988-A2C4-CFEE07181141}" dt="2021-02-09T00:27:46.086" v="6449" actId="14100"/>
          <ac:spMkLst>
            <pc:docMk/>
            <pc:sldMk cId="2579866179" sldId="6971"/>
            <ac:spMk id="216" creationId="{3922B8E4-034A-46E5-AA6D-256FF5DE5B4B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21" creationId="{68FD4F3E-0F63-4A17-BC12-C80420F32F69}"/>
          </ac:spMkLst>
        </pc:spChg>
        <pc:spChg chg="add mod">
          <ac:chgData name="Al Brooks" userId="34fc579134f071c1" providerId="LiveId" clId="{00D70C37-6DF9-4988-A2C4-CFEE07181141}" dt="2021-02-09T00:47:05.841" v="6807" actId="13926"/>
          <ac:spMkLst>
            <pc:docMk/>
            <pc:sldMk cId="2579866179" sldId="6971"/>
            <ac:spMk id="224" creationId="{E6132824-B00A-482E-8108-C9E09AF256EF}"/>
          </ac:spMkLst>
        </pc:spChg>
        <pc:spChg chg="add mod">
          <ac:chgData name="Al Brooks" userId="34fc579134f071c1" providerId="LiveId" clId="{00D70C37-6DF9-4988-A2C4-CFEE07181141}" dt="2021-02-09T00:37:55.969" v="6617" actId="1076"/>
          <ac:spMkLst>
            <pc:docMk/>
            <pc:sldMk cId="2579866179" sldId="6971"/>
            <ac:spMk id="225" creationId="{DB93C977-8ED9-48C3-BAAD-B9A3FD5AC5F9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28" creationId="{22168355-CB25-468F-BA04-EFAEEA21BDB1}"/>
          </ac:spMkLst>
        </pc:spChg>
        <pc:spChg chg="add mod">
          <ac:chgData name="Al Brooks" userId="34fc579134f071c1" providerId="LiveId" clId="{00D70C37-6DF9-4988-A2C4-CFEE07181141}" dt="2021-02-09T00:39:57.808" v="6774" actId="20577"/>
          <ac:spMkLst>
            <pc:docMk/>
            <pc:sldMk cId="2579866179" sldId="6971"/>
            <ac:spMk id="229" creationId="{EED2979C-9E56-41F6-8119-7FC1D468F3E6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00:47:30.823" v="6813" actId="478"/>
          <ac:spMkLst>
            <pc:docMk/>
            <pc:sldMk cId="2579866179" sldId="6971"/>
            <ac:spMk id="232" creationId="{819AFA96-EEDE-4161-BAAB-3CEFDF1596C7}"/>
          </ac:spMkLst>
        </pc:spChg>
        <pc:picChg chg="add del mod ord modCrop">
          <ac:chgData name="Al Brooks" userId="34fc579134f071c1" providerId="LiveId" clId="{00D70C37-6DF9-4988-A2C4-CFEE07181141}" dt="2021-02-09T00:46:56.321" v="6803" actId="478"/>
          <ac:picMkLst>
            <pc:docMk/>
            <pc:sldMk cId="2579866179" sldId="6971"/>
            <ac:picMk id="4" creationId="{368F1FC4-6CEB-4267-AE07-F65A95687B8A}"/>
          </ac:picMkLst>
        </pc:pic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84" creationId="{56D49874-88C1-41E9-B02A-C89471A975AA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86" creationId="{37311FB5-1D4A-479A-A783-8F7023A4F253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88" creationId="{5E93A148-AA81-42B6-B630-3857EF675B77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90" creationId="{E9C0F643-B0E4-4D2C-A4F7-F584CA96D900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92" creationId="{EC4BA724-CBA3-47B3-8C86-D07BC2266A0B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94" creationId="{5CFC9B4A-CF2C-4D4A-B71C-5CB1F2675762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96" creationId="{D02C8F89-6BD3-45D4-A1F9-715BF229A355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98" creationId="{18BD716C-70EE-4221-9834-D6ECE5126774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100" creationId="{91D4D064-39B8-4BF1-93DA-0E80C0E7D657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102" creationId="{93B9BABD-2DBD-4F60-8BB1-4E5A988BCD00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103" creationId="{A61258FA-09D2-4F6F-B674-FC6734948117}"/>
          </ac:cxnSpMkLst>
        </pc:cxnChg>
        <pc:cxnChg chg="mod">
          <ac:chgData name="Al Brooks" userId="34fc579134f071c1" providerId="LiveId" clId="{00D70C37-6DF9-4988-A2C4-CFEE07181141}" dt="2021-02-08T22:51:13.155" v="5916" actId="1037"/>
          <ac:cxnSpMkLst>
            <pc:docMk/>
            <pc:sldMk cId="2579866179" sldId="6971"/>
            <ac:cxnSpMk id="105" creationId="{A2DE535A-015D-4643-882E-BC6F81251EF3}"/>
          </ac:cxnSpMkLst>
        </pc:cxnChg>
        <pc:cxnChg chg="add mod">
          <ac:chgData name="Al Brooks" userId="34fc579134f071c1" providerId="LiveId" clId="{00D70C37-6DF9-4988-A2C4-CFEE07181141}" dt="2021-02-08T23:53:22.709" v="6284"/>
          <ac:cxnSpMkLst>
            <pc:docMk/>
            <pc:sldMk cId="2579866179" sldId="6971"/>
            <ac:cxnSpMk id="143" creationId="{DA107D66-6DCE-4AC7-A343-F2956DCEB20E}"/>
          </ac:cxnSpMkLst>
        </pc:cxnChg>
        <pc:cxnChg chg="add mod">
          <ac:chgData name="Al Brooks" userId="34fc579134f071c1" providerId="LiveId" clId="{00D70C37-6DF9-4988-A2C4-CFEE07181141}" dt="2021-02-09T00:25:09.551" v="6352" actId="14100"/>
          <ac:cxnSpMkLst>
            <pc:docMk/>
            <pc:sldMk cId="2579866179" sldId="6971"/>
            <ac:cxnSpMk id="144" creationId="{B1083749-5EF9-4428-ABAF-155D057F2BAB}"/>
          </ac:cxnSpMkLst>
        </pc:cxnChg>
        <pc:cxnChg chg="del mod">
          <ac:chgData name="Al Brooks" userId="34fc579134f071c1" providerId="LiveId" clId="{00D70C37-6DF9-4988-A2C4-CFEE07181141}" dt="2021-02-08T23:53:20.623" v="6283" actId="478"/>
          <ac:cxnSpMkLst>
            <pc:docMk/>
            <pc:sldMk cId="2579866179" sldId="6971"/>
            <ac:cxnSpMk id="153" creationId="{A34657D0-9603-4E26-B805-8592CF261AF4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12" creationId="{49561F36-F7AA-4C0F-96BF-FE4D01C1EBD9}"/>
          </ac:cxnSpMkLst>
        </pc:cxnChg>
        <pc:cxnChg chg="add mod">
          <ac:chgData name="Al Brooks" userId="34fc579134f071c1" providerId="LiveId" clId="{00D70C37-6DF9-4988-A2C4-CFEE07181141}" dt="2021-02-09T00:28:17.139" v="6455" actId="14100"/>
          <ac:cxnSpMkLst>
            <pc:docMk/>
            <pc:sldMk cId="2579866179" sldId="6971"/>
            <ac:cxnSpMk id="213" creationId="{58F8132C-6FCB-45CE-9DD5-A0880FE55946}"/>
          </ac:cxnSpMkLst>
        </pc:cxnChg>
        <pc:cxnChg chg="add mod">
          <ac:chgData name="Al Brooks" userId="34fc579134f071c1" providerId="LiveId" clId="{00D70C37-6DF9-4988-A2C4-CFEE07181141}" dt="2021-02-09T00:25:50.469" v="6361"/>
          <ac:cxnSpMkLst>
            <pc:docMk/>
            <pc:sldMk cId="2579866179" sldId="6971"/>
            <ac:cxnSpMk id="214" creationId="{9AA4D66F-D341-4384-A365-9BE863BE991D}"/>
          </ac:cxnSpMkLst>
        </pc:cxnChg>
        <pc:cxnChg chg="add mod">
          <ac:chgData name="Al Brooks" userId="34fc579134f071c1" providerId="LiveId" clId="{00D70C37-6DF9-4988-A2C4-CFEE07181141}" dt="2021-02-09T00:27:55.598" v="6451" actId="14100"/>
          <ac:cxnSpMkLst>
            <pc:docMk/>
            <pc:sldMk cId="2579866179" sldId="6971"/>
            <ac:cxnSpMk id="222" creationId="{11B98087-9A5F-4F3A-A197-D7B10ACD215E}"/>
          </ac:cxnSpMkLst>
        </pc:cxnChg>
        <pc:cxnChg chg="add mod">
          <ac:chgData name="Al Brooks" userId="34fc579134f071c1" providerId="LiveId" clId="{00D70C37-6DF9-4988-A2C4-CFEE07181141}" dt="2021-02-09T00:31:22.560" v="6498" actId="1076"/>
          <ac:cxnSpMkLst>
            <pc:docMk/>
            <pc:sldMk cId="2579866179" sldId="6971"/>
            <ac:cxnSpMk id="223" creationId="{8B67B0A1-C508-4FDA-9452-025FF3F59438}"/>
          </ac:cxnSpMkLst>
        </pc:cxnChg>
        <pc:cxnChg chg="add mod">
          <ac:chgData name="Al Brooks" userId="34fc579134f071c1" providerId="LiveId" clId="{00D70C37-6DF9-4988-A2C4-CFEE07181141}" dt="2021-02-09T00:38:38.972" v="6620" actId="14100"/>
          <ac:cxnSpMkLst>
            <pc:docMk/>
            <pc:sldMk cId="2579866179" sldId="6971"/>
            <ac:cxnSpMk id="226" creationId="{4CD100A4-5E7E-4C6E-8D78-1CC7C67F1CF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00:47:30.823" v="6813" actId="478"/>
          <ac:cxnSpMkLst>
            <pc:docMk/>
            <pc:sldMk cId="2579866179" sldId="697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10T00:20:37.908" v="8196" actId="2696"/>
        <pc:sldMkLst>
          <pc:docMk/>
          <pc:sldMk cId="3255513034" sldId="6971"/>
        </pc:sldMkLst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19:39:53.543" v="7430" actId="113"/>
          <ac:spMkLst>
            <pc:docMk/>
            <pc:sldMk cId="3255513034" sldId="6971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9T21:53:02.125" v="7859" actId="1076"/>
          <ac:spMkLst>
            <pc:docMk/>
            <pc:sldMk cId="3255513034" sldId="6971"/>
            <ac:spMk id="21" creationId="{D800B438-E78B-4C04-8812-E548DC25F1FB}"/>
          </ac:spMkLst>
        </pc:spChg>
        <pc:spChg chg="add del mod">
          <ac:chgData name="Al Brooks" userId="34fc579134f071c1" providerId="LiveId" clId="{00D70C37-6DF9-4988-A2C4-CFEE07181141}" dt="2021-02-10T00:19:01.827" v="8183" actId="478"/>
          <ac:spMkLst>
            <pc:docMk/>
            <pc:sldMk cId="3255513034" sldId="6971"/>
            <ac:spMk id="82" creationId="{FF42036F-1DB0-4215-A188-2BB0DB7427E6}"/>
          </ac:spMkLst>
        </pc:spChg>
        <pc:spChg chg="add del mod">
          <ac:chgData name="Al Brooks" userId="34fc579134f071c1" providerId="LiveId" clId="{00D70C37-6DF9-4988-A2C4-CFEE07181141}" dt="2021-02-10T00:19:20.231" v="8188" actId="478"/>
          <ac:spMkLst>
            <pc:docMk/>
            <pc:sldMk cId="3255513034" sldId="6971"/>
            <ac:spMk id="87" creationId="{01198C18-EA28-4E7E-A013-62AC03C07B9E}"/>
          </ac:spMkLst>
        </pc:spChg>
        <pc:spChg chg="add del mod">
          <ac:chgData name="Al Brooks" userId="34fc579134f071c1" providerId="LiveId" clId="{00D70C37-6DF9-4988-A2C4-CFEE07181141}" dt="2021-02-10T00:19:22.672" v="8190" actId="478"/>
          <ac:spMkLst>
            <pc:docMk/>
            <pc:sldMk cId="3255513034" sldId="6971"/>
            <ac:spMk id="88" creationId="{24229FD5-9BDA-4B81-9894-819B4AB44A0F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89" creationId="{35B52910-11BB-4390-BF15-C845928FD771}"/>
          </ac:spMkLst>
        </pc:spChg>
        <pc:spChg chg="add del mod">
          <ac:chgData name="Al Brooks" userId="34fc579134f071c1" providerId="LiveId" clId="{00D70C37-6DF9-4988-A2C4-CFEE07181141}" dt="2021-02-10T00:19:15.285" v="8185" actId="478"/>
          <ac:spMkLst>
            <pc:docMk/>
            <pc:sldMk cId="3255513034" sldId="6971"/>
            <ac:spMk id="90" creationId="{370CA42B-4EFE-4460-882B-FF1E5E6E3F19}"/>
          </ac:spMkLst>
        </pc:spChg>
        <pc:spChg chg="add del mod">
          <ac:chgData name="Al Brooks" userId="34fc579134f071c1" providerId="LiveId" clId="{00D70C37-6DF9-4988-A2C4-CFEE07181141}" dt="2021-02-10T00:19:18.841" v="8187" actId="478"/>
          <ac:spMkLst>
            <pc:docMk/>
            <pc:sldMk cId="3255513034" sldId="6971"/>
            <ac:spMk id="91" creationId="{E9A7DD16-F903-434D-A871-F97F1711121B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2" creationId="{126BD34D-B45D-4678-A1FD-ADAA72E4BF7C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3" creationId="{A050DFD3-3F06-4752-A148-38E1C6DC56F5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4" creationId="{00753218-BAB1-4E4A-A7DF-204A3849CAB3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5" creationId="{48A152DD-6FDA-4A63-8623-DD94B00926F0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6" creationId="{ADE17FF3-4CB3-415E-AE0E-EA2AF202501B}"/>
          </ac:spMkLst>
        </pc:spChg>
        <pc:spChg chg="add mod">
          <ac:chgData name="Al Brooks" userId="34fc579134f071c1" providerId="LiveId" clId="{00D70C37-6DF9-4988-A2C4-CFEE07181141}" dt="2021-02-10T00:18:56.093" v="8182"/>
          <ac:spMkLst>
            <pc:docMk/>
            <pc:sldMk cId="3255513034" sldId="6971"/>
            <ac:spMk id="97" creationId="{E1286547-E100-40E5-9B7A-A332E05BF233}"/>
          </ac:spMkLst>
        </pc:spChg>
        <pc:spChg chg="add del mod">
          <ac:chgData name="Al Brooks" userId="34fc579134f071c1" providerId="LiveId" clId="{00D70C37-6DF9-4988-A2C4-CFEE07181141}" dt="2021-02-10T00:20:24.811" v="8194" actId="478"/>
          <ac:spMkLst>
            <pc:docMk/>
            <pc:sldMk cId="3255513034" sldId="6971"/>
            <ac:spMk id="98" creationId="{D0CCB25A-AD5D-4A0B-9A7C-2671347302B4}"/>
          </ac:spMkLst>
        </pc:spChg>
        <pc:spChg chg="add del mod">
          <ac:chgData name="Al Brooks" userId="34fc579134f071c1" providerId="LiveId" clId="{00D70C37-6DF9-4988-A2C4-CFEE07181141}" dt="2021-02-10T00:20:20.754" v="8192" actId="478"/>
          <ac:spMkLst>
            <pc:docMk/>
            <pc:sldMk cId="3255513034" sldId="6971"/>
            <ac:spMk id="99" creationId="{4BD783BC-687A-469C-B826-25F7AB2388A0}"/>
          </ac:spMkLst>
        </pc:spChg>
        <pc:spChg chg="add del mod">
          <ac:chgData name="Al Brooks" userId="34fc579134f071c1" providerId="LiveId" clId="{00D70C37-6DF9-4988-A2C4-CFEE07181141}" dt="2021-02-10T00:20:22.698" v="8193" actId="478"/>
          <ac:spMkLst>
            <pc:docMk/>
            <pc:sldMk cId="3255513034" sldId="6971"/>
            <ac:spMk id="100" creationId="{C863E7B4-336A-452B-8534-97237CD4A8B2}"/>
          </ac:spMkLst>
        </pc:spChg>
        <pc:spChg chg="add del mod">
          <ac:chgData name="Al Brooks" userId="34fc579134f071c1" providerId="LiveId" clId="{00D70C37-6DF9-4988-A2C4-CFEE07181141}" dt="2021-02-10T00:19:21.331" v="8189" actId="478"/>
          <ac:spMkLst>
            <pc:docMk/>
            <pc:sldMk cId="3255513034" sldId="6971"/>
            <ac:spMk id="102" creationId="{D4BC366B-5B8C-4BDE-BA30-136B1DD5A5E9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00:20:32.387" v="8195" actId="478"/>
          <ac:spMkLst>
            <pc:docMk/>
            <pc:sldMk cId="3255513034" sldId="6971"/>
            <ac:spMk id="232" creationId="{819AFA96-EEDE-4161-BAAB-3CEFDF1596C7}"/>
          </ac:spMkLst>
        </pc:spChg>
        <pc:picChg chg="add mod">
          <ac:chgData name="Al Brooks" userId="34fc579134f071c1" providerId="LiveId" clId="{00D70C37-6DF9-4988-A2C4-CFEE07181141}" dt="2021-02-09T21:52:58.621" v="7858"/>
          <ac:picMkLst>
            <pc:docMk/>
            <pc:sldMk cId="3255513034" sldId="6971"/>
            <ac:picMk id="81" creationId="{3DD15F98-A35A-4986-B308-812A4318E3E9}"/>
          </ac:picMkLst>
        </pc:picChg>
        <pc:cxnChg chg="add mod">
          <ac:chgData name="Al Brooks" userId="34fc579134f071c1" providerId="LiveId" clId="{00D70C37-6DF9-4988-A2C4-CFEE07181141}" dt="2021-02-10T00:18:56.093" v="8182"/>
          <ac:cxnSpMkLst>
            <pc:docMk/>
            <pc:sldMk cId="3255513034" sldId="6971"/>
            <ac:cxnSpMk id="83" creationId="{B9671147-101A-40D1-9DC8-A8F3D4807D32}"/>
          </ac:cxnSpMkLst>
        </pc:cxnChg>
        <pc:cxnChg chg="add mod">
          <ac:chgData name="Al Brooks" userId="34fc579134f071c1" providerId="LiveId" clId="{00D70C37-6DF9-4988-A2C4-CFEE07181141}" dt="2021-02-10T00:18:56.093" v="8182"/>
          <ac:cxnSpMkLst>
            <pc:docMk/>
            <pc:sldMk cId="3255513034" sldId="6971"/>
            <ac:cxnSpMk id="84" creationId="{46790695-6877-4375-98D5-53FFC59589D0}"/>
          </ac:cxnSpMkLst>
        </pc:cxnChg>
        <pc:cxnChg chg="add mod">
          <ac:chgData name="Al Brooks" userId="34fc579134f071c1" providerId="LiveId" clId="{00D70C37-6DF9-4988-A2C4-CFEE07181141}" dt="2021-02-10T00:18:56.093" v="8182"/>
          <ac:cxnSpMkLst>
            <pc:docMk/>
            <pc:sldMk cId="3255513034" sldId="6971"/>
            <ac:cxnSpMk id="85" creationId="{E70EDE71-D4FC-4030-B19D-19BB24970459}"/>
          </ac:cxnSpMkLst>
        </pc:cxnChg>
        <pc:cxnChg chg="add del mod">
          <ac:chgData name="Al Brooks" userId="34fc579134f071c1" providerId="LiveId" clId="{00D70C37-6DF9-4988-A2C4-CFEE07181141}" dt="2021-02-10T00:19:16.321" v="8186" actId="478"/>
          <ac:cxnSpMkLst>
            <pc:docMk/>
            <pc:sldMk cId="3255513034" sldId="6971"/>
            <ac:cxnSpMk id="86" creationId="{0E6E1B3E-4059-45F7-BC18-1DF3668F3503}"/>
          </ac:cxnSpMkLst>
        </pc:cxnChg>
        <pc:cxnChg chg="add mod">
          <ac:chgData name="Al Brooks" userId="34fc579134f071c1" providerId="LiveId" clId="{00D70C37-6DF9-4988-A2C4-CFEE07181141}" dt="2021-02-10T00:18:56.093" v="8182"/>
          <ac:cxnSpMkLst>
            <pc:docMk/>
            <pc:sldMk cId="3255513034" sldId="6971"/>
            <ac:cxnSpMk id="101" creationId="{5B209AEA-FEA5-491D-A685-E5095839173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00:20:32.387" v="8195" actId="478"/>
          <ac:cxnSpMkLst>
            <pc:docMk/>
            <pc:sldMk cId="3255513034" sldId="6971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04T23:16:00.696" v="1850" actId="2696"/>
        <pc:sldMkLst>
          <pc:docMk/>
          <pc:sldMk cId="626373947" sldId="6972"/>
        </pc:sldMkLst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4T22:44:53.528" v="1741"/>
          <ac:spMkLst>
            <pc:docMk/>
            <pc:sldMk cId="626373947" sldId="6972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4T23:15:56.293" v="1849" actId="478"/>
          <ac:spMkLst>
            <pc:docMk/>
            <pc:sldMk cId="626373947" sldId="6972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84" creationId="{56D49874-88C1-41E9-B02A-C89471A975AA}"/>
          </ac:cxnSpMkLst>
        </pc:cxnChg>
        <pc:cxnChg chg="add mod">
          <ac:chgData name="Al Brooks" userId="34fc579134f071c1" providerId="LiveId" clId="{00D70C37-6DF9-4988-A2C4-CFEE07181141}" dt="2021-02-04T23:14:31.847" v="1834" actId="1076"/>
          <ac:cxnSpMkLst>
            <pc:docMk/>
            <pc:sldMk cId="626373947" sldId="6972"/>
            <ac:cxnSpMk id="126" creationId="{E3CF1459-9CEC-40B2-9C78-4A093B30CF76}"/>
          </ac:cxnSpMkLst>
        </pc:cxnChg>
        <pc:cxnChg chg="add mod">
          <ac:chgData name="Al Brooks" userId="34fc579134f071c1" providerId="LiveId" clId="{00D70C37-6DF9-4988-A2C4-CFEE07181141}" dt="2021-02-04T23:14:31.847" v="1834" actId="1076"/>
          <ac:cxnSpMkLst>
            <pc:docMk/>
            <pc:sldMk cId="626373947" sldId="6972"/>
            <ac:cxnSpMk id="130" creationId="{F24A27AE-EE01-4D12-B262-EE7641746BA1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4T23:15:56.293" v="1849" actId="478"/>
          <ac:cxnSpMkLst>
            <pc:docMk/>
            <pc:sldMk cId="626373947" sldId="6972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0D70C37-6DF9-4988-A2C4-CFEE07181141}" dt="2021-02-09T19:38:01.320" v="7290" actId="47"/>
        <pc:sldMkLst>
          <pc:docMk/>
          <pc:sldMk cId="989212173" sldId="6972"/>
        </pc:sldMkLst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00:36:30.602" v="6598"/>
          <ac:spMkLst>
            <pc:docMk/>
            <pc:sldMk cId="989212173" sldId="6972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07" creationId="{2EE8E1FD-6E53-4187-A9F9-8789345572E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08" creationId="{AB033502-38A0-4038-AC00-F239E4611E9C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09" creationId="{E8B9E5C1-626A-49BB-A2E2-7F914ABCCC99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0" creationId="{136F4706-D48F-4BA7-BFD1-38666DC50B52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1" creationId="{B73297C7-2192-4DE1-BD09-10EB0A2C3BA7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2" creationId="{6FAAA5A0-E1CC-41C8-BE20-A82D98F0914C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3" creationId="{3E872837-AECF-4BCD-B1AB-A34B78A5F43A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4" creationId="{178AA50C-480F-498A-BB42-BC81C7CC1DFF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5" creationId="{BBE88BF9-79CF-4C77-AA11-009D777FA037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6" creationId="{BEA41E0C-61AE-4E52-BA8C-D9735D23BFAC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7" creationId="{CF329F8C-A6D2-47A0-9EA5-26F718C43BE4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8" creationId="{CE3C5C48-D645-43F8-BCF4-5512E9BBB3F9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19" creationId="{B712C7C5-6E13-464A-B055-BAC288AAD009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0" creationId="{9D968F86-0287-4791-82D2-A40019AE06E6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1" creationId="{B8F8DE8E-09D8-4525-A93C-8E3D2188F47F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2" creationId="{E8D83F9D-D8FF-45B5-8FC6-FE415FC24D50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3" creationId="{F1A7F7B4-069F-4AD4-ADBC-0AFCD998971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4" creationId="{E091CAB2-BF22-4CCE-810D-42CF336CBC6D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5" creationId="{7D569613-D6C1-41A9-BE5B-A483E93A9107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6" creationId="{FD3859B2-09B1-49CD-BD6E-01E3CC32EF5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7" creationId="{9F1776C2-8671-40CE-A9B4-C7AA7C17DBF3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8" creationId="{84A6C056-3135-4823-82A7-060871CE879D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29" creationId="{DBE0CF23-B5BC-4816-81E4-7EBE564AE8B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0" creationId="{EC6E0599-FB0D-4A0F-8685-31A4D3D3B295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1" creationId="{3644355A-E431-41E2-82A3-26E7E33F424F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2" creationId="{C8338D28-4993-4729-8A3E-823DCCFFB5F2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3" creationId="{43E27749-1F40-465E-A9BC-682BC9CAFBD9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4" creationId="{FEF2E65F-9192-45DA-A654-9C9223F7FE86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38" creationId="{4ECF9E67-DA33-4944-A1AA-7F5352B85DA1}"/>
          </ac:spMkLst>
        </pc:spChg>
        <pc:spChg chg="add mod">
          <ac:chgData name="Al Brooks" userId="34fc579134f071c1" providerId="LiveId" clId="{00D70C37-6DF9-4988-A2C4-CFEE07181141}" dt="2021-02-08T22:52:34.050" v="5956"/>
          <ac:spMkLst>
            <pc:docMk/>
            <pc:sldMk cId="989212173" sldId="6972"/>
            <ac:spMk id="140" creationId="{8F63084E-A3B7-497F-8432-3AAF04EB4A9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41" creationId="{9F2C2FCC-CF70-4B93-B7AB-593843D7EDC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45" creationId="{592041EC-A674-4CC1-955F-432F03FC7B2C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47" creationId="{541D00C3-1C4C-4AD8-BC37-A763FC09D7F1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48" creationId="{84B42303-1729-4D10-A144-02081FC01F9B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49" creationId="{91DCEAD5-D669-4701-8668-531A8C7807B8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50" creationId="{3D739564-EBCC-4FA2-9248-B62CDDD1F6AD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51" creationId="{85D3597C-0382-4048-9D0A-16F5BE5F8BC5}"/>
          </ac:spMkLst>
        </pc:spChg>
        <pc:spChg chg="del">
          <ac:chgData name="Al Brooks" userId="34fc579134f071c1" providerId="LiveId" clId="{00D70C37-6DF9-4988-A2C4-CFEE07181141}" dt="2021-02-08T22:51:37.185" v="5922" actId="478"/>
          <ac:spMkLst>
            <pc:docMk/>
            <pc:sldMk cId="989212173" sldId="6972"/>
            <ac:spMk id="152" creationId="{1466B720-7F9D-4597-967D-08FE96B570D3}"/>
          </ac:spMkLst>
        </pc:spChg>
        <pc:spChg chg="del mod">
          <ac:chgData name="Al Brooks" userId="34fc579134f071c1" providerId="LiveId" clId="{00D70C37-6DF9-4988-A2C4-CFEE07181141}" dt="2021-02-08T22:51:35.629" v="5921" actId="478"/>
          <ac:spMkLst>
            <pc:docMk/>
            <pc:sldMk cId="989212173" sldId="6972"/>
            <ac:spMk id="154" creationId="{1F4A8E8C-4599-4E27-812E-88DD91699765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55" creationId="{BA5EDAAB-3622-447F-9D8E-DA4EC9D4DC63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56" creationId="{D79E4C72-1918-4CA1-BEF4-F8BB32E97644}"/>
          </ac:spMkLst>
        </pc:spChg>
        <pc:spChg chg="del">
          <ac:chgData name="Al Brooks" userId="34fc579134f071c1" providerId="LiveId" clId="{00D70C37-6DF9-4988-A2C4-CFEE07181141}" dt="2021-02-08T22:51:33.533" v="5919" actId="478"/>
          <ac:spMkLst>
            <pc:docMk/>
            <pc:sldMk cId="989212173" sldId="6972"/>
            <ac:spMk id="157" creationId="{51895E67-2142-4831-B2F8-D7A1F5022185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8T22:52:41.165" v="5959" actId="478"/>
          <ac:spMkLst>
            <pc:docMk/>
            <pc:sldMk cId="989212173" sldId="6972"/>
            <ac:spMk id="232" creationId="{819AFA96-EEDE-4161-BAAB-3CEFDF1596C7}"/>
          </ac:spMkLst>
        </pc:spChg>
        <pc:picChg chg="del">
          <ac:chgData name="Al Brooks" userId="34fc579134f071c1" providerId="LiveId" clId="{00D70C37-6DF9-4988-A2C4-CFEE07181141}" dt="2021-02-08T22:51:28.420" v="5918" actId="21"/>
          <ac:picMkLst>
            <pc:docMk/>
            <pc:sldMk cId="989212173" sldId="6972"/>
            <ac:picMk id="4" creationId="{368F1FC4-6CEB-4267-AE07-F65A95687B8A}"/>
          </ac:picMkLst>
        </pc:picChg>
        <pc:picChg chg="add mod">
          <ac:chgData name="Al Brooks" userId="34fc579134f071c1" providerId="LiveId" clId="{00D70C37-6DF9-4988-A2C4-CFEE07181141}" dt="2021-02-08T22:51:38.827" v="5923"/>
          <ac:picMkLst>
            <pc:docMk/>
            <pc:sldMk cId="989212173" sldId="6972"/>
            <ac:picMk id="139" creationId="{695A0CA8-4A55-4073-B548-80412AB8B9BA}"/>
          </ac:picMkLst>
        </pc:pic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84" creationId="{56D49874-88C1-41E9-B02A-C89471A975AA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86" creationId="{37311FB5-1D4A-479A-A783-8F7023A4F253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88" creationId="{5E93A148-AA81-42B6-B630-3857EF675B77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90" creationId="{E9C0F643-B0E4-4D2C-A4F7-F584CA96D900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92" creationId="{EC4BA724-CBA3-47B3-8C86-D07BC2266A0B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94" creationId="{5CFC9B4A-CF2C-4D4A-B71C-5CB1F2675762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96" creationId="{D02C8F89-6BD3-45D4-A1F9-715BF229A355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98" creationId="{18BD716C-70EE-4221-9834-D6ECE5126774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100" creationId="{91D4D064-39B8-4BF1-93DA-0E80C0E7D657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102" creationId="{93B9BABD-2DBD-4F60-8BB1-4E5A988BCD00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103" creationId="{A61258FA-09D2-4F6F-B674-FC6734948117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105" creationId="{A2DE535A-015D-4643-882E-BC6F81251EF3}"/>
          </ac:cxnSpMkLst>
        </pc:cxnChg>
        <pc:cxnChg chg="del">
          <ac:chgData name="Al Brooks" userId="34fc579134f071c1" providerId="LiveId" clId="{00D70C37-6DF9-4988-A2C4-CFEE07181141}" dt="2021-02-08T22:51:33.533" v="5919" actId="478"/>
          <ac:cxnSpMkLst>
            <pc:docMk/>
            <pc:sldMk cId="989212173" sldId="6972"/>
            <ac:cxnSpMk id="153" creationId="{A34657D0-9603-4E26-B805-8592CF261AF4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8T22:52:41.165" v="5959" actId="478"/>
          <ac:cxnSpMkLst>
            <pc:docMk/>
            <pc:sldMk cId="989212173" sldId="6972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10T00:25:52.166" v="8329" actId="2696"/>
        <pc:sldMkLst>
          <pc:docMk/>
          <pc:sldMk cId="1660713484" sldId="6972"/>
        </pc:sldMkLst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20:52:11.501" v="7477" actId="20577"/>
          <ac:spMkLst>
            <pc:docMk/>
            <pc:sldMk cId="1660713484" sldId="6972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09T21:53:23.101" v="7865" actId="167"/>
          <ac:spMkLst>
            <pc:docMk/>
            <pc:sldMk cId="1660713484" sldId="6972"/>
            <ac:spMk id="21" creationId="{D800B438-E78B-4C04-8812-E548DC25F1FB}"/>
          </ac:spMkLst>
        </pc:spChg>
        <pc:spChg chg="add del mod">
          <ac:chgData name="Al Brooks" userId="34fc579134f071c1" providerId="LiveId" clId="{00D70C37-6DF9-4988-A2C4-CFEE07181141}" dt="2021-02-10T00:21:56.430" v="8199" actId="478"/>
          <ac:spMkLst>
            <pc:docMk/>
            <pc:sldMk cId="1660713484" sldId="6972"/>
            <ac:spMk id="81" creationId="{0E6F7DE4-041B-41C3-B9C1-6DD5F226FD30}"/>
          </ac:spMkLst>
        </pc:spChg>
        <pc:spChg chg="add mod">
          <ac:chgData name="Al Brooks" userId="34fc579134f071c1" providerId="LiveId" clId="{00D70C37-6DF9-4988-A2C4-CFEE07181141}" dt="2021-02-10T00:23:33.895" v="8290" actId="1076"/>
          <ac:spMkLst>
            <pc:docMk/>
            <pc:sldMk cId="1660713484" sldId="6972"/>
            <ac:spMk id="82" creationId="{3D907775-03A9-437E-8F2F-9351091DD89B}"/>
          </ac:spMkLst>
        </pc:spChg>
        <pc:spChg chg="add mod">
          <ac:chgData name="Al Brooks" userId="34fc579134f071c1" providerId="LiveId" clId="{00D70C37-6DF9-4988-A2C4-CFEE07181141}" dt="2021-02-10T00:21:51.127" v="8198"/>
          <ac:spMkLst>
            <pc:docMk/>
            <pc:sldMk cId="1660713484" sldId="6972"/>
            <ac:spMk id="86" creationId="{CAAC4131-DC0D-469C-B692-36FA54B13DC2}"/>
          </ac:spMkLst>
        </pc:spChg>
        <pc:spChg chg="add mod">
          <ac:chgData name="Al Brooks" userId="34fc579134f071c1" providerId="LiveId" clId="{00D70C37-6DF9-4988-A2C4-CFEE07181141}" dt="2021-02-10T00:21:51.127" v="8198"/>
          <ac:spMkLst>
            <pc:docMk/>
            <pc:sldMk cId="1660713484" sldId="6972"/>
            <ac:spMk id="87" creationId="{8B1907C9-66A4-4795-B7A7-D91481C95FA4}"/>
          </ac:spMkLst>
        </pc:spChg>
        <pc:spChg chg="add mod">
          <ac:chgData name="Al Brooks" userId="34fc579134f071c1" providerId="LiveId" clId="{00D70C37-6DF9-4988-A2C4-CFEE07181141}" dt="2021-02-10T00:21:51.127" v="8198"/>
          <ac:spMkLst>
            <pc:docMk/>
            <pc:sldMk cId="1660713484" sldId="6972"/>
            <ac:spMk id="88" creationId="{5587336F-4877-4C00-8C33-8AD119AC5A17}"/>
          </ac:spMkLst>
        </pc:spChg>
        <pc:spChg chg="add mod">
          <ac:chgData name="Al Brooks" userId="34fc579134f071c1" providerId="LiveId" clId="{00D70C37-6DF9-4988-A2C4-CFEE07181141}" dt="2021-02-10T00:21:51.127" v="8198"/>
          <ac:spMkLst>
            <pc:docMk/>
            <pc:sldMk cId="1660713484" sldId="6972"/>
            <ac:spMk id="89" creationId="{57BB48F6-671F-4935-B96A-9591B9AB4B85}"/>
          </ac:spMkLst>
        </pc:spChg>
        <pc:spChg chg="add mod">
          <ac:chgData name="Al Brooks" userId="34fc579134f071c1" providerId="LiveId" clId="{00D70C37-6DF9-4988-A2C4-CFEE07181141}" dt="2021-02-10T00:21:51.127" v="8198"/>
          <ac:spMkLst>
            <pc:docMk/>
            <pc:sldMk cId="1660713484" sldId="6972"/>
            <ac:spMk id="91" creationId="{315D96C9-3BE3-4F2E-AF15-FBB69FA9E993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1" creationId="{F8E5FECB-7DF8-4590-A88D-9691DBD210BE}"/>
          </ac:spMkLst>
        </pc:spChg>
        <pc:spChg chg="mod">
          <ac:chgData name="Al Brooks" userId="34fc579134f071c1" providerId="LiveId" clId="{00D70C37-6DF9-4988-A2C4-CFEE07181141}" dt="2021-02-10T00:23:06.934" v="8249" actId="1076"/>
          <ac:spMkLst>
            <pc:docMk/>
            <pc:sldMk cId="1660713484" sldId="6972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00:25:46.636" v="8328" actId="478"/>
          <ac:spMkLst>
            <pc:docMk/>
            <pc:sldMk cId="1660713484" sldId="6972"/>
            <ac:spMk id="232" creationId="{819AFA96-EEDE-4161-BAAB-3CEFDF1596C7}"/>
          </ac:spMkLst>
        </pc:spChg>
        <pc:picChg chg="add mod ord">
          <ac:chgData name="Al Brooks" userId="34fc579134f071c1" providerId="LiveId" clId="{00D70C37-6DF9-4988-A2C4-CFEE07181141}" dt="2021-02-09T21:53:17.400" v="7863" actId="167"/>
          <ac:picMkLst>
            <pc:docMk/>
            <pc:sldMk cId="1660713484" sldId="6972"/>
            <ac:picMk id="83" creationId="{90A05648-CE49-4FFC-B38A-A7C171949566}"/>
          </ac:picMkLst>
        </pc:picChg>
        <pc:cxnChg chg="add mod">
          <ac:chgData name="Al Brooks" userId="34fc579134f071c1" providerId="LiveId" clId="{00D70C37-6DF9-4988-A2C4-CFEE07181141}" dt="2021-02-10T00:21:51.127" v="8198"/>
          <ac:cxnSpMkLst>
            <pc:docMk/>
            <pc:sldMk cId="1660713484" sldId="6972"/>
            <ac:cxnSpMk id="84" creationId="{5600BF0F-CCBC-4E3F-82C6-BB73F65DE3BD}"/>
          </ac:cxnSpMkLst>
        </pc:cxnChg>
        <pc:cxnChg chg="add mod">
          <ac:chgData name="Al Brooks" userId="34fc579134f071c1" providerId="LiveId" clId="{00D70C37-6DF9-4988-A2C4-CFEE07181141}" dt="2021-02-10T00:21:51.127" v="8198"/>
          <ac:cxnSpMkLst>
            <pc:docMk/>
            <pc:sldMk cId="1660713484" sldId="6972"/>
            <ac:cxnSpMk id="85" creationId="{7740F915-69A8-4A90-A566-554E1FD8F7A7}"/>
          </ac:cxnSpMkLst>
        </pc:cxnChg>
        <pc:cxnChg chg="add mod">
          <ac:chgData name="Al Brooks" userId="34fc579134f071c1" providerId="LiveId" clId="{00D70C37-6DF9-4988-A2C4-CFEE07181141}" dt="2021-02-10T00:21:51.127" v="8198"/>
          <ac:cxnSpMkLst>
            <pc:docMk/>
            <pc:sldMk cId="1660713484" sldId="6972"/>
            <ac:cxnSpMk id="90" creationId="{3DCE0BE1-5072-4851-B71E-C2989555BD7E}"/>
          </ac:cxnSpMkLst>
        </pc:cxnChg>
        <pc:cxnChg chg="add mod">
          <ac:chgData name="Al Brooks" userId="34fc579134f071c1" providerId="LiveId" clId="{00D70C37-6DF9-4988-A2C4-CFEE07181141}" dt="2021-02-10T00:23:09.913" v="8250" actId="571"/>
          <ac:cxnSpMkLst>
            <pc:docMk/>
            <pc:sldMk cId="1660713484" sldId="6972"/>
            <ac:cxnSpMk id="92" creationId="{39486B50-659C-4898-A416-EBF8042C8F8B}"/>
          </ac:cxnSpMkLst>
        </pc:cxnChg>
        <pc:cxnChg chg="add mod">
          <ac:chgData name="Al Brooks" userId="34fc579134f071c1" providerId="LiveId" clId="{00D70C37-6DF9-4988-A2C4-CFEE07181141}" dt="2021-02-10T00:23:38.772" v="8291" actId="571"/>
          <ac:cxnSpMkLst>
            <pc:docMk/>
            <pc:sldMk cId="1660713484" sldId="6972"/>
            <ac:cxnSpMk id="93" creationId="{A0F025AF-4BE2-46DA-914F-4F2344251DAA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00:25:46.636" v="8328" actId="478"/>
          <ac:cxnSpMkLst>
            <pc:docMk/>
            <pc:sldMk cId="1660713484" sldId="6972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00D70C37-6DF9-4988-A2C4-CFEE07181141}" dt="2021-02-05T22:02:49.568" v="3238" actId="2696"/>
        <pc:sldMkLst>
          <pc:docMk/>
          <pc:sldMk cId="3240556229" sldId="6972"/>
        </pc:sldMkLst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5T22:01:03.919" v="3233"/>
          <ac:spMkLst>
            <pc:docMk/>
            <pc:sldMk cId="3240556229" sldId="6972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5T22:01:09.195" v="3234" actId="478"/>
          <ac:spMkLst>
            <pc:docMk/>
            <pc:sldMk cId="3240556229" sldId="6972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81" creationId="{7B57BE3A-153A-41BA-A4D2-A3078660F7C9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83" creationId="{CEDE9A32-94BB-422B-AAA7-C825F4ECABAD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84" creationId="{0D080D5A-8AAB-4ED2-933C-03F1E776011A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85" creationId="{36A684E3-D974-4E7F-83A1-4A1BA02533B0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5T22:01:09.195" v="3234" actId="478"/>
          <ac:cxnSpMkLst>
            <pc:docMk/>
            <pc:sldMk cId="3240556229" sldId="6972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00D70C37-6DF9-4988-A2C4-CFEE07181141}" dt="2021-02-09T00:29:42.235" v="6462" actId="2696"/>
        <pc:sldMkLst>
          <pc:docMk/>
          <pc:sldMk cId="1638988182" sldId="6973"/>
        </pc:sldMkLst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8T23:48:12.319" v="6049"/>
          <ac:spMkLst>
            <pc:docMk/>
            <pc:sldMk cId="1638988182" sldId="6973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00:29:36.219" v="6461" actId="478"/>
          <ac:spMkLst>
            <pc:docMk/>
            <pc:sldMk cId="1638988182" sldId="6973"/>
            <ac:spMk id="232" creationId="{819AFA96-EEDE-4161-BAAB-3CEFDF1596C7}"/>
          </ac:spMkLst>
        </pc:spChg>
        <pc:cxnChg chg="mod">
          <ac:chgData name="Al Brooks" userId="34fc579134f071c1" providerId="LiveId" clId="{00D70C37-6DF9-4988-A2C4-CFEE07181141}" dt="2021-02-09T00:28:37.144" v="6458" actId="1076"/>
          <ac:cxnSpMkLst>
            <pc:docMk/>
            <pc:sldMk cId="1638988182" sldId="6973"/>
            <ac:cxnSpMk id="113" creationId="{AA887C86-D5E4-4A9E-A5EB-58B0F23BEDD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00:29:36.219" v="6461" actId="478"/>
          <ac:cxnSpMkLst>
            <pc:docMk/>
            <pc:sldMk cId="1638988182" sldId="6973"/>
            <ac:cxnSpMk id="244" creationId="{A01D7C86-0024-44FE-BA74-69C0E0D0D261}"/>
          </ac:cxnSpMkLst>
        </pc:cxnChg>
      </pc:sldChg>
      <pc:sldChg chg="addSp delSp modSp add del mod modClrScheme chgLayout">
        <pc:chgData name="Al Brooks" userId="34fc579134f071c1" providerId="LiveId" clId="{00D70C37-6DF9-4988-A2C4-CFEE07181141}" dt="2021-02-10T16:57:30.793" v="8612" actId="47"/>
        <pc:sldMkLst>
          <pc:docMk/>
          <pc:sldMk cId="3787187794" sldId="6973"/>
        </pc:sldMkLst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09T21:51:45.554" v="7791" actId="700"/>
          <ac:spMkLst>
            <pc:docMk/>
            <pc:sldMk cId="3787187794" sldId="6973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09T21:52:46.498" v="7855" actId="1076"/>
          <ac:spMkLst>
            <pc:docMk/>
            <pc:sldMk cId="3787187794" sldId="6973"/>
            <ac:spMk id="21" creationId="{D800B438-E78B-4C04-8812-E548DC25F1FB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08" creationId="{FCD66986-9ADF-4927-8CB7-04429544544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09" creationId="{8EE4971E-F4BE-4C4E-AED1-52CFDAED32B3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0" creationId="{F9A27CE2-2ADA-497B-A268-C6A2DA0C393E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1" creationId="{1C7612D3-D74E-429F-B644-F153D16B8585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2" creationId="{A03A9F21-7AF1-41D0-9654-54D268311A56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3" creationId="{299C55BF-8593-4B78-A64D-052A59342184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4" creationId="{23FC9BDF-F114-434A-9692-E8D28592D5D9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5" creationId="{2A89B2D9-5D8A-4922-A9C1-5CCCACF96E66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6" creationId="{02C60EA1-13EE-4CC2-B236-9AEFA487800A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7" creationId="{A5962477-40DF-408B-8D87-1BE303FF76BD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8" creationId="{6A4D9869-FD83-4B59-9D73-7450558D5A11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19" creationId="{3B626BA6-AFB4-4E4D-B2A9-F7F9C571FB44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0" creationId="{13B6C276-25C5-44D1-9B50-EFEF1D27A8ED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1" creationId="{7319EB6A-7A43-40C9-BA2D-7A4E26E3D616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2" creationId="{4672791A-A192-4C38-BEAF-7E5519AC4EA3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3" creationId="{4085E502-B9C3-4789-8683-ADF4ABCAE4D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4" creationId="{8BDA0A16-A3C1-4EE6-829A-D8E8EDBFA3BD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5" creationId="{151E4A70-CD5C-4D66-A0E9-AE951C9A6C44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6" creationId="{26CDAAE9-E634-4891-A556-BB573D966212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7" creationId="{D86F2964-7520-4BC6-A0BF-B88DE2140E1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8" creationId="{C787E14F-7EDF-48F4-B74F-F199467863DF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29" creationId="{8DD8EF1D-82A6-4B14-8A69-BCFD7E8AFDFD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30" creationId="{9E5F5BD8-D8A1-46BA-905A-4BE8291F6BD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31" creationId="{2A499430-ACB9-4CDA-8B10-639CC36E445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32" creationId="{5436934D-8494-476C-8B23-495C01209838}"/>
          </ac:spMkLst>
        </pc:spChg>
        <pc:spChg chg="add mod">
          <ac:chgData name="Al Brooks" userId="34fc579134f071c1" providerId="LiveId" clId="{00D70C37-6DF9-4988-A2C4-CFEE07181141}" dt="2021-02-09T21:53:31.054" v="7866"/>
          <ac:spMkLst>
            <pc:docMk/>
            <pc:sldMk cId="3787187794" sldId="6973"/>
            <ac:spMk id="134" creationId="{AA1034FA-2FC2-45E7-B90C-74644206C4C7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37" creationId="{E7FEB3A1-3891-43E1-8589-009C610E548A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43" creationId="{35A7B48B-F7A4-4359-93BA-CCF3EC28B624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44" creationId="{81348FC3-446D-4A99-8C95-A310401EDE98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45" creationId="{DC411FF6-3CAD-4401-AA93-FDACED448AD4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47" creationId="{A2B8BD77-B000-4CC7-A6B8-9CC1EE25B24A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49" creationId="{78596B0E-B9E9-44E6-8481-1CA3E1C7C1B7}"/>
          </ac:spMkLst>
        </pc:spChg>
        <pc:spChg chg="del mod">
          <ac:chgData name="Al Brooks" userId="34fc579134f071c1" providerId="LiveId" clId="{00D70C37-6DF9-4988-A2C4-CFEE07181141}" dt="2021-02-09T21:52:41.702" v="7853" actId="478"/>
          <ac:spMkLst>
            <pc:docMk/>
            <pc:sldMk cId="3787187794" sldId="6973"/>
            <ac:spMk id="150" creationId="{D23E6C0B-5CA9-499D-BC4C-01D9F9A8D74C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21:53:37.836" v="7868" actId="478"/>
          <ac:spMkLst>
            <pc:docMk/>
            <pc:sldMk cId="3787187794" sldId="6973"/>
            <ac:spMk id="232" creationId="{819AFA96-EEDE-4161-BAAB-3CEFDF1596C7}"/>
          </ac:spMkLst>
        </pc:spChg>
        <pc:picChg chg="del mod modCrop">
          <ac:chgData name="Al Brooks" userId="34fc579134f071c1" providerId="LiveId" clId="{00D70C37-6DF9-4988-A2C4-CFEE07181141}" dt="2021-02-09T21:52:36.775" v="7852" actId="21"/>
          <ac:picMkLst>
            <pc:docMk/>
            <pc:sldMk cId="3787187794" sldId="6973"/>
            <ac:picMk id="4" creationId="{1ED0B3D2-BADC-4532-ADC4-25F2A0F3B673}"/>
          </ac:picMkLst>
        </pc:picChg>
        <pc:picChg chg="add mod">
          <ac:chgData name="Al Brooks" userId="34fc579134f071c1" providerId="LiveId" clId="{00D70C37-6DF9-4988-A2C4-CFEE07181141}" dt="2021-02-09T21:52:43.247" v="7854"/>
          <ac:picMkLst>
            <pc:docMk/>
            <pc:sldMk cId="3787187794" sldId="6973"/>
            <ac:picMk id="133" creationId="{2032E176-50CD-4308-B2BA-913D5E731688}"/>
          </ac:picMkLst>
        </pc:pic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84" creationId="{56D49874-88C1-41E9-B02A-C89471A975AA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86" creationId="{CF8D0101-03B6-422C-929B-F1C3D31F0F48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88" creationId="{08E74F4C-5EB3-410F-812C-E4B2B72BC9D1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90" creationId="{9B6FBF48-A3A3-4312-A743-8CAA6E00868E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92" creationId="{B113190D-FB24-4CB9-8286-99D783F5AA80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94" creationId="{7F7A8D4A-D5E5-4312-882A-B0FC81FF27E1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97" creationId="{B1B413C7-88F2-4FA8-966D-30560558D098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99" creationId="{945963EB-AE89-46B0-8689-4BF9DBD0E5D3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01" creationId="{FA909C06-5245-41D4-A5D6-87DC86E2071E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03" creationId="{0B738A21-B831-43B2-A7E9-FC23081FACC7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04" creationId="{819543E1-AA5C-4296-AC0D-3102B4D7166A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06" creationId="{B5168D51-5010-4E08-A956-5F7F39066335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46" creationId="{3CBA0A6A-FACB-445C-919F-20E3FF155607}"/>
          </ac:cxnSpMkLst>
        </pc:cxnChg>
        <pc:cxnChg chg="del mod">
          <ac:chgData name="Al Brooks" userId="34fc579134f071c1" providerId="LiveId" clId="{00D70C37-6DF9-4988-A2C4-CFEE07181141}" dt="2021-02-09T21:52:41.702" v="7853" actId="478"/>
          <ac:cxnSpMkLst>
            <pc:docMk/>
            <pc:sldMk cId="3787187794" sldId="6973"/>
            <ac:cxnSpMk id="148" creationId="{E3C31F4D-A8CD-46D7-BCA7-754A9738100A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21:53:37.836" v="7868" actId="478"/>
          <ac:cxnSpMkLst>
            <pc:docMk/>
            <pc:sldMk cId="3787187794" sldId="6973"/>
            <ac:cxnSpMk id="244" creationId="{A01D7C86-0024-44FE-BA74-69C0E0D0D261}"/>
          </ac:cxnSpMkLst>
        </pc:cxnChg>
      </pc:sldChg>
      <pc:sldChg chg="delSp modSp add del mod">
        <pc:chgData name="Al Brooks" userId="34fc579134f071c1" providerId="LiveId" clId="{00D70C37-6DF9-4988-A2C4-CFEE07181141}" dt="2021-02-09T00:34:40.427" v="6568" actId="2696"/>
        <pc:sldMkLst>
          <pc:docMk/>
          <pc:sldMk cId="823659351" sldId="6974"/>
        </pc:sldMkLst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8T23:52:22.279" v="6274" actId="20577"/>
          <ac:spMkLst>
            <pc:docMk/>
            <pc:sldMk cId="823659351" sldId="6974"/>
            <ac:spMk id="5" creationId="{00000000-0000-0000-0000-000000000000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09T00:33:54.742" v="6567" actId="478"/>
          <ac:spMkLst>
            <pc:docMk/>
            <pc:sldMk cId="823659351" sldId="6974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08T23:52:46.921" v="6277" actId="478"/>
          <ac:cxnSpMkLst>
            <pc:docMk/>
            <pc:sldMk cId="823659351" sldId="6974"/>
            <ac:cxnSpMk id="98" creationId="{6EF80659-DD57-4FF2-91DF-FC7068A530AF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09T00:33:54.742" v="6567" actId="478"/>
          <ac:cxnSpMkLst>
            <pc:docMk/>
            <pc:sldMk cId="823659351" sldId="6974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10T16:57:30.793" v="8612" actId="47"/>
        <pc:sldMkLst>
          <pc:docMk/>
          <pc:sldMk cId="2895522803" sldId="6974"/>
        </pc:sldMkLst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09T21:54:27.285" v="7892" actId="1076"/>
          <ac:spMkLst>
            <pc:docMk/>
            <pc:sldMk cId="2895522803" sldId="6974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10T01:06:16.295" v="8362" actId="108"/>
          <ac:spMkLst>
            <pc:docMk/>
            <pc:sldMk cId="2895522803" sldId="6974"/>
            <ac:spMk id="108" creationId="{FCD66986-9ADF-4927-8CB7-044295445448}"/>
          </ac:spMkLst>
        </pc:spChg>
        <pc:spChg chg="mod">
          <ac:chgData name="Al Brooks" userId="34fc579134f071c1" providerId="LiveId" clId="{00D70C37-6DF9-4988-A2C4-CFEE07181141}" dt="2021-02-10T01:06:25.948" v="8363" actId="108"/>
          <ac:spMkLst>
            <pc:docMk/>
            <pc:sldMk cId="2895522803" sldId="6974"/>
            <ac:spMk id="110" creationId="{F9A27CE2-2ADA-497B-A268-C6A2DA0C393E}"/>
          </ac:spMkLst>
        </pc:spChg>
        <pc:spChg chg="mod">
          <ac:chgData name="Al Brooks" userId="34fc579134f071c1" providerId="LiveId" clId="{00D70C37-6DF9-4988-A2C4-CFEE07181141}" dt="2021-02-10T01:06:27.181" v="8364" actId="108"/>
          <ac:spMkLst>
            <pc:docMk/>
            <pc:sldMk cId="2895522803" sldId="6974"/>
            <ac:spMk id="111" creationId="{1C7612D3-D74E-429F-B644-F153D16B8585}"/>
          </ac:spMkLst>
        </pc:spChg>
        <pc:spChg chg="mod">
          <ac:chgData name="Al Brooks" userId="34fc579134f071c1" providerId="LiveId" clId="{00D70C37-6DF9-4988-A2C4-CFEE07181141}" dt="2021-02-10T01:06:28.740" v="8365" actId="108"/>
          <ac:spMkLst>
            <pc:docMk/>
            <pc:sldMk cId="2895522803" sldId="6974"/>
            <ac:spMk id="113" creationId="{299C55BF-8593-4B78-A64D-052A59342184}"/>
          </ac:spMkLst>
        </pc:spChg>
        <pc:spChg chg="mod">
          <ac:chgData name="Al Brooks" userId="34fc579134f071c1" providerId="LiveId" clId="{00D70C37-6DF9-4988-A2C4-CFEE07181141}" dt="2021-02-10T01:06:30.463" v="8366" actId="108"/>
          <ac:spMkLst>
            <pc:docMk/>
            <pc:sldMk cId="2895522803" sldId="6974"/>
            <ac:spMk id="114" creationId="{23FC9BDF-F114-434A-9692-E8D28592D5D9}"/>
          </ac:spMkLst>
        </pc:spChg>
        <pc:spChg chg="mod">
          <ac:chgData name="Al Brooks" userId="34fc579134f071c1" providerId="LiveId" clId="{00D70C37-6DF9-4988-A2C4-CFEE07181141}" dt="2021-02-10T01:06:32.759" v="8367" actId="108"/>
          <ac:spMkLst>
            <pc:docMk/>
            <pc:sldMk cId="2895522803" sldId="6974"/>
            <ac:spMk id="115" creationId="{2A89B2D9-5D8A-4922-A9C1-5CCCACF96E66}"/>
          </ac:spMkLst>
        </pc:spChg>
        <pc:spChg chg="mod">
          <ac:chgData name="Al Brooks" userId="34fc579134f071c1" providerId="LiveId" clId="{00D70C37-6DF9-4988-A2C4-CFEE07181141}" dt="2021-02-10T01:06:34.725" v="8368" actId="108"/>
          <ac:spMkLst>
            <pc:docMk/>
            <pc:sldMk cId="2895522803" sldId="6974"/>
            <ac:spMk id="117" creationId="{A5962477-40DF-408B-8D87-1BE303FF76BD}"/>
          </ac:spMkLst>
        </pc:spChg>
        <pc:spChg chg="mod">
          <ac:chgData name="Al Brooks" userId="34fc579134f071c1" providerId="LiveId" clId="{00D70C37-6DF9-4988-A2C4-CFEE07181141}" dt="2021-02-10T01:06:36.085" v="8369" actId="108"/>
          <ac:spMkLst>
            <pc:docMk/>
            <pc:sldMk cId="2895522803" sldId="6974"/>
            <ac:spMk id="118" creationId="{6A4D9869-FD83-4B59-9D73-7450558D5A11}"/>
          </ac:spMkLst>
        </pc:spChg>
        <pc:spChg chg="mod">
          <ac:chgData name="Al Brooks" userId="34fc579134f071c1" providerId="LiveId" clId="{00D70C37-6DF9-4988-A2C4-CFEE07181141}" dt="2021-02-10T01:06:48.266" v="8370" actId="108"/>
          <ac:spMkLst>
            <pc:docMk/>
            <pc:sldMk cId="2895522803" sldId="6974"/>
            <ac:spMk id="125" creationId="{151E4A70-CD5C-4D66-A0E9-AE951C9A6C44}"/>
          </ac:spMkLst>
        </pc:spChg>
        <pc:spChg chg="mod">
          <ac:chgData name="Al Brooks" userId="34fc579134f071c1" providerId="LiveId" clId="{00D70C37-6DF9-4988-A2C4-CFEE07181141}" dt="2021-02-10T01:06:50.943" v="8371" actId="108"/>
          <ac:spMkLst>
            <pc:docMk/>
            <pc:sldMk cId="2895522803" sldId="6974"/>
            <ac:spMk id="129" creationId="{8DD8EF1D-82A6-4B14-8A69-BCFD7E8AFDFD}"/>
          </ac:spMkLst>
        </pc:spChg>
        <pc:spChg chg="mod">
          <ac:chgData name="Al Brooks" userId="34fc579134f071c1" providerId="LiveId" clId="{00D70C37-6DF9-4988-A2C4-CFEE07181141}" dt="2021-02-10T01:15:20.923" v="8457" actId="1037"/>
          <ac:spMkLst>
            <pc:docMk/>
            <pc:sldMk cId="2895522803" sldId="6974"/>
            <ac:spMk id="132" creationId="{5436934D-8494-476C-8B23-495C01209838}"/>
          </ac:spMkLst>
        </pc:spChg>
        <pc:spChg chg="add mod">
          <ac:chgData name="Al Brooks" userId="34fc579134f071c1" providerId="LiveId" clId="{00D70C37-6DF9-4988-A2C4-CFEE07181141}" dt="2021-02-09T21:53:33.275" v="7867"/>
          <ac:spMkLst>
            <pc:docMk/>
            <pc:sldMk cId="2895522803" sldId="6974"/>
            <ac:spMk id="133" creationId="{4862A663-D96D-4D5D-A83C-F95C8A04C397}"/>
          </ac:spMkLst>
        </pc:spChg>
        <pc:spChg chg="add mod">
          <ac:chgData name="Al Brooks" userId="34fc579134f071c1" providerId="LiveId" clId="{00D70C37-6DF9-4988-A2C4-CFEE07181141}" dt="2021-02-10T01:05:06.454" v="8331" actId="13926"/>
          <ac:spMkLst>
            <pc:docMk/>
            <pc:sldMk cId="2895522803" sldId="6974"/>
            <ac:spMk id="134" creationId="{844BEA22-229A-4081-A94C-73A442E3DB77}"/>
          </ac:spMkLst>
        </pc:spChg>
        <pc:spChg chg="add mod">
          <ac:chgData name="Al Brooks" userId="34fc579134f071c1" providerId="LiveId" clId="{00D70C37-6DF9-4988-A2C4-CFEE07181141}" dt="2021-02-09T21:54:53.562" v="7899" actId="1076"/>
          <ac:spMkLst>
            <pc:docMk/>
            <pc:sldMk cId="2895522803" sldId="6974"/>
            <ac:spMk id="135" creationId="{F8CD557B-4920-4913-87B8-A22DED01D338}"/>
          </ac:spMkLst>
        </pc:spChg>
        <pc:spChg chg="add mod">
          <ac:chgData name="Al Brooks" userId="34fc579134f071c1" providerId="LiveId" clId="{00D70C37-6DF9-4988-A2C4-CFEE07181141}" dt="2021-02-09T21:55:05.235" v="7908" actId="20577"/>
          <ac:spMkLst>
            <pc:docMk/>
            <pc:sldMk cId="2895522803" sldId="6974"/>
            <ac:spMk id="136" creationId="{28ABDDEC-B2C7-4BA7-A3F9-0307E229051A}"/>
          </ac:spMkLst>
        </pc:spChg>
        <pc:spChg chg="add mod">
          <ac:chgData name="Al Brooks" userId="34fc579134f071c1" providerId="LiveId" clId="{00D70C37-6DF9-4988-A2C4-CFEE07181141}" dt="2021-02-10T01:08:19.356" v="8395" actId="13926"/>
          <ac:spMkLst>
            <pc:docMk/>
            <pc:sldMk cId="2895522803" sldId="6974"/>
            <ac:spMk id="138" creationId="{47B30966-55D9-48A2-BC89-FDB5A98439F4}"/>
          </ac:spMkLst>
        </pc:spChg>
        <pc:spChg chg="add mod">
          <ac:chgData name="Al Brooks" userId="34fc579134f071c1" providerId="LiveId" clId="{00D70C37-6DF9-4988-A2C4-CFEE07181141}" dt="2021-02-10T01:05:30.916" v="8340" actId="13926"/>
          <ac:spMkLst>
            <pc:docMk/>
            <pc:sldMk cId="2895522803" sldId="6974"/>
            <ac:spMk id="141" creationId="{D1A0EFFC-3564-426B-8482-92FFC1F4DCC6}"/>
          </ac:spMkLst>
        </pc:spChg>
        <pc:spChg chg="add mod">
          <ac:chgData name="Al Brooks" userId="34fc579134f071c1" providerId="LiveId" clId="{00D70C37-6DF9-4988-A2C4-CFEE07181141}" dt="2021-02-10T01:06:03.270" v="8359" actId="13926"/>
          <ac:spMkLst>
            <pc:docMk/>
            <pc:sldMk cId="2895522803" sldId="6974"/>
            <ac:spMk id="142" creationId="{E0ED04FB-4959-410C-AAA9-2A1E131A11DC}"/>
          </ac:spMkLst>
        </pc:spChg>
        <pc:spChg chg="mod">
          <ac:chgData name="Al Brooks" userId="34fc579134f071c1" providerId="LiveId" clId="{00D70C37-6DF9-4988-A2C4-CFEE07181141}" dt="2021-02-10T00:24:08.890" v="8295" actId="14100"/>
          <ac:spMkLst>
            <pc:docMk/>
            <pc:sldMk cId="2895522803" sldId="6974"/>
            <ac:spMk id="143" creationId="{35A7B48B-F7A4-4359-93BA-CCF3EC28B624}"/>
          </ac:spMkLst>
        </pc:spChg>
        <pc:spChg chg="del mod">
          <ac:chgData name="Al Brooks" userId="34fc579134f071c1" providerId="LiveId" clId="{00D70C37-6DF9-4988-A2C4-CFEE07181141}" dt="2021-02-10T00:24:20.503" v="8299" actId="478"/>
          <ac:spMkLst>
            <pc:docMk/>
            <pc:sldMk cId="2895522803" sldId="6974"/>
            <ac:spMk id="144" creationId="{81348FC3-446D-4A99-8C95-A310401EDE98}"/>
          </ac:spMkLst>
        </pc:spChg>
        <pc:spChg chg="del mod">
          <ac:chgData name="Al Brooks" userId="34fc579134f071c1" providerId="LiveId" clId="{00D70C37-6DF9-4988-A2C4-CFEE07181141}" dt="2021-02-10T00:25:37.503" v="8327" actId="478"/>
          <ac:spMkLst>
            <pc:docMk/>
            <pc:sldMk cId="2895522803" sldId="6974"/>
            <ac:spMk id="145" creationId="{DC411FF6-3CAD-4401-AA93-FDACED448AD4}"/>
          </ac:spMkLst>
        </pc:spChg>
        <pc:spChg chg="mod">
          <ac:chgData name="Al Brooks" userId="34fc579134f071c1" providerId="LiveId" clId="{00D70C37-6DF9-4988-A2C4-CFEE07181141}" dt="2021-02-10T01:05:26.407" v="8338" actId="14100"/>
          <ac:spMkLst>
            <pc:docMk/>
            <pc:sldMk cId="2895522803" sldId="6974"/>
            <ac:spMk id="147" creationId="{A2B8BD77-B000-4CC7-A6B8-9CC1EE25B24A}"/>
          </ac:spMkLst>
        </pc:spChg>
        <pc:spChg chg="mod">
          <ac:chgData name="Al Brooks" userId="34fc579134f071c1" providerId="LiveId" clId="{00D70C37-6DF9-4988-A2C4-CFEE07181141}" dt="2021-02-10T01:05:17.684" v="8335" actId="13926"/>
          <ac:spMkLst>
            <pc:docMk/>
            <pc:sldMk cId="2895522803" sldId="6974"/>
            <ac:spMk id="149" creationId="{78596B0E-B9E9-44E6-8481-1CA3E1C7C1B7}"/>
          </ac:spMkLst>
        </pc:spChg>
        <pc:spChg chg="del">
          <ac:chgData name="Al Brooks" userId="34fc579134f071c1" providerId="LiveId" clId="{00D70C37-6DF9-4988-A2C4-CFEE07181141}" dt="2021-02-09T21:54:20.950" v="7889" actId="478"/>
          <ac:spMkLst>
            <pc:docMk/>
            <pc:sldMk cId="2895522803" sldId="6974"/>
            <ac:spMk id="150" creationId="{D23E6C0B-5CA9-499D-BC4C-01D9F9A8D74C}"/>
          </ac:spMkLst>
        </pc:spChg>
        <pc:spChg chg="add mod">
          <ac:chgData name="Al Brooks" userId="34fc579134f071c1" providerId="LiveId" clId="{00D70C37-6DF9-4988-A2C4-CFEE07181141}" dt="2021-02-10T00:12:56.860" v="8009" actId="1036"/>
          <ac:spMkLst>
            <pc:docMk/>
            <pc:sldMk cId="2895522803" sldId="6974"/>
            <ac:spMk id="152" creationId="{96220ECE-BBB0-4BB7-AE4E-218200A843EC}"/>
          </ac:spMkLst>
        </pc:spChg>
        <pc:spChg chg="add mod">
          <ac:chgData name="Al Brooks" userId="34fc579134f071c1" providerId="LiveId" clId="{00D70C37-6DF9-4988-A2C4-CFEE07181141}" dt="2021-02-10T01:06:07.095" v="8361" actId="13926"/>
          <ac:spMkLst>
            <pc:docMk/>
            <pc:sldMk cId="2895522803" sldId="6974"/>
            <ac:spMk id="154" creationId="{71E3082C-1616-43EF-BB74-82B93A961958}"/>
          </ac:spMkLst>
        </pc:spChg>
        <pc:spChg chg="add mod">
          <ac:chgData name="Al Brooks" userId="34fc579134f071c1" providerId="LiveId" clId="{00D70C37-6DF9-4988-A2C4-CFEE07181141}" dt="2021-02-10T01:14:49.059" v="8437" actId="207"/>
          <ac:spMkLst>
            <pc:docMk/>
            <pc:sldMk cId="2895522803" sldId="6974"/>
            <ac:spMk id="155" creationId="{FA9C7FF4-0918-4BB9-858E-A23E08A7E02F}"/>
          </ac:spMkLst>
        </pc:spChg>
        <pc:spChg chg="add mod">
          <ac:chgData name="Al Brooks" userId="34fc579134f071c1" providerId="LiveId" clId="{00D70C37-6DF9-4988-A2C4-CFEE07181141}" dt="2021-02-10T01:15:05.189" v="8438" actId="13926"/>
          <ac:spMkLst>
            <pc:docMk/>
            <pc:sldMk cId="2895522803" sldId="6974"/>
            <ac:spMk id="156" creationId="{0F41A32C-2F7F-4010-9091-07A3F53AE3DC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178" creationId="{58AD4589-C940-4B3A-B426-E89BB9859B64}"/>
          </ac:spMkLst>
        </pc:spChg>
        <pc:spChg chg="add mod">
          <ac:chgData name="Al Brooks" userId="34fc579134f071c1" providerId="LiveId" clId="{00D70C37-6DF9-4988-A2C4-CFEE07181141}" dt="2021-02-10T01:07:08.946" v="8376" actId="1038"/>
          <ac:spMkLst>
            <pc:docMk/>
            <pc:sldMk cId="2895522803" sldId="6974"/>
            <ac:spMk id="213" creationId="{D41C9000-2E8C-4D2B-8064-590705C00B09}"/>
          </ac:spMkLst>
        </pc:spChg>
        <pc:spChg chg="add mod">
          <ac:chgData name="Al Brooks" userId="34fc579134f071c1" providerId="LiveId" clId="{00D70C37-6DF9-4988-A2C4-CFEE07181141}" dt="2021-02-10T01:07:20.142" v="8385" actId="1035"/>
          <ac:spMkLst>
            <pc:docMk/>
            <pc:sldMk cId="2895522803" sldId="6974"/>
            <ac:spMk id="214" creationId="{17B9DB03-BC19-4409-9613-8AB4FEE16D19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01:14:12.458" v="8435" actId="478"/>
          <ac:spMkLst>
            <pc:docMk/>
            <pc:sldMk cId="2895522803" sldId="6974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84" creationId="{56D49874-88C1-41E9-B02A-C89471A975AA}"/>
          </ac:cxnSpMkLst>
        </pc:cxnChg>
        <pc:cxnChg chg="mod">
          <ac:chgData name="Al Brooks" userId="34fc579134f071c1" providerId="LiveId" clId="{00D70C37-6DF9-4988-A2C4-CFEE07181141}" dt="2021-02-09T21:55:25.815" v="7910" actId="108"/>
          <ac:cxnSpMkLst>
            <pc:docMk/>
            <pc:sldMk cId="2895522803" sldId="6974"/>
            <ac:cxnSpMk id="88" creationId="{08E74F4C-5EB3-410F-812C-E4B2B72BC9D1}"/>
          </ac:cxnSpMkLst>
        </pc:cxnChg>
        <pc:cxnChg chg="mod">
          <ac:chgData name="Al Brooks" userId="34fc579134f071c1" providerId="LiveId" clId="{00D70C37-6DF9-4988-A2C4-CFEE07181141}" dt="2021-02-09T21:55:32.981" v="7911" actId="108"/>
          <ac:cxnSpMkLst>
            <pc:docMk/>
            <pc:sldMk cId="2895522803" sldId="6974"/>
            <ac:cxnSpMk id="99" creationId="{945963EB-AE89-46B0-8689-4BF9DBD0E5D3}"/>
          </ac:cxnSpMkLst>
        </pc:cxnChg>
        <pc:cxnChg chg="mod">
          <ac:chgData name="Al Brooks" userId="34fc579134f071c1" providerId="LiveId" clId="{00D70C37-6DF9-4988-A2C4-CFEE07181141}" dt="2021-02-10T01:14:44.912" v="8436" actId="108"/>
          <ac:cxnSpMkLst>
            <pc:docMk/>
            <pc:sldMk cId="2895522803" sldId="6974"/>
            <ac:cxnSpMk id="103" creationId="{0B738A21-B831-43B2-A7E9-FC23081FACC7}"/>
          </ac:cxnSpMkLst>
        </pc:cxnChg>
        <pc:cxnChg chg="mod">
          <ac:chgData name="Al Brooks" userId="34fc579134f071c1" providerId="LiveId" clId="{00D70C37-6DF9-4988-A2C4-CFEE07181141}" dt="2021-02-10T00:24:43.663" v="8303" actId="108"/>
          <ac:cxnSpMkLst>
            <pc:docMk/>
            <pc:sldMk cId="2895522803" sldId="6974"/>
            <ac:cxnSpMk id="104" creationId="{819543E1-AA5C-4296-AC0D-3102B4D7166A}"/>
          </ac:cxnSpMkLst>
        </pc:cxnChg>
        <pc:cxnChg chg="add mod">
          <ac:chgData name="Al Brooks" userId="34fc579134f071c1" providerId="LiveId" clId="{00D70C37-6DF9-4988-A2C4-CFEE07181141}" dt="2021-02-09T21:56:42.339" v="7955" actId="14100"/>
          <ac:cxnSpMkLst>
            <pc:docMk/>
            <pc:sldMk cId="2895522803" sldId="6974"/>
            <ac:cxnSpMk id="139" creationId="{67008DF3-3251-4FAE-A186-B107A4BAEDF1}"/>
          </ac:cxnSpMkLst>
        </pc:cxnChg>
        <pc:cxnChg chg="add mod">
          <ac:chgData name="Al Brooks" userId="34fc579134f071c1" providerId="LiveId" clId="{00D70C37-6DF9-4988-A2C4-CFEE07181141}" dt="2021-02-09T21:57:36.424" v="7962" actId="571"/>
          <ac:cxnSpMkLst>
            <pc:docMk/>
            <pc:sldMk cId="2895522803" sldId="6974"/>
            <ac:cxnSpMk id="140" creationId="{F3BC094A-9EBA-458F-AAC7-34F8F58D1426}"/>
          </ac:cxnSpMkLst>
        </pc:cxnChg>
        <pc:cxnChg chg="del mod">
          <ac:chgData name="Al Brooks" userId="34fc579134f071c1" providerId="LiveId" clId="{00D70C37-6DF9-4988-A2C4-CFEE07181141}" dt="2021-02-10T00:25:12.237" v="8311" actId="478"/>
          <ac:cxnSpMkLst>
            <pc:docMk/>
            <pc:sldMk cId="2895522803" sldId="6974"/>
            <ac:cxnSpMk id="146" creationId="{3CBA0A6A-FACB-445C-919F-20E3FF155607}"/>
          </ac:cxnSpMkLst>
        </pc:cxnChg>
        <pc:cxnChg chg="mod">
          <ac:chgData name="Al Brooks" userId="34fc579134f071c1" providerId="LiveId" clId="{00D70C37-6DF9-4988-A2C4-CFEE07181141}" dt="2021-02-09T21:57:30.600" v="7961" actId="14100"/>
          <ac:cxnSpMkLst>
            <pc:docMk/>
            <pc:sldMk cId="2895522803" sldId="6974"/>
            <ac:cxnSpMk id="148" creationId="{E3C31F4D-A8CD-46D7-BCA7-754A9738100A}"/>
          </ac:cxnSpMkLst>
        </pc:cxnChg>
        <pc:cxnChg chg="add mod">
          <ac:chgData name="Al Brooks" userId="34fc579134f071c1" providerId="LiveId" clId="{00D70C37-6DF9-4988-A2C4-CFEE07181141}" dt="2021-02-10T00:24:12.656" v="8296" actId="14100"/>
          <ac:cxnSpMkLst>
            <pc:docMk/>
            <pc:sldMk cId="2895522803" sldId="6974"/>
            <ac:cxnSpMk id="151" creationId="{338622C5-A9A6-446F-8EEC-279DF138F048}"/>
          </ac:cxnSpMkLst>
        </pc:cxnChg>
        <pc:cxnChg chg="add mod">
          <ac:chgData name="Al Brooks" userId="34fc579134f071c1" providerId="LiveId" clId="{00D70C37-6DF9-4988-A2C4-CFEE07181141}" dt="2021-02-10T00:15:41.666" v="8151" actId="1076"/>
          <ac:cxnSpMkLst>
            <pc:docMk/>
            <pc:sldMk cId="2895522803" sldId="6974"/>
            <ac:cxnSpMk id="153" creationId="{C0B3A540-9C6E-478E-9E06-6A5005773085}"/>
          </ac:cxnSpMkLst>
        </pc:cxnChg>
        <pc:cxnChg chg="add mod">
          <ac:chgData name="Al Brooks" userId="34fc579134f071c1" providerId="LiveId" clId="{00D70C37-6DF9-4988-A2C4-CFEE07181141}" dt="2021-02-10T00:23:58.170" v="8292"/>
          <ac:cxnSpMkLst>
            <pc:docMk/>
            <pc:sldMk cId="2895522803" sldId="6974"/>
            <ac:cxnSpMk id="157" creationId="{F588B09F-0712-4E63-B46A-CC5B5F04FE9A}"/>
          </ac:cxnSpMkLst>
        </pc:cxnChg>
        <pc:cxnChg chg="add mod">
          <ac:chgData name="Al Brooks" userId="34fc579134f071c1" providerId="LiveId" clId="{00D70C37-6DF9-4988-A2C4-CFEE07181141}" dt="2021-02-10T00:23:58.170" v="8292"/>
          <ac:cxnSpMkLst>
            <pc:docMk/>
            <pc:sldMk cId="2895522803" sldId="6974"/>
            <ac:cxnSpMk id="163" creationId="{CCF1BE04-4F6B-4E67-A216-31D263D3DAA5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01:14:12.458" v="8435" actId="478"/>
          <ac:cxnSpMkLst>
            <pc:docMk/>
            <pc:sldMk cId="2895522803" sldId="6974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10T00:17:28.256" v="8180" actId="2696"/>
        <pc:sldMkLst>
          <pc:docMk/>
          <pc:sldMk cId="1689294555" sldId="6975"/>
        </pc:sldMkLst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10T00:14:36.527" v="8074"/>
          <ac:spMkLst>
            <pc:docMk/>
            <pc:sldMk cId="1689294555" sldId="6975"/>
            <ac:spMk id="5" creationId="{00000000-0000-0000-0000-000000000000}"/>
          </ac:spMkLst>
        </pc:spChg>
        <pc:spChg chg="add mod">
          <ac:chgData name="Al Brooks" userId="34fc579134f071c1" providerId="LiveId" clId="{00D70C37-6DF9-4988-A2C4-CFEE07181141}" dt="2021-02-10T00:15:15.152" v="8149" actId="1035"/>
          <ac:spMkLst>
            <pc:docMk/>
            <pc:sldMk cId="1689294555" sldId="6975"/>
            <ac:spMk id="93" creationId="{1CF0287F-9885-4EB5-95BC-2709F1CA4C1C}"/>
          </ac:spMkLst>
        </pc:spChg>
        <pc:spChg chg="add mod">
          <ac:chgData name="Al Brooks" userId="34fc579134f071c1" providerId="LiveId" clId="{00D70C37-6DF9-4988-A2C4-CFEE07181141}" dt="2021-02-10T00:15:15.152" v="8149" actId="1035"/>
          <ac:spMkLst>
            <pc:docMk/>
            <pc:sldMk cId="1689294555" sldId="6975"/>
            <ac:spMk id="94" creationId="{75CCEEBA-1FB3-4B67-8A62-6F5B4D09D284}"/>
          </ac:spMkLst>
        </pc:spChg>
        <pc:spChg chg="add mod">
          <ac:chgData name="Al Brooks" userId="34fc579134f071c1" providerId="LiveId" clId="{00D70C37-6DF9-4988-A2C4-CFEE07181141}" dt="2021-02-10T00:15:15.152" v="8149" actId="1035"/>
          <ac:spMkLst>
            <pc:docMk/>
            <pc:sldMk cId="1689294555" sldId="6975"/>
            <ac:spMk id="95" creationId="{516D7083-52DD-4763-99A7-FD7F775E2A60}"/>
          </ac:spMkLst>
        </pc:spChg>
        <pc:spChg chg="add mod">
          <ac:chgData name="Al Brooks" userId="34fc579134f071c1" providerId="LiveId" clId="{00D70C37-6DF9-4988-A2C4-CFEE07181141}" dt="2021-02-10T00:16:54.688" v="8174" actId="20577"/>
          <ac:spMkLst>
            <pc:docMk/>
            <pc:sldMk cId="1689294555" sldId="6975"/>
            <ac:spMk id="96" creationId="{DD7D16B0-CE19-4352-ABDA-0A58ACBDFBE7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00:16:59.457" v="8175" actId="478"/>
          <ac:spMkLst>
            <pc:docMk/>
            <pc:sldMk cId="1689294555" sldId="6975"/>
            <ac:spMk id="232" creationId="{819AFA96-EEDE-4161-BAAB-3CEFDF1596C7}"/>
          </ac:spMkLst>
        </pc:sp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00:16:59.457" v="8175" actId="478"/>
          <ac:cxnSpMkLst>
            <pc:docMk/>
            <pc:sldMk cId="1689294555" sldId="6975"/>
            <ac:cxnSpMk id="244" creationId="{A01D7C86-0024-44FE-BA74-69C0E0D0D261}"/>
          </ac:cxnSpMkLst>
        </pc:cxnChg>
      </pc:sldChg>
      <pc:sldChg chg="addSp modSp add mod ord">
        <pc:chgData name="Al Brooks" userId="34fc579134f071c1" providerId="LiveId" clId="{00D70C37-6DF9-4988-A2C4-CFEE07181141}" dt="2021-02-10T21:54:10.519" v="10045" actId="1076"/>
        <pc:sldMkLst>
          <pc:docMk/>
          <pc:sldMk cId="2709880321" sldId="6975"/>
        </pc:sldMkLst>
        <pc:spChg chg="mod">
          <ac:chgData name="Al Brooks" userId="34fc579134f071c1" providerId="LiveId" clId="{00D70C37-6DF9-4988-A2C4-CFEE07181141}" dt="2021-02-10T21:20:58.938" v="9730" actId="113"/>
          <ac:spMkLst>
            <pc:docMk/>
            <pc:sldMk cId="2709880321" sldId="6975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10T16:57:23.892" v="8609" actId="20577"/>
          <ac:spMkLst>
            <pc:docMk/>
            <pc:sldMk cId="2709880321" sldId="6975"/>
            <ac:spMk id="21" creationId="{D800B438-E78B-4C04-8812-E548DC25F1FB}"/>
          </ac:spMkLst>
        </pc:spChg>
        <pc:spChg chg="add mod">
          <ac:chgData name="Al Brooks" userId="34fc579134f071c1" providerId="LiveId" clId="{00D70C37-6DF9-4988-A2C4-CFEE07181141}" dt="2021-02-10T21:23:29.948" v="9768" actId="1076"/>
          <ac:spMkLst>
            <pc:docMk/>
            <pc:sldMk cId="2709880321" sldId="6975"/>
            <ac:spMk id="107" creationId="{A23389D3-157A-4174-9152-CF2CE4636149}"/>
          </ac:spMkLst>
        </pc:spChg>
        <pc:spChg chg="add mod">
          <ac:chgData name="Al Brooks" userId="34fc579134f071c1" providerId="LiveId" clId="{00D70C37-6DF9-4988-A2C4-CFEE07181141}" dt="2021-02-10T21:23:55.425" v="9773" actId="1076"/>
          <ac:spMkLst>
            <pc:docMk/>
            <pc:sldMk cId="2709880321" sldId="6975"/>
            <ac:spMk id="108" creationId="{BFD68F39-5F3B-43B6-B5F5-BA4913CA11D9}"/>
          </ac:spMkLst>
        </pc:spChg>
        <pc:spChg chg="add mod">
          <ac:chgData name="Al Brooks" userId="34fc579134f071c1" providerId="LiveId" clId="{00D70C37-6DF9-4988-A2C4-CFEE07181141}" dt="2021-02-10T21:23:58.696" v="9774" actId="1076"/>
          <ac:spMkLst>
            <pc:docMk/>
            <pc:sldMk cId="2709880321" sldId="6975"/>
            <ac:spMk id="109" creationId="{D7AF3A5F-BF3A-4C11-93BD-7B2D23A23E42}"/>
          </ac:spMkLst>
        </pc:spChg>
        <pc:spChg chg="add mod">
          <ac:chgData name="Al Brooks" userId="34fc579134f071c1" providerId="LiveId" clId="{00D70C37-6DF9-4988-A2C4-CFEE07181141}" dt="2021-02-10T21:24:03.447" v="9775" actId="1076"/>
          <ac:spMkLst>
            <pc:docMk/>
            <pc:sldMk cId="2709880321" sldId="6975"/>
            <ac:spMk id="110" creationId="{2BE187A8-1AA8-4A6F-B6B3-D35C4A9C02E3}"/>
          </ac:spMkLst>
        </pc:spChg>
        <pc:spChg chg="add mod">
          <ac:chgData name="Al Brooks" userId="34fc579134f071c1" providerId="LiveId" clId="{00D70C37-6DF9-4988-A2C4-CFEE07181141}" dt="2021-02-10T21:24:31.796" v="9784" actId="1076"/>
          <ac:spMkLst>
            <pc:docMk/>
            <pc:sldMk cId="2709880321" sldId="6975"/>
            <ac:spMk id="111" creationId="{D7EFAA7A-6E76-495C-8F70-CE1B24CF58EB}"/>
          </ac:spMkLst>
        </pc:spChg>
        <pc:spChg chg="add mod">
          <ac:chgData name="Al Brooks" userId="34fc579134f071c1" providerId="LiveId" clId="{00D70C37-6DF9-4988-A2C4-CFEE07181141}" dt="2021-02-10T21:24:48.771" v="9787" actId="1076"/>
          <ac:spMkLst>
            <pc:docMk/>
            <pc:sldMk cId="2709880321" sldId="6975"/>
            <ac:spMk id="112" creationId="{579ACE28-8508-4ED6-B761-5A77B9441805}"/>
          </ac:spMkLst>
        </pc:spChg>
        <pc:spChg chg="add mod">
          <ac:chgData name="Al Brooks" userId="34fc579134f071c1" providerId="LiveId" clId="{00D70C37-6DF9-4988-A2C4-CFEE07181141}" dt="2021-02-10T21:25:13.632" v="9792" actId="1076"/>
          <ac:spMkLst>
            <pc:docMk/>
            <pc:sldMk cId="2709880321" sldId="6975"/>
            <ac:spMk id="113" creationId="{57652931-1B54-4FF4-95BF-29E7A6D197C4}"/>
          </ac:spMkLst>
        </pc:spChg>
        <pc:spChg chg="add mod">
          <ac:chgData name="Al Brooks" userId="34fc579134f071c1" providerId="LiveId" clId="{00D70C37-6DF9-4988-A2C4-CFEE07181141}" dt="2021-02-10T21:25:30.186" v="9796" actId="1076"/>
          <ac:spMkLst>
            <pc:docMk/>
            <pc:sldMk cId="2709880321" sldId="6975"/>
            <ac:spMk id="114" creationId="{FA9111E2-B670-4119-961B-201D9DAF4580}"/>
          </ac:spMkLst>
        </pc:spChg>
        <pc:spChg chg="add mod">
          <ac:chgData name="Al Brooks" userId="34fc579134f071c1" providerId="LiveId" clId="{00D70C37-6DF9-4988-A2C4-CFEE07181141}" dt="2021-02-10T21:25:34.450" v="9798" actId="1076"/>
          <ac:spMkLst>
            <pc:docMk/>
            <pc:sldMk cId="2709880321" sldId="6975"/>
            <ac:spMk id="115" creationId="{318A92BF-BA53-43DB-A674-2EFBD6D0B480}"/>
          </ac:spMkLst>
        </pc:spChg>
        <pc:spChg chg="add mod">
          <ac:chgData name="Al Brooks" userId="34fc579134f071c1" providerId="LiveId" clId="{00D70C37-6DF9-4988-A2C4-CFEE07181141}" dt="2021-02-10T21:25:37.660" v="9799" actId="1076"/>
          <ac:spMkLst>
            <pc:docMk/>
            <pc:sldMk cId="2709880321" sldId="6975"/>
            <ac:spMk id="116" creationId="{5B24E640-2CC7-495A-B759-C04EDE9E6B10}"/>
          </ac:spMkLst>
        </pc:spChg>
        <pc:spChg chg="add mod">
          <ac:chgData name="Al Brooks" userId="34fc579134f071c1" providerId="LiveId" clId="{00D70C37-6DF9-4988-A2C4-CFEE07181141}" dt="2021-02-10T21:25:41.915" v="9800" actId="1076"/>
          <ac:spMkLst>
            <pc:docMk/>
            <pc:sldMk cId="2709880321" sldId="6975"/>
            <ac:spMk id="117" creationId="{6092D851-3613-40B0-8FFB-063F22D65445}"/>
          </ac:spMkLst>
        </pc:spChg>
        <pc:spChg chg="add mod">
          <ac:chgData name="Al Brooks" userId="34fc579134f071c1" providerId="LiveId" clId="{00D70C37-6DF9-4988-A2C4-CFEE07181141}" dt="2021-02-10T21:25:46.729" v="9801" actId="1076"/>
          <ac:spMkLst>
            <pc:docMk/>
            <pc:sldMk cId="2709880321" sldId="6975"/>
            <ac:spMk id="118" creationId="{88F09608-E426-4C9F-A1AB-DCC53A2F5460}"/>
          </ac:spMkLst>
        </pc:spChg>
        <pc:spChg chg="add mod">
          <ac:chgData name="Al Brooks" userId="34fc579134f071c1" providerId="LiveId" clId="{00D70C37-6DF9-4988-A2C4-CFEE07181141}" dt="2021-02-10T21:25:50.519" v="9802" actId="1076"/>
          <ac:spMkLst>
            <pc:docMk/>
            <pc:sldMk cId="2709880321" sldId="6975"/>
            <ac:spMk id="119" creationId="{9EFD6F0E-2C4E-4166-AE84-6CB25FC542E1}"/>
          </ac:spMkLst>
        </pc:spChg>
        <pc:spChg chg="add mod">
          <ac:chgData name="Al Brooks" userId="34fc579134f071c1" providerId="LiveId" clId="{00D70C37-6DF9-4988-A2C4-CFEE07181141}" dt="2021-02-10T21:23:52.117" v="9772" actId="1076"/>
          <ac:spMkLst>
            <pc:docMk/>
            <pc:sldMk cId="2709880321" sldId="6975"/>
            <ac:spMk id="122" creationId="{8400DA82-7303-4E04-8D87-D1631C03BE15}"/>
          </ac:spMkLst>
        </pc:spChg>
        <pc:spChg chg="add mod">
          <ac:chgData name="Al Brooks" userId="34fc579134f071c1" providerId="LiveId" clId="{00D70C37-6DF9-4988-A2C4-CFEE07181141}" dt="2021-02-10T21:24:37.866" v="9785" actId="571"/>
          <ac:spMkLst>
            <pc:docMk/>
            <pc:sldMk cId="2709880321" sldId="6975"/>
            <ac:spMk id="127" creationId="{A0775EC4-B5CC-4DD8-86CE-1B690440CF7B}"/>
          </ac:spMkLst>
        </pc:spChg>
        <pc:spChg chg="add mod">
          <ac:chgData name="Al Brooks" userId="34fc579134f071c1" providerId="LiveId" clId="{00D70C37-6DF9-4988-A2C4-CFEE07181141}" dt="2021-02-10T21:25:15.824" v="9793" actId="571"/>
          <ac:spMkLst>
            <pc:docMk/>
            <pc:sldMk cId="2709880321" sldId="6975"/>
            <ac:spMk id="131" creationId="{0E4A37F8-35E3-4578-8F85-3BD2D7604BB0}"/>
          </ac:spMkLst>
        </pc:spChg>
        <pc:spChg chg="add mod">
          <ac:chgData name="Al Brooks" userId="34fc579134f071c1" providerId="LiveId" clId="{00D70C37-6DF9-4988-A2C4-CFEE07181141}" dt="2021-02-10T21:26:07.768" v="9804" actId="1076"/>
          <ac:spMkLst>
            <pc:docMk/>
            <pc:sldMk cId="2709880321" sldId="6975"/>
            <ac:spMk id="133" creationId="{E0326C92-1ECD-4D6F-A74F-2922ED20FC41}"/>
          </ac:spMkLst>
        </pc:spChg>
        <pc:spChg chg="add mod">
          <ac:chgData name="Al Brooks" userId="34fc579134f071c1" providerId="LiveId" clId="{00D70C37-6DF9-4988-A2C4-CFEE07181141}" dt="2021-02-10T21:26:09.478" v="9805" actId="571"/>
          <ac:spMkLst>
            <pc:docMk/>
            <pc:sldMk cId="2709880321" sldId="6975"/>
            <ac:spMk id="134" creationId="{15B39465-2941-4875-89C2-E51D4A88087E}"/>
          </ac:spMkLst>
        </pc:spChg>
        <pc:spChg chg="add mod">
          <ac:chgData name="Al Brooks" userId="34fc579134f071c1" providerId="LiveId" clId="{00D70C37-6DF9-4988-A2C4-CFEE07181141}" dt="2021-02-10T21:26:19.705" v="9809" actId="1076"/>
          <ac:spMkLst>
            <pc:docMk/>
            <pc:sldMk cId="2709880321" sldId="6975"/>
            <ac:spMk id="135" creationId="{208E93FB-BA57-4C84-B093-D2DE6ECA9C84}"/>
          </ac:spMkLst>
        </pc:spChg>
        <pc:spChg chg="add mod">
          <ac:chgData name="Al Brooks" userId="34fc579134f071c1" providerId="LiveId" clId="{00D70C37-6DF9-4988-A2C4-CFEE07181141}" dt="2021-02-10T21:26:17.567" v="9808" actId="571"/>
          <ac:spMkLst>
            <pc:docMk/>
            <pc:sldMk cId="2709880321" sldId="6975"/>
            <ac:spMk id="136" creationId="{0591ACC3-6E72-474E-9C68-0C299C71E1AD}"/>
          </ac:spMkLst>
        </pc:spChg>
        <pc:spChg chg="add mod">
          <ac:chgData name="Al Brooks" userId="34fc579134f071c1" providerId="LiveId" clId="{00D70C37-6DF9-4988-A2C4-CFEE07181141}" dt="2021-02-10T21:26:24.649" v="9810" actId="571"/>
          <ac:spMkLst>
            <pc:docMk/>
            <pc:sldMk cId="2709880321" sldId="6975"/>
            <ac:spMk id="137" creationId="{03AFF8D4-6707-41A7-A783-6A2C28994425}"/>
          </ac:spMkLst>
        </pc:spChg>
        <pc:spChg chg="add mod">
          <ac:chgData name="Al Brooks" userId="34fc579134f071c1" providerId="LiveId" clId="{00D70C37-6DF9-4988-A2C4-CFEE07181141}" dt="2021-02-10T21:26:27.147" v="9811" actId="571"/>
          <ac:spMkLst>
            <pc:docMk/>
            <pc:sldMk cId="2709880321" sldId="6975"/>
            <ac:spMk id="138" creationId="{2D1F37A5-9B09-4795-A067-78D413C86342}"/>
          </ac:spMkLst>
        </pc:spChg>
        <pc:spChg chg="add mod">
          <ac:chgData name="Al Brooks" userId="34fc579134f071c1" providerId="LiveId" clId="{00D70C37-6DF9-4988-A2C4-CFEE07181141}" dt="2021-02-10T21:26:31.274" v="9812" actId="571"/>
          <ac:spMkLst>
            <pc:docMk/>
            <pc:sldMk cId="2709880321" sldId="6975"/>
            <ac:spMk id="139" creationId="{122E040F-AB66-4334-AA41-2E1FCBE0A391}"/>
          </ac:spMkLst>
        </pc:spChg>
        <pc:spChg chg="add mod">
          <ac:chgData name="Al Brooks" userId="34fc579134f071c1" providerId="LiveId" clId="{00D70C37-6DF9-4988-A2C4-CFEE07181141}" dt="2021-02-10T21:26:37.575" v="9814" actId="1076"/>
          <ac:spMkLst>
            <pc:docMk/>
            <pc:sldMk cId="2709880321" sldId="6975"/>
            <ac:spMk id="140" creationId="{1261EF38-8280-4C45-82EE-055247932A6E}"/>
          </ac:spMkLst>
        </pc:spChg>
        <pc:spChg chg="add mod">
          <ac:chgData name="Al Brooks" userId="34fc579134f071c1" providerId="LiveId" clId="{00D70C37-6DF9-4988-A2C4-CFEE07181141}" dt="2021-02-10T21:26:43.767" v="9815" actId="571"/>
          <ac:spMkLst>
            <pc:docMk/>
            <pc:sldMk cId="2709880321" sldId="6975"/>
            <ac:spMk id="141" creationId="{110D3B1D-1C15-4AE0-A963-C5AC7B3020AF}"/>
          </ac:spMkLst>
        </pc:spChg>
        <pc:spChg chg="add mod">
          <ac:chgData name="Al Brooks" userId="34fc579134f071c1" providerId="LiveId" clId="{00D70C37-6DF9-4988-A2C4-CFEE07181141}" dt="2021-02-10T21:26:45.598" v="9816" actId="571"/>
          <ac:spMkLst>
            <pc:docMk/>
            <pc:sldMk cId="2709880321" sldId="6975"/>
            <ac:spMk id="142" creationId="{9614EA27-C6EA-482C-A811-42F0EF52E0FF}"/>
          </ac:spMkLst>
        </pc:spChg>
        <pc:spChg chg="add mod">
          <ac:chgData name="Al Brooks" userId="34fc579134f071c1" providerId="LiveId" clId="{00D70C37-6DF9-4988-A2C4-CFEE07181141}" dt="2021-02-10T21:26:51.568" v="9817" actId="571"/>
          <ac:spMkLst>
            <pc:docMk/>
            <pc:sldMk cId="2709880321" sldId="6975"/>
            <ac:spMk id="143" creationId="{373DEBC9-B3B1-453B-B296-D2D6B8A7336C}"/>
          </ac:spMkLst>
        </pc:spChg>
        <pc:spChg chg="add mod">
          <ac:chgData name="Al Brooks" userId="34fc579134f071c1" providerId="LiveId" clId="{00D70C37-6DF9-4988-A2C4-CFEE07181141}" dt="2021-02-10T21:26:53.553" v="9818" actId="571"/>
          <ac:spMkLst>
            <pc:docMk/>
            <pc:sldMk cId="2709880321" sldId="6975"/>
            <ac:spMk id="144" creationId="{772C9497-0D96-4DBC-B4BA-1BD264CB3C40}"/>
          </ac:spMkLst>
        </pc:spChg>
        <pc:spChg chg="add mod">
          <ac:chgData name="Al Brooks" userId="34fc579134f071c1" providerId="LiveId" clId="{00D70C37-6DF9-4988-A2C4-CFEE07181141}" dt="2021-02-10T21:26:58.455" v="9820" actId="1076"/>
          <ac:spMkLst>
            <pc:docMk/>
            <pc:sldMk cId="2709880321" sldId="6975"/>
            <ac:spMk id="145" creationId="{22038159-B1D3-47C7-957F-9D5A3BC22C06}"/>
          </ac:spMkLst>
        </pc:spChg>
        <pc:spChg chg="add mod">
          <ac:chgData name="Al Brooks" userId="34fc579134f071c1" providerId="LiveId" clId="{00D70C37-6DF9-4988-A2C4-CFEE07181141}" dt="2021-02-10T21:27:56.918" v="9873" actId="108"/>
          <ac:spMkLst>
            <pc:docMk/>
            <pc:sldMk cId="2709880321" sldId="6975"/>
            <ac:spMk id="146" creationId="{7ED69B76-C727-41D1-BFD1-63EDB7F08D45}"/>
          </ac:spMkLst>
        </pc:spChg>
        <pc:spChg chg="add mod">
          <ac:chgData name="Al Brooks" userId="34fc579134f071c1" providerId="LiveId" clId="{00D70C37-6DF9-4988-A2C4-CFEE07181141}" dt="2021-02-10T21:27:52.558" v="9872" actId="108"/>
          <ac:spMkLst>
            <pc:docMk/>
            <pc:sldMk cId="2709880321" sldId="6975"/>
            <ac:spMk id="147" creationId="{DD4423C2-2777-481F-8F4F-5D57C9109B29}"/>
          </ac:spMkLst>
        </pc:spChg>
        <pc:spChg chg="add mod">
          <ac:chgData name="Al Brooks" userId="34fc579134f071c1" providerId="LiveId" clId="{00D70C37-6DF9-4988-A2C4-CFEE07181141}" dt="2021-02-10T21:28:12.423" v="9888" actId="1076"/>
          <ac:spMkLst>
            <pc:docMk/>
            <pc:sldMk cId="2709880321" sldId="6975"/>
            <ac:spMk id="148" creationId="{8BB85A55-DC00-4E70-97C4-D816534E9CDC}"/>
          </ac:spMkLst>
        </pc:spChg>
        <pc:spChg chg="add mod">
          <ac:chgData name="Al Brooks" userId="34fc579134f071c1" providerId="LiveId" clId="{00D70C37-6DF9-4988-A2C4-CFEE07181141}" dt="2021-02-10T21:28:22.804" v="9891" actId="20577"/>
          <ac:spMkLst>
            <pc:docMk/>
            <pc:sldMk cId="2709880321" sldId="6975"/>
            <ac:spMk id="149" creationId="{97F7F4BE-7238-402F-8B98-83AEA61AD42C}"/>
          </ac:spMkLst>
        </pc:spChg>
        <pc:spChg chg="add mod">
          <ac:chgData name="Al Brooks" userId="34fc579134f071c1" providerId="LiveId" clId="{00D70C37-6DF9-4988-A2C4-CFEE07181141}" dt="2021-02-10T21:28:57.073" v="9914" actId="1076"/>
          <ac:spMkLst>
            <pc:docMk/>
            <pc:sldMk cId="2709880321" sldId="6975"/>
            <ac:spMk id="150" creationId="{46527133-4D90-4A9A-ABA9-04CC2A682E8A}"/>
          </ac:spMkLst>
        </pc:spChg>
        <pc:spChg chg="add mod">
          <ac:chgData name="Al Brooks" userId="34fc579134f071c1" providerId="LiveId" clId="{00D70C37-6DF9-4988-A2C4-CFEE07181141}" dt="2021-02-10T21:29:28.941" v="9942" actId="14100"/>
          <ac:spMkLst>
            <pc:docMk/>
            <pc:sldMk cId="2709880321" sldId="6975"/>
            <ac:spMk id="151" creationId="{D7A6A2B2-174D-4C91-8DAD-FC564BA09851}"/>
          </ac:spMkLst>
        </pc:spChg>
        <pc:spChg chg="add mod">
          <ac:chgData name="Al Brooks" userId="34fc579134f071c1" providerId="LiveId" clId="{00D70C37-6DF9-4988-A2C4-CFEE07181141}" dt="2021-02-10T21:51:13.744" v="10040" actId="1076"/>
          <ac:spMkLst>
            <pc:docMk/>
            <pc:sldMk cId="2709880321" sldId="6975"/>
            <ac:spMk id="153" creationId="{E7A19A1E-A74F-49FE-977E-976188B4C4C2}"/>
          </ac:spMkLst>
        </pc:spChg>
        <pc:spChg chg="add mod">
          <ac:chgData name="Al Brooks" userId="34fc579134f071c1" providerId="LiveId" clId="{00D70C37-6DF9-4988-A2C4-CFEE07181141}" dt="2021-02-10T21:51:17.218" v="10041" actId="571"/>
          <ac:spMkLst>
            <pc:docMk/>
            <pc:sldMk cId="2709880321" sldId="6975"/>
            <ac:spMk id="154" creationId="{F27C852D-F916-4EAB-93BF-038D81E362B2}"/>
          </ac:spMkLst>
        </pc:spChg>
        <pc:spChg chg="add mod">
          <ac:chgData name="Al Brooks" userId="34fc579134f071c1" providerId="LiveId" clId="{00D70C37-6DF9-4988-A2C4-CFEE07181141}" dt="2021-02-10T21:51:19.988" v="10042" actId="571"/>
          <ac:spMkLst>
            <pc:docMk/>
            <pc:sldMk cId="2709880321" sldId="6975"/>
            <ac:spMk id="155" creationId="{C9E45329-9073-4427-91D7-8C30A72652CF}"/>
          </ac:spMkLst>
        </pc:spChg>
        <pc:spChg chg="add mod">
          <ac:chgData name="Al Brooks" userId="34fc579134f071c1" providerId="LiveId" clId="{00D70C37-6DF9-4988-A2C4-CFEE07181141}" dt="2021-02-10T21:54:10.519" v="10045" actId="1076"/>
          <ac:spMkLst>
            <pc:docMk/>
            <pc:sldMk cId="2709880321" sldId="6975"/>
            <ac:spMk id="156" creationId="{6AA66D7A-3556-4E28-B186-B3D7C79198E8}"/>
          </ac:spMkLst>
        </pc:spChg>
        <pc:picChg chg="add mod">
          <ac:chgData name="Al Brooks" userId="34fc579134f071c1" providerId="LiveId" clId="{00D70C37-6DF9-4988-A2C4-CFEE07181141}" dt="2021-02-10T21:20:38.461" v="9697" actId="14100"/>
          <ac:picMkLst>
            <pc:docMk/>
            <pc:sldMk cId="2709880321" sldId="6975"/>
            <ac:picMk id="4" creationId="{EED52797-741D-4FCE-8E77-5CBEAF302CA0}"/>
          </ac:picMkLst>
        </pc:picChg>
        <pc:cxnChg chg="add mod">
          <ac:chgData name="Al Brooks" userId="34fc579134f071c1" providerId="LiveId" clId="{00D70C37-6DF9-4988-A2C4-CFEE07181141}" dt="2021-02-10T21:23:26.731" v="9767" actId="14100"/>
          <ac:cxnSpMkLst>
            <pc:docMk/>
            <pc:sldMk cId="2709880321" sldId="6975"/>
            <ac:cxnSpMk id="86" creationId="{ECC615D2-207D-4F0D-898A-F5350977E3D3}"/>
          </ac:cxnSpMkLst>
        </pc:cxnChg>
        <pc:cxnChg chg="add mod">
          <ac:chgData name="Al Brooks" userId="34fc579134f071c1" providerId="LiveId" clId="{00D70C37-6DF9-4988-A2C4-CFEE07181141}" dt="2021-02-10T21:24:09.215" v="9777" actId="14100"/>
          <ac:cxnSpMkLst>
            <pc:docMk/>
            <pc:sldMk cId="2709880321" sldId="6975"/>
            <ac:cxnSpMk id="88" creationId="{C7AA3C3D-6F7D-4B8C-8CA5-C65377D86D8E}"/>
          </ac:cxnSpMkLst>
        </pc:cxnChg>
        <pc:cxnChg chg="add mod">
          <ac:chgData name="Al Brooks" userId="34fc579134f071c1" providerId="LiveId" clId="{00D70C37-6DF9-4988-A2C4-CFEE07181141}" dt="2021-02-10T21:24:28.407" v="9782" actId="14100"/>
          <ac:cxnSpMkLst>
            <pc:docMk/>
            <pc:sldMk cId="2709880321" sldId="6975"/>
            <ac:cxnSpMk id="90" creationId="{54AC91B3-6BD7-4572-AC1D-245763F10FEF}"/>
          </ac:cxnSpMkLst>
        </pc:cxnChg>
        <pc:cxnChg chg="add mod">
          <ac:chgData name="Al Brooks" userId="34fc579134f071c1" providerId="LiveId" clId="{00D70C37-6DF9-4988-A2C4-CFEE07181141}" dt="2021-02-10T21:24:58.429" v="9789" actId="14100"/>
          <ac:cxnSpMkLst>
            <pc:docMk/>
            <pc:sldMk cId="2709880321" sldId="6975"/>
            <ac:cxnSpMk id="92" creationId="{56150F6F-83B2-4B62-AF19-9FFBD4874C32}"/>
          </ac:cxnSpMkLst>
        </pc:cxnChg>
        <pc:cxnChg chg="add mod">
          <ac:chgData name="Al Brooks" userId="34fc579134f071c1" providerId="LiveId" clId="{00D70C37-6DF9-4988-A2C4-CFEE07181141}" dt="2021-02-10T21:25:11.385" v="9791" actId="14100"/>
          <ac:cxnSpMkLst>
            <pc:docMk/>
            <pc:sldMk cId="2709880321" sldId="6975"/>
            <ac:cxnSpMk id="94" creationId="{C3FAC81F-5980-4BFD-B8E9-040198CAA0B4}"/>
          </ac:cxnSpMkLst>
        </pc:cxnChg>
        <pc:cxnChg chg="add mod">
          <ac:chgData name="Al Brooks" userId="34fc579134f071c1" providerId="LiveId" clId="{00D70C37-6DF9-4988-A2C4-CFEE07181141}" dt="2021-02-10T21:25:28.368" v="9795" actId="14100"/>
          <ac:cxnSpMkLst>
            <pc:docMk/>
            <pc:sldMk cId="2709880321" sldId="6975"/>
            <ac:cxnSpMk id="96" creationId="{60882B9F-31D8-4A16-925A-45C0D2131F84}"/>
          </ac:cxnSpMkLst>
        </pc:cxnChg>
        <pc:cxnChg chg="add mod">
          <ac:chgData name="Al Brooks" userId="34fc579134f071c1" providerId="LiveId" clId="{00D70C37-6DF9-4988-A2C4-CFEE07181141}" dt="2021-02-10T21:25:32.835" v="9797" actId="1076"/>
          <ac:cxnSpMkLst>
            <pc:docMk/>
            <pc:sldMk cId="2709880321" sldId="6975"/>
            <ac:cxnSpMk id="98" creationId="{F7D68376-EEC3-4FF1-B35F-7563974E0336}"/>
          </ac:cxnSpMkLst>
        </pc:cxnChg>
        <pc:cxnChg chg="add mod">
          <ac:chgData name="Al Brooks" userId="34fc579134f071c1" providerId="LiveId" clId="{00D70C37-6DF9-4988-A2C4-CFEE07181141}" dt="2021-02-10T21:24:53.268" v="9788" actId="14100"/>
          <ac:cxnSpMkLst>
            <pc:docMk/>
            <pc:sldMk cId="2709880321" sldId="6975"/>
            <ac:cxnSpMk id="100" creationId="{82C59911-E84D-46F5-BD9B-DA9ADB296084}"/>
          </ac:cxnSpMkLst>
        </pc:cxnChg>
        <pc:cxnChg chg="add mod">
          <ac:chgData name="Al Brooks" userId="34fc579134f071c1" providerId="LiveId" clId="{00D70C37-6DF9-4988-A2C4-CFEE07181141}" dt="2021-02-10T21:23:14.566" v="9765" actId="14100"/>
          <ac:cxnSpMkLst>
            <pc:docMk/>
            <pc:sldMk cId="2709880321" sldId="6975"/>
            <ac:cxnSpMk id="102" creationId="{145AB448-158D-437B-82CA-9FA3F0B9DCB2}"/>
          </ac:cxnSpMkLst>
        </pc:cxnChg>
        <pc:cxnChg chg="add mod">
          <ac:chgData name="Al Brooks" userId="34fc579134f071c1" providerId="LiveId" clId="{00D70C37-6DF9-4988-A2C4-CFEE07181141}" dt="2021-02-10T21:24:29.863" v="9783" actId="1076"/>
          <ac:cxnSpMkLst>
            <pc:docMk/>
            <pc:sldMk cId="2709880321" sldId="6975"/>
            <ac:cxnSpMk id="104" creationId="{E75DA202-506B-4953-9122-67A98BAC6CA0}"/>
          </ac:cxnSpMkLst>
        </pc:cxnChg>
        <pc:cxnChg chg="add mod">
          <ac:chgData name="Al Brooks" userId="34fc579134f071c1" providerId="LiveId" clId="{00D70C37-6DF9-4988-A2C4-CFEE07181141}" dt="2021-02-10T21:23:49.459" v="9771" actId="14100"/>
          <ac:cxnSpMkLst>
            <pc:docMk/>
            <pc:sldMk cId="2709880321" sldId="6975"/>
            <ac:cxnSpMk id="123" creationId="{7A2202AD-DDEA-4ACB-9589-6A9AD105D41B}"/>
          </ac:cxnSpMkLst>
        </pc:cxnChg>
        <pc:cxnChg chg="add mod">
          <ac:chgData name="Al Brooks" userId="34fc579134f071c1" providerId="LiveId" clId="{00D70C37-6DF9-4988-A2C4-CFEE07181141}" dt="2021-02-10T21:29:24.230" v="9940" actId="571"/>
          <ac:cxnSpMkLst>
            <pc:docMk/>
            <pc:sldMk cId="2709880321" sldId="6975"/>
            <ac:cxnSpMk id="152" creationId="{FC07813A-9729-4C64-9D19-DB1197E9881E}"/>
          </ac:cxnSpMkLst>
        </pc:cxnChg>
      </pc:sldChg>
      <pc:sldChg chg="addSp delSp modSp add del mod ord">
        <pc:chgData name="Al Brooks" userId="34fc579134f071c1" providerId="LiveId" clId="{00D70C37-6DF9-4988-A2C4-CFEE07181141}" dt="2021-02-10T01:11:34.692" v="8434" actId="2696"/>
        <pc:sldMkLst>
          <pc:docMk/>
          <pc:sldMk cId="2830602727" sldId="6975"/>
        </pc:sldMkLst>
        <pc:spChg chg="mod">
          <ac:chgData name="Al Brooks" userId="34fc579134f071c1" providerId="LiveId" clId="{00D70C37-6DF9-4988-A2C4-CFEE07181141}" dt="2021-02-10T01:08:41.100" v="8404" actId="6549"/>
          <ac:spMkLst>
            <pc:docMk/>
            <pc:sldMk cId="2830602727" sldId="6975"/>
            <ac:spMk id="5" creationId="{00000000-0000-0000-0000-000000000000}"/>
          </ac:spMkLst>
        </pc:spChg>
        <pc:spChg chg="add mod">
          <ac:chgData name="Al Brooks" userId="34fc579134f071c1" providerId="LiveId" clId="{00D70C37-6DF9-4988-A2C4-CFEE07181141}" dt="2021-02-10T01:09:12.092" v="8406" actId="108"/>
          <ac:spMkLst>
            <pc:docMk/>
            <pc:sldMk cId="2830602727" sldId="6975"/>
            <ac:spMk id="6" creationId="{9D461A03-FBC4-4404-9547-C527430E7644}"/>
          </ac:spMkLst>
        </pc:spChg>
        <pc:spChg chg="add mod">
          <ac:chgData name="Al Brooks" userId="34fc579134f071c1" providerId="LiveId" clId="{00D70C37-6DF9-4988-A2C4-CFEE07181141}" dt="2021-02-10T01:09:12.885" v="8407" actId="108"/>
          <ac:spMkLst>
            <pc:docMk/>
            <pc:sldMk cId="2830602727" sldId="6975"/>
            <ac:spMk id="7" creationId="{27531101-3DC0-4782-8988-7D8C822DCF20}"/>
          </ac:spMkLst>
        </pc:spChg>
        <pc:spChg chg="add mod">
          <ac:chgData name="Al Brooks" userId="34fc579134f071c1" providerId="LiveId" clId="{00D70C37-6DF9-4988-A2C4-CFEE07181141}" dt="2021-02-10T01:09:03.407" v="8405"/>
          <ac:spMkLst>
            <pc:docMk/>
            <pc:sldMk cId="2830602727" sldId="6975"/>
            <ac:spMk id="8" creationId="{4E68E780-D930-4E0C-AA74-B424EABD10BB}"/>
          </ac:spMkLst>
        </pc:spChg>
        <pc:spChg chg="add mod">
          <ac:chgData name="Al Brooks" userId="34fc579134f071c1" providerId="LiveId" clId="{00D70C37-6DF9-4988-A2C4-CFEE07181141}" dt="2021-02-10T01:09:14.051" v="8408" actId="108"/>
          <ac:spMkLst>
            <pc:docMk/>
            <pc:sldMk cId="2830602727" sldId="6975"/>
            <ac:spMk id="9" creationId="{7156C333-F3FB-40F3-A869-EE9C7EDED897}"/>
          </ac:spMkLst>
        </pc:spChg>
        <pc:spChg chg="add mod">
          <ac:chgData name="Al Brooks" userId="34fc579134f071c1" providerId="LiveId" clId="{00D70C37-6DF9-4988-A2C4-CFEE07181141}" dt="2021-02-10T01:09:14.978" v="8409" actId="108"/>
          <ac:spMkLst>
            <pc:docMk/>
            <pc:sldMk cId="2830602727" sldId="6975"/>
            <ac:spMk id="10" creationId="{53C6A168-8A39-4104-B9BF-39376B8ADA63}"/>
          </ac:spMkLst>
        </pc:spChg>
        <pc:spChg chg="add mod">
          <ac:chgData name="Al Brooks" userId="34fc579134f071c1" providerId="LiveId" clId="{00D70C37-6DF9-4988-A2C4-CFEE07181141}" dt="2021-02-10T01:09:16.834" v="8410" actId="108"/>
          <ac:spMkLst>
            <pc:docMk/>
            <pc:sldMk cId="2830602727" sldId="6975"/>
            <ac:spMk id="11" creationId="{F1A4BF24-6077-478E-A7EF-B4F7BC2FB86B}"/>
          </ac:spMkLst>
        </pc:spChg>
        <pc:spChg chg="add mod">
          <ac:chgData name="Al Brooks" userId="34fc579134f071c1" providerId="LiveId" clId="{00D70C37-6DF9-4988-A2C4-CFEE07181141}" dt="2021-02-10T01:09:03.407" v="8405"/>
          <ac:spMkLst>
            <pc:docMk/>
            <pc:sldMk cId="2830602727" sldId="6975"/>
            <ac:spMk id="12" creationId="{F224E455-6AA1-4F87-87AF-3FE8D311A0D1}"/>
          </ac:spMkLst>
        </pc:spChg>
        <pc:spChg chg="add mod">
          <ac:chgData name="Al Brooks" userId="34fc579134f071c1" providerId="LiveId" clId="{00D70C37-6DF9-4988-A2C4-CFEE07181141}" dt="2021-02-10T01:09:29.264" v="8412" actId="1076"/>
          <ac:spMkLst>
            <pc:docMk/>
            <pc:sldMk cId="2830602727" sldId="6975"/>
            <ac:spMk id="13" creationId="{75FA6B0A-4B9B-4F29-952D-457782E33862}"/>
          </ac:spMkLst>
        </pc:spChg>
        <pc:spChg chg="add del mod">
          <ac:chgData name="Al Brooks" userId="34fc579134f071c1" providerId="LiveId" clId="{00D70C37-6DF9-4988-A2C4-CFEE07181141}" dt="2021-02-10T01:11:13.316" v="8433" actId="478"/>
          <ac:spMkLst>
            <pc:docMk/>
            <pc:sldMk cId="2830602727" sldId="6975"/>
            <ac:spMk id="15" creationId="{16858871-A795-4DFD-BFC9-E3F555CC213F}"/>
          </ac:spMkLst>
        </pc:spChg>
        <pc:spChg chg="add del mod">
          <ac:chgData name="Al Brooks" userId="34fc579134f071c1" providerId="LiveId" clId="{00D70C37-6DF9-4988-A2C4-CFEE07181141}" dt="2021-02-10T01:11:13.316" v="8433" actId="478"/>
          <ac:spMkLst>
            <pc:docMk/>
            <pc:sldMk cId="2830602727" sldId="6975"/>
            <ac:spMk id="16" creationId="{511CD7BB-66D7-4FFE-8222-24FE3A24B2DB}"/>
          </ac:spMkLst>
        </pc:spChg>
        <pc:spChg chg="add del mod">
          <ac:chgData name="Al Brooks" userId="34fc579134f071c1" providerId="LiveId" clId="{00D70C37-6DF9-4988-A2C4-CFEE07181141}" dt="2021-02-10T01:11:13.316" v="8433" actId="478"/>
          <ac:spMkLst>
            <pc:docMk/>
            <pc:sldMk cId="2830602727" sldId="6975"/>
            <ac:spMk id="17" creationId="{E2D9A9E4-8192-4935-B3A8-9736414CC025}"/>
          </ac:spMkLst>
        </pc:spChg>
        <pc:spChg chg="add mod">
          <ac:chgData name="Al Brooks" userId="34fc579134f071c1" providerId="LiveId" clId="{00D70C37-6DF9-4988-A2C4-CFEE07181141}" dt="2021-02-10T01:10:26.248" v="8420" actId="1076"/>
          <ac:spMkLst>
            <pc:docMk/>
            <pc:sldMk cId="2830602727" sldId="6975"/>
            <ac:spMk id="19" creationId="{3C73246D-942D-417D-8401-2DB9CB81EE13}"/>
          </ac:spMkLst>
        </pc:spChg>
        <pc:spChg chg="add mod">
          <ac:chgData name="Al Brooks" userId="34fc579134f071c1" providerId="LiveId" clId="{00D70C37-6DF9-4988-A2C4-CFEE07181141}" dt="2021-02-10T01:11:05.007" v="8432" actId="1038"/>
          <ac:spMkLst>
            <pc:docMk/>
            <pc:sldMk cId="2830602727" sldId="6975"/>
            <ac:spMk id="24" creationId="{835CA86F-7D19-472F-85C2-6D49DFA25FAC}"/>
          </ac:spMkLst>
        </pc:spChg>
        <pc:cxnChg chg="add mod">
          <ac:chgData name="Al Brooks" userId="34fc579134f071c1" providerId="LiveId" clId="{00D70C37-6DF9-4988-A2C4-CFEE07181141}" dt="2021-02-10T01:09:03.407" v="8405"/>
          <ac:cxnSpMkLst>
            <pc:docMk/>
            <pc:sldMk cId="2830602727" sldId="6975"/>
            <ac:cxnSpMk id="14" creationId="{80005E4A-A075-420F-8CE6-04419C7A865C}"/>
          </ac:cxnSpMkLst>
        </pc:cxnChg>
        <pc:cxnChg chg="add mod">
          <ac:chgData name="Al Brooks" userId="34fc579134f071c1" providerId="LiveId" clId="{00D70C37-6DF9-4988-A2C4-CFEE07181141}" dt="2021-02-10T01:10:14.298" v="8418" actId="14100"/>
          <ac:cxnSpMkLst>
            <pc:docMk/>
            <pc:sldMk cId="2830602727" sldId="6975"/>
            <ac:cxnSpMk id="18" creationId="{043B9732-4EE8-4559-B7AA-B7A4167D284E}"/>
          </ac:cxnSpMkLst>
        </pc:cxnChg>
        <pc:cxnChg chg="add mod">
          <ac:chgData name="Al Brooks" userId="34fc579134f071c1" providerId="LiveId" clId="{00D70C37-6DF9-4988-A2C4-CFEE07181141}" dt="2021-02-10T01:10:57.282" v="8423" actId="14100"/>
          <ac:cxnSpMkLst>
            <pc:docMk/>
            <pc:sldMk cId="2830602727" sldId="6975"/>
            <ac:cxnSpMk id="22" creationId="{BBC79B2F-A24B-4D1D-A1FE-38957F3617F5}"/>
          </ac:cxnSpMkLst>
        </pc:cxnChg>
        <pc:cxnChg chg="add mod">
          <ac:chgData name="Al Brooks" userId="34fc579134f071c1" providerId="LiveId" clId="{00D70C37-6DF9-4988-A2C4-CFEE07181141}" dt="2021-02-10T01:10:48.337" v="8421"/>
          <ac:cxnSpMkLst>
            <pc:docMk/>
            <pc:sldMk cId="2830602727" sldId="6975"/>
            <ac:cxnSpMk id="23" creationId="{51612F6E-324E-4C8D-8BED-1F264A4ABDC8}"/>
          </ac:cxnSpMkLst>
        </pc:cxnChg>
      </pc:sldChg>
      <pc:sldChg chg="add">
        <pc:chgData name="Al Brooks" userId="34fc579134f071c1" providerId="LiveId" clId="{00D70C37-6DF9-4988-A2C4-CFEE07181141}" dt="2021-02-10T16:57:16.871" v="8605" actId="2890"/>
        <pc:sldMkLst>
          <pc:docMk/>
          <pc:sldMk cId="3528883785" sldId="6976"/>
        </pc:sldMkLst>
      </pc:sldChg>
      <pc:sldChg chg="addSp delSp modSp add del mod ord">
        <pc:chgData name="Al Brooks" userId="34fc579134f071c1" providerId="LiveId" clId="{00D70C37-6DF9-4988-A2C4-CFEE07181141}" dt="2021-02-10T22:38:21.177" v="10677" actId="2696"/>
        <pc:sldMkLst>
          <pc:docMk/>
          <pc:sldMk cId="2379653322" sldId="6977"/>
        </pc:sldMkLst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10T17:02:44.033" v="9032" actId="20577"/>
          <ac:spMkLst>
            <pc:docMk/>
            <pc:sldMk cId="2379653322" sldId="6977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10T22:21:43.790" v="10450" actId="1035"/>
          <ac:spMkLst>
            <pc:docMk/>
            <pc:sldMk cId="2379653322" sldId="6977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10T22:23:50.671" v="10480" actId="1076"/>
          <ac:spMkLst>
            <pc:docMk/>
            <pc:sldMk cId="2379653322" sldId="6977"/>
            <ac:spMk id="86" creationId="{3C3D5BFA-5270-4957-8177-21B8A9E6EDDB}"/>
          </ac:spMkLst>
        </pc:spChg>
        <pc:spChg chg="del">
          <ac:chgData name="Al Brooks" userId="34fc579134f071c1" providerId="LiveId" clId="{00D70C37-6DF9-4988-A2C4-CFEE07181141}" dt="2021-02-10T17:03:48.167" v="9129" actId="478"/>
          <ac:spMkLst>
            <pc:docMk/>
            <pc:sldMk cId="2379653322" sldId="6977"/>
            <ac:spMk id="87" creationId="{24E149AC-3C98-4DA4-9F0D-700A63DD85F7}"/>
          </ac:spMkLst>
        </pc:spChg>
        <pc:spChg chg="del">
          <ac:chgData name="Al Brooks" userId="34fc579134f071c1" providerId="LiveId" clId="{00D70C37-6DF9-4988-A2C4-CFEE07181141}" dt="2021-02-10T17:02:49.560" v="9033" actId="478"/>
          <ac:spMkLst>
            <pc:docMk/>
            <pc:sldMk cId="2379653322" sldId="6977"/>
            <ac:spMk id="88" creationId="{96759F5B-F4F8-41F4-A03C-4626618CAB7F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0" creationId="{D1AC0A38-F435-4A20-8731-4F0C3A11B861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1" creationId="{66165A62-A731-4AE5-BA21-27723842490A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2" creationId="{2DD1172C-1DF2-44AB-9C5C-C76267BBCB51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3" creationId="{4C8D4979-28A6-4581-B952-15BF62199784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4" creationId="{8DCB5469-B1F6-4865-BD6C-D7333AF82C46}"/>
          </ac:spMkLst>
        </pc:spChg>
        <pc:spChg chg="add del mod">
          <ac:chgData name="Al Brooks" userId="34fc579134f071c1" providerId="LiveId" clId="{00D70C37-6DF9-4988-A2C4-CFEE07181141}" dt="2021-02-10T22:01:26.099" v="10259"/>
          <ac:spMkLst>
            <pc:docMk/>
            <pc:sldMk cId="2379653322" sldId="6977"/>
            <ac:spMk id="95" creationId="{5A22D233-115C-476B-AA54-E09F0A3A51BD}"/>
          </ac:spMkLst>
        </pc:spChg>
        <pc:spChg chg="add del mod">
          <ac:chgData name="Al Brooks" userId="34fc579134f071c1" providerId="LiveId" clId="{00D70C37-6DF9-4988-A2C4-CFEE07181141}" dt="2021-02-10T22:21:34.945" v="10417" actId="478"/>
          <ac:spMkLst>
            <pc:docMk/>
            <pc:sldMk cId="2379653322" sldId="6977"/>
            <ac:spMk id="98" creationId="{94C9A0D0-BCF1-4EC0-89DC-B7EF4E5346D6}"/>
          </ac:spMkLst>
        </pc:spChg>
        <pc:spChg chg="add del mod">
          <ac:chgData name="Al Brooks" userId="34fc579134f071c1" providerId="LiveId" clId="{00D70C37-6DF9-4988-A2C4-CFEE07181141}" dt="2021-02-10T22:21:56.188" v="10457" actId="478"/>
          <ac:spMkLst>
            <pc:docMk/>
            <pc:sldMk cId="2379653322" sldId="6977"/>
            <ac:spMk id="102" creationId="{DB432F42-4E18-4721-A808-4E3B0230A27E}"/>
          </ac:spMkLst>
        </pc:spChg>
        <pc:spChg chg="add del mod">
          <ac:chgData name="Al Brooks" userId="34fc579134f071c1" providerId="LiveId" clId="{00D70C37-6DF9-4988-A2C4-CFEE07181141}" dt="2021-02-10T22:21:59.136" v="10460" actId="478"/>
          <ac:spMkLst>
            <pc:docMk/>
            <pc:sldMk cId="2379653322" sldId="6977"/>
            <ac:spMk id="103" creationId="{E0D3C8DF-E68F-4D59-BC27-1856D5E5AB9A}"/>
          </ac:spMkLst>
        </pc:spChg>
        <pc:spChg chg="add del mod">
          <ac:chgData name="Al Brooks" userId="34fc579134f071c1" providerId="LiveId" clId="{00D70C37-6DF9-4988-A2C4-CFEE07181141}" dt="2021-02-10T22:22:02.408" v="10463" actId="478"/>
          <ac:spMkLst>
            <pc:docMk/>
            <pc:sldMk cId="2379653322" sldId="6977"/>
            <ac:spMk id="104" creationId="{D9BDFBC5-8CE0-4683-A013-0A2967586B18}"/>
          </ac:spMkLst>
        </pc:spChg>
        <pc:spChg chg="add del mod">
          <ac:chgData name="Al Brooks" userId="34fc579134f071c1" providerId="LiveId" clId="{00D70C37-6DF9-4988-A2C4-CFEE07181141}" dt="2021-02-10T22:22:04.072" v="10464" actId="478"/>
          <ac:spMkLst>
            <pc:docMk/>
            <pc:sldMk cId="2379653322" sldId="6977"/>
            <ac:spMk id="105" creationId="{235176DE-EFD8-40D5-B474-AA7AAF85700B}"/>
          </ac:spMkLst>
        </pc:spChg>
        <pc:spChg chg="add del mod">
          <ac:chgData name="Al Brooks" userId="34fc579134f071c1" providerId="LiveId" clId="{00D70C37-6DF9-4988-A2C4-CFEE07181141}" dt="2021-02-10T22:21:58.225" v="10459" actId="478"/>
          <ac:spMkLst>
            <pc:docMk/>
            <pc:sldMk cId="2379653322" sldId="6977"/>
            <ac:spMk id="106" creationId="{7FEA2D9F-A1A0-4057-B84A-70A4ECB9909E}"/>
          </ac:spMkLst>
        </pc:spChg>
        <pc:spChg chg="add mod">
          <ac:chgData name="Al Brooks" userId="34fc579134f071c1" providerId="LiveId" clId="{00D70C37-6DF9-4988-A2C4-CFEE07181141}" dt="2021-02-10T22:21:43.790" v="10450" actId="1035"/>
          <ac:spMkLst>
            <pc:docMk/>
            <pc:sldMk cId="2379653322" sldId="6977"/>
            <ac:spMk id="109" creationId="{86950286-7904-4CDA-BA71-1A62B2396A20}"/>
          </ac:spMkLst>
        </pc:spChg>
        <pc:spChg chg="add mod">
          <ac:chgData name="Al Brooks" userId="34fc579134f071c1" providerId="LiveId" clId="{00D70C37-6DF9-4988-A2C4-CFEE07181141}" dt="2021-02-10T22:21:43.790" v="10450" actId="1035"/>
          <ac:spMkLst>
            <pc:docMk/>
            <pc:sldMk cId="2379653322" sldId="6977"/>
            <ac:spMk id="110" creationId="{43C7C850-82B3-4B85-B70B-EB420162ECAD}"/>
          </ac:spMkLst>
        </pc:spChg>
        <pc:spChg chg="add mod">
          <ac:chgData name="Al Brooks" userId="34fc579134f071c1" providerId="LiveId" clId="{00D70C37-6DF9-4988-A2C4-CFEE07181141}" dt="2021-02-10T22:21:43.790" v="10450" actId="1035"/>
          <ac:spMkLst>
            <pc:docMk/>
            <pc:sldMk cId="2379653322" sldId="6977"/>
            <ac:spMk id="111" creationId="{2D3C4A5A-8EF7-4917-9E20-207CD8BBFD26}"/>
          </ac:spMkLst>
        </pc:spChg>
        <pc:spChg chg="add mod">
          <ac:chgData name="Al Brooks" userId="34fc579134f071c1" providerId="LiveId" clId="{00D70C37-6DF9-4988-A2C4-CFEE07181141}" dt="2021-02-10T22:21:43.790" v="10450" actId="1035"/>
          <ac:spMkLst>
            <pc:docMk/>
            <pc:sldMk cId="2379653322" sldId="6977"/>
            <ac:spMk id="112" creationId="{0C869433-3140-48C7-9AC1-EC0CD17C08AF}"/>
          </ac:spMkLst>
        </pc:spChg>
        <pc:spChg chg="add del mod">
          <ac:chgData name="Al Brooks" userId="34fc579134f071c1" providerId="LiveId" clId="{00D70C37-6DF9-4988-A2C4-CFEE07181141}" dt="2021-02-10T22:21:49.185" v="10452" actId="478"/>
          <ac:spMkLst>
            <pc:docMk/>
            <pc:sldMk cId="2379653322" sldId="6977"/>
            <ac:spMk id="113" creationId="{C84B4619-E431-4A61-8FA5-BBA8C0567187}"/>
          </ac:spMkLst>
        </pc:spChg>
        <pc:spChg chg="add del mod">
          <ac:chgData name="Al Brooks" userId="34fc579134f071c1" providerId="LiveId" clId="{00D70C37-6DF9-4988-A2C4-CFEE07181141}" dt="2021-02-10T22:21:57.507" v="10458" actId="478"/>
          <ac:spMkLst>
            <pc:docMk/>
            <pc:sldMk cId="2379653322" sldId="6977"/>
            <ac:spMk id="115" creationId="{3CC3CFDF-F402-4A40-94A6-C345527E5AB6}"/>
          </ac:spMkLst>
        </pc:spChg>
        <pc:spChg chg="add del mod">
          <ac:chgData name="Al Brooks" userId="34fc579134f071c1" providerId="LiveId" clId="{00D70C37-6DF9-4988-A2C4-CFEE07181141}" dt="2021-02-10T22:21:54.692" v="10456" actId="478"/>
          <ac:spMkLst>
            <pc:docMk/>
            <pc:sldMk cId="2379653322" sldId="6977"/>
            <ac:spMk id="117" creationId="{60A89E90-3BB2-4F33-9DBF-74E02F5685A0}"/>
          </ac:spMkLst>
        </pc:spChg>
        <pc:spChg chg="add del mod">
          <ac:chgData name="Al Brooks" userId="34fc579134f071c1" providerId="LiveId" clId="{00D70C37-6DF9-4988-A2C4-CFEE07181141}" dt="2021-02-10T22:21:53.729" v="10455" actId="478"/>
          <ac:spMkLst>
            <pc:docMk/>
            <pc:sldMk cId="2379653322" sldId="6977"/>
            <ac:spMk id="118" creationId="{73ABBFA2-F99E-4E58-AED3-940C256A3C34}"/>
          </ac:spMkLst>
        </pc:spChg>
        <pc:spChg chg="add mod">
          <ac:chgData name="Al Brooks" userId="34fc579134f071c1" providerId="LiveId" clId="{00D70C37-6DF9-4988-A2C4-CFEE07181141}" dt="2021-02-10T22:23:06.336" v="10474" actId="1076"/>
          <ac:spMkLst>
            <pc:docMk/>
            <pc:sldMk cId="2379653322" sldId="6977"/>
            <ac:spMk id="120" creationId="{659C307F-E4F3-47AD-ACC9-D48AF2F9ECB6}"/>
          </ac:spMkLst>
        </pc:spChg>
        <pc:spChg chg="add mod">
          <ac:chgData name="Al Brooks" userId="34fc579134f071c1" providerId="LiveId" clId="{00D70C37-6DF9-4988-A2C4-CFEE07181141}" dt="2021-02-10T22:23:11.680" v="10475" actId="1076"/>
          <ac:spMkLst>
            <pc:docMk/>
            <pc:sldMk cId="2379653322" sldId="6977"/>
            <ac:spMk id="121" creationId="{1A2C8409-7A9B-49FF-B0E9-48347AD8F02E}"/>
          </ac:spMkLst>
        </pc:spChg>
        <pc:spChg chg="add mod">
          <ac:chgData name="Al Brooks" userId="34fc579134f071c1" providerId="LiveId" clId="{00D70C37-6DF9-4988-A2C4-CFEE07181141}" dt="2021-02-10T22:23:34.195" v="10478" actId="14100"/>
          <ac:spMkLst>
            <pc:docMk/>
            <pc:sldMk cId="2379653322" sldId="6977"/>
            <ac:spMk id="122" creationId="{30D1CCFB-B72C-4150-A890-0A23ECF61A13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22:27:26.603" v="10530" actId="478"/>
          <ac:spMkLst>
            <pc:docMk/>
            <pc:sldMk cId="2379653322" sldId="6977"/>
            <ac:spMk id="232" creationId="{819AFA96-EEDE-4161-BAAB-3CEFDF1596C7}"/>
          </ac:spMkLst>
        </pc:spChg>
        <pc:picChg chg="add del mod ord">
          <ac:chgData name="Al Brooks" userId="34fc579134f071c1" providerId="LiveId" clId="{00D70C37-6DF9-4988-A2C4-CFEE07181141}" dt="2021-02-10T22:02:50.037" v="10324" actId="478"/>
          <ac:picMkLst>
            <pc:docMk/>
            <pc:sldMk cId="2379653322" sldId="6977"/>
            <ac:picMk id="87" creationId="{74C0398C-4F7E-428A-A52D-7E1FCDD5E8A1}"/>
          </ac:picMkLst>
        </pc:picChg>
        <pc:picChg chg="add mod ord">
          <ac:chgData name="Al Brooks" userId="34fc579134f071c1" providerId="LiveId" clId="{00D70C37-6DF9-4988-A2C4-CFEE07181141}" dt="2021-02-10T22:21:43.790" v="10450" actId="1035"/>
          <ac:picMkLst>
            <pc:docMk/>
            <pc:sldMk cId="2379653322" sldId="6977"/>
            <ac:picMk id="97" creationId="{775F9847-572D-4ADF-BC9E-ABFF4EE705C9}"/>
          </ac:picMkLst>
        </pc:pic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84" creationId="{56D49874-88C1-41E9-B02A-C89471A975AA}"/>
          </ac:cxnSpMkLst>
        </pc:cxnChg>
        <pc:cxnChg chg="add del mod">
          <ac:chgData name="Al Brooks" userId="34fc579134f071c1" providerId="LiveId" clId="{00D70C37-6DF9-4988-A2C4-CFEE07181141}" dt="2021-02-10T22:01:26.099" v="10259"/>
          <ac:cxnSpMkLst>
            <pc:docMk/>
            <pc:sldMk cId="2379653322" sldId="6977"/>
            <ac:cxnSpMk id="88" creationId="{BF9E87EF-56E7-4988-8697-DFA2D0FB6BF1}"/>
          </ac:cxnSpMkLst>
        </pc:cxnChg>
        <pc:cxnChg chg="add del mod">
          <ac:chgData name="Al Brooks" userId="34fc579134f071c1" providerId="LiveId" clId="{00D70C37-6DF9-4988-A2C4-CFEE07181141}" dt="2021-02-10T22:01:26.099" v="10259"/>
          <ac:cxnSpMkLst>
            <pc:docMk/>
            <pc:sldMk cId="2379653322" sldId="6977"/>
            <ac:cxnSpMk id="89" creationId="{8271AA48-6AD3-4A2D-8BCB-BE54F0353512}"/>
          </ac:cxnSpMkLst>
        </pc:cxnChg>
        <pc:cxnChg chg="add del mod">
          <ac:chgData name="Al Brooks" userId="34fc579134f071c1" providerId="LiveId" clId="{00D70C37-6DF9-4988-A2C4-CFEE07181141}" dt="2021-02-10T22:21:50.219" v="10453" actId="478"/>
          <ac:cxnSpMkLst>
            <pc:docMk/>
            <pc:sldMk cId="2379653322" sldId="6977"/>
            <ac:cxnSpMk id="99" creationId="{5A819D38-BD8F-47A6-84F7-2DBBA2E79F6C}"/>
          </ac:cxnSpMkLst>
        </pc:cxnChg>
        <pc:cxnChg chg="add mod">
          <ac:chgData name="Al Brooks" userId="34fc579134f071c1" providerId="LiveId" clId="{00D70C37-6DF9-4988-A2C4-CFEE07181141}" dt="2021-02-10T22:21:43.790" v="10450" actId="1035"/>
          <ac:cxnSpMkLst>
            <pc:docMk/>
            <pc:sldMk cId="2379653322" sldId="6977"/>
            <ac:cxnSpMk id="100" creationId="{65724013-5044-4DDB-AEB9-4E2F0A58F5DC}"/>
          </ac:cxnSpMkLst>
        </pc:cxnChg>
        <pc:cxnChg chg="add mod">
          <ac:chgData name="Al Brooks" userId="34fc579134f071c1" providerId="LiveId" clId="{00D70C37-6DF9-4988-A2C4-CFEE07181141}" dt="2021-02-10T22:21:43.790" v="10450" actId="1035"/>
          <ac:cxnSpMkLst>
            <pc:docMk/>
            <pc:sldMk cId="2379653322" sldId="6977"/>
            <ac:cxnSpMk id="101" creationId="{B9AFAB17-8A86-4D0E-921A-DDBB46FCDE0E}"/>
          </ac:cxnSpMkLst>
        </pc:cxnChg>
        <pc:cxnChg chg="add del mod">
          <ac:chgData name="Al Brooks" userId="34fc579134f071c1" providerId="LiveId" clId="{00D70C37-6DF9-4988-A2C4-CFEE07181141}" dt="2021-02-10T22:21:51.233" v="10454" actId="478"/>
          <ac:cxnSpMkLst>
            <pc:docMk/>
            <pc:sldMk cId="2379653322" sldId="6977"/>
            <ac:cxnSpMk id="107" creationId="{FD14A1DC-B8FE-40EC-AF89-C9C1AFFC634B}"/>
          </ac:cxnSpMkLst>
        </pc:cxnChg>
        <pc:cxnChg chg="add mod">
          <ac:chgData name="Al Brooks" userId="34fc579134f071c1" providerId="LiveId" clId="{00D70C37-6DF9-4988-A2C4-CFEE07181141}" dt="2021-02-10T22:21:43.790" v="10450" actId="1035"/>
          <ac:cxnSpMkLst>
            <pc:docMk/>
            <pc:sldMk cId="2379653322" sldId="6977"/>
            <ac:cxnSpMk id="108" creationId="{5AB8587F-3F8A-4104-8AA2-00FBAE919B4E}"/>
          </ac:cxnSpMkLst>
        </pc:cxnChg>
        <pc:cxnChg chg="add del mod">
          <ac:chgData name="Al Brooks" userId="34fc579134f071c1" providerId="LiveId" clId="{00D70C37-6DF9-4988-A2C4-CFEE07181141}" dt="2021-02-10T22:21:47.926" v="10451" actId="478"/>
          <ac:cxnSpMkLst>
            <pc:docMk/>
            <pc:sldMk cId="2379653322" sldId="6977"/>
            <ac:cxnSpMk id="114" creationId="{20F6D925-205E-40CB-BFF4-0A70CE51A983}"/>
          </ac:cxnSpMkLst>
        </pc:cxnChg>
        <pc:cxnChg chg="add del mod">
          <ac:chgData name="Al Brooks" userId="34fc579134f071c1" providerId="LiveId" clId="{00D70C37-6DF9-4988-A2C4-CFEE07181141}" dt="2021-02-10T22:22:00.056" v="10461" actId="478"/>
          <ac:cxnSpMkLst>
            <pc:docMk/>
            <pc:sldMk cId="2379653322" sldId="6977"/>
            <ac:cxnSpMk id="116" creationId="{ACE87584-792C-441D-A023-1090F65093CE}"/>
          </ac:cxnSpMkLst>
        </pc:cxnChg>
        <pc:cxnChg chg="add del mod">
          <ac:chgData name="Al Brooks" userId="34fc579134f071c1" providerId="LiveId" clId="{00D70C37-6DF9-4988-A2C4-CFEE07181141}" dt="2021-02-10T22:22:01.383" v="10462" actId="478"/>
          <ac:cxnSpMkLst>
            <pc:docMk/>
            <pc:sldMk cId="2379653322" sldId="6977"/>
            <ac:cxnSpMk id="119" creationId="{15478B6F-86DF-4D5B-AFF9-D2AA39F84E48}"/>
          </ac:cxnSpMkLst>
        </pc:cxnChg>
        <pc:cxnChg chg="add mod">
          <ac:chgData name="Al Brooks" userId="34fc579134f071c1" providerId="LiveId" clId="{00D70C37-6DF9-4988-A2C4-CFEE07181141}" dt="2021-02-10T22:23:56.141" v="10481" actId="108"/>
          <ac:cxnSpMkLst>
            <pc:docMk/>
            <pc:sldMk cId="2379653322" sldId="6977"/>
            <ac:cxnSpMk id="123" creationId="{8E572DAF-6C85-42FD-B93F-F71701594232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22:27:26.603" v="10530" actId="478"/>
          <ac:cxnSpMkLst>
            <pc:docMk/>
            <pc:sldMk cId="2379653322" sldId="6977"/>
            <ac:cxnSpMk id="244" creationId="{A01D7C86-0024-44FE-BA74-69C0E0D0D261}"/>
          </ac:cxnSpMkLst>
        </pc:cxnChg>
      </pc:sldChg>
      <pc:sldChg chg="addSp delSp modSp add del mod ord">
        <pc:chgData name="Al Brooks" userId="34fc579134f071c1" providerId="LiveId" clId="{00D70C37-6DF9-4988-A2C4-CFEE07181141}" dt="2021-02-10T22:39:07.361" v="10678" actId="2696"/>
        <pc:sldMkLst>
          <pc:docMk/>
          <pc:sldMk cId="1381195904" sldId="6978"/>
        </pc:sldMkLst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10T17:07:46.878" v="9489" actId="113"/>
          <ac:spMkLst>
            <pc:docMk/>
            <pc:sldMk cId="1381195904" sldId="6978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10T21:50:02.710" v="10025" actId="1038"/>
          <ac:spMkLst>
            <pc:docMk/>
            <pc:sldMk cId="1381195904" sldId="6978"/>
            <ac:spMk id="86" creationId="{3C3D5BFA-5270-4957-8177-21B8A9E6EDDB}"/>
          </ac:spMkLst>
        </pc:spChg>
        <pc:spChg chg="mod">
          <ac:chgData name="Al Brooks" userId="34fc579134f071c1" providerId="LiveId" clId="{00D70C37-6DF9-4988-A2C4-CFEE07181141}" dt="2021-02-10T21:59:02.974" v="10226" actId="20577"/>
          <ac:spMkLst>
            <pc:docMk/>
            <pc:sldMk cId="1381195904" sldId="6978"/>
            <ac:spMk id="87" creationId="{24E149AC-3C98-4DA4-9F0D-700A63DD85F7}"/>
          </ac:spMkLst>
        </pc:spChg>
        <pc:spChg chg="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88" creationId="{96759F5B-F4F8-41F4-A03C-4626618CAB7F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90" creationId="{4E6C2F73-6FCF-4ADE-99AB-5929318E287B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92" creationId="{54112D6A-B667-491D-8376-95995D36363D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97" creationId="{3C69838D-FD86-4D5A-8E1F-B46027181566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98" creationId="{A911BF37-29B1-4DCC-B011-FA0EAE129759}"/>
          </ac:spMkLst>
        </pc:spChg>
        <pc:spChg chg="add del mod">
          <ac:chgData name="Al Brooks" userId="34fc579134f071c1" providerId="LiveId" clId="{00D70C37-6DF9-4988-A2C4-CFEE07181141}" dt="2021-02-10T21:54:38.071" v="10051" actId="478"/>
          <ac:spMkLst>
            <pc:docMk/>
            <pc:sldMk cId="1381195904" sldId="6978"/>
            <ac:spMk id="101" creationId="{F850630E-3EA8-4EA6-B94C-414364CE65EA}"/>
          </ac:spMkLst>
        </pc:spChg>
        <pc:spChg chg="add del mod">
          <ac:chgData name="Al Brooks" userId="34fc579134f071c1" providerId="LiveId" clId="{00D70C37-6DF9-4988-A2C4-CFEE07181141}" dt="2021-02-10T21:54:35.554" v="10049" actId="478"/>
          <ac:spMkLst>
            <pc:docMk/>
            <pc:sldMk cId="1381195904" sldId="6978"/>
            <ac:spMk id="102" creationId="{0BB61093-6322-4CD0-AA9E-B4D52332DCF6}"/>
          </ac:spMkLst>
        </pc:spChg>
        <pc:spChg chg="add del mod">
          <ac:chgData name="Al Brooks" userId="34fc579134f071c1" providerId="LiveId" clId="{00D70C37-6DF9-4988-A2C4-CFEE07181141}" dt="2021-02-10T21:54:34.653" v="10048" actId="478"/>
          <ac:spMkLst>
            <pc:docMk/>
            <pc:sldMk cId="1381195904" sldId="6978"/>
            <ac:spMk id="103" creationId="{C3A50206-96E7-4BF8-A005-4C8C652760A1}"/>
          </ac:spMkLst>
        </pc:spChg>
        <pc:spChg chg="add del mod">
          <ac:chgData name="Al Brooks" userId="34fc579134f071c1" providerId="LiveId" clId="{00D70C37-6DF9-4988-A2C4-CFEE07181141}" dt="2021-02-10T21:54:32.740" v="10046" actId="478"/>
          <ac:spMkLst>
            <pc:docMk/>
            <pc:sldMk cId="1381195904" sldId="6978"/>
            <ac:spMk id="104" creationId="{57AC6D54-172C-473B-AE41-76A64491D875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05" creationId="{D3C1A59C-9185-4C40-A9D3-8FEE444EF219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0" creationId="{A24A8D65-0B1D-4D2F-9F63-D63DFA80333C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1" creationId="{5616E1F2-6E8C-4C2A-85A8-D425136773F6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2" creationId="{D6A93C18-AFC3-46EA-A764-083FEE909D7F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3" creationId="{4E1CFF12-9224-4848-85D3-46A33898003C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4" creationId="{003BF74E-3398-498D-BB2F-64A0952DCB9A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6" creationId="{84948C38-890D-417D-A1BA-039CD14174FA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7" creationId="{909A3EEE-1721-4BCC-904F-C86D917C9C7C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8" creationId="{AACCB614-6B5A-48AF-87F5-DF65121FD1BB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19" creationId="{717F92CF-A818-4289-A1A3-549E139CF4D5}"/>
          </ac:spMkLst>
        </pc:spChg>
        <pc:spChg chg="add mod">
          <ac:chgData name="Al Brooks" userId="34fc579134f071c1" providerId="LiveId" clId="{00D70C37-6DF9-4988-A2C4-CFEE07181141}" dt="2021-02-10T21:58:38.854" v="10224" actId="1035"/>
          <ac:spMkLst>
            <pc:docMk/>
            <pc:sldMk cId="1381195904" sldId="6978"/>
            <ac:spMk id="123" creationId="{9FCDCC2B-964E-4151-B6C4-7D51288AA113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21:59:21.130" v="10227" actId="478"/>
          <ac:spMkLst>
            <pc:docMk/>
            <pc:sldMk cId="1381195904" sldId="6978"/>
            <ac:spMk id="232" creationId="{819AFA96-EEDE-4161-BAAB-3CEFDF1596C7}"/>
          </ac:spMkLst>
        </pc:spChg>
        <pc:picChg chg="add mod ord">
          <ac:chgData name="Al Brooks" userId="34fc579134f071c1" providerId="LiveId" clId="{00D70C37-6DF9-4988-A2C4-CFEE07181141}" dt="2021-02-10T21:58:38.854" v="10224" actId="1035"/>
          <ac:picMkLst>
            <pc:docMk/>
            <pc:sldMk cId="1381195904" sldId="6978"/>
            <ac:picMk id="89" creationId="{11C5EADD-FB60-48DC-9847-4AE845514AEF}"/>
          </ac:picMkLst>
        </pc:pic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84" creationId="{56D49874-88C1-41E9-B02A-C89471A975AA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91" creationId="{C60E00E0-A976-40F8-A0AA-4E1D535327AA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94" creationId="{BF74F102-5286-4AD0-BA98-36E2DF493AA4}"/>
          </ac:cxnSpMkLst>
        </pc:cxnChg>
        <pc:cxnChg chg="add del mod">
          <ac:chgData name="Al Brooks" userId="34fc579134f071c1" providerId="LiveId" clId="{00D70C37-6DF9-4988-A2C4-CFEE07181141}" dt="2021-02-10T21:54:38.805" v="10052" actId="478"/>
          <ac:cxnSpMkLst>
            <pc:docMk/>
            <pc:sldMk cId="1381195904" sldId="6978"/>
            <ac:cxnSpMk id="99" creationId="{2D733B3C-C0DD-408B-99E4-E5B3C10FD763}"/>
          </ac:cxnSpMkLst>
        </pc:cxnChg>
        <pc:cxnChg chg="add del mod">
          <ac:chgData name="Al Brooks" userId="34fc579134f071c1" providerId="LiveId" clId="{00D70C37-6DF9-4988-A2C4-CFEE07181141}" dt="2021-02-10T21:54:33.695" v="10047" actId="478"/>
          <ac:cxnSpMkLst>
            <pc:docMk/>
            <pc:sldMk cId="1381195904" sldId="6978"/>
            <ac:cxnSpMk id="100" creationId="{B9B2F001-8BE4-4E37-96DC-6180DA605D11}"/>
          </ac:cxnSpMkLst>
        </pc:cxnChg>
        <pc:cxnChg chg="add del mod">
          <ac:chgData name="Al Brooks" userId="34fc579134f071c1" providerId="LiveId" clId="{00D70C37-6DF9-4988-A2C4-CFEE07181141}" dt="2021-02-10T21:54:40.227" v="10053" actId="478"/>
          <ac:cxnSpMkLst>
            <pc:docMk/>
            <pc:sldMk cId="1381195904" sldId="6978"/>
            <ac:cxnSpMk id="106" creationId="{184E07BA-CD8F-49F8-9905-7402B7DAC928}"/>
          </ac:cxnSpMkLst>
        </pc:cxnChg>
        <pc:cxnChg chg="add del mod">
          <ac:chgData name="Al Brooks" userId="34fc579134f071c1" providerId="LiveId" clId="{00D70C37-6DF9-4988-A2C4-CFEE07181141}" dt="2021-02-10T21:54:37.024" v="10050" actId="478"/>
          <ac:cxnSpMkLst>
            <pc:docMk/>
            <pc:sldMk cId="1381195904" sldId="6978"/>
            <ac:cxnSpMk id="107" creationId="{ED5E6CA0-2F1E-408E-83E2-FC18D1CACBA0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108" creationId="{2734E82F-5582-4062-955C-34EE390CC6C1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109" creationId="{B8CF48FB-E138-45C4-8D81-AA9F271B0692}"/>
          </ac:cxnSpMkLst>
        </pc:cxnChg>
        <pc:cxnChg chg="add del mod">
          <ac:chgData name="Al Brooks" userId="34fc579134f071c1" providerId="LiveId" clId="{00D70C37-6DF9-4988-A2C4-CFEE07181141}" dt="2021-02-10T21:55:37.834" v="10171" actId="478"/>
          <ac:cxnSpMkLst>
            <pc:docMk/>
            <pc:sldMk cId="1381195904" sldId="6978"/>
            <ac:cxnSpMk id="115" creationId="{EABB863E-3620-459F-A1A5-3DBE9189D62B}"/>
          </ac:cxnSpMkLst>
        </pc:cxnChg>
        <pc:cxnChg chg="add mod">
          <ac:chgData name="Al Brooks" userId="34fc579134f071c1" providerId="LiveId" clId="{00D70C37-6DF9-4988-A2C4-CFEE07181141}" dt="2021-02-10T21:58:47.526" v="10225" actId="14100"/>
          <ac:cxnSpMkLst>
            <pc:docMk/>
            <pc:sldMk cId="1381195904" sldId="6978"/>
            <ac:cxnSpMk id="120" creationId="{4ADCB7DC-8C67-497F-8E48-C7B7352537AF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122" creationId="{A896CD88-0971-495E-A0AD-023179A5F376}"/>
          </ac:cxnSpMkLst>
        </pc:cxnChg>
        <pc:cxnChg chg="add mod">
          <ac:chgData name="Al Brooks" userId="34fc579134f071c1" providerId="LiveId" clId="{00D70C37-6DF9-4988-A2C4-CFEE07181141}" dt="2021-02-10T21:58:38.854" v="10224" actId="1035"/>
          <ac:cxnSpMkLst>
            <pc:docMk/>
            <pc:sldMk cId="1381195904" sldId="6978"/>
            <ac:cxnSpMk id="124" creationId="{50013FD3-042E-4DE4-A5DE-7CDCDDE372ED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21:59:21.130" v="10227" actId="478"/>
          <ac:cxnSpMkLst>
            <pc:docMk/>
            <pc:sldMk cId="1381195904" sldId="6978"/>
            <ac:cxnSpMk id="244" creationId="{A01D7C86-0024-44FE-BA74-69C0E0D0D261}"/>
          </ac:cxnSpMkLst>
        </pc:cxnChg>
      </pc:sldChg>
      <pc:sldChg chg="addSp delSp modSp add del mod">
        <pc:chgData name="Al Brooks" userId="34fc579134f071c1" providerId="LiveId" clId="{00D70C37-6DF9-4988-A2C4-CFEE07181141}" dt="2021-02-10T22:37:41.315" v="10676" actId="2696"/>
        <pc:sldMkLst>
          <pc:docMk/>
          <pc:sldMk cId="3462926010" sldId="6979"/>
        </pc:sldMkLst>
        <pc:spChg chg="mod">
          <ac:chgData name="Al Brooks" userId="34fc579134f071c1" providerId="LiveId" clId="{00D70C37-6DF9-4988-A2C4-CFEE07181141}" dt="2021-02-10T17:08:59.536" v="9640" actId="1076"/>
          <ac:spMkLst>
            <pc:docMk/>
            <pc:sldMk cId="3462926010" sldId="6979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10T22:36:47.965" v="10666" actId="20577"/>
          <ac:spMkLst>
            <pc:docMk/>
            <pc:sldMk cId="3462926010" sldId="6979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10T22:03:09.048" v="10331" actId="167"/>
          <ac:spMkLst>
            <pc:docMk/>
            <pc:sldMk cId="3462926010" sldId="6979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10T22:30:02.115" v="10602" actId="1076"/>
          <ac:spMkLst>
            <pc:docMk/>
            <pc:sldMk cId="3462926010" sldId="6979"/>
            <ac:spMk id="86" creationId="{3C3D5BFA-5270-4957-8177-21B8A9E6EDDB}"/>
          </ac:spMkLst>
        </pc:spChg>
        <pc:spChg chg="add mod">
          <ac:chgData name="Al Brooks" userId="34fc579134f071c1" providerId="LiveId" clId="{00D70C37-6DF9-4988-A2C4-CFEE07181141}" dt="2021-02-10T22:19:47.576" v="10384" actId="1076"/>
          <ac:spMkLst>
            <pc:docMk/>
            <pc:sldMk cId="3462926010" sldId="6979"/>
            <ac:spMk id="87" creationId="{24BC08BA-4C16-4D9D-9375-51A37F1868F8}"/>
          </ac:spMkLst>
        </pc:spChg>
        <pc:spChg chg="add del mod">
          <ac:chgData name="Al Brooks" userId="34fc579134f071c1" providerId="LiveId" clId="{00D70C37-6DF9-4988-A2C4-CFEE07181141}" dt="2021-02-10T22:27:37.564" v="10534" actId="478"/>
          <ac:spMkLst>
            <pc:docMk/>
            <pc:sldMk cId="3462926010" sldId="6979"/>
            <ac:spMk id="92" creationId="{76A17F57-2AC7-4388-A10E-DA452492658B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96" creationId="{6C51A232-6896-4734-B469-88B03E04EA40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97" creationId="{4864A6CC-D414-4B90-BB9E-1A218F6D97CE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98" creationId="{75055ACF-7032-4237-81C8-ED3FC9A0F9D4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99" creationId="{E46BD39E-A27B-4E16-9211-D4D7A03FBE5F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0" creationId="{0888B860-780A-41F5-9718-0F808DD35FF6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1" creationId="{6567F37E-3388-42E4-8772-EC0012D667AF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4" creationId="{4BC73421-4714-446C-8054-7D259100528A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5" creationId="{BB107F8A-39B1-49AF-923A-8829FC7815D2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6" creationId="{29D722BF-D0DC-49E4-8732-34C3D11BA3C4}"/>
          </ac:spMkLst>
        </pc:spChg>
        <pc:spChg chg="add mod">
          <ac:chgData name="Al Brooks" userId="34fc579134f071c1" providerId="LiveId" clId="{00D70C37-6DF9-4988-A2C4-CFEE07181141}" dt="2021-02-10T22:20:13.626" v="10386"/>
          <ac:spMkLst>
            <pc:docMk/>
            <pc:sldMk cId="3462926010" sldId="6979"/>
            <ac:spMk id="107" creationId="{06D878CF-9F70-4106-9405-F39DFEA472AA}"/>
          </ac:spMkLst>
        </pc:spChg>
        <pc:spChg chg="add del mod">
          <ac:chgData name="Al Brooks" userId="34fc579134f071c1" providerId="LiveId" clId="{00D70C37-6DF9-4988-A2C4-CFEE07181141}" dt="2021-02-10T22:20:21.235" v="10387" actId="478"/>
          <ac:spMkLst>
            <pc:docMk/>
            <pc:sldMk cId="3462926010" sldId="6979"/>
            <ac:spMk id="108" creationId="{FB68F8C9-0C5B-428C-A8B2-AF9CFC801EFD}"/>
          </ac:spMkLst>
        </pc:spChg>
        <pc:spChg chg="add del mod">
          <ac:chgData name="Al Brooks" userId="34fc579134f071c1" providerId="LiveId" clId="{00D70C37-6DF9-4988-A2C4-CFEE07181141}" dt="2021-02-10T22:27:53.541" v="10539" actId="478"/>
          <ac:spMkLst>
            <pc:docMk/>
            <pc:sldMk cId="3462926010" sldId="6979"/>
            <ac:spMk id="110" creationId="{9115CE28-5C27-4B43-A8C8-9B1A2D646B54}"/>
          </ac:spMkLst>
        </pc:spChg>
        <pc:spChg chg="add del mod">
          <ac:chgData name="Al Brooks" userId="34fc579134f071c1" providerId="LiveId" clId="{00D70C37-6DF9-4988-A2C4-CFEE07181141}" dt="2021-02-10T22:27:58.475" v="10541" actId="478"/>
          <ac:spMkLst>
            <pc:docMk/>
            <pc:sldMk cId="3462926010" sldId="6979"/>
            <ac:spMk id="112" creationId="{88D1BA06-FCB0-4047-85B1-BA4DBC17E3A5}"/>
          </ac:spMkLst>
        </pc:spChg>
        <pc:spChg chg="add del mod">
          <ac:chgData name="Al Brooks" userId="34fc579134f071c1" providerId="LiveId" clId="{00D70C37-6DF9-4988-A2C4-CFEE07181141}" dt="2021-02-10T22:27:55.981" v="10540" actId="478"/>
          <ac:spMkLst>
            <pc:docMk/>
            <pc:sldMk cId="3462926010" sldId="6979"/>
            <ac:spMk id="113" creationId="{3E0D4667-84E3-4E47-9F4B-BCFB929F7731}"/>
          </ac:spMkLst>
        </pc:spChg>
        <pc:spChg chg="add del mod">
          <ac:chgData name="Al Brooks" userId="34fc579134f071c1" providerId="LiveId" clId="{00D70C37-6DF9-4988-A2C4-CFEE07181141}" dt="2021-02-10T22:22:51.740" v="10472" actId="21"/>
          <ac:spMkLst>
            <pc:docMk/>
            <pc:sldMk cId="3462926010" sldId="6979"/>
            <ac:spMk id="115" creationId="{22E7060A-FC6D-4762-AAF9-4F36F02AD459}"/>
          </ac:spMkLst>
        </pc:spChg>
        <pc:spChg chg="add del mod">
          <ac:chgData name="Al Brooks" userId="34fc579134f071c1" providerId="LiveId" clId="{00D70C37-6DF9-4988-A2C4-CFEE07181141}" dt="2021-02-10T22:22:51.740" v="10472" actId="21"/>
          <ac:spMkLst>
            <pc:docMk/>
            <pc:sldMk cId="3462926010" sldId="6979"/>
            <ac:spMk id="116" creationId="{B27C9666-487A-44E7-B6FA-E0E2A3155F19}"/>
          </ac:spMkLst>
        </pc:spChg>
        <pc:spChg chg="add mod">
          <ac:chgData name="Al Brooks" userId="34fc579134f071c1" providerId="LiveId" clId="{00D70C37-6DF9-4988-A2C4-CFEE07181141}" dt="2021-02-10T22:37:27.240" v="10672" actId="1076"/>
          <ac:spMkLst>
            <pc:docMk/>
            <pc:sldMk cId="3462926010" sldId="6979"/>
            <ac:spMk id="117" creationId="{46716A19-F15C-4D9D-8FEC-9D20DC8E0516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22:28:30.550" v="10564" actId="478"/>
          <ac:spMkLst>
            <pc:docMk/>
            <pc:sldMk cId="3462926010" sldId="6979"/>
            <ac:spMk id="232" creationId="{819AFA96-EEDE-4161-BAAB-3CEFDF1596C7}"/>
          </ac:spMkLst>
        </pc:spChg>
        <pc:picChg chg="add del mod ord">
          <ac:chgData name="Al Brooks" userId="34fc579134f071c1" providerId="LiveId" clId="{00D70C37-6DF9-4988-A2C4-CFEE07181141}" dt="2021-02-10T22:03:00.996" v="10328" actId="478"/>
          <ac:picMkLst>
            <pc:docMk/>
            <pc:sldMk cId="3462926010" sldId="6979"/>
            <ac:picMk id="88" creationId="{20E42C42-6079-4785-83BF-EF8E4AF50D75}"/>
          </ac:picMkLst>
        </pc:picChg>
        <pc:picChg chg="add mod ord">
          <ac:chgData name="Al Brooks" userId="34fc579134f071c1" providerId="LiveId" clId="{00D70C37-6DF9-4988-A2C4-CFEE07181141}" dt="2021-02-10T22:37:31.313" v="10674" actId="1076"/>
          <ac:picMkLst>
            <pc:docMk/>
            <pc:sldMk cId="3462926010" sldId="6979"/>
            <ac:picMk id="89" creationId="{A40E2C76-EE71-433F-BAB4-7D3E3CE9C7D0}"/>
          </ac:picMkLst>
        </pc:pic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84" creationId="{56D49874-88C1-41E9-B02A-C89471A975AA}"/>
          </ac:cxnSpMkLst>
        </pc:cxnChg>
        <pc:cxnChg chg="add mod">
          <ac:chgData name="Al Brooks" userId="34fc579134f071c1" providerId="LiveId" clId="{00D70C37-6DF9-4988-A2C4-CFEE07181141}" dt="2021-02-10T22:19:12.118" v="10381" actId="1076"/>
          <ac:cxnSpMkLst>
            <pc:docMk/>
            <pc:sldMk cId="3462926010" sldId="6979"/>
            <ac:cxnSpMk id="90" creationId="{3D561F1E-FB36-499B-96B0-890C36AFCE47}"/>
          </ac:cxnSpMkLst>
        </pc:cxnChg>
        <pc:cxnChg chg="add mod">
          <ac:chgData name="Al Brooks" userId="34fc579134f071c1" providerId="LiveId" clId="{00D70C37-6DF9-4988-A2C4-CFEE07181141}" dt="2021-02-10T22:19:44.337" v="10383" actId="1076"/>
          <ac:cxnSpMkLst>
            <pc:docMk/>
            <pc:sldMk cId="3462926010" sldId="6979"/>
            <ac:cxnSpMk id="91" creationId="{2D78001E-B1AB-4A2E-928A-4CA2FB918E43}"/>
          </ac:cxnSpMkLst>
        </pc:cxnChg>
        <pc:cxnChg chg="add mod">
          <ac:chgData name="Al Brooks" userId="34fc579134f071c1" providerId="LiveId" clId="{00D70C37-6DF9-4988-A2C4-CFEE07181141}" dt="2021-02-10T22:20:13.626" v="10386"/>
          <ac:cxnSpMkLst>
            <pc:docMk/>
            <pc:sldMk cId="3462926010" sldId="6979"/>
            <ac:cxnSpMk id="93" creationId="{B12424EE-A924-4967-AB3A-FEDB573FFFD8}"/>
          </ac:cxnSpMkLst>
        </pc:cxnChg>
        <pc:cxnChg chg="add mod">
          <ac:chgData name="Al Brooks" userId="34fc579134f071c1" providerId="LiveId" clId="{00D70C37-6DF9-4988-A2C4-CFEE07181141}" dt="2021-02-10T22:20:13.626" v="10386"/>
          <ac:cxnSpMkLst>
            <pc:docMk/>
            <pc:sldMk cId="3462926010" sldId="6979"/>
            <ac:cxnSpMk id="94" creationId="{A6B439C0-8797-4538-801A-9BC9D76E9A67}"/>
          </ac:cxnSpMkLst>
        </pc:cxnChg>
        <pc:cxnChg chg="add mod">
          <ac:chgData name="Al Brooks" userId="34fc579134f071c1" providerId="LiveId" clId="{00D70C37-6DF9-4988-A2C4-CFEE07181141}" dt="2021-02-10T22:20:13.626" v="10386"/>
          <ac:cxnSpMkLst>
            <pc:docMk/>
            <pc:sldMk cId="3462926010" sldId="6979"/>
            <ac:cxnSpMk id="95" creationId="{7AFAC426-267E-44A5-A7F5-F3A197824829}"/>
          </ac:cxnSpMkLst>
        </pc:cxnChg>
        <pc:cxnChg chg="add mod">
          <ac:chgData name="Al Brooks" userId="34fc579134f071c1" providerId="LiveId" clId="{00D70C37-6DF9-4988-A2C4-CFEE07181141}" dt="2021-02-10T22:20:13.626" v="10386"/>
          <ac:cxnSpMkLst>
            <pc:docMk/>
            <pc:sldMk cId="3462926010" sldId="6979"/>
            <ac:cxnSpMk id="102" creationId="{608A3391-9D18-48A9-A441-CE5C5C3CC017}"/>
          </ac:cxnSpMkLst>
        </pc:cxnChg>
        <pc:cxnChg chg="add mod">
          <ac:chgData name="Al Brooks" userId="34fc579134f071c1" providerId="LiveId" clId="{00D70C37-6DF9-4988-A2C4-CFEE07181141}" dt="2021-02-10T22:20:13.626" v="10386"/>
          <ac:cxnSpMkLst>
            <pc:docMk/>
            <pc:sldMk cId="3462926010" sldId="6979"/>
            <ac:cxnSpMk id="103" creationId="{4783AE9C-0DFD-4354-9B86-D4EEFE8142F1}"/>
          </ac:cxnSpMkLst>
        </pc:cxnChg>
        <pc:cxnChg chg="add del mod">
          <ac:chgData name="Al Brooks" userId="34fc579134f071c1" providerId="LiveId" clId="{00D70C37-6DF9-4988-A2C4-CFEE07181141}" dt="2021-02-10T22:27:48.910" v="10537" actId="478"/>
          <ac:cxnSpMkLst>
            <pc:docMk/>
            <pc:sldMk cId="3462926010" sldId="6979"/>
            <ac:cxnSpMk id="109" creationId="{D6800648-FBBB-49D6-971E-AF5B1C2CFD72}"/>
          </ac:cxnSpMkLst>
        </pc:cxnChg>
        <pc:cxnChg chg="add del mod">
          <ac:chgData name="Al Brooks" userId="34fc579134f071c1" providerId="LiveId" clId="{00D70C37-6DF9-4988-A2C4-CFEE07181141}" dt="2021-02-10T22:27:52.414" v="10538" actId="478"/>
          <ac:cxnSpMkLst>
            <pc:docMk/>
            <pc:sldMk cId="3462926010" sldId="6979"/>
            <ac:cxnSpMk id="111" creationId="{CCD24B3F-C2B5-4A2D-8C09-AC11431A1270}"/>
          </ac:cxnSpMkLst>
        </pc:cxnChg>
        <pc:cxnChg chg="add del mod">
          <ac:chgData name="Al Brooks" userId="34fc579134f071c1" providerId="LiveId" clId="{00D70C37-6DF9-4988-A2C4-CFEE07181141}" dt="2021-02-10T22:27:34.752" v="10533" actId="478"/>
          <ac:cxnSpMkLst>
            <pc:docMk/>
            <pc:sldMk cId="3462926010" sldId="6979"/>
            <ac:cxnSpMk id="114" creationId="{34D152F8-EB27-4353-B022-EE02D739E1B5}"/>
          </ac:cxnSpMkLst>
        </pc:cxnChg>
        <pc:cxnChg chg="add mod">
          <ac:chgData name="Al Brooks" userId="34fc579134f071c1" providerId="LiveId" clId="{00D70C37-6DF9-4988-A2C4-CFEE07181141}" dt="2021-02-10T22:37:12.827" v="10668" actId="1076"/>
          <ac:cxnSpMkLst>
            <pc:docMk/>
            <pc:sldMk cId="3462926010" sldId="6979"/>
            <ac:cxnSpMk id="118" creationId="{04646C3A-0DE5-4ECE-8FDA-32FC2F9B37CA}"/>
          </ac:cxnSpMkLst>
        </pc:cxnChg>
        <pc:cxnChg chg="add mod">
          <ac:chgData name="Al Brooks" userId="34fc579134f071c1" providerId="LiveId" clId="{00D70C37-6DF9-4988-A2C4-CFEE07181141}" dt="2021-02-10T22:37:35.921" v="10675" actId="14100"/>
          <ac:cxnSpMkLst>
            <pc:docMk/>
            <pc:sldMk cId="3462926010" sldId="6979"/>
            <ac:cxnSpMk id="119" creationId="{893AD5EF-A443-4D9E-9736-B558D7CF6AB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22:28:30.550" v="10564" actId="478"/>
          <ac:cxnSpMkLst>
            <pc:docMk/>
            <pc:sldMk cId="3462926010" sldId="6979"/>
            <ac:cxnSpMk id="244" creationId="{A01D7C86-0024-44FE-BA74-69C0E0D0D261}"/>
          </ac:cxnSpMkLst>
        </pc:cxnChg>
      </pc:sldChg>
      <pc:sldChg chg="addSp delSp modSp add mod modClrScheme chgLayout">
        <pc:chgData name="Al Brooks" userId="34fc579134f071c1" providerId="LiveId" clId="{00D70C37-6DF9-4988-A2C4-CFEE07181141}" dt="2021-02-10T22:50:45.970" v="10816" actId="478"/>
        <pc:sldMkLst>
          <pc:docMk/>
          <pc:sldMk cId="581687547" sldId="6980"/>
        </pc:sldMkLst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" creationId="{BC1EA356-AA12-4342-A103-DCF6D5B50FEE}"/>
          </ac:spMkLst>
        </pc:spChg>
        <pc:spChg chg="mod ord">
          <ac:chgData name="Al Brooks" userId="34fc579134f071c1" providerId="LiveId" clId="{00D70C37-6DF9-4988-A2C4-CFEE07181141}" dt="2021-02-10T22:50:32.040" v="10814" actId="113"/>
          <ac:spMkLst>
            <pc:docMk/>
            <pc:sldMk cId="581687547" sldId="6980"/>
            <ac:spMk id="5" creationId="{00000000-0000-0000-0000-000000000000}"/>
          </ac:spMkLst>
        </pc:spChg>
        <pc:spChg chg="mod ord">
          <ac:chgData name="Al Brooks" userId="34fc579134f071c1" providerId="LiveId" clId="{00D70C37-6DF9-4988-A2C4-CFEE07181141}" dt="2021-02-10T22:36:05.982" v="10638" actId="167"/>
          <ac:spMkLst>
            <pc:docMk/>
            <pc:sldMk cId="581687547" sldId="6980"/>
            <ac:spMk id="21" creationId="{D800B438-E78B-4C04-8812-E548DC25F1FB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07" creationId="{A23389D3-157A-4174-9152-CF2CE4636149}"/>
          </ac:spMkLst>
        </pc:spChg>
        <pc:spChg chg="mod">
          <ac:chgData name="Al Brooks" userId="34fc579134f071c1" providerId="LiveId" clId="{00D70C37-6DF9-4988-A2C4-CFEE07181141}" dt="2021-02-10T22:44:50.009" v="10680" actId="108"/>
          <ac:spMkLst>
            <pc:docMk/>
            <pc:sldMk cId="581687547" sldId="6980"/>
            <ac:spMk id="108" creationId="{BFD68F39-5F3B-43B6-B5F5-BA4913CA11D9}"/>
          </ac:spMkLst>
        </pc:spChg>
        <pc:spChg chg="mod">
          <ac:chgData name="Al Brooks" userId="34fc579134f071c1" providerId="LiveId" clId="{00D70C37-6DF9-4988-A2C4-CFEE07181141}" dt="2021-02-10T22:44:51.592" v="10681" actId="108"/>
          <ac:spMkLst>
            <pc:docMk/>
            <pc:sldMk cId="581687547" sldId="6980"/>
            <ac:spMk id="109" creationId="{D7AF3A5F-BF3A-4C11-93BD-7B2D23A23E42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0" creationId="{2BE187A8-1AA8-4A6F-B6B3-D35C4A9C02E3}"/>
          </ac:spMkLst>
        </pc:spChg>
        <pc:spChg chg="mod">
          <ac:chgData name="Al Brooks" userId="34fc579134f071c1" providerId="LiveId" clId="{00D70C37-6DF9-4988-A2C4-CFEE07181141}" dt="2021-02-10T22:45:13.854" v="10684" actId="108"/>
          <ac:spMkLst>
            <pc:docMk/>
            <pc:sldMk cId="581687547" sldId="6980"/>
            <ac:spMk id="111" creationId="{D7EFAA7A-6E76-495C-8F70-CE1B24CF58EB}"/>
          </ac:spMkLst>
        </pc:spChg>
        <pc:spChg chg="mod">
          <ac:chgData name="Al Brooks" userId="34fc579134f071c1" providerId="LiveId" clId="{00D70C37-6DF9-4988-A2C4-CFEE07181141}" dt="2021-02-10T22:45:05.103" v="10683" actId="108"/>
          <ac:spMkLst>
            <pc:docMk/>
            <pc:sldMk cId="581687547" sldId="6980"/>
            <ac:spMk id="112" creationId="{579ACE28-8508-4ED6-B761-5A77B9441805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3" creationId="{57652931-1B54-4FF4-95BF-29E7A6D197C4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4" creationId="{FA9111E2-B670-4119-961B-201D9DAF4580}"/>
          </ac:spMkLst>
        </pc:spChg>
        <pc:spChg chg="mod">
          <ac:chgData name="Al Brooks" userId="34fc579134f071c1" providerId="LiveId" clId="{00D70C37-6DF9-4988-A2C4-CFEE07181141}" dt="2021-02-10T22:44:59.876" v="10682" actId="108"/>
          <ac:spMkLst>
            <pc:docMk/>
            <pc:sldMk cId="581687547" sldId="6980"/>
            <ac:spMk id="115" creationId="{318A92BF-BA53-43DB-A674-2EFBD6D0B480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6" creationId="{5B24E640-2CC7-495A-B759-C04EDE9E6B10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7" creationId="{6092D851-3613-40B0-8FFB-063F22D65445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8" creationId="{88F09608-E426-4C9F-A1AB-DCC53A2F5460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19" creationId="{9EFD6F0E-2C4E-4166-AE84-6CB25FC542E1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22" creationId="{8400DA82-7303-4E04-8D87-D1631C03BE15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27" creationId="{A0775EC4-B5CC-4DD8-86CE-1B690440CF7B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31" creationId="{0E4A37F8-35E3-4578-8F85-3BD2D7604BB0}"/>
          </ac:spMkLst>
        </pc:spChg>
        <pc:spChg chg="add mod">
          <ac:chgData name="Al Brooks" userId="34fc579134f071c1" providerId="LiveId" clId="{00D70C37-6DF9-4988-A2C4-CFEE07181141}" dt="2021-02-10T21:48:07.995" v="9974"/>
          <ac:spMkLst>
            <pc:docMk/>
            <pc:sldMk cId="581687547" sldId="6980"/>
            <ac:spMk id="132" creationId="{ECA52B96-710F-4336-A1EB-1DB115B597D0}"/>
          </ac:spMkLst>
        </pc:spChg>
        <pc:spChg chg="mod">
          <ac:chgData name="Al Brooks" userId="34fc579134f071c1" providerId="LiveId" clId="{00D70C37-6DF9-4988-A2C4-CFEE07181141}" dt="2021-02-10T22:45:43.709" v="10692" actId="108"/>
          <ac:spMkLst>
            <pc:docMk/>
            <pc:sldMk cId="581687547" sldId="6980"/>
            <ac:spMk id="133" creationId="{E0326C92-1ECD-4D6F-A74F-2922ED20FC41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34" creationId="{15B39465-2941-4875-89C2-E51D4A88087E}"/>
          </ac:spMkLst>
        </pc:spChg>
        <pc:spChg chg="mod">
          <ac:chgData name="Al Brooks" userId="34fc579134f071c1" providerId="LiveId" clId="{00D70C37-6DF9-4988-A2C4-CFEE07181141}" dt="2021-02-10T22:45:32.891" v="10691" actId="108"/>
          <ac:spMkLst>
            <pc:docMk/>
            <pc:sldMk cId="581687547" sldId="6980"/>
            <ac:spMk id="135" creationId="{208E93FB-BA57-4C84-B093-D2DE6ECA9C84}"/>
          </ac:spMkLst>
        </pc:spChg>
        <pc:spChg chg="mod">
          <ac:chgData name="Al Brooks" userId="34fc579134f071c1" providerId="LiveId" clId="{00D70C37-6DF9-4988-A2C4-CFEE07181141}" dt="2021-02-10T22:45:25.450" v="10688" actId="108"/>
          <ac:spMkLst>
            <pc:docMk/>
            <pc:sldMk cId="581687547" sldId="6980"/>
            <ac:spMk id="136" creationId="{0591ACC3-6E72-474E-9C68-0C299C71E1AD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37" creationId="{03AFF8D4-6707-41A7-A783-6A2C28994425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38" creationId="{2D1F37A5-9B09-4795-A067-78D413C86342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39" creationId="{122E040F-AB66-4334-AA41-2E1FCBE0A391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40" creationId="{1261EF38-8280-4C45-82EE-055247932A6E}"/>
          </ac:spMkLst>
        </pc:spChg>
        <pc:spChg chg="mod">
          <ac:chgData name="Al Brooks" userId="34fc579134f071c1" providerId="LiveId" clId="{00D70C37-6DF9-4988-A2C4-CFEE07181141}" dt="2021-02-10T22:45:26.914" v="10689" actId="108"/>
          <ac:spMkLst>
            <pc:docMk/>
            <pc:sldMk cId="581687547" sldId="6980"/>
            <ac:spMk id="141" creationId="{110D3B1D-1C15-4AE0-A963-C5AC7B3020AF}"/>
          </ac:spMkLst>
        </pc:spChg>
        <pc:spChg chg="mod">
          <ac:chgData name="Al Brooks" userId="34fc579134f071c1" providerId="LiveId" clId="{00D70C37-6DF9-4988-A2C4-CFEE07181141}" dt="2021-02-10T22:45:27.906" v="10690" actId="108"/>
          <ac:spMkLst>
            <pc:docMk/>
            <pc:sldMk cId="581687547" sldId="6980"/>
            <ac:spMk id="142" creationId="{9614EA27-C6EA-482C-A811-42F0EF52E0FF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43" creationId="{373DEBC9-B3B1-453B-B296-D2D6B8A7336C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44" creationId="{772C9497-0D96-4DBC-B4BA-1BD264CB3C40}"/>
          </ac:spMkLst>
        </pc:spChg>
        <pc:spChg chg="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45" creationId="{22038159-B1D3-47C7-957F-9D5A3BC22C06}"/>
          </ac:spMkLst>
        </pc:spChg>
        <pc:spChg chg="del mod">
          <ac:chgData name="Al Brooks" userId="34fc579134f071c1" providerId="LiveId" clId="{00D70C37-6DF9-4988-A2C4-CFEE07181141}" dt="2021-02-10T22:24:22.898" v="10482" actId="478"/>
          <ac:spMkLst>
            <pc:docMk/>
            <pc:sldMk cId="581687547" sldId="6980"/>
            <ac:spMk id="146" creationId="{7ED69B76-C727-41D1-BFD1-63EDB7F08D45}"/>
          </ac:spMkLst>
        </pc:spChg>
        <pc:spChg chg="mod">
          <ac:chgData name="Al Brooks" userId="34fc579134f071c1" providerId="LiveId" clId="{00D70C37-6DF9-4988-A2C4-CFEE07181141}" dt="2021-02-10T22:47:53.263" v="10728" actId="13926"/>
          <ac:spMkLst>
            <pc:docMk/>
            <pc:sldMk cId="581687547" sldId="6980"/>
            <ac:spMk id="147" creationId="{DD4423C2-2777-481F-8F4F-5D57C9109B29}"/>
          </ac:spMkLst>
        </pc:spChg>
        <pc:spChg chg="mod ord">
          <ac:chgData name="Al Brooks" userId="34fc579134f071c1" providerId="LiveId" clId="{00D70C37-6DF9-4988-A2C4-CFEE07181141}" dt="2021-02-10T22:48:42.675" v="10751" actId="13926"/>
          <ac:spMkLst>
            <pc:docMk/>
            <pc:sldMk cId="581687547" sldId="6980"/>
            <ac:spMk id="148" creationId="{8BB85A55-DC00-4E70-97C4-D816534E9CDC}"/>
          </ac:spMkLst>
        </pc:spChg>
        <pc:spChg chg="mod">
          <ac:chgData name="Al Brooks" userId="34fc579134f071c1" providerId="LiveId" clId="{00D70C37-6DF9-4988-A2C4-CFEE07181141}" dt="2021-02-10T22:49:32.698" v="10772" actId="207"/>
          <ac:spMkLst>
            <pc:docMk/>
            <pc:sldMk cId="581687547" sldId="6980"/>
            <ac:spMk id="149" creationId="{97F7F4BE-7238-402F-8B98-83AEA61AD42C}"/>
          </ac:spMkLst>
        </pc:spChg>
        <pc:spChg chg="mod">
          <ac:chgData name="Al Brooks" userId="34fc579134f071c1" providerId="LiveId" clId="{00D70C37-6DF9-4988-A2C4-CFEE07181141}" dt="2021-02-10T22:48:36.955" v="10749" actId="13926"/>
          <ac:spMkLst>
            <pc:docMk/>
            <pc:sldMk cId="581687547" sldId="6980"/>
            <ac:spMk id="150" creationId="{46527133-4D90-4A9A-ABA9-04CC2A682E8A}"/>
          </ac:spMkLst>
        </pc:spChg>
        <pc:spChg chg="del mod">
          <ac:chgData name="Al Brooks" userId="34fc579134f071c1" providerId="LiveId" clId="{00D70C37-6DF9-4988-A2C4-CFEE07181141}" dt="2021-02-10T22:03:54.753" v="10335" actId="478"/>
          <ac:spMkLst>
            <pc:docMk/>
            <pc:sldMk cId="581687547" sldId="6980"/>
            <ac:spMk id="151" creationId="{D7A6A2B2-174D-4C91-8DAD-FC564BA09851}"/>
          </ac:spMkLst>
        </pc:spChg>
        <pc:spChg chg="add mod">
          <ac:chgData name="Al Brooks" userId="34fc579134f071c1" providerId="LiveId" clId="{00D70C37-6DF9-4988-A2C4-CFEE07181141}" dt="2021-02-10T22:45:19.901" v="10685" actId="108"/>
          <ac:spMkLst>
            <pc:docMk/>
            <pc:sldMk cId="581687547" sldId="6980"/>
            <ac:spMk id="154" creationId="{581EF87C-0774-43BF-993A-0DACBE55CB96}"/>
          </ac:spMkLst>
        </pc:spChg>
        <pc:spChg chg="add mod">
          <ac:chgData name="Al Brooks" userId="34fc579134f071c1" providerId="LiveId" clId="{00D70C37-6DF9-4988-A2C4-CFEE07181141}" dt="2021-02-10T22:45:21.060" v="10686" actId="108"/>
          <ac:spMkLst>
            <pc:docMk/>
            <pc:sldMk cId="581687547" sldId="6980"/>
            <ac:spMk id="155" creationId="{40E96520-F886-43FC-B298-E93C905A7688}"/>
          </ac:spMkLst>
        </pc:spChg>
        <pc:spChg chg="add mod">
          <ac:chgData name="Al Brooks" userId="34fc579134f071c1" providerId="LiveId" clId="{00D70C37-6DF9-4988-A2C4-CFEE07181141}" dt="2021-02-10T22:02:29.199" v="10321" actId="1038"/>
          <ac:spMkLst>
            <pc:docMk/>
            <pc:sldMk cId="581687547" sldId="6980"/>
            <ac:spMk id="156" creationId="{3BB6C677-C840-4F98-B857-9882AD518FF1}"/>
          </ac:spMkLst>
        </pc:spChg>
        <pc:spChg chg="add mod">
          <ac:chgData name="Al Brooks" userId="34fc579134f071c1" providerId="LiveId" clId="{00D70C37-6DF9-4988-A2C4-CFEE07181141}" dt="2021-02-10T22:45:22.032" v="10687" actId="108"/>
          <ac:spMkLst>
            <pc:docMk/>
            <pc:sldMk cId="581687547" sldId="6980"/>
            <ac:spMk id="157" creationId="{9371378A-28A8-4AF7-8A36-E955A97B21B3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2" creationId="{814AAE56-483D-4393-958F-62AC024E2BD2}"/>
          </ac:spMkLst>
        </pc:spChg>
        <pc:spChg chg="add mod">
          <ac:chgData name="Al Brooks" userId="34fc579134f071c1" providerId="LiveId" clId="{00D70C37-6DF9-4988-A2C4-CFEE07181141}" dt="2021-02-10T22:48:03.669" v="10732" actId="1076"/>
          <ac:spMkLst>
            <pc:docMk/>
            <pc:sldMk cId="581687547" sldId="6980"/>
            <ac:spMk id="163" creationId="{B432544D-F7D5-4DDD-A207-FDA4BF0FCFE4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178" creationId="{58AD4589-C940-4B3A-B426-E89BB9859B64}"/>
          </ac:spMkLst>
        </pc:spChg>
        <pc:spChg chg="add mod">
          <ac:chgData name="Al Brooks" userId="34fc579134f071c1" providerId="LiveId" clId="{00D70C37-6DF9-4988-A2C4-CFEE07181141}" dt="2021-02-10T22:47:18.584" v="10721" actId="108"/>
          <ac:spMkLst>
            <pc:docMk/>
            <pc:sldMk cId="581687547" sldId="6980"/>
            <ac:spMk id="213" creationId="{FE73EEFE-C034-4DC4-8A23-6BD0CC96634A}"/>
          </ac:spMkLst>
        </pc:spChg>
        <pc:spChg chg="add mod">
          <ac:chgData name="Al Brooks" userId="34fc579134f071c1" providerId="LiveId" clId="{00D70C37-6DF9-4988-A2C4-CFEE07181141}" dt="2021-02-10T22:48:53.310" v="10758" actId="207"/>
          <ac:spMkLst>
            <pc:docMk/>
            <pc:sldMk cId="581687547" sldId="6980"/>
            <ac:spMk id="214" creationId="{236E8E81-058C-4163-A4ED-9CFC93049C0E}"/>
          </ac:spMkLst>
        </pc:spChg>
        <pc:spChg chg="add mod">
          <ac:chgData name="Al Brooks" userId="34fc579134f071c1" providerId="LiveId" clId="{00D70C37-6DF9-4988-A2C4-CFEE07181141}" dt="2021-02-10T22:20:30.640" v="10414" actId="1037"/>
          <ac:spMkLst>
            <pc:docMk/>
            <pc:sldMk cId="581687547" sldId="6980"/>
            <ac:spMk id="215" creationId="{25AFE3F9-C218-46FF-AB35-878CB451D557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21" creationId="{68FD4F3E-0F63-4A17-BC12-C80420F32F69}"/>
          </ac:spMkLst>
        </pc:spChg>
        <pc:spChg chg="add mod">
          <ac:chgData name="Al Brooks" userId="34fc579134f071c1" providerId="LiveId" clId="{00D70C37-6DF9-4988-A2C4-CFEE07181141}" dt="2021-02-10T22:03:47.882" v="10334" actId="255"/>
          <ac:spMkLst>
            <pc:docMk/>
            <pc:sldMk cId="581687547" sldId="6980"/>
            <ac:spMk id="222" creationId="{25436774-54F7-4B83-9D52-AF666B1B1F22}"/>
          </ac:spMkLst>
        </pc:spChg>
        <pc:spChg chg="add mod">
          <ac:chgData name="Al Brooks" userId="34fc579134f071c1" providerId="LiveId" clId="{00D70C37-6DF9-4988-A2C4-CFEE07181141}" dt="2021-02-10T22:22:20.599" v="10466" actId="1076"/>
          <ac:spMkLst>
            <pc:docMk/>
            <pc:sldMk cId="581687547" sldId="6980"/>
            <ac:spMk id="224" creationId="{319568A1-4CDC-4A47-BAF5-6D0AB88D44F7}"/>
          </ac:spMkLst>
        </pc:spChg>
        <pc:spChg chg="add mod">
          <ac:chgData name="Al Brooks" userId="34fc579134f071c1" providerId="LiveId" clId="{00D70C37-6DF9-4988-A2C4-CFEE07181141}" dt="2021-02-10T22:22:25.286" v="10467" actId="1076"/>
          <ac:spMkLst>
            <pc:docMk/>
            <pc:sldMk cId="581687547" sldId="6980"/>
            <ac:spMk id="225" creationId="{6B0837A0-F108-4672-950E-B1CB7C91841B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28" creationId="{22168355-CB25-468F-BA04-EFAEEA21BDB1}"/>
          </ac:spMkLst>
        </pc:spChg>
        <pc:spChg chg="add mod">
          <ac:chgData name="Al Brooks" userId="34fc579134f071c1" providerId="LiveId" clId="{00D70C37-6DF9-4988-A2C4-CFEE07181141}" dt="2021-02-10T22:49:57.359" v="10781" actId="1036"/>
          <ac:spMkLst>
            <pc:docMk/>
            <pc:sldMk cId="581687547" sldId="6980"/>
            <ac:spMk id="229" creationId="{4A5A95D1-1A43-4185-9F2D-5B5BC310DF93}"/>
          </ac:spMkLst>
        </pc:spChg>
        <pc:spChg chg="add mod">
          <ac:chgData name="Al Brooks" userId="34fc579134f071c1" providerId="LiveId" clId="{00D70C37-6DF9-4988-A2C4-CFEE07181141}" dt="2021-02-10T22:24:46.908" v="10523" actId="1035"/>
          <ac:spMkLst>
            <pc:docMk/>
            <pc:sldMk cId="581687547" sldId="6980"/>
            <ac:spMk id="230" creationId="{C07D02B8-18AD-4E43-9E3D-A0E1926CC2F8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22:50:45.970" v="10816" actId="478"/>
          <ac:spMkLst>
            <pc:docMk/>
            <pc:sldMk cId="581687547" sldId="6980"/>
            <ac:spMk id="232" creationId="{819AFA96-EEDE-4161-BAAB-3CEFDF1596C7}"/>
          </ac:spMkLst>
        </pc:spChg>
        <pc:spChg chg="add mod">
          <ac:chgData name="Al Brooks" userId="34fc579134f071c1" providerId="LiveId" clId="{00D70C37-6DF9-4988-A2C4-CFEE07181141}" dt="2021-02-10T22:24:46.908" v="10523" actId="1035"/>
          <ac:spMkLst>
            <pc:docMk/>
            <pc:sldMk cId="581687547" sldId="6980"/>
            <ac:spMk id="245" creationId="{F4236CBE-2783-4780-9DD2-85DF56BEC75B}"/>
          </ac:spMkLst>
        </pc:spChg>
        <pc:spChg chg="add mod">
          <ac:chgData name="Al Brooks" userId="34fc579134f071c1" providerId="LiveId" clId="{00D70C37-6DF9-4988-A2C4-CFEE07181141}" dt="2021-02-10T22:24:46.908" v="10523" actId="1035"/>
          <ac:spMkLst>
            <pc:docMk/>
            <pc:sldMk cId="581687547" sldId="6980"/>
            <ac:spMk id="246" creationId="{7C3BCCF8-D7B2-4EF7-80E5-68337F1182B2}"/>
          </ac:spMkLst>
        </pc:spChg>
        <pc:spChg chg="add mod">
          <ac:chgData name="Al Brooks" userId="34fc579134f071c1" providerId="LiveId" clId="{00D70C37-6DF9-4988-A2C4-CFEE07181141}" dt="2021-02-10T22:29:28.446" v="10595"/>
          <ac:spMkLst>
            <pc:docMk/>
            <pc:sldMk cId="581687547" sldId="6980"/>
            <ac:spMk id="248" creationId="{050C91E4-F29C-4955-88BA-C70BDD7359A8}"/>
          </ac:spMkLst>
        </pc:spChg>
        <pc:spChg chg="add mod">
          <ac:chgData name="Al Brooks" userId="34fc579134f071c1" providerId="LiveId" clId="{00D70C37-6DF9-4988-A2C4-CFEE07181141}" dt="2021-02-10T22:29:28.446" v="10595"/>
          <ac:spMkLst>
            <pc:docMk/>
            <pc:sldMk cId="581687547" sldId="6980"/>
            <ac:spMk id="249" creationId="{54CA6713-0FE3-4694-AF4D-B715C0246AC9}"/>
          </ac:spMkLst>
        </pc:spChg>
        <pc:spChg chg="add mod">
          <ac:chgData name="Al Brooks" userId="34fc579134f071c1" providerId="LiveId" clId="{00D70C37-6DF9-4988-A2C4-CFEE07181141}" dt="2021-02-10T22:48:32.193" v="10747" actId="13926"/>
          <ac:spMkLst>
            <pc:docMk/>
            <pc:sldMk cId="581687547" sldId="6980"/>
            <ac:spMk id="253" creationId="{3BDFF9BB-96A3-40BA-8CFC-9DC1B3F8407B}"/>
          </ac:spMkLst>
        </pc:spChg>
        <pc:spChg chg="add mod">
          <ac:chgData name="Al Brooks" userId="34fc579134f071c1" providerId="LiveId" clId="{00D70C37-6DF9-4988-A2C4-CFEE07181141}" dt="2021-02-10T22:47:07.212" v="10718" actId="13926"/>
          <ac:spMkLst>
            <pc:docMk/>
            <pc:sldMk cId="581687547" sldId="6980"/>
            <ac:spMk id="258" creationId="{F0BEF2A0-B9F2-40FC-A048-F4C995595BAD}"/>
          </ac:spMkLst>
        </pc:spChg>
        <pc:spChg chg="add mod">
          <ac:chgData name="Al Brooks" userId="34fc579134f071c1" providerId="LiveId" clId="{00D70C37-6DF9-4988-A2C4-CFEE07181141}" dt="2021-02-10T22:46:53.731" v="10716" actId="1076"/>
          <ac:spMkLst>
            <pc:docMk/>
            <pc:sldMk cId="581687547" sldId="6980"/>
            <ac:spMk id="260" creationId="{27C3245E-461B-4C5D-A899-4DA9B04F1EFB}"/>
          </ac:spMkLst>
        </pc:spChg>
        <pc:picChg chg="mod ord modCrop">
          <ac:chgData name="Al Brooks" userId="34fc579134f071c1" providerId="LiveId" clId="{00D70C37-6DF9-4988-A2C4-CFEE07181141}" dt="2021-02-10T22:46:24.645" v="10706" actId="1076"/>
          <ac:picMkLst>
            <pc:docMk/>
            <pc:sldMk cId="581687547" sldId="6980"/>
            <ac:picMk id="4" creationId="{EED52797-741D-4FCE-8E77-5CBEAF302CA0}"/>
          </ac:picMkLst>
        </pc:pic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84" creationId="{56D49874-88C1-41E9-B02A-C89471A975AA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86" creationId="{ECC615D2-207D-4F0D-898A-F5350977E3D3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88" creationId="{C7AA3C3D-6F7D-4B8C-8CA5-C65377D86D8E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90" creationId="{54AC91B3-6BD7-4572-AC1D-245763F10FEF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92" creationId="{56150F6F-83B2-4B62-AF19-9FFBD4874C32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94" creationId="{C3FAC81F-5980-4BFD-B8E9-040198CAA0B4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96" creationId="{60882B9F-31D8-4A16-925A-45C0D2131F84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98" creationId="{F7D68376-EEC3-4FF1-B35F-7563974E0336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100" creationId="{82C59911-E84D-46F5-BD9B-DA9ADB296084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102" creationId="{145AB448-158D-437B-82CA-9FA3F0B9DCB2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104" creationId="{E75DA202-506B-4953-9122-67A98BAC6CA0}"/>
          </ac:cxnSpMkLst>
        </pc:cxnChg>
        <pc:cxnChg chg="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123" creationId="{7A2202AD-DDEA-4ACB-9589-6A9AD105D41B}"/>
          </ac:cxnSpMkLst>
        </pc:cxnChg>
        <pc:cxnChg chg="del mod">
          <ac:chgData name="Al Brooks" userId="34fc579134f071c1" providerId="LiveId" clId="{00D70C37-6DF9-4988-A2C4-CFEE07181141}" dt="2021-02-10T22:03:56.363" v="10336" actId="478"/>
          <ac:cxnSpMkLst>
            <pc:docMk/>
            <pc:sldMk cId="581687547" sldId="6980"/>
            <ac:cxnSpMk id="152" creationId="{FC07813A-9729-4C64-9D19-DB1197E9881E}"/>
          </ac:cxnSpMkLst>
        </pc:cxnChg>
        <pc:cxnChg chg="add mod">
          <ac:chgData name="Al Brooks" userId="34fc579134f071c1" providerId="LiveId" clId="{00D70C37-6DF9-4988-A2C4-CFEE07181141}" dt="2021-02-10T22:02:29.199" v="10321" actId="1038"/>
          <ac:cxnSpMkLst>
            <pc:docMk/>
            <pc:sldMk cId="581687547" sldId="6980"/>
            <ac:cxnSpMk id="153" creationId="{E9FBE790-2096-4882-B4F8-2E8BD328726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12" creationId="{49561F36-F7AA-4C0F-96BF-FE4D01C1EBD9}"/>
          </ac:cxnSpMkLst>
        </pc:cxnChg>
        <pc:cxnChg chg="add mod">
          <ac:chgData name="Al Brooks" userId="34fc579134f071c1" providerId="LiveId" clId="{00D70C37-6DF9-4988-A2C4-CFEE07181141}" dt="2021-02-10T22:48:07.576" v="10733" actId="14100"/>
          <ac:cxnSpMkLst>
            <pc:docMk/>
            <pc:sldMk cId="581687547" sldId="6980"/>
            <ac:cxnSpMk id="216" creationId="{5719381B-B07C-4754-9E5F-8FB50A85A228}"/>
          </ac:cxnSpMkLst>
        </pc:cxnChg>
        <pc:cxnChg chg="add mod">
          <ac:chgData name="Al Brooks" userId="34fc579134f071c1" providerId="LiveId" clId="{00D70C37-6DF9-4988-A2C4-CFEE07181141}" dt="2021-02-10T22:04:11.005" v="10341" actId="14100"/>
          <ac:cxnSpMkLst>
            <pc:docMk/>
            <pc:sldMk cId="581687547" sldId="6980"/>
            <ac:cxnSpMk id="223" creationId="{3AE6EA67-EFB9-4472-AB57-9F9EB5604C92}"/>
          </ac:cxnSpMkLst>
        </pc:cxnChg>
        <pc:cxnChg chg="add mod">
          <ac:chgData name="Al Brooks" userId="34fc579134f071c1" providerId="LiveId" clId="{00D70C37-6DF9-4988-A2C4-CFEE07181141}" dt="2021-02-10T22:03:38.267" v="10332"/>
          <ac:cxnSpMkLst>
            <pc:docMk/>
            <pc:sldMk cId="581687547" sldId="6980"/>
            <ac:cxnSpMk id="226" creationId="{90CF4C05-6FE1-4660-BCBA-CE6D5532A479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22:50:45.970" v="10816" actId="478"/>
          <ac:cxnSpMkLst>
            <pc:docMk/>
            <pc:sldMk cId="581687547" sldId="6980"/>
            <ac:cxnSpMk id="244" creationId="{A01D7C86-0024-44FE-BA74-69C0E0D0D261}"/>
          </ac:cxnSpMkLst>
        </pc:cxnChg>
        <pc:cxnChg chg="add mod">
          <ac:chgData name="Al Brooks" userId="34fc579134f071c1" providerId="LiveId" clId="{00D70C37-6DF9-4988-A2C4-CFEE07181141}" dt="2021-02-10T22:47:40.784" v="10724" actId="108"/>
          <ac:cxnSpMkLst>
            <pc:docMk/>
            <pc:sldMk cId="581687547" sldId="6980"/>
            <ac:cxnSpMk id="247" creationId="{9E8FC559-EFE3-4D2C-A92A-93250220315A}"/>
          </ac:cxnSpMkLst>
        </pc:cxnChg>
        <pc:cxnChg chg="add del mod">
          <ac:chgData name="Al Brooks" userId="34fc579134f071c1" providerId="LiveId" clId="{00D70C37-6DF9-4988-A2C4-CFEE07181141}" dt="2021-02-10T22:35:29.123" v="10633" actId="478"/>
          <ac:cxnSpMkLst>
            <pc:docMk/>
            <pc:sldMk cId="581687547" sldId="6980"/>
            <ac:cxnSpMk id="250" creationId="{38A8652A-9F98-4A47-845F-76351FB144AE}"/>
          </ac:cxnSpMkLst>
        </pc:cxnChg>
        <pc:cxnChg chg="add mod">
          <ac:chgData name="Al Brooks" userId="34fc579134f071c1" providerId="LiveId" clId="{00D70C37-6DF9-4988-A2C4-CFEE07181141}" dt="2021-02-10T22:29:28.446" v="10595"/>
          <ac:cxnSpMkLst>
            <pc:docMk/>
            <pc:sldMk cId="581687547" sldId="6980"/>
            <ac:cxnSpMk id="251" creationId="{188F8F91-AF3C-47C0-BE60-67F7B6E73363}"/>
          </ac:cxnSpMkLst>
        </pc:cxnChg>
        <pc:cxnChg chg="add mod">
          <ac:chgData name="Al Brooks" userId="34fc579134f071c1" providerId="LiveId" clId="{00D70C37-6DF9-4988-A2C4-CFEE07181141}" dt="2021-02-10T22:29:40.676" v="10597" actId="571"/>
          <ac:cxnSpMkLst>
            <pc:docMk/>
            <pc:sldMk cId="581687547" sldId="6980"/>
            <ac:cxnSpMk id="252" creationId="{7064175B-AFFE-4AED-BFE8-F6A8944738DF}"/>
          </ac:cxnSpMkLst>
        </pc:cxnChg>
        <pc:cxnChg chg="add mod">
          <ac:chgData name="Al Brooks" userId="34fc579134f071c1" providerId="LiveId" clId="{00D70C37-6DF9-4988-A2C4-CFEE07181141}" dt="2021-02-10T22:30:25.940" v="10607" actId="14100"/>
          <ac:cxnSpMkLst>
            <pc:docMk/>
            <pc:sldMk cId="581687547" sldId="6980"/>
            <ac:cxnSpMk id="254" creationId="{DD9C6874-AE09-4FFD-A177-D52757B07A4E}"/>
          </ac:cxnSpMkLst>
        </pc:cxnChg>
        <pc:cxnChg chg="add del mod">
          <ac:chgData name="Al Brooks" userId="34fc579134f071c1" providerId="LiveId" clId="{00D70C37-6DF9-4988-A2C4-CFEE07181141}" dt="2021-02-10T22:30:41.578" v="10611" actId="478"/>
          <ac:cxnSpMkLst>
            <pc:docMk/>
            <pc:sldMk cId="581687547" sldId="6980"/>
            <ac:cxnSpMk id="255" creationId="{D68042EE-2C24-4CC7-9A8A-C02F3BCBC72C}"/>
          </ac:cxnSpMkLst>
        </pc:cxnChg>
        <pc:cxnChg chg="add del mod">
          <ac:chgData name="Al Brooks" userId="34fc579134f071c1" providerId="LiveId" clId="{00D70C37-6DF9-4988-A2C4-CFEE07181141}" dt="2021-02-10T22:46:27.977" v="10707" actId="478"/>
          <ac:cxnSpMkLst>
            <pc:docMk/>
            <pc:sldMk cId="581687547" sldId="6980"/>
            <ac:cxnSpMk id="256" creationId="{951854A5-870F-4724-8B90-22D8CA67E1AB}"/>
          </ac:cxnSpMkLst>
        </pc:cxnChg>
        <pc:cxnChg chg="add mod ord">
          <ac:chgData name="Al Brooks" userId="34fc579134f071c1" providerId="LiveId" clId="{00D70C37-6DF9-4988-A2C4-CFEE07181141}" dt="2021-02-10T22:35:55.617" v="10636" actId="167"/>
          <ac:cxnSpMkLst>
            <pc:docMk/>
            <pc:sldMk cId="581687547" sldId="6980"/>
            <ac:cxnSpMk id="257" creationId="{BF221208-D008-4DD8-BC58-4455B1E38004}"/>
          </ac:cxnSpMkLst>
        </pc:cxnChg>
        <pc:cxnChg chg="add mod">
          <ac:chgData name="Al Brooks" userId="34fc579134f071c1" providerId="LiveId" clId="{00D70C37-6DF9-4988-A2C4-CFEE07181141}" dt="2021-02-10T22:46:11.760" v="10702" actId="571"/>
          <ac:cxnSpMkLst>
            <pc:docMk/>
            <pc:sldMk cId="581687547" sldId="6980"/>
            <ac:cxnSpMk id="259" creationId="{D2ADD067-8DB3-4C8F-9F6D-79A0FDFC75AA}"/>
          </ac:cxnSpMkLst>
        </pc:cxnChg>
        <pc:cxnChg chg="add mod">
          <ac:chgData name="Al Brooks" userId="34fc579134f071c1" providerId="LiveId" clId="{00D70C37-6DF9-4988-A2C4-CFEE07181141}" dt="2021-02-10T22:46:50.009" v="10715" actId="14100"/>
          <ac:cxnSpMkLst>
            <pc:docMk/>
            <pc:sldMk cId="581687547" sldId="6980"/>
            <ac:cxnSpMk id="261" creationId="{0C817C57-C064-4B13-8831-0BABC6D44110}"/>
          </ac:cxnSpMkLst>
        </pc:cxnChg>
      </pc:sldChg>
      <pc:sldChg chg="addSp delSp modSp add mod ord">
        <pc:chgData name="Al Brooks" userId="34fc579134f071c1" providerId="LiveId" clId="{00D70C37-6DF9-4988-A2C4-CFEE07181141}" dt="2021-02-10T22:50:39.591" v="10815"/>
        <pc:sldMkLst>
          <pc:docMk/>
          <pc:sldMk cId="1031711383" sldId="6981"/>
        </pc:sldMkLst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" creationId="{BC1EA356-AA12-4342-A103-DCF6D5B50FEE}"/>
          </ac:spMkLst>
        </pc:spChg>
        <pc:spChg chg="mod">
          <ac:chgData name="Al Brooks" userId="34fc579134f071c1" providerId="LiveId" clId="{00D70C37-6DF9-4988-A2C4-CFEE07181141}" dt="2021-02-10T22:50:39.591" v="10815"/>
          <ac:spMkLst>
            <pc:docMk/>
            <pc:sldMk cId="1031711383" sldId="6981"/>
            <ac:spMk id="5" creationId="{00000000-0000-0000-0000-000000000000}"/>
          </ac:spMkLst>
        </pc:spChg>
        <pc:spChg chg="mod">
          <ac:chgData name="Al Brooks" userId="34fc579134f071c1" providerId="LiveId" clId="{00D70C37-6DF9-4988-A2C4-CFEE07181141}" dt="2021-02-10T21:46:57.035" v="9953" actId="1076"/>
          <ac:spMkLst>
            <pc:docMk/>
            <pc:sldMk cId="1031711383" sldId="6981"/>
            <ac:spMk id="21" creationId="{D800B438-E78B-4C04-8812-E548DC25F1FB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07" creationId="{A23389D3-157A-4174-9152-CF2CE4636149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08" creationId="{BFD68F39-5F3B-43B6-B5F5-BA4913CA11D9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09" creationId="{D7AF3A5F-BF3A-4C11-93BD-7B2D23A23E42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0" creationId="{2BE187A8-1AA8-4A6F-B6B3-D35C4A9C02E3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1" creationId="{D7EFAA7A-6E76-495C-8F70-CE1B24CF58EB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2" creationId="{579ACE28-8508-4ED6-B761-5A77B9441805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3" creationId="{57652931-1B54-4FF4-95BF-29E7A6D197C4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4" creationId="{FA9111E2-B670-4119-961B-201D9DAF458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5" creationId="{318A92BF-BA53-43DB-A674-2EFBD6D0B48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6" creationId="{5B24E640-2CC7-495A-B759-C04EDE9E6B1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7" creationId="{6092D851-3613-40B0-8FFB-063F22D65445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8" creationId="{88F09608-E426-4C9F-A1AB-DCC53A2F546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19" creationId="{9EFD6F0E-2C4E-4166-AE84-6CB25FC542E1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22" creationId="{8400DA82-7303-4E04-8D87-D1631C03BE15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27" creationId="{A0775EC4-B5CC-4DD8-86CE-1B690440CF7B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1" creationId="{0E4A37F8-35E3-4578-8F85-3BD2D7604BB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3" creationId="{E0326C92-1ECD-4D6F-A74F-2922ED20FC41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4" creationId="{15B39465-2941-4875-89C2-E51D4A88087E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5" creationId="{208E93FB-BA57-4C84-B093-D2DE6ECA9C84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6" creationId="{0591ACC3-6E72-474E-9C68-0C299C71E1AD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7" creationId="{03AFF8D4-6707-41A7-A783-6A2C28994425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8" creationId="{2D1F37A5-9B09-4795-A067-78D413C86342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39" creationId="{122E040F-AB66-4334-AA41-2E1FCBE0A391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0" creationId="{1261EF38-8280-4C45-82EE-055247932A6E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1" creationId="{110D3B1D-1C15-4AE0-A963-C5AC7B3020AF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2" creationId="{9614EA27-C6EA-482C-A811-42F0EF52E0FF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3" creationId="{373DEBC9-B3B1-453B-B296-D2D6B8A7336C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4" creationId="{772C9497-0D96-4DBC-B4BA-1BD264CB3C40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5" creationId="{22038159-B1D3-47C7-957F-9D5A3BC22C06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6" creationId="{7ED69B76-C727-41D1-BFD1-63EDB7F08D45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7" creationId="{DD4423C2-2777-481F-8F4F-5D57C9109B29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8" creationId="{8BB85A55-DC00-4E70-97C4-D816534E9CDC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49" creationId="{97F7F4BE-7238-402F-8B98-83AEA61AD42C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50" creationId="{46527133-4D90-4A9A-ABA9-04CC2A682E8A}"/>
          </ac:spMkLst>
        </pc:spChg>
        <pc:spChg chg="del">
          <ac:chgData name="Al Brooks" userId="34fc579134f071c1" providerId="LiveId" clId="{00D70C37-6DF9-4988-A2C4-CFEE07181141}" dt="2021-02-10T21:46:51.267" v="9951" actId="478"/>
          <ac:spMkLst>
            <pc:docMk/>
            <pc:sldMk cId="1031711383" sldId="6981"/>
            <ac:spMk id="151" creationId="{D7A6A2B2-174D-4C91-8DAD-FC564BA09851}"/>
          </ac:spMkLst>
        </pc:spChg>
        <pc:spChg chg="add mod">
          <ac:chgData name="Al Brooks" userId="34fc579134f071c1" providerId="LiveId" clId="{00D70C37-6DF9-4988-A2C4-CFEE07181141}" dt="2021-02-10T21:48:05.432" v="9973"/>
          <ac:spMkLst>
            <pc:docMk/>
            <pc:sldMk cId="1031711383" sldId="6981"/>
            <ac:spMk id="153" creationId="{7ADD0710-DC25-4816-A3DF-B53A9A4A6409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58" creationId="{69AC446D-A1B2-498F-99B9-75972ECA085D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59" creationId="{75FC4C08-F234-475F-87AD-E38CDCAD7B7B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0" creationId="{CDDD7A47-5148-4149-ACFC-0C40C7F26033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1" creationId="{F8E5FECB-7DF8-4590-A88D-9691DBD210BE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2" creationId="{814AAE56-483D-4393-958F-62AC024E2BD2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4" creationId="{A452D66C-5B54-4A71-8F80-DE9B3B8EAA37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5" creationId="{3CB4E3E2-FCD2-42A9-BD5E-829080524493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6" creationId="{D09D73CD-753E-41F3-BB5E-A9BED794DA0F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7" creationId="{4CEFDCB2-0653-45E1-922E-FD3653B4450E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68" creationId="{4CCF1CA0-AE0F-4B9D-9967-69A6429A12F6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70" creationId="{1AF72436-6A32-49B6-856C-65C298B52169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71" creationId="{05488AF1-DE14-4EDE-AF19-65F70D399052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77" creationId="{05678C6E-5CF1-4AC8-93CC-068DF662523D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178" creationId="{58AD4589-C940-4B3A-B426-E89BB9859B64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17" creationId="{2B80C3F3-5C50-4D7C-A902-D06A91D61ADD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18" creationId="{B86F65C0-FBE0-4F04-ABF6-5D7B002669F3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19" creationId="{5EFBABB6-9E84-4DDD-8DCC-3C1181DD9B0F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20" creationId="{2BDC4574-1E35-4361-BCAA-718249F2FCAE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21" creationId="{68FD4F3E-0F63-4A17-BC12-C80420F32F69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27" creationId="{7A50927F-93E9-46A1-8001-7910C7D6BDAC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28" creationId="{22168355-CB25-468F-BA04-EFAEEA21BDB1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31" creationId="{FFFA4444-92B2-46C3-ACD3-BF607266E68D}"/>
          </ac:spMkLst>
        </pc:spChg>
        <pc:spChg chg="del">
          <ac:chgData name="Al Brooks" userId="34fc579134f071c1" providerId="LiveId" clId="{00D70C37-6DF9-4988-A2C4-CFEE07181141}" dt="2021-02-10T21:47:03.191" v="9956" actId="478"/>
          <ac:spMkLst>
            <pc:docMk/>
            <pc:sldMk cId="1031711383" sldId="6981"/>
            <ac:spMk id="232" creationId="{819AFA96-EEDE-4161-BAAB-3CEFDF1596C7}"/>
          </ac:spMkLst>
        </pc:spChg>
        <pc:picChg chg="del">
          <ac:chgData name="Al Brooks" userId="34fc579134f071c1" providerId="LiveId" clId="{00D70C37-6DF9-4988-A2C4-CFEE07181141}" dt="2021-02-10T21:46:47.355" v="9950" actId="21"/>
          <ac:picMkLst>
            <pc:docMk/>
            <pc:sldMk cId="1031711383" sldId="6981"/>
            <ac:picMk id="4" creationId="{EED52797-741D-4FCE-8E77-5CBEAF302CA0}"/>
          </ac:picMkLst>
        </pc:picChg>
        <pc:picChg chg="add del mod">
          <ac:chgData name="Al Brooks" userId="34fc579134f071c1" providerId="LiveId" clId="{00D70C37-6DF9-4988-A2C4-CFEE07181141}" dt="2021-02-10T22:02:37.666" v="10322" actId="478"/>
          <ac:picMkLst>
            <pc:docMk/>
            <pc:sldMk cId="1031711383" sldId="6981"/>
            <ac:picMk id="132" creationId="{D8DACAC2-4C63-411D-A7A3-C5F39DD9062C}"/>
          </ac:picMkLst>
        </pc:picChg>
        <pc:picChg chg="add mod">
          <ac:chgData name="Al Brooks" userId="34fc579134f071c1" providerId="LiveId" clId="{00D70C37-6DF9-4988-A2C4-CFEE07181141}" dt="2021-02-10T22:02:39.036" v="10323"/>
          <ac:picMkLst>
            <pc:docMk/>
            <pc:sldMk cId="1031711383" sldId="6981"/>
            <ac:picMk id="154" creationId="{AF34A910-C641-47D9-8C9A-91C1566A0361}"/>
          </ac:picMkLst>
        </pc:pic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80" creationId="{E28DF20B-7EBB-46BF-9FE5-D985EF76479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82" creationId="{4F0D4AC9-08A7-408B-AB7F-50A4425AEF9B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83" creationId="{46185823-2FF7-4BCA-A32C-354C2DF33679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84" creationId="{56D49874-88C1-41E9-B02A-C89471A975AA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86" creationId="{ECC615D2-207D-4F0D-898A-F5350977E3D3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88" creationId="{C7AA3C3D-6F7D-4B8C-8CA5-C65377D86D8E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90" creationId="{54AC91B3-6BD7-4572-AC1D-245763F10FEF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92" creationId="{56150F6F-83B2-4B62-AF19-9FFBD4874C32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94" creationId="{C3FAC81F-5980-4BFD-B8E9-040198CAA0B4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96" creationId="{60882B9F-31D8-4A16-925A-45C0D2131F84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98" creationId="{F7D68376-EEC3-4FF1-B35F-7563974E0336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100" creationId="{82C59911-E84D-46F5-BD9B-DA9ADB296084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102" creationId="{145AB448-158D-437B-82CA-9FA3F0B9DCB2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104" creationId="{E75DA202-506B-4953-9122-67A98BAC6CA0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123" creationId="{7A2202AD-DDEA-4ACB-9589-6A9AD105D41B}"/>
          </ac:cxnSpMkLst>
        </pc:cxnChg>
        <pc:cxnChg chg="del">
          <ac:chgData name="Al Brooks" userId="34fc579134f071c1" providerId="LiveId" clId="{00D70C37-6DF9-4988-A2C4-CFEE07181141}" dt="2021-02-10T21:46:51.267" v="9951" actId="478"/>
          <ac:cxnSpMkLst>
            <pc:docMk/>
            <pc:sldMk cId="1031711383" sldId="6981"/>
            <ac:cxnSpMk id="152" creationId="{FC07813A-9729-4C64-9D19-DB1197E9881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69" creationId="{1000721F-1CBA-415F-87D8-E50192FEBAD2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2" creationId="{B4E7C761-78CF-452B-A9A0-7239A3E44640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3" creationId="{96C6F820-08B5-45F8-86E4-6C47D35DB1C1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4" creationId="{459369D7-8F99-4599-BEAF-1064562A6321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5" creationId="{76F58F6B-3A80-49C7-8769-5FD9D6A9047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6" creationId="{97092311-B394-424A-92C6-F0A5F02FB93D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79" creationId="{87275C67-8898-4D6C-A118-19A7544BEFBF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0" creationId="{01DC14C0-60BD-400C-BF1C-FB1AA9688F13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1" creationId="{9DA7F2D2-EE7D-4EAF-BC01-4C21AD97EE3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2" creationId="{8468AD5B-9C77-476F-A979-49FA35B3D11B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3" creationId="{D10DEE59-4A47-4886-ACD8-4D00CA708158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4" creationId="{846D34FE-9901-41B9-B81D-8B6A785303B9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5" creationId="{8795A602-4797-498C-9B25-9B5788B7FC32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6" creationId="{511E9C7E-AFF1-4A7B-A6A5-E7B7CF733F8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7" creationId="{D1B86294-2481-4E1A-B43E-835A9BD7F80A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8" creationId="{C4A654E7-6547-45EB-8A5F-86FDF55EC913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89" creationId="{BE7383FF-7B68-4298-A564-7265BA1DB642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0" creationId="{AE224048-0836-4560-9864-23FF85E992E0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1" creationId="{E4515319-115B-4BF6-AD98-88C4B34EE1E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2" creationId="{ED02DDBB-EA54-46C3-8230-F5213DE7E23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3" creationId="{31A46D14-6420-4048-A95A-F17E7AA2B6F8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4" creationId="{8E4A707F-DDF0-4432-BC7B-81F9BEB29AC3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5" creationId="{B226F4F7-537A-4E74-AF38-813EF79CDFDD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6" creationId="{F1217272-44AF-411F-A825-FF0FA6BE4E9A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7" creationId="{E2AEF486-9013-4458-BA56-ADC84BF007EC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8" creationId="{7B1720E6-A41F-4E34-B6A4-4EF9AA658687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199" creationId="{268D942B-C670-4545-B66A-CF82739B2010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0" creationId="{6174EA17-3480-44F5-9D8E-11E4496A55B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1" creationId="{09B75AC4-45D1-44E7-921B-28280E23D891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2" creationId="{BFA2A683-FF69-467B-B762-298B8F866E43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3" creationId="{19BA1F10-69A6-49DD-B7A2-7558F3CBFB7A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4" creationId="{762F0696-4C6C-49DE-AF60-C239A2EAABE8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5" creationId="{80E4954D-8E80-4F70-9641-FE71A80E26B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6" creationId="{20F2216D-D50B-4778-AD2C-58230BF786BF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7" creationId="{DF617BC4-9739-4AAD-A488-964E18AA14AB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8" creationId="{2D90207B-D375-41B4-B0F3-5DD36C83E447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09" creationId="{3C5A8ECD-794F-4182-8672-5F7C69511C7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10" creationId="{8F42FD2F-DAF4-46F8-AA6A-2E3623722139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11" creationId="{7AE67B0B-1B7D-4337-ADD0-E60EF658705D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12" creationId="{49561F36-F7AA-4C0F-96BF-FE4D01C1EBD9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3" creationId="{FC8C0C58-DDEC-4109-90B2-EF2F92A75BD7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4" creationId="{C702E7E5-8274-4B1C-BF3A-1D13CE17525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5" creationId="{5E06AE52-A781-4E63-9EBC-F8567FCAEECE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6" creationId="{7E357666-D3DB-44D9-AA4F-1BEBC8E4A028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7" creationId="{8FD268D7-8860-432C-B492-804ABD592598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8" creationId="{D4FC7ABE-C595-438A-A3D9-83A2B9320061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39" creationId="{D4FB568E-B0AA-469E-803E-DCCF8FD80DE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40" creationId="{E522CA4B-7E56-4BCF-8B71-96041B5EF346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41" creationId="{67D6C62C-30C9-4173-91A9-20E505410897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42" creationId="{E241BB0C-924E-4371-BB95-5228258E0534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43" creationId="{2925CFCC-9C5D-4D7E-803E-1332F5773243}"/>
          </ac:cxnSpMkLst>
        </pc:cxnChg>
        <pc:cxnChg chg="del">
          <ac:chgData name="Al Brooks" userId="34fc579134f071c1" providerId="LiveId" clId="{00D70C37-6DF9-4988-A2C4-CFEE07181141}" dt="2021-02-10T21:47:03.191" v="9956" actId="478"/>
          <ac:cxnSpMkLst>
            <pc:docMk/>
            <pc:sldMk cId="1031711383" sldId="6981"/>
            <ac:cxnSpMk id="244" creationId="{A01D7C86-0024-44FE-BA74-69C0E0D0D261}"/>
          </ac:cxnSpMkLst>
        </pc:cxnChg>
      </pc:sldChg>
      <pc:sldChg chg="modSp add del mod ord">
        <pc:chgData name="Al Brooks" userId="34fc579134f071c1" providerId="LiveId" clId="{00D70C37-6DF9-4988-A2C4-CFEE07181141}" dt="2021-02-10T22:40:34.794" v="10679" actId="47"/>
        <pc:sldMkLst>
          <pc:docMk/>
          <pc:sldMk cId="2282568125" sldId="6982"/>
        </pc:sldMkLst>
        <pc:spChg chg="mod">
          <ac:chgData name="Al Brooks" userId="34fc579134f071c1" providerId="LiveId" clId="{00D70C37-6DF9-4988-A2C4-CFEE07181141}" dt="2021-02-10T22:18:32.726" v="10378" actId="20577"/>
          <ac:spMkLst>
            <pc:docMk/>
            <pc:sldMk cId="2282568125" sldId="6982"/>
            <ac:spMk id="5" creationId="{00000000-0000-0000-0000-000000000000}"/>
          </ac:spMkLst>
        </pc:spChg>
      </pc:sldChg>
    </pc:docChg>
  </pc:docChgLst>
  <pc:docChgLst>
    <pc:chgData name="Al Brooks" userId="34fc579134f071c1" providerId="LiveId" clId="{91A5AF2F-1C5A-4739-8625-4A90FDE54B4A}"/>
    <pc:docChg chg="undo custSel addSld delSld modSld sldOrd modSection">
      <pc:chgData name="Al Brooks" userId="34fc579134f071c1" providerId="LiveId" clId="{91A5AF2F-1C5A-4739-8625-4A90FDE54B4A}" dt="2021-05-06T12:28:50.492" v="12183" actId="20577"/>
      <pc:docMkLst>
        <pc:docMk/>
      </pc:docMkLst>
      <pc:sldChg chg="addSp delSp modSp mod">
        <pc:chgData name="Al Brooks" userId="34fc579134f071c1" providerId="LiveId" clId="{91A5AF2F-1C5A-4739-8625-4A90FDE54B4A}" dt="2021-04-30T21:21:58.440" v="4640" actId="20577"/>
        <pc:sldMkLst>
          <pc:docMk/>
          <pc:sldMk cId="2128965958" sldId="6599"/>
        </pc:sldMkLst>
        <pc:spChg chg="mod">
          <ac:chgData name="Al Brooks" userId="34fc579134f071c1" providerId="LiveId" clId="{91A5AF2F-1C5A-4739-8625-4A90FDE54B4A}" dt="2021-04-30T21:21:58.440" v="4640" actId="20577"/>
          <ac:spMkLst>
            <pc:docMk/>
            <pc:sldMk cId="2128965958" sldId="6599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30T21:21:36.528" v="4600" actId="108"/>
          <ac:spMkLst>
            <pc:docMk/>
            <pc:sldMk cId="2128965958" sldId="6599"/>
            <ac:spMk id="30" creationId="{00000000-0000-0000-0000-000000000000}"/>
          </ac:spMkLst>
        </pc:spChg>
        <pc:picChg chg="del">
          <ac:chgData name="Al Brooks" userId="34fc579134f071c1" providerId="LiveId" clId="{91A5AF2F-1C5A-4739-8625-4A90FDE54B4A}" dt="2021-04-30T21:18:41.420" v="4345" actId="478"/>
          <ac:picMkLst>
            <pc:docMk/>
            <pc:sldMk cId="2128965958" sldId="6599"/>
            <ac:picMk id="3" creationId="{FF306A5D-2096-475D-AF41-65BF97093858}"/>
          </ac:picMkLst>
        </pc:picChg>
        <pc:picChg chg="add del mod">
          <ac:chgData name="Al Brooks" userId="34fc579134f071c1" providerId="LiveId" clId="{91A5AF2F-1C5A-4739-8625-4A90FDE54B4A}" dt="2021-04-30T21:20:24.823" v="4548" actId="478"/>
          <ac:picMkLst>
            <pc:docMk/>
            <pc:sldMk cId="2128965958" sldId="6599"/>
            <ac:picMk id="4" creationId="{430F20CD-6518-434E-BCF2-7151107A8755}"/>
          </ac:picMkLst>
        </pc:picChg>
        <pc:picChg chg="add mod ord">
          <ac:chgData name="Al Brooks" userId="34fc579134f071c1" providerId="LiveId" clId="{91A5AF2F-1C5A-4739-8625-4A90FDE54B4A}" dt="2021-04-30T21:21:04.788" v="4597" actId="167"/>
          <ac:picMkLst>
            <pc:docMk/>
            <pc:sldMk cId="2128965958" sldId="6599"/>
            <ac:picMk id="7" creationId="{3A9CE722-7A5E-48B3-ACB7-CB2BF56611A8}"/>
          </ac:picMkLst>
        </pc:picChg>
      </pc:sldChg>
      <pc:sldChg chg="addSp delSp modSp mod">
        <pc:chgData name="Al Brooks" userId="34fc579134f071c1" providerId="LiveId" clId="{91A5AF2F-1C5A-4739-8625-4A90FDE54B4A}" dt="2021-04-30T21:59:12.484" v="4731" actId="6549"/>
        <pc:sldMkLst>
          <pc:docMk/>
          <pc:sldMk cId="1350758701" sldId="6744"/>
        </pc:sldMkLst>
        <pc:spChg chg="mod">
          <ac:chgData name="Al Brooks" userId="34fc579134f071c1" providerId="LiveId" clId="{91A5AF2F-1C5A-4739-8625-4A90FDE54B4A}" dt="2021-04-30T21:59:12.484" v="4731" actId="6549"/>
          <ac:spMkLst>
            <pc:docMk/>
            <pc:sldMk cId="1350758701" sldId="6744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30T21:58:54.915" v="4730" actId="6549"/>
          <ac:spMkLst>
            <pc:docMk/>
            <pc:sldMk cId="1350758701" sldId="6744"/>
            <ac:spMk id="15" creationId="{3A07500E-BB65-48CB-9C0D-28451345BA86}"/>
          </ac:spMkLst>
        </pc:spChg>
        <pc:picChg chg="add mod">
          <ac:chgData name="Al Brooks" userId="34fc579134f071c1" providerId="LiveId" clId="{91A5AF2F-1C5A-4739-8625-4A90FDE54B4A}" dt="2021-04-30T21:58:23.218" v="4644" actId="1076"/>
          <ac:picMkLst>
            <pc:docMk/>
            <pc:sldMk cId="1350758701" sldId="6744"/>
            <ac:picMk id="3" creationId="{201733A5-1B97-40F2-B167-BE641918E3ED}"/>
          </ac:picMkLst>
        </pc:picChg>
        <pc:picChg chg="del">
          <ac:chgData name="Al Brooks" userId="34fc579134f071c1" providerId="LiveId" clId="{91A5AF2F-1C5A-4739-8625-4A90FDE54B4A}" dt="2021-04-30T21:58:15.639" v="4641" actId="478"/>
          <ac:picMkLst>
            <pc:docMk/>
            <pc:sldMk cId="1350758701" sldId="6744"/>
            <ac:picMk id="4" creationId="{17BAA314-6A4B-47F0-99B8-AC3ED9BC406C}"/>
          </ac:picMkLst>
        </pc:picChg>
      </pc:sldChg>
      <pc:sldChg chg="addSp delSp modSp mod">
        <pc:chgData name="Al Brooks" userId="34fc579134f071c1" providerId="LiveId" clId="{91A5AF2F-1C5A-4739-8625-4A90FDE54B4A}" dt="2021-05-06T12:28:50.492" v="12183" actId="20577"/>
        <pc:sldMkLst>
          <pc:docMk/>
          <pc:sldMk cId="117956122" sldId="6818"/>
        </pc:sldMkLst>
        <pc:spChg chg="mod">
          <ac:chgData name="Al Brooks" userId="34fc579134f071c1" providerId="LiveId" clId="{91A5AF2F-1C5A-4739-8625-4A90FDE54B4A}" dt="2021-05-06T12:27:44.146" v="12129" actId="20577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6T12:28:50.492" v="12183" actId="20577"/>
          <ac:spMkLst>
            <pc:docMk/>
            <pc:sldMk cId="117956122" sldId="6818"/>
            <ac:spMk id="75" creationId="{4BCC975C-3545-44A0-A1DC-CC099ADBA2A2}"/>
          </ac:spMkLst>
        </pc:spChg>
        <pc:picChg chg="add del mod">
          <ac:chgData name="Al Brooks" userId="34fc579134f071c1" providerId="LiveId" clId="{91A5AF2F-1C5A-4739-8625-4A90FDE54B4A}" dt="2021-05-04T13:17:03.726" v="7621" actId="478"/>
          <ac:picMkLst>
            <pc:docMk/>
            <pc:sldMk cId="117956122" sldId="6818"/>
            <ac:picMk id="3" creationId="{35432C88-68C1-4E80-8E6F-744CF6D17ECA}"/>
          </ac:picMkLst>
        </pc:picChg>
        <pc:picChg chg="add mod ord">
          <ac:chgData name="Al Brooks" userId="34fc579134f071c1" providerId="LiveId" clId="{91A5AF2F-1C5A-4739-8625-4A90FDE54B4A}" dt="2021-05-06T12:26:05.305" v="11985" actId="167"/>
          <ac:picMkLst>
            <pc:docMk/>
            <pc:sldMk cId="117956122" sldId="6818"/>
            <ac:picMk id="3" creationId="{46802047-3DD2-4465-A4CA-2E218D0C0F16}"/>
          </ac:picMkLst>
        </pc:picChg>
        <pc:picChg chg="del">
          <ac:chgData name="Al Brooks" userId="34fc579134f071c1" providerId="LiveId" clId="{91A5AF2F-1C5A-4739-8625-4A90FDE54B4A}" dt="2021-04-30T12:24:15.231" v="2581" actId="478"/>
          <ac:picMkLst>
            <pc:docMk/>
            <pc:sldMk cId="117956122" sldId="6818"/>
            <ac:picMk id="3" creationId="{7E022495-708E-4170-A5AC-1CF92EC88966}"/>
          </ac:picMkLst>
        </pc:picChg>
        <pc:picChg chg="add del mod">
          <ac:chgData name="Al Brooks" userId="34fc579134f071c1" providerId="LiveId" clId="{91A5AF2F-1C5A-4739-8625-4A90FDE54B4A}" dt="2021-05-03T12:37:16.293" v="5917" actId="478"/>
          <ac:picMkLst>
            <pc:docMk/>
            <pc:sldMk cId="117956122" sldId="6818"/>
            <ac:picMk id="4" creationId="{2BFC6B48-ECF1-4FE2-823C-7928F8589301}"/>
          </ac:picMkLst>
        </pc:picChg>
        <pc:picChg chg="add del mod ord">
          <ac:chgData name="Al Brooks" userId="34fc579134f071c1" providerId="LiveId" clId="{91A5AF2F-1C5A-4739-8625-4A90FDE54B4A}" dt="2021-05-06T12:21:58.624" v="11732" actId="478"/>
          <ac:picMkLst>
            <pc:docMk/>
            <pc:sldMk cId="117956122" sldId="6818"/>
            <ac:picMk id="4" creationId="{6E3288C9-4B28-450F-934B-7D0137905FBF}"/>
          </ac:picMkLst>
        </pc:picChg>
      </pc:sldChg>
      <pc:sldChg chg="addSp delSp modSp del mod ord">
        <pc:chgData name="Al Brooks" userId="34fc579134f071c1" providerId="LiveId" clId="{91A5AF2F-1C5A-4739-8625-4A90FDE54B4A}" dt="2021-04-29T21:25:13.949" v="2027" actId="2696"/>
        <pc:sldMkLst>
          <pc:docMk/>
          <pc:sldMk cId="2603031536" sldId="7108"/>
        </pc:sldMkLst>
        <pc:spChg chg="mod">
          <ac:chgData name="Al Brooks" userId="34fc579134f071c1" providerId="LiveId" clId="{91A5AF2F-1C5A-4739-8625-4A90FDE54B4A}" dt="2021-04-29T18:30:00.916" v="741" actId="20577"/>
          <ac:spMkLst>
            <pc:docMk/>
            <pc:sldMk cId="2603031536" sldId="7108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29T21:21:16.804" v="1976" actId="167"/>
          <ac:spMkLst>
            <pc:docMk/>
            <pc:sldMk cId="2603031536" sldId="7108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156" creationId="{2F29DF87-9EB9-4B8E-AC3E-688ECE59C9DE}"/>
          </ac:spMkLst>
        </pc:spChg>
        <pc:spChg chg="add del mod">
          <ac:chgData name="Al Brooks" userId="34fc579134f071c1" providerId="LiveId" clId="{91A5AF2F-1C5A-4739-8625-4A90FDE54B4A}" dt="2021-04-29T21:20:27.200" v="1967" actId="478"/>
          <ac:spMkLst>
            <pc:docMk/>
            <pc:sldMk cId="2603031536" sldId="7108"/>
            <ac:spMk id="158" creationId="{4F059469-684A-4154-9214-B5C9C4773098}"/>
          </ac:spMkLst>
        </pc:spChg>
        <pc:spChg chg="add del mod">
          <ac:chgData name="Al Brooks" userId="34fc579134f071c1" providerId="LiveId" clId="{91A5AF2F-1C5A-4739-8625-4A90FDE54B4A}" dt="2021-04-29T21:20:29.411" v="1968" actId="478"/>
          <ac:spMkLst>
            <pc:docMk/>
            <pc:sldMk cId="2603031536" sldId="7108"/>
            <ac:spMk id="159" creationId="{7CF17181-DA2D-40E7-90F3-F03A518284F9}"/>
          </ac:spMkLst>
        </pc:spChg>
        <pc:spChg chg="add mod">
          <ac:chgData name="Al Brooks" userId="34fc579134f071c1" providerId="LiveId" clId="{91A5AF2F-1C5A-4739-8625-4A90FDE54B4A}" dt="2021-04-29T21:20:50.230" v="1971"/>
          <ac:spMkLst>
            <pc:docMk/>
            <pc:sldMk cId="2603031536" sldId="7108"/>
            <ac:spMk id="165" creationId="{AE135CE4-99C8-449C-ABAC-B0CA4E8D0957}"/>
          </ac:spMkLst>
        </pc:spChg>
        <pc:spChg chg="add mod">
          <ac:chgData name="Al Brooks" userId="34fc579134f071c1" providerId="LiveId" clId="{91A5AF2F-1C5A-4739-8625-4A90FDE54B4A}" dt="2021-04-29T21:20:50.230" v="1971"/>
          <ac:spMkLst>
            <pc:docMk/>
            <pc:sldMk cId="2603031536" sldId="7108"/>
            <ac:spMk id="166" creationId="{870339D7-EE50-4884-83E8-E048C073F8F0}"/>
          </ac:spMkLst>
        </pc:spChg>
        <pc:spChg chg="add del mod">
          <ac:chgData name="Al Brooks" userId="34fc579134f071c1" providerId="LiveId" clId="{91A5AF2F-1C5A-4739-8625-4A90FDE54B4A}" dt="2021-04-29T21:22:12.538" v="1984" actId="478"/>
          <ac:spMkLst>
            <pc:docMk/>
            <pc:sldMk cId="2603031536" sldId="7108"/>
            <ac:spMk id="167" creationId="{02C7C4BF-B326-40F4-ACE4-71949D5A066A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77" creationId="{8E8B7E0F-8907-4BB0-8C4C-584AF532AC38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78" creationId="{DA9EC8BC-1FE0-4D7D-A15D-D662588CC84B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79" creationId="{029C41D5-D70B-401A-B93A-0E760564A0DE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0" creationId="{F244D2CD-41E9-432F-B588-F71449F53C2D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1" creationId="{BA528BED-CB52-45DC-9FF5-CC7F87E14387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2" creationId="{C48CED6D-4033-44DE-84F2-01EEE00F8BAC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3" creationId="{4050044B-87AF-4FB3-A899-10F4F86CE5FC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4" creationId="{AC7EB7A3-D5D9-4DD6-A8EC-FE3E9049910E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5" creationId="{27A3088B-00CD-4AFD-B93B-1DA3A4108FB7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6" creationId="{E3367B7F-529D-4C91-80DC-E120B8B438CD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7" creationId="{1C1A698B-D842-44BD-8842-04972BE95773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8" creationId="{84E4A68D-28A4-45CC-9A9C-B926D5C26968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89" creationId="{7D44FDAC-31F4-485E-B40E-8F62693A9861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0" creationId="{2D1146D8-74B5-4698-BFF1-840EF8F020D4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1" creationId="{6D4FE4A4-F96F-4F6A-BDAE-009DB44E2C59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2" creationId="{0CA750A1-BF8C-43DB-80BC-D33BEB558AD6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3" creationId="{109DD82A-4DC2-4470-8CAA-DA7A246BB81D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4" creationId="{AA99A8A9-54EA-4AB0-843C-CC53F92B40B3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5" creationId="{460FB89C-20AF-4660-AA06-95ACA77D4D6B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6" creationId="{59FA9F4A-F60B-4827-844D-20C00E1B3A88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7" creationId="{289FA6F4-CEC8-435F-8199-1A18D92A8406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8" creationId="{A6B12E5C-C16A-4B2A-8FA6-D68E97EB8E38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199" creationId="{2254AD3A-70D4-443E-8DAF-21CE14225729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0" creationId="{29D1D40B-2C8E-4629-9314-487081F7339C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1" creationId="{0E223A6F-ABC4-40AA-94D0-0C80596EB848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2" creationId="{89298717-35C5-4934-A09E-9606673AA865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3" creationId="{D905A947-CD25-4E53-930E-7D9A4592C963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4" creationId="{4CB82A18-FD95-4B1C-A6F9-D40A9FD12C43}"/>
          </ac:spMkLst>
        </pc:spChg>
        <pc:spChg chg="add mod">
          <ac:chgData name="Al Brooks" userId="34fc579134f071c1" providerId="LiveId" clId="{91A5AF2F-1C5A-4739-8625-4A90FDE54B4A}" dt="2021-04-29T21:22:03.854" v="1983"/>
          <ac:spMkLst>
            <pc:docMk/>
            <pc:sldMk cId="2603031536" sldId="7108"/>
            <ac:spMk id="205" creationId="{4667F00B-306C-4A50-8241-255087063E01}"/>
          </ac:spMkLst>
        </pc:spChg>
        <pc:spChg chg="add del mod">
          <ac:chgData name="Al Brooks" userId="34fc579134f071c1" providerId="LiveId" clId="{91A5AF2F-1C5A-4739-8625-4A90FDE54B4A}" dt="2021-04-29T21:22:14.626" v="1986" actId="478"/>
          <ac:spMkLst>
            <pc:docMk/>
            <pc:sldMk cId="2603031536" sldId="7108"/>
            <ac:spMk id="206" creationId="{A9D36C81-7CEA-4777-9C86-D6777B388D72}"/>
          </ac:spMkLst>
        </pc:spChg>
        <pc:spChg chg="add del mod">
          <ac:chgData name="Al Brooks" userId="34fc579134f071c1" providerId="LiveId" clId="{91A5AF2F-1C5A-4739-8625-4A90FDE54B4A}" dt="2021-04-29T21:22:22.618" v="1989" actId="478"/>
          <ac:spMkLst>
            <pc:docMk/>
            <pc:sldMk cId="2603031536" sldId="7108"/>
            <ac:spMk id="209" creationId="{FC7B209A-DEB0-4DF9-80FA-50284658CA43}"/>
          </ac:spMkLst>
        </pc:spChg>
        <pc:spChg chg="add mod">
          <ac:chgData name="Al Brooks" userId="34fc579134f071c1" providerId="LiveId" clId="{91A5AF2F-1C5A-4739-8625-4A90FDE54B4A}" dt="2021-04-29T21:23:54.730" v="2016" actId="1076"/>
          <ac:spMkLst>
            <pc:docMk/>
            <pc:sldMk cId="2603031536" sldId="7108"/>
            <ac:spMk id="210" creationId="{478FC5D6-4016-4439-A160-57FF5F183446}"/>
          </ac:spMkLst>
        </pc:spChg>
        <pc:spChg chg="add mod">
          <ac:chgData name="Al Brooks" userId="34fc579134f071c1" providerId="LiveId" clId="{91A5AF2F-1C5A-4739-8625-4A90FDE54B4A}" dt="2021-04-29T21:24:45.437" v="2021"/>
          <ac:spMkLst>
            <pc:docMk/>
            <pc:sldMk cId="2603031536" sldId="7108"/>
            <ac:spMk id="212" creationId="{B82DC313-38FC-43EE-8BFD-92FA9FCBB23E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29T21:24:57.851" v="2024" actId="478"/>
          <ac:spMkLst>
            <pc:docMk/>
            <pc:sldMk cId="2603031536" sldId="7108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29T21:20:01.342" v="1962" actId="167"/>
          <ac:picMkLst>
            <pc:docMk/>
            <pc:sldMk cId="2603031536" sldId="7108"/>
            <ac:picMk id="161" creationId="{BD6DD708-DD4A-43EF-B5E5-5F86150D504B}"/>
          </ac:picMkLst>
        </pc:pic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51" creationId="{4EE8E456-BE82-411E-99E5-C00A5D7ECD23}"/>
          </ac:cxnSpMkLst>
        </pc:cxnChg>
        <pc:cxnChg chg="del mod">
          <ac:chgData name="Al Brooks" userId="34fc579134f071c1" providerId="LiveId" clId="{91A5AF2F-1C5A-4739-8625-4A90FDE54B4A}" dt="2021-04-29T21:20:29.411" v="1968" actId="478"/>
          <ac:cxnSpMkLst>
            <pc:docMk/>
            <pc:sldMk cId="2603031536" sldId="7108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57" creationId="{85668601-C71B-437D-A6C8-64C4F3C134F5}"/>
          </ac:cxnSpMkLst>
        </pc:cxnChg>
        <pc:cxnChg chg="add del mod">
          <ac:chgData name="Al Brooks" userId="34fc579134f071c1" providerId="LiveId" clId="{91A5AF2F-1C5A-4739-8625-4A90FDE54B4A}" dt="2021-04-29T21:20:25.607" v="1966" actId="478"/>
          <ac:cxnSpMkLst>
            <pc:docMk/>
            <pc:sldMk cId="2603031536" sldId="7108"/>
            <ac:cxnSpMk id="160" creationId="{40B82605-7049-41B2-8CC8-D6AFD7E4E572}"/>
          </ac:cxnSpMkLst>
        </pc:cxnChg>
        <pc:cxnChg chg="add mod">
          <ac:chgData name="Al Brooks" userId="34fc579134f071c1" providerId="LiveId" clId="{91A5AF2F-1C5A-4739-8625-4A90FDE54B4A}" dt="2021-04-29T21:20:50.230" v="1971"/>
          <ac:cxnSpMkLst>
            <pc:docMk/>
            <pc:sldMk cId="2603031536" sldId="7108"/>
            <ac:cxnSpMk id="162" creationId="{6BE4D899-A045-47B0-B85E-73A223E3E6D8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29T21:20:50.230" v="1971"/>
          <ac:cxnSpMkLst>
            <pc:docMk/>
            <pc:sldMk cId="2603031536" sldId="7108"/>
            <ac:cxnSpMk id="164" creationId="{3F879D4A-A3CD-4187-81A5-F059D4709135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68" creationId="{1ADF4A1E-EB50-4CD4-ACD7-EA1D6F603D72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69" creationId="{65BB6120-0C24-448A-A665-5DB6BAF52A3E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0" creationId="{2B7DD810-CEF2-48A0-84C5-668019BEC5FA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1" creationId="{F56164C3-5B87-42D0-9527-97FC7BC97453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2" creationId="{D0B919EA-81F6-4A00-9FAC-E4B9FA847BC9}"/>
          </ac:cxnSpMkLst>
        </pc:cxnChg>
        <pc:cxnChg chg="add del mod">
          <ac:chgData name="Al Brooks" userId="34fc579134f071c1" providerId="LiveId" clId="{91A5AF2F-1C5A-4739-8625-4A90FDE54B4A}" dt="2021-04-29T21:22:15.766" v="1987" actId="478"/>
          <ac:cxnSpMkLst>
            <pc:docMk/>
            <pc:sldMk cId="2603031536" sldId="7108"/>
            <ac:cxnSpMk id="173" creationId="{C4229F43-6237-46B3-AF55-38B2798952E9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4" creationId="{F3281854-9DA3-43D8-806F-F0412D8FEC45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5" creationId="{ADD034FC-436B-45FC-86FE-483D232E6A03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176" creationId="{6C65730C-27A6-499B-9CF8-F98A8ADE224A}"/>
          </ac:cxnSpMkLst>
        </pc:cxnChg>
        <pc:cxnChg chg="add mod">
          <ac:chgData name="Al Brooks" userId="34fc579134f071c1" providerId="LiveId" clId="{91A5AF2F-1C5A-4739-8625-4A90FDE54B4A}" dt="2021-04-29T21:22:03.854" v="1983"/>
          <ac:cxnSpMkLst>
            <pc:docMk/>
            <pc:sldMk cId="2603031536" sldId="7108"/>
            <ac:cxnSpMk id="207" creationId="{145790B9-BA22-4AFF-B43E-511C46C2B2B9}"/>
          </ac:cxnSpMkLst>
        </pc:cxnChg>
        <pc:cxnChg chg="add del mod">
          <ac:chgData name="Al Brooks" userId="34fc579134f071c1" providerId="LiveId" clId="{91A5AF2F-1C5A-4739-8625-4A90FDE54B4A}" dt="2021-04-29T21:22:17.377" v="1988" actId="478"/>
          <ac:cxnSpMkLst>
            <pc:docMk/>
            <pc:sldMk cId="2603031536" sldId="7108"/>
            <ac:cxnSpMk id="208" creationId="{B610D69B-D523-44B9-9945-E9F6B1ED141A}"/>
          </ac:cxnSpMkLst>
        </pc:cxnChg>
        <pc:cxnChg chg="add mod">
          <ac:chgData name="Al Brooks" userId="34fc579134f071c1" providerId="LiveId" clId="{91A5AF2F-1C5A-4739-8625-4A90FDE54B4A}" dt="2021-04-29T21:23:51.388" v="2015" actId="571"/>
          <ac:cxnSpMkLst>
            <pc:docMk/>
            <pc:sldMk cId="2603031536" sldId="7108"/>
            <ac:cxnSpMk id="211" creationId="{65FC9845-7EEF-4190-ABAE-530EB913892F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29T21:24:57.851" v="2024" actId="478"/>
          <ac:cxnSpMkLst>
            <pc:docMk/>
            <pc:sldMk cId="2603031536" sldId="7108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91A5AF2F-1C5A-4739-8625-4A90FDE54B4A}" dt="2021-04-30T21:08:10.880" v="4333" actId="2696"/>
        <pc:sldMkLst>
          <pc:docMk/>
          <pc:sldMk cId="851152363" sldId="7109"/>
        </pc:sldMkLst>
        <pc:spChg chg="mod">
          <ac:chgData name="Al Brooks" userId="34fc579134f071c1" providerId="LiveId" clId="{91A5AF2F-1C5A-4739-8625-4A90FDE54B4A}" dt="2021-04-30T21:08:07.377" v="4332" actId="20577"/>
          <ac:spMkLst>
            <pc:docMk/>
            <pc:sldMk cId="851152363" sldId="7109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30T20:48:00.382" v="3889" actId="167"/>
          <ac:spMkLst>
            <pc:docMk/>
            <pc:sldMk cId="851152363" sldId="7109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4-30T20:52:06.146" v="3970" actId="1076"/>
          <ac:spMkLst>
            <pc:docMk/>
            <pc:sldMk cId="851152363" sldId="7109"/>
            <ac:spMk id="158" creationId="{FD99D492-3F9A-4FA9-8E57-15923D7F47D4}"/>
          </ac:spMkLst>
        </pc:spChg>
        <pc:spChg chg="add del">
          <ac:chgData name="Al Brooks" userId="34fc579134f071c1" providerId="LiveId" clId="{91A5AF2F-1C5A-4739-8625-4A90FDE54B4A}" dt="2021-04-30T20:47:30.824" v="3880" actId="478"/>
          <ac:spMkLst>
            <pc:docMk/>
            <pc:sldMk cId="851152363" sldId="7109"/>
            <ac:spMk id="159" creationId="{E22AED1E-41DE-40D9-A5AC-8A89B78A9433}"/>
          </ac:spMkLst>
        </pc:spChg>
        <pc:spChg chg="add mod">
          <ac:chgData name="Al Brooks" userId="34fc579134f071c1" providerId="LiveId" clId="{91A5AF2F-1C5A-4739-8625-4A90FDE54B4A}" dt="2021-04-30T20:51:14.882" v="3899"/>
          <ac:spMkLst>
            <pc:docMk/>
            <pc:sldMk cId="851152363" sldId="7109"/>
            <ac:spMk id="165" creationId="{CFBBCE5C-D684-4D28-B512-E72B9C0439F6}"/>
          </ac:spMkLst>
        </pc:spChg>
        <pc:spChg chg="add mod">
          <ac:chgData name="Al Brooks" userId="34fc579134f071c1" providerId="LiveId" clId="{91A5AF2F-1C5A-4739-8625-4A90FDE54B4A}" dt="2021-04-30T20:51:14.882" v="3899"/>
          <ac:spMkLst>
            <pc:docMk/>
            <pc:sldMk cId="851152363" sldId="7109"/>
            <ac:spMk id="166" creationId="{FB8B1B34-2C64-4D8F-A0B8-021B044402E5}"/>
          </ac:spMkLst>
        </pc:spChg>
        <pc:spChg chg="add mod">
          <ac:chgData name="Al Brooks" userId="34fc579134f071c1" providerId="LiveId" clId="{91A5AF2F-1C5A-4739-8625-4A90FDE54B4A}" dt="2021-04-30T20:51:14.882" v="3899"/>
          <ac:spMkLst>
            <pc:docMk/>
            <pc:sldMk cId="851152363" sldId="7109"/>
            <ac:spMk id="167" creationId="{2537700D-F7B5-4F2F-8203-25A4FE632675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30T21:07:57.930" v="4308" actId="478"/>
          <ac:spMkLst>
            <pc:docMk/>
            <pc:sldMk cId="851152363" sldId="7109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30T20:47:43.835" v="3883" actId="167"/>
          <ac:picMkLst>
            <pc:docMk/>
            <pc:sldMk cId="851152363" sldId="7109"/>
            <ac:picMk id="160" creationId="{53EFBFED-1626-4796-96BA-EB8072192F4D}"/>
          </ac:picMkLst>
        </pc:pic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30T20:51:14.882" v="3899"/>
          <ac:cxnSpMkLst>
            <pc:docMk/>
            <pc:sldMk cId="851152363" sldId="7109"/>
            <ac:cxnSpMk id="161" creationId="{45BD8D64-7C0F-431A-BA50-2F72183B0A9C}"/>
          </ac:cxnSpMkLst>
        </pc:cxnChg>
        <pc:cxnChg chg="add mod">
          <ac:chgData name="Al Brooks" userId="34fc579134f071c1" providerId="LiveId" clId="{91A5AF2F-1C5A-4739-8625-4A90FDE54B4A}" dt="2021-04-30T20:51:14.882" v="3899"/>
          <ac:cxnSpMkLst>
            <pc:docMk/>
            <pc:sldMk cId="851152363" sldId="7109"/>
            <ac:cxnSpMk id="162" creationId="{E1929554-2D8E-4DE9-85F7-C8A15CBC1D31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30T20:51:14.882" v="3899"/>
          <ac:cxnSpMkLst>
            <pc:docMk/>
            <pc:sldMk cId="851152363" sldId="7109"/>
            <ac:cxnSpMk id="164" creationId="{6E228995-F29C-4714-B0CB-2603757E1244}"/>
          </ac:cxnSpMkLst>
        </pc:cxnChg>
        <pc:cxnChg chg="add mod">
          <ac:chgData name="Al Brooks" userId="34fc579134f071c1" providerId="LiveId" clId="{91A5AF2F-1C5A-4739-8625-4A90FDE54B4A}" dt="2021-04-30T20:52:09.226" v="3972" actId="14100"/>
          <ac:cxnSpMkLst>
            <pc:docMk/>
            <pc:sldMk cId="851152363" sldId="7109"/>
            <ac:cxnSpMk id="168" creationId="{84FB4908-451E-42A3-B295-92BECA5F4FCA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30T21:07:57.930" v="4308" actId="478"/>
          <ac:cxnSpMkLst>
            <pc:docMk/>
            <pc:sldMk cId="851152363" sldId="7109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91A5AF2F-1C5A-4739-8625-4A90FDE54B4A}" dt="2021-05-03T21:51:24.851" v="6923" actId="2696"/>
        <pc:sldMkLst>
          <pc:docMk/>
          <pc:sldMk cId="1055041809" sldId="7110"/>
        </pc:sldMkLst>
        <pc:spChg chg="mod">
          <ac:chgData name="Al Brooks" userId="34fc579134f071c1" providerId="LiveId" clId="{91A5AF2F-1C5A-4739-8625-4A90FDE54B4A}" dt="2021-05-03T20:52:05.218" v="6558" actId="20577"/>
          <ac:spMkLst>
            <pc:docMk/>
            <pc:sldMk cId="1055041809" sldId="7110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3T20:52:14.862" v="6560" actId="167"/>
          <ac:spMkLst>
            <pc:docMk/>
            <pc:sldMk cId="1055041809" sldId="7110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156" creationId="{2F29DF87-9EB9-4B8E-AC3E-688ECE59C9DE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0" creationId="{A7B58F69-2AAB-4A3A-A4AC-A36503EDDA19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1" creationId="{FC6342CB-4EFC-4A07-8F1D-197AE5542496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4" creationId="{12553A6F-A430-4D77-9380-02DAE4D30882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5" creationId="{9BCFFB13-12E3-4B10-9414-CB12F91883A6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7" creationId="{6B319A4B-9C87-4B6B-99B3-B347D2803870}"/>
          </ac:spMkLst>
        </pc:spChg>
        <pc:spChg chg="add del mod">
          <ac:chgData name="Al Brooks" userId="34fc579134f071c1" providerId="LiveId" clId="{91A5AF2F-1C5A-4739-8625-4A90FDE54B4A}" dt="2021-05-03T21:46:59.136" v="6813" actId="21"/>
          <ac:spMkLst>
            <pc:docMk/>
            <pc:sldMk cId="1055041809" sldId="7110"/>
            <ac:spMk id="168" creationId="{500EE994-169B-4FE6-BC9F-77BE4D893083}"/>
          </ac:spMkLst>
        </pc:spChg>
        <pc:spChg chg="add mod">
          <ac:chgData name="Al Brooks" userId="34fc579134f071c1" providerId="LiveId" clId="{91A5AF2F-1C5A-4739-8625-4A90FDE54B4A}" dt="2021-05-03T21:49:08.156" v="6836"/>
          <ac:spMkLst>
            <pc:docMk/>
            <pc:sldMk cId="1055041809" sldId="7110"/>
            <ac:spMk id="172" creationId="{08B54D60-4AAC-49C6-AF33-422AC249D2D0}"/>
          </ac:spMkLst>
        </pc:spChg>
        <pc:spChg chg="add mod">
          <ac:chgData name="Al Brooks" userId="34fc579134f071c1" providerId="LiveId" clId="{91A5AF2F-1C5A-4739-8625-4A90FDE54B4A}" dt="2021-05-03T21:49:08.156" v="6836"/>
          <ac:spMkLst>
            <pc:docMk/>
            <pc:sldMk cId="1055041809" sldId="7110"/>
            <ac:spMk id="173" creationId="{3E0E00E7-A615-4F8F-996E-3B98FD7AC219}"/>
          </ac:spMkLst>
        </pc:spChg>
        <pc:spChg chg="add mod">
          <ac:chgData name="Al Brooks" userId="34fc579134f071c1" providerId="LiveId" clId="{91A5AF2F-1C5A-4739-8625-4A90FDE54B4A}" dt="2021-05-03T21:49:08.156" v="6836"/>
          <ac:spMkLst>
            <pc:docMk/>
            <pc:sldMk cId="1055041809" sldId="7110"/>
            <ac:spMk id="174" creationId="{8D7D4D55-CC53-41C1-82CF-1FF936B1AF56}"/>
          </ac:spMkLst>
        </pc:spChg>
        <pc:spChg chg="add mod">
          <ac:chgData name="Al Brooks" userId="34fc579134f071c1" providerId="LiveId" clId="{91A5AF2F-1C5A-4739-8625-4A90FDE54B4A}" dt="2021-05-03T21:49:08.156" v="6836"/>
          <ac:spMkLst>
            <pc:docMk/>
            <pc:sldMk cId="1055041809" sldId="7110"/>
            <ac:spMk id="175" creationId="{9063EB3C-A3D3-47F5-97E6-0933F99CFDF6}"/>
          </ac:spMkLst>
        </pc:spChg>
        <pc:spChg chg="add mod">
          <ac:chgData name="Al Brooks" userId="34fc579134f071c1" providerId="LiveId" clId="{91A5AF2F-1C5A-4739-8625-4A90FDE54B4A}" dt="2021-05-03T21:49:58.177" v="6864" actId="108"/>
          <ac:spMkLst>
            <pc:docMk/>
            <pc:sldMk cId="1055041809" sldId="7110"/>
            <ac:spMk id="178" creationId="{45B4EDAB-D420-44D2-BD37-0F524E572A02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3T21:49:34.731" v="6839" actId="478"/>
          <ac:spMkLst>
            <pc:docMk/>
            <pc:sldMk cId="1055041809" sldId="7110"/>
            <ac:spMk id="215" creationId="{EC39CA8B-DBE1-47F3-BF1F-B67C6859BE85}"/>
          </ac:spMkLst>
        </pc:spChg>
        <pc:picChg chg="add mod">
          <ac:chgData name="Al Brooks" userId="34fc579134f071c1" providerId="LiveId" clId="{91A5AF2F-1C5A-4739-8625-4A90FDE54B4A}" dt="2021-05-03T20:51:46.994" v="6526"/>
          <ac:picMkLst>
            <pc:docMk/>
            <pc:sldMk cId="1055041809" sldId="7110"/>
            <ac:picMk id="158" creationId="{DEA93050-9130-4E69-A897-DB6979DFB79A}"/>
          </ac:picMkLst>
        </pc:pic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57" creationId="{85668601-C71B-437D-A6C8-64C4F3C134F5}"/>
          </ac:cxnSpMkLst>
        </pc:cxnChg>
        <pc:cxnChg chg="add del mod">
          <ac:chgData name="Al Brooks" userId="34fc579134f071c1" providerId="LiveId" clId="{91A5AF2F-1C5A-4739-8625-4A90FDE54B4A}" dt="2021-05-03T21:46:59.136" v="6813" actId="21"/>
          <ac:cxnSpMkLst>
            <pc:docMk/>
            <pc:sldMk cId="1055041809" sldId="7110"/>
            <ac:cxnSpMk id="159" creationId="{4D6304FE-1EC1-4297-A328-69A4E76FBAC8}"/>
          </ac:cxnSpMkLst>
        </pc:cxnChg>
        <pc:cxnChg chg="add del mod">
          <ac:chgData name="Al Brooks" userId="34fc579134f071c1" providerId="LiveId" clId="{91A5AF2F-1C5A-4739-8625-4A90FDE54B4A}" dt="2021-05-03T21:46:59.136" v="6813" actId="21"/>
          <ac:cxnSpMkLst>
            <pc:docMk/>
            <pc:sldMk cId="1055041809" sldId="7110"/>
            <ac:cxnSpMk id="162" creationId="{AB3868E5-94DD-4C59-90F2-83947661BC80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163" creationId="{208F37F3-ED42-4774-9E76-A32977372E66}"/>
          </ac:cxnSpMkLst>
        </pc:cxnChg>
        <pc:cxnChg chg="add del mod">
          <ac:chgData name="Al Brooks" userId="34fc579134f071c1" providerId="LiveId" clId="{91A5AF2F-1C5A-4739-8625-4A90FDE54B4A}" dt="2021-05-03T21:46:59.136" v="6813" actId="21"/>
          <ac:cxnSpMkLst>
            <pc:docMk/>
            <pc:sldMk cId="1055041809" sldId="7110"/>
            <ac:cxnSpMk id="166" creationId="{3453C673-7563-40BD-9CCF-8BA9F737930B}"/>
          </ac:cxnSpMkLst>
        </pc:cxnChg>
        <pc:cxnChg chg="add del mod">
          <ac:chgData name="Al Brooks" userId="34fc579134f071c1" providerId="LiveId" clId="{91A5AF2F-1C5A-4739-8625-4A90FDE54B4A}" dt="2021-05-03T21:46:59.136" v="6813" actId="21"/>
          <ac:cxnSpMkLst>
            <pc:docMk/>
            <pc:sldMk cId="1055041809" sldId="7110"/>
            <ac:cxnSpMk id="169" creationId="{4277BE4B-BAFD-48D4-81ED-CC445F4A80B7}"/>
          </ac:cxnSpMkLst>
        </pc:cxnChg>
        <pc:cxnChg chg="add mod">
          <ac:chgData name="Al Brooks" userId="34fc579134f071c1" providerId="LiveId" clId="{91A5AF2F-1C5A-4739-8625-4A90FDE54B4A}" dt="2021-05-03T21:49:08.156" v="6836"/>
          <ac:cxnSpMkLst>
            <pc:docMk/>
            <pc:sldMk cId="1055041809" sldId="7110"/>
            <ac:cxnSpMk id="170" creationId="{D63A7BC5-25FC-417D-9B57-ECB576C9F2D9}"/>
          </ac:cxnSpMkLst>
        </pc:cxnChg>
        <pc:cxnChg chg="add mod">
          <ac:chgData name="Al Brooks" userId="34fc579134f071c1" providerId="LiveId" clId="{91A5AF2F-1C5A-4739-8625-4A90FDE54B4A}" dt="2021-05-03T21:49:08.156" v="6836"/>
          <ac:cxnSpMkLst>
            <pc:docMk/>
            <pc:sldMk cId="1055041809" sldId="7110"/>
            <ac:cxnSpMk id="171" creationId="{E95FE1E9-AA4C-4F5E-BD97-BE74BB9E85CC}"/>
          </ac:cxnSpMkLst>
        </pc:cxnChg>
        <pc:cxnChg chg="add mod">
          <ac:chgData name="Al Brooks" userId="34fc579134f071c1" providerId="LiveId" clId="{91A5AF2F-1C5A-4739-8625-4A90FDE54B4A}" dt="2021-05-03T21:49:08.156" v="6836"/>
          <ac:cxnSpMkLst>
            <pc:docMk/>
            <pc:sldMk cId="1055041809" sldId="7110"/>
            <ac:cxnSpMk id="176" creationId="{F0932C7D-C68E-47BF-A581-7A271EA5A700}"/>
          </ac:cxnSpMkLst>
        </pc:cxnChg>
        <pc:cxnChg chg="add mod">
          <ac:chgData name="Al Brooks" userId="34fc579134f071c1" providerId="LiveId" clId="{91A5AF2F-1C5A-4739-8625-4A90FDE54B4A}" dt="2021-05-03T21:49:08.156" v="6836"/>
          <ac:cxnSpMkLst>
            <pc:docMk/>
            <pc:sldMk cId="1055041809" sldId="7110"/>
            <ac:cxnSpMk id="177" creationId="{6E1FB0BF-DA54-41A7-A78E-259BA01964B7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3T21:49:34.731" v="6839" actId="478"/>
          <ac:cxnSpMkLst>
            <pc:docMk/>
            <pc:sldMk cId="1055041809" sldId="7110"/>
            <ac:cxnSpMk id="225" creationId="{3B2E5016-D6DA-482F-BCE2-B5A64CE1D387}"/>
          </ac:cxnSpMkLst>
        </pc:cxnChg>
      </pc:sldChg>
      <pc:sldChg chg="addSp modSp del mod ord">
        <pc:chgData name="Al Brooks" userId="34fc579134f071c1" providerId="LiveId" clId="{91A5AF2F-1C5A-4739-8625-4A90FDE54B4A}" dt="2021-05-05T01:24:08.724" v="9505" actId="47"/>
        <pc:sldMkLst>
          <pc:docMk/>
          <pc:sldMk cId="4209204184" sldId="7111"/>
        </pc:sldMkLst>
        <pc:spChg chg="mod">
          <ac:chgData name="Al Brooks" userId="34fc579134f071c1" providerId="LiveId" clId="{91A5AF2F-1C5A-4739-8625-4A90FDE54B4A}" dt="2021-05-04T16:38:07.782" v="7876" actId="20577"/>
          <ac:spMkLst>
            <pc:docMk/>
            <pc:sldMk cId="4209204184" sldId="7111"/>
            <ac:spMk id="5" creationId="{00000000-0000-0000-0000-000000000000}"/>
          </ac:spMkLst>
        </pc:spChg>
        <pc:spChg chg="add mod">
          <ac:chgData name="Al Brooks" userId="34fc579134f071c1" providerId="LiveId" clId="{91A5AF2F-1C5A-4739-8625-4A90FDE54B4A}" dt="2021-05-04T16:40:12.761" v="8057" actId="113"/>
          <ac:spMkLst>
            <pc:docMk/>
            <pc:sldMk cId="4209204184" sldId="7111"/>
            <ac:spMk id="158" creationId="{D6EEEFE1-ABDE-4B8C-935B-A8D2FCE47873}"/>
          </ac:spMkLst>
        </pc:spChg>
        <pc:spChg chg="add mod">
          <ac:chgData name="Al Brooks" userId="34fc579134f071c1" providerId="LiveId" clId="{91A5AF2F-1C5A-4739-8625-4A90FDE54B4A}" dt="2021-05-04T16:42:25.414" v="8338" actId="207"/>
          <ac:spMkLst>
            <pc:docMk/>
            <pc:sldMk cId="4209204184" sldId="7111"/>
            <ac:spMk id="159" creationId="{72963D22-5DCD-4379-AB91-C8E193A092E0}"/>
          </ac:spMkLst>
        </pc:spChg>
      </pc:sldChg>
      <pc:sldChg chg="addSp delSp modSp del mod ord">
        <pc:chgData name="Al Brooks" userId="34fc579134f071c1" providerId="LiveId" clId="{91A5AF2F-1C5A-4739-8625-4A90FDE54B4A}" dt="2021-05-05T20:47:29.229" v="11223" actId="2696"/>
        <pc:sldMkLst>
          <pc:docMk/>
          <pc:sldMk cId="365582548" sldId="7112"/>
        </pc:sldMkLst>
        <pc:spChg chg="mod">
          <ac:chgData name="Al Brooks" userId="34fc579134f071c1" providerId="LiveId" clId="{91A5AF2F-1C5A-4739-8625-4A90FDE54B4A}" dt="2021-05-05T14:48:49.396" v="9899" actId="20577"/>
          <ac:spMkLst>
            <pc:docMk/>
            <pc:sldMk cId="365582548" sldId="7112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5T20:42:45.410" v="11059" actId="167"/>
          <ac:spMkLst>
            <pc:docMk/>
            <pc:sldMk cId="365582548" sldId="7112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5-05T20:47:21.775" v="11222" actId="6549"/>
          <ac:spMkLst>
            <pc:docMk/>
            <pc:sldMk cId="365582548" sldId="7112"/>
            <ac:spMk id="158" creationId="{33A733A8-542B-4449-8E70-84E1C3A0F964}"/>
          </ac:spMkLst>
        </pc:spChg>
        <pc:spChg chg="add del mod">
          <ac:chgData name="Al Brooks" userId="34fc579134f071c1" providerId="LiveId" clId="{91A5AF2F-1C5A-4739-8625-4A90FDE54B4A}" dt="2021-05-05T20:40:35.289" v="10993" actId="21"/>
          <ac:spMkLst>
            <pc:docMk/>
            <pc:sldMk cId="365582548" sldId="7112"/>
            <ac:spMk id="159" creationId="{C09160D5-EB50-45A7-A399-DDA411DC2778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2" creationId="{AF2F7560-68A8-4A57-ADCD-38C0EC1480A8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4" creationId="{2766AA7C-9D40-4A42-8033-16E335DBC1AC}"/>
          </ac:spMkLst>
        </pc:spChg>
        <pc:spChg chg="add del mod">
          <ac:chgData name="Al Brooks" userId="34fc579134f071c1" providerId="LiveId" clId="{91A5AF2F-1C5A-4739-8625-4A90FDE54B4A}" dt="2021-05-05T20:46:29.398" v="11158" actId="478"/>
          <ac:spMkLst>
            <pc:docMk/>
            <pc:sldMk cId="365582548" sldId="7112"/>
            <ac:spMk id="165" creationId="{E0CB25F8-F5E0-4A8C-8867-69BC1405C0D9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6" creationId="{25F53459-820F-4AA2-AFA9-470D7A6B26B4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7" creationId="{A58D0AED-5065-4143-B2E6-51311C5C1591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8" creationId="{8148403E-D33A-46EA-AF4F-026803484748}"/>
          </ac:spMkLst>
        </pc:spChg>
        <pc:spChg chg="add mod">
          <ac:chgData name="Al Brooks" userId="34fc579134f071c1" providerId="LiveId" clId="{91A5AF2F-1C5A-4739-8625-4A90FDE54B4A}" dt="2021-05-05T20:43:29.570" v="11063"/>
          <ac:spMkLst>
            <pc:docMk/>
            <pc:sldMk cId="365582548" sldId="7112"/>
            <ac:spMk id="169" creationId="{33D3BD51-8487-40E0-9B5B-3975663BE257}"/>
          </ac:spMkLst>
        </pc:spChg>
        <pc:spChg chg="add mod">
          <ac:chgData name="Al Brooks" userId="34fc579134f071c1" providerId="LiveId" clId="{91A5AF2F-1C5A-4739-8625-4A90FDE54B4A}" dt="2021-05-05T20:43:40.165" v="11066" actId="14100"/>
          <ac:spMkLst>
            <pc:docMk/>
            <pc:sldMk cId="365582548" sldId="7112"/>
            <ac:spMk id="170" creationId="{CB7188D1-608C-4AC8-A53A-0F618118A9F4}"/>
          </ac:spMkLst>
        </pc:spChg>
        <pc:spChg chg="add mod">
          <ac:chgData name="Al Brooks" userId="34fc579134f071c1" providerId="LiveId" clId="{91A5AF2F-1C5A-4739-8625-4A90FDE54B4A}" dt="2021-05-05T20:43:45.262" v="11068" actId="20577"/>
          <ac:spMkLst>
            <pc:docMk/>
            <pc:sldMk cId="365582548" sldId="7112"/>
            <ac:spMk id="171" creationId="{3176214E-67BA-499C-910E-D1E94A5F7051}"/>
          </ac:spMkLst>
        </pc:spChg>
        <pc:spChg chg="add mod">
          <ac:chgData name="Al Brooks" userId="34fc579134f071c1" providerId="LiveId" clId="{91A5AF2F-1C5A-4739-8625-4A90FDE54B4A}" dt="2021-05-05T20:44:27.753" v="11109" actId="1076"/>
          <ac:spMkLst>
            <pc:docMk/>
            <pc:sldMk cId="365582548" sldId="7112"/>
            <ac:spMk id="173" creationId="{3F57FB60-7262-4C30-8933-2064CBFCF639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5T20:46:34.532" v="11159" actId="478"/>
          <ac:spMkLst>
            <pc:docMk/>
            <pc:sldMk cId="365582548" sldId="7112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5-05T20:42:39.695" v="11057" actId="167"/>
          <ac:picMkLst>
            <pc:docMk/>
            <pc:sldMk cId="365582548" sldId="7112"/>
            <ac:picMk id="160" creationId="{96A1EFA3-F74D-4E28-931D-AEE46DCF4AE0}"/>
          </ac:picMkLst>
        </pc:pic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5T20:43:29.570" v="11063"/>
          <ac:cxnSpMkLst>
            <pc:docMk/>
            <pc:sldMk cId="365582548" sldId="7112"/>
            <ac:cxnSpMk id="161" creationId="{F1AB07DB-B907-470F-A6C4-BB420908C8DB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5T20:44:11.324" v="11084" actId="14100"/>
          <ac:cxnSpMkLst>
            <pc:docMk/>
            <pc:sldMk cId="365582548" sldId="7112"/>
            <ac:cxnSpMk id="172" creationId="{9BFF0DA6-255F-480C-A221-337B2DC4D868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5T20:46:34.532" v="11159" actId="478"/>
          <ac:cxnSpMkLst>
            <pc:docMk/>
            <pc:sldMk cId="365582548" sldId="7112"/>
            <ac:cxnSpMk id="225" creationId="{3B2E5016-D6DA-482F-BCE2-B5A64CE1D387}"/>
          </ac:cxnSpMkLst>
        </pc:cxnChg>
      </pc:sldChg>
      <pc:sldChg chg="addSp delSp modSp mod">
        <pc:chgData name="Al Brooks" userId="34fc579134f071c1" providerId="LiveId" clId="{91A5AF2F-1C5A-4739-8625-4A90FDE54B4A}" dt="2021-04-30T22:29:57.581" v="5274" actId="207"/>
        <pc:sldMkLst>
          <pc:docMk/>
          <pc:sldMk cId="2027535969" sldId="7131"/>
        </pc:sldMkLst>
        <pc:spChg chg="mod">
          <ac:chgData name="Al Brooks" userId="34fc579134f071c1" providerId="LiveId" clId="{91A5AF2F-1C5A-4739-8625-4A90FDE54B4A}" dt="2021-04-30T22:29:53.106" v="5273" actId="6549"/>
          <ac:spMkLst>
            <pc:docMk/>
            <pc:sldMk cId="2027535969" sldId="7131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30T22:29:57.581" v="5274" actId="207"/>
          <ac:spMkLst>
            <pc:docMk/>
            <pc:sldMk cId="2027535969" sldId="7131"/>
            <ac:spMk id="7" creationId="{06ABEF3B-ABC1-4B76-8DC9-9BED300F1E4A}"/>
          </ac:spMkLst>
        </pc:spChg>
        <pc:picChg chg="del">
          <ac:chgData name="Al Brooks" userId="34fc579134f071c1" providerId="LiveId" clId="{91A5AF2F-1C5A-4739-8625-4A90FDE54B4A}" dt="2021-04-30T22:02:08.094" v="4732" actId="478"/>
          <ac:picMkLst>
            <pc:docMk/>
            <pc:sldMk cId="2027535969" sldId="7131"/>
            <ac:picMk id="3" creationId="{685DB38F-E435-4D9C-8213-62E4C0546CE0}"/>
          </ac:picMkLst>
        </pc:picChg>
        <pc:picChg chg="add del mod">
          <ac:chgData name="Al Brooks" userId="34fc579134f071c1" providerId="LiveId" clId="{91A5AF2F-1C5A-4739-8625-4A90FDE54B4A}" dt="2021-04-30T22:22:07.773" v="5103" actId="478"/>
          <ac:picMkLst>
            <pc:docMk/>
            <pc:sldMk cId="2027535969" sldId="7131"/>
            <ac:picMk id="4" creationId="{AE9D4CAA-5444-41D9-92E9-37DCEC84E0A7}"/>
          </ac:picMkLst>
        </pc:picChg>
        <pc:picChg chg="add del mod">
          <ac:chgData name="Al Brooks" userId="34fc579134f071c1" providerId="LiveId" clId="{91A5AF2F-1C5A-4739-8625-4A90FDE54B4A}" dt="2021-04-30T22:29:12.644" v="5214" actId="478"/>
          <ac:picMkLst>
            <pc:docMk/>
            <pc:sldMk cId="2027535969" sldId="7131"/>
            <ac:picMk id="8" creationId="{D3F33BCA-4C23-4E1D-8102-C5734342E7C0}"/>
          </ac:picMkLst>
        </pc:picChg>
        <pc:picChg chg="add mod">
          <ac:chgData name="Al Brooks" userId="34fc579134f071c1" providerId="LiveId" clId="{91A5AF2F-1C5A-4739-8625-4A90FDE54B4A}" dt="2021-04-30T22:29:28.372" v="5217" actId="1076"/>
          <ac:picMkLst>
            <pc:docMk/>
            <pc:sldMk cId="2027535969" sldId="7131"/>
            <ac:picMk id="10" creationId="{23E7C16F-DE12-4753-BAAB-91EE90DA89CC}"/>
          </ac:picMkLst>
        </pc:picChg>
      </pc:sldChg>
      <pc:sldChg chg="del">
        <pc:chgData name="Al Brooks" userId="34fc579134f071c1" providerId="LiveId" clId="{91A5AF2F-1C5A-4739-8625-4A90FDE54B4A}" dt="2021-04-29T16:19:18.814" v="0" actId="47"/>
        <pc:sldMkLst>
          <pc:docMk/>
          <pc:sldMk cId="116952475" sldId="7160"/>
        </pc:sldMkLst>
      </pc:sldChg>
      <pc:sldChg chg="addSp delSp modSp del mod">
        <pc:chgData name="Al Brooks" userId="34fc579134f071c1" providerId="LiveId" clId="{91A5AF2F-1C5A-4739-8625-4A90FDE54B4A}" dt="2021-04-30T18:20:20.217" v="2931" actId="47"/>
        <pc:sldMkLst>
          <pc:docMk/>
          <pc:sldMk cId="3628436478" sldId="7161"/>
        </pc:sldMkLst>
        <pc:spChg chg="mod">
          <ac:chgData name="Al Brooks" userId="34fc579134f071c1" providerId="LiveId" clId="{91A5AF2F-1C5A-4739-8625-4A90FDE54B4A}" dt="2021-04-29T18:33:01.959" v="802" actId="20577"/>
          <ac:spMkLst>
            <pc:docMk/>
            <pc:sldMk cId="3628436478" sldId="7161"/>
            <ac:spMk id="5" creationId="{00000000-0000-0000-0000-000000000000}"/>
          </ac:spMkLst>
        </pc:spChg>
        <pc:spChg chg="add mod">
          <ac:chgData name="Al Brooks" userId="34fc579134f071c1" providerId="LiveId" clId="{91A5AF2F-1C5A-4739-8625-4A90FDE54B4A}" dt="2021-04-29T20:32:36.930" v="1126" actId="571"/>
          <ac:spMkLst>
            <pc:docMk/>
            <pc:sldMk cId="3628436478" sldId="7161"/>
            <ac:spMk id="175" creationId="{8A32528B-7352-42C1-9BFB-03A08AE9CE5F}"/>
          </ac:spMkLst>
        </pc:spChg>
        <pc:spChg chg="add mod">
          <ac:chgData name="Al Brooks" userId="34fc579134f071c1" providerId="LiveId" clId="{91A5AF2F-1C5A-4739-8625-4A90FDE54B4A}" dt="2021-04-29T20:32:43.175" v="1128" actId="20577"/>
          <ac:spMkLst>
            <pc:docMk/>
            <pc:sldMk cId="3628436478" sldId="7161"/>
            <ac:spMk id="176" creationId="{CCCEA25D-6EB3-49AB-8BAD-1C8C4D211BCC}"/>
          </ac:spMkLst>
        </pc:spChg>
        <pc:spChg chg="add mod">
          <ac:chgData name="Al Brooks" userId="34fc579134f071c1" providerId="LiveId" clId="{91A5AF2F-1C5A-4739-8625-4A90FDE54B4A}" dt="2021-04-29T20:33:38.585" v="1129" actId="571"/>
          <ac:spMkLst>
            <pc:docMk/>
            <pc:sldMk cId="3628436478" sldId="7161"/>
            <ac:spMk id="177" creationId="{D810D87F-2699-4F40-8BFA-0E26A8FCC80A}"/>
          </ac:spMkLst>
        </pc:spChg>
        <pc:spChg chg="add mod">
          <ac:chgData name="Al Brooks" userId="34fc579134f071c1" providerId="LiveId" clId="{91A5AF2F-1C5A-4739-8625-4A90FDE54B4A}" dt="2021-04-29T20:33:41.536" v="1130" actId="571"/>
          <ac:spMkLst>
            <pc:docMk/>
            <pc:sldMk cId="3628436478" sldId="7161"/>
            <ac:spMk id="178" creationId="{850BFB92-301C-4E5F-9E48-57F25D7CEB6E}"/>
          </ac:spMkLst>
        </pc:spChg>
        <pc:spChg chg="add mod">
          <ac:chgData name="Al Brooks" userId="34fc579134f071c1" providerId="LiveId" clId="{91A5AF2F-1C5A-4739-8625-4A90FDE54B4A}" dt="2021-04-29T20:33:43.599" v="1131" actId="571"/>
          <ac:spMkLst>
            <pc:docMk/>
            <pc:sldMk cId="3628436478" sldId="7161"/>
            <ac:spMk id="179" creationId="{C0B2B7F3-D21D-4F4C-85BD-406F2B5DB5DE}"/>
          </ac:spMkLst>
        </pc:spChg>
        <pc:spChg chg="add mod">
          <ac:chgData name="Al Brooks" userId="34fc579134f071c1" providerId="LiveId" clId="{91A5AF2F-1C5A-4739-8625-4A90FDE54B4A}" dt="2021-04-29T20:33:46.865" v="1132" actId="571"/>
          <ac:spMkLst>
            <pc:docMk/>
            <pc:sldMk cId="3628436478" sldId="7161"/>
            <ac:spMk id="180" creationId="{A452B08E-A522-4A8A-A9EF-371E59B4AB6E}"/>
          </ac:spMkLst>
        </pc:spChg>
        <pc:spChg chg="add mod">
          <ac:chgData name="Al Brooks" userId="34fc579134f071c1" providerId="LiveId" clId="{91A5AF2F-1C5A-4739-8625-4A90FDE54B4A}" dt="2021-04-29T20:33:50.859" v="1133" actId="571"/>
          <ac:spMkLst>
            <pc:docMk/>
            <pc:sldMk cId="3628436478" sldId="7161"/>
            <ac:spMk id="181" creationId="{B9C7CD63-B468-47F6-966A-60D27AF6C9D2}"/>
          </ac:spMkLst>
        </pc:spChg>
        <pc:spChg chg="add mod">
          <ac:chgData name="Al Brooks" userId="34fc579134f071c1" providerId="LiveId" clId="{91A5AF2F-1C5A-4739-8625-4A90FDE54B4A}" dt="2021-04-29T20:33:53.977" v="1134" actId="571"/>
          <ac:spMkLst>
            <pc:docMk/>
            <pc:sldMk cId="3628436478" sldId="7161"/>
            <ac:spMk id="182" creationId="{C9093EBC-6853-453E-B31A-425CF7B144CA}"/>
          </ac:spMkLst>
        </pc:spChg>
        <pc:spChg chg="add mod">
          <ac:chgData name="Al Brooks" userId="34fc579134f071c1" providerId="LiveId" clId="{91A5AF2F-1C5A-4739-8625-4A90FDE54B4A}" dt="2021-04-29T20:34:04.562" v="1135" actId="571"/>
          <ac:spMkLst>
            <pc:docMk/>
            <pc:sldMk cId="3628436478" sldId="7161"/>
            <ac:spMk id="183" creationId="{2D76611F-C0D6-4292-82E8-00A803968D60}"/>
          </ac:spMkLst>
        </pc:spChg>
        <pc:spChg chg="add mod">
          <ac:chgData name="Al Brooks" userId="34fc579134f071c1" providerId="LiveId" clId="{91A5AF2F-1C5A-4739-8625-4A90FDE54B4A}" dt="2021-04-29T20:34:07.492" v="1136" actId="571"/>
          <ac:spMkLst>
            <pc:docMk/>
            <pc:sldMk cId="3628436478" sldId="7161"/>
            <ac:spMk id="184" creationId="{AE25E608-20D1-4AF7-90A9-19BAC0DE2CCF}"/>
          </ac:spMkLst>
        </pc:spChg>
        <pc:spChg chg="add mod">
          <ac:chgData name="Al Brooks" userId="34fc579134f071c1" providerId="LiveId" clId="{91A5AF2F-1C5A-4739-8625-4A90FDE54B4A}" dt="2021-04-29T20:34:10.200" v="1137" actId="571"/>
          <ac:spMkLst>
            <pc:docMk/>
            <pc:sldMk cId="3628436478" sldId="7161"/>
            <ac:spMk id="185" creationId="{A80EE08C-D07B-4A13-A013-DA67C797B451}"/>
          </ac:spMkLst>
        </pc:spChg>
        <pc:spChg chg="add mod">
          <ac:chgData name="Al Brooks" userId="34fc579134f071c1" providerId="LiveId" clId="{91A5AF2F-1C5A-4739-8625-4A90FDE54B4A}" dt="2021-04-29T20:34:12.242" v="1138" actId="571"/>
          <ac:spMkLst>
            <pc:docMk/>
            <pc:sldMk cId="3628436478" sldId="7161"/>
            <ac:spMk id="186" creationId="{9A221FC4-FB39-4291-AA76-BA84E8D41E2B}"/>
          </ac:spMkLst>
        </pc:spChg>
        <pc:spChg chg="add mod">
          <ac:chgData name="Al Brooks" userId="34fc579134f071c1" providerId="LiveId" clId="{91A5AF2F-1C5A-4739-8625-4A90FDE54B4A}" dt="2021-04-29T20:34:20.759" v="1139" actId="571"/>
          <ac:spMkLst>
            <pc:docMk/>
            <pc:sldMk cId="3628436478" sldId="7161"/>
            <ac:spMk id="187" creationId="{0B4B4B50-F059-40F9-B1D3-BF7FDD7FEAD3}"/>
          </ac:spMkLst>
        </pc:spChg>
        <pc:spChg chg="add mod">
          <ac:chgData name="Al Brooks" userId="34fc579134f071c1" providerId="LiveId" clId="{91A5AF2F-1C5A-4739-8625-4A90FDE54B4A}" dt="2021-04-29T20:34:26.354" v="1140" actId="571"/>
          <ac:spMkLst>
            <pc:docMk/>
            <pc:sldMk cId="3628436478" sldId="7161"/>
            <ac:spMk id="188" creationId="{3FCF2DD8-5DE8-449A-9792-D20689014491}"/>
          </ac:spMkLst>
        </pc:spChg>
        <pc:spChg chg="add mod">
          <ac:chgData name="Al Brooks" userId="34fc579134f071c1" providerId="LiveId" clId="{91A5AF2F-1C5A-4739-8625-4A90FDE54B4A}" dt="2021-04-29T20:38:37.354" v="1272" actId="1076"/>
          <ac:spMkLst>
            <pc:docMk/>
            <pc:sldMk cId="3628436478" sldId="7161"/>
            <ac:spMk id="189" creationId="{F26FF16D-2751-4541-BDFC-E45206B5B077}"/>
          </ac:spMkLst>
        </pc:spChg>
        <pc:spChg chg="add mod">
          <ac:chgData name="Al Brooks" userId="34fc579134f071c1" providerId="LiveId" clId="{91A5AF2F-1C5A-4739-8625-4A90FDE54B4A}" dt="2021-04-29T20:34:36.249" v="1143" actId="571"/>
          <ac:spMkLst>
            <pc:docMk/>
            <pc:sldMk cId="3628436478" sldId="7161"/>
            <ac:spMk id="190" creationId="{DF374878-4318-4C64-9729-980444ADF22A}"/>
          </ac:spMkLst>
        </pc:spChg>
        <pc:spChg chg="add mod">
          <ac:chgData name="Al Brooks" userId="34fc579134f071c1" providerId="LiveId" clId="{91A5AF2F-1C5A-4739-8625-4A90FDE54B4A}" dt="2021-04-29T20:34:38.302" v="1144" actId="571"/>
          <ac:spMkLst>
            <pc:docMk/>
            <pc:sldMk cId="3628436478" sldId="7161"/>
            <ac:spMk id="191" creationId="{7298E76A-A8A3-499D-AEB9-738FA5A11307}"/>
          </ac:spMkLst>
        </pc:spChg>
        <pc:spChg chg="add mod">
          <ac:chgData name="Al Brooks" userId="34fc579134f071c1" providerId="LiveId" clId="{91A5AF2F-1C5A-4739-8625-4A90FDE54B4A}" dt="2021-04-29T20:34:40.430" v="1145" actId="571"/>
          <ac:spMkLst>
            <pc:docMk/>
            <pc:sldMk cId="3628436478" sldId="7161"/>
            <ac:spMk id="192" creationId="{11CCD67D-C2C1-4004-A96F-020419F40187}"/>
          </ac:spMkLst>
        </pc:spChg>
        <pc:spChg chg="add mod">
          <ac:chgData name="Al Brooks" userId="34fc579134f071c1" providerId="LiveId" clId="{91A5AF2F-1C5A-4739-8625-4A90FDE54B4A}" dt="2021-04-29T20:34:42.264" v="1146" actId="571"/>
          <ac:spMkLst>
            <pc:docMk/>
            <pc:sldMk cId="3628436478" sldId="7161"/>
            <ac:spMk id="193" creationId="{AC4DD2FB-86BA-4D70-8747-72F57CA3FFAF}"/>
          </ac:spMkLst>
        </pc:spChg>
        <pc:spChg chg="add mod">
          <ac:chgData name="Al Brooks" userId="34fc579134f071c1" providerId="LiveId" clId="{91A5AF2F-1C5A-4739-8625-4A90FDE54B4A}" dt="2021-04-29T20:34:46.686" v="1148" actId="1076"/>
          <ac:spMkLst>
            <pc:docMk/>
            <pc:sldMk cId="3628436478" sldId="7161"/>
            <ac:spMk id="194" creationId="{49D0EA52-A7B0-42EF-8E5D-DE30AF0EF558}"/>
          </ac:spMkLst>
        </pc:spChg>
        <pc:spChg chg="add mod">
          <ac:chgData name="Al Brooks" userId="34fc579134f071c1" providerId="LiveId" clId="{91A5AF2F-1C5A-4739-8625-4A90FDE54B4A}" dt="2021-04-29T20:34:52.511" v="1150" actId="1076"/>
          <ac:spMkLst>
            <pc:docMk/>
            <pc:sldMk cId="3628436478" sldId="7161"/>
            <ac:spMk id="195" creationId="{806D6E52-FCCB-4E5B-AC79-DCBBCBE33147}"/>
          </ac:spMkLst>
        </pc:spChg>
        <pc:spChg chg="add mod">
          <ac:chgData name="Al Brooks" userId="34fc579134f071c1" providerId="LiveId" clId="{91A5AF2F-1C5A-4739-8625-4A90FDE54B4A}" dt="2021-04-29T20:34:54.393" v="1151" actId="571"/>
          <ac:spMkLst>
            <pc:docMk/>
            <pc:sldMk cId="3628436478" sldId="7161"/>
            <ac:spMk id="196" creationId="{017C25BE-16D2-4969-BECD-09FAED07FA1D}"/>
          </ac:spMkLst>
        </pc:spChg>
        <pc:spChg chg="add mod">
          <ac:chgData name="Al Brooks" userId="34fc579134f071c1" providerId="LiveId" clId="{91A5AF2F-1C5A-4739-8625-4A90FDE54B4A}" dt="2021-04-29T20:35:02.326" v="1154" actId="1076"/>
          <ac:spMkLst>
            <pc:docMk/>
            <pc:sldMk cId="3628436478" sldId="7161"/>
            <ac:spMk id="197" creationId="{F48DD1D1-D417-4ED2-8AF7-094E27CF631E}"/>
          </ac:spMkLst>
        </pc:spChg>
        <pc:spChg chg="add mod">
          <ac:chgData name="Al Brooks" userId="34fc579134f071c1" providerId="LiveId" clId="{91A5AF2F-1C5A-4739-8625-4A90FDE54B4A}" dt="2021-04-29T20:35:06.337" v="1155" actId="571"/>
          <ac:spMkLst>
            <pc:docMk/>
            <pc:sldMk cId="3628436478" sldId="7161"/>
            <ac:spMk id="198" creationId="{7E300939-96AE-4177-BB74-38A821C4B647}"/>
          </ac:spMkLst>
        </pc:spChg>
        <pc:spChg chg="add mod">
          <ac:chgData name="Al Brooks" userId="34fc579134f071c1" providerId="LiveId" clId="{91A5AF2F-1C5A-4739-8625-4A90FDE54B4A}" dt="2021-04-29T20:35:09.781" v="1156" actId="571"/>
          <ac:spMkLst>
            <pc:docMk/>
            <pc:sldMk cId="3628436478" sldId="7161"/>
            <ac:spMk id="199" creationId="{9727E935-AEDB-4DAC-91A0-1687E1B4CFDE}"/>
          </ac:spMkLst>
        </pc:spChg>
        <pc:spChg chg="add mod">
          <ac:chgData name="Al Brooks" userId="34fc579134f071c1" providerId="LiveId" clId="{91A5AF2F-1C5A-4739-8625-4A90FDE54B4A}" dt="2021-04-29T20:35:14.058" v="1157" actId="571"/>
          <ac:spMkLst>
            <pc:docMk/>
            <pc:sldMk cId="3628436478" sldId="7161"/>
            <ac:spMk id="200" creationId="{79CC3CB5-E816-4E26-ABD8-D9E48BFD28E0}"/>
          </ac:spMkLst>
        </pc:spChg>
        <pc:spChg chg="add mod">
          <ac:chgData name="Al Brooks" userId="34fc579134f071c1" providerId="LiveId" clId="{91A5AF2F-1C5A-4739-8625-4A90FDE54B4A}" dt="2021-04-29T20:35:15.599" v="1158" actId="571"/>
          <ac:spMkLst>
            <pc:docMk/>
            <pc:sldMk cId="3628436478" sldId="7161"/>
            <ac:spMk id="201" creationId="{E222DE0F-C9D9-47B0-BD8F-EC7F8472E56F}"/>
          </ac:spMkLst>
        </pc:spChg>
        <pc:spChg chg="add mod">
          <ac:chgData name="Al Brooks" userId="34fc579134f071c1" providerId="LiveId" clId="{91A5AF2F-1C5A-4739-8625-4A90FDE54B4A}" dt="2021-04-29T20:35:17.496" v="1159" actId="571"/>
          <ac:spMkLst>
            <pc:docMk/>
            <pc:sldMk cId="3628436478" sldId="7161"/>
            <ac:spMk id="202" creationId="{FB562B8B-0CC6-4DD6-AE9A-02F7BF2EE63A}"/>
          </ac:spMkLst>
        </pc:spChg>
        <pc:spChg chg="add mod">
          <ac:chgData name="Al Brooks" userId="34fc579134f071c1" providerId="LiveId" clId="{91A5AF2F-1C5A-4739-8625-4A90FDE54B4A}" dt="2021-04-29T20:35:24.201" v="1161" actId="1076"/>
          <ac:spMkLst>
            <pc:docMk/>
            <pc:sldMk cId="3628436478" sldId="7161"/>
            <ac:spMk id="203" creationId="{D7C7EA3A-4971-4933-91C0-296A1F21F96D}"/>
          </ac:spMkLst>
        </pc:spChg>
        <pc:spChg chg="add mod">
          <ac:chgData name="Al Brooks" userId="34fc579134f071c1" providerId="LiveId" clId="{91A5AF2F-1C5A-4739-8625-4A90FDE54B4A}" dt="2021-04-29T20:35:28.599" v="1163" actId="1076"/>
          <ac:spMkLst>
            <pc:docMk/>
            <pc:sldMk cId="3628436478" sldId="7161"/>
            <ac:spMk id="204" creationId="{9A3C33B7-2FA9-4C28-AC80-02D9E4AC97A5}"/>
          </ac:spMkLst>
        </pc:spChg>
        <pc:spChg chg="add mod">
          <ac:chgData name="Al Brooks" userId="34fc579134f071c1" providerId="LiveId" clId="{91A5AF2F-1C5A-4739-8625-4A90FDE54B4A}" dt="2021-04-29T20:35:30.103" v="1164" actId="571"/>
          <ac:spMkLst>
            <pc:docMk/>
            <pc:sldMk cId="3628436478" sldId="7161"/>
            <ac:spMk id="205" creationId="{34214A07-1B29-4C06-B67E-D8DBC15405AE}"/>
          </ac:spMkLst>
        </pc:spChg>
        <pc:spChg chg="add mod">
          <ac:chgData name="Al Brooks" userId="34fc579134f071c1" providerId="LiveId" clId="{91A5AF2F-1C5A-4739-8625-4A90FDE54B4A}" dt="2021-04-29T20:35:33.115" v="1165" actId="571"/>
          <ac:spMkLst>
            <pc:docMk/>
            <pc:sldMk cId="3628436478" sldId="7161"/>
            <ac:spMk id="206" creationId="{28D0F482-B368-4194-997A-33717B46C218}"/>
          </ac:spMkLst>
        </pc:spChg>
        <pc:spChg chg="add mod">
          <ac:chgData name="Al Brooks" userId="34fc579134f071c1" providerId="LiveId" clId="{91A5AF2F-1C5A-4739-8625-4A90FDE54B4A}" dt="2021-04-29T20:35:37.005" v="1166" actId="571"/>
          <ac:spMkLst>
            <pc:docMk/>
            <pc:sldMk cId="3628436478" sldId="7161"/>
            <ac:spMk id="207" creationId="{7A704489-BD92-4791-989A-7F0761009E47}"/>
          </ac:spMkLst>
        </pc:spChg>
        <pc:spChg chg="add mod">
          <ac:chgData name="Al Brooks" userId="34fc579134f071c1" providerId="LiveId" clId="{91A5AF2F-1C5A-4739-8625-4A90FDE54B4A}" dt="2021-04-29T20:35:41.132" v="1167" actId="571"/>
          <ac:spMkLst>
            <pc:docMk/>
            <pc:sldMk cId="3628436478" sldId="7161"/>
            <ac:spMk id="208" creationId="{FF49DB7B-32C9-475B-B615-9869A71E3B14}"/>
          </ac:spMkLst>
        </pc:spChg>
        <pc:spChg chg="add mod">
          <ac:chgData name="Al Brooks" userId="34fc579134f071c1" providerId="LiveId" clId="{91A5AF2F-1C5A-4739-8625-4A90FDE54B4A}" dt="2021-04-29T20:36:39.131" v="1197" actId="1076"/>
          <ac:spMkLst>
            <pc:docMk/>
            <pc:sldMk cId="3628436478" sldId="7161"/>
            <ac:spMk id="209" creationId="{2B6F17FC-52AD-46F0-946C-0D7ACC2FFA1C}"/>
          </ac:spMkLst>
        </pc:spChg>
        <pc:spChg chg="add mod">
          <ac:chgData name="Al Brooks" userId="34fc579134f071c1" providerId="LiveId" clId="{91A5AF2F-1C5A-4739-8625-4A90FDE54B4A}" dt="2021-04-29T20:38:27.966" v="1269" actId="14100"/>
          <ac:spMkLst>
            <pc:docMk/>
            <pc:sldMk cId="3628436478" sldId="7161"/>
            <ac:spMk id="210" creationId="{49811943-E56D-403A-A61E-F03705026708}"/>
          </ac:spMkLst>
        </pc:spChg>
        <pc:spChg chg="add mod">
          <ac:chgData name="Al Brooks" userId="34fc579134f071c1" providerId="LiveId" clId="{91A5AF2F-1C5A-4739-8625-4A90FDE54B4A}" dt="2021-04-29T20:39:50.805" v="1311" actId="108"/>
          <ac:spMkLst>
            <pc:docMk/>
            <pc:sldMk cId="3628436478" sldId="7161"/>
            <ac:spMk id="219" creationId="{ED093898-3170-4368-9CEF-EAA6331F6700}"/>
          </ac:spMkLst>
        </pc:spChg>
        <pc:spChg chg="add mod">
          <ac:chgData name="Al Brooks" userId="34fc579134f071c1" providerId="LiveId" clId="{91A5AF2F-1C5A-4739-8625-4A90FDE54B4A}" dt="2021-04-29T20:40:30.228" v="1339" actId="1076"/>
          <ac:spMkLst>
            <pc:docMk/>
            <pc:sldMk cId="3628436478" sldId="7161"/>
            <ac:spMk id="220" creationId="{D1B769FD-200F-46B8-B105-0E2DFCA0B619}"/>
          </ac:spMkLst>
        </pc:spChg>
        <pc:spChg chg="add mod">
          <ac:chgData name="Al Brooks" userId="34fc579134f071c1" providerId="LiveId" clId="{91A5AF2F-1C5A-4739-8625-4A90FDE54B4A}" dt="2021-04-29T20:42:23.823" v="1425" actId="1076"/>
          <ac:spMkLst>
            <pc:docMk/>
            <pc:sldMk cId="3628436478" sldId="7161"/>
            <ac:spMk id="221" creationId="{6A19DBA0-0721-4801-A117-44C81AC4B719}"/>
          </ac:spMkLst>
        </pc:spChg>
        <pc:spChg chg="add mod">
          <ac:chgData name="Al Brooks" userId="34fc579134f071c1" providerId="LiveId" clId="{91A5AF2F-1C5A-4739-8625-4A90FDE54B4A}" dt="2021-04-29T20:41:26.773" v="1396" actId="1076"/>
          <ac:spMkLst>
            <pc:docMk/>
            <pc:sldMk cId="3628436478" sldId="7161"/>
            <ac:spMk id="226" creationId="{146BB219-5E78-4781-9DFB-AA0B57BFD9ED}"/>
          </ac:spMkLst>
        </pc:spChg>
        <pc:picChg chg="add mod">
          <ac:chgData name="Al Brooks" userId="34fc579134f071c1" providerId="LiveId" clId="{91A5AF2F-1C5A-4739-8625-4A90FDE54B4A}" dt="2021-04-29T20:24:37.377" v="1073" actId="14100"/>
          <ac:picMkLst>
            <pc:docMk/>
            <pc:sldMk cId="3628436478" sldId="7161"/>
            <ac:picMk id="3" creationId="{FFEC4E42-F8ED-4BDE-9F72-58092A13524D}"/>
          </ac:picMkLst>
        </pc:picChg>
        <pc:picChg chg="add mod">
          <ac:chgData name="Al Brooks" userId="34fc579134f071c1" providerId="LiveId" clId="{91A5AF2F-1C5A-4739-8625-4A90FDE54B4A}" dt="2021-04-29T20:38:34.737" v="1271" actId="571"/>
          <ac:picMkLst>
            <pc:docMk/>
            <pc:sldMk cId="3628436478" sldId="7161"/>
            <ac:picMk id="212" creationId="{E75E882B-21A8-41F9-8A41-D34B3B834CBE}"/>
          </ac:picMkLst>
        </pc:picChg>
        <pc:cxnChg chg="add mod">
          <ac:chgData name="Al Brooks" userId="34fc579134f071c1" providerId="LiveId" clId="{91A5AF2F-1C5A-4739-8625-4A90FDE54B4A}" dt="2021-04-29T20:26:46.490" v="1075" actId="14100"/>
          <ac:cxnSpMkLst>
            <pc:docMk/>
            <pc:sldMk cId="3628436478" sldId="7161"/>
            <ac:cxnSpMk id="158" creationId="{BE4C9172-672A-4C06-8E80-EBFB1D12A9F7}"/>
          </ac:cxnSpMkLst>
        </pc:cxnChg>
        <pc:cxnChg chg="add mod">
          <ac:chgData name="Al Brooks" userId="34fc579134f071c1" providerId="LiveId" clId="{91A5AF2F-1C5A-4739-8625-4A90FDE54B4A}" dt="2021-04-29T20:28:22.747" v="1092" actId="14100"/>
          <ac:cxnSpMkLst>
            <pc:docMk/>
            <pc:sldMk cId="3628436478" sldId="7161"/>
            <ac:cxnSpMk id="159" creationId="{D4CD4ADD-7A09-4838-9AD2-A6C6C084ACD2}"/>
          </ac:cxnSpMkLst>
        </pc:cxnChg>
        <pc:cxnChg chg="add mod">
          <ac:chgData name="Al Brooks" userId="34fc579134f071c1" providerId="LiveId" clId="{91A5AF2F-1C5A-4739-8625-4A90FDE54B4A}" dt="2021-04-29T20:27:12.989" v="1079" actId="14100"/>
          <ac:cxnSpMkLst>
            <pc:docMk/>
            <pc:sldMk cId="3628436478" sldId="7161"/>
            <ac:cxnSpMk id="160" creationId="{169BC047-AA2E-4854-8A33-1A7555780AFA}"/>
          </ac:cxnSpMkLst>
        </pc:cxnChg>
        <pc:cxnChg chg="add mod">
          <ac:chgData name="Al Brooks" userId="34fc579134f071c1" providerId="LiveId" clId="{91A5AF2F-1C5A-4739-8625-4A90FDE54B4A}" dt="2021-04-29T20:27:29.765" v="1081" actId="14100"/>
          <ac:cxnSpMkLst>
            <pc:docMk/>
            <pc:sldMk cId="3628436478" sldId="7161"/>
            <ac:cxnSpMk id="161" creationId="{438DF0E2-904A-4BC2-ABBC-C64FAE732955}"/>
          </ac:cxnSpMkLst>
        </pc:cxnChg>
        <pc:cxnChg chg="add mod">
          <ac:chgData name="Al Brooks" userId="34fc579134f071c1" providerId="LiveId" clId="{91A5AF2F-1C5A-4739-8625-4A90FDE54B4A}" dt="2021-04-29T20:27:41.087" v="1084" actId="14100"/>
          <ac:cxnSpMkLst>
            <pc:docMk/>
            <pc:sldMk cId="3628436478" sldId="7161"/>
            <ac:cxnSpMk id="162" creationId="{5004FD33-CA07-4025-BF55-B14DE4CA95E3}"/>
          </ac:cxnSpMkLst>
        </pc:cxnChg>
        <pc:cxnChg chg="add mod">
          <ac:chgData name="Al Brooks" userId="34fc579134f071c1" providerId="LiveId" clId="{91A5AF2F-1C5A-4739-8625-4A90FDE54B4A}" dt="2021-04-29T20:27:50.211" v="1086" actId="14100"/>
          <ac:cxnSpMkLst>
            <pc:docMk/>
            <pc:sldMk cId="3628436478" sldId="7161"/>
            <ac:cxnSpMk id="164" creationId="{1AC5478F-BEB6-470F-96F0-0597CD2EACD8}"/>
          </ac:cxnSpMkLst>
        </pc:cxnChg>
        <pc:cxnChg chg="add mod">
          <ac:chgData name="Al Brooks" userId="34fc579134f071c1" providerId="LiveId" clId="{91A5AF2F-1C5A-4739-8625-4A90FDE54B4A}" dt="2021-04-29T20:27:59.185" v="1088" actId="14100"/>
          <ac:cxnSpMkLst>
            <pc:docMk/>
            <pc:sldMk cId="3628436478" sldId="7161"/>
            <ac:cxnSpMk id="165" creationId="{32E24604-D675-437A-9A1D-0D45F932E8CF}"/>
          </ac:cxnSpMkLst>
        </pc:cxnChg>
        <pc:cxnChg chg="add mod">
          <ac:chgData name="Al Brooks" userId="34fc579134f071c1" providerId="LiveId" clId="{91A5AF2F-1C5A-4739-8625-4A90FDE54B4A}" dt="2021-04-29T20:28:37.886" v="1095" actId="1076"/>
          <ac:cxnSpMkLst>
            <pc:docMk/>
            <pc:sldMk cId="3628436478" sldId="7161"/>
            <ac:cxnSpMk id="166" creationId="{B8163014-4650-461A-B864-2201361FF208}"/>
          </ac:cxnSpMkLst>
        </pc:cxnChg>
        <pc:cxnChg chg="add mod">
          <ac:chgData name="Al Brooks" userId="34fc579134f071c1" providerId="LiveId" clId="{91A5AF2F-1C5A-4739-8625-4A90FDE54B4A}" dt="2021-04-29T20:29:05.244" v="1098" actId="14100"/>
          <ac:cxnSpMkLst>
            <pc:docMk/>
            <pc:sldMk cId="3628436478" sldId="7161"/>
            <ac:cxnSpMk id="167" creationId="{262484D8-54A3-4FE9-B24A-DA1180785576}"/>
          </ac:cxnSpMkLst>
        </pc:cxnChg>
        <pc:cxnChg chg="add mod">
          <ac:chgData name="Al Brooks" userId="34fc579134f071c1" providerId="LiveId" clId="{91A5AF2F-1C5A-4739-8625-4A90FDE54B4A}" dt="2021-04-29T20:36:35.090" v="1196" actId="108"/>
          <ac:cxnSpMkLst>
            <pc:docMk/>
            <pc:sldMk cId="3628436478" sldId="7161"/>
            <ac:cxnSpMk id="168" creationId="{F5D285CD-BA58-42F7-8263-FDB15AC64D48}"/>
          </ac:cxnSpMkLst>
        </pc:cxnChg>
        <pc:cxnChg chg="add mod">
          <ac:chgData name="Al Brooks" userId="34fc579134f071c1" providerId="LiveId" clId="{91A5AF2F-1C5A-4739-8625-4A90FDE54B4A}" dt="2021-04-29T20:29:22.719" v="1102" actId="571"/>
          <ac:cxnSpMkLst>
            <pc:docMk/>
            <pc:sldMk cId="3628436478" sldId="7161"/>
            <ac:cxnSpMk id="169" creationId="{23BD4E90-A085-4355-AB9B-2EF6C97E5DD3}"/>
          </ac:cxnSpMkLst>
        </pc:cxnChg>
        <pc:cxnChg chg="add mod">
          <ac:chgData name="Al Brooks" userId="34fc579134f071c1" providerId="LiveId" clId="{91A5AF2F-1C5A-4739-8625-4A90FDE54B4A}" dt="2021-04-29T20:42:51.961" v="1426" actId="14100"/>
          <ac:cxnSpMkLst>
            <pc:docMk/>
            <pc:sldMk cId="3628436478" sldId="7161"/>
            <ac:cxnSpMk id="170" creationId="{F9016B44-61EF-41E3-AA3D-6C887F8D49CB}"/>
          </ac:cxnSpMkLst>
        </pc:cxnChg>
        <pc:cxnChg chg="add del mod">
          <ac:chgData name="Al Brooks" userId="34fc579134f071c1" providerId="LiveId" clId="{91A5AF2F-1C5A-4739-8625-4A90FDE54B4A}" dt="2021-04-29T20:31:50.730" v="1117" actId="478"/>
          <ac:cxnSpMkLst>
            <pc:docMk/>
            <pc:sldMk cId="3628436478" sldId="7161"/>
            <ac:cxnSpMk id="171" creationId="{8FEABC34-D26E-4500-B63E-15477C009466}"/>
          </ac:cxnSpMkLst>
        </pc:cxnChg>
        <pc:cxnChg chg="add del mod">
          <ac:chgData name="Al Brooks" userId="34fc579134f071c1" providerId="LiveId" clId="{91A5AF2F-1C5A-4739-8625-4A90FDE54B4A}" dt="2021-04-29T20:31:49.204" v="1115" actId="478"/>
          <ac:cxnSpMkLst>
            <pc:docMk/>
            <pc:sldMk cId="3628436478" sldId="7161"/>
            <ac:cxnSpMk id="172" creationId="{63E08167-2F87-47E6-B592-5B9250F1B3E8}"/>
          </ac:cxnSpMkLst>
        </pc:cxnChg>
        <pc:cxnChg chg="add mod">
          <ac:chgData name="Al Brooks" userId="34fc579134f071c1" providerId="LiveId" clId="{91A5AF2F-1C5A-4739-8625-4A90FDE54B4A}" dt="2021-04-29T20:32:28.259" v="1125" actId="14100"/>
          <ac:cxnSpMkLst>
            <pc:docMk/>
            <pc:sldMk cId="3628436478" sldId="7161"/>
            <ac:cxnSpMk id="173" creationId="{71026181-E1F6-4FFB-82BD-B5290F8C8E55}"/>
          </ac:cxnSpMkLst>
        </pc:cxnChg>
        <pc:cxnChg chg="add mod">
          <ac:chgData name="Al Brooks" userId="34fc579134f071c1" providerId="LiveId" clId="{91A5AF2F-1C5A-4739-8625-4A90FDE54B4A}" dt="2021-04-29T20:32:06.321" v="1121" actId="14100"/>
          <ac:cxnSpMkLst>
            <pc:docMk/>
            <pc:sldMk cId="3628436478" sldId="7161"/>
            <ac:cxnSpMk id="174" creationId="{9DFAF83A-062A-4FBE-A302-A100B4EC5D63}"/>
          </ac:cxnSpMkLst>
        </pc:cxnChg>
        <pc:cxnChg chg="add mod">
          <ac:chgData name="Al Brooks" userId="34fc579134f071c1" providerId="LiveId" clId="{91A5AF2F-1C5A-4739-8625-4A90FDE54B4A}" dt="2021-04-29T20:37:53.308" v="1242" actId="108"/>
          <ac:cxnSpMkLst>
            <pc:docMk/>
            <pc:sldMk cId="3628436478" sldId="7161"/>
            <ac:cxnSpMk id="211" creationId="{8DDD6F0E-9C36-4379-8B36-6B0033050E17}"/>
          </ac:cxnSpMkLst>
        </pc:cxnChg>
        <pc:cxnChg chg="add mod">
          <ac:chgData name="Al Brooks" userId="34fc579134f071c1" providerId="LiveId" clId="{91A5AF2F-1C5A-4739-8625-4A90FDE54B4A}" dt="2021-04-29T20:39:02.324" v="1280" actId="14100"/>
          <ac:cxnSpMkLst>
            <pc:docMk/>
            <pc:sldMk cId="3628436478" sldId="7161"/>
            <ac:cxnSpMk id="217" creationId="{6F467569-4CBC-4644-B85D-36D3449DE931}"/>
          </ac:cxnSpMkLst>
        </pc:cxnChg>
        <pc:cxnChg chg="add del mod">
          <ac:chgData name="Al Brooks" userId="34fc579134f071c1" providerId="LiveId" clId="{91A5AF2F-1C5A-4739-8625-4A90FDE54B4A}" dt="2021-04-29T20:38:55.494" v="1278" actId="478"/>
          <ac:cxnSpMkLst>
            <pc:docMk/>
            <pc:sldMk cId="3628436478" sldId="7161"/>
            <ac:cxnSpMk id="218" creationId="{A6CF3453-AA08-4312-B713-FDCE47F0B966}"/>
          </ac:cxnSpMkLst>
        </pc:cxnChg>
      </pc:sldChg>
      <pc:sldChg chg="addSp modSp add del mod">
        <pc:chgData name="Al Brooks" userId="34fc579134f071c1" providerId="LiveId" clId="{91A5AF2F-1C5A-4739-8625-4A90FDE54B4A}" dt="2021-05-03T20:27:21.776" v="6120" actId="47"/>
        <pc:sldMkLst>
          <pc:docMk/>
          <pc:sldMk cId="3857959103" sldId="7162"/>
        </pc:sldMkLst>
        <pc:spChg chg="mod">
          <ac:chgData name="Al Brooks" userId="34fc579134f071c1" providerId="LiveId" clId="{91A5AF2F-1C5A-4739-8625-4A90FDE54B4A}" dt="2021-04-30T18:20:53.680" v="2956" actId="20577"/>
          <ac:spMkLst>
            <pc:docMk/>
            <pc:sldMk cId="3857959103" sldId="7162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29T16:19:25.997" v="5" actId="6549"/>
          <ac:spMkLst>
            <pc:docMk/>
            <pc:sldMk cId="3857959103" sldId="7162"/>
            <ac:spMk id="21" creationId="{D800B438-E78B-4C04-8812-E548DC25F1FB}"/>
          </ac:spMkLst>
        </pc:spChg>
        <pc:spChg chg="add mod">
          <ac:chgData name="Al Brooks" userId="34fc579134f071c1" providerId="LiveId" clId="{91A5AF2F-1C5A-4739-8625-4A90FDE54B4A}" dt="2021-04-30T20:31:46.300" v="3658" actId="14100"/>
          <ac:spMkLst>
            <pc:docMk/>
            <pc:sldMk cId="3857959103" sldId="7162"/>
            <ac:spMk id="172" creationId="{05B0E0A3-12F3-4819-A70E-DF3C5CECAAB0}"/>
          </ac:spMkLst>
        </pc:spChg>
        <pc:spChg chg="add mod">
          <ac:chgData name="Al Brooks" userId="34fc579134f071c1" providerId="LiveId" clId="{91A5AF2F-1C5A-4739-8625-4A90FDE54B4A}" dt="2021-04-30T20:32:01.385" v="3664" actId="1038"/>
          <ac:spMkLst>
            <pc:docMk/>
            <pc:sldMk cId="3857959103" sldId="7162"/>
            <ac:spMk id="173" creationId="{4A80A36A-309F-4DCF-B3D8-1F26CD956E45}"/>
          </ac:spMkLst>
        </pc:spChg>
        <pc:spChg chg="add mod">
          <ac:chgData name="Al Brooks" userId="34fc579134f071c1" providerId="LiveId" clId="{91A5AF2F-1C5A-4739-8625-4A90FDE54B4A}" dt="2021-04-30T20:32:36.172" v="3668" actId="14100"/>
          <ac:spMkLst>
            <pc:docMk/>
            <pc:sldMk cId="3857959103" sldId="7162"/>
            <ac:spMk id="174" creationId="{A4295031-CDE3-4A46-876A-F97CA901594E}"/>
          </ac:spMkLst>
        </pc:spChg>
        <pc:spChg chg="add mod">
          <ac:chgData name="Al Brooks" userId="34fc579134f071c1" providerId="LiveId" clId="{91A5AF2F-1C5A-4739-8625-4A90FDE54B4A}" dt="2021-04-30T20:32:48.495" v="3669" actId="571"/>
          <ac:spMkLst>
            <pc:docMk/>
            <pc:sldMk cId="3857959103" sldId="7162"/>
            <ac:spMk id="175" creationId="{A5E9F616-8F1F-4F52-BD08-95815DB135C7}"/>
          </ac:spMkLst>
        </pc:spChg>
        <pc:spChg chg="add mod">
          <ac:chgData name="Al Brooks" userId="34fc579134f071c1" providerId="LiveId" clId="{91A5AF2F-1C5A-4739-8625-4A90FDE54B4A}" dt="2021-04-30T20:32:55.979" v="3670" actId="571"/>
          <ac:spMkLst>
            <pc:docMk/>
            <pc:sldMk cId="3857959103" sldId="7162"/>
            <ac:spMk id="176" creationId="{BD1D3861-9289-4D31-AD38-1BA21789E1CE}"/>
          </ac:spMkLst>
        </pc:spChg>
        <pc:spChg chg="add mod">
          <ac:chgData name="Al Brooks" userId="34fc579134f071c1" providerId="LiveId" clId="{91A5AF2F-1C5A-4739-8625-4A90FDE54B4A}" dt="2021-04-30T20:32:59.549" v="3671" actId="571"/>
          <ac:spMkLst>
            <pc:docMk/>
            <pc:sldMk cId="3857959103" sldId="7162"/>
            <ac:spMk id="177" creationId="{B39E74DF-6A21-4077-90F8-6801892CF42C}"/>
          </ac:spMkLst>
        </pc:spChg>
        <pc:spChg chg="add mod">
          <ac:chgData name="Al Brooks" userId="34fc579134f071c1" providerId="LiveId" clId="{91A5AF2F-1C5A-4739-8625-4A90FDE54B4A}" dt="2021-04-30T20:33:10.352" v="3672" actId="571"/>
          <ac:spMkLst>
            <pc:docMk/>
            <pc:sldMk cId="3857959103" sldId="7162"/>
            <ac:spMk id="178" creationId="{EFFAEEC0-E97D-4CFF-8587-BE85AF38BB21}"/>
          </ac:spMkLst>
        </pc:spChg>
        <pc:spChg chg="add mod">
          <ac:chgData name="Al Brooks" userId="34fc579134f071c1" providerId="LiveId" clId="{91A5AF2F-1C5A-4739-8625-4A90FDE54B4A}" dt="2021-04-30T20:33:16.156" v="3673" actId="571"/>
          <ac:spMkLst>
            <pc:docMk/>
            <pc:sldMk cId="3857959103" sldId="7162"/>
            <ac:spMk id="179" creationId="{A7F008FA-EF23-45C3-81D7-26040971435D}"/>
          </ac:spMkLst>
        </pc:spChg>
        <pc:spChg chg="add mod">
          <ac:chgData name="Al Brooks" userId="34fc579134f071c1" providerId="LiveId" clId="{91A5AF2F-1C5A-4739-8625-4A90FDE54B4A}" dt="2021-04-30T20:33:20.110" v="3674" actId="571"/>
          <ac:spMkLst>
            <pc:docMk/>
            <pc:sldMk cId="3857959103" sldId="7162"/>
            <ac:spMk id="180" creationId="{3424F1D5-6164-447A-A808-6386C4EA0D16}"/>
          </ac:spMkLst>
        </pc:spChg>
        <pc:spChg chg="add mod">
          <ac:chgData name="Al Brooks" userId="34fc579134f071c1" providerId="LiveId" clId="{91A5AF2F-1C5A-4739-8625-4A90FDE54B4A}" dt="2021-04-30T20:33:22.824" v="3675" actId="571"/>
          <ac:spMkLst>
            <pc:docMk/>
            <pc:sldMk cId="3857959103" sldId="7162"/>
            <ac:spMk id="181" creationId="{95ED8DA9-1711-466E-991A-14831BEE31AC}"/>
          </ac:spMkLst>
        </pc:spChg>
        <pc:spChg chg="add mod">
          <ac:chgData name="Al Brooks" userId="34fc579134f071c1" providerId="LiveId" clId="{91A5AF2F-1C5A-4739-8625-4A90FDE54B4A}" dt="2021-04-30T20:33:34.472" v="3676" actId="571"/>
          <ac:spMkLst>
            <pc:docMk/>
            <pc:sldMk cId="3857959103" sldId="7162"/>
            <ac:spMk id="182" creationId="{B0BDB318-6F03-47E1-88DF-1DAC1C43CE1E}"/>
          </ac:spMkLst>
        </pc:spChg>
        <pc:spChg chg="add mod">
          <ac:chgData name="Al Brooks" userId="34fc579134f071c1" providerId="LiveId" clId="{91A5AF2F-1C5A-4739-8625-4A90FDE54B4A}" dt="2021-04-30T20:33:45.955" v="3678" actId="14100"/>
          <ac:spMkLst>
            <pc:docMk/>
            <pc:sldMk cId="3857959103" sldId="7162"/>
            <ac:spMk id="183" creationId="{1B345384-4FD3-42D7-A783-4AB6DD8FBF6B}"/>
          </ac:spMkLst>
        </pc:spChg>
        <pc:spChg chg="add mod">
          <ac:chgData name="Al Brooks" userId="34fc579134f071c1" providerId="LiveId" clId="{91A5AF2F-1C5A-4739-8625-4A90FDE54B4A}" dt="2021-04-30T20:33:52.266" v="3679" actId="571"/>
          <ac:spMkLst>
            <pc:docMk/>
            <pc:sldMk cId="3857959103" sldId="7162"/>
            <ac:spMk id="184" creationId="{D04FD78E-AD3F-47A0-B490-3F3BE54D4DB9}"/>
          </ac:spMkLst>
        </pc:spChg>
        <pc:spChg chg="add mod">
          <ac:chgData name="Al Brooks" userId="34fc579134f071c1" providerId="LiveId" clId="{91A5AF2F-1C5A-4739-8625-4A90FDE54B4A}" dt="2021-04-30T20:33:55.696" v="3680" actId="571"/>
          <ac:spMkLst>
            <pc:docMk/>
            <pc:sldMk cId="3857959103" sldId="7162"/>
            <ac:spMk id="185" creationId="{9C9E41D1-E911-49AB-8ADA-47D2BAA70164}"/>
          </ac:spMkLst>
        </pc:spChg>
        <pc:spChg chg="add mod">
          <ac:chgData name="Al Brooks" userId="34fc579134f071c1" providerId="LiveId" clId="{91A5AF2F-1C5A-4739-8625-4A90FDE54B4A}" dt="2021-04-30T20:33:59.661" v="3681" actId="571"/>
          <ac:spMkLst>
            <pc:docMk/>
            <pc:sldMk cId="3857959103" sldId="7162"/>
            <ac:spMk id="186" creationId="{0A1991D5-C082-4C40-B5C1-E0C6F42E6258}"/>
          </ac:spMkLst>
        </pc:spChg>
        <pc:spChg chg="add mod">
          <ac:chgData name="Al Brooks" userId="34fc579134f071c1" providerId="LiveId" clId="{91A5AF2F-1C5A-4739-8625-4A90FDE54B4A}" dt="2021-04-30T20:34:05.503" v="3683" actId="1076"/>
          <ac:spMkLst>
            <pc:docMk/>
            <pc:sldMk cId="3857959103" sldId="7162"/>
            <ac:spMk id="187" creationId="{5B8BC475-FBE4-44D4-827C-C8166C472D51}"/>
          </ac:spMkLst>
        </pc:spChg>
        <pc:spChg chg="add mod">
          <ac:chgData name="Al Brooks" userId="34fc579134f071c1" providerId="LiveId" clId="{91A5AF2F-1C5A-4739-8625-4A90FDE54B4A}" dt="2021-04-30T20:34:07.844" v="3684" actId="571"/>
          <ac:spMkLst>
            <pc:docMk/>
            <pc:sldMk cId="3857959103" sldId="7162"/>
            <ac:spMk id="188" creationId="{16559DE5-D5F8-4932-84A9-5159970D3E77}"/>
          </ac:spMkLst>
        </pc:spChg>
        <pc:spChg chg="add mod">
          <ac:chgData name="Al Brooks" userId="34fc579134f071c1" providerId="LiveId" clId="{91A5AF2F-1C5A-4739-8625-4A90FDE54B4A}" dt="2021-04-30T20:34:14.517" v="3685" actId="571"/>
          <ac:spMkLst>
            <pc:docMk/>
            <pc:sldMk cId="3857959103" sldId="7162"/>
            <ac:spMk id="189" creationId="{2A5224FE-2F36-4E17-9029-A19A1465A8CF}"/>
          </ac:spMkLst>
        </pc:spChg>
        <pc:spChg chg="add mod">
          <ac:chgData name="Al Brooks" userId="34fc579134f071c1" providerId="LiveId" clId="{91A5AF2F-1C5A-4739-8625-4A90FDE54B4A}" dt="2021-04-30T20:34:17.535" v="3686" actId="571"/>
          <ac:spMkLst>
            <pc:docMk/>
            <pc:sldMk cId="3857959103" sldId="7162"/>
            <ac:spMk id="190" creationId="{8E6E41DD-EF46-4BF8-A3FC-E4B7C74B9217}"/>
          </ac:spMkLst>
        </pc:spChg>
        <pc:spChg chg="add mod">
          <ac:chgData name="Al Brooks" userId="34fc579134f071c1" providerId="LiveId" clId="{91A5AF2F-1C5A-4739-8625-4A90FDE54B4A}" dt="2021-04-30T20:34:20.063" v="3687" actId="571"/>
          <ac:spMkLst>
            <pc:docMk/>
            <pc:sldMk cId="3857959103" sldId="7162"/>
            <ac:spMk id="191" creationId="{201A916F-6233-45BD-98EB-CDEE85A63554}"/>
          </ac:spMkLst>
        </pc:spChg>
        <pc:spChg chg="add mod">
          <ac:chgData name="Al Brooks" userId="34fc579134f071c1" providerId="LiveId" clId="{91A5AF2F-1C5A-4739-8625-4A90FDE54B4A}" dt="2021-04-30T20:34:24.454" v="3688" actId="571"/>
          <ac:spMkLst>
            <pc:docMk/>
            <pc:sldMk cId="3857959103" sldId="7162"/>
            <ac:spMk id="192" creationId="{06F95658-B0AC-4979-A228-2440E48272C2}"/>
          </ac:spMkLst>
        </pc:spChg>
        <pc:spChg chg="add mod">
          <ac:chgData name="Al Brooks" userId="34fc579134f071c1" providerId="LiveId" clId="{91A5AF2F-1C5A-4739-8625-4A90FDE54B4A}" dt="2021-04-30T20:34:30.147" v="3689" actId="571"/>
          <ac:spMkLst>
            <pc:docMk/>
            <pc:sldMk cId="3857959103" sldId="7162"/>
            <ac:spMk id="193" creationId="{377E7BC2-1184-4781-9E31-7F4E85F5EB7F}"/>
          </ac:spMkLst>
        </pc:spChg>
        <pc:spChg chg="add mod">
          <ac:chgData name="Al Brooks" userId="34fc579134f071c1" providerId="LiveId" clId="{91A5AF2F-1C5A-4739-8625-4A90FDE54B4A}" dt="2021-04-30T20:34:40.421" v="3691" actId="14100"/>
          <ac:spMkLst>
            <pc:docMk/>
            <pc:sldMk cId="3857959103" sldId="7162"/>
            <ac:spMk id="194" creationId="{7913B65E-090C-4C07-8E10-1596EE01B6B4}"/>
          </ac:spMkLst>
        </pc:spChg>
        <pc:spChg chg="add mod">
          <ac:chgData name="Al Brooks" userId="34fc579134f071c1" providerId="LiveId" clId="{91A5AF2F-1C5A-4739-8625-4A90FDE54B4A}" dt="2021-04-30T20:36:59.446" v="3802" actId="108"/>
          <ac:spMkLst>
            <pc:docMk/>
            <pc:sldMk cId="3857959103" sldId="7162"/>
            <ac:spMk id="195" creationId="{4F34A696-6DFF-4FE0-948A-5C2A2CAAF476}"/>
          </ac:spMkLst>
        </pc:spChg>
        <pc:spChg chg="add mod">
          <ac:chgData name="Al Brooks" userId="34fc579134f071c1" providerId="LiveId" clId="{91A5AF2F-1C5A-4739-8625-4A90FDE54B4A}" dt="2021-04-30T20:35:40.214" v="3709" actId="1076"/>
          <ac:spMkLst>
            <pc:docMk/>
            <pc:sldMk cId="3857959103" sldId="7162"/>
            <ac:spMk id="196" creationId="{0D923547-A290-45BB-AE2F-F4ABAAEDB41D}"/>
          </ac:spMkLst>
        </pc:spChg>
        <pc:spChg chg="add mod">
          <ac:chgData name="Al Brooks" userId="34fc579134f071c1" providerId="LiveId" clId="{91A5AF2F-1C5A-4739-8625-4A90FDE54B4A}" dt="2021-04-30T20:35:08.337" v="3700" actId="14100"/>
          <ac:spMkLst>
            <pc:docMk/>
            <pc:sldMk cId="3857959103" sldId="7162"/>
            <ac:spMk id="197" creationId="{4CE5E749-307C-4A40-983D-86A107BA5690}"/>
          </ac:spMkLst>
        </pc:spChg>
        <pc:spChg chg="add mod">
          <ac:chgData name="Al Brooks" userId="34fc579134f071c1" providerId="LiveId" clId="{91A5AF2F-1C5A-4739-8625-4A90FDE54B4A}" dt="2021-04-30T20:37:29.087" v="3805" actId="1076"/>
          <ac:spMkLst>
            <pc:docMk/>
            <pc:sldMk cId="3857959103" sldId="7162"/>
            <ac:spMk id="198" creationId="{4C761384-73E1-4862-9AC4-D1FAADD72B3F}"/>
          </ac:spMkLst>
        </pc:spChg>
        <pc:spChg chg="add mod">
          <ac:chgData name="Al Brooks" userId="34fc579134f071c1" providerId="LiveId" clId="{91A5AF2F-1C5A-4739-8625-4A90FDE54B4A}" dt="2021-04-30T20:35:25.389" v="3707" actId="20577"/>
          <ac:spMkLst>
            <pc:docMk/>
            <pc:sldMk cId="3857959103" sldId="7162"/>
            <ac:spMk id="200" creationId="{A4436CAB-EB80-403C-BE15-53321E503951}"/>
          </ac:spMkLst>
        </pc:spChg>
        <pc:spChg chg="add mod">
          <ac:chgData name="Al Brooks" userId="34fc579134f071c1" providerId="LiveId" clId="{91A5AF2F-1C5A-4739-8625-4A90FDE54B4A}" dt="2021-04-30T20:35:44.896" v="3710" actId="571"/>
          <ac:spMkLst>
            <pc:docMk/>
            <pc:sldMk cId="3857959103" sldId="7162"/>
            <ac:spMk id="201" creationId="{C0AFD92E-AF49-4BCC-B2A3-DB39D403E507}"/>
          </ac:spMkLst>
        </pc:spChg>
        <pc:spChg chg="add mod">
          <ac:chgData name="Al Brooks" userId="34fc579134f071c1" providerId="LiveId" clId="{91A5AF2F-1C5A-4739-8625-4A90FDE54B4A}" dt="2021-04-30T20:36:04.957" v="3740" actId="1076"/>
          <ac:spMkLst>
            <pc:docMk/>
            <pc:sldMk cId="3857959103" sldId="7162"/>
            <ac:spMk id="202" creationId="{AA2A156A-33A4-4BBA-8CE1-B2A7FCCC8252}"/>
          </ac:spMkLst>
        </pc:spChg>
        <pc:spChg chg="add mod">
          <ac:chgData name="Al Brooks" userId="34fc579134f071c1" providerId="LiveId" clId="{91A5AF2F-1C5A-4739-8625-4A90FDE54B4A}" dt="2021-04-30T20:36:26.814" v="3779" actId="1076"/>
          <ac:spMkLst>
            <pc:docMk/>
            <pc:sldMk cId="3857959103" sldId="7162"/>
            <ac:spMk id="203" creationId="{789139C0-1010-4997-8316-75754E923F7D}"/>
          </ac:spMkLst>
        </pc:spChg>
        <pc:spChg chg="add mod">
          <ac:chgData name="Al Brooks" userId="34fc579134f071c1" providerId="LiveId" clId="{91A5AF2F-1C5A-4739-8625-4A90FDE54B4A}" dt="2021-04-30T20:36:44.788" v="3794" actId="1076"/>
          <ac:spMkLst>
            <pc:docMk/>
            <pc:sldMk cId="3857959103" sldId="7162"/>
            <ac:spMk id="204" creationId="{E6813C16-91AC-45C9-85EA-A41ECDC37CD4}"/>
          </ac:spMkLst>
        </pc:spChg>
        <pc:spChg chg="add mod">
          <ac:chgData name="Al Brooks" userId="34fc579134f071c1" providerId="LiveId" clId="{91A5AF2F-1C5A-4739-8625-4A90FDE54B4A}" dt="2021-04-30T20:37:41.390" v="3823" actId="20577"/>
          <ac:spMkLst>
            <pc:docMk/>
            <pc:sldMk cId="3857959103" sldId="7162"/>
            <ac:spMk id="206" creationId="{A833539F-C9B9-42FB-8344-908BBF4F8E9C}"/>
          </ac:spMkLst>
        </pc:spChg>
        <pc:picChg chg="add mod">
          <ac:chgData name="Al Brooks" userId="34fc579134f071c1" providerId="LiveId" clId="{91A5AF2F-1C5A-4739-8625-4A90FDE54B4A}" dt="2021-04-30T20:27:18.193" v="3618" actId="14100"/>
          <ac:picMkLst>
            <pc:docMk/>
            <pc:sldMk cId="3857959103" sldId="7162"/>
            <ac:picMk id="3" creationId="{3FE3FB90-9BD0-4D0D-ACA6-D82F8CA52695}"/>
          </ac:picMkLst>
        </pc:picChg>
        <pc:picChg chg="add mod">
          <ac:chgData name="Al Brooks" userId="34fc579134f071c1" providerId="LiveId" clId="{91A5AF2F-1C5A-4739-8625-4A90FDE54B4A}" dt="2021-04-30T20:35:17.031" v="3703" actId="571"/>
          <ac:picMkLst>
            <pc:docMk/>
            <pc:sldMk cId="3857959103" sldId="7162"/>
            <ac:picMk id="199" creationId="{81A6EA5A-C1E5-4C43-94C6-FFA11193AA61}"/>
          </ac:picMkLst>
        </pc:picChg>
        <pc:cxnChg chg="add mod">
          <ac:chgData name="Al Brooks" userId="34fc579134f071c1" providerId="LiveId" clId="{91A5AF2F-1C5A-4739-8625-4A90FDE54B4A}" dt="2021-04-30T20:29:53.807" v="3640" actId="14100"/>
          <ac:cxnSpMkLst>
            <pc:docMk/>
            <pc:sldMk cId="3857959103" sldId="7162"/>
            <ac:cxnSpMk id="158" creationId="{0BD20F73-7DF7-4F32-A08D-3B4184514B61}"/>
          </ac:cxnSpMkLst>
        </pc:cxnChg>
        <pc:cxnChg chg="add mod">
          <ac:chgData name="Al Brooks" userId="34fc579134f071c1" providerId="LiveId" clId="{91A5AF2F-1C5A-4739-8625-4A90FDE54B4A}" dt="2021-04-30T20:31:06.048" v="3651" actId="14100"/>
          <ac:cxnSpMkLst>
            <pc:docMk/>
            <pc:sldMk cId="3857959103" sldId="7162"/>
            <ac:cxnSpMk id="159" creationId="{B00DD9E5-3F64-47A4-BAAF-51D516A66D67}"/>
          </ac:cxnSpMkLst>
        </pc:cxnChg>
        <pc:cxnChg chg="add mod">
          <ac:chgData name="Al Brooks" userId="34fc579134f071c1" providerId="LiveId" clId="{91A5AF2F-1C5A-4739-8625-4A90FDE54B4A}" dt="2021-04-30T20:30:26.245" v="3646" actId="14100"/>
          <ac:cxnSpMkLst>
            <pc:docMk/>
            <pc:sldMk cId="3857959103" sldId="7162"/>
            <ac:cxnSpMk id="160" creationId="{C98B74D6-06D1-4003-B931-6FBD43571279}"/>
          </ac:cxnSpMkLst>
        </pc:cxnChg>
        <pc:cxnChg chg="add mod">
          <ac:chgData name="Al Brooks" userId="34fc579134f071c1" providerId="LiveId" clId="{91A5AF2F-1C5A-4739-8625-4A90FDE54B4A}" dt="2021-04-30T20:28:38.807" v="3626" actId="14100"/>
          <ac:cxnSpMkLst>
            <pc:docMk/>
            <pc:sldMk cId="3857959103" sldId="7162"/>
            <ac:cxnSpMk id="161" creationId="{B445BE64-C606-4922-95E1-328A0173B01B}"/>
          </ac:cxnSpMkLst>
        </pc:cxnChg>
        <pc:cxnChg chg="add mod">
          <ac:chgData name="Al Brooks" userId="34fc579134f071c1" providerId="LiveId" clId="{91A5AF2F-1C5A-4739-8625-4A90FDE54B4A}" dt="2021-04-30T20:29:57.927" v="3641" actId="14100"/>
          <ac:cxnSpMkLst>
            <pc:docMk/>
            <pc:sldMk cId="3857959103" sldId="7162"/>
            <ac:cxnSpMk id="162" creationId="{2972B1CD-E799-455E-89EB-13951B9D3F56}"/>
          </ac:cxnSpMkLst>
        </pc:cxnChg>
        <pc:cxnChg chg="add mod">
          <ac:chgData name="Al Brooks" userId="34fc579134f071c1" providerId="LiveId" clId="{91A5AF2F-1C5A-4739-8625-4A90FDE54B4A}" dt="2021-04-30T20:29:09.492" v="3631" actId="14100"/>
          <ac:cxnSpMkLst>
            <pc:docMk/>
            <pc:sldMk cId="3857959103" sldId="7162"/>
            <ac:cxnSpMk id="164" creationId="{6A4168D7-FF2C-43D3-AAA7-79401902AA76}"/>
          </ac:cxnSpMkLst>
        </pc:cxnChg>
        <pc:cxnChg chg="add mod">
          <ac:chgData name="Al Brooks" userId="34fc579134f071c1" providerId="LiveId" clId="{91A5AF2F-1C5A-4739-8625-4A90FDE54B4A}" dt="2021-04-30T20:29:17.057" v="3633" actId="14100"/>
          <ac:cxnSpMkLst>
            <pc:docMk/>
            <pc:sldMk cId="3857959103" sldId="7162"/>
            <ac:cxnSpMk id="165" creationId="{89994FA8-D072-4758-82E5-8D06A911AAF3}"/>
          </ac:cxnSpMkLst>
        </pc:cxnChg>
        <pc:cxnChg chg="add mod">
          <ac:chgData name="Al Brooks" userId="34fc579134f071c1" providerId="LiveId" clId="{91A5AF2F-1C5A-4739-8625-4A90FDE54B4A}" dt="2021-04-30T20:29:25.855" v="3635" actId="14100"/>
          <ac:cxnSpMkLst>
            <pc:docMk/>
            <pc:sldMk cId="3857959103" sldId="7162"/>
            <ac:cxnSpMk id="166" creationId="{252B1C42-3524-4B88-BCE6-778B4B137DE2}"/>
          </ac:cxnSpMkLst>
        </pc:cxnChg>
        <pc:cxnChg chg="add mod">
          <ac:chgData name="Al Brooks" userId="34fc579134f071c1" providerId="LiveId" clId="{91A5AF2F-1C5A-4739-8625-4A90FDE54B4A}" dt="2021-04-30T20:30:59.405" v="3650" actId="108"/>
          <ac:cxnSpMkLst>
            <pc:docMk/>
            <pc:sldMk cId="3857959103" sldId="7162"/>
            <ac:cxnSpMk id="167" creationId="{2851AFFB-00E4-4BFF-9C83-5E6CC9A64D6E}"/>
          </ac:cxnSpMkLst>
        </pc:cxnChg>
        <pc:cxnChg chg="add mod">
          <ac:chgData name="Al Brooks" userId="34fc579134f071c1" providerId="LiveId" clId="{91A5AF2F-1C5A-4739-8625-4A90FDE54B4A}" dt="2021-04-30T20:30:14.284" v="3643" actId="14100"/>
          <ac:cxnSpMkLst>
            <pc:docMk/>
            <pc:sldMk cId="3857959103" sldId="7162"/>
            <ac:cxnSpMk id="168" creationId="{82B3931E-6508-44E1-869A-D3BD6A8FF686}"/>
          </ac:cxnSpMkLst>
        </pc:cxnChg>
        <pc:cxnChg chg="add mod">
          <ac:chgData name="Al Brooks" userId="34fc579134f071c1" providerId="LiveId" clId="{91A5AF2F-1C5A-4739-8625-4A90FDE54B4A}" dt="2021-04-30T20:30:21.015" v="3645" actId="14100"/>
          <ac:cxnSpMkLst>
            <pc:docMk/>
            <pc:sldMk cId="3857959103" sldId="7162"/>
            <ac:cxnSpMk id="169" creationId="{1E3DC5C3-F9A8-4CC9-9C33-F1968BFAFA31}"/>
          </ac:cxnSpMkLst>
        </pc:cxnChg>
        <pc:cxnChg chg="add mod">
          <ac:chgData name="Al Brooks" userId="34fc579134f071c1" providerId="LiveId" clId="{91A5AF2F-1C5A-4739-8625-4A90FDE54B4A}" dt="2021-04-30T20:30:54.228" v="3649" actId="14100"/>
          <ac:cxnSpMkLst>
            <pc:docMk/>
            <pc:sldMk cId="3857959103" sldId="7162"/>
            <ac:cxnSpMk id="170" creationId="{6FF164C7-FEA6-4B70-BCD1-61302E639CF5}"/>
          </ac:cxnSpMkLst>
        </pc:cxnChg>
        <pc:cxnChg chg="add mod">
          <ac:chgData name="Al Brooks" userId="34fc579134f071c1" providerId="LiveId" clId="{91A5AF2F-1C5A-4739-8625-4A90FDE54B4A}" dt="2021-04-30T20:31:28.065" v="3654" actId="14100"/>
          <ac:cxnSpMkLst>
            <pc:docMk/>
            <pc:sldMk cId="3857959103" sldId="7162"/>
            <ac:cxnSpMk id="171" creationId="{A62072DF-E680-4516-835D-A67443F783C8}"/>
          </ac:cxnSpMkLst>
        </pc:cxnChg>
        <pc:cxnChg chg="add mod">
          <ac:chgData name="Al Brooks" userId="34fc579134f071c1" providerId="LiveId" clId="{91A5AF2F-1C5A-4739-8625-4A90FDE54B4A}" dt="2021-04-30T20:37:23.605" v="3804" actId="14100"/>
          <ac:cxnSpMkLst>
            <pc:docMk/>
            <pc:sldMk cId="3857959103" sldId="7162"/>
            <ac:cxnSpMk id="205" creationId="{528FC9E5-4822-4789-9612-9108DD14BAC9}"/>
          </ac:cxnSpMkLst>
        </pc:cxnChg>
      </pc:sldChg>
      <pc:sldChg chg="addSp delSp modSp add del mod">
        <pc:chgData name="Al Brooks" userId="34fc579134f071c1" providerId="LiveId" clId="{91A5AF2F-1C5A-4739-8625-4A90FDE54B4A}" dt="2021-04-29T21:53:15.338" v="2580" actId="2696"/>
        <pc:sldMkLst>
          <pc:docMk/>
          <pc:sldMk cId="1906708774" sldId="7163"/>
        </pc:sldMkLst>
        <pc:spChg chg="mod">
          <ac:chgData name="Al Brooks" userId="34fc579134f071c1" providerId="LiveId" clId="{91A5AF2F-1C5A-4739-8625-4A90FDE54B4A}" dt="2021-04-29T17:05:17.799" v="112" actId="20577"/>
          <ac:spMkLst>
            <pc:docMk/>
            <pc:sldMk cId="1906708774" sldId="7163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29T21:21:41.273" v="1982" actId="167"/>
          <ac:spMkLst>
            <pc:docMk/>
            <pc:sldMk cId="1906708774" sldId="7163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4-29T21:34:18.089" v="2168" actId="1076"/>
          <ac:spMkLst>
            <pc:docMk/>
            <pc:sldMk cId="1906708774" sldId="7163"/>
            <ac:spMk id="158" creationId="{1083EC3F-A444-4315-A143-CE3909190C6B}"/>
          </ac:spMkLst>
        </pc:spChg>
        <pc:spChg chg="add del mod">
          <ac:chgData name="Al Brooks" userId="34fc579134f071c1" providerId="LiveId" clId="{91A5AF2F-1C5A-4739-8625-4A90FDE54B4A}" dt="2021-04-29T21:51:30.837" v="2489" actId="478"/>
          <ac:spMkLst>
            <pc:docMk/>
            <pc:sldMk cId="1906708774" sldId="7163"/>
            <ac:spMk id="159" creationId="{DD67A24B-0B74-489E-BFD4-86EA4BA1FB49}"/>
          </ac:spMkLst>
        </pc:spChg>
        <pc:spChg chg="add mod">
          <ac:chgData name="Al Brooks" userId="34fc579134f071c1" providerId="LiveId" clId="{91A5AF2F-1C5A-4739-8625-4A90FDE54B4A}" dt="2021-04-29T21:35:23.896" v="2182" actId="1076"/>
          <ac:spMkLst>
            <pc:docMk/>
            <pc:sldMk cId="1906708774" sldId="7163"/>
            <ac:spMk id="160" creationId="{C7831D0D-0796-4490-9F3A-E4BBA6AEA6C9}"/>
          </ac:spMkLst>
        </pc:spChg>
        <pc:spChg chg="add mod">
          <ac:chgData name="Al Brooks" userId="34fc579134f071c1" providerId="LiveId" clId="{91A5AF2F-1C5A-4739-8625-4A90FDE54B4A}" dt="2021-04-29T21:27:20.395" v="2030"/>
          <ac:spMkLst>
            <pc:docMk/>
            <pc:sldMk cId="1906708774" sldId="7163"/>
            <ac:spMk id="164" creationId="{3CB78155-5462-4DA0-B35F-0F8697AB2D32}"/>
          </ac:spMkLst>
        </pc:spChg>
        <pc:spChg chg="add mod">
          <ac:chgData name="Al Brooks" userId="34fc579134f071c1" providerId="LiveId" clId="{91A5AF2F-1C5A-4739-8625-4A90FDE54B4A}" dt="2021-04-29T21:27:20.395" v="2030"/>
          <ac:spMkLst>
            <pc:docMk/>
            <pc:sldMk cId="1906708774" sldId="7163"/>
            <ac:spMk id="165" creationId="{CBDD8CD6-8080-40DD-9CF6-C12CDD1E1D47}"/>
          </ac:spMkLst>
        </pc:spChg>
        <pc:spChg chg="add mod">
          <ac:chgData name="Al Brooks" userId="34fc579134f071c1" providerId="LiveId" clId="{91A5AF2F-1C5A-4739-8625-4A90FDE54B4A}" dt="2021-04-29T21:27:20.395" v="2030"/>
          <ac:spMkLst>
            <pc:docMk/>
            <pc:sldMk cId="1906708774" sldId="7163"/>
            <ac:spMk id="166" creationId="{56C1D627-8C6B-4A21-918C-02EE5396C24E}"/>
          </ac:spMkLst>
        </pc:spChg>
        <pc:spChg chg="add mod">
          <ac:chgData name="Al Brooks" userId="34fc579134f071c1" providerId="LiveId" clId="{91A5AF2F-1C5A-4739-8625-4A90FDE54B4A}" dt="2021-04-29T21:27:20.395" v="2030"/>
          <ac:spMkLst>
            <pc:docMk/>
            <pc:sldMk cId="1906708774" sldId="7163"/>
            <ac:spMk id="167" creationId="{8A136F46-D3F7-4579-A4FA-62CF56CDA555}"/>
          </ac:spMkLst>
        </pc:spChg>
        <pc:spChg chg="add mod">
          <ac:chgData name="Al Brooks" userId="34fc579134f071c1" providerId="LiveId" clId="{91A5AF2F-1C5A-4739-8625-4A90FDE54B4A}" dt="2021-04-29T21:27:20.395" v="2030"/>
          <ac:spMkLst>
            <pc:docMk/>
            <pc:sldMk cId="1906708774" sldId="7163"/>
            <ac:spMk id="168" creationId="{867F7C48-DB41-4C55-9E83-16EE099B9FB6}"/>
          </ac:spMkLst>
        </pc:spChg>
        <pc:spChg chg="add mod">
          <ac:chgData name="Al Brooks" userId="34fc579134f071c1" providerId="LiveId" clId="{91A5AF2F-1C5A-4739-8625-4A90FDE54B4A}" dt="2021-04-29T21:27:47.016" v="2032"/>
          <ac:spMkLst>
            <pc:docMk/>
            <pc:sldMk cId="1906708774" sldId="7163"/>
            <ac:spMk id="169" creationId="{650B66F0-BEA6-4531-A813-147FC20EE5EF}"/>
          </ac:spMkLst>
        </pc:spChg>
        <pc:spChg chg="add mod">
          <ac:chgData name="Al Brooks" userId="34fc579134f071c1" providerId="LiveId" clId="{91A5AF2F-1C5A-4739-8625-4A90FDE54B4A}" dt="2021-04-29T21:27:47.016" v="2032"/>
          <ac:spMkLst>
            <pc:docMk/>
            <pc:sldMk cId="1906708774" sldId="7163"/>
            <ac:spMk id="170" creationId="{FAB1E2B2-54EB-4C64-8AAE-9AB3088D423C}"/>
          </ac:spMkLst>
        </pc:spChg>
        <pc:spChg chg="add mod">
          <ac:chgData name="Al Brooks" userId="34fc579134f071c1" providerId="LiveId" clId="{91A5AF2F-1C5A-4739-8625-4A90FDE54B4A}" dt="2021-04-29T21:27:47.016" v="2032"/>
          <ac:spMkLst>
            <pc:docMk/>
            <pc:sldMk cId="1906708774" sldId="7163"/>
            <ac:spMk id="171" creationId="{A8C8F936-380E-44D9-967D-D310A415DA0B}"/>
          </ac:spMkLst>
        </pc:spChg>
        <pc:spChg chg="add mod">
          <ac:chgData name="Al Brooks" userId="34fc579134f071c1" providerId="LiveId" clId="{91A5AF2F-1C5A-4739-8625-4A90FDE54B4A}" dt="2021-04-29T21:30:24.953" v="2081" actId="1076"/>
          <ac:spMkLst>
            <pc:docMk/>
            <pc:sldMk cId="1906708774" sldId="7163"/>
            <ac:spMk id="175" creationId="{2844A146-DCD3-4F20-8A0D-DA2E8410613B}"/>
          </ac:spMkLst>
        </pc:spChg>
        <pc:spChg chg="add mod">
          <ac:chgData name="Al Brooks" userId="34fc579134f071c1" providerId="LiveId" clId="{91A5AF2F-1C5A-4739-8625-4A90FDE54B4A}" dt="2021-04-29T21:30:31.664" v="2083" actId="571"/>
          <ac:spMkLst>
            <pc:docMk/>
            <pc:sldMk cId="1906708774" sldId="7163"/>
            <ac:spMk id="176" creationId="{5A395BBB-0660-425D-A806-BFF7E074DA91}"/>
          </ac:spMkLst>
        </pc:spChg>
        <pc:spChg chg="add mod">
          <ac:chgData name="Al Brooks" userId="34fc579134f071c1" providerId="LiveId" clId="{91A5AF2F-1C5A-4739-8625-4A90FDE54B4A}" dt="2021-04-29T21:34:45.702" v="2171" actId="1076"/>
          <ac:spMkLst>
            <pc:docMk/>
            <pc:sldMk cId="1906708774" sldId="7163"/>
            <ac:spMk id="180" creationId="{1D702E21-EDB5-4145-9D9E-4D9599BAF72F}"/>
          </ac:spMkLst>
        </pc:spChg>
        <pc:spChg chg="add mod">
          <ac:chgData name="Al Brooks" userId="34fc579134f071c1" providerId="LiveId" clId="{91A5AF2F-1C5A-4739-8625-4A90FDE54B4A}" dt="2021-04-29T21:33:04.950" v="2132" actId="14100"/>
          <ac:spMkLst>
            <pc:docMk/>
            <pc:sldMk cId="1906708774" sldId="7163"/>
            <ac:spMk id="181" creationId="{E53AA8CE-31A4-4A94-AC78-9DEF8DD82412}"/>
          </ac:spMkLst>
        </pc:spChg>
        <pc:spChg chg="add mod">
          <ac:chgData name="Al Brooks" userId="34fc579134f071c1" providerId="LiveId" clId="{91A5AF2F-1C5A-4739-8625-4A90FDE54B4A}" dt="2021-04-29T21:51:51.091" v="2492" actId="571"/>
          <ac:spMkLst>
            <pc:docMk/>
            <pc:sldMk cId="1906708774" sldId="7163"/>
            <ac:spMk id="183" creationId="{D90E71B6-AE3D-45B9-B634-CB56DA06EF4A}"/>
          </ac:spMkLst>
        </pc:spChg>
        <pc:spChg chg="add mod">
          <ac:chgData name="Al Brooks" userId="34fc579134f071c1" providerId="LiveId" clId="{91A5AF2F-1C5A-4739-8625-4A90FDE54B4A}" dt="2021-04-29T21:51:55.605" v="2493" actId="571"/>
          <ac:spMkLst>
            <pc:docMk/>
            <pc:sldMk cId="1906708774" sldId="7163"/>
            <ac:spMk id="184" creationId="{E1C21C29-D349-41F3-ADE9-DF0A18DC5091}"/>
          </ac:spMkLst>
        </pc:spChg>
        <pc:spChg chg="add mod">
          <ac:chgData name="Al Brooks" userId="34fc579134f071c1" providerId="LiveId" clId="{91A5AF2F-1C5A-4739-8625-4A90FDE54B4A}" dt="2021-04-29T21:51:57.919" v="2494" actId="571"/>
          <ac:spMkLst>
            <pc:docMk/>
            <pc:sldMk cId="1906708774" sldId="7163"/>
            <ac:spMk id="185" creationId="{17D13FF7-F4D8-46CE-90C7-8987551AFA62}"/>
          </ac:spMkLst>
        </pc:spChg>
        <pc:spChg chg="add mod">
          <ac:chgData name="Al Brooks" userId="34fc579134f071c1" providerId="LiveId" clId="{91A5AF2F-1C5A-4739-8625-4A90FDE54B4A}" dt="2021-04-29T21:51:59.623" v="2495" actId="571"/>
          <ac:spMkLst>
            <pc:docMk/>
            <pc:sldMk cId="1906708774" sldId="7163"/>
            <ac:spMk id="186" creationId="{C5306E1C-40AD-4523-8224-75F1D50D75D7}"/>
          </ac:spMkLst>
        </pc:spChg>
        <pc:spChg chg="add mod">
          <ac:chgData name="Al Brooks" userId="34fc579134f071c1" providerId="LiveId" clId="{91A5AF2F-1C5A-4739-8625-4A90FDE54B4A}" dt="2021-04-29T21:52:01.695" v="2496" actId="571"/>
          <ac:spMkLst>
            <pc:docMk/>
            <pc:sldMk cId="1906708774" sldId="7163"/>
            <ac:spMk id="187" creationId="{7FFBEFF7-FCC7-4D1D-8CAF-7C0F35E93F55}"/>
          </ac:spMkLst>
        </pc:spChg>
        <pc:spChg chg="add mod">
          <ac:chgData name="Al Brooks" userId="34fc579134f071c1" providerId="LiveId" clId="{91A5AF2F-1C5A-4739-8625-4A90FDE54B4A}" dt="2021-04-29T21:52:52.426" v="2579" actId="207"/>
          <ac:spMkLst>
            <pc:docMk/>
            <pc:sldMk cId="1906708774" sldId="7163"/>
            <ac:spMk id="188" creationId="{E3B44EF8-4FF0-4655-89A6-B09B1C2A8604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29T21:52:14.401" v="2499" actId="478"/>
          <ac:spMkLst>
            <pc:docMk/>
            <pc:sldMk cId="1906708774" sldId="7163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29T21:20:16.399" v="1965" actId="167"/>
          <ac:picMkLst>
            <pc:docMk/>
            <pc:sldMk cId="1906708774" sldId="7163"/>
            <ac:picMk id="161" creationId="{058B1560-3DB5-4BED-8D65-010B1A74EB26}"/>
          </ac:picMkLst>
        </pc:pic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29T21:27:20.395" v="2030"/>
          <ac:cxnSpMkLst>
            <pc:docMk/>
            <pc:sldMk cId="1906708774" sldId="7163"/>
            <ac:cxnSpMk id="162" creationId="{FE7727CE-F8EC-4C1D-A818-1BB0ED66B2DD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29T21:27:47.016" v="2032"/>
          <ac:cxnSpMkLst>
            <pc:docMk/>
            <pc:sldMk cId="1906708774" sldId="7163"/>
            <ac:cxnSpMk id="172" creationId="{8021725F-FCA6-484A-B9D1-6FE656B17AC5}"/>
          </ac:cxnSpMkLst>
        </pc:cxnChg>
        <pc:cxnChg chg="add mod">
          <ac:chgData name="Al Brooks" userId="34fc579134f071c1" providerId="LiveId" clId="{91A5AF2F-1C5A-4739-8625-4A90FDE54B4A}" dt="2021-04-29T21:29:14.554" v="2049"/>
          <ac:cxnSpMkLst>
            <pc:docMk/>
            <pc:sldMk cId="1906708774" sldId="7163"/>
            <ac:cxnSpMk id="173" creationId="{80DF516F-3F27-4E63-8A75-617F496BCAC4}"/>
          </ac:cxnSpMkLst>
        </pc:cxnChg>
        <pc:cxnChg chg="add del mod">
          <ac:chgData name="Al Brooks" userId="34fc579134f071c1" providerId="LiveId" clId="{91A5AF2F-1C5A-4739-8625-4A90FDE54B4A}" dt="2021-04-29T21:51:32.543" v="2490" actId="478"/>
          <ac:cxnSpMkLst>
            <pc:docMk/>
            <pc:sldMk cId="1906708774" sldId="7163"/>
            <ac:cxnSpMk id="174" creationId="{2B721A92-78DF-4CA5-8E88-344FEFC81744}"/>
          </ac:cxnSpMkLst>
        </pc:cxnChg>
        <pc:cxnChg chg="add del mod">
          <ac:chgData name="Al Brooks" userId="34fc579134f071c1" providerId="LiveId" clId="{91A5AF2F-1C5A-4739-8625-4A90FDE54B4A}" dt="2021-04-29T21:51:34.261" v="2491" actId="478"/>
          <ac:cxnSpMkLst>
            <pc:docMk/>
            <pc:sldMk cId="1906708774" sldId="7163"/>
            <ac:cxnSpMk id="177" creationId="{09B1A461-4959-4500-AE49-50FCC05C5331}"/>
          </ac:cxnSpMkLst>
        </pc:cxnChg>
        <pc:cxnChg chg="add mod">
          <ac:chgData name="Al Brooks" userId="34fc579134f071c1" providerId="LiveId" clId="{91A5AF2F-1C5A-4739-8625-4A90FDE54B4A}" dt="2021-04-29T21:34:12.739" v="2167" actId="108"/>
          <ac:cxnSpMkLst>
            <pc:docMk/>
            <pc:sldMk cId="1906708774" sldId="7163"/>
            <ac:cxnSpMk id="178" creationId="{2DB41F6E-6C05-4C05-95C3-127453B8DDD3}"/>
          </ac:cxnSpMkLst>
        </pc:cxnChg>
        <pc:cxnChg chg="add del mod">
          <ac:chgData name="Al Brooks" userId="34fc579134f071c1" providerId="LiveId" clId="{91A5AF2F-1C5A-4739-8625-4A90FDE54B4A}" dt="2021-04-29T21:31:55.215" v="2112" actId="478"/>
          <ac:cxnSpMkLst>
            <pc:docMk/>
            <pc:sldMk cId="1906708774" sldId="7163"/>
            <ac:cxnSpMk id="179" creationId="{55D6527F-F502-4F4E-87AF-9E6A2EFFA528}"/>
          </ac:cxnSpMkLst>
        </pc:cxnChg>
        <pc:cxnChg chg="add mod">
          <ac:chgData name="Al Brooks" userId="34fc579134f071c1" providerId="LiveId" clId="{91A5AF2F-1C5A-4739-8625-4A90FDE54B4A}" dt="2021-04-29T21:52:08.447" v="2498" actId="14100"/>
          <ac:cxnSpMkLst>
            <pc:docMk/>
            <pc:sldMk cId="1906708774" sldId="7163"/>
            <ac:cxnSpMk id="182" creationId="{A5DE29D3-2AF6-435A-8DB3-B9727198BCD0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29T21:52:14.401" v="2499" actId="478"/>
          <ac:cxnSpMkLst>
            <pc:docMk/>
            <pc:sldMk cId="1906708774" sldId="7163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5-04T16:37:42.448" v="7830" actId="47"/>
        <pc:sldMkLst>
          <pc:docMk/>
          <pc:sldMk cId="3123090360" sldId="7163"/>
        </pc:sldMkLst>
        <pc:spChg chg="mod">
          <ac:chgData name="Al Brooks" userId="34fc579134f071c1" providerId="LiveId" clId="{91A5AF2F-1C5A-4739-8625-4A90FDE54B4A}" dt="2021-05-03T20:27:51.626" v="6143" actId="20577"/>
          <ac:spMkLst>
            <pc:docMk/>
            <pc:sldMk cId="3123090360" sldId="7163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30T18:20:31.127" v="2935" actId="6549"/>
          <ac:spMkLst>
            <pc:docMk/>
            <pc:sldMk cId="3123090360" sldId="7163"/>
            <ac:spMk id="21" creationId="{D800B438-E78B-4C04-8812-E548DC25F1FB}"/>
          </ac:spMkLst>
        </pc:spChg>
        <pc:spChg chg="mod">
          <ac:chgData name="Al Brooks" userId="34fc579134f071c1" providerId="LiveId" clId="{91A5AF2F-1C5A-4739-8625-4A90FDE54B4A}" dt="2021-05-03T20:36:20.072" v="6316" actId="120"/>
          <ac:spMkLst>
            <pc:docMk/>
            <pc:sldMk cId="3123090360" sldId="7163"/>
            <ac:spMk id="99" creationId="{3AF78076-C7D7-4BDE-BA5D-4DB4D18FFAFC}"/>
          </ac:spMkLst>
        </pc:spChg>
        <pc:spChg chg="add mod">
          <ac:chgData name="Al Brooks" userId="34fc579134f071c1" providerId="LiveId" clId="{91A5AF2F-1C5A-4739-8625-4A90FDE54B4A}" dt="2021-05-03T20:30:31.157" v="6173" actId="1076"/>
          <ac:spMkLst>
            <pc:docMk/>
            <pc:sldMk cId="3123090360" sldId="7163"/>
            <ac:spMk id="169" creationId="{C682A56F-60D5-4130-87F8-CA00F1876849}"/>
          </ac:spMkLst>
        </pc:spChg>
        <pc:spChg chg="add mod">
          <ac:chgData name="Al Brooks" userId="34fc579134f071c1" providerId="LiveId" clId="{91A5AF2F-1C5A-4739-8625-4A90FDE54B4A}" dt="2021-05-03T20:30:35.866" v="6174" actId="571"/>
          <ac:spMkLst>
            <pc:docMk/>
            <pc:sldMk cId="3123090360" sldId="7163"/>
            <ac:spMk id="170" creationId="{C558F8B2-51A4-40BA-80B7-AE5B2DC07254}"/>
          </ac:spMkLst>
        </pc:spChg>
        <pc:spChg chg="add mod">
          <ac:chgData name="Al Brooks" userId="34fc579134f071c1" providerId="LiveId" clId="{91A5AF2F-1C5A-4739-8625-4A90FDE54B4A}" dt="2021-05-03T20:30:39.156" v="6175" actId="571"/>
          <ac:spMkLst>
            <pc:docMk/>
            <pc:sldMk cId="3123090360" sldId="7163"/>
            <ac:spMk id="171" creationId="{9555364E-C48C-4D24-8B3A-3D06D8B01AAD}"/>
          </ac:spMkLst>
        </pc:spChg>
        <pc:spChg chg="add mod">
          <ac:chgData name="Al Brooks" userId="34fc579134f071c1" providerId="LiveId" clId="{91A5AF2F-1C5A-4739-8625-4A90FDE54B4A}" dt="2021-05-03T20:30:43.658" v="6176" actId="571"/>
          <ac:spMkLst>
            <pc:docMk/>
            <pc:sldMk cId="3123090360" sldId="7163"/>
            <ac:spMk id="172" creationId="{24423F62-594A-4A03-976F-0069A81F534A}"/>
          </ac:spMkLst>
        </pc:spChg>
        <pc:spChg chg="add mod">
          <ac:chgData name="Al Brooks" userId="34fc579134f071c1" providerId="LiveId" clId="{91A5AF2F-1C5A-4739-8625-4A90FDE54B4A}" dt="2021-05-03T20:30:45.986" v="6177" actId="571"/>
          <ac:spMkLst>
            <pc:docMk/>
            <pc:sldMk cId="3123090360" sldId="7163"/>
            <ac:spMk id="173" creationId="{CF304142-4222-48A7-B6CC-44A3BA45E505}"/>
          </ac:spMkLst>
        </pc:spChg>
        <pc:spChg chg="add mod">
          <ac:chgData name="Al Brooks" userId="34fc579134f071c1" providerId="LiveId" clId="{91A5AF2F-1C5A-4739-8625-4A90FDE54B4A}" dt="2021-05-03T20:39:15.937" v="6459" actId="1076"/>
          <ac:spMkLst>
            <pc:docMk/>
            <pc:sldMk cId="3123090360" sldId="7163"/>
            <ac:spMk id="174" creationId="{FB71B53B-87A5-451E-83B9-4FB9A00766BF}"/>
          </ac:spMkLst>
        </pc:spChg>
        <pc:spChg chg="add del mod">
          <ac:chgData name="Al Brooks" userId="34fc579134f071c1" providerId="LiveId" clId="{91A5AF2F-1C5A-4739-8625-4A90FDE54B4A}" dt="2021-05-03T20:30:56.725" v="6180" actId="478"/>
          <ac:spMkLst>
            <pc:docMk/>
            <pc:sldMk cId="3123090360" sldId="7163"/>
            <ac:spMk id="175" creationId="{B5E7B780-42DC-4C99-A47E-0E3E4DEE04C5}"/>
          </ac:spMkLst>
        </pc:spChg>
        <pc:spChg chg="add mod">
          <ac:chgData name="Al Brooks" userId="34fc579134f071c1" providerId="LiveId" clId="{91A5AF2F-1C5A-4739-8625-4A90FDE54B4A}" dt="2021-05-03T20:31:08.504" v="6181" actId="571"/>
          <ac:spMkLst>
            <pc:docMk/>
            <pc:sldMk cId="3123090360" sldId="7163"/>
            <ac:spMk id="176" creationId="{2625AFA0-0EDB-4B01-9B0B-52307444D5D0}"/>
          </ac:spMkLst>
        </pc:spChg>
        <pc:spChg chg="add mod">
          <ac:chgData name="Al Brooks" userId="34fc579134f071c1" providerId="LiveId" clId="{91A5AF2F-1C5A-4739-8625-4A90FDE54B4A}" dt="2021-05-03T20:31:11.073" v="6182" actId="571"/>
          <ac:spMkLst>
            <pc:docMk/>
            <pc:sldMk cId="3123090360" sldId="7163"/>
            <ac:spMk id="177" creationId="{D8BD2FDA-39E1-43A7-933D-B9C4330DB26D}"/>
          </ac:spMkLst>
        </pc:spChg>
        <pc:spChg chg="add mod">
          <ac:chgData name="Al Brooks" userId="34fc579134f071c1" providerId="LiveId" clId="{91A5AF2F-1C5A-4739-8625-4A90FDE54B4A}" dt="2021-05-03T20:31:14.641" v="6183" actId="571"/>
          <ac:spMkLst>
            <pc:docMk/>
            <pc:sldMk cId="3123090360" sldId="7163"/>
            <ac:spMk id="178" creationId="{39536FDF-9720-4318-A93A-D155185DA697}"/>
          </ac:spMkLst>
        </pc:spChg>
        <pc:spChg chg="add mod">
          <ac:chgData name="Al Brooks" userId="34fc579134f071c1" providerId="LiveId" clId="{91A5AF2F-1C5A-4739-8625-4A90FDE54B4A}" dt="2021-05-03T20:31:18.765" v="6184" actId="571"/>
          <ac:spMkLst>
            <pc:docMk/>
            <pc:sldMk cId="3123090360" sldId="7163"/>
            <ac:spMk id="179" creationId="{15B066B6-1C1D-489F-9099-808D72FB7FD5}"/>
          </ac:spMkLst>
        </pc:spChg>
        <pc:spChg chg="add mod">
          <ac:chgData name="Al Brooks" userId="34fc579134f071c1" providerId="LiveId" clId="{91A5AF2F-1C5A-4739-8625-4A90FDE54B4A}" dt="2021-05-03T20:31:21.028" v="6185" actId="571"/>
          <ac:spMkLst>
            <pc:docMk/>
            <pc:sldMk cId="3123090360" sldId="7163"/>
            <ac:spMk id="180" creationId="{806BB532-B4EE-47D6-9E1E-8D801F526102}"/>
          </ac:spMkLst>
        </pc:spChg>
        <pc:spChg chg="add mod">
          <ac:chgData name="Al Brooks" userId="34fc579134f071c1" providerId="LiveId" clId="{91A5AF2F-1C5A-4739-8625-4A90FDE54B4A}" dt="2021-05-03T20:31:29.191" v="6186" actId="571"/>
          <ac:spMkLst>
            <pc:docMk/>
            <pc:sldMk cId="3123090360" sldId="7163"/>
            <ac:spMk id="181" creationId="{2E42E0BC-AA4E-460B-9946-3EEE76DEE412}"/>
          </ac:spMkLst>
        </pc:spChg>
        <pc:spChg chg="add mod">
          <ac:chgData name="Al Brooks" userId="34fc579134f071c1" providerId="LiveId" clId="{91A5AF2F-1C5A-4739-8625-4A90FDE54B4A}" dt="2021-05-03T20:31:34.172" v="6187" actId="571"/>
          <ac:spMkLst>
            <pc:docMk/>
            <pc:sldMk cId="3123090360" sldId="7163"/>
            <ac:spMk id="182" creationId="{5034B883-0E2B-4BF7-A6CD-956FF6552E08}"/>
          </ac:spMkLst>
        </pc:spChg>
        <pc:spChg chg="add mod">
          <ac:chgData name="Al Brooks" userId="34fc579134f071c1" providerId="LiveId" clId="{91A5AF2F-1C5A-4739-8625-4A90FDE54B4A}" dt="2021-05-03T20:31:39.068" v="6188" actId="571"/>
          <ac:spMkLst>
            <pc:docMk/>
            <pc:sldMk cId="3123090360" sldId="7163"/>
            <ac:spMk id="183" creationId="{D93C28D6-68AE-46DB-B5B4-9A7168804025}"/>
          </ac:spMkLst>
        </pc:spChg>
        <pc:spChg chg="add mod">
          <ac:chgData name="Al Brooks" userId="34fc579134f071c1" providerId="LiveId" clId="{91A5AF2F-1C5A-4739-8625-4A90FDE54B4A}" dt="2021-05-03T20:31:41.200" v="6189" actId="571"/>
          <ac:spMkLst>
            <pc:docMk/>
            <pc:sldMk cId="3123090360" sldId="7163"/>
            <ac:spMk id="184" creationId="{FABDAC29-0603-41EF-996E-37C13DBF3AE5}"/>
          </ac:spMkLst>
        </pc:spChg>
        <pc:spChg chg="add mod">
          <ac:chgData name="Al Brooks" userId="34fc579134f071c1" providerId="LiveId" clId="{91A5AF2F-1C5A-4739-8625-4A90FDE54B4A}" dt="2021-05-03T20:31:43.932" v="6190" actId="571"/>
          <ac:spMkLst>
            <pc:docMk/>
            <pc:sldMk cId="3123090360" sldId="7163"/>
            <ac:spMk id="185" creationId="{45267089-B136-427E-A0DC-FF2971565508}"/>
          </ac:spMkLst>
        </pc:spChg>
        <pc:spChg chg="add mod">
          <ac:chgData name="Al Brooks" userId="34fc579134f071c1" providerId="LiveId" clId="{91A5AF2F-1C5A-4739-8625-4A90FDE54B4A}" dt="2021-05-03T20:31:46.959" v="6191" actId="571"/>
          <ac:spMkLst>
            <pc:docMk/>
            <pc:sldMk cId="3123090360" sldId="7163"/>
            <ac:spMk id="186" creationId="{B8E4EE1F-700F-464F-BDBF-F7B8D9BF64DE}"/>
          </ac:spMkLst>
        </pc:spChg>
        <pc:spChg chg="add mod">
          <ac:chgData name="Al Brooks" userId="34fc579134f071c1" providerId="LiveId" clId="{91A5AF2F-1C5A-4739-8625-4A90FDE54B4A}" dt="2021-05-03T20:32:03.817" v="6194" actId="14100"/>
          <ac:spMkLst>
            <pc:docMk/>
            <pc:sldMk cId="3123090360" sldId="7163"/>
            <ac:spMk id="187" creationId="{4121BFEC-AA12-41C7-A834-E8AB215DD7E2}"/>
          </ac:spMkLst>
        </pc:spChg>
        <pc:spChg chg="add mod">
          <ac:chgData name="Al Brooks" userId="34fc579134f071c1" providerId="LiveId" clId="{91A5AF2F-1C5A-4739-8625-4A90FDE54B4A}" dt="2021-05-03T20:32:25.284" v="6222" actId="1038"/>
          <ac:spMkLst>
            <pc:docMk/>
            <pc:sldMk cId="3123090360" sldId="7163"/>
            <ac:spMk id="188" creationId="{A7F1CD90-26B6-43AD-A6CB-5113867683AB}"/>
          </ac:spMkLst>
        </pc:spChg>
        <pc:spChg chg="add mod">
          <ac:chgData name="Al Brooks" userId="34fc579134f071c1" providerId="LiveId" clId="{91A5AF2F-1C5A-4739-8625-4A90FDE54B4A}" dt="2021-05-03T20:32:35.769" v="6227" actId="1037"/>
          <ac:spMkLst>
            <pc:docMk/>
            <pc:sldMk cId="3123090360" sldId="7163"/>
            <ac:spMk id="189" creationId="{6B48624C-9BD0-42E8-8793-AD68B22D1C3E}"/>
          </ac:spMkLst>
        </pc:spChg>
        <pc:spChg chg="add mod">
          <ac:chgData name="Al Brooks" userId="34fc579134f071c1" providerId="LiveId" clId="{91A5AF2F-1C5A-4739-8625-4A90FDE54B4A}" dt="2021-05-03T20:34:56.757" v="6294" actId="108"/>
          <ac:spMkLst>
            <pc:docMk/>
            <pc:sldMk cId="3123090360" sldId="7163"/>
            <ac:spMk id="190" creationId="{6A5C9D7B-2165-4DEE-AAB3-E5180621C442}"/>
          </ac:spMkLst>
        </pc:spChg>
        <pc:spChg chg="add del mod">
          <ac:chgData name="Al Brooks" userId="34fc579134f071c1" providerId="LiveId" clId="{91A5AF2F-1C5A-4739-8625-4A90FDE54B4A}" dt="2021-05-03T20:37:38.771" v="6401" actId="478"/>
          <ac:spMkLst>
            <pc:docMk/>
            <pc:sldMk cId="3123090360" sldId="7163"/>
            <ac:spMk id="191" creationId="{EE7B46A8-BA82-42A2-BEAB-231579062128}"/>
          </ac:spMkLst>
        </pc:spChg>
        <pc:spChg chg="add mod">
          <ac:chgData name="Al Brooks" userId="34fc579134f071c1" providerId="LiveId" clId="{91A5AF2F-1C5A-4739-8625-4A90FDE54B4A}" dt="2021-05-03T20:34:06.062" v="6256" actId="571"/>
          <ac:spMkLst>
            <pc:docMk/>
            <pc:sldMk cId="3123090360" sldId="7163"/>
            <ac:spMk id="192" creationId="{B99C5E2F-1813-44BA-AAD4-4700F977DBC0}"/>
          </ac:spMkLst>
        </pc:spChg>
        <pc:spChg chg="add mod">
          <ac:chgData name="Al Brooks" userId="34fc579134f071c1" providerId="LiveId" clId="{91A5AF2F-1C5A-4739-8625-4A90FDE54B4A}" dt="2021-05-03T20:34:09.595" v="6257" actId="571"/>
          <ac:spMkLst>
            <pc:docMk/>
            <pc:sldMk cId="3123090360" sldId="7163"/>
            <ac:spMk id="193" creationId="{C7AF83FC-A7A3-4E88-9CE8-C605B6F3F75C}"/>
          </ac:spMkLst>
        </pc:spChg>
        <pc:spChg chg="add mod">
          <ac:chgData name="Al Brooks" userId="34fc579134f071c1" providerId="LiveId" clId="{91A5AF2F-1C5A-4739-8625-4A90FDE54B4A}" dt="2021-05-03T20:38:45.827" v="6457" actId="207"/>
          <ac:spMkLst>
            <pc:docMk/>
            <pc:sldMk cId="3123090360" sldId="7163"/>
            <ac:spMk id="194" creationId="{064876DD-93B6-444B-8D03-9D5F62A96DC3}"/>
          </ac:spMkLst>
        </pc:spChg>
        <pc:spChg chg="add mod">
          <ac:chgData name="Al Brooks" userId="34fc579134f071c1" providerId="LiveId" clId="{91A5AF2F-1C5A-4739-8625-4A90FDE54B4A}" dt="2021-05-03T20:36:06.519" v="6311" actId="108"/>
          <ac:spMkLst>
            <pc:docMk/>
            <pc:sldMk cId="3123090360" sldId="7163"/>
            <ac:spMk id="198" creationId="{FF8D651E-4BFB-49CD-8630-EC0D732042BE}"/>
          </ac:spMkLst>
        </pc:spChg>
        <pc:spChg chg="add mod">
          <ac:chgData name="Al Brooks" userId="34fc579134f071c1" providerId="LiveId" clId="{91A5AF2F-1C5A-4739-8625-4A90FDE54B4A}" dt="2021-05-03T20:36:12.304" v="6315" actId="20577"/>
          <ac:spMkLst>
            <pc:docMk/>
            <pc:sldMk cId="3123090360" sldId="7163"/>
            <ac:spMk id="199" creationId="{E643F72B-CEEA-4FA8-B142-DCF56ED6DDDE}"/>
          </ac:spMkLst>
        </pc:spChg>
        <pc:spChg chg="add mod">
          <ac:chgData name="Al Brooks" userId="34fc579134f071c1" providerId="LiveId" clId="{91A5AF2F-1C5A-4739-8625-4A90FDE54B4A}" dt="2021-05-03T20:36:46.754" v="6352" actId="207"/>
          <ac:spMkLst>
            <pc:docMk/>
            <pc:sldMk cId="3123090360" sldId="7163"/>
            <ac:spMk id="200" creationId="{03DF3E47-79A2-4FEB-89BE-A68717FA176F}"/>
          </ac:spMkLst>
        </pc:spChg>
        <pc:spChg chg="add mod">
          <ac:chgData name="Al Brooks" userId="34fc579134f071c1" providerId="LiveId" clId="{91A5AF2F-1C5A-4739-8625-4A90FDE54B4A}" dt="2021-05-03T20:38:16.589" v="6433" actId="108"/>
          <ac:spMkLst>
            <pc:docMk/>
            <pc:sldMk cId="3123090360" sldId="7163"/>
            <ac:spMk id="201" creationId="{9B183716-5CA2-4B9E-B674-6EC88A181A79}"/>
          </ac:spMkLst>
        </pc:spChg>
        <pc:spChg chg="add mod">
          <ac:chgData name="Al Brooks" userId="34fc579134f071c1" providerId="LiveId" clId="{91A5AF2F-1C5A-4739-8625-4A90FDE54B4A}" dt="2021-05-03T20:39:29.209" v="6460" actId="571"/>
          <ac:spMkLst>
            <pc:docMk/>
            <pc:sldMk cId="3123090360" sldId="7163"/>
            <ac:spMk id="202" creationId="{7AD012DF-2B5F-4B53-875D-695FEF991508}"/>
          </ac:spMkLst>
        </pc:spChg>
        <pc:picChg chg="add mod">
          <ac:chgData name="Al Brooks" userId="34fc579134f071c1" providerId="LiveId" clId="{91A5AF2F-1C5A-4739-8625-4A90FDE54B4A}" dt="2021-05-03T20:28:04.402" v="6147" actId="14100"/>
          <ac:picMkLst>
            <pc:docMk/>
            <pc:sldMk cId="3123090360" sldId="7163"/>
            <ac:picMk id="3" creationId="{56EEEC43-0EA3-4FA7-95B1-657338D63FF9}"/>
          </ac:picMkLst>
        </pc:picChg>
        <pc:cxnChg chg="add mod">
          <ac:chgData name="Al Brooks" userId="34fc579134f071c1" providerId="LiveId" clId="{91A5AF2F-1C5A-4739-8625-4A90FDE54B4A}" dt="2021-05-03T20:28:27.230" v="6149" actId="14100"/>
          <ac:cxnSpMkLst>
            <pc:docMk/>
            <pc:sldMk cId="3123090360" sldId="7163"/>
            <ac:cxnSpMk id="158" creationId="{83DD7A07-4731-4838-8CD8-364FC0CF53D6}"/>
          </ac:cxnSpMkLst>
        </pc:cxnChg>
        <pc:cxnChg chg="add mod">
          <ac:chgData name="Al Brooks" userId="34fc579134f071c1" providerId="LiveId" clId="{91A5AF2F-1C5A-4739-8625-4A90FDE54B4A}" dt="2021-05-03T20:28:34.718" v="6151" actId="14100"/>
          <ac:cxnSpMkLst>
            <pc:docMk/>
            <pc:sldMk cId="3123090360" sldId="7163"/>
            <ac:cxnSpMk id="159" creationId="{4D2CB423-9F3C-457A-B890-C24E028DFE64}"/>
          </ac:cxnSpMkLst>
        </pc:cxnChg>
        <pc:cxnChg chg="add mod">
          <ac:chgData name="Al Brooks" userId="34fc579134f071c1" providerId="LiveId" clId="{91A5AF2F-1C5A-4739-8625-4A90FDE54B4A}" dt="2021-05-03T20:28:41.719" v="6153" actId="14100"/>
          <ac:cxnSpMkLst>
            <pc:docMk/>
            <pc:sldMk cId="3123090360" sldId="7163"/>
            <ac:cxnSpMk id="160" creationId="{D065D6FC-D445-4E26-BBAE-AF076A626BAF}"/>
          </ac:cxnSpMkLst>
        </pc:cxnChg>
        <pc:cxnChg chg="add mod">
          <ac:chgData name="Al Brooks" userId="34fc579134f071c1" providerId="LiveId" clId="{91A5AF2F-1C5A-4739-8625-4A90FDE54B4A}" dt="2021-05-03T20:28:52.227" v="6155" actId="14100"/>
          <ac:cxnSpMkLst>
            <pc:docMk/>
            <pc:sldMk cId="3123090360" sldId="7163"/>
            <ac:cxnSpMk id="161" creationId="{3947AE06-250E-47D7-BD8D-FF04D6F8E32D}"/>
          </ac:cxnSpMkLst>
        </pc:cxnChg>
        <pc:cxnChg chg="add mod">
          <ac:chgData name="Al Brooks" userId="34fc579134f071c1" providerId="LiveId" clId="{91A5AF2F-1C5A-4739-8625-4A90FDE54B4A}" dt="2021-05-03T20:29:00.572" v="6157" actId="14100"/>
          <ac:cxnSpMkLst>
            <pc:docMk/>
            <pc:sldMk cId="3123090360" sldId="7163"/>
            <ac:cxnSpMk id="162" creationId="{8A7C1078-D71E-4EAE-B804-0CD41FE00A0B}"/>
          </ac:cxnSpMkLst>
        </pc:cxnChg>
        <pc:cxnChg chg="add mod">
          <ac:chgData name="Al Brooks" userId="34fc579134f071c1" providerId="LiveId" clId="{91A5AF2F-1C5A-4739-8625-4A90FDE54B4A}" dt="2021-05-03T20:29:21.421" v="6161" actId="14100"/>
          <ac:cxnSpMkLst>
            <pc:docMk/>
            <pc:sldMk cId="3123090360" sldId="7163"/>
            <ac:cxnSpMk id="164" creationId="{1723F493-5861-40C3-AF09-DFDA46D71C9F}"/>
          </ac:cxnSpMkLst>
        </pc:cxnChg>
        <pc:cxnChg chg="add mod">
          <ac:chgData name="Al Brooks" userId="34fc579134f071c1" providerId="LiveId" clId="{91A5AF2F-1C5A-4739-8625-4A90FDE54B4A}" dt="2021-05-03T20:29:32.303" v="6164" actId="14100"/>
          <ac:cxnSpMkLst>
            <pc:docMk/>
            <pc:sldMk cId="3123090360" sldId="7163"/>
            <ac:cxnSpMk id="165" creationId="{65DD9B8B-5AA8-48D8-B777-50BDA9C9347F}"/>
          </ac:cxnSpMkLst>
        </pc:cxnChg>
        <pc:cxnChg chg="add mod">
          <ac:chgData name="Al Brooks" userId="34fc579134f071c1" providerId="LiveId" clId="{91A5AF2F-1C5A-4739-8625-4A90FDE54B4A}" dt="2021-05-03T20:29:44.103" v="6166" actId="14100"/>
          <ac:cxnSpMkLst>
            <pc:docMk/>
            <pc:sldMk cId="3123090360" sldId="7163"/>
            <ac:cxnSpMk id="166" creationId="{EBCAA883-E231-40BE-8344-483252FCB3A9}"/>
          </ac:cxnSpMkLst>
        </pc:cxnChg>
        <pc:cxnChg chg="add mod">
          <ac:chgData name="Al Brooks" userId="34fc579134f071c1" providerId="LiveId" clId="{91A5AF2F-1C5A-4739-8625-4A90FDE54B4A}" dt="2021-05-03T20:29:52.466" v="6168" actId="14100"/>
          <ac:cxnSpMkLst>
            <pc:docMk/>
            <pc:sldMk cId="3123090360" sldId="7163"/>
            <ac:cxnSpMk id="167" creationId="{24269EC3-9206-41D4-BF45-6A16451E00FD}"/>
          </ac:cxnSpMkLst>
        </pc:cxnChg>
        <pc:cxnChg chg="add mod">
          <ac:chgData name="Al Brooks" userId="34fc579134f071c1" providerId="LiveId" clId="{91A5AF2F-1C5A-4739-8625-4A90FDE54B4A}" dt="2021-05-03T20:30:01.062" v="6170" actId="14100"/>
          <ac:cxnSpMkLst>
            <pc:docMk/>
            <pc:sldMk cId="3123090360" sldId="7163"/>
            <ac:cxnSpMk id="168" creationId="{B2827D16-0552-4DEF-88C9-B1C8A8E515C9}"/>
          </ac:cxnSpMkLst>
        </pc:cxnChg>
        <pc:cxnChg chg="add mod">
          <ac:chgData name="Al Brooks" userId="34fc579134f071c1" providerId="LiveId" clId="{91A5AF2F-1C5A-4739-8625-4A90FDE54B4A}" dt="2021-05-03T20:35:22.339" v="6299" actId="14100"/>
          <ac:cxnSpMkLst>
            <pc:docMk/>
            <pc:sldMk cId="3123090360" sldId="7163"/>
            <ac:cxnSpMk id="195" creationId="{59EDE830-077F-4A6F-9997-BBAAC24FAA7C}"/>
          </ac:cxnSpMkLst>
        </pc:cxnChg>
        <pc:cxnChg chg="add mod">
          <ac:chgData name="Al Brooks" userId="34fc579134f071c1" providerId="LiveId" clId="{91A5AF2F-1C5A-4739-8625-4A90FDE54B4A}" dt="2021-05-03T20:35:31.434" v="6301" actId="14100"/>
          <ac:cxnSpMkLst>
            <pc:docMk/>
            <pc:sldMk cId="3123090360" sldId="7163"/>
            <ac:cxnSpMk id="196" creationId="{A2C54B08-61BC-4079-948B-7DA566EBBAD0}"/>
          </ac:cxnSpMkLst>
        </pc:cxnChg>
        <pc:cxnChg chg="add mod">
          <ac:chgData name="Al Brooks" userId="34fc579134f071c1" providerId="LiveId" clId="{91A5AF2F-1C5A-4739-8625-4A90FDE54B4A}" dt="2021-05-03T20:35:50.677" v="6304" actId="14100"/>
          <ac:cxnSpMkLst>
            <pc:docMk/>
            <pc:sldMk cId="3123090360" sldId="7163"/>
            <ac:cxnSpMk id="197" creationId="{0B5AD7FB-6FD5-4F0C-8622-F64AF4A58339}"/>
          </ac:cxnSpMkLst>
        </pc:cxnChg>
      </pc:sldChg>
      <pc:sldChg chg="addSp delSp modSp add del mod ord">
        <pc:chgData name="Al Brooks" userId="34fc579134f071c1" providerId="LiveId" clId="{91A5AF2F-1C5A-4739-8625-4A90FDE54B4A}" dt="2021-04-30T21:08:52.899" v="4335" actId="2696"/>
        <pc:sldMkLst>
          <pc:docMk/>
          <pc:sldMk cId="724775456" sldId="7164"/>
        </pc:sldMkLst>
        <pc:spChg chg="mod">
          <ac:chgData name="Al Brooks" userId="34fc579134f071c1" providerId="LiveId" clId="{91A5AF2F-1C5A-4739-8625-4A90FDE54B4A}" dt="2021-04-30T18:22:45.774" v="3138" actId="20577"/>
          <ac:spMkLst>
            <pc:docMk/>
            <pc:sldMk cId="724775456" sldId="7164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30T20:47:53.777" v="3887" actId="167"/>
          <ac:spMkLst>
            <pc:docMk/>
            <pc:sldMk cId="724775456" sldId="7164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4-30T20:54:52.926" v="4081" actId="14100"/>
          <ac:spMkLst>
            <pc:docMk/>
            <pc:sldMk cId="724775456" sldId="7164"/>
            <ac:spMk id="158" creationId="{FD99D492-3F9A-4FA9-8E57-15923D7F47D4}"/>
          </ac:spMkLst>
        </pc:spChg>
        <pc:spChg chg="add mod">
          <ac:chgData name="Al Brooks" userId="34fc579134f071c1" providerId="LiveId" clId="{91A5AF2F-1C5A-4739-8625-4A90FDE54B4A}" dt="2021-04-30T20:54:39.281" v="4077"/>
          <ac:spMkLst>
            <pc:docMk/>
            <pc:sldMk cId="724775456" sldId="7164"/>
            <ac:spMk id="162" creationId="{6E23C084-25F6-4937-9D32-5459E6D80113}"/>
          </ac:spMkLst>
        </pc:spChg>
        <pc:spChg chg="add mod">
          <ac:chgData name="Al Brooks" userId="34fc579134f071c1" providerId="LiveId" clId="{91A5AF2F-1C5A-4739-8625-4A90FDE54B4A}" dt="2021-04-30T20:54:39.281" v="4077"/>
          <ac:spMkLst>
            <pc:docMk/>
            <pc:sldMk cId="724775456" sldId="7164"/>
            <ac:spMk id="164" creationId="{51842039-0D08-49A9-A8E6-755A41C6E3C0}"/>
          </ac:spMkLst>
        </pc:spChg>
        <pc:spChg chg="add mod">
          <ac:chgData name="Al Brooks" userId="34fc579134f071c1" providerId="LiveId" clId="{91A5AF2F-1C5A-4739-8625-4A90FDE54B4A}" dt="2021-04-30T20:54:39.281" v="4077"/>
          <ac:spMkLst>
            <pc:docMk/>
            <pc:sldMk cId="724775456" sldId="7164"/>
            <ac:spMk id="165" creationId="{EF32C5DF-C601-43B1-863F-2B22E622CA87}"/>
          </ac:spMkLst>
        </pc:spChg>
        <pc:spChg chg="add mod">
          <ac:chgData name="Al Brooks" userId="34fc579134f071c1" providerId="LiveId" clId="{91A5AF2F-1C5A-4739-8625-4A90FDE54B4A}" dt="2021-04-30T20:54:39.281" v="4077"/>
          <ac:spMkLst>
            <pc:docMk/>
            <pc:sldMk cId="724775456" sldId="7164"/>
            <ac:spMk id="166" creationId="{EC7A3409-7A19-4697-B6EF-0581F0BABAFD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30T21:08:39.852" v="4334" actId="478"/>
          <ac:spMkLst>
            <pc:docMk/>
            <pc:sldMk cId="724775456" sldId="7164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30T20:47:48.798" v="3885" actId="167"/>
          <ac:picMkLst>
            <pc:docMk/>
            <pc:sldMk cId="724775456" sldId="7164"/>
            <ac:picMk id="159" creationId="{C9942A49-FF34-4C12-815F-CDED55F8FFBC}"/>
          </ac:picMkLst>
        </pc:pic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30T20:54:39.281" v="4077"/>
          <ac:cxnSpMkLst>
            <pc:docMk/>
            <pc:sldMk cId="724775456" sldId="7164"/>
            <ac:cxnSpMk id="160" creationId="{9998FE61-1640-468C-8E5A-AA1AE193425D}"/>
          </ac:cxnSpMkLst>
        </pc:cxnChg>
        <pc:cxnChg chg="add mod">
          <ac:chgData name="Al Brooks" userId="34fc579134f071c1" providerId="LiveId" clId="{91A5AF2F-1C5A-4739-8625-4A90FDE54B4A}" dt="2021-04-30T20:54:39.281" v="4077"/>
          <ac:cxnSpMkLst>
            <pc:docMk/>
            <pc:sldMk cId="724775456" sldId="7164"/>
            <ac:cxnSpMk id="161" creationId="{2D045CE4-0CAE-4B92-9AF0-353585404689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30T20:54:46.809" v="4079" actId="1076"/>
          <ac:cxnSpMkLst>
            <pc:docMk/>
            <pc:sldMk cId="724775456" sldId="7164"/>
            <ac:cxnSpMk id="167" creationId="{2E88E790-6819-4C42-9B1F-C836BF957B60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30T21:08:39.852" v="4334" actId="478"/>
          <ac:cxnSpMkLst>
            <pc:docMk/>
            <pc:sldMk cId="724775456" sldId="7164"/>
            <ac:cxnSpMk id="225" creationId="{3B2E5016-D6DA-482F-BCE2-B5A64CE1D387}"/>
          </ac:cxnSpMkLst>
        </pc:cxnChg>
      </pc:sldChg>
      <pc:sldChg chg="del">
        <pc:chgData name="Al Brooks" userId="34fc579134f071c1" providerId="LiveId" clId="{91A5AF2F-1C5A-4739-8625-4A90FDE54B4A}" dt="2021-04-29T16:19:18.814" v="0" actId="47"/>
        <pc:sldMkLst>
          <pc:docMk/>
          <pc:sldMk cId="1738955558" sldId="7164"/>
        </pc:sldMkLst>
      </pc:sldChg>
      <pc:sldChg chg="addSp delSp modSp add del mod">
        <pc:chgData name="Al Brooks" userId="34fc579134f071c1" providerId="LiveId" clId="{91A5AF2F-1C5A-4739-8625-4A90FDE54B4A}" dt="2021-04-29T21:22:56.256" v="1993" actId="47"/>
        <pc:sldMkLst>
          <pc:docMk/>
          <pc:sldMk cId="1788516603" sldId="7164"/>
        </pc:sldMkLst>
        <pc:spChg chg="mod">
          <ac:chgData name="Al Brooks" userId="34fc579134f071c1" providerId="LiveId" clId="{91A5AF2F-1C5A-4739-8625-4A90FDE54B4A}" dt="2021-04-29T21:22:41.286" v="1991" actId="21"/>
          <ac:spMkLst>
            <pc:docMk/>
            <pc:sldMk cId="1788516603" sldId="7164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29T21:21:24.723" v="1978" actId="167"/>
          <ac:spMkLst>
            <pc:docMk/>
            <pc:sldMk cId="1788516603" sldId="7164"/>
            <ac:spMk id="21" creationId="{D800B438-E78B-4C04-8812-E548DC25F1FB}"/>
          </ac:spMkLst>
        </pc:spChg>
        <pc:spChg chg="add del mod">
          <ac:chgData name="Al Brooks" userId="34fc579134f071c1" providerId="LiveId" clId="{91A5AF2F-1C5A-4739-8625-4A90FDE54B4A}" dt="2021-04-29T21:20:33.083" v="1969" actId="478"/>
          <ac:spMkLst>
            <pc:docMk/>
            <pc:sldMk cId="1788516603" sldId="7164"/>
            <ac:spMk id="159" creationId="{918450FD-11D0-484D-B884-DA79FAA12C94}"/>
          </ac:spMkLst>
        </pc:spChg>
        <pc:spChg chg="add del mod">
          <ac:chgData name="Al Brooks" userId="34fc579134f071c1" providerId="LiveId" clId="{91A5AF2F-1C5A-4739-8625-4A90FDE54B4A}" dt="2021-04-29T21:20:33.083" v="1969" actId="478"/>
          <ac:spMkLst>
            <pc:docMk/>
            <pc:sldMk cId="1788516603" sldId="7164"/>
            <ac:spMk id="160" creationId="{2DCCC37F-67C5-409D-A6EB-C51653B0B03D}"/>
          </ac:spMkLst>
        </pc:spChg>
        <pc:spChg chg="add mod">
          <ac:chgData name="Al Brooks" userId="34fc579134f071c1" providerId="LiveId" clId="{91A5AF2F-1C5A-4739-8625-4A90FDE54B4A}" dt="2021-04-29T21:20:52.805" v="1972"/>
          <ac:spMkLst>
            <pc:docMk/>
            <pc:sldMk cId="1788516603" sldId="7164"/>
            <ac:spMk id="166" creationId="{DD484E49-DDB9-4070-9B21-B751007ADBF2}"/>
          </ac:spMkLst>
        </pc:spChg>
        <pc:spChg chg="add mod">
          <ac:chgData name="Al Brooks" userId="34fc579134f071c1" providerId="LiveId" clId="{91A5AF2F-1C5A-4739-8625-4A90FDE54B4A}" dt="2021-04-29T21:20:52.805" v="1972"/>
          <ac:spMkLst>
            <pc:docMk/>
            <pc:sldMk cId="1788516603" sldId="7164"/>
            <ac:spMk id="167" creationId="{1695B097-48C7-4069-87BC-CACE26AE2065}"/>
          </ac:spMkLst>
        </pc:spChg>
        <pc:picChg chg="add mod ord">
          <ac:chgData name="Al Brooks" userId="34fc579134f071c1" providerId="LiveId" clId="{91A5AF2F-1C5A-4739-8625-4A90FDE54B4A}" dt="2021-04-29T21:20:05.761" v="1963" actId="167"/>
          <ac:picMkLst>
            <pc:docMk/>
            <pc:sldMk cId="1788516603" sldId="7164"/>
            <ac:picMk id="162" creationId="{0404C64E-2C79-4F3B-9ACB-C09BF47F11E0}"/>
          </ac:picMkLst>
        </pc:picChg>
        <pc:cxnChg chg="add del mod">
          <ac:chgData name="Al Brooks" userId="34fc579134f071c1" providerId="LiveId" clId="{91A5AF2F-1C5A-4739-8625-4A90FDE54B4A}" dt="2021-04-29T21:20:33.083" v="1969" actId="478"/>
          <ac:cxnSpMkLst>
            <pc:docMk/>
            <pc:sldMk cId="1788516603" sldId="7164"/>
            <ac:cxnSpMk id="158" creationId="{F6A7E3CC-A4D7-4074-9BE6-BBAC0290DE65}"/>
          </ac:cxnSpMkLst>
        </pc:cxnChg>
        <pc:cxnChg chg="add del mod">
          <ac:chgData name="Al Brooks" userId="34fc579134f071c1" providerId="LiveId" clId="{91A5AF2F-1C5A-4739-8625-4A90FDE54B4A}" dt="2021-04-29T21:20:33.083" v="1969" actId="478"/>
          <ac:cxnSpMkLst>
            <pc:docMk/>
            <pc:sldMk cId="1788516603" sldId="7164"/>
            <ac:cxnSpMk id="161" creationId="{8EADAFC8-FFB6-48A8-9F10-03AA3B1F9DFC}"/>
          </ac:cxnSpMkLst>
        </pc:cxnChg>
        <pc:cxnChg chg="add mod">
          <ac:chgData name="Al Brooks" userId="34fc579134f071c1" providerId="LiveId" clId="{91A5AF2F-1C5A-4739-8625-4A90FDE54B4A}" dt="2021-04-29T21:20:52.805" v="1972"/>
          <ac:cxnSpMkLst>
            <pc:docMk/>
            <pc:sldMk cId="1788516603" sldId="7164"/>
            <ac:cxnSpMk id="164" creationId="{7763E632-0294-48D7-BE61-86B5445FD4E9}"/>
          </ac:cxnSpMkLst>
        </pc:cxnChg>
        <pc:cxnChg chg="add mod">
          <ac:chgData name="Al Brooks" userId="34fc579134f071c1" providerId="LiveId" clId="{91A5AF2F-1C5A-4739-8625-4A90FDE54B4A}" dt="2021-04-29T21:20:52.805" v="1972"/>
          <ac:cxnSpMkLst>
            <pc:docMk/>
            <pc:sldMk cId="1788516603" sldId="7164"/>
            <ac:cxnSpMk id="165" creationId="{B0B8A6BB-61E8-4064-B7A7-D2B93C40210A}"/>
          </ac:cxnSpMkLst>
        </pc:cxnChg>
      </pc:sldChg>
      <pc:sldChg chg="del">
        <pc:chgData name="Al Brooks" userId="34fc579134f071c1" providerId="LiveId" clId="{91A5AF2F-1C5A-4739-8625-4A90FDE54B4A}" dt="2021-04-29T16:19:18.814" v="0" actId="47"/>
        <pc:sldMkLst>
          <pc:docMk/>
          <pc:sldMk cId="1827618816" sldId="7165"/>
        </pc:sldMkLst>
      </pc:sldChg>
      <pc:sldChg chg="addSp delSp modSp add del mod">
        <pc:chgData name="Al Brooks" userId="34fc579134f071c1" providerId="LiveId" clId="{91A5AF2F-1C5A-4739-8625-4A90FDE54B4A}" dt="2021-04-30T21:07:27.237" v="4307" actId="2696"/>
        <pc:sldMkLst>
          <pc:docMk/>
          <pc:sldMk cId="2849874921" sldId="7165"/>
        </pc:sldMkLst>
        <pc:spChg chg="mod">
          <ac:chgData name="Al Brooks" userId="34fc579134f071c1" providerId="LiveId" clId="{91A5AF2F-1C5A-4739-8625-4A90FDE54B4A}" dt="2021-04-30T18:24:04" v="3257" actId="20577"/>
          <ac:spMkLst>
            <pc:docMk/>
            <pc:sldMk cId="2849874921" sldId="7165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30T20:48:11.660" v="3893" actId="167"/>
          <ac:spMkLst>
            <pc:docMk/>
            <pc:sldMk cId="2849874921" sldId="7165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4-30T20:57:10.256" v="4105" actId="1076"/>
          <ac:spMkLst>
            <pc:docMk/>
            <pc:sldMk cId="2849874921" sldId="7165"/>
            <ac:spMk id="158" creationId="{FD99D492-3F9A-4FA9-8E57-15923D7F47D4}"/>
          </ac:spMkLst>
        </pc:spChg>
        <pc:spChg chg="add mod">
          <ac:chgData name="Al Brooks" userId="34fc579134f071c1" providerId="LiveId" clId="{91A5AF2F-1C5A-4739-8625-4A90FDE54B4A}" dt="2021-04-30T20:57:04.430" v="4104"/>
          <ac:spMkLst>
            <pc:docMk/>
            <pc:sldMk cId="2849874921" sldId="7165"/>
            <ac:spMk id="161" creationId="{DF1E8F92-7C1D-4BB3-AB24-D45EA59132A1}"/>
          </ac:spMkLst>
        </pc:spChg>
        <pc:spChg chg="add mod">
          <ac:chgData name="Al Brooks" userId="34fc579134f071c1" providerId="LiveId" clId="{91A5AF2F-1C5A-4739-8625-4A90FDE54B4A}" dt="2021-04-30T20:57:04.430" v="4104"/>
          <ac:spMkLst>
            <pc:docMk/>
            <pc:sldMk cId="2849874921" sldId="7165"/>
            <ac:spMk id="162" creationId="{995B6D2B-C343-45A0-A45A-47B21F179B4D}"/>
          </ac:spMkLst>
        </pc:spChg>
        <pc:spChg chg="add mod">
          <ac:chgData name="Al Brooks" userId="34fc579134f071c1" providerId="LiveId" clId="{91A5AF2F-1C5A-4739-8625-4A90FDE54B4A}" dt="2021-04-30T20:57:04.430" v="4104"/>
          <ac:spMkLst>
            <pc:docMk/>
            <pc:sldMk cId="2849874921" sldId="7165"/>
            <ac:spMk id="164" creationId="{53575598-C9FB-4F69-9C81-6F77586AE0CF}"/>
          </ac:spMkLst>
        </pc:spChg>
        <pc:spChg chg="add mod">
          <ac:chgData name="Al Brooks" userId="34fc579134f071c1" providerId="LiveId" clId="{91A5AF2F-1C5A-4739-8625-4A90FDE54B4A}" dt="2021-04-30T20:57:04.430" v="4104"/>
          <ac:spMkLst>
            <pc:docMk/>
            <pc:sldMk cId="2849874921" sldId="7165"/>
            <ac:spMk id="165" creationId="{4F8DF602-B046-4894-A47A-D482DE44BD6E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30T21:06:47.835" v="4306" actId="478"/>
          <ac:spMkLst>
            <pc:docMk/>
            <pc:sldMk cId="2849874921" sldId="7165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30T20:48:05.133" v="3891" actId="167"/>
          <ac:picMkLst>
            <pc:docMk/>
            <pc:sldMk cId="2849874921" sldId="7165"/>
            <ac:picMk id="159" creationId="{6FB31CE8-9D33-4A48-A363-52C4C3ABE914}"/>
          </ac:picMkLst>
        </pc:pic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30T20:57:04.430" v="4104"/>
          <ac:cxnSpMkLst>
            <pc:docMk/>
            <pc:sldMk cId="2849874921" sldId="7165"/>
            <ac:cxnSpMk id="160" creationId="{15384786-4917-4F8D-9625-F67FE8ABBC17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30T20:57:04.430" v="4104"/>
          <ac:cxnSpMkLst>
            <pc:docMk/>
            <pc:sldMk cId="2849874921" sldId="7165"/>
            <ac:cxnSpMk id="166" creationId="{58564481-25F1-4C92-B9B3-FA6027015D02}"/>
          </ac:cxnSpMkLst>
        </pc:cxnChg>
        <pc:cxnChg chg="add mod">
          <ac:chgData name="Al Brooks" userId="34fc579134f071c1" providerId="LiveId" clId="{91A5AF2F-1C5A-4739-8625-4A90FDE54B4A}" dt="2021-04-30T20:57:04.430" v="4104"/>
          <ac:cxnSpMkLst>
            <pc:docMk/>
            <pc:sldMk cId="2849874921" sldId="7165"/>
            <ac:cxnSpMk id="167" creationId="{3F605BF4-71FE-415A-86BF-7F5A900CBFCD}"/>
          </ac:cxnSpMkLst>
        </pc:cxnChg>
        <pc:cxnChg chg="add mod">
          <ac:chgData name="Al Brooks" userId="34fc579134f071c1" providerId="LiveId" clId="{91A5AF2F-1C5A-4739-8625-4A90FDE54B4A}" dt="2021-04-30T20:57:18.797" v="4107" actId="1076"/>
          <ac:cxnSpMkLst>
            <pc:docMk/>
            <pc:sldMk cId="2849874921" sldId="7165"/>
            <ac:cxnSpMk id="168" creationId="{4220AAE0-854C-4B40-AA22-DC1A24CDBD1F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30T21:06:47.835" v="4306" actId="478"/>
          <ac:cxnSpMkLst>
            <pc:docMk/>
            <pc:sldMk cId="2849874921" sldId="716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4-29T21:23:15.705" v="1997" actId="47"/>
        <pc:sldMkLst>
          <pc:docMk/>
          <pc:sldMk cId="3787903010" sldId="7165"/>
        </pc:sldMkLst>
        <pc:spChg chg="mod">
          <ac:chgData name="Al Brooks" userId="34fc579134f071c1" providerId="LiveId" clId="{91A5AF2F-1C5A-4739-8625-4A90FDE54B4A}" dt="2021-04-29T21:23:09.636" v="1995" actId="21"/>
          <ac:spMkLst>
            <pc:docMk/>
            <pc:sldMk cId="3787903010" sldId="7165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29T21:21:32.672" v="1980" actId="167"/>
          <ac:spMkLst>
            <pc:docMk/>
            <pc:sldMk cId="3787903010" sldId="7165"/>
            <ac:spMk id="21" creationId="{D800B438-E78B-4C04-8812-E548DC25F1FB}"/>
          </ac:spMkLst>
        </pc:spChg>
        <pc:spChg chg="add del mod">
          <ac:chgData name="Al Brooks" userId="34fc579134f071c1" providerId="LiveId" clId="{91A5AF2F-1C5A-4739-8625-4A90FDE54B4A}" dt="2021-04-29T21:20:37.028" v="1970" actId="478"/>
          <ac:spMkLst>
            <pc:docMk/>
            <pc:sldMk cId="3787903010" sldId="7165"/>
            <ac:spMk id="159" creationId="{7FD75093-BCD9-48C1-9186-D9F0438F1945}"/>
          </ac:spMkLst>
        </pc:spChg>
        <pc:spChg chg="add del mod">
          <ac:chgData name="Al Brooks" userId="34fc579134f071c1" providerId="LiveId" clId="{91A5AF2F-1C5A-4739-8625-4A90FDE54B4A}" dt="2021-04-29T21:20:37.028" v="1970" actId="478"/>
          <ac:spMkLst>
            <pc:docMk/>
            <pc:sldMk cId="3787903010" sldId="7165"/>
            <ac:spMk id="160" creationId="{FB84252B-B8ED-437B-BA80-15982AAAC5D7}"/>
          </ac:spMkLst>
        </pc:spChg>
        <pc:spChg chg="add mod">
          <ac:chgData name="Al Brooks" userId="34fc579134f071c1" providerId="LiveId" clId="{91A5AF2F-1C5A-4739-8625-4A90FDE54B4A}" dt="2021-04-29T21:20:55.566" v="1973"/>
          <ac:spMkLst>
            <pc:docMk/>
            <pc:sldMk cId="3787903010" sldId="7165"/>
            <ac:spMk id="166" creationId="{CB7CED5A-08F7-44B8-BCC3-02040DC981AA}"/>
          </ac:spMkLst>
        </pc:spChg>
        <pc:spChg chg="add mod">
          <ac:chgData name="Al Brooks" userId="34fc579134f071c1" providerId="LiveId" clId="{91A5AF2F-1C5A-4739-8625-4A90FDE54B4A}" dt="2021-04-29T21:20:55.566" v="1973"/>
          <ac:spMkLst>
            <pc:docMk/>
            <pc:sldMk cId="3787903010" sldId="7165"/>
            <ac:spMk id="167" creationId="{1942CAA8-CB31-435B-8FF4-382145055918}"/>
          </ac:spMkLst>
        </pc:spChg>
        <pc:picChg chg="add mod ord">
          <ac:chgData name="Al Brooks" userId="34fc579134f071c1" providerId="LiveId" clId="{91A5AF2F-1C5A-4739-8625-4A90FDE54B4A}" dt="2021-04-29T21:20:10.788" v="1964" actId="167"/>
          <ac:picMkLst>
            <pc:docMk/>
            <pc:sldMk cId="3787903010" sldId="7165"/>
            <ac:picMk id="162" creationId="{0D7585AD-6ED3-4F00-9898-ED4B55ABFF59}"/>
          </ac:picMkLst>
        </pc:picChg>
        <pc:cxnChg chg="add del mod">
          <ac:chgData name="Al Brooks" userId="34fc579134f071c1" providerId="LiveId" clId="{91A5AF2F-1C5A-4739-8625-4A90FDE54B4A}" dt="2021-04-29T21:20:37.028" v="1970" actId="478"/>
          <ac:cxnSpMkLst>
            <pc:docMk/>
            <pc:sldMk cId="3787903010" sldId="7165"/>
            <ac:cxnSpMk id="158" creationId="{D0D578F4-B6E9-4E52-A1D6-D6BFBF21F4F0}"/>
          </ac:cxnSpMkLst>
        </pc:cxnChg>
        <pc:cxnChg chg="add del mod">
          <ac:chgData name="Al Brooks" userId="34fc579134f071c1" providerId="LiveId" clId="{91A5AF2F-1C5A-4739-8625-4A90FDE54B4A}" dt="2021-04-29T21:20:37.028" v="1970" actId="478"/>
          <ac:cxnSpMkLst>
            <pc:docMk/>
            <pc:sldMk cId="3787903010" sldId="7165"/>
            <ac:cxnSpMk id="161" creationId="{02CA1899-6646-4EC7-835A-97492408B74D}"/>
          </ac:cxnSpMkLst>
        </pc:cxnChg>
        <pc:cxnChg chg="add mod">
          <ac:chgData name="Al Brooks" userId="34fc579134f071c1" providerId="LiveId" clId="{91A5AF2F-1C5A-4739-8625-4A90FDE54B4A}" dt="2021-04-29T21:20:55.566" v="1973"/>
          <ac:cxnSpMkLst>
            <pc:docMk/>
            <pc:sldMk cId="3787903010" sldId="7165"/>
            <ac:cxnSpMk id="164" creationId="{30A7003B-82FF-4317-96F4-D43064A88766}"/>
          </ac:cxnSpMkLst>
        </pc:cxnChg>
        <pc:cxnChg chg="add mod">
          <ac:chgData name="Al Brooks" userId="34fc579134f071c1" providerId="LiveId" clId="{91A5AF2F-1C5A-4739-8625-4A90FDE54B4A}" dt="2021-04-29T21:20:55.566" v="1973"/>
          <ac:cxnSpMkLst>
            <pc:docMk/>
            <pc:sldMk cId="3787903010" sldId="7165"/>
            <ac:cxnSpMk id="165" creationId="{080276FC-4B7D-4C7F-BE89-D6CDFB1A8D12}"/>
          </ac:cxnSpMkLst>
        </pc:cxnChg>
      </pc:sldChg>
      <pc:sldChg chg="addSp delSp modSp add del mod ord">
        <pc:chgData name="Al Brooks" userId="34fc579134f071c1" providerId="LiveId" clId="{91A5AF2F-1C5A-4739-8625-4A90FDE54B4A}" dt="2021-04-29T20:53:38.674" v="1812" actId="2696"/>
        <pc:sldMkLst>
          <pc:docMk/>
          <pc:sldMk cId="944330013" sldId="7166"/>
        </pc:sldMkLst>
        <pc:spChg chg="mod">
          <ac:chgData name="Al Brooks" userId="34fc579134f071c1" providerId="LiveId" clId="{91A5AF2F-1C5A-4739-8625-4A90FDE54B4A}" dt="2021-04-29T20:53:29.272" v="1810" actId="20577"/>
          <ac:spMkLst>
            <pc:docMk/>
            <pc:sldMk cId="944330013" sldId="7166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29T20:53:19.943" v="1808" actId="167"/>
          <ac:spMkLst>
            <pc:docMk/>
            <pc:sldMk cId="944330013" sldId="7166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156" creationId="{2F29DF87-9EB9-4B8E-AC3E-688ECE59C9DE}"/>
          </ac:spMkLst>
        </pc:spChg>
        <pc:spChg chg="del">
          <ac:chgData name="Al Brooks" userId="34fc579134f071c1" providerId="LiveId" clId="{91A5AF2F-1C5A-4739-8625-4A90FDE54B4A}" dt="2021-04-29T20:52:21.108" v="1747" actId="478"/>
          <ac:spMkLst>
            <pc:docMk/>
            <pc:sldMk cId="944330013" sldId="7166"/>
            <ac:spMk id="159" creationId="{7FD75093-BCD9-48C1-9186-D9F0438F1945}"/>
          </ac:spMkLst>
        </pc:spChg>
        <pc:spChg chg="del">
          <ac:chgData name="Al Brooks" userId="34fc579134f071c1" providerId="LiveId" clId="{91A5AF2F-1C5A-4739-8625-4A90FDE54B4A}" dt="2021-04-29T20:52:21.108" v="1747" actId="478"/>
          <ac:spMkLst>
            <pc:docMk/>
            <pc:sldMk cId="944330013" sldId="7166"/>
            <ac:spMk id="160" creationId="{FB84252B-B8ED-437B-BA80-15982AAAC5D7}"/>
          </ac:spMkLst>
        </pc:spChg>
        <pc:spChg chg="add mod">
          <ac:chgData name="Al Brooks" userId="34fc579134f071c1" providerId="LiveId" clId="{91A5AF2F-1C5A-4739-8625-4A90FDE54B4A}" dt="2021-04-29T20:53:24.932" v="1809" actId="108"/>
          <ac:spMkLst>
            <pc:docMk/>
            <pc:sldMk cId="944330013" sldId="7166"/>
            <ac:spMk id="162" creationId="{C60E3EA6-51E9-461D-B4FC-AC2EE951E49C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29T20:53:33.922" v="1811" actId="478"/>
          <ac:spMkLst>
            <pc:docMk/>
            <pc:sldMk cId="944330013" sldId="7166"/>
            <ac:spMk id="215" creationId="{EC39CA8B-DBE1-47F3-BF1F-B67C6859BE85}"/>
          </ac:spMkLst>
        </pc:spChg>
        <pc:picChg chg="add mod ord modCrop">
          <ac:chgData name="Al Brooks" userId="34fc579134f071c1" providerId="LiveId" clId="{91A5AF2F-1C5A-4739-8625-4A90FDE54B4A}" dt="2021-04-29T20:53:15.834" v="1806" actId="167"/>
          <ac:picMkLst>
            <pc:docMk/>
            <pc:sldMk cId="944330013" sldId="7166"/>
            <ac:picMk id="3" creationId="{99942889-FE9D-498D-B236-2E51990BE440}"/>
          </ac:picMkLst>
        </pc:pic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57" creationId="{85668601-C71B-437D-A6C8-64C4F3C134F5}"/>
          </ac:cxnSpMkLst>
        </pc:cxnChg>
        <pc:cxnChg chg="del">
          <ac:chgData name="Al Brooks" userId="34fc579134f071c1" providerId="LiveId" clId="{91A5AF2F-1C5A-4739-8625-4A90FDE54B4A}" dt="2021-04-29T20:52:21.108" v="1747" actId="478"/>
          <ac:cxnSpMkLst>
            <pc:docMk/>
            <pc:sldMk cId="944330013" sldId="7166"/>
            <ac:cxnSpMk id="158" creationId="{D0D578F4-B6E9-4E52-A1D6-D6BFBF21F4F0}"/>
          </ac:cxnSpMkLst>
        </pc:cxnChg>
        <pc:cxnChg chg="del">
          <ac:chgData name="Al Brooks" userId="34fc579134f071c1" providerId="LiveId" clId="{91A5AF2F-1C5A-4739-8625-4A90FDE54B4A}" dt="2021-04-29T20:52:21.108" v="1747" actId="478"/>
          <ac:cxnSpMkLst>
            <pc:docMk/>
            <pc:sldMk cId="944330013" sldId="7166"/>
            <ac:cxnSpMk id="161" creationId="{02CA1899-6646-4EC7-835A-97492408B74D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29T20:50:51.867" v="1730" actId="14100"/>
          <ac:cxnSpMkLst>
            <pc:docMk/>
            <pc:sldMk cId="944330013" sldId="7166"/>
            <ac:cxnSpMk id="164" creationId="{05FA5737-47E7-4A22-8C7D-EE4C47F77C2F}"/>
          </ac:cxnSpMkLst>
        </pc:cxnChg>
        <pc:cxnChg chg="add mod">
          <ac:chgData name="Al Brooks" userId="34fc579134f071c1" providerId="LiveId" clId="{91A5AF2F-1C5A-4739-8625-4A90FDE54B4A}" dt="2021-04-29T20:51:06.246" v="1733" actId="14100"/>
          <ac:cxnSpMkLst>
            <pc:docMk/>
            <pc:sldMk cId="944330013" sldId="7166"/>
            <ac:cxnSpMk id="165" creationId="{B0369583-22E0-4F7F-BA35-9993D90ED500}"/>
          </ac:cxnSpMkLst>
        </pc:cxnChg>
        <pc:cxnChg chg="add mod">
          <ac:chgData name="Al Brooks" userId="34fc579134f071c1" providerId="LiveId" clId="{91A5AF2F-1C5A-4739-8625-4A90FDE54B4A}" dt="2021-04-29T20:51:21.701" v="1736" actId="1076"/>
          <ac:cxnSpMkLst>
            <pc:docMk/>
            <pc:sldMk cId="944330013" sldId="7166"/>
            <ac:cxnSpMk id="166" creationId="{4629A5ED-920D-4D1A-AA32-937EF319A19C}"/>
          </ac:cxnSpMkLst>
        </pc:cxnChg>
        <pc:cxnChg chg="add mod">
          <ac:chgData name="Al Brooks" userId="34fc579134f071c1" providerId="LiveId" clId="{91A5AF2F-1C5A-4739-8625-4A90FDE54B4A}" dt="2021-04-29T20:51:30.495" v="1738" actId="14100"/>
          <ac:cxnSpMkLst>
            <pc:docMk/>
            <pc:sldMk cId="944330013" sldId="7166"/>
            <ac:cxnSpMk id="167" creationId="{EA565709-3F5F-43DB-8939-0F16DA04429A}"/>
          </ac:cxnSpMkLst>
        </pc:cxnChg>
        <pc:cxnChg chg="add mod">
          <ac:chgData name="Al Brooks" userId="34fc579134f071c1" providerId="LiveId" clId="{91A5AF2F-1C5A-4739-8625-4A90FDE54B4A}" dt="2021-04-29T20:51:42.959" v="1740" actId="14100"/>
          <ac:cxnSpMkLst>
            <pc:docMk/>
            <pc:sldMk cId="944330013" sldId="7166"/>
            <ac:cxnSpMk id="168" creationId="{5A6895C2-F117-44B1-8CB1-6C61D37BE478}"/>
          </ac:cxnSpMkLst>
        </pc:cxnChg>
        <pc:cxnChg chg="add mod">
          <ac:chgData name="Al Brooks" userId="34fc579134f071c1" providerId="LiveId" clId="{91A5AF2F-1C5A-4739-8625-4A90FDE54B4A}" dt="2021-04-29T20:51:52.100" v="1742" actId="14100"/>
          <ac:cxnSpMkLst>
            <pc:docMk/>
            <pc:sldMk cId="944330013" sldId="7166"/>
            <ac:cxnSpMk id="169" creationId="{D1DF4744-A3E5-46B4-9615-3995D322D5A4}"/>
          </ac:cxnSpMkLst>
        </pc:cxnChg>
        <pc:cxnChg chg="add mod">
          <ac:chgData name="Al Brooks" userId="34fc579134f071c1" providerId="LiveId" clId="{91A5AF2F-1C5A-4739-8625-4A90FDE54B4A}" dt="2021-04-29T20:52:07.132" v="1744" actId="14100"/>
          <ac:cxnSpMkLst>
            <pc:docMk/>
            <pc:sldMk cId="944330013" sldId="7166"/>
            <ac:cxnSpMk id="170" creationId="{105DB981-8FE8-411B-971E-2C9E8D04E6CD}"/>
          </ac:cxnSpMkLst>
        </pc:cxnChg>
        <pc:cxnChg chg="add mod">
          <ac:chgData name="Al Brooks" userId="34fc579134f071c1" providerId="LiveId" clId="{91A5AF2F-1C5A-4739-8625-4A90FDE54B4A}" dt="2021-04-29T20:52:16.716" v="1746" actId="14100"/>
          <ac:cxnSpMkLst>
            <pc:docMk/>
            <pc:sldMk cId="944330013" sldId="7166"/>
            <ac:cxnSpMk id="171" creationId="{7E2F7713-95AC-4D04-B138-6CA1A5C4C976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29T20:53:33.922" v="1811" actId="478"/>
          <ac:cxnSpMkLst>
            <pc:docMk/>
            <pc:sldMk cId="944330013" sldId="7166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91A5AF2F-1C5A-4739-8625-4A90FDE54B4A}" dt="2021-04-30T21:04:38.795" v="4305" actId="2696"/>
        <pc:sldMkLst>
          <pc:docMk/>
          <pc:sldMk cId="1119319083" sldId="7166"/>
        </pc:sldMkLst>
        <pc:spChg chg="mod">
          <ac:chgData name="Al Brooks" userId="34fc579134f071c1" providerId="LiveId" clId="{91A5AF2F-1C5A-4739-8625-4A90FDE54B4A}" dt="2021-04-30T19:25:06.479" v="3314" actId="20577"/>
          <ac:spMkLst>
            <pc:docMk/>
            <pc:sldMk cId="1119319083" sldId="7166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30T20:59:19.729" v="4221" actId="1035"/>
          <ac:spMkLst>
            <pc:docMk/>
            <pc:sldMk cId="1119319083" sldId="7166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4-30T21:00:58.234" v="4244" actId="1076"/>
          <ac:spMkLst>
            <pc:docMk/>
            <pc:sldMk cId="1119319083" sldId="7166"/>
            <ac:spMk id="158" creationId="{FD99D492-3F9A-4FA9-8E57-15923D7F47D4}"/>
          </ac:spMkLst>
        </pc:spChg>
        <pc:spChg chg="add mod">
          <ac:chgData name="Al Brooks" userId="34fc579134f071c1" providerId="LiveId" clId="{91A5AF2F-1C5A-4739-8625-4A90FDE54B4A}" dt="2021-04-30T21:00:07.912" v="4231" actId="14100"/>
          <ac:spMkLst>
            <pc:docMk/>
            <pc:sldMk cId="1119319083" sldId="7166"/>
            <ac:spMk id="159" creationId="{C021538F-3E7D-4226-99B8-716A8B958890}"/>
          </ac:spMkLst>
        </pc:spChg>
        <pc:spChg chg="add del mod">
          <ac:chgData name="Al Brooks" userId="34fc579134f071c1" providerId="LiveId" clId="{91A5AF2F-1C5A-4739-8625-4A90FDE54B4A}" dt="2021-04-30T21:00:25.361" v="4233" actId="478"/>
          <ac:spMkLst>
            <pc:docMk/>
            <pc:sldMk cId="1119319083" sldId="7166"/>
            <ac:spMk id="164" creationId="{2FC6A53F-BCFF-4BCC-A3CD-D5DDFD9B9CED}"/>
          </ac:spMkLst>
        </pc:spChg>
        <pc:spChg chg="add mod">
          <ac:chgData name="Al Brooks" userId="34fc579134f071c1" providerId="LiveId" clId="{91A5AF2F-1C5A-4739-8625-4A90FDE54B4A}" dt="2021-04-30T20:59:19.729" v="4221" actId="1035"/>
          <ac:spMkLst>
            <pc:docMk/>
            <pc:sldMk cId="1119319083" sldId="7166"/>
            <ac:spMk id="165" creationId="{A879655E-7326-4007-B95D-59E334AD6BA3}"/>
          </ac:spMkLst>
        </pc:spChg>
        <pc:spChg chg="add del mod">
          <ac:chgData name="Al Brooks" userId="34fc579134f071c1" providerId="LiveId" clId="{91A5AF2F-1C5A-4739-8625-4A90FDE54B4A}" dt="2021-04-30T21:00:26.739" v="4234" actId="478"/>
          <ac:spMkLst>
            <pc:docMk/>
            <pc:sldMk cId="1119319083" sldId="7166"/>
            <ac:spMk id="166" creationId="{56ECA485-AAE4-49F6-8A13-598157E3390D}"/>
          </ac:spMkLst>
        </pc:spChg>
        <pc:spChg chg="add del mod">
          <ac:chgData name="Al Brooks" userId="34fc579134f071c1" providerId="LiveId" clId="{91A5AF2F-1C5A-4739-8625-4A90FDE54B4A}" dt="2021-04-30T21:00:32.005" v="4235" actId="478"/>
          <ac:spMkLst>
            <pc:docMk/>
            <pc:sldMk cId="1119319083" sldId="7166"/>
            <ac:spMk id="167" creationId="{70F0AF05-F867-444B-BABC-F5AF69301B69}"/>
          </ac:spMkLst>
        </pc:spChg>
        <pc:spChg chg="add mod">
          <ac:chgData name="Al Brooks" userId="34fc579134f071c1" providerId="LiveId" clId="{91A5AF2F-1C5A-4739-8625-4A90FDE54B4A}" dt="2021-04-30T21:00:36.016" v="4236" actId="571"/>
          <ac:spMkLst>
            <pc:docMk/>
            <pc:sldMk cId="1119319083" sldId="7166"/>
            <ac:spMk id="170" creationId="{FD3941D7-5745-47F0-BF78-6D251E575FCF}"/>
          </ac:spMkLst>
        </pc:spChg>
        <pc:spChg chg="add mod">
          <ac:chgData name="Al Brooks" userId="34fc579134f071c1" providerId="LiveId" clId="{91A5AF2F-1C5A-4739-8625-4A90FDE54B4A}" dt="2021-04-30T21:00:38.472" v="4237" actId="571"/>
          <ac:spMkLst>
            <pc:docMk/>
            <pc:sldMk cId="1119319083" sldId="7166"/>
            <ac:spMk id="171" creationId="{20E2DB79-2DB7-40C6-9CC7-FC54C5C0C6EF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30T21:04:30.054" v="4304" actId="478"/>
          <ac:spMkLst>
            <pc:docMk/>
            <pc:sldMk cId="1119319083" sldId="7166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4-30T20:59:19.729" v="4221" actId="1035"/>
          <ac:picMkLst>
            <pc:docMk/>
            <pc:sldMk cId="1119319083" sldId="7166"/>
            <ac:picMk id="160" creationId="{7DFBA782-78FD-4387-ADFF-EAEDD0580EE5}"/>
          </ac:picMkLst>
        </pc:pic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30T20:59:19.729" v="4221" actId="1035"/>
          <ac:cxnSpMkLst>
            <pc:docMk/>
            <pc:sldMk cId="1119319083" sldId="7166"/>
            <ac:cxnSpMk id="161" creationId="{404D1571-B33F-45A2-856F-4EB835546DB5}"/>
          </ac:cxnSpMkLst>
        </pc:cxnChg>
        <pc:cxnChg chg="add mod">
          <ac:chgData name="Al Brooks" userId="34fc579134f071c1" providerId="LiveId" clId="{91A5AF2F-1C5A-4739-8625-4A90FDE54B4A}" dt="2021-04-30T20:59:19.729" v="4221" actId="1035"/>
          <ac:cxnSpMkLst>
            <pc:docMk/>
            <pc:sldMk cId="1119319083" sldId="7166"/>
            <ac:cxnSpMk id="162" creationId="{6DC74FF6-3BCC-4F82-808D-AE68ACECB70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4-30T21:00:55.725" v="4243" actId="14100"/>
          <ac:cxnSpMkLst>
            <pc:docMk/>
            <pc:sldMk cId="1119319083" sldId="7166"/>
            <ac:cxnSpMk id="168" creationId="{10079772-C419-414F-8063-59DA346A83E2}"/>
          </ac:cxnSpMkLst>
        </pc:cxnChg>
        <pc:cxnChg chg="add mod">
          <ac:chgData name="Al Brooks" userId="34fc579134f071c1" providerId="LiveId" clId="{91A5AF2F-1C5A-4739-8625-4A90FDE54B4A}" dt="2021-04-30T21:00:47.697" v="4242" actId="1036"/>
          <ac:cxnSpMkLst>
            <pc:docMk/>
            <pc:sldMk cId="1119319083" sldId="7166"/>
            <ac:cxnSpMk id="169" creationId="{917C7040-1E30-4D5B-A594-711D91CF1652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30T21:04:30.054" v="4304" actId="478"/>
          <ac:cxnSpMkLst>
            <pc:docMk/>
            <pc:sldMk cId="1119319083" sldId="7166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91A5AF2F-1C5A-4739-8625-4A90FDE54B4A}" dt="2021-04-30T18:20:20.217" v="2931" actId="47"/>
        <pc:sldMkLst>
          <pc:docMk/>
          <pc:sldMk cId="3271560430" sldId="7166"/>
        </pc:sldMkLst>
        <pc:spChg chg="mod ord">
          <ac:chgData name="Al Brooks" userId="34fc579134f071c1" providerId="LiveId" clId="{91A5AF2F-1C5A-4739-8625-4A90FDE54B4A}" dt="2021-04-29T21:03:47.366" v="1931" actId="20577"/>
          <ac:spMkLst>
            <pc:docMk/>
            <pc:sldMk cId="3271560430" sldId="7166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29T21:18:44.387" v="1937" actId="1076"/>
          <ac:spMkLst>
            <pc:docMk/>
            <pc:sldMk cId="3271560430" sldId="7166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156" creationId="{90737D70-5292-4114-B1A5-9CFE7025F18B}"/>
          </ac:spMkLst>
        </pc:spChg>
        <pc:spChg chg="add mod">
          <ac:chgData name="Al Brooks" userId="34fc579134f071c1" providerId="LiveId" clId="{91A5AF2F-1C5A-4739-8625-4A90FDE54B4A}" dt="2021-04-29T21:19:07.202" v="1942"/>
          <ac:spMkLst>
            <pc:docMk/>
            <pc:sldMk cId="3271560430" sldId="7166"/>
            <ac:spMk id="172" creationId="{1CC552CB-8458-4038-8E1D-0290E78ACDA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75" creationId="{8A32528B-7352-42C1-9BFB-03A08AE9CE5F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76" creationId="{CCCEA25D-6EB3-49AB-8BAD-1C8C4D211BCC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77" creationId="{D810D87F-2699-4F40-8BFA-0E26A8FCC80A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78" creationId="{850BFB92-301C-4E5F-9E48-57F25D7CEB6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79" creationId="{C0B2B7F3-D21D-4F4C-85BD-406F2B5DB5D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0" creationId="{A452B08E-A522-4A8A-A9EF-371E59B4AB6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1" creationId="{B9C7CD63-B468-47F6-966A-60D27AF6C9D2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2" creationId="{C9093EBC-6853-453E-B31A-425CF7B144CA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3" creationId="{2D76611F-C0D6-4292-82E8-00A803968D60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4" creationId="{AE25E608-20D1-4AF7-90A9-19BAC0DE2CCF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5" creationId="{A80EE08C-D07B-4A13-A013-DA67C797B451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6" creationId="{9A221FC4-FB39-4291-AA76-BA84E8D41E2B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7" creationId="{0B4B4B50-F059-40F9-B1D3-BF7FDD7FEAD3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8" creationId="{3FCF2DD8-5DE8-449A-9792-D20689014491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89" creationId="{F26FF16D-2751-4541-BDFC-E45206B5B07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0" creationId="{DF374878-4318-4C64-9729-980444ADF22A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1" creationId="{7298E76A-A8A3-499D-AEB9-738FA5A1130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2" creationId="{11CCD67D-C2C1-4004-A96F-020419F4018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3" creationId="{AC4DD2FB-86BA-4D70-8747-72F57CA3FFAF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4" creationId="{49D0EA52-A7B0-42EF-8E5D-DE30AF0EF558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5" creationId="{806D6E52-FCCB-4E5B-AC79-DCBBCBE3314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6" creationId="{017C25BE-16D2-4969-BECD-09FAED07FA1D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7" creationId="{F48DD1D1-D417-4ED2-8AF7-094E27CF631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8" creationId="{7E300939-96AE-4177-BB74-38A821C4B64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199" creationId="{9727E935-AEDB-4DAC-91A0-1687E1B4CFD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0" creationId="{79CC3CB5-E816-4E26-ABD8-D9E48BFD28E0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1" creationId="{E222DE0F-C9D9-47B0-BD8F-EC7F8472E56F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2" creationId="{FB562B8B-0CC6-4DD6-AE9A-02F7BF2EE63A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3" creationId="{D7C7EA3A-4971-4933-91C0-296A1F21F96D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4" creationId="{9A3C33B7-2FA9-4C28-AC80-02D9E4AC97A5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5" creationId="{34214A07-1B29-4C06-B67E-D8DBC15405AE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6" creationId="{28D0F482-B368-4194-997A-33717B46C218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7" creationId="{7A704489-BD92-4791-989A-7F0761009E47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8" creationId="{FF49DB7B-32C9-475B-B615-9869A71E3B14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09" creationId="{2B6F17FC-52AD-46F0-946C-0D7ACC2FFA1C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10" creationId="{49811943-E56D-403A-A61E-F03705026708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4-29T21:18:41.605" v="1936" actId="478"/>
          <ac:spMkLst>
            <pc:docMk/>
            <pc:sldMk cId="3271560430" sldId="7166"/>
            <ac:spMk id="215" creationId="{38A57D53-D512-445D-9B9C-C439C628D974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19" creationId="{ED093898-3170-4368-9CEF-EAA6331F6700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20" creationId="{D1B769FD-200F-46B8-B105-0E2DFCA0B619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21" creationId="{6A19DBA0-0721-4801-A117-44C81AC4B719}"/>
          </ac:spMkLst>
        </pc:spChg>
        <pc:spChg chg="del mod">
          <ac:chgData name="Al Brooks" userId="34fc579134f071c1" providerId="LiveId" clId="{91A5AF2F-1C5A-4739-8625-4A90FDE54B4A}" dt="2021-04-29T21:18:34.793" v="1934" actId="478"/>
          <ac:spMkLst>
            <pc:docMk/>
            <pc:sldMk cId="3271560430" sldId="7166"/>
            <ac:spMk id="226" creationId="{146BB219-5E78-4781-9DFB-AA0B57BFD9ED}"/>
          </ac:spMkLst>
        </pc:spChg>
        <pc:picChg chg="del mod modCrop">
          <ac:chgData name="Al Brooks" userId="34fc579134f071c1" providerId="LiveId" clId="{91A5AF2F-1C5A-4739-8625-4A90FDE54B4A}" dt="2021-04-29T21:18:30.382" v="1933" actId="21"/>
          <ac:picMkLst>
            <pc:docMk/>
            <pc:sldMk cId="3271560430" sldId="7166"/>
            <ac:picMk id="3" creationId="{FFEC4E42-F8ED-4BDE-9F72-58092A13524D}"/>
          </ac:picMkLst>
        </pc:picChg>
        <pc:picChg chg="add mod">
          <ac:chgData name="Al Brooks" userId="34fc579134f071c1" providerId="LiveId" clId="{91A5AF2F-1C5A-4739-8625-4A90FDE54B4A}" dt="2021-04-29T21:18:36.796" v="1935"/>
          <ac:picMkLst>
            <pc:docMk/>
            <pc:sldMk cId="3271560430" sldId="7166"/>
            <ac:picMk id="171" creationId="{680D9ACC-F3F4-41F1-A94C-C7E88312A732}"/>
          </ac:picMkLst>
        </pc:pic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57" creationId="{14E4FAA3-5C06-45D6-B666-B2B730D5F92C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58" creationId="{BE4C9172-672A-4C06-8E80-EBFB1D12A9F7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59" creationId="{D4CD4ADD-7A09-4838-9AD2-A6C6C084ACD2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0" creationId="{169BC047-AA2E-4854-8A33-1A7555780AFA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1" creationId="{438DF0E2-904A-4BC2-ABBC-C64FAE732955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2" creationId="{5004FD33-CA07-4025-BF55-B14DE4CA95E3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163" creationId="{ACCA4E60-9F40-40CD-8BFE-92D35F8163F5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4" creationId="{1AC5478F-BEB6-470F-96F0-0597CD2EACD8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5" creationId="{32E24604-D675-437A-9A1D-0D45F932E8CF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6" creationId="{B8163014-4650-461A-B864-2201361FF208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7" creationId="{262484D8-54A3-4FE9-B24A-DA1180785576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8" creationId="{F5D285CD-BA58-42F7-8263-FDB15AC64D48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69" creationId="{23BD4E90-A085-4355-AB9B-2EF6C97E5DD3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70" creationId="{F9016B44-61EF-41E3-AA3D-6C887F8D49CB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73" creationId="{71026181-E1F6-4FFB-82BD-B5290F8C8E55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174" creationId="{9DFAF83A-062A-4FBE-A302-A100B4EC5D63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211" creationId="{8DDD6F0E-9C36-4379-8B36-6B0033050E17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216" creationId="{436930F0-105B-44C5-85AB-32BF8297DE6E}"/>
          </ac:cxnSpMkLst>
        </pc:cxnChg>
        <pc:cxnChg chg="del mod">
          <ac:chgData name="Al Brooks" userId="34fc579134f071c1" providerId="LiveId" clId="{91A5AF2F-1C5A-4739-8625-4A90FDE54B4A}" dt="2021-04-29T21:18:34.793" v="1934" actId="478"/>
          <ac:cxnSpMkLst>
            <pc:docMk/>
            <pc:sldMk cId="3271560430" sldId="7166"/>
            <ac:cxnSpMk id="217" creationId="{6F467569-4CBC-4644-B85D-36D3449DE931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4-29T21:18:41.605" v="1936" actId="478"/>
          <ac:cxnSpMkLst>
            <pc:docMk/>
            <pc:sldMk cId="3271560430" sldId="7166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91A5AF2F-1C5A-4739-8625-4A90FDE54B4A}" dt="2021-04-30T18:20:20.217" v="2931" actId="47"/>
        <pc:sldMkLst>
          <pc:docMk/>
          <pc:sldMk cId="2082948014" sldId="7167"/>
        </pc:sldMkLst>
        <pc:spChg chg="mod ord">
          <ac:chgData name="Al Brooks" userId="34fc579134f071c1" providerId="LiveId" clId="{91A5AF2F-1C5A-4739-8625-4A90FDE54B4A}" dt="2021-04-29T21:47:33.845" v="2451" actId="167"/>
          <ac:spMkLst>
            <pc:docMk/>
            <pc:sldMk cId="2082948014" sldId="7167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47" creationId="{4EC42847-217B-4455-8434-79379EE7749C}"/>
          </ac:spMkLst>
        </pc:spChg>
        <pc:spChg chg="del mod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156" creationId="{90737D70-5292-4114-B1A5-9CFE7025F18B}"/>
          </ac:spMkLst>
        </pc:spChg>
        <pc:spChg chg="add mod">
          <ac:chgData name="Al Brooks" userId="34fc579134f071c1" providerId="LiveId" clId="{91A5AF2F-1C5A-4739-8625-4A90FDE54B4A}" dt="2021-04-29T21:19:09.312" v="1943"/>
          <ac:spMkLst>
            <pc:docMk/>
            <pc:sldMk cId="2082948014" sldId="7167"/>
            <ac:spMk id="171" creationId="{53683840-4F84-47DA-8959-435DE86EC52F}"/>
          </ac:spMkLst>
        </pc:spChg>
        <pc:spChg chg="mod">
          <ac:chgData name="Al Brooks" userId="34fc579134f071c1" providerId="LiveId" clId="{91A5AF2F-1C5A-4739-8625-4A90FDE54B4A}" dt="2021-04-29T21:37:49.349" v="2241" actId="1076"/>
          <ac:spMkLst>
            <pc:docMk/>
            <pc:sldMk cId="2082948014" sldId="7167"/>
            <ac:spMk id="175" creationId="{8A32528B-7352-42C1-9BFB-03A08AE9CE5F}"/>
          </ac:spMkLst>
        </pc:spChg>
        <pc:spChg chg="mod">
          <ac:chgData name="Al Brooks" userId="34fc579134f071c1" providerId="LiveId" clId="{91A5AF2F-1C5A-4739-8625-4A90FDE54B4A}" dt="2021-04-29T21:38:25.699" v="2259" actId="1076"/>
          <ac:spMkLst>
            <pc:docMk/>
            <pc:sldMk cId="2082948014" sldId="7167"/>
            <ac:spMk id="176" creationId="{CCCEA25D-6EB3-49AB-8BAD-1C8C4D211BCC}"/>
          </ac:spMkLst>
        </pc:spChg>
        <pc:spChg chg="mod">
          <ac:chgData name="Al Brooks" userId="34fc579134f071c1" providerId="LiveId" clId="{91A5AF2F-1C5A-4739-8625-4A90FDE54B4A}" dt="2021-04-29T21:46:43.858" v="2441" actId="108"/>
          <ac:spMkLst>
            <pc:docMk/>
            <pc:sldMk cId="2082948014" sldId="7167"/>
            <ac:spMk id="177" creationId="{D810D87F-2699-4F40-8BFA-0E26A8FCC80A}"/>
          </ac:spMkLst>
        </pc:spChg>
        <pc:spChg chg="mod">
          <ac:chgData name="Al Brooks" userId="34fc579134f071c1" providerId="LiveId" clId="{91A5AF2F-1C5A-4739-8625-4A90FDE54B4A}" dt="2021-04-29T21:46:31.652" v="2440" actId="108"/>
          <ac:spMkLst>
            <pc:docMk/>
            <pc:sldMk cId="2082948014" sldId="7167"/>
            <ac:spMk id="178" creationId="{850BFB92-301C-4E5F-9E48-57F25D7CEB6E}"/>
          </ac:spMkLst>
        </pc:spChg>
        <pc:spChg chg="mod">
          <ac:chgData name="Al Brooks" userId="34fc579134f071c1" providerId="LiveId" clId="{91A5AF2F-1C5A-4739-8625-4A90FDE54B4A}" dt="2021-04-29T21:49:20.214" v="2463" actId="108"/>
          <ac:spMkLst>
            <pc:docMk/>
            <pc:sldMk cId="2082948014" sldId="7167"/>
            <ac:spMk id="182" creationId="{C9093EBC-6853-453E-B31A-425CF7B144CA}"/>
          </ac:spMkLst>
        </pc:spChg>
        <pc:spChg chg="mod">
          <ac:chgData name="Al Brooks" userId="34fc579134f071c1" providerId="LiveId" clId="{91A5AF2F-1C5A-4739-8625-4A90FDE54B4A}" dt="2021-04-29T21:47:07.658" v="2442" actId="108"/>
          <ac:spMkLst>
            <pc:docMk/>
            <pc:sldMk cId="2082948014" sldId="7167"/>
            <ac:spMk id="185" creationId="{A80EE08C-D07B-4A13-A013-DA67C797B451}"/>
          </ac:spMkLst>
        </pc:spChg>
        <pc:spChg chg="mod">
          <ac:chgData name="Al Brooks" userId="34fc579134f071c1" providerId="LiveId" clId="{91A5AF2F-1C5A-4739-8625-4A90FDE54B4A}" dt="2021-04-29T21:47:52.183" v="2452" actId="108"/>
          <ac:spMkLst>
            <pc:docMk/>
            <pc:sldMk cId="2082948014" sldId="7167"/>
            <ac:spMk id="188" creationId="{3FCF2DD8-5DE8-449A-9792-D20689014491}"/>
          </ac:spMkLst>
        </pc:spChg>
        <pc:spChg chg="mod">
          <ac:chgData name="Al Brooks" userId="34fc579134f071c1" providerId="LiveId" clId="{91A5AF2F-1C5A-4739-8625-4A90FDE54B4A}" dt="2021-04-29T21:47:57.525" v="2453" actId="108"/>
          <ac:spMkLst>
            <pc:docMk/>
            <pc:sldMk cId="2082948014" sldId="7167"/>
            <ac:spMk id="192" creationId="{11CCD67D-C2C1-4004-A96F-020419F40187}"/>
          </ac:spMkLst>
        </pc:spChg>
        <pc:spChg chg="mod">
          <ac:chgData name="Al Brooks" userId="34fc579134f071c1" providerId="LiveId" clId="{91A5AF2F-1C5A-4739-8625-4A90FDE54B4A}" dt="2021-04-29T21:48:18.312" v="2458" actId="108"/>
          <ac:spMkLst>
            <pc:docMk/>
            <pc:sldMk cId="2082948014" sldId="7167"/>
            <ac:spMk id="194" creationId="{49D0EA52-A7B0-42EF-8E5D-DE30AF0EF558}"/>
          </ac:spMkLst>
        </pc:spChg>
        <pc:spChg chg="mod">
          <ac:chgData name="Al Brooks" userId="34fc579134f071c1" providerId="LiveId" clId="{91A5AF2F-1C5A-4739-8625-4A90FDE54B4A}" dt="2021-04-29T21:48:57.223" v="2459" actId="108"/>
          <ac:spMkLst>
            <pc:docMk/>
            <pc:sldMk cId="2082948014" sldId="7167"/>
            <ac:spMk id="201" creationId="{E222DE0F-C9D9-47B0-BD8F-EC7F8472E56F}"/>
          </ac:spMkLst>
        </pc:spChg>
        <pc:spChg chg="mod">
          <ac:chgData name="Al Brooks" userId="34fc579134f071c1" providerId="LiveId" clId="{91A5AF2F-1C5A-4739-8625-4A90FDE54B4A}" dt="2021-04-29T21:48:59.056" v="2460" actId="108"/>
          <ac:spMkLst>
            <pc:docMk/>
            <pc:sldMk cId="2082948014" sldId="7167"/>
            <ac:spMk id="202" creationId="{FB562B8B-0CC6-4DD6-AE9A-02F7BF2EE63A}"/>
          </ac:spMkLst>
        </pc:spChg>
        <pc:spChg chg="mod">
          <ac:chgData name="Al Brooks" userId="34fc579134f071c1" providerId="LiveId" clId="{91A5AF2F-1C5A-4739-8625-4A90FDE54B4A}" dt="2021-04-29T21:49:02.345" v="2461" actId="108"/>
          <ac:spMkLst>
            <pc:docMk/>
            <pc:sldMk cId="2082948014" sldId="7167"/>
            <ac:spMk id="204" creationId="{9A3C33B7-2FA9-4C28-AC80-02D9E4AC97A5}"/>
          </ac:spMkLst>
        </pc:spChg>
        <pc:spChg chg="mod">
          <ac:chgData name="Al Brooks" userId="34fc579134f071c1" providerId="LiveId" clId="{91A5AF2F-1C5A-4739-8625-4A90FDE54B4A}" dt="2021-04-29T21:49:03.885" v="2462" actId="108"/>
          <ac:spMkLst>
            <pc:docMk/>
            <pc:sldMk cId="2082948014" sldId="7167"/>
            <ac:spMk id="205" creationId="{34214A07-1B29-4C06-B67E-D8DBC15405AE}"/>
          </ac:spMkLst>
        </pc:spChg>
        <pc:spChg chg="del mod">
          <ac:chgData name="Al Brooks" userId="34fc579134f071c1" providerId="LiveId" clId="{91A5AF2F-1C5A-4739-8625-4A90FDE54B4A}" dt="2021-04-29T21:36:16.386" v="2194" actId="478"/>
          <ac:spMkLst>
            <pc:docMk/>
            <pc:sldMk cId="2082948014" sldId="7167"/>
            <ac:spMk id="209" creationId="{2B6F17FC-52AD-46F0-946C-0D7ACC2FFA1C}"/>
          </ac:spMkLst>
        </pc:spChg>
        <pc:spChg chg="mod ord">
          <ac:chgData name="Al Brooks" userId="34fc579134f071c1" providerId="LiveId" clId="{91A5AF2F-1C5A-4739-8625-4A90FDE54B4A}" dt="2021-04-29T21:44:52.869" v="2384" actId="13926"/>
          <ac:spMkLst>
            <pc:docMk/>
            <pc:sldMk cId="2082948014" sldId="7167"/>
            <ac:spMk id="210" creationId="{49811943-E56D-403A-A61E-F03705026708}"/>
          </ac:spMkLst>
        </pc:spChg>
        <pc:spChg chg="add mod">
          <ac:chgData name="Al Brooks" userId="34fc579134f071c1" providerId="LiveId" clId="{91A5AF2F-1C5A-4739-8625-4A90FDE54B4A}" dt="2021-04-29T21:28:23.460" v="2041" actId="571"/>
          <ac:spMkLst>
            <pc:docMk/>
            <pc:sldMk cId="2082948014" sldId="7167"/>
            <ac:spMk id="212" creationId="{3C409EF5-F196-40F2-B9E2-C9B9FA3956DB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4-29T21:50:41.995" v="2485" actId="478"/>
          <ac:spMkLst>
            <pc:docMk/>
            <pc:sldMk cId="2082948014" sldId="7167"/>
            <ac:spMk id="215" creationId="{38A57D53-D512-445D-9B9C-C439C628D974}"/>
          </ac:spMkLst>
        </pc:spChg>
        <pc:spChg chg="mod">
          <ac:chgData name="Al Brooks" userId="34fc579134f071c1" providerId="LiveId" clId="{91A5AF2F-1C5A-4739-8625-4A90FDE54B4A}" dt="2021-04-29T21:43:31.385" v="2335" actId="13926"/>
          <ac:spMkLst>
            <pc:docMk/>
            <pc:sldMk cId="2082948014" sldId="7167"/>
            <ac:spMk id="219" creationId="{ED093898-3170-4368-9CEF-EAA6331F6700}"/>
          </ac:spMkLst>
        </pc:spChg>
        <pc:spChg chg="del">
          <ac:chgData name="Al Brooks" userId="34fc579134f071c1" providerId="LiveId" clId="{91A5AF2F-1C5A-4739-8625-4A90FDE54B4A}" dt="2021-04-29T21:37:34.115" v="2237" actId="478"/>
          <ac:spMkLst>
            <pc:docMk/>
            <pc:sldMk cId="2082948014" sldId="7167"/>
            <ac:spMk id="220" creationId="{D1B769FD-200F-46B8-B105-0E2DFCA0B619}"/>
          </ac:spMkLst>
        </pc:spChg>
        <pc:spChg chg="mod">
          <ac:chgData name="Al Brooks" userId="34fc579134f071c1" providerId="LiveId" clId="{91A5AF2F-1C5A-4739-8625-4A90FDE54B4A}" dt="2021-04-29T21:42:07.869" v="2298" actId="13926"/>
          <ac:spMkLst>
            <pc:docMk/>
            <pc:sldMk cId="2082948014" sldId="7167"/>
            <ac:spMk id="221" creationId="{6A19DBA0-0721-4801-A117-44C81AC4B719}"/>
          </ac:spMkLst>
        </pc:spChg>
        <pc:spChg chg="mod">
          <ac:chgData name="Al Brooks" userId="34fc579134f071c1" providerId="LiveId" clId="{91A5AF2F-1C5A-4739-8625-4A90FDE54B4A}" dt="2021-04-29T21:43:07.577" v="2328" actId="1076"/>
          <ac:spMkLst>
            <pc:docMk/>
            <pc:sldMk cId="2082948014" sldId="7167"/>
            <ac:spMk id="226" creationId="{146BB219-5E78-4781-9DFB-AA0B57BFD9ED}"/>
          </ac:spMkLst>
        </pc:spChg>
        <pc:spChg chg="add mod">
          <ac:chgData name="Al Brooks" userId="34fc579134f071c1" providerId="LiveId" clId="{91A5AF2F-1C5A-4739-8625-4A90FDE54B4A}" dt="2021-04-29T21:45:21.918" v="2390" actId="14100"/>
          <ac:spMkLst>
            <pc:docMk/>
            <pc:sldMk cId="2082948014" sldId="7167"/>
            <ac:spMk id="227" creationId="{57CAA6ED-3C8C-4C6A-97E6-DA3D74CEA438}"/>
          </ac:spMkLst>
        </pc:spChg>
        <pc:spChg chg="add mod">
          <ac:chgData name="Al Brooks" userId="34fc579134f071c1" providerId="LiveId" clId="{91A5AF2F-1C5A-4739-8625-4A90FDE54B4A}" dt="2021-04-29T21:50:29.516" v="2484" actId="20577"/>
          <ac:spMkLst>
            <pc:docMk/>
            <pc:sldMk cId="2082948014" sldId="7167"/>
            <ac:spMk id="228" creationId="{BE5DAF13-B6DC-442B-BD77-18DE75E7D391}"/>
          </ac:spMkLst>
        </pc:spChg>
        <pc:spChg chg="add mod">
          <ac:chgData name="Al Brooks" userId="34fc579134f071c1" providerId="LiveId" clId="{91A5AF2F-1C5A-4739-8625-4A90FDE54B4A}" dt="2021-04-29T21:44:31.702" v="2380" actId="1076"/>
          <ac:spMkLst>
            <pc:docMk/>
            <pc:sldMk cId="2082948014" sldId="7167"/>
            <ac:spMk id="229" creationId="{3219F27D-23EA-4CFD-A359-2C4780ACEE53}"/>
          </ac:spMkLst>
        </pc:spChg>
        <pc:spChg chg="add mod ord">
          <ac:chgData name="Al Brooks" userId="34fc579134f071c1" providerId="LiveId" clId="{91A5AF2F-1C5A-4739-8625-4A90FDE54B4A}" dt="2021-04-29T21:48:08.253" v="2457" actId="1076"/>
          <ac:spMkLst>
            <pc:docMk/>
            <pc:sldMk cId="2082948014" sldId="7167"/>
            <ac:spMk id="233" creationId="{D8A46EC8-B794-45A2-AF21-B7ADAEE27A4C}"/>
          </ac:spMkLst>
        </pc:spChg>
        <pc:spChg chg="add mod ord">
          <ac:chgData name="Al Brooks" userId="34fc579134f071c1" providerId="LiveId" clId="{91A5AF2F-1C5A-4739-8625-4A90FDE54B4A}" dt="2021-04-29T21:47:26.522" v="2448" actId="167"/>
          <ac:spMkLst>
            <pc:docMk/>
            <pc:sldMk cId="2082948014" sldId="7167"/>
            <ac:spMk id="234" creationId="{E949974A-795F-486E-8F73-98EF4F0CA577}"/>
          </ac:spMkLst>
        </pc:spChg>
        <pc:spChg chg="add mod">
          <ac:chgData name="Al Brooks" userId="34fc579134f071c1" providerId="LiveId" clId="{91A5AF2F-1C5A-4739-8625-4A90FDE54B4A}" dt="2021-04-29T21:46:20.101" v="2439" actId="13926"/>
          <ac:spMkLst>
            <pc:docMk/>
            <pc:sldMk cId="2082948014" sldId="7167"/>
            <ac:spMk id="238" creationId="{37E326BA-66E3-4259-9359-E9DBE6D5BFAA}"/>
          </ac:spMkLst>
        </pc:spChg>
        <pc:spChg chg="add mod">
          <ac:chgData name="Al Brooks" userId="34fc579134f071c1" providerId="LiveId" clId="{91A5AF2F-1C5A-4739-8625-4A90FDE54B4A}" dt="2021-04-29T21:49:25.898" v="2470" actId="1038"/>
          <ac:spMkLst>
            <pc:docMk/>
            <pc:sldMk cId="2082948014" sldId="7167"/>
            <ac:spMk id="239" creationId="{318DE084-248C-4558-BD74-14005AA3A5D0}"/>
          </ac:spMkLst>
        </pc:spChg>
        <pc:picChg chg="add del mod ord">
          <ac:chgData name="Al Brooks" userId="34fc579134f071c1" providerId="LiveId" clId="{91A5AF2F-1C5A-4739-8625-4A90FDE54B4A}" dt="2021-04-29T21:47:29.422" v="2449" actId="167"/>
          <ac:picMkLst>
            <pc:docMk/>
            <pc:sldMk cId="2082948014" sldId="7167"/>
            <ac:picMk id="3" creationId="{FFEC4E42-F8ED-4BDE-9F72-58092A13524D}"/>
          </ac:picMkLst>
        </pc:picChg>
        <pc:picChg chg="add mod">
          <ac:chgData name="Al Brooks" userId="34fc579134f071c1" providerId="LiveId" clId="{91A5AF2F-1C5A-4739-8625-4A90FDE54B4A}" dt="2021-04-29T21:28:23.460" v="2041" actId="571"/>
          <ac:picMkLst>
            <pc:docMk/>
            <pc:sldMk cId="2082948014" sldId="7167"/>
            <ac:picMk id="172" creationId="{119CE179-103A-4EFB-B9C2-13E8FDFEE0F1}"/>
          </ac:picMkLst>
        </pc:pic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0" creationId="{9730AFF5-BA8D-4657-BC6B-F54BC946E495}"/>
          </ac:cxnSpMkLst>
        </pc:cxnChg>
        <pc:cxnChg chg="mod">
          <ac:chgData name="Al Brooks" userId="34fc579134f071c1" providerId="LiveId" clId="{91A5AF2F-1C5A-4739-8625-4A90FDE54B4A}" dt="2021-04-29T21:36:57.564" v="2213" actId="1076"/>
          <ac:cxnSpMkLst>
            <pc:docMk/>
            <pc:sldMk cId="2082948014" sldId="7167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7" creationId="{1A92D849-6FFA-42C0-A6A8-807EE1652C24}"/>
          </ac:cxnSpMkLst>
        </pc:cxnChg>
        <pc:cxnChg chg="mod">
          <ac:chgData name="Al Brooks" userId="34fc579134f071c1" providerId="LiveId" clId="{91A5AF2F-1C5A-4739-8625-4A90FDE54B4A}" dt="2021-04-29T21:43:37.822" v="2337" actId="1076"/>
          <ac:cxnSpMkLst>
            <pc:docMk/>
            <pc:sldMk cId="2082948014" sldId="7167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0" creationId="{58113A17-8BD2-4220-AC58-FEC4CA4A3759}"/>
          </ac:cxnSpMkLst>
        </pc:cxnChg>
        <pc:cxnChg chg="mod">
          <ac:chgData name="Al Brooks" userId="34fc579134f071c1" providerId="LiveId" clId="{91A5AF2F-1C5A-4739-8625-4A90FDE54B4A}" dt="2021-04-29T21:46:13.533" v="2436" actId="14100"/>
          <ac:cxnSpMkLst>
            <pc:docMk/>
            <pc:sldMk cId="2082948014" sldId="7167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163" creationId="{ACCA4E60-9F40-40CD-8BFE-92D35F8163F5}"/>
          </ac:cxnSpMkLst>
        </pc:cxnChg>
        <pc:cxnChg chg="mod">
          <ac:chgData name="Al Brooks" userId="34fc579134f071c1" providerId="LiveId" clId="{91A5AF2F-1C5A-4739-8625-4A90FDE54B4A}" dt="2021-04-29T21:37:46.871" v="2240" actId="14100"/>
          <ac:cxnSpMkLst>
            <pc:docMk/>
            <pc:sldMk cId="2082948014" sldId="7167"/>
            <ac:cxnSpMk id="173" creationId="{71026181-E1F6-4FFB-82BD-B5290F8C8E55}"/>
          </ac:cxnSpMkLst>
        </pc:cxnChg>
        <pc:cxnChg chg="mod">
          <ac:chgData name="Al Brooks" userId="34fc579134f071c1" providerId="LiveId" clId="{91A5AF2F-1C5A-4739-8625-4A90FDE54B4A}" dt="2021-04-29T21:37:42.539" v="2239" actId="14100"/>
          <ac:cxnSpMkLst>
            <pc:docMk/>
            <pc:sldMk cId="2082948014" sldId="7167"/>
            <ac:cxnSpMk id="174" creationId="{9DFAF83A-062A-4FBE-A302-A100B4EC5D63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216" creationId="{436930F0-105B-44C5-85AB-32BF8297DE6E}"/>
          </ac:cxnSpMkLst>
        </pc:cxnChg>
        <pc:cxnChg chg="add mod">
          <ac:chgData name="Al Brooks" userId="34fc579134f071c1" providerId="LiveId" clId="{91A5AF2F-1C5A-4739-8625-4A90FDE54B4A}" dt="2021-04-29T21:29:43.265" v="2053"/>
          <ac:cxnSpMkLst>
            <pc:docMk/>
            <pc:sldMk cId="2082948014" sldId="7167"/>
            <ac:cxnSpMk id="218" creationId="{FEAE312E-6FEB-46C3-8B3E-B64A96B7865B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4-29T21:50:41.995" v="2485" actId="478"/>
          <ac:cxnSpMkLst>
            <pc:docMk/>
            <pc:sldMk cId="2082948014" sldId="7167"/>
            <ac:cxnSpMk id="225" creationId="{A625811E-C1DE-4E15-B834-5A89506347CD}"/>
          </ac:cxnSpMkLst>
        </pc:cxnChg>
        <pc:cxnChg chg="add mod">
          <ac:chgData name="Al Brooks" userId="34fc579134f071c1" providerId="LiveId" clId="{91A5AF2F-1C5A-4739-8625-4A90FDE54B4A}" dt="2021-04-29T21:35:59.830" v="2189"/>
          <ac:cxnSpMkLst>
            <pc:docMk/>
            <pc:sldMk cId="2082948014" sldId="7167"/>
            <ac:cxnSpMk id="230" creationId="{684E2387-1DBF-4013-ABFF-7E88D57FB09D}"/>
          </ac:cxnSpMkLst>
        </pc:cxnChg>
        <pc:cxnChg chg="add mod">
          <ac:chgData name="Al Brooks" userId="34fc579134f071c1" providerId="LiveId" clId="{91A5AF2F-1C5A-4739-8625-4A90FDE54B4A}" dt="2021-04-29T21:49:57.515" v="2482" actId="1035"/>
          <ac:cxnSpMkLst>
            <pc:docMk/>
            <pc:sldMk cId="2082948014" sldId="7167"/>
            <ac:cxnSpMk id="231" creationId="{A86883E5-1025-4D0E-9659-449B36790A77}"/>
          </ac:cxnSpMkLst>
        </pc:cxnChg>
        <pc:cxnChg chg="add mod">
          <ac:chgData name="Al Brooks" userId="34fc579134f071c1" providerId="LiveId" clId="{91A5AF2F-1C5A-4739-8625-4A90FDE54B4A}" dt="2021-04-29T21:35:59.830" v="2189"/>
          <ac:cxnSpMkLst>
            <pc:docMk/>
            <pc:sldMk cId="2082948014" sldId="7167"/>
            <ac:cxnSpMk id="232" creationId="{544CA454-FEB4-4267-9A48-DE8ED79E9721}"/>
          </ac:cxnSpMkLst>
        </pc:cxnChg>
        <pc:cxnChg chg="add mod">
          <ac:chgData name="Al Brooks" userId="34fc579134f071c1" providerId="LiveId" clId="{91A5AF2F-1C5A-4739-8625-4A90FDE54B4A}" dt="2021-04-29T21:40:06.099" v="2291" actId="1076"/>
          <ac:cxnSpMkLst>
            <pc:docMk/>
            <pc:sldMk cId="2082948014" sldId="7167"/>
            <ac:cxnSpMk id="235" creationId="{227E375C-789B-4B7E-A6A2-D2DC2C3C78BD}"/>
          </ac:cxnSpMkLst>
        </pc:cxnChg>
        <pc:cxnChg chg="add mod">
          <ac:chgData name="Al Brooks" userId="34fc579134f071c1" providerId="LiveId" clId="{91A5AF2F-1C5A-4739-8625-4A90FDE54B4A}" dt="2021-04-29T21:38:08.074" v="2254" actId="14100"/>
          <ac:cxnSpMkLst>
            <pc:docMk/>
            <pc:sldMk cId="2082948014" sldId="7167"/>
            <ac:cxnSpMk id="236" creationId="{1A7801F3-5996-4653-911D-597BB99520FB}"/>
          </ac:cxnSpMkLst>
        </pc:cxnChg>
        <pc:cxnChg chg="add mod">
          <ac:chgData name="Al Brooks" userId="34fc579134f071c1" providerId="LiveId" clId="{91A5AF2F-1C5A-4739-8625-4A90FDE54B4A}" dt="2021-04-29T21:40:33.464" v="2294" actId="14100"/>
          <ac:cxnSpMkLst>
            <pc:docMk/>
            <pc:sldMk cId="2082948014" sldId="7167"/>
            <ac:cxnSpMk id="237" creationId="{3399D480-FF49-45C8-88C2-A7B438CEED4C}"/>
          </ac:cxnSpMkLst>
        </pc:cxnChg>
      </pc:sldChg>
      <pc:sldChg chg="addSp delSp modSp add del mod modClrScheme chgLayout">
        <pc:chgData name="Al Brooks" userId="34fc579134f071c1" providerId="LiveId" clId="{91A5AF2F-1C5A-4739-8625-4A90FDE54B4A}" dt="2021-05-03T20:27:21.776" v="6120" actId="47"/>
        <pc:sldMkLst>
          <pc:docMk/>
          <pc:sldMk cId="3673060005" sldId="7167"/>
        </pc:sldMkLst>
        <pc:spChg chg="mod ord">
          <ac:chgData name="Al Brooks" userId="34fc579134f071c1" providerId="LiveId" clId="{91A5AF2F-1C5A-4739-8625-4A90FDE54B4A}" dt="2021-04-30T20:46:40.661" v="3877" actId="113"/>
          <ac:spMkLst>
            <pc:docMk/>
            <pc:sldMk cId="3673060005" sldId="7167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4-30T20:46:23.722" v="3851" actId="1076"/>
          <ac:spMkLst>
            <pc:docMk/>
            <pc:sldMk cId="3673060005" sldId="7167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156" creationId="{90737D70-5292-4114-B1A5-9CFE7025F18B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2" creationId="{05B0E0A3-12F3-4819-A70E-DF3C5CECAAB0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3" creationId="{4A80A36A-309F-4DCF-B3D8-1F26CD956E45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4" creationId="{A4295031-CDE3-4A46-876A-F97CA901594E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5" creationId="{A5E9F616-8F1F-4F52-BD08-95815DB135C7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6" creationId="{BD1D3861-9289-4D31-AD38-1BA21789E1CE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7" creationId="{B39E74DF-6A21-4077-90F8-6801892CF42C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8" creationId="{EFFAEEC0-E97D-4CFF-8587-BE85AF38BB21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79" creationId="{A7F008FA-EF23-45C3-81D7-26040971435D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0" creationId="{3424F1D5-6164-447A-A808-6386C4EA0D16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1" creationId="{95ED8DA9-1711-466E-991A-14831BEE31AC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2" creationId="{B0BDB318-6F03-47E1-88DF-1DAC1C43CE1E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3" creationId="{1B345384-4FD3-42D7-A783-4AB6DD8FBF6B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4" creationId="{D04FD78E-AD3F-47A0-B490-3F3BE54D4DB9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5" creationId="{9C9E41D1-E911-49AB-8ADA-47D2BAA70164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6" creationId="{0A1991D5-C082-4C40-B5C1-E0C6F42E6258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7" creationId="{5B8BC475-FBE4-44D4-827C-C8166C472D51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8" creationId="{16559DE5-D5F8-4932-84A9-5159970D3E77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89" creationId="{2A5224FE-2F36-4E17-9029-A19A1465A8CF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0" creationId="{8E6E41DD-EF46-4BF8-A3FC-E4B7C74B9217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1" creationId="{201A916F-6233-45BD-98EB-CDEE85A63554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2" creationId="{06F95658-B0AC-4979-A228-2440E48272C2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3" creationId="{377E7BC2-1184-4781-9E31-7F4E85F5EB7F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4" creationId="{7913B65E-090C-4C07-8E10-1596EE01B6B4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5" creationId="{4F34A696-6DFF-4FE0-948A-5C2A2CAAF476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6" creationId="{0D923547-A290-45BB-AE2F-F4ABAAEDB41D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7" creationId="{4CE5E749-307C-4A40-983D-86A107BA5690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198" creationId="{4C761384-73E1-4862-9AC4-D1FAADD72B3F}"/>
          </ac:spMkLst>
        </pc:spChg>
        <pc:spChg chg="add mod">
          <ac:chgData name="Al Brooks" userId="34fc579134f071c1" providerId="LiveId" clId="{91A5AF2F-1C5A-4739-8625-4A90FDE54B4A}" dt="2021-04-30T20:46:02.394" v="3845"/>
          <ac:spMkLst>
            <pc:docMk/>
            <pc:sldMk cId="3673060005" sldId="7167"/>
            <ac:spMk id="199" creationId="{1E9E050E-8CB3-4533-BC70-9353CAECDA5B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200" creationId="{A4436CAB-EB80-403C-BE15-53321E503951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201" creationId="{C0AFD92E-AF49-4BCC-B2A3-DB39D403E507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202" creationId="{AA2A156A-33A4-4BBA-8CE1-B2A7FCCC8252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203" creationId="{789139C0-1010-4997-8316-75754E923F7D}"/>
          </ac:spMkLst>
        </pc:spChg>
        <pc:spChg chg="del">
          <ac:chgData name="Al Brooks" userId="34fc579134f071c1" providerId="LiveId" clId="{91A5AF2F-1C5A-4739-8625-4A90FDE54B4A}" dt="2021-04-30T20:46:14.879" v="3848" actId="478"/>
          <ac:spMkLst>
            <pc:docMk/>
            <pc:sldMk cId="3673060005" sldId="7167"/>
            <ac:spMk id="204" creationId="{E6813C16-91AC-45C9-85EA-A41ECDC37CD4}"/>
          </ac:spMkLst>
        </pc:spChg>
        <pc:spChg chg="del">
          <ac:chgData name="Al Brooks" userId="34fc579134f071c1" providerId="LiveId" clId="{91A5AF2F-1C5A-4739-8625-4A90FDE54B4A}" dt="2021-04-30T20:46:20.128" v="3850" actId="478"/>
          <ac:spMkLst>
            <pc:docMk/>
            <pc:sldMk cId="3673060005" sldId="7167"/>
            <ac:spMk id="206" creationId="{A833539F-C9B9-42FB-8344-908BBF4F8E9C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4-30T21:04:24.419" v="4303" actId="478"/>
          <ac:spMkLst>
            <pc:docMk/>
            <pc:sldMk cId="3673060005" sldId="7167"/>
            <ac:spMk id="215" creationId="{38A57D53-D512-445D-9B9C-C439C628D974}"/>
          </ac:spMkLst>
        </pc:spChg>
        <pc:picChg chg="del mod modCrop">
          <ac:chgData name="Al Brooks" userId="34fc579134f071c1" providerId="LiveId" clId="{91A5AF2F-1C5A-4739-8625-4A90FDE54B4A}" dt="2021-04-30T20:46:10.316" v="3847" actId="21"/>
          <ac:picMkLst>
            <pc:docMk/>
            <pc:sldMk cId="3673060005" sldId="7167"/>
            <ac:picMk id="3" creationId="{3FE3FB90-9BD0-4D0D-ACA6-D82F8CA52695}"/>
          </ac:picMkLst>
        </pc:picChg>
        <pc:picChg chg="add mod">
          <ac:chgData name="Al Brooks" userId="34fc579134f071c1" providerId="LiveId" clId="{91A5AF2F-1C5A-4739-8625-4A90FDE54B4A}" dt="2021-04-30T20:46:17.415" v="3849"/>
          <ac:picMkLst>
            <pc:docMk/>
            <pc:sldMk cId="3673060005" sldId="7167"/>
            <ac:picMk id="207" creationId="{FB436EB4-B60C-473E-B672-FAB5D3969DAF}"/>
          </ac:picMkLst>
        </pc:pic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58" creationId="{0BD20F73-7DF7-4F32-A08D-3B4184514B61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59" creationId="{B00DD9E5-3F64-47A4-BAAF-51D516A66D67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0" creationId="{C98B74D6-06D1-4003-B931-6FBD43571279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1" creationId="{B445BE64-C606-4922-95E1-328A0173B01B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2" creationId="{2972B1CD-E799-455E-89EB-13951B9D3F56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163" creationId="{ACCA4E60-9F40-40CD-8BFE-92D35F8163F5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4" creationId="{6A4168D7-FF2C-43D3-AAA7-79401902AA76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5" creationId="{89994FA8-D072-4758-82E5-8D06A911AAF3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6" creationId="{252B1C42-3524-4B88-BCE6-778B4B137DE2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7" creationId="{2851AFFB-00E4-4BFF-9C83-5E6CC9A64D6E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8" creationId="{82B3931E-6508-44E1-869A-D3BD6A8FF686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69" creationId="{1E3DC5C3-F9A8-4CC9-9C33-F1968BFAFA31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70" creationId="{6FF164C7-FEA6-4B70-BCD1-61302E639CF5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171" creationId="{A62072DF-E680-4516-835D-A67443F783C8}"/>
          </ac:cxnSpMkLst>
        </pc:cxnChg>
        <pc:cxnChg chg="del">
          <ac:chgData name="Al Brooks" userId="34fc579134f071c1" providerId="LiveId" clId="{91A5AF2F-1C5A-4739-8625-4A90FDE54B4A}" dt="2021-04-30T20:46:14.879" v="3848" actId="478"/>
          <ac:cxnSpMkLst>
            <pc:docMk/>
            <pc:sldMk cId="3673060005" sldId="7167"/>
            <ac:cxnSpMk id="205" creationId="{528FC9E5-4822-4789-9612-9108DD14BAC9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216" creationId="{436930F0-105B-44C5-85AB-32BF8297DE6E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4-30T21:04:24.419" v="4303" actId="478"/>
          <ac:cxnSpMkLst>
            <pc:docMk/>
            <pc:sldMk cId="3673060005" sldId="7167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91A5AF2F-1C5A-4739-8625-4A90FDE54B4A}" dt="2021-04-30T21:12:29.995" v="4344" actId="47"/>
        <pc:sldMkLst>
          <pc:docMk/>
          <pc:sldMk cId="785433188" sldId="7168"/>
        </pc:sldMkLst>
        <pc:spChg chg="mod">
          <ac:chgData name="Al Brooks" userId="34fc579134f071c1" providerId="LiveId" clId="{91A5AF2F-1C5A-4739-8625-4A90FDE54B4A}" dt="2021-04-30T20:46:49.163" v="3878"/>
          <ac:spMkLst>
            <pc:docMk/>
            <pc:sldMk cId="785433188" sldId="7168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4-30T21:04:10.816" v="4302" actId="167"/>
          <ac:spMkLst>
            <pc:docMk/>
            <pc:sldMk cId="785433188" sldId="7168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156" creationId="{90737D70-5292-4114-B1A5-9CFE7025F18B}"/>
          </ac:spMkLst>
        </pc:spChg>
        <pc:spChg chg="ord">
          <ac:chgData name="Al Brooks" userId="34fc579134f071c1" providerId="LiveId" clId="{91A5AF2F-1C5A-4739-8625-4A90FDE54B4A}" dt="2021-04-30T21:04:01.772" v="4300" actId="167"/>
          <ac:spMkLst>
            <pc:docMk/>
            <pc:sldMk cId="785433188" sldId="7168"/>
            <ac:spMk id="173" creationId="{4A80A36A-309F-4DCF-B3D8-1F26CD956E45}"/>
          </ac:spMkLst>
        </pc:spChg>
        <pc:spChg chg="ord">
          <ac:chgData name="Al Brooks" userId="34fc579134f071c1" providerId="LiveId" clId="{91A5AF2F-1C5A-4739-8625-4A90FDE54B4A}" dt="2021-04-30T21:04:01.772" v="4300" actId="167"/>
          <ac:spMkLst>
            <pc:docMk/>
            <pc:sldMk cId="785433188" sldId="7168"/>
            <ac:spMk id="174" creationId="{A4295031-CDE3-4A46-876A-F97CA901594E}"/>
          </ac:spMkLst>
        </pc:spChg>
        <pc:spChg chg="mod">
          <ac:chgData name="Al Brooks" userId="34fc579134f071c1" providerId="LiveId" clId="{91A5AF2F-1C5A-4739-8625-4A90FDE54B4A}" dt="2021-04-30T21:10:16.491" v="4341" actId="108"/>
          <ac:spMkLst>
            <pc:docMk/>
            <pc:sldMk cId="785433188" sldId="7168"/>
            <ac:spMk id="176" creationId="{BD1D3861-9289-4D31-AD38-1BA21789E1CE}"/>
          </ac:spMkLst>
        </pc:spChg>
        <pc:spChg chg="mod">
          <ac:chgData name="Al Brooks" userId="34fc579134f071c1" providerId="LiveId" clId="{91A5AF2F-1C5A-4739-8625-4A90FDE54B4A}" dt="2021-04-30T21:09:59.833" v="4339" actId="108"/>
          <ac:spMkLst>
            <pc:docMk/>
            <pc:sldMk cId="785433188" sldId="7168"/>
            <ac:spMk id="177" creationId="{B39E74DF-6A21-4077-90F8-6801892CF42C}"/>
          </ac:spMkLst>
        </pc:spChg>
        <pc:spChg chg="mod">
          <ac:chgData name="Al Brooks" userId="34fc579134f071c1" providerId="LiveId" clId="{91A5AF2F-1C5A-4739-8625-4A90FDE54B4A}" dt="2021-04-30T21:10:05.052" v="4340" actId="108"/>
          <ac:spMkLst>
            <pc:docMk/>
            <pc:sldMk cId="785433188" sldId="7168"/>
            <ac:spMk id="179" creationId="{A7F008FA-EF23-45C3-81D7-26040971435D}"/>
          </ac:spMkLst>
        </pc:spChg>
        <pc:spChg chg="ord">
          <ac:chgData name="Al Brooks" userId="34fc579134f071c1" providerId="LiveId" clId="{91A5AF2F-1C5A-4739-8625-4A90FDE54B4A}" dt="2021-04-30T21:04:01.772" v="4300" actId="167"/>
          <ac:spMkLst>
            <pc:docMk/>
            <pc:sldMk cId="785433188" sldId="7168"/>
            <ac:spMk id="183" creationId="{1B345384-4FD3-42D7-A783-4AB6DD8FBF6B}"/>
          </ac:spMkLst>
        </pc:spChg>
        <pc:spChg chg="mod">
          <ac:chgData name="Al Brooks" userId="34fc579134f071c1" providerId="LiveId" clId="{91A5AF2F-1C5A-4739-8625-4A90FDE54B4A}" dt="2021-04-30T21:09:47.867" v="4338" actId="108"/>
          <ac:spMkLst>
            <pc:docMk/>
            <pc:sldMk cId="785433188" sldId="7168"/>
            <ac:spMk id="185" creationId="{9C9E41D1-E911-49AB-8ADA-47D2BAA70164}"/>
          </ac:spMkLst>
        </pc:spChg>
        <pc:spChg chg="mod">
          <ac:chgData name="Al Brooks" userId="34fc579134f071c1" providerId="LiveId" clId="{91A5AF2F-1C5A-4739-8625-4A90FDE54B4A}" dt="2021-04-30T21:09:31.369" v="4336" actId="108"/>
          <ac:spMkLst>
            <pc:docMk/>
            <pc:sldMk cId="785433188" sldId="7168"/>
            <ac:spMk id="187" creationId="{5B8BC475-FBE4-44D4-827C-C8166C472D51}"/>
          </ac:spMkLst>
        </pc:spChg>
        <pc:spChg chg="mod">
          <ac:chgData name="Al Brooks" userId="34fc579134f071c1" providerId="LiveId" clId="{91A5AF2F-1C5A-4739-8625-4A90FDE54B4A}" dt="2021-04-30T21:09:39.301" v="4337" actId="108"/>
          <ac:spMkLst>
            <pc:docMk/>
            <pc:sldMk cId="785433188" sldId="7168"/>
            <ac:spMk id="189" creationId="{2A5224FE-2F36-4E17-9029-A19A1465A8CF}"/>
          </ac:spMkLst>
        </pc:spChg>
        <pc:spChg chg="ord">
          <ac:chgData name="Al Brooks" userId="34fc579134f071c1" providerId="LiveId" clId="{91A5AF2F-1C5A-4739-8625-4A90FDE54B4A}" dt="2021-04-30T21:04:01.772" v="4300" actId="167"/>
          <ac:spMkLst>
            <pc:docMk/>
            <pc:sldMk cId="785433188" sldId="7168"/>
            <ac:spMk id="194" creationId="{7913B65E-090C-4C07-8E10-1596EE01B6B4}"/>
          </ac:spMkLst>
        </pc:spChg>
        <pc:spChg chg="del">
          <ac:chgData name="Al Brooks" userId="34fc579134f071c1" providerId="LiveId" clId="{91A5AF2F-1C5A-4739-8625-4A90FDE54B4A}" dt="2021-04-30T21:01:58.786" v="4261" actId="478"/>
          <ac:spMkLst>
            <pc:docMk/>
            <pc:sldMk cId="785433188" sldId="7168"/>
            <ac:spMk id="195" creationId="{4F34A696-6DFF-4FE0-948A-5C2A2CAAF476}"/>
          </ac:spMkLst>
        </pc:spChg>
        <pc:spChg chg="del">
          <ac:chgData name="Al Brooks" userId="34fc579134f071c1" providerId="LiveId" clId="{91A5AF2F-1C5A-4739-8625-4A90FDE54B4A}" dt="2021-04-30T20:52:18.590" v="3973" actId="478"/>
          <ac:spMkLst>
            <pc:docMk/>
            <pc:sldMk cId="785433188" sldId="7168"/>
            <ac:spMk id="202" creationId="{AA2A156A-33A4-4BBA-8CE1-B2A7FCCC8252}"/>
          </ac:spMkLst>
        </pc:spChg>
        <pc:spChg chg="mod">
          <ac:chgData name="Al Brooks" userId="34fc579134f071c1" providerId="LiveId" clId="{91A5AF2F-1C5A-4739-8625-4A90FDE54B4A}" dt="2021-04-30T21:01:36.895" v="4254" actId="1076"/>
          <ac:spMkLst>
            <pc:docMk/>
            <pc:sldMk cId="785433188" sldId="7168"/>
            <ac:spMk id="203" creationId="{789139C0-1010-4997-8316-75754E923F7D}"/>
          </ac:spMkLst>
        </pc:spChg>
        <pc:spChg chg="del">
          <ac:chgData name="Al Brooks" userId="34fc579134f071c1" providerId="LiveId" clId="{91A5AF2F-1C5A-4739-8625-4A90FDE54B4A}" dt="2021-04-30T20:55:06.627" v="4083" actId="478"/>
          <ac:spMkLst>
            <pc:docMk/>
            <pc:sldMk cId="785433188" sldId="7168"/>
            <ac:spMk id="204" creationId="{E6813C16-91AC-45C9-85EA-A41ECDC37CD4}"/>
          </ac:spMkLst>
        </pc:spChg>
        <pc:spChg chg="add mod">
          <ac:chgData name="Al Brooks" userId="34fc579134f071c1" providerId="LiveId" clId="{91A5AF2F-1C5A-4739-8625-4A90FDE54B4A}" dt="2021-04-30T20:55:41.344" v="4088" actId="1076"/>
          <ac:spMkLst>
            <pc:docMk/>
            <pc:sldMk cId="785433188" sldId="7168"/>
            <ac:spMk id="207" creationId="{6CCDD34C-7280-4A6B-ADBF-31BC4A6197DF}"/>
          </ac:spMkLst>
        </pc:spChg>
        <pc:spChg chg="add mod">
          <ac:chgData name="Al Brooks" userId="34fc579134f071c1" providerId="LiveId" clId="{91A5AF2F-1C5A-4739-8625-4A90FDE54B4A}" dt="2021-04-30T20:53:54.095" v="4071" actId="1076"/>
          <ac:spMkLst>
            <pc:docMk/>
            <pc:sldMk cId="785433188" sldId="7168"/>
            <ac:spMk id="209" creationId="{92F2876B-AA5F-4B2D-93E2-6091CE986A66}"/>
          </ac:spMkLst>
        </pc:spChg>
        <pc:spChg chg="add del mod">
          <ac:chgData name="Al Brooks" userId="34fc579134f071c1" providerId="LiveId" clId="{91A5AF2F-1C5A-4739-8625-4A90FDE54B4A}" dt="2021-04-30T20:55:34.236" v="4086" actId="478"/>
          <ac:spMkLst>
            <pc:docMk/>
            <pc:sldMk cId="785433188" sldId="7168"/>
            <ac:spMk id="211" creationId="{7CEDF77E-120C-4FD5-9D9A-86BB1B8AB268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4-30T21:10:21.391" v="4342" actId="478"/>
          <ac:spMkLst>
            <pc:docMk/>
            <pc:sldMk cId="785433188" sldId="7168"/>
            <ac:spMk id="215" creationId="{38A57D53-D512-445D-9B9C-C439C628D974}"/>
          </ac:spMkLst>
        </pc:spChg>
        <pc:spChg chg="add mod">
          <ac:chgData name="Al Brooks" userId="34fc579134f071c1" providerId="LiveId" clId="{91A5AF2F-1C5A-4739-8625-4A90FDE54B4A}" dt="2021-04-30T20:58:13.942" v="4151" actId="1076"/>
          <ac:spMkLst>
            <pc:docMk/>
            <pc:sldMk cId="785433188" sldId="7168"/>
            <ac:spMk id="217" creationId="{649BE807-8D80-45C8-BB8F-9791AEF37B4B}"/>
          </ac:spMkLst>
        </pc:spChg>
        <pc:spChg chg="add mod">
          <ac:chgData name="Al Brooks" userId="34fc579134f071c1" providerId="LiveId" clId="{91A5AF2F-1C5A-4739-8625-4A90FDE54B4A}" dt="2021-04-30T21:01:27.166" v="4251" actId="1076"/>
          <ac:spMkLst>
            <pc:docMk/>
            <pc:sldMk cId="785433188" sldId="7168"/>
            <ac:spMk id="220" creationId="{23F58AEA-978D-43EC-B102-6DD111A7B3A1}"/>
          </ac:spMkLst>
        </pc:spChg>
        <pc:spChg chg="add mod">
          <ac:chgData name="Al Brooks" userId="34fc579134f071c1" providerId="LiveId" clId="{91A5AF2F-1C5A-4739-8625-4A90FDE54B4A}" dt="2021-04-30T21:03:47.133" v="4298" actId="14100"/>
          <ac:spMkLst>
            <pc:docMk/>
            <pc:sldMk cId="785433188" sldId="7168"/>
            <ac:spMk id="228" creationId="{902C3A8A-2313-45FF-8678-7650F0D6E044}"/>
          </ac:spMkLst>
        </pc:spChg>
        <pc:picChg chg="ord">
          <ac:chgData name="Al Brooks" userId="34fc579134f071c1" providerId="LiveId" clId="{91A5AF2F-1C5A-4739-8625-4A90FDE54B4A}" dt="2021-04-30T21:04:06.620" v="4301" actId="167"/>
          <ac:picMkLst>
            <pc:docMk/>
            <pc:sldMk cId="785433188" sldId="7168"/>
            <ac:picMk id="3" creationId="{3FE3FB90-9BD0-4D0D-ACA6-D82F8CA52695}"/>
          </ac:picMkLst>
        </pc:pic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163" creationId="{ACCA4E60-9F40-40CD-8BFE-92D35F8163F5}"/>
          </ac:cxnSpMkLst>
        </pc:cxnChg>
        <pc:cxnChg chg="add mod">
          <ac:chgData name="Al Brooks" userId="34fc579134f071c1" providerId="LiveId" clId="{91A5AF2F-1C5A-4739-8625-4A90FDE54B4A}" dt="2021-04-30T20:55:43.914" v="4089" actId="14100"/>
          <ac:cxnSpMkLst>
            <pc:docMk/>
            <pc:sldMk cId="785433188" sldId="7168"/>
            <ac:cxnSpMk id="208" creationId="{AF6894A9-80D5-410B-A925-57149EB3330E}"/>
          </ac:cxnSpMkLst>
        </pc:cxnChg>
        <pc:cxnChg chg="add mod">
          <ac:chgData name="Al Brooks" userId="34fc579134f071c1" providerId="LiveId" clId="{91A5AF2F-1C5A-4739-8625-4A90FDE54B4A}" dt="2021-04-30T20:53:50.814" v="4070" actId="14100"/>
          <ac:cxnSpMkLst>
            <pc:docMk/>
            <pc:sldMk cId="785433188" sldId="7168"/>
            <ac:cxnSpMk id="210" creationId="{2D02160D-2FFB-4DC4-A160-769C813D1AA0}"/>
          </ac:cxnSpMkLst>
        </pc:cxnChg>
        <pc:cxnChg chg="add mod">
          <ac:chgData name="Al Brooks" userId="34fc579134f071c1" providerId="LiveId" clId="{91A5AF2F-1C5A-4739-8625-4A90FDE54B4A}" dt="2021-04-30T20:58:17.768" v="4152" actId="14100"/>
          <ac:cxnSpMkLst>
            <pc:docMk/>
            <pc:sldMk cId="785433188" sldId="7168"/>
            <ac:cxnSpMk id="212" creationId="{3EBAFDFB-E403-4629-8335-486B7C58CD1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216" creationId="{436930F0-105B-44C5-85AB-32BF8297DE6E}"/>
          </ac:cxnSpMkLst>
        </pc:cxnChg>
        <pc:cxnChg chg="add mod">
          <ac:chgData name="Al Brooks" userId="34fc579134f071c1" providerId="LiveId" clId="{91A5AF2F-1C5A-4739-8625-4A90FDE54B4A}" dt="2021-04-30T20:56:33.562" v="4099" actId="14100"/>
          <ac:cxnSpMkLst>
            <pc:docMk/>
            <pc:sldMk cId="785433188" sldId="7168"/>
            <ac:cxnSpMk id="218" creationId="{5DC4210F-B44F-4A3C-BFAF-C3467E365878}"/>
          </ac:cxnSpMkLst>
        </pc:cxnChg>
        <pc:cxnChg chg="add mod">
          <ac:chgData name="Al Brooks" userId="34fc579134f071c1" providerId="LiveId" clId="{91A5AF2F-1C5A-4739-8625-4A90FDE54B4A}" dt="2021-04-30T20:56:48.516" v="4103" actId="14100"/>
          <ac:cxnSpMkLst>
            <pc:docMk/>
            <pc:sldMk cId="785433188" sldId="7168"/>
            <ac:cxnSpMk id="219" creationId="{E53F5AD5-48A6-4DD0-AC38-1478B5555DEE}"/>
          </ac:cxnSpMkLst>
        </pc:cxnChg>
        <pc:cxnChg chg="add del mod">
          <ac:chgData name="Al Brooks" userId="34fc579134f071c1" providerId="LiveId" clId="{91A5AF2F-1C5A-4739-8625-4A90FDE54B4A}" dt="2021-04-30T21:01:44.785" v="4257" actId="478"/>
          <ac:cxnSpMkLst>
            <pc:docMk/>
            <pc:sldMk cId="785433188" sldId="7168"/>
            <ac:cxnSpMk id="221" creationId="{5DF79DE9-707C-47B4-B9E1-E6B5E582D936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4-30T21:10:21.391" v="4342" actId="478"/>
          <ac:cxnSpMkLst>
            <pc:docMk/>
            <pc:sldMk cId="785433188" sldId="7168"/>
            <ac:cxnSpMk id="225" creationId="{A625811E-C1DE-4E15-B834-5A89506347CD}"/>
          </ac:cxnSpMkLst>
        </pc:cxnChg>
        <pc:cxnChg chg="add mod">
          <ac:chgData name="Al Brooks" userId="34fc579134f071c1" providerId="LiveId" clId="{91A5AF2F-1C5A-4739-8625-4A90FDE54B4A}" dt="2021-04-30T21:01:33.927" v="4253" actId="571"/>
          <ac:cxnSpMkLst>
            <pc:docMk/>
            <pc:sldMk cId="785433188" sldId="7168"/>
            <ac:cxnSpMk id="226" creationId="{DC030857-8538-441F-9AB5-D67A396ED251}"/>
          </ac:cxnSpMkLst>
        </pc:cxnChg>
        <pc:cxnChg chg="add mod">
          <ac:chgData name="Al Brooks" userId="34fc579134f071c1" providerId="LiveId" clId="{91A5AF2F-1C5A-4739-8625-4A90FDE54B4A}" dt="2021-04-30T21:01:52.775" v="4260" actId="1076"/>
          <ac:cxnSpMkLst>
            <pc:docMk/>
            <pc:sldMk cId="785433188" sldId="7168"/>
            <ac:cxnSpMk id="227" creationId="{19F41BF9-503C-49D0-9BF7-534AB0D088CB}"/>
          </ac:cxnSpMkLst>
        </pc:cxnChg>
        <pc:cxnChg chg="add mod">
          <ac:chgData name="Al Brooks" userId="34fc579134f071c1" providerId="LiveId" clId="{91A5AF2F-1C5A-4739-8625-4A90FDE54B4A}" dt="2021-04-30T21:03:51.907" v="4299" actId="14100"/>
          <ac:cxnSpMkLst>
            <pc:docMk/>
            <pc:sldMk cId="785433188" sldId="7168"/>
            <ac:cxnSpMk id="229" creationId="{2373C713-501D-447F-8187-28971D5CE0FF}"/>
          </ac:cxnSpMkLst>
        </pc:cxnChg>
      </pc:sldChg>
      <pc:sldChg chg="addSp delSp modSp add del mod">
        <pc:chgData name="Al Brooks" userId="34fc579134f071c1" providerId="LiveId" clId="{91A5AF2F-1C5A-4739-8625-4A90FDE54B4A}" dt="2021-04-29T21:25:51.652" v="2028" actId="2696"/>
        <pc:sldMkLst>
          <pc:docMk/>
          <pc:sldMk cId="2259756885" sldId="7168"/>
        </pc:sldMkLst>
        <pc:spChg chg="mod">
          <ac:chgData name="Al Brooks" userId="34fc579134f071c1" providerId="LiveId" clId="{91A5AF2F-1C5A-4739-8625-4A90FDE54B4A}" dt="2021-04-29T21:22:48.176" v="1992"/>
          <ac:spMkLst>
            <pc:docMk/>
            <pc:sldMk cId="2259756885" sldId="7168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49" creationId="{FEF9E929-9AEA-4F0A-9E1C-DDB1B16B8211}"/>
          </ac:spMkLst>
        </pc:spChg>
        <pc:spChg chg="add mod">
          <ac:chgData name="Al Brooks" userId="34fc579134f071c1" providerId="LiveId" clId="{91A5AF2F-1C5A-4739-8625-4A90FDE54B4A}" dt="2021-04-29T21:24:15.569" v="2018"/>
          <ac:spMkLst>
            <pc:docMk/>
            <pc:sldMk cId="2259756885" sldId="7168"/>
            <ac:spMk id="152" creationId="{4A398539-876B-472F-AD67-6A68E999A57D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4-29T21:24:47.981" v="2022"/>
          <ac:spMkLst>
            <pc:docMk/>
            <pc:sldMk cId="2259756885" sldId="7168"/>
            <ac:spMk id="159" creationId="{58A9C88F-CDF8-48F3-84B0-9C7DE7FBFD47}"/>
          </ac:spMkLst>
        </pc:spChg>
        <pc:spChg chg="del">
          <ac:chgData name="Al Brooks" userId="34fc579134f071c1" providerId="LiveId" clId="{91A5AF2F-1C5A-4739-8625-4A90FDE54B4A}" dt="2021-04-29T21:24:13.454" v="2017" actId="478"/>
          <ac:spMkLst>
            <pc:docMk/>
            <pc:sldMk cId="2259756885" sldId="7168"/>
            <ac:spMk id="210" creationId="{478FC5D6-4016-4439-A160-57FF5F183446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29T21:25:01.885" v="2025" actId="478"/>
          <ac:spMkLst>
            <pc:docMk/>
            <pc:sldMk cId="2259756885" sldId="7168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29T21:24:15.569" v="2018"/>
          <ac:cxnSpMkLst>
            <pc:docMk/>
            <pc:sldMk cId="2259756885" sldId="7168"/>
            <ac:cxnSpMk id="158" creationId="{56FF1716-C094-4403-82AA-81F15679C401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163" creationId="{208F37F3-ED42-4774-9E76-A32977372E66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29T21:25:01.885" v="2025" actId="478"/>
          <ac:cxnSpMkLst>
            <pc:docMk/>
            <pc:sldMk cId="2259756885" sldId="7168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4-29T21:26:36.364" v="2029" actId="2696"/>
        <pc:sldMkLst>
          <pc:docMk/>
          <pc:sldMk cId="1305652693" sldId="7169"/>
        </pc:sldMkLst>
        <pc:spChg chg="mod">
          <ac:chgData name="Al Brooks" userId="34fc579134f071c1" providerId="LiveId" clId="{91A5AF2F-1C5A-4739-8625-4A90FDE54B4A}" dt="2021-04-29T21:23:13.993" v="1996"/>
          <ac:spMkLst>
            <pc:docMk/>
            <pc:sldMk cId="1305652693" sldId="7169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49" creationId="{FEF9E929-9AEA-4F0A-9E1C-DDB1B16B8211}"/>
          </ac:spMkLst>
        </pc:spChg>
        <pc:spChg chg="add mod">
          <ac:chgData name="Al Brooks" userId="34fc579134f071c1" providerId="LiveId" clId="{91A5AF2F-1C5A-4739-8625-4A90FDE54B4A}" dt="2021-04-29T21:24:31.092" v="2020"/>
          <ac:spMkLst>
            <pc:docMk/>
            <pc:sldMk cId="1305652693" sldId="7169"/>
            <ac:spMk id="152" creationId="{27CFCDC3-E40D-4C63-914E-5D8042B779BD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4-29T21:24:50.872" v="2023"/>
          <ac:spMkLst>
            <pc:docMk/>
            <pc:sldMk cId="1305652693" sldId="7169"/>
            <ac:spMk id="159" creationId="{484CAD22-AE6E-4F5D-8D13-50089D443F95}"/>
          </ac:spMkLst>
        </pc:spChg>
        <pc:spChg chg="del">
          <ac:chgData name="Al Brooks" userId="34fc579134f071c1" providerId="LiveId" clId="{91A5AF2F-1C5A-4739-8625-4A90FDE54B4A}" dt="2021-04-29T21:24:28.808" v="2019" actId="478"/>
          <ac:spMkLst>
            <pc:docMk/>
            <pc:sldMk cId="1305652693" sldId="7169"/>
            <ac:spMk id="210" creationId="{478FC5D6-4016-4439-A160-57FF5F183446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4-29T21:25:07.342" v="2026" actId="478"/>
          <ac:spMkLst>
            <pc:docMk/>
            <pc:sldMk cId="1305652693" sldId="7169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4-29T21:24:31.092" v="2020"/>
          <ac:cxnSpMkLst>
            <pc:docMk/>
            <pc:sldMk cId="1305652693" sldId="7169"/>
            <ac:cxnSpMk id="158" creationId="{05BF062E-E98E-40A2-AD55-6129570E64F4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163" creationId="{208F37F3-ED42-4774-9E76-A32977372E66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4-29T21:25:07.342" v="2026" actId="478"/>
          <ac:cxnSpMkLst>
            <pc:docMk/>
            <pc:sldMk cId="1305652693" sldId="7169"/>
            <ac:cxnSpMk id="225" creationId="{3B2E5016-D6DA-482F-BCE2-B5A64CE1D387}"/>
          </ac:cxnSpMkLst>
        </pc:cxnChg>
      </pc:sldChg>
      <pc:sldChg chg="add del">
        <pc:chgData name="Al Brooks" userId="34fc579134f071c1" providerId="LiveId" clId="{91A5AF2F-1C5A-4739-8625-4A90FDE54B4A}" dt="2021-05-03T20:27:21.776" v="6120" actId="47"/>
        <pc:sldMkLst>
          <pc:docMk/>
          <pc:sldMk cId="534985631" sldId="7179"/>
        </pc:sldMkLst>
      </pc:sldChg>
      <pc:sldChg chg="modSp add mod">
        <pc:chgData name="Al Brooks" userId="34fc579134f071c1" providerId="LiveId" clId="{91A5AF2F-1C5A-4739-8625-4A90FDE54B4A}" dt="2021-04-30T22:29:06.269" v="5213" actId="6549"/>
        <pc:sldMkLst>
          <pc:docMk/>
          <pc:sldMk cId="3808533481" sldId="7180"/>
        </pc:sldMkLst>
        <pc:spChg chg="mod">
          <ac:chgData name="Al Brooks" userId="34fc579134f071c1" providerId="LiveId" clId="{91A5AF2F-1C5A-4739-8625-4A90FDE54B4A}" dt="2021-04-30T22:29:06.269" v="5213" actId="6549"/>
          <ac:spMkLst>
            <pc:docMk/>
            <pc:sldMk cId="3808533481" sldId="7180"/>
            <ac:spMk id="5" creationId="{00000000-0000-0000-0000-000000000000}"/>
          </ac:spMkLst>
        </pc:spChg>
      </pc:sldChg>
      <pc:sldChg chg="addSp delSp modSp add del mod ord">
        <pc:chgData name="Al Brooks" userId="34fc579134f071c1" providerId="LiveId" clId="{91A5AF2F-1C5A-4739-8625-4A90FDE54B4A}" dt="2021-04-30T23:13:56.152" v="5915" actId="2696"/>
        <pc:sldMkLst>
          <pc:docMk/>
          <pc:sldMk cId="1126127160" sldId="7181"/>
        </pc:sldMkLst>
        <pc:spChg chg="mod">
          <ac:chgData name="Al Brooks" userId="34fc579134f071c1" providerId="LiveId" clId="{91A5AF2F-1C5A-4739-8625-4A90FDE54B4A}" dt="2021-04-30T22:58:35.949" v="5336" actId="20577"/>
          <ac:spMkLst>
            <pc:docMk/>
            <pc:sldMk cId="1126127160" sldId="7181"/>
            <ac:spMk id="5" creationId="{00000000-0000-0000-0000-000000000000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1" creationId="{1A7C898F-A86C-4889-9D68-AE561329755E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2" creationId="{56D789E5-804D-4E30-8F2B-4F707FC13DA2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3" creationId="{CA37706A-67CD-4E24-93C4-CECD0018E6F4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4" creationId="{CE598B26-DB88-4A43-BBEF-D9C07740218B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5" creationId="{799EB686-D52E-4AD0-9AE4-4081D8E39CED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6" creationId="{8073D612-2F10-4EE2-A8BA-5E8A2203C57F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7" creationId="{B2265A9F-FAF3-459A-84E6-55B9E8184BB2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8" creationId="{9569B8F1-437E-4B48-A532-05B88F484929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19" creationId="{56D8B612-18FA-4E36-A788-28415B1D1802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20" creationId="{6B6A1F22-93A2-409D-8C07-E255F5AD5328}"/>
          </ac:spMkLst>
        </pc:spChg>
        <pc:spChg chg="mod ord">
          <ac:chgData name="Al Brooks" userId="34fc579134f071c1" providerId="LiveId" clId="{91A5AF2F-1C5A-4739-8625-4A90FDE54B4A}" dt="2021-04-30T23:05:55.006" v="5807" actId="1035"/>
          <ac:spMkLst>
            <pc:docMk/>
            <pc:sldMk cId="1126127160" sldId="7181"/>
            <ac:spMk id="21" creationId="{D800B438-E78B-4C04-8812-E548DC25F1FB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23" creationId="{F51B04E1-FC80-4EC8-90DA-43D7B4BFF301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24" creationId="{2C900C6D-8339-48B9-964E-1F8B08CFC176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30" creationId="{1DF799FF-D554-453F-A361-4A2D2589707F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31" creationId="{23A70A47-F581-47D9-9F07-4787B9AC04A6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70" creationId="{8AA1D1C6-0520-4C77-AC21-1A55198736D2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71" creationId="{701A6092-DBF5-4FAC-AA82-06D7DCD30760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72" creationId="{7116782F-D910-4D8F-8368-37B03202CBCC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73" creationId="{01C40179-E06C-4B6F-B150-0092EC83ABF6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74" creationId="{F756B680-EF36-408A-AFFD-085681AA3CD1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80" creationId="{9CA0EBD5-E14B-4401-AD08-D6F43337962B}"/>
          </ac:spMkLst>
        </pc:spChg>
        <pc:spChg chg="add mod">
          <ac:chgData name="Al Brooks" userId="34fc579134f071c1" providerId="LiveId" clId="{91A5AF2F-1C5A-4739-8625-4A90FDE54B4A}" dt="2021-04-30T23:05:55.006" v="5807" actId="1035"/>
          <ac:spMkLst>
            <pc:docMk/>
            <pc:sldMk cId="1126127160" sldId="7181"/>
            <ac:spMk id="81" creationId="{FF308A54-5CFD-408F-A187-A42EB95F8898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84" creationId="{98B94EB0-0763-481A-AEBB-FEEF15412AFA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85" creationId="{951F0FF5-4664-4223-B45A-71A6706FBABE}"/>
          </ac:spMkLst>
        </pc:spChg>
        <pc:spChg chg="add del mod">
          <ac:chgData name="Al Brooks" userId="34fc579134f071c1" providerId="LiveId" clId="{91A5AF2F-1C5A-4739-8625-4A90FDE54B4A}" dt="2021-04-30T23:13:52.581" v="5914" actId="478"/>
          <ac:spMkLst>
            <pc:docMk/>
            <pc:sldMk cId="1126127160" sldId="7181"/>
            <ac:spMk id="86" creationId="{64B738C8-F5DD-4281-846D-9B54E9C35070}"/>
          </ac:spMkLst>
        </pc:spChg>
        <pc:spChg chg="add mod">
          <ac:chgData name="Al Brooks" userId="34fc579134f071c1" providerId="LiveId" clId="{91A5AF2F-1C5A-4739-8625-4A90FDE54B4A}" dt="2021-04-30T23:13:03.931" v="5905" actId="1076"/>
          <ac:spMkLst>
            <pc:docMk/>
            <pc:sldMk cId="1126127160" sldId="7181"/>
            <ac:spMk id="98" creationId="{FB06457D-2647-49F3-8424-FFCA439A10DF}"/>
          </ac:spMkLst>
        </pc:spChg>
        <pc:spChg chg="add mod">
          <ac:chgData name="Al Brooks" userId="34fc579134f071c1" providerId="LiveId" clId="{91A5AF2F-1C5A-4739-8625-4A90FDE54B4A}" dt="2021-04-30T23:12:28.415" v="5881" actId="113"/>
          <ac:spMkLst>
            <pc:docMk/>
            <pc:sldMk cId="1126127160" sldId="7181"/>
            <ac:spMk id="99" creationId="{E25AD61A-06D8-4BF6-9D3B-75C6F048D312}"/>
          </ac:spMkLst>
        </pc:spChg>
        <pc:spChg chg="add mod">
          <ac:chgData name="Al Brooks" userId="34fc579134f071c1" providerId="LiveId" clId="{91A5AF2F-1C5A-4739-8625-4A90FDE54B4A}" dt="2021-04-30T23:13:45.769" v="5913" actId="1076"/>
          <ac:spMkLst>
            <pc:docMk/>
            <pc:sldMk cId="1126127160" sldId="7181"/>
            <ac:spMk id="101" creationId="{D8689C96-5A9C-4901-B280-AD6612EA09D3}"/>
          </ac:spMkLst>
        </pc:spChg>
        <pc:spChg chg="add mod">
          <ac:chgData name="Al Brooks" userId="34fc579134f071c1" providerId="LiveId" clId="{91A5AF2F-1C5A-4739-8625-4A90FDE54B4A}" dt="2021-04-30T23:12:46.331" v="5897" actId="20577"/>
          <ac:spMkLst>
            <pc:docMk/>
            <pc:sldMk cId="1126127160" sldId="7181"/>
            <ac:spMk id="102" creationId="{5B1FEB80-B9D2-4C5E-BB5E-56627A15F930}"/>
          </ac:spMkLst>
        </pc:spChg>
        <pc:spChg chg="add mod">
          <ac:chgData name="Al Brooks" userId="34fc579134f071c1" providerId="LiveId" clId="{91A5AF2F-1C5A-4739-8625-4A90FDE54B4A}" dt="2021-04-30T23:12:55.304" v="5903" actId="20577"/>
          <ac:spMkLst>
            <pc:docMk/>
            <pc:sldMk cId="1126127160" sldId="7181"/>
            <ac:spMk id="103" creationId="{BC65F3AF-5C9E-4D10-BB35-431C1396ACE1}"/>
          </ac:spMkLst>
        </pc:spChg>
        <pc:picChg chg="add del mod">
          <ac:chgData name="Al Brooks" userId="34fc579134f071c1" providerId="LiveId" clId="{91A5AF2F-1C5A-4739-8625-4A90FDE54B4A}" dt="2021-04-30T23:00:14.830" v="5342" actId="478"/>
          <ac:picMkLst>
            <pc:docMk/>
            <pc:sldMk cId="1126127160" sldId="7181"/>
            <ac:picMk id="3" creationId="{B7F390CC-623A-4C0B-AC51-6598914DA346}"/>
          </ac:picMkLst>
        </pc:picChg>
        <pc:picChg chg="add mod">
          <ac:chgData name="Al Brooks" userId="34fc579134f071c1" providerId="LiveId" clId="{91A5AF2F-1C5A-4739-8625-4A90FDE54B4A}" dt="2021-04-30T23:05:55.006" v="5807" actId="1035"/>
          <ac:picMkLst>
            <pc:docMk/>
            <pc:sldMk cId="1126127160" sldId="7181"/>
            <ac:picMk id="6" creationId="{6C9B1B0D-96A6-4688-924D-6374DF8D3844}"/>
          </ac:picMkLst>
        </pc:picChg>
        <pc:picChg chg="mod">
          <ac:chgData name="Al Brooks" userId="34fc579134f071c1" providerId="LiveId" clId="{91A5AF2F-1C5A-4739-8625-4A90FDE54B4A}" dt="2021-04-30T23:05:55.006" v="5807" actId="1035"/>
          <ac:picMkLst>
            <pc:docMk/>
            <pc:sldMk cId="1126127160" sldId="7181"/>
            <ac:picMk id="207" creationId="{FB436EB4-B60C-473E-B672-FAB5D3969DAF}"/>
          </ac:picMkLst>
        </pc:pic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10" creationId="{A7C74500-3EB1-4540-83A6-FD65EE9AFCA0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2" creationId="{0E449206-91C5-4D9B-8113-0F630D27AEC1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5" creationId="{E0752A27-BBCD-4D23-996A-37C1C1673F58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6" creationId="{D0E13935-3E5B-4F19-BB01-0E5D7127DB8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7" creationId="{5C44E463-F7C5-4877-8F2C-450369ED74C5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8" creationId="{B523790D-B37E-45CB-B468-33BCF3B9B54B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29" creationId="{23F0326F-93F5-4E1A-8E1A-6F5C63BD47F5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2" creationId="{9BAFE95F-5166-41C0-A4FC-2A2E9CEDF850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3" creationId="{9FA98369-14E4-4E51-B8A0-3ADA74C1AFD4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4" creationId="{9B34F3D3-F4B4-43C4-AE3E-FD278783B503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5" creationId="{600A0C98-1D0B-47B8-AD2C-BE2421B4B708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6" creationId="{31AB2796-DF92-46C5-BE93-7F99BB562E3A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7" creationId="{9BA5A459-99D9-45C3-84FA-9004858BB0FE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8" creationId="{EF1130AE-C9ED-4EF3-9500-05F7A04DCE25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39" creationId="{CCA84B13-5B09-40B1-B9EA-226482A18AB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0" creationId="{34633060-7159-454C-B498-E54A22423C4E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1" creationId="{95281EF2-6B79-428A-AABA-6C69D07DED3C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2" creationId="{88E0EB80-DBA7-4C26-9245-3D0DEA1477F0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3" creationId="{4306732B-4061-4154-AFC3-0D31DAC94949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4" creationId="{4CCADC95-DA75-4F35-8C57-CFD608EA69C2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5" creationId="{A801D8D6-BD69-4A21-8F26-60ADA761429B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6" creationId="{2C93C43A-CDBD-4F29-8B2A-AD0B8F4AB0A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7" creationId="{6D0A5C34-2FDE-4821-AD1D-30866AE2B7B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8" creationId="{67C2EE33-9286-4F2D-99F5-F04DCE77FA3C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49" creationId="{D3E30729-539B-4774-B0DA-E8F2F53AEAED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0" creationId="{E6FD77C4-5843-416D-B99C-C75A328630CD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1" creationId="{08E7F2EC-6CBE-40B6-B007-85B238D53C60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2" creationId="{EE306862-FE19-4626-AEBF-D0B9852DF361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3" creationId="{31CA14D7-B99C-472F-B20F-41A9ABE5111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4" creationId="{DFD8F5F6-62DF-47D9-9D45-5C219AE2E22D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5" creationId="{6E1F2309-9CD1-4F75-9332-F3AC0F56F64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6" creationId="{264C0406-BE8A-488E-B6C3-151ECBDFF6F6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7" creationId="{52B6130E-DB6C-488D-8C9D-729A5AD1D0E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8" creationId="{73F01C74-2966-4BA4-819A-CCD608F76481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59" creationId="{8A65FDA1-B8DC-4B34-A5AA-6F2B01483486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0" creationId="{1FB50490-7CE3-4EDD-8C57-6A239F30FF8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1" creationId="{7E1CC561-B34A-42D4-9860-058FB026B80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2" creationId="{27AFCD8C-853C-4CB3-AA1F-15329B2B94B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3" creationId="{4EA03D4E-D995-4471-AACF-64DC4E03E918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4" creationId="{477B7409-6605-434B-A164-C617BA0CAB3B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5" creationId="{406F4C9C-520C-444A-8B3B-DAA3B0D84FC1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6" creationId="{9BF055FF-EC2A-495A-8EAB-9E94C7ED303D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7" creationId="{1300872B-2D42-4451-80BD-AE4501E05E19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8" creationId="{5F1E3DA4-56F9-4CEF-A03A-9750E85199AF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69" creationId="{D2242492-52B9-4CB2-8B88-7DF48C537762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75" creationId="{168F9013-7131-460C-B68D-4EABA1E64B74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76" creationId="{F1F16456-E7FA-4F28-996D-5428F93446A3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77" creationId="{A9F77B30-0338-45E2-B957-4C724DFEC470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78" creationId="{8ABB9CBF-4010-433C-A5A8-CE5087F08227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79" creationId="{1503986A-AFC0-4A41-B487-3A7C3438D4D6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82" creationId="{14F0D0DC-5EB3-4DBA-B55A-9C1A409424D4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83" creationId="{E2C9C7F9-8F13-4B81-96BC-88C7C1AC3343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87" creationId="{74F94F74-FDA0-42D4-81A5-72DC507D4562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88" creationId="{997675C2-D44D-458E-A9BB-E4D494281996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89" creationId="{AA96A129-3AE7-49A9-873B-CC1CF9A936EB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90" creationId="{A7B5FA00-C2DA-4B8D-B300-AD3618827FF1}"/>
          </ac:cxnSpMkLst>
        </pc:cxnChg>
        <pc:cxnChg chg="add del mod">
          <ac:chgData name="Al Brooks" userId="34fc579134f071c1" providerId="LiveId" clId="{91A5AF2F-1C5A-4739-8625-4A90FDE54B4A}" dt="2021-04-30T23:13:52.581" v="5914" actId="478"/>
          <ac:cxnSpMkLst>
            <pc:docMk/>
            <pc:sldMk cId="1126127160" sldId="7181"/>
            <ac:cxnSpMk id="91" creationId="{84DE58CF-940F-4B16-A813-30221B26A8E2}"/>
          </ac:cxnSpMkLst>
        </pc:cxnChg>
        <pc:cxnChg chg="add mod">
          <ac:chgData name="Al Brooks" userId="34fc579134f071c1" providerId="LiveId" clId="{91A5AF2F-1C5A-4739-8625-4A90FDE54B4A}" dt="2021-04-30T23:05:55.006" v="5807" actId="1035"/>
          <ac:cxnSpMkLst>
            <pc:docMk/>
            <pc:sldMk cId="1126127160" sldId="7181"/>
            <ac:cxnSpMk id="92" creationId="{B4E2A8A0-2AAE-45DC-BFBB-53DC08FF3289}"/>
          </ac:cxnSpMkLst>
        </pc:cxnChg>
        <pc:cxnChg chg="add mod">
          <ac:chgData name="Al Brooks" userId="34fc579134f071c1" providerId="LiveId" clId="{91A5AF2F-1C5A-4739-8625-4A90FDE54B4A}" dt="2021-04-30T23:05:55.006" v="5807" actId="1035"/>
          <ac:cxnSpMkLst>
            <pc:docMk/>
            <pc:sldMk cId="1126127160" sldId="7181"/>
            <ac:cxnSpMk id="95" creationId="{9EFC55FA-5D4E-4A47-9E5F-083C0694FFBE}"/>
          </ac:cxnSpMkLst>
        </pc:cxnChg>
        <pc:cxnChg chg="add mod">
          <ac:chgData name="Al Brooks" userId="34fc579134f071c1" providerId="LiveId" clId="{91A5AF2F-1C5A-4739-8625-4A90FDE54B4A}" dt="2021-04-30T23:13:01.213" v="5904" actId="14100"/>
          <ac:cxnSpMkLst>
            <pc:docMk/>
            <pc:sldMk cId="1126127160" sldId="7181"/>
            <ac:cxnSpMk id="96" creationId="{88DF1A59-03D0-4ED5-9F51-E18E3AB5188F}"/>
          </ac:cxnSpMkLst>
        </pc:cxnChg>
        <pc:cxnChg chg="add mod">
          <ac:chgData name="Al Brooks" userId="34fc579134f071c1" providerId="LiveId" clId="{91A5AF2F-1C5A-4739-8625-4A90FDE54B4A}" dt="2021-04-30T23:05:55.006" v="5807" actId="1035"/>
          <ac:cxnSpMkLst>
            <pc:docMk/>
            <pc:sldMk cId="1126127160" sldId="7181"/>
            <ac:cxnSpMk id="100" creationId="{30299775-724B-4C7C-A173-4350DB9667FC}"/>
          </ac:cxnSpMkLst>
        </pc:cxnChg>
      </pc:sldChg>
      <pc:sldChg chg="addSp delSp modSp add del mod">
        <pc:chgData name="Al Brooks" userId="34fc579134f071c1" providerId="LiveId" clId="{91A5AF2F-1C5A-4739-8625-4A90FDE54B4A}" dt="2021-05-05T14:39:21.981" v="9793" actId="47"/>
        <pc:sldMkLst>
          <pc:docMk/>
          <pc:sldMk cId="3576416062" sldId="7181"/>
        </pc:sldMkLst>
        <pc:spChg chg="mod">
          <ac:chgData name="Al Brooks" userId="34fc579134f071c1" providerId="LiveId" clId="{91A5AF2F-1C5A-4739-8625-4A90FDE54B4A}" dt="2021-05-04T16:43:26.786" v="8417" actId="20577"/>
          <ac:spMkLst>
            <pc:docMk/>
            <pc:sldMk cId="3576416062" sldId="7181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3T20:27:36.932" v="6125" actId="6549"/>
          <ac:spMkLst>
            <pc:docMk/>
            <pc:sldMk cId="3576416062" sldId="7181"/>
            <ac:spMk id="21" creationId="{D800B438-E78B-4C04-8812-E548DC25F1FB}"/>
          </ac:spMkLst>
        </pc:spChg>
        <pc:spChg chg="add mod">
          <ac:chgData name="Al Brooks" userId="34fc579134f071c1" providerId="LiveId" clId="{91A5AF2F-1C5A-4739-8625-4A90FDE54B4A}" dt="2021-05-04T20:46:29.879" v="9283" actId="571"/>
          <ac:spMkLst>
            <pc:docMk/>
            <pc:sldMk cId="3576416062" sldId="7181"/>
            <ac:spMk id="168" creationId="{BC9B430B-53A5-4954-BDAC-EAAC274A7B90}"/>
          </ac:spMkLst>
        </pc:spChg>
        <pc:spChg chg="add mod">
          <ac:chgData name="Al Brooks" userId="34fc579134f071c1" providerId="LiveId" clId="{91A5AF2F-1C5A-4739-8625-4A90FDE54B4A}" dt="2021-05-04T20:46:32.328" v="9284" actId="571"/>
          <ac:spMkLst>
            <pc:docMk/>
            <pc:sldMk cId="3576416062" sldId="7181"/>
            <ac:spMk id="169" creationId="{04ABB001-7419-4F01-B45C-4050F19052C1}"/>
          </ac:spMkLst>
        </pc:spChg>
        <pc:spChg chg="add mod">
          <ac:chgData name="Al Brooks" userId="34fc579134f071c1" providerId="LiveId" clId="{91A5AF2F-1C5A-4739-8625-4A90FDE54B4A}" dt="2021-05-04T20:46:34.967" v="9285" actId="571"/>
          <ac:spMkLst>
            <pc:docMk/>
            <pc:sldMk cId="3576416062" sldId="7181"/>
            <ac:spMk id="170" creationId="{E5FF2008-43F8-48B0-9CFE-983511D00F49}"/>
          </ac:spMkLst>
        </pc:spChg>
        <pc:spChg chg="add mod">
          <ac:chgData name="Al Brooks" userId="34fc579134f071c1" providerId="LiveId" clId="{91A5AF2F-1C5A-4739-8625-4A90FDE54B4A}" dt="2021-05-04T20:46:38.395" v="9286" actId="571"/>
          <ac:spMkLst>
            <pc:docMk/>
            <pc:sldMk cId="3576416062" sldId="7181"/>
            <ac:spMk id="171" creationId="{F4FF729A-C8E0-4AD3-8BEE-66B0CE81AD4F}"/>
          </ac:spMkLst>
        </pc:spChg>
        <pc:spChg chg="add mod">
          <ac:chgData name="Al Brooks" userId="34fc579134f071c1" providerId="LiveId" clId="{91A5AF2F-1C5A-4739-8625-4A90FDE54B4A}" dt="2021-05-04T20:46:41.095" v="9287" actId="571"/>
          <ac:spMkLst>
            <pc:docMk/>
            <pc:sldMk cId="3576416062" sldId="7181"/>
            <ac:spMk id="172" creationId="{148FECCD-8C60-4DC1-B014-FFDB418B4B58}"/>
          </ac:spMkLst>
        </pc:spChg>
        <pc:spChg chg="add mod">
          <ac:chgData name="Al Brooks" userId="34fc579134f071c1" providerId="LiveId" clId="{91A5AF2F-1C5A-4739-8625-4A90FDE54B4A}" dt="2021-05-04T20:46:43.262" v="9288" actId="571"/>
          <ac:spMkLst>
            <pc:docMk/>
            <pc:sldMk cId="3576416062" sldId="7181"/>
            <ac:spMk id="173" creationId="{DE7663E5-B877-4366-803D-A41F6766BC96}"/>
          </ac:spMkLst>
        </pc:spChg>
        <pc:spChg chg="add mod">
          <ac:chgData name="Al Brooks" userId="34fc579134f071c1" providerId="LiveId" clId="{91A5AF2F-1C5A-4739-8625-4A90FDE54B4A}" dt="2021-05-04T20:46:45.900" v="9289" actId="571"/>
          <ac:spMkLst>
            <pc:docMk/>
            <pc:sldMk cId="3576416062" sldId="7181"/>
            <ac:spMk id="174" creationId="{BCD0F39E-3699-4DE5-B7CD-7D5264254086}"/>
          </ac:spMkLst>
        </pc:spChg>
        <pc:spChg chg="add mod">
          <ac:chgData name="Al Brooks" userId="34fc579134f071c1" providerId="LiveId" clId="{91A5AF2F-1C5A-4739-8625-4A90FDE54B4A}" dt="2021-05-04T20:46:58.347" v="9290" actId="571"/>
          <ac:spMkLst>
            <pc:docMk/>
            <pc:sldMk cId="3576416062" sldId="7181"/>
            <ac:spMk id="175" creationId="{E9BAA0D2-E9CC-444C-AF79-87BE6559BAE6}"/>
          </ac:spMkLst>
        </pc:spChg>
        <pc:spChg chg="add mod">
          <ac:chgData name="Al Brooks" userId="34fc579134f071c1" providerId="LiveId" clId="{91A5AF2F-1C5A-4739-8625-4A90FDE54B4A}" dt="2021-05-04T20:47:01.026" v="9291" actId="571"/>
          <ac:spMkLst>
            <pc:docMk/>
            <pc:sldMk cId="3576416062" sldId="7181"/>
            <ac:spMk id="176" creationId="{79780AA1-1275-4A97-9E4B-EA5F40A95E2B}"/>
          </ac:spMkLst>
        </pc:spChg>
        <pc:spChg chg="add mod">
          <ac:chgData name="Al Brooks" userId="34fc579134f071c1" providerId="LiveId" clId="{91A5AF2F-1C5A-4739-8625-4A90FDE54B4A}" dt="2021-05-04T20:47:03.906" v="9292" actId="571"/>
          <ac:spMkLst>
            <pc:docMk/>
            <pc:sldMk cId="3576416062" sldId="7181"/>
            <ac:spMk id="177" creationId="{26504E02-75A5-44D0-B470-3853756241CC}"/>
          </ac:spMkLst>
        </pc:spChg>
        <pc:spChg chg="add mod">
          <ac:chgData name="Al Brooks" userId="34fc579134f071c1" providerId="LiveId" clId="{91A5AF2F-1C5A-4739-8625-4A90FDE54B4A}" dt="2021-05-04T20:47:06.192" v="9293" actId="571"/>
          <ac:spMkLst>
            <pc:docMk/>
            <pc:sldMk cId="3576416062" sldId="7181"/>
            <ac:spMk id="178" creationId="{91A3481A-FAAC-484D-B5B3-407CF924B40E}"/>
          </ac:spMkLst>
        </pc:spChg>
        <pc:spChg chg="add mod">
          <ac:chgData name="Al Brooks" userId="34fc579134f071c1" providerId="LiveId" clId="{91A5AF2F-1C5A-4739-8625-4A90FDE54B4A}" dt="2021-05-04T20:47:20.974" v="9294" actId="571"/>
          <ac:spMkLst>
            <pc:docMk/>
            <pc:sldMk cId="3576416062" sldId="7181"/>
            <ac:spMk id="179" creationId="{AC0FAEC3-AB5A-4A14-A1A4-30ADE5D12F5B}"/>
          </ac:spMkLst>
        </pc:spChg>
        <pc:spChg chg="add mod">
          <ac:chgData name="Al Brooks" userId="34fc579134f071c1" providerId="LiveId" clId="{91A5AF2F-1C5A-4739-8625-4A90FDE54B4A}" dt="2021-05-04T20:47:23.079" v="9295" actId="571"/>
          <ac:spMkLst>
            <pc:docMk/>
            <pc:sldMk cId="3576416062" sldId="7181"/>
            <ac:spMk id="180" creationId="{F68C454B-99A6-4786-8369-3B934F151C79}"/>
          </ac:spMkLst>
        </pc:spChg>
        <pc:spChg chg="add mod">
          <ac:chgData name="Al Brooks" userId="34fc579134f071c1" providerId="LiveId" clId="{91A5AF2F-1C5A-4739-8625-4A90FDE54B4A}" dt="2021-05-04T20:47:25.493" v="9296" actId="571"/>
          <ac:spMkLst>
            <pc:docMk/>
            <pc:sldMk cId="3576416062" sldId="7181"/>
            <ac:spMk id="181" creationId="{EFFC6DC8-94C1-4A59-8313-67CD8C1DF038}"/>
          </ac:spMkLst>
        </pc:spChg>
        <pc:spChg chg="add mod">
          <ac:chgData name="Al Brooks" userId="34fc579134f071c1" providerId="LiveId" clId="{91A5AF2F-1C5A-4739-8625-4A90FDE54B4A}" dt="2021-05-04T20:48:21.098" v="9311" actId="1076"/>
          <ac:spMkLst>
            <pc:docMk/>
            <pc:sldMk cId="3576416062" sldId="7181"/>
            <ac:spMk id="182" creationId="{D6D47B23-F3AE-4260-BE4B-E89CD06FA8DA}"/>
          </ac:spMkLst>
        </pc:spChg>
        <pc:spChg chg="add mod">
          <ac:chgData name="Al Brooks" userId="34fc579134f071c1" providerId="LiveId" clId="{91A5AF2F-1C5A-4739-8625-4A90FDE54B4A}" dt="2021-05-04T20:47:34.192" v="9298" actId="571"/>
          <ac:spMkLst>
            <pc:docMk/>
            <pc:sldMk cId="3576416062" sldId="7181"/>
            <ac:spMk id="183" creationId="{B4190657-C47B-47F5-A1EF-1F44EC437004}"/>
          </ac:spMkLst>
        </pc:spChg>
        <pc:spChg chg="add mod">
          <ac:chgData name="Al Brooks" userId="34fc579134f071c1" providerId="LiveId" clId="{91A5AF2F-1C5A-4739-8625-4A90FDE54B4A}" dt="2021-05-04T20:47:37.030" v="9299" actId="571"/>
          <ac:spMkLst>
            <pc:docMk/>
            <pc:sldMk cId="3576416062" sldId="7181"/>
            <ac:spMk id="184" creationId="{73BEBDB9-4332-4F39-82AD-F89455BE4E0F}"/>
          </ac:spMkLst>
        </pc:spChg>
        <pc:spChg chg="add mod">
          <ac:chgData name="Al Brooks" userId="34fc579134f071c1" providerId="LiveId" clId="{91A5AF2F-1C5A-4739-8625-4A90FDE54B4A}" dt="2021-05-04T20:47:39.021" v="9300" actId="571"/>
          <ac:spMkLst>
            <pc:docMk/>
            <pc:sldMk cId="3576416062" sldId="7181"/>
            <ac:spMk id="185" creationId="{1DBE6925-483E-4988-A4B7-E6006AB36E36}"/>
          </ac:spMkLst>
        </pc:spChg>
        <pc:spChg chg="add mod">
          <ac:chgData name="Al Brooks" userId="34fc579134f071c1" providerId="LiveId" clId="{91A5AF2F-1C5A-4739-8625-4A90FDE54B4A}" dt="2021-05-04T20:47:40.831" v="9301" actId="571"/>
          <ac:spMkLst>
            <pc:docMk/>
            <pc:sldMk cId="3576416062" sldId="7181"/>
            <ac:spMk id="186" creationId="{6995926A-4783-4453-B950-7EFA449A4357}"/>
          </ac:spMkLst>
        </pc:spChg>
        <pc:spChg chg="add mod">
          <ac:chgData name="Al Brooks" userId="34fc579134f071c1" providerId="LiveId" clId="{91A5AF2F-1C5A-4739-8625-4A90FDE54B4A}" dt="2021-05-04T20:47:43.080" v="9302" actId="571"/>
          <ac:spMkLst>
            <pc:docMk/>
            <pc:sldMk cId="3576416062" sldId="7181"/>
            <ac:spMk id="187" creationId="{FF1A5517-C9E0-4047-AA2F-DC49BCCEF635}"/>
          </ac:spMkLst>
        </pc:spChg>
        <pc:spChg chg="add mod">
          <ac:chgData name="Al Brooks" userId="34fc579134f071c1" providerId="LiveId" clId="{91A5AF2F-1C5A-4739-8625-4A90FDE54B4A}" dt="2021-05-04T20:47:45.520" v="9303" actId="571"/>
          <ac:spMkLst>
            <pc:docMk/>
            <pc:sldMk cId="3576416062" sldId="7181"/>
            <ac:spMk id="188" creationId="{D74E14BD-AC24-43F1-B695-D650E9A116A7}"/>
          </ac:spMkLst>
        </pc:spChg>
        <pc:spChg chg="add mod">
          <ac:chgData name="Al Brooks" userId="34fc579134f071c1" providerId="LiveId" clId="{91A5AF2F-1C5A-4739-8625-4A90FDE54B4A}" dt="2021-05-04T20:47:53.322" v="9304" actId="571"/>
          <ac:spMkLst>
            <pc:docMk/>
            <pc:sldMk cId="3576416062" sldId="7181"/>
            <ac:spMk id="189" creationId="{D8B9ADFB-1366-45A9-8807-B17334966679}"/>
          </ac:spMkLst>
        </pc:spChg>
        <pc:spChg chg="add mod">
          <ac:chgData name="Al Brooks" userId="34fc579134f071c1" providerId="LiveId" clId="{91A5AF2F-1C5A-4739-8625-4A90FDE54B4A}" dt="2021-05-04T20:47:55.169" v="9305" actId="571"/>
          <ac:spMkLst>
            <pc:docMk/>
            <pc:sldMk cId="3576416062" sldId="7181"/>
            <ac:spMk id="190" creationId="{0D7C6BFF-3C99-4AC1-A768-872373EFAA34}"/>
          </ac:spMkLst>
        </pc:spChg>
        <pc:spChg chg="add mod">
          <ac:chgData name="Al Brooks" userId="34fc579134f071c1" providerId="LiveId" clId="{91A5AF2F-1C5A-4739-8625-4A90FDE54B4A}" dt="2021-05-04T20:47:58.361" v="9306" actId="571"/>
          <ac:spMkLst>
            <pc:docMk/>
            <pc:sldMk cId="3576416062" sldId="7181"/>
            <ac:spMk id="191" creationId="{F43A67E9-6083-4DC6-9994-A7CBE5A13A88}"/>
          </ac:spMkLst>
        </pc:spChg>
        <pc:spChg chg="add mod">
          <ac:chgData name="Al Brooks" userId="34fc579134f071c1" providerId="LiveId" clId="{91A5AF2F-1C5A-4739-8625-4A90FDE54B4A}" dt="2021-05-04T20:48:00.088" v="9307" actId="571"/>
          <ac:spMkLst>
            <pc:docMk/>
            <pc:sldMk cId="3576416062" sldId="7181"/>
            <ac:spMk id="192" creationId="{64FD8901-4147-4A8E-B3E8-C951ACC10F56}"/>
          </ac:spMkLst>
        </pc:spChg>
        <pc:spChg chg="add mod">
          <ac:chgData name="Al Brooks" userId="34fc579134f071c1" providerId="LiveId" clId="{91A5AF2F-1C5A-4739-8625-4A90FDE54B4A}" dt="2021-05-04T20:48:02.300" v="9308" actId="571"/>
          <ac:spMkLst>
            <pc:docMk/>
            <pc:sldMk cId="3576416062" sldId="7181"/>
            <ac:spMk id="193" creationId="{A8BBABC9-38AF-43A4-B07C-AC192240FD13}"/>
          </ac:spMkLst>
        </pc:spChg>
        <pc:spChg chg="add mod">
          <ac:chgData name="Al Brooks" userId="34fc579134f071c1" providerId="LiveId" clId="{91A5AF2F-1C5A-4739-8625-4A90FDE54B4A}" dt="2021-05-04T20:48:07.707" v="9310" actId="1076"/>
          <ac:spMkLst>
            <pc:docMk/>
            <pc:sldMk cId="3576416062" sldId="7181"/>
            <ac:spMk id="194" creationId="{3E860A39-2B6A-4442-8FF3-14F340F8A9AF}"/>
          </ac:spMkLst>
        </pc:spChg>
        <pc:spChg chg="add mod">
          <ac:chgData name="Al Brooks" userId="34fc579134f071c1" providerId="LiveId" clId="{91A5AF2F-1C5A-4739-8625-4A90FDE54B4A}" dt="2021-05-04T20:48:34.221" v="9313" actId="14100"/>
          <ac:spMkLst>
            <pc:docMk/>
            <pc:sldMk cId="3576416062" sldId="7181"/>
            <ac:spMk id="195" creationId="{95DD156D-01E4-4EA7-87F3-D0744DFA42C6}"/>
          </ac:spMkLst>
        </pc:spChg>
        <pc:spChg chg="add mod">
          <ac:chgData name="Al Brooks" userId="34fc579134f071c1" providerId="LiveId" clId="{91A5AF2F-1C5A-4739-8625-4A90FDE54B4A}" dt="2021-05-04T20:49:10.188" v="9389" actId="1076"/>
          <ac:spMkLst>
            <pc:docMk/>
            <pc:sldMk cId="3576416062" sldId="7181"/>
            <ac:spMk id="196" creationId="{C0D25CB3-F23A-43D7-8AB2-ACBFE4F71EB9}"/>
          </ac:spMkLst>
        </pc:spChg>
        <pc:spChg chg="add mod">
          <ac:chgData name="Al Brooks" userId="34fc579134f071c1" providerId="LiveId" clId="{91A5AF2F-1C5A-4739-8625-4A90FDE54B4A}" dt="2021-05-04T20:50:06.103" v="9408" actId="1076"/>
          <ac:spMkLst>
            <pc:docMk/>
            <pc:sldMk cId="3576416062" sldId="7181"/>
            <ac:spMk id="197" creationId="{FFAA0308-42C4-49C5-B691-5548007B73CF}"/>
          </ac:spMkLst>
        </pc:spChg>
        <pc:spChg chg="add mod">
          <ac:chgData name="Al Brooks" userId="34fc579134f071c1" providerId="LiveId" clId="{91A5AF2F-1C5A-4739-8625-4A90FDE54B4A}" dt="2021-05-04T20:49:54.195" v="9401" actId="1076"/>
          <ac:spMkLst>
            <pc:docMk/>
            <pc:sldMk cId="3576416062" sldId="7181"/>
            <ac:spMk id="199" creationId="{9E29BBA5-B7C1-4704-B7B6-98E5EC32ECA8}"/>
          </ac:spMkLst>
        </pc:spChg>
        <pc:spChg chg="add mod">
          <ac:chgData name="Al Brooks" userId="34fc579134f071c1" providerId="LiveId" clId="{91A5AF2F-1C5A-4739-8625-4A90FDE54B4A}" dt="2021-05-04T20:50:10.116" v="9409" actId="207"/>
          <ac:spMkLst>
            <pc:docMk/>
            <pc:sldMk cId="3576416062" sldId="7181"/>
            <ac:spMk id="200" creationId="{E77886C1-293C-423B-A607-0B15EEC7CCB1}"/>
          </ac:spMkLst>
        </pc:spChg>
        <pc:spChg chg="add mod">
          <ac:chgData name="Al Brooks" userId="34fc579134f071c1" providerId="LiveId" clId="{91A5AF2F-1C5A-4739-8625-4A90FDE54B4A}" dt="2021-05-04T20:50:21.674" v="9410" actId="571"/>
          <ac:spMkLst>
            <pc:docMk/>
            <pc:sldMk cId="3576416062" sldId="7181"/>
            <ac:spMk id="201" creationId="{BF90698C-283D-450A-8665-48F543A80BBE}"/>
          </ac:spMkLst>
        </pc:spChg>
        <pc:spChg chg="add mod">
          <ac:chgData name="Al Brooks" userId="34fc579134f071c1" providerId="LiveId" clId="{91A5AF2F-1C5A-4739-8625-4A90FDE54B4A}" dt="2021-05-04T20:50:52.558" v="9429" actId="108"/>
          <ac:spMkLst>
            <pc:docMk/>
            <pc:sldMk cId="3576416062" sldId="7181"/>
            <ac:spMk id="202" creationId="{96B2144C-0CC8-4707-80D1-6ECE5D031BBE}"/>
          </ac:spMkLst>
        </pc:spChg>
        <pc:spChg chg="add mod">
          <ac:chgData name="Al Brooks" userId="34fc579134f071c1" providerId="LiveId" clId="{91A5AF2F-1C5A-4739-8625-4A90FDE54B4A}" dt="2021-05-04T20:51:27.070" v="9491" actId="1076"/>
          <ac:spMkLst>
            <pc:docMk/>
            <pc:sldMk cId="3576416062" sldId="7181"/>
            <ac:spMk id="203" creationId="{CBBE30A5-9D0E-4678-9B46-F0964DFD2BD6}"/>
          </ac:spMkLst>
        </pc:spChg>
        <pc:spChg chg="add mod">
          <ac:chgData name="Al Brooks" userId="34fc579134f071c1" providerId="LiveId" clId="{91A5AF2F-1C5A-4739-8625-4A90FDE54B4A}" dt="2021-05-04T20:52:17.650" v="9504" actId="20577"/>
          <ac:spMkLst>
            <pc:docMk/>
            <pc:sldMk cId="3576416062" sldId="7181"/>
            <ac:spMk id="205" creationId="{EF6F144D-04AE-4EFE-9041-42F03116986A}"/>
          </ac:spMkLst>
        </pc:spChg>
        <pc:picChg chg="add mod">
          <ac:chgData name="Al Brooks" userId="34fc579134f071c1" providerId="LiveId" clId="{91A5AF2F-1C5A-4739-8625-4A90FDE54B4A}" dt="2021-05-04T20:44:08.589" v="9259" actId="1076"/>
          <ac:picMkLst>
            <pc:docMk/>
            <pc:sldMk cId="3576416062" sldId="7181"/>
            <ac:picMk id="3" creationId="{D502ED32-F5FE-4FA0-A885-0A3161F94DAD}"/>
          </ac:picMkLst>
        </pc:picChg>
        <pc:cxnChg chg="mod">
          <ac:chgData name="Al Brooks" userId="34fc579134f071c1" providerId="LiveId" clId="{91A5AF2F-1C5A-4739-8625-4A90FDE54B4A}" dt="2021-05-04T20:44:29.021" v="9261" actId="1076"/>
          <ac:cxnSpMkLst>
            <pc:docMk/>
            <pc:sldMk cId="3576416062" sldId="7181"/>
            <ac:cxnSpMk id="154" creationId="{9F57FCD0-4B3F-458F-AEAA-3AA2F3108B1F}"/>
          </ac:cxnSpMkLst>
        </pc:cxnChg>
        <pc:cxnChg chg="add mod">
          <ac:chgData name="Al Brooks" userId="34fc579134f071c1" providerId="LiveId" clId="{91A5AF2F-1C5A-4739-8625-4A90FDE54B4A}" dt="2021-05-04T20:44:54.297" v="9266" actId="14100"/>
          <ac:cxnSpMkLst>
            <pc:docMk/>
            <pc:sldMk cId="3576416062" sldId="7181"/>
            <ac:cxnSpMk id="158" creationId="{10F25AFE-0D3E-468B-83F9-0D3925A7EB57}"/>
          </ac:cxnSpMkLst>
        </pc:cxnChg>
        <pc:cxnChg chg="add mod">
          <ac:chgData name="Al Brooks" userId="34fc579134f071c1" providerId="LiveId" clId="{91A5AF2F-1C5A-4739-8625-4A90FDE54B4A}" dt="2021-05-04T20:44:49.302" v="9265" actId="14100"/>
          <ac:cxnSpMkLst>
            <pc:docMk/>
            <pc:sldMk cId="3576416062" sldId="7181"/>
            <ac:cxnSpMk id="159" creationId="{7B1FBD3D-4CA2-4D16-A5C4-42DE4257339D}"/>
          </ac:cxnSpMkLst>
        </pc:cxnChg>
        <pc:cxnChg chg="add mod">
          <ac:chgData name="Al Brooks" userId="34fc579134f071c1" providerId="LiveId" clId="{91A5AF2F-1C5A-4739-8625-4A90FDE54B4A}" dt="2021-05-04T20:45:06.914" v="9268" actId="14100"/>
          <ac:cxnSpMkLst>
            <pc:docMk/>
            <pc:sldMk cId="3576416062" sldId="7181"/>
            <ac:cxnSpMk id="160" creationId="{18C777EB-8816-485E-A086-30CD0F804C4F}"/>
          </ac:cxnSpMkLst>
        </pc:cxnChg>
        <pc:cxnChg chg="add mod">
          <ac:chgData name="Al Brooks" userId="34fc579134f071c1" providerId="LiveId" clId="{91A5AF2F-1C5A-4739-8625-4A90FDE54B4A}" dt="2021-05-04T20:45:20.138" v="9270" actId="14100"/>
          <ac:cxnSpMkLst>
            <pc:docMk/>
            <pc:sldMk cId="3576416062" sldId="7181"/>
            <ac:cxnSpMk id="161" creationId="{E58D50A8-ADB8-4CB3-A5C3-EA0F91599CBB}"/>
          </ac:cxnSpMkLst>
        </pc:cxnChg>
        <pc:cxnChg chg="add mod">
          <ac:chgData name="Al Brooks" userId="34fc579134f071c1" providerId="LiveId" clId="{91A5AF2F-1C5A-4739-8625-4A90FDE54B4A}" dt="2021-05-04T20:45:33.687" v="9272" actId="14100"/>
          <ac:cxnSpMkLst>
            <pc:docMk/>
            <pc:sldMk cId="3576416062" sldId="7181"/>
            <ac:cxnSpMk id="162" creationId="{F0462BF8-E48B-46A0-B37F-580F37612960}"/>
          </ac:cxnSpMkLst>
        </pc:cxnChg>
        <pc:cxnChg chg="add mod">
          <ac:chgData name="Al Brooks" userId="34fc579134f071c1" providerId="LiveId" clId="{91A5AF2F-1C5A-4739-8625-4A90FDE54B4A}" dt="2021-05-04T20:45:47.864" v="9275" actId="14100"/>
          <ac:cxnSpMkLst>
            <pc:docMk/>
            <pc:sldMk cId="3576416062" sldId="7181"/>
            <ac:cxnSpMk id="164" creationId="{8EC53F15-C3B3-49C9-AD81-F25C60377456}"/>
          </ac:cxnSpMkLst>
        </pc:cxnChg>
        <pc:cxnChg chg="add del mod">
          <ac:chgData name="Al Brooks" userId="34fc579134f071c1" providerId="LiveId" clId="{91A5AF2F-1C5A-4739-8625-4A90FDE54B4A}" dt="2021-05-04T20:45:53.153" v="9277" actId="478"/>
          <ac:cxnSpMkLst>
            <pc:docMk/>
            <pc:sldMk cId="3576416062" sldId="7181"/>
            <ac:cxnSpMk id="165" creationId="{546D5A5B-E736-4F4A-898A-316904FF6867}"/>
          </ac:cxnSpMkLst>
        </pc:cxnChg>
        <pc:cxnChg chg="add mod">
          <ac:chgData name="Al Brooks" userId="34fc579134f071c1" providerId="LiveId" clId="{91A5AF2F-1C5A-4739-8625-4A90FDE54B4A}" dt="2021-05-04T20:46:06.916" v="9280" actId="1076"/>
          <ac:cxnSpMkLst>
            <pc:docMk/>
            <pc:sldMk cId="3576416062" sldId="7181"/>
            <ac:cxnSpMk id="166" creationId="{F89999FB-0080-4D75-BB5D-DC61CEF65C26}"/>
          </ac:cxnSpMkLst>
        </pc:cxnChg>
        <pc:cxnChg chg="add mod">
          <ac:chgData name="Al Brooks" userId="34fc579134f071c1" providerId="LiveId" clId="{91A5AF2F-1C5A-4739-8625-4A90FDE54B4A}" dt="2021-05-04T20:46:14.043" v="9282" actId="14100"/>
          <ac:cxnSpMkLst>
            <pc:docMk/>
            <pc:sldMk cId="3576416062" sldId="7181"/>
            <ac:cxnSpMk id="167" creationId="{FA6C9804-B930-4766-A7A3-B953E228DCAC}"/>
          </ac:cxnSpMkLst>
        </pc:cxnChg>
        <pc:cxnChg chg="add mod">
          <ac:chgData name="Al Brooks" userId="34fc579134f071c1" providerId="LiveId" clId="{91A5AF2F-1C5A-4739-8625-4A90FDE54B4A}" dt="2021-05-04T20:49:33.953" v="9393" actId="14100"/>
          <ac:cxnSpMkLst>
            <pc:docMk/>
            <pc:sldMk cId="3576416062" sldId="7181"/>
            <ac:cxnSpMk id="198" creationId="{1B2E6527-7836-4972-BA9D-83AAC45D70D7}"/>
          </ac:cxnSpMkLst>
        </pc:cxnChg>
        <pc:cxnChg chg="add mod">
          <ac:chgData name="Al Brooks" userId="34fc579134f071c1" providerId="LiveId" clId="{91A5AF2F-1C5A-4739-8625-4A90FDE54B4A}" dt="2021-05-04T20:52:00.562" v="9495" actId="1076"/>
          <ac:cxnSpMkLst>
            <pc:docMk/>
            <pc:sldMk cId="3576416062" sldId="7181"/>
            <ac:cxnSpMk id="204" creationId="{282A7ED5-6C66-4AB0-B3BA-9868898E7327}"/>
          </ac:cxnSpMkLst>
        </pc:cxnChg>
      </pc:sldChg>
      <pc:sldChg chg="addSp modSp add mod">
        <pc:chgData name="Al Brooks" userId="34fc579134f071c1" providerId="LiveId" clId="{91A5AF2F-1C5A-4739-8625-4A90FDE54B4A}" dt="2021-05-05T20:27:12.219" v="10985" actId="1076"/>
        <pc:sldMkLst>
          <pc:docMk/>
          <pc:sldMk cId="607517590" sldId="7182"/>
        </pc:sldMkLst>
        <pc:spChg chg="mod">
          <ac:chgData name="Al Brooks" userId="34fc579134f071c1" providerId="LiveId" clId="{91A5AF2F-1C5A-4739-8625-4A90FDE54B4A}" dt="2021-05-05T20:16:41.943" v="10665" actId="6549"/>
          <ac:spMkLst>
            <pc:docMk/>
            <pc:sldMk cId="607517590" sldId="7182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5T01:24:14.288" v="9507" actId="20577"/>
          <ac:spMkLst>
            <pc:docMk/>
            <pc:sldMk cId="607517590" sldId="7182"/>
            <ac:spMk id="21" creationId="{D800B438-E78B-4C04-8812-E548DC25F1FB}"/>
          </ac:spMkLst>
        </pc:spChg>
        <pc:spChg chg="add mod">
          <ac:chgData name="Al Brooks" userId="34fc579134f071c1" providerId="LiveId" clId="{91A5AF2F-1C5A-4739-8625-4A90FDE54B4A}" dt="2021-05-05T20:19:40.017" v="10697" actId="14100"/>
          <ac:spMkLst>
            <pc:docMk/>
            <pc:sldMk cId="607517590" sldId="7182"/>
            <ac:spMk id="170" creationId="{2E3F1305-40B6-4108-A68F-6AF6637E4251}"/>
          </ac:spMkLst>
        </pc:spChg>
        <pc:spChg chg="add mod">
          <ac:chgData name="Al Brooks" userId="34fc579134f071c1" providerId="LiveId" clId="{91A5AF2F-1C5A-4739-8625-4A90FDE54B4A}" dt="2021-05-05T20:19:50.247" v="10700" actId="20577"/>
          <ac:spMkLst>
            <pc:docMk/>
            <pc:sldMk cId="607517590" sldId="7182"/>
            <ac:spMk id="171" creationId="{AF94A02D-BD40-49AF-82EC-4AD83487FBB0}"/>
          </ac:spMkLst>
        </pc:spChg>
        <pc:spChg chg="add mod">
          <ac:chgData name="Al Brooks" userId="34fc579134f071c1" providerId="LiveId" clId="{91A5AF2F-1C5A-4739-8625-4A90FDE54B4A}" dt="2021-05-05T20:20:25.010" v="10734" actId="108"/>
          <ac:spMkLst>
            <pc:docMk/>
            <pc:sldMk cId="607517590" sldId="7182"/>
            <ac:spMk id="172" creationId="{D5531CE8-ADB6-4C5A-9EC5-28B9554EC1A1}"/>
          </ac:spMkLst>
        </pc:spChg>
        <pc:spChg chg="add mod">
          <ac:chgData name="Al Brooks" userId="34fc579134f071c1" providerId="LiveId" clId="{91A5AF2F-1C5A-4739-8625-4A90FDE54B4A}" dt="2021-05-05T20:20:59.167" v="10783" actId="1076"/>
          <ac:spMkLst>
            <pc:docMk/>
            <pc:sldMk cId="607517590" sldId="7182"/>
            <ac:spMk id="173" creationId="{EF5AAD61-A7B3-4DA0-BA59-B727EC39D612}"/>
          </ac:spMkLst>
        </pc:spChg>
        <pc:spChg chg="add mod">
          <ac:chgData name="Al Brooks" userId="34fc579134f071c1" providerId="LiveId" clId="{91A5AF2F-1C5A-4739-8625-4A90FDE54B4A}" dt="2021-05-05T20:25:29.469" v="10932" actId="1076"/>
          <ac:spMkLst>
            <pc:docMk/>
            <pc:sldMk cId="607517590" sldId="7182"/>
            <ac:spMk id="174" creationId="{E7A04D5A-71D3-4779-94C6-D500BEA5A8C9}"/>
          </ac:spMkLst>
        </pc:spChg>
        <pc:spChg chg="add mod">
          <ac:chgData name="Al Brooks" userId="34fc579134f071c1" providerId="LiveId" clId="{91A5AF2F-1C5A-4739-8625-4A90FDE54B4A}" dt="2021-05-05T20:25:26.284" v="10931" actId="108"/>
          <ac:spMkLst>
            <pc:docMk/>
            <pc:sldMk cId="607517590" sldId="7182"/>
            <ac:spMk id="175" creationId="{5D5A31BC-FD21-4955-903B-B0B5DFC16E49}"/>
          </ac:spMkLst>
        </pc:spChg>
        <pc:spChg chg="add mod">
          <ac:chgData name="Al Brooks" userId="34fc579134f071c1" providerId="LiveId" clId="{91A5AF2F-1C5A-4739-8625-4A90FDE54B4A}" dt="2021-05-05T20:22:02.740" v="10838" actId="108"/>
          <ac:spMkLst>
            <pc:docMk/>
            <pc:sldMk cId="607517590" sldId="7182"/>
            <ac:spMk id="176" creationId="{FDBBA116-5FAF-42ED-A5FA-A2BC850EA049}"/>
          </ac:spMkLst>
        </pc:spChg>
        <pc:spChg chg="add mod">
          <ac:chgData name="Al Brooks" userId="34fc579134f071c1" providerId="LiveId" clId="{91A5AF2F-1C5A-4739-8625-4A90FDE54B4A}" dt="2021-05-05T20:22:40.555" v="10844" actId="571"/>
          <ac:spMkLst>
            <pc:docMk/>
            <pc:sldMk cId="607517590" sldId="7182"/>
            <ac:spMk id="179" creationId="{047D9184-81AD-4B6C-9B60-F9FDBF8FF890}"/>
          </ac:spMkLst>
        </pc:spChg>
        <pc:spChg chg="add mod">
          <ac:chgData name="Al Brooks" userId="34fc579134f071c1" providerId="LiveId" clId="{91A5AF2F-1C5A-4739-8625-4A90FDE54B4A}" dt="2021-05-05T20:22:43.154" v="10845" actId="571"/>
          <ac:spMkLst>
            <pc:docMk/>
            <pc:sldMk cId="607517590" sldId="7182"/>
            <ac:spMk id="180" creationId="{1D6F9BE9-570D-4DCE-AE8B-43DADFFE12F1}"/>
          </ac:spMkLst>
        </pc:spChg>
        <pc:spChg chg="add mod">
          <ac:chgData name="Al Brooks" userId="34fc579134f071c1" providerId="LiveId" clId="{91A5AF2F-1C5A-4739-8625-4A90FDE54B4A}" dt="2021-05-05T20:22:46.272" v="10846" actId="571"/>
          <ac:spMkLst>
            <pc:docMk/>
            <pc:sldMk cId="607517590" sldId="7182"/>
            <ac:spMk id="181" creationId="{16A2DC24-91DF-4477-87A8-7AE2CB83D21B}"/>
          </ac:spMkLst>
        </pc:spChg>
        <pc:spChg chg="add mod">
          <ac:chgData name="Al Brooks" userId="34fc579134f071c1" providerId="LiveId" clId="{91A5AF2F-1C5A-4739-8625-4A90FDE54B4A}" dt="2021-05-05T20:22:52.946" v="10847" actId="571"/>
          <ac:spMkLst>
            <pc:docMk/>
            <pc:sldMk cId="607517590" sldId="7182"/>
            <ac:spMk id="182" creationId="{28E0DB91-2BD3-41B5-BF91-71E8C5FC582C}"/>
          </ac:spMkLst>
        </pc:spChg>
        <pc:spChg chg="add mod">
          <ac:chgData name="Al Brooks" userId="34fc579134f071c1" providerId="LiveId" clId="{91A5AF2F-1C5A-4739-8625-4A90FDE54B4A}" dt="2021-05-05T20:22:55.241" v="10848" actId="571"/>
          <ac:spMkLst>
            <pc:docMk/>
            <pc:sldMk cId="607517590" sldId="7182"/>
            <ac:spMk id="183" creationId="{B29164B1-D2DF-4EC4-B8B4-4A659E3A20E4}"/>
          </ac:spMkLst>
        </pc:spChg>
        <pc:spChg chg="add mod">
          <ac:chgData name="Al Brooks" userId="34fc579134f071c1" providerId="LiveId" clId="{91A5AF2F-1C5A-4739-8625-4A90FDE54B4A}" dt="2021-05-05T20:22:57.538" v="10849" actId="571"/>
          <ac:spMkLst>
            <pc:docMk/>
            <pc:sldMk cId="607517590" sldId="7182"/>
            <ac:spMk id="184" creationId="{3C6EA88D-E684-4385-875C-91317D6ACBA0}"/>
          </ac:spMkLst>
        </pc:spChg>
        <pc:spChg chg="add mod">
          <ac:chgData name="Al Brooks" userId="34fc579134f071c1" providerId="LiveId" clId="{91A5AF2F-1C5A-4739-8625-4A90FDE54B4A}" dt="2021-05-05T20:23:00.236" v="10850" actId="571"/>
          <ac:spMkLst>
            <pc:docMk/>
            <pc:sldMk cId="607517590" sldId="7182"/>
            <ac:spMk id="185" creationId="{C8A73409-B712-442F-A48F-D16898E41DF0}"/>
          </ac:spMkLst>
        </pc:spChg>
        <pc:spChg chg="add mod">
          <ac:chgData name="Al Brooks" userId="34fc579134f071c1" providerId="LiveId" clId="{91A5AF2F-1C5A-4739-8625-4A90FDE54B4A}" dt="2021-05-05T20:23:02.701" v="10851" actId="571"/>
          <ac:spMkLst>
            <pc:docMk/>
            <pc:sldMk cId="607517590" sldId="7182"/>
            <ac:spMk id="186" creationId="{9DF2641C-591C-43D0-886B-6177B66378FA}"/>
          </ac:spMkLst>
        </pc:spChg>
        <pc:spChg chg="add mod">
          <ac:chgData name="Al Brooks" userId="34fc579134f071c1" providerId="LiveId" clId="{91A5AF2F-1C5A-4739-8625-4A90FDE54B4A}" dt="2021-05-05T20:23:06.502" v="10852" actId="571"/>
          <ac:spMkLst>
            <pc:docMk/>
            <pc:sldMk cId="607517590" sldId="7182"/>
            <ac:spMk id="187" creationId="{668F868F-9D92-4E18-A70B-8F19B1036738}"/>
          </ac:spMkLst>
        </pc:spChg>
        <pc:spChg chg="add mod">
          <ac:chgData name="Al Brooks" userId="34fc579134f071c1" providerId="LiveId" clId="{91A5AF2F-1C5A-4739-8625-4A90FDE54B4A}" dt="2021-05-05T20:23:09.852" v="10853" actId="571"/>
          <ac:spMkLst>
            <pc:docMk/>
            <pc:sldMk cId="607517590" sldId="7182"/>
            <ac:spMk id="188" creationId="{7B89F2C7-7301-4CCE-AA82-D885ACAEF1C0}"/>
          </ac:spMkLst>
        </pc:spChg>
        <pc:spChg chg="add mod">
          <ac:chgData name="Al Brooks" userId="34fc579134f071c1" providerId="LiveId" clId="{91A5AF2F-1C5A-4739-8625-4A90FDE54B4A}" dt="2021-05-05T20:23:19.353" v="10854" actId="571"/>
          <ac:spMkLst>
            <pc:docMk/>
            <pc:sldMk cId="607517590" sldId="7182"/>
            <ac:spMk id="189" creationId="{13833ABD-A789-4F16-A9C5-BAD3A7BD501C}"/>
          </ac:spMkLst>
        </pc:spChg>
        <pc:spChg chg="add mod">
          <ac:chgData name="Al Brooks" userId="34fc579134f071c1" providerId="LiveId" clId="{91A5AF2F-1C5A-4739-8625-4A90FDE54B4A}" dt="2021-05-05T20:23:21.645" v="10855" actId="571"/>
          <ac:spMkLst>
            <pc:docMk/>
            <pc:sldMk cId="607517590" sldId="7182"/>
            <ac:spMk id="190" creationId="{058AD8E8-1D1C-459E-A8E1-29DD872737B1}"/>
          </ac:spMkLst>
        </pc:spChg>
        <pc:spChg chg="add mod">
          <ac:chgData name="Al Brooks" userId="34fc579134f071c1" providerId="LiveId" clId="{91A5AF2F-1C5A-4739-8625-4A90FDE54B4A}" dt="2021-05-05T20:23:23.852" v="10856" actId="571"/>
          <ac:spMkLst>
            <pc:docMk/>
            <pc:sldMk cId="607517590" sldId="7182"/>
            <ac:spMk id="191" creationId="{0BF6DCF6-CCB1-4854-9F8E-01F9E4B0B856}"/>
          </ac:spMkLst>
        </pc:spChg>
        <pc:spChg chg="add mod">
          <ac:chgData name="Al Brooks" userId="34fc579134f071c1" providerId="LiveId" clId="{91A5AF2F-1C5A-4739-8625-4A90FDE54B4A}" dt="2021-05-05T20:23:26.413" v="10857" actId="571"/>
          <ac:spMkLst>
            <pc:docMk/>
            <pc:sldMk cId="607517590" sldId="7182"/>
            <ac:spMk id="192" creationId="{E5C149AC-5DEB-435C-8C56-C07CE6721C1E}"/>
          </ac:spMkLst>
        </pc:spChg>
        <pc:spChg chg="add mod">
          <ac:chgData name="Al Brooks" userId="34fc579134f071c1" providerId="LiveId" clId="{91A5AF2F-1C5A-4739-8625-4A90FDE54B4A}" dt="2021-05-05T20:23:28.733" v="10858" actId="571"/>
          <ac:spMkLst>
            <pc:docMk/>
            <pc:sldMk cId="607517590" sldId="7182"/>
            <ac:spMk id="193" creationId="{0B6CA857-F849-4A46-8226-04B33ABC488E}"/>
          </ac:spMkLst>
        </pc:spChg>
        <pc:spChg chg="add mod">
          <ac:chgData name="Al Brooks" userId="34fc579134f071c1" providerId="LiveId" clId="{91A5AF2F-1C5A-4739-8625-4A90FDE54B4A}" dt="2021-05-05T20:23:31.253" v="10859" actId="571"/>
          <ac:spMkLst>
            <pc:docMk/>
            <pc:sldMk cId="607517590" sldId="7182"/>
            <ac:spMk id="194" creationId="{30BCDE0C-0224-4168-8197-68FCA5C38960}"/>
          </ac:spMkLst>
        </pc:spChg>
        <pc:spChg chg="add mod">
          <ac:chgData name="Al Brooks" userId="34fc579134f071c1" providerId="LiveId" clId="{91A5AF2F-1C5A-4739-8625-4A90FDE54B4A}" dt="2021-05-05T20:23:38.057" v="10860" actId="571"/>
          <ac:spMkLst>
            <pc:docMk/>
            <pc:sldMk cId="607517590" sldId="7182"/>
            <ac:spMk id="195" creationId="{BA437A76-0F90-4EA1-BBE9-E7732FF3A93B}"/>
          </ac:spMkLst>
        </pc:spChg>
        <pc:spChg chg="add mod">
          <ac:chgData name="Al Brooks" userId="34fc579134f071c1" providerId="LiveId" clId="{91A5AF2F-1C5A-4739-8625-4A90FDE54B4A}" dt="2021-05-05T20:23:40.553" v="10861" actId="571"/>
          <ac:spMkLst>
            <pc:docMk/>
            <pc:sldMk cId="607517590" sldId="7182"/>
            <ac:spMk id="196" creationId="{9FA99CBE-0FE5-4172-B706-83A4ED1E306D}"/>
          </ac:spMkLst>
        </pc:spChg>
        <pc:spChg chg="add mod">
          <ac:chgData name="Al Brooks" userId="34fc579134f071c1" providerId="LiveId" clId="{91A5AF2F-1C5A-4739-8625-4A90FDE54B4A}" dt="2021-05-05T20:23:42.975" v="10862" actId="571"/>
          <ac:spMkLst>
            <pc:docMk/>
            <pc:sldMk cId="607517590" sldId="7182"/>
            <ac:spMk id="197" creationId="{ED88AC6C-09A4-4FB4-AA44-F00D899DF1E1}"/>
          </ac:spMkLst>
        </pc:spChg>
        <pc:spChg chg="add mod">
          <ac:chgData name="Al Brooks" userId="34fc579134f071c1" providerId="LiveId" clId="{91A5AF2F-1C5A-4739-8625-4A90FDE54B4A}" dt="2021-05-05T20:23:45.183" v="10863" actId="571"/>
          <ac:spMkLst>
            <pc:docMk/>
            <pc:sldMk cId="607517590" sldId="7182"/>
            <ac:spMk id="198" creationId="{8EA2BE97-21F1-4DE9-9A2F-4F957B2DF9AB}"/>
          </ac:spMkLst>
        </pc:spChg>
        <pc:spChg chg="add mod">
          <ac:chgData name="Al Brooks" userId="34fc579134f071c1" providerId="LiveId" clId="{91A5AF2F-1C5A-4739-8625-4A90FDE54B4A}" dt="2021-05-05T20:23:58.773" v="10865" actId="1076"/>
          <ac:spMkLst>
            <pc:docMk/>
            <pc:sldMk cId="607517590" sldId="7182"/>
            <ac:spMk id="199" creationId="{00C7283C-79B7-4B50-AF6B-B992CED834D6}"/>
          </ac:spMkLst>
        </pc:spChg>
        <pc:spChg chg="add mod">
          <ac:chgData name="Al Brooks" userId="34fc579134f071c1" providerId="LiveId" clId="{91A5AF2F-1C5A-4739-8625-4A90FDE54B4A}" dt="2021-05-05T20:24:03.477" v="10866" actId="571"/>
          <ac:spMkLst>
            <pc:docMk/>
            <pc:sldMk cId="607517590" sldId="7182"/>
            <ac:spMk id="200" creationId="{73F9EC42-AAC0-4F94-AC70-3BDC5FB5E13F}"/>
          </ac:spMkLst>
        </pc:spChg>
        <pc:spChg chg="add mod">
          <ac:chgData name="Al Brooks" userId="34fc579134f071c1" providerId="LiveId" clId="{91A5AF2F-1C5A-4739-8625-4A90FDE54B4A}" dt="2021-05-05T20:24:05.613" v="10867" actId="571"/>
          <ac:spMkLst>
            <pc:docMk/>
            <pc:sldMk cId="607517590" sldId="7182"/>
            <ac:spMk id="201" creationId="{96E149DA-615A-4B99-920F-CD143778E551}"/>
          </ac:spMkLst>
        </pc:spChg>
        <pc:spChg chg="add mod">
          <ac:chgData name="Al Brooks" userId="34fc579134f071c1" providerId="LiveId" clId="{91A5AF2F-1C5A-4739-8625-4A90FDE54B4A}" dt="2021-05-05T20:24:07.964" v="10868" actId="571"/>
          <ac:spMkLst>
            <pc:docMk/>
            <pc:sldMk cId="607517590" sldId="7182"/>
            <ac:spMk id="202" creationId="{AF923D11-1B10-44A7-808F-13F758893519}"/>
          </ac:spMkLst>
        </pc:spChg>
        <pc:spChg chg="add mod">
          <ac:chgData name="Al Brooks" userId="34fc579134f071c1" providerId="LiveId" clId="{91A5AF2F-1C5A-4739-8625-4A90FDE54B4A}" dt="2021-05-05T20:24:11.158" v="10869" actId="571"/>
          <ac:spMkLst>
            <pc:docMk/>
            <pc:sldMk cId="607517590" sldId="7182"/>
            <ac:spMk id="203" creationId="{A722A45F-D7EF-49A0-80CC-DFF32A841013}"/>
          </ac:spMkLst>
        </pc:spChg>
        <pc:spChg chg="add mod">
          <ac:chgData name="Al Brooks" userId="34fc579134f071c1" providerId="LiveId" clId="{91A5AF2F-1C5A-4739-8625-4A90FDE54B4A}" dt="2021-05-05T20:24:13.847" v="10870" actId="571"/>
          <ac:spMkLst>
            <pc:docMk/>
            <pc:sldMk cId="607517590" sldId="7182"/>
            <ac:spMk id="204" creationId="{F9C65B9E-9CE2-4BDE-8618-C79F79AB345B}"/>
          </ac:spMkLst>
        </pc:spChg>
        <pc:spChg chg="add mod">
          <ac:chgData name="Al Brooks" userId="34fc579134f071c1" providerId="LiveId" clId="{91A5AF2F-1C5A-4739-8625-4A90FDE54B4A}" dt="2021-05-05T20:24:18.844" v="10871" actId="571"/>
          <ac:spMkLst>
            <pc:docMk/>
            <pc:sldMk cId="607517590" sldId="7182"/>
            <ac:spMk id="205" creationId="{A98CE653-2C34-4630-9C40-47012DE2A50D}"/>
          </ac:spMkLst>
        </pc:spChg>
        <pc:spChg chg="add mod">
          <ac:chgData name="Al Brooks" userId="34fc579134f071c1" providerId="LiveId" clId="{91A5AF2F-1C5A-4739-8625-4A90FDE54B4A}" dt="2021-05-05T20:24:55.801" v="10920" actId="1076"/>
          <ac:spMkLst>
            <pc:docMk/>
            <pc:sldMk cId="607517590" sldId="7182"/>
            <ac:spMk id="206" creationId="{D736A5BA-8CA0-4D07-99C1-F76E0E87FE47}"/>
          </ac:spMkLst>
        </pc:spChg>
        <pc:spChg chg="add mod">
          <ac:chgData name="Al Brooks" userId="34fc579134f071c1" providerId="LiveId" clId="{91A5AF2F-1C5A-4739-8625-4A90FDE54B4A}" dt="2021-05-05T20:26:26.628" v="10973" actId="1076"/>
          <ac:spMkLst>
            <pc:docMk/>
            <pc:sldMk cId="607517590" sldId="7182"/>
            <ac:spMk id="210" creationId="{E988077B-D53F-4A41-A2B6-F61F802F5FC4}"/>
          </ac:spMkLst>
        </pc:spChg>
        <pc:spChg chg="add mod">
          <ac:chgData name="Al Brooks" userId="34fc579134f071c1" providerId="LiveId" clId="{91A5AF2F-1C5A-4739-8625-4A90FDE54B4A}" dt="2021-05-05T20:26:40.944" v="10974" actId="571"/>
          <ac:spMkLst>
            <pc:docMk/>
            <pc:sldMk cId="607517590" sldId="7182"/>
            <ac:spMk id="211" creationId="{0EABBA0D-062E-4A80-90F5-E5CD0D200779}"/>
          </ac:spMkLst>
        </pc:spChg>
        <pc:spChg chg="add mod">
          <ac:chgData name="Al Brooks" userId="34fc579134f071c1" providerId="LiveId" clId="{91A5AF2F-1C5A-4739-8625-4A90FDE54B4A}" dt="2021-05-05T20:26:44.466" v="10975" actId="571"/>
          <ac:spMkLst>
            <pc:docMk/>
            <pc:sldMk cId="607517590" sldId="7182"/>
            <ac:spMk id="212" creationId="{F6E8DB50-A46A-49AF-822A-BB8BF7C32E9E}"/>
          </ac:spMkLst>
        </pc:spChg>
        <pc:spChg chg="add mod">
          <ac:chgData name="Al Brooks" userId="34fc579134f071c1" providerId="LiveId" clId="{91A5AF2F-1C5A-4739-8625-4A90FDE54B4A}" dt="2021-05-05T20:26:46.237" v="10976" actId="571"/>
          <ac:spMkLst>
            <pc:docMk/>
            <pc:sldMk cId="607517590" sldId="7182"/>
            <ac:spMk id="217" creationId="{340FF557-BD2B-44BD-9735-AF6CFDB4BB7B}"/>
          </ac:spMkLst>
        </pc:spChg>
        <pc:spChg chg="add mod">
          <ac:chgData name="Al Brooks" userId="34fc579134f071c1" providerId="LiveId" clId="{91A5AF2F-1C5A-4739-8625-4A90FDE54B4A}" dt="2021-05-05T20:26:50.035" v="10977" actId="571"/>
          <ac:spMkLst>
            <pc:docMk/>
            <pc:sldMk cId="607517590" sldId="7182"/>
            <ac:spMk id="218" creationId="{54AD4A58-44F2-4E63-8436-8C0D727416C7}"/>
          </ac:spMkLst>
        </pc:spChg>
        <pc:spChg chg="add mod">
          <ac:chgData name="Al Brooks" userId="34fc579134f071c1" providerId="LiveId" clId="{91A5AF2F-1C5A-4739-8625-4A90FDE54B4A}" dt="2021-05-05T20:27:12.219" v="10985" actId="1076"/>
          <ac:spMkLst>
            <pc:docMk/>
            <pc:sldMk cId="607517590" sldId="7182"/>
            <ac:spMk id="219" creationId="{778F93E0-6042-4C8C-967A-977174B69998}"/>
          </ac:spMkLst>
        </pc:spChg>
        <pc:picChg chg="add mod">
          <ac:chgData name="Al Brooks" userId="34fc579134f071c1" providerId="LiveId" clId="{91A5AF2F-1C5A-4739-8625-4A90FDE54B4A}" dt="2021-05-05T20:16:30.055" v="10639" actId="14100"/>
          <ac:picMkLst>
            <pc:docMk/>
            <pc:sldMk cId="607517590" sldId="7182"/>
            <ac:picMk id="3" creationId="{FE744216-7F56-466C-AAEA-DB3CE7D147B0}"/>
          </ac:picMkLst>
        </pc:picChg>
        <pc:cxnChg chg="add mod">
          <ac:chgData name="Al Brooks" userId="34fc579134f071c1" providerId="LiveId" clId="{91A5AF2F-1C5A-4739-8625-4A90FDE54B4A}" dt="2021-05-05T20:17:06.614" v="10669" actId="14100"/>
          <ac:cxnSpMkLst>
            <pc:docMk/>
            <pc:sldMk cId="607517590" sldId="7182"/>
            <ac:cxnSpMk id="158" creationId="{CA3884FE-6302-4A16-86A7-8B8FB697C06D}"/>
          </ac:cxnSpMkLst>
        </pc:cxnChg>
        <pc:cxnChg chg="add mod">
          <ac:chgData name="Al Brooks" userId="34fc579134f071c1" providerId="LiveId" clId="{91A5AF2F-1C5A-4739-8625-4A90FDE54B4A}" dt="2021-05-05T20:17:21.627" v="10671" actId="14100"/>
          <ac:cxnSpMkLst>
            <pc:docMk/>
            <pc:sldMk cId="607517590" sldId="7182"/>
            <ac:cxnSpMk id="159" creationId="{549AE59D-8C4A-4C5D-ACED-4CEA027DD7A3}"/>
          </ac:cxnSpMkLst>
        </pc:cxnChg>
        <pc:cxnChg chg="add mod">
          <ac:chgData name="Al Brooks" userId="34fc579134f071c1" providerId="LiveId" clId="{91A5AF2F-1C5A-4739-8625-4A90FDE54B4A}" dt="2021-05-05T20:17:34.001" v="10673" actId="14100"/>
          <ac:cxnSpMkLst>
            <pc:docMk/>
            <pc:sldMk cId="607517590" sldId="7182"/>
            <ac:cxnSpMk id="160" creationId="{975E99AD-EEAD-4CFE-A36F-09DB333FC14F}"/>
          </ac:cxnSpMkLst>
        </pc:cxnChg>
        <pc:cxnChg chg="add mod">
          <ac:chgData name="Al Brooks" userId="34fc579134f071c1" providerId="LiveId" clId="{91A5AF2F-1C5A-4739-8625-4A90FDE54B4A}" dt="2021-05-05T20:17:53.640" v="10676" actId="14100"/>
          <ac:cxnSpMkLst>
            <pc:docMk/>
            <pc:sldMk cId="607517590" sldId="7182"/>
            <ac:cxnSpMk id="161" creationId="{EE3EB6C3-282B-40E4-920C-68DD43431A86}"/>
          </ac:cxnSpMkLst>
        </pc:cxnChg>
        <pc:cxnChg chg="add mod">
          <ac:chgData name="Al Brooks" userId="34fc579134f071c1" providerId="LiveId" clId="{91A5AF2F-1C5A-4739-8625-4A90FDE54B4A}" dt="2021-05-05T20:18:04.138" v="10679" actId="14100"/>
          <ac:cxnSpMkLst>
            <pc:docMk/>
            <pc:sldMk cId="607517590" sldId="7182"/>
            <ac:cxnSpMk id="162" creationId="{220FDD94-999D-4E0A-81EA-7BF40D4167FD}"/>
          </ac:cxnSpMkLst>
        </pc:cxnChg>
        <pc:cxnChg chg="add mod">
          <ac:chgData name="Al Brooks" userId="34fc579134f071c1" providerId="LiveId" clId="{91A5AF2F-1C5A-4739-8625-4A90FDE54B4A}" dt="2021-05-05T20:18:17.179" v="10683" actId="14100"/>
          <ac:cxnSpMkLst>
            <pc:docMk/>
            <pc:sldMk cId="607517590" sldId="7182"/>
            <ac:cxnSpMk id="164" creationId="{5BE72DAC-56A9-4FC0-8CCD-E4BF5BAC60E5}"/>
          </ac:cxnSpMkLst>
        </pc:cxnChg>
        <pc:cxnChg chg="add mod">
          <ac:chgData name="Al Brooks" userId="34fc579134f071c1" providerId="LiveId" clId="{91A5AF2F-1C5A-4739-8625-4A90FDE54B4A}" dt="2021-05-05T20:18:29.229" v="10685" actId="14100"/>
          <ac:cxnSpMkLst>
            <pc:docMk/>
            <pc:sldMk cId="607517590" sldId="7182"/>
            <ac:cxnSpMk id="165" creationId="{F2B841F0-379F-4CCE-A5B5-621B89A1C395}"/>
          </ac:cxnSpMkLst>
        </pc:cxnChg>
        <pc:cxnChg chg="add mod">
          <ac:chgData name="Al Brooks" userId="34fc579134f071c1" providerId="LiveId" clId="{91A5AF2F-1C5A-4739-8625-4A90FDE54B4A}" dt="2021-05-05T20:18:37.576" v="10687" actId="14100"/>
          <ac:cxnSpMkLst>
            <pc:docMk/>
            <pc:sldMk cId="607517590" sldId="7182"/>
            <ac:cxnSpMk id="166" creationId="{B5E44220-D1EC-4E49-BD3A-10AA8D4C5683}"/>
          </ac:cxnSpMkLst>
        </pc:cxnChg>
        <pc:cxnChg chg="add mod">
          <ac:chgData name="Al Brooks" userId="34fc579134f071c1" providerId="LiveId" clId="{91A5AF2F-1C5A-4739-8625-4A90FDE54B4A}" dt="2021-05-05T20:18:53.803" v="10689" actId="14100"/>
          <ac:cxnSpMkLst>
            <pc:docMk/>
            <pc:sldMk cId="607517590" sldId="7182"/>
            <ac:cxnSpMk id="167" creationId="{44968D8F-EBDC-48DF-A7F9-077218F3A250}"/>
          </ac:cxnSpMkLst>
        </pc:cxnChg>
        <pc:cxnChg chg="add mod">
          <ac:chgData name="Al Brooks" userId="34fc579134f071c1" providerId="LiveId" clId="{91A5AF2F-1C5A-4739-8625-4A90FDE54B4A}" dt="2021-05-05T20:19:06.285" v="10693" actId="14100"/>
          <ac:cxnSpMkLst>
            <pc:docMk/>
            <pc:sldMk cId="607517590" sldId="7182"/>
            <ac:cxnSpMk id="168" creationId="{AFAB5DD5-08D1-42CE-B0E5-4C51F46F24BD}"/>
          </ac:cxnSpMkLst>
        </pc:cxnChg>
        <pc:cxnChg chg="add mod">
          <ac:chgData name="Al Brooks" userId="34fc579134f071c1" providerId="LiveId" clId="{91A5AF2F-1C5A-4739-8625-4A90FDE54B4A}" dt="2021-05-05T20:19:12.536" v="10695" actId="14100"/>
          <ac:cxnSpMkLst>
            <pc:docMk/>
            <pc:sldMk cId="607517590" sldId="7182"/>
            <ac:cxnSpMk id="169" creationId="{2D2B4051-FFFE-4B4C-9588-4B1A9FD5E954}"/>
          </ac:cxnSpMkLst>
        </pc:cxnChg>
        <pc:cxnChg chg="add mod">
          <ac:chgData name="Al Brooks" userId="34fc579134f071c1" providerId="LiveId" clId="{91A5AF2F-1C5A-4739-8625-4A90FDE54B4A}" dt="2021-05-05T20:22:13.741" v="10841" actId="14100"/>
          <ac:cxnSpMkLst>
            <pc:docMk/>
            <pc:sldMk cId="607517590" sldId="7182"/>
            <ac:cxnSpMk id="177" creationId="{379443C8-00D8-4F9C-92F1-4302871B9AD5}"/>
          </ac:cxnSpMkLst>
        </pc:cxnChg>
        <pc:cxnChg chg="add mod">
          <ac:chgData name="Al Brooks" userId="34fc579134f071c1" providerId="LiveId" clId="{91A5AF2F-1C5A-4739-8625-4A90FDE54B4A}" dt="2021-05-05T20:22:27.616" v="10843" actId="14100"/>
          <ac:cxnSpMkLst>
            <pc:docMk/>
            <pc:sldMk cId="607517590" sldId="7182"/>
            <ac:cxnSpMk id="178" creationId="{74D7FEE8-1412-4597-AB32-A202762D5139}"/>
          </ac:cxnSpMkLst>
        </pc:cxnChg>
        <pc:cxnChg chg="add mod">
          <ac:chgData name="Al Brooks" userId="34fc579134f071c1" providerId="LiveId" clId="{91A5AF2F-1C5A-4739-8625-4A90FDE54B4A}" dt="2021-05-05T20:25:00.690" v="10921" actId="571"/>
          <ac:cxnSpMkLst>
            <pc:docMk/>
            <pc:sldMk cId="607517590" sldId="7182"/>
            <ac:cxnSpMk id="207" creationId="{AB52C38E-3AC7-4E24-95F9-D4B272FEF861}"/>
          </ac:cxnSpMkLst>
        </pc:cxnChg>
        <pc:cxnChg chg="add mod">
          <ac:chgData name="Al Brooks" userId="34fc579134f071c1" providerId="LiveId" clId="{91A5AF2F-1C5A-4739-8625-4A90FDE54B4A}" dt="2021-05-05T20:25:15.912" v="10929" actId="571"/>
          <ac:cxnSpMkLst>
            <pc:docMk/>
            <pc:sldMk cId="607517590" sldId="7182"/>
            <ac:cxnSpMk id="208" creationId="{E9FB41E4-7A9C-4CED-8C10-16649EA6B01A}"/>
          </ac:cxnSpMkLst>
        </pc:cxnChg>
        <pc:cxnChg chg="add mod">
          <ac:chgData name="Al Brooks" userId="34fc579134f071c1" providerId="LiveId" clId="{91A5AF2F-1C5A-4739-8625-4A90FDE54B4A}" dt="2021-05-05T20:25:34.014" v="10933" actId="571"/>
          <ac:cxnSpMkLst>
            <pc:docMk/>
            <pc:sldMk cId="607517590" sldId="7182"/>
            <ac:cxnSpMk id="209" creationId="{A98C7ADC-0F47-4CD2-8AA6-ABF9C0BF96AB}"/>
          </ac:cxnSpMkLst>
        </pc:cxnChg>
      </pc:sldChg>
      <pc:sldChg chg="addSp delSp modSp add del mod modClrScheme chgLayout">
        <pc:chgData name="Al Brooks" userId="34fc579134f071c1" providerId="LiveId" clId="{91A5AF2F-1C5A-4739-8625-4A90FDE54B4A}" dt="2021-05-03T22:18:19.306" v="7620" actId="2696"/>
        <pc:sldMkLst>
          <pc:docMk/>
          <pc:sldMk cId="1240304137" sldId="7182"/>
        </pc:sldMkLst>
        <pc:spChg chg="mod ord">
          <ac:chgData name="Al Brooks" userId="34fc579134f071c1" providerId="LiveId" clId="{91A5AF2F-1C5A-4739-8625-4A90FDE54B4A}" dt="2021-05-03T21:50:51.478" v="6917"/>
          <ac:spMkLst>
            <pc:docMk/>
            <pc:sldMk cId="1240304137" sldId="7182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3T20:51:40.400" v="6524" actId="1076"/>
          <ac:spMkLst>
            <pc:docMk/>
            <pc:sldMk cId="1240304137" sldId="7182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156" creationId="{90737D70-5292-4114-B1A5-9CFE7025F18B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69" creationId="{C682A56F-60D5-4130-87F8-CA00F1876849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0" creationId="{C558F8B2-51A4-40BA-80B7-AE5B2DC07254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1" creationId="{9555364E-C48C-4D24-8B3A-3D06D8B01AAD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2" creationId="{24423F62-594A-4A03-976F-0069A81F534A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3" creationId="{CF304142-4222-48A7-B6CC-44A3BA45E505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4" creationId="{FB71B53B-87A5-451E-83B9-4FB9A00766BF}"/>
          </ac:spMkLst>
        </pc:spChg>
        <pc:spChg chg="add mod">
          <ac:chgData name="Al Brooks" userId="34fc579134f071c1" providerId="LiveId" clId="{91A5AF2F-1C5A-4739-8625-4A90FDE54B4A}" dt="2021-05-03T20:51:20.691" v="6518"/>
          <ac:spMkLst>
            <pc:docMk/>
            <pc:sldMk cId="1240304137" sldId="7182"/>
            <ac:spMk id="175" creationId="{8F40ABE1-6039-48E9-8E76-2DB4B3629753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6" creationId="{2625AFA0-0EDB-4B01-9B0B-52307444D5D0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7" creationId="{D8BD2FDA-39E1-43A7-933D-B9C4330DB26D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8" creationId="{39536FDF-9720-4318-A93A-D155185DA697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79" creationId="{15B066B6-1C1D-489F-9099-808D72FB7FD5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0" creationId="{806BB532-B4EE-47D6-9E1E-8D801F526102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1" creationId="{2E42E0BC-AA4E-460B-9946-3EEE76DEE412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2" creationId="{5034B883-0E2B-4BF7-A6CD-956FF6552E08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3" creationId="{D93C28D6-68AE-46DB-B5B4-9A7168804025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4" creationId="{FABDAC29-0603-41EF-996E-37C13DBF3AE5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5" creationId="{45267089-B136-427E-A0DC-FF2971565508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6" creationId="{B8E4EE1F-700F-464F-BDBF-F7B8D9BF64DE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7" creationId="{4121BFEC-AA12-41C7-A834-E8AB215DD7E2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8" creationId="{A7F1CD90-26B6-43AD-A6CB-5113867683AB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89" creationId="{6B48624C-9BD0-42E8-8793-AD68B22D1C3E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0" creationId="{6A5C9D7B-2165-4DEE-AAB3-E5180621C442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2" creationId="{B99C5E2F-1813-44BA-AAD4-4700F977DBC0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3" creationId="{C7AF83FC-A7A3-4E88-9CE8-C605B6F3F75C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4" creationId="{064876DD-93B6-444B-8D03-9D5F62A96DC3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8" creationId="{FF8D651E-4BFB-49CD-8630-EC0D732042BE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199" creationId="{E643F72B-CEEA-4FA8-B142-DCF56ED6DDDE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200" creationId="{03DF3E47-79A2-4FEB-89BE-A68717FA176F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201" creationId="{9B183716-5CA2-4B9E-B674-6EC88A181A79}"/>
          </ac:spMkLst>
        </pc:spChg>
        <pc:spChg chg="del mod">
          <ac:chgData name="Al Brooks" userId="34fc579134f071c1" providerId="LiveId" clId="{91A5AF2F-1C5A-4739-8625-4A90FDE54B4A}" dt="2021-05-03T20:51:35.579" v="6522" actId="478"/>
          <ac:spMkLst>
            <pc:docMk/>
            <pc:sldMk cId="1240304137" sldId="7182"/>
            <ac:spMk id="202" creationId="{7AD012DF-2B5F-4B53-875D-695FEF991508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5-03T20:51:29.139" v="6520" actId="478"/>
          <ac:spMkLst>
            <pc:docMk/>
            <pc:sldMk cId="1240304137" sldId="7182"/>
            <ac:spMk id="215" creationId="{38A57D53-D512-445D-9B9C-C439C628D974}"/>
          </ac:spMkLst>
        </pc:spChg>
        <pc:picChg chg="del mod modCrop">
          <ac:chgData name="Al Brooks" userId="34fc579134f071c1" providerId="LiveId" clId="{91A5AF2F-1C5A-4739-8625-4A90FDE54B4A}" dt="2021-05-03T20:51:32.019" v="6521" actId="21"/>
          <ac:picMkLst>
            <pc:docMk/>
            <pc:sldMk cId="1240304137" sldId="7182"/>
            <ac:picMk id="3" creationId="{56EEEC43-0EA3-4FA7-95B1-657338D63FF9}"/>
          </ac:picMkLst>
        </pc:picChg>
        <pc:picChg chg="add mod">
          <ac:chgData name="Al Brooks" userId="34fc579134f071c1" providerId="LiveId" clId="{91A5AF2F-1C5A-4739-8625-4A90FDE54B4A}" dt="2021-05-03T20:51:37.499" v="6523"/>
          <ac:picMkLst>
            <pc:docMk/>
            <pc:sldMk cId="1240304137" sldId="7182"/>
            <ac:picMk id="191" creationId="{8FE9417C-E949-4067-B64A-F39F19E0CF96}"/>
          </ac:picMkLst>
        </pc:pic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57" creationId="{14E4FAA3-5C06-45D6-B666-B2B730D5F92C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58" creationId="{83DD7A07-4731-4838-8CD8-364FC0CF53D6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59" creationId="{4D2CB423-9F3C-457A-B890-C24E028DFE64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0" creationId="{D065D6FC-D445-4E26-BBAE-AF076A626BAF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1" creationId="{3947AE06-250E-47D7-BD8D-FF04D6F8E32D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2" creationId="{8A7C1078-D71E-4EAE-B804-0CD41FE00A0B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163" creationId="{ACCA4E60-9F40-40CD-8BFE-92D35F8163F5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4" creationId="{1723F493-5861-40C3-AF09-DFDA46D71C9F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5" creationId="{65DD9B8B-5AA8-48D8-B777-50BDA9C9347F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6" creationId="{EBCAA883-E231-40BE-8344-483252FCB3A9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7" creationId="{24269EC3-9206-41D4-BF45-6A16451E00FD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68" creationId="{B2827D16-0552-4DEF-88C9-B1C8A8E515C9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95" creationId="{59EDE830-077F-4A6F-9997-BBAAC24FAA7C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96" creationId="{A2C54B08-61BC-4079-948B-7DA566EBBAD0}"/>
          </ac:cxnSpMkLst>
        </pc:cxnChg>
        <pc:cxnChg chg="del mod">
          <ac:chgData name="Al Brooks" userId="34fc579134f071c1" providerId="LiveId" clId="{91A5AF2F-1C5A-4739-8625-4A90FDE54B4A}" dt="2021-05-03T20:51:35.579" v="6522" actId="478"/>
          <ac:cxnSpMkLst>
            <pc:docMk/>
            <pc:sldMk cId="1240304137" sldId="7182"/>
            <ac:cxnSpMk id="197" creationId="{0B5AD7FB-6FD5-4F0C-8622-F64AF4A58339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216" creationId="{436930F0-105B-44C5-85AB-32BF8297DE6E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5-03T20:51:29.139" v="6520" actId="478"/>
          <ac:cxnSpMkLst>
            <pc:docMk/>
            <pc:sldMk cId="1240304137" sldId="7182"/>
            <ac:cxnSpMk id="225" creationId="{A625811E-C1DE-4E15-B834-5A89506347CD}"/>
          </ac:cxnSpMkLst>
        </pc:cxnChg>
      </pc:sldChg>
      <pc:sldChg chg="modSp add del mod">
        <pc:chgData name="Al Brooks" userId="34fc579134f071c1" providerId="LiveId" clId="{91A5AF2F-1C5A-4739-8625-4A90FDE54B4A}" dt="2021-05-05T01:24:08.724" v="9505" actId="47"/>
        <pc:sldMkLst>
          <pc:docMk/>
          <pc:sldMk cId="1455893972" sldId="7183"/>
        </pc:sldMkLst>
        <pc:spChg chg="mod">
          <ac:chgData name="Al Brooks" userId="34fc579134f071c1" providerId="LiveId" clId="{91A5AF2F-1C5A-4739-8625-4A90FDE54B4A}" dt="2021-05-04T16:42:39.677" v="8349" actId="20577"/>
          <ac:spMkLst>
            <pc:docMk/>
            <pc:sldMk cId="1455893972" sldId="7183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4T16:44:26.763" v="8494" actId="207"/>
          <ac:spMkLst>
            <pc:docMk/>
            <pc:sldMk cId="1455893972" sldId="7183"/>
            <ac:spMk id="158" creationId="{D6EEEFE1-ABDE-4B8C-935B-A8D2FCE47873}"/>
          </ac:spMkLst>
        </pc:spChg>
        <pc:spChg chg="mod">
          <ac:chgData name="Al Brooks" userId="34fc579134f071c1" providerId="LiveId" clId="{91A5AF2F-1C5A-4739-8625-4A90FDE54B4A}" dt="2021-05-04T16:44:37.771" v="8495" actId="1076"/>
          <ac:spMkLst>
            <pc:docMk/>
            <pc:sldMk cId="1455893972" sldId="7183"/>
            <ac:spMk id="159" creationId="{72963D22-5DCD-4379-AB91-C8E193A092E0}"/>
          </ac:spMkLst>
        </pc:spChg>
      </pc:sldChg>
      <pc:sldChg chg="addSp delSp modSp add del mod">
        <pc:chgData name="Al Brooks" userId="34fc579134f071c1" providerId="LiveId" clId="{91A5AF2F-1C5A-4739-8625-4A90FDE54B4A}" dt="2021-05-03T22:18:19.306" v="7620" actId="2696"/>
        <pc:sldMkLst>
          <pc:docMk/>
          <pc:sldMk cId="2545897946" sldId="7183"/>
        </pc:sldMkLst>
        <pc:spChg chg="mod">
          <ac:chgData name="Al Brooks" userId="34fc579134f071c1" providerId="LiveId" clId="{91A5AF2F-1C5A-4739-8625-4A90FDE54B4A}" dt="2021-05-03T21:50:43.558" v="6916" actId="20577"/>
          <ac:spMkLst>
            <pc:docMk/>
            <pc:sldMk cId="2545897946" sldId="7183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3T20:51:44.176" v="6525" actId="1076"/>
          <ac:spMkLst>
            <pc:docMk/>
            <pc:sldMk cId="2545897946" sldId="7183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156" creationId="{90737D70-5292-4114-B1A5-9CFE7025F18B}"/>
          </ac:spMkLst>
        </pc:spChg>
        <pc:spChg chg="mod">
          <ac:chgData name="Al Brooks" userId="34fc579134f071c1" providerId="LiveId" clId="{91A5AF2F-1C5A-4739-8625-4A90FDE54B4A}" dt="2021-05-03T22:17:56.499" v="7618" actId="108"/>
          <ac:spMkLst>
            <pc:docMk/>
            <pc:sldMk cId="2545897946" sldId="7183"/>
            <ac:spMk id="169" creationId="{C682A56F-60D5-4130-87F8-CA00F1876849}"/>
          </ac:spMkLst>
        </pc:spChg>
        <pc:spChg chg="mod">
          <ac:chgData name="Al Brooks" userId="34fc579134f071c1" providerId="LiveId" clId="{91A5AF2F-1C5A-4739-8625-4A90FDE54B4A}" dt="2021-05-03T22:17:44.062" v="7615" actId="108"/>
          <ac:spMkLst>
            <pc:docMk/>
            <pc:sldMk cId="2545897946" sldId="7183"/>
            <ac:spMk id="170" creationId="{C558F8B2-51A4-40BA-80B7-AE5B2DC07254}"/>
          </ac:spMkLst>
        </pc:spChg>
        <pc:spChg chg="mod">
          <ac:chgData name="Al Brooks" userId="34fc579134f071c1" providerId="LiveId" clId="{91A5AF2F-1C5A-4739-8625-4A90FDE54B4A}" dt="2021-05-03T22:17:45.587" v="7616" actId="108"/>
          <ac:spMkLst>
            <pc:docMk/>
            <pc:sldMk cId="2545897946" sldId="7183"/>
            <ac:spMk id="171" creationId="{9555364E-C48C-4D24-8B3A-3D06D8B01AAD}"/>
          </ac:spMkLst>
        </pc:spChg>
        <pc:spChg chg="mod">
          <ac:chgData name="Al Brooks" userId="34fc579134f071c1" providerId="LiveId" clId="{91A5AF2F-1C5A-4739-8625-4A90FDE54B4A}" dt="2021-05-03T22:17:47.983" v="7617" actId="108"/>
          <ac:spMkLst>
            <pc:docMk/>
            <pc:sldMk cId="2545897946" sldId="7183"/>
            <ac:spMk id="173" creationId="{CF304142-4222-48A7-B6CC-44A3BA45E505}"/>
          </ac:spMkLst>
        </pc:spChg>
        <pc:spChg chg="mod">
          <ac:chgData name="Al Brooks" userId="34fc579134f071c1" providerId="LiveId" clId="{91A5AF2F-1C5A-4739-8625-4A90FDE54B4A}" dt="2021-05-03T22:17:24.605" v="7611" actId="108"/>
          <ac:spMkLst>
            <pc:docMk/>
            <pc:sldMk cId="2545897946" sldId="7183"/>
            <ac:spMk id="176" creationId="{2625AFA0-0EDB-4B01-9B0B-52307444D5D0}"/>
          </ac:spMkLst>
        </pc:spChg>
        <pc:spChg chg="mod">
          <ac:chgData name="Al Brooks" userId="34fc579134f071c1" providerId="LiveId" clId="{91A5AF2F-1C5A-4739-8625-4A90FDE54B4A}" dt="2021-05-03T22:17:26.230" v="7612" actId="108"/>
          <ac:spMkLst>
            <pc:docMk/>
            <pc:sldMk cId="2545897946" sldId="7183"/>
            <ac:spMk id="177" creationId="{D8BD2FDA-39E1-43A7-933D-B9C4330DB26D}"/>
          </ac:spMkLst>
        </pc:spChg>
        <pc:spChg chg="mod">
          <ac:chgData name="Al Brooks" userId="34fc579134f071c1" providerId="LiveId" clId="{91A5AF2F-1C5A-4739-8625-4A90FDE54B4A}" dt="2021-05-03T22:17:28.848" v="7613" actId="108"/>
          <ac:spMkLst>
            <pc:docMk/>
            <pc:sldMk cId="2545897946" sldId="7183"/>
            <ac:spMk id="180" creationId="{806BB532-B4EE-47D6-9E1E-8D801F526102}"/>
          </ac:spMkLst>
        </pc:spChg>
        <pc:spChg chg="mod">
          <ac:chgData name="Al Brooks" userId="34fc579134f071c1" providerId="LiveId" clId="{91A5AF2F-1C5A-4739-8625-4A90FDE54B4A}" dt="2021-05-03T22:17:30.526" v="7614" actId="108"/>
          <ac:spMkLst>
            <pc:docMk/>
            <pc:sldMk cId="2545897946" sldId="7183"/>
            <ac:spMk id="182" creationId="{5034B883-0E2B-4BF7-A6CD-956FF6552E08}"/>
          </ac:spMkLst>
        </pc:spChg>
        <pc:spChg chg="mod">
          <ac:chgData name="Al Brooks" userId="34fc579134f071c1" providerId="LiveId" clId="{91A5AF2F-1C5A-4739-8625-4A90FDE54B4A}" dt="2021-05-03T21:52:56.403" v="6926" actId="14100"/>
          <ac:spMkLst>
            <pc:docMk/>
            <pc:sldMk cId="2545897946" sldId="7183"/>
            <ac:spMk id="189" creationId="{6B48624C-9BD0-42E8-8793-AD68B22D1C3E}"/>
          </ac:spMkLst>
        </pc:spChg>
        <pc:spChg chg="mod">
          <ac:chgData name="Al Brooks" userId="34fc579134f071c1" providerId="LiveId" clId="{91A5AF2F-1C5A-4739-8625-4A90FDE54B4A}" dt="2021-05-03T22:13:02.070" v="7468" actId="207"/>
          <ac:spMkLst>
            <pc:docMk/>
            <pc:sldMk cId="2545897946" sldId="7183"/>
            <ac:spMk id="192" creationId="{B99C5E2F-1813-44BA-AAD4-4700F977DBC0}"/>
          </ac:spMkLst>
        </pc:spChg>
        <pc:spChg chg="mod">
          <ac:chgData name="Al Brooks" userId="34fc579134f071c1" providerId="LiveId" clId="{91A5AF2F-1C5A-4739-8625-4A90FDE54B4A}" dt="2021-05-03T22:14:04.280" v="7519" actId="1076"/>
          <ac:spMkLst>
            <pc:docMk/>
            <pc:sldMk cId="2545897946" sldId="7183"/>
            <ac:spMk id="193" creationId="{C7AF83FC-A7A3-4E88-9CE8-C605B6F3F75C}"/>
          </ac:spMkLst>
        </pc:spChg>
        <pc:spChg chg="mod">
          <ac:chgData name="Al Brooks" userId="34fc579134f071c1" providerId="LiveId" clId="{91A5AF2F-1C5A-4739-8625-4A90FDE54B4A}" dt="2021-05-03T22:16:52.770" v="7603" actId="13926"/>
          <ac:spMkLst>
            <pc:docMk/>
            <pc:sldMk cId="2545897946" sldId="7183"/>
            <ac:spMk id="194" creationId="{064876DD-93B6-444B-8D03-9D5F62A96DC3}"/>
          </ac:spMkLst>
        </pc:spChg>
        <pc:spChg chg="del">
          <ac:chgData name="Al Brooks" userId="34fc579134f071c1" providerId="LiveId" clId="{91A5AF2F-1C5A-4739-8625-4A90FDE54B4A}" dt="2021-05-03T21:47:22.583" v="6818" actId="478"/>
          <ac:spMkLst>
            <pc:docMk/>
            <pc:sldMk cId="2545897946" sldId="7183"/>
            <ac:spMk id="198" creationId="{FF8D651E-4BFB-49CD-8630-EC0D732042BE}"/>
          </ac:spMkLst>
        </pc:spChg>
        <pc:spChg chg="del">
          <ac:chgData name="Al Brooks" userId="34fc579134f071c1" providerId="LiveId" clId="{91A5AF2F-1C5A-4739-8625-4A90FDE54B4A}" dt="2021-05-03T21:47:20.585" v="6817" actId="478"/>
          <ac:spMkLst>
            <pc:docMk/>
            <pc:sldMk cId="2545897946" sldId="7183"/>
            <ac:spMk id="199" creationId="{E643F72B-CEEA-4FA8-B142-DCF56ED6DDDE}"/>
          </ac:spMkLst>
        </pc:spChg>
        <pc:spChg chg="del">
          <ac:chgData name="Al Brooks" userId="34fc579134f071c1" providerId="LiveId" clId="{91A5AF2F-1C5A-4739-8625-4A90FDE54B4A}" dt="2021-05-03T21:50:10.562" v="6867" actId="478"/>
          <ac:spMkLst>
            <pc:docMk/>
            <pc:sldMk cId="2545897946" sldId="7183"/>
            <ac:spMk id="200" creationId="{03DF3E47-79A2-4FEB-89BE-A68717FA176F}"/>
          </ac:spMkLst>
        </pc:spChg>
        <pc:spChg chg="mod">
          <ac:chgData name="Al Brooks" userId="34fc579134f071c1" providerId="LiveId" clId="{91A5AF2F-1C5A-4739-8625-4A90FDE54B4A}" dt="2021-05-03T22:16:06.271" v="7580" actId="13926"/>
          <ac:spMkLst>
            <pc:docMk/>
            <pc:sldMk cId="2545897946" sldId="7183"/>
            <ac:spMk id="201" creationId="{9B183716-5CA2-4B9E-B674-6EC88A181A79}"/>
          </ac:spMkLst>
        </pc:spChg>
        <pc:spChg chg="add del mod">
          <ac:chgData name="Al Brooks" userId="34fc579134f071c1" providerId="LiveId" clId="{91A5AF2F-1C5A-4739-8625-4A90FDE54B4A}" dt="2021-05-03T21:44:54.363" v="6695" actId="478"/>
          <ac:spMkLst>
            <pc:docMk/>
            <pc:sldMk cId="2545897946" sldId="7183"/>
            <ac:spMk id="203" creationId="{28E8AB19-912D-4A57-B1E3-B418DB6702D8}"/>
          </ac:spMkLst>
        </pc:spChg>
        <pc:spChg chg="add del mod">
          <ac:chgData name="Al Brooks" userId="34fc579134f071c1" providerId="LiveId" clId="{91A5AF2F-1C5A-4739-8625-4A90FDE54B4A}" dt="2021-05-03T21:44:55.225" v="6696" actId="478"/>
          <ac:spMkLst>
            <pc:docMk/>
            <pc:sldMk cId="2545897946" sldId="7183"/>
            <ac:spMk id="204" creationId="{381FAA3C-DC45-4DF1-8897-FC9C3A0333DE}"/>
          </ac:spMkLst>
        </pc:spChg>
        <pc:spChg chg="add mod">
          <ac:chgData name="Al Brooks" userId="34fc579134f071c1" providerId="LiveId" clId="{91A5AF2F-1C5A-4739-8625-4A90FDE54B4A}" dt="2021-05-03T22:17:07.492" v="7608" actId="13926"/>
          <ac:spMkLst>
            <pc:docMk/>
            <pc:sldMk cId="2545897946" sldId="7183"/>
            <ac:spMk id="205" creationId="{17C83695-5985-455F-97B8-3BC7CE428204}"/>
          </ac:spMkLst>
        </pc:spChg>
        <pc:spChg chg="add mod">
          <ac:chgData name="Al Brooks" userId="34fc579134f071c1" providerId="LiveId" clId="{91A5AF2F-1C5A-4739-8625-4A90FDE54B4A}" dt="2021-05-03T22:17:15.339" v="7610" actId="13926"/>
          <ac:spMkLst>
            <pc:docMk/>
            <pc:sldMk cId="2545897946" sldId="7183"/>
            <ac:spMk id="206" creationId="{0A47F1BE-BB11-4C7E-AE8E-A82709013FE7}"/>
          </ac:spMkLst>
        </pc:spChg>
        <pc:spChg chg="add mod">
          <ac:chgData name="Al Brooks" userId="34fc579134f071c1" providerId="LiveId" clId="{91A5AF2F-1C5A-4739-8625-4A90FDE54B4A}" dt="2021-05-03T22:15:53.294" v="7576" actId="13926"/>
          <ac:spMkLst>
            <pc:docMk/>
            <pc:sldMk cId="2545897946" sldId="7183"/>
            <ac:spMk id="209" creationId="{616DBAB1-B496-433D-B1CB-4D279706BF38}"/>
          </ac:spMkLst>
        </pc:spChg>
        <pc:spChg chg="add del mod">
          <ac:chgData name="Al Brooks" userId="34fc579134f071c1" providerId="LiveId" clId="{91A5AF2F-1C5A-4739-8625-4A90FDE54B4A}" dt="2021-05-03T21:54:12.501" v="6958" actId="478"/>
          <ac:spMkLst>
            <pc:docMk/>
            <pc:sldMk cId="2545897946" sldId="7183"/>
            <ac:spMk id="210" creationId="{EE796ED8-0011-4734-A622-B00608A83791}"/>
          </ac:spMkLst>
        </pc:spChg>
        <pc:spChg chg="add mod">
          <ac:chgData name="Al Brooks" userId="34fc579134f071c1" providerId="LiveId" clId="{91A5AF2F-1C5A-4739-8625-4A90FDE54B4A}" dt="2021-05-03T21:55:19.491" v="6962" actId="571"/>
          <ac:spMkLst>
            <pc:docMk/>
            <pc:sldMk cId="2545897946" sldId="7183"/>
            <ac:spMk id="212" creationId="{83C6DA24-EA0E-4380-B378-93019E36F2CF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5-03T22:18:10.194" v="7619" actId="478"/>
          <ac:spMkLst>
            <pc:docMk/>
            <pc:sldMk cId="2545897946" sldId="7183"/>
            <ac:spMk id="215" creationId="{38A57D53-D512-445D-9B9C-C439C628D974}"/>
          </ac:spMkLst>
        </pc:spChg>
        <pc:spChg chg="add del mod">
          <ac:chgData name="Al Brooks" userId="34fc579134f071c1" providerId="LiveId" clId="{91A5AF2F-1C5A-4739-8625-4A90FDE54B4A}" dt="2021-05-03T21:57:27.681" v="7035" actId="478"/>
          <ac:spMkLst>
            <pc:docMk/>
            <pc:sldMk cId="2545897946" sldId="7183"/>
            <ac:spMk id="217" creationId="{1B5855DD-6458-4A65-95BC-961E51324DD6}"/>
          </ac:spMkLst>
        </pc:spChg>
        <pc:spChg chg="add mod">
          <ac:chgData name="Al Brooks" userId="34fc579134f071c1" providerId="LiveId" clId="{91A5AF2F-1C5A-4739-8625-4A90FDE54B4A}" dt="2021-05-03T22:07:17.736" v="7344" actId="207"/>
          <ac:spMkLst>
            <pc:docMk/>
            <pc:sldMk cId="2545897946" sldId="7183"/>
            <ac:spMk id="221" creationId="{2653AAFF-3AF3-4D41-AE46-0948821FB60A}"/>
          </ac:spMkLst>
        </pc:spChg>
        <pc:spChg chg="add mod">
          <ac:chgData name="Al Brooks" userId="34fc579134f071c1" providerId="LiveId" clId="{91A5AF2F-1C5A-4739-8625-4A90FDE54B4A}" dt="2021-05-03T22:16:25.064" v="7596" actId="1076"/>
          <ac:spMkLst>
            <pc:docMk/>
            <pc:sldMk cId="2545897946" sldId="7183"/>
            <ac:spMk id="227" creationId="{0900C0E2-0F30-46A9-88E9-C77A871D823A}"/>
          </ac:spMkLst>
        </pc:spChg>
        <pc:spChg chg="add mod">
          <ac:chgData name="Al Brooks" userId="34fc579134f071c1" providerId="LiveId" clId="{91A5AF2F-1C5A-4739-8625-4A90FDE54B4A}" dt="2021-05-03T22:15:33.861" v="7574" actId="14100"/>
          <ac:spMkLst>
            <pc:docMk/>
            <pc:sldMk cId="2545897946" sldId="7183"/>
            <ac:spMk id="233" creationId="{92D753E6-143B-4124-8942-DF60818A0FAC}"/>
          </ac:spMkLst>
        </pc:spChg>
        <pc:picChg chg="add del">
          <ac:chgData name="Al Brooks" userId="34fc579134f071c1" providerId="LiveId" clId="{91A5AF2F-1C5A-4739-8625-4A90FDE54B4A}" dt="2021-05-03T21:50:07.682" v="6866" actId="478"/>
          <ac:picMkLst>
            <pc:docMk/>
            <pc:sldMk cId="2545897946" sldId="7183"/>
            <ac:picMk id="3" creationId="{56EEEC43-0EA3-4FA7-95B1-657338D63FF9}"/>
          </ac:picMkLst>
        </pc:pic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163" creationId="{ACCA4E60-9F40-40CD-8BFE-92D35F8163F5}"/>
          </ac:cxnSpMkLst>
        </pc:cxnChg>
        <pc:cxnChg chg="mod">
          <ac:chgData name="Al Brooks" userId="34fc579134f071c1" providerId="LiveId" clId="{91A5AF2F-1C5A-4739-8625-4A90FDE54B4A}" dt="2021-05-03T21:52:56.403" v="6926" actId="14100"/>
          <ac:cxnSpMkLst>
            <pc:docMk/>
            <pc:sldMk cId="2545897946" sldId="7183"/>
            <ac:cxnSpMk id="167" creationId="{24269EC3-9206-41D4-BF45-6A16451E00FD}"/>
          </ac:cxnSpMkLst>
        </pc:cxnChg>
        <pc:cxnChg chg="add del mod">
          <ac:chgData name="Al Brooks" userId="34fc579134f071c1" providerId="LiveId" clId="{91A5AF2F-1C5A-4739-8625-4A90FDE54B4A}" dt="2021-05-03T21:44:53.255" v="6694" actId="478"/>
          <ac:cxnSpMkLst>
            <pc:docMk/>
            <pc:sldMk cId="2545897946" sldId="7183"/>
            <ac:cxnSpMk id="191" creationId="{110DE2D0-5BD5-4A9A-A074-F48910E8BF7F}"/>
          </ac:cxnSpMkLst>
        </pc:cxnChg>
        <pc:cxnChg chg="add del mod">
          <ac:chgData name="Al Brooks" userId="34fc579134f071c1" providerId="LiveId" clId="{91A5AF2F-1C5A-4739-8625-4A90FDE54B4A}" dt="2021-05-03T21:47:47.238" v="6823" actId="478"/>
          <ac:cxnSpMkLst>
            <pc:docMk/>
            <pc:sldMk cId="2545897946" sldId="7183"/>
            <ac:cxnSpMk id="207" creationId="{A7801EC8-D67B-4F9B-8F5A-7262EE04BBB7}"/>
          </ac:cxnSpMkLst>
        </pc:cxnChg>
        <pc:cxnChg chg="add mod">
          <ac:chgData name="Al Brooks" userId="34fc579134f071c1" providerId="LiveId" clId="{91A5AF2F-1C5A-4739-8625-4A90FDE54B4A}" dt="2021-05-03T22:03:29.957" v="7256" actId="14100"/>
          <ac:cxnSpMkLst>
            <pc:docMk/>
            <pc:sldMk cId="2545897946" sldId="7183"/>
            <ac:cxnSpMk id="208" creationId="{0160A933-505B-4345-A76B-1C4A94BB9FD6}"/>
          </ac:cxnSpMkLst>
        </pc:cxnChg>
        <pc:cxnChg chg="add mod">
          <ac:chgData name="Al Brooks" userId="34fc579134f071c1" providerId="LiveId" clId="{91A5AF2F-1C5A-4739-8625-4A90FDE54B4A}" dt="2021-05-03T21:55:19.491" v="6962" actId="571"/>
          <ac:cxnSpMkLst>
            <pc:docMk/>
            <pc:sldMk cId="2545897946" sldId="7183"/>
            <ac:cxnSpMk id="211" creationId="{065151C1-34F8-4EB0-8CCC-F28DDE144563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216" creationId="{436930F0-105B-44C5-85AB-32BF8297DE6E}"/>
          </ac:cxnSpMkLst>
        </pc:cxnChg>
        <pc:cxnChg chg="add mod">
          <ac:chgData name="Al Brooks" userId="34fc579134f071c1" providerId="LiveId" clId="{91A5AF2F-1C5A-4739-8625-4A90FDE54B4A}" dt="2021-05-03T21:57:57.827" v="7060" actId="571"/>
          <ac:cxnSpMkLst>
            <pc:docMk/>
            <pc:sldMk cId="2545897946" sldId="7183"/>
            <ac:cxnSpMk id="218" creationId="{699BA81C-D950-49DB-AFC2-CCCA5A816F77}"/>
          </ac:cxnSpMkLst>
        </pc:cxnChg>
        <pc:cxnChg chg="add mod">
          <ac:chgData name="Al Brooks" userId="34fc579134f071c1" providerId="LiveId" clId="{91A5AF2F-1C5A-4739-8625-4A90FDE54B4A}" dt="2021-05-03T22:04:09.392" v="7265" actId="1076"/>
          <ac:cxnSpMkLst>
            <pc:docMk/>
            <pc:sldMk cId="2545897946" sldId="7183"/>
            <ac:cxnSpMk id="219" creationId="{22ADB5CB-C7FE-4D36-AE37-105ACD30B8E0}"/>
          </ac:cxnSpMkLst>
        </pc:cxnChg>
        <pc:cxnChg chg="add mod">
          <ac:chgData name="Al Brooks" userId="34fc579134f071c1" providerId="LiveId" clId="{91A5AF2F-1C5A-4739-8625-4A90FDE54B4A}" dt="2021-05-03T22:04:04.882" v="7263" actId="571"/>
          <ac:cxnSpMkLst>
            <pc:docMk/>
            <pc:sldMk cId="2545897946" sldId="7183"/>
            <ac:cxnSpMk id="220" creationId="{030B5FF4-CBDE-41F5-933B-8692FF271A67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5-03T22:18:10.194" v="7619" actId="478"/>
          <ac:cxnSpMkLst>
            <pc:docMk/>
            <pc:sldMk cId="2545897946" sldId="7183"/>
            <ac:cxnSpMk id="225" creationId="{A625811E-C1DE-4E15-B834-5A89506347CD}"/>
          </ac:cxnSpMkLst>
        </pc:cxnChg>
        <pc:cxnChg chg="add mod">
          <ac:chgData name="Al Brooks" userId="34fc579134f071c1" providerId="LiveId" clId="{91A5AF2F-1C5A-4739-8625-4A90FDE54B4A}" dt="2021-05-03T22:07:32.773" v="7347" actId="1076"/>
          <ac:cxnSpMkLst>
            <pc:docMk/>
            <pc:sldMk cId="2545897946" sldId="7183"/>
            <ac:cxnSpMk id="226" creationId="{073ACB9B-FE65-4517-A8EC-B82B2BF1CD2C}"/>
          </ac:cxnSpMkLst>
        </pc:cxnChg>
        <pc:cxnChg chg="add mod">
          <ac:chgData name="Al Brooks" userId="34fc579134f071c1" providerId="LiveId" clId="{91A5AF2F-1C5A-4739-8625-4A90FDE54B4A}" dt="2021-05-03T22:11:42.728" v="7444" actId="14100"/>
          <ac:cxnSpMkLst>
            <pc:docMk/>
            <pc:sldMk cId="2545897946" sldId="7183"/>
            <ac:cxnSpMk id="228" creationId="{615FF5B1-5B69-4D9C-9BB4-F9036A80AA4B}"/>
          </ac:cxnSpMkLst>
        </pc:cxnChg>
        <pc:cxnChg chg="add mod">
          <ac:chgData name="Al Brooks" userId="34fc579134f071c1" providerId="LiveId" clId="{91A5AF2F-1C5A-4739-8625-4A90FDE54B4A}" dt="2021-05-03T22:12:48.123" v="7466" actId="1076"/>
          <ac:cxnSpMkLst>
            <pc:docMk/>
            <pc:sldMk cId="2545897946" sldId="7183"/>
            <ac:cxnSpMk id="229" creationId="{DEB8786C-CB12-470E-9C99-6421B5DF026E}"/>
          </ac:cxnSpMkLst>
        </pc:cxnChg>
        <pc:cxnChg chg="add mod">
          <ac:chgData name="Al Brooks" userId="34fc579134f071c1" providerId="LiveId" clId="{91A5AF2F-1C5A-4739-8625-4A90FDE54B4A}" dt="2021-05-03T22:12:59.053" v="7467" actId="571"/>
          <ac:cxnSpMkLst>
            <pc:docMk/>
            <pc:sldMk cId="2545897946" sldId="7183"/>
            <ac:cxnSpMk id="230" creationId="{101C922A-B64A-4FB0-85BA-36ECD24627B0}"/>
          </ac:cxnSpMkLst>
        </pc:cxnChg>
        <pc:cxnChg chg="add mod">
          <ac:chgData name="Al Brooks" userId="34fc579134f071c1" providerId="LiveId" clId="{91A5AF2F-1C5A-4739-8625-4A90FDE54B4A}" dt="2021-05-03T22:14:09.537" v="7521" actId="14100"/>
          <ac:cxnSpMkLst>
            <pc:docMk/>
            <pc:sldMk cId="2545897946" sldId="7183"/>
            <ac:cxnSpMk id="231" creationId="{05D5FDE9-6590-4794-8F82-6D322CF2A059}"/>
          </ac:cxnSpMkLst>
        </pc:cxnChg>
        <pc:cxnChg chg="add mod">
          <ac:chgData name="Al Brooks" userId="34fc579134f071c1" providerId="LiveId" clId="{91A5AF2F-1C5A-4739-8625-4A90FDE54B4A}" dt="2021-05-03T22:14:34.999" v="7523" actId="14100"/>
          <ac:cxnSpMkLst>
            <pc:docMk/>
            <pc:sldMk cId="2545897946" sldId="7183"/>
            <ac:cxnSpMk id="232" creationId="{670F8434-0511-4143-9A4F-D1909E985157}"/>
          </ac:cxnSpMkLst>
        </pc:cxnChg>
      </pc:sldChg>
      <pc:sldChg chg="addSp delSp modSp add del mod">
        <pc:chgData name="Al Brooks" userId="34fc579134f071c1" providerId="LiveId" clId="{91A5AF2F-1C5A-4739-8625-4A90FDE54B4A}" dt="2021-05-05T01:24:08.724" v="9505" actId="47"/>
        <pc:sldMkLst>
          <pc:docMk/>
          <pc:sldMk cId="1166368635" sldId="7184"/>
        </pc:sldMkLst>
        <pc:spChg chg="mod">
          <ac:chgData name="Al Brooks" userId="34fc579134f071c1" providerId="LiveId" clId="{91A5AF2F-1C5A-4739-8625-4A90FDE54B4A}" dt="2021-05-04T16:42:58.418" v="8364" actId="113"/>
          <ac:spMkLst>
            <pc:docMk/>
            <pc:sldMk cId="1166368635" sldId="7184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4T16:44:44.829" v="8496" actId="478"/>
          <ac:spMkLst>
            <pc:docMk/>
            <pc:sldMk cId="1166368635" sldId="7184"/>
            <ac:spMk id="158" creationId="{D6EEEFE1-ABDE-4B8C-935B-A8D2FCE47873}"/>
          </ac:spMkLst>
        </pc:spChg>
        <pc:spChg chg="mod">
          <ac:chgData name="Al Brooks" userId="34fc579134f071c1" providerId="LiveId" clId="{91A5AF2F-1C5A-4739-8625-4A90FDE54B4A}" dt="2021-05-04T16:44:50.205" v="8498" actId="1076"/>
          <ac:spMkLst>
            <pc:docMk/>
            <pc:sldMk cId="1166368635" sldId="7184"/>
            <ac:spMk id="159" creationId="{72963D22-5DCD-4379-AB91-C8E193A092E0}"/>
          </ac:spMkLst>
        </pc:spChg>
        <pc:spChg chg="add mod">
          <ac:chgData name="Al Brooks" userId="34fc579134f071c1" providerId="LiveId" clId="{91A5AF2F-1C5A-4739-8625-4A90FDE54B4A}" dt="2021-05-04T16:44:46.108" v="8497"/>
          <ac:spMkLst>
            <pc:docMk/>
            <pc:sldMk cId="1166368635" sldId="7184"/>
            <ac:spMk id="160" creationId="{897A75D6-15A0-4080-8AD1-0F48458EA169}"/>
          </ac:spMkLst>
        </pc:spChg>
      </pc:sldChg>
      <pc:sldChg chg="addSp delSp modSp add del mod">
        <pc:chgData name="Al Brooks" userId="34fc579134f071c1" providerId="LiveId" clId="{91A5AF2F-1C5A-4739-8625-4A90FDE54B4A}" dt="2021-05-03T21:58:19.573" v="7065" actId="2696"/>
        <pc:sldMkLst>
          <pc:docMk/>
          <pc:sldMk cId="3311270693" sldId="7184"/>
        </pc:sldMkLst>
        <pc:spChg chg="mod">
          <ac:chgData name="Al Brooks" userId="34fc579134f071c1" providerId="LiveId" clId="{91A5AF2F-1C5A-4739-8625-4A90FDE54B4A}" dt="2021-05-03T20:52:38.710" v="6610" actId="20577"/>
          <ac:spMkLst>
            <pc:docMk/>
            <pc:sldMk cId="3311270693" sldId="7184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0" creationId="{0AB38FAB-8274-437B-B944-32189B75ADE5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1" creationId="{8C9D8F32-74E5-465F-8A75-1CC980EA9B5D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2" creationId="{F2EFBA9B-137F-4754-B84C-8F02B05E0E3B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4" creationId="{A048BDED-EF22-4BC6-8FDE-B4F389C6558A}"/>
          </ac:spMkLst>
        </pc:spChg>
        <pc:spChg chg="add mod">
          <ac:chgData name="Al Brooks" userId="34fc579134f071c1" providerId="LiveId" clId="{91A5AF2F-1C5A-4739-8625-4A90FDE54B4A}" dt="2021-05-03T21:58:11.348" v="7063" actId="14100"/>
          <ac:spMkLst>
            <pc:docMk/>
            <pc:sldMk cId="3311270693" sldId="7184"/>
            <ac:spMk id="165" creationId="{B0E2BE73-A103-4AD3-A735-9D4EDA286B88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6" creationId="{9C9A3A7B-68E9-40AB-9E1D-2234888F8017}"/>
          </ac:spMkLst>
        </pc:spChg>
        <pc:spChg chg="add mod">
          <ac:chgData name="Al Brooks" userId="34fc579134f071c1" providerId="LiveId" clId="{91A5AF2F-1C5A-4739-8625-4A90FDE54B4A}" dt="2021-05-03T21:55:35.605" v="6963"/>
          <ac:spMkLst>
            <pc:docMk/>
            <pc:sldMk cId="3311270693" sldId="7184"/>
            <ac:spMk id="167" creationId="{690D054A-712E-4D4B-B0D3-9912390671B8}"/>
          </ac:spMkLst>
        </pc:spChg>
        <pc:spChg chg="add mod">
          <ac:chgData name="Al Brooks" userId="34fc579134f071c1" providerId="LiveId" clId="{91A5AF2F-1C5A-4739-8625-4A90FDE54B4A}" dt="2021-05-03T21:55:50.624" v="6967" actId="14100"/>
          <ac:spMkLst>
            <pc:docMk/>
            <pc:sldMk cId="3311270693" sldId="7184"/>
            <ac:spMk id="169" creationId="{AEE8DF74-4136-4EE8-80C3-D68797367A0C}"/>
          </ac:spMkLst>
        </pc:spChg>
        <pc:spChg chg="add mod">
          <ac:chgData name="Al Brooks" userId="34fc579134f071c1" providerId="LiveId" clId="{91A5AF2F-1C5A-4739-8625-4A90FDE54B4A}" dt="2021-05-03T21:56:02.480" v="6969" actId="14100"/>
          <ac:spMkLst>
            <pc:docMk/>
            <pc:sldMk cId="3311270693" sldId="7184"/>
            <ac:spMk id="170" creationId="{C86C2352-C56C-4A49-9551-3F1F5B7C83A5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3T21:58:15.179" v="7064" actId="478"/>
          <ac:spMkLst>
            <pc:docMk/>
            <pc:sldMk cId="3311270693" sldId="7184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3T21:55:35.605" v="6963"/>
          <ac:cxnSpMkLst>
            <pc:docMk/>
            <pc:sldMk cId="3311270693" sldId="7184"/>
            <ac:cxnSpMk id="159" creationId="{7F95E6BE-66EF-4102-AFC9-705E404519FA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3T21:55:35.605" v="6963"/>
          <ac:cxnSpMkLst>
            <pc:docMk/>
            <pc:sldMk cId="3311270693" sldId="7184"/>
            <ac:cxnSpMk id="168" creationId="{F47A932E-5EFE-4861-90DC-695BDDB5B8C1}"/>
          </ac:cxnSpMkLst>
        </pc:cxnChg>
        <pc:cxnChg chg="add mod">
          <ac:chgData name="Al Brooks" userId="34fc579134f071c1" providerId="LiveId" clId="{91A5AF2F-1C5A-4739-8625-4A90FDE54B4A}" dt="2021-05-03T21:56:50.027" v="7027" actId="14100"/>
          <ac:cxnSpMkLst>
            <pc:docMk/>
            <pc:sldMk cId="3311270693" sldId="7184"/>
            <ac:cxnSpMk id="171" creationId="{6B2DBEDD-766B-4266-A28E-0B8FF196AF14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3T21:58:15.179" v="7064" actId="478"/>
          <ac:cxnSpMkLst>
            <pc:docMk/>
            <pc:sldMk cId="3311270693" sldId="7184"/>
            <ac:cxnSpMk id="225" creationId="{3B2E5016-D6DA-482F-BCE2-B5A64CE1D387}"/>
          </ac:cxnSpMkLst>
        </pc:cxnChg>
      </pc:sldChg>
      <pc:sldChg chg="modSp add del mod">
        <pc:chgData name="Al Brooks" userId="34fc579134f071c1" providerId="LiveId" clId="{91A5AF2F-1C5A-4739-8625-4A90FDE54B4A}" dt="2021-05-05T01:24:08.724" v="9505" actId="47"/>
        <pc:sldMkLst>
          <pc:docMk/>
          <pc:sldMk cId="3361066766" sldId="7185"/>
        </pc:sldMkLst>
        <pc:spChg chg="mod">
          <ac:chgData name="Al Brooks" userId="34fc579134f071c1" providerId="LiveId" clId="{91A5AF2F-1C5A-4739-8625-4A90FDE54B4A}" dt="2021-05-04T16:45:15.114" v="8532" actId="113"/>
          <ac:spMkLst>
            <pc:docMk/>
            <pc:sldMk cId="3361066766" sldId="7185"/>
            <ac:spMk id="5" creationId="{00000000-0000-0000-0000-000000000000}"/>
          </ac:spMkLst>
        </pc:spChg>
      </pc:sldChg>
      <pc:sldChg chg="addSp delSp modSp add del mod ord">
        <pc:chgData name="Al Brooks" userId="34fc579134f071c1" providerId="LiveId" clId="{91A5AF2F-1C5A-4739-8625-4A90FDE54B4A}" dt="2021-05-03T21:54:29.493" v="6960" actId="2696"/>
        <pc:sldMkLst>
          <pc:docMk/>
          <pc:sldMk cId="3561825928" sldId="7185"/>
        </pc:sldMkLst>
        <pc:spChg chg="mod">
          <ac:chgData name="Al Brooks" userId="34fc579134f071c1" providerId="LiveId" clId="{91A5AF2F-1C5A-4739-8625-4A90FDE54B4A}" dt="2021-05-03T20:53:04.907" v="6657" actId="20577"/>
          <ac:spMkLst>
            <pc:docMk/>
            <pc:sldMk cId="3561825928" sldId="7185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5-03T21:52:39.481" v="6924"/>
          <ac:spMkLst>
            <pc:docMk/>
            <pc:sldMk cId="3561825928" sldId="7185"/>
            <ac:spMk id="160" creationId="{59009FC9-895A-4177-A42E-14291138DC64}"/>
          </ac:spMkLst>
        </pc:spChg>
        <pc:spChg chg="add mod">
          <ac:chgData name="Al Brooks" userId="34fc579134f071c1" providerId="LiveId" clId="{91A5AF2F-1C5A-4739-8625-4A90FDE54B4A}" dt="2021-05-03T21:52:39.481" v="6924"/>
          <ac:spMkLst>
            <pc:docMk/>
            <pc:sldMk cId="3561825928" sldId="7185"/>
            <ac:spMk id="161" creationId="{DD123D71-357A-4A1F-9B0D-ADA2172C5846}"/>
          </ac:spMkLst>
        </pc:spChg>
        <pc:spChg chg="add mod">
          <ac:chgData name="Al Brooks" userId="34fc579134f071c1" providerId="LiveId" clId="{91A5AF2F-1C5A-4739-8625-4A90FDE54B4A}" dt="2021-05-03T21:52:39.481" v="6924"/>
          <ac:spMkLst>
            <pc:docMk/>
            <pc:sldMk cId="3561825928" sldId="7185"/>
            <ac:spMk id="164" creationId="{7316DF06-5AF2-4424-8EC9-CA93A420A1DF}"/>
          </ac:spMkLst>
        </pc:spChg>
        <pc:spChg chg="add mod">
          <ac:chgData name="Al Brooks" userId="34fc579134f071c1" providerId="LiveId" clId="{91A5AF2F-1C5A-4739-8625-4A90FDE54B4A}" dt="2021-05-03T21:52:39.481" v="6924"/>
          <ac:spMkLst>
            <pc:docMk/>
            <pc:sldMk cId="3561825928" sldId="7185"/>
            <ac:spMk id="165" creationId="{2F821F46-0090-4CFB-872A-91A1C371557B}"/>
          </ac:spMkLst>
        </pc:spChg>
        <pc:spChg chg="add mod">
          <ac:chgData name="Al Brooks" userId="34fc579134f071c1" providerId="LiveId" clId="{91A5AF2F-1C5A-4739-8625-4A90FDE54B4A}" dt="2021-05-03T21:53:13.156" v="6928" actId="1076"/>
          <ac:spMkLst>
            <pc:docMk/>
            <pc:sldMk cId="3561825928" sldId="7185"/>
            <ac:spMk id="167" creationId="{D11CE96E-15C6-475B-BCCA-403760509533}"/>
          </ac:spMkLst>
        </pc:spChg>
        <pc:spChg chg="add mod">
          <ac:chgData name="Al Brooks" userId="34fc579134f071c1" providerId="LiveId" clId="{91A5AF2F-1C5A-4739-8625-4A90FDE54B4A}" dt="2021-05-03T21:52:39.481" v="6924"/>
          <ac:spMkLst>
            <pc:docMk/>
            <pc:sldMk cId="3561825928" sldId="7185"/>
            <ac:spMk id="168" creationId="{032E2721-62BE-45DD-B0BD-3B2BAD83732C}"/>
          </ac:spMkLst>
        </pc:spChg>
        <pc:spChg chg="add mod">
          <ac:chgData name="Al Brooks" userId="34fc579134f071c1" providerId="LiveId" clId="{91A5AF2F-1C5A-4739-8625-4A90FDE54B4A}" dt="2021-05-03T21:53:08.224" v="6927"/>
          <ac:spMkLst>
            <pc:docMk/>
            <pc:sldMk cId="3561825928" sldId="7185"/>
            <ac:spMk id="171" creationId="{8C4F3EA3-532A-464F-8895-07B6CCD8DD0F}"/>
          </ac:spMkLst>
        </pc:spChg>
        <pc:spChg chg="add mod">
          <ac:chgData name="Al Brooks" userId="34fc579134f071c1" providerId="LiveId" clId="{91A5AF2F-1C5A-4739-8625-4A90FDE54B4A}" dt="2021-05-03T21:53:08.224" v="6927"/>
          <ac:spMkLst>
            <pc:docMk/>
            <pc:sldMk cId="3561825928" sldId="7185"/>
            <ac:spMk id="172" creationId="{CC655E41-0100-4C5A-A85B-54D1377BDF08}"/>
          </ac:spMkLst>
        </pc:spChg>
        <pc:spChg chg="add mod">
          <ac:chgData name="Al Brooks" userId="34fc579134f071c1" providerId="LiveId" clId="{91A5AF2F-1C5A-4739-8625-4A90FDE54B4A}" dt="2021-05-03T21:53:35.094" v="6950" actId="14100"/>
          <ac:spMkLst>
            <pc:docMk/>
            <pc:sldMk cId="3561825928" sldId="7185"/>
            <ac:spMk id="173" creationId="{F8EC457F-A04E-47BA-BBED-6A8A8C283A5E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3T21:54:19.431" v="6959" actId="478"/>
          <ac:spMkLst>
            <pc:docMk/>
            <pc:sldMk cId="3561825928" sldId="7185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3T21:52:39.481" v="6924"/>
          <ac:cxnSpMkLst>
            <pc:docMk/>
            <pc:sldMk cId="3561825928" sldId="7185"/>
            <ac:cxnSpMk id="159" creationId="{FA1CC52E-C844-4798-A372-3FAAC87B489D}"/>
          </ac:cxnSpMkLst>
        </pc:cxnChg>
        <pc:cxnChg chg="add mod">
          <ac:chgData name="Al Brooks" userId="34fc579134f071c1" providerId="LiveId" clId="{91A5AF2F-1C5A-4739-8625-4A90FDE54B4A}" dt="2021-05-03T21:52:39.481" v="6924"/>
          <ac:cxnSpMkLst>
            <pc:docMk/>
            <pc:sldMk cId="3561825928" sldId="7185"/>
            <ac:cxnSpMk id="162" creationId="{24BDE7E0-E3A4-4BAD-B384-CC670FEA2F2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3T21:52:39.481" v="6924"/>
          <ac:cxnSpMkLst>
            <pc:docMk/>
            <pc:sldMk cId="3561825928" sldId="7185"/>
            <ac:cxnSpMk id="166" creationId="{83C16983-A441-4178-97DE-6367A078B714}"/>
          </ac:cxnSpMkLst>
        </pc:cxnChg>
        <pc:cxnChg chg="add mod">
          <ac:chgData name="Al Brooks" userId="34fc579134f071c1" providerId="LiveId" clId="{91A5AF2F-1C5A-4739-8625-4A90FDE54B4A}" dt="2021-05-03T21:52:39.481" v="6924"/>
          <ac:cxnSpMkLst>
            <pc:docMk/>
            <pc:sldMk cId="3561825928" sldId="7185"/>
            <ac:cxnSpMk id="169" creationId="{FEF2BF3D-381B-4B01-A47D-746BEF47141B}"/>
          </ac:cxnSpMkLst>
        </pc:cxnChg>
        <pc:cxnChg chg="add mod">
          <ac:chgData name="Al Brooks" userId="34fc579134f071c1" providerId="LiveId" clId="{91A5AF2F-1C5A-4739-8625-4A90FDE54B4A}" dt="2021-05-03T21:53:08.224" v="6927"/>
          <ac:cxnSpMkLst>
            <pc:docMk/>
            <pc:sldMk cId="3561825928" sldId="7185"/>
            <ac:cxnSpMk id="170" creationId="{050F7058-10C5-4A0A-ADA6-BAAD73F01597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3T21:54:19.431" v="6959" actId="478"/>
          <ac:cxnSpMkLst>
            <pc:docMk/>
            <pc:sldMk cId="3561825928" sldId="718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5-03T22:04:27.445" v="7267" actId="2696"/>
        <pc:sldMkLst>
          <pc:docMk/>
          <pc:sldMk cId="729350138" sldId="7186"/>
        </pc:sldMkLst>
        <pc:spChg chg="mod">
          <ac:chgData name="Al Brooks" userId="34fc579134f071c1" providerId="LiveId" clId="{91A5AF2F-1C5A-4739-8625-4A90FDE54B4A}" dt="2021-05-03T21:51:18.646" v="6922" actId="113"/>
          <ac:spMkLst>
            <pc:docMk/>
            <pc:sldMk cId="729350138" sldId="7186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156" creationId="{2F29DF87-9EB9-4B8E-AC3E-688ECE59C9DE}"/>
          </ac:spMkLst>
        </pc:spChg>
        <pc:spChg chg="add del mod">
          <ac:chgData name="Al Brooks" userId="34fc579134f071c1" providerId="LiveId" clId="{91A5AF2F-1C5A-4739-8625-4A90FDE54B4A}" dt="2021-05-03T21:59:46.407" v="7069" actId="478"/>
          <ac:spMkLst>
            <pc:docMk/>
            <pc:sldMk cId="729350138" sldId="7186"/>
            <ac:spMk id="168" creationId="{0FD11C3C-176F-4777-885D-FA86330337E4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69" creationId="{8CFE8A0D-1D30-4521-A06D-CC3482313FD5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0" creationId="{9D076D6C-AE3D-4074-A3A2-0822547E8CBA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1" creationId="{D460CCC7-E893-4678-8004-A374E8881AE3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2" creationId="{FC7D82F8-0AE8-4C12-B191-EFB5995A9F7C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3" creationId="{94DCF324-64A0-4C1F-94B0-D178DB39ABBD}"/>
          </ac:spMkLst>
        </pc:spChg>
        <pc:spChg chg="add del mod">
          <ac:chgData name="Al Brooks" userId="34fc579134f071c1" providerId="LiveId" clId="{91A5AF2F-1C5A-4739-8625-4A90FDE54B4A}" dt="2021-05-03T21:59:48.026" v="7071" actId="478"/>
          <ac:spMkLst>
            <pc:docMk/>
            <pc:sldMk cId="729350138" sldId="7186"/>
            <ac:spMk id="174" creationId="{01963834-F70F-457D-894D-6D16085EF401}"/>
          </ac:spMkLst>
        </pc:spChg>
        <pc:spChg chg="add del mod">
          <ac:chgData name="Al Brooks" userId="34fc579134f071c1" providerId="LiveId" clId="{91A5AF2F-1C5A-4739-8625-4A90FDE54B4A}" dt="2021-05-03T21:59:51.719" v="7074" actId="478"/>
          <ac:spMkLst>
            <pc:docMk/>
            <pc:sldMk cId="729350138" sldId="7186"/>
            <ac:spMk id="175" creationId="{508A8E0C-4260-43A4-BFD6-51ED51957865}"/>
          </ac:spMkLst>
        </pc:spChg>
        <pc:spChg chg="add del mod">
          <ac:chgData name="Al Brooks" userId="34fc579134f071c1" providerId="LiveId" clId="{91A5AF2F-1C5A-4739-8625-4A90FDE54B4A}" dt="2021-05-03T21:59:52.862" v="7075" actId="478"/>
          <ac:spMkLst>
            <pc:docMk/>
            <pc:sldMk cId="729350138" sldId="7186"/>
            <ac:spMk id="176" creationId="{CA672BAB-963A-496C-95F9-B5AA2C7489B4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7" creationId="{1AB532FA-426D-4074-9662-7637A1304629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8" creationId="{B8D7F681-E028-460E-A632-7FF0BE3250B8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79" creationId="{98087F6F-C5EA-411C-999D-8FD9C617EFFC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80" creationId="{ED062ADB-36A0-40BD-813F-5762B0BD7658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81" creationId="{F496CB3D-F7AD-4872-93A8-3E532805D967}"/>
          </ac:spMkLst>
        </pc:spChg>
        <pc:spChg chg="add del mod">
          <ac:chgData name="Al Brooks" userId="34fc579134f071c1" providerId="LiveId" clId="{91A5AF2F-1C5A-4739-8625-4A90FDE54B4A}" dt="2021-05-03T21:59:44.558" v="7067" actId="478"/>
          <ac:spMkLst>
            <pc:docMk/>
            <pc:sldMk cId="729350138" sldId="7186"/>
            <ac:spMk id="182" creationId="{9FAAE4CA-C5C3-4615-B37C-FD1237672439}"/>
          </ac:spMkLst>
        </pc:spChg>
        <pc:spChg chg="add del mod">
          <ac:chgData name="Al Brooks" userId="34fc579134f071c1" providerId="LiveId" clId="{91A5AF2F-1C5A-4739-8625-4A90FDE54B4A}" dt="2021-05-03T21:59:48.876" v="7072" actId="478"/>
          <ac:spMkLst>
            <pc:docMk/>
            <pc:sldMk cId="729350138" sldId="7186"/>
            <ac:spMk id="183" creationId="{7CA6EB8F-922D-4DA3-B775-37EF2BCBAF50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84" creationId="{5A85BF8B-595A-4A86-A499-73FCB2EF7433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85" creationId="{DD50F22F-2CB3-4FA1-8C9D-D0B986616F1D}"/>
          </ac:spMkLst>
        </pc:spChg>
        <pc:spChg chg="add del mod">
          <ac:chgData name="Al Brooks" userId="34fc579134f071c1" providerId="LiveId" clId="{91A5AF2F-1C5A-4739-8625-4A90FDE54B4A}" dt="2021-05-03T21:59:50.858" v="7073" actId="478"/>
          <ac:spMkLst>
            <pc:docMk/>
            <pc:sldMk cId="729350138" sldId="7186"/>
            <ac:spMk id="186" creationId="{2EAECA7F-277D-4071-849C-57CCFDFDA6D8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87" creationId="{8F7D6B1F-2590-46B6-A7B9-2A1C653FCAE6}"/>
          </ac:spMkLst>
        </pc:spChg>
        <pc:spChg chg="add mod">
          <ac:chgData name="Al Brooks" userId="34fc579134f071c1" providerId="LiveId" clId="{91A5AF2F-1C5A-4739-8625-4A90FDE54B4A}" dt="2021-05-03T22:02:23.119" v="7204" actId="108"/>
          <ac:spMkLst>
            <pc:docMk/>
            <pc:sldMk cId="729350138" sldId="7186"/>
            <ac:spMk id="188" creationId="{EB42AD48-F4E7-4DCC-AA6C-B1FE74C7402B}"/>
          </ac:spMkLst>
        </pc:spChg>
        <pc:spChg chg="add mod">
          <ac:chgData name="Al Brooks" userId="34fc579134f071c1" providerId="LiveId" clId="{91A5AF2F-1C5A-4739-8625-4A90FDE54B4A}" dt="2021-05-03T21:59:37.659" v="7066"/>
          <ac:spMkLst>
            <pc:docMk/>
            <pc:sldMk cId="729350138" sldId="7186"/>
            <ac:spMk id="190" creationId="{112F7B44-A1BC-492D-A607-A34D899DC4CD}"/>
          </ac:spMkLst>
        </pc:spChg>
        <pc:spChg chg="add mod">
          <ac:chgData name="Al Brooks" userId="34fc579134f071c1" providerId="LiveId" clId="{91A5AF2F-1C5A-4739-8625-4A90FDE54B4A}" dt="2021-05-03T22:01:07.848" v="7138" actId="108"/>
          <ac:spMkLst>
            <pc:docMk/>
            <pc:sldMk cId="729350138" sldId="7186"/>
            <ac:spMk id="191" creationId="{60554252-36BD-48C4-8468-648DAAB64F17}"/>
          </ac:spMkLst>
        </pc:spChg>
        <pc:spChg chg="add mod">
          <ac:chgData name="Al Brooks" userId="34fc579134f071c1" providerId="LiveId" clId="{91A5AF2F-1C5A-4739-8625-4A90FDE54B4A}" dt="2021-05-03T22:00:51.231" v="7136" actId="1076"/>
          <ac:spMkLst>
            <pc:docMk/>
            <pc:sldMk cId="729350138" sldId="7186"/>
            <ac:spMk id="195" creationId="{DB400ED0-8B19-4D1A-A814-5043EE396E67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3T22:04:24.209" v="7266" actId="478"/>
          <ac:spMkLst>
            <pc:docMk/>
            <pc:sldMk cId="729350138" sldId="7186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57" creationId="{85668601-C71B-437D-A6C8-64C4F3C134F5}"/>
          </ac:cxnSpMkLst>
        </pc:cxnChg>
        <pc:cxnChg chg="add del mod">
          <ac:chgData name="Al Brooks" userId="34fc579134f071c1" providerId="LiveId" clId="{91A5AF2F-1C5A-4739-8625-4A90FDE54B4A}" dt="2021-05-03T21:59:47.150" v="7070" actId="478"/>
          <ac:cxnSpMkLst>
            <pc:docMk/>
            <pc:sldMk cId="729350138" sldId="7186"/>
            <ac:cxnSpMk id="159" creationId="{8ACA6A38-6DEA-4E1D-9232-6333CCB97138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60" creationId="{B61AE242-2473-4345-99DD-F86C778A326E}"/>
          </ac:cxnSpMkLst>
        </pc:cxnChg>
        <pc:cxnChg chg="add del mod">
          <ac:chgData name="Al Brooks" userId="34fc579134f071c1" providerId="LiveId" clId="{91A5AF2F-1C5A-4739-8625-4A90FDE54B4A}" dt="2021-05-03T21:59:54.687" v="7076" actId="478"/>
          <ac:cxnSpMkLst>
            <pc:docMk/>
            <pc:sldMk cId="729350138" sldId="7186"/>
            <ac:cxnSpMk id="161" creationId="{2256FBA7-01D5-411E-BC0C-5C7128997FF5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62" creationId="{53C71F62-F188-49D1-8394-D4E5E668BB4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64" creationId="{5D0C7DE2-3C2A-4490-BE65-9003E8774220}"/>
          </ac:cxnSpMkLst>
        </pc:cxnChg>
        <pc:cxnChg chg="add del mod">
          <ac:chgData name="Al Brooks" userId="34fc579134f071c1" providerId="LiveId" clId="{91A5AF2F-1C5A-4739-8625-4A90FDE54B4A}" dt="2021-05-03T21:59:45.748" v="7068" actId="478"/>
          <ac:cxnSpMkLst>
            <pc:docMk/>
            <pc:sldMk cId="729350138" sldId="7186"/>
            <ac:cxnSpMk id="165" creationId="{8CCDB54E-5B85-457C-A2ED-9D70378D7501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66" creationId="{012AD715-11AA-4D7D-BD14-E37A7D2B45CF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67" creationId="{9890297F-09AF-45C2-BC8E-AA10AFB92DC3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89" creationId="{C7953C30-0CEF-46AA-8484-3469EFDAF9F7}"/>
          </ac:cxnSpMkLst>
        </pc:cxnChg>
        <pc:cxnChg chg="add del mod">
          <ac:chgData name="Al Brooks" userId="34fc579134f071c1" providerId="LiveId" clId="{91A5AF2F-1C5A-4739-8625-4A90FDE54B4A}" dt="2021-05-03T22:00:45.383" v="7134" actId="478"/>
          <ac:cxnSpMkLst>
            <pc:docMk/>
            <pc:sldMk cId="729350138" sldId="7186"/>
            <ac:cxnSpMk id="192" creationId="{5F2651CB-0EDE-4C39-BF41-C4D218C8EC88}"/>
          </ac:cxnSpMkLst>
        </pc:cxnChg>
        <pc:cxnChg chg="add mod">
          <ac:chgData name="Al Brooks" userId="34fc579134f071c1" providerId="LiveId" clId="{91A5AF2F-1C5A-4739-8625-4A90FDE54B4A}" dt="2021-05-03T21:59:37.659" v="7066"/>
          <ac:cxnSpMkLst>
            <pc:docMk/>
            <pc:sldMk cId="729350138" sldId="7186"/>
            <ac:cxnSpMk id="193" creationId="{A5CAB00D-524A-4373-9989-158902C7B364}"/>
          </ac:cxnSpMkLst>
        </pc:cxnChg>
        <pc:cxnChg chg="add mod">
          <ac:chgData name="Al Brooks" userId="34fc579134f071c1" providerId="LiveId" clId="{91A5AF2F-1C5A-4739-8625-4A90FDE54B4A}" dt="2021-05-03T22:01:16.728" v="7139" actId="108"/>
          <ac:cxnSpMkLst>
            <pc:docMk/>
            <pc:sldMk cId="729350138" sldId="7186"/>
            <ac:cxnSpMk id="194" creationId="{BD6C285B-B745-4592-8914-7873F0AA324F}"/>
          </ac:cxnSpMkLst>
        </pc:cxnChg>
        <pc:cxnChg chg="add mod">
          <ac:chgData name="Al Brooks" userId="34fc579134f071c1" providerId="LiveId" clId="{91A5AF2F-1C5A-4739-8625-4A90FDE54B4A}" dt="2021-05-03T22:00:48.430" v="7135" actId="571"/>
          <ac:cxnSpMkLst>
            <pc:docMk/>
            <pc:sldMk cId="729350138" sldId="7186"/>
            <ac:cxnSpMk id="196" creationId="{F6D61A32-62F0-4A8C-AB99-5B7ADEEF1554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3T22:04:24.209" v="7266" actId="478"/>
          <ac:cxnSpMkLst>
            <pc:docMk/>
            <pc:sldMk cId="729350138" sldId="7186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91A5AF2F-1C5A-4739-8625-4A90FDE54B4A}" dt="2021-05-03T21:48:28.713" v="6835" actId="2696"/>
        <pc:sldMkLst>
          <pc:docMk/>
          <pc:sldMk cId="1198593560" sldId="7186"/>
        </pc:sldMkLst>
        <pc:spChg chg="mod">
          <ac:chgData name="Al Brooks" userId="34fc579134f071c1" providerId="LiveId" clId="{91A5AF2F-1C5A-4739-8625-4A90FDE54B4A}" dt="2021-05-03T20:53:22.482" v="6686" actId="20577"/>
          <ac:spMkLst>
            <pc:docMk/>
            <pc:sldMk cId="1198593560" sldId="7186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156" creationId="{2F29DF87-9EB9-4B8E-AC3E-688ECE59C9DE}"/>
          </ac:spMkLst>
        </pc:spChg>
        <pc:spChg chg="add mod">
          <ac:chgData name="Al Brooks" userId="34fc579134f071c1" providerId="LiveId" clId="{91A5AF2F-1C5A-4739-8625-4A90FDE54B4A}" dt="2021-05-03T21:47:06.472" v="6814"/>
          <ac:spMkLst>
            <pc:docMk/>
            <pc:sldMk cId="1198593560" sldId="7186"/>
            <ac:spMk id="160" creationId="{D34288EC-7C60-4A25-B0FD-31C8F0C9F2C3}"/>
          </ac:spMkLst>
        </pc:spChg>
        <pc:spChg chg="add mod">
          <ac:chgData name="Al Brooks" userId="34fc579134f071c1" providerId="LiveId" clId="{91A5AF2F-1C5A-4739-8625-4A90FDE54B4A}" dt="2021-05-03T21:47:06.472" v="6814"/>
          <ac:spMkLst>
            <pc:docMk/>
            <pc:sldMk cId="1198593560" sldId="7186"/>
            <ac:spMk id="161" creationId="{3D085EB8-6060-44AF-9667-8D3E724C2621}"/>
          </ac:spMkLst>
        </pc:spChg>
        <pc:spChg chg="add del mod">
          <ac:chgData name="Al Brooks" userId="34fc579134f071c1" providerId="LiveId" clId="{91A5AF2F-1C5A-4739-8625-4A90FDE54B4A}" dt="2021-05-03T21:48:17.285" v="6833" actId="478"/>
          <ac:spMkLst>
            <pc:docMk/>
            <pc:sldMk cId="1198593560" sldId="7186"/>
            <ac:spMk id="164" creationId="{A0576E7B-58A2-4C66-B83F-64C7C58758EE}"/>
          </ac:spMkLst>
        </pc:spChg>
        <pc:spChg chg="add mod">
          <ac:chgData name="Al Brooks" userId="34fc579134f071c1" providerId="LiveId" clId="{91A5AF2F-1C5A-4739-8625-4A90FDE54B4A}" dt="2021-05-03T21:47:06.472" v="6814"/>
          <ac:spMkLst>
            <pc:docMk/>
            <pc:sldMk cId="1198593560" sldId="7186"/>
            <ac:spMk id="165" creationId="{7F526BA9-E95D-4ADC-88CD-8C30F2741F25}"/>
          </ac:spMkLst>
        </pc:spChg>
        <pc:spChg chg="add mod">
          <ac:chgData name="Al Brooks" userId="34fc579134f071c1" providerId="LiveId" clId="{91A5AF2F-1C5A-4739-8625-4A90FDE54B4A}" dt="2021-05-03T21:47:06.472" v="6814"/>
          <ac:spMkLst>
            <pc:docMk/>
            <pc:sldMk cId="1198593560" sldId="7186"/>
            <ac:spMk id="167" creationId="{03131796-84A9-4405-80CC-6D61CD6B1A0E}"/>
          </ac:spMkLst>
        </pc:spChg>
        <pc:spChg chg="add mod">
          <ac:chgData name="Al Brooks" userId="34fc579134f071c1" providerId="LiveId" clId="{91A5AF2F-1C5A-4739-8625-4A90FDE54B4A}" dt="2021-05-03T21:47:06.472" v="6814"/>
          <ac:spMkLst>
            <pc:docMk/>
            <pc:sldMk cId="1198593560" sldId="7186"/>
            <ac:spMk id="168" creationId="{04CD89FB-4961-4186-8AF0-32CA40989484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3T21:48:25.615" v="6834" actId="478"/>
          <ac:spMkLst>
            <pc:docMk/>
            <pc:sldMk cId="1198593560" sldId="7186"/>
            <ac:spMk id="215" creationId="{EC39CA8B-DBE1-47F3-BF1F-B67C6859BE85}"/>
          </ac:spMkLst>
        </pc:sp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3T21:47:06.472" v="6814"/>
          <ac:cxnSpMkLst>
            <pc:docMk/>
            <pc:sldMk cId="1198593560" sldId="7186"/>
            <ac:cxnSpMk id="159" creationId="{4C409936-FB9B-4DB5-829A-170B7C17A8B8}"/>
          </ac:cxnSpMkLst>
        </pc:cxnChg>
        <pc:cxnChg chg="add mod">
          <ac:chgData name="Al Brooks" userId="34fc579134f071c1" providerId="LiveId" clId="{91A5AF2F-1C5A-4739-8625-4A90FDE54B4A}" dt="2021-05-03T21:47:06.472" v="6814"/>
          <ac:cxnSpMkLst>
            <pc:docMk/>
            <pc:sldMk cId="1198593560" sldId="7186"/>
            <ac:cxnSpMk id="162" creationId="{62348AB1-1AE0-4AAE-8464-EAF2B10945DF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3T21:47:06.472" v="6814"/>
          <ac:cxnSpMkLst>
            <pc:docMk/>
            <pc:sldMk cId="1198593560" sldId="7186"/>
            <ac:cxnSpMk id="166" creationId="{753F2C5D-6B49-4CBF-8C27-E8B841BCC50D}"/>
          </ac:cxnSpMkLst>
        </pc:cxnChg>
        <pc:cxnChg chg="add mod">
          <ac:chgData name="Al Brooks" userId="34fc579134f071c1" providerId="LiveId" clId="{91A5AF2F-1C5A-4739-8625-4A90FDE54B4A}" dt="2021-05-03T21:47:06.472" v="6814"/>
          <ac:cxnSpMkLst>
            <pc:docMk/>
            <pc:sldMk cId="1198593560" sldId="7186"/>
            <ac:cxnSpMk id="169" creationId="{817F796C-769F-4422-BF16-2FDF61E1ADB5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3T21:48:25.615" v="6834" actId="478"/>
          <ac:cxnSpMkLst>
            <pc:docMk/>
            <pc:sldMk cId="1198593560" sldId="7186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5-05T01:24:08.724" v="9505" actId="47"/>
        <pc:sldMkLst>
          <pc:docMk/>
          <pc:sldMk cId="2035981032" sldId="7186"/>
        </pc:sldMkLst>
        <pc:spChg chg="mod">
          <ac:chgData name="Al Brooks" userId="34fc579134f071c1" providerId="LiveId" clId="{91A5AF2F-1C5A-4739-8625-4A90FDE54B4A}" dt="2021-05-04T19:12:38.062" v="8563" actId="20577"/>
          <ac:spMkLst>
            <pc:docMk/>
            <pc:sldMk cId="2035981032" sldId="7186"/>
            <ac:spMk id="5" creationId="{00000000-0000-0000-0000-000000000000}"/>
          </ac:spMkLst>
        </pc:spChg>
        <pc:spChg chg="add mod">
          <ac:chgData name="Al Brooks" userId="34fc579134f071c1" providerId="LiveId" clId="{91A5AF2F-1C5A-4739-8625-4A90FDE54B4A}" dt="2021-05-04T19:23:18.207" v="9254" actId="20577"/>
          <ac:spMkLst>
            <pc:docMk/>
            <pc:sldMk cId="2035981032" sldId="7186"/>
            <ac:spMk id="158" creationId="{94D32D8C-8775-4170-B03F-FD4CC7D99A7F}"/>
          </ac:spMkLst>
        </pc:spChg>
        <pc:spChg chg="del mod">
          <ac:chgData name="Al Brooks" userId="34fc579134f071c1" providerId="LiveId" clId="{91A5AF2F-1C5A-4739-8625-4A90FDE54B4A}" dt="2021-05-04T19:12:41.569" v="8565" actId="478"/>
          <ac:spMkLst>
            <pc:docMk/>
            <pc:sldMk cId="2035981032" sldId="7186"/>
            <ac:spMk id="159" creationId="{72963D22-5DCD-4379-AB91-C8E193A092E0}"/>
          </ac:spMkLst>
        </pc:spChg>
        <pc:spChg chg="mod">
          <ac:chgData name="Al Brooks" userId="34fc579134f071c1" providerId="LiveId" clId="{91A5AF2F-1C5A-4739-8625-4A90FDE54B4A}" dt="2021-05-04T19:17:34.555" v="9239" actId="6549"/>
          <ac:spMkLst>
            <pc:docMk/>
            <pc:sldMk cId="2035981032" sldId="7186"/>
            <ac:spMk id="160" creationId="{897A75D6-15A0-4080-8AD1-0F48458EA169}"/>
          </ac:spMkLst>
        </pc:spChg>
      </pc:sldChg>
      <pc:sldChg chg="add del">
        <pc:chgData name="Al Brooks" userId="34fc579134f071c1" providerId="LiveId" clId="{91A5AF2F-1C5A-4739-8625-4A90FDE54B4A}" dt="2021-05-05T14:39:21.981" v="9793" actId="47"/>
        <pc:sldMkLst>
          <pc:docMk/>
          <pc:sldMk cId="1473511234" sldId="7187"/>
        </pc:sldMkLst>
      </pc:sldChg>
      <pc:sldChg chg="add del">
        <pc:chgData name="Al Brooks" userId="34fc579134f071c1" providerId="LiveId" clId="{91A5AF2F-1C5A-4739-8625-4A90FDE54B4A}" dt="2021-05-05T14:39:21.981" v="9793" actId="47"/>
        <pc:sldMkLst>
          <pc:docMk/>
          <pc:sldMk cId="1073810590" sldId="7188"/>
        </pc:sldMkLst>
      </pc:sldChg>
      <pc:sldChg chg="addSp delSp modSp add del mod ord">
        <pc:chgData name="Al Brooks" userId="34fc579134f071c1" providerId="LiveId" clId="{91A5AF2F-1C5A-4739-8625-4A90FDE54B4A}" dt="2021-05-05T01:30:36.847" v="9792" actId="2696"/>
        <pc:sldMkLst>
          <pc:docMk/>
          <pc:sldMk cId="3655804576" sldId="7189"/>
        </pc:sldMkLst>
        <pc:spChg chg="mod">
          <ac:chgData name="Al Brooks" userId="34fc579134f071c1" providerId="LiveId" clId="{91A5AF2F-1C5A-4739-8625-4A90FDE54B4A}" dt="2021-05-05T01:25:13.818" v="9579" actId="20577"/>
          <ac:spMkLst>
            <pc:docMk/>
            <pc:sldMk cId="3655804576" sldId="7189"/>
            <ac:spMk id="5" creationId="{00000000-0000-0000-0000-000000000000}"/>
          </ac:spMkLst>
        </pc:spChg>
        <pc:spChg chg="add mod">
          <ac:chgData name="Al Brooks" userId="34fc579134f071c1" providerId="LiveId" clId="{91A5AF2F-1C5A-4739-8625-4A90FDE54B4A}" dt="2021-05-05T01:27:29.914" v="9684" actId="1076"/>
          <ac:spMkLst>
            <pc:docMk/>
            <pc:sldMk cId="3655804576" sldId="7189"/>
            <ac:spMk id="9" creationId="{9A5BCD8C-92B6-4D59-BDAB-678D2E7A1968}"/>
          </ac:spMkLst>
        </pc:spChg>
        <pc:spChg chg="add mod">
          <ac:chgData name="Al Brooks" userId="34fc579134f071c1" providerId="LiveId" clId="{91A5AF2F-1C5A-4739-8625-4A90FDE54B4A}" dt="2021-05-05T01:25:55.508" v="9580"/>
          <ac:spMkLst>
            <pc:docMk/>
            <pc:sldMk cId="3655804576" sldId="7189"/>
            <ac:spMk id="10" creationId="{9467948A-2898-448F-89E8-7EC4D1E1E920}"/>
          </ac:spMkLst>
        </pc:spChg>
        <pc:spChg chg="add mod">
          <ac:chgData name="Al Brooks" userId="34fc579134f071c1" providerId="LiveId" clId="{91A5AF2F-1C5A-4739-8625-4A90FDE54B4A}" dt="2021-05-05T01:27:25.018" v="9683" actId="108"/>
          <ac:spMkLst>
            <pc:docMk/>
            <pc:sldMk cId="3655804576" sldId="7189"/>
            <ac:spMk id="11" creationId="{9CA48A99-F062-4FB5-BC39-6F49E373663D}"/>
          </ac:spMkLst>
        </pc:spChg>
        <pc:spChg chg="add mod">
          <ac:chgData name="Al Brooks" userId="34fc579134f071c1" providerId="LiveId" clId="{91A5AF2F-1C5A-4739-8625-4A90FDE54B4A}" dt="2021-05-05T01:25:55.508" v="9580"/>
          <ac:spMkLst>
            <pc:docMk/>
            <pc:sldMk cId="3655804576" sldId="7189"/>
            <ac:spMk id="12" creationId="{86A7A514-11B9-4C8E-9F37-02AC692A3BAA}"/>
          </ac:spMkLst>
        </pc:spChg>
        <pc:spChg chg="add mod">
          <ac:chgData name="Al Brooks" userId="34fc579134f071c1" providerId="LiveId" clId="{91A5AF2F-1C5A-4739-8625-4A90FDE54B4A}" dt="2021-05-05T01:25:55.508" v="9580"/>
          <ac:spMkLst>
            <pc:docMk/>
            <pc:sldMk cId="3655804576" sldId="7189"/>
            <ac:spMk id="13" creationId="{A626513E-EE28-4625-9530-246DE79273F1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15" creationId="{DE2D5F7B-9B88-4D05-A7AB-3D6244DA4F8C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16" creationId="{21D31410-A43C-4E18-83E5-6C66F2947E64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17" creationId="{DCBD6756-AAC5-4641-A0D1-7794F158BDC8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18" creationId="{264097D9-1798-44D8-8FE7-574CB6E30B1A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19" creationId="{4343DCB3-005E-4E48-A777-CE813FF5D17F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0" creationId="{F8AF9CF7-CCBB-419E-B690-8D945A0F1F4D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2" creationId="{BA31F1EB-B270-4438-87BA-418D7515B239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3" creationId="{86FDD8B6-421C-48BB-95DF-5A02EE666DC0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4" creationId="{935C82C7-C324-439C-B365-E80D59606000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5" creationId="{0E2D0911-2F4A-4EB2-A100-22682E240985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7" creationId="{DDD3BDD1-671E-44C5-B630-6F88246542EA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28" creationId="{D8190837-58CF-4100-AAF1-4A5F9AC97DAE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34" creationId="{F09C104E-82E9-4CE1-989A-6A00078647EB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35" creationId="{943F29F1-58EB-4606-8009-8DB09B973944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74" creationId="{CD8A4E00-497A-475B-A0CC-1BA5C9FD3197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75" creationId="{58263813-C9E1-4F7D-80B9-73639970F2EF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76" creationId="{13DE44B2-D333-47D3-9F37-4D1945C7E157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77" creationId="{791FE570-524D-424D-B56F-F5E5EF36F055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78" creationId="{62A9E64D-1424-431D-B1C1-9590132D8E68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84" creationId="{C4F9196F-4B93-4964-A275-5F2168C0FB24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85" creationId="{9E407102-B686-49F9-8F40-6CCDE7FE4720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88" creationId="{1375D678-C74A-41DF-8E2E-B6839857DE9B}"/>
          </ac:spMkLst>
        </pc:spChg>
        <pc:spChg chg="add del mod">
          <ac:chgData name="Al Brooks" userId="34fc579134f071c1" providerId="LiveId" clId="{91A5AF2F-1C5A-4739-8625-4A90FDE54B4A}" dt="2021-05-05T01:30:21.354" v="9788" actId="478"/>
          <ac:spMkLst>
            <pc:docMk/>
            <pc:sldMk cId="3655804576" sldId="7189"/>
            <ac:spMk id="89" creationId="{00B5BD1E-05F0-47A2-A8CB-0374B7966F1B}"/>
          </ac:spMkLst>
        </pc:spChg>
        <pc:spChg chg="add del mod">
          <ac:chgData name="Al Brooks" userId="34fc579134f071c1" providerId="LiveId" clId="{91A5AF2F-1C5A-4739-8625-4A90FDE54B4A}" dt="2021-05-05T01:30:24.692" v="9789" actId="478"/>
          <ac:spMkLst>
            <pc:docMk/>
            <pc:sldMk cId="3655804576" sldId="7189"/>
            <ac:spMk id="90" creationId="{AB449146-878A-4C37-8A3E-F73092E358FE}"/>
          </ac:spMkLst>
        </pc:spChg>
        <pc:spChg chg="add mod">
          <ac:chgData name="Al Brooks" userId="34fc579134f071c1" providerId="LiveId" clId="{91A5AF2F-1C5A-4739-8625-4A90FDE54B4A}" dt="2021-05-05T01:30:03.448" v="9785" actId="1076"/>
          <ac:spMkLst>
            <pc:docMk/>
            <pc:sldMk cId="3655804576" sldId="7189"/>
            <ac:spMk id="96" creationId="{2F18358F-0914-4049-B097-69D134E1FCC9}"/>
          </ac:spMkLst>
        </pc:spChg>
        <pc:spChg chg="add mod">
          <ac:chgData name="Al Brooks" userId="34fc579134f071c1" providerId="LiveId" clId="{91A5AF2F-1C5A-4739-8625-4A90FDE54B4A}" dt="2021-05-05T01:27:37.764" v="9687" actId="1038"/>
          <ac:spMkLst>
            <pc:docMk/>
            <pc:sldMk cId="3655804576" sldId="7189"/>
            <ac:spMk id="100" creationId="{1FF4A05D-3CF4-42DC-8D40-564D7BF4FC91}"/>
          </ac:spMkLst>
        </pc:spChg>
        <pc:spChg chg="add mod">
          <ac:chgData name="Al Brooks" userId="34fc579134f071c1" providerId="LiveId" clId="{91A5AF2F-1C5A-4739-8625-4A90FDE54B4A}" dt="2021-05-05T01:27:46.006" v="9688" actId="571"/>
          <ac:spMkLst>
            <pc:docMk/>
            <pc:sldMk cId="3655804576" sldId="7189"/>
            <ac:spMk id="101" creationId="{63F436E1-AA26-446B-B00F-E13DEE40AA70}"/>
          </ac:spMkLst>
        </pc:spChg>
        <pc:spChg chg="add mod">
          <ac:chgData name="Al Brooks" userId="34fc579134f071c1" providerId="LiveId" clId="{91A5AF2F-1C5A-4739-8625-4A90FDE54B4A}" dt="2021-05-05T01:27:52.377" v="9693" actId="1038"/>
          <ac:spMkLst>
            <pc:docMk/>
            <pc:sldMk cId="3655804576" sldId="7189"/>
            <ac:spMk id="102" creationId="{CB5A44E9-F06F-47DA-845B-AE94D6BB3889}"/>
          </ac:spMkLst>
        </pc:spChg>
        <pc:spChg chg="add mod">
          <ac:chgData name="Al Brooks" userId="34fc579134f071c1" providerId="LiveId" clId="{91A5AF2F-1C5A-4739-8625-4A90FDE54B4A}" dt="2021-05-05T01:30:10.936" v="9786" actId="571"/>
          <ac:spMkLst>
            <pc:docMk/>
            <pc:sldMk cId="3655804576" sldId="7189"/>
            <ac:spMk id="103" creationId="{1E6A44DC-9077-41C2-8FD4-778382A4B8FA}"/>
          </ac:spMkLst>
        </pc:spChg>
        <pc:spChg chg="add mod">
          <ac:chgData name="Al Brooks" userId="34fc579134f071c1" providerId="LiveId" clId="{91A5AF2F-1C5A-4739-8625-4A90FDE54B4A}" dt="2021-05-05T01:30:14.986" v="9787" actId="571"/>
          <ac:spMkLst>
            <pc:docMk/>
            <pc:sldMk cId="3655804576" sldId="7189"/>
            <ac:spMk id="104" creationId="{C866F3D2-3617-469B-8DAC-0FD043C56F85}"/>
          </ac:spMkLst>
        </pc:spChg>
        <pc:picChg chg="mod ord">
          <ac:chgData name="Al Brooks" userId="34fc579134f071c1" providerId="LiveId" clId="{91A5AF2F-1C5A-4739-8625-4A90FDE54B4A}" dt="2021-05-05T01:30:32.117" v="9791" actId="167"/>
          <ac:picMkLst>
            <pc:docMk/>
            <pc:sldMk cId="3655804576" sldId="7189"/>
            <ac:picMk id="206" creationId="{0B49E2A8-A20F-4FF2-B8D3-F1AC997275EE}"/>
          </ac:picMkLst>
        </pc:picChg>
        <pc:cxnChg chg="add mod">
          <ac:chgData name="Al Brooks" userId="34fc579134f071c1" providerId="LiveId" clId="{91A5AF2F-1C5A-4739-8625-4A90FDE54B4A}" dt="2021-05-05T01:25:55.508" v="9580"/>
          <ac:cxnSpMkLst>
            <pc:docMk/>
            <pc:sldMk cId="3655804576" sldId="7189"/>
            <ac:cxnSpMk id="6" creationId="{173224C5-BF4A-4400-9E99-F9DF26477666}"/>
          </ac:cxnSpMkLst>
        </pc:cxnChg>
        <pc:cxnChg chg="add mod">
          <ac:chgData name="Al Brooks" userId="34fc579134f071c1" providerId="LiveId" clId="{91A5AF2F-1C5A-4739-8625-4A90FDE54B4A}" dt="2021-05-05T01:25:55.508" v="9580"/>
          <ac:cxnSpMkLst>
            <pc:docMk/>
            <pc:sldMk cId="3655804576" sldId="7189"/>
            <ac:cxnSpMk id="7" creationId="{A04C4007-726C-41AC-AEE4-C1E1D69FA17B}"/>
          </ac:cxnSpMkLst>
        </pc:cxnChg>
        <pc:cxnChg chg="add mod">
          <ac:chgData name="Al Brooks" userId="34fc579134f071c1" providerId="LiveId" clId="{91A5AF2F-1C5A-4739-8625-4A90FDE54B4A}" dt="2021-05-05T01:25:55.508" v="9580"/>
          <ac:cxnSpMkLst>
            <pc:docMk/>
            <pc:sldMk cId="3655804576" sldId="7189"/>
            <ac:cxnSpMk id="8" creationId="{59EFF681-3B06-4B58-AC34-407559CDE4F0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14" creationId="{70730C4F-D731-407D-9E67-E3B77B5F747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26" creationId="{CC8CD2E6-40EC-4DD8-9502-2492CD5478E8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29" creationId="{8EF5B123-C547-4C40-897B-CC0AFD19C69F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0" creationId="{3447A534-3BBD-49F4-9456-61EA4B4C7E95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1" creationId="{1E12F9D9-280D-42AD-9EE5-9C2D8AA8BD04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2" creationId="{7BA8EFAC-FE18-46BB-A0C0-B4779B45FB4A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3" creationId="{49022A8F-AD1A-44B4-8EEC-F6B58550A02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6" creationId="{24FA5BCC-D8F9-4B11-8F4E-FB15BC430520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7" creationId="{D9231454-0619-4EAC-9E7C-589CC943EFFA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8" creationId="{B1D74B71-9D4B-4566-9AD3-8DA5BC73DB2E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39" creationId="{5D31FC29-F145-4478-9370-D9C35B9C0103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0" creationId="{F4766A05-A025-454F-A868-9FA7D7B5D6D1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1" creationId="{0B5EF65E-F750-4B3B-A36D-9623CD04F8C7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2" creationId="{34380111-3414-493C-A5B6-11500E2A1245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3" creationId="{BB184E85-B410-4362-A09F-DE964F038DB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4" creationId="{3B8EF7B9-7694-44AE-B177-D2B39C2B24C8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5" creationId="{C56E91B3-CD37-4C01-A3C1-C47C63D48FE9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6" creationId="{12BEA9F4-E0A4-48F2-B127-54ED6BAC2E68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7" creationId="{49D19996-F27A-4AC5-B14B-33B6BDB0147E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8" creationId="{BFEE966A-B39C-4398-A4A3-B47B0E58F604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49" creationId="{F3461919-7473-451A-9A69-9ED79B11D36F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0" creationId="{0C94FE77-1E85-492E-8F4B-85C1B2F5812C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1" creationId="{FCEBF04C-E231-4C73-8975-4A21A11C69FC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2" creationId="{99FF7B00-8529-4E12-B9E1-31366BFFC2DA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3" creationId="{8F5E7858-2681-4B39-881C-82F4ED94AB40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4" creationId="{83E870A1-AFBE-468F-A8E0-2529A5176497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5" creationId="{79414FCE-A27E-4E86-A89E-3820FF5815FE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6" creationId="{6F894B69-80F8-47D1-A853-CADADC236BF0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7" creationId="{AD583B8D-FDD8-43D1-BD06-2DCEE6F35A5D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8" creationId="{373D3950-8BDE-475D-8B57-6E433FF6A30B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59" creationId="{A919FD00-0F62-4B1E-851B-2B560A2B2434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0" creationId="{16E008C4-1C35-4DB4-A9EC-156915BAF2BE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1" creationId="{E888FCAF-C81B-4285-92C2-839B99F1DFE9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2" creationId="{83EDB8FD-D34D-4B49-A761-8262C45BBA7C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3" creationId="{5DDD08EF-042C-4835-A224-8331BD2E03AC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4" creationId="{D0459F4B-994A-4055-A300-6839ED0D411A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5" creationId="{DED2B7C3-ED79-4F04-BFF8-42ECDD674579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6" creationId="{5DECFA83-7D8F-44E1-A421-E3CD4963B242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7" creationId="{6078AAA6-42E6-4D31-82B4-AD352E345AFC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8" creationId="{735E9AD5-6955-4C7F-AC8E-BCE877E0B407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69" creationId="{C6B36CFF-1FED-47B2-A045-376CBA388C30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70" creationId="{7704A519-59D4-4ED1-8B9D-C866A90D6C57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71" creationId="{C8C88B58-219F-4429-B4B7-A533521C62DF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72" creationId="{E8011142-985C-4FF1-A79E-5A8B51F2AACB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73" creationId="{1CB0FA87-2DFC-46F3-91BA-2DA5D0F512D8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79" creationId="{757BAAD2-3495-4A23-A301-9E0782377841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0" creationId="{C4A2631C-5A2E-49CD-B762-36DB692B19E4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1" creationId="{6FF682D1-2792-4A67-8EAD-32068A5E2AFD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2" creationId="{C07E7B8E-FC95-4344-B3BC-6B4F304D8CD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3" creationId="{2F943754-85E7-441A-AF7A-E43268BC6B59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6" creationId="{41B34C4F-35BF-4D78-9C99-971A5BFA49D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87" creationId="{514D84B3-389D-45D9-A33C-131E82AEBEDF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91" creationId="{5BF96C15-9014-406E-A13D-E5C5E9A64472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92" creationId="{206C6B63-D506-45EB-A6CF-E4729B2DF5C6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93" creationId="{952185AD-4776-47A6-893D-30BCCCC99569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94" creationId="{98A76BD6-6719-4DB8-A364-04418D052674}"/>
          </ac:cxnSpMkLst>
        </pc:cxnChg>
        <pc:cxnChg chg="add del mod">
          <ac:chgData name="Al Brooks" userId="34fc579134f071c1" providerId="LiveId" clId="{91A5AF2F-1C5A-4739-8625-4A90FDE54B4A}" dt="2021-05-05T01:30:21.354" v="9788" actId="478"/>
          <ac:cxnSpMkLst>
            <pc:docMk/>
            <pc:sldMk cId="3655804576" sldId="7189"/>
            <ac:cxnSpMk id="95" creationId="{2E25BEC1-C464-4E0B-B8A6-0AC0EB65C1A4}"/>
          </ac:cxnSpMkLst>
        </pc:cxnChg>
        <pc:cxnChg chg="add mod">
          <ac:chgData name="Al Brooks" userId="34fc579134f071c1" providerId="LiveId" clId="{91A5AF2F-1C5A-4739-8625-4A90FDE54B4A}" dt="2021-05-05T01:27:14.807" v="9680" actId="571"/>
          <ac:cxnSpMkLst>
            <pc:docMk/>
            <pc:sldMk cId="3655804576" sldId="7189"/>
            <ac:cxnSpMk id="97" creationId="{26D3758D-9166-41E6-847D-50E9FBB4F3D3}"/>
          </ac:cxnSpMkLst>
        </pc:cxnChg>
        <pc:cxnChg chg="add mod">
          <ac:chgData name="Al Brooks" userId="34fc579134f071c1" providerId="LiveId" clId="{91A5AF2F-1C5A-4739-8625-4A90FDE54B4A}" dt="2021-05-05T01:27:16.680" v="9681" actId="571"/>
          <ac:cxnSpMkLst>
            <pc:docMk/>
            <pc:sldMk cId="3655804576" sldId="7189"/>
            <ac:cxnSpMk id="98" creationId="{13B1D218-6519-4A2C-8898-031B6EF492EC}"/>
          </ac:cxnSpMkLst>
        </pc:cxnChg>
        <pc:cxnChg chg="add mod">
          <ac:chgData name="Al Brooks" userId="34fc579134f071c1" providerId="LiveId" clId="{91A5AF2F-1C5A-4739-8625-4A90FDE54B4A}" dt="2021-05-05T01:27:19.012" v="9682" actId="571"/>
          <ac:cxnSpMkLst>
            <pc:docMk/>
            <pc:sldMk cId="3655804576" sldId="7189"/>
            <ac:cxnSpMk id="99" creationId="{1C6C9979-E16C-41D4-8C9E-C8D9F21D3061}"/>
          </ac:cxnSpMkLst>
        </pc:cxnChg>
      </pc:sldChg>
      <pc:sldChg chg="modSp add mod">
        <pc:chgData name="Al Brooks" userId="34fc579134f071c1" providerId="LiveId" clId="{91A5AF2F-1C5A-4739-8625-4A90FDE54B4A}" dt="2021-05-05T14:39:29.255" v="9796" actId="20577"/>
        <pc:sldMkLst>
          <pc:docMk/>
          <pc:sldMk cId="1078842749" sldId="7209"/>
        </pc:sldMkLst>
        <pc:spChg chg="mod">
          <ac:chgData name="Al Brooks" userId="34fc579134f071c1" providerId="LiveId" clId="{91A5AF2F-1C5A-4739-8625-4A90FDE54B4A}" dt="2021-05-05T14:39:29.255" v="9796" actId="20577"/>
          <ac:spMkLst>
            <pc:docMk/>
            <pc:sldMk cId="1078842749" sldId="7209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91A5AF2F-1C5A-4739-8625-4A90FDE54B4A}" dt="2021-05-05T20:51:28.062" v="11409" actId="2696"/>
        <pc:sldMkLst>
          <pc:docMk/>
          <pc:sldMk cId="1548210305" sldId="7210"/>
        </pc:sldMkLst>
        <pc:spChg chg="mod">
          <ac:chgData name="Al Brooks" userId="34fc579134f071c1" providerId="LiveId" clId="{91A5AF2F-1C5A-4739-8625-4A90FDE54B4A}" dt="2021-05-05T14:49:54.614" v="10046" actId="20577"/>
          <ac:spMkLst>
            <pc:docMk/>
            <pc:sldMk cId="1548210305" sldId="7210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5T20:42:36.891" v="11056" actId="167"/>
          <ac:spMkLst>
            <pc:docMk/>
            <pc:sldMk cId="1548210305" sldId="7210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5-05T20:50:17.737" v="11384" actId="1076"/>
          <ac:spMkLst>
            <pc:docMk/>
            <pc:sldMk cId="1548210305" sldId="7210"/>
            <ac:spMk id="158" creationId="{33A733A8-542B-4449-8E70-84E1C3A0F964}"/>
          </ac:spMkLst>
        </pc:spChg>
        <pc:spChg chg="add del mod">
          <ac:chgData name="Al Brooks" userId="34fc579134f071c1" providerId="LiveId" clId="{91A5AF2F-1C5A-4739-8625-4A90FDE54B4A}" dt="2021-05-05T20:49:16.171" v="11296" actId="478"/>
          <ac:spMkLst>
            <pc:docMk/>
            <pc:sldMk cId="1548210305" sldId="7210"/>
            <ac:spMk id="160" creationId="{CDB49905-4D3D-4DD0-8EC4-AA7499BE8F7A}"/>
          </ac:spMkLst>
        </pc:spChg>
        <pc:spChg chg="add del mod">
          <ac:chgData name="Al Brooks" userId="34fc579134f071c1" providerId="LiveId" clId="{91A5AF2F-1C5A-4739-8625-4A90FDE54B4A}" dt="2021-05-05T20:50:03.255" v="11380" actId="478"/>
          <ac:spMkLst>
            <pc:docMk/>
            <pc:sldMk cId="1548210305" sldId="7210"/>
            <ac:spMk id="165" creationId="{87C4DE80-08BF-447D-8307-ED53C8B2108B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66" creationId="{04E7CF4D-A725-4D78-A7D9-D3784F1F7A10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67" creationId="{1C74FCDD-F9C9-4D68-8D95-18ED219EB05D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68" creationId="{001E9A7C-571B-4F2F-B765-2B7951DEC61F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69" creationId="{18D909F4-544D-4890-8EAB-072467C507BE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0" creationId="{AE0B055A-FA96-4D07-BF5B-CAC333ACF97D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1" creationId="{B500A685-9FE6-4111-8033-5FB1A9CAF177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2" creationId="{E9693FA4-A010-4723-BA26-61A97DA5A3A7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3" creationId="{EB319AF5-A416-4605-B9C7-666CF4299648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4" creationId="{93A115B0-A868-459F-8C84-F69C41A8472E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5" creationId="{2F0AC30C-A32C-4F81-996B-6757467F1E1F}"/>
          </ac:spMkLst>
        </pc:spChg>
        <pc:spChg chg="add mod">
          <ac:chgData name="Al Brooks" userId="34fc579134f071c1" providerId="LiveId" clId="{91A5AF2F-1C5A-4739-8625-4A90FDE54B4A}" dt="2021-05-05T20:48:59.918" v="11285"/>
          <ac:spMkLst>
            <pc:docMk/>
            <pc:sldMk cId="1548210305" sldId="7210"/>
            <ac:spMk id="176" creationId="{71217CC5-75F6-4F02-BB3B-690290831C05}"/>
          </ac:spMkLst>
        </pc:spChg>
        <pc:spChg chg="add del mod">
          <ac:chgData name="Al Brooks" userId="34fc579134f071c1" providerId="LiveId" clId="{91A5AF2F-1C5A-4739-8625-4A90FDE54B4A}" dt="2021-05-05T20:49:03.333" v="11286" actId="478"/>
          <ac:spMkLst>
            <pc:docMk/>
            <pc:sldMk cId="1548210305" sldId="7210"/>
            <ac:spMk id="177" creationId="{3563A8B5-430E-466C-94BE-5B6581CB2376}"/>
          </ac:spMkLst>
        </pc:spChg>
        <pc:spChg chg="add del mod">
          <ac:chgData name="Al Brooks" userId="34fc579134f071c1" providerId="LiveId" clId="{91A5AF2F-1C5A-4739-8625-4A90FDE54B4A}" dt="2021-05-05T20:49:07.447" v="11290" actId="478"/>
          <ac:spMkLst>
            <pc:docMk/>
            <pc:sldMk cId="1548210305" sldId="7210"/>
            <ac:spMk id="178" creationId="{4E2B6626-02B0-4E7B-A4E8-8B34D034369B}"/>
          </ac:spMkLst>
        </pc:spChg>
        <pc:spChg chg="add del mod">
          <ac:chgData name="Al Brooks" userId="34fc579134f071c1" providerId="LiveId" clId="{91A5AF2F-1C5A-4739-8625-4A90FDE54B4A}" dt="2021-05-05T20:49:07.991" v="11292" actId="478"/>
          <ac:spMkLst>
            <pc:docMk/>
            <pc:sldMk cId="1548210305" sldId="7210"/>
            <ac:spMk id="179" creationId="{7E9A5F08-0458-493F-8D69-18B934934474}"/>
          </ac:spMkLst>
        </pc:spChg>
        <pc:spChg chg="add del mod">
          <ac:chgData name="Al Brooks" userId="34fc579134f071c1" providerId="LiveId" clId="{91A5AF2F-1C5A-4739-8625-4A90FDE54B4A}" dt="2021-05-05T20:49:09.362" v="11293" actId="478"/>
          <ac:spMkLst>
            <pc:docMk/>
            <pc:sldMk cId="1548210305" sldId="7210"/>
            <ac:spMk id="180" creationId="{3C904581-5ACB-4B42-86EF-E60F27EF3C2D}"/>
          </ac:spMkLst>
        </pc:spChg>
        <pc:spChg chg="add del mod">
          <ac:chgData name="Al Brooks" userId="34fc579134f071c1" providerId="LiveId" clId="{91A5AF2F-1C5A-4739-8625-4A90FDE54B4A}" dt="2021-05-05T20:49:06.533" v="11289" actId="478"/>
          <ac:spMkLst>
            <pc:docMk/>
            <pc:sldMk cId="1548210305" sldId="7210"/>
            <ac:spMk id="182" creationId="{7A1D774B-57A2-4147-B84A-A7BA1EB56AFE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5T20:51:21.591" v="11408" actId="478"/>
          <ac:spMkLst>
            <pc:docMk/>
            <pc:sldMk cId="1548210305" sldId="7210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5-05T20:42:30.973" v="11054" actId="167"/>
          <ac:picMkLst>
            <pc:docMk/>
            <pc:sldMk cId="1548210305" sldId="7210"/>
            <ac:picMk id="159" creationId="{08172F53-DEB0-47FC-B5C7-33C7AADD748B}"/>
          </ac:picMkLst>
        </pc:pic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5T20:48:59.918" v="11285"/>
          <ac:cxnSpMkLst>
            <pc:docMk/>
            <pc:sldMk cId="1548210305" sldId="7210"/>
            <ac:cxnSpMk id="161" creationId="{1839D6CC-B7DE-4BD4-BE2E-3B028870A410}"/>
          </ac:cxnSpMkLst>
        </pc:cxnChg>
        <pc:cxnChg chg="add mod">
          <ac:chgData name="Al Brooks" userId="34fc579134f071c1" providerId="LiveId" clId="{91A5AF2F-1C5A-4739-8625-4A90FDE54B4A}" dt="2021-05-05T20:48:59.918" v="11285"/>
          <ac:cxnSpMkLst>
            <pc:docMk/>
            <pc:sldMk cId="1548210305" sldId="7210"/>
            <ac:cxnSpMk id="162" creationId="{A8BFDE7E-7134-4EEA-9B73-96B780D12F6B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5T20:48:59.918" v="11285"/>
          <ac:cxnSpMkLst>
            <pc:docMk/>
            <pc:sldMk cId="1548210305" sldId="7210"/>
            <ac:cxnSpMk id="164" creationId="{CCCB029F-8728-4FEC-A4C3-A48C652598A0}"/>
          </ac:cxnSpMkLst>
        </pc:cxnChg>
        <pc:cxnChg chg="add del mod">
          <ac:chgData name="Al Brooks" userId="34fc579134f071c1" providerId="LiveId" clId="{91A5AF2F-1C5A-4739-8625-4A90FDE54B4A}" dt="2021-05-05T20:49:04.441" v="11287" actId="478"/>
          <ac:cxnSpMkLst>
            <pc:docMk/>
            <pc:sldMk cId="1548210305" sldId="7210"/>
            <ac:cxnSpMk id="181" creationId="{D4ABD98A-DDC4-4B0E-90E7-BB93064CAD6F}"/>
          </ac:cxnSpMkLst>
        </pc:cxnChg>
        <pc:cxnChg chg="add mod">
          <ac:chgData name="Al Brooks" userId="34fc579134f071c1" providerId="LiveId" clId="{91A5AF2F-1C5A-4739-8625-4A90FDE54B4A}" dt="2021-05-05T20:50:21.753" v="11385" actId="108"/>
          <ac:cxnSpMkLst>
            <pc:docMk/>
            <pc:sldMk cId="1548210305" sldId="7210"/>
            <ac:cxnSpMk id="183" creationId="{E6D97E09-A5DF-438E-8FB4-D89E1A69A80E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5T20:51:21.591" v="11408" actId="478"/>
          <ac:cxnSpMkLst>
            <pc:docMk/>
            <pc:sldMk cId="1548210305" sldId="7210"/>
            <ac:cxnSpMk id="225" creationId="{3B2E5016-D6DA-482F-BCE2-B5A64CE1D387}"/>
          </ac:cxnSpMkLst>
        </pc:cxnChg>
      </pc:sldChg>
      <pc:sldChg chg="addSp delSp modSp add del mod delAnim modAnim">
        <pc:chgData name="Al Brooks" userId="34fc579134f071c1" providerId="LiveId" clId="{91A5AF2F-1C5A-4739-8625-4A90FDE54B4A}" dt="2021-05-05T14:48:24.041" v="9845" actId="47"/>
        <pc:sldMkLst>
          <pc:docMk/>
          <pc:sldMk cId="3176573779" sldId="7210"/>
        </pc:sldMkLst>
        <pc:spChg chg="mod">
          <ac:chgData name="Al Brooks" userId="34fc579134f071c1" providerId="LiveId" clId="{91A5AF2F-1C5A-4739-8625-4A90FDE54B4A}" dt="2021-05-05T14:39:44.313" v="9834" actId="20577"/>
          <ac:spMkLst>
            <pc:docMk/>
            <pc:sldMk cId="3176573779" sldId="7210"/>
            <ac:spMk id="5" creationId="{00000000-0000-0000-0000-000000000000}"/>
          </ac:spMkLst>
        </pc:spChg>
        <pc:picChg chg="add del mod">
          <ac:chgData name="Al Brooks" userId="34fc579134f071c1" providerId="LiveId" clId="{91A5AF2F-1C5A-4739-8625-4A90FDE54B4A}" dt="2021-05-05T14:43:22.569" v="9839" actId="478"/>
          <ac:picMkLst>
            <pc:docMk/>
            <pc:sldMk cId="3176573779" sldId="7210"/>
            <ac:picMk id="2" creationId="{46465E63-F503-458F-A5AE-2AE120A1585D}"/>
          </ac:picMkLst>
        </pc:picChg>
        <pc:picChg chg="add del mod">
          <ac:chgData name="Al Brooks" userId="34fc579134f071c1" providerId="LiveId" clId="{91A5AF2F-1C5A-4739-8625-4A90FDE54B4A}" dt="2021-05-05T14:46:14.104" v="9843" actId="478"/>
          <ac:picMkLst>
            <pc:docMk/>
            <pc:sldMk cId="3176573779" sldId="7210"/>
            <ac:picMk id="3" creationId="{573F4EEF-A7BB-481A-BFC4-AF78F63655DF}"/>
          </ac:picMkLst>
        </pc:picChg>
        <pc:picChg chg="add mod">
          <ac:chgData name="Al Brooks" userId="34fc579134f071c1" providerId="LiveId" clId="{91A5AF2F-1C5A-4739-8625-4A90FDE54B4A}" dt="2021-05-05T14:47:47.624" v="9844"/>
          <ac:picMkLst>
            <pc:docMk/>
            <pc:sldMk cId="3176573779" sldId="7210"/>
            <ac:picMk id="4" creationId="{58E96E46-08F8-444C-A0F8-97DD1981A14B}"/>
          </ac:picMkLst>
        </pc:picChg>
      </pc:sldChg>
      <pc:sldChg chg="addSp delSp modSp add del mod">
        <pc:chgData name="Al Brooks" userId="34fc579134f071c1" providerId="LiveId" clId="{91A5AF2F-1C5A-4739-8625-4A90FDE54B4A}" dt="2021-05-05T20:55:44.863" v="11480" actId="2696"/>
        <pc:sldMkLst>
          <pc:docMk/>
          <pc:sldMk cId="4262658575" sldId="7211"/>
        </pc:sldMkLst>
        <pc:spChg chg="mod">
          <ac:chgData name="Al Brooks" userId="34fc579134f071c1" providerId="LiveId" clId="{91A5AF2F-1C5A-4739-8625-4A90FDE54B4A}" dt="2021-05-05T20:55:34.447" v="11479" actId="20577"/>
          <ac:spMkLst>
            <pc:docMk/>
            <pc:sldMk cId="4262658575" sldId="7211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5-05T20:54:17.174" v="11461" actId="1076"/>
          <ac:spMkLst>
            <pc:docMk/>
            <pc:sldMk cId="4262658575" sldId="7211"/>
            <ac:spMk id="158" creationId="{33A733A8-542B-4449-8E70-84E1C3A0F964}"/>
          </ac:spMkLst>
        </pc:spChg>
        <pc:spChg chg="add del mod">
          <ac:chgData name="Al Brooks" userId="34fc579134f071c1" providerId="LiveId" clId="{91A5AF2F-1C5A-4739-8625-4A90FDE54B4A}" dt="2021-05-05T20:52:57.816" v="11420" actId="478"/>
          <ac:spMkLst>
            <pc:docMk/>
            <pc:sldMk cId="4262658575" sldId="7211"/>
            <ac:spMk id="160" creationId="{4A0CE810-272A-4F32-86B8-6E3C4141BD3C}"/>
          </ac:spMkLst>
        </pc:spChg>
        <pc:spChg chg="add del mod">
          <ac:chgData name="Al Brooks" userId="34fc579134f071c1" providerId="LiveId" clId="{91A5AF2F-1C5A-4739-8625-4A90FDE54B4A}" dt="2021-05-05T20:52:53.189" v="11417" actId="478"/>
          <ac:spMkLst>
            <pc:docMk/>
            <pc:sldMk cId="4262658575" sldId="7211"/>
            <ac:spMk id="165" creationId="{85613135-A32A-4952-B5BA-AD49B639F2DF}"/>
          </ac:spMkLst>
        </pc:spChg>
        <pc:spChg chg="add del mod">
          <ac:chgData name="Al Brooks" userId="34fc579134f071c1" providerId="LiveId" clId="{91A5AF2F-1C5A-4739-8625-4A90FDE54B4A}" dt="2021-05-05T20:52:55.199" v="11418" actId="478"/>
          <ac:spMkLst>
            <pc:docMk/>
            <pc:sldMk cId="4262658575" sldId="7211"/>
            <ac:spMk id="166" creationId="{7BA5C63B-BD40-429A-B2BF-F9F62D9A46D4}"/>
          </ac:spMkLst>
        </pc:spChg>
        <pc:spChg chg="add del mod">
          <ac:chgData name="Al Brooks" userId="34fc579134f071c1" providerId="LiveId" clId="{91A5AF2F-1C5A-4739-8625-4A90FDE54B4A}" dt="2021-05-05T20:53:17.954" v="11448" actId="478"/>
          <ac:spMkLst>
            <pc:docMk/>
            <pc:sldMk cId="4262658575" sldId="7211"/>
            <ac:spMk id="168" creationId="{31F047BF-490A-4D09-B778-A34A71DD6250}"/>
          </ac:spMkLst>
        </pc:spChg>
        <pc:spChg chg="add del mod">
          <ac:chgData name="Al Brooks" userId="34fc579134f071c1" providerId="LiveId" clId="{91A5AF2F-1C5A-4739-8625-4A90FDE54B4A}" dt="2021-05-05T20:53:17.304" v="11447" actId="478"/>
          <ac:spMkLst>
            <pc:docMk/>
            <pc:sldMk cId="4262658575" sldId="7211"/>
            <ac:spMk id="169" creationId="{83B88392-A0D1-4FC8-8E02-683BCD25B33B}"/>
          </ac:spMkLst>
        </pc:spChg>
        <pc:spChg chg="add del mod">
          <ac:chgData name="Al Brooks" userId="34fc579134f071c1" providerId="LiveId" clId="{91A5AF2F-1C5A-4739-8625-4A90FDE54B4A}" dt="2021-05-05T20:53:18.856" v="11449" actId="478"/>
          <ac:spMkLst>
            <pc:docMk/>
            <pc:sldMk cId="4262658575" sldId="7211"/>
            <ac:spMk id="170" creationId="{C4ADB57F-7ACA-4222-8F53-9AACF02DAB8F}"/>
          </ac:spMkLst>
        </pc:spChg>
        <pc:spChg chg="add del mod">
          <ac:chgData name="Al Brooks" userId="34fc579134f071c1" providerId="LiveId" clId="{91A5AF2F-1C5A-4739-8625-4A90FDE54B4A}" dt="2021-05-05T20:53:19.846" v="11450" actId="478"/>
          <ac:spMkLst>
            <pc:docMk/>
            <pc:sldMk cId="4262658575" sldId="7211"/>
            <ac:spMk id="171" creationId="{DFCB5A60-8EFF-4DAF-A772-63570B67257D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2" creationId="{A33C9D4D-6AE4-4B5F-A9A5-290B54AD86D6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3" creationId="{CB84D52D-580F-46B1-BB70-C5D92161A49E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4" creationId="{822AEAD7-47C9-4D21-8B67-9D807B5A827A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5" creationId="{C81ADC9A-5C81-4ECB-AF13-CBC62E213CF3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6" creationId="{D876797A-C226-4295-982F-AE0C72ECC5CA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7" creationId="{CF3994CC-4280-4046-AD47-8B3328EE81D3}"/>
          </ac:spMkLst>
        </pc:spChg>
        <pc:spChg chg="add mod">
          <ac:chgData name="Al Brooks" userId="34fc579134f071c1" providerId="LiveId" clId="{91A5AF2F-1C5A-4739-8625-4A90FDE54B4A}" dt="2021-05-05T20:53:08.944" v="11444" actId="1036"/>
          <ac:spMkLst>
            <pc:docMk/>
            <pc:sldMk cId="4262658575" sldId="7211"/>
            <ac:spMk id="178" creationId="{85DEF55A-A284-4CF1-9C77-E26E67B37581}"/>
          </ac:spMkLst>
        </pc:spChg>
        <pc:spChg chg="add del mod">
          <ac:chgData name="Al Brooks" userId="34fc579134f071c1" providerId="LiveId" clId="{91A5AF2F-1C5A-4739-8625-4A90FDE54B4A}" dt="2021-05-05T20:52:47.612" v="11414" actId="478"/>
          <ac:spMkLst>
            <pc:docMk/>
            <pc:sldMk cId="4262658575" sldId="7211"/>
            <ac:spMk id="179" creationId="{055E8E42-F7C8-4F03-A0C4-0EE57B4FD1AD}"/>
          </ac:spMkLst>
        </pc:spChg>
        <pc:spChg chg="add del mod">
          <ac:chgData name="Al Brooks" userId="34fc579134f071c1" providerId="LiveId" clId="{91A5AF2F-1C5A-4739-8625-4A90FDE54B4A}" dt="2021-05-05T20:52:50.709" v="11415" actId="478"/>
          <ac:spMkLst>
            <pc:docMk/>
            <pc:sldMk cId="4262658575" sldId="7211"/>
            <ac:spMk id="180" creationId="{F4E971D7-79DA-4DF1-804E-4A84BAC850A9}"/>
          </ac:spMkLst>
        </pc:spChg>
        <pc:spChg chg="add del mod">
          <ac:chgData name="Al Brooks" userId="34fc579134f071c1" providerId="LiveId" clId="{91A5AF2F-1C5A-4739-8625-4A90FDE54B4A}" dt="2021-05-05T20:52:56.043" v="11419" actId="478"/>
          <ac:spMkLst>
            <pc:docMk/>
            <pc:sldMk cId="4262658575" sldId="7211"/>
            <ac:spMk id="181" creationId="{183EA9C8-59CB-4FF4-A75C-37790908F84C}"/>
          </ac:spMkLst>
        </pc:spChg>
        <pc:spChg chg="add mod">
          <ac:chgData name="Al Brooks" userId="34fc579134f071c1" providerId="LiveId" clId="{91A5AF2F-1C5A-4739-8625-4A90FDE54B4A}" dt="2021-05-05T20:54:08.028" v="11459" actId="1076"/>
          <ac:spMkLst>
            <pc:docMk/>
            <pc:sldMk cId="4262658575" sldId="7211"/>
            <ac:spMk id="186" creationId="{4795EB16-8261-4D7D-92F3-3E917525B9E6}"/>
          </ac:spMkLst>
        </pc:spChg>
        <pc:spChg chg="add mod">
          <ac:chgData name="Al Brooks" userId="34fc579134f071c1" providerId="LiveId" clId="{91A5AF2F-1C5A-4739-8625-4A90FDE54B4A}" dt="2021-05-05T20:54:03.399" v="11458" actId="1076"/>
          <ac:spMkLst>
            <pc:docMk/>
            <pc:sldMk cId="4262658575" sldId="7211"/>
            <ac:spMk id="187" creationId="{73263AF6-D03F-48E5-849D-0FD1E3FBA354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5T20:55:28.875" v="11475" actId="478"/>
          <ac:spMkLst>
            <pc:docMk/>
            <pc:sldMk cId="4262658575" sldId="7211"/>
            <ac:spMk id="215" creationId="{EC39CA8B-DBE1-47F3-BF1F-B67C6859BE85}"/>
          </ac:spMkLst>
        </pc:spChg>
        <pc:picChg chg="add mod ord">
          <ac:chgData name="Al Brooks" userId="34fc579134f071c1" providerId="LiveId" clId="{91A5AF2F-1C5A-4739-8625-4A90FDE54B4A}" dt="2021-05-05T20:53:08.944" v="11444" actId="1036"/>
          <ac:picMkLst>
            <pc:docMk/>
            <pc:sldMk cId="4262658575" sldId="7211"/>
            <ac:picMk id="159" creationId="{9F1C712F-EAE1-48E2-885F-70CF78058C68}"/>
          </ac:picMkLst>
        </pc:pic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57" creationId="{85668601-C71B-437D-A6C8-64C4F3C134F5}"/>
          </ac:cxnSpMkLst>
        </pc:cxnChg>
        <pc:cxnChg chg="add mod">
          <ac:chgData name="Al Brooks" userId="34fc579134f071c1" providerId="LiveId" clId="{91A5AF2F-1C5A-4739-8625-4A90FDE54B4A}" dt="2021-05-05T20:53:08.944" v="11444" actId="1036"/>
          <ac:cxnSpMkLst>
            <pc:docMk/>
            <pc:sldMk cId="4262658575" sldId="7211"/>
            <ac:cxnSpMk id="161" creationId="{673FC26B-FD7F-4F82-A2A3-E2BAE57C7A04}"/>
          </ac:cxnSpMkLst>
        </pc:cxnChg>
        <pc:cxnChg chg="add del mod">
          <ac:chgData name="Al Brooks" userId="34fc579134f071c1" providerId="LiveId" clId="{91A5AF2F-1C5A-4739-8625-4A90FDE54B4A}" dt="2021-05-05T20:52:52.317" v="11416" actId="478"/>
          <ac:cxnSpMkLst>
            <pc:docMk/>
            <pc:sldMk cId="4262658575" sldId="7211"/>
            <ac:cxnSpMk id="162" creationId="{CDF81122-80A0-4174-8ED7-9C6785DCA601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5T20:53:08.944" v="11444" actId="1036"/>
          <ac:cxnSpMkLst>
            <pc:docMk/>
            <pc:sldMk cId="4262658575" sldId="7211"/>
            <ac:cxnSpMk id="164" creationId="{F89DC6D6-4C64-4838-AF37-B0B830EDBC81}"/>
          </ac:cxnSpMkLst>
        </pc:cxnChg>
        <pc:cxnChg chg="add mod">
          <ac:chgData name="Al Brooks" userId="34fc579134f071c1" providerId="LiveId" clId="{91A5AF2F-1C5A-4739-8625-4A90FDE54B4A}" dt="2021-05-05T20:53:08.944" v="11444" actId="1036"/>
          <ac:cxnSpMkLst>
            <pc:docMk/>
            <pc:sldMk cId="4262658575" sldId="7211"/>
            <ac:cxnSpMk id="167" creationId="{1F346410-BD30-4E7C-97BF-8B0744380005}"/>
          </ac:cxnSpMkLst>
        </pc:cxnChg>
        <pc:cxnChg chg="add del mod">
          <ac:chgData name="Al Brooks" userId="34fc579134f071c1" providerId="LiveId" clId="{91A5AF2F-1C5A-4739-8625-4A90FDE54B4A}" dt="2021-05-05T20:53:16.090" v="11446" actId="478"/>
          <ac:cxnSpMkLst>
            <pc:docMk/>
            <pc:sldMk cId="4262658575" sldId="7211"/>
            <ac:cxnSpMk id="182" creationId="{6043D1F8-44D4-4A19-9022-034BC82BFE2B}"/>
          </ac:cxnSpMkLst>
        </pc:cxnChg>
        <pc:cxnChg chg="add del mod">
          <ac:chgData name="Al Brooks" userId="34fc579134f071c1" providerId="LiveId" clId="{91A5AF2F-1C5A-4739-8625-4A90FDE54B4A}" dt="2021-05-05T20:53:42.120" v="11455" actId="478"/>
          <ac:cxnSpMkLst>
            <pc:docMk/>
            <pc:sldMk cId="4262658575" sldId="7211"/>
            <ac:cxnSpMk id="183" creationId="{958DF6C7-9DB7-4D91-B781-AF3AA2989DAE}"/>
          </ac:cxnSpMkLst>
        </pc:cxnChg>
        <pc:cxnChg chg="add mod">
          <ac:chgData name="Al Brooks" userId="34fc579134f071c1" providerId="LiveId" clId="{91A5AF2F-1C5A-4739-8625-4A90FDE54B4A}" dt="2021-05-05T20:54:03.399" v="11458" actId="1076"/>
          <ac:cxnSpMkLst>
            <pc:docMk/>
            <pc:sldMk cId="4262658575" sldId="7211"/>
            <ac:cxnSpMk id="184" creationId="{86C57CA3-B0F6-4C34-83D9-D4CAE44F84C7}"/>
          </ac:cxnSpMkLst>
        </pc:cxnChg>
        <pc:cxnChg chg="add mod">
          <ac:chgData name="Al Brooks" userId="34fc579134f071c1" providerId="LiveId" clId="{91A5AF2F-1C5A-4739-8625-4A90FDE54B4A}" dt="2021-05-05T20:54:03.399" v="11458" actId="1076"/>
          <ac:cxnSpMkLst>
            <pc:docMk/>
            <pc:sldMk cId="4262658575" sldId="7211"/>
            <ac:cxnSpMk id="185" creationId="{D658E6A6-5A22-4697-B717-47B4299751C1}"/>
          </ac:cxnSpMkLst>
        </pc:cxnChg>
        <pc:cxnChg chg="add mod">
          <ac:chgData name="Al Brooks" userId="34fc579134f071c1" providerId="LiveId" clId="{91A5AF2F-1C5A-4739-8625-4A90FDE54B4A}" dt="2021-05-05T20:54:21.316" v="11462" actId="571"/>
          <ac:cxnSpMkLst>
            <pc:docMk/>
            <pc:sldMk cId="4262658575" sldId="7211"/>
            <ac:cxnSpMk id="188" creationId="{50BF1789-5BEC-454E-8CE2-2F7662CAF12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5T20:55:28.875" v="11475" actId="478"/>
          <ac:cxnSpMkLst>
            <pc:docMk/>
            <pc:sldMk cId="4262658575" sldId="7211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91A5AF2F-1C5A-4739-8625-4A90FDE54B4A}" dt="2021-05-05T21:00:17.779" v="11557" actId="2696"/>
        <pc:sldMkLst>
          <pc:docMk/>
          <pc:sldMk cId="1675914176" sldId="7212"/>
        </pc:sldMkLst>
        <pc:spChg chg="mod">
          <ac:chgData name="Al Brooks" userId="34fc579134f071c1" providerId="LiveId" clId="{91A5AF2F-1C5A-4739-8625-4A90FDE54B4A}" dt="2021-05-05T19:49:45.482" v="10476" actId="20577"/>
          <ac:spMkLst>
            <pc:docMk/>
            <pc:sldMk cId="1675914176" sldId="7212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5T20:42:18.945" v="11050" actId="167"/>
          <ac:spMkLst>
            <pc:docMk/>
            <pc:sldMk cId="1675914176" sldId="7212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5-05T20:58:47.121" v="11543" actId="1076"/>
          <ac:spMkLst>
            <pc:docMk/>
            <pc:sldMk cId="1675914176" sldId="7212"/>
            <ac:spMk id="158" creationId="{33A733A8-542B-4449-8E70-84E1C3A0F964}"/>
          </ac:spMkLst>
        </pc:spChg>
        <pc:spChg chg="add del mod">
          <ac:chgData name="Al Brooks" userId="34fc579134f071c1" providerId="LiveId" clId="{91A5AF2F-1C5A-4739-8625-4A90FDE54B4A}" dt="2021-05-05T20:58:03.800" v="11521" actId="478"/>
          <ac:spMkLst>
            <pc:docMk/>
            <pc:sldMk cId="1675914176" sldId="7212"/>
            <ac:spMk id="170" creationId="{84F2F299-2E5D-4E3A-A36E-5AA4F0C18F0D}"/>
          </ac:spMkLst>
        </pc:spChg>
        <pc:spChg chg="add del mod">
          <ac:chgData name="Al Brooks" userId="34fc579134f071c1" providerId="LiveId" clId="{91A5AF2F-1C5A-4739-8625-4A90FDE54B4A}" dt="2021-05-05T20:58:05.751" v="11522" actId="478"/>
          <ac:spMkLst>
            <pc:docMk/>
            <pc:sldMk cId="1675914176" sldId="7212"/>
            <ac:spMk id="171" creationId="{AA8EC9C2-4B4E-4E05-940E-DC65EF48A0D0}"/>
          </ac:spMkLst>
        </pc:spChg>
        <pc:spChg chg="add del mod">
          <ac:chgData name="Al Brooks" userId="34fc579134f071c1" providerId="LiveId" clId="{91A5AF2F-1C5A-4739-8625-4A90FDE54B4A}" dt="2021-05-05T20:58:10.321" v="11525" actId="478"/>
          <ac:spMkLst>
            <pc:docMk/>
            <pc:sldMk cId="1675914176" sldId="7212"/>
            <ac:spMk id="172" creationId="{1AD90BAE-9BE8-4527-AA0F-C82630AA044D}"/>
          </ac:spMkLst>
        </pc:spChg>
        <pc:spChg chg="add del mod">
          <ac:chgData name="Al Brooks" userId="34fc579134f071c1" providerId="LiveId" clId="{91A5AF2F-1C5A-4739-8625-4A90FDE54B4A}" dt="2021-05-05T20:57:44.868" v="11514" actId="478"/>
          <ac:spMkLst>
            <pc:docMk/>
            <pc:sldMk cId="1675914176" sldId="7212"/>
            <ac:spMk id="173" creationId="{FE041EA8-F709-40F3-B16A-EFD0B8CFB815}"/>
          </ac:spMkLst>
        </pc:spChg>
        <pc:spChg chg="add del mod">
          <ac:chgData name="Al Brooks" userId="34fc579134f071c1" providerId="LiveId" clId="{91A5AF2F-1C5A-4739-8625-4A90FDE54B4A}" dt="2021-05-05T20:58:08.683" v="11524" actId="478"/>
          <ac:spMkLst>
            <pc:docMk/>
            <pc:sldMk cId="1675914176" sldId="7212"/>
            <ac:spMk id="174" creationId="{E85EE186-AC0F-41AF-95C7-98ECFCC56700}"/>
          </ac:spMkLst>
        </pc:spChg>
        <pc:spChg chg="add del mod">
          <ac:chgData name="Al Brooks" userId="34fc579134f071c1" providerId="LiveId" clId="{91A5AF2F-1C5A-4739-8625-4A90FDE54B4A}" dt="2021-05-05T20:56:41.010" v="11483" actId="478"/>
          <ac:spMkLst>
            <pc:docMk/>
            <pc:sldMk cId="1675914176" sldId="7212"/>
            <ac:spMk id="175" creationId="{1C4EF8F0-C2DA-4668-A3CC-67A834F403D6}"/>
          </ac:spMkLst>
        </pc:spChg>
        <pc:spChg chg="add del mod">
          <ac:chgData name="Al Brooks" userId="34fc579134f071c1" providerId="LiveId" clId="{91A5AF2F-1C5A-4739-8625-4A90FDE54B4A}" dt="2021-05-05T20:56:44.588" v="11485" actId="478"/>
          <ac:spMkLst>
            <pc:docMk/>
            <pc:sldMk cId="1675914176" sldId="7212"/>
            <ac:spMk id="176" creationId="{02201BAB-5D5D-455A-AFF9-FF04A7FD27C1}"/>
          </ac:spMkLst>
        </pc:spChg>
        <pc:spChg chg="add del mod">
          <ac:chgData name="Al Brooks" userId="34fc579134f071c1" providerId="LiveId" clId="{91A5AF2F-1C5A-4739-8625-4A90FDE54B4A}" dt="2021-05-05T20:56:45.990" v="11486" actId="478"/>
          <ac:spMkLst>
            <pc:docMk/>
            <pc:sldMk cId="1675914176" sldId="7212"/>
            <ac:spMk id="177" creationId="{CD4EA0B2-A7A8-4F93-8A71-E0859E49A4BF}"/>
          </ac:spMkLst>
        </pc:spChg>
        <pc:spChg chg="add del mod">
          <ac:chgData name="Al Brooks" userId="34fc579134f071c1" providerId="LiveId" clId="{91A5AF2F-1C5A-4739-8625-4A90FDE54B4A}" dt="2021-05-05T20:56:46.779" v="11487" actId="478"/>
          <ac:spMkLst>
            <pc:docMk/>
            <pc:sldMk cId="1675914176" sldId="7212"/>
            <ac:spMk id="178" creationId="{E3218A12-8F04-444B-95A5-7CBA5FD7B5E0}"/>
          </ac:spMkLst>
        </pc:spChg>
        <pc:spChg chg="add del mod">
          <ac:chgData name="Al Brooks" userId="34fc579134f071c1" providerId="LiveId" clId="{91A5AF2F-1C5A-4739-8625-4A90FDE54B4A}" dt="2021-05-05T20:56:48.491" v="11489" actId="478"/>
          <ac:spMkLst>
            <pc:docMk/>
            <pc:sldMk cId="1675914176" sldId="7212"/>
            <ac:spMk id="179" creationId="{B75849D5-6CAB-48F2-A9EA-4E6E810EF5B7}"/>
          </ac:spMkLst>
        </pc:spChg>
        <pc:spChg chg="add del mod">
          <ac:chgData name="Al Brooks" userId="34fc579134f071c1" providerId="LiveId" clId="{91A5AF2F-1C5A-4739-8625-4A90FDE54B4A}" dt="2021-05-05T20:56:49.179" v="11490" actId="478"/>
          <ac:spMkLst>
            <pc:docMk/>
            <pc:sldMk cId="1675914176" sldId="7212"/>
            <ac:spMk id="180" creationId="{574D0373-BFBF-4E04-8D18-9645F567F9CB}"/>
          </ac:spMkLst>
        </pc:spChg>
        <pc:spChg chg="add del mod">
          <ac:chgData name="Al Brooks" userId="34fc579134f071c1" providerId="LiveId" clId="{91A5AF2F-1C5A-4739-8625-4A90FDE54B4A}" dt="2021-05-05T20:56:53.810" v="11493" actId="478"/>
          <ac:spMkLst>
            <pc:docMk/>
            <pc:sldMk cId="1675914176" sldId="7212"/>
            <ac:spMk id="181" creationId="{762DD10E-F2A6-4B40-B071-3C4653055A41}"/>
          </ac:spMkLst>
        </pc:spChg>
        <pc:spChg chg="add del mod">
          <ac:chgData name="Al Brooks" userId="34fc579134f071c1" providerId="LiveId" clId="{91A5AF2F-1C5A-4739-8625-4A90FDE54B4A}" dt="2021-05-05T20:56:58.268" v="11494" actId="478"/>
          <ac:spMkLst>
            <pc:docMk/>
            <pc:sldMk cId="1675914176" sldId="7212"/>
            <ac:spMk id="182" creationId="{52F6F48B-6686-426D-807F-D7E90B27A13B}"/>
          </ac:spMkLst>
        </pc:spChg>
        <pc:spChg chg="add del mod">
          <ac:chgData name="Al Brooks" userId="34fc579134f071c1" providerId="LiveId" clId="{91A5AF2F-1C5A-4739-8625-4A90FDE54B4A}" dt="2021-05-05T20:56:59.252" v="11495" actId="478"/>
          <ac:spMkLst>
            <pc:docMk/>
            <pc:sldMk cId="1675914176" sldId="7212"/>
            <ac:spMk id="183" creationId="{0E529504-D04D-4D2F-8953-4A8197E5331D}"/>
          </ac:spMkLst>
        </pc:spChg>
        <pc:spChg chg="add del mod">
          <ac:chgData name="Al Brooks" userId="34fc579134f071c1" providerId="LiveId" clId="{91A5AF2F-1C5A-4739-8625-4A90FDE54B4A}" dt="2021-05-05T20:57:23.184" v="11502" actId="478"/>
          <ac:spMkLst>
            <pc:docMk/>
            <pc:sldMk cId="1675914176" sldId="7212"/>
            <ac:spMk id="184" creationId="{BE266B5D-9172-44CF-BFDB-505D2026CA35}"/>
          </ac:spMkLst>
        </pc:spChg>
        <pc:spChg chg="add del mod">
          <ac:chgData name="Al Brooks" userId="34fc579134f071c1" providerId="LiveId" clId="{91A5AF2F-1C5A-4739-8625-4A90FDE54B4A}" dt="2021-05-05T20:57:24.135" v="11503" actId="478"/>
          <ac:spMkLst>
            <pc:docMk/>
            <pc:sldMk cId="1675914176" sldId="7212"/>
            <ac:spMk id="185" creationId="{049D125F-4BC2-43BB-B46E-340C00C6D7D8}"/>
          </ac:spMkLst>
        </pc:spChg>
        <pc:spChg chg="add mod">
          <ac:chgData name="Al Brooks" userId="34fc579134f071c1" providerId="LiveId" clId="{91A5AF2F-1C5A-4739-8625-4A90FDE54B4A}" dt="2021-05-05T20:56:36.009" v="11482"/>
          <ac:spMkLst>
            <pc:docMk/>
            <pc:sldMk cId="1675914176" sldId="7212"/>
            <ac:spMk id="186" creationId="{9041DD51-DA32-4C84-B586-7CB9365D61C3}"/>
          </ac:spMkLst>
        </pc:spChg>
        <pc:spChg chg="add mod">
          <ac:chgData name="Al Brooks" userId="34fc579134f071c1" providerId="LiveId" clId="{91A5AF2F-1C5A-4739-8625-4A90FDE54B4A}" dt="2021-05-05T20:56:36.009" v="11482"/>
          <ac:spMkLst>
            <pc:docMk/>
            <pc:sldMk cId="1675914176" sldId="7212"/>
            <ac:spMk id="187" creationId="{1E77F4CE-54E9-4CE8-A4DC-8660A4ECB66C}"/>
          </ac:spMkLst>
        </pc:spChg>
        <pc:spChg chg="add mod">
          <ac:chgData name="Al Brooks" userId="34fc579134f071c1" providerId="LiveId" clId="{91A5AF2F-1C5A-4739-8625-4A90FDE54B4A}" dt="2021-05-05T20:56:36.009" v="11482"/>
          <ac:spMkLst>
            <pc:docMk/>
            <pc:sldMk cId="1675914176" sldId="7212"/>
            <ac:spMk id="188" creationId="{932B78D6-E0C1-4A9D-9BE0-7A04540042AF}"/>
          </ac:spMkLst>
        </pc:spChg>
        <pc:spChg chg="add mod">
          <ac:chgData name="Al Brooks" userId="34fc579134f071c1" providerId="LiveId" clId="{91A5AF2F-1C5A-4739-8625-4A90FDE54B4A}" dt="2021-05-05T20:56:36.009" v="11482"/>
          <ac:spMkLst>
            <pc:docMk/>
            <pc:sldMk cId="1675914176" sldId="7212"/>
            <ac:spMk id="189" creationId="{D34362B1-A756-4AA8-8A9A-B12696A5C1EA}"/>
          </ac:spMkLst>
        </pc:spChg>
        <pc:spChg chg="add del mod">
          <ac:chgData name="Al Brooks" userId="34fc579134f071c1" providerId="LiveId" clId="{91A5AF2F-1C5A-4739-8625-4A90FDE54B4A}" dt="2021-05-05T20:58:11.555" v="11526" actId="478"/>
          <ac:spMkLst>
            <pc:docMk/>
            <pc:sldMk cId="1675914176" sldId="7212"/>
            <ac:spMk id="190" creationId="{1163F15D-F8C7-42D7-B05D-CC9AB67EBB05}"/>
          </ac:spMkLst>
        </pc:spChg>
        <pc:spChg chg="add mod">
          <ac:chgData name="Al Brooks" userId="34fc579134f071c1" providerId="LiveId" clId="{91A5AF2F-1C5A-4739-8625-4A90FDE54B4A}" dt="2021-05-05T20:56:36.009" v="11482"/>
          <ac:spMkLst>
            <pc:docMk/>
            <pc:sldMk cId="1675914176" sldId="7212"/>
            <ac:spMk id="191" creationId="{575DB8DC-9D63-40DA-9D82-94B9EAA18AA8}"/>
          </ac:spMkLst>
        </pc:spChg>
        <pc:spChg chg="add del mod">
          <ac:chgData name="Al Brooks" userId="34fc579134f071c1" providerId="LiveId" clId="{91A5AF2F-1C5A-4739-8625-4A90FDE54B4A}" dt="2021-05-05T20:57:08.448" v="11497" actId="478"/>
          <ac:spMkLst>
            <pc:docMk/>
            <pc:sldMk cId="1675914176" sldId="7212"/>
            <ac:spMk id="194" creationId="{A1A19006-01EC-441C-AAF5-CDE8B17CFC7E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5T21:00:12.570" v="11556" actId="478"/>
          <ac:spMkLst>
            <pc:docMk/>
            <pc:sldMk cId="1675914176" sldId="7212"/>
            <ac:spMk id="215" creationId="{EC39CA8B-DBE1-47F3-BF1F-B67C6859BE85}"/>
          </ac:spMkLst>
        </pc:spChg>
        <pc:picChg chg="add del mod ord">
          <ac:chgData name="Al Brooks" userId="34fc579134f071c1" providerId="LiveId" clId="{91A5AF2F-1C5A-4739-8625-4A90FDE54B4A}" dt="2021-05-05T20:56:52.003" v="11492" actId="478"/>
          <ac:picMkLst>
            <pc:docMk/>
            <pc:sldMk cId="1675914176" sldId="7212"/>
            <ac:picMk id="159" creationId="{01AE4601-238E-48D9-ADB0-5DF59B83FA0D}"/>
          </ac:picMkLst>
        </pc:pic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57" creationId="{85668601-C71B-437D-A6C8-64C4F3C134F5}"/>
          </ac:cxnSpMkLst>
        </pc:cxnChg>
        <pc:cxnChg chg="add del mod">
          <ac:chgData name="Al Brooks" userId="34fc579134f071c1" providerId="LiveId" clId="{91A5AF2F-1C5A-4739-8625-4A90FDE54B4A}" dt="2021-05-05T20:56:47.570" v="11488" actId="478"/>
          <ac:cxnSpMkLst>
            <pc:docMk/>
            <pc:sldMk cId="1675914176" sldId="7212"/>
            <ac:cxnSpMk id="160" creationId="{09919CFE-B6C9-4599-B90E-5DC4048AC50C}"/>
          </ac:cxnSpMkLst>
        </pc:cxnChg>
        <pc:cxnChg chg="add del mod">
          <ac:chgData name="Al Brooks" userId="34fc579134f071c1" providerId="LiveId" clId="{91A5AF2F-1C5A-4739-8625-4A90FDE54B4A}" dt="2021-05-05T20:58:14.323" v="11527" actId="478"/>
          <ac:cxnSpMkLst>
            <pc:docMk/>
            <pc:sldMk cId="1675914176" sldId="7212"/>
            <ac:cxnSpMk id="161" creationId="{BD6F0264-5202-4A99-8007-D2477B828DC8}"/>
          </ac:cxnSpMkLst>
        </pc:cxnChg>
        <pc:cxnChg chg="add del mod">
          <ac:chgData name="Al Brooks" userId="34fc579134f071c1" providerId="LiveId" clId="{91A5AF2F-1C5A-4739-8625-4A90FDE54B4A}" dt="2021-05-05T20:58:06.909" v="11523" actId="478"/>
          <ac:cxnSpMkLst>
            <pc:docMk/>
            <pc:sldMk cId="1675914176" sldId="7212"/>
            <ac:cxnSpMk id="162" creationId="{230ED4AB-8C4E-4B84-A192-250336834D88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163" creationId="{208F37F3-ED42-4774-9E76-A32977372E66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4" creationId="{80140BB4-AAB7-4862-8F0A-E0AB554A2BEF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5" creationId="{7403080E-8756-4ED4-B348-2721921F1640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6" creationId="{448F81AB-C219-49FE-9508-8B501DFAE6FD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7" creationId="{93F8BABD-169D-496C-A429-A66D9FFE1744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8" creationId="{6465197C-FF8D-45F7-B763-F1164D225B7A}"/>
          </ac:cxnSpMkLst>
        </pc:cxnChg>
        <pc:cxnChg chg="add mod">
          <ac:chgData name="Al Brooks" userId="34fc579134f071c1" providerId="LiveId" clId="{91A5AF2F-1C5A-4739-8625-4A90FDE54B4A}" dt="2021-05-05T20:56:36.009" v="11482"/>
          <ac:cxnSpMkLst>
            <pc:docMk/>
            <pc:sldMk cId="1675914176" sldId="7212"/>
            <ac:cxnSpMk id="169" creationId="{3F02C218-4528-486A-B12B-99BC7DAE4CDC}"/>
          </ac:cxnSpMkLst>
        </pc:cxnChg>
        <pc:cxnChg chg="add del mod">
          <ac:chgData name="Al Brooks" userId="34fc579134f071c1" providerId="LiveId" clId="{91A5AF2F-1C5A-4739-8625-4A90FDE54B4A}" dt="2021-05-05T20:57:56.483" v="11517" actId="478"/>
          <ac:cxnSpMkLst>
            <pc:docMk/>
            <pc:sldMk cId="1675914176" sldId="7212"/>
            <ac:cxnSpMk id="192" creationId="{1367EE47-2428-4B03-A7EB-971EADD2F3E4}"/>
          </ac:cxnSpMkLst>
        </pc:cxnChg>
        <pc:cxnChg chg="add del mod">
          <ac:chgData name="Al Brooks" userId="34fc579134f071c1" providerId="LiveId" clId="{91A5AF2F-1C5A-4739-8625-4A90FDE54B4A}" dt="2021-05-05T20:57:22.175" v="11501" actId="478"/>
          <ac:cxnSpMkLst>
            <pc:docMk/>
            <pc:sldMk cId="1675914176" sldId="7212"/>
            <ac:cxnSpMk id="193" creationId="{A6C45EC2-BE8C-4B19-A5C0-2C32A9667A4A}"/>
          </ac:cxnSpMkLst>
        </pc:cxnChg>
        <pc:cxnChg chg="add del mod">
          <ac:chgData name="Al Brooks" userId="34fc579134f071c1" providerId="LiveId" clId="{91A5AF2F-1C5A-4739-8625-4A90FDE54B4A}" dt="2021-05-05T20:56:41.894" v="11484" actId="478"/>
          <ac:cxnSpMkLst>
            <pc:docMk/>
            <pc:sldMk cId="1675914176" sldId="7212"/>
            <ac:cxnSpMk id="195" creationId="{164DFA8C-0A5E-4ADC-A5BF-91A5BA4716C6}"/>
          </ac:cxnSpMkLst>
        </pc:cxnChg>
        <pc:cxnChg chg="add mod">
          <ac:chgData name="Al Brooks" userId="34fc579134f071c1" providerId="LiveId" clId="{91A5AF2F-1C5A-4739-8625-4A90FDE54B4A}" dt="2021-05-05T20:58:02.008" v="11519" actId="1076"/>
          <ac:cxnSpMkLst>
            <pc:docMk/>
            <pc:sldMk cId="1675914176" sldId="7212"/>
            <ac:cxnSpMk id="196" creationId="{EAC6DF0E-147E-4869-AE83-8FECC27CA6D9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5T21:00:12.570" v="11556" actId="478"/>
          <ac:cxnSpMkLst>
            <pc:docMk/>
            <pc:sldMk cId="1675914176" sldId="7212"/>
            <ac:cxnSpMk id="225" creationId="{3B2E5016-D6DA-482F-BCE2-B5A64CE1D387}"/>
          </ac:cxnSpMkLst>
        </pc:cxnChg>
      </pc:sldChg>
      <pc:sldChg chg="addSp modSp add del mod">
        <pc:chgData name="Al Brooks" userId="34fc579134f071c1" providerId="LiveId" clId="{91A5AF2F-1C5A-4739-8625-4A90FDE54B4A}" dt="2021-05-05T21:00:03.557" v="11555" actId="47"/>
        <pc:sldMkLst>
          <pc:docMk/>
          <pc:sldMk cId="3196392888" sldId="7213"/>
        </pc:sldMkLst>
        <pc:spChg chg="mod">
          <ac:chgData name="Al Brooks" userId="34fc579134f071c1" providerId="LiveId" clId="{91A5AF2F-1C5A-4739-8625-4A90FDE54B4A}" dt="2021-05-05T20:59:52.533" v="11553" actId="21"/>
          <ac:spMkLst>
            <pc:docMk/>
            <pc:sldMk cId="3196392888" sldId="7213"/>
            <ac:spMk id="5" creationId="{00000000-0000-0000-0000-000000000000}"/>
          </ac:spMkLst>
        </pc:spChg>
        <pc:spChg chg="mod ord">
          <ac:chgData name="Al Brooks" userId="34fc579134f071c1" providerId="LiveId" clId="{91A5AF2F-1C5A-4739-8625-4A90FDE54B4A}" dt="2021-05-05T20:42:09.902" v="11047" actId="167"/>
          <ac:spMkLst>
            <pc:docMk/>
            <pc:sldMk cId="3196392888" sldId="7213"/>
            <ac:spMk id="21" creationId="{D800B438-E78B-4C04-8812-E548DC25F1FB}"/>
          </ac:spMkLst>
        </pc:spChg>
        <pc:picChg chg="add mod ord">
          <ac:chgData name="Al Brooks" userId="34fc579134f071c1" providerId="LiveId" clId="{91A5AF2F-1C5A-4739-8625-4A90FDE54B4A}" dt="2021-05-05T20:42:03.165" v="11045" actId="167"/>
          <ac:picMkLst>
            <pc:docMk/>
            <pc:sldMk cId="3196392888" sldId="7213"/>
            <ac:picMk id="159" creationId="{0CEF7508-7E4D-4741-BF4A-7A86100B8BF3}"/>
          </ac:picMkLst>
        </pc:picChg>
      </pc:sldChg>
      <pc:sldChg chg="addSp delSp modSp add mod modClrScheme chgLayout">
        <pc:chgData name="Al Brooks" userId="34fc579134f071c1" providerId="LiveId" clId="{91A5AF2F-1C5A-4739-8625-4A90FDE54B4A}" dt="2021-05-05T20:42:55.974" v="11060" actId="478"/>
        <pc:sldMkLst>
          <pc:docMk/>
          <pc:sldMk cId="1508334682" sldId="7214"/>
        </pc:sldMkLst>
        <pc:spChg chg="mod ord">
          <ac:chgData name="Al Brooks" userId="34fc579134f071c1" providerId="LiveId" clId="{91A5AF2F-1C5A-4739-8625-4A90FDE54B4A}" dt="2021-05-05T20:41:16.954" v="11033" actId="20577"/>
          <ac:spMkLst>
            <pc:docMk/>
            <pc:sldMk cId="1508334682" sldId="7214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5T20:41:43.138" v="11039" actId="1076"/>
          <ac:spMkLst>
            <pc:docMk/>
            <pc:sldMk cId="1508334682" sldId="7214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156" creationId="{90737D70-5292-4114-B1A5-9CFE7025F18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0" creationId="{2E3F1305-40B6-4108-A68F-6AF6637E425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1" creationId="{AF94A02D-BD40-49AF-82EC-4AD83487FBB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2" creationId="{D5531CE8-ADB6-4C5A-9EC5-28B9554EC1A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3" creationId="{EF5AAD61-A7B3-4DA0-BA59-B727EC39D612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4" creationId="{E7A04D5A-71D3-4779-94C6-D500BEA5A8C9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5" creationId="{5D5A31BC-FD21-4955-903B-B0B5DFC16E49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6" creationId="{FDBBA116-5FAF-42ED-A5FA-A2BC850EA049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79" creationId="{047D9184-81AD-4B6C-9B60-F9FDBF8FF89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0" creationId="{1D6F9BE9-570D-4DCE-AE8B-43DADFFE12F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1" creationId="{16A2DC24-91DF-4477-87A8-7AE2CB83D21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2" creationId="{28E0DB91-2BD3-41B5-BF91-71E8C5FC582C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3" creationId="{B29164B1-D2DF-4EC4-B8B4-4A659E3A20E4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4" creationId="{3C6EA88D-E684-4385-875C-91317D6ACBA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5" creationId="{C8A73409-B712-442F-A48F-D16898E41DF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6" creationId="{9DF2641C-591C-43D0-886B-6177B66378FA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7" creationId="{668F868F-9D92-4E18-A70B-8F19B1036738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8" creationId="{7B89F2C7-7301-4CCE-AA82-D885ACAEF1C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89" creationId="{13833ABD-A789-4F16-A9C5-BAD3A7BD501C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0" creationId="{058AD8E8-1D1C-459E-A8E1-29DD872737B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1" creationId="{0BF6DCF6-CCB1-4854-9F8E-01F9E4B0B856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2" creationId="{E5C149AC-5DEB-435C-8C56-C07CE6721C1E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3" creationId="{0B6CA857-F849-4A46-8226-04B33ABC488E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4" creationId="{30BCDE0C-0224-4168-8197-68FCA5C38960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5" creationId="{BA437A76-0F90-4EA1-BBE9-E7732FF3A93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6" creationId="{9FA99CBE-0FE5-4172-B706-83A4ED1E306D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7" creationId="{ED88AC6C-09A4-4FB4-AA44-F00D899DF1E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8" creationId="{8EA2BE97-21F1-4DE9-9A2F-4F957B2DF9A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199" creationId="{00C7283C-79B7-4B50-AF6B-B992CED834D6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0" creationId="{73F9EC42-AAC0-4F94-AC70-3BDC5FB5E13F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1" creationId="{96E149DA-615A-4B99-920F-CD143778E551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2" creationId="{AF923D11-1B10-44A7-808F-13F758893519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3" creationId="{A722A45F-D7EF-49A0-80CC-DFF32A841013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4" creationId="{F9C65B9E-9CE2-4BDE-8618-C79F79AB345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5" creationId="{A98CE653-2C34-4630-9C40-47012DE2A50D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06" creationId="{D736A5BA-8CA0-4D07-99C1-F76E0E87FE47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0" creationId="{E988077B-D53F-4A41-A2B6-F61F802F5FC4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1" creationId="{0EABBA0D-062E-4A80-90F5-E5CD0D200779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2" creationId="{F6E8DB50-A46A-49AF-822A-BB8BF7C32E9E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5-05T20:42:55.974" v="11060" actId="478"/>
          <ac:spMkLst>
            <pc:docMk/>
            <pc:sldMk cId="1508334682" sldId="7214"/>
            <ac:spMk id="215" creationId="{38A57D53-D512-445D-9B9C-C439C628D974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7" creationId="{340FF557-BD2B-44BD-9735-AF6CFDB4BB7B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8" creationId="{54AD4A58-44F2-4E63-8436-8C0D727416C7}"/>
          </ac:spMkLst>
        </pc:spChg>
        <pc:spChg chg="del">
          <ac:chgData name="Al Brooks" userId="34fc579134f071c1" providerId="LiveId" clId="{91A5AF2F-1C5A-4739-8625-4A90FDE54B4A}" dt="2021-05-05T20:41:37.911" v="11037" actId="478"/>
          <ac:spMkLst>
            <pc:docMk/>
            <pc:sldMk cId="1508334682" sldId="7214"/>
            <ac:spMk id="219" creationId="{778F93E0-6042-4C8C-967A-977174B69998}"/>
          </ac:spMkLst>
        </pc:spChg>
        <pc:spChg chg="add mod">
          <ac:chgData name="Al Brooks" userId="34fc579134f071c1" providerId="LiveId" clId="{91A5AF2F-1C5A-4739-8625-4A90FDE54B4A}" dt="2021-05-05T20:40:46.280" v="10994"/>
          <ac:spMkLst>
            <pc:docMk/>
            <pc:sldMk cId="1508334682" sldId="7214"/>
            <ac:spMk id="220" creationId="{13C978AD-4274-407B-BE79-8F3CC3EA1E1E}"/>
          </ac:spMkLst>
        </pc:spChg>
        <pc:picChg chg="del mod modCrop">
          <ac:chgData name="Al Brooks" userId="34fc579134f071c1" providerId="LiveId" clId="{91A5AF2F-1C5A-4739-8625-4A90FDE54B4A}" dt="2021-05-05T20:41:33.213" v="11036" actId="21"/>
          <ac:picMkLst>
            <pc:docMk/>
            <pc:sldMk cId="1508334682" sldId="7214"/>
            <ac:picMk id="3" creationId="{FE744216-7F56-466C-AAEA-DB3CE7D147B0}"/>
          </ac:picMkLst>
        </pc:picChg>
        <pc:picChg chg="add mod">
          <ac:chgData name="Al Brooks" userId="34fc579134f071c1" providerId="LiveId" clId="{91A5AF2F-1C5A-4739-8625-4A90FDE54B4A}" dt="2021-05-05T20:41:39.666" v="11038"/>
          <ac:picMkLst>
            <pc:docMk/>
            <pc:sldMk cId="1508334682" sldId="7214"/>
            <ac:picMk id="221" creationId="{9F04086E-F8D0-450A-881E-41E9164BE065}"/>
          </ac:picMkLst>
        </pc:pic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58" creationId="{CA3884FE-6302-4A16-86A7-8B8FB697C06D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59" creationId="{549AE59D-8C4A-4C5D-ACED-4CEA027DD7A3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0" creationId="{975E99AD-EEAD-4CFE-A36F-09DB333FC14F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1" creationId="{EE3EB6C3-282B-40E4-920C-68DD43431A86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2" creationId="{220FDD94-999D-4E0A-81EA-7BF40D4167FD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163" creationId="{ACCA4E60-9F40-40CD-8BFE-92D35F8163F5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4" creationId="{5BE72DAC-56A9-4FC0-8CCD-E4BF5BAC60E5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5" creationId="{F2B841F0-379F-4CCE-A5B5-621B89A1C395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6" creationId="{B5E44220-D1EC-4E49-BD3A-10AA8D4C5683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7" creationId="{44968D8F-EBDC-48DF-A7F9-077218F3A250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8" creationId="{AFAB5DD5-08D1-42CE-B0E5-4C51F46F24BD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69" creationId="{2D2B4051-FFFE-4B4C-9588-4B1A9FD5E954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77" creationId="{379443C8-00D8-4F9C-92F1-4302871B9AD5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178" creationId="{74D7FEE8-1412-4597-AB32-A202762D5139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207" creationId="{AB52C38E-3AC7-4E24-95F9-D4B272FEF861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208" creationId="{E9FB41E4-7A9C-4CED-8C10-16649EA6B01A}"/>
          </ac:cxnSpMkLst>
        </pc:cxnChg>
        <pc:cxnChg chg="del">
          <ac:chgData name="Al Brooks" userId="34fc579134f071c1" providerId="LiveId" clId="{91A5AF2F-1C5A-4739-8625-4A90FDE54B4A}" dt="2021-05-05T20:41:37.911" v="11037" actId="478"/>
          <ac:cxnSpMkLst>
            <pc:docMk/>
            <pc:sldMk cId="1508334682" sldId="7214"/>
            <ac:cxnSpMk id="209" creationId="{A98C7ADC-0F47-4CD2-8AA6-ABF9C0BF96AB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216" creationId="{436930F0-105B-44C5-85AB-32BF8297DE6E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5-05T20:42:55.974" v="11060" actId="478"/>
          <ac:cxnSpMkLst>
            <pc:docMk/>
            <pc:sldMk cId="1508334682" sldId="7214"/>
            <ac:cxnSpMk id="225" creationId="{A625811E-C1DE-4E15-B834-5A89506347CD}"/>
          </ac:cxnSpMkLst>
        </pc:cxnChg>
      </pc:sldChg>
      <pc:sldChg chg="addSp delSp modSp add mod">
        <pc:chgData name="Al Brooks" userId="34fc579134f071c1" providerId="LiveId" clId="{91A5AF2F-1C5A-4739-8625-4A90FDE54B4A}" dt="2021-05-06T01:11:55.803" v="11731" actId="108"/>
        <pc:sldMkLst>
          <pc:docMk/>
          <pc:sldMk cId="2579876969" sldId="7215"/>
        </pc:sldMkLst>
        <pc:spChg chg="mod">
          <ac:chgData name="Al Brooks" userId="34fc579134f071c1" providerId="LiveId" clId="{91A5AF2F-1C5A-4739-8625-4A90FDE54B4A}" dt="2021-05-05T20:41:28.101" v="11035" actId="27636"/>
          <ac:spMkLst>
            <pc:docMk/>
            <pc:sldMk cId="2579876969" sldId="7215"/>
            <ac:spMk id="5" creationId="{00000000-0000-0000-0000-000000000000}"/>
          </ac:spMkLst>
        </pc:spChg>
        <pc:spChg chg="mod">
          <ac:chgData name="Al Brooks" userId="34fc579134f071c1" providerId="LiveId" clId="{91A5AF2F-1C5A-4739-8625-4A90FDE54B4A}" dt="2021-05-05T20:43:11.087" v="11062" actId="1076"/>
          <ac:spMkLst>
            <pc:docMk/>
            <pc:sldMk cId="2579876969" sldId="7215"/>
            <ac:spMk id="21" creationId="{D800B438-E78B-4C04-8812-E548DC25F1FB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87" creationId="{C8B5FE1D-C85E-4771-96CA-2A1EB95791C2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88" creationId="{4372D83D-F459-49E8-BEB2-9ECCB4544A2B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89" creationId="{DA9A7C65-2800-465C-9C4B-9FDAB2CE563D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0" creationId="{ACE58EDA-B530-4702-9608-0AC4B07B85A9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1" creationId="{A7F4EEC6-A048-471C-8895-833AD0EC4C50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2" creationId="{8C2DC4C9-E6F1-467E-ACB3-CC040118FC23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3" creationId="{1C9F2DEB-221F-4A0D-AFF7-7CDD813982A7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4" creationId="{AAF0526B-9815-45E8-BC46-1EA9F6BB6CAA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5" creationId="{B665E284-0128-4F76-AA6A-D78A64B5A355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6" creationId="{3FA39E43-56CB-4860-A2FD-CB6B57F21661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8" creationId="{9C378036-724E-4786-9813-04DADF05F865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99" creationId="{3AF78076-C7D7-4BDE-BA5D-4DB4D18FFAFC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05" creationId="{99105DD7-4909-48B0-B6E2-BE68901B468D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06" creationId="{505AD7D4-4318-41B8-BC05-FB8D9FC8FDC2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45" creationId="{766A0305-A87F-447C-AA47-5C1F70A90B96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46" creationId="{E3C39478-16E5-4820-9A19-698CEAEDAFF5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47" creationId="{4EC42847-217B-4455-8434-79379EE7749C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48" creationId="{5CEC84EF-FE49-4563-8BAE-930B97391781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49" creationId="{02B3E772-4181-47BC-B7FE-7F54CFE4A84E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55" creationId="{DE7C6771-7999-4E67-B175-5E4D583DE1B3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156" creationId="{90737D70-5292-4114-B1A5-9CFE7025F18B}"/>
          </ac:spMkLst>
        </pc:spChg>
        <pc:spChg chg="del">
          <ac:chgData name="Al Brooks" userId="34fc579134f071c1" providerId="LiveId" clId="{91A5AF2F-1C5A-4739-8625-4A90FDE54B4A}" dt="2021-05-05T20:50:28.644" v="11386" actId="478"/>
          <ac:spMkLst>
            <pc:docMk/>
            <pc:sldMk cId="2579876969" sldId="7215"/>
            <ac:spMk id="172" creationId="{D5531CE8-ADB6-4C5A-9EC5-28B9554EC1A1}"/>
          </ac:spMkLst>
        </pc:spChg>
        <pc:spChg chg="del mod">
          <ac:chgData name="Al Brooks" userId="34fc579134f071c1" providerId="LiveId" clId="{91A5AF2F-1C5A-4739-8625-4A90FDE54B4A}" dt="2021-05-05T20:55:05.013" v="11468" actId="478"/>
          <ac:spMkLst>
            <pc:docMk/>
            <pc:sldMk cId="2579876969" sldId="7215"/>
            <ac:spMk id="173" creationId="{EF5AAD61-A7B3-4DA0-BA59-B727EC39D612}"/>
          </ac:spMkLst>
        </pc:spChg>
        <pc:spChg chg="mod">
          <ac:chgData name="Al Brooks" userId="34fc579134f071c1" providerId="LiveId" clId="{91A5AF2F-1C5A-4739-8625-4A90FDE54B4A}" dt="2021-05-05T21:10:50.463" v="11687" actId="13926"/>
          <ac:spMkLst>
            <pc:docMk/>
            <pc:sldMk cId="2579876969" sldId="7215"/>
            <ac:spMk id="174" creationId="{E7A04D5A-71D3-4779-94C6-D500BEA5A8C9}"/>
          </ac:spMkLst>
        </pc:spChg>
        <pc:spChg chg="del">
          <ac:chgData name="Al Brooks" userId="34fc579134f071c1" providerId="LiveId" clId="{91A5AF2F-1C5A-4739-8625-4A90FDE54B4A}" dt="2021-05-05T20:58:57.091" v="11544" actId="478"/>
          <ac:spMkLst>
            <pc:docMk/>
            <pc:sldMk cId="2579876969" sldId="7215"/>
            <ac:spMk id="175" creationId="{5D5A31BC-FD21-4955-903B-B0B5DFC16E49}"/>
          </ac:spMkLst>
        </pc:spChg>
        <pc:spChg chg="mod">
          <ac:chgData name="Al Brooks" userId="34fc579134f071c1" providerId="LiveId" clId="{91A5AF2F-1C5A-4739-8625-4A90FDE54B4A}" dt="2021-05-05T21:09:45.682" v="11669" actId="108"/>
          <ac:spMkLst>
            <pc:docMk/>
            <pc:sldMk cId="2579876969" sldId="7215"/>
            <ac:spMk id="179" creationId="{047D9184-81AD-4B6C-9B60-F9FDBF8FF890}"/>
          </ac:spMkLst>
        </pc:spChg>
        <pc:spChg chg="mod">
          <ac:chgData name="Al Brooks" userId="34fc579134f071c1" providerId="LiveId" clId="{91A5AF2F-1C5A-4739-8625-4A90FDE54B4A}" dt="2021-05-05T21:09:46.707" v="11670" actId="108"/>
          <ac:spMkLst>
            <pc:docMk/>
            <pc:sldMk cId="2579876969" sldId="7215"/>
            <ac:spMk id="180" creationId="{1D6F9BE9-570D-4DCE-AE8B-43DADFFE12F1}"/>
          </ac:spMkLst>
        </pc:spChg>
        <pc:spChg chg="mod">
          <ac:chgData name="Al Brooks" userId="34fc579134f071c1" providerId="LiveId" clId="{91A5AF2F-1C5A-4739-8625-4A90FDE54B4A}" dt="2021-05-05T21:09:55.062" v="11671" actId="108"/>
          <ac:spMkLst>
            <pc:docMk/>
            <pc:sldMk cId="2579876969" sldId="7215"/>
            <ac:spMk id="195" creationId="{BA437A76-0F90-4EA1-BBE9-E7732FF3A93B}"/>
          </ac:spMkLst>
        </pc:spChg>
        <pc:spChg chg="mod">
          <ac:chgData name="Al Brooks" userId="34fc579134f071c1" providerId="LiveId" clId="{91A5AF2F-1C5A-4739-8625-4A90FDE54B4A}" dt="2021-05-05T21:09:57.259" v="11672" actId="108"/>
          <ac:spMkLst>
            <pc:docMk/>
            <pc:sldMk cId="2579876969" sldId="7215"/>
            <ac:spMk id="196" creationId="{9FA99CBE-0FE5-4172-B706-83A4ED1E306D}"/>
          </ac:spMkLst>
        </pc:spChg>
        <pc:spChg chg="mod">
          <ac:chgData name="Al Brooks" userId="34fc579134f071c1" providerId="LiveId" clId="{91A5AF2F-1C5A-4739-8625-4A90FDE54B4A}" dt="2021-05-05T21:09:30.016" v="11667" actId="108"/>
          <ac:spMkLst>
            <pc:docMk/>
            <pc:sldMk cId="2579876969" sldId="7215"/>
            <ac:spMk id="200" creationId="{73F9EC42-AAC0-4F94-AC70-3BDC5FB5E13F}"/>
          </ac:spMkLst>
        </pc:spChg>
        <pc:spChg chg="mod">
          <ac:chgData name="Al Brooks" userId="34fc579134f071c1" providerId="LiveId" clId="{91A5AF2F-1C5A-4739-8625-4A90FDE54B4A}" dt="2021-05-05T21:09:31.152" v="11668" actId="108"/>
          <ac:spMkLst>
            <pc:docMk/>
            <pc:sldMk cId="2579876969" sldId="7215"/>
            <ac:spMk id="201" creationId="{96E149DA-615A-4B99-920F-CD143778E551}"/>
          </ac:spMkLst>
        </pc:spChg>
        <pc:spChg chg="mod">
          <ac:chgData name="Al Brooks" userId="34fc579134f071c1" providerId="LiveId" clId="{91A5AF2F-1C5A-4739-8625-4A90FDE54B4A}" dt="2021-05-05T21:11:06.580" v="11692" actId="1076"/>
          <ac:spMkLst>
            <pc:docMk/>
            <pc:sldMk cId="2579876969" sldId="7215"/>
            <ac:spMk id="206" creationId="{D736A5BA-8CA0-4D07-99C1-F76E0E87FE47}"/>
          </ac:spMkLst>
        </pc:spChg>
        <pc:spChg chg="mod">
          <ac:chgData name="Al Brooks" userId="34fc579134f071c1" providerId="LiveId" clId="{91A5AF2F-1C5A-4739-8625-4A90FDE54B4A}" dt="2021-05-06T01:11:55.803" v="11731" actId="108"/>
          <ac:spMkLst>
            <pc:docMk/>
            <pc:sldMk cId="2579876969" sldId="7215"/>
            <ac:spMk id="210" creationId="{E988077B-D53F-4A41-A2B6-F61F802F5FC4}"/>
          </ac:spMkLst>
        </pc:spChg>
        <pc:spChg chg="mod">
          <ac:chgData name="Al Brooks" userId="34fc579134f071c1" providerId="LiveId" clId="{91A5AF2F-1C5A-4739-8625-4A90FDE54B4A}" dt="2021-05-05T21:09:23.411" v="11665" actId="108"/>
          <ac:spMkLst>
            <pc:docMk/>
            <pc:sldMk cId="2579876969" sldId="7215"/>
            <ac:spMk id="211" creationId="{0EABBA0D-062E-4A80-90F5-E5CD0D200779}"/>
          </ac:spMkLst>
        </pc:spChg>
        <pc:spChg chg="mod">
          <ac:chgData name="Al Brooks" userId="34fc579134f071c1" providerId="LiveId" clId="{91A5AF2F-1C5A-4739-8625-4A90FDE54B4A}" dt="2021-05-05T21:09:25.005" v="11666" actId="108"/>
          <ac:spMkLst>
            <pc:docMk/>
            <pc:sldMk cId="2579876969" sldId="7215"/>
            <ac:spMk id="212" creationId="{F6E8DB50-A46A-49AF-822A-BB8BF7C32E9E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213" creationId="{D97E7530-1327-4615-82EA-22D6BE022A29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214" creationId="{A5EA3449-D4C0-46AB-8529-03516C5EB994}"/>
          </ac:spMkLst>
        </pc:spChg>
        <pc:spChg chg="del">
          <ac:chgData name="Al Brooks" userId="34fc579134f071c1" providerId="LiveId" clId="{91A5AF2F-1C5A-4739-8625-4A90FDE54B4A}" dt="2021-05-05T21:11:16.840" v="11693" actId="478"/>
          <ac:spMkLst>
            <pc:docMk/>
            <pc:sldMk cId="2579876969" sldId="7215"/>
            <ac:spMk id="215" creationId="{38A57D53-D512-445D-9B9C-C439C628D974}"/>
          </ac:spMkLst>
        </pc:spChg>
        <pc:spChg chg="del">
          <ac:chgData name="Al Brooks" userId="34fc579134f071c1" providerId="LiveId" clId="{91A5AF2F-1C5A-4739-8625-4A90FDE54B4A}" dt="2021-05-05T20:45:05.201" v="11117" actId="478"/>
          <ac:spMkLst>
            <pc:docMk/>
            <pc:sldMk cId="2579876969" sldId="7215"/>
            <ac:spMk id="219" creationId="{778F93E0-6042-4C8C-967A-977174B69998}"/>
          </ac:spMkLst>
        </pc:spChg>
        <pc:spChg chg="add mod">
          <ac:chgData name="Al Brooks" userId="34fc579134f071c1" providerId="LiveId" clId="{91A5AF2F-1C5A-4739-8625-4A90FDE54B4A}" dt="2021-05-05T21:10:07.534" v="11674" actId="13926"/>
          <ac:spMkLst>
            <pc:docMk/>
            <pc:sldMk cId="2579876969" sldId="7215"/>
            <ac:spMk id="221" creationId="{7ED05F06-14A8-4F84-9085-E07F6C8676A2}"/>
          </ac:spMkLst>
        </pc:spChg>
        <pc:spChg chg="add mod">
          <ac:chgData name="Al Brooks" userId="34fc579134f071c1" providerId="LiveId" clId="{91A5AF2F-1C5A-4739-8625-4A90FDE54B4A}" dt="2021-05-05T21:10:21.751" v="11679" actId="13926"/>
          <ac:spMkLst>
            <pc:docMk/>
            <pc:sldMk cId="2579876969" sldId="7215"/>
            <ac:spMk id="227" creationId="{6D0CFB2C-B8A5-469A-B0A4-AE564854A2A3}"/>
          </ac:spMkLst>
        </pc:spChg>
        <pc:spChg chg="add mod">
          <ac:chgData name="Al Brooks" userId="34fc579134f071c1" providerId="LiveId" clId="{91A5AF2F-1C5A-4739-8625-4A90FDE54B4A}" dt="2021-05-05T20:45:58.129" v="11143" actId="1038"/>
          <ac:spMkLst>
            <pc:docMk/>
            <pc:sldMk cId="2579876969" sldId="7215"/>
            <ac:spMk id="230" creationId="{8A3AAC27-FFD5-4E4E-880C-B7CEA1D269AF}"/>
          </ac:spMkLst>
        </pc:spChg>
        <pc:spChg chg="add mod">
          <ac:chgData name="Al Brooks" userId="34fc579134f071c1" providerId="LiveId" clId="{91A5AF2F-1C5A-4739-8625-4A90FDE54B4A}" dt="2021-05-05T20:46:04.796" v="11156" actId="1036"/>
          <ac:spMkLst>
            <pc:docMk/>
            <pc:sldMk cId="2579876969" sldId="7215"/>
            <ac:spMk id="231" creationId="{7070ADA5-F09F-4505-90A5-D8B93AB2DB2C}"/>
          </ac:spMkLst>
        </pc:spChg>
        <pc:spChg chg="add mod">
          <ac:chgData name="Al Brooks" userId="34fc579134f071c1" providerId="LiveId" clId="{91A5AF2F-1C5A-4739-8625-4A90FDE54B4A}" dt="2021-05-05T21:10:37.864" v="11683" actId="13926"/>
          <ac:spMkLst>
            <pc:docMk/>
            <pc:sldMk cId="2579876969" sldId="7215"/>
            <ac:spMk id="232" creationId="{395CD433-B5AA-4077-8CF6-DFAB95831E6C}"/>
          </ac:spMkLst>
        </pc:spChg>
        <pc:spChg chg="add mod">
          <ac:chgData name="Al Brooks" userId="34fc579134f071c1" providerId="LiveId" clId="{91A5AF2F-1C5A-4739-8625-4A90FDE54B4A}" dt="2021-05-05T21:10:14.494" v="11676" actId="13926"/>
          <ac:spMkLst>
            <pc:docMk/>
            <pc:sldMk cId="2579876969" sldId="7215"/>
            <ac:spMk id="234" creationId="{BF5A8BCC-3221-432E-B2D5-23D9741F893D}"/>
          </ac:spMkLst>
        </pc:spChg>
        <pc:spChg chg="add mod">
          <ac:chgData name="Al Brooks" userId="34fc579134f071c1" providerId="LiveId" clId="{91A5AF2F-1C5A-4739-8625-4A90FDE54B4A}" dt="2021-05-05T21:11:02.459" v="11691" actId="13926"/>
          <ac:spMkLst>
            <pc:docMk/>
            <pc:sldMk cId="2579876969" sldId="7215"/>
            <ac:spMk id="236" creationId="{17E29576-86DD-4A1C-9FCB-D6B638DD73D5}"/>
          </ac:spMkLst>
        </pc:spChg>
        <pc:spChg chg="add del mod">
          <ac:chgData name="Al Brooks" userId="34fc579134f071c1" providerId="LiveId" clId="{91A5AF2F-1C5A-4739-8625-4A90FDE54B4A}" dt="2021-05-05T21:04:24.388" v="11662" actId="478"/>
          <ac:spMkLst>
            <pc:docMk/>
            <pc:sldMk cId="2579876969" sldId="7215"/>
            <ac:spMk id="238" creationId="{124687F2-D579-4C0A-807F-DFE63D8F1AF0}"/>
          </ac:spMkLst>
        </pc:spChg>
        <pc:picChg chg="mod">
          <ac:chgData name="Al Brooks" userId="34fc579134f071c1" providerId="LiveId" clId="{91A5AF2F-1C5A-4739-8625-4A90FDE54B4A}" dt="2021-05-05T20:45:45.961" v="11127" actId="1076"/>
          <ac:picMkLst>
            <pc:docMk/>
            <pc:sldMk cId="2579876969" sldId="7215"/>
            <ac:picMk id="3" creationId="{FE744216-7F56-466C-AAEA-DB3CE7D147B0}"/>
          </ac:picMkLst>
        </pc:pic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86" creationId="{1BCB352E-E832-4F01-842C-9D2379E83AEB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97" creationId="{B15E0F5B-B7FA-4CA9-B83D-D45E7AC41D2E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0" creationId="{9730AFF5-BA8D-4657-BC6B-F54BC946E495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1" creationId="{FF3BCCEF-9753-42F2-9161-5A8C9A33305F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2" creationId="{D766A3E5-5AB0-40C6-A8AF-1AF90A8BC275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3" creationId="{D847C576-C525-43AD-AA2A-7D319594F0B6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4" creationId="{2D931B75-AE0D-4E8F-9AFD-77715703117F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7" creationId="{03A3D0AF-EA65-4824-AE13-DBE8A67549FF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8" creationId="{C5D98F21-9981-4E94-A426-26A1A0FB0A4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09" creationId="{813759C8-1C57-45F2-8982-A3508EB9875A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0" creationId="{B0FFE89B-8DAD-440A-860B-83C6CF348EA0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1" creationId="{9D450452-BB5A-47FA-981A-E0088B6AD49D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2" creationId="{FFC96CFA-2703-45B7-B743-33C9066D882E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3" creationId="{B72B6496-AA08-4304-B9E7-3935D579A198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4" creationId="{E5A240EC-7E58-4D9B-A191-E22822153F80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5" creationId="{E6CBEF0B-FF3A-4B04-8D8D-310F65A85914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6" creationId="{05D4EB25-05A2-43A7-B87E-365E814F0BCA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7" creationId="{C6667D19-0F96-425F-B55E-5F3259B55F0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8" creationId="{E7289ED8-8719-44E5-9910-2998EBED140E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19" creationId="{9DC1A170-24E5-42EE-9B91-ADAE30359A57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0" creationId="{29A2B8DE-F179-4D2B-9355-5F83CC0F5E11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1" creationId="{CC6E7176-06FC-4D85-8CE6-644313B4730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2" creationId="{B346D88C-80EB-48EE-993C-07D46F086B4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3" creationId="{474887AF-90A6-4541-ADD0-24F64139A674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4" creationId="{A2ECE8A8-3705-4555-8531-E7147E68061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5" creationId="{356CBB17-2153-420F-B2FF-4760E67C1833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6" creationId="{59AB009F-6BE9-47DE-8A86-9144054955F5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7" creationId="{1A92D849-6FFA-42C0-A6A8-807EE1652C24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8" creationId="{B089082E-E4B2-4242-8E34-0D2A9B2B04D8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29" creationId="{F604D7B3-C7BF-4D29-9113-7C160C6D54FB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0" creationId="{58113A17-8BD2-4220-AC58-FEC4CA4A3759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1" creationId="{1EE2B5C3-A1DA-41C9-8A99-031F8960CD9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2" creationId="{C8BFB43F-803A-486B-A497-BFCA7E072016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3" creationId="{3F19EF41-348B-48A0-932B-86447A83A1D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4" creationId="{F9D31CB5-6688-4EB9-9053-BADE8F294F99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5" creationId="{7A569C40-7462-4814-B199-47B343E7282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6" creationId="{65F90DDC-9DC7-4FAE-BB1F-3E276E03964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7" creationId="{B5D847B3-A964-4635-9F27-93FCBBB774D7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8" creationId="{654F7F88-2417-4D80-AB06-A03583083B70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39" creationId="{79941244-E34F-4829-8ACE-DCF563672E25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40" creationId="{FFBB65EA-C784-4EF4-9388-09F341EAC815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41" creationId="{2BC3EA76-A442-4BC5-A8B5-F61ED5FF18F6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42" creationId="{14588ACC-1EA1-4338-81EE-61533041D7EB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43" creationId="{67EB1166-DE3A-456A-AAC7-3C43AE00A2F7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44" creationId="{0AF40D13-DE93-4737-9FE6-1878F886D4AF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0" creationId="{3E409D54-2983-4E4D-930B-E3466012F68B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1" creationId="{836FC0EE-3002-4DCB-A32A-4B73F03AC401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2" creationId="{89D72B56-880D-4D03-83E7-46A7983445D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3" creationId="{DCB03CAC-9B0D-4AA4-900A-9551DB8E427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4" creationId="{9F57FCD0-4B3F-458F-AEAA-3AA2F3108B1F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57" creationId="{14E4FAA3-5C06-45D6-B666-B2B730D5F92C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163" creationId="{ACCA4E60-9F40-40CD-8BFE-92D35F8163F5}"/>
          </ac:cxnSpMkLst>
        </pc:cxnChg>
        <pc:cxnChg chg="mod">
          <ac:chgData name="Al Brooks" userId="34fc579134f071c1" providerId="LiveId" clId="{91A5AF2F-1C5A-4739-8625-4A90FDE54B4A}" dt="2021-05-05T20:53:45.040" v="11456" actId="1076"/>
          <ac:cxnSpMkLst>
            <pc:docMk/>
            <pc:sldMk cId="2579876969" sldId="7215"/>
            <ac:cxnSpMk id="168" creationId="{AFAB5DD5-08D1-42CE-B0E5-4C51F46F24BD}"/>
          </ac:cxnSpMkLst>
        </pc:cxnChg>
        <pc:cxnChg chg="del">
          <ac:chgData name="Al Brooks" userId="34fc579134f071c1" providerId="LiveId" clId="{91A5AF2F-1C5A-4739-8625-4A90FDE54B4A}" dt="2021-05-05T20:58:58.236" v="11545" actId="478"/>
          <ac:cxnSpMkLst>
            <pc:docMk/>
            <pc:sldMk cId="2579876969" sldId="7215"/>
            <ac:cxnSpMk id="208" creationId="{E9FB41E4-7A9C-4CED-8C10-16649EA6B01A}"/>
          </ac:cxnSpMkLst>
        </pc:cxnChg>
        <pc:cxnChg chg="mod">
          <ac:chgData name="Al Brooks" userId="34fc579134f071c1" providerId="LiveId" clId="{91A5AF2F-1C5A-4739-8625-4A90FDE54B4A}" dt="2021-05-05T20:54:45.504" v="11464" actId="1076"/>
          <ac:cxnSpMkLst>
            <pc:docMk/>
            <pc:sldMk cId="2579876969" sldId="7215"/>
            <ac:cxnSpMk id="209" creationId="{A98C7ADC-0F47-4CD2-8AA6-ABF9C0BF96AB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216" creationId="{436930F0-105B-44C5-85AB-32BF8297DE6E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222" creationId="{5E668F29-55DE-47E3-85CF-631AAEF62282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223" creationId="{FDE644F2-C0A1-485A-AEAE-701510910C94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224" creationId="{A025C2F8-14E9-457A-8D92-F28EFA24FDDE}"/>
          </ac:cxnSpMkLst>
        </pc:cxnChg>
        <pc:cxnChg chg="del">
          <ac:chgData name="Al Brooks" userId="34fc579134f071c1" providerId="LiveId" clId="{91A5AF2F-1C5A-4739-8625-4A90FDE54B4A}" dt="2021-05-05T21:11:16.840" v="11693" actId="478"/>
          <ac:cxnSpMkLst>
            <pc:docMk/>
            <pc:sldMk cId="2579876969" sldId="7215"/>
            <ac:cxnSpMk id="225" creationId="{A625811E-C1DE-4E15-B834-5A89506347CD}"/>
          </ac:cxnSpMkLst>
        </pc:cxnChg>
        <pc:cxnChg chg="add del mod">
          <ac:chgData name="Al Brooks" userId="34fc579134f071c1" providerId="LiveId" clId="{91A5AF2F-1C5A-4739-8625-4A90FDE54B4A}" dt="2021-05-05T20:45:18.802" v="11121" actId="478"/>
          <ac:cxnSpMkLst>
            <pc:docMk/>
            <pc:sldMk cId="2579876969" sldId="7215"/>
            <ac:cxnSpMk id="226" creationId="{A76EA2C4-DA0F-48B1-89D5-6B24F2ECC24E}"/>
          </ac:cxnSpMkLst>
        </pc:cxnChg>
        <pc:cxnChg chg="add mod">
          <ac:chgData name="Al Brooks" userId="34fc579134f071c1" providerId="LiveId" clId="{91A5AF2F-1C5A-4739-8625-4A90FDE54B4A}" dt="2021-05-05T20:45:00.965" v="11116" actId="14100"/>
          <ac:cxnSpMkLst>
            <pc:docMk/>
            <pc:sldMk cId="2579876969" sldId="7215"/>
            <ac:cxnSpMk id="228" creationId="{2CEB65A2-C682-4FBE-8FDD-7F885C529A97}"/>
          </ac:cxnSpMkLst>
        </pc:cxnChg>
        <pc:cxnChg chg="add mod">
          <ac:chgData name="Al Brooks" userId="34fc579134f071c1" providerId="LiveId" clId="{91A5AF2F-1C5A-4739-8625-4A90FDE54B4A}" dt="2021-05-05T20:48:05.895" v="11224" actId="14100"/>
          <ac:cxnSpMkLst>
            <pc:docMk/>
            <pc:sldMk cId="2579876969" sldId="7215"/>
            <ac:cxnSpMk id="229" creationId="{A3FAA56F-05DF-47B5-B5A3-2A1B1D8938F3}"/>
          </ac:cxnSpMkLst>
        </pc:cxnChg>
        <pc:cxnChg chg="add mod">
          <ac:chgData name="Al Brooks" userId="34fc579134f071c1" providerId="LiveId" clId="{91A5AF2F-1C5A-4739-8625-4A90FDE54B4A}" dt="2021-05-05T20:50:58.648" v="11394" actId="14100"/>
          <ac:cxnSpMkLst>
            <pc:docMk/>
            <pc:sldMk cId="2579876969" sldId="7215"/>
            <ac:cxnSpMk id="233" creationId="{2E68A60A-2B67-4F27-A7F1-7E31C77F7C63}"/>
          </ac:cxnSpMkLst>
        </pc:cxnChg>
        <pc:cxnChg chg="add mod">
          <ac:chgData name="Al Brooks" userId="34fc579134f071c1" providerId="LiveId" clId="{91A5AF2F-1C5A-4739-8625-4A90FDE54B4A}" dt="2021-05-05T20:55:17.212" v="11473" actId="1076"/>
          <ac:cxnSpMkLst>
            <pc:docMk/>
            <pc:sldMk cId="2579876969" sldId="7215"/>
            <ac:cxnSpMk id="235" creationId="{50F397A0-D195-4036-A26E-8FB3410BF48D}"/>
          </ac:cxnSpMkLst>
        </pc:cxnChg>
        <pc:cxnChg chg="add mod">
          <ac:chgData name="Al Brooks" userId="34fc579134f071c1" providerId="LiveId" clId="{91A5AF2F-1C5A-4739-8625-4A90FDE54B4A}" dt="2021-05-05T20:59:00.121" v="11546"/>
          <ac:cxnSpMkLst>
            <pc:docMk/>
            <pc:sldMk cId="2579876969" sldId="7215"/>
            <ac:cxnSpMk id="237" creationId="{1D18595F-9F38-4D42-980F-0728C0B0A557}"/>
          </ac:cxnSpMkLst>
        </pc:cxnChg>
      </pc:sldChg>
      <pc:sldChg chg="addSp delSp modSp add del mod">
        <pc:chgData name="Al Brooks" userId="34fc579134f071c1" providerId="LiveId" clId="{91A5AF2F-1C5A-4739-8625-4A90FDE54B4A}" dt="2021-05-05T21:04:37.019" v="11664" actId="2696"/>
        <pc:sldMkLst>
          <pc:docMk/>
          <pc:sldMk cId="1159930010" sldId="7216"/>
        </pc:sldMkLst>
        <pc:spChg chg="mod">
          <ac:chgData name="Al Brooks" userId="34fc579134f071c1" providerId="LiveId" clId="{91A5AF2F-1C5A-4739-8625-4A90FDE54B4A}" dt="2021-05-05T20:59:57.239" v="11554"/>
          <ac:spMkLst>
            <pc:docMk/>
            <pc:sldMk cId="1159930010" sldId="7216"/>
            <ac:spMk id="5" creationId="{00000000-0000-0000-0000-000000000000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87" creationId="{25666F5D-E49B-4620-A216-5557EA6513F4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88" creationId="{12CA4C67-0A37-404F-B485-F65A820CB432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89" creationId="{BB1DDB05-2129-457F-8000-814DFD28FB0B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0" creationId="{6A62748E-6172-4685-B09D-9512D22AE63A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1" creationId="{89A036D1-206C-41C2-ACF8-D2EF38F29368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2" creationId="{6BE242B7-DD74-48C2-A163-DCC11B6D731F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3" creationId="{9112DB26-7A4F-4E3C-A6F9-2789CFFD14D0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4" creationId="{889A4E9F-EDD3-4D5E-AE26-F2BC56FAABD4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5" creationId="{84D68F5F-119D-44F4-8425-78F3A706B829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6" creationId="{6F8A9BB8-AB55-445F-881B-01D86E16B616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8" creationId="{F30D672F-1FF6-44A5-9B1F-1AB938394C41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99" creationId="{BBEC3F2D-AA3B-48D4-8A46-3A492B671196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05" creationId="{6F14A4C8-D66D-487A-9C12-C615E38945E5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06" creationId="{2827A353-D259-47E2-AAAF-94ECE97C99F9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45" creationId="{0F1A6D27-170C-474D-B13F-25A4FC329532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46" creationId="{3A3B5A73-734D-4F14-AF03-59E49C1393B4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47" creationId="{F2736467-F1E6-468B-8348-AED56431B18B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48" creationId="{1D762EF8-5793-45F2-9CB0-5F6EE9FD273A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49" creationId="{FEF9E929-9AEA-4F0A-9E1C-DDB1B16B8211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55" creationId="{F3FEA192-85DF-4E39-9864-0C9B8A5C8D8C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156" creationId="{2F29DF87-9EB9-4B8E-AC3E-688ECE59C9DE}"/>
          </ac:spMkLst>
        </pc:spChg>
        <pc:spChg chg="mod">
          <ac:chgData name="Al Brooks" userId="34fc579134f071c1" providerId="LiveId" clId="{91A5AF2F-1C5A-4739-8625-4A90FDE54B4A}" dt="2021-05-05T21:03:59.358" v="11659" actId="1076"/>
          <ac:spMkLst>
            <pc:docMk/>
            <pc:sldMk cId="1159930010" sldId="7216"/>
            <ac:spMk id="158" creationId="{33A733A8-542B-4449-8E70-84E1C3A0F964}"/>
          </ac:spMkLst>
        </pc:spChg>
        <pc:spChg chg="add mod">
          <ac:chgData name="Al Brooks" userId="34fc579134f071c1" providerId="LiveId" clId="{91A5AF2F-1C5A-4739-8625-4A90FDE54B4A}" dt="2021-05-05T21:03:11.359" v="11639" actId="1076"/>
          <ac:spMkLst>
            <pc:docMk/>
            <pc:sldMk cId="1159930010" sldId="7216"/>
            <ac:spMk id="160" creationId="{C7A5E194-60D9-4C3F-8644-1182A07A0C98}"/>
          </ac:spMkLst>
        </pc:spChg>
        <pc:spChg chg="add mod">
          <ac:chgData name="Al Brooks" userId="34fc579134f071c1" providerId="LiveId" clId="{91A5AF2F-1C5A-4739-8625-4A90FDE54B4A}" dt="2021-05-05T21:03:02.084" v="11637" actId="1076"/>
          <ac:spMkLst>
            <pc:docMk/>
            <pc:sldMk cId="1159930010" sldId="7216"/>
            <ac:spMk id="161" creationId="{7F34646C-C04D-4F12-855D-EDBBB158E65E}"/>
          </ac:spMkLst>
        </pc:spChg>
        <pc:spChg chg="add mod">
          <ac:chgData name="Al Brooks" userId="34fc579134f071c1" providerId="LiveId" clId="{91A5AF2F-1C5A-4739-8625-4A90FDE54B4A}" dt="2021-05-05T21:03:26.948" v="11648" actId="20577"/>
          <ac:spMkLst>
            <pc:docMk/>
            <pc:sldMk cId="1159930010" sldId="7216"/>
            <ac:spMk id="162" creationId="{E0721B8C-01E9-442D-A848-7DA0F753E943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213" creationId="{028B65B0-1B1D-4722-BB86-B0B46EEBBCD9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214" creationId="{E9C62E5E-37AF-493F-A569-7F117C392307}"/>
          </ac:spMkLst>
        </pc:spChg>
        <pc:spChg chg="del">
          <ac:chgData name="Al Brooks" userId="34fc579134f071c1" providerId="LiveId" clId="{91A5AF2F-1C5A-4739-8625-4A90FDE54B4A}" dt="2021-05-05T21:04:29.473" v="11663" actId="478"/>
          <ac:spMkLst>
            <pc:docMk/>
            <pc:sldMk cId="1159930010" sldId="7216"/>
            <ac:spMk id="215" creationId="{EC39CA8B-DBE1-47F3-BF1F-B67C6859BE85}"/>
          </ac:spMkLst>
        </pc:spChg>
        <pc:picChg chg="mod">
          <ac:chgData name="Al Brooks" userId="34fc579134f071c1" providerId="LiveId" clId="{91A5AF2F-1C5A-4739-8625-4A90FDE54B4A}" dt="2021-05-05T21:03:13.714" v="11640" actId="1076"/>
          <ac:picMkLst>
            <pc:docMk/>
            <pc:sldMk cId="1159930010" sldId="7216"/>
            <ac:picMk id="159" creationId="{01AE4601-238E-48D9-ADB0-5DF59B83FA0D}"/>
          </ac:picMkLst>
        </pc:pic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86" creationId="{9E371C52-21E3-44DC-A4C6-8B883834DDE7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97" creationId="{5AA68552-46EC-4C0C-B1FD-5CAB5BD42F8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0" creationId="{F759106E-02AC-415C-B1C6-456F6EDA939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1" creationId="{964E8F1B-21D9-453D-8E73-F231FDDF52E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2" creationId="{EDCFD4AD-A9B4-4A46-A602-01B9AF10A98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3" creationId="{EE382338-E9C5-495C-B48B-ADE777DB33C0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4" creationId="{C606584E-0FDA-407E-8E2D-DC45656BE53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7" creationId="{8A18C700-D29C-40F2-8C9F-B2BCBD0A3695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8" creationId="{D4B4885C-D2F4-430E-A03A-4B47E0CCB144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09" creationId="{D8C349FD-7878-4ED5-86CE-1F355277E417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0" creationId="{0348CF81-B42C-4495-92D1-097578FB8CB7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1" creationId="{768AC6C1-D392-4006-8F94-FCC4050DE774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2" creationId="{83610BD8-B3A2-4B73-B6AA-95792E35403F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3" creationId="{B380E40D-F517-40F7-946B-405BE73B859A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4" creationId="{4336F9E6-6C34-4935-BFDE-008AF976E582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5" creationId="{0FD2888E-04D8-41E5-BE3A-B865D265107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6" creationId="{B25CCE26-6E97-49ED-AD90-C1F8AC71C8EE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7" creationId="{3B8D053C-EC70-4374-837A-D0E215D24E9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8" creationId="{CB5D8626-3FD5-4C87-8426-486F47CACE3E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19" creationId="{ABDE5666-007D-40D7-A6FF-16A3E3389D9E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0" creationId="{70457ECF-45C0-4627-8685-E4BC09AAF01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1" creationId="{A2799C76-3522-4CDF-81A0-9E731E9A4A2B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2" creationId="{E03534DE-3FEE-40AF-A111-16ED8153BE44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3" creationId="{C8BF34F4-0710-4B34-A034-BE8C8056E0B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4" creationId="{E7143F38-2625-4D99-A4F4-1CC84603E8D6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5" creationId="{7478570E-4596-4297-9E85-07636A99E602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6" creationId="{822F0BC5-4BB1-4BC8-9433-2D6A616233E7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7" creationId="{204E2BBA-776E-418C-922E-C1DA63D05A8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8" creationId="{584FF4AF-0494-41BE-88A7-F0BCAA3DBBA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29" creationId="{7EB345C3-0487-40BE-9890-E277615BDE7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0" creationId="{6A75D8BA-BAC0-44D4-8208-E7F0C229D596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1" creationId="{F3A08AD2-E0BA-4FF4-B482-00CE640FDD6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2" creationId="{A5644FA9-F0AE-4E3E-BB81-09172A69685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3" creationId="{28E122BD-0D11-4B54-BF5E-C34593B0E7E4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4" creationId="{621A5F96-D755-4B23-BC2E-9DE0F9614A37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5" creationId="{AC671925-0620-41DB-ABD8-819BFEF51F2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6" creationId="{7383A2A8-7D85-4752-A4FF-9E6D9ADAF795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7" creationId="{319BC358-F9F4-43A1-9E5D-E39937087DF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8" creationId="{B86DF8DE-2CFC-4500-8A80-F71CC3C0A81B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39" creationId="{9275A5CF-D2A1-467A-ACEC-A5F002C5C9E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40" creationId="{5077BC83-F767-4E88-913F-624BBB539905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41" creationId="{ED88220F-6BAA-4B73-A694-8DEEFE4C5B61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42" creationId="{2DDB1431-ED6E-49EB-BBB5-992D9A37B2DC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43" creationId="{64E68D0E-BDAA-4703-BA85-E06F63406D94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44" creationId="{7C52B283-A076-4E65-8E08-307651D53BE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0" creationId="{0F90BE6E-89F8-4CAA-9E0F-0D8906E56B2F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1" creationId="{4EE8E456-BE82-411E-99E5-C00A5D7ECD2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2" creationId="{64AF23E9-C27D-4A0F-91C0-6B232825851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3" creationId="{C45700B3-9F6C-4624-AD10-C7FB69C12C18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4" creationId="{CA235BAA-2538-4CF7-A032-5905A0E6D39A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57" creationId="{85668601-C71B-437D-A6C8-64C4F3C134F5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163" creationId="{208F37F3-ED42-4774-9E76-A32977372E66}"/>
          </ac:cxnSpMkLst>
        </pc:cxnChg>
        <pc:cxnChg chg="mod">
          <ac:chgData name="Al Brooks" userId="34fc579134f071c1" providerId="LiveId" clId="{91A5AF2F-1C5A-4739-8625-4A90FDE54B4A}" dt="2021-05-05T21:03:04.445" v="11638" actId="1076"/>
          <ac:cxnSpMkLst>
            <pc:docMk/>
            <pc:sldMk cId="1159930010" sldId="7216"/>
            <ac:cxnSpMk id="196" creationId="{EAC6DF0E-147E-4869-AE83-8FECC27CA6D9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216" creationId="{DF1F8EA0-1A9E-4F9E-BE76-90158CC65E03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222" creationId="{9A62064B-5623-4C4D-8A10-8AFB06FEC105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223" creationId="{1738B617-5693-4B06-AC9B-89582C43D81C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224" creationId="{EEC20263-9EDB-4055-B68D-103AC3620A00}"/>
          </ac:cxnSpMkLst>
        </pc:cxnChg>
        <pc:cxnChg chg="del">
          <ac:chgData name="Al Brooks" userId="34fc579134f071c1" providerId="LiveId" clId="{91A5AF2F-1C5A-4739-8625-4A90FDE54B4A}" dt="2021-05-05T21:04:29.473" v="11663" actId="478"/>
          <ac:cxnSpMkLst>
            <pc:docMk/>
            <pc:sldMk cId="1159930010" sldId="7216"/>
            <ac:cxnSpMk id="225" creationId="{3B2E5016-D6DA-482F-BCE2-B5A64CE1D387}"/>
          </ac:cxnSpMkLst>
        </pc:cxnChg>
      </pc:sldChg>
    </pc:docChg>
  </pc:docChgLst>
  <pc:docChgLst>
    <pc:chgData name="Al Brooks" userId="34fc579134f071c1" providerId="LiveId" clId="{F37E4812-0A6F-4F6E-89A5-DAB78BFA2414}"/>
    <pc:docChg chg="undo custSel addSld delSld modSld sldOrd modSection">
      <pc:chgData name="Al Brooks" userId="34fc579134f071c1" providerId="LiveId" clId="{F37E4812-0A6F-4F6E-89A5-DAB78BFA2414}" dt="2021-06-02T21:35:12.904" v="11730" actId="478"/>
      <pc:docMkLst>
        <pc:docMk/>
      </pc:docMkLst>
      <pc:sldChg chg="addSp delSp modSp mod">
        <pc:chgData name="Al Brooks" userId="34fc579134f071c1" providerId="LiveId" clId="{F37E4812-0A6F-4F6E-89A5-DAB78BFA2414}" dt="2021-05-21T23:32:51.211" v="5508" actId="6549"/>
        <pc:sldMkLst>
          <pc:docMk/>
          <pc:sldMk cId="2915896299" sldId="6598"/>
        </pc:sldMkLst>
        <pc:spChg chg="mod">
          <ac:chgData name="Al Brooks" userId="34fc579134f071c1" providerId="LiveId" clId="{F37E4812-0A6F-4F6E-89A5-DAB78BFA2414}" dt="2021-05-21T22:35:39.113" v="5213" actId="20577"/>
          <ac:spMkLst>
            <pc:docMk/>
            <pc:sldMk cId="2915896299" sldId="6598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1T23:32:51.211" v="5508" actId="6549"/>
          <ac:spMkLst>
            <pc:docMk/>
            <pc:sldMk cId="2915896299" sldId="6598"/>
            <ac:spMk id="30" creationId="{00000000-0000-0000-0000-000000000000}"/>
          </ac:spMkLst>
        </pc:spChg>
        <pc:picChg chg="del">
          <ac:chgData name="Al Brooks" userId="34fc579134f071c1" providerId="LiveId" clId="{F37E4812-0A6F-4F6E-89A5-DAB78BFA2414}" dt="2021-05-21T22:32:56.319" v="5110" actId="478"/>
          <ac:picMkLst>
            <pc:docMk/>
            <pc:sldMk cId="2915896299" sldId="6598"/>
            <ac:picMk id="3" creationId="{4B42BF07-88F4-4FCC-893F-14C1848BD55D}"/>
          </ac:picMkLst>
        </pc:picChg>
        <pc:picChg chg="add mod">
          <ac:chgData name="Al Brooks" userId="34fc579134f071c1" providerId="LiveId" clId="{F37E4812-0A6F-4F6E-89A5-DAB78BFA2414}" dt="2021-05-21T22:34:20.151" v="5113" actId="1076"/>
          <ac:picMkLst>
            <pc:docMk/>
            <pc:sldMk cId="2915896299" sldId="6598"/>
            <ac:picMk id="4" creationId="{AB119E8D-3046-40BC-985C-E69C99DB623F}"/>
          </ac:picMkLst>
        </pc:picChg>
      </pc:sldChg>
      <pc:sldChg chg="addSp delSp modSp mod">
        <pc:chgData name="Al Brooks" userId="34fc579134f071c1" providerId="LiveId" clId="{F37E4812-0A6F-4F6E-89A5-DAB78BFA2414}" dt="2021-05-21T23:04:56.914" v="5252" actId="1076"/>
        <pc:sldMkLst>
          <pc:docMk/>
          <pc:sldMk cId="1350758701" sldId="6744"/>
        </pc:sldMkLst>
        <pc:picChg chg="del mod">
          <ac:chgData name="Al Brooks" userId="34fc579134f071c1" providerId="LiveId" clId="{F37E4812-0A6F-4F6E-89A5-DAB78BFA2414}" dt="2021-05-21T23:04:50.928" v="5249" actId="478"/>
          <ac:picMkLst>
            <pc:docMk/>
            <pc:sldMk cId="1350758701" sldId="6744"/>
            <ac:picMk id="3" creationId="{98C4764F-D316-4D28-B402-AF8304AA9A82}"/>
          </ac:picMkLst>
        </pc:picChg>
        <pc:picChg chg="add mod">
          <ac:chgData name="Al Brooks" userId="34fc579134f071c1" providerId="LiveId" clId="{F37E4812-0A6F-4F6E-89A5-DAB78BFA2414}" dt="2021-05-21T23:04:56.914" v="5252" actId="1076"/>
          <ac:picMkLst>
            <pc:docMk/>
            <pc:sldMk cId="1350758701" sldId="6744"/>
            <ac:picMk id="4" creationId="{24248D13-4304-4B52-A06B-3C62DADCB88A}"/>
          </ac:picMkLst>
        </pc:picChg>
      </pc:sldChg>
      <pc:sldChg chg="addSp delSp modSp mod">
        <pc:chgData name="Al Brooks" userId="34fc579134f071c1" providerId="LiveId" clId="{F37E4812-0A6F-4F6E-89A5-DAB78BFA2414}" dt="2021-06-02T12:22:24.846" v="10264" actId="20577"/>
        <pc:sldMkLst>
          <pc:docMk/>
          <pc:sldMk cId="117956122" sldId="6818"/>
        </pc:sldMkLst>
        <pc:spChg chg="mod">
          <ac:chgData name="Al Brooks" userId="34fc579134f071c1" providerId="LiveId" clId="{F37E4812-0A6F-4F6E-89A5-DAB78BFA2414}" dt="2021-06-01T12:28:36.510" v="8211" actId="6549"/>
          <ac:spMkLst>
            <pc:docMk/>
            <pc:sldMk cId="117956122" sldId="6818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6-02T12:22:24.846" v="10264" actId="20577"/>
          <ac:spMkLst>
            <pc:docMk/>
            <pc:sldMk cId="117956122" sldId="6818"/>
            <ac:spMk id="75" creationId="{4BCC975C-3545-44A0-A1DC-CC099ADBA2A2}"/>
          </ac:spMkLst>
        </pc:spChg>
        <pc:picChg chg="del">
          <ac:chgData name="Al Brooks" userId="34fc579134f071c1" providerId="LiveId" clId="{F37E4812-0A6F-4F6E-89A5-DAB78BFA2414}" dt="2021-05-21T12:12:45.255" v="2479" actId="478"/>
          <ac:picMkLst>
            <pc:docMk/>
            <pc:sldMk cId="117956122" sldId="6818"/>
            <ac:picMk id="3" creationId="{01E58AD6-D608-42C6-ADEB-AAAC17EFA516}"/>
          </ac:picMkLst>
        </pc:picChg>
        <pc:picChg chg="add mod ord">
          <ac:chgData name="Al Brooks" userId="34fc579134f071c1" providerId="LiveId" clId="{F37E4812-0A6F-4F6E-89A5-DAB78BFA2414}" dt="2021-06-02T12:20:50.452" v="10226" actId="167"/>
          <ac:picMkLst>
            <pc:docMk/>
            <pc:sldMk cId="117956122" sldId="6818"/>
            <ac:picMk id="3" creationId="{08D3DCCD-304E-4D4A-81BC-CDE414166355}"/>
          </ac:picMkLst>
        </pc:picChg>
        <pc:picChg chg="add del mod ord">
          <ac:chgData name="Al Brooks" userId="34fc579134f071c1" providerId="LiveId" clId="{F37E4812-0A6F-4F6E-89A5-DAB78BFA2414}" dt="2021-06-01T12:21:48.514" v="7548" actId="478"/>
          <ac:picMkLst>
            <pc:docMk/>
            <pc:sldMk cId="117956122" sldId="6818"/>
            <ac:picMk id="3" creationId="{31F52D83-049C-4033-8B44-3A501592D85E}"/>
          </ac:picMkLst>
        </pc:picChg>
        <pc:picChg chg="add del mod">
          <ac:chgData name="Al Brooks" userId="34fc579134f071c1" providerId="LiveId" clId="{F37E4812-0A6F-4F6E-89A5-DAB78BFA2414}" dt="2021-05-24T12:12:29.083" v="5509" actId="478"/>
          <ac:picMkLst>
            <pc:docMk/>
            <pc:sldMk cId="117956122" sldId="6818"/>
            <ac:picMk id="4" creationId="{755EB8BE-2458-4FC9-8EFB-1CCDE74C4E77}"/>
          </ac:picMkLst>
        </pc:picChg>
        <pc:picChg chg="add del mod ord">
          <ac:chgData name="Al Brooks" userId="34fc579134f071c1" providerId="LiveId" clId="{F37E4812-0A6F-4F6E-89A5-DAB78BFA2414}" dt="2021-06-02T12:18:45.832" v="10144" actId="478"/>
          <ac:picMkLst>
            <pc:docMk/>
            <pc:sldMk cId="117956122" sldId="6818"/>
            <ac:picMk id="4" creationId="{850823E5-AC2A-4250-8DA5-5E73E761250E}"/>
          </ac:picMkLst>
        </pc:picChg>
      </pc:sldChg>
      <pc:sldChg chg="addSp delSp modSp add del mod">
        <pc:chgData name="Al Brooks" userId="34fc579134f071c1" providerId="LiveId" clId="{F37E4812-0A6F-4F6E-89A5-DAB78BFA2414}" dt="2021-06-01T15:50:12.616" v="8303" actId="2696"/>
        <pc:sldMkLst>
          <pc:docMk/>
          <pc:sldMk cId="1028290146" sldId="6980"/>
        </pc:sldMkLst>
        <pc:spChg chg="mod ord">
          <ac:chgData name="Al Brooks" userId="34fc579134f071c1" providerId="LiveId" clId="{F37E4812-0A6F-4F6E-89A5-DAB78BFA2414}" dt="2021-06-01T15:49:52.251" v="8300" actId="167"/>
          <ac:spMkLst>
            <pc:docMk/>
            <pc:sldMk cId="1028290146" sldId="6980"/>
            <ac:spMk id="21" creationId="{D800B438-E78B-4C04-8812-E548DC25F1FB}"/>
          </ac:spMkLst>
        </pc:spChg>
        <pc:spChg chg="mod ord">
          <ac:chgData name="Al Brooks" userId="34fc579134f071c1" providerId="LiveId" clId="{F37E4812-0A6F-4F6E-89A5-DAB78BFA2414}" dt="2021-06-01T15:50:00.876" v="8302" actId="1076"/>
          <ac:spMkLst>
            <pc:docMk/>
            <pc:sldMk cId="1028290146" sldId="6980"/>
            <ac:spMk id="95" creationId="{11827601-6F28-4730-85D8-43D6B66CD8F8}"/>
          </ac:spMkLst>
        </pc:spChg>
        <pc:spChg chg="mod">
          <ac:chgData name="Al Brooks" userId="34fc579134f071c1" providerId="LiveId" clId="{F37E4812-0A6F-4F6E-89A5-DAB78BFA2414}" dt="2021-06-01T14:58:46.412" v="8259" actId="1076"/>
          <ac:spMkLst>
            <pc:docMk/>
            <pc:sldMk cId="1028290146" sldId="6980"/>
            <ac:spMk id="97" creationId="{7124B149-1DE6-4509-92B6-B3264FDB4423}"/>
          </ac:spMkLst>
        </pc:spChg>
        <pc:spChg chg="mod">
          <ac:chgData name="Al Brooks" userId="34fc579134f071c1" providerId="LiveId" clId="{F37E4812-0A6F-4F6E-89A5-DAB78BFA2414}" dt="2021-06-01T14:58:39.883" v="8256" actId="14100"/>
          <ac:spMkLst>
            <pc:docMk/>
            <pc:sldMk cId="1028290146" sldId="6980"/>
            <ac:spMk id="98" creationId="{C7F393C4-2111-459E-A13D-600E29A0DC81}"/>
          </ac:spMkLst>
        </pc:spChg>
        <pc:spChg chg="mod">
          <ac:chgData name="Al Brooks" userId="34fc579134f071c1" providerId="LiveId" clId="{F37E4812-0A6F-4F6E-89A5-DAB78BFA2414}" dt="2021-06-01T14:59:46.083" v="8269" actId="1076"/>
          <ac:spMkLst>
            <pc:docMk/>
            <pc:sldMk cId="1028290146" sldId="6980"/>
            <ac:spMk id="101" creationId="{B4ECAFD3-8043-433D-AFCA-76C4282F22C3}"/>
          </ac:spMkLst>
        </pc:spChg>
        <pc:picChg chg="add mod">
          <ac:chgData name="Al Brooks" userId="34fc579134f071c1" providerId="LiveId" clId="{F37E4812-0A6F-4F6E-89A5-DAB78BFA2414}" dt="2021-06-01T15:46:58.491" v="8282" actId="1076"/>
          <ac:picMkLst>
            <pc:docMk/>
            <pc:sldMk cId="1028290146" sldId="6980"/>
            <ac:picMk id="3" creationId="{BED13E83-EC29-4A49-BDBC-9F339187A078}"/>
          </ac:picMkLst>
        </pc:picChg>
        <pc:picChg chg="add mod ord">
          <ac:chgData name="Al Brooks" userId="34fc579134f071c1" providerId="LiveId" clId="{F37E4812-0A6F-4F6E-89A5-DAB78BFA2414}" dt="2021-06-01T14:59:43.764" v="8268" actId="1076"/>
          <ac:picMkLst>
            <pc:docMk/>
            <pc:sldMk cId="1028290146" sldId="6980"/>
            <ac:picMk id="4" creationId="{8228C780-8AA0-490B-BC45-381460F4F0DD}"/>
          </ac:picMkLst>
        </pc:picChg>
        <pc:picChg chg="del">
          <ac:chgData name="Al Brooks" userId="34fc579134f071c1" providerId="LiveId" clId="{F37E4812-0A6F-4F6E-89A5-DAB78BFA2414}" dt="2021-06-01T14:58:11.624" v="8245" actId="478"/>
          <ac:picMkLst>
            <pc:docMk/>
            <pc:sldMk cId="1028290146" sldId="6980"/>
            <ac:picMk id="7" creationId="{24766557-C88A-4559-A43D-CA7B35CD45C5}"/>
          </ac:picMkLst>
        </pc:picChg>
        <pc:picChg chg="add del">
          <ac:chgData name="Al Brooks" userId="34fc579134f071c1" providerId="LiveId" clId="{F37E4812-0A6F-4F6E-89A5-DAB78BFA2414}" dt="2021-06-01T15:48:41.400" v="8284" actId="22"/>
          <ac:picMkLst>
            <pc:docMk/>
            <pc:sldMk cId="1028290146" sldId="6980"/>
            <ac:picMk id="7" creationId="{77361916-71C9-448D-9366-9FE07AE4D310}"/>
          </ac:picMkLst>
        </pc:picChg>
        <pc:picChg chg="del">
          <ac:chgData name="Al Brooks" userId="34fc579134f071c1" providerId="LiveId" clId="{F37E4812-0A6F-4F6E-89A5-DAB78BFA2414}" dt="2021-06-01T14:58:12.466" v="8246" actId="478"/>
          <ac:picMkLst>
            <pc:docMk/>
            <pc:sldMk cId="1028290146" sldId="6980"/>
            <ac:picMk id="9" creationId="{07CB42EF-FEF0-41DB-95F7-4516C6F8A1F3}"/>
          </ac:picMkLst>
        </pc:picChg>
        <pc:picChg chg="add mod ord modCrop">
          <ac:chgData name="Al Brooks" userId="34fc579134f071c1" providerId="LiveId" clId="{F37E4812-0A6F-4F6E-89A5-DAB78BFA2414}" dt="2021-06-01T15:49:46.885" v="8298" actId="167"/>
          <ac:picMkLst>
            <pc:docMk/>
            <pc:sldMk cId="1028290146" sldId="6980"/>
            <ac:picMk id="9" creationId="{738A89F6-DE88-4DB0-A37E-8961CA76A4A0}"/>
          </ac:picMkLst>
        </pc:picChg>
        <pc:picChg chg="del mod">
          <ac:chgData name="Al Brooks" userId="34fc579134f071c1" providerId="LiveId" clId="{F37E4812-0A6F-4F6E-89A5-DAB78BFA2414}" dt="2021-06-01T14:58:14.420" v="8248" actId="478"/>
          <ac:picMkLst>
            <pc:docMk/>
            <pc:sldMk cId="1028290146" sldId="6980"/>
            <ac:picMk id="11" creationId="{E4FB50DB-047E-46ED-A7C7-0A8570131476}"/>
          </ac:picMkLst>
        </pc:picChg>
        <pc:picChg chg="del">
          <ac:chgData name="Al Brooks" userId="34fc579134f071c1" providerId="LiveId" clId="{F37E4812-0A6F-4F6E-89A5-DAB78BFA2414}" dt="2021-06-01T14:58:15.617" v="8249" actId="478"/>
          <ac:picMkLst>
            <pc:docMk/>
            <pc:sldMk cId="1028290146" sldId="6980"/>
            <ac:picMk id="13" creationId="{EB2F2351-ECE4-4DDE-BF87-6B8688F4C0F1}"/>
          </ac:picMkLst>
        </pc:picChg>
        <pc:picChg chg="add mod ord">
          <ac:chgData name="Al Brooks" userId="34fc579134f071c1" providerId="LiveId" clId="{F37E4812-0A6F-4F6E-89A5-DAB78BFA2414}" dt="2021-06-01T14:58:34.867" v="8254" actId="167"/>
          <ac:picMkLst>
            <pc:docMk/>
            <pc:sldMk cId="1028290146" sldId="6980"/>
            <ac:picMk id="18" creationId="{C1FFC9CD-0036-4A91-8FB6-82E67A622310}"/>
          </ac:picMkLst>
        </pc:picChg>
        <pc:cxnChg chg="mod">
          <ac:chgData name="Al Brooks" userId="34fc579134f071c1" providerId="LiveId" clId="{F37E4812-0A6F-4F6E-89A5-DAB78BFA2414}" dt="2021-06-01T14:59:50.604" v="8271" actId="14100"/>
          <ac:cxnSpMkLst>
            <pc:docMk/>
            <pc:sldMk cId="1028290146" sldId="6980"/>
            <ac:cxnSpMk id="100" creationId="{B57AD6F5-ED1B-4569-B56F-667475970EF0}"/>
          </ac:cxnSpMkLst>
        </pc:cxnChg>
        <pc:cxnChg chg="mod">
          <ac:chgData name="Al Brooks" userId="34fc579134f071c1" providerId="LiveId" clId="{F37E4812-0A6F-4F6E-89A5-DAB78BFA2414}" dt="2021-06-01T14:58:43.207" v="8258" actId="14100"/>
          <ac:cxnSpMkLst>
            <pc:docMk/>
            <pc:sldMk cId="1028290146" sldId="6980"/>
            <ac:cxnSpMk id="102" creationId="{67483AAB-8613-4B7E-819F-97395AFAFE4A}"/>
          </ac:cxnSpMkLst>
        </pc:cxnChg>
      </pc:sldChg>
      <pc:sldChg chg="addSp delSp modSp mod">
        <pc:chgData name="Al Brooks" userId="34fc579134f071c1" providerId="LiveId" clId="{F37E4812-0A6F-4F6E-89A5-DAB78BFA2414}" dt="2021-05-21T23:10:44.266" v="5310" actId="20577"/>
        <pc:sldMkLst>
          <pc:docMk/>
          <pc:sldMk cId="2027535969" sldId="7131"/>
        </pc:sldMkLst>
        <pc:spChg chg="mod">
          <ac:chgData name="Al Brooks" userId="34fc579134f071c1" providerId="LiveId" clId="{F37E4812-0A6F-4F6E-89A5-DAB78BFA2414}" dt="2021-05-21T23:10:44.266" v="5310" actId="20577"/>
          <ac:spMkLst>
            <pc:docMk/>
            <pc:sldMk cId="2027535969" sldId="7131"/>
            <ac:spMk id="7" creationId="{06ABEF3B-ABC1-4B76-8DC9-9BED300F1E4A}"/>
          </ac:spMkLst>
        </pc:spChg>
        <pc:picChg chg="add mod">
          <ac:chgData name="Al Brooks" userId="34fc579134f071c1" providerId="LiveId" clId="{F37E4812-0A6F-4F6E-89A5-DAB78BFA2414}" dt="2021-05-21T23:09:42.699" v="5257" actId="1076"/>
          <ac:picMkLst>
            <pc:docMk/>
            <pc:sldMk cId="2027535969" sldId="7131"/>
            <ac:picMk id="3" creationId="{D6593A55-8DF6-4940-9492-A09D2CC0D204}"/>
          </ac:picMkLst>
        </pc:picChg>
        <pc:picChg chg="del mod">
          <ac:chgData name="Al Brooks" userId="34fc579134f071c1" providerId="LiveId" clId="{F37E4812-0A6F-4F6E-89A5-DAB78BFA2414}" dt="2021-05-21T23:09:36.552" v="5254" actId="478"/>
          <ac:picMkLst>
            <pc:docMk/>
            <pc:sldMk cId="2027535969" sldId="7131"/>
            <ac:picMk id="4" creationId="{F071B1EC-9002-4F7D-B537-60C0DF063F61}"/>
          </ac:picMkLst>
        </pc:picChg>
      </pc:sldChg>
      <pc:sldChg chg="addSp delSp modSp mod">
        <pc:chgData name="Al Brooks" userId="34fc579134f071c1" providerId="LiveId" clId="{F37E4812-0A6F-4F6E-89A5-DAB78BFA2414}" dt="2021-05-21T23:23:12.360" v="5486" actId="20577"/>
        <pc:sldMkLst>
          <pc:docMk/>
          <pc:sldMk cId="3808533481" sldId="7180"/>
        </pc:sldMkLst>
        <pc:spChg chg="mod">
          <ac:chgData name="Al Brooks" userId="34fc579134f071c1" providerId="LiveId" clId="{F37E4812-0A6F-4F6E-89A5-DAB78BFA2414}" dt="2021-05-21T23:23:12.360" v="5486" actId="20577"/>
          <ac:spMkLst>
            <pc:docMk/>
            <pc:sldMk cId="3808533481" sldId="7180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1T23:22:04.533" v="5419" actId="20577"/>
          <ac:spMkLst>
            <pc:docMk/>
            <pc:sldMk cId="3808533481" sldId="7180"/>
            <ac:spMk id="7" creationId="{06ABEF3B-ABC1-4B76-8DC9-9BED300F1E4A}"/>
          </ac:spMkLst>
        </pc:spChg>
        <pc:spChg chg="mod">
          <ac:chgData name="Al Brooks" userId="34fc579134f071c1" providerId="LiveId" clId="{F37E4812-0A6F-4F6E-89A5-DAB78BFA2414}" dt="2021-05-21T23:22:27.424" v="5461" actId="1037"/>
          <ac:spMkLst>
            <pc:docMk/>
            <pc:sldMk cId="3808533481" sldId="7180"/>
            <ac:spMk id="85" creationId="{33D4B941-8CA1-4E06-9B27-ED6EE9E08FEA}"/>
          </ac:spMkLst>
        </pc:spChg>
        <pc:picChg chg="add mod ord">
          <ac:chgData name="Al Brooks" userId="34fc579134f071c1" providerId="LiveId" clId="{F37E4812-0A6F-4F6E-89A5-DAB78BFA2414}" dt="2021-05-21T23:22:14.984" v="5421" actId="1076"/>
          <ac:picMkLst>
            <pc:docMk/>
            <pc:sldMk cId="3808533481" sldId="7180"/>
            <ac:picMk id="3" creationId="{4E20B52A-300F-405C-9A21-7A7D5561AE2B}"/>
          </ac:picMkLst>
        </pc:picChg>
        <pc:picChg chg="del">
          <ac:chgData name="Al Brooks" userId="34fc579134f071c1" providerId="LiveId" clId="{F37E4812-0A6F-4F6E-89A5-DAB78BFA2414}" dt="2021-05-21T23:19:47.623" v="5311" actId="478"/>
          <ac:picMkLst>
            <pc:docMk/>
            <pc:sldMk cId="3808533481" sldId="7180"/>
            <ac:picMk id="8" creationId="{036D8BE6-85C9-4A93-86EF-CC41150CDFAA}"/>
          </ac:picMkLst>
        </pc:picChg>
      </pc:sldChg>
      <pc:sldChg chg="addSp delSp modSp del mod ord">
        <pc:chgData name="Al Brooks" userId="34fc579134f071c1" providerId="LiveId" clId="{F37E4812-0A6F-4F6E-89A5-DAB78BFA2414}" dt="2021-05-20T21:26:06.062" v="2439" actId="2696"/>
        <pc:sldMkLst>
          <pc:docMk/>
          <pc:sldMk cId="3064471966" sldId="7192"/>
        </pc:sldMkLst>
        <pc:spChg chg="mod">
          <ac:chgData name="Al Brooks" userId="34fc579134f071c1" providerId="LiveId" clId="{F37E4812-0A6F-4F6E-89A5-DAB78BFA2414}" dt="2021-05-20T21:05:13.225" v="1816" actId="113"/>
          <ac:spMkLst>
            <pc:docMk/>
            <pc:sldMk cId="3064471966" sldId="7192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0T20:54:51.586" v="1589" actId="167"/>
          <ac:spMkLst>
            <pc:docMk/>
            <pc:sldMk cId="3064471966" sldId="7192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156" creationId="{2F29DF87-9EB9-4B8E-AC3E-688ECE59C9DE}"/>
          </ac:spMkLst>
        </pc:spChg>
        <pc:spChg chg="add del mod">
          <ac:chgData name="Al Brooks" userId="34fc579134f071c1" providerId="LiveId" clId="{F37E4812-0A6F-4F6E-89A5-DAB78BFA2414}" dt="2021-05-20T18:32:29.792" v="815" actId="478"/>
          <ac:spMkLst>
            <pc:docMk/>
            <pc:sldMk cId="3064471966" sldId="7192"/>
            <ac:spMk id="158" creationId="{FD0E0E01-AB87-4AB7-B179-C22AF94B81E8}"/>
          </ac:spMkLst>
        </pc:spChg>
        <pc:spChg chg="add del">
          <ac:chgData name="Al Brooks" userId="34fc579134f071c1" providerId="LiveId" clId="{F37E4812-0A6F-4F6E-89A5-DAB78BFA2414}" dt="2021-05-20T16:06:15.902" v="260" actId="22"/>
          <ac:spMkLst>
            <pc:docMk/>
            <pc:sldMk cId="3064471966" sldId="7192"/>
            <ac:spMk id="159" creationId="{D1B30C24-FA15-4BA6-9DA2-6A0A68B30E50}"/>
          </ac:spMkLst>
        </pc:spChg>
        <pc:spChg chg="add del mod">
          <ac:chgData name="Al Brooks" userId="34fc579134f071c1" providerId="LiveId" clId="{F37E4812-0A6F-4F6E-89A5-DAB78BFA2414}" dt="2021-05-20T21:04:33.344" v="1809" actId="478"/>
          <ac:spMkLst>
            <pc:docMk/>
            <pc:sldMk cId="3064471966" sldId="7192"/>
            <ac:spMk id="159" creationId="{D73EABE4-6D67-4193-8BE1-EB0A4C49A9D1}"/>
          </ac:spMkLst>
        </pc:spChg>
        <pc:spChg chg="add mod">
          <ac:chgData name="Al Brooks" userId="34fc579134f071c1" providerId="LiveId" clId="{F37E4812-0A6F-4F6E-89A5-DAB78BFA2414}" dt="2021-05-20T20:53:40.410" v="1572" actId="14100"/>
          <ac:spMkLst>
            <pc:docMk/>
            <pc:sldMk cId="3064471966" sldId="7192"/>
            <ac:spMk id="160" creationId="{5EE20BED-8127-4F8C-88DE-3F9CE187A197}"/>
          </ac:spMkLst>
        </pc:spChg>
        <pc:spChg chg="add mod">
          <ac:chgData name="Al Brooks" userId="34fc579134f071c1" providerId="LiveId" clId="{F37E4812-0A6F-4F6E-89A5-DAB78BFA2414}" dt="2021-05-20T20:57:45.974" v="1668" actId="1076"/>
          <ac:spMkLst>
            <pc:docMk/>
            <pc:sldMk cId="3064471966" sldId="7192"/>
            <ac:spMk id="161" creationId="{7D948ED9-9B4B-4DE7-A463-74FA3452D658}"/>
          </ac:spMkLst>
        </pc:spChg>
        <pc:spChg chg="add mod">
          <ac:chgData name="Al Brooks" userId="34fc579134f071c1" providerId="LiveId" clId="{F37E4812-0A6F-4F6E-89A5-DAB78BFA2414}" dt="2021-05-20T20:54:45.342" v="1587"/>
          <ac:spMkLst>
            <pc:docMk/>
            <pc:sldMk cId="3064471966" sldId="7192"/>
            <ac:spMk id="165" creationId="{8DE8242C-B4B5-4CB6-91D6-9EADF2181518}"/>
          </ac:spMkLst>
        </pc:spChg>
        <pc:spChg chg="add mod">
          <ac:chgData name="Al Brooks" userId="34fc579134f071c1" providerId="LiveId" clId="{F37E4812-0A6F-4F6E-89A5-DAB78BFA2414}" dt="2021-05-20T20:54:45.342" v="1587"/>
          <ac:spMkLst>
            <pc:docMk/>
            <pc:sldMk cId="3064471966" sldId="7192"/>
            <ac:spMk id="166" creationId="{AF72B121-6B7D-4923-B3ED-27672BA19E6D}"/>
          </ac:spMkLst>
        </pc:spChg>
        <pc:spChg chg="add mod">
          <ac:chgData name="Al Brooks" userId="34fc579134f071c1" providerId="LiveId" clId="{F37E4812-0A6F-4F6E-89A5-DAB78BFA2414}" dt="2021-05-20T20:54:45.342" v="1587"/>
          <ac:spMkLst>
            <pc:docMk/>
            <pc:sldMk cId="3064471966" sldId="7192"/>
            <ac:spMk id="167" creationId="{9AD9375A-CFE1-4E8A-9476-EF9C10077431}"/>
          </ac:spMkLst>
        </pc:spChg>
        <pc:spChg chg="add mod">
          <ac:chgData name="Al Brooks" userId="34fc579134f071c1" providerId="LiveId" clId="{F37E4812-0A6F-4F6E-89A5-DAB78BFA2414}" dt="2021-05-20T20:54:45.342" v="1587"/>
          <ac:spMkLst>
            <pc:docMk/>
            <pc:sldMk cId="3064471966" sldId="7192"/>
            <ac:spMk id="168" creationId="{90C6B607-F88D-4485-8CC6-C3C89C5B7CA7}"/>
          </ac:spMkLst>
        </pc:spChg>
        <pc:spChg chg="add mod">
          <ac:chgData name="Al Brooks" userId="34fc579134f071c1" providerId="LiveId" clId="{F37E4812-0A6F-4F6E-89A5-DAB78BFA2414}" dt="2021-05-20T20:54:45.342" v="1587"/>
          <ac:spMkLst>
            <pc:docMk/>
            <pc:sldMk cId="3064471966" sldId="7192"/>
            <ac:spMk id="169" creationId="{C83A90BA-E42F-43E9-8231-7BE822BC7E42}"/>
          </ac:spMkLst>
        </pc:spChg>
        <pc:spChg chg="add mod">
          <ac:chgData name="Al Brooks" userId="34fc579134f071c1" providerId="LiveId" clId="{F37E4812-0A6F-4F6E-89A5-DAB78BFA2414}" dt="2021-05-20T20:57:39.670" v="1666" actId="1076"/>
          <ac:spMkLst>
            <pc:docMk/>
            <pc:sldMk cId="3064471966" sldId="7192"/>
            <ac:spMk id="172" creationId="{75F09296-1AEC-4888-899B-1B12C1FA0462}"/>
          </ac:spMkLst>
        </pc:spChg>
        <pc:spChg chg="add mod">
          <ac:chgData name="Al Brooks" userId="34fc579134f071c1" providerId="LiveId" clId="{F37E4812-0A6F-4F6E-89A5-DAB78BFA2414}" dt="2021-05-20T20:57:36.364" v="1665" actId="108"/>
          <ac:spMkLst>
            <pc:docMk/>
            <pc:sldMk cId="3064471966" sldId="7192"/>
            <ac:spMk id="173" creationId="{8073FC3D-EEB6-4076-83FA-A3D1DAA3A9DE}"/>
          </ac:spMkLst>
        </pc:spChg>
        <pc:spChg chg="add mod">
          <ac:chgData name="Al Brooks" userId="34fc579134f071c1" providerId="LiveId" clId="{F37E4812-0A6F-4F6E-89A5-DAB78BFA2414}" dt="2021-05-20T20:57:17.654" v="1663" actId="108"/>
          <ac:spMkLst>
            <pc:docMk/>
            <pc:sldMk cId="3064471966" sldId="7192"/>
            <ac:spMk id="174" creationId="{15C4A7AE-BD12-452B-BB68-7698DF615299}"/>
          </ac:spMkLst>
        </pc:spChg>
        <pc:spChg chg="add mod">
          <ac:chgData name="Al Brooks" userId="34fc579134f071c1" providerId="LiveId" clId="{F37E4812-0A6F-4F6E-89A5-DAB78BFA2414}" dt="2021-05-20T21:04:35.026" v="1810"/>
          <ac:spMkLst>
            <pc:docMk/>
            <pc:sldMk cId="3064471966" sldId="7192"/>
            <ac:spMk id="177" creationId="{F319D19D-7BDA-4516-B69F-811433B9ADAD}"/>
          </ac:spMkLst>
        </pc:spChg>
        <pc:spChg chg="add mod">
          <ac:chgData name="Al Brooks" userId="34fc579134f071c1" providerId="LiveId" clId="{F37E4812-0A6F-4F6E-89A5-DAB78BFA2414}" dt="2021-05-20T21:04:35.026" v="1810"/>
          <ac:spMkLst>
            <pc:docMk/>
            <pc:sldMk cId="3064471966" sldId="7192"/>
            <ac:spMk id="179" creationId="{528C4456-5DB3-4598-BDB2-F1A03974BA5D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0T21:26:02.953" v="2438" actId="478"/>
          <ac:spMkLst>
            <pc:docMk/>
            <pc:sldMk cId="3064471966" sldId="7192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0T20:52:48.524" v="1563" actId="167"/>
          <ac:picMkLst>
            <pc:docMk/>
            <pc:sldMk cId="3064471966" sldId="7192"/>
            <ac:picMk id="158" creationId="{B6A468C0-467E-4488-9400-B2870B5EEA15}"/>
          </ac:picMkLst>
        </pc:picChg>
        <pc:picChg chg="add mod">
          <ac:chgData name="Al Brooks" userId="34fc579134f071c1" providerId="LiveId" clId="{F37E4812-0A6F-4F6E-89A5-DAB78BFA2414}" dt="2021-05-20T20:56:23.119" v="1652" actId="571"/>
          <ac:picMkLst>
            <pc:docMk/>
            <pc:sldMk cId="3064471966" sldId="7192"/>
            <ac:picMk id="171" creationId="{EEF9ED31-E434-49F7-9777-50F05B13F0C5}"/>
          </ac:picMkLst>
        </pc:pic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5-20T20:54:14.785" v="1585" actId="14100"/>
          <ac:cxnSpMkLst>
            <pc:docMk/>
            <pc:sldMk cId="3064471966" sldId="7192"/>
            <ac:cxnSpMk id="162" creationId="{6A41BD36-2849-430E-8500-D8869BB27821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0T20:54:45.342" v="1587"/>
          <ac:cxnSpMkLst>
            <pc:docMk/>
            <pc:sldMk cId="3064471966" sldId="7192"/>
            <ac:cxnSpMk id="164" creationId="{6B360FC9-782F-470A-9EBD-A02FB875256E}"/>
          </ac:cxnSpMkLst>
        </pc:cxnChg>
        <pc:cxnChg chg="add mod">
          <ac:chgData name="Al Brooks" userId="34fc579134f071c1" providerId="LiveId" clId="{F37E4812-0A6F-4F6E-89A5-DAB78BFA2414}" dt="2021-05-20T20:54:45.342" v="1587"/>
          <ac:cxnSpMkLst>
            <pc:docMk/>
            <pc:sldMk cId="3064471966" sldId="7192"/>
            <ac:cxnSpMk id="170" creationId="{A8F74916-E5FB-4833-A562-E9360BE8349B}"/>
          </ac:cxnSpMkLst>
        </pc:cxnChg>
        <pc:cxnChg chg="add mod">
          <ac:chgData name="Al Brooks" userId="34fc579134f071c1" providerId="LiveId" clId="{F37E4812-0A6F-4F6E-89A5-DAB78BFA2414}" dt="2021-05-20T21:04:45.310" v="1812" actId="14100"/>
          <ac:cxnSpMkLst>
            <pc:docMk/>
            <pc:sldMk cId="3064471966" sldId="7192"/>
            <ac:cxnSpMk id="175" creationId="{9E5EFFC5-1817-494C-A4D1-C1F992FCB85E}"/>
          </ac:cxnSpMkLst>
        </pc:cxnChg>
        <pc:cxnChg chg="add mod">
          <ac:chgData name="Al Brooks" userId="34fc579134f071c1" providerId="LiveId" clId="{F37E4812-0A6F-4F6E-89A5-DAB78BFA2414}" dt="2021-05-20T20:57:52.016" v="1670" actId="14100"/>
          <ac:cxnSpMkLst>
            <pc:docMk/>
            <pc:sldMk cId="3064471966" sldId="7192"/>
            <ac:cxnSpMk id="176" creationId="{41DB765F-6190-4142-A450-A52B656FF72E}"/>
          </ac:cxnSpMkLst>
        </pc:cxnChg>
        <pc:cxnChg chg="add mod">
          <ac:chgData name="Al Brooks" userId="34fc579134f071c1" providerId="LiveId" clId="{F37E4812-0A6F-4F6E-89A5-DAB78BFA2414}" dt="2021-05-20T21:04:35.026" v="1810"/>
          <ac:cxnSpMkLst>
            <pc:docMk/>
            <pc:sldMk cId="3064471966" sldId="7192"/>
            <ac:cxnSpMk id="178" creationId="{AA415940-640E-456A-BB9E-740F2C3D3F46}"/>
          </ac:cxnSpMkLst>
        </pc:cxnChg>
        <pc:cxnChg chg="add mod">
          <ac:chgData name="Al Brooks" userId="34fc579134f071c1" providerId="LiveId" clId="{F37E4812-0A6F-4F6E-89A5-DAB78BFA2414}" dt="2021-05-20T21:04:35.026" v="1810"/>
          <ac:cxnSpMkLst>
            <pc:docMk/>
            <pc:sldMk cId="3064471966" sldId="7192"/>
            <ac:cxnSpMk id="180" creationId="{1AAD1550-F6DA-4B80-A711-55039B03A1AA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0T21:26:02.953" v="2438" actId="478"/>
          <ac:cxnSpMkLst>
            <pc:docMk/>
            <pc:sldMk cId="3064471966" sldId="7192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F37E4812-0A6F-4F6E-89A5-DAB78BFA2414}" dt="2021-05-21T21:55:58.344" v="4530" actId="2696"/>
        <pc:sldMkLst>
          <pc:docMk/>
          <pc:sldMk cId="3004680231" sldId="7193"/>
        </pc:sldMkLst>
        <pc:spChg chg="mod">
          <ac:chgData name="Al Brooks" userId="34fc579134f071c1" providerId="LiveId" clId="{F37E4812-0A6F-4F6E-89A5-DAB78BFA2414}" dt="2021-05-21T17:45:25.819" v="2594" actId="20577"/>
          <ac:spMkLst>
            <pc:docMk/>
            <pc:sldMk cId="3004680231" sldId="7193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54.113" v="4482" actId="167"/>
          <ac:spMkLst>
            <pc:docMk/>
            <pc:sldMk cId="3004680231" sldId="7193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156" creationId="{2F29DF87-9EB9-4B8E-AC3E-688ECE59C9DE}"/>
          </ac:spMkLst>
        </pc:spChg>
        <pc:spChg chg="add del mod">
          <ac:chgData name="Al Brooks" userId="34fc579134f071c1" providerId="LiveId" clId="{F37E4812-0A6F-4F6E-89A5-DAB78BFA2414}" dt="2021-05-21T21:14:46.342" v="4511" actId="478"/>
          <ac:spMkLst>
            <pc:docMk/>
            <pc:sldMk cId="3004680231" sldId="7193"/>
            <ac:spMk id="158" creationId="{1EE85F05-EE7B-4BD8-BC7A-A7230D4CF73E}"/>
          </ac:spMkLst>
        </pc:spChg>
        <pc:spChg chg="add del mod">
          <ac:chgData name="Al Brooks" userId="34fc579134f071c1" providerId="LiveId" clId="{F37E4812-0A6F-4F6E-89A5-DAB78BFA2414}" dt="2021-05-21T21:14:48.028" v="4512" actId="478"/>
          <ac:spMkLst>
            <pc:docMk/>
            <pc:sldMk cId="3004680231" sldId="7193"/>
            <ac:spMk id="159" creationId="{EF8B73E0-12B0-4D05-90EC-12BD6BB6EE52}"/>
          </ac:spMkLst>
        </pc:spChg>
        <pc:spChg chg="add mod">
          <ac:chgData name="Al Brooks" userId="34fc579134f071c1" providerId="LiveId" clId="{F37E4812-0A6F-4F6E-89A5-DAB78BFA2414}" dt="2021-05-21T21:55:08.621" v="4516" actId="1076"/>
          <ac:spMkLst>
            <pc:docMk/>
            <pc:sldMk cId="3004680231" sldId="7193"/>
            <ac:spMk id="160" creationId="{BD401D4C-069C-4AFF-892A-43FF1C3F2F4C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64" creationId="{A50C786E-6AA8-4522-B738-CEB47ECB5DA8}"/>
          </ac:spMkLst>
        </pc:spChg>
        <pc:spChg chg="add del mod">
          <ac:chgData name="Al Brooks" userId="34fc579134f071c1" providerId="LiveId" clId="{F37E4812-0A6F-4F6E-89A5-DAB78BFA2414}" dt="2021-05-21T21:14:55.193" v="4515" actId="478"/>
          <ac:spMkLst>
            <pc:docMk/>
            <pc:sldMk cId="3004680231" sldId="7193"/>
            <ac:spMk id="165" creationId="{9A2CE1E6-AC8E-4581-9799-E3A47706D765}"/>
          </ac:spMkLst>
        </pc:spChg>
        <pc:spChg chg="add del mod">
          <ac:chgData name="Al Brooks" userId="34fc579134f071c1" providerId="LiveId" clId="{F37E4812-0A6F-4F6E-89A5-DAB78BFA2414}" dt="2021-05-21T21:14:54.107" v="4514" actId="478"/>
          <ac:spMkLst>
            <pc:docMk/>
            <pc:sldMk cId="3004680231" sldId="7193"/>
            <ac:spMk id="166" creationId="{D37F35C8-C981-4CE9-8B9F-C5B5C5511BBC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67" creationId="{3982A25D-C25D-4F17-8DB2-47AC987D3336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68" creationId="{C933D626-D840-4AA0-9E6B-D1C26F4C46D3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69" creationId="{9506BF16-74D6-4D34-A30C-423B15BC2472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0" creationId="{28B92E93-E6C7-4DE3-B7F5-FFBB4AAB4EA1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1" creationId="{03231F06-EEAA-4EEA-AE2E-56583DBEC194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2" creationId="{2241D30E-E5A7-4618-8A97-1A76AD79646A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3" creationId="{EC5D5DC9-A173-4CB1-885F-A266952E7A11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4" creationId="{A949B5EC-963D-470B-84EB-5048FC69DABE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5" creationId="{249DF711-C941-4402-B25A-8C3011C2706C}"/>
          </ac:spMkLst>
        </pc:spChg>
        <pc:spChg chg="add mod">
          <ac:chgData name="Al Brooks" userId="34fc579134f071c1" providerId="LiveId" clId="{F37E4812-0A6F-4F6E-89A5-DAB78BFA2414}" dt="2021-05-21T21:14:50.245" v="4513"/>
          <ac:spMkLst>
            <pc:docMk/>
            <pc:sldMk cId="3004680231" sldId="7193"/>
            <ac:spMk id="176" creationId="{115AFA65-0636-466C-9F5D-BD874C63AE5D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1:55:54.831" v="4529" actId="478"/>
          <ac:spMkLst>
            <pc:docMk/>
            <pc:sldMk cId="3004680231" sldId="7193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1T21:13:48.362" v="4480" actId="167"/>
          <ac:picMkLst>
            <pc:docMk/>
            <pc:sldMk cId="3004680231" sldId="7193"/>
            <ac:picMk id="161" creationId="{389D0205-652E-4233-AFC1-DB7A9DA80AEA}"/>
          </ac:picMkLst>
        </pc:pic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5-21T21:14:50.245" v="4513"/>
          <ac:cxnSpMkLst>
            <pc:docMk/>
            <pc:sldMk cId="3004680231" sldId="7193"/>
            <ac:cxnSpMk id="162" creationId="{9423DC49-7B74-4FDC-B6FD-1871449A614F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1T21:55:14.265" v="4517" actId="571"/>
          <ac:cxnSpMkLst>
            <pc:docMk/>
            <pc:sldMk cId="3004680231" sldId="7193"/>
            <ac:cxnSpMk id="177" creationId="{4FBFE3E4-047F-4B1B-AAB7-CD3ADC963BE5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1:55:54.831" v="4529" actId="478"/>
          <ac:cxnSpMkLst>
            <pc:docMk/>
            <pc:sldMk cId="3004680231" sldId="7193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F37E4812-0A6F-4F6E-89A5-DAB78BFA2414}" dt="2021-05-24T22:22:06.460" v="7399" actId="2696"/>
        <pc:sldMkLst>
          <pc:docMk/>
          <pc:sldMk cId="3721335051" sldId="7194"/>
        </pc:sldMkLst>
        <pc:spChg chg="mod">
          <ac:chgData name="Al Brooks" userId="34fc579134f071c1" providerId="LiveId" clId="{F37E4812-0A6F-4F6E-89A5-DAB78BFA2414}" dt="2021-05-24T19:13:06.622" v="6094" actId="20577"/>
          <ac:spMkLst>
            <pc:docMk/>
            <pc:sldMk cId="3721335051" sldId="7194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4T21:43:49.021" v="7258" actId="167"/>
          <ac:spMkLst>
            <pc:docMk/>
            <pc:sldMk cId="3721335051" sldId="7194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98" creationId="{F30D672F-1FF6-44A5-9B1F-1AB938394C41}"/>
          </ac:spMkLst>
        </pc:spChg>
        <pc:spChg chg="del mod">
          <ac:chgData name="Al Brooks" userId="34fc579134f071c1" providerId="LiveId" clId="{F37E4812-0A6F-4F6E-89A5-DAB78BFA2414}" dt="2021-05-24T21:41:19.634" v="7156" actId="478"/>
          <ac:spMkLst>
            <pc:docMk/>
            <pc:sldMk cId="3721335051" sldId="7194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56" creationId="{2F29DF87-9EB9-4B8E-AC3E-688ECE59C9DE}"/>
          </ac:spMkLst>
        </pc:spChg>
        <pc:spChg chg="add del mod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158" creationId="{08D98C7D-6A2A-42FF-97E2-E93C96CFC5F9}"/>
          </ac:spMkLst>
        </pc:spChg>
        <pc:spChg chg="add mod">
          <ac:chgData name="Al Brooks" userId="34fc579134f071c1" providerId="LiveId" clId="{F37E4812-0A6F-4F6E-89A5-DAB78BFA2414}" dt="2021-05-24T21:40:21.653" v="7118" actId="1036"/>
          <ac:spMkLst>
            <pc:docMk/>
            <pc:sldMk cId="3721335051" sldId="7194"/>
            <ac:spMk id="160" creationId="{E3DB905C-1D6C-4C49-92AD-DA1B1FE5D06A}"/>
          </ac:spMkLst>
        </pc:spChg>
        <pc:spChg chg="add mod">
          <ac:chgData name="Al Brooks" userId="34fc579134f071c1" providerId="LiveId" clId="{F37E4812-0A6F-4F6E-89A5-DAB78BFA2414}" dt="2021-05-24T21:40:39.466" v="7148" actId="1036"/>
          <ac:spMkLst>
            <pc:docMk/>
            <pc:sldMk cId="3721335051" sldId="7194"/>
            <ac:spMk id="161" creationId="{F83D1923-53E9-47F7-92CD-AF2B0CA81359}"/>
          </ac:spMkLst>
        </pc:spChg>
        <pc:spChg chg="add mod">
          <ac:chgData name="Al Brooks" userId="34fc579134f071c1" providerId="LiveId" clId="{F37E4812-0A6F-4F6E-89A5-DAB78BFA2414}" dt="2021-05-24T22:21:38.412" v="7395" actId="6549"/>
          <ac:spMkLst>
            <pc:docMk/>
            <pc:sldMk cId="3721335051" sldId="7194"/>
            <ac:spMk id="164" creationId="{7464B86A-792B-4529-904D-ECCF7B07C0B1}"/>
          </ac:spMkLst>
        </pc:spChg>
        <pc:spChg chg="add mod">
          <ac:chgData name="Al Brooks" userId="34fc579134f071c1" providerId="LiveId" clId="{F37E4812-0A6F-4F6E-89A5-DAB78BFA2414}" dt="2021-05-24T21:41:50.766" v="7157"/>
          <ac:spMkLst>
            <pc:docMk/>
            <pc:sldMk cId="3721335051" sldId="7194"/>
            <ac:spMk id="169" creationId="{FFDF96F5-047A-4523-9A9A-492F7F9DEC44}"/>
          </ac:spMkLst>
        </pc:spChg>
        <pc:spChg chg="add mod">
          <ac:chgData name="Al Brooks" userId="34fc579134f071c1" providerId="LiveId" clId="{F37E4812-0A6F-4F6E-89A5-DAB78BFA2414}" dt="2021-05-24T21:41:50.766" v="7157"/>
          <ac:spMkLst>
            <pc:docMk/>
            <pc:sldMk cId="3721335051" sldId="7194"/>
            <ac:spMk id="170" creationId="{07F086DE-7786-4C67-9D2C-932AD09BCD99}"/>
          </ac:spMkLst>
        </pc:spChg>
        <pc:spChg chg="add mod">
          <ac:chgData name="Al Brooks" userId="34fc579134f071c1" providerId="LiveId" clId="{F37E4812-0A6F-4F6E-89A5-DAB78BFA2414}" dt="2021-05-24T21:41:50.766" v="7157"/>
          <ac:spMkLst>
            <pc:docMk/>
            <pc:sldMk cId="3721335051" sldId="7194"/>
            <ac:spMk id="171" creationId="{9F9CBA8E-2F25-4136-BF08-50ACA8C03096}"/>
          </ac:spMkLst>
        </pc:spChg>
        <pc:spChg chg="add del mod">
          <ac:chgData name="Al Brooks" userId="34fc579134f071c1" providerId="LiveId" clId="{F37E4812-0A6F-4F6E-89A5-DAB78BFA2414}" dt="2021-05-24T21:42:06.683" v="7164" actId="478"/>
          <ac:spMkLst>
            <pc:docMk/>
            <pc:sldMk cId="3721335051" sldId="7194"/>
            <ac:spMk id="172" creationId="{98A4FF5B-ED13-4909-8F0A-B4D64617F24A}"/>
          </ac:spMkLst>
        </pc:spChg>
        <pc:spChg chg="add mod">
          <ac:chgData name="Al Brooks" userId="34fc579134f071c1" providerId="LiveId" clId="{F37E4812-0A6F-4F6E-89A5-DAB78BFA2414}" dt="2021-05-24T21:41:50.766" v="7157"/>
          <ac:spMkLst>
            <pc:docMk/>
            <pc:sldMk cId="3721335051" sldId="7194"/>
            <ac:spMk id="173" creationId="{D4F6AC67-6800-4C02-B3B2-3027D7F7AB8A}"/>
          </ac:spMkLst>
        </pc:spChg>
        <pc:spChg chg="add mod">
          <ac:chgData name="Al Brooks" userId="34fc579134f071c1" providerId="LiveId" clId="{F37E4812-0A6F-4F6E-89A5-DAB78BFA2414}" dt="2021-05-24T21:41:50.766" v="7157"/>
          <ac:spMkLst>
            <pc:docMk/>
            <pc:sldMk cId="3721335051" sldId="7194"/>
            <ac:spMk id="174" creationId="{C5E4EFAE-12BC-4B1A-972F-8DC6B4356586}"/>
          </ac:spMkLst>
        </pc:spChg>
        <pc:spChg chg="add del mod">
          <ac:chgData name="Al Brooks" userId="34fc579134f071c1" providerId="LiveId" clId="{F37E4812-0A6F-4F6E-89A5-DAB78BFA2414}" dt="2021-05-24T21:41:55.185" v="7160" actId="478"/>
          <ac:spMkLst>
            <pc:docMk/>
            <pc:sldMk cId="3721335051" sldId="7194"/>
            <ac:spMk id="176" creationId="{E5AD5581-A2D1-4630-B32A-5E047A17DB92}"/>
          </ac:spMkLst>
        </pc:spChg>
        <pc:spChg chg="add mod">
          <ac:chgData name="Al Brooks" userId="34fc579134f071c1" providerId="LiveId" clId="{F37E4812-0A6F-4F6E-89A5-DAB78BFA2414}" dt="2021-05-24T21:41:59.110" v="7161" actId="571"/>
          <ac:spMkLst>
            <pc:docMk/>
            <pc:sldMk cId="3721335051" sldId="7194"/>
            <ac:spMk id="177" creationId="{1AA5C6EF-E682-44E1-B7E8-52332A058AF6}"/>
          </ac:spMkLst>
        </pc:spChg>
        <pc:spChg chg="add mod">
          <ac:chgData name="Al Brooks" userId="34fc579134f071c1" providerId="LiveId" clId="{F37E4812-0A6F-4F6E-89A5-DAB78BFA2414}" dt="2021-05-24T21:42:01.640" v="7162" actId="571"/>
          <ac:spMkLst>
            <pc:docMk/>
            <pc:sldMk cId="3721335051" sldId="7194"/>
            <ac:spMk id="178" creationId="{FF52C3A1-C5AA-4C02-9671-835538E5431E}"/>
          </ac:spMkLst>
        </pc:spChg>
        <pc:spChg chg="add mod">
          <ac:chgData name="Al Brooks" userId="34fc579134f071c1" providerId="LiveId" clId="{F37E4812-0A6F-4F6E-89A5-DAB78BFA2414}" dt="2021-05-24T21:42:04.496" v="7163" actId="571"/>
          <ac:spMkLst>
            <pc:docMk/>
            <pc:sldMk cId="3721335051" sldId="7194"/>
            <ac:spMk id="179" creationId="{086DC00C-3A9E-48CE-8D54-6DBC3304D07B}"/>
          </ac:spMkLst>
        </pc:spChg>
        <pc:spChg chg="add mod ord">
          <ac:chgData name="Al Brooks" userId="34fc579134f071c1" providerId="LiveId" clId="{F37E4812-0A6F-4F6E-89A5-DAB78BFA2414}" dt="2021-05-24T21:43:43.585" v="7256" actId="167"/>
          <ac:spMkLst>
            <pc:docMk/>
            <pc:sldMk cId="3721335051" sldId="7194"/>
            <ac:spMk id="180" creationId="{DB137575-5D95-4E46-905E-C55F4B732909}"/>
          </ac:spMkLst>
        </pc:spChg>
        <pc:spChg chg="add mod">
          <ac:chgData name="Al Brooks" userId="34fc579134f071c1" providerId="LiveId" clId="{F37E4812-0A6F-4F6E-89A5-DAB78BFA2414}" dt="2021-05-24T21:43:36.591" v="7255" actId="1076"/>
          <ac:spMkLst>
            <pc:docMk/>
            <pc:sldMk cId="3721335051" sldId="7194"/>
            <ac:spMk id="181" creationId="{B2B2FDDC-9E57-4142-A991-6F136F603731}"/>
          </ac:spMkLst>
        </pc:spChg>
        <pc:spChg chg="add mod">
          <ac:chgData name="Al Brooks" userId="34fc579134f071c1" providerId="LiveId" clId="{F37E4812-0A6F-4F6E-89A5-DAB78BFA2414}" dt="2021-05-24T21:43:32.414" v="7254" actId="1076"/>
          <ac:spMkLst>
            <pc:docMk/>
            <pc:sldMk cId="3721335051" sldId="7194"/>
            <ac:spMk id="182" creationId="{B67B1479-705B-4EA8-94BA-90D6F9F59618}"/>
          </ac:spMkLst>
        </pc:spChg>
        <pc:spChg chg="add mod">
          <ac:chgData name="Al Brooks" userId="34fc579134f071c1" providerId="LiveId" clId="{F37E4812-0A6F-4F6E-89A5-DAB78BFA2414}" dt="2021-05-24T21:43:27.472" v="7253"/>
          <ac:spMkLst>
            <pc:docMk/>
            <pc:sldMk cId="3721335051" sldId="7194"/>
            <ac:spMk id="184" creationId="{9172DB8E-C99B-4B9E-8F04-19FD80F3BD7B}"/>
          </ac:spMkLst>
        </pc:spChg>
        <pc:spChg chg="add mod">
          <ac:chgData name="Al Brooks" userId="34fc579134f071c1" providerId="LiveId" clId="{F37E4812-0A6F-4F6E-89A5-DAB78BFA2414}" dt="2021-05-24T22:21:19.393" v="7394"/>
          <ac:spMkLst>
            <pc:docMk/>
            <pc:sldMk cId="3721335051" sldId="7194"/>
            <ac:spMk id="185" creationId="{EA1FC575-FB68-4B89-839D-2BDC6E15F73E}"/>
          </ac:spMkLst>
        </pc:spChg>
        <pc:spChg chg="add mod">
          <ac:chgData name="Al Brooks" userId="34fc579134f071c1" providerId="LiveId" clId="{F37E4812-0A6F-4F6E-89A5-DAB78BFA2414}" dt="2021-05-24T22:21:19.393" v="7394"/>
          <ac:spMkLst>
            <pc:docMk/>
            <pc:sldMk cId="3721335051" sldId="7194"/>
            <ac:spMk id="186" creationId="{78881011-FB50-435D-828B-CADC8050FD23}"/>
          </ac:spMkLst>
        </pc:spChg>
        <pc:spChg chg="add mod">
          <ac:chgData name="Al Brooks" userId="34fc579134f071c1" providerId="LiveId" clId="{F37E4812-0A6F-4F6E-89A5-DAB78BFA2414}" dt="2021-05-24T22:21:19.393" v="7394"/>
          <ac:spMkLst>
            <pc:docMk/>
            <pc:sldMk cId="3721335051" sldId="7194"/>
            <ac:spMk id="187" creationId="{6605BF0B-4046-47FE-A0E4-C731D93543FF}"/>
          </ac:spMkLst>
        </pc:spChg>
        <pc:spChg chg="add mod">
          <ac:chgData name="Al Brooks" userId="34fc579134f071c1" providerId="LiveId" clId="{F37E4812-0A6F-4F6E-89A5-DAB78BFA2414}" dt="2021-05-24T22:21:19.393" v="7394"/>
          <ac:spMkLst>
            <pc:docMk/>
            <pc:sldMk cId="3721335051" sldId="7194"/>
            <ac:spMk id="188" creationId="{B8382291-97F7-449D-8311-6525777A1CE2}"/>
          </ac:spMkLst>
        </pc:spChg>
        <pc:spChg chg="add mod">
          <ac:chgData name="Al Brooks" userId="34fc579134f071c1" providerId="LiveId" clId="{F37E4812-0A6F-4F6E-89A5-DAB78BFA2414}" dt="2021-05-24T22:21:19.393" v="7394"/>
          <ac:spMkLst>
            <pc:docMk/>
            <pc:sldMk cId="3721335051" sldId="7194"/>
            <ac:spMk id="189" creationId="{C51D964D-2DCB-4861-8A6F-F54D967D99D0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4T22:22:02.380" v="7398" actId="478"/>
          <ac:spMkLst>
            <pc:docMk/>
            <pc:sldMk cId="3721335051" sldId="7194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4T21:43:45.434" v="7257" actId="167"/>
          <ac:picMkLst>
            <pc:docMk/>
            <pc:sldMk cId="3721335051" sldId="7194"/>
            <ac:picMk id="159" creationId="{3F899B4B-6567-4F39-8F05-086C49462000}"/>
          </ac:picMkLst>
        </pc:picChg>
        <pc:picChg chg="add mod">
          <ac:chgData name="Al Brooks" userId="34fc579134f071c1" providerId="LiveId" clId="{F37E4812-0A6F-4F6E-89A5-DAB78BFA2414}" dt="2021-05-24T21:41:02.151" v="7150" actId="571"/>
          <ac:picMkLst>
            <pc:docMk/>
            <pc:sldMk cId="3721335051" sldId="7194"/>
            <ac:picMk id="162" creationId="{44A9BB11-CBEC-4977-9B74-8CB5B762C3B1}"/>
          </ac:picMkLst>
        </pc:pic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4T21:41:11.255" v="7153" actId="14100"/>
          <ac:cxnSpMkLst>
            <pc:docMk/>
            <pc:sldMk cId="3721335051" sldId="7194"/>
            <ac:cxnSpMk id="165" creationId="{9338E4DC-3E18-4731-9F75-E3F861C81770}"/>
          </ac:cxnSpMkLst>
        </pc:cxnChg>
        <pc:cxnChg chg="add mod">
          <ac:chgData name="Al Brooks" userId="34fc579134f071c1" providerId="LiveId" clId="{F37E4812-0A6F-4F6E-89A5-DAB78BFA2414}" dt="2021-05-24T21:41:15.238" v="7155" actId="14100"/>
          <ac:cxnSpMkLst>
            <pc:docMk/>
            <pc:sldMk cId="3721335051" sldId="7194"/>
            <ac:cxnSpMk id="166" creationId="{E33B6837-380D-406C-8D1B-EC97609CB15E}"/>
          </ac:cxnSpMkLst>
        </pc:cxnChg>
        <pc:cxnChg chg="add mod">
          <ac:chgData name="Al Brooks" userId="34fc579134f071c1" providerId="LiveId" clId="{F37E4812-0A6F-4F6E-89A5-DAB78BFA2414}" dt="2021-05-24T21:41:50.766" v="7157"/>
          <ac:cxnSpMkLst>
            <pc:docMk/>
            <pc:sldMk cId="3721335051" sldId="7194"/>
            <ac:cxnSpMk id="167" creationId="{A2EF44DB-CD0C-4B1C-B129-E0176A1DE972}"/>
          </ac:cxnSpMkLst>
        </pc:cxnChg>
        <pc:cxnChg chg="add mod">
          <ac:chgData name="Al Brooks" userId="34fc579134f071c1" providerId="LiveId" clId="{F37E4812-0A6F-4F6E-89A5-DAB78BFA2414}" dt="2021-05-24T21:41:50.766" v="7157"/>
          <ac:cxnSpMkLst>
            <pc:docMk/>
            <pc:sldMk cId="3721335051" sldId="7194"/>
            <ac:cxnSpMk id="168" creationId="{F7945602-E9F7-456F-9F68-348D09378DA6}"/>
          </ac:cxnSpMkLst>
        </pc:cxnChg>
        <pc:cxnChg chg="add del mod">
          <ac:chgData name="Al Brooks" userId="34fc579134f071c1" providerId="LiveId" clId="{F37E4812-0A6F-4F6E-89A5-DAB78BFA2414}" dt="2021-05-24T21:41:54.380" v="7158" actId="478"/>
          <ac:cxnSpMkLst>
            <pc:docMk/>
            <pc:sldMk cId="3721335051" sldId="7194"/>
            <ac:cxnSpMk id="175" creationId="{12F86842-DE50-404D-AF77-A8978277FD49}"/>
          </ac:cxnSpMkLst>
        </pc:cxnChg>
        <pc:cxnChg chg="add mod">
          <ac:chgData name="Al Brooks" userId="34fc579134f071c1" providerId="LiveId" clId="{F37E4812-0A6F-4F6E-89A5-DAB78BFA2414}" dt="2021-05-24T21:43:27.472" v="7253"/>
          <ac:cxnSpMkLst>
            <pc:docMk/>
            <pc:sldMk cId="3721335051" sldId="7194"/>
            <ac:cxnSpMk id="183" creationId="{33089C3B-1A15-40E2-8859-5578FF33E296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4T22:22:02.380" v="7398" actId="478"/>
          <ac:cxnSpMkLst>
            <pc:docMk/>
            <pc:sldMk cId="3721335051" sldId="7194"/>
            <ac:cxnSpMk id="225" creationId="{3B2E5016-D6DA-482F-BCE2-B5A64CE1D387}"/>
          </ac:cxnSpMkLst>
        </pc:cxnChg>
      </pc:sldChg>
      <pc:sldChg chg="addSp delSp modSp del mod ord">
        <pc:chgData name="Al Brooks" userId="34fc579134f071c1" providerId="LiveId" clId="{F37E4812-0A6F-4F6E-89A5-DAB78BFA2414}" dt="2021-06-02T18:18:16.796" v="10265" actId="47"/>
        <pc:sldMkLst>
          <pc:docMk/>
          <pc:sldMk cId="1607627846" sldId="7200"/>
        </pc:sldMkLst>
        <pc:spChg chg="mod">
          <ac:chgData name="Al Brooks" userId="34fc579134f071c1" providerId="LiveId" clId="{F37E4812-0A6F-4F6E-89A5-DAB78BFA2414}" dt="2021-06-01T20:44:17.024" v="8690" actId="20577"/>
          <ac:spMkLst>
            <pc:docMk/>
            <pc:sldMk cId="1607627846" sldId="7200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4T21:36:02.420" v="6852" actId="20577"/>
          <ac:spMkLst>
            <pc:docMk/>
            <pc:sldMk cId="1607627846" sldId="7200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4T21:36:05.796" v="6853" actId="478"/>
          <ac:spMkLst>
            <pc:docMk/>
            <pc:sldMk cId="1607627846" sldId="7200"/>
            <ac:spMk id="70" creationId="{667C39A1-4D34-48B5-BDC2-8DF8801B910A}"/>
          </ac:spMkLst>
        </pc:spChg>
        <pc:spChg chg="add mod">
          <ac:chgData name="Al Brooks" userId="34fc579134f071c1" providerId="LiveId" clId="{F37E4812-0A6F-4F6E-89A5-DAB78BFA2414}" dt="2021-06-01T20:35:49.184" v="8427" actId="207"/>
          <ac:spMkLst>
            <pc:docMk/>
            <pc:sldMk cId="1607627846" sldId="7200"/>
            <ac:spMk id="168" creationId="{362724AD-76EF-42FC-91BE-0DBFF6635CEF}"/>
          </ac:spMkLst>
        </pc:spChg>
        <pc:spChg chg="add mod">
          <ac:chgData name="Al Brooks" userId="34fc579134f071c1" providerId="LiveId" clId="{F37E4812-0A6F-4F6E-89A5-DAB78BFA2414}" dt="2021-06-01T20:42:25.605" v="8613" actId="207"/>
          <ac:spMkLst>
            <pc:docMk/>
            <pc:sldMk cId="1607627846" sldId="7200"/>
            <ac:spMk id="170" creationId="{9B3AFB51-F106-4F2E-92CE-81A21C03618B}"/>
          </ac:spMkLst>
        </pc:spChg>
        <pc:spChg chg="add mod">
          <ac:chgData name="Al Brooks" userId="34fc579134f071c1" providerId="LiveId" clId="{F37E4812-0A6F-4F6E-89A5-DAB78BFA2414}" dt="2021-06-01T20:38:35.044" v="8549" actId="207"/>
          <ac:spMkLst>
            <pc:docMk/>
            <pc:sldMk cId="1607627846" sldId="7200"/>
            <ac:spMk id="174" creationId="{20B39725-43BD-4EBC-941D-3F206CA55AB5}"/>
          </ac:spMkLst>
        </pc:spChg>
        <pc:spChg chg="add mod">
          <ac:chgData name="Al Brooks" userId="34fc579134f071c1" providerId="LiveId" clId="{F37E4812-0A6F-4F6E-89A5-DAB78BFA2414}" dt="2021-06-01T20:38:39.801" v="8550" actId="571"/>
          <ac:spMkLst>
            <pc:docMk/>
            <pc:sldMk cId="1607627846" sldId="7200"/>
            <ac:spMk id="175" creationId="{3C784BF9-C48E-413A-BD66-057FAB5F650D}"/>
          </ac:spMkLst>
        </pc:spChg>
        <pc:spChg chg="add mod">
          <ac:chgData name="Al Brooks" userId="34fc579134f071c1" providerId="LiveId" clId="{F37E4812-0A6F-4F6E-89A5-DAB78BFA2414}" dt="2021-06-01T20:38:42.067" v="8551" actId="571"/>
          <ac:spMkLst>
            <pc:docMk/>
            <pc:sldMk cId="1607627846" sldId="7200"/>
            <ac:spMk id="176" creationId="{240E60B5-5272-4F0F-80B7-74D8D61F7238}"/>
          </ac:spMkLst>
        </pc:spChg>
        <pc:spChg chg="add mod">
          <ac:chgData name="Al Brooks" userId="34fc579134f071c1" providerId="LiveId" clId="{F37E4812-0A6F-4F6E-89A5-DAB78BFA2414}" dt="2021-06-01T20:38:44.745" v="8552" actId="571"/>
          <ac:spMkLst>
            <pc:docMk/>
            <pc:sldMk cId="1607627846" sldId="7200"/>
            <ac:spMk id="177" creationId="{1183A01C-90AE-4159-B16F-F8B436AE89D1}"/>
          </ac:spMkLst>
        </pc:spChg>
        <pc:spChg chg="add mod">
          <ac:chgData name="Al Brooks" userId="34fc579134f071c1" providerId="LiveId" clId="{F37E4812-0A6F-4F6E-89A5-DAB78BFA2414}" dt="2021-06-01T20:38:47.377" v="8553" actId="571"/>
          <ac:spMkLst>
            <pc:docMk/>
            <pc:sldMk cId="1607627846" sldId="7200"/>
            <ac:spMk id="178" creationId="{AC729783-97C9-4173-AA8E-998BA63BF2B1}"/>
          </ac:spMkLst>
        </pc:spChg>
        <pc:spChg chg="add mod">
          <ac:chgData name="Al Brooks" userId="34fc579134f071c1" providerId="LiveId" clId="{F37E4812-0A6F-4F6E-89A5-DAB78BFA2414}" dt="2021-06-01T20:38:49.681" v="8554" actId="571"/>
          <ac:spMkLst>
            <pc:docMk/>
            <pc:sldMk cId="1607627846" sldId="7200"/>
            <ac:spMk id="179" creationId="{232274C9-DC94-4D51-8CE6-FD0B0AF4B351}"/>
          </ac:spMkLst>
        </pc:spChg>
        <pc:spChg chg="add mod">
          <ac:chgData name="Al Brooks" userId="34fc579134f071c1" providerId="LiveId" clId="{F37E4812-0A6F-4F6E-89A5-DAB78BFA2414}" dt="2021-06-01T20:38:53.105" v="8555" actId="571"/>
          <ac:spMkLst>
            <pc:docMk/>
            <pc:sldMk cId="1607627846" sldId="7200"/>
            <ac:spMk id="180" creationId="{8524F15E-9921-459E-BF94-A74D485153CE}"/>
          </ac:spMkLst>
        </pc:spChg>
        <pc:spChg chg="add mod">
          <ac:chgData name="Al Brooks" userId="34fc579134f071c1" providerId="LiveId" clId="{F37E4812-0A6F-4F6E-89A5-DAB78BFA2414}" dt="2021-06-01T20:38:56.306" v="8556" actId="571"/>
          <ac:spMkLst>
            <pc:docMk/>
            <pc:sldMk cId="1607627846" sldId="7200"/>
            <ac:spMk id="181" creationId="{414EC453-52EB-4B82-9864-612061BCC5A2}"/>
          </ac:spMkLst>
        </pc:spChg>
        <pc:spChg chg="add mod">
          <ac:chgData name="Al Brooks" userId="34fc579134f071c1" providerId="LiveId" clId="{F37E4812-0A6F-4F6E-89A5-DAB78BFA2414}" dt="2021-06-01T20:39:00.068" v="8557" actId="571"/>
          <ac:spMkLst>
            <pc:docMk/>
            <pc:sldMk cId="1607627846" sldId="7200"/>
            <ac:spMk id="182" creationId="{D3FBCCAF-ADC0-46AB-8F47-3ADC6037943F}"/>
          </ac:spMkLst>
        </pc:spChg>
        <pc:spChg chg="add mod">
          <ac:chgData name="Al Brooks" userId="34fc579134f071c1" providerId="LiveId" clId="{F37E4812-0A6F-4F6E-89A5-DAB78BFA2414}" dt="2021-06-01T20:39:04.650" v="8558" actId="571"/>
          <ac:spMkLst>
            <pc:docMk/>
            <pc:sldMk cId="1607627846" sldId="7200"/>
            <ac:spMk id="183" creationId="{224BB77E-36D1-4165-8BD9-B9E701EF3E2B}"/>
          </ac:spMkLst>
        </pc:spChg>
        <pc:spChg chg="add mod">
          <ac:chgData name="Al Brooks" userId="34fc579134f071c1" providerId="LiveId" clId="{F37E4812-0A6F-4F6E-89A5-DAB78BFA2414}" dt="2021-06-01T20:39:07.453" v="8559" actId="571"/>
          <ac:spMkLst>
            <pc:docMk/>
            <pc:sldMk cId="1607627846" sldId="7200"/>
            <ac:spMk id="184" creationId="{4EAA2B3D-EF45-42EF-A0BF-ED0E52A78B19}"/>
          </ac:spMkLst>
        </pc:spChg>
        <pc:spChg chg="add mod">
          <ac:chgData name="Al Brooks" userId="34fc579134f071c1" providerId="LiveId" clId="{F37E4812-0A6F-4F6E-89A5-DAB78BFA2414}" dt="2021-06-01T20:39:10.445" v="8560" actId="571"/>
          <ac:spMkLst>
            <pc:docMk/>
            <pc:sldMk cId="1607627846" sldId="7200"/>
            <ac:spMk id="185" creationId="{836EFB39-DDE1-4E5E-AC9D-EC84240B1D21}"/>
          </ac:spMkLst>
        </pc:spChg>
        <pc:spChg chg="add mod">
          <ac:chgData name="Al Brooks" userId="34fc579134f071c1" providerId="LiveId" clId="{F37E4812-0A6F-4F6E-89A5-DAB78BFA2414}" dt="2021-06-01T20:39:12.837" v="8561" actId="571"/>
          <ac:spMkLst>
            <pc:docMk/>
            <pc:sldMk cId="1607627846" sldId="7200"/>
            <ac:spMk id="186" creationId="{37F210C4-5014-44B3-BECC-003265AFB694}"/>
          </ac:spMkLst>
        </pc:spChg>
        <pc:spChg chg="add mod">
          <ac:chgData name="Al Brooks" userId="34fc579134f071c1" providerId="LiveId" clId="{F37E4812-0A6F-4F6E-89A5-DAB78BFA2414}" dt="2021-06-01T20:39:18.790" v="8562" actId="571"/>
          <ac:spMkLst>
            <pc:docMk/>
            <pc:sldMk cId="1607627846" sldId="7200"/>
            <ac:spMk id="187" creationId="{21E66791-A9CF-48DE-B249-0E20992CC334}"/>
          </ac:spMkLst>
        </pc:spChg>
        <pc:spChg chg="add mod">
          <ac:chgData name="Al Brooks" userId="34fc579134f071c1" providerId="LiveId" clId="{F37E4812-0A6F-4F6E-89A5-DAB78BFA2414}" dt="2021-06-01T20:39:22.084" v="8563" actId="571"/>
          <ac:spMkLst>
            <pc:docMk/>
            <pc:sldMk cId="1607627846" sldId="7200"/>
            <ac:spMk id="188" creationId="{83DF0A74-0767-4908-AE66-BBCCA5860693}"/>
          </ac:spMkLst>
        </pc:spChg>
        <pc:spChg chg="add mod">
          <ac:chgData name="Al Brooks" userId="34fc579134f071c1" providerId="LiveId" clId="{F37E4812-0A6F-4F6E-89A5-DAB78BFA2414}" dt="2021-06-01T20:39:24.421" v="8564" actId="571"/>
          <ac:spMkLst>
            <pc:docMk/>
            <pc:sldMk cId="1607627846" sldId="7200"/>
            <ac:spMk id="189" creationId="{CABF36D2-EAE0-4E5A-AD62-0A3CA2C7C3C7}"/>
          </ac:spMkLst>
        </pc:spChg>
        <pc:spChg chg="add mod">
          <ac:chgData name="Al Brooks" userId="34fc579134f071c1" providerId="LiveId" clId="{F37E4812-0A6F-4F6E-89A5-DAB78BFA2414}" dt="2021-06-01T20:39:26.788" v="8565" actId="571"/>
          <ac:spMkLst>
            <pc:docMk/>
            <pc:sldMk cId="1607627846" sldId="7200"/>
            <ac:spMk id="190" creationId="{3DC1220F-A961-43B2-A50A-F43C428043F5}"/>
          </ac:spMkLst>
        </pc:spChg>
        <pc:spChg chg="add mod">
          <ac:chgData name="Al Brooks" userId="34fc579134f071c1" providerId="LiveId" clId="{F37E4812-0A6F-4F6E-89A5-DAB78BFA2414}" dt="2021-06-01T20:39:34.663" v="8566" actId="571"/>
          <ac:spMkLst>
            <pc:docMk/>
            <pc:sldMk cId="1607627846" sldId="7200"/>
            <ac:spMk id="191" creationId="{45064C78-0E3E-4D2F-8277-AB2ACDBE8BEB}"/>
          </ac:spMkLst>
        </pc:spChg>
        <pc:spChg chg="add mod">
          <ac:chgData name="Al Brooks" userId="34fc579134f071c1" providerId="LiveId" clId="{F37E4812-0A6F-4F6E-89A5-DAB78BFA2414}" dt="2021-06-01T20:39:40.569" v="8568" actId="1076"/>
          <ac:spMkLst>
            <pc:docMk/>
            <pc:sldMk cId="1607627846" sldId="7200"/>
            <ac:spMk id="192" creationId="{0B059026-9359-4D17-B3E6-BE608AA7B231}"/>
          </ac:spMkLst>
        </pc:spChg>
        <pc:spChg chg="add mod">
          <ac:chgData name="Al Brooks" userId="34fc579134f071c1" providerId="LiveId" clId="{F37E4812-0A6F-4F6E-89A5-DAB78BFA2414}" dt="2021-06-01T20:39:43.345" v="8569" actId="571"/>
          <ac:spMkLst>
            <pc:docMk/>
            <pc:sldMk cId="1607627846" sldId="7200"/>
            <ac:spMk id="193" creationId="{4EEECA32-77C8-4DA9-B024-596B10B9780C}"/>
          </ac:spMkLst>
        </pc:spChg>
        <pc:spChg chg="add mod">
          <ac:chgData name="Al Brooks" userId="34fc579134f071c1" providerId="LiveId" clId="{F37E4812-0A6F-4F6E-89A5-DAB78BFA2414}" dt="2021-06-01T20:39:45.386" v="8570" actId="571"/>
          <ac:spMkLst>
            <pc:docMk/>
            <pc:sldMk cId="1607627846" sldId="7200"/>
            <ac:spMk id="194" creationId="{561E4012-4DE9-4410-A282-B453E6B1D430}"/>
          </ac:spMkLst>
        </pc:spChg>
        <pc:spChg chg="add mod">
          <ac:chgData name="Al Brooks" userId="34fc579134f071c1" providerId="LiveId" clId="{F37E4812-0A6F-4F6E-89A5-DAB78BFA2414}" dt="2021-06-01T20:39:50.217" v="8571" actId="571"/>
          <ac:spMkLst>
            <pc:docMk/>
            <pc:sldMk cId="1607627846" sldId="7200"/>
            <ac:spMk id="195" creationId="{E7145192-012E-4B92-A61B-3CBAB7629110}"/>
          </ac:spMkLst>
        </pc:spChg>
        <pc:spChg chg="add mod">
          <ac:chgData name="Al Brooks" userId="34fc579134f071c1" providerId="LiveId" clId="{F37E4812-0A6F-4F6E-89A5-DAB78BFA2414}" dt="2021-06-01T20:39:54.929" v="8573" actId="1076"/>
          <ac:spMkLst>
            <pc:docMk/>
            <pc:sldMk cId="1607627846" sldId="7200"/>
            <ac:spMk id="196" creationId="{A28100DC-26BF-4862-81F2-C089A903DDB4}"/>
          </ac:spMkLst>
        </pc:spChg>
        <pc:spChg chg="add mod">
          <ac:chgData name="Al Brooks" userId="34fc579134f071c1" providerId="LiveId" clId="{F37E4812-0A6F-4F6E-89A5-DAB78BFA2414}" dt="2021-06-01T20:39:56.878" v="8574" actId="571"/>
          <ac:spMkLst>
            <pc:docMk/>
            <pc:sldMk cId="1607627846" sldId="7200"/>
            <ac:spMk id="197" creationId="{E4190E61-D845-49AB-9182-9A9171FBA2BC}"/>
          </ac:spMkLst>
        </pc:spChg>
        <pc:spChg chg="add mod">
          <ac:chgData name="Al Brooks" userId="34fc579134f071c1" providerId="LiveId" clId="{F37E4812-0A6F-4F6E-89A5-DAB78BFA2414}" dt="2021-06-01T20:39:59.363" v="8575" actId="571"/>
          <ac:spMkLst>
            <pc:docMk/>
            <pc:sldMk cId="1607627846" sldId="7200"/>
            <ac:spMk id="198" creationId="{38801A66-941E-4450-9C09-2448C03861CB}"/>
          </ac:spMkLst>
        </pc:spChg>
        <pc:spChg chg="add mod">
          <ac:chgData name="Al Brooks" userId="34fc579134f071c1" providerId="LiveId" clId="{F37E4812-0A6F-4F6E-89A5-DAB78BFA2414}" dt="2021-06-01T20:40:03.029" v="8577" actId="1076"/>
          <ac:spMkLst>
            <pc:docMk/>
            <pc:sldMk cId="1607627846" sldId="7200"/>
            <ac:spMk id="199" creationId="{74C18D62-A5AF-4F75-8781-3C91CA569ADE}"/>
          </ac:spMkLst>
        </pc:spChg>
        <pc:spChg chg="add mod">
          <ac:chgData name="Al Brooks" userId="34fc579134f071c1" providerId="LiveId" clId="{F37E4812-0A6F-4F6E-89A5-DAB78BFA2414}" dt="2021-06-01T20:40:05.116" v="8578" actId="571"/>
          <ac:spMkLst>
            <pc:docMk/>
            <pc:sldMk cId="1607627846" sldId="7200"/>
            <ac:spMk id="200" creationId="{685E6C29-282F-4A98-A6D3-2CBAFAE1B7BE}"/>
          </ac:spMkLst>
        </pc:spChg>
        <pc:spChg chg="add mod">
          <ac:chgData name="Al Brooks" userId="34fc579134f071c1" providerId="LiveId" clId="{F37E4812-0A6F-4F6E-89A5-DAB78BFA2414}" dt="2021-06-01T20:40:07.035" v="8579" actId="571"/>
          <ac:spMkLst>
            <pc:docMk/>
            <pc:sldMk cId="1607627846" sldId="7200"/>
            <ac:spMk id="201" creationId="{8DF2446A-9B38-4EED-9709-6C229F09C034}"/>
          </ac:spMkLst>
        </pc:spChg>
        <pc:spChg chg="add mod">
          <ac:chgData name="Al Brooks" userId="34fc579134f071c1" providerId="LiveId" clId="{F37E4812-0A6F-4F6E-89A5-DAB78BFA2414}" dt="2021-06-01T20:40:21.431" v="8581" actId="14100"/>
          <ac:spMkLst>
            <pc:docMk/>
            <pc:sldMk cId="1607627846" sldId="7200"/>
            <ac:spMk id="202" creationId="{D56AB1E9-5D41-4FA8-9A5F-68E9A4979530}"/>
          </ac:spMkLst>
        </pc:spChg>
        <pc:spChg chg="add mod">
          <ac:chgData name="Al Brooks" userId="34fc579134f071c1" providerId="LiveId" clId="{F37E4812-0A6F-4F6E-89A5-DAB78BFA2414}" dt="2021-06-01T20:40:43.209" v="8584" actId="20577"/>
          <ac:spMkLst>
            <pc:docMk/>
            <pc:sldMk cId="1607627846" sldId="7200"/>
            <ac:spMk id="203" creationId="{BA336AA5-53CA-4E65-BDAE-3BDE8B90C074}"/>
          </ac:spMkLst>
        </pc:spChg>
        <pc:spChg chg="add mod">
          <ac:chgData name="Al Brooks" userId="34fc579134f071c1" providerId="LiveId" clId="{F37E4812-0A6F-4F6E-89A5-DAB78BFA2414}" dt="2021-06-01T20:41:49.118" v="8593" actId="404"/>
          <ac:spMkLst>
            <pc:docMk/>
            <pc:sldMk cId="1607627846" sldId="7200"/>
            <ac:spMk id="207" creationId="{748C3C25-7CC3-48A6-B66B-841C29017419}"/>
          </ac:spMkLst>
        </pc:spChg>
        <pc:spChg chg="add mod">
          <ac:chgData name="Al Brooks" userId="34fc579134f071c1" providerId="LiveId" clId="{F37E4812-0A6F-4F6E-89A5-DAB78BFA2414}" dt="2021-06-01T20:41:55.332" v="8595" actId="20577"/>
          <ac:spMkLst>
            <pc:docMk/>
            <pc:sldMk cId="1607627846" sldId="7200"/>
            <ac:spMk id="208" creationId="{14614E22-ACCE-4FA2-A25E-934A32BDA907}"/>
          </ac:spMkLst>
        </pc:spChg>
        <pc:spChg chg="add mod">
          <ac:chgData name="Al Brooks" userId="34fc579134f071c1" providerId="LiveId" clId="{F37E4812-0A6F-4F6E-89A5-DAB78BFA2414}" dt="2021-06-01T20:43:05.286" v="8659" actId="20577"/>
          <ac:spMkLst>
            <pc:docMk/>
            <pc:sldMk cId="1607627846" sldId="7200"/>
            <ac:spMk id="209" creationId="{2A3CD0AB-58F3-4D65-A868-6FA30CB44680}"/>
          </ac:spMkLst>
        </pc:spChg>
        <pc:picChg chg="add mod">
          <ac:chgData name="Al Brooks" userId="34fc579134f071c1" providerId="LiveId" clId="{F37E4812-0A6F-4F6E-89A5-DAB78BFA2414}" dt="2021-06-01T20:42:11.127" v="8610" actId="1076"/>
          <ac:picMkLst>
            <pc:docMk/>
            <pc:sldMk cId="1607627846" sldId="7200"/>
            <ac:picMk id="3" creationId="{A49547B2-158C-4FD1-97D3-496B1962064F}"/>
          </ac:picMkLst>
        </pc:picChg>
        <pc:picChg chg="add mod">
          <ac:chgData name="Al Brooks" userId="34fc579134f071c1" providerId="LiveId" clId="{F37E4812-0A6F-4F6E-89A5-DAB78BFA2414}" dt="2021-06-01T20:35:10.254" v="8399" actId="571"/>
          <ac:picMkLst>
            <pc:docMk/>
            <pc:sldMk cId="1607627846" sldId="7200"/>
            <ac:picMk id="169" creationId="{327FFAA2-2A4B-4BF5-A88B-F86BF8B060F5}"/>
          </ac:picMkLst>
        </pc:picChg>
        <pc:cxnChg chg="add mod">
          <ac:chgData name="Al Brooks" userId="34fc579134f071c1" providerId="LiveId" clId="{F37E4812-0A6F-4F6E-89A5-DAB78BFA2414}" dt="2021-06-01T20:34:12.593" v="8364" actId="1076"/>
          <ac:cxnSpMkLst>
            <pc:docMk/>
            <pc:sldMk cId="1607627846" sldId="7200"/>
            <ac:cxnSpMk id="158" creationId="{E376CBF2-BF5B-4A7F-8619-71758BA923D5}"/>
          </ac:cxnSpMkLst>
        </pc:cxnChg>
        <pc:cxnChg chg="add mod">
          <ac:chgData name="Al Brooks" userId="34fc579134f071c1" providerId="LiveId" clId="{F37E4812-0A6F-4F6E-89A5-DAB78BFA2414}" dt="2021-06-01T20:32:37.912" v="8347" actId="14100"/>
          <ac:cxnSpMkLst>
            <pc:docMk/>
            <pc:sldMk cId="1607627846" sldId="7200"/>
            <ac:cxnSpMk id="159" creationId="{77F08F5E-6478-42A6-B1AB-861874A56052}"/>
          </ac:cxnSpMkLst>
        </pc:cxnChg>
        <pc:cxnChg chg="add mod">
          <ac:chgData name="Al Brooks" userId="34fc579134f071c1" providerId="LiveId" clId="{F37E4812-0A6F-4F6E-89A5-DAB78BFA2414}" dt="2021-06-01T20:32:45.374" v="8349" actId="14100"/>
          <ac:cxnSpMkLst>
            <pc:docMk/>
            <pc:sldMk cId="1607627846" sldId="7200"/>
            <ac:cxnSpMk id="160" creationId="{774BED26-610A-4521-9372-52644C814E42}"/>
          </ac:cxnSpMkLst>
        </pc:cxnChg>
        <pc:cxnChg chg="add mod">
          <ac:chgData name="Al Brooks" userId="34fc579134f071c1" providerId="LiveId" clId="{F37E4812-0A6F-4F6E-89A5-DAB78BFA2414}" dt="2021-06-01T20:43:43.096" v="8663" actId="14100"/>
          <ac:cxnSpMkLst>
            <pc:docMk/>
            <pc:sldMk cId="1607627846" sldId="7200"/>
            <ac:cxnSpMk id="161" creationId="{D72769FB-006E-4645-9B17-2FDA118BA51D}"/>
          </ac:cxnSpMkLst>
        </pc:cxnChg>
        <pc:cxnChg chg="add mod">
          <ac:chgData name="Al Brooks" userId="34fc579134f071c1" providerId="LiveId" clId="{F37E4812-0A6F-4F6E-89A5-DAB78BFA2414}" dt="2021-06-01T20:33:04.865" v="8353" actId="14100"/>
          <ac:cxnSpMkLst>
            <pc:docMk/>
            <pc:sldMk cId="1607627846" sldId="7200"/>
            <ac:cxnSpMk id="162" creationId="{986A4DA6-DBB0-4E01-8CC1-50F8561021FE}"/>
          </ac:cxnSpMkLst>
        </pc:cxnChg>
        <pc:cxnChg chg="add mod">
          <ac:chgData name="Al Brooks" userId="34fc579134f071c1" providerId="LiveId" clId="{F37E4812-0A6F-4F6E-89A5-DAB78BFA2414}" dt="2021-06-01T20:33:14.973" v="8355" actId="14100"/>
          <ac:cxnSpMkLst>
            <pc:docMk/>
            <pc:sldMk cId="1607627846" sldId="7200"/>
            <ac:cxnSpMk id="164" creationId="{EC5C7307-5DA1-457C-83E2-F711989E1039}"/>
          </ac:cxnSpMkLst>
        </pc:cxnChg>
        <pc:cxnChg chg="add mod">
          <ac:chgData name="Al Brooks" userId="34fc579134f071c1" providerId="LiveId" clId="{F37E4812-0A6F-4F6E-89A5-DAB78BFA2414}" dt="2021-06-01T20:33:28.260" v="8358" actId="1076"/>
          <ac:cxnSpMkLst>
            <pc:docMk/>
            <pc:sldMk cId="1607627846" sldId="7200"/>
            <ac:cxnSpMk id="165" creationId="{F8FF6580-8AAF-4BC9-B7F6-4E6ACE96E94F}"/>
          </ac:cxnSpMkLst>
        </pc:cxnChg>
        <pc:cxnChg chg="add mod">
          <ac:chgData name="Al Brooks" userId="34fc579134f071c1" providerId="LiveId" clId="{F37E4812-0A6F-4F6E-89A5-DAB78BFA2414}" dt="2021-06-01T20:34:07.489" v="8363" actId="14100"/>
          <ac:cxnSpMkLst>
            <pc:docMk/>
            <pc:sldMk cId="1607627846" sldId="7200"/>
            <ac:cxnSpMk id="166" creationId="{BB1B09C4-EF5B-4489-8DA6-7544FBF5F189}"/>
          </ac:cxnSpMkLst>
        </pc:cxnChg>
        <pc:cxnChg chg="add mod">
          <ac:chgData name="Al Brooks" userId="34fc579134f071c1" providerId="LiveId" clId="{F37E4812-0A6F-4F6E-89A5-DAB78BFA2414}" dt="2021-06-01T20:34:28.064" v="8366" actId="14100"/>
          <ac:cxnSpMkLst>
            <pc:docMk/>
            <pc:sldMk cId="1607627846" sldId="7200"/>
            <ac:cxnSpMk id="167" creationId="{2DB07106-49D9-4319-AE9A-37DD22C11E25}"/>
          </ac:cxnSpMkLst>
        </pc:cxnChg>
        <pc:cxnChg chg="add mod">
          <ac:chgData name="Al Brooks" userId="34fc579134f071c1" providerId="LiveId" clId="{F37E4812-0A6F-4F6E-89A5-DAB78BFA2414}" dt="2021-06-01T20:37:06.418" v="8477" actId="14100"/>
          <ac:cxnSpMkLst>
            <pc:docMk/>
            <pc:sldMk cId="1607627846" sldId="7200"/>
            <ac:cxnSpMk id="171" creationId="{24CBDD77-3563-4A79-B55F-C948555B8A22}"/>
          </ac:cxnSpMkLst>
        </pc:cxnChg>
        <pc:cxnChg chg="add mod">
          <ac:chgData name="Al Brooks" userId="34fc579134f071c1" providerId="LiveId" clId="{F37E4812-0A6F-4F6E-89A5-DAB78BFA2414}" dt="2021-06-01T20:37:28.873" v="8480" actId="14100"/>
          <ac:cxnSpMkLst>
            <pc:docMk/>
            <pc:sldMk cId="1607627846" sldId="7200"/>
            <ac:cxnSpMk id="172" creationId="{680450E6-D240-462E-BB91-C44124D3B5BF}"/>
          </ac:cxnSpMkLst>
        </pc:cxnChg>
        <pc:cxnChg chg="add mod">
          <ac:chgData name="Al Brooks" userId="34fc579134f071c1" providerId="LiveId" clId="{F37E4812-0A6F-4F6E-89A5-DAB78BFA2414}" dt="2021-06-01T20:37:37.456" v="8482" actId="14100"/>
          <ac:cxnSpMkLst>
            <pc:docMk/>
            <pc:sldMk cId="1607627846" sldId="7200"/>
            <ac:cxnSpMk id="173" creationId="{D6358426-AC6F-444B-BDAD-417A2DDCB180}"/>
          </ac:cxnSpMkLst>
        </pc:cxnChg>
        <pc:cxnChg chg="add del mod">
          <ac:chgData name="Al Brooks" userId="34fc579134f071c1" providerId="LiveId" clId="{F37E4812-0A6F-4F6E-89A5-DAB78BFA2414}" dt="2021-06-01T20:41:43.227" v="8591" actId="478"/>
          <ac:cxnSpMkLst>
            <pc:docMk/>
            <pc:sldMk cId="1607627846" sldId="7200"/>
            <ac:cxnSpMk id="204" creationId="{02F9CC5A-75AF-40D3-938D-0453A9970431}"/>
          </ac:cxnSpMkLst>
        </pc:cxnChg>
        <pc:cxnChg chg="add mod">
          <ac:chgData name="Al Brooks" userId="34fc579134f071c1" providerId="LiveId" clId="{F37E4812-0A6F-4F6E-89A5-DAB78BFA2414}" dt="2021-06-01T20:41:27.171" v="8587" actId="14100"/>
          <ac:cxnSpMkLst>
            <pc:docMk/>
            <pc:sldMk cId="1607627846" sldId="7200"/>
            <ac:cxnSpMk id="205" creationId="{8CB496C0-131A-4787-B47E-88FFB5176BC1}"/>
          </ac:cxnSpMkLst>
        </pc:cxnChg>
        <pc:cxnChg chg="add mod">
          <ac:chgData name="Al Brooks" userId="34fc579134f071c1" providerId="LiveId" clId="{F37E4812-0A6F-4F6E-89A5-DAB78BFA2414}" dt="2021-06-01T20:41:35.595" v="8589" actId="14100"/>
          <ac:cxnSpMkLst>
            <pc:docMk/>
            <pc:sldMk cId="1607627846" sldId="7200"/>
            <ac:cxnSpMk id="206" creationId="{E1CDD59D-BA08-4649-B359-D20D5E6822BA}"/>
          </ac:cxnSpMkLst>
        </pc:cxnChg>
      </pc:sldChg>
      <pc:sldChg chg="addSp delSp modSp del mod ord">
        <pc:chgData name="Al Brooks" userId="34fc579134f071c1" providerId="LiveId" clId="{F37E4812-0A6F-4F6E-89A5-DAB78BFA2414}" dt="2021-06-02T00:13:38.381" v="9892" actId="2696"/>
        <pc:sldMkLst>
          <pc:docMk/>
          <pc:sldMk cId="1406880288" sldId="7201"/>
        </pc:sldMkLst>
        <pc:spChg chg="mod">
          <ac:chgData name="Al Brooks" userId="34fc579134f071c1" providerId="LiveId" clId="{F37E4812-0A6F-4F6E-89A5-DAB78BFA2414}" dt="2021-06-01T20:52:39.623" v="8828" actId="20577"/>
          <ac:spMkLst>
            <pc:docMk/>
            <pc:sldMk cId="1406880288" sldId="7201"/>
            <ac:spMk id="5" creationId="{00000000-0000-0000-0000-000000000000}"/>
          </ac:spMkLst>
        </pc:spChg>
        <pc:spChg chg="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156" creationId="{2F29DF87-9EB9-4B8E-AC3E-688ECE59C9DE}"/>
          </ac:spMkLst>
        </pc:spChg>
        <pc:spChg chg="add mod">
          <ac:chgData name="Al Brooks" userId="34fc579134f071c1" providerId="LiveId" clId="{F37E4812-0A6F-4F6E-89A5-DAB78BFA2414}" dt="2021-06-01T20:54:31.224" v="8858"/>
          <ac:spMkLst>
            <pc:docMk/>
            <pc:sldMk cId="1406880288" sldId="7201"/>
            <ac:spMk id="161" creationId="{9FF90818-C7F0-49DA-BEBC-96E1BB331AE2}"/>
          </ac:spMkLst>
        </pc:spChg>
        <pc:spChg chg="add mod">
          <ac:chgData name="Al Brooks" userId="34fc579134f071c1" providerId="LiveId" clId="{F37E4812-0A6F-4F6E-89A5-DAB78BFA2414}" dt="2021-06-01T20:54:31.224" v="8858"/>
          <ac:spMkLst>
            <pc:docMk/>
            <pc:sldMk cId="1406880288" sldId="7201"/>
            <ac:spMk id="162" creationId="{DEE76B3D-E7F5-4AB5-B579-3DD21E7F2CC7}"/>
          </ac:spMkLst>
        </pc:spChg>
        <pc:spChg chg="add mod">
          <ac:chgData name="Al Brooks" userId="34fc579134f071c1" providerId="LiveId" clId="{F37E4812-0A6F-4F6E-89A5-DAB78BFA2414}" dt="2021-06-01T20:56:34.067" v="9086"/>
          <ac:spMkLst>
            <pc:docMk/>
            <pc:sldMk cId="1406880288" sldId="7201"/>
            <ac:spMk id="164" creationId="{A701BF44-9B09-4FFA-8DDB-89BC4FFDF371}"/>
          </ac:spMkLst>
        </pc:spChg>
        <pc:spChg chg="add mod">
          <ac:chgData name="Al Brooks" userId="34fc579134f071c1" providerId="LiveId" clId="{F37E4812-0A6F-4F6E-89A5-DAB78BFA2414}" dt="2021-06-01T20:56:34.067" v="9086"/>
          <ac:spMkLst>
            <pc:docMk/>
            <pc:sldMk cId="1406880288" sldId="7201"/>
            <ac:spMk id="165" creationId="{3F17022E-6BE7-44B7-8521-332E254E0F6E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68" creationId="{A688FF41-E7D5-45F5-9314-DA14E29713DC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69" creationId="{5B84712D-DE26-48BA-826D-22AF4F8D752B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0" creationId="{1B202972-84BB-40F1-85D6-C97CE1BB4A78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1" creationId="{5FE3F590-B008-4E40-8295-2350987AB9A2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2" creationId="{9FB9688A-C803-4B17-BCF5-4BA218FE1177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3" creationId="{FF91E997-B9AC-4474-BC83-50E751D18A73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4" creationId="{7D439161-A862-4F5C-9A3A-FE7FFA61FBEE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5" creationId="{CB1F397F-A1C3-444D-9AA6-7BCC06869AA4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6" creationId="{6A143F7D-6E84-4FAC-9096-16D8547F68C4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7" creationId="{504D03B4-E426-41D2-BE03-2713F50449F9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78" creationId="{CD1049D8-73DD-4B71-8D91-E23FBB9B7C2B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81" creationId="{DF939BDA-5BC1-486C-921C-F1CEFC0D365E}"/>
          </ac:spMkLst>
        </pc:spChg>
        <pc:spChg chg="add del mod">
          <ac:chgData name="Al Brooks" userId="34fc579134f071c1" providerId="LiveId" clId="{F37E4812-0A6F-4F6E-89A5-DAB78BFA2414}" dt="2021-06-01T23:14:40.403" v="9090"/>
          <ac:spMkLst>
            <pc:docMk/>
            <pc:sldMk cId="1406880288" sldId="7201"/>
            <ac:spMk id="182" creationId="{0B383F27-25D8-4E37-909D-F0FD2E54D385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85" creationId="{2663688D-0DB8-46CA-8E16-E630AE9BCC60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86" creationId="{6F7C6A34-098A-4087-9D23-0AF705AB4A55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87" creationId="{25E3244D-AA76-4C05-A844-441AD62388DF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88" creationId="{4E165947-DE97-461B-85AD-93F7BA3C97BB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89" creationId="{8750E0B0-DF8C-46BE-906C-44A2BD5E4B4D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0" creationId="{4D2D9BA2-B52B-43DB-A517-6879AF295073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1" creationId="{CFCA8C8C-C4EF-418E-8EEC-727395D1361D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2" creationId="{9F74C609-FADF-4258-8358-E2E5A7886301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3" creationId="{5C01AE10-AC8F-4DD2-8FFA-A2BBE2ABC8B1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4" creationId="{29E0C897-C9C9-4F8F-96DC-A198B0F14F62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5" creationId="{9B732B4E-F158-4C00-ABE6-2730C6E46B04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8" creationId="{F9CA3888-19BD-45D2-80DD-58B5E728249F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199" creationId="{FB11B22B-6D8E-4FB9-BFAD-21E4769E10B2}"/>
          </ac:spMkLst>
        </pc:spChg>
        <pc:spChg chg="add del mod">
          <ac:chgData name="Al Brooks" userId="34fc579134f071c1" providerId="LiveId" clId="{F37E4812-0A6F-4F6E-89A5-DAB78BFA2414}" dt="2021-06-01T23:15:00.209" v="9092"/>
          <ac:spMkLst>
            <pc:docMk/>
            <pc:sldMk cId="1406880288" sldId="7201"/>
            <ac:spMk id="200" creationId="{E0372E4A-528A-4BAF-B8BA-CAEAB35035C7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3" creationId="{10E12B89-C297-4F39-984F-D6126BCB9A38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4" creationId="{F9F9BC31-7B98-4B51-8448-2C2A3481AC0C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5" creationId="{956C6C94-C318-49A4-BC65-923B0EBA9EF5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6" creationId="{E51CCB56-0CA2-4DC2-9AB7-3E7D679CBA4F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7" creationId="{D315E0DF-8F2E-41CB-91A2-1F1E7DB1F38C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8" creationId="{C91601C2-A729-469E-ADB0-AA4952A086DA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09" creationId="{162C614D-8843-4005-BE23-75B0A8C48049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10" creationId="{B1515C29-7E9B-4B89-9537-B94318200F6B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11" creationId="{960E81E4-1BF8-4823-ABAF-D3AC354863CB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12" creationId="{2123AC56-6292-4835-B520-07A456978112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00:13:35.320" v="9891" actId="478"/>
          <ac:spMkLst>
            <pc:docMk/>
            <pc:sldMk cId="1406880288" sldId="7201"/>
            <ac:spMk id="215" creationId="{EC39CA8B-DBE1-47F3-BF1F-B67C6859BE85}"/>
          </ac:spMkLst>
        </pc:spChg>
        <pc:spChg chg="add del mod">
          <ac:chgData name="Al Brooks" userId="34fc579134f071c1" providerId="LiveId" clId="{F37E4812-0A6F-4F6E-89A5-DAB78BFA2414}" dt="2021-06-01T23:49:04.072" v="9107" actId="478"/>
          <ac:spMkLst>
            <pc:docMk/>
            <pc:sldMk cId="1406880288" sldId="7201"/>
            <ac:spMk id="217" creationId="{D146ABC8-99EC-4B37-BB6F-0961303A3397}"/>
          </ac:spMkLst>
        </pc:spChg>
        <pc:spChg chg="add del mod">
          <ac:chgData name="Al Brooks" userId="34fc579134f071c1" providerId="LiveId" clId="{F37E4812-0A6F-4F6E-89A5-DAB78BFA2414}" dt="2021-06-01T23:48:14.103" v="9098" actId="478"/>
          <ac:spMkLst>
            <pc:docMk/>
            <pc:sldMk cId="1406880288" sldId="7201"/>
            <ac:spMk id="220" creationId="{CD27EC09-9C14-4638-A0DE-B6C291C5E19D}"/>
          </ac:spMkLst>
        </pc:spChg>
        <pc:spChg chg="add del mod">
          <ac:chgData name="Al Brooks" userId="34fc579134f071c1" providerId="LiveId" clId="{F37E4812-0A6F-4F6E-89A5-DAB78BFA2414}" dt="2021-06-01T23:48:10.634" v="9095" actId="478"/>
          <ac:spMkLst>
            <pc:docMk/>
            <pc:sldMk cId="1406880288" sldId="7201"/>
            <ac:spMk id="221" creationId="{925AB7F2-E518-4C04-8138-C8428AD9CBDF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28" creationId="{6E84C251-E575-4C28-938F-6BBC51E07F0E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29" creationId="{FCBF5800-C6F4-4573-952A-908CF1A3A42E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0" creationId="{00126574-C578-492D-8624-851B1F8D1470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1" creationId="{5EC2AAD7-1775-4AA8-94EC-444085F83412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2" creationId="{98BF7144-F70C-49BF-BC01-43C46EB26DFF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3" creationId="{F5C92864-9760-433E-9BB9-03138E1FFDA4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4" creationId="{C00742FC-8CD1-477A-B5ED-46624BFB2691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5" creationId="{85907796-94B3-4BED-8DA7-A69F3ED54693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6" creationId="{89143D8B-38D6-46A0-962D-FF92B74F5088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7" creationId="{AA793AEF-7C4F-4E6E-909B-7C4367272BDB}"/>
          </ac:spMkLst>
        </pc:spChg>
        <pc:spChg chg="add mod">
          <ac:chgData name="Al Brooks" userId="34fc579134f071c1" providerId="LiveId" clId="{F37E4812-0A6F-4F6E-89A5-DAB78BFA2414}" dt="2021-06-01T23:49:25.066" v="9112"/>
          <ac:spMkLst>
            <pc:docMk/>
            <pc:sldMk cId="1406880288" sldId="7201"/>
            <ac:spMk id="238" creationId="{DC8E12F5-4D02-474E-BFB7-467BEEDD7BE3}"/>
          </ac:spMkLst>
        </pc:spChg>
        <pc:picChg chg="add mod">
          <ac:chgData name="Al Brooks" userId="34fc579134f071c1" providerId="LiveId" clId="{F37E4812-0A6F-4F6E-89A5-DAB78BFA2414}" dt="2021-06-01T20:53:56.272" v="8854"/>
          <ac:picMkLst>
            <pc:docMk/>
            <pc:sldMk cId="1406880288" sldId="7201"/>
            <ac:picMk id="158" creationId="{9B7DC97D-0A11-4EEA-91F3-87790D417D32}"/>
          </ac:picMkLst>
        </pc:pic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6-01T20:54:31.224" v="8858"/>
          <ac:cxnSpMkLst>
            <pc:docMk/>
            <pc:sldMk cId="1406880288" sldId="7201"/>
            <ac:cxnSpMk id="159" creationId="{0F6B64EA-2970-40F0-92C2-85D09976BE80}"/>
          </ac:cxnSpMkLst>
        </pc:cxnChg>
        <pc:cxnChg chg="add mod">
          <ac:chgData name="Al Brooks" userId="34fc579134f071c1" providerId="LiveId" clId="{F37E4812-0A6F-4F6E-89A5-DAB78BFA2414}" dt="2021-06-01T20:54:31.224" v="8858"/>
          <ac:cxnSpMkLst>
            <pc:docMk/>
            <pc:sldMk cId="1406880288" sldId="7201"/>
            <ac:cxnSpMk id="160" creationId="{1A04EF1D-D00C-4A50-9973-7DB77C4BDDC2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163" creationId="{208F37F3-ED42-4774-9E76-A32977372E66}"/>
          </ac:cxnSpMkLst>
        </pc:cxnChg>
        <pc:cxnChg chg="add del mod">
          <ac:chgData name="Al Brooks" userId="34fc579134f071c1" providerId="LiveId" clId="{F37E4812-0A6F-4F6E-89A5-DAB78BFA2414}" dt="2021-06-01T23:14:40.403" v="9090"/>
          <ac:cxnSpMkLst>
            <pc:docMk/>
            <pc:sldMk cId="1406880288" sldId="7201"/>
            <ac:cxnSpMk id="166" creationId="{31CE6481-5047-43B7-A335-62578CF83924}"/>
          </ac:cxnSpMkLst>
        </pc:cxnChg>
        <pc:cxnChg chg="add del mod">
          <ac:chgData name="Al Brooks" userId="34fc579134f071c1" providerId="LiveId" clId="{F37E4812-0A6F-4F6E-89A5-DAB78BFA2414}" dt="2021-06-01T23:14:40.403" v="9090"/>
          <ac:cxnSpMkLst>
            <pc:docMk/>
            <pc:sldMk cId="1406880288" sldId="7201"/>
            <ac:cxnSpMk id="167" creationId="{6DF439BC-AF8D-4315-B5DE-1301C6427D45}"/>
          </ac:cxnSpMkLst>
        </pc:cxnChg>
        <pc:cxnChg chg="add del mod">
          <ac:chgData name="Al Brooks" userId="34fc579134f071c1" providerId="LiveId" clId="{F37E4812-0A6F-4F6E-89A5-DAB78BFA2414}" dt="2021-06-01T23:14:40.403" v="9090"/>
          <ac:cxnSpMkLst>
            <pc:docMk/>
            <pc:sldMk cId="1406880288" sldId="7201"/>
            <ac:cxnSpMk id="179" creationId="{461900E3-3B77-4491-BDEC-4712C29DD538}"/>
          </ac:cxnSpMkLst>
        </pc:cxnChg>
        <pc:cxnChg chg="add del mod">
          <ac:chgData name="Al Brooks" userId="34fc579134f071c1" providerId="LiveId" clId="{F37E4812-0A6F-4F6E-89A5-DAB78BFA2414}" dt="2021-06-01T23:14:40.403" v="9090"/>
          <ac:cxnSpMkLst>
            <pc:docMk/>
            <pc:sldMk cId="1406880288" sldId="7201"/>
            <ac:cxnSpMk id="180" creationId="{13FC5632-E637-4F1D-88DF-E68D6DA32A47}"/>
          </ac:cxnSpMkLst>
        </pc:cxnChg>
        <pc:cxnChg chg="add del mod">
          <ac:chgData name="Al Brooks" userId="34fc579134f071c1" providerId="LiveId" clId="{F37E4812-0A6F-4F6E-89A5-DAB78BFA2414}" dt="2021-06-01T23:15:00.209" v="9092"/>
          <ac:cxnSpMkLst>
            <pc:docMk/>
            <pc:sldMk cId="1406880288" sldId="7201"/>
            <ac:cxnSpMk id="183" creationId="{36A5B719-C8E6-43FD-B893-23BE669B85C5}"/>
          </ac:cxnSpMkLst>
        </pc:cxnChg>
        <pc:cxnChg chg="add del mod">
          <ac:chgData name="Al Brooks" userId="34fc579134f071c1" providerId="LiveId" clId="{F37E4812-0A6F-4F6E-89A5-DAB78BFA2414}" dt="2021-06-01T23:15:00.209" v="9092"/>
          <ac:cxnSpMkLst>
            <pc:docMk/>
            <pc:sldMk cId="1406880288" sldId="7201"/>
            <ac:cxnSpMk id="184" creationId="{69B9C49A-8B38-4E59-8AB4-48931D1D98FF}"/>
          </ac:cxnSpMkLst>
        </pc:cxnChg>
        <pc:cxnChg chg="add del mod">
          <ac:chgData name="Al Brooks" userId="34fc579134f071c1" providerId="LiveId" clId="{F37E4812-0A6F-4F6E-89A5-DAB78BFA2414}" dt="2021-06-01T23:15:00.209" v="9092"/>
          <ac:cxnSpMkLst>
            <pc:docMk/>
            <pc:sldMk cId="1406880288" sldId="7201"/>
            <ac:cxnSpMk id="196" creationId="{84FF3D74-DBAF-42EA-800F-C3AB7B06D5D6}"/>
          </ac:cxnSpMkLst>
        </pc:cxnChg>
        <pc:cxnChg chg="add del mod">
          <ac:chgData name="Al Brooks" userId="34fc579134f071c1" providerId="LiveId" clId="{F37E4812-0A6F-4F6E-89A5-DAB78BFA2414}" dt="2021-06-01T23:15:00.209" v="9092"/>
          <ac:cxnSpMkLst>
            <pc:docMk/>
            <pc:sldMk cId="1406880288" sldId="7201"/>
            <ac:cxnSpMk id="197" creationId="{1D7B957E-920F-48FA-A0EE-7C695472A0A5}"/>
          </ac:cxnSpMkLst>
        </pc:cxnChg>
        <pc:cxnChg chg="add del mod">
          <ac:chgData name="Al Brooks" userId="34fc579134f071c1" providerId="LiveId" clId="{F37E4812-0A6F-4F6E-89A5-DAB78BFA2414}" dt="2021-06-01T23:49:05.386" v="9108" actId="478"/>
          <ac:cxnSpMkLst>
            <pc:docMk/>
            <pc:sldMk cId="1406880288" sldId="7201"/>
            <ac:cxnSpMk id="201" creationId="{3586F7E2-692F-4057-A25D-49552FB4DD40}"/>
          </ac:cxnSpMkLst>
        </pc:cxnChg>
        <pc:cxnChg chg="add del mod">
          <ac:chgData name="Al Brooks" userId="34fc579134f071c1" providerId="LiveId" clId="{F37E4812-0A6F-4F6E-89A5-DAB78BFA2414}" dt="2021-06-01T23:49:04.072" v="9107" actId="478"/>
          <ac:cxnSpMkLst>
            <pc:docMk/>
            <pc:sldMk cId="1406880288" sldId="7201"/>
            <ac:cxnSpMk id="202" creationId="{54B98671-12B8-4B63-BD5F-5B676818FA1D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216" creationId="{DF1F8EA0-1A9E-4F9E-BE76-90158CC65E03}"/>
          </ac:cxnSpMkLst>
        </pc:cxnChg>
        <pc:cxnChg chg="add del mod">
          <ac:chgData name="Al Brooks" userId="34fc579134f071c1" providerId="LiveId" clId="{F37E4812-0A6F-4F6E-89A5-DAB78BFA2414}" dt="2021-06-01T23:48:15.505" v="9099" actId="478"/>
          <ac:cxnSpMkLst>
            <pc:docMk/>
            <pc:sldMk cId="1406880288" sldId="7201"/>
            <ac:cxnSpMk id="218" creationId="{CD4AF42D-04A8-47C7-8EDB-43966FE8AA89}"/>
          </ac:cxnSpMkLst>
        </pc:cxnChg>
        <pc:cxnChg chg="add del mod">
          <ac:chgData name="Al Brooks" userId="34fc579134f071c1" providerId="LiveId" clId="{F37E4812-0A6F-4F6E-89A5-DAB78BFA2414}" dt="2021-06-01T23:48:12.325" v="9097" actId="478"/>
          <ac:cxnSpMkLst>
            <pc:docMk/>
            <pc:sldMk cId="1406880288" sldId="7201"/>
            <ac:cxnSpMk id="219" creationId="{EECFC8B4-E629-4F19-9E46-13493485B1A7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00:13:35.320" v="9891" actId="478"/>
          <ac:cxnSpMkLst>
            <pc:docMk/>
            <pc:sldMk cId="1406880288" sldId="7201"/>
            <ac:cxnSpMk id="225" creationId="{3B2E5016-D6DA-482F-BCE2-B5A64CE1D387}"/>
          </ac:cxnSpMkLst>
        </pc:cxnChg>
        <pc:cxnChg chg="add mod">
          <ac:chgData name="Al Brooks" userId="34fc579134f071c1" providerId="LiveId" clId="{F37E4812-0A6F-4F6E-89A5-DAB78BFA2414}" dt="2021-06-01T23:49:25.066" v="9112"/>
          <ac:cxnSpMkLst>
            <pc:docMk/>
            <pc:sldMk cId="1406880288" sldId="7201"/>
            <ac:cxnSpMk id="226" creationId="{52BCEBE6-ACC6-4914-BF78-AEBAC2416F8A}"/>
          </ac:cxnSpMkLst>
        </pc:cxnChg>
        <pc:cxnChg chg="add mod">
          <ac:chgData name="Al Brooks" userId="34fc579134f071c1" providerId="LiveId" clId="{F37E4812-0A6F-4F6E-89A5-DAB78BFA2414}" dt="2021-06-01T23:49:25.066" v="9112"/>
          <ac:cxnSpMkLst>
            <pc:docMk/>
            <pc:sldMk cId="1406880288" sldId="7201"/>
            <ac:cxnSpMk id="227" creationId="{924E13A1-AB04-4C97-8F4C-B76B6492C6A7}"/>
          </ac:cxnSpMkLst>
        </pc:cxnChg>
        <pc:cxnChg chg="add mod">
          <ac:chgData name="Al Brooks" userId="34fc579134f071c1" providerId="LiveId" clId="{F37E4812-0A6F-4F6E-89A5-DAB78BFA2414}" dt="2021-06-01T23:50:43.625" v="9117"/>
          <ac:cxnSpMkLst>
            <pc:docMk/>
            <pc:sldMk cId="1406880288" sldId="7201"/>
            <ac:cxnSpMk id="239" creationId="{76289B94-0CBB-47A7-91C3-082237583BBC}"/>
          </ac:cxnSpMkLst>
        </pc:cxnChg>
        <pc:cxnChg chg="add mod">
          <ac:chgData name="Al Brooks" userId="34fc579134f071c1" providerId="LiveId" clId="{F37E4812-0A6F-4F6E-89A5-DAB78BFA2414}" dt="2021-06-01T23:50:43.625" v="9117"/>
          <ac:cxnSpMkLst>
            <pc:docMk/>
            <pc:sldMk cId="1406880288" sldId="7201"/>
            <ac:cxnSpMk id="240" creationId="{6E1FD8E0-05AB-4206-9A29-F7111F418EB0}"/>
          </ac:cxnSpMkLst>
        </pc:cxnChg>
      </pc:sldChg>
      <pc:sldChg chg="ord">
        <pc:chgData name="Al Brooks" userId="34fc579134f071c1" providerId="LiveId" clId="{F37E4812-0A6F-4F6E-89A5-DAB78BFA2414}" dt="2021-06-02T18:18:20.782" v="10268"/>
        <pc:sldMkLst>
          <pc:docMk/>
          <pc:sldMk cId="696827543" sldId="7202"/>
        </pc:sldMkLst>
      </pc:sldChg>
      <pc:sldChg chg="del">
        <pc:chgData name="Al Brooks" userId="34fc579134f071c1" providerId="LiveId" clId="{F37E4812-0A6F-4F6E-89A5-DAB78BFA2414}" dt="2021-05-20T16:03:12.204" v="0" actId="47"/>
        <pc:sldMkLst>
          <pc:docMk/>
          <pc:sldMk cId="3507208890" sldId="7223"/>
        </pc:sldMkLst>
      </pc:sldChg>
      <pc:sldChg chg="addSp modSp del mod">
        <pc:chgData name="Al Brooks" userId="34fc579134f071c1" providerId="LiveId" clId="{F37E4812-0A6F-4F6E-89A5-DAB78BFA2414}" dt="2021-05-21T17:45:05.850" v="2568" actId="47"/>
        <pc:sldMkLst>
          <pc:docMk/>
          <pc:sldMk cId="635891499" sldId="7224"/>
        </pc:sldMkLst>
        <pc:spChg chg="mod">
          <ac:chgData name="Al Brooks" userId="34fc579134f071c1" providerId="LiveId" clId="{F37E4812-0A6F-4F6E-89A5-DAB78BFA2414}" dt="2021-05-20T16:03:47.775" v="32"/>
          <ac:spMkLst>
            <pc:docMk/>
            <pc:sldMk cId="635891499" sldId="7224"/>
            <ac:spMk id="5" creationId="{00000000-0000-0000-0000-000000000000}"/>
          </ac:spMkLst>
        </pc:spChg>
        <pc:spChg chg="add mod">
          <ac:chgData name="Al Brooks" userId="34fc579134f071c1" providerId="LiveId" clId="{F37E4812-0A6F-4F6E-89A5-DAB78BFA2414}" dt="2021-05-20T20:20:40.835" v="843" actId="1076"/>
          <ac:spMkLst>
            <pc:docMk/>
            <pc:sldMk cId="635891499" sldId="7224"/>
            <ac:spMk id="167" creationId="{1E24817C-B68E-4C29-B20B-4B6FCA0468A0}"/>
          </ac:spMkLst>
        </pc:spChg>
        <pc:spChg chg="add mod">
          <ac:chgData name="Al Brooks" userId="34fc579134f071c1" providerId="LiveId" clId="{F37E4812-0A6F-4F6E-89A5-DAB78BFA2414}" dt="2021-05-20T20:20:48.480" v="845" actId="1076"/>
          <ac:spMkLst>
            <pc:docMk/>
            <pc:sldMk cId="635891499" sldId="7224"/>
            <ac:spMk id="168" creationId="{AB1C7942-97FC-4135-A35A-F04458195242}"/>
          </ac:spMkLst>
        </pc:spChg>
        <pc:spChg chg="add mod">
          <ac:chgData name="Al Brooks" userId="34fc579134f071c1" providerId="LiveId" clId="{F37E4812-0A6F-4F6E-89A5-DAB78BFA2414}" dt="2021-05-20T20:20:50.842" v="846" actId="571"/>
          <ac:spMkLst>
            <pc:docMk/>
            <pc:sldMk cId="635891499" sldId="7224"/>
            <ac:spMk id="169" creationId="{3B0390F1-F964-4429-936F-59786C7CCA7F}"/>
          </ac:spMkLst>
        </pc:spChg>
        <pc:spChg chg="add mod">
          <ac:chgData name="Al Brooks" userId="34fc579134f071c1" providerId="LiveId" clId="{F37E4812-0A6F-4F6E-89A5-DAB78BFA2414}" dt="2021-05-20T20:20:54.203" v="847" actId="571"/>
          <ac:spMkLst>
            <pc:docMk/>
            <pc:sldMk cId="635891499" sldId="7224"/>
            <ac:spMk id="170" creationId="{DC1E2FE1-7E93-4EA1-BE5D-B361A51867E7}"/>
          </ac:spMkLst>
        </pc:spChg>
        <pc:spChg chg="add mod">
          <ac:chgData name="Al Brooks" userId="34fc579134f071c1" providerId="LiveId" clId="{F37E4812-0A6F-4F6E-89A5-DAB78BFA2414}" dt="2021-05-20T20:20:57.482" v="848" actId="571"/>
          <ac:spMkLst>
            <pc:docMk/>
            <pc:sldMk cId="635891499" sldId="7224"/>
            <ac:spMk id="171" creationId="{E2D36A47-85A2-454B-9BD0-8228C29E6168}"/>
          </ac:spMkLst>
        </pc:spChg>
        <pc:spChg chg="add mod">
          <ac:chgData name="Al Brooks" userId="34fc579134f071c1" providerId="LiveId" clId="{F37E4812-0A6F-4F6E-89A5-DAB78BFA2414}" dt="2021-05-20T20:21:02.471" v="849" actId="571"/>
          <ac:spMkLst>
            <pc:docMk/>
            <pc:sldMk cId="635891499" sldId="7224"/>
            <ac:spMk id="172" creationId="{A93F05C4-EA85-4BFE-B1EE-6DBDF10F3FD8}"/>
          </ac:spMkLst>
        </pc:spChg>
        <pc:spChg chg="add mod">
          <ac:chgData name="Al Brooks" userId="34fc579134f071c1" providerId="LiveId" clId="{F37E4812-0A6F-4F6E-89A5-DAB78BFA2414}" dt="2021-05-20T20:21:05.719" v="850" actId="571"/>
          <ac:spMkLst>
            <pc:docMk/>
            <pc:sldMk cId="635891499" sldId="7224"/>
            <ac:spMk id="173" creationId="{37F6DDA0-F748-432F-ACE2-167E153EB50A}"/>
          </ac:spMkLst>
        </pc:spChg>
        <pc:spChg chg="add mod">
          <ac:chgData name="Al Brooks" userId="34fc579134f071c1" providerId="LiveId" clId="{F37E4812-0A6F-4F6E-89A5-DAB78BFA2414}" dt="2021-05-20T20:21:08.215" v="851" actId="571"/>
          <ac:spMkLst>
            <pc:docMk/>
            <pc:sldMk cId="635891499" sldId="7224"/>
            <ac:spMk id="174" creationId="{8D1076AF-01EA-42AB-A182-4FB63D69AE0B}"/>
          </ac:spMkLst>
        </pc:spChg>
        <pc:spChg chg="add mod">
          <ac:chgData name="Al Brooks" userId="34fc579134f071c1" providerId="LiveId" clId="{F37E4812-0A6F-4F6E-89A5-DAB78BFA2414}" dt="2021-05-20T20:21:11.831" v="852" actId="571"/>
          <ac:spMkLst>
            <pc:docMk/>
            <pc:sldMk cId="635891499" sldId="7224"/>
            <ac:spMk id="175" creationId="{A27C5F7F-F554-43ED-91DF-3F0518635584}"/>
          </ac:spMkLst>
        </pc:spChg>
        <pc:spChg chg="add mod">
          <ac:chgData name="Al Brooks" userId="34fc579134f071c1" providerId="LiveId" clId="{F37E4812-0A6F-4F6E-89A5-DAB78BFA2414}" dt="2021-05-20T20:21:14.673" v="853" actId="571"/>
          <ac:spMkLst>
            <pc:docMk/>
            <pc:sldMk cId="635891499" sldId="7224"/>
            <ac:spMk id="176" creationId="{A646FAC3-28CA-4D5D-B530-AE9984179D2F}"/>
          </ac:spMkLst>
        </pc:spChg>
        <pc:spChg chg="add mod">
          <ac:chgData name="Al Brooks" userId="34fc579134f071c1" providerId="LiveId" clId="{F37E4812-0A6F-4F6E-89A5-DAB78BFA2414}" dt="2021-05-20T20:21:18.112" v="854" actId="571"/>
          <ac:spMkLst>
            <pc:docMk/>
            <pc:sldMk cId="635891499" sldId="7224"/>
            <ac:spMk id="177" creationId="{C0C1BE1D-BAE4-44D1-B371-EE9BB0334689}"/>
          </ac:spMkLst>
        </pc:spChg>
        <pc:spChg chg="add mod">
          <ac:chgData name="Al Brooks" userId="34fc579134f071c1" providerId="LiveId" clId="{F37E4812-0A6F-4F6E-89A5-DAB78BFA2414}" dt="2021-05-20T20:21:21.111" v="855" actId="571"/>
          <ac:spMkLst>
            <pc:docMk/>
            <pc:sldMk cId="635891499" sldId="7224"/>
            <ac:spMk id="178" creationId="{889B3B9D-1F18-4582-AB09-A2188103A523}"/>
          </ac:spMkLst>
        </pc:spChg>
        <pc:spChg chg="add mod">
          <ac:chgData name="Al Brooks" userId="34fc579134f071c1" providerId="LiveId" clId="{F37E4812-0A6F-4F6E-89A5-DAB78BFA2414}" dt="2021-05-20T20:21:23.748" v="856" actId="571"/>
          <ac:spMkLst>
            <pc:docMk/>
            <pc:sldMk cId="635891499" sldId="7224"/>
            <ac:spMk id="179" creationId="{F09453BC-BDEB-47CC-B30E-F5A9597A5ED2}"/>
          </ac:spMkLst>
        </pc:spChg>
        <pc:spChg chg="add mod">
          <ac:chgData name="Al Brooks" userId="34fc579134f071c1" providerId="LiveId" clId="{F37E4812-0A6F-4F6E-89A5-DAB78BFA2414}" dt="2021-05-20T20:21:26.648" v="857" actId="571"/>
          <ac:spMkLst>
            <pc:docMk/>
            <pc:sldMk cId="635891499" sldId="7224"/>
            <ac:spMk id="180" creationId="{3D268193-235F-4579-A0E3-C9991C02FB10}"/>
          </ac:spMkLst>
        </pc:spChg>
        <pc:spChg chg="add mod">
          <ac:chgData name="Al Brooks" userId="34fc579134f071c1" providerId="LiveId" clId="{F37E4812-0A6F-4F6E-89A5-DAB78BFA2414}" dt="2021-05-20T20:21:28.617" v="858" actId="571"/>
          <ac:spMkLst>
            <pc:docMk/>
            <pc:sldMk cId="635891499" sldId="7224"/>
            <ac:spMk id="181" creationId="{2F5FDD51-F785-4F96-B79F-B82DA0065B55}"/>
          </ac:spMkLst>
        </pc:spChg>
        <pc:spChg chg="add mod">
          <ac:chgData name="Al Brooks" userId="34fc579134f071c1" providerId="LiveId" clId="{F37E4812-0A6F-4F6E-89A5-DAB78BFA2414}" dt="2021-05-20T20:21:30.942" v="859" actId="571"/>
          <ac:spMkLst>
            <pc:docMk/>
            <pc:sldMk cId="635891499" sldId="7224"/>
            <ac:spMk id="182" creationId="{2399E99D-A096-4E78-B42B-01106CA0641F}"/>
          </ac:spMkLst>
        </pc:spChg>
        <pc:spChg chg="add mod">
          <ac:chgData name="Al Brooks" userId="34fc579134f071c1" providerId="LiveId" clId="{F37E4812-0A6F-4F6E-89A5-DAB78BFA2414}" dt="2021-05-20T20:21:34.097" v="860" actId="571"/>
          <ac:spMkLst>
            <pc:docMk/>
            <pc:sldMk cId="635891499" sldId="7224"/>
            <ac:spMk id="183" creationId="{BFA5507C-0EAD-4E66-B8EE-443F5F010E32}"/>
          </ac:spMkLst>
        </pc:spChg>
        <pc:spChg chg="add mod">
          <ac:chgData name="Al Brooks" userId="34fc579134f071c1" providerId="LiveId" clId="{F37E4812-0A6F-4F6E-89A5-DAB78BFA2414}" dt="2021-05-20T20:21:36.377" v="861" actId="571"/>
          <ac:spMkLst>
            <pc:docMk/>
            <pc:sldMk cId="635891499" sldId="7224"/>
            <ac:spMk id="184" creationId="{658799A6-2135-41E0-A9BD-3DEBFC1EF5C3}"/>
          </ac:spMkLst>
        </pc:spChg>
        <pc:spChg chg="add mod">
          <ac:chgData name="Al Brooks" userId="34fc579134f071c1" providerId="LiveId" clId="{F37E4812-0A6F-4F6E-89A5-DAB78BFA2414}" dt="2021-05-20T20:21:39.896" v="862" actId="571"/>
          <ac:spMkLst>
            <pc:docMk/>
            <pc:sldMk cId="635891499" sldId="7224"/>
            <ac:spMk id="185" creationId="{3D83AB72-0D08-4910-9F16-5D426A5BEA1A}"/>
          </ac:spMkLst>
        </pc:spChg>
        <pc:spChg chg="add mod">
          <ac:chgData name="Al Brooks" userId="34fc579134f071c1" providerId="LiveId" clId="{F37E4812-0A6F-4F6E-89A5-DAB78BFA2414}" dt="2021-05-20T20:21:44.207" v="863" actId="571"/>
          <ac:spMkLst>
            <pc:docMk/>
            <pc:sldMk cId="635891499" sldId="7224"/>
            <ac:spMk id="186" creationId="{4DDF78F5-66BA-4F5A-908F-5C6761F34685}"/>
          </ac:spMkLst>
        </pc:spChg>
        <pc:spChg chg="add mod">
          <ac:chgData name="Al Brooks" userId="34fc579134f071c1" providerId="LiveId" clId="{F37E4812-0A6F-4F6E-89A5-DAB78BFA2414}" dt="2021-05-20T20:21:51.381" v="864" actId="571"/>
          <ac:spMkLst>
            <pc:docMk/>
            <pc:sldMk cId="635891499" sldId="7224"/>
            <ac:spMk id="187" creationId="{476FB460-97F4-4D9A-A8A7-0FA06B9D95BC}"/>
          </ac:spMkLst>
        </pc:spChg>
        <pc:spChg chg="add mod">
          <ac:chgData name="Al Brooks" userId="34fc579134f071c1" providerId="LiveId" clId="{F37E4812-0A6F-4F6E-89A5-DAB78BFA2414}" dt="2021-05-20T20:21:53.629" v="865" actId="571"/>
          <ac:spMkLst>
            <pc:docMk/>
            <pc:sldMk cId="635891499" sldId="7224"/>
            <ac:spMk id="188" creationId="{576CF206-717B-4F43-9C5E-04A780C19F88}"/>
          </ac:spMkLst>
        </pc:spChg>
        <pc:spChg chg="add mod">
          <ac:chgData name="Al Brooks" userId="34fc579134f071c1" providerId="LiveId" clId="{F37E4812-0A6F-4F6E-89A5-DAB78BFA2414}" dt="2021-05-20T20:21:58.565" v="866" actId="571"/>
          <ac:spMkLst>
            <pc:docMk/>
            <pc:sldMk cId="635891499" sldId="7224"/>
            <ac:spMk id="189" creationId="{D6228CAC-79A7-4E02-A393-5C4A43C3E92B}"/>
          </ac:spMkLst>
        </pc:spChg>
        <pc:spChg chg="add mod">
          <ac:chgData name="Al Brooks" userId="34fc579134f071c1" providerId="LiveId" clId="{F37E4812-0A6F-4F6E-89A5-DAB78BFA2414}" dt="2021-05-20T20:22:01.709" v="867" actId="571"/>
          <ac:spMkLst>
            <pc:docMk/>
            <pc:sldMk cId="635891499" sldId="7224"/>
            <ac:spMk id="190" creationId="{47C358C8-9E35-4B9D-AA1C-23DA1D2FCACD}"/>
          </ac:spMkLst>
        </pc:spChg>
        <pc:spChg chg="add mod">
          <ac:chgData name="Al Brooks" userId="34fc579134f071c1" providerId="LiveId" clId="{F37E4812-0A6F-4F6E-89A5-DAB78BFA2414}" dt="2021-05-20T20:22:08.839" v="868" actId="571"/>
          <ac:spMkLst>
            <pc:docMk/>
            <pc:sldMk cId="635891499" sldId="7224"/>
            <ac:spMk id="191" creationId="{2805F90E-B811-4859-A217-96262E1E0F55}"/>
          </ac:spMkLst>
        </pc:spChg>
        <pc:spChg chg="add mod">
          <ac:chgData name="Al Brooks" userId="34fc579134f071c1" providerId="LiveId" clId="{F37E4812-0A6F-4F6E-89A5-DAB78BFA2414}" dt="2021-05-20T20:22:11.522" v="869" actId="571"/>
          <ac:spMkLst>
            <pc:docMk/>
            <pc:sldMk cId="635891499" sldId="7224"/>
            <ac:spMk id="192" creationId="{2146A932-3FD0-471D-9B8F-3D398F2AA8BB}"/>
          </ac:spMkLst>
        </pc:spChg>
        <pc:spChg chg="add mod">
          <ac:chgData name="Al Brooks" userId="34fc579134f071c1" providerId="LiveId" clId="{F37E4812-0A6F-4F6E-89A5-DAB78BFA2414}" dt="2021-05-20T20:22:13.835" v="870" actId="571"/>
          <ac:spMkLst>
            <pc:docMk/>
            <pc:sldMk cId="635891499" sldId="7224"/>
            <ac:spMk id="193" creationId="{B9A47E9C-CC2F-46B1-B4F2-D70CFCBA67AE}"/>
          </ac:spMkLst>
        </pc:spChg>
        <pc:spChg chg="add mod">
          <ac:chgData name="Al Brooks" userId="34fc579134f071c1" providerId="LiveId" clId="{F37E4812-0A6F-4F6E-89A5-DAB78BFA2414}" dt="2021-05-20T20:22:15.798" v="871" actId="571"/>
          <ac:spMkLst>
            <pc:docMk/>
            <pc:sldMk cId="635891499" sldId="7224"/>
            <ac:spMk id="194" creationId="{8A2D3346-1A1B-450A-A890-1ED9E0E5A9B7}"/>
          </ac:spMkLst>
        </pc:spChg>
        <pc:spChg chg="add mod">
          <ac:chgData name="Al Brooks" userId="34fc579134f071c1" providerId="LiveId" clId="{F37E4812-0A6F-4F6E-89A5-DAB78BFA2414}" dt="2021-05-20T20:22:25.025" v="873" actId="1076"/>
          <ac:spMkLst>
            <pc:docMk/>
            <pc:sldMk cId="635891499" sldId="7224"/>
            <ac:spMk id="195" creationId="{D6875D66-A0D7-469B-BC86-D7FEA7D594F5}"/>
          </ac:spMkLst>
        </pc:spChg>
        <pc:spChg chg="add mod">
          <ac:chgData name="Al Brooks" userId="34fc579134f071c1" providerId="LiveId" clId="{F37E4812-0A6F-4F6E-89A5-DAB78BFA2414}" dt="2021-05-20T20:22:28.617" v="874" actId="571"/>
          <ac:spMkLst>
            <pc:docMk/>
            <pc:sldMk cId="635891499" sldId="7224"/>
            <ac:spMk id="196" creationId="{F756E2D6-89D2-491B-BB6C-6DF8230B6D60}"/>
          </ac:spMkLst>
        </pc:spChg>
        <pc:spChg chg="add mod">
          <ac:chgData name="Al Brooks" userId="34fc579134f071c1" providerId="LiveId" clId="{F37E4812-0A6F-4F6E-89A5-DAB78BFA2414}" dt="2021-05-20T20:22:31.145" v="875" actId="571"/>
          <ac:spMkLst>
            <pc:docMk/>
            <pc:sldMk cId="635891499" sldId="7224"/>
            <ac:spMk id="197" creationId="{C594C6DC-8F57-4B93-AAF0-95BD5CDFADB1}"/>
          </ac:spMkLst>
        </pc:spChg>
        <pc:spChg chg="add mod">
          <ac:chgData name="Al Brooks" userId="34fc579134f071c1" providerId="LiveId" clId="{F37E4812-0A6F-4F6E-89A5-DAB78BFA2414}" dt="2021-05-20T20:24:57.895" v="995" actId="1076"/>
          <ac:spMkLst>
            <pc:docMk/>
            <pc:sldMk cId="635891499" sldId="7224"/>
            <ac:spMk id="198" creationId="{0EDB05E2-BDB3-4CBE-825E-64398DDFA5C5}"/>
          </ac:spMkLst>
        </pc:spChg>
        <pc:spChg chg="add mod">
          <ac:chgData name="Al Brooks" userId="34fc579134f071c1" providerId="LiveId" clId="{F37E4812-0A6F-4F6E-89A5-DAB78BFA2414}" dt="2021-05-20T20:33:43.240" v="1467" actId="20577"/>
          <ac:spMkLst>
            <pc:docMk/>
            <pc:sldMk cId="635891499" sldId="7224"/>
            <ac:spMk id="200" creationId="{72978287-BBF9-4BC9-887E-9CF2B6AC1DFD}"/>
          </ac:spMkLst>
        </pc:spChg>
        <pc:spChg chg="add mod">
          <ac:chgData name="Al Brooks" userId="34fc579134f071c1" providerId="LiveId" clId="{F37E4812-0A6F-4F6E-89A5-DAB78BFA2414}" dt="2021-05-20T20:32:48.851" v="1447" actId="108"/>
          <ac:spMkLst>
            <pc:docMk/>
            <pc:sldMk cId="635891499" sldId="7224"/>
            <ac:spMk id="202" creationId="{EE857D1D-FC6A-4632-A3F7-08B3F8217EB5}"/>
          </ac:spMkLst>
        </pc:spChg>
        <pc:spChg chg="add mod">
          <ac:chgData name="Al Brooks" userId="34fc579134f071c1" providerId="LiveId" clId="{F37E4812-0A6F-4F6E-89A5-DAB78BFA2414}" dt="2021-05-20T20:29:33.502" v="1247" actId="207"/>
          <ac:spMkLst>
            <pc:docMk/>
            <pc:sldMk cId="635891499" sldId="7224"/>
            <ac:spMk id="205" creationId="{86EA5209-333A-40A6-9AA5-FE2D068159DF}"/>
          </ac:spMkLst>
        </pc:spChg>
        <pc:spChg chg="add mod">
          <ac:chgData name="Al Brooks" userId="34fc579134f071c1" providerId="LiveId" clId="{F37E4812-0A6F-4F6E-89A5-DAB78BFA2414}" dt="2021-05-20T20:32:36.034" v="1420" actId="1076"/>
          <ac:spMkLst>
            <pc:docMk/>
            <pc:sldMk cId="635891499" sldId="7224"/>
            <ac:spMk id="207" creationId="{EA6098CD-EB4A-4164-A2B8-465BF944D9ED}"/>
          </ac:spMkLst>
        </pc:spChg>
        <pc:spChg chg="add mod">
          <ac:chgData name="Al Brooks" userId="34fc579134f071c1" providerId="LiveId" clId="{F37E4812-0A6F-4F6E-89A5-DAB78BFA2414}" dt="2021-05-20T20:31:53.648" v="1399" actId="20577"/>
          <ac:spMkLst>
            <pc:docMk/>
            <pc:sldMk cId="635891499" sldId="7224"/>
            <ac:spMk id="208" creationId="{7718D182-F165-441B-85EE-A9197F8D3CB5}"/>
          </ac:spMkLst>
        </pc:spChg>
        <pc:spChg chg="add mod">
          <ac:chgData name="Al Brooks" userId="34fc579134f071c1" providerId="LiveId" clId="{F37E4812-0A6F-4F6E-89A5-DAB78BFA2414}" dt="2021-05-20T20:32:23.834" v="1419" actId="207"/>
          <ac:spMkLst>
            <pc:docMk/>
            <pc:sldMk cId="635891499" sldId="7224"/>
            <ac:spMk id="210" creationId="{84F13496-A6BA-473D-89B0-4571165C40CC}"/>
          </ac:spMkLst>
        </pc:spChg>
        <pc:picChg chg="add mod">
          <ac:chgData name="Al Brooks" userId="34fc579134f071c1" providerId="LiveId" clId="{F37E4812-0A6F-4F6E-89A5-DAB78BFA2414}" dt="2021-05-20T20:18:18.150" v="825" actId="14100"/>
          <ac:picMkLst>
            <pc:docMk/>
            <pc:sldMk cId="635891499" sldId="7224"/>
            <ac:picMk id="3" creationId="{B6FFFA04-CB0B-464B-BF3C-6F85C885EA92}"/>
          </ac:picMkLst>
        </pc:picChg>
        <pc:cxnChg chg="add mod">
          <ac:chgData name="Al Brooks" userId="34fc579134f071c1" providerId="LiveId" clId="{F37E4812-0A6F-4F6E-89A5-DAB78BFA2414}" dt="2021-05-20T20:18:47.268" v="827" actId="14100"/>
          <ac:cxnSpMkLst>
            <pc:docMk/>
            <pc:sldMk cId="635891499" sldId="7224"/>
            <ac:cxnSpMk id="158" creationId="{279C9070-6BFD-454A-A824-447DDC8B96DD}"/>
          </ac:cxnSpMkLst>
        </pc:cxnChg>
        <pc:cxnChg chg="add mod">
          <ac:chgData name="Al Brooks" userId="34fc579134f071c1" providerId="LiveId" clId="{F37E4812-0A6F-4F6E-89A5-DAB78BFA2414}" dt="2021-05-20T20:18:55.116" v="829" actId="14100"/>
          <ac:cxnSpMkLst>
            <pc:docMk/>
            <pc:sldMk cId="635891499" sldId="7224"/>
            <ac:cxnSpMk id="159" creationId="{B26DA749-E6BD-4B1E-9578-466E32F4DC64}"/>
          </ac:cxnSpMkLst>
        </pc:cxnChg>
        <pc:cxnChg chg="add mod">
          <ac:chgData name="Al Brooks" userId="34fc579134f071c1" providerId="LiveId" clId="{F37E4812-0A6F-4F6E-89A5-DAB78BFA2414}" dt="2021-05-20T20:19:09.712" v="831" actId="14100"/>
          <ac:cxnSpMkLst>
            <pc:docMk/>
            <pc:sldMk cId="635891499" sldId="7224"/>
            <ac:cxnSpMk id="160" creationId="{3D3BA9EA-CC06-44F2-B68F-D2B839A9BBFF}"/>
          </ac:cxnSpMkLst>
        </pc:cxnChg>
        <pc:cxnChg chg="add mod">
          <ac:chgData name="Al Brooks" userId="34fc579134f071c1" providerId="LiveId" clId="{F37E4812-0A6F-4F6E-89A5-DAB78BFA2414}" dt="2021-05-20T20:19:20.437" v="833" actId="14100"/>
          <ac:cxnSpMkLst>
            <pc:docMk/>
            <pc:sldMk cId="635891499" sldId="7224"/>
            <ac:cxnSpMk id="161" creationId="{C247B382-AC5F-4173-943A-67C7E62D3EFE}"/>
          </ac:cxnSpMkLst>
        </pc:cxnChg>
        <pc:cxnChg chg="add mod">
          <ac:chgData name="Al Brooks" userId="34fc579134f071c1" providerId="LiveId" clId="{F37E4812-0A6F-4F6E-89A5-DAB78BFA2414}" dt="2021-05-20T20:19:28.384" v="835" actId="14100"/>
          <ac:cxnSpMkLst>
            <pc:docMk/>
            <pc:sldMk cId="635891499" sldId="7224"/>
            <ac:cxnSpMk id="162" creationId="{41471F4C-7048-4163-B931-98325D6F1E60}"/>
          </ac:cxnSpMkLst>
        </pc:cxnChg>
        <pc:cxnChg chg="add mod">
          <ac:chgData name="Al Brooks" userId="34fc579134f071c1" providerId="LiveId" clId="{F37E4812-0A6F-4F6E-89A5-DAB78BFA2414}" dt="2021-05-20T20:19:35.987" v="837" actId="14100"/>
          <ac:cxnSpMkLst>
            <pc:docMk/>
            <pc:sldMk cId="635891499" sldId="7224"/>
            <ac:cxnSpMk id="164" creationId="{A2A64A79-F677-4872-AD34-30630516A492}"/>
          </ac:cxnSpMkLst>
        </pc:cxnChg>
        <pc:cxnChg chg="add mod">
          <ac:chgData name="Al Brooks" userId="34fc579134f071c1" providerId="LiveId" clId="{F37E4812-0A6F-4F6E-89A5-DAB78BFA2414}" dt="2021-05-20T20:20:01.816" v="839" actId="14100"/>
          <ac:cxnSpMkLst>
            <pc:docMk/>
            <pc:sldMk cId="635891499" sldId="7224"/>
            <ac:cxnSpMk id="165" creationId="{56FDE961-302C-4569-9E27-8D0169AE4FBE}"/>
          </ac:cxnSpMkLst>
        </pc:cxnChg>
        <pc:cxnChg chg="add mod">
          <ac:chgData name="Al Brooks" userId="34fc579134f071c1" providerId="LiveId" clId="{F37E4812-0A6F-4F6E-89A5-DAB78BFA2414}" dt="2021-05-20T20:20:27.013" v="841" actId="14100"/>
          <ac:cxnSpMkLst>
            <pc:docMk/>
            <pc:sldMk cId="635891499" sldId="7224"/>
            <ac:cxnSpMk id="166" creationId="{740AD4D2-3E5E-432F-BACF-624DF6030E19}"/>
          </ac:cxnSpMkLst>
        </pc:cxnChg>
        <pc:cxnChg chg="add mod">
          <ac:chgData name="Al Brooks" userId="34fc579134f071c1" providerId="LiveId" clId="{F37E4812-0A6F-4F6E-89A5-DAB78BFA2414}" dt="2021-05-20T20:24:28.008" v="978" actId="14100"/>
          <ac:cxnSpMkLst>
            <pc:docMk/>
            <pc:sldMk cId="635891499" sldId="7224"/>
            <ac:cxnSpMk id="199" creationId="{3889B640-6E15-4FFC-BA2F-B71B11288737}"/>
          </ac:cxnSpMkLst>
        </pc:cxnChg>
        <pc:cxnChg chg="add mod">
          <ac:chgData name="Al Brooks" userId="34fc579134f071c1" providerId="LiveId" clId="{F37E4812-0A6F-4F6E-89A5-DAB78BFA2414}" dt="2021-05-20T20:28:00.112" v="1168" actId="1038"/>
          <ac:cxnSpMkLst>
            <pc:docMk/>
            <pc:sldMk cId="635891499" sldId="7224"/>
            <ac:cxnSpMk id="201" creationId="{42CA2C86-9E13-4D62-A198-C3BC6B4D46FC}"/>
          </ac:cxnSpMkLst>
        </pc:cxnChg>
        <pc:cxnChg chg="add mod">
          <ac:chgData name="Al Brooks" userId="34fc579134f071c1" providerId="LiveId" clId="{F37E4812-0A6F-4F6E-89A5-DAB78BFA2414}" dt="2021-05-20T20:28:12.556" v="1170" actId="571"/>
          <ac:cxnSpMkLst>
            <pc:docMk/>
            <pc:sldMk cId="635891499" sldId="7224"/>
            <ac:cxnSpMk id="203" creationId="{64FA7D62-BAFE-42CC-AF82-48A9CBD9882A}"/>
          </ac:cxnSpMkLst>
        </pc:cxnChg>
        <pc:cxnChg chg="add mod">
          <ac:chgData name="Al Brooks" userId="34fc579134f071c1" providerId="LiveId" clId="{F37E4812-0A6F-4F6E-89A5-DAB78BFA2414}" dt="2021-05-20T20:28:41.744" v="1173" actId="14100"/>
          <ac:cxnSpMkLst>
            <pc:docMk/>
            <pc:sldMk cId="635891499" sldId="7224"/>
            <ac:cxnSpMk id="204" creationId="{548F9BEA-048B-41F7-825E-C624C79D72D4}"/>
          </ac:cxnSpMkLst>
        </pc:cxnChg>
        <pc:cxnChg chg="add mod">
          <ac:chgData name="Al Brooks" userId="34fc579134f071c1" providerId="LiveId" clId="{F37E4812-0A6F-4F6E-89A5-DAB78BFA2414}" dt="2021-05-20T20:29:40.759" v="1248" actId="108"/>
          <ac:cxnSpMkLst>
            <pc:docMk/>
            <pc:sldMk cId="635891499" sldId="7224"/>
            <ac:cxnSpMk id="206" creationId="{C0915E81-21F4-447A-A2DB-BCFDE1CBB7B1}"/>
          </ac:cxnSpMkLst>
        </pc:cxnChg>
        <pc:cxnChg chg="add mod">
          <ac:chgData name="Al Brooks" userId="34fc579134f071c1" providerId="LiveId" clId="{F37E4812-0A6F-4F6E-89A5-DAB78BFA2414}" dt="2021-05-20T20:31:47.599" v="1398" actId="14100"/>
          <ac:cxnSpMkLst>
            <pc:docMk/>
            <pc:sldMk cId="635891499" sldId="7224"/>
            <ac:cxnSpMk id="209" creationId="{D54C56DD-736E-43E2-B11D-94DC6A8E031B}"/>
          </ac:cxnSpMkLst>
        </pc:cxnChg>
      </pc:sldChg>
      <pc:sldChg chg="addSp delSp modSp add del mod">
        <pc:chgData name="Al Brooks" userId="34fc579134f071c1" providerId="LiveId" clId="{F37E4812-0A6F-4F6E-89A5-DAB78BFA2414}" dt="2021-05-24T19:12:22.621" v="6008" actId="47"/>
        <pc:sldMkLst>
          <pc:docMk/>
          <pc:sldMk cId="325636483" sldId="7225"/>
        </pc:sldMkLst>
        <pc:spChg chg="mod">
          <ac:chgData name="Al Brooks" userId="34fc579134f071c1" providerId="LiveId" clId="{F37E4812-0A6F-4F6E-89A5-DAB78BFA2414}" dt="2021-05-21T20:37:17.408" v="4073" actId="20577"/>
          <ac:spMkLst>
            <pc:docMk/>
            <pc:sldMk cId="325636483" sldId="7225"/>
            <ac:spMk id="5" creationId="{00000000-0000-0000-0000-000000000000}"/>
          </ac:spMkLst>
        </pc:spChg>
        <pc:spChg chg="add mod">
          <ac:chgData name="Al Brooks" userId="34fc579134f071c1" providerId="LiveId" clId="{F37E4812-0A6F-4F6E-89A5-DAB78BFA2414}" dt="2021-05-21T20:38:11.264" v="4127" actId="14100"/>
          <ac:spMkLst>
            <pc:docMk/>
            <pc:sldMk cId="325636483" sldId="7225"/>
            <ac:spMk id="159" creationId="{8166E5D0-8663-4459-9980-EAA52810AB26}"/>
          </ac:spMkLst>
        </pc:spChg>
        <pc:spChg chg="add mod">
          <ac:chgData name="Al Brooks" userId="34fc579134f071c1" providerId="LiveId" clId="{F37E4812-0A6F-4F6E-89A5-DAB78BFA2414}" dt="2021-05-21T20:45:36.134" v="4165" actId="571"/>
          <ac:spMkLst>
            <pc:docMk/>
            <pc:sldMk cId="325636483" sldId="7225"/>
            <ac:spMk id="174" creationId="{16B3403D-6E5E-4613-8647-9E7AD41480E0}"/>
          </ac:spMkLst>
        </pc:spChg>
        <pc:spChg chg="add mod">
          <ac:chgData name="Al Brooks" userId="34fc579134f071c1" providerId="LiveId" clId="{F37E4812-0A6F-4F6E-89A5-DAB78BFA2414}" dt="2021-05-21T20:45:39.738" v="4166" actId="571"/>
          <ac:spMkLst>
            <pc:docMk/>
            <pc:sldMk cId="325636483" sldId="7225"/>
            <ac:spMk id="175" creationId="{E2125D02-E4DA-4767-AF60-307A95BE0D63}"/>
          </ac:spMkLst>
        </pc:spChg>
        <pc:spChg chg="add mod">
          <ac:chgData name="Al Brooks" userId="34fc579134f071c1" providerId="LiveId" clId="{F37E4812-0A6F-4F6E-89A5-DAB78BFA2414}" dt="2021-05-21T20:45:42.110" v="4167" actId="571"/>
          <ac:spMkLst>
            <pc:docMk/>
            <pc:sldMk cId="325636483" sldId="7225"/>
            <ac:spMk id="176" creationId="{2B3D2015-FA56-4E9E-84BC-FBDEB57E8FF3}"/>
          </ac:spMkLst>
        </pc:spChg>
        <pc:spChg chg="add mod">
          <ac:chgData name="Al Brooks" userId="34fc579134f071c1" providerId="LiveId" clId="{F37E4812-0A6F-4F6E-89A5-DAB78BFA2414}" dt="2021-05-21T20:45:44.700" v="4168" actId="571"/>
          <ac:spMkLst>
            <pc:docMk/>
            <pc:sldMk cId="325636483" sldId="7225"/>
            <ac:spMk id="177" creationId="{5A22D1CC-DDE7-4AE0-B1C8-FD5C8CE9A573}"/>
          </ac:spMkLst>
        </pc:spChg>
        <pc:spChg chg="add mod">
          <ac:chgData name="Al Brooks" userId="34fc579134f071c1" providerId="LiveId" clId="{F37E4812-0A6F-4F6E-89A5-DAB78BFA2414}" dt="2021-05-21T20:45:47.195" v="4169" actId="571"/>
          <ac:spMkLst>
            <pc:docMk/>
            <pc:sldMk cId="325636483" sldId="7225"/>
            <ac:spMk id="178" creationId="{B6F40E25-34EC-4BCD-9F11-30B116469C3B}"/>
          </ac:spMkLst>
        </pc:spChg>
        <pc:spChg chg="add mod">
          <ac:chgData name="Al Brooks" userId="34fc579134f071c1" providerId="LiveId" clId="{F37E4812-0A6F-4F6E-89A5-DAB78BFA2414}" dt="2021-05-21T20:45:49.757" v="4170" actId="571"/>
          <ac:spMkLst>
            <pc:docMk/>
            <pc:sldMk cId="325636483" sldId="7225"/>
            <ac:spMk id="179" creationId="{7E3613B3-9783-481C-BDB3-1382017560EA}"/>
          </ac:spMkLst>
        </pc:spChg>
        <pc:spChg chg="add mod">
          <ac:chgData name="Al Brooks" userId="34fc579134f071c1" providerId="LiveId" clId="{F37E4812-0A6F-4F6E-89A5-DAB78BFA2414}" dt="2021-05-21T20:45:52.077" v="4171" actId="571"/>
          <ac:spMkLst>
            <pc:docMk/>
            <pc:sldMk cId="325636483" sldId="7225"/>
            <ac:spMk id="180" creationId="{E445D071-D3B1-4FA2-8BD8-23E91D469692}"/>
          </ac:spMkLst>
        </pc:spChg>
        <pc:spChg chg="add mod">
          <ac:chgData name="Al Brooks" userId="34fc579134f071c1" providerId="LiveId" clId="{F37E4812-0A6F-4F6E-89A5-DAB78BFA2414}" dt="2021-05-21T20:45:56.214" v="4172" actId="571"/>
          <ac:spMkLst>
            <pc:docMk/>
            <pc:sldMk cId="325636483" sldId="7225"/>
            <ac:spMk id="181" creationId="{0B0CD2AB-4F14-421C-B3E1-A26F06804B71}"/>
          </ac:spMkLst>
        </pc:spChg>
        <pc:spChg chg="add mod">
          <ac:chgData name="Al Brooks" userId="34fc579134f071c1" providerId="LiveId" clId="{F37E4812-0A6F-4F6E-89A5-DAB78BFA2414}" dt="2021-05-21T20:46:12.866" v="4174" actId="1076"/>
          <ac:spMkLst>
            <pc:docMk/>
            <pc:sldMk cId="325636483" sldId="7225"/>
            <ac:spMk id="182" creationId="{6E17FBA5-349D-4D8D-96DA-5C492C983429}"/>
          </ac:spMkLst>
        </pc:spChg>
        <pc:spChg chg="add mod">
          <ac:chgData name="Al Brooks" userId="34fc579134f071c1" providerId="LiveId" clId="{F37E4812-0A6F-4F6E-89A5-DAB78BFA2414}" dt="2021-05-21T20:46:18.429" v="4175" actId="571"/>
          <ac:spMkLst>
            <pc:docMk/>
            <pc:sldMk cId="325636483" sldId="7225"/>
            <ac:spMk id="183" creationId="{323B8748-F0F8-453B-BA84-9D78E5A9A6CD}"/>
          </ac:spMkLst>
        </pc:spChg>
        <pc:spChg chg="add mod">
          <ac:chgData name="Al Brooks" userId="34fc579134f071c1" providerId="LiveId" clId="{F37E4812-0A6F-4F6E-89A5-DAB78BFA2414}" dt="2021-05-21T20:46:25.410" v="4177" actId="1076"/>
          <ac:spMkLst>
            <pc:docMk/>
            <pc:sldMk cId="325636483" sldId="7225"/>
            <ac:spMk id="184" creationId="{3E22C015-1815-4ABC-9508-80C7A92EA10A}"/>
          </ac:spMkLst>
        </pc:spChg>
        <pc:spChg chg="add mod">
          <ac:chgData name="Al Brooks" userId="34fc579134f071c1" providerId="LiveId" clId="{F37E4812-0A6F-4F6E-89A5-DAB78BFA2414}" dt="2021-05-21T20:46:31.238" v="4178" actId="571"/>
          <ac:spMkLst>
            <pc:docMk/>
            <pc:sldMk cId="325636483" sldId="7225"/>
            <ac:spMk id="185" creationId="{D28771FC-7219-421D-9D8E-BFEE5BBF3CA1}"/>
          </ac:spMkLst>
        </pc:spChg>
        <pc:spChg chg="add mod">
          <ac:chgData name="Al Brooks" userId="34fc579134f071c1" providerId="LiveId" clId="{F37E4812-0A6F-4F6E-89A5-DAB78BFA2414}" dt="2021-05-21T20:46:34.732" v="4179" actId="571"/>
          <ac:spMkLst>
            <pc:docMk/>
            <pc:sldMk cId="325636483" sldId="7225"/>
            <ac:spMk id="186" creationId="{C5FDD2FF-605F-496A-BABC-BA1140B5C65A}"/>
          </ac:spMkLst>
        </pc:spChg>
        <pc:spChg chg="add mod">
          <ac:chgData name="Al Brooks" userId="34fc579134f071c1" providerId="LiveId" clId="{F37E4812-0A6F-4F6E-89A5-DAB78BFA2414}" dt="2021-05-21T20:46:36.959" v="4180" actId="571"/>
          <ac:spMkLst>
            <pc:docMk/>
            <pc:sldMk cId="325636483" sldId="7225"/>
            <ac:spMk id="187" creationId="{AB6B3573-9925-42F4-9D02-EA4F4AA23490}"/>
          </ac:spMkLst>
        </pc:spChg>
        <pc:spChg chg="add mod">
          <ac:chgData name="Al Brooks" userId="34fc579134f071c1" providerId="LiveId" clId="{F37E4812-0A6F-4F6E-89A5-DAB78BFA2414}" dt="2021-05-21T20:46:39.251" v="4181" actId="571"/>
          <ac:spMkLst>
            <pc:docMk/>
            <pc:sldMk cId="325636483" sldId="7225"/>
            <ac:spMk id="188" creationId="{83CC0881-93B0-4725-AD3A-8761D0160CAC}"/>
          </ac:spMkLst>
        </pc:spChg>
        <pc:spChg chg="add mod">
          <ac:chgData name="Al Brooks" userId="34fc579134f071c1" providerId="LiveId" clId="{F37E4812-0A6F-4F6E-89A5-DAB78BFA2414}" dt="2021-05-21T20:46:41.988" v="4182" actId="571"/>
          <ac:spMkLst>
            <pc:docMk/>
            <pc:sldMk cId="325636483" sldId="7225"/>
            <ac:spMk id="189" creationId="{340DF5CA-7324-4859-9608-C183342798CB}"/>
          </ac:spMkLst>
        </pc:spChg>
        <pc:spChg chg="add mod">
          <ac:chgData name="Al Brooks" userId="34fc579134f071c1" providerId="LiveId" clId="{F37E4812-0A6F-4F6E-89A5-DAB78BFA2414}" dt="2021-05-21T20:46:44.276" v="4183" actId="571"/>
          <ac:spMkLst>
            <pc:docMk/>
            <pc:sldMk cId="325636483" sldId="7225"/>
            <ac:spMk id="190" creationId="{BE386E39-F90F-4C1F-B7DC-20CF8A78855F}"/>
          </ac:spMkLst>
        </pc:spChg>
        <pc:spChg chg="add mod">
          <ac:chgData name="Al Brooks" userId="34fc579134f071c1" providerId="LiveId" clId="{F37E4812-0A6F-4F6E-89A5-DAB78BFA2414}" dt="2021-05-21T20:46:47" v="4184" actId="571"/>
          <ac:spMkLst>
            <pc:docMk/>
            <pc:sldMk cId="325636483" sldId="7225"/>
            <ac:spMk id="191" creationId="{A5D5EB73-C35C-47CE-BD50-684EE1244741}"/>
          </ac:spMkLst>
        </pc:spChg>
        <pc:spChg chg="add mod">
          <ac:chgData name="Al Brooks" userId="34fc579134f071c1" providerId="LiveId" clId="{F37E4812-0A6F-4F6E-89A5-DAB78BFA2414}" dt="2021-05-21T20:46:53.180" v="4185" actId="571"/>
          <ac:spMkLst>
            <pc:docMk/>
            <pc:sldMk cId="325636483" sldId="7225"/>
            <ac:spMk id="192" creationId="{545EE379-16AF-4271-9055-BDAA04C2BD59}"/>
          </ac:spMkLst>
        </pc:spChg>
        <pc:spChg chg="add mod">
          <ac:chgData name="Al Brooks" userId="34fc579134f071c1" providerId="LiveId" clId="{F37E4812-0A6F-4F6E-89A5-DAB78BFA2414}" dt="2021-05-21T20:46:55.687" v="4186" actId="571"/>
          <ac:spMkLst>
            <pc:docMk/>
            <pc:sldMk cId="325636483" sldId="7225"/>
            <ac:spMk id="193" creationId="{C704FF1F-A7C0-4641-A72E-4AC343B28005}"/>
          </ac:spMkLst>
        </pc:spChg>
        <pc:spChg chg="add mod">
          <ac:chgData name="Al Brooks" userId="34fc579134f071c1" providerId="LiveId" clId="{F37E4812-0A6F-4F6E-89A5-DAB78BFA2414}" dt="2021-05-21T20:47:05.102" v="4189" actId="1076"/>
          <ac:spMkLst>
            <pc:docMk/>
            <pc:sldMk cId="325636483" sldId="7225"/>
            <ac:spMk id="194" creationId="{E45265C1-5EB5-4094-80C1-15EB76ED37B2}"/>
          </ac:spMkLst>
        </pc:spChg>
        <pc:spChg chg="add mod">
          <ac:chgData name="Al Brooks" userId="34fc579134f071c1" providerId="LiveId" clId="{F37E4812-0A6F-4F6E-89A5-DAB78BFA2414}" dt="2021-05-21T20:47:01.659" v="4188" actId="571"/>
          <ac:spMkLst>
            <pc:docMk/>
            <pc:sldMk cId="325636483" sldId="7225"/>
            <ac:spMk id="195" creationId="{36099A12-E701-426B-9360-3B257E8D9B6C}"/>
          </ac:spMkLst>
        </pc:spChg>
        <pc:spChg chg="add mod">
          <ac:chgData name="Al Brooks" userId="34fc579134f071c1" providerId="LiveId" clId="{F37E4812-0A6F-4F6E-89A5-DAB78BFA2414}" dt="2021-05-21T20:47:09.079" v="4190" actId="571"/>
          <ac:spMkLst>
            <pc:docMk/>
            <pc:sldMk cId="325636483" sldId="7225"/>
            <ac:spMk id="196" creationId="{48C2DC21-E3B4-4CA5-9540-36370D9196A3}"/>
          </ac:spMkLst>
        </pc:spChg>
        <pc:spChg chg="add mod">
          <ac:chgData name="Al Brooks" userId="34fc579134f071c1" providerId="LiveId" clId="{F37E4812-0A6F-4F6E-89A5-DAB78BFA2414}" dt="2021-05-21T20:47:12.962" v="4191" actId="571"/>
          <ac:spMkLst>
            <pc:docMk/>
            <pc:sldMk cId="325636483" sldId="7225"/>
            <ac:spMk id="197" creationId="{478108FE-3E69-4A5A-B58F-646D500B8F71}"/>
          </ac:spMkLst>
        </pc:spChg>
        <pc:spChg chg="add mod">
          <ac:chgData name="Al Brooks" userId="34fc579134f071c1" providerId="LiveId" clId="{F37E4812-0A6F-4F6E-89A5-DAB78BFA2414}" dt="2021-05-21T20:47:16.630" v="4192" actId="571"/>
          <ac:spMkLst>
            <pc:docMk/>
            <pc:sldMk cId="325636483" sldId="7225"/>
            <ac:spMk id="198" creationId="{3F0AF30D-3C60-4E02-B6DE-6D46B1857B10}"/>
          </ac:spMkLst>
        </pc:spChg>
        <pc:spChg chg="add mod">
          <ac:chgData name="Al Brooks" userId="34fc579134f071c1" providerId="LiveId" clId="{F37E4812-0A6F-4F6E-89A5-DAB78BFA2414}" dt="2021-05-21T20:47:19.498" v="4193" actId="571"/>
          <ac:spMkLst>
            <pc:docMk/>
            <pc:sldMk cId="325636483" sldId="7225"/>
            <ac:spMk id="199" creationId="{61E59503-2653-4B47-9162-5940BCB6D605}"/>
          </ac:spMkLst>
        </pc:spChg>
        <pc:spChg chg="add mod">
          <ac:chgData name="Al Brooks" userId="34fc579134f071c1" providerId="LiveId" clId="{F37E4812-0A6F-4F6E-89A5-DAB78BFA2414}" dt="2021-05-21T20:47:22.887" v="4194" actId="571"/>
          <ac:spMkLst>
            <pc:docMk/>
            <pc:sldMk cId="325636483" sldId="7225"/>
            <ac:spMk id="200" creationId="{785C6D6F-4960-4066-BA84-2D14B4615541}"/>
          </ac:spMkLst>
        </pc:spChg>
        <pc:spChg chg="add mod">
          <ac:chgData name="Al Brooks" userId="34fc579134f071c1" providerId="LiveId" clId="{F37E4812-0A6F-4F6E-89A5-DAB78BFA2414}" dt="2021-05-21T20:47:25.327" v="4195" actId="571"/>
          <ac:spMkLst>
            <pc:docMk/>
            <pc:sldMk cId="325636483" sldId="7225"/>
            <ac:spMk id="201" creationId="{8A6174C8-C6E0-4C5C-BFB6-3DDEC7D503BD}"/>
          </ac:spMkLst>
        </pc:spChg>
        <pc:spChg chg="add mod">
          <ac:chgData name="Al Brooks" userId="34fc579134f071c1" providerId="LiveId" clId="{F37E4812-0A6F-4F6E-89A5-DAB78BFA2414}" dt="2021-05-21T20:47:29.685" v="4196" actId="571"/>
          <ac:spMkLst>
            <pc:docMk/>
            <pc:sldMk cId="325636483" sldId="7225"/>
            <ac:spMk id="202" creationId="{7C12A23F-56F6-4B60-B56B-2EEDD57295BE}"/>
          </ac:spMkLst>
        </pc:spChg>
        <pc:spChg chg="add mod">
          <ac:chgData name="Al Brooks" userId="34fc579134f071c1" providerId="LiveId" clId="{F37E4812-0A6F-4F6E-89A5-DAB78BFA2414}" dt="2021-05-21T20:47:49.906" v="4200" actId="1076"/>
          <ac:spMkLst>
            <pc:docMk/>
            <pc:sldMk cId="325636483" sldId="7225"/>
            <ac:spMk id="203" creationId="{68D2BCBF-3147-4803-A292-6276B50C4468}"/>
          </ac:spMkLst>
        </pc:spChg>
        <pc:spChg chg="add mod">
          <ac:chgData name="Al Brooks" userId="34fc579134f071c1" providerId="LiveId" clId="{F37E4812-0A6F-4F6E-89A5-DAB78BFA2414}" dt="2021-05-21T20:47:56.235" v="4202" actId="20577"/>
          <ac:spMkLst>
            <pc:docMk/>
            <pc:sldMk cId="325636483" sldId="7225"/>
            <ac:spMk id="204" creationId="{DD095334-1B55-4EF7-8CC6-4CE4F367213C}"/>
          </ac:spMkLst>
        </pc:spChg>
        <pc:spChg chg="add mod">
          <ac:chgData name="Al Brooks" userId="34fc579134f071c1" providerId="LiveId" clId="{F37E4812-0A6F-4F6E-89A5-DAB78BFA2414}" dt="2021-05-21T20:48:34.221" v="4239" actId="108"/>
          <ac:spMkLst>
            <pc:docMk/>
            <pc:sldMk cId="325636483" sldId="7225"/>
            <ac:spMk id="205" creationId="{AA90FE42-94BB-4B86-8483-CAADE5665BD6}"/>
          </ac:spMkLst>
        </pc:spChg>
        <pc:spChg chg="add mod">
          <ac:chgData name="Al Brooks" userId="34fc579134f071c1" providerId="LiveId" clId="{F37E4812-0A6F-4F6E-89A5-DAB78BFA2414}" dt="2021-05-21T20:49:05.767" v="4246" actId="14100"/>
          <ac:spMkLst>
            <pc:docMk/>
            <pc:sldMk cId="325636483" sldId="7225"/>
            <ac:spMk id="206" creationId="{053F00A6-D128-456C-A3FE-EEB83B75847C}"/>
          </ac:spMkLst>
        </pc:spChg>
        <pc:spChg chg="add mod">
          <ac:chgData name="Al Brooks" userId="34fc579134f071c1" providerId="LiveId" clId="{F37E4812-0A6F-4F6E-89A5-DAB78BFA2414}" dt="2021-05-21T20:49:00.343" v="4245" actId="14100"/>
          <ac:spMkLst>
            <pc:docMk/>
            <pc:sldMk cId="325636483" sldId="7225"/>
            <ac:spMk id="207" creationId="{1B88A267-2948-4BC3-8EFE-C9BFA16D1A0B}"/>
          </ac:spMkLst>
        </pc:spChg>
        <pc:spChg chg="add mod">
          <ac:chgData name="Al Brooks" userId="34fc579134f071c1" providerId="LiveId" clId="{F37E4812-0A6F-4F6E-89A5-DAB78BFA2414}" dt="2021-05-21T20:49:19.178" v="4248" actId="14100"/>
          <ac:spMkLst>
            <pc:docMk/>
            <pc:sldMk cId="325636483" sldId="7225"/>
            <ac:spMk id="208" creationId="{40149005-8DF3-4FFF-A2C8-A85CCD889A79}"/>
          </ac:spMkLst>
        </pc:spChg>
        <pc:spChg chg="add mod">
          <ac:chgData name="Al Brooks" userId="34fc579134f071c1" providerId="LiveId" clId="{F37E4812-0A6F-4F6E-89A5-DAB78BFA2414}" dt="2021-05-21T20:49:31.455" v="4252" actId="20577"/>
          <ac:spMkLst>
            <pc:docMk/>
            <pc:sldMk cId="325636483" sldId="7225"/>
            <ac:spMk id="209" creationId="{E67B6E92-4E41-4616-8C9E-716C7B429843}"/>
          </ac:spMkLst>
        </pc:spChg>
        <pc:spChg chg="add mod">
          <ac:chgData name="Al Brooks" userId="34fc579134f071c1" providerId="LiveId" clId="{F37E4812-0A6F-4F6E-89A5-DAB78BFA2414}" dt="2021-05-21T20:49:43.492" v="4255" actId="14100"/>
          <ac:spMkLst>
            <pc:docMk/>
            <pc:sldMk cId="325636483" sldId="7225"/>
            <ac:spMk id="210" creationId="{7EA2CBD6-2E7E-499C-8F8C-72D0AB226D34}"/>
          </ac:spMkLst>
        </pc:spChg>
        <pc:spChg chg="add mod">
          <ac:chgData name="Al Brooks" userId="34fc579134f071c1" providerId="LiveId" clId="{F37E4812-0A6F-4F6E-89A5-DAB78BFA2414}" dt="2021-05-21T20:49:56.321" v="4261" actId="1076"/>
          <ac:spMkLst>
            <pc:docMk/>
            <pc:sldMk cId="325636483" sldId="7225"/>
            <ac:spMk id="211" creationId="{DF485488-960C-4C56-889E-BF1CA9EEA669}"/>
          </ac:spMkLst>
        </pc:spChg>
        <pc:spChg chg="add mod">
          <ac:chgData name="Al Brooks" userId="34fc579134f071c1" providerId="LiveId" clId="{F37E4812-0A6F-4F6E-89A5-DAB78BFA2414}" dt="2021-05-21T20:50:40.515" v="4281" actId="108"/>
          <ac:spMkLst>
            <pc:docMk/>
            <pc:sldMk cId="325636483" sldId="7225"/>
            <ac:spMk id="212" creationId="{95D6B68A-81B1-43FC-B074-8B327C01B119}"/>
          </ac:spMkLst>
        </pc:spChg>
        <pc:spChg chg="add mod">
          <ac:chgData name="Al Brooks" userId="34fc579134f071c1" providerId="LiveId" clId="{F37E4812-0A6F-4F6E-89A5-DAB78BFA2414}" dt="2021-05-21T20:50:54.144" v="4283" actId="108"/>
          <ac:spMkLst>
            <pc:docMk/>
            <pc:sldMk cId="325636483" sldId="7225"/>
            <ac:spMk id="217" creationId="{483199B4-C804-4A32-A326-53F65565F1BE}"/>
          </ac:spMkLst>
        </pc:spChg>
        <pc:spChg chg="add mod">
          <ac:chgData name="Al Brooks" userId="34fc579134f071c1" providerId="LiveId" clId="{F37E4812-0A6F-4F6E-89A5-DAB78BFA2414}" dt="2021-05-21T20:51:17.761" v="4290" actId="108"/>
          <ac:spMkLst>
            <pc:docMk/>
            <pc:sldMk cId="325636483" sldId="7225"/>
            <ac:spMk id="218" creationId="{36ECF919-CA4F-4345-B274-32370D25764B}"/>
          </ac:spMkLst>
        </pc:spChg>
        <pc:spChg chg="add del mod">
          <ac:chgData name="Al Brooks" userId="34fc579134f071c1" providerId="LiveId" clId="{F37E4812-0A6F-4F6E-89A5-DAB78BFA2414}" dt="2021-05-21T21:04:01.939" v="4303" actId="478"/>
          <ac:spMkLst>
            <pc:docMk/>
            <pc:sldMk cId="325636483" sldId="7225"/>
            <ac:spMk id="226" creationId="{2D465AC1-08C2-47B4-A606-18EA2F04D05A}"/>
          </ac:spMkLst>
        </pc:spChg>
        <pc:spChg chg="add mod">
          <ac:chgData name="Al Brooks" userId="34fc579134f071c1" providerId="LiveId" clId="{F37E4812-0A6F-4F6E-89A5-DAB78BFA2414}" dt="2021-05-21T21:04:28.545" v="4325" actId="1076"/>
          <ac:spMkLst>
            <pc:docMk/>
            <pc:sldMk cId="325636483" sldId="7225"/>
            <ac:spMk id="227" creationId="{D0DD4472-98D5-4370-8CE7-6C886DC26CF0}"/>
          </ac:spMkLst>
        </pc:spChg>
        <pc:spChg chg="add mod">
          <ac:chgData name="Al Brooks" userId="34fc579134f071c1" providerId="LiveId" clId="{F37E4812-0A6F-4F6E-89A5-DAB78BFA2414}" dt="2021-05-21T21:05:16.736" v="4383" actId="14100"/>
          <ac:spMkLst>
            <pc:docMk/>
            <pc:sldMk cId="325636483" sldId="7225"/>
            <ac:spMk id="228" creationId="{54C93EC5-462B-467D-BE41-AAB0513D25E6}"/>
          </ac:spMkLst>
        </pc:spChg>
        <pc:picChg chg="add mod">
          <ac:chgData name="Al Brooks" userId="34fc579134f071c1" providerId="LiveId" clId="{F37E4812-0A6F-4F6E-89A5-DAB78BFA2414}" dt="2021-05-21T20:51:50.957" v="4298" actId="1076"/>
          <ac:picMkLst>
            <pc:docMk/>
            <pc:sldMk cId="325636483" sldId="7225"/>
            <ac:picMk id="3" creationId="{333F2D20-A3BE-4927-90A7-E33EC5C7A5AF}"/>
          </ac:picMkLst>
        </pc:picChg>
        <pc:cxnChg chg="add mod">
          <ac:chgData name="Al Brooks" userId="34fc579134f071c1" providerId="LiveId" clId="{F37E4812-0A6F-4F6E-89A5-DAB78BFA2414}" dt="2021-05-21T20:37:35.750" v="4076" actId="14100"/>
          <ac:cxnSpMkLst>
            <pc:docMk/>
            <pc:sldMk cId="325636483" sldId="7225"/>
            <ac:cxnSpMk id="158" creationId="{9E8CCF1C-B903-4E0E-B3FB-74A257B2255F}"/>
          </ac:cxnSpMkLst>
        </pc:cxnChg>
        <pc:cxnChg chg="add mod">
          <ac:chgData name="Al Brooks" userId="34fc579134f071c1" providerId="LiveId" clId="{F37E4812-0A6F-4F6E-89A5-DAB78BFA2414}" dt="2021-05-21T20:38:17.543" v="4128" actId="571"/>
          <ac:cxnSpMkLst>
            <pc:docMk/>
            <pc:sldMk cId="325636483" sldId="7225"/>
            <ac:cxnSpMk id="160" creationId="{FB712BED-CEF7-4EDE-8E04-1ED83F25FAC3}"/>
          </ac:cxnSpMkLst>
        </pc:cxnChg>
        <pc:cxnChg chg="add mod">
          <ac:chgData name="Al Brooks" userId="34fc579134f071c1" providerId="LiveId" clId="{F37E4812-0A6F-4F6E-89A5-DAB78BFA2414}" dt="2021-05-21T20:38:55.835" v="4130" actId="14100"/>
          <ac:cxnSpMkLst>
            <pc:docMk/>
            <pc:sldMk cId="325636483" sldId="7225"/>
            <ac:cxnSpMk id="161" creationId="{9BBDF232-C51E-4D19-9582-34132EBCDD7D}"/>
          </ac:cxnSpMkLst>
        </pc:cxnChg>
        <pc:cxnChg chg="add mod">
          <ac:chgData name="Al Brooks" userId="34fc579134f071c1" providerId="LiveId" clId="{F37E4812-0A6F-4F6E-89A5-DAB78BFA2414}" dt="2021-05-21T20:39:05.189" v="4132" actId="14100"/>
          <ac:cxnSpMkLst>
            <pc:docMk/>
            <pc:sldMk cId="325636483" sldId="7225"/>
            <ac:cxnSpMk id="162" creationId="{D25D1707-10A3-4272-852E-BE765637E77A}"/>
          </ac:cxnSpMkLst>
        </pc:cxnChg>
        <pc:cxnChg chg="add mod">
          <ac:chgData name="Al Brooks" userId="34fc579134f071c1" providerId="LiveId" clId="{F37E4812-0A6F-4F6E-89A5-DAB78BFA2414}" dt="2021-05-21T20:39:21.749" v="4135" actId="14100"/>
          <ac:cxnSpMkLst>
            <pc:docMk/>
            <pc:sldMk cId="325636483" sldId="7225"/>
            <ac:cxnSpMk id="164" creationId="{15F9E771-04B3-454A-B0F4-2057EE79B886}"/>
          </ac:cxnSpMkLst>
        </pc:cxnChg>
        <pc:cxnChg chg="add mod">
          <ac:chgData name="Al Brooks" userId="34fc579134f071c1" providerId="LiveId" clId="{F37E4812-0A6F-4F6E-89A5-DAB78BFA2414}" dt="2021-05-21T20:39:41.138" v="4139" actId="14100"/>
          <ac:cxnSpMkLst>
            <pc:docMk/>
            <pc:sldMk cId="325636483" sldId="7225"/>
            <ac:cxnSpMk id="165" creationId="{E8D2B7D5-C840-4F95-9F5A-C972A24EAE49}"/>
          </ac:cxnSpMkLst>
        </pc:cxnChg>
        <pc:cxnChg chg="add mod">
          <ac:chgData name="Al Brooks" userId="34fc579134f071c1" providerId="LiveId" clId="{F37E4812-0A6F-4F6E-89A5-DAB78BFA2414}" dt="2021-05-21T20:40:32.646" v="4148" actId="108"/>
          <ac:cxnSpMkLst>
            <pc:docMk/>
            <pc:sldMk cId="325636483" sldId="7225"/>
            <ac:cxnSpMk id="166" creationId="{113B356A-5C03-46CF-AF58-9BCC39227391}"/>
          </ac:cxnSpMkLst>
        </pc:cxnChg>
        <pc:cxnChg chg="add mod">
          <ac:chgData name="Al Brooks" userId="34fc579134f071c1" providerId="LiveId" clId="{F37E4812-0A6F-4F6E-89A5-DAB78BFA2414}" dt="2021-05-21T20:40:10.613" v="4146" actId="14100"/>
          <ac:cxnSpMkLst>
            <pc:docMk/>
            <pc:sldMk cId="325636483" sldId="7225"/>
            <ac:cxnSpMk id="167" creationId="{989DBD2D-5DCB-47ED-9F54-7CE073A554A5}"/>
          </ac:cxnSpMkLst>
        </pc:cxnChg>
        <pc:cxnChg chg="add mod">
          <ac:chgData name="Al Brooks" userId="34fc579134f071c1" providerId="LiveId" clId="{F37E4812-0A6F-4F6E-89A5-DAB78BFA2414}" dt="2021-05-21T20:40:52.240" v="4152" actId="14100"/>
          <ac:cxnSpMkLst>
            <pc:docMk/>
            <pc:sldMk cId="325636483" sldId="7225"/>
            <ac:cxnSpMk id="168" creationId="{F4B0E118-1467-4C96-AAAA-DB697A8AD18A}"/>
          </ac:cxnSpMkLst>
        </pc:cxnChg>
        <pc:cxnChg chg="add mod">
          <ac:chgData name="Al Brooks" userId="34fc579134f071c1" providerId="LiveId" clId="{F37E4812-0A6F-4F6E-89A5-DAB78BFA2414}" dt="2021-05-21T20:41:02.289" v="4154" actId="14100"/>
          <ac:cxnSpMkLst>
            <pc:docMk/>
            <pc:sldMk cId="325636483" sldId="7225"/>
            <ac:cxnSpMk id="169" creationId="{16E21D6A-222C-4210-B922-953EB141C3EE}"/>
          </ac:cxnSpMkLst>
        </pc:cxnChg>
        <pc:cxnChg chg="add mod">
          <ac:chgData name="Al Brooks" userId="34fc579134f071c1" providerId="LiveId" clId="{F37E4812-0A6F-4F6E-89A5-DAB78BFA2414}" dt="2021-05-21T20:41:25.492" v="4158" actId="1076"/>
          <ac:cxnSpMkLst>
            <pc:docMk/>
            <pc:sldMk cId="325636483" sldId="7225"/>
            <ac:cxnSpMk id="170" creationId="{EE329339-8B09-404E-92F7-2D7B22752A68}"/>
          </ac:cxnSpMkLst>
        </pc:cxnChg>
        <pc:cxnChg chg="add mod">
          <ac:chgData name="Al Brooks" userId="34fc579134f071c1" providerId="LiveId" clId="{F37E4812-0A6F-4F6E-89A5-DAB78BFA2414}" dt="2021-05-21T20:44:44.744" v="4160" actId="14100"/>
          <ac:cxnSpMkLst>
            <pc:docMk/>
            <pc:sldMk cId="325636483" sldId="7225"/>
            <ac:cxnSpMk id="171" creationId="{F2251364-7D78-40EF-A9D9-059B4E414950}"/>
          </ac:cxnSpMkLst>
        </pc:cxnChg>
        <pc:cxnChg chg="add mod">
          <ac:chgData name="Al Brooks" userId="34fc579134f071c1" providerId="LiveId" clId="{F37E4812-0A6F-4F6E-89A5-DAB78BFA2414}" dt="2021-05-21T20:44:59.559" v="4162" actId="14100"/>
          <ac:cxnSpMkLst>
            <pc:docMk/>
            <pc:sldMk cId="325636483" sldId="7225"/>
            <ac:cxnSpMk id="172" creationId="{3DBD31E4-18F4-40FC-A81C-32873EF4E55D}"/>
          </ac:cxnSpMkLst>
        </pc:cxnChg>
        <pc:cxnChg chg="add mod">
          <ac:chgData name="Al Brooks" userId="34fc579134f071c1" providerId="LiveId" clId="{F37E4812-0A6F-4F6E-89A5-DAB78BFA2414}" dt="2021-05-21T20:45:10.976" v="4164" actId="14100"/>
          <ac:cxnSpMkLst>
            <pc:docMk/>
            <pc:sldMk cId="325636483" sldId="7225"/>
            <ac:cxnSpMk id="173" creationId="{9B05ADE2-77C7-4112-9018-5191EE6DBC40}"/>
          </ac:cxnSpMkLst>
        </pc:cxnChg>
        <pc:cxnChg chg="add mod">
          <ac:chgData name="Al Brooks" userId="34fc579134f071c1" providerId="LiveId" clId="{F37E4812-0A6F-4F6E-89A5-DAB78BFA2414}" dt="2021-05-21T20:51:29.932" v="4292" actId="14100"/>
          <ac:cxnSpMkLst>
            <pc:docMk/>
            <pc:sldMk cId="325636483" sldId="7225"/>
            <ac:cxnSpMk id="219" creationId="{E4922023-6E55-4079-824C-012834549E19}"/>
          </ac:cxnSpMkLst>
        </pc:cxnChg>
        <pc:cxnChg chg="add mod">
          <ac:chgData name="Al Brooks" userId="34fc579134f071c1" providerId="LiveId" clId="{F37E4812-0A6F-4F6E-89A5-DAB78BFA2414}" dt="2021-05-21T20:51:37.747" v="4294" actId="14100"/>
          <ac:cxnSpMkLst>
            <pc:docMk/>
            <pc:sldMk cId="325636483" sldId="7225"/>
            <ac:cxnSpMk id="220" creationId="{C6C47E87-E417-4D25-9CC8-F1FD0F19D124}"/>
          </ac:cxnSpMkLst>
        </pc:cxnChg>
        <pc:cxnChg chg="add mod">
          <ac:chgData name="Al Brooks" userId="34fc579134f071c1" providerId="LiveId" clId="{F37E4812-0A6F-4F6E-89A5-DAB78BFA2414}" dt="2021-05-21T20:51:42.637" v="4295" actId="571"/>
          <ac:cxnSpMkLst>
            <pc:docMk/>
            <pc:sldMk cId="325636483" sldId="7225"/>
            <ac:cxnSpMk id="221" creationId="{AE2E64FC-EF6B-4944-A9F7-AD1930F4E54F}"/>
          </ac:cxnSpMkLst>
        </pc:cxnChg>
      </pc:sldChg>
      <pc:sldChg chg="addSp delSp modSp add del mod">
        <pc:chgData name="Al Brooks" userId="34fc579134f071c1" providerId="LiveId" clId="{F37E4812-0A6F-4F6E-89A5-DAB78BFA2414}" dt="2021-05-20T21:05:15.656" v="1817" actId="47"/>
        <pc:sldMkLst>
          <pc:docMk/>
          <pc:sldMk cId="1382947215" sldId="7226"/>
        </pc:sldMkLst>
        <pc:spChg chg="mod">
          <ac:chgData name="Al Brooks" userId="34fc579134f071c1" providerId="LiveId" clId="{F37E4812-0A6F-4F6E-89A5-DAB78BFA2414}" dt="2021-05-20T21:04:59.689" v="1814" actId="21"/>
          <ac:spMkLst>
            <pc:docMk/>
            <pc:sldMk cId="1382947215" sldId="7226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0T20:54:59.227" v="1591" actId="167"/>
          <ac:spMkLst>
            <pc:docMk/>
            <pc:sldMk cId="1382947215" sldId="7226"/>
            <ac:spMk id="21" creationId="{D800B438-E78B-4C04-8812-E548DC25F1FB}"/>
          </ac:spMkLst>
        </pc:spChg>
        <pc:spChg chg="del mod">
          <ac:chgData name="Al Brooks" userId="34fc579134f071c1" providerId="LiveId" clId="{F37E4812-0A6F-4F6E-89A5-DAB78BFA2414}" dt="2021-05-20T18:32:34.580" v="818" actId="478"/>
          <ac:spMkLst>
            <pc:docMk/>
            <pc:sldMk cId="1382947215" sldId="7226"/>
            <ac:spMk id="158" creationId="{FD0E0E01-AB87-4AB7-B179-C22AF94B81E8}"/>
          </ac:spMkLst>
        </pc:spChg>
        <pc:spChg chg="add mod">
          <ac:chgData name="Al Brooks" userId="34fc579134f071c1" providerId="LiveId" clId="{F37E4812-0A6F-4F6E-89A5-DAB78BFA2414}" dt="2021-05-20T18:32:35.878" v="819"/>
          <ac:spMkLst>
            <pc:docMk/>
            <pc:sldMk cId="1382947215" sldId="7226"/>
            <ac:spMk id="159" creationId="{DBB25913-2610-4498-B2B5-E7178EDB2B7E}"/>
          </ac:spMkLst>
        </pc:spChg>
        <pc:picChg chg="add mod ord">
          <ac:chgData name="Al Brooks" userId="34fc579134f071c1" providerId="LiveId" clId="{F37E4812-0A6F-4F6E-89A5-DAB78BFA2414}" dt="2021-05-20T20:52:53.937" v="1565" actId="167"/>
          <ac:picMkLst>
            <pc:docMk/>
            <pc:sldMk cId="1382947215" sldId="7226"/>
            <ac:picMk id="158" creationId="{F1CFD096-FD34-478B-B0C0-C8814A4702F8}"/>
          </ac:picMkLst>
        </pc:picChg>
      </pc:sldChg>
      <pc:sldChg chg="modSp add del mod">
        <pc:chgData name="Al Brooks" userId="34fc579134f071c1" providerId="LiveId" clId="{F37E4812-0A6F-4F6E-89A5-DAB78BFA2414}" dt="2021-05-24T21:36:28.911" v="6858" actId="47"/>
        <pc:sldMkLst>
          <pc:docMk/>
          <pc:sldMk cId="2731740066" sldId="7226"/>
        </pc:sldMkLst>
        <pc:spChg chg="mod">
          <ac:chgData name="Al Brooks" userId="34fc579134f071c1" providerId="LiveId" clId="{F37E4812-0A6F-4F6E-89A5-DAB78BFA2414}" dt="2021-05-24T19:12:36.780" v="6036" actId="20577"/>
          <ac:spMkLst>
            <pc:docMk/>
            <pc:sldMk cId="2731740066" sldId="7226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1T17:45:12.397" v="2571" actId="20577"/>
          <ac:spMkLst>
            <pc:docMk/>
            <pc:sldMk cId="2731740066" sldId="7226"/>
            <ac:spMk id="21" creationId="{D800B438-E78B-4C04-8812-E548DC25F1FB}"/>
          </ac:spMkLst>
        </pc:spChg>
      </pc:sldChg>
      <pc:sldChg chg="addSp delSp modSp add del mod">
        <pc:chgData name="Al Brooks" userId="34fc579134f071c1" providerId="LiveId" clId="{F37E4812-0A6F-4F6E-89A5-DAB78BFA2414}" dt="2021-05-21T21:59:32.831" v="4548" actId="2696"/>
        <pc:sldMkLst>
          <pc:docMk/>
          <pc:sldMk cId="2495844651" sldId="7227"/>
        </pc:sldMkLst>
        <pc:spChg chg="mod">
          <ac:chgData name="Al Brooks" userId="34fc579134f071c1" providerId="LiveId" clId="{F37E4812-0A6F-4F6E-89A5-DAB78BFA2414}" dt="2021-05-21T17:55:16.311" v="3505" actId="113"/>
          <ac:spMkLst>
            <pc:docMk/>
            <pc:sldMk cId="2495844651" sldId="7227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45.056" v="4479" actId="167"/>
          <ac:spMkLst>
            <pc:docMk/>
            <pc:sldMk cId="2495844651" sldId="7227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1T17:47:27.471" v="2732" actId="478"/>
          <ac:spMkLst>
            <pc:docMk/>
            <pc:sldMk cId="2495844651" sldId="7227"/>
            <ac:spMk id="158" creationId="{1EE85F05-EE7B-4BD8-BC7A-A7230D4CF73E}"/>
          </ac:spMkLst>
        </pc:spChg>
        <pc:spChg chg="del">
          <ac:chgData name="Al Brooks" userId="34fc579134f071c1" providerId="LiveId" clId="{F37E4812-0A6F-4F6E-89A5-DAB78BFA2414}" dt="2021-05-21T17:47:27.471" v="2732" actId="478"/>
          <ac:spMkLst>
            <pc:docMk/>
            <pc:sldMk cId="2495844651" sldId="7227"/>
            <ac:spMk id="159" creationId="{EF8B73E0-12B0-4D05-90EC-12BD6BB6EE52}"/>
          </ac:spMkLst>
        </pc:spChg>
        <pc:spChg chg="mod">
          <ac:chgData name="Al Brooks" userId="34fc579134f071c1" providerId="LiveId" clId="{F37E4812-0A6F-4F6E-89A5-DAB78BFA2414}" dt="2021-05-21T21:59:05.605" v="4545" actId="20577"/>
          <ac:spMkLst>
            <pc:docMk/>
            <pc:sldMk cId="2495844651" sldId="7227"/>
            <ac:spMk id="160" creationId="{BD401D4C-069C-4AFF-892A-43FF1C3F2F4C}"/>
          </ac:spMkLst>
        </pc:spChg>
        <pc:spChg chg="add del mod">
          <ac:chgData name="Al Brooks" userId="34fc579134f071c1" providerId="LiveId" clId="{F37E4812-0A6F-4F6E-89A5-DAB78BFA2414}" dt="2021-05-21T21:59:14.042" v="4546" actId="478"/>
          <ac:spMkLst>
            <pc:docMk/>
            <pc:sldMk cId="2495844651" sldId="7227"/>
            <ac:spMk id="161" creationId="{952718B9-F9A2-4FB1-90D4-B7BEC19A9BB2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67" creationId="{64A75127-BCC3-4884-965F-867FC470CD46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68" creationId="{8B756A1D-237C-458C-80A0-FDF7C1D550E4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69" creationId="{599A2451-664B-46CA-BCEA-A7667EE8A6D1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0" creationId="{33B650AD-065E-4074-9712-3D9F883B08CC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1" creationId="{B4B52398-DED1-4437-81A6-99FEB7623EA5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2" creationId="{269404F3-E15E-4D86-9D8B-86F82E0A8E87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3" creationId="{C63FDDAD-E85D-4395-87F7-60CDD7A041CC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4" creationId="{8583A9E2-EF07-4C01-AD79-AACD47E284AF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5" creationId="{0BA979E2-FDC7-412D-AFF0-8C57FB38D08B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6" creationId="{4D15A520-2280-43AB-AEFF-F2E1A79E8E0C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7" creationId="{8FF1D7A6-4D0C-423D-BC02-12D8391647FF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8" creationId="{7CD1CC78-637B-4224-8AC7-9933F7E73142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79" creationId="{7B9C3CDC-D8E6-4503-97E0-573D508ED8FC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0" creationId="{3648AD38-4D5C-40FE-99D1-02E200FC6045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1" creationId="{FD2A3F98-ABCA-4F81-9C0E-0ABB9450AAA2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2" creationId="{C07177C4-6F7E-4108-9339-077E51DA470D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3" creationId="{86CFC75B-F1B2-4D40-A244-A224BCA5CE14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4" creationId="{3E0598B0-67C2-452E-AD67-823C9B40C917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5" creationId="{8CFA9019-15B8-4C78-8831-3629744D618D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6" creationId="{7A3A3720-227B-486E-A54D-AB6162F2A311}"/>
          </ac:spMkLst>
        </pc:spChg>
        <pc:spChg chg="add mod">
          <ac:chgData name="Al Brooks" userId="34fc579134f071c1" providerId="LiveId" clId="{F37E4812-0A6F-4F6E-89A5-DAB78BFA2414}" dt="2021-05-21T21:58:36.904" v="4532"/>
          <ac:spMkLst>
            <pc:docMk/>
            <pc:sldMk cId="2495844651" sldId="7227"/>
            <ac:spMk id="187" creationId="{1CCB1E08-C086-4E4A-A8A4-37DF869F1D35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1:59:22.043" v="4547" actId="478"/>
          <ac:spMkLst>
            <pc:docMk/>
            <pc:sldMk cId="2495844651" sldId="7227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1T21:13:40.063" v="4477" actId="167"/>
          <ac:picMkLst>
            <pc:docMk/>
            <pc:sldMk cId="2495844651" sldId="7227"/>
            <ac:picMk id="158" creationId="{0EE583FE-CFB1-425D-A286-CB95217A8B14}"/>
          </ac:picMkLst>
        </pc:pic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59" creationId="{E86B640E-4B81-4F35-ACA3-E4499A42AB83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62" creationId="{881E0D69-AD85-4467-BDF9-A14DC18ADC9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64" creationId="{834A7203-4A32-40C6-AA04-B3C03CB32221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65" creationId="{9573F050-5BD9-437C-B6BE-807E8BE8EE66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66" creationId="{79791324-4FD4-43EA-A74B-ADCA2A214FE8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88" creationId="{DCDDA8ED-5366-48EE-BF07-BCF0428D7CA5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89" creationId="{7D0A54AA-0241-4641-9327-A69F6CDAFEB0}"/>
          </ac:cxnSpMkLst>
        </pc:cxnChg>
        <pc:cxnChg chg="add mod">
          <ac:chgData name="Al Brooks" userId="34fc579134f071c1" providerId="LiveId" clId="{F37E4812-0A6F-4F6E-89A5-DAB78BFA2414}" dt="2021-05-21T21:58:36.904" v="4532"/>
          <ac:cxnSpMkLst>
            <pc:docMk/>
            <pc:sldMk cId="2495844651" sldId="7227"/>
            <ac:cxnSpMk id="190" creationId="{9E87BA08-C280-4602-B115-64298D3DE4E2}"/>
          </ac:cxnSpMkLst>
        </pc:cxnChg>
        <pc:cxnChg chg="add mod">
          <ac:chgData name="Al Brooks" userId="34fc579134f071c1" providerId="LiveId" clId="{F37E4812-0A6F-4F6E-89A5-DAB78BFA2414}" dt="2021-05-21T21:59:01.255" v="4535" actId="1076"/>
          <ac:cxnSpMkLst>
            <pc:docMk/>
            <pc:sldMk cId="2495844651" sldId="7227"/>
            <ac:cxnSpMk id="191" creationId="{8433BD6C-8AB0-4438-94D2-99DD6E406B41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1:59:22.043" v="4547" actId="478"/>
          <ac:cxnSpMkLst>
            <pc:docMk/>
            <pc:sldMk cId="2495844651" sldId="7227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F37E4812-0A6F-4F6E-89A5-DAB78BFA2414}" dt="2021-05-20T21:16:29.322" v="2189" actId="2696"/>
        <pc:sldMkLst>
          <pc:docMk/>
          <pc:sldMk cId="3391958499" sldId="7227"/>
        </pc:sldMkLst>
        <pc:spChg chg="mod">
          <ac:chgData name="Al Brooks" userId="34fc579134f071c1" providerId="LiveId" clId="{F37E4812-0A6F-4F6E-89A5-DAB78BFA2414}" dt="2021-05-20T17:53:56.812" v="343" actId="20577"/>
          <ac:spMkLst>
            <pc:docMk/>
            <pc:sldMk cId="3391958499" sldId="7227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0T20:55:17.295" v="1596" actId="167"/>
          <ac:spMkLst>
            <pc:docMk/>
            <pc:sldMk cId="3391958499" sldId="7227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156" creationId="{2F29DF87-9EB9-4B8E-AC3E-688ECE59C9DE}"/>
          </ac:spMkLst>
        </pc:spChg>
        <pc:spChg chg="mod">
          <ac:chgData name="Al Brooks" userId="34fc579134f071c1" providerId="LiveId" clId="{F37E4812-0A6F-4F6E-89A5-DAB78BFA2414}" dt="2021-05-20T21:08:52.281" v="1859" actId="1076"/>
          <ac:spMkLst>
            <pc:docMk/>
            <pc:sldMk cId="3391958499" sldId="7227"/>
            <ac:spMk id="158" creationId="{FD0E0E01-AB87-4AB7-B179-C22AF94B81E8}"/>
          </ac:spMkLst>
        </pc:spChg>
        <pc:spChg chg="add mod">
          <ac:chgData name="Al Brooks" userId="34fc579134f071c1" providerId="LiveId" clId="{F37E4812-0A6F-4F6E-89A5-DAB78BFA2414}" dt="2021-05-20T21:06:51.038" v="1826"/>
          <ac:spMkLst>
            <pc:docMk/>
            <pc:sldMk cId="3391958499" sldId="7227"/>
            <ac:spMk id="161" creationId="{417DEF43-22D8-4C89-8A0A-389D840752D3}"/>
          </ac:spMkLst>
        </pc:spChg>
        <pc:spChg chg="add mod">
          <ac:chgData name="Al Brooks" userId="34fc579134f071c1" providerId="LiveId" clId="{F37E4812-0A6F-4F6E-89A5-DAB78BFA2414}" dt="2021-05-20T21:06:51.038" v="1826"/>
          <ac:spMkLst>
            <pc:docMk/>
            <pc:sldMk cId="3391958499" sldId="7227"/>
            <ac:spMk id="162" creationId="{96267A09-C371-4761-9B0E-07E1AAFE8ABF}"/>
          </ac:spMkLst>
        </pc:spChg>
        <pc:spChg chg="add mod">
          <ac:chgData name="Al Brooks" userId="34fc579134f071c1" providerId="LiveId" clId="{F37E4812-0A6F-4F6E-89A5-DAB78BFA2414}" dt="2021-05-20T21:06:51.038" v="1826"/>
          <ac:spMkLst>
            <pc:docMk/>
            <pc:sldMk cId="3391958499" sldId="7227"/>
            <ac:spMk id="164" creationId="{C0784CD7-975D-4013-8D7D-01B138C496E4}"/>
          </ac:spMkLst>
        </pc:spChg>
        <pc:spChg chg="add mod">
          <ac:chgData name="Al Brooks" userId="34fc579134f071c1" providerId="LiveId" clId="{F37E4812-0A6F-4F6E-89A5-DAB78BFA2414}" dt="2021-05-20T21:07:14.277" v="1832" actId="14100"/>
          <ac:spMkLst>
            <pc:docMk/>
            <pc:sldMk cId="3391958499" sldId="7227"/>
            <ac:spMk id="165" creationId="{E9789DC8-F8CD-4F93-878B-D24FFEDD442A}"/>
          </ac:spMkLst>
        </pc:spChg>
        <pc:spChg chg="add mod">
          <ac:chgData name="Al Brooks" userId="34fc579134f071c1" providerId="LiveId" clId="{F37E4812-0A6F-4F6E-89A5-DAB78BFA2414}" dt="2021-05-20T21:08:32.328" v="1855" actId="1076"/>
          <ac:spMkLst>
            <pc:docMk/>
            <pc:sldMk cId="3391958499" sldId="7227"/>
            <ac:spMk id="167" creationId="{A6B0AB9C-4015-4CD8-B415-E0E824C4C974}"/>
          </ac:spMkLst>
        </pc:spChg>
        <pc:spChg chg="add mod">
          <ac:chgData name="Al Brooks" userId="34fc579134f071c1" providerId="LiveId" clId="{F37E4812-0A6F-4F6E-89A5-DAB78BFA2414}" dt="2021-05-20T21:08:43.047" v="1857" actId="14100"/>
          <ac:spMkLst>
            <pc:docMk/>
            <pc:sldMk cId="3391958499" sldId="7227"/>
            <ac:spMk id="169" creationId="{E2D065B9-3BEA-4E4E-84DF-93CA0C3B36C7}"/>
          </ac:spMkLst>
        </pc:spChg>
        <pc:spChg chg="add mod">
          <ac:chgData name="Al Brooks" userId="34fc579134f071c1" providerId="LiveId" clId="{F37E4812-0A6F-4F6E-89A5-DAB78BFA2414}" dt="2021-05-20T21:09:13.796" v="1862"/>
          <ac:spMkLst>
            <pc:docMk/>
            <pc:sldMk cId="3391958499" sldId="7227"/>
            <ac:spMk id="171" creationId="{FF5AC886-CD1D-47F7-B3EF-CEC0B17B4E2B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0T21:16:22.711" v="2188" actId="478"/>
          <ac:spMkLst>
            <pc:docMk/>
            <pc:sldMk cId="3391958499" sldId="7227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0T20:53:08.735" v="1569" actId="167"/>
          <ac:picMkLst>
            <pc:docMk/>
            <pc:sldMk cId="3391958499" sldId="7227"/>
            <ac:picMk id="159" creationId="{930E0070-49BE-46AC-98AC-2F20C276CE9A}"/>
          </ac:picMkLst>
        </pc:picChg>
        <pc:picChg chg="add mod">
          <ac:chgData name="Al Brooks" userId="34fc579134f071c1" providerId="LiveId" clId="{F37E4812-0A6F-4F6E-89A5-DAB78BFA2414}" dt="2021-05-20T21:08:21.377" v="1852" actId="571"/>
          <ac:picMkLst>
            <pc:docMk/>
            <pc:sldMk cId="3391958499" sldId="7227"/>
            <ac:picMk id="168" creationId="{3492C44B-BB6C-4C34-A6AE-391DE4F15AE3}"/>
          </ac:picMkLst>
        </pc:pic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5-20T21:06:51.038" v="1826"/>
          <ac:cxnSpMkLst>
            <pc:docMk/>
            <pc:sldMk cId="3391958499" sldId="7227"/>
            <ac:cxnSpMk id="160" creationId="{68B014B0-9E97-47C4-9FA4-78DD5FA11621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163" creationId="{208F37F3-ED42-4774-9E76-A32977372E66}"/>
          </ac:cxnSpMkLst>
        </pc:cxnChg>
        <pc:cxnChg chg="add del mod">
          <ac:chgData name="Al Brooks" userId="34fc579134f071c1" providerId="LiveId" clId="{F37E4812-0A6F-4F6E-89A5-DAB78BFA2414}" dt="2021-05-20T21:08:47.434" v="1858" actId="478"/>
          <ac:cxnSpMkLst>
            <pc:docMk/>
            <pc:sldMk cId="3391958499" sldId="7227"/>
            <ac:cxnSpMk id="166" creationId="{18495D54-4802-47B6-AAF2-72E97022CF19}"/>
          </ac:cxnSpMkLst>
        </pc:cxnChg>
        <pc:cxnChg chg="add mod">
          <ac:chgData name="Al Brooks" userId="34fc579134f071c1" providerId="LiveId" clId="{F37E4812-0A6F-4F6E-89A5-DAB78BFA2414}" dt="2021-05-20T21:08:57.736" v="1861" actId="14100"/>
          <ac:cxnSpMkLst>
            <pc:docMk/>
            <pc:sldMk cId="3391958499" sldId="7227"/>
            <ac:cxnSpMk id="170" creationId="{7CED6C1C-891D-465C-B9C6-5145C1A60262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0T21:16:22.711" v="2188" actId="478"/>
          <ac:cxnSpMkLst>
            <pc:docMk/>
            <pc:sldMk cId="3391958499" sldId="7227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F37E4812-0A6F-4F6E-89A5-DAB78BFA2414}" dt="2021-06-01T13:05:11.747" v="8215" actId="47"/>
        <pc:sldMkLst>
          <pc:docMk/>
          <pc:sldMk cId="3745492029" sldId="7227"/>
        </pc:sldMkLst>
        <pc:spChg chg="mod">
          <ac:chgData name="Al Brooks" userId="34fc579134f071c1" providerId="LiveId" clId="{F37E4812-0A6F-4F6E-89A5-DAB78BFA2414}" dt="2021-05-24T19:18:38.788" v="6362" actId="20577"/>
          <ac:spMkLst>
            <pc:docMk/>
            <pc:sldMk cId="3745492029" sldId="7227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5-24T21:36:22.261" v="6857" actId="478"/>
          <ac:spMkLst>
            <pc:docMk/>
            <pc:sldMk cId="3745492029" sldId="7227"/>
            <ac:spMk id="70" creationId="{667C39A1-4D34-48B5-BDC2-8DF8801B910A}"/>
          </ac:spMkLst>
        </pc:spChg>
        <pc:spChg chg="mod">
          <ac:chgData name="Al Brooks" userId="34fc579134f071c1" providerId="LiveId" clId="{F37E4812-0A6F-4F6E-89A5-DAB78BFA2414}" dt="2021-05-24T19:19:34.760" v="6420" actId="20577"/>
          <ac:spMkLst>
            <pc:docMk/>
            <pc:sldMk cId="3745492029" sldId="7227"/>
            <ac:spMk id="99" creationId="{BBEC3F2D-AA3B-48D4-8A46-3A492B671196}"/>
          </ac:spMkLst>
        </pc:spChg>
        <pc:spChg chg="add mod">
          <ac:chgData name="Al Brooks" userId="34fc579134f071c1" providerId="LiveId" clId="{F37E4812-0A6F-4F6E-89A5-DAB78BFA2414}" dt="2021-05-24T19:19:05.593" v="6384"/>
          <ac:spMkLst>
            <pc:docMk/>
            <pc:sldMk cId="3745492029" sldId="7227"/>
            <ac:spMk id="158" creationId="{E8E3D877-A348-435E-8A51-B032EEA81200}"/>
          </ac:spMkLst>
        </pc:spChg>
        <pc:spChg chg="add mod">
          <ac:chgData name="Al Brooks" userId="34fc579134f071c1" providerId="LiveId" clId="{F37E4812-0A6F-4F6E-89A5-DAB78BFA2414}" dt="2021-05-24T21:11:10.046" v="6458" actId="1076"/>
          <ac:spMkLst>
            <pc:docMk/>
            <pc:sldMk cId="3745492029" sldId="7227"/>
            <ac:spMk id="172" creationId="{C031412A-2E3B-41BF-A4B8-32D2C6B8FFC9}"/>
          </ac:spMkLst>
        </pc:spChg>
        <pc:spChg chg="add mod">
          <ac:chgData name="Al Brooks" userId="34fc579134f071c1" providerId="LiveId" clId="{F37E4812-0A6F-4F6E-89A5-DAB78BFA2414}" dt="2021-05-24T21:11:12.438" v="6459" actId="571"/>
          <ac:spMkLst>
            <pc:docMk/>
            <pc:sldMk cId="3745492029" sldId="7227"/>
            <ac:spMk id="173" creationId="{1FF9F8A1-BD23-4013-A104-4723E395BAF0}"/>
          </ac:spMkLst>
        </pc:spChg>
        <pc:spChg chg="add mod">
          <ac:chgData name="Al Brooks" userId="34fc579134f071c1" providerId="LiveId" clId="{F37E4812-0A6F-4F6E-89A5-DAB78BFA2414}" dt="2021-05-24T21:11:14.863" v="6460" actId="571"/>
          <ac:spMkLst>
            <pc:docMk/>
            <pc:sldMk cId="3745492029" sldId="7227"/>
            <ac:spMk id="174" creationId="{661A0448-5C11-4D70-867C-B2FD1F9F1587}"/>
          </ac:spMkLst>
        </pc:spChg>
        <pc:spChg chg="add mod">
          <ac:chgData name="Al Brooks" userId="34fc579134f071c1" providerId="LiveId" clId="{F37E4812-0A6F-4F6E-89A5-DAB78BFA2414}" dt="2021-05-24T21:11:18.084" v="6461" actId="571"/>
          <ac:spMkLst>
            <pc:docMk/>
            <pc:sldMk cId="3745492029" sldId="7227"/>
            <ac:spMk id="175" creationId="{8AA5FA20-F91A-4B6F-BB48-70E7518B1EBC}"/>
          </ac:spMkLst>
        </pc:spChg>
        <pc:spChg chg="add mod">
          <ac:chgData name="Al Brooks" userId="34fc579134f071c1" providerId="LiveId" clId="{F37E4812-0A6F-4F6E-89A5-DAB78BFA2414}" dt="2021-05-24T21:11:20.612" v="6462" actId="571"/>
          <ac:spMkLst>
            <pc:docMk/>
            <pc:sldMk cId="3745492029" sldId="7227"/>
            <ac:spMk id="176" creationId="{A2F192D0-A4C9-4A71-B11B-6650F4893146}"/>
          </ac:spMkLst>
        </pc:spChg>
        <pc:spChg chg="add mod">
          <ac:chgData name="Al Brooks" userId="34fc579134f071c1" providerId="LiveId" clId="{F37E4812-0A6F-4F6E-89A5-DAB78BFA2414}" dt="2021-05-24T21:11:23.688" v="6463" actId="571"/>
          <ac:spMkLst>
            <pc:docMk/>
            <pc:sldMk cId="3745492029" sldId="7227"/>
            <ac:spMk id="177" creationId="{03317BB0-673B-4987-B1CB-775FD5878D89}"/>
          </ac:spMkLst>
        </pc:spChg>
        <pc:spChg chg="add mod">
          <ac:chgData name="Al Brooks" userId="34fc579134f071c1" providerId="LiveId" clId="{F37E4812-0A6F-4F6E-89A5-DAB78BFA2414}" dt="2021-05-24T21:11:26.854" v="6464" actId="571"/>
          <ac:spMkLst>
            <pc:docMk/>
            <pc:sldMk cId="3745492029" sldId="7227"/>
            <ac:spMk id="178" creationId="{89778E65-ADB6-4232-B230-955102877DD9}"/>
          </ac:spMkLst>
        </pc:spChg>
        <pc:spChg chg="add mod">
          <ac:chgData name="Al Brooks" userId="34fc579134f071c1" providerId="LiveId" clId="{F37E4812-0A6F-4F6E-89A5-DAB78BFA2414}" dt="2021-05-24T21:11:32.568" v="6466" actId="1076"/>
          <ac:spMkLst>
            <pc:docMk/>
            <pc:sldMk cId="3745492029" sldId="7227"/>
            <ac:spMk id="179" creationId="{C466F4F5-B3E3-421C-8371-66E3596C1F03}"/>
          </ac:spMkLst>
        </pc:spChg>
        <pc:spChg chg="add mod">
          <ac:chgData name="Al Brooks" userId="34fc579134f071c1" providerId="LiveId" clId="{F37E4812-0A6F-4F6E-89A5-DAB78BFA2414}" dt="2021-05-24T21:11:35.714" v="6467" actId="571"/>
          <ac:spMkLst>
            <pc:docMk/>
            <pc:sldMk cId="3745492029" sldId="7227"/>
            <ac:spMk id="180" creationId="{B3367737-1AC3-4B9E-8774-E66E86690D6E}"/>
          </ac:spMkLst>
        </pc:spChg>
        <pc:spChg chg="add mod">
          <ac:chgData name="Al Brooks" userId="34fc579134f071c1" providerId="LiveId" clId="{F37E4812-0A6F-4F6E-89A5-DAB78BFA2414}" dt="2021-05-24T21:11:41.906" v="6468" actId="571"/>
          <ac:spMkLst>
            <pc:docMk/>
            <pc:sldMk cId="3745492029" sldId="7227"/>
            <ac:spMk id="181" creationId="{7CBD29D6-B69C-4B5F-A869-E773EC0CB7B6}"/>
          </ac:spMkLst>
        </pc:spChg>
        <pc:spChg chg="add mod">
          <ac:chgData name="Al Brooks" userId="34fc579134f071c1" providerId="LiveId" clId="{F37E4812-0A6F-4F6E-89A5-DAB78BFA2414}" dt="2021-05-24T21:11:47.309" v="6470" actId="1076"/>
          <ac:spMkLst>
            <pc:docMk/>
            <pc:sldMk cId="3745492029" sldId="7227"/>
            <ac:spMk id="182" creationId="{872B5499-A23B-4934-BC31-5945404709A8}"/>
          </ac:spMkLst>
        </pc:spChg>
        <pc:spChg chg="add mod">
          <ac:chgData name="Al Brooks" userId="34fc579134f071c1" providerId="LiveId" clId="{F37E4812-0A6F-4F6E-89A5-DAB78BFA2414}" dt="2021-05-24T21:11:49.442" v="6471" actId="571"/>
          <ac:spMkLst>
            <pc:docMk/>
            <pc:sldMk cId="3745492029" sldId="7227"/>
            <ac:spMk id="183" creationId="{EA1098ED-740A-4B2D-8479-2DB453982026}"/>
          </ac:spMkLst>
        </pc:spChg>
        <pc:spChg chg="add mod">
          <ac:chgData name="Al Brooks" userId="34fc579134f071c1" providerId="LiveId" clId="{F37E4812-0A6F-4F6E-89A5-DAB78BFA2414}" dt="2021-05-24T21:11:51.558" v="6472" actId="571"/>
          <ac:spMkLst>
            <pc:docMk/>
            <pc:sldMk cId="3745492029" sldId="7227"/>
            <ac:spMk id="184" creationId="{7ABC9897-D365-4759-A143-6B7FB1FCA2CC}"/>
          </ac:spMkLst>
        </pc:spChg>
        <pc:spChg chg="add mod">
          <ac:chgData name="Al Brooks" userId="34fc579134f071c1" providerId="LiveId" clId="{F37E4812-0A6F-4F6E-89A5-DAB78BFA2414}" dt="2021-05-24T21:11:53.381" v="6473" actId="571"/>
          <ac:spMkLst>
            <pc:docMk/>
            <pc:sldMk cId="3745492029" sldId="7227"/>
            <ac:spMk id="185" creationId="{9B9D76D9-B0BB-4D73-BD86-2E92D163F9E9}"/>
          </ac:spMkLst>
        </pc:spChg>
        <pc:spChg chg="add mod">
          <ac:chgData name="Al Brooks" userId="34fc579134f071c1" providerId="LiveId" clId="{F37E4812-0A6F-4F6E-89A5-DAB78BFA2414}" dt="2021-05-24T21:11:55.543" v="6474" actId="571"/>
          <ac:spMkLst>
            <pc:docMk/>
            <pc:sldMk cId="3745492029" sldId="7227"/>
            <ac:spMk id="186" creationId="{1400A489-79A2-4266-8B98-C92A2DC2E539}"/>
          </ac:spMkLst>
        </pc:spChg>
        <pc:spChg chg="add mod">
          <ac:chgData name="Al Brooks" userId="34fc579134f071c1" providerId="LiveId" clId="{F37E4812-0A6F-4F6E-89A5-DAB78BFA2414}" dt="2021-05-24T21:11:58.406" v="6475" actId="571"/>
          <ac:spMkLst>
            <pc:docMk/>
            <pc:sldMk cId="3745492029" sldId="7227"/>
            <ac:spMk id="187" creationId="{F39FED50-7778-45D4-B73A-DA43498120B9}"/>
          </ac:spMkLst>
        </pc:spChg>
        <pc:spChg chg="add mod">
          <ac:chgData name="Al Brooks" userId="34fc579134f071c1" providerId="LiveId" clId="{F37E4812-0A6F-4F6E-89A5-DAB78BFA2414}" dt="2021-05-24T21:12:00.316" v="6476" actId="571"/>
          <ac:spMkLst>
            <pc:docMk/>
            <pc:sldMk cId="3745492029" sldId="7227"/>
            <ac:spMk id="188" creationId="{B2E4F2D2-CFCC-4D10-AA6C-6B077E5074A0}"/>
          </ac:spMkLst>
        </pc:spChg>
        <pc:spChg chg="add mod">
          <ac:chgData name="Al Brooks" userId="34fc579134f071c1" providerId="LiveId" clId="{F37E4812-0A6F-4F6E-89A5-DAB78BFA2414}" dt="2021-05-24T21:12:02.893" v="6477" actId="571"/>
          <ac:spMkLst>
            <pc:docMk/>
            <pc:sldMk cId="3745492029" sldId="7227"/>
            <ac:spMk id="189" creationId="{092D5D23-8023-467E-A568-E6EDF1294A7A}"/>
          </ac:spMkLst>
        </pc:spChg>
        <pc:spChg chg="add mod">
          <ac:chgData name="Al Brooks" userId="34fc579134f071c1" providerId="LiveId" clId="{F37E4812-0A6F-4F6E-89A5-DAB78BFA2414}" dt="2021-05-24T21:12:05.447" v="6478" actId="571"/>
          <ac:spMkLst>
            <pc:docMk/>
            <pc:sldMk cId="3745492029" sldId="7227"/>
            <ac:spMk id="190" creationId="{3C70C942-3056-4C73-95D1-3B6E4E0B62A0}"/>
          </ac:spMkLst>
        </pc:spChg>
        <pc:spChg chg="add mod">
          <ac:chgData name="Al Brooks" userId="34fc579134f071c1" providerId="LiveId" clId="{F37E4812-0A6F-4F6E-89A5-DAB78BFA2414}" dt="2021-05-24T21:12:17.759" v="6479" actId="571"/>
          <ac:spMkLst>
            <pc:docMk/>
            <pc:sldMk cId="3745492029" sldId="7227"/>
            <ac:spMk id="191" creationId="{EAA87313-8827-4CFA-861D-BF21F4D282AB}"/>
          </ac:spMkLst>
        </pc:spChg>
        <pc:spChg chg="add mod">
          <ac:chgData name="Al Brooks" userId="34fc579134f071c1" providerId="LiveId" clId="{F37E4812-0A6F-4F6E-89A5-DAB78BFA2414}" dt="2021-05-24T21:12:20.600" v="6480" actId="571"/>
          <ac:spMkLst>
            <pc:docMk/>
            <pc:sldMk cId="3745492029" sldId="7227"/>
            <ac:spMk id="192" creationId="{DAAE1033-1AE4-4DD7-9C23-529F899E729B}"/>
          </ac:spMkLst>
        </pc:spChg>
        <pc:spChg chg="add mod">
          <ac:chgData name="Al Brooks" userId="34fc579134f071c1" providerId="LiveId" clId="{F37E4812-0A6F-4F6E-89A5-DAB78BFA2414}" dt="2021-05-24T21:12:23.714" v="6481" actId="571"/>
          <ac:spMkLst>
            <pc:docMk/>
            <pc:sldMk cId="3745492029" sldId="7227"/>
            <ac:spMk id="193" creationId="{A875432D-B65E-499B-8979-9B91542B3752}"/>
          </ac:spMkLst>
        </pc:spChg>
        <pc:spChg chg="add mod">
          <ac:chgData name="Al Brooks" userId="34fc579134f071c1" providerId="LiveId" clId="{F37E4812-0A6F-4F6E-89A5-DAB78BFA2414}" dt="2021-05-24T21:12:26.567" v="6482" actId="571"/>
          <ac:spMkLst>
            <pc:docMk/>
            <pc:sldMk cId="3745492029" sldId="7227"/>
            <ac:spMk id="194" creationId="{FACEB1C2-8676-4842-99A3-6134C7AC5F72}"/>
          </ac:spMkLst>
        </pc:spChg>
        <pc:spChg chg="add mod">
          <ac:chgData name="Al Brooks" userId="34fc579134f071c1" providerId="LiveId" clId="{F37E4812-0A6F-4F6E-89A5-DAB78BFA2414}" dt="2021-05-24T21:12:31.658" v="6483" actId="571"/>
          <ac:spMkLst>
            <pc:docMk/>
            <pc:sldMk cId="3745492029" sldId="7227"/>
            <ac:spMk id="195" creationId="{2F441A81-C5E8-44CF-B845-3395A5000C2D}"/>
          </ac:spMkLst>
        </pc:spChg>
        <pc:spChg chg="add mod">
          <ac:chgData name="Al Brooks" userId="34fc579134f071c1" providerId="LiveId" clId="{F37E4812-0A6F-4F6E-89A5-DAB78BFA2414}" dt="2021-05-24T21:12:40.194" v="6484" actId="571"/>
          <ac:spMkLst>
            <pc:docMk/>
            <pc:sldMk cId="3745492029" sldId="7227"/>
            <ac:spMk id="196" creationId="{64A87015-09F3-4E0D-A11F-E786745E9AE0}"/>
          </ac:spMkLst>
        </pc:spChg>
        <pc:spChg chg="add mod">
          <ac:chgData name="Al Brooks" userId="34fc579134f071c1" providerId="LiveId" clId="{F37E4812-0A6F-4F6E-89A5-DAB78BFA2414}" dt="2021-05-24T21:13:00.200" v="6489" actId="14100"/>
          <ac:spMkLst>
            <pc:docMk/>
            <pc:sldMk cId="3745492029" sldId="7227"/>
            <ac:spMk id="197" creationId="{CFEB8183-9DDF-4E33-8DAB-E9EFCD57C0C4}"/>
          </ac:spMkLst>
        </pc:spChg>
        <pc:spChg chg="add mod">
          <ac:chgData name="Al Brooks" userId="34fc579134f071c1" providerId="LiveId" clId="{F37E4812-0A6F-4F6E-89A5-DAB78BFA2414}" dt="2021-05-24T21:13:19.163" v="6495" actId="1076"/>
          <ac:spMkLst>
            <pc:docMk/>
            <pc:sldMk cId="3745492029" sldId="7227"/>
            <ac:spMk id="198" creationId="{F835E1FB-91AA-4975-A407-D4E0611DE0E1}"/>
          </ac:spMkLst>
        </pc:spChg>
        <pc:spChg chg="add mod">
          <ac:chgData name="Al Brooks" userId="34fc579134f071c1" providerId="LiveId" clId="{F37E4812-0A6F-4F6E-89A5-DAB78BFA2414}" dt="2021-05-24T21:13:35.998" v="6497" actId="14100"/>
          <ac:spMkLst>
            <pc:docMk/>
            <pc:sldMk cId="3745492029" sldId="7227"/>
            <ac:spMk id="199" creationId="{14B343A4-B431-44E5-BB85-21967A94CDDB}"/>
          </ac:spMkLst>
        </pc:spChg>
        <pc:spChg chg="add mod">
          <ac:chgData name="Al Brooks" userId="34fc579134f071c1" providerId="LiveId" clId="{F37E4812-0A6F-4F6E-89A5-DAB78BFA2414}" dt="2021-05-24T21:17:30.769" v="6655" actId="108"/>
          <ac:spMkLst>
            <pc:docMk/>
            <pc:sldMk cId="3745492029" sldId="7227"/>
            <ac:spMk id="200" creationId="{5AD466FD-575B-4BE2-85C7-8CCAA94F210A}"/>
          </ac:spMkLst>
        </pc:spChg>
        <pc:spChg chg="add mod">
          <ac:chgData name="Al Brooks" userId="34fc579134f071c1" providerId="LiveId" clId="{F37E4812-0A6F-4F6E-89A5-DAB78BFA2414}" dt="2021-05-24T21:32:44.823" v="6745" actId="108"/>
          <ac:spMkLst>
            <pc:docMk/>
            <pc:sldMk cId="3745492029" sldId="7227"/>
            <ac:spMk id="201" creationId="{C994803F-5608-4CEB-B40B-320ECCB875F9}"/>
          </ac:spMkLst>
        </pc:spChg>
        <pc:spChg chg="add mod">
          <ac:chgData name="Al Brooks" userId="34fc579134f071c1" providerId="LiveId" clId="{F37E4812-0A6F-4F6E-89A5-DAB78BFA2414}" dt="2021-05-24T21:16:31.573" v="6623" actId="108"/>
          <ac:spMkLst>
            <pc:docMk/>
            <pc:sldMk cId="3745492029" sldId="7227"/>
            <ac:spMk id="203" creationId="{9B11C2B8-7474-4E75-91F0-575764962AAC}"/>
          </ac:spMkLst>
        </pc:spChg>
        <pc:spChg chg="add mod">
          <ac:chgData name="Al Brooks" userId="34fc579134f071c1" providerId="LiveId" clId="{F37E4812-0A6F-4F6E-89A5-DAB78BFA2414}" dt="2021-05-24T21:17:02.757" v="6651" actId="108"/>
          <ac:spMkLst>
            <pc:docMk/>
            <pc:sldMk cId="3745492029" sldId="7227"/>
            <ac:spMk id="204" creationId="{5AD13876-83B6-4419-86DD-536B4FBC8897}"/>
          </ac:spMkLst>
        </pc:spChg>
        <pc:spChg chg="add mod">
          <ac:chgData name="Al Brooks" userId="34fc579134f071c1" providerId="LiveId" clId="{F37E4812-0A6F-4F6E-89A5-DAB78BFA2414}" dt="2021-05-24T21:17:42.679" v="6657" actId="571"/>
          <ac:spMkLst>
            <pc:docMk/>
            <pc:sldMk cId="3745492029" sldId="7227"/>
            <ac:spMk id="206" creationId="{A5763C53-8313-4B8A-9761-ECB79C76A700}"/>
          </ac:spMkLst>
        </pc:spChg>
        <pc:spChg chg="add mod">
          <ac:chgData name="Al Brooks" userId="34fc579134f071c1" providerId="LiveId" clId="{F37E4812-0A6F-4F6E-89A5-DAB78BFA2414}" dt="2021-05-24T21:18:07.140" v="6659" actId="571"/>
          <ac:spMkLst>
            <pc:docMk/>
            <pc:sldMk cId="3745492029" sldId="7227"/>
            <ac:spMk id="208" creationId="{9C62FCD8-C752-41DA-B9CF-DE5B370D0BEE}"/>
          </ac:spMkLst>
        </pc:spChg>
        <pc:spChg chg="add mod">
          <ac:chgData name="Al Brooks" userId="34fc579134f071c1" providerId="LiveId" clId="{F37E4812-0A6F-4F6E-89A5-DAB78BFA2414}" dt="2021-05-24T21:18:39.555" v="6687" actId="20577"/>
          <ac:spMkLst>
            <pc:docMk/>
            <pc:sldMk cId="3745492029" sldId="7227"/>
            <ac:spMk id="210" creationId="{611C7D56-D3B9-4550-863E-F91413CC82E7}"/>
          </ac:spMkLst>
        </pc:spChg>
        <pc:spChg chg="add mod">
          <ac:chgData name="Al Brooks" userId="34fc579134f071c1" providerId="LiveId" clId="{F37E4812-0A6F-4F6E-89A5-DAB78BFA2414}" dt="2021-05-24T21:32:09.514" v="6716" actId="14100"/>
          <ac:spMkLst>
            <pc:docMk/>
            <pc:sldMk cId="3745492029" sldId="7227"/>
            <ac:spMk id="211" creationId="{205906F9-F7A3-49AD-9DE7-BF172ECFBA4C}"/>
          </ac:spMkLst>
        </pc:spChg>
        <pc:spChg chg="add mod">
          <ac:chgData name="Al Brooks" userId="34fc579134f071c1" providerId="LiveId" clId="{F37E4812-0A6F-4F6E-89A5-DAB78BFA2414}" dt="2021-05-24T21:34:04.433" v="6850" actId="108"/>
          <ac:spMkLst>
            <pc:docMk/>
            <pc:sldMk cId="3745492029" sldId="7227"/>
            <ac:spMk id="212" creationId="{D189BCDD-0DEA-4529-A889-2769177B368F}"/>
          </ac:spMkLst>
        </pc:spChg>
        <pc:spChg chg="add mod">
          <ac:chgData name="Al Brooks" userId="34fc579134f071c1" providerId="LiveId" clId="{F37E4812-0A6F-4F6E-89A5-DAB78BFA2414}" dt="2021-05-24T21:33:25.944" v="6772" actId="14100"/>
          <ac:spMkLst>
            <pc:docMk/>
            <pc:sldMk cId="3745492029" sldId="7227"/>
            <ac:spMk id="217" creationId="{424D149F-078D-4852-904A-B9B0D20070F2}"/>
          </ac:spMkLst>
        </pc:spChg>
        <pc:picChg chg="add mod ord">
          <ac:chgData name="Al Brooks" userId="34fc579134f071c1" providerId="LiveId" clId="{F37E4812-0A6F-4F6E-89A5-DAB78BFA2414}" dt="2021-05-24T21:36:14.137" v="6856" actId="167"/>
          <ac:picMkLst>
            <pc:docMk/>
            <pc:sldMk cId="3745492029" sldId="7227"/>
            <ac:picMk id="3" creationId="{F00E31D4-5D18-400D-BA0A-26D6A670773B}"/>
          </ac:picMkLst>
        </pc:picChg>
        <pc:picChg chg="add mod">
          <ac:chgData name="Al Brooks" userId="34fc579134f071c1" providerId="LiveId" clId="{F37E4812-0A6F-4F6E-89A5-DAB78BFA2414}" dt="2021-05-24T21:10:05.457" v="6446" actId="571"/>
          <ac:picMkLst>
            <pc:docMk/>
            <pc:sldMk cId="3745492029" sldId="7227"/>
            <ac:picMk id="167" creationId="{2186BDE7-C54B-4F90-BFE0-E6C7D36DA258}"/>
          </ac:picMkLst>
        </pc:picChg>
        <pc:cxnChg chg="add mod">
          <ac:chgData name="Al Brooks" userId="34fc579134f071c1" providerId="LiveId" clId="{F37E4812-0A6F-4F6E-89A5-DAB78BFA2414}" dt="2021-05-24T21:08:22.881" v="6428" actId="14100"/>
          <ac:cxnSpMkLst>
            <pc:docMk/>
            <pc:sldMk cId="3745492029" sldId="7227"/>
            <ac:cxnSpMk id="159" creationId="{A967B89F-9BEC-4263-9155-BA9C460CD0E7}"/>
          </ac:cxnSpMkLst>
        </pc:cxnChg>
        <pc:cxnChg chg="add mod">
          <ac:chgData name="Al Brooks" userId="34fc579134f071c1" providerId="LiveId" clId="{F37E4812-0A6F-4F6E-89A5-DAB78BFA2414}" dt="2021-05-24T21:08:40.842" v="6431" actId="14100"/>
          <ac:cxnSpMkLst>
            <pc:docMk/>
            <pc:sldMk cId="3745492029" sldId="7227"/>
            <ac:cxnSpMk id="160" creationId="{7551F02F-CEFE-4970-976C-49952DD34D03}"/>
          </ac:cxnSpMkLst>
        </pc:cxnChg>
        <pc:cxnChg chg="add mod">
          <ac:chgData name="Al Brooks" userId="34fc579134f071c1" providerId="LiveId" clId="{F37E4812-0A6F-4F6E-89A5-DAB78BFA2414}" dt="2021-05-24T21:08:49.880" v="6433" actId="14100"/>
          <ac:cxnSpMkLst>
            <pc:docMk/>
            <pc:sldMk cId="3745492029" sldId="7227"/>
            <ac:cxnSpMk id="161" creationId="{D6E43726-95D0-43B1-BF7D-897B7D8FF7C4}"/>
          </ac:cxnSpMkLst>
        </pc:cxnChg>
        <pc:cxnChg chg="add mod">
          <ac:chgData name="Al Brooks" userId="34fc579134f071c1" providerId="LiveId" clId="{F37E4812-0A6F-4F6E-89A5-DAB78BFA2414}" dt="2021-05-24T21:09:11.419" v="6438" actId="1076"/>
          <ac:cxnSpMkLst>
            <pc:docMk/>
            <pc:sldMk cId="3745492029" sldId="7227"/>
            <ac:cxnSpMk id="162" creationId="{C902768E-CFE2-4213-A55B-0F3DFEE428EB}"/>
          </ac:cxnSpMkLst>
        </pc:cxnChg>
        <pc:cxnChg chg="add mod">
          <ac:chgData name="Al Brooks" userId="34fc579134f071c1" providerId="LiveId" clId="{F37E4812-0A6F-4F6E-89A5-DAB78BFA2414}" dt="2021-05-24T21:09:27.844" v="6440" actId="14100"/>
          <ac:cxnSpMkLst>
            <pc:docMk/>
            <pc:sldMk cId="3745492029" sldId="7227"/>
            <ac:cxnSpMk id="164" creationId="{85177B14-037A-4127-9AD6-F9F349B3B1EA}"/>
          </ac:cxnSpMkLst>
        </pc:cxnChg>
        <pc:cxnChg chg="add mod">
          <ac:chgData name="Al Brooks" userId="34fc579134f071c1" providerId="LiveId" clId="{F37E4812-0A6F-4F6E-89A5-DAB78BFA2414}" dt="2021-05-24T21:09:42.752" v="6442" actId="14100"/>
          <ac:cxnSpMkLst>
            <pc:docMk/>
            <pc:sldMk cId="3745492029" sldId="7227"/>
            <ac:cxnSpMk id="165" creationId="{409868DD-E42F-45AB-B969-09EE06E0E900}"/>
          </ac:cxnSpMkLst>
        </pc:cxnChg>
        <pc:cxnChg chg="add mod">
          <ac:chgData name="Al Brooks" userId="34fc579134f071c1" providerId="LiveId" clId="{F37E4812-0A6F-4F6E-89A5-DAB78BFA2414}" dt="2021-05-24T21:10:00.301" v="6444" actId="14100"/>
          <ac:cxnSpMkLst>
            <pc:docMk/>
            <pc:sldMk cId="3745492029" sldId="7227"/>
            <ac:cxnSpMk id="166" creationId="{AE183F5A-C29B-4B59-B603-F6ECCF5E2424}"/>
          </ac:cxnSpMkLst>
        </pc:cxnChg>
        <pc:cxnChg chg="add mod">
          <ac:chgData name="Al Brooks" userId="34fc579134f071c1" providerId="LiveId" clId="{F37E4812-0A6F-4F6E-89A5-DAB78BFA2414}" dt="2021-05-24T21:10:05.457" v="6446" actId="571"/>
          <ac:cxnSpMkLst>
            <pc:docMk/>
            <pc:sldMk cId="3745492029" sldId="7227"/>
            <ac:cxnSpMk id="168" creationId="{EEF3EDF5-C64C-4195-8228-6790657DBDBF}"/>
          </ac:cxnSpMkLst>
        </pc:cxnChg>
        <pc:cxnChg chg="add mod">
          <ac:chgData name="Al Brooks" userId="34fc579134f071c1" providerId="LiveId" clId="{F37E4812-0A6F-4F6E-89A5-DAB78BFA2414}" dt="2021-05-24T21:10:31.033" v="6451" actId="108"/>
          <ac:cxnSpMkLst>
            <pc:docMk/>
            <pc:sldMk cId="3745492029" sldId="7227"/>
            <ac:cxnSpMk id="169" creationId="{AE7A10A0-2F07-495A-889C-0EA782152CF0}"/>
          </ac:cxnSpMkLst>
        </pc:cxnChg>
        <pc:cxnChg chg="add mod">
          <ac:chgData name="Al Brooks" userId="34fc579134f071c1" providerId="LiveId" clId="{F37E4812-0A6F-4F6E-89A5-DAB78BFA2414}" dt="2021-05-24T21:10:40.778" v="6453" actId="1076"/>
          <ac:cxnSpMkLst>
            <pc:docMk/>
            <pc:sldMk cId="3745492029" sldId="7227"/>
            <ac:cxnSpMk id="170" creationId="{99B2F194-1157-4527-B9A4-AFF0934BE5E7}"/>
          </ac:cxnSpMkLst>
        </pc:cxnChg>
        <pc:cxnChg chg="add mod">
          <ac:chgData name="Al Brooks" userId="34fc579134f071c1" providerId="LiveId" clId="{F37E4812-0A6F-4F6E-89A5-DAB78BFA2414}" dt="2021-05-24T21:10:57.181" v="6456" actId="1076"/>
          <ac:cxnSpMkLst>
            <pc:docMk/>
            <pc:sldMk cId="3745492029" sldId="7227"/>
            <ac:cxnSpMk id="171" creationId="{49625D64-47D4-45BE-92BA-70C51EF7A131}"/>
          </ac:cxnSpMkLst>
        </pc:cxnChg>
        <pc:cxnChg chg="add mod">
          <ac:chgData name="Al Brooks" userId="34fc579134f071c1" providerId="LiveId" clId="{F37E4812-0A6F-4F6E-89A5-DAB78BFA2414}" dt="2021-05-24T21:16:24.421" v="6621" actId="14100"/>
          <ac:cxnSpMkLst>
            <pc:docMk/>
            <pc:sldMk cId="3745492029" sldId="7227"/>
            <ac:cxnSpMk id="202" creationId="{D298E23E-B528-4E5F-9FFF-F4E8647A2349}"/>
          </ac:cxnSpMkLst>
        </pc:cxnChg>
        <pc:cxnChg chg="add mod">
          <ac:chgData name="Al Brooks" userId="34fc579134f071c1" providerId="LiveId" clId="{F37E4812-0A6F-4F6E-89A5-DAB78BFA2414}" dt="2021-05-24T21:17:35.869" v="6656" actId="571"/>
          <ac:cxnSpMkLst>
            <pc:docMk/>
            <pc:sldMk cId="3745492029" sldId="7227"/>
            <ac:cxnSpMk id="205" creationId="{ED6041A4-CE1D-4A26-820E-2C9B89718109}"/>
          </ac:cxnSpMkLst>
        </pc:cxnChg>
        <pc:cxnChg chg="add mod">
          <ac:chgData name="Al Brooks" userId="34fc579134f071c1" providerId="LiveId" clId="{F37E4812-0A6F-4F6E-89A5-DAB78BFA2414}" dt="2021-05-24T21:18:07.140" v="6659" actId="571"/>
          <ac:cxnSpMkLst>
            <pc:docMk/>
            <pc:sldMk cId="3745492029" sldId="7227"/>
            <ac:cxnSpMk id="207" creationId="{47FFC6DC-7780-4724-9D52-D058CC53FB8D}"/>
          </ac:cxnSpMkLst>
        </pc:cxnChg>
        <pc:cxnChg chg="add mod">
          <ac:chgData name="Al Brooks" userId="34fc579134f071c1" providerId="LiveId" clId="{F37E4812-0A6F-4F6E-89A5-DAB78BFA2414}" dt="2021-05-24T21:32:27.916" v="6717" actId="14100"/>
          <ac:cxnSpMkLst>
            <pc:docMk/>
            <pc:sldMk cId="3745492029" sldId="7227"/>
            <ac:cxnSpMk id="209" creationId="{2C8A1420-D1C9-4509-A2BE-6B7F647F6BD0}"/>
          </ac:cxnSpMkLst>
        </pc:cxnChg>
        <pc:cxnChg chg="add mod">
          <ac:chgData name="Al Brooks" userId="34fc579134f071c1" providerId="LiveId" clId="{F37E4812-0A6F-4F6E-89A5-DAB78BFA2414}" dt="2021-05-24T21:34:00.188" v="6849" actId="571"/>
          <ac:cxnSpMkLst>
            <pc:docMk/>
            <pc:sldMk cId="3745492029" sldId="7227"/>
            <ac:cxnSpMk id="218" creationId="{783E1077-E33A-47FF-AB4B-AE223AB289B3}"/>
          </ac:cxnSpMkLst>
        </pc:cxnChg>
      </pc:sldChg>
      <pc:sldChg chg="modSp add del mod modClrScheme chgLayout">
        <pc:chgData name="Al Brooks" userId="34fc579134f071c1" providerId="LiveId" clId="{F37E4812-0A6F-4F6E-89A5-DAB78BFA2414}" dt="2021-05-24T21:37:56.081" v="7007" actId="47"/>
        <pc:sldMkLst>
          <pc:docMk/>
          <pc:sldMk cId="28756207" sldId="7228"/>
        </pc:sldMkLst>
        <pc:spChg chg="mod ord">
          <ac:chgData name="Al Brooks" userId="34fc579134f071c1" providerId="LiveId" clId="{F37E4812-0A6F-4F6E-89A5-DAB78BFA2414}" dt="2021-05-24T21:37:24.744" v="6975" actId="113"/>
          <ac:spMkLst>
            <pc:docMk/>
            <pc:sldMk cId="28756207" sldId="7228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4T21:37:46.565" v="7005" actId="108"/>
          <ac:spMkLst>
            <pc:docMk/>
            <pc:sldMk cId="28756207" sldId="7228"/>
            <ac:spMk id="200" creationId="{5AD466FD-575B-4BE2-85C7-8CCAA94F210A}"/>
          </ac:spMkLst>
        </pc:spChg>
      </pc:sldChg>
      <pc:sldChg chg="del">
        <pc:chgData name="Al Brooks" userId="34fc579134f071c1" providerId="LiveId" clId="{F37E4812-0A6F-4F6E-89A5-DAB78BFA2414}" dt="2021-05-20T16:03:12.204" v="0" actId="47"/>
        <pc:sldMkLst>
          <pc:docMk/>
          <pc:sldMk cId="573985739" sldId="7228"/>
        </pc:sldMkLst>
      </pc:sldChg>
      <pc:sldChg chg="addSp delSp modSp add del mod ord">
        <pc:chgData name="Al Brooks" userId="34fc579134f071c1" providerId="LiveId" clId="{F37E4812-0A6F-4F6E-89A5-DAB78BFA2414}" dt="2021-05-20T21:05:39.836" v="1821" actId="47"/>
        <pc:sldMkLst>
          <pc:docMk/>
          <pc:sldMk cId="935076982" sldId="7228"/>
        </pc:sldMkLst>
        <pc:spChg chg="mod">
          <ac:chgData name="Al Brooks" userId="34fc579134f071c1" providerId="LiveId" clId="{F37E4812-0A6F-4F6E-89A5-DAB78BFA2414}" dt="2021-05-20T21:05:32.950" v="1819" actId="21"/>
          <ac:spMkLst>
            <pc:docMk/>
            <pc:sldMk cId="935076982" sldId="7228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0T20:55:08.965" v="1594" actId="167"/>
          <ac:spMkLst>
            <pc:docMk/>
            <pc:sldMk cId="935076982" sldId="7228"/>
            <ac:spMk id="21" creationId="{D800B438-E78B-4C04-8812-E548DC25F1FB}"/>
          </ac:spMkLst>
        </pc:spChg>
        <pc:spChg chg="del mod">
          <ac:chgData name="Al Brooks" userId="34fc579134f071c1" providerId="LiveId" clId="{F37E4812-0A6F-4F6E-89A5-DAB78BFA2414}" dt="2021-05-20T18:31:32.668" v="736" actId="478"/>
          <ac:spMkLst>
            <pc:docMk/>
            <pc:sldMk cId="935076982" sldId="7228"/>
            <ac:spMk id="158" creationId="{FD0E0E01-AB87-4AB7-B179-C22AF94B81E8}"/>
          </ac:spMkLst>
        </pc:spChg>
        <pc:spChg chg="add mod">
          <ac:chgData name="Al Brooks" userId="34fc579134f071c1" providerId="LiveId" clId="{F37E4812-0A6F-4F6E-89A5-DAB78BFA2414}" dt="2021-05-20T18:32:17.689" v="814" actId="207"/>
          <ac:spMkLst>
            <pc:docMk/>
            <pc:sldMk cId="935076982" sldId="7228"/>
            <ac:spMk id="159" creationId="{26B5F70D-993A-422C-9511-D0A351B5CFA6}"/>
          </ac:spMkLst>
        </pc:spChg>
        <pc:picChg chg="add mod ord">
          <ac:chgData name="Al Brooks" userId="34fc579134f071c1" providerId="LiveId" clId="{F37E4812-0A6F-4F6E-89A5-DAB78BFA2414}" dt="2021-05-20T20:53:01.938" v="1567" actId="167"/>
          <ac:picMkLst>
            <pc:docMk/>
            <pc:sldMk cId="935076982" sldId="7228"/>
            <ac:picMk id="158" creationId="{9D7BDF25-922E-4AAC-A140-87F4744D17D8}"/>
          </ac:picMkLst>
        </pc:picChg>
      </pc:sldChg>
      <pc:sldChg chg="addSp delSp modSp add del mod">
        <pc:chgData name="Al Brooks" userId="34fc579134f071c1" providerId="LiveId" clId="{F37E4812-0A6F-4F6E-89A5-DAB78BFA2414}" dt="2021-05-21T22:14:20.140" v="4672" actId="2696"/>
        <pc:sldMkLst>
          <pc:docMk/>
          <pc:sldMk cId="1219874382" sldId="7228"/>
        </pc:sldMkLst>
        <pc:spChg chg="mod">
          <ac:chgData name="Al Brooks" userId="34fc579134f071c1" providerId="LiveId" clId="{F37E4812-0A6F-4F6E-89A5-DAB78BFA2414}" dt="2021-05-21T17:55:12.577" v="3504" actId="113"/>
          <ac:spMkLst>
            <pc:docMk/>
            <pc:sldMk cId="1219874382" sldId="7228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34.215" v="4476" actId="167"/>
          <ac:spMkLst>
            <pc:docMk/>
            <pc:sldMk cId="1219874382" sldId="7228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156" creationId="{2F29DF87-9EB9-4B8E-AC3E-688ECE59C9DE}"/>
          </ac:spMkLst>
        </pc:spChg>
        <pc:spChg chg="add del mod">
          <ac:chgData name="Al Brooks" userId="34fc579134f071c1" providerId="LiveId" clId="{F37E4812-0A6F-4F6E-89A5-DAB78BFA2414}" dt="2021-05-21T22:06:28.014" v="4643" actId="478"/>
          <ac:spMkLst>
            <pc:docMk/>
            <pc:sldMk cId="1219874382" sldId="7228"/>
            <ac:spMk id="158" creationId="{83A5F410-3379-4637-96A8-F41769D57BD4}"/>
          </ac:spMkLst>
        </pc:spChg>
        <pc:spChg chg="add mod">
          <ac:chgData name="Al Brooks" userId="34fc579134f071c1" providerId="LiveId" clId="{F37E4812-0A6F-4F6E-89A5-DAB78BFA2414}" dt="2021-05-21T22:05:46.885" v="4627" actId="1076"/>
          <ac:spMkLst>
            <pc:docMk/>
            <pc:sldMk cId="1219874382" sldId="7228"/>
            <ac:spMk id="159" creationId="{A6E402FE-CEA0-4B04-B8B3-B460D5D4CB45}"/>
          </ac:spMkLst>
        </pc:spChg>
        <pc:spChg chg="del mod">
          <ac:chgData name="Al Brooks" userId="34fc579134f071c1" providerId="LiveId" clId="{F37E4812-0A6F-4F6E-89A5-DAB78BFA2414}" dt="2021-05-21T22:05:17.746" v="4618" actId="478"/>
          <ac:spMkLst>
            <pc:docMk/>
            <pc:sldMk cId="1219874382" sldId="7228"/>
            <ac:spMk id="160" creationId="{BD401D4C-069C-4AFF-892A-43FF1C3F2F4C}"/>
          </ac:spMkLst>
        </pc:spChg>
        <pc:spChg chg="add del mod">
          <ac:chgData name="Al Brooks" userId="34fc579134f071c1" providerId="LiveId" clId="{F37E4812-0A6F-4F6E-89A5-DAB78BFA2414}" dt="2021-05-21T22:01:06.375" v="4581" actId="478"/>
          <ac:spMkLst>
            <pc:docMk/>
            <pc:sldMk cId="1219874382" sldId="7228"/>
            <ac:spMk id="168" creationId="{9D0B542E-0F86-4EDE-B64C-6E207CB4AF76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69" creationId="{D7C36F77-1F97-4B14-A8D7-96EB8DF55005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70" creationId="{2DC62E8A-7F0B-4A9D-852B-065EFA9695E0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71" creationId="{567EB440-8B17-42D8-9B38-3E63EE9D6070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72" creationId="{C0988806-93F0-4138-9D77-E77DF88577CD}"/>
          </ac:spMkLst>
        </pc:spChg>
        <pc:spChg chg="add del mod">
          <ac:chgData name="Al Brooks" userId="34fc579134f071c1" providerId="LiveId" clId="{F37E4812-0A6F-4F6E-89A5-DAB78BFA2414}" dt="2021-05-21T22:01:05.333" v="4580" actId="478"/>
          <ac:spMkLst>
            <pc:docMk/>
            <pc:sldMk cId="1219874382" sldId="7228"/>
            <ac:spMk id="173" creationId="{352A06AD-FEFF-496C-8CE0-6C0748384787}"/>
          </ac:spMkLst>
        </pc:spChg>
        <pc:spChg chg="add del mod">
          <ac:chgData name="Al Brooks" userId="34fc579134f071c1" providerId="LiveId" clId="{F37E4812-0A6F-4F6E-89A5-DAB78BFA2414}" dt="2021-05-21T22:01:00.235" v="4578" actId="478"/>
          <ac:spMkLst>
            <pc:docMk/>
            <pc:sldMk cId="1219874382" sldId="7228"/>
            <ac:spMk id="174" creationId="{14808F28-F9AA-4789-B1C7-31C9149E1AD9}"/>
          </ac:spMkLst>
        </pc:spChg>
        <pc:spChg chg="add del mod">
          <ac:chgData name="Al Brooks" userId="34fc579134f071c1" providerId="LiveId" clId="{F37E4812-0A6F-4F6E-89A5-DAB78BFA2414}" dt="2021-05-21T22:00:59.443" v="4577" actId="478"/>
          <ac:spMkLst>
            <pc:docMk/>
            <pc:sldMk cId="1219874382" sldId="7228"/>
            <ac:spMk id="175" creationId="{EE90C794-3457-4840-ADC9-8E3CA64DDE40}"/>
          </ac:spMkLst>
        </pc:spChg>
        <pc:spChg chg="add del mod">
          <ac:chgData name="Al Brooks" userId="34fc579134f071c1" providerId="LiveId" clId="{F37E4812-0A6F-4F6E-89A5-DAB78BFA2414}" dt="2021-05-21T22:00:46.183" v="4572" actId="478"/>
          <ac:spMkLst>
            <pc:docMk/>
            <pc:sldMk cId="1219874382" sldId="7228"/>
            <ac:spMk id="176" creationId="{3E77E7A1-6A5C-4EE9-8A4B-658419FC5779}"/>
          </ac:spMkLst>
        </pc:spChg>
        <pc:spChg chg="add del mod">
          <ac:chgData name="Al Brooks" userId="34fc579134f071c1" providerId="LiveId" clId="{F37E4812-0A6F-4F6E-89A5-DAB78BFA2414}" dt="2021-05-21T22:12:13.690" v="4658" actId="478"/>
          <ac:spMkLst>
            <pc:docMk/>
            <pc:sldMk cId="1219874382" sldId="7228"/>
            <ac:spMk id="177" creationId="{A0A8C28E-53DF-4AD1-9BB8-935D2A1CCB83}"/>
          </ac:spMkLst>
        </pc:spChg>
        <pc:spChg chg="add del mod">
          <ac:chgData name="Al Brooks" userId="34fc579134f071c1" providerId="LiveId" clId="{F37E4812-0A6F-4F6E-89A5-DAB78BFA2414}" dt="2021-05-21T22:12:12.393" v="4657" actId="478"/>
          <ac:spMkLst>
            <pc:docMk/>
            <pc:sldMk cId="1219874382" sldId="7228"/>
            <ac:spMk id="178" creationId="{DB62CD1F-C3B0-48F1-8474-7E2232E26095}"/>
          </ac:spMkLst>
        </pc:spChg>
        <pc:spChg chg="add del mod">
          <ac:chgData name="Al Brooks" userId="34fc579134f071c1" providerId="LiveId" clId="{F37E4812-0A6F-4F6E-89A5-DAB78BFA2414}" dt="2021-05-21T22:12:14.640" v="4659" actId="478"/>
          <ac:spMkLst>
            <pc:docMk/>
            <pc:sldMk cId="1219874382" sldId="7228"/>
            <ac:spMk id="179" creationId="{8467405D-7D58-48CA-A620-F8BC65CC3A88}"/>
          </ac:spMkLst>
        </pc:spChg>
        <pc:spChg chg="add del mod">
          <ac:chgData name="Al Brooks" userId="34fc579134f071c1" providerId="LiveId" clId="{F37E4812-0A6F-4F6E-89A5-DAB78BFA2414}" dt="2021-05-21T22:12:19.806" v="4660" actId="478"/>
          <ac:spMkLst>
            <pc:docMk/>
            <pc:sldMk cId="1219874382" sldId="7228"/>
            <ac:spMk id="180" creationId="{6766272F-C190-4332-BBBB-C1B84B3897E1}"/>
          </ac:spMkLst>
        </pc:spChg>
        <pc:spChg chg="add del mod">
          <ac:chgData name="Al Brooks" userId="34fc579134f071c1" providerId="LiveId" clId="{F37E4812-0A6F-4F6E-89A5-DAB78BFA2414}" dt="2021-05-21T22:12:33.537" v="4661" actId="478"/>
          <ac:spMkLst>
            <pc:docMk/>
            <pc:sldMk cId="1219874382" sldId="7228"/>
            <ac:spMk id="181" creationId="{B0CD87DE-7D13-467A-9BDB-6CF95174E793}"/>
          </ac:spMkLst>
        </pc:spChg>
        <pc:spChg chg="add del mod">
          <ac:chgData name="Al Brooks" userId="34fc579134f071c1" providerId="LiveId" clId="{F37E4812-0A6F-4F6E-89A5-DAB78BFA2414}" dt="2021-05-21T22:03:14.458" v="4594" actId="478"/>
          <ac:spMkLst>
            <pc:docMk/>
            <pc:sldMk cId="1219874382" sldId="7228"/>
            <ac:spMk id="182" creationId="{CE7CC871-BF19-4893-B379-19C10430AB49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83" creationId="{7B9E7448-DD59-455C-9BD1-DEC0362D0CC5}"/>
          </ac:spMkLst>
        </pc:spChg>
        <pc:spChg chg="add mod">
          <ac:chgData name="Al Brooks" userId="34fc579134f071c1" providerId="LiveId" clId="{F37E4812-0A6F-4F6E-89A5-DAB78BFA2414}" dt="2021-05-21T22:00:27.858" v="4553"/>
          <ac:spMkLst>
            <pc:docMk/>
            <pc:sldMk cId="1219874382" sldId="7228"/>
            <ac:spMk id="184" creationId="{FF92BB59-53EE-4439-90E8-C8EBD417C732}"/>
          </ac:spMkLst>
        </pc:spChg>
        <pc:spChg chg="add del mod">
          <ac:chgData name="Al Brooks" userId="34fc579134f071c1" providerId="LiveId" clId="{F37E4812-0A6F-4F6E-89A5-DAB78BFA2414}" dt="2021-05-21T22:11:56.825" v="4655" actId="478"/>
          <ac:spMkLst>
            <pc:docMk/>
            <pc:sldMk cId="1219874382" sldId="7228"/>
            <ac:spMk id="185" creationId="{4AF888C8-A6F2-4D2C-AC7C-075CED57DB99}"/>
          </ac:spMkLst>
        </pc:spChg>
        <pc:spChg chg="add del mod">
          <ac:chgData name="Al Brooks" userId="34fc579134f071c1" providerId="LiveId" clId="{F37E4812-0A6F-4F6E-89A5-DAB78BFA2414}" dt="2021-05-21T22:00:45.084" v="4570" actId="478"/>
          <ac:spMkLst>
            <pc:docMk/>
            <pc:sldMk cId="1219874382" sldId="7228"/>
            <ac:spMk id="186" creationId="{241BFB38-B67E-4A7C-AA6C-87BF758B0881}"/>
          </ac:spMkLst>
        </pc:spChg>
        <pc:spChg chg="add mod">
          <ac:chgData name="Al Brooks" userId="34fc579134f071c1" providerId="LiveId" clId="{F37E4812-0A6F-4F6E-89A5-DAB78BFA2414}" dt="2021-05-21T22:00:42.222" v="4569" actId="1038"/>
          <ac:spMkLst>
            <pc:docMk/>
            <pc:sldMk cId="1219874382" sldId="7228"/>
            <ac:spMk id="187" creationId="{55D3E0FA-CBC1-4746-BC5B-1BDAEEF46490}"/>
          </ac:spMkLst>
        </pc:spChg>
        <pc:spChg chg="add del mod">
          <ac:chgData name="Al Brooks" userId="34fc579134f071c1" providerId="LiveId" clId="{F37E4812-0A6F-4F6E-89A5-DAB78BFA2414}" dt="2021-05-21T22:12:01.151" v="4656" actId="478"/>
          <ac:spMkLst>
            <pc:docMk/>
            <pc:sldMk cId="1219874382" sldId="7228"/>
            <ac:spMk id="188" creationId="{794F0D4E-50BC-48CC-8359-FABE182DEB9B}"/>
          </ac:spMkLst>
        </pc:spChg>
        <pc:spChg chg="add del mod">
          <ac:chgData name="Al Brooks" userId="34fc579134f071c1" providerId="LiveId" clId="{F37E4812-0A6F-4F6E-89A5-DAB78BFA2414}" dt="2021-05-21T22:02:15.585" v="4587" actId="478"/>
          <ac:spMkLst>
            <pc:docMk/>
            <pc:sldMk cId="1219874382" sldId="7228"/>
            <ac:spMk id="189" creationId="{C6BA7B53-2D74-4BE4-9E8F-51542460361C}"/>
          </ac:spMkLst>
        </pc:spChg>
        <pc:spChg chg="add del mod">
          <ac:chgData name="Al Brooks" userId="34fc579134f071c1" providerId="LiveId" clId="{F37E4812-0A6F-4F6E-89A5-DAB78BFA2414}" dt="2021-05-21T22:05:43.926" v="4626" actId="478"/>
          <ac:spMkLst>
            <pc:docMk/>
            <pc:sldMk cId="1219874382" sldId="7228"/>
            <ac:spMk id="190" creationId="{E2283B0E-9498-4C40-BD2F-69AFF8ABEFEB}"/>
          </ac:spMkLst>
        </pc:spChg>
        <pc:spChg chg="add mod">
          <ac:chgData name="Al Brooks" userId="34fc579134f071c1" providerId="LiveId" clId="{F37E4812-0A6F-4F6E-89A5-DAB78BFA2414}" dt="2021-05-21T22:12:48.045" v="4662" actId="108"/>
          <ac:spMkLst>
            <pc:docMk/>
            <pc:sldMk cId="1219874382" sldId="7228"/>
            <ac:spMk id="195" creationId="{240060A0-45F2-4E36-AC2E-9D812D0B91D1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2:14:12.175" v="4671" actId="478"/>
          <ac:spMkLst>
            <pc:docMk/>
            <pc:sldMk cId="1219874382" sldId="7228"/>
            <ac:spMk id="215" creationId="{EC39CA8B-DBE1-47F3-BF1F-B67C6859BE85}"/>
          </ac:spMkLst>
        </pc:spChg>
        <pc:picChg chg="add del mod ord">
          <ac:chgData name="Al Brooks" userId="34fc579134f071c1" providerId="LiveId" clId="{F37E4812-0A6F-4F6E-89A5-DAB78BFA2414}" dt="2021-05-21T22:00:48.928" v="4574" actId="478"/>
          <ac:picMkLst>
            <pc:docMk/>
            <pc:sldMk cId="1219874382" sldId="7228"/>
            <ac:picMk id="161" creationId="{D2CC0065-ABC2-499E-8883-5626517A9CD7}"/>
          </ac:picMkLst>
        </pc:pic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57" creationId="{85668601-C71B-437D-A6C8-64C4F3C134F5}"/>
          </ac:cxnSpMkLst>
        </pc:cxnChg>
        <pc:cxnChg chg="add del mod">
          <ac:chgData name="Al Brooks" userId="34fc579134f071c1" providerId="LiveId" clId="{F37E4812-0A6F-4F6E-89A5-DAB78BFA2414}" dt="2021-05-21T22:00:54.022" v="4576" actId="478"/>
          <ac:cxnSpMkLst>
            <pc:docMk/>
            <pc:sldMk cId="1219874382" sldId="7228"/>
            <ac:cxnSpMk id="162" creationId="{9DCA9F65-6D1D-49E4-9F61-C8E39959EDAC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1T22:00:27.858" v="4553"/>
          <ac:cxnSpMkLst>
            <pc:docMk/>
            <pc:sldMk cId="1219874382" sldId="7228"/>
            <ac:cxnSpMk id="164" creationId="{97C02DCF-3705-4ED0-B5EF-2B7309440019}"/>
          </ac:cxnSpMkLst>
        </pc:cxnChg>
        <pc:cxnChg chg="add mod">
          <ac:chgData name="Al Brooks" userId="34fc579134f071c1" providerId="LiveId" clId="{F37E4812-0A6F-4F6E-89A5-DAB78BFA2414}" dt="2021-05-21T22:12:58.943" v="4663" actId="108"/>
          <ac:cxnSpMkLst>
            <pc:docMk/>
            <pc:sldMk cId="1219874382" sldId="7228"/>
            <ac:cxnSpMk id="165" creationId="{6436F49A-F4E4-42B2-9345-D56B811D3E35}"/>
          </ac:cxnSpMkLst>
        </pc:cxnChg>
        <pc:cxnChg chg="add mod">
          <ac:chgData name="Al Brooks" userId="34fc579134f071c1" providerId="LiveId" clId="{F37E4812-0A6F-4F6E-89A5-DAB78BFA2414}" dt="2021-05-21T22:00:27.858" v="4553"/>
          <ac:cxnSpMkLst>
            <pc:docMk/>
            <pc:sldMk cId="1219874382" sldId="7228"/>
            <ac:cxnSpMk id="166" creationId="{ECC8DDA9-1565-45CE-ABDC-12EFADC2501C}"/>
          </ac:cxnSpMkLst>
        </pc:cxnChg>
        <pc:cxnChg chg="add del mod">
          <ac:chgData name="Al Brooks" userId="34fc579134f071c1" providerId="LiveId" clId="{F37E4812-0A6F-4F6E-89A5-DAB78BFA2414}" dt="2021-05-21T22:00:50.838" v="4575" actId="478"/>
          <ac:cxnSpMkLst>
            <pc:docMk/>
            <pc:sldMk cId="1219874382" sldId="7228"/>
            <ac:cxnSpMk id="167" creationId="{D45E3DC3-43B8-4305-AF3B-AF4AA76688B2}"/>
          </ac:cxnSpMkLst>
        </pc:cxnChg>
        <pc:cxnChg chg="add mod">
          <ac:chgData name="Al Brooks" userId="34fc579134f071c1" providerId="LiveId" clId="{F37E4812-0A6F-4F6E-89A5-DAB78BFA2414}" dt="2021-05-21T22:00:27.858" v="4553"/>
          <ac:cxnSpMkLst>
            <pc:docMk/>
            <pc:sldMk cId="1219874382" sldId="7228"/>
            <ac:cxnSpMk id="191" creationId="{ED36A239-ACC0-43AC-ACBE-162154213AEB}"/>
          </ac:cxnSpMkLst>
        </pc:cxnChg>
        <pc:cxnChg chg="add mod">
          <ac:chgData name="Al Brooks" userId="34fc579134f071c1" providerId="LiveId" clId="{F37E4812-0A6F-4F6E-89A5-DAB78BFA2414}" dt="2021-05-21T22:00:27.858" v="4553"/>
          <ac:cxnSpMkLst>
            <pc:docMk/>
            <pc:sldMk cId="1219874382" sldId="7228"/>
            <ac:cxnSpMk id="192" creationId="{61685C44-6DC0-4BA7-AA0D-7E2AD7ABE9D5}"/>
          </ac:cxnSpMkLst>
        </pc:cxnChg>
        <pc:cxnChg chg="add mod">
          <ac:chgData name="Al Brooks" userId="34fc579134f071c1" providerId="LiveId" clId="{F37E4812-0A6F-4F6E-89A5-DAB78BFA2414}" dt="2021-05-21T22:06:18.850" v="4640" actId="14100"/>
          <ac:cxnSpMkLst>
            <pc:docMk/>
            <pc:sldMk cId="1219874382" sldId="7228"/>
            <ac:cxnSpMk id="193" creationId="{772E1F37-CE28-45BE-8B04-FD4E7055EEF4}"/>
          </ac:cxnSpMkLst>
        </pc:cxnChg>
        <pc:cxnChg chg="add del mod">
          <ac:chgData name="Al Brooks" userId="34fc579134f071c1" providerId="LiveId" clId="{F37E4812-0A6F-4F6E-89A5-DAB78BFA2414}" dt="2021-05-21T22:05:19.303" v="4619" actId="478"/>
          <ac:cxnSpMkLst>
            <pc:docMk/>
            <pc:sldMk cId="1219874382" sldId="7228"/>
            <ac:cxnSpMk id="194" creationId="{87DC94F7-149A-4D56-968B-367251818D5B}"/>
          </ac:cxnSpMkLst>
        </pc:cxnChg>
        <pc:cxnChg chg="add mod">
          <ac:chgData name="Al Brooks" userId="34fc579134f071c1" providerId="LiveId" clId="{F37E4812-0A6F-4F6E-89A5-DAB78BFA2414}" dt="2021-05-21T22:05:14.529" v="4617" actId="14100"/>
          <ac:cxnSpMkLst>
            <pc:docMk/>
            <pc:sldMk cId="1219874382" sldId="7228"/>
            <ac:cxnSpMk id="196" creationId="{A59D44A1-A464-4E47-8B2D-1B856C7D46B7}"/>
          </ac:cxnSpMkLst>
        </pc:cxnChg>
        <pc:cxnChg chg="add mod">
          <ac:chgData name="Al Brooks" userId="34fc579134f071c1" providerId="LiveId" clId="{F37E4812-0A6F-4F6E-89A5-DAB78BFA2414}" dt="2021-05-21T22:05:53.368" v="4629" actId="14100"/>
          <ac:cxnSpMkLst>
            <pc:docMk/>
            <pc:sldMk cId="1219874382" sldId="7228"/>
            <ac:cxnSpMk id="197" creationId="{C0ED953F-5B7C-4D4D-8C6E-D049744959ED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2:14:12.175" v="4671" actId="478"/>
          <ac:cxnSpMkLst>
            <pc:docMk/>
            <pc:sldMk cId="1219874382" sldId="7228"/>
            <ac:cxnSpMk id="225" creationId="{3B2E5016-D6DA-482F-BCE2-B5A64CE1D387}"/>
          </ac:cxnSpMkLst>
        </pc:cxnChg>
      </pc:sldChg>
      <pc:sldChg chg="del">
        <pc:chgData name="Al Brooks" userId="34fc579134f071c1" providerId="LiveId" clId="{F37E4812-0A6F-4F6E-89A5-DAB78BFA2414}" dt="2021-05-20T16:03:12.204" v="0" actId="47"/>
        <pc:sldMkLst>
          <pc:docMk/>
          <pc:sldMk cId="2628789206" sldId="7229"/>
        </pc:sldMkLst>
      </pc:sldChg>
      <pc:sldChg chg="addSp delSp modSp add del mod">
        <pc:chgData name="Al Brooks" userId="34fc579134f071c1" providerId="LiveId" clId="{F37E4812-0A6F-4F6E-89A5-DAB78BFA2414}" dt="2021-06-01T13:05:11.747" v="8215" actId="47"/>
        <pc:sldMkLst>
          <pc:docMk/>
          <pc:sldMk cId="3339509280" sldId="7229"/>
        </pc:sldMkLst>
        <pc:spChg chg="mod">
          <ac:chgData name="Al Brooks" userId="34fc579134f071c1" providerId="LiveId" clId="{F37E4812-0A6F-4F6E-89A5-DAB78BFA2414}" dt="2021-05-24T21:39:03.434" v="7059" actId="1076"/>
          <ac:spMkLst>
            <pc:docMk/>
            <pc:sldMk cId="3339509280" sldId="7229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98" creationId="{F30D672F-1FF6-44A5-9B1F-1AB938394C41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158" creationId="{E8E3D877-A348-435E-8A51-B032EEA81200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2" creationId="{C031412A-2E3B-41BF-A4B8-32D2C6B8FFC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3" creationId="{1FF9F8A1-BD23-4013-A104-4723E395BAF0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4" creationId="{661A0448-5C11-4D70-867C-B2FD1F9F1587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5" creationId="{8AA5FA20-F91A-4B6F-BB48-70E7518B1EBC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6" creationId="{A2F192D0-A4C9-4A71-B11B-6650F4893146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7" creationId="{03317BB0-673B-4987-B1CB-775FD5878D8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8" creationId="{89778E65-ADB6-4232-B230-955102877DD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79" creationId="{C466F4F5-B3E3-421C-8371-66E3596C1F03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0" creationId="{B3367737-1AC3-4B9E-8774-E66E86690D6E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1" creationId="{7CBD29D6-B69C-4B5F-A869-E773EC0CB7B6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2" creationId="{872B5499-A23B-4934-BC31-5945404709A8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3" creationId="{EA1098ED-740A-4B2D-8479-2DB453982026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4" creationId="{7ABC9897-D365-4759-A143-6B7FB1FCA2CC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5" creationId="{9B9D76D9-B0BB-4D73-BD86-2E92D163F9E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6" creationId="{1400A489-79A2-4266-8B98-C92A2DC2E53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7" creationId="{F39FED50-7778-45D4-B73A-DA43498120B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8" creationId="{B2E4F2D2-CFCC-4D10-AA6C-6B077E5074A0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89" creationId="{092D5D23-8023-467E-A568-E6EDF1294A7A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0" creationId="{3C70C942-3056-4C73-95D1-3B6E4E0B62A0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1" creationId="{EAA87313-8827-4CFA-861D-BF21F4D282AB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2" creationId="{DAAE1033-1AE4-4DD7-9C23-529F899E729B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3" creationId="{A875432D-B65E-499B-8979-9B91542B3752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4" creationId="{FACEB1C2-8676-4842-99A3-6134C7AC5F72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5" creationId="{2F441A81-C5E8-44CF-B845-3395A5000C2D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6" creationId="{64A87015-09F3-4E0D-A11F-E786745E9AE0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7" creationId="{CFEB8183-9DDF-4E33-8DAB-E9EFCD57C0C4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8" creationId="{F835E1FB-91AA-4975-A407-D4E0611DE0E1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199" creationId="{14B343A4-B431-44E5-BB85-21967A94CDDB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00" creationId="{5AD466FD-575B-4BE2-85C7-8CCAA94F210A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01" creationId="{C994803F-5608-4CEB-B40B-320ECCB875F9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03" creationId="{9B11C2B8-7474-4E75-91F0-575764962AAC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04" creationId="{5AD13876-83B6-4419-86DD-536B4FBC8897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06" creationId="{A5763C53-8313-4B8A-9761-ECB79C76A700}"/>
          </ac:spMkLst>
        </pc:spChg>
        <pc:spChg chg="add mod">
          <ac:chgData name="Al Brooks" userId="34fc579134f071c1" providerId="LiveId" clId="{F37E4812-0A6F-4F6E-89A5-DAB78BFA2414}" dt="2021-05-24T21:39:35.148" v="7065"/>
          <ac:spMkLst>
            <pc:docMk/>
            <pc:sldMk cId="3339509280" sldId="7229"/>
            <ac:spMk id="207" creationId="{1FCF4049-6FE9-4CB8-8C9C-2929670A2910}"/>
          </ac:spMkLst>
        </pc:spChg>
        <pc:spChg chg="del mod">
          <ac:chgData name="Al Brooks" userId="34fc579134f071c1" providerId="LiveId" clId="{F37E4812-0A6F-4F6E-89A5-DAB78BFA2414}" dt="2021-05-24T21:38:58.495" v="7057" actId="478"/>
          <ac:spMkLst>
            <pc:docMk/>
            <pc:sldMk cId="3339509280" sldId="7229"/>
            <ac:spMk id="210" creationId="{611C7D56-D3B9-4550-863E-F91413CC82E7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11" creationId="{205906F9-F7A3-49AD-9DE7-BF172ECFBA4C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12" creationId="{D189BCDD-0DEA-4529-A889-2769177B368F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4T21:39:09.144" v="7060" actId="478"/>
          <ac:spMkLst>
            <pc:docMk/>
            <pc:sldMk cId="3339509280" sldId="7229"/>
            <ac:spMk id="215" creationId="{EC39CA8B-DBE1-47F3-BF1F-B67C6859BE85}"/>
          </ac:spMkLst>
        </pc:spChg>
        <pc:spChg chg="del mod">
          <ac:chgData name="Al Brooks" userId="34fc579134f071c1" providerId="LiveId" clId="{F37E4812-0A6F-4F6E-89A5-DAB78BFA2414}" dt="2021-05-24T21:38:56.198" v="7056" actId="478"/>
          <ac:spMkLst>
            <pc:docMk/>
            <pc:sldMk cId="3339509280" sldId="7229"/>
            <ac:spMk id="217" creationId="{424D149F-078D-4852-904A-B9B0D20070F2}"/>
          </ac:spMkLst>
        </pc:spChg>
        <pc:picChg chg="del mod modCrop">
          <ac:chgData name="Al Brooks" userId="34fc579134f071c1" providerId="LiveId" clId="{F37E4812-0A6F-4F6E-89A5-DAB78BFA2414}" dt="2021-05-24T21:38:40.242" v="7053" actId="21"/>
          <ac:picMkLst>
            <pc:docMk/>
            <pc:sldMk cId="3339509280" sldId="7229"/>
            <ac:picMk id="3" creationId="{F00E31D4-5D18-400D-BA0A-26D6A670773B}"/>
          </ac:picMkLst>
        </pc:picChg>
        <pc:picChg chg="add mod">
          <ac:chgData name="Al Brooks" userId="34fc579134f071c1" providerId="LiveId" clId="{F37E4812-0A6F-4F6E-89A5-DAB78BFA2414}" dt="2021-05-24T21:39:00.042" v="7058"/>
          <ac:picMkLst>
            <pc:docMk/>
            <pc:sldMk cId="3339509280" sldId="7229"/>
            <ac:picMk id="167" creationId="{9843F48B-2F50-4F67-A30E-C7AB1C7E1D83}"/>
          </ac:picMkLst>
        </pc:picChg>
        <pc:picChg chg="add del mod">
          <ac:chgData name="Al Brooks" userId="34fc579134f071c1" providerId="LiveId" clId="{F37E4812-0A6F-4F6E-89A5-DAB78BFA2414}" dt="2021-05-24T21:39:26.615" v="7064" actId="478"/>
          <ac:picMkLst>
            <pc:docMk/>
            <pc:sldMk cId="3339509280" sldId="7229"/>
            <ac:picMk id="168" creationId="{138A8B4E-5C2E-4484-B4DE-C90FF5D0D275}"/>
          </ac:picMkLst>
        </pc:pic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57" creationId="{85668601-C71B-437D-A6C8-64C4F3C134F5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59" creationId="{A967B89F-9BEC-4263-9155-BA9C460CD0E7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0" creationId="{7551F02F-CEFE-4970-976C-49952DD34D03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1" creationId="{D6E43726-95D0-43B1-BF7D-897B7D8FF7C4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2" creationId="{C902768E-CFE2-4213-A55B-0F3DFEE428EB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163" creationId="{208F37F3-ED42-4774-9E76-A32977372E66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4" creationId="{85177B14-037A-4127-9AD6-F9F349B3B1EA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5" creationId="{409868DD-E42F-45AB-B969-09EE06E0E900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6" creationId="{AE183F5A-C29B-4B59-B603-F6ECCF5E2424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69" creationId="{AE7A10A0-2F07-495A-889C-0EA782152CF0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70" creationId="{99B2F194-1157-4527-B9A4-AFF0934BE5E7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171" creationId="{49625D64-47D4-45BE-92BA-70C51EF7A131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202" creationId="{D298E23E-B528-4E5F-9FFF-F4E8647A2349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205" creationId="{ED6041A4-CE1D-4A26-820E-2C9B89718109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209" creationId="{2C8A1420-D1C9-4509-A2BE-6B7F647F6BD0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216" creationId="{DF1F8EA0-1A9E-4F9E-BE76-90158CC65E03}"/>
          </ac:cxnSpMkLst>
        </pc:cxnChg>
        <pc:cxnChg chg="del mod">
          <ac:chgData name="Al Brooks" userId="34fc579134f071c1" providerId="LiveId" clId="{F37E4812-0A6F-4F6E-89A5-DAB78BFA2414}" dt="2021-05-24T21:38:56.198" v="7056" actId="478"/>
          <ac:cxnSpMkLst>
            <pc:docMk/>
            <pc:sldMk cId="3339509280" sldId="7229"/>
            <ac:cxnSpMk id="218" creationId="{783E1077-E33A-47FF-AB4B-AE223AB289B3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4T21:39:09.144" v="7060" actId="478"/>
          <ac:cxnSpMkLst>
            <pc:docMk/>
            <pc:sldMk cId="3339509280" sldId="7229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F37E4812-0A6F-4F6E-89A5-DAB78BFA2414}" dt="2021-05-21T22:20:28.629" v="4786" actId="2696"/>
        <pc:sldMkLst>
          <pc:docMk/>
          <pc:sldMk cId="4067813720" sldId="7229"/>
        </pc:sldMkLst>
        <pc:spChg chg="mod">
          <ac:chgData name="Al Brooks" userId="34fc579134f071c1" providerId="LiveId" clId="{F37E4812-0A6F-4F6E-89A5-DAB78BFA2414}" dt="2021-05-21T17:55:34.219" v="3521" actId="20577"/>
          <ac:spMkLst>
            <pc:docMk/>
            <pc:sldMk cId="4067813720" sldId="7229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26.157" v="4473" actId="167"/>
          <ac:spMkLst>
            <pc:docMk/>
            <pc:sldMk cId="4067813720" sldId="7229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156" creationId="{2F29DF87-9EB9-4B8E-AC3E-688ECE59C9DE}"/>
          </ac:spMkLst>
        </pc:spChg>
        <pc:spChg chg="del mod">
          <ac:chgData name="Al Brooks" userId="34fc579134f071c1" providerId="LiveId" clId="{F37E4812-0A6F-4F6E-89A5-DAB78BFA2414}" dt="2021-05-21T22:18:06.086" v="4746" actId="478"/>
          <ac:spMkLst>
            <pc:docMk/>
            <pc:sldMk cId="4067813720" sldId="7229"/>
            <ac:spMk id="158" creationId="{83A5F410-3379-4637-96A8-F41769D57BD4}"/>
          </ac:spMkLst>
        </pc:spChg>
        <pc:spChg chg="del">
          <ac:chgData name="Al Brooks" userId="34fc579134f071c1" providerId="LiveId" clId="{F37E4812-0A6F-4F6E-89A5-DAB78BFA2414}" dt="2021-05-21T17:55:40.003" v="3523" actId="478"/>
          <ac:spMkLst>
            <pc:docMk/>
            <pc:sldMk cId="4067813720" sldId="7229"/>
            <ac:spMk id="159" creationId="{A6E402FE-CEA0-4B04-B8B3-B460D5D4CB45}"/>
          </ac:spMkLst>
        </pc:spChg>
        <pc:spChg chg="del">
          <ac:chgData name="Al Brooks" userId="34fc579134f071c1" providerId="LiveId" clId="{F37E4812-0A6F-4F6E-89A5-DAB78BFA2414}" dt="2021-05-21T17:55:38.236" v="3522" actId="478"/>
          <ac:spMkLst>
            <pc:docMk/>
            <pc:sldMk cId="4067813720" sldId="7229"/>
            <ac:spMk id="160" creationId="{BD401D4C-069C-4AFF-892A-43FF1C3F2F4C}"/>
          </ac:spMkLst>
        </pc:spChg>
        <pc:spChg chg="add del mod">
          <ac:chgData name="Al Brooks" userId="34fc579134f071c1" providerId="LiveId" clId="{F37E4812-0A6F-4F6E-89A5-DAB78BFA2414}" dt="2021-05-21T22:17:54.747" v="4740" actId="478"/>
          <ac:spMkLst>
            <pc:docMk/>
            <pc:sldMk cId="4067813720" sldId="7229"/>
            <ac:spMk id="165" creationId="{FAC021C7-176C-4C47-B531-C134083FF25A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66" creationId="{56AC2B33-5128-4A6E-8D5C-013192436091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67" creationId="{9D146DDD-2CFF-4B61-8436-7B4192F0321E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68" creationId="{22C31D15-E357-4871-B280-1391F43E6257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69" creationId="{32A4F229-9D77-4F11-B841-9A080A2FF5B9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70" creationId="{A4BEF61B-9C81-4D8B-AA13-48BC3D6075EB}"/>
          </ac:spMkLst>
        </pc:spChg>
        <pc:spChg chg="add del mod">
          <ac:chgData name="Al Brooks" userId="34fc579134f071c1" providerId="LiveId" clId="{F37E4812-0A6F-4F6E-89A5-DAB78BFA2414}" dt="2021-05-21T22:17:49.908" v="4739" actId="478"/>
          <ac:spMkLst>
            <pc:docMk/>
            <pc:sldMk cId="4067813720" sldId="7229"/>
            <ac:spMk id="171" creationId="{B7EF303E-469B-48F0-9CEE-3F4794255659}"/>
          </ac:spMkLst>
        </pc:spChg>
        <pc:spChg chg="add del mod">
          <ac:chgData name="Al Brooks" userId="34fc579134f071c1" providerId="LiveId" clId="{F37E4812-0A6F-4F6E-89A5-DAB78BFA2414}" dt="2021-05-21T22:17:35.382" v="4734" actId="478"/>
          <ac:spMkLst>
            <pc:docMk/>
            <pc:sldMk cId="4067813720" sldId="7229"/>
            <ac:spMk id="172" creationId="{CC1992A5-DD34-4EF0-9855-B9805A0A3074}"/>
          </ac:spMkLst>
        </pc:spChg>
        <pc:spChg chg="add del mod">
          <ac:chgData name="Al Brooks" userId="34fc579134f071c1" providerId="LiveId" clId="{F37E4812-0A6F-4F6E-89A5-DAB78BFA2414}" dt="2021-05-21T22:17:34.438" v="4733" actId="478"/>
          <ac:spMkLst>
            <pc:docMk/>
            <pc:sldMk cId="4067813720" sldId="7229"/>
            <ac:spMk id="173" creationId="{C7A20F8C-520A-4814-9847-642C1AA2ED87}"/>
          </ac:spMkLst>
        </pc:spChg>
        <pc:spChg chg="add del mod">
          <ac:chgData name="Al Brooks" userId="34fc579134f071c1" providerId="LiveId" clId="{F37E4812-0A6F-4F6E-89A5-DAB78BFA2414}" dt="2021-05-21T22:17:55.772" v="4741" actId="478"/>
          <ac:spMkLst>
            <pc:docMk/>
            <pc:sldMk cId="4067813720" sldId="7229"/>
            <ac:spMk id="174" creationId="{B482D0A4-1E62-4A8B-9616-016FD49A4014}"/>
          </ac:spMkLst>
        </pc:spChg>
        <pc:spChg chg="add del mod">
          <ac:chgData name="Al Brooks" userId="34fc579134f071c1" providerId="LiveId" clId="{F37E4812-0A6F-4F6E-89A5-DAB78BFA2414}" dt="2021-05-21T22:17:57.963" v="4742" actId="478"/>
          <ac:spMkLst>
            <pc:docMk/>
            <pc:sldMk cId="4067813720" sldId="7229"/>
            <ac:spMk id="175" creationId="{C78F2A66-2891-4FD8-A9EB-1A5D285BA5EE}"/>
          </ac:spMkLst>
        </pc:spChg>
        <pc:spChg chg="add mod">
          <ac:chgData name="Al Brooks" userId="34fc579134f071c1" providerId="LiveId" clId="{F37E4812-0A6F-4F6E-89A5-DAB78BFA2414}" dt="2021-05-21T22:16:07.258" v="4676"/>
          <ac:spMkLst>
            <pc:docMk/>
            <pc:sldMk cId="4067813720" sldId="7229"/>
            <ac:spMk id="176" creationId="{087BAFCE-1C86-4531-BE08-79CDD9B6A55F}"/>
          </ac:spMkLst>
        </pc:spChg>
        <pc:spChg chg="add del mod">
          <ac:chgData name="Al Brooks" userId="34fc579134f071c1" providerId="LiveId" clId="{F37E4812-0A6F-4F6E-89A5-DAB78BFA2414}" dt="2021-05-21T22:18:00.059" v="4743" actId="478"/>
          <ac:spMkLst>
            <pc:docMk/>
            <pc:sldMk cId="4067813720" sldId="7229"/>
            <ac:spMk id="177" creationId="{2B5A9352-F0A5-403B-BBFE-0FF3749A48B0}"/>
          </ac:spMkLst>
        </pc:spChg>
        <pc:spChg chg="add del mod">
          <ac:chgData name="Al Brooks" userId="34fc579134f071c1" providerId="LiveId" clId="{F37E4812-0A6F-4F6E-89A5-DAB78BFA2414}" dt="2021-05-21T22:17:32.946" v="4732" actId="478"/>
          <ac:spMkLst>
            <pc:docMk/>
            <pc:sldMk cId="4067813720" sldId="7229"/>
            <ac:spMk id="178" creationId="{B52F381A-61A5-4FF0-9707-A9529987B6F6}"/>
          </ac:spMkLst>
        </pc:spChg>
        <pc:spChg chg="add del mod">
          <ac:chgData name="Al Brooks" userId="34fc579134f071c1" providerId="LiveId" clId="{F37E4812-0A6F-4F6E-89A5-DAB78BFA2414}" dt="2021-05-21T22:17:31.535" v="4731" actId="478"/>
          <ac:spMkLst>
            <pc:docMk/>
            <pc:sldMk cId="4067813720" sldId="7229"/>
            <ac:spMk id="179" creationId="{1B0952AF-6785-4E20-9256-56E1A0B5E39F}"/>
          </ac:spMkLst>
        </pc:spChg>
        <pc:spChg chg="add mod">
          <ac:chgData name="Al Brooks" userId="34fc579134f071c1" providerId="LiveId" clId="{F37E4812-0A6F-4F6E-89A5-DAB78BFA2414}" dt="2021-05-21T22:19:02.364" v="4766" actId="14100"/>
          <ac:spMkLst>
            <pc:docMk/>
            <pc:sldMk cId="4067813720" sldId="7229"/>
            <ac:spMk id="180" creationId="{3545DEDC-7FD6-4C73-AB43-EEE89BD94874}"/>
          </ac:spMkLst>
        </pc:spChg>
        <pc:spChg chg="add del mod">
          <ac:chgData name="Al Brooks" userId="34fc579134f071c1" providerId="LiveId" clId="{F37E4812-0A6F-4F6E-89A5-DAB78BFA2414}" dt="2021-05-21T22:16:13.436" v="4678" actId="478"/>
          <ac:spMkLst>
            <pc:docMk/>
            <pc:sldMk cId="4067813720" sldId="7229"/>
            <ac:spMk id="184" creationId="{0C6C5A9E-AE9D-4DF6-8BC0-747BE6CB19C7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2:20:25.345" v="4785" actId="478"/>
          <ac:spMkLst>
            <pc:docMk/>
            <pc:sldMk cId="4067813720" sldId="7229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1T21:13:21.249" v="4471" actId="167"/>
          <ac:picMkLst>
            <pc:docMk/>
            <pc:sldMk cId="4067813720" sldId="7229"/>
            <ac:picMk id="159" creationId="{F056A93E-9ECD-432A-915D-556692928478}"/>
          </ac:picMkLst>
        </pc:pic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29" creationId="{7EB345C3-0487-40BE-9890-E277615BDE79}"/>
          </ac:cxnSpMkLst>
        </pc:cxnChg>
        <pc:cxnChg chg="del mod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57" creationId="{85668601-C71B-437D-A6C8-64C4F3C134F5}"/>
          </ac:cxnSpMkLst>
        </pc:cxnChg>
        <pc:cxnChg chg="add del mod">
          <ac:chgData name="Al Brooks" userId="34fc579134f071c1" providerId="LiveId" clId="{F37E4812-0A6F-4F6E-89A5-DAB78BFA2414}" dt="2021-05-21T22:17:30.004" v="4730" actId="478"/>
          <ac:cxnSpMkLst>
            <pc:docMk/>
            <pc:sldMk cId="4067813720" sldId="7229"/>
            <ac:cxnSpMk id="160" creationId="{D2D4942A-DC6B-4045-8A17-480F116614D0}"/>
          </ac:cxnSpMkLst>
        </pc:cxnChg>
        <pc:cxnChg chg="add mod">
          <ac:chgData name="Al Brooks" userId="34fc579134f071c1" providerId="LiveId" clId="{F37E4812-0A6F-4F6E-89A5-DAB78BFA2414}" dt="2021-05-21T22:16:21.261" v="4679" actId="108"/>
          <ac:cxnSpMkLst>
            <pc:docMk/>
            <pc:sldMk cId="4067813720" sldId="7229"/>
            <ac:cxnSpMk id="161" creationId="{295A11F5-FBCF-43D4-9B78-A0EEC764944E}"/>
          </ac:cxnSpMkLst>
        </pc:cxnChg>
        <pc:cxnChg chg="add del mod">
          <ac:chgData name="Al Brooks" userId="34fc579134f071c1" providerId="LiveId" clId="{F37E4812-0A6F-4F6E-89A5-DAB78BFA2414}" dt="2021-05-21T22:18:02.022" v="4744" actId="478"/>
          <ac:cxnSpMkLst>
            <pc:docMk/>
            <pc:sldMk cId="4067813720" sldId="7229"/>
            <ac:cxnSpMk id="162" creationId="{2C178C00-D857-4BA3-B6D0-FC0ABCB6556B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1T22:16:07.258" v="4676"/>
          <ac:cxnSpMkLst>
            <pc:docMk/>
            <pc:sldMk cId="4067813720" sldId="7229"/>
            <ac:cxnSpMk id="164" creationId="{3B517745-FE8B-485B-B0D7-ACB044FB170C}"/>
          </ac:cxnSpMkLst>
        </pc:cxnChg>
        <pc:cxnChg chg="add del mod">
          <ac:chgData name="Al Brooks" userId="34fc579134f071c1" providerId="LiveId" clId="{F37E4812-0A6F-4F6E-89A5-DAB78BFA2414}" dt="2021-05-21T22:17:38.755" v="4736" actId="478"/>
          <ac:cxnSpMkLst>
            <pc:docMk/>
            <pc:sldMk cId="4067813720" sldId="7229"/>
            <ac:cxnSpMk id="181" creationId="{95605F21-C035-47BA-8FB4-9A4EA609E1FE}"/>
          </ac:cxnSpMkLst>
        </pc:cxnChg>
        <pc:cxnChg chg="add mod">
          <ac:chgData name="Al Brooks" userId="34fc579134f071c1" providerId="LiveId" clId="{F37E4812-0A6F-4F6E-89A5-DAB78BFA2414}" dt="2021-05-21T22:16:07.258" v="4676"/>
          <ac:cxnSpMkLst>
            <pc:docMk/>
            <pc:sldMk cId="4067813720" sldId="7229"/>
            <ac:cxnSpMk id="182" creationId="{171A86FE-9BAC-452D-BC20-B59DEDA11295}"/>
          </ac:cxnSpMkLst>
        </pc:cxnChg>
        <pc:cxnChg chg="add mod">
          <ac:chgData name="Al Brooks" userId="34fc579134f071c1" providerId="LiveId" clId="{F37E4812-0A6F-4F6E-89A5-DAB78BFA2414}" dt="2021-05-21T22:16:07.258" v="4676"/>
          <ac:cxnSpMkLst>
            <pc:docMk/>
            <pc:sldMk cId="4067813720" sldId="7229"/>
            <ac:cxnSpMk id="183" creationId="{3CEA0EE7-39FB-4709-B957-782748C73CE4}"/>
          </ac:cxnSpMkLst>
        </pc:cxnChg>
        <pc:cxnChg chg="add del mod">
          <ac:chgData name="Al Brooks" userId="34fc579134f071c1" providerId="LiveId" clId="{F37E4812-0A6F-4F6E-89A5-DAB78BFA2414}" dt="2021-05-21T22:17:42.113" v="4737" actId="478"/>
          <ac:cxnSpMkLst>
            <pc:docMk/>
            <pc:sldMk cId="4067813720" sldId="7229"/>
            <ac:cxnSpMk id="185" creationId="{C5CF8B04-438A-4BDF-BF42-1457718EE4BC}"/>
          </ac:cxnSpMkLst>
        </pc:cxnChg>
        <pc:cxnChg chg="add del mod">
          <ac:chgData name="Al Brooks" userId="34fc579134f071c1" providerId="LiveId" clId="{F37E4812-0A6F-4F6E-89A5-DAB78BFA2414}" dt="2021-05-21T22:18:04.422" v="4745" actId="478"/>
          <ac:cxnSpMkLst>
            <pc:docMk/>
            <pc:sldMk cId="4067813720" sldId="7229"/>
            <ac:cxnSpMk id="186" creationId="{88D7992C-9836-4537-B3A5-AC896CF2F0B0}"/>
          </ac:cxnSpMkLst>
        </pc:cxnChg>
        <pc:cxnChg chg="add del mod">
          <ac:chgData name="Al Brooks" userId="34fc579134f071c1" providerId="LiveId" clId="{F37E4812-0A6F-4F6E-89A5-DAB78BFA2414}" dt="2021-05-21T22:18:47.088" v="4763" actId="478"/>
          <ac:cxnSpMkLst>
            <pc:docMk/>
            <pc:sldMk cId="4067813720" sldId="7229"/>
            <ac:cxnSpMk id="187" creationId="{338BAD58-C9F6-467B-8999-C7E6F0D658DF}"/>
          </ac:cxnSpMkLst>
        </pc:cxnChg>
        <pc:cxnChg chg="add mod">
          <ac:chgData name="Al Brooks" userId="34fc579134f071c1" providerId="LiveId" clId="{F37E4812-0A6F-4F6E-89A5-DAB78BFA2414}" dt="2021-05-21T22:18:52.318" v="4765" actId="14100"/>
          <ac:cxnSpMkLst>
            <pc:docMk/>
            <pc:sldMk cId="4067813720" sldId="7229"/>
            <ac:cxnSpMk id="188" creationId="{54847AFF-F777-4DB2-ACB7-7462D0112EC5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2:20:25.345" v="4785" actId="478"/>
          <ac:cxnSpMkLst>
            <pc:docMk/>
            <pc:sldMk cId="4067813720" sldId="7229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F37E4812-0A6F-4F6E-89A5-DAB78BFA2414}" dt="2021-05-21T17:45:05.850" v="2568" actId="47"/>
        <pc:sldMkLst>
          <pc:docMk/>
          <pc:sldMk cId="4239375213" sldId="7229"/>
        </pc:sldMkLst>
        <pc:spChg chg="mod ord">
          <ac:chgData name="Al Brooks" userId="34fc579134f071c1" providerId="LiveId" clId="{F37E4812-0A6F-4F6E-89A5-DAB78BFA2414}" dt="2021-05-20T20:52:28.489" v="1560" actId="113"/>
          <ac:spMkLst>
            <pc:docMk/>
            <pc:sldMk cId="4239375213" sldId="7229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0T20:52:06.712" v="1534" actId="1076"/>
          <ac:spMkLst>
            <pc:docMk/>
            <pc:sldMk cId="4239375213" sldId="7229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87" creationId="{C8B5FE1D-C85E-4771-96CA-2A1EB95791C2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88" creationId="{4372D83D-F459-49E8-BEB2-9ECCB4544A2B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89" creationId="{DA9A7C65-2800-465C-9C4B-9FDAB2CE563D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0" creationId="{ACE58EDA-B530-4702-9608-0AC4B07B85A9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1" creationId="{A7F4EEC6-A048-471C-8895-833AD0EC4C50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2" creationId="{8C2DC4C9-E6F1-467E-ACB3-CC040118FC23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3" creationId="{1C9F2DEB-221F-4A0D-AFF7-7CDD813982A7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4" creationId="{AAF0526B-9815-45E8-BC46-1EA9F6BB6CAA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5" creationId="{B665E284-0128-4F76-AA6A-D78A64B5A355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6" creationId="{3FA39E43-56CB-4860-A2FD-CB6B57F21661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8" creationId="{9C378036-724E-4786-9813-04DADF05F865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99" creationId="{3AF78076-C7D7-4BDE-BA5D-4DB4D18FFAFC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05" creationId="{99105DD7-4909-48B0-B6E2-BE68901B468D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06" creationId="{505AD7D4-4318-41B8-BC05-FB8D9FC8FDC2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45" creationId="{766A0305-A87F-447C-AA47-5C1F70A90B96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46" creationId="{E3C39478-16E5-4820-9A19-698CEAEDAFF5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47" creationId="{4EC42847-217B-4455-8434-79379EE7749C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48" creationId="{5CEC84EF-FE49-4563-8BAE-930B97391781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49" creationId="{02B3E772-4181-47BC-B7FE-7F54CFE4A84E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55" creationId="{DE7C6771-7999-4E67-B175-5E4D583DE1B3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156" creationId="{90737D70-5292-4114-B1A5-9CFE7025F18B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67" creationId="{1E24817C-B68E-4C29-B20B-4B6FCA0468A0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68" creationId="{AB1C7942-97FC-4135-A35A-F04458195242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69" creationId="{3B0390F1-F964-4429-936F-59786C7CCA7F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0" creationId="{DC1E2FE1-7E93-4EA1-BE5D-B361A51867E7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1" creationId="{E2D36A47-85A2-454B-9BD0-8228C29E6168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2" creationId="{A93F05C4-EA85-4BFE-B1EE-6DBDF10F3FD8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3" creationId="{37F6DDA0-F748-432F-ACE2-167E153EB50A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4" creationId="{8D1076AF-01EA-42AB-A182-4FB63D69AE0B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5" creationId="{A27C5F7F-F554-43ED-91DF-3F0518635584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6" creationId="{A646FAC3-28CA-4D5D-B530-AE9984179D2F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7" creationId="{C0C1BE1D-BAE4-44D1-B371-EE9BB0334689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8" creationId="{889B3B9D-1F18-4582-AB09-A2188103A523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79" creationId="{F09453BC-BDEB-47CC-B30E-F5A9597A5ED2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0" creationId="{3D268193-235F-4579-A0E3-C9991C02FB10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1" creationId="{2F5FDD51-F785-4F96-B79F-B82DA0065B5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2" creationId="{2399E99D-A096-4E78-B42B-01106CA0641F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3" creationId="{BFA5507C-0EAD-4E66-B8EE-443F5F010E32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4" creationId="{658799A6-2135-41E0-A9BD-3DEBFC1EF5C3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5" creationId="{3D83AB72-0D08-4910-9F16-5D426A5BEA1A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6" creationId="{4DDF78F5-66BA-4F5A-908F-5C6761F3468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7" creationId="{476FB460-97F4-4D9A-A8A7-0FA06B9D95BC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8" creationId="{576CF206-717B-4F43-9C5E-04A780C19F88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89" creationId="{D6228CAC-79A7-4E02-A393-5C4A43C3E92B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0" creationId="{47C358C8-9E35-4B9D-AA1C-23DA1D2FCACD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1" creationId="{2805F90E-B811-4859-A217-96262E1E0F5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2" creationId="{2146A932-3FD0-471D-9B8F-3D398F2AA8BB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3" creationId="{B9A47E9C-CC2F-46B1-B4F2-D70CFCBA67AE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4" creationId="{8A2D3346-1A1B-450A-A890-1ED9E0E5A9B7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5" creationId="{D6875D66-A0D7-469B-BC86-D7FEA7D594F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6" creationId="{F756E2D6-89D2-491B-BB6C-6DF8230B6D60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7" creationId="{C594C6DC-8F57-4B93-AAF0-95BD5CDFADB1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198" creationId="{0EDB05E2-BDB3-4CBE-825E-64398DDFA5C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00" creationId="{72978287-BBF9-4BC9-887E-9CF2B6AC1DFD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02" creationId="{EE857D1D-FC6A-4632-A3F7-08B3F8217EB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05" creationId="{86EA5209-333A-40A6-9AA5-FE2D068159DF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07" creationId="{EA6098CD-EB4A-4164-A2B8-465BF944D9ED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08" creationId="{7718D182-F165-441B-85EE-A9197F8D3CB5}"/>
          </ac:spMkLst>
        </pc:spChg>
        <pc:spChg chg="del mod">
          <ac:chgData name="Al Brooks" userId="34fc579134f071c1" providerId="LiveId" clId="{F37E4812-0A6F-4F6E-89A5-DAB78BFA2414}" dt="2021-05-20T20:52:01.738" v="1532" actId="478"/>
          <ac:spMkLst>
            <pc:docMk/>
            <pc:sldMk cId="4239375213" sldId="7229"/>
            <ac:spMk id="210" creationId="{84F13496-A6BA-473D-89B0-4571165C40CC}"/>
          </ac:spMkLst>
        </pc:spChg>
        <pc:spChg chg="add mod">
          <ac:chgData name="Al Brooks" userId="34fc579134f071c1" providerId="LiveId" clId="{F37E4812-0A6F-4F6E-89A5-DAB78BFA2414}" dt="2021-05-20T20:51:49.297" v="1529"/>
          <ac:spMkLst>
            <pc:docMk/>
            <pc:sldMk cId="4239375213" sldId="7229"/>
            <ac:spMk id="211" creationId="{3882A2F5-81A0-44FF-A05C-F20CFB0D37AA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213" creationId="{D97E7530-1327-4615-82EA-22D6BE022A29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214" creationId="{A5EA3449-D4C0-46AB-8529-03516C5EB994}"/>
          </ac:spMkLst>
        </pc:spChg>
        <pc:spChg chg="del">
          <ac:chgData name="Al Brooks" userId="34fc579134f071c1" providerId="LiveId" clId="{F37E4812-0A6F-4F6E-89A5-DAB78BFA2414}" dt="2021-05-20T20:52:10.282" v="1535" actId="478"/>
          <ac:spMkLst>
            <pc:docMk/>
            <pc:sldMk cId="4239375213" sldId="7229"/>
            <ac:spMk id="215" creationId="{38A57D53-D512-445D-9B9C-C439C628D974}"/>
          </ac:spMkLst>
        </pc:spChg>
        <pc:picChg chg="del mod modCrop">
          <ac:chgData name="Al Brooks" userId="34fc579134f071c1" providerId="LiveId" clId="{F37E4812-0A6F-4F6E-89A5-DAB78BFA2414}" dt="2021-05-20T20:51:56.034" v="1531" actId="21"/>
          <ac:picMkLst>
            <pc:docMk/>
            <pc:sldMk cId="4239375213" sldId="7229"/>
            <ac:picMk id="3" creationId="{B6FFFA04-CB0B-464B-BF3C-6F85C885EA92}"/>
          </ac:picMkLst>
        </pc:picChg>
        <pc:picChg chg="add mod">
          <ac:chgData name="Al Brooks" userId="34fc579134f071c1" providerId="LiveId" clId="{F37E4812-0A6F-4F6E-89A5-DAB78BFA2414}" dt="2021-05-20T20:52:03.736" v="1533"/>
          <ac:picMkLst>
            <pc:docMk/>
            <pc:sldMk cId="4239375213" sldId="7229"/>
            <ac:picMk id="212" creationId="{1840B1A6-0499-45F4-AF53-84E3530EF287}"/>
          </ac:picMkLst>
        </pc:pic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86" creationId="{1BCB352E-E832-4F01-842C-9D2379E83AEB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97" creationId="{B15E0F5B-B7FA-4CA9-B83D-D45E7AC41D2E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0" creationId="{9730AFF5-BA8D-4657-BC6B-F54BC946E495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1" creationId="{FF3BCCEF-9753-42F2-9161-5A8C9A33305F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2" creationId="{D766A3E5-5AB0-40C6-A8AF-1AF90A8BC275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3" creationId="{D847C576-C525-43AD-AA2A-7D319594F0B6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4" creationId="{2D931B75-AE0D-4E8F-9AFD-77715703117F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7" creationId="{03A3D0AF-EA65-4824-AE13-DBE8A67549FF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8" creationId="{C5D98F21-9981-4E94-A426-26A1A0FB0A4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09" creationId="{813759C8-1C57-45F2-8982-A3508EB9875A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0" creationId="{B0FFE89B-8DAD-440A-860B-83C6CF348EA0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1" creationId="{9D450452-BB5A-47FA-981A-E0088B6AD49D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2" creationId="{FFC96CFA-2703-45B7-B743-33C9066D882E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3" creationId="{B72B6496-AA08-4304-B9E7-3935D579A198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4" creationId="{E5A240EC-7E58-4D9B-A191-E22822153F80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5" creationId="{E6CBEF0B-FF3A-4B04-8D8D-310F65A85914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6" creationId="{05D4EB25-05A2-43A7-B87E-365E814F0BCA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7" creationId="{C6667D19-0F96-425F-B55E-5F3259B55F0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8" creationId="{E7289ED8-8719-44E5-9910-2998EBED140E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19" creationId="{9DC1A170-24E5-42EE-9B91-ADAE30359A57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0" creationId="{29A2B8DE-F179-4D2B-9355-5F83CC0F5E11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1" creationId="{CC6E7176-06FC-4D85-8CE6-644313B4730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2" creationId="{B346D88C-80EB-48EE-993C-07D46F086B4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3" creationId="{474887AF-90A6-4541-ADD0-24F64139A674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4" creationId="{A2ECE8A8-3705-4555-8531-E7147E68061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5" creationId="{356CBB17-2153-420F-B2FF-4760E67C1833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6" creationId="{59AB009F-6BE9-47DE-8A86-9144054955F5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7" creationId="{1A92D849-6FFA-42C0-A6A8-807EE1652C24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8" creationId="{B089082E-E4B2-4242-8E34-0D2A9B2B04D8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29" creationId="{F604D7B3-C7BF-4D29-9113-7C160C6D54FB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0" creationId="{58113A17-8BD2-4220-AC58-FEC4CA4A3759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1" creationId="{1EE2B5C3-A1DA-41C9-8A99-031F8960CD9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2" creationId="{C8BFB43F-803A-486B-A497-BFCA7E072016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3" creationId="{3F19EF41-348B-48A0-932B-86447A83A1D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4" creationId="{F9D31CB5-6688-4EB9-9053-BADE8F294F99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5" creationId="{7A569C40-7462-4814-B199-47B343E7282C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6" creationId="{65F90DDC-9DC7-4FAE-BB1F-3E276E03964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7" creationId="{B5D847B3-A964-4635-9F27-93FCBBB774D7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8" creationId="{654F7F88-2417-4D80-AB06-A03583083B70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39" creationId="{79941244-E34F-4829-8ACE-DCF563672E25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40" creationId="{FFBB65EA-C784-4EF4-9388-09F341EAC815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41" creationId="{2BC3EA76-A442-4BC5-A8B5-F61ED5FF18F6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42" creationId="{14588ACC-1EA1-4338-81EE-61533041D7EB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43" creationId="{67EB1166-DE3A-456A-AAC7-3C43AE00A2F7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44" creationId="{0AF40D13-DE93-4737-9FE6-1878F886D4AF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0" creationId="{3E409D54-2983-4E4D-930B-E3466012F68B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1" creationId="{836FC0EE-3002-4DCB-A32A-4B73F03AC401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2" creationId="{89D72B56-880D-4D03-83E7-46A7983445D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3" creationId="{DCB03CAC-9B0D-4AA4-900A-9551DB8E427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4" creationId="{9F57FCD0-4B3F-458F-AEAA-3AA2F3108B1F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57" creationId="{14E4FAA3-5C06-45D6-B666-B2B730D5F92C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58" creationId="{279C9070-6BFD-454A-A824-447DDC8B96DD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59" creationId="{B26DA749-E6BD-4B1E-9578-466E32F4DC64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0" creationId="{3D3BA9EA-CC06-44F2-B68F-D2B839A9BBFF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1" creationId="{C247B382-AC5F-4173-943A-67C7E62D3EFE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2" creationId="{41471F4C-7048-4163-B931-98325D6F1E60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163" creationId="{ACCA4E60-9F40-40CD-8BFE-92D35F8163F5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4" creationId="{A2A64A79-F677-4872-AD34-30630516A492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5" creationId="{56FDE961-302C-4569-9E27-8D0169AE4FBE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66" creationId="{740AD4D2-3E5E-432F-BACF-624DF6030E19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199" creationId="{3889B640-6E15-4FFC-BA2F-B71B11288737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201" creationId="{42CA2C86-9E13-4D62-A198-C3BC6B4D46FC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203" creationId="{64FA7D62-BAFE-42CC-AF82-48A9CBD9882A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204" creationId="{548F9BEA-048B-41F7-825E-C624C79D72D4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206" creationId="{C0915E81-21F4-447A-A2DB-BCFDE1CBB7B1}"/>
          </ac:cxnSpMkLst>
        </pc:cxnChg>
        <pc:cxnChg chg="del mod">
          <ac:chgData name="Al Brooks" userId="34fc579134f071c1" providerId="LiveId" clId="{F37E4812-0A6F-4F6E-89A5-DAB78BFA2414}" dt="2021-05-20T20:52:01.738" v="1532" actId="478"/>
          <ac:cxnSpMkLst>
            <pc:docMk/>
            <pc:sldMk cId="4239375213" sldId="7229"/>
            <ac:cxnSpMk id="209" creationId="{D54C56DD-736E-43E2-B11D-94DC6A8E031B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216" creationId="{436930F0-105B-44C5-85AB-32BF8297DE6E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222" creationId="{5E668F29-55DE-47E3-85CF-631AAEF62282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223" creationId="{FDE644F2-C0A1-485A-AEAE-701510910C94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224" creationId="{A025C2F8-14E9-457A-8D92-F28EFA24FDDE}"/>
          </ac:cxnSpMkLst>
        </pc:cxnChg>
        <pc:cxnChg chg="del">
          <ac:chgData name="Al Brooks" userId="34fc579134f071c1" providerId="LiveId" clId="{F37E4812-0A6F-4F6E-89A5-DAB78BFA2414}" dt="2021-05-20T20:52:10.282" v="1535" actId="478"/>
          <ac:cxnSpMkLst>
            <pc:docMk/>
            <pc:sldMk cId="4239375213" sldId="7229"/>
            <ac:cxnSpMk id="225" creationId="{A625811E-C1DE-4E15-B834-5A89506347CD}"/>
          </ac:cxnSpMkLst>
        </pc:cxnChg>
      </pc:sldChg>
      <pc:sldChg chg="addSp delSp modSp add del mod">
        <pc:chgData name="Al Brooks" userId="34fc579134f071c1" providerId="LiveId" clId="{F37E4812-0A6F-4F6E-89A5-DAB78BFA2414}" dt="2021-05-21T22:24:33.913" v="4900" actId="2696"/>
        <pc:sldMkLst>
          <pc:docMk/>
          <pc:sldMk cId="1367652374" sldId="7230"/>
        </pc:sldMkLst>
        <pc:spChg chg="mod">
          <ac:chgData name="Al Brooks" userId="34fc579134f071c1" providerId="LiveId" clId="{F37E4812-0A6F-4F6E-89A5-DAB78BFA2414}" dt="2021-05-21T18:43:13.287" v="4049" actId="113"/>
          <ac:spMkLst>
            <pc:docMk/>
            <pc:sldMk cId="1367652374" sldId="7230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15.723" v="4470" actId="167"/>
          <ac:spMkLst>
            <pc:docMk/>
            <pc:sldMk cId="1367652374" sldId="7230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156" creationId="{2F29DF87-9EB9-4B8E-AC3E-688ECE59C9DE}"/>
          </ac:spMkLst>
        </pc:spChg>
        <pc:spChg chg="mod">
          <ac:chgData name="Al Brooks" userId="34fc579134f071c1" providerId="LiveId" clId="{F37E4812-0A6F-4F6E-89A5-DAB78BFA2414}" dt="2021-05-21T22:24:30.644" v="4899" actId="207"/>
          <ac:spMkLst>
            <pc:docMk/>
            <pc:sldMk cId="1367652374" sldId="7230"/>
            <ac:spMk id="158" creationId="{83A5F410-3379-4637-96A8-F41769D57BD4}"/>
          </ac:spMkLst>
        </pc:spChg>
        <pc:spChg chg="add del mod">
          <ac:chgData name="Al Brooks" userId="34fc579134f071c1" providerId="LiveId" clId="{F37E4812-0A6F-4F6E-89A5-DAB78BFA2414}" dt="2021-05-21T22:22:56.928" v="4844" actId="478"/>
          <ac:spMkLst>
            <pc:docMk/>
            <pc:sldMk cId="1367652374" sldId="7230"/>
            <ac:spMk id="162" creationId="{2407D954-32C7-4750-9016-F4914F89515E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4" creationId="{8EBD96B6-06C8-490A-848C-20EDE1CB5B32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5" creationId="{6321F15D-7E1F-449F-94E5-B64977AADD53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6" creationId="{C87EAC9A-5670-4173-B00C-DBBD3F5D30DC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7" creationId="{8F42F207-5EF6-4B56-AF71-38ACD1D45110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8" creationId="{22440C5E-E6B2-4429-86C7-A86158FA49E7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69" creationId="{59A7EE72-7CFF-4C18-BCA6-5E956791D5FA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70" creationId="{74E27B86-D9D6-4DB5-B108-BB65118CD400}"/>
          </ac:spMkLst>
        </pc:spChg>
        <pc:spChg chg="add mod">
          <ac:chgData name="Al Brooks" userId="34fc579134f071c1" providerId="LiveId" clId="{F37E4812-0A6F-4F6E-89A5-DAB78BFA2414}" dt="2021-05-21T22:21:21.339" v="4790"/>
          <ac:spMkLst>
            <pc:docMk/>
            <pc:sldMk cId="1367652374" sldId="7230"/>
            <ac:spMk id="172" creationId="{65B89E73-BFCA-41FD-846F-EAD25FC22FBD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2:24:09.989" v="4866" actId="478"/>
          <ac:spMkLst>
            <pc:docMk/>
            <pc:sldMk cId="1367652374" sldId="7230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5-21T21:13:10.318" v="4468" actId="167"/>
          <ac:picMkLst>
            <pc:docMk/>
            <pc:sldMk cId="1367652374" sldId="7230"/>
            <ac:picMk id="159" creationId="{C4EC61FD-0BE8-4F82-927B-4C16EE19E508}"/>
          </ac:picMkLst>
        </pc:pic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5-21T22:21:21.339" v="4790"/>
          <ac:cxnSpMkLst>
            <pc:docMk/>
            <pc:sldMk cId="1367652374" sldId="7230"/>
            <ac:cxnSpMk id="160" creationId="{82774BE1-5A86-4BF4-B308-987990822A74}"/>
          </ac:cxnSpMkLst>
        </pc:cxnChg>
        <pc:cxnChg chg="add mod">
          <ac:chgData name="Al Brooks" userId="34fc579134f071c1" providerId="LiveId" clId="{F37E4812-0A6F-4F6E-89A5-DAB78BFA2414}" dt="2021-05-21T22:21:21.339" v="4790"/>
          <ac:cxnSpMkLst>
            <pc:docMk/>
            <pc:sldMk cId="1367652374" sldId="7230"/>
            <ac:cxnSpMk id="161" creationId="{2BCFA1C6-7B0F-4CF8-A794-614E7C9A6859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1T22:22:54.392" v="4843" actId="14100"/>
          <ac:cxnSpMkLst>
            <pc:docMk/>
            <pc:sldMk cId="1367652374" sldId="7230"/>
            <ac:cxnSpMk id="171" creationId="{4451F0D1-2921-46FD-BD92-127E2D4F7B5F}"/>
          </ac:cxnSpMkLst>
        </pc:cxnChg>
        <pc:cxnChg chg="add mod">
          <ac:chgData name="Al Brooks" userId="34fc579134f071c1" providerId="LiveId" clId="{F37E4812-0A6F-4F6E-89A5-DAB78BFA2414}" dt="2021-05-21T22:21:21.339" v="4790"/>
          <ac:cxnSpMkLst>
            <pc:docMk/>
            <pc:sldMk cId="1367652374" sldId="7230"/>
            <ac:cxnSpMk id="173" creationId="{D6A88D20-AA36-488A-AFA1-A4E5B025929C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2:24:09.989" v="4866" actId="478"/>
          <ac:cxnSpMkLst>
            <pc:docMk/>
            <pc:sldMk cId="1367652374" sldId="7230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F37E4812-0A6F-4F6E-89A5-DAB78BFA2414}" dt="2021-06-01T13:05:11.747" v="8215" actId="47"/>
        <pc:sldMkLst>
          <pc:docMk/>
          <pc:sldMk cId="3060407655" sldId="7230"/>
        </pc:sldMkLst>
        <pc:spChg chg="mod ord">
          <ac:chgData name="Al Brooks" userId="34fc579134f071c1" providerId="LiveId" clId="{F37E4812-0A6F-4F6E-89A5-DAB78BFA2414}" dt="2021-05-24T21:45:10.450" v="7286" actId="167"/>
          <ac:spMkLst>
            <pc:docMk/>
            <pc:sldMk cId="3060407655" sldId="7230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98" creationId="{F30D672F-1FF6-44A5-9B1F-1AB938394C41}"/>
          </ac:spMkLst>
        </pc:spChg>
        <pc:spChg chg="del mod">
          <ac:chgData name="Al Brooks" userId="34fc579134f071c1" providerId="LiveId" clId="{F37E4812-0A6F-4F6E-89A5-DAB78BFA2414}" dt="2021-05-24T21:46:44.792" v="7312" actId="478"/>
          <ac:spMkLst>
            <pc:docMk/>
            <pc:sldMk cId="3060407655" sldId="7230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158" creationId="{E8E3D877-A348-435E-8A51-B032EEA81200}"/>
          </ac:spMkLst>
        </pc:spChg>
        <pc:spChg chg="add mod">
          <ac:chgData name="Al Brooks" userId="34fc579134f071c1" providerId="LiveId" clId="{F37E4812-0A6F-4F6E-89A5-DAB78BFA2414}" dt="2021-05-24T21:39:38.177" v="7066"/>
          <ac:spMkLst>
            <pc:docMk/>
            <pc:sldMk cId="3060407655" sldId="7230"/>
            <ac:spMk id="168" creationId="{12C7E1E3-723E-4B42-B922-B8729EAED1C1}"/>
          </ac:spMkLst>
        </pc:spChg>
        <pc:spChg chg="mod">
          <ac:chgData name="Al Brooks" userId="34fc579134f071c1" providerId="LiveId" clId="{F37E4812-0A6F-4F6E-89A5-DAB78BFA2414}" dt="2021-05-24T22:30:02.014" v="7533" actId="108"/>
          <ac:spMkLst>
            <pc:docMk/>
            <pc:sldMk cId="3060407655" sldId="7230"/>
            <ac:spMk id="172" creationId="{C031412A-2E3B-41BF-A4B8-32D2C6B8FFC9}"/>
          </ac:spMkLst>
        </pc:spChg>
        <pc:spChg chg="mod">
          <ac:chgData name="Al Brooks" userId="34fc579134f071c1" providerId="LiveId" clId="{F37E4812-0A6F-4F6E-89A5-DAB78BFA2414}" dt="2021-05-24T22:30:02.811" v="7534" actId="108"/>
          <ac:spMkLst>
            <pc:docMk/>
            <pc:sldMk cId="3060407655" sldId="7230"/>
            <ac:spMk id="173" creationId="{1FF9F8A1-BD23-4013-A104-4723E395BAF0}"/>
          </ac:spMkLst>
        </pc:spChg>
        <pc:spChg chg="mod">
          <ac:chgData name="Al Brooks" userId="34fc579134f071c1" providerId="LiveId" clId="{F37E4812-0A6F-4F6E-89A5-DAB78BFA2414}" dt="2021-05-24T22:30:05.565" v="7535" actId="108"/>
          <ac:spMkLst>
            <pc:docMk/>
            <pc:sldMk cId="3060407655" sldId="7230"/>
            <ac:spMk id="175" creationId="{8AA5FA20-F91A-4B6F-BB48-70E7518B1EBC}"/>
          </ac:spMkLst>
        </pc:spChg>
        <pc:spChg chg="mod">
          <ac:chgData name="Al Brooks" userId="34fc579134f071c1" providerId="LiveId" clId="{F37E4812-0A6F-4F6E-89A5-DAB78BFA2414}" dt="2021-05-24T22:30:11.625" v="7536" actId="108"/>
          <ac:spMkLst>
            <pc:docMk/>
            <pc:sldMk cId="3060407655" sldId="7230"/>
            <ac:spMk id="179" creationId="{C466F4F5-B3E3-421C-8371-66E3596C1F03}"/>
          </ac:spMkLst>
        </pc:spChg>
        <pc:spChg chg="mod">
          <ac:chgData name="Al Brooks" userId="34fc579134f071c1" providerId="LiveId" clId="{F37E4812-0A6F-4F6E-89A5-DAB78BFA2414}" dt="2021-05-24T22:30:14.993" v="7537" actId="108"/>
          <ac:spMkLst>
            <pc:docMk/>
            <pc:sldMk cId="3060407655" sldId="7230"/>
            <ac:spMk id="182" creationId="{872B5499-A23B-4934-BC31-5945404709A8}"/>
          </ac:spMkLst>
        </pc:spChg>
        <pc:spChg chg="mod">
          <ac:chgData name="Al Brooks" userId="34fc579134f071c1" providerId="LiveId" clId="{F37E4812-0A6F-4F6E-89A5-DAB78BFA2414}" dt="2021-05-24T22:30:16.170" v="7538" actId="108"/>
          <ac:spMkLst>
            <pc:docMk/>
            <pc:sldMk cId="3060407655" sldId="7230"/>
            <ac:spMk id="183" creationId="{EA1098ED-740A-4B2D-8479-2DB453982026}"/>
          </ac:spMkLst>
        </pc:spChg>
        <pc:spChg chg="mod">
          <ac:chgData name="Al Brooks" userId="34fc579134f071c1" providerId="LiveId" clId="{F37E4812-0A6F-4F6E-89A5-DAB78BFA2414}" dt="2021-05-24T22:30:17.824" v="7539" actId="108"/>
          <ac:spMkLst>
            <pc:docMk/>
            <pc:sldMk cId="3060407655" sldId="7230"/>
            <ac:spMk id="184" creationId="{7ABC9897-D365-4759-A143-6B7FB1FCA2CC}"/>
          </ac:spMkLst>
        </pc:spChg>
        <pc:spChg chg="mod">
          <ac:chgData name="Al Brooks" userId="34fc579134f071c1" providerId="LiveId" clId="{F37E4812-0A6F-4F6E-89A5-DAB78BFA2414}" dt="2021-05-24T22:30:20.185" v="7540" actId="108"/>
          <ac:spMkLst>
            <pc:docMk/>
            <pc:sldMk cId="3060407655" sldId="7230"/>
            <ac:spMk id="188" creationId="{B2E4F2D2-CFCC-4D10-AA6C-6B077E5074A0}"/>
          </ac:spMkLst>
        </pc:spChg>
        <pc:spChg chg="mod">
          <ac:chgData name="Al Brooks" userId="34fc579134f071c1" providerId="LiveId" clId="{F37E4812-0A6F-4F6E-89A5-DAB78BFA2414}" dt="2021-05-24T22:30:29.205" v="7542" actId="108"/>
          <ac:spMkLst>
            <pc:docMk/>
            <pc:sldMk cId="3060407655" sldId="7230"/>
            <ac:spMk id="191" creationId="{EAA87313-8827-4CFA-861D-BF21F4D282AB}"/>
          </ac:spMkLst>
        </pc:spChg>
        <pc:spChg chg="mod">
          <ac:chgData name="Al Brooks" userId="34fc579134f071c1" providerId="LiveId" clId="{F37E4812-0A6F-4F6E-89A5-DAB78BFA2414}" dt="2021-05-24T22:30:27.874" v="7541" actId="108"/>
          <ac:spMkLst>
            <pc:docMk/>
            <pc:sldMk cId="3060407655" sldId="7230"/>
            <ac:spMk id="192" creationId="{DAAE1033-1AE4-4DD7-9C23-529F899E729B}"/>
          </ac:spMkLst>
        </pc:spChg>
        <pc:spChg chg="mod">
          <ac:chgData name="Al Brooks" userId="34fc579134f071c1" providerId="LiveId" clId="{F37E4812-0A6F-4F6E-89A5-DAB78BFA2414}" dt="2021-05-24T22:30:39.654" v="7545" actId="108"/>
          <ac:spMkLst>
            <pc:docMk/>
            <pc:sldMk cId="3060407655" sldId="7230"/>
            <ac:spMk id="195" creationId="{2F441A81-C5E8-44CF-B845-3395A5000C2D}"/>
          </ac:spMkLst>
        </pc:spChg>
        <pc:spChg chg="mod">
          <ac:chgData name="Al Brooks" userId="34fc579134f071c1" providerId="LiveId" clId="{F37E4812-0A6F-4F6E-89A5-DAB78BFA2414}" dt="2021-05-24T22:29:43.860" v="7528" actId="13926"/>
          <ac:spMkLst>
            <pc:docMk/>
            <pc:sldMk cId="3060407655" sldId="7230"/>
            <ac:spMk id="198" creationId="{F835E1FB-91AA-4975-A407-D4E0611DE0E1}"/>
          </ac:spMkLst>
        </pc:spChg>
        <pc:spChg chg="mod">
          <ac:chgData name="Al Brooks" userId="34fc579134f071c1" providerId="LiveId" clId="{F37E4812-0A6F-4F6E-89A5-DAB78BFA2414}" dt="2021-05-24T22:30:35.253" v="7544" actId="108"/>
          <ac:spMkLst>
            <pc:docMk/>
            <pc:sldMk cId="3060407655" sldId="7230"/>
            <ac:spMk id="199" creationId="{14B343A4-B431-44E5-BB85-21967A94CDDB}"/>
          </ac:spMkLst>
        </pc:spChg>
        <pc:spChg chg="mod">
          <ac:chgData name="Al Brooks" userId="34fc579134f071c1" providerId="LiveId" clId="{F37E4812-0A6F-4F6E-89A5-DAB78BFA2414}" dt="2021-05-24T22:29:24.047" v="7522" actId="1076"/>
          <ac:spMkLst>
            <pc:docMk/>
            <pc:sldMk cId="3060407655" sldId="7230"/>
            <ac:spMk id="200" creationId="{5AD466FD-575B-4BE2-85C7-8CCAA94F210A}"/>
          </ac:spMkLst>
        </pc:spChg>
        <pc:spChg chg="mod">
          <ac:chgData name="Al Brooks" userId="34fc579134f071c1" providerId="LiveId" clId="{F37E4812-0A6F-4F6E-89A5-DAB78BFA2414}" dt="2021-05-24T22:28:23.995" v="7505" actId="113"/>
          <ac:spMkLst>
            <pc:docMk/>
            <pc:sldMk cId="3060407655" sldId="7230"/>
            <ac:spMk id="201" creationId="{C994803F-5608-4CEB-B40B-320ECCB875F9}"/>
          </ac:spMkLst>
        </pc:spChg>
        <pc:spChg chg="mod">
          <ac:chgData name="Al Brooks" userId="34fc579134f071c1" providerId="LiveId" clId="{F37E4812-0A6F-4F6E-89A5-DAB78BFA2414}" dt="2021-05-24T22:28:44.920" v="7511" actId="13926"/>
          <ac:spMkLst>
            <pc:docMk/>
            <pc:sldMk cId="3060407655" sldId="7230"/>
            <ac:spMk id="203" creationId="{9B11C2B8-7474-4E75-91F0-575764962AAC}"/>
          </ac:spMkLst>
        </pc:spChg>
        <pc:spChg chg="mod">
          <ac:chgData name="Al Brooks" userId="34fc579134f071c1" providerId="LiveId" clId="{F37E4812-0A6F-4F6E-89A5-DAB78BFA2414}" dt="2021-05-24T22:29:56.691" v="7532" actId="13926"/>
          <ac:spMkLst>
            <pc:docMk/>
            <pc:sldMk cId="3060407655" sldId="7230"/>
            <ac:spMk id="204" creationId="{5AD13876-83B6-4419-86DD-536B4FBC8897}"/>
          </ac:spMkLst>
        </pc:spChg>
        <pc:spChg chg="add del">
          <ac:chgData name="Al Brooks" userId="34fc579134f071c1" providerId="LiveId" clId="{F37E4812-0A6F-4F6E-89A5-DAB78BFA2414}" dt="2021-05-24T21:45:47.056" v="7301" actId="478"/>
          <ac:spMkLst>
            <pc:docMk/>
            <pc:sldMk cId="3060407655" sldId="7230"/>
            <ac:spMk id="206" creationId="{A5763C53-8313-4B8A-9761-ECB79C76A700}"/>
          </ac:spMkLst>
        </pc:spChg>
        <pc:spChg chg="add mod ord">
          <ac:chgData name="Al Brooks" userId="34fc579134f071c1" providerId="LiveId" clId="{F37E4812-0A6F-4F6E-89A5-DAB78BFA2414}" dt="2021-05-24T21:45:04.190" v="7284" actId="167"/>
          <ac:spMkLst>
            <pc:docMk/>
            <pc:sldMk cId="3060407655" sldId="7230"/>
            <ac:spMk id="207" creationId="{7101EFAB-11B6-4574-A3A6-5084090657AB}"/>
          </ac:spMkLst>
        </pc:spChg>
        <pc:spChg chg="add mod ord">
          <ac:chgData name="Al Brooks" userId="34fc579134f071c1" providerId="LiveId" clId="{F37E4812-0A6F-4F6E-89A5-DAB78BFA2414}" dt="2021-05-24T21:45:04.190" v="7284" actId="167"/>
          <ac:spMkLst>
            <pc:docMk/>
            <pc:sldMk cId="3060407655" sldId="7230"/>
            <ac:spMk id="208" creationId="{828F07E2-E1C6-4F0B-9266-60D1F2C7EDF9}"/>
          </ac:spMkLst>
        </pc:spChg>
        <pc:spChg chg="mod">
          <ac:chgData name="Al Brooks" userId="34fc579134f071c1" providerId="LiveId" clId="{F37E4812-0A6F-4F6E-89A5-DAB78BFA2414}" dt="2021-05-24T22:29:27.968" v="7524" actId="13926"/>
          <ac:spMkLst>
            <pc:docMk/>
            <pc:sldMk cId="3060407655" sldId="7230"/>
            <ac:spMk id="210" creationId="{611C7D56-D3B9-4550-863E-F91413CC82E7}"/>
          </ac:spMkLst>
        </pc:spChg>
        <pc:spChg chg="del">
          <ac:chgData name="Al Brooks" userId="34fc579134f071c1" providerId="LiveId" clId="{F37E4812-0A6F-4F6E-89A5-DAB78BFA2414}" dt="2021-05-24T21:44:45.848" v="7281" actId="478"/>
          <ac:spMkLst>
            <pc:docMk/>
            <pc:sldMk cId="3060407655" sldId="7230"/>
            <ac:spMk id="211" creationId="{205906F9-F7A3-49AD-9DE7-BF172ECFBA4C}"/>
          </ac:spMkLst>
        </pc:spChg>
        <pc:spChg chg="mod">
          <ac:chgData name="Al Brooks" userId="34fc579134f071c1" providerId="LiveId" clId="{F37E4812-0A6F-4F6E-89A5-DAB78BFA2414}" dt="2021-05-24T22:28:56.932" v="7514" actId="13926"/>
          <ac:spMkLst>
            <pc:docMk/>
            <pc:sldMk cId="3060407655" sldId="7230"/>
            <ac:spMk id="212" creationId="{D189BCDD-0DEA-4529-A889-2769177B368F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4T22:30:45.064" v="7546" actId="478"/>
          <ac:spMkLst>
            <pc:docMk/>
            <pc:sldMk cId="3060407655" sldId="7230"/>
            <ac:spMk id="215" creationId="{EC39CA8B-DBE1-47F3-BF1F-B67C6859BE85}"/>
          </ac:spMkLst>
        </pc:spChg>
        <pc:spChg chg="ord">
          <ac:chgData name="Al Brooks" userId="34fc579134f071c1" providerId="LiveId" clId="{F37E4812-0A6F-4F6E-89A5-DAB78BFA2414}" dt="2021-05-24T21:45:04.190" v="7284" actId="167"/>
          <ac:spMkLst>
            <pc:docMk/>
            <pc:sldMk cId="3060407655" sldId="7230"/>
            <ac:spMk id="217" creationId="{424D149F-078D-4852-904A-B9B0D20070F2}"/>
          </ac:spMkLst>
        </pc:spChg>
        <pc:spChg chg="add mod ord">
          <ac:chgData name="Al Brooks" userId="34fc579134f071c1" providerId="LiveId" clId="{F37E4812-0A6F-4F6E-89A5-DAB78BFA2414}" dt="2021-05-24T21:45:04.190" v="7284" actId="167"/>
          <ac:spMkLst>
            <pc:docMk/>
            <pc:sldMk cId="3060407655" sldId="7230"/>
            <ac:spMk id="219" creationId="{CE061A92-4672-4B40-99D5-55CBFED77A2B}"/>
          </ac:spMkLst>
        </pc:spChg>
        <pc:spChg chg="add mod">
          <ac:chgData name="Al Brooks" userId="34fc579134f071c1" providerId="LiveId" clId="{F37E4812-0A6F-4F6E-89A5-DAB78BFA2414}" dt="2021-05-24T22:28:38.231" v="7509" actId="13926"/>
          <ac:spMkLst>
            <pc:docMk/>
            <pc:sldMk cId="3060407655" sldId="7230"/>
            <ac:spMk id="220" creationId="{A87D3EEE-0FE5-411B-831F-CF37B89EDD94}"/>
          </ac:spMkLst>
        </pc:spChg>
        <pc:spChg chg="add del mod">
          <ac:chgData name="Al Brooks" userId="34fc579134f071c1" providerId="LiveId" clId="{F37E4812-0A6F-4F6E-89A5-DAB78BFA2414}" dt="2021-05-24T22:28:51.098" v="7512" actId="478"/>
          <ac:spMkLst>
            <pc:docMk/>
            <pc:sldMk cId="3060407655" sldId="7230"/>
            <ac:spMk id="227" creationId="{F52FA5CA-45F7-4607-900E-DBA460815AE7}"/>
          </ac:spMkLst>
        </pc:spChg>
        <pc:spChg chg="add mod">
          <ac:chgData name="Al Brooks" userId="34fc579134f071c1" providerId="LiveId" clId="{F37E4812-0A6F-4F6E-89A5-DAB78BFA2414}" dt="2021-05-24T22:29:17.250" v="7520" actId="1076"/>
          <ac:spMkLst>
            <pc:docMk/>
            <pc:sldMk cId="3060407655" sldId="7230"/>
            <ac:spMk id="228" creationId="{D6740F6F-84A1-4F7D-853D-55BB0D2A2BCC}"/>
          </ac:spMkLst>
        </pc:spChg>
        <pc:spChg chg="add mod">
          <ac:chgData name="Al Brooks" userId="34fc579134f071c1" providerId="LiveId" clId="{F37E4812-0A6F-4F6E-89A5-DAB78BFA2414}" dt="2021-05-24T21:46:15.290" v="7308" actId="571"/>
          <ac:spMkLst>
            <pc:docMk/>
            <pc:sldMk cId="3060407655" sldId="7230"/>
            <ac:spMk id="230" creationId="{5E38D5E3-516D-46D5-BAAA-04B1073B5AAB}"/>
          </ac:spMkLst>
        </pc:spChg>
        <pc:spChg chg="add mod">
          <ac:chgData name="Al Brooks" userId="34fc579134f071c1" providerId="LiveId" clId="{F37E4812-0A6F-4F6E-89A5-DAB78BFA2414}" dt="2021-05-24T22:29:39.314" v="7526" actId="13926"/>
          <ac:spMkLst>
            <pc:docMk/>
            <pc:sldMk cId="3060407655" sldId="7230"/>
            <ac:spMk id="232" creationId="{9CAC5F10-EA55-42FE-82E3-B1396E966191}"/>
          </ac:spMkLst>
        </pc:spChg>
        <pc:picChg chg="ord">
          <ac:chgData name="Al Brooks" userId="34fc579134f071c1" providerId="LiveId" clId="{F37E4812-0A6F-4F6E-89A5-DAB78BFA2414}" dt="2021-05-24T21:45:07.084" v="7285" actId="167"/>
          <ac:picMkLst>
            <pc:docMk/>
            <pc:sldMk cId="3060407655" sldId="7230"/>
            <ac:picMk id="3" creationId="{F00E31D4-5D18-400D-BA0A-26D6A670773B}"/>
          </ac:picMkLst>
        </pc:picChg>
        <pc:picChg chg="add del mod">
          <ac:chgData name="Al Brooks" userId="34fc579134f071c1" providerId="LiveId" clId="{F37E4812-0A6F-4F6E-89A5-DAB78BFA2414}" dt="2021-05-24T21:39:24.527" v="7063" actId="478"/>
          <ac:picMkLst>
            <pc:docMk/>
            <pc:sldMk cId="3060407655" sldId="7230"/>
            <ac:picMk id="167" creationId="{0CE44328-A257-4E86-BAFC-0BB5836FB11C}"/>
          </ac:picMkLst>
        </pc:pic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163" creationId="{208F37F3-ED42-4774-9E76-A32977372E66}"/>
          </ac:cxnSpMkLst>
        </pc:cxnChg>
        <pc:cxnChg chg="mod">
          <ac:chgData name="Al Brooks" userId="34fc579134f071c1" providerId="LiveId" clId="{F37E4812-0A6F-4F6E-89A5-DAB78BFA2414}" dt="2021-05-24T21:45:18.930" v="7289" actId="14100"/>
          <ac:cxnSpMkLst>
            <pc:docMk/>
            <pc:sldMk cId="3060407655" sldId="7230"/>
            <ac:cxnSpMk id="202" creationId="{D298E23E-B528-4E5F-9FFF-F4E8647A2349}"/>
          </ac:cxnSpMkLst>
        </pc:cxnChg>
        <pc:cxnChg chg="mod">
          <ac:chgData name="Al Brooks" userId="34fc579134f071c1" providerId="LiveId" clId="{F37E4812-0A6F-4F6E-89A5-DAB78BFA2414}" dt="2021-05-24T21:46:26.891" v="7311" actId="14100"/>
          <ac:cxnSpMkLst>
            <pc:docMk/>
            <pc:sldMk cId="3060407655" sldId="7230"/>
            <ac:cxnSpMk id="205" creationId="{ED6041A4-CE1D-4A26-820E-2C9B89718109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216" creationId="{DF1F8EA0-1A9E-4F9E-BE76-90158CC65E03}"/>
          </ac:cxnSpMkLst>
        </pc:cxnChg>
        <pc:cxnChg chg="add mod">
          <ac:chgData name="Al Brooks" userId="34fc579134f071c1" providerId="LiveId" clId="{F37E4812-0A6F-4F6E-89A5-DAB78BFA2414}" dt="2021-05-24T21:44:40.373" v="7280"/>
          <ac:cxnSpMkLst>
            <pc:docMk/>
            <pc:sldMk cId="3060407655" sldId="7230"/>
            <ac:cxnSpMk id="221" creationId="{DE6DE6C4-34D3-4C3D-AA3B-D625AE7F300F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4T22:30:45.064" v="7546" actId="478"/>
          <ac:cxnSpMkLst>
            <pc:docMk/>
            <pc:sldMk cId="3060407655" sldId="7230"/>
            <ac:cxnSpMk id="225" creationId="{3B2E5016-D6DA-482F-BCE2-B5A64CE1D387}"/>
          </ac:cxnSpMkLst>
        </pc:cxnChg>
        <pc:cxnChg chg="add mod">
          <ac:chgData name="Al Brooks" userId="34fc579134f071c1" providerId="LiveId" clId="{F37E4812-0A6F-4F6E-89A5-DAB78BFA2414}" dt="2021-05-24T21:44:40.373" v="7280"/>
          <ac:cxnSpMkLst>
            <pc:docMk/>
            <pc:sldMk cId="3060407655" sldId="7230"/>
            <ac:cxnSpMk id="226" creationId="{9DABA812-EDBB-4A5C-A5A0-28FF1E0C2475}"/>
          </ac:cxnSpMkLst>
        </pc:cxnChg>
        <pc:cxnChg chg="add mod">
          <ac:chgData name="Al Brooks" userId="34fc579134f071c1" providerId="LiveId" clId="{F37E4812-0A6F-4F6E-89A5-DAB78BFA2414}" dt="2021-05-24T21:46:15.290" v="7308" actId="571"/>
          <ac:cxnSpMkLst>
            <pc:docMk/>
            <pc:sldMk cId="3060407655" sldId="7230"/>
            <ac:cxnSpMk id="229" creationId="{797DDB3B-A3B6-4806-A6FC-FAD3891D3B09}"/>
          </ac:cxnSpMkLst>
        </pc:cxnChg>
        <pc:cxnChg chg="add mod">
          <ac:chgData name="Al Brooks" userId="34fc579134f071c1" providerId="LiveId" clId="{F37E4812-0A6F-4F6E-89A5-DAB78BFA2414}" dt="2021-05-24T21:46:21.450" v="7309" actId="571"/>
          <ac:cxnSpMkLst>
            <pc:docMk/>
            <pc:sldMk cId="3060407655" sldId="7230"/>
            <ac:cxnSpMk id="231" creationId="{D89257B8-D414-4D11-A1DD-E2FA2CDFAF38}"/>
          </ac:cxnSpMkLst>
        </pc:cxnChg>
        <pc:cxnChg chg="add mod">
          <ac:chgData name="Al Brooks" userId="34fc579134f071c1" providerId="LiveId" clId="{F37E4812-0A6F-4F6E-89A5-DAB78BFA2414}" dt="2021-05-24T22:27:00.911" v="7489" actId="571"/>
          <ac:cxnSpMkLst>
            <pc:docMk/>
            <pc:sldMk cId="3060407655" sldId="7230"/>
            <ac:cxnSpMk id="233" creationId="{6910C613-8A8B-453B-B185-CCCDA56BE89F}"/>
          </ac:cxnSpMkLst>
        </pc:cxnChg>
        <pc:cxnChg chg="add mod">
          <ac:chgData name="Al Brooks" userId="34fc579134f071c1" providerId="LiveId" clId="{F37E4812-0A6F-4F6E-89A5-DAB78BFA2414}" dt="2021-05-24T22:27:17.096" v="7496" actId="14100"/>
          <ac:cxnSpMkLst>
            <pc:docMk/>
            <pc:sldMk cId="3060407655" sldId="7230"/>
            <ac:cxnSpMk id="234" creationId="{C17901E5-37D6-430A-B28E-CA25A47B39C7}"/>
          </ac:cxnSpMkLst>
        </pc:cxnChg>
        <pc:cxnChg chg="add mod">
          <ac:chgData name="Al Brooks" userId="34fc579134f071c1" providerId="LiveId" clId="{F37E4812-0A6F-4F6E-89A5-DAB78BFA2414}" dt="2021-05-24T22:27:13.872" v="7494" actId="14100"/>
          <ac:cxnSpMkLst>
            <pc:docMk/>
            <pc:sldMk cId="3060407655" sldId="7230"/>
            <ac:cxnSpMk id="235" creationId="{3B1E632A-4E8E-4726-9416-1079EF3B0190}"/>
          </ac:cxnSpMkLst>
        </pc:cxnChg>
      </pc:sldChg>
      <pc:sldChg chg="addSp delSp modSp add del mod">
        <pc:chgData name="Al Brooks" userId="34fc579134f071c1" providerId="LiveId" clId="{F37E4812-0A6F-4F6E-89A5-DAB78BFA2414}" dt="2021-05-21T17:45:05.850" v="2568" actId="47"/>
        <pc:sldMkLst>
          <pc:docMk/>
          <pc:sldMk cId="3115298400" sldId="7230"/>
        </pc:sldMkLst>
        <pc:spChg chg="mod">
          <ac:chgData name="Al Brooks" userId="34fc579134f071c1" providerId="LiveId" clId="{F37E4812-0A6F-4F6E-89A5-DAB78BFA2414}" dt="2021-05-20T20:52:37.828" v="1561"/>
          <ac:spMkLst>
            <pc:docMk/>
            <pc:sldMk cId="3115298400" sldId="7230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0T21:02:44.269" v="1793" actId="167"/>
          <ac:spMkLst>
            <pc:docMk/>
            <pc:sldMk cId="3115298400" sldId="7230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87" creationId="{C8B5FE1D-C85E-4771-96CA-2A1EB95791C2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88" creationId="{4372D83D-F459-49E8-BEB2-9ECCB4544A2B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89" creationId="{DA9A7C65-2800-465C-9C4B-9FDAB2CE563D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0" creationId="{ACE58EDA-B530-4702-9608-0AC4B07B85A9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1" creationId="{A7F4EEC6-A048-471C-8895-833AD0EC4C50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2" creationId="{8C2DC4C9-E6F1-467E-ACB3-CC040118FC23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3" creationId="{1C9F2DEB-221F-4A0D-AFF7-7CDD813982A7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4" creationId="{AAF0526B-9815-45E8-BC46-1EA9F6BB6CAA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5" creationId="{B665E284-0128-4F76-AA6A-D78A64B5A355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6" creationId="{3FA39E43-56CB-4860-A2FD-CB6B57F21661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8" creationId="{9C378036-724E-4786-9813-04DADF05F865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99" creationId="{3AF78076-C7D7-4BDE-BA5D-4DB4D18FFAFC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05" creationId="{99105DD7-4909-48B0-B6E2-BE68901B468D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06" creationId="{505AD7D4-4318-41B8-BC05-FB8D9FC8FDC2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45" creationId="{766A0305-A87F-447C-AA47-5C1F70A90B96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46" creationId="{E3C39478-16E5-4820-9A19-698CEAEDAFF5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47" creationId="{4EC42847-217B-4455-8434-79379EE7749C}"/>
          </ac:spMkLst>
        </pc:spChg>
        <pc:spChg chg="del mod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48" creationId="{5CEC84EF-FE49-4563-8BAE-930B97391781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49" creationId="{02B3E772-4181-47BC-B7FE-7F54CFE4A84E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55" creationId="{DE7C6771-7999-4E67-B175-5E4D583DE1B3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156" creationId="{90737D70-5292-4114-B1A5-9CFE7025F18B}"/>
          </ac:spMkLst>
        </pc:spChg>
        <pc:spChg chg="mod">
          <ac:chgData name="Al Brooks" userId="34fc579134f071c1" providerId="LiveId" clId="{F37E4812-0A6F-4F6E-89A5-DAB78BFA2414}" dt="2021-05-20T21:31:38.685" v="2445" actId="108"/>
          <ac:spMkLst>
            <pc:docMk/>
            <pc:sldMk cId="3115298400" sldId="7230"/>
            <ac:spMk id="169" creationId="{3B0390F1-F964-4429-936F-59786C7CCA7F}"/>
          </ac:spMkLst>
        </pc:spChg>
        <pc:spChg chg="mod">
          <ac:chgData name="Al Brooks" userId="34fc579134f071c1" providerId="LiveId" clId="{F37E4812-0A6F-4F6E-89A5-DAB78BFA2414}" dt="2021-05-20T21:31:42.414" v="2446" actId="108"/>
          <ac:spMkLst>
            <pc:docMk/>
            <pc:sldMk cId="3115298400" sldId="7230"/>
            <ac:spMk id="171" creationId="{E2D36A47-85A2-454B-9BD0-8228C29E6168}"/>
          </ac:spMkLst>
        </pc:spChg>
        <pc:spChg chg="mod">
          <ac:chgData name="Al Brooks" userId="34fc579134f071c1" providerId="LiveId" clId="{F37E4812-0A6F-4F6E-89A5-DAB78BFA2414}" dt="2021-05-20T21:31:46.134" v="2447" actId="108"/>
          <ac:spMkLst>
            <pc:docMk/>
            <pc:sldMk cId="3115298400" sldId="7230"/>
            <ac:spMk id="174" creationId="{8D1076AF-01EA-42AB-A182-4FB63D69AE0B}"/>
          </ac:spMkLst>
        </pc:spChg>
        <pc:spChg chg="mod">
          <ac:chgData name="Al Brooks" userId="34fc579134f071c1" providerId="LiveId" clId="{F37E4812-0A6F-4F6E-89A5-DAB78BFA2414}" dt="2021-05-20T21:31:48.347" v="2448" actId="108"/>
          <ac:spMkLst>
            <pc:docMk/>
            <pc:sldMk cId="3115298400" sldId="7230"/>
            <ac:spMk id="175" creationId="{A27C5F7F-F554-43ED-91DF-3F0518635584}"/>
          </ac:spMkLst>
        </pc:spChg>
        <pc:spChg chg="mod">
          <ac:chgData name="Al Brooks" userId="34fc579134f071c1" providerId="LiveId" clId="{F37E4812-0A6F-4F6E-89A5-DAB78BFA2414}" dt="2021-05-20T21:31:50.865" v="2449" actId="108"/>
          <ac:spMkLst>
            <pc:docMk/>
            <pc:sldMk cId="3115298400" sldId="7230"/>
            <ac:spMk id="179" creationId="{F09453BC-BDEB-47CC-B30E-F5A9597A5ED2}"/>
          </ac:spMkLst>
        </pc:spChg>
        <pc:spChg chg="mod">
          <ac:chgData name="Al Brooks" userId="34fc579134f071c1" providerId="LiveId" clId="{F37E4812-0A6F-4F6E-89A5-DAB78BFA2414}" dt="2021-05-20T21:31:52.676" v="2450" actId="108"/>
          <ac:spMkLst>
            <pc:docMk/>
            <pc:sldMk cId="3115298400" sldId="7230"/>
            <ac:spMk id="185" creationId="{3D83AB72-0D08-4910-9F16-5D426A5BEA1A}"/>
          </ac:spMkLst>
        </pc:spChg>
        <pc:spChg chg="mod">
          <ac:chgData name="Al Brooks" userId="34fc579134f071c1" providerId="LiveId" clId="{F37E4812-0A6F-4F6E-89A5-DAB78BFA2414}" dt="2021-05-20T21:32:06.399" v="2451" actId="108"/>
          <ac:spMkLst>
            <pc:docMk/>
            <pc:sldMk cId="3115298400" sldId="7230"/>
            <ac:spMk id="189" creationId="{D6228CAC-79A7-4E02-A393-5C4A43C3E92B}"/>
          </ac:spMkLst>
        </pc:spChg>
        <pc:spChg chg="mod">
          <ac:chgData name="Al Brooks" userId="34fc579134f071c1" providerId="LiveId" clId="{F37E4812-0A6F-4F6E-89A5-DAB78BFA2414}" dt="2021-05-20T21:32:12.331" v="2452" actId="108"/>
          <ac:spMkLst>
            <pc:docMk/>
            <pc:sldMk cId="3115298400" sldId="7230"/>
            <ac:spMk id="191" creationId="{2805F90E-B811-4859-A217-96262E1E0F55}"/>
          </ac:spMkLst>
        </pc:spChg>
        <pc:spChg chg="mod">
          <ac:chgData name="Al Brooks" userId="34fc579134f071c1" providerId="LiveId" clId="{F37E4812-0A6F-4F6E-89A5-DAB78BFA2414}" dt="2021-05-20T21:32:13.576" v="2453" actId="108"/>
          <ac:spMkLst>
            <pc:docMk/>
            <pc:sldMk cId="3115298400" sldId="7230"/>
            <ac:spMk id="192" creationId="{2146A932-3FD0-471D-9B8F-3D398F2AA8BB}"/>
          </ac:spMkLst>
        </pc:spChg>
        <pc:spChg chg="mod">
          <ac:chgData name="Al Brooks" userId="34fc579134f071c1" providerId="LiveId" clId="{F37E4812-0A6F-4F6E-89A5-DAB78BFA2414}" dt="2021-05-20T21:32:15.028" v="2454" actId="108"/>
          <ac:spMkLst>
            <pc:docMk/>
            <pc:sldMk cId="3115298400" sldId="7230"/>
            <ac:spMk id="195" creationId="{D6875D66-A0D7-469B-BC86-D7FEA7D594F5}"/>
          </ac:spMkLst>
        </pc:spChg>
        <pc:spChg chg="mod">
          <ac:chgData name="Al Brooks" userId="34fc579134f071c1" providerId="LiveId" clId="{F37E4812-0A6F-4F6E-89A5-DAB78BFA2414}" dt="2021-05-20T21:32:16.185" v="2455" actId="108"/>
          <ac:spMkLst>
            <pc:docMk/>
            <pc:sldMk cId="3115298400" sldId="7230"/>
            <ac:spMk id="196" creationId="{F756E2D6-89D2-491B-BB6C-6DF8230B6D60}"/>
          </ac:spMkLst>
        </pc:spChg>
        <pc:spChg chg="mod">
          <ac:chgData name="Al Brooks" userId="34fc579134f071c1" providerId="LiveId" clId="{F37E4812-0A6F-4F6E-89A5-DAB78BFA2414}" dt="2021-05-20T21:32:57.690" v="2468" actId="13926"/>
          <ac:spMkLst>
            <pc:docMk/>
            <pc:sldMk cId="3115298400" sldId="7230"/>
            <ac:spMk id="198" creationId="{0EDB05E2-BDB3-4CBE-825E-64398DDFA5C5}"/>
          </ac:spMkLst>
        </pc:spChg>
        <pc:spChg chg="del mod">
          <ac:chgData name="Al Brooks" userId="34fc579134f071c1" providerId="LiveId" clId="{F37E4812-0A6F-4F6E-89A5-DAB78BFA2414}" dt="2021-05-20T21:01:05.393" v="1756" actId="478"/>
          <ac:spMkLst>
            <pc:docMk/>
            <pc:sldMk cId="3115298400" sldId="7230"/>
            <ac:spMk id="200" creationId="{72978287-BBF9-4BC9-887E-9CF2B6AC1DFD}"/>
          </ac:spMkLst>
        </pc:spChg>
        <pc:spChg chg="del mod">
          <ac:chgData name="Al Brooks" userId="34fc579134f071c1" providerId="LiveId" clId="{F37E4812-0A6F-4F6E-89A5-DAB78BFA2414}" dt="2021-05-20T21:10:59.934" v="1877" actId="478"/>
          <ac:spMkLst>
            <pc:docMk/>
            <pc:sldMk cId="3115298400" sldId="7230"/>
            <ac:spMk id="202" creationId="{EE857D1D-FC6A-4632-A3F7-08B3F8217EB5}"/>
          </ac:spMkLst>
        </pc:spChg>
        <pc:spChg chg="mod">
          <ac:chgData name="Al Brooks" userId="34fc579134f071c1" providerId="LiveId" clId="{F37E4812-0A6F-4F6E-89A5-DAB78BFA2414}" dt="2021-05-20T21:32:46.051" v="2464" actId="13926"/>
          <ac:spMkLst>
            <pc:docMk/>
            <pc:sldMk cId="3115298400" sldId="7230"/>
            <ac:spMk id="205" creationId="{86EA5209-333A-40A6-9AA5-FE2D068159DF}"/>
          </ac:spMkLst>
        </pc:spChg>
        <pc:spChg chg="mod">
          <ac:chgData name="Al Brooks" userId="34fc579134f071c1" providerId="LiveId" clId="{F37E4812-0A6F-4F6E-89A5-DAB78BFA2414}" dt="2021-05-20T21:19:52.968" v="2227" actId="1076"/>
          <ac:spMkLst>
            <pc:docMk/>
            <pc:sldMk cId="3115298400" sldId="7230"/>
            <ac:spMk id="207" creationId="{EA6098CD-EB4A-4164-A2B8-465BF944D9ED}"/>
          </ac:spMkLst>
        </pc:spChg>
        <pc:spChg chg="mod">
          <ac:chgData name="Al Brooks" userId="34fc579134f071c1" providerId="LiveId" clId="{F37E4812-0A6F-4F6E-89A5-DAB78BFA2414}" dt="2021-05-20T21:33:02.898" v="2470" actId="13926"/>
          <ac:spMkLst>
            <pc:docMk/>
            <pc:sldMk cId="3115298400" sldId="7230"/>
            <ac:spMk id="208" creationId="{7718D182-F165-441B-85EE-A9197F8D3CB5}"/>
          </ac:spMkLst>
        </pc:spChg>
        <pc:spChg chg="mod">
          <ac:chgData name="Al Brooks" userId="34fc579134f071c1" providerId="LiveId" clId="{F37E4812-0A6F-4F6E-89A5-DAB78BFA2414}" dt="2021-05-20T21:33:10.352" v="2473" actId="13926"/>
          <ac:spMkLst>
            <pc:docMk/>
            <pc:sldMk cId="3115298400" sldId="7230"/>
            <ac:spMk id="210" creationId="{84F13496-A6BA-473D-89B0-4571165C40CC}"/>
          </ac:spMkLst>
        </pc:spChg>
        <pc:spChg chg="add mod">
          <ac:chgData name="Al Brooks" userId="34fc579134f071c1" providerId="LiveId" clId="{F37E4812-0A6F-4F6E-89A5-DAB78BFA2414}" dt="2021-05-20T21:32:52.878" v="2466" actId="13926"/>
          <ac:spMkLst>
            <pc:docMk/>
            <pc:sldMk cId="3115298400" sldId="7230"/>
            <ac:spMk id="212" creationId="{6C3DFF4F-1B0B-446C-A845-C83821C4FAC9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213" creationId="{D97E7530-1327-4615-82EA-22D6BE022A29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214" creationId="{A5EA3449-D4C0-46AB-8529-03516C5EB994}"/>
          </ac:spMkLst>
        </pc:spChg>
        <pc:spChg chg="del">
          <ac:chgData name="Al Brooks" userId="34fc579134f071c1" providerId="LiveId" clId="{F37E4812-0A6F-4F6E-89A5-DAB78BFA2414}" dt="2021-05-20T21:33:36.555" v="2478" actId="478"/>
          <ac:spMkLst>
            <pc:docMk/>
            <pc:sldMk cId="3115298400" sldId="7230"/>
            <ac:spMk id="215" creationId="{38A57D53-D512-445D-9B9C-C439C628D974}"/>
          </ac:spMkLst>
        </pc:spChg>
        <pc:spChg chg="add del mod">
          <ac:chgData name="Al Brooks" userId="34fc579134f071c1" providerId="LiveId" clId="{F37E4812-0A6F-4F6E-89A5-DAB78BFA2414}" dt="2021-05-20T20:59:21.142" v="1718" actId="478"/>
          <ac:spMkLst>
            <pc:docMk/>
            <pc:sldMk cId="3115298400" sldId="7230"/>
            <ac:spMk id="217" creationId="{4B5D0B9D-032B-4DCC-8534-DCCEAF9EB726}"/>
          </ac:spMkLst>
        </pc:spChg>
        <pc:spChg chg="add mod ord">
          <ac:chgData name="Al Brooks" userId="34fc579134f071c1" providerId="LiveId" clId="{F37E4812-0A6F-4F6E-89A5-DAB78BFA2414}" dt="2021-05-20T20:58:12.255" v="1672" actId="167"/>
          <ac:spMkLst>
            <pc:docMk/>
            <pc:sldMk cId="3115298400" sldId="7230"/>
            <ac:spMk id="218" creationId="{DC6B478F-40D4-46E5-BFD1-6768D2C394F4}"/>
          </ac:spMkLst>
        </pc:spChg>
        <pc:spChg chg="add mod ord">
          <ac:chgData name="Al Brooks" userId="34fc579134f071c1" providerId="LiveId" clId="{F37E4812-0A6F-4F6E-89A5-DAB78BFA2414}" dt="2021-05-20T20:58:12.255" v="1672" actId="167"/>
          <ac:spMkLst>
            <pc:docMk/>
            <pc:sldMk cId="3115298400" sldId="7230"/>
            <ac:spMk id="219" creationId="{6250DFBA-606E-4BC4-AFB6-1A7B9EBDF6AB}"/>
          </ac:spMkLst>
        </pc:spChg>
        <pc:spChg chg="add mod">
          <ac:chgData name="Al Brooks" userId="34fc579134f071c1" providerId="LiveId" clId="{F37E4812-0A6F-4F6E-89A5-DAB78BFA2414}" dt="2021-05-20T21:32:38.961" v="2462" actId="13926"/>
          <ac:spMkLst>
            <pc:docMk/>
            <pc:sldMk cId="3115298400" sldId="7230"/>
            <ac:spMk id="226" creationId="{A1181B9A-5274-4D3D-BECA-4D9CE8716E89}"/>
          </ac:spMkLst>
        </pc:spChg>
        <pc:spChg chg="add mod ord">
          <ac:chgData name="Al Brooks" userId="34fc579134f071c1" providerId="LiveId" clId="{F37E4812-0A6F-4F6E-89A5-DAB78BFA2414}" dt="2021-05-20T21:02:38.166" v="1791" actId="167"/>
          <ac:spMkLst>
            <pc:docMk/>
            <pc:sldMk cId="3115298400" sldId="7230"/>
            <ac:spMk id="228" creationId="{B90B3074-B61D-485E-A060-8827ED7147FC}"/>
          </ac:spMkLst>
        </pc:spChg>
        <pc:spChg chg="add mod">
          <ac:chgData name="Al Brooks" userId="34fc579134f071c1" providerId="LiveId" clId="{F37E4812-0A6F-4F6E-89A5-DAB78BFA2414}" dt="2021-05-20T21:03:28.300" v="1804" actId="1076"/>
          <ac:spMkLst>
            <pc:docMk/>
            <pc:sldMk cId="3115298400" sldId="7230"/>
            <ac:spMk id="229" creationId="{60BE91AA-07A5-47F2-8246-70F7B0137E22}"/>
          </ac:spMkLst>
        </pc:spChg>
        <pc:spChg chg="add mod">
          <ac:chgData name="Al Brooks" userId="34fc579134f071c1" providerId="LiveId" clId="{F37E4812-0A6F-4F6E-89A5-DAB78BFA2414}" dt="2021-05-20T21:33:25.190" v="2477" actId="13926"/>
          <ac:spMkLst>
            <pc:docMk/>
            <pc:sldMk cId="3115298400" sldId="7230"/>
            <ac:spMk id="230" creationId="{A5DD927C-AD0E-4609-AABB-0C7363DEF92C}"/>
          </ac:spMkLst>
        </pc:spChg>
        <pc:spChg chg="add mod">
          <ac:chgData name="Al Brooks" userId="34fc579134f071c1" providerId="LiveId" clId="{F37E4812-0A6F-4F6E-89A5-DAB78BFA2414}" dt="2021-05-20T21:09:38.228" v="1864"/>
          <ac:spMkLst>
            <pc:docMk/>
            <pc:sldMk cId="3115298400" sldId="7230"/>
            <ac:spMk id="231" creationId="{DD817B83-24EF-4F49-9DC2-E1F0195CB272}"/>
          </ac:spMkLst>
        </pc:spChg>
        <pc:spChg chg="add mod">
          <ac:chgData name="Al Brooks" userId="34fc579134f071c1" providerId="LiveId" clId="{F37E4812-0A6F-4F6E-89A5-DAB78BFA2414}" dt="2021-05-20T21:09:38.228" v="1864"/>
          <ac:spMkLst>
            <pc:docMk/>
            <pc:sldMk cId="3115298400" sldId="7230"/>
            <ac:spMk id="232" creationId="{7106621C-F46C-477B-8874-5CA7BB8855EE}"/>
          </ac:spMkLst>
        </pc:spChg>
        <pc:spChg chg="add mod">
          <ac:chgData name="Al Brooks" userId="34fc579134f071c1" providerId="LiveId" clId="{F37E4812-0A6F-4F6E-89A5-DAB78BFA2414}" dt="2021-05-20T21:09:38.228" v="1864"/>
          <ac:spMkLst>
            <pc:docMk/>
            <pc:sldMk cId="3115298400" sldId="7230"/>
            <ac:spMk id="233" creationId="{0D4C12AE-365D-401B-8E1B-A6AFDDBD1C7C}"/>
          </ac:spMkLst>
        </pc:spChg>
        <pc:spChg chg="add mod">
          <ac:chgData name="Al Brooks" userId="34fc579134f071c1" providerId="LiveId" clId="{F37E4812-0A6F-4F6E-89A5-DAB78BFA2414}" dt="2021-05-20T21:20:25.427" v="2239" actId="1076"/>
          <ac:spMkLst>
            <pc:docMk/>
            <pc:sldMk cId="3115298400" sldId="7230"/>
            <ac:spMk id="235" creationId="{757B932E-B860-40D6-AC9A-04463CE226BD}"/>
          </ac:spMkLst>
        </pc:spChg>
        <pc:spChg chg="add mod">
          <ac:chgData name="Al Brooks" userId="34fc579134f071c1" providerId="LiveId" clId="{F37E4812-0A6F-4F6E-89A5-DAB78BFA2414}" dt="2021-05-20T21:19:27.877" v="2190" actId="571"/>
          <ac:spMkLst>
            <pc:docMk/>
            <pc:sldMk cId="3115298400" sldId="7230"/>
            <ac:spMk id="238" creationId="{C6D7773A-D2FA-49EC-9353-0EDE80D934AA}"/>
          </ac:spMkLst>
        </pc:spChg>
        <pc:picChg chg="mod ord">
          <ac:chgData name="Al Brooks" userId="34fc579134f071c1" providerId="LiveId" clId="{F37E4812-0A6F-4F6E-89A5-DAB78BFA2414}" dt="2021-05-20T21:02:40.501" v="1792" actId="167"/>
          <ac:picMkLst>
            <pc:docMk/>
            <pc:sldMk cId="3115298400" sldId="7230"/>
            <ac:picMk id="3" creationId="{B6FFFA04-CB0B-464B-BF3C-6F85C885EA92}"/>
          </ac:picMkLst>
        </pc:pic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86" creationId="{1BCB352E-E832-4F01-842C-9D2379E83AEB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97" creationId="{B15E0F5B-B7FA-4CA9-B83D-D45E7AC41D2E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0" creationId="{9730AFF5-BA8D-4657-BC6B-F54BC946E495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1" creationId="{FF3BCCEF-9753-42F2-9161-5A8C9A33305F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2" creationId="{D766A3E5-5AB0-40C6-A8AF-1AF90A8BC275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3" creationId="{D847C576-C525-43AD-AA2A-7D319594F0B6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4" creationId="{2D931B75-AE0D-4E8F-9AFD-77715703117F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7" creationId="{03A3D0AF-EA65-4824-AE13-DBE8A67549FF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8" creationId="{C5D98F21-9981-4E94-A426-26A1A0FB0A4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09" creationId="{813759C8-1C57-45F2-8982-A3508EB9875A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0" creationId="{B0FFE89B-8DAD-440A-860B-83C6CF348EA0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1" creationId="{9D450452-BB5A-47FA-981A-E0088B6AD49D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2" creationId="{FFC96CFA-2703-45B7-B743-33C9066D882E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3" creationId="{B72B6496-AA08-4304-B9E7-3935D579A198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4" creationId="{E5A240EC-7E58-4D9B-A191-E22822153F80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5" creationId="{E6CBEF0B-FF3A-4B04-8D8D-310F65A85914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6" creationId="{05D4EB25-05A2-43A7-B87E-365E814F0BCA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7" creationId="{C6667D19-0F96-425F-B55E-5F3259B55F0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8" creationId="{E7289ED8-8719-44E5-9910-2998EBED140E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19" creationId="{9DC1A170-24E5-42EE-9B91-ADAE30359A57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0" creationId="{29A2B8DE-F179-4D2B-9355-5F83CC0F5E11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1" creationId="{CC6E7176-06FC-4D85-8CE6-644313B4730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2" creationId="{B346D88C-80EB-48EE-993C-07D46F086B4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3" creationId="{474887AF-90A6-4541-ADD0-24F64139A674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4" creationId="{A2ECE8A8-3705-4555-8531-E7147E68061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5" creationId="{356CBB17-2153-420F-B2FF-4760E67C1833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6" creationId="{59AB009F-6BE9-47DE-8A86-9144054955F5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7" creationId="{1A92D849-6FFA-42C0-A6A8-807EE1652C24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8" creationId="{B089082E-E4B2-4242-8E34-0D2A9B2B04D8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29" creationId="{F604D7B3-C7BF-4D29-9113-7C160C6D54FB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0" creationId="{58113A17-8BD2-4220-AC58-FEC4CA4A3759}"/>
          </ac:cxnSpMkLst>
        </pc:cxnChg>
        <pc:cxnChg chg="del mod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1" creationId="{1EE2B5C3-A1DA-41C9-8A99-031F8960CD9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2" creationId="{C8BFB43F-803A-486B-A497-BFCA7E072016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3" creationId="{3F19EF41-348B-48A0-932B-86447A83A1D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4" creationId="{F9D31CB5-6688-4EB9-9053-BADE8F294F99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5" creationId="{7A569C40-7462-4814-B199-47B343E7282C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6" creationId="{65F90DDC-9DC7-4FAE-BB1F-3E276E03964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7" creationId="{B5D847B3-A964-4635-9F27-93FCBBB774D7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8" creationId="{654F7F88-2417-4D80-AB06-A03583083B70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39" creationId="{79941244-E34F-4829-8ACE-DCF563672E25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40" creationId="{FFBB65EA-C784-4EF4-9388-09F341EAC815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41" creationId="{2BC3EA76-A442-4BC5-A8B5-F61ED5FF18F6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42" creationId="{14588ACC-1EA1-4338-81EE-61533041D7EB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43" creationId="{67EB1166-DE3A-456A-AAC7-3C43AE00A2F7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44" creationId="{0AF40D13-DE93-4737-9FE6-1878F886D4AF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0" creationId="{3E409D54-2983-4E4D-930B-E3466012F68B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1" creationId="{836FC0EE-3002-4DCB-A32A-4B73F03AC401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2" creationId="{89D72B56-880D-4D03-83E7-46A7983445D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3" creationId="{DCB03CAC-9B0D-4AA4-900A-9551DB8E427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4" creationId="{9F57FCD0-4B3F-458F-AEAA-3AA2F3108B1F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57" creationId="{14E4FAA3-5C06-45D6-B666-B2B730D5F92C}"/>
          </ac:cxnSpMkLst>
        </pc:cxnChg>
        <pc:cxnChg chg="mod">
          <ac:chgData name="Al Brooks" userId="34fc579134f071c1" providerId="LiveId" clId="{F37E4812-0A6F-4F6E-89A5-DAB78BFA2414}" dt="2021-05-20T21:06:21.509" v="1824" actId="1076"/>
          <ac:cxnSpMkLst>
            <pc:docMk/>
            <pc:sldMk cId="3115298400" sldId="7230"/>
            <ac:cxnSpMk id="158" creationId="{279C9070-6BFD-454A-A824-447DDC8B96DD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163" creationId="{ACCA4E60-9F40-40CD-8BFE-92D35F8163F5}"/>
          </ac:cxnSpMkLst>
        </pc:cxnChg>
        <pc:cxnChg chg="del">
          <ac:chgData name="Al Brooks" userId="34fc579134f071c1" providerId="LiveId" clId="{F37E4812-0A6F-4F6E-89A5-DAB78BFA2414}" dt="2021-05-20T20:58:57.308" v="1712" actId="478"/>
          <ac:cxnSpMkLst>
            <pc:docMk/>
            <pc:sldMk cId="3115298400" sldId="7230"/>
            <ac:cxnSpMk id="199" creationId="{3889B640-6E15-4FFC-BA2F-B71B11288737}"/>
          </ac:cxnSpMkLst>
        </pc:cxnChg>
        <pc:cxnChg chg="del mod">
          <ac:chgData name="Al Brooks" userId="34fc579134f071c1" providerId="LiveId" clId="{F37E4812-0A6F-4F6E-89A5-DAB78BFA2414}" dt="2021-05-20T21:01:42.070" v="1768" actId="478"/>
          <ac:cxnSpMkLst>
            <pc:docMk/>
            <pc:sldMk cId="3115298400" sldId="7230"/>
            <ac:cxnSpMk id="203" creationId="{64FA7D62-BAFE-42CC-AF82-48A9CBD9882A}"/>
          </ac:cxnSpMkLst>
        </pc:cxnChg>
        <pc:cxnChg chg="mod">
          <ac:chgData name="Al Brooks" userId="34fc579134f071c1" providerId="LiveId" clId="{F37E4812-0A6F-4F6E-89A5-DAB78BFA2414}" dt="2021-05-20T21:31:34.691" v="2444" actId="108"/>
          <ac:cxnSpMkLst>
            <pc:docMk/>
            <pc:sldMk cId="3115298400" sldId="7230"/>
            <ac:cxnSpMk id="204" creationId="{548F9BEA-048B-41F7-825E-C624C79D72D4}"/>
          </ac:cxnSpMkLst>
        </pc:cxnChg>
        <pc:cxnChg chg="mod">
          <ac:chgData name="Al Brooks" userId="34fc579134f071c1" providerId="LiveId" clId="{F37E4812-0A6F-4F6E-89A5-DAB78BFA2414}" dt="2021-05-20T21:04:07.395" v="1807" actId="14100"/>
          <ac:cxnSpMkLst>
            <pc:docMk/>
            <pc:sldMk cId="3115298400" sldId="7230"/>
            <ac:cxnSpMk id="206" creationId="{C0915E81-21F4-447A-A2DB-BCFDE1CBB7B1}"/>
          </ac:cxnSpMkLst>
        </pc:cxnChg>
        <pc:cxnChg chg="mod">
          <ac:chgData name="Al Brooks" userId="34fc579134f071c1" providerId="LiveId" clId="{F37E4812-0A6F-4F6E-89A5-DAB78BFA2414}" dt="2021-05-20T21:12:21.174" v="2017" actId="14100"/>
          <ac:cxnSpMkLst>
            <pc:docMk/>
            <pc:sldMk cId="3115298400" sldId="7230"/>
            <ac:cxnSpMk id="209" creationId="{D54C56DD-736E-43E2-B11D-94DC6A8E031B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216" creationId="{436930F0-105B-44C5-85AB-32BF8297DE6E}"/>
          </ac:cxnSpMkLst>
        </pc:cxnChg>
        <pc:cxnChg chg="add mod">
          <ac:chgData name="Al Brooks" userId="34fc579134f071c1" providerId="LiveId" clId="{F37E4812-0A6F-4F6E-89A5-DAB78BFA2414}" dt="2021-05-20T21:03:05.782" v="1797" actId="14100"/>
          <ac:cxnSpMkLst>
            <pc:docMk/>
            <pc:sldMk cId="3115298400" sldId="7230"/>
            <ac:cxnSpMk id="220" creationId="{BDF168E3-7652-4A59-840B-8A1056CAA6D6}"/>
          </ac:cxnSpMkLst>
        </pc:cxnChg>
        <pc:cxnChg chg="add mod">
          <ac:chgData name="Al Brooks" userId="34fc579134f071c1" providerId="LiveId" clId="{F37E4812-0A6F-4F6E-89A5-DAB78BFA2414}" dt="2021-05-20T20:59:09.643" v="1714" actId="1076"/>
          <ac:cxnSpMkLst>
            <pc:docMk/>
            <pc:sldMk cId="3115298400" sldId="7230"/>
            <ac:cxnSpMk id="221" creationId="{4472CC99-80C2-462F-B52C-A601A17E3773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222" creationId="{5E668F29-55DE-47E3-85CF-631AAEF62282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223" creationId="{FDE644F2-C0A1-485A-AEAE-701510910C94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224" creationId="{A025C2F8-14E9-457A-8D92-F28EFA24FDDE}"/>
          </ac:cxnSpMkLst>
        </pc:cxnChg>
        <pc:cxnChg chg="del">
          <ac:chgData name="Al Brooks" userId="34fc579134f071c1" providerId="LiveId" clId="{F37E4812-0A6F-4F6E-89A5-DAB78BFA2414}" dt="2021-05-20T21:33:36.555" v="2478" actId="478"/>
          <ac:cxnSpMkLst>
            <pc:docMk/>
            <pc:sldMk cId="3115298400" sldId="7230"/>
            <ac:cxnSpMk id="225" creationId="{A625811E-C1DE-4E15-B834-5A89506347CD}"/>
          </ac:cxnSpMkLst>
        </pc:cxnChg>
        <pc:cxnChg chg="add mod">
          <ac:chgData name="Al Brooks" userId="34fc579134f071c1" providerId="LiveId" clId="{F37E4812-0A6F-4F6E-89A5-DAB78BFA2414}" dt="2021-05-20T21:01:48.811" v="1771" actId="1076"/>
          <ac:cxnSpMkLst>
            <pc:docMk/>
            <pc:sldMk cId="3115298400" sldId="7230"/>
            <ac:cxnSpMk id="227" creationId="{B20D7DAC-6421-4FDC-B30E-03F2C0B33FD3}"/>
          </ac:cxnSpMkLst>
        </pc:cxnChg>
        <pc:cxnChg chg="add mod">
          <ac:chgData name="Al Brooks" userId="34fc579134f071c1" providerId="LiveId" clId="{F37E4812-0A6F-4F6E-89A5-DAB78BFA2414}" dt="2021-05-20T21:20:29.744" v="2241" actId="14100"/>
          <ac:cxnSpMkLst>
            <pc:docMk/>
            <pc:sldMk cId="3115298400" sldId="7230"/>
            <ac:cxnSpMk id="234" creationId="{CBEE310E-ED67-4AB7-B1A8-65114FBF1131}"/>
          </ac:cxnSpMkLst>
        </pc:cxnChg>
        <pc:cxnChg chg="add del mod">
          <ac:chgData name="Al Brooks" userId="34fc579134f071c1" providerId="LiveId" clId="{F37E4812-0A6F-4F6E-89A5-DAB78BFA2414}" dt="2021-05-20T21:15:51.187" v="2183" actId="478"/>
          <ac:cxnSpMkLst>
            <pc:docMk/>
            <pc:sldMk cId="3115298400" sldId="7230"/>
            <ac:cxnSpMk id="236" creationId="{ADF86050-1B05-44C5-A789-4CAE67153C14}"/>
          </ac:cxnSpMkLst>
        </pc:cxnChg>
        <pc:cxnChg chg="add mod">
          <ac:chgData name="Al Brooks" userId="34fc579134f071c1" providerId="LiveId" clId="{F37E4812-0A6F-4F6E-89A5-DAB78BFA2414}" dt="2021-05-20T21:20:01.224" v="2230" actId="14100"/>
          <ac:cxnSpMkLst>
            <pc:docMk/>
            <pc:sldMk cId="3115298400" sldId="7230"/>
            <ac:cxnSpMk id="237" creationId="{F6C345AE-2355-4A12-BC2C-7D8000CD4696}"/>
          </ac:cxnSpMkLst>
        </pc:cxnChg>
        <pc:cxnChg chg="add mod">
          <ac:chgData name="Al Brooks" userId="34fc579134f071c1" providerId="LiveId" clId="{F37E4812-0A6F-4F6E-89A5-DAB78BFA2414}" dt="2021-05-20T21:19:58.514" v="2229" actId="14100"/>
          <ac:cxnSpMkLst>
            <pc:docMk/>
            <pc:sldMk cId="3115298400" sldId="7230"/>
            <ac:cxnSpMk id="239" creationId="{C562881A-4F6F-42A3-80AF-1A4CC2A96BD2}"/>
          </ac:cxnSpMkLst>
        </pc:cxnChg>
      </pc:sldChg>
      <pc:sldChg chg="addSp delSp modSp add del mod">
        <pc:chgData name="Al Brooks" userId="34fc579134f071c1" providerId="LiveId" clId="{F37E4812-0A6F-4F6E-89A5-DAB78BFA2414}" dt="2021-05-21T22:23:17.921" v="4848" actId="47"/>
        <pc:sldMkLst>
          <pc:docMk/>
          <pc:sldMk cId="208534370" sldId="7231"/>
        </pc:sldMkLst>
        <pc:spChg chg="mod">
          <ac:chgData name="Al Brooks" userId="34fc579134f071c1" providerId="LiveId" clId="{F37E4812-0A6F-4F6E-89A5-DAB78BFA2414}" dt="2021-05-21T22:23:10.743" v="4846" actId="21"/>
          <ac:spMkLst>
            <pc:docMk/>
            <pc:sldMk cId="208534370" sldId="7231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5-21T21:13:06.663" v="4467" actId="167"/>
          <ac:spMkLst>
            <pc:docMk/>
            <pc:sldMk cId="208534370" sldId="7231"/>
            <ac:spMk id="21" creationId="{D800B438-E78B-4C04-8812-E548DC25F1FB}"/>
          </ac:spMkLst>
        </pc:spChg>
        <pc:spChg chg="mod">
          <ac:chgData name="Al Brooks" userId="34fc579134f071c1" providerId="LiveId" clId="{F37E4812-0A6F-4F6E-89A5-DAB78BFA2414}" dt="2021-05-21T22:21:32.548" v="4791" actId="1076"/>
          <ac:spMkLst>
            <pc:docMk/>
            <pc:sldMk cId="208534370" sldId="7231"/>
            <ac:spMk id="158" creationId="{83A5F410-3379-4637-96A8-F41769D57BD4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2" creationId="{4DD7B85F-7112-4BAB-9086-A7197AE0B0CF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4" creationId="{BB7D2DC0-6DA1-4677-9C60-341DB82C5AA6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5" creationId="{D989A120-561F-4894-8464-FFA23962BF7F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6" creationId="{A663271F-1E9B-4E64-967E-0F221923D635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7" creationId="{E6A9D195-B811-4B30-88F2-CDFD30D58CF1}"/>
          </ac:spMkLst>
        </pc:spChg>
        <pc:spChg chg="add del mod">
          <ac:chgData name="Al Brooks" userId="34fc579134f071c1" providerId="LiveId" clId="{F37E4812-0A6F-4F6E-89A5-DAB78BFA2414}" dt="2021-05-21T22:22:04.696" v="4817" actId="478"/>
          <ac:spMkLst>
            <pc:docMk/>
            <pc:sldMk cId="208534370" sldId="7231"/>
            <ac:spMk id="168" creationId="{4BBB3979-6D74-48AA-85F7-73184F3BF513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69" creationId="{B3AC2A54-EF67-4FB0-BEB1-AFABBC3D2447}"/>
          </ac:spMkLst>
        </pc:spChg>
        <pc:spChg chg="add mod">
          <ac:chgData name="Al Brooks" userId="34fc579134f071c1" providerId="LiveId" clId="{F37E4812-0A6F-4F6E-89A5-DAB78BFA2414}" dt="2021-05-21T22:21:36.158" v="4792"/>
          <ac:spMkLst>
            <pc:docMk/>
            <pc:sldMk cId="208534370" sldId="7231"/>
            <ac:spMk id="170" creationId="{1F07D4C9-69C2-460A-8F12-54FB40883919}"/>
          </ac:spMkLst>
        </pc:spChg>
        <pc:spChg chg="add mod">
          <ac:chgData name="Al Brooks" userId="34fc579134f071c1" providerId="LiveId" clId="{F37E4812-0A6F-4F6E-89A5-DAB78BFA2414}" dt="2021-05-21T22:22:18.986" v="4828" actId="20577"/>
          <ac:spMkLst>
            <pc:docMk/>
            <pc:sldMk cId="208534370" sldId="7231"/>
            <ac:spMk id="172" creationId="{FBB5890B-CAF3-4824-9467-61926D1D8D11}"/>
          </ac:spMkLst>
        </pc:spChg>
        <pc:picChg chg="add mod ord">
          <ac:chgData name="Al Brooks" userId="34fc579134f071c1" providerId="LiveId" clId="{F37E4812-0A6F-4F6E-89A5-DAB78BFA2414}" dt="2021-05-21T21:12:59.337" v="4465" actId="167"/>
          <ac:picMkLst>
            <pc:docMk/>
            <pc:sldMk cId="208534370" sldId="7231"/>
            <ac:picMk id="159" creationId="{852B7E0D-A3A7-48B3-9A7A-131AF11439D8}"/>
          </ac:picMkLst>
        </pc:picChg>
        <pc:cxnChg chg="add mod">
          <ac:chgData name="Al Brooks" userId="34fc579134f071c1" providerId="LiveId" clId="{F37E4812-0A6F-4F6E-89A5-DAB78BFA2414}" dt="2021-05-21T22:21:36.158" v="4792"/>
          <ac:cxnSpMkLst>
            <pc:docMk/>
            <pc:sldMk cId="208534370" sldId="7231"/>
            <ac:cxnSpMk id="160" creationId="{40AB9C7A-4A48-446C-8DF8-A568F0B6D947}"/>
          </ac:cxnSpMkLst>
        </pc:cxnChg>
        <pc:cxnChg chg="add mod">
          <ac:chgData name="Al Brooks" userId="34fc579134f071c1" providerId="LiveId" clId="{F37E4812-0A6F-4F6E-89A5-DAB78BFA2414}" dt="2021-05-21T22:21:36.158" v="4792"/>
          <ac:cxnSpMkLst>
            <pc:docMk/>
            <pc:sldMk cId="208534370" sldId="7231"/>
            <ac:cxnSpMk id="161" creationId="{8E0C7F7D-A16E-48D6-A73D-B4FA1C13D0FC}"/>
          </ac:cxnSpMkLst>
        </pc:cxnChg>
        <pc:cxnChg chg="add mod">
          <ac:chgData name="Al Brooks" userId="34fc579134f071c1" providerId="LiveId" clId="{F37E4812-0A6F-4F6E-89A5-DAB78BFA2414}" dt="2021-05-21T22:21:36.158" v="4792"/>
          <ac:cxnSpMkLst>
            <pc:docMk/>
            <pc:sldMk cId="208534370" sldId="7231"/>
            <ac:cxnSpMk id="171" creationId="{293F5E59-FBAD-4000-9AEC-326AE6FFB2AE}"/>
          </ac:cxnSpMkLst>
        </pc:cxnChg>
        <pc:cxnChg chg="add mod">
          <ac:chgData name="Al Brooks" userId="34fc579134f071c1" providerId="LiveId" clId="{F37E4812-0A6F-4F6E-89A5-DAB78BFA2414}" dt="2021-05-21T22:22:11.782" v="4820" actId="14100"/>
          <ac:cxnSpMkLst>
            <pc:docMk/>
            <pc:sldMk cId="208534370" sldId="7231"/>
            <ac:cxnSpMk id="173" creationId="{0B5EA072-9E74-4332-B3CD-3695637ACE89}"/>
          </ac:cxnSpMkLst>
        </pc:cxnChg>
      </pc:sldChg>
      <pc:sldChg chg="addSp modSp del mod ord">
        <pc:chgData name="Al Brooks" userId="34fc579134f071c1" providerId="LiveId" clId="{F37E4812-0A6F-4F6E-89A5-DAB78BFA2414}" dt="2021-06-01T14:59:56.193" v="8272" actId="47"/>
        <pc:sldMkLst>
          <pc:docMk/>
          <pc:sldMk cId="1563094542" sldId="7231"/>
        </pc:sldMkLst>
        <pc:spChg chg="mod">
          <ac:chgData name="Al Brooks" userId="34fc579134f071c1" providerId="LiveId" clId="{F37E4812-0A6F-4F6E-89A5-DAB78BFA2414}" dt="2021-06-01T14:57:37.469" v="8240"/>
          <ac:spMkLst>
            <pc:docMk/>
            <pc:sldMk cId="1563094542" sldId="7231"/>
            <ac:spMk id="5" creationId="{00000000-0000-0000-0000-000000000000}"/>
          </ac:spMkLst>
        </pc:spChg>
        <pc:picChg chg="add mod modCrop">
          <ac:chgData name="Al Brooks" userId="34fc579134f071c1" providerId="LiveId" clId="{F37E4812-0A6F-4F6E-89A5-DAB78BFA2414}" dt="2021-06-01T14:57:50.907" v="8243" actId="1076"/>
          <ac:picMkLst>
            <pc:docMk/>
            <pc:sldMk cId="1563094542" sldId="7231"/>
            <ac:picMk id="3" creationId="{DDF580CC-D63D-4FAD-ABDE-653028E3B895}"/>
          </ac:picMkLst>
        </pc:picChg>
      </pc:sldChg>
      <pc:sldChg chg="delSp modSp add del mod">
        <pc:chgData name="Al Brooks" userId="34fc579134f071c1" providerId="LiveId" clId="{F37E4812-0A6F-4F6E-89A5-DAB78BFA2414}" dt="2021-05-24T22:23:23.768" v="7400" actId="2696"/>
        <pc:sldMkLst>
          <pc:docMk/>
          <pc:sldMk cId="2669255153" sldId="7231"/>
        </pc:sldMkLst>
        <pc:spChg chg="mod">
          <ac:chgData name="Al Brooks" userId="34fc579134f071c1" providerId="LiveId" clId="{F37E4812-0A6F-4F6E-89A5-DAB78BFA2414}" dt="2021-05-24T22:20:53.344" v="7393" actId="6549"/>
          <ac:spMkLst>
            <pc:docMk/>
            <pc:sldMk cId="2669255153" sldId="7231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158" creationId="{08D98C7D-6A2A-42FF-97E2-E93C96CFC5F9}"/>
          </ac:spMkLst>
        </pc:spChg>
        <pc:spChg chg="mod">
          <ac:chgData name="Al Brooks" userId="34fc579134f071c1" providerId="LiveId" clId="{F37E4812-0A6F-4F6E-89A5-DAB78BFA2414}" dt="2021-05-24T22:21:44.374" v="7396" actId="6549"/>
          <ac:spMkLst>
            <pc:docMk/>
            <pc:sldMk cId="2669255153" sldId="7231"/>
            <ac:spMk id="164" creationId="{7464B86A-792B-4529-904D-ECCF7B07C0B1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4T22:21:55.742" v="7397" actId="478"/>
          <ac:spMkLst>
            <pc:docMk/>
            <pc:sldMk cId="2669255153" sldId="7231"/>
            <ac:spMk id="215" creationId="{EC39CA8B-DBE1-47F3-BF1F-B67C6859BE85}"/>
          </ac:spMkLst>
        </pc:sp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163" creationId="{208F37F3-ED42-4774-9E76-A32977372E66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4T22:21:55.742" v="7397" actId="478"/>
          <ac:cxnSpMkLst>
            <pc:docMk/>
            <pc:sldMk cId="2669255153" sldId="7231"/>
            <ac:cxnSpMk id="225" creationId="{3B2E5016-D6DA-482F-BCE2-B5A64CE1D387}"/>
          </ac:cxnSpMkLst>
        </pc:cxnChg>
      </pc:sldChg>
      <pc:sldChg chg="modSp add del mod">
        <pc:chgData name="Al Brooks" userId="34fc579134f071c1" providerId="LiveId" clId="{F37E4812-0A6F-4F6E-89A5-DAB78BFA2414}" dt="2021-05-20T21:31:19.353" v="2441" actId="47"/>
        <pc:sldMkLst>
          <pc:docMk/>
          <pc:sldMk cId="3167560392" sldId="7231"/>
        </pc:sldMkLst>
        <pc:spChg chg="mod">
          <ac:chgData name="Al Brooks" userId="34fc579134f071c1" providerId="LiveId" clId="{F37E4812-0A6F-4F6E-89A5-DAB78BFA2414}" dt="2021-05-20T21:05:05.916" v="1815"/>
          <ac:spMkLst>
            <pc:docMk/>
            <pc:sldMk cId="3167560392" sldId="7231"/>
            <ac:spMk id="5" creationId="{00000000-0000-0000-0000-000000000000}"/>
          </ac:spMkLst>
        </pc:spChg>
      </pc:sldChg>
      <pc:sldChg chg="addSp delSp modSp add del mod modClrScheme chgLayout">
        <pc:chgData name="Al Brooks" userId="34fc579134f071c1" providerId="LiveId" clId="{F37E4812-0A6F-4F6E-89A5-DAB78BFA2414}" dt="2021-05-24T19:12:22.621" v="6008" actId="47"/>
        <pc:sldMkLst>
          <pc:docMk/>
          <pc:sldMk cId="225279255" sldId="7232"/>
        </pc:sldMkLst>
        <pc:spChg chg="mod ord">
          <ac:chgData name="Al Brooks" userId="34fc579134f071c1" providerId="LiveId" clId="{F37E4812-0A6F-4F6E-89A5-DAB78BFA2414}" dt="2021-05-21T21:11:46.096" v="4431" actId="113"/>
          <ac:spMkLst>
            <pc:docMk/>
            <pc:sldMk cId="225279255" sldId="7232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5-21T21:12:37.629" v="4457" actId="1076"/>
          <ac:spMkLst>
            <pc:docMk/>
            <pc:sldMk cId="225279255" sldId="7232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87" creationId="{C8B5FE1D-C85E-4771-96CA-2A1EB95791C2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88" creationId="{4372D83D-F459-49E8-BEB2-9ECCB4544A2B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89" creationId="{DA9A7C65-2800-465C-9C4B-9FDAB2CE563D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0" creationId="{ACE58EDA-B530-4702-9608-0AC4B07B85A9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1" creationId="{A7F4EEC6-A048-471C-8895-833AD0EC4C50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2" creationId="{8C2DC4C9-E6F1-467E-ACB3-CC040118FC23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3" creationId="{1C9F2DEB-221F-4A0D-AFF7-7CDD813982A7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4" creationId="{AAF0526B-9815-45E8-BC46-1EA9F6BB6CAA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5" creationId="{B665E284-0128-4F76-AA6A-D78A64B5A355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6" creationId="{3FA39E43-56CB-4860-A2FD-CB6B57F21661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8" creationId="{9C378036-724E-4786-9813-04DADF05F865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99" creationId="{3AF78076-C7D7-4BDE-BA5D-4DB4D18FFAFC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05" creationId="{99105DD7-4909-48B0-B6E2-BE68901B468D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06" creationId="{505AD7D4-4318-41B8-BC05-FB8D9FC8FDC2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45" creationId="{766A0305-A87F-447C-AA47-5C1F70A90B96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46" creationId="{E3C39478-16E5-4820-9A19-698CEAEDAFF5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47" creationId="{4EC42847-217B-4455-8434-79379EE7749C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48" creationId="{5CEC84EF-FE49-4563-8BAE-930B97391781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49" creationId="{02B3E772-4181-47BC-B7FE-7F54CFE4A84E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55" creationId="{DE7C6771-7999-4E67-B175-5E4D583DE1B3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156" creationId="{90737D70-5292-4114-B1A5-9CFE7025F18B}"/>
          </ac:spMkLst>
        </pc:spChg>
        <pc:spChg chg="del mod">
          <ac:chgData name="Al Brooks" userId="34fc579134f071c1" providerId="LiveId" clId="{F37E4812-0A6F-4F6E-89A5-DAB78BFA2414}" dt="2021-05-21T21:12:32.901" v="4454" actId="478"/>
          <ac:spMkLst>
            <pc:docMk/>
            <pc:sldMk cId="225279255" sldId="7232"/>
            <ac:spMk id="159" creationId="{8166E5D0-8663-4459-9980-EAA52810AB26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4" creationId="{16B3403D-6E5E-4613-8647-9E7AD41480E0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5" creationId="{E2125D02-E4DA-4767-AF60-307A95BE0D63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6" creationId="{2B3D2015-FA56-4E9E-84BC-FBDEB57E8FF3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7" creationId="{5A22D1CC-DDE7-4AE0-B1C8-FD5C8CE9A573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8" creationId="{B6F40E25-34EC-4BCD-9F11-30B116469C3B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79" creationId="{7E3613B3-9783-481C-BDB3-1382017560EA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0" creationId="{E445D071-D3B1-4FA2-8BD8-23E91D469692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1" creationId="{0B0CD2AB-4F14-421C-B3E1-A26F06804B71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2" creationId="{6E17FBA5-349D-4D8D-96DA-5C492C983429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3" creationId="{323B8748-F0F8-453B-BA84-9D78E5A9A6CD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4" creationId="{3E22C015-1815-4ABC-9508-80C7A92EA10A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5" creationId="{D28771FC-7219-421D-9D8E-BFEE5BBF3CA1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6" creationId="{C5FDD2FF-605F-496A-BABC-BA1140B5C65A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7" creationId="{AB6B3573-9925-42F4-9D02-EA4F4AA23490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8" creationId="{83CC0881-93B0-4725-AD3A-8761D0160CAC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89" creationId="{340DF5CA-7324-4859-9608-C183342798CB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0" creationId="{BE386E39-F90F-4C1F-B7DC-20CF8A78855F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1" creationId="{A5D5EB73-C35C-47CE-BD50-684EE1244741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2" creationId="{545EE379-16AF-4271-9055-BDAA04C2BD59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3" creationId="{C704FF1F-A7C0-4641-A72E-4AC343B28005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4" creationId="{E45265C1-5EB5-4094-80C1-15EB76ED37B2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5" creationId="{36099A12-E701-426B-9360-3B257E8D9B6C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6" creationId="{48C2DC21-E3B4-4CA5-9540-36370D9196A3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7" creationId="{478108FE-3E69-4A5A-B58F-646D500B8F71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8" creationId="{3F0AF30D-3C60-4E02-B6DE-6D46B1857B10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199" creationId="{61E59503-2653-4B47-9162-5940BCB6D605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0" creationId="{785C6D6F-4960-4066-BA84-2D14B4615541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1" creationId="{8A6174C8-C6E0-4C5C-BFB6-3DDEC7D503BD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2" creationId="{7C12A23F-56F6-4B60-B56B-2EEDD57295BE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3" creationId="{68D2BCBF-3147-4803-A292-6276B50C4468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4" creationId="{DD095334-1B55-4EF7-8CC6-4CE4F367213C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5" creationId="{AA90FE42-94BB-4B86-8483-CAADE5665BD6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6" creationId="{053F00A6-D128-456C-A3FE-EEB83B75847C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7" creationId="{1B88A267-2948-4BC3-8EFE-C9BFA16D1A0B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8" creationId="{40149005-8DF3-4FFF-A2C8-A85CCD889A79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09" creationId="{E67B6E92-4E41-4616-8C9E-716C7B429843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10" creationId="{7EA2CBD6-2E7E-499C-8F8C-72D0AB226D34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11" creationId="{DF485488-960C-4C56-889E-BF1CA9EEA669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12" creationId="{95D6B68A-81B1-43FC-B074-8B327C01B119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213" creationId="{D97E7530-1327-4615-82EA-22D6BE022A29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214" creationId="{A5EA3449-D4C0-46AB-8529-03516C5EB994}"/>
          </ac:spMkLst>
        </pc:spChg>
        <pc:spChg chg="del">
          <ac:chgData name="Al Brooks" userId="34fc579134f071c1" providerId="LiveId" clId="{F37E4812-0A6F-4F6E-89A5-DAB78BFA2414}" dt="2021-05-21T21:12:40.901" v="4458" actId="478"/>
          <ac:spMkLst>
            <pc:docMk/>
            <pc:sldMk cId="225279255" sldId="7232"/>
            <ac:spMk id="215" creationId="{38A57D53-D512-445D-9B9C-C439C628D974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17" creationId="{483199B4-C804-4A32-A326-53F65565F1BE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18" creationId="{36ECF919-CA4F-4345-B274-32370D25764B}"/>
          </ac:spMkLst>
        </pc:spChg>
        <pc:spChg chg="add mod">
          <ac:chgData name="Al Brooks" userId="34fc579134f071c1" providerId="LiveId" clId="{F37E4812-0A6F-4F6E-89A5-DAB78BFA2414}" dt="2021-05-21T21:12:19.096" v="4450"/>
          <ac:spMkLst>
            <pc:docMk/>
            <pc:sldMk cId="225279255" sldId="7232"/>
            <ac:spMk id="226" creationId="{1720024F-00FE-49A8-8846-0FE0D8AA7B18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27" creationId="{D0DD4472-98D5-4370-8CE7-6C886DC26CF0}"/>
          </ac:spMkLst>
        </pc:spChg>
        <pc:spChg chg="del mod">
          <ac:chgData name="Al Brooks" userId="34fc579134f071c1" providerId="LiveId" clId="{F37E4812-0A6F-4F6E-89A5-DAB78BFA2414}" dt="2021-05-21T21:12:30.697" v="4453" actId="478"/>
          <ac:spMkLst>
            <pc:docMk/>
            <pc:sldMk cId="225279255" sldId="7232"/>
            <ac:spMk id="228" creationId="{54C93EC5-462B-467D-BE41-AAB0513D25E6}"/>
          </ac:spMkLst>
        </pc:spChg>
        <pc:picChg chg="add del mod modCrop">
          <ac:chgData name="Al Brooks" userId="34fc579134f071c1" providerId="LiveId" clId="{F37E4812-0A6F-4F6E-89A5-DAB78BFA2414}" dt="2021-05-21T21:12:25.986" v="4452" actId="21"/>
          <ac:picMkLst>
            <pc:docMk/>
            <pc:sldMk cId="225279255" sldId="7232"/>
            <ac:picMk id="3" creationId="{333F2D20-A3BE-4927-90A7-E33EC5C7A5AF}"/>
          </ac:picMkLst>
        </pc:picChg>
        <pc:picChg chg="add mod">
          <ac:chgData name="Al Brooks" userId="34fc579134f071c1" providerId="LiveId" clId="{F37E4812-0A6F-4F6E-89A5-DAB78BFA2414}" dt="2021-05-21T21:12:34.500" v="4455"/>
          <ac:picMkLst>
            <pc:docMk/>
            <pc:sldMk cId="225279255" sldId="7232"/>
            <ac:picMk id="229" creationId="{B49FE610-FA13-45FC-A913-2CB4E9C62D89}"/>
          </ac:picMkLst>
        </pc:pic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86" creationId="{1BCB352E-E832-4F01-842C-9D2379E83AEB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97" creationId="{B15E0F5B-B7FA-4CA9-B83D-D45E7AC41D2E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0" creationId="{9730AFF5-BA8D-4657-BC6B-F54BC946E495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1" creationId="{FF3BCCEF-9753-42F2-9161-5A8C9A33305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2" creationId="{D766A3E5-5AB0-40C6-A8AF-1AF90A8BC275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3" creationId="{D847C576-C525-43AD-AA2A-7D319594F0B6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4" creationId="{2D931B75-AE0D-4E8F-9AFD-77715703117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7" creationId="{03A3D0AF-EA65-4824-AE13-DBE8A67549F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8" creationId="{C5D98F21-9981-4E94-A426-26A1A0FB0A4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09" creationId="{813759C8-1C57-45F2-8982-A3508EB9875A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0" creationId="{B0FFE89B-8DAD-440A-860B-83C6CF348EA0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1" creationId="{9D450452-BB5A-47FA-981A-E0088B6AD49D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2" creationId="{FFC96CFA-2703-45B7-B743-33C9066D882E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3" creationId="{B72B6496-AA08-4304-B9E7-3935D579A198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4" creationId="{E5A240EC-7E58-4D9B-A191-E22822153F80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5" creationId="{E6CBEF0B-FF3A-4B04-8D8D-310F65A85914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6" creationId="{05D4EB25-05A2-43A7-B87E-365E814F0BCA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7" creationId="{C6667D19-0F96-425F-B55E-5F3259B55F0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8" creationId="{E7289ED8-8719-44E5-9910-2998EBED140E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19" creationId="{9DC1A170-24E5-42EE-9B91-ADAE30359A57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0" creationId="{29A2B8DE-F179-4D2B-9355-5F83CC0F5E11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1" creationId="{CC6E7176-06FC-4D85-8CE6-644313B4730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2" creationId="{B346D88C-80EB-48EE-993C-07D46F086B4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3" creationId="{474887AF-90A6-4541-ADD0-24F64139A674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4" creationId="{A2ECE8A8-3705-4555-8531-E7147E68061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5" creationId="{356CBB17-2153-420F-B2FF-4760E67C1833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6" creationId="{59AB009F-6BE9-47DE-8A86-9144054955F5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7" creationId="{1A92D849-6FFA-42C0-A6A8-807EE1652C24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8" creationId="{B089082E-E4B2-4242-8E34-0D2A9B2B04D8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29" creationId="{F604D7B3-C7BF-4D29-9113-7C160C6D54FB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0" creationId="{58113A17-8BD2-4220-AC58-FEC4CA4A3759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1" creationId="{1EE2B5C3-A1DA-41C9-8A99-031F8960CD9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2" creationId="{C8BFB43F-803A-486B-A497-BFCA7E072016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3" creationId="{3F19EF41-348B-48A0-932B-86447A83A1D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4" creationId="{F9D31CB5-6688-4EB9-9053-BADE8F294F99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5" creationId="{7A569C40-7462-4814-B199-47B343E7282C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6" creationId="{65F90DDC-9DC7-4FAE-BB1F-3E276E03964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7" creationId="{B5D847B3-A964-4635-9F27-93FCBBB774D7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8" creationId="{654F7F88-2417-4D80-AB06-A03583083B70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39" creationId="{79941244-E34F-4829-8ACE-DCF563672E25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40" creationId="{FFBB65EA-C784-4EF4-9388-09F341EAC815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41" creationId="{2BC3EA76-A442-4BC5-A8B5-F61ED5FF18F6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42" creationId="{14588ACC-1EA1-4338-81EE-61533041D7EB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43" creationId="{67EB1166-DE3A-456A-AAC7-3C43AE00A2F7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44" creationId="{0AF40D13-DE93-4737-9FE6-1878F886D4A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0" creationId="{3E409D54-2983-4E4D-930B-E3466012F68B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1" creationId="{836FC0EE-3002-4DCB-A32A-4B73F03AC401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2" creationId="{89D72B56-880D-4D03-83E7-46A7983445D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3" creationId="{DCB03CAC-9B0D-4AA4-900A-9551DB8E427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4" creationId="{9F57FCD0-4B3F-458F-AEAA-3AA2F3108B1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57" creationId="{14E4FAA3-5C06-45D6-B666-B2B730D5F92C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58" creationId="{9E8CCF1C-B903-4E0E-B3FB-74A257B2255F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0" creationId="{FB712BED-CEF7-4EDE-8E04-1ED83F25FAC3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1" creationId="{9BBDF232-C51E-4D19-9582-34132EBCDD7D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2" creationId="{D25D1707-10A3-4272-852E-BE765637E77A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163" creationId="{ACCA4E60-9F40-40CD-8BFE-92D35F8163F5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4" creationId="{15F9E771-04B3-454A-B0F4-2057EE79B886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5" creationId="{E8D2B7D5-C840-4F95-9F5A-C972A24EAE49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6" creationId="{113B356A-5C03-46CF-AF58-9BCC39227391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7" creationId="{989DBD2D-5DCB-47ED-9F54-7CE073A554A5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8" creationId="{F4B0E118-1467-4C96-AAAA-DB697A8AD18A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69" creationId="{16E21D6A-222C-4210-B922-953EB141C3EE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70" creationId="{EE329339-8B09-404E-92F7-2D7B22752A68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71" creationId="{F2251364-7D78-40EF-A9D9-059B4E414950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72" creationId="{3DBD31E4-18F4-40FC-A81C-32873EF4E55D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173" creationId="{9B05ADE2-77C7-4112-9018-5191EE6DBC40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216" creationId="{436930F0-105B-44C5-85AB-32BF8297DE6E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219" creationId="{E4922023-6E55-4079-824C-012834549E19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220" creationId="{C6C47E87-E417-4D25-9CC8-F1FD0F19D124}"/>
          </ac:cxnSpMkLst>
        </pc:cxnChg>
        <pc:cxnChg chg="del mod">
          <ac:chgData name="Al Brooks" userId="34fc579134f071c1" providerId="LiveId" clId="{F37E4812-0A6F-4F6E-89A5-DAB78BFA2414}" dt="2021-05-21T21:12:30.697" v="4453" actId="478"/>
          <ac:cxnSpMkLst>
            <pc:docMk/>
            <pc:sldMk cId="225279255" sldId="7232"/>
            <ac:cxnSpMk id="221" creationId="{AE2E64FC-EF6B-4944-A9F7-AD1930F4E54F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222" creationId="{5E668F29-55DE-47E3-85CF-631AAEF62282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223" creationId="{FDE644F2-C0A1-485A-AEAE-701510910C94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224" creationId="{A025C2F8-14E9-457A-8D92-F28EFA24FDDE}"/>
          </ac:cxnSpMkLst>
        </pc:cxnChg>
        <pc:cxnChg chg="del">
          <ac:chgData name="Al Brooks" userId="34fc579134f071c1" providerId="LiveId" clId="{F37E4812-0A6F-4F6E-89A5-DAB78BFA2414}" dt="2021-05-21T21:12:40.901" v="4458" actId="478"/>
          <ac:cxnSpMkLst>
            <pc:docMk/>
            <pc:sldMk cId="225279255" sldId="7232"/>
            <ac:cxnSpMk id="225" creationId="{A625811E-C1DE-4E15-B834-5A89506347CD}"/>
          </ac:cxnSpMkLst>
        </pc:cxnChg>
      </pc:sldChg>
      <pc:sldChg chg="delSp modSp add del mod">
        <pc:chgData name="Al Brooks" userId="34fc579134f071c1" providerId="LiveId" clId="{F37E4812-0A6F-4F6E-89A5-DAB78BFA2414}" dt="2021-05-20T21:27:02.222" v="2440" actId="2696"/>
        <pc:sldMkLst>
          <pc:docMk/>
          <pc:sldMk cId="4239736425" sldId="7232"/>
        </pc:sldMkLst>
        <pc:spChg chg="mod">
          <ac:chgData name="Al Brooks" userId="34fc579134f071c1" providerId="LiveId" clId="{F37E4812-0A6F-4F6E-89A5-DAB78BFA2414}" dt="2021-05-20T21:05:37.167" v="1820"/>
          <ac:spMkLst>
            <pc:docMk/>
            <pc:sldMk cId="4239736425" sldId="7232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0T21:20:50.090" v="2243" actId="478"/>
          <ac:spMkLst>
            <pc:docMk/>
            <pc:sldMk cId="4239736425" sldId="7232"/>
            <ac:spMk id="215" creationId="{EC39CA8B-DBE1-47F3-BF1F-B67C6859BE85}"/>
          </ac:spMkLst>
        </pc:sp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163" creationId="{208F37F3-ED42-4774-9E76-A32977372E66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0T21:20:50.090" v="2243" actId="478"/>
          <ac:cxnSpMkLst>
            <pc:docMk/>
            <pc:sldMk cId="4239736425" sldId="7232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F37E4812-0A6F-4F6E-89A5-DAB78BFA2414}" dt="2021-05-24T19:12:22.621" v="6008" actId="47"/>
        <pc:sldMkLst>
          <pc:docMk/>
          <pc:sldMk cId="2059625558" sldId="7233"/>
        </pc:sldMkLst>
        <pc:spChg chg="mod">
          <ac:chgData name="Al Brooks" userId="34fc579134f071c1" providerId="LiveId" clId="{F37E4812-0A6F-4F6E-89A5-DAB78BFA2414}" dt="2021-05-21T22:13:19.449" v="4664" actId="1076"/>
          <ac:spMkLst>
            <pc:docMk/>
            <pc:sldMk cId="2059625558" sldId="7233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87" creationId="{C8B5FE1D-C85E-4771-96CA-2A1EB95791C2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88" creationId="{4372D83D-F459-49E8-BEB2-9ECCB4544A2B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89" creationId="{DA9A7C65-2800-465C-9C4B-9FDAB2CE563D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0" creationId="{ACE58EDA-B530-4702-9608-0AC4B07B85A9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1" creationId="{A7F4EEC6-A048-471C-8895-833AD0EC4C50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2" creationId="{8C2DC4C9-E6F1-467E-ACB3-CC040118FC23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3" creationId="{1C9F2DEB-221F-4A0D-AFF7-7CDD813982A7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4" creationId="{AAF0526B-9815-45E8-BC46-1EA9F6BB6CAA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5" creationId="{B665E284-0128-4F76-AA6A-D78A64B5A355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6" creationId="{3FA39E43-56CB-4860-A2FD-CB6B57F21661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8" creationId="{9C378036-724E-4786-9813-04DADF05F865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99" creationId="{3AF78076-C7D7-4BDE-BA5D-4DB4D18FFAFC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05" creationId="{99105DD7-4909-48B0-B6E2-BE68901B468D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06" creationId="{505AD7D4-4318-41B8-BC05-FB8D9FC8FDC2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45" creationId="{766A0305-A87F-447C-AA47-5C1F70A90B96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46" creationId="{E3C39478-16E5-4820-9A19-698CEAEDAFF5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47" creationId="{4EC42847-217B-4455-8434-79379EE7749C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48" creationId="{5CEC84EF-FE49-4563-8BAE-930B97391781}"/>
          </ac:spMkLst>
        </pc:spChg>
        <pc:spChg chg="del mod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49" creationId="{02B3E772-4181-47BC-B7FE-7F54CFE4A84E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55" creationId="{DE7C6771-7999-4E67-B175-5E4D583DE1B3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156" creationId="{90737D70-5292-4114-B1A5-9CFE7025F18B}"/>
          </ac:spMkLst>
        </pc:spChg>
        <pc:spChg chg="mod">
          <ac:chgData name="Al Brooks" userId="34fc579134f071c1" providerId="LiveId" clId="{F37E4812-0A6F-4F6E-89A5-DAB78BFA2414}" dt="2021-05-21T22:31:22.466" v="5108" actId="20577"/>
          <ac:spMkLst>
            <pc:docMk/>
            <pc:sldMk cId="2059625558" sldId="7233"/>
            <ac:spMk id="159" creationId="{8166E5D0-8663-4459-9980-EAA52810AB26}"/>
          </ac:spMkLst>
        </pc:spChg>
        <pc:spChg chg="mod">
          <ac:chgData name="Al Brooks" userId="34fc579134f071c1" providerId="LiveId" clId="{F37E4812-0A6F-4F6E-89A5-DAB78BFA2414}" dt="2021-05-21T22:26:33.414" v="4903" actId="108"/>
          <ac:spMkLst>
            <pc:docMk/>
            <pc:sldMk cId="2059625558" sldId="7233"/>
            <ac:spMk id="174" creationId="{16B3403D-6E5E-4613-8647-9E7AD41480E0}"/>
          </ac:spMkLst>
        </pc:spChg>
        <pc:spChg chg="mod">
          <ac:chgData name="Al Brooks" userId="34fc579134f071c1" providerId="LiveId" clId="{F37E4812-0A6F-4F6E-89A5-DAB78BFA2414}" dt="2021-05-21T22:26:35.513" v="4904" actId="108"/>
          <ac:spMkLst>
            <pc:docMk/>
            <pc:sldMk cId="2059625558" sldId="7233"/>
            <ac:spMk id="175" creationId="{E2125D02-E4DA-4767-AF60-307A95BE0D63}"/>
          </ac:spMkLst>
        </pc:spChg>
        <pc:spChg chg="mod">
          <ac:chgData name="Al Brooks" userId="34fc579134f071c1" providerId="LiveId" clId="{F37E4812-0A6F-4F6E-89A5-DAB78BFA2414}" dt="2021-05-21T22:26:37.151" v="4905" actId="108"/>
          <ac:spMkLst>
            <pc:docMk/>
            <pc:sldMk cId="2059625558" sldId="7233"/>
            <ac:spMk id="176" creationId="{2B3D2015-FA56-4E9E-84BC-FBDEB57E8FF3}"/>
          </ac:spMkLst>
        </pc:spChg>
        <pc:spChg chg="mod">
          <ac:chgData name="Al Brooks" userId="34fc579134f071c1" providerId="LiveId" clId="{F37E4812-0A6F-4F6E-89A5-DAB78BFA2414}" dt="2021-05-21T22:26:38.536" v="4906" actId="108"/>
          <ac:spMkLst>
            <pc:docMk/>
            <pc:sldMk cId="2059625558" sldId="7233"/>
            <ac:spMk id="177" creationId="{5A22D1CC-DDE7-4AE0-B1C8-FD5C8CE9A573}"/>
          </ac:spMkLst>
        </pc:spChg>
        <pc:spChg chg="mod">
          <ac:chgData name="Al Brooks" userId="34fc579134f071c1" providerId="LiveId" clId="{F37E4812-0A6F-4F6E-89A5-DAB78BFA2414}" dt="2021-05-21T22:27:27.575" v="4918" actId="108"/>
          <ac:spMkLst>
            <pc:docMk/>
            <pc:sldMk cId="2059625558" sldId="7233"/>
            <ac:spMk id="182" creationId="{6E17FBA5-349D-4D8D-96DA-5C492C983429}"/>
          </ac:spMkLst>
        </pc:spChg>
        <pc:spChg chg="mod">
          <ac:chgData name="Al Brooks" userId="34fc579134f071c1" providerId="LiveId" clId="{F37E4812-0A6F-4F6E-89A5-DAB78BFA2414}" dt="2021-05-21T22:26:47.711" v="4908" actId="108"/>
          <ac:spMkLst>
            <pc:docMk/>
            <pc:sldMk cId="2059625558" sldId="7233"/>
            <ac:spMk id="186" creationId="{C5FDD2FF-605F-496A-BABC-BA1140B5C65A}"/>
          </ac:spMkLst>
        </pc:spChg>
        <pc:spChg chg="mod">
          <ac:chgData name="Al Brooks" userId="34fc579134f071c1" providerId="LiveId" clId="{F37E4812-0A6F-4F6E-89A5-DAB78BFA2414}" dt="2021-05-21T22:26:53.893" v="4911" actId="108"/>
          <ac:spMkLst>
            <pc:docMk/>
            <pc:sldMk cId="2059625558" sldId="7233"/>
            <ac:spMk id="191" creationId="{A5D5EB73-C35C-47CE-BD50-684EE1244741}"/>
          </ac:spMkLst>
        </pc:spChg>
        <pc:spChg chg="mod">
          <ac:chgData name="Al Brooks" userId="34fc579134f071c1" providerId="LiveId" clId="{F37E4812-0A6F-4F6E-89A5-DAB78BFA2414}" dt="2021-05-21T22:26:59.085" v="4913" actId="108"/>
          <ac:spMkLst>
            <pc:docMk/>
            <pc:sldMk cId="2059625558" sldId="7233"/>
            <ac:spMk id="192" creationId="{545EE379-16AF-4271-9055-BDAA04C2BD59}"/>
          </ac:spMkLst>
        </pc:spChg>
        <pc:spChg chg="mod">
          <ac:chgData name="Al Brooks" userId="34fc579134f071c1" providerId="LiveId" clId="{F37E4812-0A6F-4F6E-89A5-DAB78BFA2414}" dt="2021-05-21T22:27:00.785" v="4914" actId="108"/>
          <ac:spMkLst>
            <pc:docMk/>
            <pc:sldMk cId="2059625558" sldId="7233"/>
            <ac:spMk id="193" creationId="{C704FF1F-A7C0-4641-A72E-4AC343B28005}"/>
          </ac:spMkLst>
        </pc:spChg>
        <pc:spChg chg="mod">
          <ac:chgData name="Al Brooks" userId="34fc579134f071c1" providerId="LiveId" clId="{F37E4812-0A6F-4F6E-89A5-DAB78BFA2414}" dt="2021-05-21T22:27:06.508" v="4915" actId="108"/>
          <ac:spMkLst>
            <pc:docMk/>
            <pc:sldMk cId="2059625558" sldId="7233"/>
            <ac:spMk id="200" creationId="{785C6D6F-4960-4066-BA84-2D14B4615541}"/>
          </ac:spMkLst>
        </pc:spChg>
        <pc:spChg chg="del mod">
          <ac:chgData name="Al Brooks" userId="34fc579134f071c1" providerId="LiveId" clId="{F37E4812-0A6F-4F6E-89A5-DAB78BFA2414}" dt="2021-05-21T22:27:20.916" v="4917" actId="478"/>
          <ac:spMkLst>
            <pc:docMk/>
            <pc:sldMk cId="2059625558" sldId="7233"/>
            <ac:spMk id="204" creationId="{DD095334-1B55-4EF7-8CC6-4CE4F367213C}"/>
          </ac:spMkLst>
        </pc:spChg>
        <pc:spChg chg="del">
          <ac:chgData name="Al Brooks" userId="34fc579134f071c1" providerId="LiveId" clId="{F37E4812-0A6F-4F6E-89A5-DAB78BFA2414}" dt="2021-05-21T21:55:28.877" v="4519" actId="478"/>
          <ac:spMkLst>
            <pc:docMk/>
            <pc:sldMk cId="2059625558" sldId="7233"/>
            <ac:spMk id="205" creationId="{AA90FE42-94BB-4B86-8483-CAADE5665BD6}"/>
          </ac:spMkLst>
        </pc:spChg>
        <pc:spChg chg="mod">
          <ac:chgData name="Al Brooks" userId="34fc579134f071c1" providerId="LiveId" clId="{F37E4812-0A6F-4F6E-89A5-DAB78BFA2414}" dt="2021-05-21T22:26:51.839" v="4910" actId="108"/>
          <ac:spMkLst>
            <pc:docMk/>
            <pc:sldMk cId="2059625558" sldId="7233"/>
            <ac:spMk id="210" creationId="{7EA2CBD6-2E7E-499C-8F8C-72D0AB226D34}"/>
          </ac:spMkLst>
        </pc:spChg>
        <pc:spChg chg="mod">
          <ac:chgData name="Al Brooks" userId="34fc579134f071c1" providerId="LiveId" clId="{F37E4812-0A6F-4F6E-89A5-DAB78BFA2414}" dt="2021-05-21T22:30:13.121" v="5069" actId="13926"/>
          <ac:spMkLst>
            <pc:docMk/>
            <pc:sldMk cId="2059625558" sldId="7233"/>
            <ac:spMk id="211" creationId="{DF485488-960C-4C56-889E-BF1CA9EEA669}"/>
          </ac:spMkLst>
        </pc:spChg>
        <pc:spChg chg="mod">
          <ac:chgData name="Al Brooks" userId="34fc579134f071c1" providerId="LiveId" clId="{F37E4812-0A6F-4F6E-89A5-DAB78BFA2414}" dt="2021-05-21T22:30:25.972" v="5072" actId="13926"/>
          <ac:spMkLst>
            <pc:docMk/>
            <pc:sldMk cId="2059625558" sldId="7233"/>
            <ac:spMk id="212" creationId="{95D6B68A-81B1-43FC-B074-8B327C01B119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213" creationId="{D97E7530-1327-4615-82EA-22D6BE022A29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214" creationId="{A5EA3449-D4C0-46AB-8529-03516C5EB994}"/>
          </ac:spMkLst>
        </pc:spChg>
        <pc:spChg chg="del">
          <ac:chgData name="Al Brooks" userId="34fc579134f071c1" providerId="LiveId" clId="{F37E4812-0A6F-4F6E-89A5-DAB78BFA2414}" dt="2021-05-21T22:31:32.311" v="5109" actId="478"/>
          <ac:spMkLst>
            <pc:docMk/>
            <pc:sldMk cId="2059625558" sldId="7233"/>
            <ac:spMk id="215" creationId="{38A57D53-D512-445D-9B9C-C439C628D974}"/>
          </ac:spMkLst>
        </pc:spChg>
        <pc:spChg chg="del mod">
          <ac:chgData name="Al Brooks" userId="34fc579134f071c1" providerId="LiveId" clId="{F37E4812-0A6F-4F6E-89A5-DAB78BFA2414}" dt="2021-05-21T22:14:02.810" v="4670" actId="478"/>
          <ac:spMkLst>
            <pc:docMk/>
            <pc:sldMk cId="2059625558" sldId="7233"/>
            <ac:spMk id="217" creationId="{483199B4-C804-4A32-A326-53F65565F1BE}"/>
          </ac:spMkLst>
        </pc:spChg>
        <pc:spChg chg="del mod">
          <ac:chgData name="Al Brooks" userId="34fc579134f071c1" providerId="LiveId" clId="{F37E4812-0A6F-4F6E-89A5-DAB78BFA2414}" dt="2021-05-21T22:19:38.878" v="4773" actId="478"/>
          <ac:spMkLst>
            <pc:docMk/>
            <pc:sldMk cId="2059625558" sldId="7233"/>
            <ac:spMk id="218" creationId="{36ECF919-CA4F-4345-B274-32370D25764B}"/>
          </ac:spMkLst>
        </pc:spChg>
        <pc:spChg chg="mod">
          <ac:chgData name="Al Brooks" userId="34fc579134f071c1" providerId="LiveId" clId="{F37E4812-0A6F-4F6E-89A5-DAB78BFA2414}" dt="2021-05-21T22:30:52.939" v="5081" actId="13926"/>
          <ac:spMkLst>
            <pc:docMk/>
            <pc:sldMk cId="2059625558" sldId="7233"/>
            <ac:spMk id="227" creationId="{D0DD4472-98D5-4370-8CE7-6C886DC26CF0}"/>
          </ac:spMkLst>
        </pc:spChg>
        <pc:spChg chg="add mod">
          <ac:chgData name="Al Brooks" userId="34fc579134f071c1" providerId="LiveId" clId="{F37E4812-0A6F-4F6E-89A5-DAB78BFA2414}" dt="2021-05-21T22:29:53.245" v="5063" actId="13926"/>
          <ac:spMkLst>
            <pc:docMk/>
            <pc:sldMk cId="2059625558" sldId="7233"/>
            <ac:spMk id="229" creationId="{BD6BF58D-246B-48E5-9604-E60C53B1E435}"/>
          </ac:spMkLst>
        </pc:spChg>
        <pc:spChg chg="add mod">
          <ac:chgData name="Al Brooks" userId="34fc579134f071c1" providerId="LiveId" clId="{F37E4812-0A6F-4F6E-89A5-DAB78BFA2414}" dt="2021-05-21T22:30:36.757" v="5076" actId="13926"/>
          <ac:spMkLst>
            <pc:docMk/>
            <pc:sldMk cId="2059625558" sldId="7233"/>
            <ac:spMk id="231" creationId="{8915EAA9-0F63-4504-B1C3-09C9FB37905D}"/>
          </ac:spMkLst>
        </pc:spChg>
        <pc:spChg chg="add mod">
          <ac:chgData name="Al Brooks" userId="34fc579134f071c1" providerId="LiveId" clId="{F37E4812-0A6F-4F6E-89A5-DAB78BFA2414}" dt="2021-05-21T22:30:00.425" v="5065" actId="13926"/>
          <ac:spMkLst>
            <pc:docMk/>
            <pc:sldMk cId="2059625558" sldId="7233"/>
            <ac:spMk id="232" creationId="{BD915F8C-CC69-4999-AD63-6DF978DFC296}"/>
          </ac:spMkLst>
        </pc:spChg>
        <pc:spChg chg="add mod">
          <ac:chgData name="Al Brooks" userId="34fc579134f071c1" providerId="LiveId" clId="{F37E4812-0A6F-4F6E-89A5-DAB78BFA2414}" dt="2021-05-21T22:30:47.328" v="5079" actId="14100"/>
          <ac:spMkLst>
            <pc:docMk/>
            <pc:sldMk cId="2059625558" sldId="7233"/>
            <ac:spMk id="235" creationId="{4F53C501-A490-43D2-90B0-A1F7F9631C84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38" creationId="{A6D1974D-23E7-49D3-AB93-9B2C8FE31E13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39" creationId="{C027AAF0-B33D-49E8-B212-4DE2DEB7B76A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0" creationId="{1FA68082-098E-4752-9EE5-CB89E9F20EA0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1" creationId="{7D4328D8-66B1-4751-BC2F-4E6058E70A88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2" creationId="{C11F698F-FE79-4015-B7B3-C78601CDACC1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3" creationId="{AD724D7F-0C06-47BD-A76F-A233A4E65F8F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4" creationId="{35FE7DE6-5051-4158-95E1-D8EEF720580D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5" creationId="{90728516-24D6-43C2-9100-3A99263491CA}"/>
          </ac:spMkLst>
        </pc:spChg>
        <pc:spChg chg="add mod">
          <ac:chgData name="Al Brooks" userId="34fc579134f071c1" providerId="LiveId" clId="{F37E4812-0A6F-4F6E-89A5-DAB78BFA2414}" dt="2021-05-21T22:21:11.681" v="4789" actId="571"/>
          <ac:spMkLst>
            <pc:docMk/>
            <pc:sldMk cId="2059625558" sldId="7233"/>
            <ac:spMk id="247" creationId="{4130ED11-0D40-473F-BC79-FEC050D1311E}"/>
          </ac:spMkLst>
        </pc:spChg>
        <pc:spChg chg="add mod">
          <ac:chgData name="Al Brooks" userId="34fc579134f071c1" providerId="LiveId" clId="{F37E4812-0A6F-4F6E-89A5-DAB78BFA2414}" dt="2021-05-21T22:27:34.934" v="4920" actId="20577"/>
          <ac:spMkLst>
            <pc:docMk/>
            <pc:sldMk cId="2059625558" sldId="7233"/>
            <ac:spMk id="249" creationId="{6279053B-6A4F-4648-8B94-276E30DAB957}"/>
          </ac:spMkLst>
        </pc:spChg>
        <pc:spChg chg="add del mod">
          <ac:chgData name="Al Brooks" userId="34fc579134f071c1" providerId="LiveId" clId="{F37E4812-0A6F-4F6E-89A5-DAB78BFA2414}" dt="2021-05-21T22:29:39.979" v="5059" actId="478"/>
          <ac:spMkLst>
            <pc:docMk/>
            <pc:sldMk cId="2059625558" sldId="7233"/>
            <ac:spMk id="250" creationId="{8252F93D-5234-4855-9807-86FE5A1EDCCD}"/>
          </ac:spMkLst>
        </pc:sp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86" creationId="{1BCB352E-E832-4F01-842C-9D2379E83AEB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97" creationId="{B15E0F5B-B7FA-4CA9-B83D-D45E7AC41D2E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0" creationId="{9730AFF5-BA8D-4657-BC6B-F54BC946E495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1" creationId="{FF3BCCEF-9753-42F2-9161-5A8C9A33305F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2" creationId="{D766A3E5-5AB0-40C6-A8AF-1AF90A8BC275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3" creationId="{D847C576-C525-43AD-AA2A-7D319594F0B6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4" creationId="{2D931B75-AE0D-4E8F-9AFD-77715703117F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7" creationId="{03A3D0AF-EA65-4824-AE13-DBE8A67549FF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8" creationId="{C5D98F21-9981-4E94-A426-26A1A0FB0A4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09" creationId="{813759C8-1C57-45F2-8982-A3508EB9875A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0" creationId="{B0FFE89B-8DAD-440A-860B-83C6CF348EA0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1" creationId="{9D450452-BB5A-47FA-981A-E0088B6AD49D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2" creationId="{FFC96CFA-2703-45B7-B743-33C9066D882E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3" creationId="{B72B6496-AA08-4304-B9E7-3935D579A198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4" creationId="{E5A240EC-7E58-4D9B-A191-E22822153F80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5" creationId="{E6CBEF0B-FF3A-4B04-8D8D-310F65A85914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6" creationId="{05D4EB25-05A2-43A7-B87E-365E814F0BCA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7" creationId="{C6667D19-0F96-425F-B55E-5F3259B55F0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8" creationId="{E7289ED8-8719-44E5-9910-2998EBED140E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19" creationId="{9DC1A170-24E5-42EE-9B91-ADAE30359A57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0" creationId="{29A2B8DE-F179-4D2B-9355-5F83CC0F5E11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1" creationId="{CC6E7176-06FC-4D85-8CE6-644313B4730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2" creationId="{B346D88C-80EB-48EE-993C-07D46F086B4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3" creationId="{474887AF-90A6-4541-ADD0-24F64139A674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4" creationId="{A2ECE8A8-3705-4555-8531-E7147E68061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5" creationId="{356CBB17-2153-420F-B2FF-4760E67C1833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6" creationId="{59AB009F-6BE9-47DE-8A86-9144054955F5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7" creationId="{1A92D849-6FFA-42C0-A6A8-807EE1652C24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8" creationId="{B089082E-E4B2-4242-8E34-0D2A9B2B04D8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29" creationId="{F604D7B3-C7BF-4D29-9113-7C160C6D54FB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0" creationId="{58113A17-8BD2-4220-AC58-FEC4CA4A3759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1" creationId="{1EE2B5C3-A1DA-41C9-8A99-031F8960CD9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2" creationId="{C8BFB43F-803A-486B-A497-BFCA7E072016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3" creationId="{3F19EF41-348B-48A0-932B-86447A83A1D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4" creationId="{F9D31CB5-6688-4EB9-9053-BADE8F294F99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5" creationId="{7A569C40-7462-4814-B199-47B343E7282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6" creationId="{65F90DDC-9DC7-4FAE-BB1F-3E276E03964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7" creationId="{B5D847B3-A964-4635-9F27-93FCBBB774D7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8" creationId="{654F7F88-2417-4D80-AB06-A03583083B70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39" creationId="{79941244-E34F-4829-8ACE-DCF563672E25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40" creationId="{FFBB65EA-C784-4EF4-9388-09F341EAC815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41" creationId="{2BC3EA76-A442-4BC5-A8B5-F61ED5FF18F6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42" creationId="{14588ACC-1EA1-4338-81EE-61533041D7EB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43" creationId="{67EB1166-DE3A-456A-AAC7-3C43AE00A2F7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44" creationId="{0AF40D13-DE93-4737-9FE6-1878F886D4AF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0" creationId="{3E409D54-2983-4E4D-930B-E3466012F68B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1" creationId="{836FC0EE-3002-4DCB-A32A-4B73F03AC401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2" creationId="{89D72B56-880D-4D03-83E7-46A7983445D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3" creationId="{DCB03CAC-9B0D-4AA4-900A-9551DB8E427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4" creationId="{9F57FCD0-4B3F-458F-AEAA-3AA2F3108B1F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57" creationId="{14E4FAA3-5C06-45D6-B666-B2B730D5F92C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163" creationId="{ACCA4E60-9F40-40CD-8BFE-92D35F8163F5}"/>
          </ac:cxnSpMkLst>
        </pc:cxnChg>
        <pc:cxnChg chg="mod">
          <ac:chgData name="Al Brooks" userId="34fc579134f071c1" providerId="LiveId" clId="{F37E4812-0A6F-4F6E-89A5-DAB78BFA2414}" dt="2021-05-21T22:20:11.705" v="4784" actId="108"/>
          <ac:cxnSpMkLst>
            <pc:docMk/>
            <pc:sldMk cId="2059625558" sldId="7233"/>
            <ac:cxnSpMk id="165" creationId="{E8D2B7D5-C840-4F95-9F5A-C972A24EAE49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216" creationId="{436930F0-105B-44C5-85AB-32BF8297DE6E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222" creationId="{5E668F29-55DE-47E3-85CF-631AAEF62282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223" creationId="{FDE644F2-C0A1-485A-AEAE-701510910C94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224" creationId="{A025C2F8-14E9-457A-8D92-F28EFA24FDDE}"/>
          </ac:cxnSpMkLst>
        </pc:cxnChg>
        <pc:cxnChg chg="del">
          <ac:chgData name="Al Brooks" userId="34fc579134f071c1" providerId="LiveId" clId="{F37E4812-0A6F-4F6E-89A5-DAB78BFA2414}" dt="2021-05-21T22:31:32.311" v="5109" actId="478"/>
          <ac:cxnSpMkLst>
            <pc:docMk/>
            <pc:sldMk cId="2059625558" sldId="7233"/>
            <ac:cxnSpMk id="225" creationId="{A625811E-C1DE-4E15-B834-5A89506347CD}"/>
          </ac:cxnSpMkLst>
        </pc:cxnChg>
        <pc:cxnChg chg="add mod">
          <ac:chgData name="Al Brooks" userId="34fc579134f071c1" providerId="LiveId" clId="{F37E4812-0A6F-4F6E-89A5-DAB78BFA2414}" dt="2021-05-21T22:29:37.548" v="5057" actId="14100"/>
          <ac:cxnSpMkLst>
            <pc:docMk/>
            <pc:sldMk cId="2059625558" sldId="7233"/>
            <ac:cxnSpMk id="230" creationId="{880BDF31-1BE4-4E22-BA99-E49557C2E9C4}"/>
          </ac:cxnSpMkLst>
        </pc:cxnChg>
        <pc:cxnChg chg="add mod">
          <ac:chgData name="Al Brooks" userId="34fc579134f071c1" providerId="LiveId" clId="{F37E4812-0A6F-4F6E-89A5-DAB78BFA2414}" dt="2021-05-21T22:13:21.629" v="4665"/>
          <ac:cxnSpMkLst>
            <pc:docMk/>
            <pc:sldMk cId="2059625558" sldId="7233"/>
            <ac:cxnSpMk id="233" creationId="{07F34E82-3033-4902-BAF3-754E5E1001CB}"/>
          </ac:cxnSpMkLst>
        </pc:cxnChg>
        <pc:cxnChg chg="add mod">
          <ac:chgData name="Al Brooks" userId="34fc579134f071c1" providerId="LiveId" clId="{F37E4812-0A6F-4F6E-89A5-DAB78BFA2414}" dt="2021-05-21T22:24:04.681" v="4865" actId="14100"/>
          <ac:cxnSpMkLst>
            <pc:docMk/>
            <pc:sldMk cId="2059625558" sldId="7233"/>
            <ac:cxnSpMk id="234" creationId="{26A995A3-A482-4AA0-9380-2937585227F6}"/>
          </ac:cxnSpMkLst>
        </pc:cxnChg>
        <pc:cxnChg chg="add mod">
          <ac:chgData name="Al Brooks" userId="34fc579134f071c1" providerId="LiveId" clId="{F37E4812-0A6F-4F6E-89A5-DAB78BFA2414}" dt="2021-05-21T22:20:04.399" v="4783" actId="1076"/>
          <ac:cxnSpMkLst>
            <pc:docMk/>
            <pc:sldMk cId="2059625558" sldId="7233"/>
            <ac:cxnSpMk id="236" creationId="{80EAB4FA-C6D2-43EE-9339-5A5AD462F16F}"/>
          </ac:cxnSpMkLst>
        </pc:cxnChg>
        <pc:cxnChg chg="add mod">
          <ac:chgData name="Al Brooks" userId="34fc579134f071c1" providerId="LiveId" clId="{F37E4812-0A6F-4F6E-89A5-DAB78BFA2414}" dt="2021-05-21T22:21:11.681" v="4789" actId="571"/>
          <ac:cxnSpMkLst>
            <pc:docMk/>
            <pc:sldMk cId="2059625558" sldId="7233"/>
            <ac:cxnSpMk id="237" creationId="{34295555-9A10-402C-ABA6-15A06AFB6A5E}"/>
          </ac:cxnSpMkLst>
        </pc:cxnChg>
        <pc:cxnChg chg="add mod">
          <ac:chgData name="Al Brooks" userId="34fc579134f071c1" providerId="LiveId" clId="{F37E4812-0A6F-4F6E-89A5-DAB78BFA2414}" dt="2021-05-21T22:21:11.681" v="4789" actId="571"/>
          <ac:cxnSpMkLst>
            <pc:docMk/>
            <pc:sldMk cId="2059625558" sldId="7233"/>
            <ac:cxnSpMk id="246" creationId="{E24A7C50-6C18-4973-B5C2-DD9ECEAA39E3}"/>
          </ac:cxnSpMkLst>
        </pc:cxnChg>
        <pc:cxnChg chg="add mod">
          <ac:chgData name="Al Brooks" userId="34fc579134f071c1" providerId="LiveId" clId="{F37E4812-0A6F-4F6E-89A5-DAB78BFA2414}" dt="2021-05-21T22:21:11.681" v="4789" actId="571"/>
          <ac:cxnSpMkLst>
            <pc:docMk/>
            <pc:sldMk cId="2059625558" sldId="7233"/>
            <ac:cxnSpMk id="248" creationId="{5A0CC749-F2CF-41AC-A45D-F500ADBCCA34}"/>
          </ac:cxnSpMkLst>
        </pc:cxnChg>
      </pc:sldChg>
      <pc:sldChg chg="add del">
        <pc:chgData name="Al Brooks" userId="34fc579134f071c1" providerId="LiveId" clId="{F37E4812-0A6F-4F6E-89A5-DAB78BFA2414}" dt="2021-05-21T21:11:04.576" v="4392" actId="2890"/>
        <pc:sldMkLst>
          <pc:docMk/>
          <pc:sldMk cId="2212493642" sldId="7233"/>
        </pc:sldMkLst>
      </pc:sldChg>
      <pc:sldChg chg="addSp delSp modSp add del mod ord">
        <pc:chgData name="Al Brooks" userId="34fc579134f071c1" providerId="LiveId" clId="{F37E4812-0A6F-4F6E-89A5-DAB78BFA2414}" dt="2021-05-20T21:24:46.455" v="2437" actId="2696"/>
        <pc:sldMkLst>
          <pc:docMk/>
          <pc:sldMk cId="3843542488" sldId="7233"/>
        </pc:sldMkLst>
        <pc:spChg chg="mod">
          <ac:chgData name="Al Brooks" userId="34fc579134f071c1" providerId="LiveId" clId="{F37E4812-0A6F-4F6E-89A5-DAB78BFA2414}" dt="2021-05-20T21:13:13.059" v="2057" actId="20577"/>
          <ac:spMkLst>
            <pc:docMk/>
            <pc:sldMk cId="3843542488" sldId="7233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0T21:13:21.122" v="2058" actId="478"/>
          <ac:spMkLst>
            <pc:docMk/>
            <pc:sldMk cId="3843542488" sldId="7233"/>
            <ac:spMk id="158" creationId="{FD0E0E01-AB87-4AB7-B179-C22AF94B81E8}"/>
          </ac:spMkLst>
        </pc:spChg>
        <pc:spChg chg="del">
          <ac:chgData name="Al Brooks" userId="34fc579134f071c1" providerId="LiveId" clId="{F37E4812-0A6F-4F6E-89A5-DAB78BFA2414}" dt="2021-05-20T21:13:24.245" v="2060" actId="478"/>
          <ac:spMkLst>
            <pc:docMk/>
            <pc:sldMk cId="3843542488" sldId="7233"/>
            <ac:spMk id="164" creationId="{C0784CD7-975D-4013-8D7D-01B138C496E4}"/>
          </ac:spMkLst>
        </pc:spChg>
        <pc:spChg chg="add mod">
          <ac:chgData name="Al Brooks" userId="34fc579134f071c1" providerId="LiveId" clId="{F37E4812-0A6F-4F6E-89A5-DAB78BFA2414}" dt="2021-05-20T21:13:54.689" v="2063"/>
          <ac:spMkLst>
            <pc:docMk/>
            <pc:sldMk cId="3843542488" sldId="7233"/>
            <ac:spMk id="168" creationId="{F58412D7-AA6C-4248-8B7F-E8DF9F556CF9}"/>
          </ac:spMkLst>
        </pc:spChg>
        <pc:spChg chg="del">
          <ac:chgData name="Al Brooks" userId="34fc579134f071c1" providerId="LiveId" clId="{F37E4812-0A6F-4F6E-89A5-DAB78BFA2414}" dt="2021-05-20T21:13:23.179" v="2059" actId="478"/>
          <ac:spMkLst>
            <pc:docMk/>
            <pc:sldMk cId="3843542488" sldId="7233"/>
            <ac:spMk id="171" creationId="{FF5AC886-CD1D-47F7-B3EF-CEC0B17B4E2B}"/>
          </ac:spMkLst>
        </pc:spChg>
        <pc:spChg chg="add mod">
          <ac:chgData name="Al Brooks" userId="34fc579134f071c1" providerId="LiveId" clId="{F37E4812-0A6F-4F6E-89A5-DAB78BFA2414}" dt="2021-05-20T21:14:10.178" v="2067" actId="1076"/>
          <ac:spMkLst>
            <pc:docMk/>
            <pc:sldMk cId="3843542488" sldId="7233"/>
            <ac:spMk id="172" creationId="{AC570868-1E14-4540-A341-1FD9EC9338A7}"/>
          </ac:spMkLst>
        </pc:spChg>
        <pc:spChg chg="add mod">
          <ac:chgData name="Al Brooks" userId="34fc579134f071c1" providerId="LiveId" clId="{F37E4812-0A6F-4F6E-89A5-DAB78BFA2414}" dt="2021-05-20T21:14:47.038" v="2098" actId="14100"/>
          <ac:spMkLst>
            <pc:docMk/>
            <pc:sldMk cId="3843542488" sldId="7233"/>
            <ac:spMk id="174" creationId="{B59EACD1-765E-4727-B0AE-C596206E9FF9}"/>
          </ac:spMkLst>
        </pc:spChg>
        <pc:spChg chg="add mod">
          <ac:chgData name="Al Brooks" userId="34fc579134f071c1" providerId="LiveId" clId="{F37E4812-0A6F-4F6E-89A5-DAB78BFA2414}" dt="2021-05-20T21:15:29.891" v="2180" actId="1076"/>
          <ac:spMkLst>
            <pc:docMk/>
            <pc:sldMk cId="3843542488" sldId="7233"/>
            <ac:spMk id="176" creationId="{9124574E-506D-46C8-A1E8-655D6C4174F3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0T21:24:40.178" v="2436" actId="478"/>
          <ac:spMkLst>
            <pc:docMk/>
            <pc:sldMk cId="3843542488" sldId="7233"/>
            <ac:spMk id="215" creationId="{EC39CA8B-DBE1-47F3-BF1F-B67C6859BE85}"/>
          </ac:spMkLst>
        </pc:sp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5-20T21:13:54.689" v="2063"/>
          <ac:cxnSpMkLst>
            <pc:docMk/>
            <pc:sldMk cId="3843542488" sldId="7233"/>
            <ac:cxnSpMk id="166" creationId="{AC0DB529-44B0-49B1-91B0-6B18C40111F4}"/>
          </ac:cxnSpMkLst>
        </pc:cxnChg>
        <pc:cxnChg chg="add mod">
          <ac:chgData name="Al Brooks" userId="34fc579134f071c1" providerId="LiveId" clId="{F37E4812-0A6F-4F6E-89A5-DAB78BFA2414}" dt="2021-05-20T21:14:07.008" v="2066" actId="14100"/>
          <ac:cxnSpMkLst>
            <pc:docMk/>
            <pc:sldMk cId="3843542488" sldId="7233"/>
            <ac:cxnSpMk id="173" creationId="{00D21E6A-9EA7-4681-A4B1-D746C5A9F879}"/>
          </ac:cxnSpMkLst>
        </pc:cxnChg>
        <pc:cxnChg chg="add mod">
          <ac:chgData name="Al Brooks" userId="34fc579134f071c1" providerId="LiveId" clId="{F37E4812-0A6F-4F6E-89A5-DAB78BFA2414}" dt="2021-05-20T21:13:54.689" v="2063"/>
          <ac:cxnSpMkLst>
            <pc:docMk/>
            <pc:sldMk cId="3843542488" sldId="7233"/>
            <ac:cxnSpMk id="175" creationId="{ED67505E-AAD2-45DC-B136-CBB8A957F12B}"/>
          </ac:cxnSpMkLst>
        </pc:cxnChg>
        <pc:cxnChg chg="add mod">
          <ac:chgData name="Al Brooks" userId="34fc579134f071c1" providerId="LiveId" clId="{F37E4812-0A6F-4F6E-89A5-DAB78BFA2414}" dt="2021-05-20T21:15:12.742" v="2169" actId="571"/>
          <ac:cxnSpMkLst>
            <pc:docMk/>
            <pc:sldMk cId="3843542488" sldId="7233"/>
            <ac:cxnSpMk id="177" creationId="{DD3176A6-BED0-421A-B3C7-8C58487E2537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0T21:24:40.178" v="2436" actId="478"/>
          <ac:cxnSpMkLst>
            <pc:docMk/>
            <pc:sldMk cId="3843542488" sldId="7233"/>
            <ac:cxnSpMk id="225" creationId="{3B2E5016-D6DA-482F-BCE2-B5A64CE1D387}"/>
          </ac:cxnSpMkLst>
        </pc:cxnChg>
      </pc:sldChg>
      <pc:sldChg chg="delSp modSp add del mod">
        <pc:chgData name="Al Brooks" userId="34fc579134f071c1" providerId="LiveId" clId="{F37E4812-0A6F-4F6E-89A5-DAB78BFA2414}" dt="2021-05-21T22:25:24.947" v="4901" actId="2696"/>
        <pc:sldMkLst>
          <pc:docMk/>
          <pc:sldMk cId="3480732145" sldId="7234"/>
        </pc:sldMkLst>
        <pc:spChg chg="mod">
          <ac:chgData name="Al Brooks" userId="34fc579134f071c1" providerId="LiveId" clId="{F37E4812-0A6F-4F6E-89A5-DAB78BFA2414}" dt="2021-05-21T22:23:15.844" v="4847"/>
          <ac:spMkLst>
            <pc:docMk/>
            <pc:sldMk cId="3480732145" sldId="7234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5-21T22:23:26.312" v="4849" actId="478"/>
          <ac:spMkLst>
            <pc:docMk/>
            <pc:sldMk cId="3480732145" sldId="7234"/>
            <ac:spMk id="215" creationId="{EC39CA8B-DBE1-47F3-BF1F-B67C6859BE85}"/>
          </ac:spMkLst>
        </pc:sp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163" creationId="{208F37F3-ED42-4774-9E76-A32977372E66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5-21T22:23:26.312" v="4849" actId="478"/>
          <ac:cxnSpMkLst>
            <pc:docMk/>
            <pc:sldMk cId="3480732145" sldId="7234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F37E4812-0A6F-4F6E-89A5-DAB78BFA2414}" dt="2021-05-20T21:24:04.876" v="2435" actId="2696"/>
        <pc:sldMkLst>
          <pc:docMk/>
          <pc:sldMk cId="3638381298" sldId="7234"/>
        </pc:sldMkLst>
        <pc:spChg chg="mod">
          <ac:chgData name="Al Brooks" userId="34fc579134f071c1" providerId="LiveId" clId="{F37E4812-0A6F-4F6E-89A5-DAB78BFA2414}" dt="2021-05-20T21:22:28.766" v="2376" actId="20577"/>
          <ac:spMkLst>
            <pc:docMk/>
            <pc:sldMk cId="3638381298" sldId="7234"/>
            <ac:spMk id="5" creationId="{00000000-0000-0000-0000-000000000000}"/>
          </ac:spMkLst>
        </pc:spChg>
        <pc:spChg chg="add del mod">
          <ac:chgData name="Al Brooks" userId="34fc579134f071c1" providerId="LiveId" clId="{F37E4812-0A6F-4F6E-89A5-DAB78BFA2414}" dt="2021-05-20T21:22:42.591" v="2380"/>
          <ac:spMkLst>
            <pc:docMk/>
            <pc:sldMk cId="3638381298" sldId="7234"/>
            <ac:spMk id="25" creationId="{DC244306-73C5-4DDD-9AAB-BE5996781F91}"/>
          </ac:spMkLst>
        </pc:spChg>
        <pc:spChg chg="add del mod">
          <ac:chgData name="Al Brooks" userId="34fc579134f071c1" providerId="LiveId" clId="{F37E4812-0A6F-4F6E-89A5-DAB78BFA2414}" dt="2021-05-20T21:22:42.591" v="2380"/>
          <ac:spMkLst>
            <pc:docMk/>
            <pc:sldMk cId="3638381298" sldId="7234"/>
            <ac:spMk id="26" creationId="{8D22F48B-DBCA-49B6-8DBE-3E8D1D41E3DD}"/>
          </ac:spMkLst>
        </pc:spChg>
        <pc:spChg chg="add del mod">
          <ac:chgData name="Al Brooks" userId="34fc579134f071c1" providerId="LiveId" clId="{F37E4812-0A6F-4F6E-89A5-DAB78BFA2414}" dt="2021-05-20T21:22:42.591" v="2380"/>
          <ac:spMkLst>
            <pc:docMk/>
            <pc:sldMk cId="3638381298" sldId="7234"/>
            <ac:spMk id="27" creationId="{8234A17C-039D-4F48-ADCE-EB0CB5BA9293}"/>
          </ac:spMkLst>
        </pc:spChg>
        <pc:spChg chg="add mod">
          <ac:chgData name="Al Brooks" userId="34fc579134f071c1" providerId="LiveId" clId="{F37E4812-0A6F-4F6E-89A5-DAB78BFA2414}" dt="2021-05-20T21:24:00.980" v="2434" actId="207"/>
          <ac:spMkLst>
            <pc:docMk/>
            <pc:sldMk cId="3638381298" sldId="7234"/>
            <ac:spMk id="29" creationId="{9C65350E-04F7-405D-88E3-5E721D871D52}"/>
          </ac:spMkLst>
        </pc:spChg>
        <pc:spChg chg="del">
          <ac:chgData name="Al Brooks" userId="34fc579134f071c1" providerId="LiveId" clId="{F37E4812-0A6F-4F6E-89A5-DAB78BFA2414}" dt="2021-05-20T21:23:23.690" v="2389" actId="478"/>
          <ac:spMkLst>
            <pc:docMk/>
            <pc:sldMk cId="3638381298" sldId="7234"/>
            <ac:spMk id="160" creationId="{5EE20BED-8127-4F8C-88DE-3F9CE187A197}"/>
          </ac:spMkLst>
        </pc:spChg>
        <pc:spChg chg="del">
          <ac:chgData name="Al Brooks" userId="34fc579134f071c1" providerId="LiveId" clId="{F37E4812-0A6F-4F6E-89A5-DAB78BFA2414}" dt="2021-05-20T21:23:34.290" v="2393" actId="478"/>
          <ac:spMkLst>
            <pc:docMk/>
            <pc:sldMk cId="3638381298" sldId="7234"/>
            <ac:spMk id="165" creationId="{8DE8242C-B4B5-4CB6-91D6-9EADF2181518}"/>
          </ac:spMkLst>
        </pc:spChg>
        <pc:spChg chg="del">
          <ac:chgData name="Al Brooks" userId="34fc579134f071c1" providerId="LiveId" clId="{F37E4812-0A6F-4F6E-89A5-DAB78BFA2414}" dt="2021-05-20T21:22:36.613" v="2378" actId="478"/>
          <ac:spMkLst>
            <pc:docMk/>
            <pc:sldMk cId="3638381298" sldId="7234"/>
            <ac:spMk id="177" creationId="{F319D19D-7BDA-4516-B69F-811433B9ADAD}"/>
          </ac:spMkLst>
        </pc:spChg>
        <pc:spChg chg="del">
          <ac:chgData name="Al Brooks" userId="34fc579134f071c1" providerId="LiveId" clId="{F37E4812-0A6F-4F6E-89A5-DAB78BFA2414}" dt="2021-05-20T21:22:35.081" v="2377" actId="478"/>
          <ac:spMkLst>
            <pc:docMk/>
            <pc:sldMk cId="3638381298" sldId="7234"/>
            <ac:spMk id="179" creationId="{528C4456-5DB3-4598-BDB2-F1A03974BA5D}"/>
          </ac:spMkLst>
        </pc:spChg>
        <pc:cxnChg chg="add del mod">
          <ac:chgData name="Al Brooks" userId="34fc579134f071c1" providerId="LiveId" clId="{F37E4812-0A6F-4F6E-89A5-DAB78BFA2414}" dt="2021-05-20T21:22:42.591" v="2380"/>
          <ac:cxnSpMkLst>
            <pc:docMk/>
            <pc:sldMk cId="3638381298" sldId="7234"/>
            <ac:cxnSpMk id="28" creationId="{2DF7E985-FEEC-4473-93EF-D8166E6EC50C}"/>
          </ac:cxnSpMkLst>
        </pc:cxnChg>
        <pc:cxnChg chg="add del mod">
          <ac:chgData name="Al Brooks" userId="34fc579134f071c1" providerId="LiveId" clId="{F37E4812-0A6F-4F6E-89A5-DAB78BFA2414}" dt="2021-05-20T21:23:26.437" v="2391" actId="478"/>
          <ac:cxnSpMkLst>
            <pc:docMk/>
            <pc:sldMk cId="3638381298" sldId="7234"/>
            <ac:cxnSpMk id="30" creationId="{66A075F0-5D9A-4C15-B660-7231DA1C6CA6}"/>
          </ac:cxnSpMkLst>
        </pc:cxnChg>
        <pc:cxnChg chg="del">
          <ac:chgData name="Al Brooks" userId="34fc579134f071c1" providerId="LiveId" clId="{F37E4812-0A6F-4F6E-89A5-DAB78BFA2414}" dt="2021-05-20T21:23:38.168" v="2394" actId="478"/>
          <ac:cxnSpMkLst>
            <pc:docMk/>
            <pc:sldMk cId="3638381298" sldId="7234"/>
            <ac:cxnSpMk id="170" creationId="{A8F74916-E5FB-4833-A562-E9360BE8349B}"/>
          </ac:cxnSpMkLst>
        </pc:cxnChg>
        <pc:cxnChg chg="del">
          <ac:chgData name="Al Brooks" userId="34fc579134f071c1" providerId="LiveId" clId="{F37E4812-0A6F-4F6E-89A5-DAB78BFA2414}" dt="2021-05-20T21:23:21.507" v="2388" actId="478"/>
          <ac:cxnSpMkLst>
            <pc:docMk/>
            <pc:sldMk cId="3638381298" sldId="7234"/>
            <ac:cxnSpMk id="178" creationId="{AA415940-640E-456A-BB9E-740F2C3D3F46}"/>
          </ac:cxnSpMkLst>
        </pc:cxnChg>
        <pc:cxnChg chg="del">
          <ac:chgData name="Al Brooks" userId="34fc579134f071c1" providerId="LiveId" clId="{F37E4812-0A6F-4F6E-89A5-DAB78BFA2414}" dt="2021-05-20T21:23:12.434" v="2385" actId="478"/>
          <ac:cxnSpMkLst>
            <pc:docMk/>
            <pc:sldMk cId="3638381298" sldId="7234"/>
            <ac:cxnSpMk id="180" creationId="{1AAD1550-F6DA-4B80-A711-55039B03A1AA}"/>
          </ac:cxnSpMkLst>
        </pc:cxnChg>
      </pc:sldChg>
      <pc:sldChg chg="addSp delSp modSp add del mod">
        <pc:chgData name="Al Brooks" userId="34fc579134f071c1" providerId="LiveId" clId="{F37E4812-0A6F-4F6E-89A5-DAB78BFA2414}" dt="2021-06-02T21:30:49.282" v="11636" actId="2696"/>
        <pc:sldMkLst>
          <pc:docMk/>
          <pc:sldMk cId="523191147" sldId="7251"/>
        </pc:sldMkLst>
        <pc:spChg chg="mod">
          <ac:chgData name="Al Brooks" userId="34fc579134f071c1" providerId="LiveId" clId="{F37E4812-0A6F-4F6E-89A5-DAB78BFA2414}" dt="2021-06-02T18:18:50.333" v="10322" actId="20577"/>
          <ac:spMkLst>
            <pc:docMk/>
            <pc:sldMk cId="523191147" sldId="7251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6-02T20:56:15.780" v="11399" actId="167"/>
          <ac:spMkLst>
            <pc:docMk/>
            <pc:sldMk cId="523191147" sldId="7251"/>
            <ac:spMk id="21" creationId="{D800B438-E78B-4C04-8812-E548DC25F1FB}"/>
          </ac:spMkLst>
        </pc:spChg>
        <pc:spChg chg="add mod">
          <ac:chgData name="Al Brooks" userId="34fc579134f071c1" providerId="LiveId" clId="{F37E4812-0A6F-4F6E-89A5-DAB78BFA2414}" dt="2021-06-02T21:29:55.774" v="11631" actId="1076"/>
          <ac:spMkLst>
            <pc:docMk/>
            <pc:sldMk cId="523191147" sldId="7251"/>
            <ac:spMk id="85" creationId="{42124CFF-5B08-4206-90A9-4E88563E8A7F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156" creationId="{2F29DF87-9EB9-4B8E-AC3E-688ECE59C9DE}"/>
          </ac:spMkLst>
        </pc:spChg>
        <pc:spChg chg="add mod">
          <ac:chgData name="Al Brooks" userId="34fc579134f071c1" providerId="LiveId" clId="{F37E4812-0A6F-4F6E-89A5-DAB78BFA2414}" dt="2021-06-02T21:25:01.111" v="11568" actId="6549"/>
          <ac:spMkLst>
            <pc:docMk/>
            <pc:sldMk cId="523191147" sldId="7251"/>
            <ac:spMk id="158" creationId="{FB76D724-3102-4DE3-AF50-65E02E4D1C00}"/>
          </ac:spMkLst>
        </pc:spChg>
        <pc:spChg chg="add mod">
          <ac:chgData name="Al Brooks" userId="34fc579134f071c1" providerId="LiveId" clId="{F37E4812-0A6F-4F6E-89A5-DAB78BFA2414}" dt="2021-06-02T18:22:05.161" v="10616"/>
          <ac:spMkLst>
            <pc:docMk/>
            <pc:sldMk cId="523191147" sldId="7251"/>
            <ac:spMk id="159" creationId="{782610CA-E023-4140-AEAB-ABF9B6D7769A}"/>
          </ac:spMkLst>
        </pc:spChg>
        <pc:spChg chg="add del mod">
          <ac:chgData name="Al Brooks" userId="34fc579134f071c1" providerId="LiveId" clId="{F37E4812-0A6F-4F6E-89A5-DAB78BFA2414}" dt="2021-06-02T21:29:40.773" v="11622" actId="478"/>
          <ac:spMkLst>
            <pc:docMk/>
            <pc:sldMk cId="523191147" sldId="7251"/>
            <ac:spMk id="164" creationId="{917EF4E8-93C5-40B7-AC74-7EA7E2668F05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74" creationId="{0D557C68-F53B-4F1E-B450-522A999BBCAB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75" creationId="{BC1F0EDA-19E9-4899-AC57-B590F49E17E4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76" creationId="{24746F19-9D1F-4428-99C8-48B30D254537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77" creationId="{2461DAD8-F82F-4DB5-B140-B3EDA7DC39F3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78" creationId="{F8B91748-02F8-4AFD-9213-132AC66CBB81}"/>
          </ac:spMkLst>
        </pc:spChg>
        <pc:spChg chg="add del mod">
          <ac:chgData name="Al Brooks" userId="34fc579134f071c1" providerId="LiveId" clId="{F37E4812-0A6F-4F6E-89A5-DAB78BFA2414}" dt="2021-06-02T21:29:47.219" v="11628" actId="478"/>
          <ac:spMkLst>
            <pc:docMk/>
            <pc:sldMk cId="523191147" sldId="7251"/>
            <ac:spMk id="179" creationId="{F0B8CFB6-BCA4-4D53-A321-22BCDA16F2BD}"/>
          </ac:spMkLst>
        </pc:spChg>
        <pc:spChg chg="add del mod">
          <ac:chgData name="Al Brooks" userId="34fc579134f071c1" providerId="LiveId" clId="{F37E4812-0A6F-4F6E-89A5-DAB78BFA2414}" dt="2021-06-02T21:29:48.913" v="11630" actId="478"/>
          <ac:spMkLst>
            <pc:docMk/>
            <pc:sldMk cId="523191147" sldId="7251"/>
            <ac:spMk id="180" creationId="{34D70B6D-C1A7-4DEC-B060-88EF171B18AF}"/>
          </ac:spMkLst>
        </pc:spChg>
        <pc:spChg chg="add del mod">
          <ac:chgData name="Al Brooks" userId="34fc579134f071c1" providerId="LiveId" clId="{F37E4812-0A6F-4F6E-89A5-DAB78BFA2414}" dt="2021-06-02T21:30:06.421" v="11632" actId="478"/>
          <ac:spMkLst>
            <pc:docMk/>
            <pc:sldMk cId="523191147" sldId="7251"/>
            <ac:spMk id="181" creationId="{FCF91494-EC0E-4E9D-96EC-B1FAE6050FFA}"/>
          </ac:spMkLst>
        </pc:spChg>
        <pc:spChg chg="add del mod">
          <ac:chgData name="Al Brooks" userId="34fc579134f071c1" providerId="LiveId" clId="{F37E4812-0A6F-4F6E-89A5-DAB78BFA2414}" dt="2021-06-02T21:29:26.138" v="11618" actId="478"/>
          <ac:spMkLst>
            <pc:docMk/>
            <pc:sldMk cId="523191147" sldId="7251"/>
            <ac:spMk id="182" creationId="{9FFD098D-5557-4B0F-A15C-0B05B40828E2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83" creationId="{E156D8FB-BD7E-482A-8928-C72472298048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84" creationId="{43224D66-0918-41D8-AFB3-8165B17A57E4}"/>
          </ac:spMkLst>
        </pc:spChg>
        <pc:spChg chg="add del mod">
          <ac:chgData name="Al Brooks" userId="34fc579134f071c1" providerId="LiveId" clId="{F37E4812-0A6F-4F6E-89A5-DAB78BFA2414}" dt="2021-06-02T21:29:42.403" v="11623" actId="478"/>
          <ac:spMkLst>
            <pc:docMk/>
            <pc:sldMk cId="523191147" sldId="7251"/>
            <ac:spMk id="185" creationId="{DE6FA38E-22ED-472E-A8A5-32392DB2A5C9}"/>
          </ac:spMkLst>
        </pc:spChg>
        <pc:spChg chg="add del mod">
          <ac:chgData name="Al Brooks" userId="34fc579134f071c1" providerId="LiveId" clId="{F37E4812-0A6F-4F6E-89A5-DAB78BFA2414}" dt="2021-06-02T21:29:43.523" v="11624" actId="478"/>
          <ac:spMkLst>
            <pc:docMk/>
            <pc:sldMk cId="523191147" sldId="7251"/>
            <ac:spMk id="186" creationId="{93665D94-2FE7-4C09-876B-45F11E161A28}"/>
          </ac:spMkLst>
        </pc:spChg>
        <pc:spChg chg="add del mod">
          <ac:chgData name="Al Brooks" userId="34fc579134f071c1" providerId="LiveId" clId="{F37E4812-0A6F-4F6E-89A5-DAB78BFA2414}" dt="2021-06-02T21:29:45.072" v="11626" actId="478"/>
          <ac:spMkLst>
            <pc:docMk/>
            <pc:sldMk cId="523191147" sldId="7251"/>
            <ac:spMk id="187" creationId="{5BEE3D35-F117-4A5F-B459-8386FFEEF862}"/>
          </ac:spMkLst>
        </pc:spChg>
        <pc:spChg chg="add del mod">
          <ac:chgData name="Al Brooks" userId="34fc579134f071c1" providerId="LiveId" clId="{F37E4812-0A6F-4F6E-89A5-DAB78BFA2414}" dt="2021-06-02T21:29:32.898" v="11620" actId="478"/>
          <ac:spMkLst>
            <pc:docMk/>
            <pc:sldMk cId="523191147" sldId="7251"/>
            <ac:spMk id="188" creationId="{1E7A6FD9-A488-48D6-9A9A-A9F993383457}"/>
          </ac:spMkLst>
        </pc:spChg>
        <pc:spChg chg="add del mod">
          <ac:chgData name="Al Brooks" userId="34fc579134f071c1" providerId="LiveId" clId="{F37E4812-0A6F-4F6E-89A5-DAB78BFA2414}" dt="2021-06-02T21:29:46.222" v="11627" actId="478"/>
          <ac:spMkLst>
            <pc:docMk/>
            <pc:sldMk cId="523191147" sldId="7251"/>
            <ac:spMk id="189" creationId="{3171CD06-BB27-4B4E-9C4B-10F2A650ECF0}"/>
          </ac:spMkLst>
        </pc:spChg>
        <pc:spChg chg="add mod">
          <ac:chgData name="Al Brooks" userId="34fc579134f071c1" providerId="LiveId" clId="{F37E4812-0A6F-4F6E-89A5-DAB78BFA2414}" dt="2021-06-02T21:29:15.566" v="11617"/>
          <ac:spMkLst>
            <pc:docMk/>
            <pc:sldMk cId="523191147" sldId="7251"/>
            <ac:spMk id="190" creationId="{D458213E-8281-419C-9E1A-0A5231D588A4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21:30:27.554" v="11635" actId="478"/>
          <ac:spMkLst>
            <pc:docMk/>
            <pc:sldMk cId="523191147" sldId="7251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6-02T21:25:08.049" v="11570" actId="1076"/>
          <ac:picMkLst>
            <pc:docMk/>
            <pc:sldMk cId="523191147" sldId="7251"/>
            <ac:picMk id="160" creationId="{6F7B5ECF-FC19-416F-997C-3B880910626F}"/>
          </ac:picMkLst>
        </pc:pic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57" creationId="{85668601-C71B-437D-A6C8-64C4F3C134F5}"/>
          </ac:cxnSpMkLst>
        </pc:cxnChg>
        <pc:cxnChg chg="add mod">
          <ac:chgData name="Al Brooks" userId="34fc579134f071c1" providerId="LiveId" clId="{F37E4812-0A6F-4F6E-89A5-DAB78BFA2414}" dt="2021-06-02T21:24:09.139" v="11485" actId="571"/>
          <ac:cxnSpMkLst>
            <pc:docMk/>
            <pc:sldMk cId="523191147" sldId="7251"/>
            <ac:cxnSpMk id="161" creationId="{409D6B22-2A16-446D-A265-B521C275C450}"/>
          </ac:cxnSpMkLst>
        </pc:cxnChg>
        <pc:cxnChg chg="add mod">
          <ac:chgData name="Al Brooks" userId="34fc579134f071c1" providerId="LiveId" clId="{F37E4812-0A6F-4F6E-89A5-DAB78BFA2414}" dt="2021-06-02T21:24:15.716" v="11487" actId="14100"/>
          <ac:cxnSpMkLst>
            <pc:docMk/>
            <pc:sldMk cId="523191147" sldId="7251"/>
            <ac:cxnSpMk id="162" creationId="{9C696F92-03DD-44BF-B3C7-EFFA6EE1219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65" creationId="{7683448E-5EAF-44F8-9157-03147D01CC1E}"/>
          </ac:cxnSpMkLst>
        </pc:cxnChg>
        <pc:cxnChg chg="add del mod">
          <ac:chgData name="Al Brooks" userId="34fc579134f071c1" providerId="LiveId" clId="{F37E4812-0A6F-4F6E-89A5-DAB78BFA2414}" dt="2021-06-02T21:29:47.950" v="11629" actId="478"/>
          <ac:cxnSpMkLst>
            <pc:docMk/>
            <pc:sldMk cId="523191147" sldId="7251"/>
            <ac:cxnSpMk id="166" creationId="{D048554D-BAFA-4BDC-9109-F29BCE31B934}"/>
          </ac:cxnSpMkLst>
        </pc:cxnChg>
        <pc:cxnChg chg="add del mod">
          <ac:chgData name="Al Brooks" userId="34fc579134f071c1" providerId="LiveId" clId="{F37E4812-0A6F-4F6E-89A5-DAB78BFA2414}" dt="2021-06-02T21:29:44.197" v="11625" actId="478"/>
          <ac:cxnSpMkLst>
            <pc:docMk/>
            <pc:sldMk cId="523191147" sldId="7251"/>
            <ac:cxnSpMk id="167" creationId="{F50022EC-C2CF-46AC-9D49-680415D8EAB2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68" creationId="{60034880-8C1F-4201-A39A-8B62A897B7C4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69" creationId="{99F271BD-ECA7-4090-A69A-FAD80BC533A6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70" creationId="{CECD6910-1824-4ADB-A1FC-CA533C7978BF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71" creationId="{56A3E583-03BB-40FB-9FB3-3CC47394A572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72" creationId="{EA02EA70-2D3C-4B6C-B3F3-F924DD2F433C}"/>
          </ac:cxnSpMkLst>
        </pc:cxnChg>
        <pc:cxnChg chg="add del mod">
          <ac:chgData name="Al Brooks" userId="34fc579134f071c1" providerId="LiveId" clId="{F37E4812-0A6F-4F6E-89A5-DAB78BFA2414}" dt="2021-06-02T21:29:30.666" v="11619" actId="478"/>
          <ac:cxnSpMkLst>
            <pc:docMk/>
            <pc:sldMk cId="523191147" sldId="7251"/>
            <ac:cxnSpMk id="173" creationId="{AC146F8D-6EDA-4DE1-B88E-00818F76422B}"/>
          </ac:cxnSpMkLst>
        </pc:cxnChg>
        <pc:cxnChg chg="add del mod">
          <ac:chgData name="Al Brooks" userId="34fc579134f071c1" providerId="LiveId" clId="{F37E4812-0A6F-4F6E-89A5-DAB78BFA2414}" dt="2021-06-02T21:30:19.156" v="11634" actId="478"/>
          <ac:cxnSpMkLst>
            <pc:docMk/>
            <pc:sldMk cId="523191147" sldId="7251"/>
            <ac:cxnSpMk id="191" creationId="{B6FCFB1A-2BC9-48BD-B3F5-1F544F418E8D}"/>
          </ac:cxnSpMkLst>
        </pc:cxnChg>
        <pc:cxnChg chg="add del mod">
          <ac:chgData name="Al Brooks" userId="34fc579134f071c1" providerId="LiveId" clId="{F37E4812-0A6F-4F6E-89A5-DAB78BFA2414}" dt="2021-06-02T21:30:16.162" v="11633" actId="478"/>
          <ac:cxnSpMkLst>
            <pc:docMk/>
            <pc:sldMk cId="523191147" sldId="7251"/>
            <ac:cxnSpMk id="192" creationId="{1085CC45-A14D-4628-895A-9F82349B066A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93" creationId="{7DD64207-6BAA-4AE5-8BB1-84D72B2384BD}"/>
          </ac:cxnSpMkLst>
        </pc:cxnChg>
        <pc:cxnChg chg="add mod">
          <ac:chgData name="Al Brooks" userId="34fc579134f071c1" providerId="LiveId" clId="{F37E4812-0A6F-4F6E-89A5-DAB78BFA2414}" dt="2021-06-02T21:29:15.566" v="11617"/>
          <ac:cxnSpMkLst>
            <pc:docMk/>
            <pc:sldMk cId="523191147" sldId="7251"/>
            <ac:cxnSpMk id="194" creationId="{4202B3C4-8ED7-43DA-9500-F5E21901EBDB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21:30:27.554" v="11635" actId="478"/>
          <ac:cxnSpMkLst>
            <pc:docMk/>
            <pc:sldMk cId="523191147" sldId="7251"/>
            <ac:cxnSpMk id="225" creationId="{3B2E5016-D6DA-482F-BCE2-B5A64CE1D387}"/>
          </ac:cxnSpMkLst>
        </pc:cxnChg>
      </pc:sldChg>
      <pc:sldChg chg="addSp delSp modSp add del mod modClrScheme chgLayout">
        <pc:chgData name="Al Brooks" userId="34fc579134f071c1" providerId="LiveId" clId="{F37E4812-0A6F-4F6E-89A5-DAB78BFA2414}" dt="2021-06-02T18:18:16.796" v="10265" actId="47"/>
        <pc:sldMkLst>
          <pc:docMk/>
          <pc:sldMk cId="54694359" sldId="7252"/>
        </pc:sldMkLst>
        <pc:spChg chg="mod ord">
          <ac:chgData name="Al Brooks" userId="34fc579134f071c1" providerId="LiveId" clId="{F37E4812-0A6F-4F6E-89A5-DAB78BFA2414}" dt="2021-06-01T20:51:36.453" v="8805" actId="113"/>
          <ac:spMkLst>
            <pc:docMk/>
            <pc:sldMk cId="54694359" sldId="7252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6-01T20:50:48.717" v="8797" actId="1076"/>
          <ac:spMkLst>
            <pc:docMk/>
            <pc:sldMk cId="54694359" sldId="7252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156" creationId="{2F29DF87-9EB9-4B8E-AC3E-688ECE59C9DE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68" creationId="{362724AD-76EF-42FC-91BE-0DBFF6635CEF}"/>
          </ac:spMkLst>
        </pc:spChg>
        <pc:spChg chg="del">
          <ac:chgData name="Al Brooks" userId="34fc579134f071c1" providerId="LiveId" clId="{F37E4812-0A6F-4F6E-89A5-DAB78BFA2414}" dt="2021-06-01T20:50:43.550" v="8794" actId="478"/>
          <ac:spMkLst>
            <pc:docMk/>
            <pc:sldMk cId="54694359" sldId="7252"/>
            <ac:spMk id="170" creationId="{9B3AFB51-F106-4F2E-92CE-81A21C03618B}"/>
          </ac:spMkLst>
        </pc:spChg>
        <pc:spChg chg="del mod">
          <ac:chgData name="Al Brooks" userId="34fc579134f071c1" providerId="LiveId" clId="{F37E4812-0A6F-4F6E-89A5-DAB78BFA2414}" dt="2021-06-01T20:50:41.300" v="8793" actId="478"/>
          <ac:spMkLst>
            <pc:docMk/>
            <pc:sldMk cId="54694359" sldId="7252"/>
            <ac:spMk id="174" creationId="{20B39725-43BD-4EBC-941D-3F206CA55AB5}"/>
          </ac:spMkLst>
        </pc:spChg>
        <pc:spChg chg="del mod">
          <ac:chgData name="Al Brooks" userId="34fc579134f071c1" providerId="LiveId" clId="{F37E4812-0A6F-4F6E-89A5-DAB78BFA2414}" dt="2021-06-01T20:50:39.466" v="8792" actId="478"/>
          <ac:spMkLst>
            <pc:docMk/>
            <pc:sldMk cId="54694359" sldId="7252"/>
            <ac:spMk id="175" creationId="{3C784BF9-C48E-413A-BD66-057FAB5F650D}"/>
          </ac:spMkLst>
        </pc:spChg>
        <pc:spChg chg="del mod">
          <ac:chgData name="Al Brooks" userId="34fc579134f071c1" providerId="LiveId" clId="{F37E4812-0A6F-4F6E-89A5-DAB78BFA2414}" dt="2021-06-01T20:50:39.466" v="8792" actId="478"/>
          <ac:spMkLst>
            <pc:docMk/>
            <pc:sldMk cId="54694359" sldId="7252"/>
            <ac:spMk id="176" creationId="{240E60B5-5272-4F0F-80B7-74D8D61F7238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77" creationId="{1183A01C-90AE-4159-B16F-F8B436AE89D1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78" creationId="{AC729783-97C9-4173-AA8E-998BA63BF2B1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79" creationId="{232274C9-DC94-4D51-8CE6-FD0B0AF4B351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0" creationId="{8524F15E-9921-459E-BF94-A74D485153CE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1" creationId="{414EC453-52EB-4B82-9864-612061BCC5A2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2" creationId="{D3FBCCAF-ADC0-46AB-8F47-3ADC6037943F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3" creationId="{224BB77E-36D1-4165-8BD9-B9E701EF3E2B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4" creationId="{4EAA2B3D-EF45-42EF-A0BF-ED0E52A78B19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5" creationId="{836EFB39-DDE1-4E5E-AC9D-EC84240B1D21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6" creationId="{37F210C4-5014-44B3-BECC-003265AFB694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7" creationId="{21E66791-A9CF-48DE-B249-0E20992CC334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8" creationId="{83DF0A74-0767-4908-AE66-BBCCA5860693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89" creationId="{CABF36D2-EAE0-4E5A-AD62-0A3CA2C7C3C7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0" creationId="{3DC1220F-A961-43B2-A50A-F43C428043F5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1" creationId="{45064C78-0E3E-4D2F-8277-AB2ACDBE8BEB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2" creationId="{0B059026-9359-4D17-B3E6-BE608AA7B231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3" creationId="{4EEECA32-77C8-4DA9-B024-596B10B9780C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4" creationId="{561E4012-4DE9-4410-A282-B453E6B1D430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5" creationId="{E7145192-012E-4B92-A61B-3CBAB7629110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6" creationId="{A28100DC-26BF-4862-81F2-C089A903DDB4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7" creationId="{E4190E61-D845-49AB-9182-9A9171FBA2BC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8" creationId="{38801A66-941E-4450-9C09-2448C03861CB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199" creationId="{74C18D62-A5AF-4F75-8781-3C91CA569ADE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200" creationId="{685E6C29-282F-4A98-A6D3-2CBAFAE1B7BE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201" creationId="{8DF2446A-9B38-4EED-9709-6C229F09C034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202" creationId="{D56AB1E9-5D41-4FA8-9A5F-68E9A4979530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203" creationId="{BA336AA5-53CA-4E65-BDAE-3BDE8B90C074}"/>
          </ac:spMkLst>
        </pc:spChg>
        <pc:spChg chg="add mod">
          <ac:chgData name="Al Brooks" userId="34fc579134f071c1" providerId="LiveId" clId="{F37E4812-0A6F-4F6E-89A5-DAB78BFA2414}" dt="2021-06-01T20:51:12.772" v="8801"/>
          <ac:spMkLst>
            <pc:docMk/>
            <pc:sldMk cId="54694359" sldId="7252"/>
            <ac:spMk id="204" creationId="{C4193365-31EF-43EE-AC94-EFA652223EC9}"/>
          </ac:spMkLst>
        </pc:spChg>
        <pc:spChg chg="del mod">
          <ac:chgData name="Al Brooks" userId="34fc579134f071c1" providerId="LiveId" clId="{F37E4812-0A6F-4F6E-89A5-DAB78BFA2414}" dt="2021-06-01T20:50:39.466" v="8792" actId="478"/>
          <ac:spMkLst>
            <pc:docMk/>
            <pc:sldMk cId="54694359" sldId="7252"/>
            <ac:spMk id="207" creationId="{748C3C25-7CC3-48A6-B66B-841C29017419}"/>
          </ac:spMkLst>
        </pc:spChg>
        <pc:spChg chg="del mod">
          <ac:chgData name="Al Brooks" userId="34fc579134f071c1" providerId="LiveId" clId="{F37E4812-0A6F-4F6E-89A5-DAB78BFA2414}" dt="2021-06-01T20:50:39.466" v="8792" actId="478"/>
          <ac:spMkLst>
            <pc:docMk/>
            <pc:sldMk cId="54694359" sldId="7252"/>
            <ac:spMk id="208" creationId="{14614E22-ACCE-4FA2-A25E-934A32BDA907}"/>
          </ac:spMkLst>
        </pc:spChg>
        <pc:spChg chg="del mod">
          <ac:chgData name="Al Brooks" userId="34fc579134f071c1" providerId="LiveId" clId="{F37E4812-0A6F-4F6E-89A5-DAB78BFA2414}" dt="2021-06-01T20:50:37.050" v="8791" actId="478"/>
          <ac:spMkLst>
            <pc:docMk/>
            <pc:sldMk cId="54694359" sldId="7252"/>
            <ac:spMk id="209" creationId="{2A3CD0AB-58F3-4D65-A868-6FA30CB44680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1T20:50:56.437" v="8798" actId="478"/>
          <ac:spMkLst>
            <pc:docMk/>
            <pc:sldMk cId="54694359" sldId="7252"/>
            <ac:spMk id="215" creationId="{EC39CA8B-DBE1-47F3-BF1F-B67C6859BE85}"/>
          </ac:spMkLst>
        </pc:spChg>
        <pc:picChg chg="del mod modCrop">
          <ac:chgData name="Al Brooks" userId="34fc579134f071c1" providerId="LiveId" clId="{F37E4812-0A6F-4F6E-89A5-DAB78BFA2414}" dt="2021-06-01T20:50:32.021" v="8790" actId="21"/>
          <ac:picMkLst>
            <pc:docMk/>
            <pc:sldMk cId="54694359" sldId="7252"/>
            <ac:picMk id="3" creationId="{A49547B2-158C-4FD1-97D3-496B1962064F}"/>
          </ac:picMkLst>
        </pc:picChg>
        <pc:picChg chg="add mod">
          <ac:chgData name="Al Brooks" userId="34fc579134f071c1" providerId="LiveId" clId="{F37E4812-0A6F-4F6E-89A5-DAB78BFA2414}" dt="2021-06-01T20:50:44.845" v="8795"/>
          <ac:picMkLst>
            <pc:docMk/>
            <pc:sldMk cId="54694359" sldId="7252"/>
            <ac:picMk id="169" creationId="{EFE205BF-4D37-4D41-AAEA-A3FC1F13C006}"/>
          </ac:picMkLst>
        </pc:pic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57" creationId="{85668601-C71B-437D-A6C8-64C4F3C134F5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58" creationId="{E376CBF2-BF5B-4A7F-8619-71758BA923D5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59" creationId="{77F08F5E-6478-42A6-B1AB-861874A56052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0" creationId="{774BED26-610A-4521-9372-52644C814E42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1" creationId="{D72769FB-006E-4645-9B17-2FDA118BA51D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2" creationId="{986A4DA6-DBB0-4E01-8CC1-50F8561021FE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163" creationId="{208F37F3-ED42-4774-9E76-A32977372E66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4" creationId="{EC5C7307-5DA1-457C-83E2-F711989E1039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5" creationId="{F8FF6580-8AAF-4BC9-B7F6-4E6ACE96E94F}"/>
          </ac:cxnSpMkLst>
        </pc:cxnChg>
        <pc:cxnChg chg="del mod">
          <ac:chgData name="Al Brooks" userId="34fc579134f071c1" providerId="LiveId" clId="{F37E4812-0A6F-4F6E-89A5-DAB78BFA2414}" dt="2021-06-01T20:50:39.466" v="8792" actId="478"/>
          <ac:cxnSpMkLst>
            <pc:docMk/>
            <pc:sldMk cId="54694359" sldId="7252"/>
            <ac:cxnSpMk id="166" creationId="{BB1B09C4-EF5B-4489-8DA6-7544FBF5F189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67" creationId="{2DB07106-49D9-4319-AE9A-37DD22C11E25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71" creationId="{24CBDD77-3563-4A79-B55F-C948555B8A22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72" creationId="{680450E6-D240-462E-BB91-C44124D3B5BF}"/>
          </ac:cxnSpMkLst>
        </pc:cxnChg>
        <pc:cxnChg chg="del mod">
          <ac:chgData name="Al Brooks" userId="34fc579134f071c1" providerId="LiveId" clId="{F37E4812-0A6F-4F6E-89A5-DAB78BFA2414}" dt="2021-06-01T20:50:37.050" v="8791" actId="478"/>
          <ac:cxnSpMkLst>
            <pc:docMk/>
            <pc:sldMk cId="54694359" sldId="7252"/>
            <ac:cxnSpMk id="173" creationId="{D6358426-AC6F-444B-BDAD-417A2DDCB180}"/>
          </ac:cxnSpMkLst>
        </pc:cxnChg>
        <pc:cxnChg chg="del mod">
          <ac:chgData name="Al Brooks" userId="34fc579134f071c1" providerId="LiveId" clId="{F37E4812-0A6F-4F6E-89A5-DAB78BFA2414}" dt="2021-06-01T20:50:39.466" v="8792" actId="478"/>
          <ac:cxnSpMkLst>
            <pc:docMk/>
            <pc:sldMk cId="54694359" sldId="7252"/>
            <ac:cxnSpMk id="205" creationId="{8CB496C0-131A-4787-B47E-88FFB5176BC1}"/>
          </ac:cxnSpMkLst>
        </pc:cxnChg>
        <pc:cxnChg chg="del mod">
          <ac:chgData name="Al Brooks" userId="34fc579134f071c1" providerId="LiveId" clId="{F37E4812-0A6F-4F6E-89A5-DAB78BFA2414}" dt="2021-06-01T20:50:39.466" v="8792" actId="478"/>
          <ac:cxnSpMkLst>
            <pc:docMk/>
            <pc:sldMk cId="54694359" sldId="7252"/>
            <ac:cxnSpMk id="206" creationId="{E1CDD59D-BA08-4649-B359-D20D5E6822BA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1T20:50:56.437" v="8798" actId="478"/>
          <ac:cxnSpMkLst>
            <pc:docMk/>
            <pc:sldMk cId="54694359" sldId="7252"/>
            <ac:cxnSpMk id="225" creationId="{3B2E5016-D6DA-482F-BCE2-B5A64CE1D387}"/>
          </ac:cxnSpMkLst>
        </pc:cxnChg>
      </pc:sldChg>
      <pc:sldChg chg="add del">
        <pc:chgData name="Al Brooks" userId="34fc579134f071c1" providerId="LiveId" clId="{F37E4812-0A6F-4F6E-89A5-DAB78BFA2414}" dt="2021-06-02T18:23:51.993" v="10621" actId="47"/>
        <pc:sldMkLst>
          <pc:docMk/>
          <pc:sldMk cId="3964326932" sldId="7252"/>
        </pc:sldMkLst>
      </pc:sldChg>
      <pc:sldChg chg="addSp delSp modSp add del mod">
        <pc:chgData name="Al Brooks" userId="34fc579134f071c1" providerId="LiveId" clId="{F37E4812-0A6F-4F6E-89A5-DAB78BFA2414}" dt="2021-06-02T18:18:16.796" v="10265" actId="47"/>
        <pc:sldMkLst>
          <pc:docMk/>
          <pc:sldMk cId="1449284220" sldId="7253"/>
        </pc:sldMkLst>
        <pc:spChg chg="mod">
          <ac:chgData name="Al Brooks" userId="34fc579134f071c1" providerId="LiveId" clId="{F37E4812-0A6F-4F6E-89A5-DAB78BFA2414}" dt="2021-06-01T20:51:45.496" v="8806"/>
          <ac:spMkLst>
            <pc:docMk/>
            <pc:sldMk cId="1449284220" sldId="7253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6-01T20:51:02.006" v="8799" actId="1076"/>
          <ac:spMkLst>
            <pc:docMk/>
            <pc:sldMk cId="1449284220" sldId="7253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156" creationId="{2F29DF87-9EB9-4B8E-AC3E-688ECE59C9DE}"/>
          </ac:spMkLst>
        </pc:spChg>
        <pc:spChg chg="mod">
          <ac:chgData name="Al Brooks" userId="34fc579134f071c1" providerId="LiveId" clId="{F37E4812-0A6F-4F6E-89A5-DAB78BFA2414}" dt="2021-06-02T00:25:22.482" v="10140" actId="13926"/>
          <ac:spMkLst>
            <pc:docMk/>
            <pc:sldMk cId="1449284220" sldId="7253"/>
            <ac:spMk id="168" creationId="{362724AD-76EF-42FC-91BE-0DBFF6635CEF}"/>
          </ac:spMkLst>
        </pc:spChg>
        <pc:spChg chg="add mod">
          <ac:chgData name="Al Brooks" userId="34fc579134f071c1" providerId="LiveId" clId="{F37E4812-0A6F-4F6E-89A5-DAB78BFA2414}" dt="2021-06-01T20:51:10.145" v="8800"/>
          <ac:spMkLst>
            <pc:docMk/>
            <pc:sldMk cId="1449284220" sldId="7253"/>
            <ac:spMk id="169" creationId="{3A7021C8-D8DB-4125-BF47-ABEA372976BA}"/>
          </ac:spMkLst>
        </pc:spChg>
        <pc:spChg chg="mod">
          <ac:chgData name="Al Brooks" userId="34fc579134f071c1" providerId="LiveId" clId="{F37E4812-0A6F-4F6E-89A5-DAB78BFA2414}" dt="2021-06-02T00:25:07.133" v="10138" actId="13926"/>
          <ac:spMkLst>
            <pc:docMk/>
            <pc:sldMk cId="1449284220" sldId="7253"/>
            <ac:spMk id="170" creationId="{9B3AFB51-F106-4F2E-92CE-81A21C03618B}"/>
          </ac:spMkLst>
        </pc:spChg>
        <pc:spChg chg="del">
          <ac:chgData name="Al Brooks" userId="34fc579134f071c1" providerId="LiveId" clId="{F37E4812-0A6F-4F6E-89A5-DAB78BFA2414}" dt="2021-06-01T20:56:41.005" v="9088" actId="478"/>
          <ac:spMkLst>
            <pc:docMk/>
            <pc:sldMk cId="1449284220" sldId="7253"/>
            <ac:spMk id="174" creationId="{20B39725-43BD-4EBC-941D-3F206CA55AB5}"/>
          </ac:spMkLst>
        </pc:spChg>
        <pc:spChg chg="mod">
          <ac:chgData name="Al Brooks" userId="34fc579134f071c1" providerId="LiveId" clId="{F37E4812-0A6F-4F6E-89A5-DAB78BFA2414}" dt="2021-06-02T00:23:44.911" v="10113" actId="108"/>
          <ac:spMkLst>
            <pc:docMk/>
            <pc:sldMk cId="1449284220" sldId="7253"/>
            <ac:spMk id="175" creationId="{3C784BF9-C48E-413A-BD66-057FAB5F650D}"/>
          </ac:spMkLst>
        </pc:spChg>
        <pc:spChg chg="mod">
          <ac:chgData name="Al Brooks" userId="34fc579134f071c1" providerId="LiveId" clId="{F37E4812-0A6F-4F6E-89A5-DAB78BFA2414}" dt="2021-06-02T00:23:46.555" v="10114" actId="108"/>
          <ac:spMkLst>
            <pc:docMk/>
            <pc:sldMk cId="1449284220" sldId="7253"/>
            <ac:spMk id="176" creationId="{240E60B5-5272-4F0F-80B7-74D8D61F7238}"/>
          </ac:spMkLst>
        </pc:spChg>
        <pc:spChg chg="mod">
          <ac:chgData name="Al Brooks" userId="34fc579134f071c1" providerId="LiveId" clId="{F37E4812-0A6F-4F6E-89A5-DAB78BFA2414}" dt="2021-06-02T00:23:48.704" v="10115" actId="108"/>
          <ac:spMkLst>
            <pc:docMk/>
            <pc:sldMk cId="1449284220" sldId="7253"/>
            <ac:spMk id="177" creationId="{1183A01C-90AE-4159-B16F-F8B436AE89D1}"/>
          </ac:spMkLst>
        </pc:spChg>
        <pc:spChg chg="mod">
          <ac:chgData name="Al Brooks" userId="34fc579134f071c1" providerId="LiveId" clId="{F37E4812-0A6F-4F6E-89A5-DAB78BFA2414}" dt="2021-06-02T00:23:51.657" v="10118" actId="108"/>
          <ac:spMkLst>
            <pc:docMk/>
            <pc:sldMk cId="1449284220" sldId="7253"/>
            <ac:spMk id="178" creationId="{AC729783-97C9-4173-AA8E-998BA63BF2B1}"/>
          </ac:spMkLst>
        </pc:spChg>
        <pc:spChg chg="mod">
          <ac:chgData name="Al Brooks" userId="34fc579134f071c1" providerId="LiveId" clId="{F37E4812-0A6F-4F6E-89A5-DAB78BFA2414}" dt="2021-06-02T00:23:54.007" v="10119" actId="108"/>
          <ac:spMkLst>
            <pc:docMk/>
            <pc:sldMk cId="1449284220" sldId="7253"/>
            <ac:spMk id="182" creationId="{D3FBCCAF-ADC0-46AB-8F47-3ADC6037943F}"/>
          </ac:spMkLst>
        </pc:spChg>
        <pc:spChg chg="mod">
          <ac:chgData name="Al Brooks" userId="34fc579134f071c1" providerId="LiveId" clId="{F37E4812-0A6F-4F6E-89A5-DAB78BFA2414}" dt="2021-06-02T00:23:55.495" v="10120" actId="108"/>
          <ac:spMkLst>
            <pc:docMk/>
            <pc:sldMk cId="1449284220" sldId="7253"/>
            <ac:spMk id="183" creationId="{224BB77E-36D1-4165-8BD9-B9E701EF3E2B}"/>
          </ac:spMkLst>
        </pc:spChg>
        <pc:spChg chg="mod">
          <ac:chgData name="Al Brooks" userId="34fc579134f071c1" providerId="LiveId" clId="{F37E4812-0A6F-4F6E-89A5-DAB78BFA2414}" dt="2021-06-02T00:24:11.162" v="10123" actId="108"/>
          <ac:spMkLst>
            <pc:docMk/>
            <pc:sldMk cId="1449284220" sldId="7253"/>
            <ac:spMk id="192" creationId="{0B059026-9359-4D17-B3E6-BE608AA7B231}"/>
          </ac:spMkLst>
        </pc:spChg>
        <pc:spChg chg="mod">
          <ac:chgData name="Al Brooks" userId="34fc579134f071c1" providerId="LiveId" clId="{F37E4812-0A6F-4F6E-89A5-DAB78BFA2414}" dt="2021-06-02T00:24:12.533" v="10124" actId="108"/>
          <ac:spMkLst>
            <pc:docMk/>
            <pc:sldMk cId="1449284220" sldId="7253"/>
            <ac:spMk id="193" creationId="{4EEECA32-77C8-4DA9-B024-596B10B9780C}"/>
          </ac:spMkLst>
        </pc:spChg>
        <pc:spChg chg="mod">
          <ac:chgData name="Al Brooks" userId="34fc579134f071c1" providerId="LiveId" clId="{F37E4812-0A6F-4F6E-89A5-DAB78BFA2414}" dt="2021-06-02T00:24:13.668" v="10125" actId="108"/>
          <ac:spMkLst>
            <pc:docMk/>
            <pc:sldMk cId="1449284220" sldId="7253"/>
            <ac:spMk id="194" creationId="{561E4012-4DE9-4410-A282-B453E6B1D430}"/>
          </ac:spMkLst>
        </pc:spChg>
        <pc:spChg chg="mod">
          <ac:chgData name="Al Brooks" userId="34fc579134f071c1" providerId="LiveId" clId="{F37E4812-0A6F-4F6E-89A5-DAB78BFA2414}" dt="2021-06-02T00:24:18.793" v="10126" actId="108"/>
          <ac:spMkLst>
            <pc:docMk/>
            <pc:sldMk cId="1449284220" sldId="7253"/>
            <ac:spMk id="197" creationId="{E4190E61-D845-49AB-9182-9A9171FBA2BC}"/>
          </ac:spMkLst>
        </pc:spChg>
        <pc:spChg chg="mod">
          <ac:chgData name="Al Brooks" userId="34fc579134f071c1" providerId="LiveId" clId="{F37E4812-0A6F-4F6E-89A5-DAB78BFA2414}" dt="2021-06-02T00:24:20.069" v="10127" actId="108"/>
          <ac:spMkLst>
            <pc:docMk/>
            <pc:sldMk cId="1449284220" sldId="7253"/>
            <ac:spMk id="198" creationId="{38801A66-941E-4450-9C09-2448C03861CB}"/>
          </ac:spMkLst>
        </pc:spChg>
        <pc:spChg chg="add mod">
          <ac:chgData name="Al Brooks" userId="34fc579134f071c1" providerId="LiveId" clId="{F37E4812-0A6F-4F6E-89A5-DAB78BFA2414}" dt="2021-06-01T20:56:37.788" v="9087"/>
          <ac:spMkLst>
            <pc:docMk/>
            <pc:sldMk cId="1449284220" sldId="7253"/>
            <ac:spMk id="204" creationId="{22B64220-BC35-4FEB-B03B-02DDBB8AC808}"/>
          </ac:spMkLst>
        </pc:spChg>
        <pc:spChg chg="mod">
          <ac:chgData name="Al Brooks" userId="34fc579134f071c1" providerId="LiveId" clId="{F37E4812-0A6F-4F6E-89A5-DAB78BFA2414}" dt="2021-06-02T00:25:41.922" v="10142" actId="13926"/>
          <ac:spMkLst>
            <pc:docMk/>
            <pc:sldMk cId="1449284220" sldId="7253"/>
            <ac:spMk id="209" creationId="{2A3CD0AB-58F3-4D65-A868-6FA30CB44680}"/>
          </ac:spMkLst>
        </pc:spChg>
        <pc:spChg chg="add mod">
          <ac:chgData name="Al Brooks" userId="34fc579134f071c1" providerId="LiveId" clId="{F37E4812-0A6F-4F6E-89A5-DAB78BFA2414}" dt="2021-06-02T00:24:30.355" v="10129" actId="13926"/>
          <ac:spMkLst>
            <pc:docMk/>
            <pc:sldMk cId="1449284220" sldId="7253"/>
            <ac:spMk id="210" creationId="{12C23C0C-64F4-438C-9106-E152836FF1E0}"/>
          </ac:spMkLst>
        </pc:spChg>
        <pc:spChg chg="add mod">
          <ac:chgData name="Al Brooks" userId="34fc579134f071c1" providerId="LiveId" clId="{F37E4812-0A6F-4F6E-89A5-DAB78BFA2414}" dt="2021-06-02T00:24:50.344" v="10135" actId="13926"/>
          <ac:spMkLst>
            <pc:docMk/>
            <pc:sldMk cId="1449284220" sldId="7253"/>
            <ac:spMk id="211" creationId="{B5774D9B-BBB2-4BE8-8A44-71B42F0C2D62}"/>
          </ac:spMkLst>
        </pc:spChg>
        <pc:spChg chg="add mod">
          <ac:chgData name="Al Brooks" userId="34fc579134f071c1" providerId="LiveId" clId="{F37E4812-0A6F-4F6E-89A5-DAB78BFA2414}" dt="2021-06-01T23:52:44.373" v="9227"/>
          <ac:spMkLst>
            <pc:docMk/>
            <pc:sldMk cId="1449284220" sldId="7253"/>
            <ac:spMk id="212" creationId="{740B9EDC-6481-4773-BB24-7016017380E2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00:26:03.635" v="10143" actId="478"/>
          <ac:spMkLst>
            <pc:docMk/>
            <pc:sldMk cId="1449284220" sldId="7253"/>
            <ac:spMk id="215" creationId="{EC39CA8B-DBE1-47F3-BF1F-B67C6859BE85}"/>
          </ac:spMkLst>
        </pc:spChg>
        <pc:spChg chg="add mod">
          <ac:chgData name="Al Brooks" userId="34fc579134f071c1" providerId="LiveId" clId="{F37E4812-0A6F-4F6E-89A5-DAB78BFA2414}" dt="2021-06-01T23:52:44.373" v="9227"/>
          <ac:spMkLst>
            <pc:docMk/>
            <pc:sldMk cId="1449284220" sldId="7253"/>
            <ac:spMk id="217" creationId="{7DAD5148-5374-4BCF-9A52-DB9C4B755C36}"/>
          </ac:spMkLst>
        </pc:spChg>
        <pc:spChg chg="add mod">
          <ac:chgData name="Al Brooks" userId="34fc579134f071c1" providerId="LiveId" clId="{F37E4812-0A6F-4F6E-89A5-DAB78BFA2414}" dt="2021-06-01T23:52:44.373" v="9227"/>
          <ac:spMkLst>
            <pc:docMk/>
            <pc:sldMk cId="1449284220" sldId="7253"/>
            <ac:spMk id="218" creationId="{FE92D138-DB14-4E0A-BEFA-F36454C109F0}"/>
          </ac:spMkLst>
        </pc:spChg>
        <pc:spChg chg="add del mod">
          <ac:chgData name="Al Brooks" userId="34fc579134f071c1" providerId="LiveId" clId="{F37E4812-0A6F-4F6E-89A5-DAB78BFA2414}" dt="2021-06-02T00:02:53.146" v="9717" actId="478"/>
          <ac:spMkLst>
            <pc:docMk/>
            <pc:sldMk cId="1449284220" sldId="7253"/>
            <ac:spMk id="219" creationId="{BA17E9E2-2B36-4240-B0B7-FA7E6CA99312}"/>
          </ac:spMkLst>
        </pc:spChg>
        <pc:spChg chg="add mod">
          <ac:chgData name="Al Brooks" userId="34fc579134f071c1" providerId="LiveId" clId="{F37E4812-0A6F-4F6E-89A5-DAB78BFA2414}" dt="2021-06-02T00:24:42.219" v="10131" actId="13926"/>
          <ac:spMkLst>
            <pc:docMk/>
            <pc:sldMk cId="1449284220" sldId="7253"/>
            <ac:spMk id="221" creationId="{D649D57C-FF48-4AF5-AE41-6BBC85CD2E14}"/>
          </ac:spMkLst>
        </pc:spChg>
        <pc:spChg chg="add del mod">
          <ac:chgData name="Al Brooks" userId="34fc579134f071c1" providerId="LiveId" clId="{F37E4812-0A6F-4F6E-89A5-DAB78BFA2414}" dt="2021-06-02T00:03:08.710" v="9722" actId="478"/>
          <ac:spMkLst>
            <pc:docMk/>
            <pc:sldMk cId="1449284220" sldId="7253"/>
            <ac:spMk id="227" creationId="{51791A18-3AC5-4082-82E7-01266B05BA42}"/>
          </ac:spMkLst>
        </pc:spChg>
        <pc:spChg chg="add del mod">
          <ac:chgData name="Al Brooks" userId="34fc579134f071c1" providerId="LiveId" clId="{F37E4812-0A6F-4F6E-89A5-DAB78BFA2414}" dt="2021-06-02T00:05:32.386" v="9754" actId="478"/>
          <ac:spMkLst>
            <pc:docMk/>
            <pc:sldMk cId="1449284220" sldId="7253"/>
            <ac:spMk id="232" creationId="{A30931A2-2D00-413C-9AD8-0F4061591E9F}"/>
          </ac:spMkLst>
        </pc:spChg>
        <pc:spChg chg="add mod">
          <ac:chgData name="Al Brooks" userId="34fc579134f071c1" providerId="LiveId" clId="{F37E4812-0A6F-4F6E-89A5-DAB78BFA2414}" dt="2021-06-02T00:21:07.027" v="10041" actId="1076"/>
          <ac:spMkLst>
            <pc:docMk/>
            <pc:sldMk cId="1449284220" sldId="7253"/>
            <ac:spMk id="238" creationId="{855FA75D-3F4B-42DA-89CE-EE6048EA2B1E}"/>
          </ac:spMkLst>
        </pc:spChg>
        <pc:spChg chg="add mod">
          <ac:chgData name="Al Brooks" userId="34fc579134f071c1" providerId="LiveId" clId="{F37E4812-0A6F-4F6E-89A5-DAB78BFA2414}" dt="2021-06-02T00:25:02.662" v="10136" actId="14100"/>
          <ac:spMkLst>
            <pc:docMk/>
            <pc:sldMk cId="1449284220" sldId="7253"/>
            <ac:spMk id="241" creationId="{FF329CAB-1E03-484C-8474-73AF4EC169D1}"/>
          </ac:spMkLst>
        </pc:spChg>
        <pc:picChg chg="mod">
          <ac:chgData name="Al Brooks" userId="34fc579134f071c1" providerId="LiveId" clId="{F37E4812-0A6F-4F6E-89A5-DAB78BFA2414}" dt="2021-06-02T00:03:01.897" v="9720" actId="1076"/>
          <ac:picMkLst>
            <pc:docMk/>
            <pc:sldMk cId="1449284220" sldId="7253"/>
            <ac:picMk id="3" creationId="{A49547B2-158C-4FD1-97D3-496B1962064F}"/>
          </ac:picMkLst>
        </pc:pic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3" creationId="{B380E40D-F517-40F7-946B-405BE73B859A}"/>
          </ac:cxnSpMkLst>
        </pc:cxnChg>
        <pc:cxnChg chg="mod">
          <ac:chgData name="Al Brooks" userId="34fc579134f071c1" providerId="LiveId" clId="{F37E4812-0A6F-4F6E-89A5-DAB78BFA2414}" dt="2021-06-01T23:51:24.933" v="9183" actId="1076"/>
          <ac:cxnSpMkLst>
            <pc:docMk/>
            <pc:sldMk cId="1449284220" sldId="7253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163" creationId="{208F37F3-ED42-4774-9E76-A32977372E66}"/>
          </ac:cxnSpMkLst>
        </pc:cxnChg>
        <pc:cxnChg chg="del">
          <ac:chgData name="Al Brooks" userId="34fc579134f071c1" providerId="LiveId" clId="{F37E4812-0A6F-4F6E-89A5-DAB78BFA2414}" dt="2021-06-02T00:11:45.159" v="9886" actId="478"/>
          <ac:cxnSpMkLst>
            <pc:docMk/>
            <pc:sldMk cId="1449284220" sldId="7253"/>
            <ac:cxnSpMk id="171" creationId="{24CBDD77-3563-4A79-B55F-C948555B8A22}"/>
          </ac:cxnSpMkLst>
        </pc:cxnChg>
        <pc:cxnChg chg="mod">
          <ac:chgData name="Al Brooks" userId="34fc579134f071c1" providerId="LiveId" clId="{F37E4812-0A6F-4F6E-89A5-DAB78BFA2414}" dt="2021-06-02T00:19:57.049" v="9997" actId="14100"/>
          <ac:cxnSpMkLst>
            <pc:docMk/>
            <pc:sldMk cId="1449284220" sldId="7253"/>
            <ac:cxnSpMk id="205" creationId="{8CB496C0-131A-4787-B47E-88FFB5176BC1}"/>
          </ac:cxnSpMkLst>
        </pc:cxnChg>
        <pc:cxnChg chg="mod">
          <ac:chgData name="Al Brooks" userId="34fc579134f071c1" providerId="LiveId" clId="{F37E4812-0A6F-4F6E-89A5-DAB78BFA2414}" dt="2021-06-02T00:19:53.258" v="9996" actId="14100"/>
          <ac:cxnSpMkLst>
            <pc:docMk/>
            <pc:sldMk cId="1449284220" sldId="7253"/>
            <ac:cxnSpMk id="206" creationId="{E1CDD59D-BA08-4649-B359-D20D5E6822BA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16" creationId="{DF1F8EA0-1A9E-4F9E-BE76-90158CC65E03}"/>
          </ac:cxnSpMkLst>
        </pc:cxnChg>
        <pc:cxnChg chg="add mod">
          <ac:chgData name="Al Brooks" userId="34fc579134f071c1" providerId="LiveId" clId="{F37E4812-0A6F-4F6E-89A5-DAB78BFA2414}" dt="2021-06-02T00:02:34.298" v="9713"/>
          <ac:cxnSpMkLst>
            <pc:docMk/>
            <pc:sldMk cId="1449284220" sldId="7253"/>
            <ac:cxnSpMk id="220" creationId="{A55B4FE2-C9FC-4295-A34D-622E0652AC46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25" creationId="{3B2E5016-D6DA-482F-BCE2-B5A64CE1D387}"/>
          </ac:cxnSpMkLst>
        </pc:cxnChg>
        <pc:cxnChg chg="add mod">
          <ac:chgData name="Al Brooks" userId="34fc579134f071c1" providerId="LiveId" clId="{F37E4812-0A6F-4F6E-89A5-DAB78BFA2414}" dt="2021-06-02T00:02:34.298" v="9713"/>
          <ac:cxnSpMkLst>
            <pc:docMk/>
            <pc:sldMk cId="1449284220" sldId="7253"/>
            <ac:cxnSpMk id="226" creationId="{89E6FFA6-B8FB-457E-B3EF-BA972DE91C3A}"/>
          </ac:cxnSpMkLst>
        </pc:cxnChg>
        <pc:cxnChg chg="add mod">
          <ac:chgData name="Al Brooks" userId="34fc579134f071c1" providerId="LiveId" clId="{F37E4812-0A6F-4F6E-89A5-DAB78BFA2414}" dt="2021-06-02T00:07:41.629" v="9766" actId="14100"/>
          <ac:cxnSpMkLst>
            <pc:docMk/>
            <pc:sldMk cId="1449284220" sldId="7253"/>
            <ac:cxnSpMk id="228" creationId="{EE581983-D1EE-4076-B539-D5DFD89557DC}"/>
          </ac:cxnSpMkLst>
        </pc:cxnChg>
        <pc:cxnChg chg="add mod">
          <ac:chgData name="Al Brooks" userId="34fc579134f071c1" providerId="LiveId" clId="{F37E4812-0A6F-4F6E-89A5-DAB78BFA2414}" dt="2021-06-02T00:24:04.163" v="10122" actId="108"/>
          <ac:cxnSpMkLst>
            <pc:docMk/>
            <pc:sldMk cId="1449284220" sldId="7253"/>
            <ac:cxnSpMk id="229" creationId="{C4E4AF4B-F077-4B37-B034-98491EBACEB5}"/>
          </ac:cxnSpMkLst>
        </pc:cxnChg>
        <pc:cxnChg chg="add mod">
          <ac:chgData name="Al Brooks" userId="34fc579134f071c1" providerId="LiveId" clId="{F37E4812-0A6F-4F6E-89A5-DAB78BFA2414}" dt="2021-06-02T00:03:28.580" v="9737" actId="14100"/>
          <ac:cxnSpMkLst>
            <pc:docMk/>
            <pc:sldMk cId="1449284220" sldId="7253"/>
            <ac:cxnSpMk id="230" creationId="{82B511F9-D0B6-4860-8D37-CBF967E0F19F}"/>
          </ac:cxnSpMkLst>
        </pc:cxnChg>
        <pc:cxnChg chg="add del mod">
          <ac:chgData name="Al Brooks" userId="34fc579134f071c1" providerId="LiveId" clId="{F37E4812-0A6F-4F6E-89A5-DAB78BFA2414}" dt="2021-06-02T00:09:57.407" v="9845" actId="478"/>
          <ac:cxnSpMkLst>
            <pc:docMk/>
            <pc:sldMk cId="1449284220" sldId="7253"/>
            <ac:cxnSpMk id="231" creationId="{F61B1D15-3123-4270-BBCB-6086514E0792}"/>
          </ac:cxnSpMkLst>
        </pc:cxnChg>
        <pc:cxnChg chg="add mod">
          <ac:chgData name="Al Brooks" userId="34fc579134f071c1" providerId="LiveId" clId="{F37E4812-0A6F-4F6E-89A5-DAB78BFA2414}" dt="2021-06-02T00:05:52.196" v="9760" actId="14100"/>
          <ac:cxnSpMkLst>
            <pc:docMk/>
            <pc:sldMk cId="1449284220" sldId="7253"/>
            <ac:cxnSpMk id="233" creationId="{8B3A6C14-8061-4984-B88D-78CBC9F323A4}"/>
          </ac:cxnSpMkLst>
        </pc:cxnChg>
        <pc:cxnChg chg="add del mod">
          <ac:chgData name="Al Brooks" userId="34fc579134f071c1" providerId="LiveId" clId="{F37E4812-0A6F-4F6E-89A5-DAB78BFA2414}" dt="2021-06-02T00:26:03.635" v="10143" actId="478"/>
          <ac:cxnSpMkLst>
            <pc:docMk/>
            <pc:sldMk cId="1449284220" sldId="7253"/>
            <ac:cxnSpMk id="234" creationId="{52F59571-5002-46FA-8B8B-1617FACC217F}"/>
          </ac:cxnSpMkLst>
        </pc:cxnChg>
        <pc:cxnChg chg="add mod">
          <ac:chgData name="Al Brooks" userId="34fc579134f071c1" providerId="LiveId" clId="{F37E4812-0A6F-4F6E-89A5-DAB78BFA2414}" dt="2021-06-02T00:20:21.089" v="10020" actId="14100"/>
          <ac:cxnSpMkLst>
            <pc:docMk/>
            <pc:sldMk cId="1449284220" sldId="7253"/>
            <ac:cxnSpMk id="235" creationId="{A6F4002C-6C83-4691-B753-CA88C5E8C2A3}"/>
          </ac:cxnSpMkLst>
        </pc:cxnChg>
        <pc:cxnChg chg="add mod">
          <ac:chgData name="Al Brooks" userId="34fc579134f071c1" providerId="LiveId" clId="{F37E4812-0A6F-4F6E-89A5-DAB78BFA2414}" dt="2021-06-02T00:24:01.594" v="10121" actId="1076"/>
          <ac:cxnSpMkLst>
            <pc:docMk/>
            <pc:sldMk cId="1449284220" sldId="7253"/>
            <ac:cxnSpMk id="236" creationId="{9A91B3BF-8FC4-4CAF-884A-9851DED994EE}"/>
          </ac:cxnSpMkLst>
        </pc:cxnChg>
        <pc:cxnChg chg="add mod">
          <ac:chgData name="Al Brooks" userId="34fc579134f071c1" providerId="LiveId" clId="{F37E4812-0A6F-4F6E-89A5-DAB78BFA2414}" dt="2021-06-02T00:18:28.366" v="9956" actId="14100"/>
          <ac:cxnSpMkLst>
            <pc:docMk/>
            <pc:sldMk cId="1449284220" sldId="7253"/>
            <ac:cxnSpMk id="237" creationId="{AAE64DC9-A81D-41AB-A07E-5055AAE06D8A}"/>
          </ac:cxnSpMkLst>
        </pc:cxnChg>
        <pc:cxnChg chg="add mod">
          <ac:chgData name="Al Brooks" userId="34fc579134f071c1" providerId="LiveId" clId="{F37E4812-0A6F-4F6E-89A5-DAB78BFA2414}" dt="2021-06-02T00:21:04.003" v="10040" actId="571"/>
          <ac:cxnSpMkLst>
            <pc:docMk/>
            <pc:sldMk cId="1449284220" sldId="7253"/>
            <ac:cxnSpMk id="239" creationId="{C0D92D55-771E-4C71-B2DA-5785BDFF9B8F}"/>
          </ac:cxnSpMkLst>
        </pc:cxnChg>
        <pc:cxnChg chg="add mod">
          <ac:chgData name="Al Brooks" userId="34fc579134f071c1" providerId="LiveId" clId="{F37E4812-0A6F-4F6E-89A5-DAB78BFA2414}" dt="2021-06-02T00:21:43.221" v="10049" actId="571"/>
          <ac:cxnSpMkLst>
            <pc:docMk/>
            <pc:sldMk cId="1449284220" sldId="7253"/>
            <ac:cxnSpMk id="240" creationId="{79CD7016-D329-4767-AB5A-A39099803B16}"/>
          </ac:cxnSpMkLst>
        </pc:cxnChg>
        <pc:cxnChg chg="add mod">
          <ac:chgData name="Al Brooks" userId="34fc579134f071c1" providerId="LiveId" clId="{F37E4812-0A6F-4F6E-89A5-DAB78BFA2414}" dt="2021-06-02T00:22:54.874" v="10111" actId="14100"/>
          <ac:cxnSpMkLst>
            <pc:docMk/>
            <pc:sldMk cId="1449284220" sldId="7253"/>
            <ac:cxnSpMk id="242" creationId="{8820007F-256F-476F-A0EB-1F9EF9E9C8F1}"/>
          </ac:cxnSpMkLst>
        </pc:cxnChg>
      </pc:sldChg>
      <pc:sldChg chg="addSp modSp add mod">
        <pc:chgData name="Al Brooks" userId="34fc579134f071c1" providerId="LiveId" clId="{F37E4812-0A6F-4F6E-89A5-DAB78BFA2414}" dt="2021-06-02T20:50:16.786" v="11338" actId="108"/>
        <pc:sldMkLst>
          <pc:docMk/>
          <pc:sldMk cId="3089265758" sldId="7253"/>
        </pc:sldMkLst>
        <pc:spChg chg="mod">
          <ac:chgData name="Al Brooks" userId="34fc579134f071c1" providerId="LiveId" clId="{F37E4812-0A6F-4F6E-89A5-DAB78BFA2414}" dt="2021-06-02T18:23:24.363" v="10620" actId="20577"/>
          <ac:spMkLst>
            <pc:docMk/>
            <pc:sldMk cId="3089265758" sldId="7253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6-02T18:21:48.954" v="10615" actId="20577"/>
          <ac:spMkLst>
            <pc:docMk/>
            <pc:sldMk cId="3089265758" sldId="7253"/>
            <ac:spMk id="21" creationId="{D800B438-E78B-4C04-8812-E548DC25F1FB}"/>
          </ac:spMkLst>
        </pc:spChg>
        <pc:spChg chg="add mod">
          <ac:chgData name="Al Brooks" userId="34fc579134f071c1" providerId="LiveId" clId="{F37E4812-0A6F-4F6E-89A5-DAB78BFA2414}" dt="2021-06-02T20:32:01.650" v="10942" actId="571"/>
          <ac:spMkLst>
            <pc:docMk/>
            <pc:sldMk cId="3089265758" sldId="7253"/>
            <ac:spMk id="176" creationId="{224AF17A-9211-4701-B325-4189616D6F4E}"/>
          </ac:spMkLst>
        </pc:spChg>
        <pc:spChg chg="add mod">
          <ac:chgData name="Al Brooks" userId="34fc579134f071c1" providerId="LiveId" clId="{F37E4812-0A6F-4F6E-89A5-DAB78BFA2414}" dt="2021-06-02T20:32:05.321" v="10943" actId="571"/>
          <ac:spMkLst>
            <pc:docMk/>
            <pc:sldMk cId="3089265758" sldId="7253"/>
            <ac:spMk id="177" creationId="{5A7DAFB9-9D10-4C09-94DC-9226548601B3}"/>
          </ac:spMkLst>
        </pc:spChg>
        <pc:spChg chg="add mod">
          <ac:chgData name="Al Brooks" userId="34fc579134f071c1" providerId="LiveId" clId="{F37E4812-0A6F-4F6E-89A5-DAB78BFA2414}" dt="2021-06-02T20:32:07.835" v="10944" actId="571"/>
          <ac:spMkLst>
            <pc:docMk/>
            <pc:sldMk cId="3089265758" sldId="7253"/>
            <ac:spMk id="178" creationId="{B645E25D-1A1F-44C4-8989-37151703D54B}"/>
          </ac:spMkLst>
        </pc:spChg>
        <pc:spChg chg="add mod">
          <ac:chgData name="Al Brooks" userId="34fc579134f071c1" providerId="LiveId" clId="{F37E4812-0A6F-4F6E-89A5-DAB78BFA2414}" dt="2021-06-02T20:32:13.314" v="10945" actId="571"/>
          <ac:spMkLst>
            <pc:docMk/>
            <pc:sldMk cId="3089265758" sldId="7253"/>
            <ac:spMk id="179" creationId="{0F4B4DAC-F07E-4AA8-A8BD-155F52BB42EE}"/>
          </ac:spMkLst>
        </pc:spChg>
        <pc:spChg chg="add mod">
          <ac:chgData name="Al Brooks" userId="34fc579134f071c1" providerId="LiveId" clId="{F37E4812-0A6F-4F6E-89A5-DAB78BFA2414}" dt="2021-06-02T20:32:15.889" v="10946" actId="571"/>
          <ac:spMkLst>
            <pc:docMk/>
            <pc:sldMk cId="3089265758" sldId="7253"/>
            <ac:spMk id="180" creationId="{6FE4E8D2-F579-4263-9DD8-2BB1AD1BB15B}"/>
          </ac:spMkLst>
        </pc:spChg>
        <pc:spChg chg="add mod">
          <ac:chgData name="Al Brooks" userId="34fc579134f071c1" providerId="LiveId" clId="{F37E4812-0A6F-4F6E-89A5-DAB78BFA2414}" dt="2021-06-02T20:32:24.197" v="10948" actId="1076"/>
          <ac:spMkLst>
            <pc:docMk/>
            <pc:sldMk cId="3089265758" sldId="7253"/>
            <ac:spMk id="181" creationId="{FD4A3F42-4EB5-48AF-B5AF-4B45AC6765F7}"/>
          </ac:spMkLst>
        </pc:spChg>
        <pc:spChg chg="add mod">
          <ac:chgData name="Al Brooks" userId="34fc579134f071c1" providerId="LiveId" clId="{F37E4812-0A6F-4F6E-89A5-DAB78BFA2414}" dt="2021-06-02T20:32:27.228" v="10949" actId="571"/>
          <ac:spMkLst>
            <pc:docMk/>
            <pc:sldMk cId="3089265758" sldId="7253"/>
            <ac:spMk id="182" creationId="{B9DBA013-6DAF-4455-A4EC-B3A79E41B067}"/>
          </ac:spMkLst>
        </pc:spChg>
        <pc:spChg chg="add mod">
          <ac:chgData name="Al Brooks" userId="34fc579134f071c1" providerId="LiveId" clId="{F37E4812-0A6F-4F6E-89A5-DAB78BFA2414}" dt="2021-06-02T20:32:39.604" v="10951" actId="1076"/>
          <ac:spMkLst>
            <pc:docMk/>
            <pc:sldMk cId="3089265758" sldId="7253"/>
            <ac:spMk id="183" creationId="{F096B896-84A5-473D-9727-6F8469A11346}"/>
          </ac:spMkLst>
        </pc:spChg>
        <pc:spChg chg="add mod">
          <ac:chgData name="Al Brooks" userId="34fc579134f071c1" providerId="LiveId" clId="{F37E4812-0A6F-4F6E-89A5-DAB78BFA2414}" dt="2021-06-02T20:32:42.270" v="10952" actId="571"/>
          <ac:spMkLst>
            <pc:docMk/>
            <pc:sldMk cId="3089265758" sldId="7253"/>
            <ac:spMk id="184" creationId="{B3B7A66E-FCA1-4B7D-A48D-114C6F7116E4}"/>
          </ac:spMkLst>
        </pc:spChg>
        <pc:spChg chg="add mod">
          <ac:chgData name="Al Brooks" userId="34fc579134f071c1" providerId="LiveId" clId="{F37E4812-0A6F-4F6E-89A5-DAB78BFA2414}" dt="2021-06-02T20:32:44.601" v="10953" actId="571"/>
          <ac:spMkLst>
            <pc:docMk/>
            <pc:sldMk cId="3089265758" sldId="7253"/>
            <ac:spMk id="185" creationId="{D8592D16-F04A-4FF9-968A-63796CA909D8}"/>
          </ac:spMkLst>
        </pc:spChg>
        <pc:spChg chg="add mod">
          <ac:chgData name="Al Brooks" userId="34fc579134f071c1" providerId="LiveId" clId="{F37E4812-0A6F-4F6E-89A5-DAB78BFA2414}" dt="2021-06-02T20:32:47.849" v="10954" actId="571"/>
          <ac:spMkLst>
            <pc:docMk/>
            <pc:sldMk cId="3089265758" sldId="7253"/>
            <ac:spMk id="186" creationId="{374B1C42-A748-4664-89D6-376C4C676548}"/>
          </ac:spMkLst>
        </pc:spChg>
        <pc:spChg chg="add mod">
          <ac:chgData name="Al Brooks" userId="34fc579134f071c1" providerId="LiveId" clId="{F37E4812-0A6F-4F6E-89A5-DAB78BFA2414}" dt="2021-06-02T20:32:55.936" v="10955" actId="571"/>
          <ac:spMkLst>
            <pc:docMk/>
            <pc:sldMk cId="3089265758" sldId="7253"/>
            <ac:spMk id="187" creationId="{6D293021-831A-4254-BEE3-B7B042AF80CF}"/>
          </ac:spMkLst>
        </pc:spChg>
        <pc:spChg chg="add mod">
          <ac:chgData name="Al Brooks" userId="34fc579134f071c1" providerId="LiveId" clId="{F37E4812-0A6F-4F6E-89A5-DAB78BFA2414}" dt="2021-06-02T20:33:00.727" v="10956" actId="571"/>
          <ac:spMkLst>
            <pc:docMk/>
            <pc:sldMk cId="3089265758" sldId="7253"/>
            <ac:spMk id="188" creationId="{7A8D6168-E0F0-44DA-A547-F0C2C799B4D4}"/>
          </ac:spMkLst>
        </pc:spChg>
        <pc:spChg chg="add mod">
          <ac:chgData name="Al Brooks" userId="34fc579134f071c1" providerId="LiveId" clId="{F37E4812-0A6F-4F6E-89A5-DAB78BFA2414}" dt="2021-06-02T20:33:08.488" v="10957" actId="571"/>
          <ac:spMkLst>
            <pc:docMk/>
            <pc:sldMk cId="3089265758" sldId="7253"/>
            <ac:spMk id="189" creationId="{89A1AFD7-AE27-4877-A6A7-762A3A4E436D}"/>
          </ac:spMkLst>
        </pc:spChg>
        <pc:spChg chg="add mod">
          <ac:chgData name="Al Brooks" userId="34fc579134f071c1" providerId="LiveId" clId="{F37E4812-0A6F-4F6E-89A5-DAB78BFA2414}" dt="2021-06-02T20:33:11.571" v="10958" actId="571"/>
          <ac:spMkLst>
            <pc:docMk/>
            <pc:sldMk cId="3089265758" sldId="7253"/>
            <ac:spMk id="190" creationId="{BCE36516-EB5E-4FCE-B3D8-C6E0401FAF39}"/>
          </ac:spMkLst>
        </pc:spChg>
        <pc:spChg chg="add mod">
          <ac:chgData name="Al Brooks" userId="34fc579134f071c1" providerId="LiveId" clId="{F37E4812-0A6F-4F6E-89A5-DAB78BFA2414}" dt="2021-06-02T20:33:15.492" v="10959" actId="571"/>
          <ac:spMkLst>
            <pc:docMk/>
            <pc:sldMk cId="3089265758" sldId="7253"/>
            <ac:spMk id="191" creationId="{B2E848BD-8A73-4A50-8B0A-29BEEE479FA9}"/>
          </ac:spMkLst>
        </pc:spChg>
        <pc:spChg chg="add mod">
          <ac:chgData name="Al Brooks" userId="34fc579134f071c1" providerId="LiveId" clId="{F37E4812-0A6F-4F6E-89A5-DAB78BFA2414}" dt="2021-06-02T20:33:17.310" v="10960" actId="571"/>
          <ac:spMkLst>
            <pc:docMk/>
            <pc:sldMk cId="3089265758" sldId="7253"/>
            <ac:spMk id="192" creationId="{8B0D7458-9336-4D39-8647-7C0EB3AFC964}"/>
          </ac:spMkLst>
        </pc:spChg>
        <pc:spChg chg="add mod">
          <ac:chgData name="Al Brooks" userId="34fc579134f071c1" providerId="LiveId" clId="{F37E4812-0A6F-4F6E-89A5-DAB78BFA2414}" dt="2021-06-02T20:33:19.666" v="10961" actId="571"/>
          <ac:spMkLst>
            <pc:docMk/>
            <pc:sldMk cId="3089265758" sldId="7253"/>
            <ac:spMk id="193" creationId="{C56913A2-70B5-48A3-AACD-B8AF96285131}"/>
          </ac:spMkLst>
        </pc:spChg>
        <pc:spChg chg="add mod">
          <ac:chgData name="Al Brooks" userId="34fc579134f071c1" providerId="LiveId" clId="{F37E4812-0A6F-4F6E-89A5-DAB78BFA2414}" dt="2021-06-02T20:33:23.379" v="10962" actId="571"/>
          <ac:spMkLst>
            <pc:docMk/>
            <pc:sldMk cId="3089265758" sldId="7253"/>
            <ac:spMk id="194" creationId="{4FEA998F-5B6D-4C39-BDA0-4F45F0B25CE0}"/>
          </ac:spMkLst>
        </pc:spChg>
        <pc:spChg chg="add mod">
          <ac:chgData name="Al Brooks" userId="34fc579134f071c1" providerId="LiveId" clId="{F37E4812-0A6F-4F6E-89A5-DAB78BFA2414}" dt="2021-06-02T20:33:25.466" v="10963" actId="571"/>
          <ac:spMkLst>
            <pc:docMk/>
            <pc:sldMk cId="3089265758" sldId="7253"/>
            <ac:spMk id="195" creationId="{333FAFF6-841F-437A-9A8B-3EFF83F8883C}"/>
          </ac:spMkLst>
        </pc:spChg>
        <pc:spChg chg="add mod">
          <ac:chgData name="Al Brooks" userId="34fc579134f071c1" providerId="LiveId" clId="{F37E4812-0A6F-4F6E-89A5-DAB78BFA2414}" dt="2021-06-02T20:33:30.861" v="10964" actId="571"/>
          <ac:spMkLst>
            <pc:docMk/>
            <pc:sldMk cId="3089265758" sldId="7253"/>
            <ac:spMk id="196" creationId="{AC726C60-BCAB-40CC-960D-FEA3DCF4EC7E}"/>
          </ac:spMkLst>
        </pc:spChg>
        <pc:spChg chg="add mod">
          <ac:chgData name="Al Brooks" userId="34fc579134f071c1" providerId="LiveId" clId="{F37E4812-0A6F-4F6E-89A5-DAB78BFA2414}" dt="2021-06-02T20:33:36.871" v="10965" actId="571"/>
          <ac:spMkLst>
            <pc:docMk/>
            <pc:sldMk cId="3089265758" sldId="7253"/>
            <ac:spMk id="197" creationId="{7609DC45-05B1-4239-8D30-1A8F2A21BE4D}"/>
          </ac:spMkLst>
        </pc:spChg>
        <pc:spChg chg="add mod">
          <ac:chgData name="Al Brooks" userId="34fc579134f071c1" providerId="LiveId" clId="{F37E4812-0A6F-4F6E-89A5-DAB78BFA2414}" dt="2021-06-02T20:33:39.521" v="10966" actId="571"/>
          <ac:spMkLst>
            <pc:docMk/>
            <pc:sldMk cId="3089265758" sldId="7253"/>
            <ac:spMk id="198" creationId="{2141C88F-658A-4403-BA7A-1C379C409DA0}"/>
          </ac:spMkLst>
        </pc:spChg>
        <pc:spChg chg="add mod">
          <ac:chgData name="Al Brooks" userId="34fc579134f071c1" providerId="LiveId" clId="{F37E4812-0A6F-4F6E-89A5-DAB78BFA2414}" dt="2021-06-02T20:33:43.730" v="10967" actId="571"/>
          <ac:spMkLst>
            <pc:docMk/>
            <pc:sldMk cId="3089265758" sldId="7253"/>
            <ac:spMk id="199" creationId="{D5DC84E3-7A8B-4258-A4E6-250C9AF6C84C}"/>
          </ac:spMkLst>
        </pc:spChg>
        <pc:spChg chg="add mod">
          <ac:chgData name="Al Brooks" userId="34fc579134f071c1" providerId="LiveId" clId="{F37E4812-0A6F-4F6E-89A5-DAB78BFA2414}" dt="2021-06-02T20:33:45.857" v="10968" actId="571"/>
          <ac:spMkLst>
            <pc:docMk/>
            <pc:sldMk cId="3089265758" sldId="7253"/>
            <ac:spMk id="200" creationId="{038C0084-D2A1-4C1E-9BEC-74BEF4BD5719}"/>
          </ac:spMkLst>
        </pc:spChg>
        <pc:spChg chg="add mod">
          <ac:chgData name="Al Brooks" userId="34fc579134f071c1" providerId="LiveId" clId="{F37E4812-0A6F-4F6E-89A5-DAB78BFA2414}" dt="2021-06-02T20:41:43.884" v="10969" actId="571"/>
          <ac:spMkLst>
            <pc:docMk/>
            <pc:sldMk cId="3089265758" sldId="7253"/>
            <ac:spMk id="201" creationId="{B767A400-02E3-4BE3-BA57-EAFE05C0A7F0}"/>
          </ac:spMkLst>
        </pc:spChg>
        <pc:spChg chg="add mod">
          <ac:chgData name="Al Brooks" userId="34fc579134f071c1" providerId="LiveId" clId="{F37E4812-0A6F-4F6E-89A5-DAB78BFA2414}" dt="2021-06-02T20:42:26.074" v="10972" actId="14100"/>
          <ac:spMkLst>
            <pc:docMk/>
            <pc:sldMk cId="3089265758" sldId="7253"/>
            <ac:spMk id="202" creationId="{5985229C-5137-41CC-A28A-EF4C3DA7D710}"/>
          </ac:spMkLst>
        </pc:spChg>
        <pc:spChg chg="add mod">
          <ac:chgData name="Al Brooks" userId="34fc579134f071c1" providerId="LiveId" clId="{F37E4812-0A6F-4F6E-89A5-DAB78BFA2414}" dt="2021-06-02T20:42:33.414" v="10974" actId="14100"/>
          <ac:spMkLst>
            <pc:docMk/>
            <pc:sldMk cId="3089265758" sldId="7253"/>
            <ac:spMk id="203" creationId="{DB7E7341-71FF-4DBB-8864-5AA541A30F50}"/>
          </ac:spMkLst>
        </pc:spChg>
        <pc:spChg chg="add mod">
          <ac:chgData name="Al Brooks" userId="34fc579134f071c1" providerId="LiveId" clId="{F37E4812-0A6F-4F6E-89A5-DAB78BFA2414}" dt="2021-06-02T20:43:01.701" v="10984" actId="20577"/>
          <ac:spMkLst>
            <pc:docMk/>
            <pc:sldMk cId="3089265758" sldId="7253"/>
            <ac:spMk id="204" creationId="{785C9E6A-81FB-453C-9BB8-E0B9D7C386A4}"/>
          </ac:spMkLst>
        </pc:spChg>
        <pc:spChg chg="add mod">
          <ac:chgData name="Al Brooks" userId="34fc579134f071c1" providerId="LiveId" clId="{F37E4812-0A6F-4F6E-89A5-DAB78BFA2414}" dt="2021-06-02T20:43:14.226" v="10986" actId="14100"/>
          <ac:spMkLst>
            <pc:docMk/>
            <pc:sldMk cId="3089265758" sldId="7253"/>
            <ac:spMk id="205" creationId="{4D094246-6FA0-41D3-BE69-05E324809B95}"/>
          </ac:spMkLst>
        </pc:spChg>
        <pc:spChg chg="add mod">
          <ac:chgData name="Al Brooks" userId="34fc579134f071c1" providerId="LiveId" clId="{F37E4812-0A6F-4F6E-89A5-DAB78BFA2414}" dt="2021-06-02T20:44:25.101" v="11168" actId="108"/>
          <ac:spMkLst>
            <pc:docMk/>
            <pc:sldMk cId="3089265758" sldId="7253"/>
            <ac:spMk id="206" creationId="{7A7C14F6-02F4-4FB0-9A2F-1020DA415031}"/>
          </ac:spMkLst>
        </pc:spChg>
        <pc:spChg chg="add mod">
          <ac:chgData name="Al Brooks" userId="34fc579134f071c1" providerId="LiveId" clId="{F37E4812-0A6F-4F6E-89A5-DAB78BFA2414}" dt="2021-06-02T20:50:16.786" v="11338" actId="108"/>
          <ac:spMkLst>
            <pc:docMk/>
            <pc:sldMk cId="3089265758" sldId="7253"/>
            <ac:spMk id="207" creationId="{0769F9F3-DB8E-4192-8A6D-E9F37ECF84F9}"/>
          </ac:spMkLst>
        </pc:spChg>
        <pc:spChg chg="add mod">
          <ac:chgData name="Al Brooks" userId="34fc579134f071c1" providerId="LiveId" clId="{F37E4812-0A6F-4F6E-89A5-DAB78BFA2414}" dt="2021-06-02T20:50:12.668" v="11337" actId="1076"/>
          <ac:spMkLst>
            <pc:docMk/>
            <pc:sldMk cId="3089265758" sldId="7253"/>
            <ac:spMk id="208" creationId="{46A7B53A-FF50-484C-9DF3-44661B111642}"/>
          </ac:spMkLst>
        </pc:spChg>
        <pc:spChg chg="add mod">
          <ac:chgData name="Al Brooks" userId="34fc579134f071c1" providerId="LiveId" clId="{F37E4812-0A6F-4F6E-89A5-DAB78BFA2414}" dt="2021-06-02T20:45:11.227" v="11197" actId="108"/>
          <ac:spMkLst>
            <pc:docMk/>
            <pc:sldMk cId="3089265758" sldId="7253"/>
            <ac:spMk id="209" creationId="{8901D128-D42F-4D68-9B48-C6CEB24754DE}"/>
          </ac:spMkLst>
        </pc:spChg>
        <pc:spChg chg="add mod">
          <ac:chgData name="Al Brooks" userId="34fc579134f071c1" providerId="LiveId" clId="{F37E4812-0A6F-4F6E-89A5-DAB78BFA2414}" dt="2021-06-02T20:45:20.746" v="11203" actId="20577"/>
          <ac:spMkLst>
            <pc:docMk/>
            <pc:sldMk cId="3089265758" sldId="7253"/>
            <ac:spMk id="210" creationId="{37BD368D-3DE3-4D71-A7BA-826126FD30A9}"/>
          </ac:spMkLst>
        </pc:spChg>
        <pc:spChg chg="add mod">
          <ac:chgData name="Al Brooks" userId="34fc579134f071c1" providerId="LiveId" clId="{F37E4812-0A6F-4F6E-89A5-DAB78BFA2414}" dt="2021-06-02T20:46:04.588" v="11290" actId="1076"/>
          <ac:spMkLst>
            <pc:docMk/>
            <pc:sldMk cId="3089265758" sldId="7253"/>
            <ac:spMk id="211" creationId="{40101678-7789-4E79-B881-6238CAC95AE9}"/>
          </ac:spMkLst>
        </pc:spChg>
        <pc:picChg chg="add mod ord">
          <ac:chgData name="Al Brooks" userId="34fc579134f071c1" providerId="LiveId" clId="{F37E4812-0A6F-4F6E-89A5-DAB78BFA2414}" dt="2021-06-02T20:49:30.702" v="11296" actId="1076"/>
          <ac:picMkLst>
            <pc:docMk/>
            <pc:sldMk cId="3089265758" sldId="7253"/>
            <ac:picMk id="3" creationId="{9FD73F48-1BF3-48C9-9C8A-615876F276BC}"/>
          </ac:picMkLst>
        </pc:picChg>
        <pc:cxnChg chg="mod">
          <ac:chgData name="Al Brooks" userId="34fc579134f071c1" providerId="LiveId" clId="{F37E4812-0A6F-4F6E-89A5-DAB78BFA2414}" dt="2021-06-02T20:44:31.371" v="11170" actId="14100"/>
          <ac:cxnSpMkLst>
            <pc:docMk/>
            <pc:sldMk cId="3089265758" sldId="7253"/>
            <ac:cxnSpMk id="120" creationId="{70457ECF-45C0-4627-8685-E4BC09AAF019}"/>
          </ac:cxnSpMkLst>
        </pc:cxnChg>
        <pc:cxnChg chg="add mod">
          <ac:chgData name="Al Brooks" userId="34fc579134f071c1" providerId="LiveId" clId="{F37E4812-0A6F-4F6E-89A5-DAB78BFA2414}" dt="2021-06-02T20:28:34.756" v="10907" actId="1076"/>
          <ac:cxnSpMkLst>
            <pc:docMk/>
            <pc:sldMk cId="3089265758" sldId="7253"/>
            <ac:cxnSpMk id="158" creationId="{258B7EF2-2812-490C-AE90-D0854C4455F9}"/>
          </ac:cxnSpMkLst>
        </pc:cxnChg>
        <pc:cxnChg chg="add mod">
          <ac:chgData name="Al Brooks" userId="34fc579134f071c1" providerId="LiveId" clId="{F37E4812-0A6F-4F6E-89A5-DAB78BFA2414}" dt="2021-06-02T20:28:46.836" v="10910" actId="14100"/>
          <ac:cxnSpMkLst>
            <pc:docMk/>
            <pc:sldMk cId="3089265758" sldId="7253"/>
            <ac:cxnSpMk id="159" creationId="{83FF0381-BE4A-48A3-8EDE-04D381A7C51D}"/>
          </ac:cxnSpMkLst>
        </pc:cxnChg>
        <pc:cxnChg chg="add mod">
          <ac:chgData name="Al Brooks" userId="34fc579134f071c1" providerId="LiveId" clId="{F37E4812-0A6F-4F6E-89A5-DAB78BFA2414}" dt="2021-06-02T20:29:02.288" v="10914" actId="14100"/>
          <ac:cxnSpMkLst>
            <pc:docMk/>
            <pc:sldMk cId="3089265758" sldId="7253"/>
            <ac:cxnSpMk id="160" creationId="{336E0FEB-72B1-41D8-BECA-7A7556267B99}"/>
          </ac:cxnSpMkLst>
        </pc:cxnChg>
        <pc:cxnChg chg="add mod">
          <ac:chgData name="Al Brooks" userId="34fc579134f071c1" providerId="LiveId" clId="{F37E4812-0A6F-4F6E-89A5-DAB78BFA2414}" dt="2021-06-02T20:29:11.344" v="10916" actId="14100"/>
          <ac:cxnSpMkLst>
            <pc:docMk/>
            <pc:sldMk cId="3089265758" sldId="7253"/>
            <ac:cxnSpMk id="161" creationId="{57B61EBA-F593-487A-A377-CA7E7736C8C1}"/>
          </ac:cxnSpMkLst>
        </pc:cxnChg>
        <pc:cxnChg chg="add mod">
          <ac:chgData name="Al Brooks" userId="34fc579134f071c1" providerId="LiveId" clId="{F37E4812-0A6F-4F6E-89A5-DAB78BFA2414}" dt="2021-06-02T20:28:56.150" v="10912" actId="14100"/>
          <ac:cxnSpMkLst>
            <pc:docMk/>
            <pc:sldMk cId="3089265758" sldId="7253"/>
            <ac:cxnSpMk id="162" creationId="{DBBB255D-E832-4235-B913-8E6A37160717}"/>
          </ac:cxnSpMkLst>
        </pc:cxnChg>
        <pc:cxnChg chg="add mod">
          <ac:chgData name="Al Brooks" userId="34fc579134f071c1" providerId="LiveId" clId="{F37E4812-0A6F-4F6E-89A5-DAB78BFA2414}" dt="2021-06-02T20:28:51.174" v="10911" actId="1076"/>
          <ac:cxnSpMkLst>
            <pc:docMk/>
            <pc:sldMk cId="3089265758" sldId="7253"/>
            <ac:cxnSpMk id="164" creationId="{0E2DA275-3725-443F-B563-F228278CB7A0}"/>
          </ac:cxnSpMkLst>
        </pc:cxnChg>
        <pc:cxnChg chg="add mod">
          <ac:chgData name="Al Brooks" userId="34fc579134f071c1" providerId="LiveId" clId="{F37E4812-0A6F-4F6E-89A5-DAB78BFA2414}" dt="2021-06-02T20:28:38.962" v="10908" actId="14100"/>
          <ac:cxnSpMkLst>
            <pc:docMk/>
            <pc:sldMk cId="3089265758" sldId="7253"/>
            <ac:cxnSpMk id="165" creationId="{8A2B2BF1-A300-484E-90A7-BEAF5233BF16}"/>
          </ac:cxnSpMkLst>
        </pc:cxnChg>
        <pc:cxnChg chg="add mod">
          <ac:chgData name="Al Brooks" userId="34fc579134f071c1" providerId="LiveId" clId="{F37E4812-0A6F-4F6E-89A5-DAB78BFA2414}" dt="2021-06-02T20:29:19.740" v="10918" actId="14100"/>
          <ac:cxnSpMkLst>
            <pc:docMk/>
            <pc:sldMk cId="3089265758" sldId="7253"/>
            <ac:cxnSpMk id="166" creationId="{7DBE6C96-A83F-4CA0-AD8F-4392DE8FE36E}"/>
          </ac:cxnSpMkLst>
        </pc:cxnChg>
        <pc:cxnChg chg="add mod">
          <ac:chgData name="Al Brooks" userId="34fc579134f071c1" providerId="LiveId" clId="{F37E4812-0A6F-4F6E-89A5-DAB78BFA2414}" dt="2021-06-02T20:29:29.258" v="10920" actId="14100"/>
          <ac:cxnSpMkLst>
            <pc:docMk/>
            <pc:sldMk cId="3089265758" sldId="7253"/>
            <ac:cxnSpMk id="167" creationId="{484B5B46-6EC9-4B5F-90C7-BCB26112D651}"/>
          </ac:cxnSpMkLst>
        </pc:cxnChg>
        <pc:cxnChg chg="add mod">
          <ac:chgData name="Al Brooks" userId="34fc579134f071c1" providerId="LiveId" clId="{F37E4812-0A6F-4F6E-89A5-DAB78BFA2414}" dt="2021-06-02T20:29:51.017" v="10922" actId="14100"/>
          <ac:cxnSpMkLst>
            <pc:docMk/>
            <pc:sldMk cId="3089265758" sldId="7253"/>
            <ac:cxnSpMk id="168" creationId="{0779C547-ADB0-4CDB-A95F-65BDDD9B15F1}"/>
          </ac:cxnSpMkLst>
        </pc:cxnChg>
        <pc:cxnChg chg="add mod">
          <ac:chgData name="Al Brooks" userId="34fc579134f071c1" providerId="LiveId" clId="{F37E4812-0A6F-4F6E-89A5-DAB78BFA2414}" dt="2021-06-02T20:29:58.280" v="10924" actId="14100"/>
          <ac:cxnSpMkLst>
            <pc:docMk/>
            <pc:sldMk cId="3089265758" sldId="7253"/>
            <ac:cxnSpMk id="169" creationId="{DC9AF34B-2B6A-4111-A711-56F11F0F1F33}"/>
          </ac:cxnSpMkLst>
        </pc:cxnChg>
        <pc:cxnChg chg="add mod">
          <ac:chgData name="Al Brooks" userId="34fc579134f071c1" providerId="LiveId" clId="{F37E4812-0A6F-4F6E-89A5-DAB78BFA2414}" dt="2021-06-02T20:30:34.116" v="10929" actId="14100"/>
          <ac:cxnSpMkLst>
            <pc:docMk/>
            <pc:sldMk cId="3089265758" sldId="7253"/>
            <ac:cxnSpMk id="170" creationId="{F18DC482-863A-4313-9D7F-396304B4E772}"/>
          </ac:cxnSpMkLst>
        </pc:cxnChg>
        <pc:cxnChg chg="add mod">
          <ac:chgData name="Al Brooks" userId="34fc579134f071c1" providerId="LiveId" clId="{F37E4812-0A6F-4F6E-89A5-DAB78BFA2414}" dt="2021-06-02T20:30:47.335" v="10932" actId="14100"/>
          <ac:cxnSpMkLst>
            <pc:docMk/>
            <pc:sldMk cId="3089265758" sldId="7253"/>
            <ac:cxnSpMk id="171" creationId="{54922EAD-DA6E-4440-A35D-C731BB1DD60C}"/>
          </ac:cxnSpMkLst>
        </pc:cxnChg>
        <pc:cxnChg chg="add mod">
          <ac:chgData name="Al Brooks" userId="34fc579134f071c1" providerId="LiveId" clId="{F37E4812-0A6F-4F6E-89A5-DAB78BFA2414}" dt="2021-06-02T20:31:05.866" v="10934" actId="1076"/>
          <ac:cxnSpMkLst>
            <pc:docMk/>
            <pc:sldMk cId="3089265758" sldId="7253"/>
            <ac:cxnSpMk id="172" creationId="{CBC00082-6220-40C6-B5B6-D7362432266F}"/>
          </ac:cxnSpMkLst>
        </pc:cxnChg>
        <pc:cxnChg chg="add mod">
          <ac:chgData name="Al Brooks" userId="34fc579134f071c1" providerId="LiveId" clId="{F37E4812-0A6F-4F6E-89A5-DAB78BFA2414}" dt="2021-06-02T20:31:20.329" v="10936" actId="14100"/>
          <ac:cxnSpMkLst>
            <pc:docMk/>
            <pc:sldMk cId="3089265758" sldId="7253"/>
            <ac:cxnSpMk id="173" creationId="{612EA48B-780D-4B1B-B0C2-1D0E65089DF5}"/>
          </ac:cxnSpMkLst>
        </pc:cxnChg>
        <pc:cxnChg chg="add mod">
          <ac:chgData name="Al Brooks" userId="34fc579134f071c1" providerId="LiveId" clId="{F37E4812-0A6F-4F6E-89A5-DAB78BFA2414}" dt="2021-06-02T20:31:35.127" v="10939" actId="14100"/>
          <ac:cxnSpMkLst>
            <pc:docMk/>
            <pc:sldMk cId="3089265758" sldId="7253"/>
            <ac:cxnSpMk id="174" creationId="{420C5F3E-F3A2-4F63-B97D-E92E4B2F0D49}"/>
          </ac:cxnSpMkLst>
        </pc:cxnChg>
        <pc:cxnChg chg="add mod">
          <ac:chgData name="Al Brooks" userId="34fc579134f071c1" providerId="LiveId" clId="{F37E4812-0A6F-4F6E-89A5-DAB78BFA2414}" dt="2021-06-02T20:31:51.310" v="10941" actId="1076"/>
          <ac:cxnSpMkLst>
            <pc:docMk/>
            <pc:sldMk cId="3089265758" sldId="7253"/>
            <ac:cxnSpMk id="175" creationId="{FB7C6257-9A01-463E-9E8E-C285AA8F475E}"/>
          </ac:cxnSpMkLst>
        </pc:cxnChg>
        <pc:cxnChg chg="add mod">
          <ac:chgData name="Al Brooks" userId="34fc579134f071c1" providerId="LiveId" clId="{F37E4812-0A6F-4F6E-89A5-DAB78BFA2414}" dt="2021-06-02T20:49:26.711" v="11294" actId="571"/>
          <ac:cxnSpMkLst>
            <pc:docMk/>
            <pc:sldMk cId="3089265758" sldId="7253"/>
            <ac:cxnSpMk id="212" creationId="{33FE6607-DA5E-40C1-BFAD-65A1812C0FB0}"/>
          </ac:cxnSpMkLst>
        </pc:cxnChg>
        <pc:cxnChg chg="add mod">
          <ac:chgData name="Al Brooks" userId="34fc579134f071c1" providerId="LiveId" clId="{F37E4812-0A6F-4F6E-89A5-DAB78BFA2414}" dt="2021-06-02T20:49:41.611" v="11299" actId="1076"/>
          <ac:cxnSpMkLst>
            <pc:docMk/>
            <pc:sldMk cId="3089265758" sldId="7253"/>
            <ac:cxnSpMk id="217" creationId="{F878284D-DB6A-40A3-A6E6-DD222F6F7CF4}"/>
          </ac:cxnSpMkLst>
        </pc:cxnChg>
        <pc:cxnChg chg="add mod">
          <ac:chgData name="Al Brooks" userId="34fc579134f071c1" providerId="LiveId" clId="{F37E4812-0A6F-4F6E-89A5-DAB78BFA2414}" dt="2021-06-02T20:49:53.973" v="11301" actId="571"/>
          <ac:cxnSpMkLst>
            <pc:docMk/>
            <pc:sldMk cId="3089265758" sldId="7253"/>
            <ac:cxnSpMk id="218" creationId="{F1928425-2951-46B8-962A-AAE429BAC25A}"/>
          </ac:cxnSpMkLst>
        </pc:cxnChg>
      </pc:sldChg>
      <pc:sldChg chg="addSp delSp modSp add del mod ord">
        <pc:chgData name="Al Brooks" userId="34fc579134f071c1" providerId="LiveId" clId="{F37E4812-0A6F-4F6E-89A5-DAB78BFA2414}" dt="2021-06-02T00:06:35.530" v="9765" actId="2696"/>
        <pc:sldMkLst>
          <pc:docMk/>
          <pc:sldMk cId="3412607955" sldId="7254"/>
        </pc:sldMkLst>
        <pc:spChg chg="mod">
          <ac:chgData name="Al Brooks" userId="34fc579134f071c1" providerId="LiveId" clId="{F37E4812-0A6F-4F6E-89A5-DAB78BFA2414}" dt="2021-06-01T20:52:50.665" v="8853" actId="20577"/>
          <ac:spMkLst>
            <pc:docMk/>
            <pc:sldMk cId="3412607955" sldId="7254"/>
            <ac:spMk id="5" creationId="{00000000-0000-0000-0000-000000000000}"/>
          </ac:spMkLst>
        </pc:spChg>
        <pc:spChg chg="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156" creationId="{2F29DF87-9EB9-4B8E-AC3E-688ECE59C9DE}"/>
          </ac:spMkLst>
        </pc:spChg>
        <pc:spChg chg="add del mod">
          <ac:chgData name="Al Brooks" userId="34fc579134f071c1" providerId="LiveId" clId="{F37E4812-0A6F-4F6E-89A5-DAB78BFA2414}" dt="2021-06-02T00:04:13.298" v="9740" actId="478"/>
          <ac:spMkLst>
            <pc:docMk/>
            <pc:sldMk cId="3412607955" sldId="7254"/>
            <ac:spMk id="161" creationId="{123E1951-318A-4E39-ACED-75DD25BA0C59}"/>
          </ac:spMkLst>
        </pc:spChg>
        <pc:spChg chg="add del mod">
          <ac:chgData name="Al Brooks" userId="34fc579134f071c1" providerId="LiveId" clId="{F37E4812-0A6F-4F6E-89A5-DAB78BFA2414}" dt="2021-06-02T00:04:15.877" v="9742" actId="478"/>
          <ac:spMkLst>
            <pc:docMk/>
            <pc:sldMk cId="3412607955" sldId="7254"/>
            <ac:spMk id="162" creationId="{1C5FBDB2-5889-4C0C-82A6-4CF4CEAEC059}"/>
          </ac:spMkLst>
        </pc:spChg>
        <pc:spChg chg="add mod">
          <ac:chgData name="Al Brooks" userId="34fc579134f071c1" providerId="LiveId" clId="{F37E4812-0A6F-4F6E-89A5-DAB78BFA2414}" dt="2021-06-01T20:54:55.929" v="8862" actId="14100"/>
          <ac:spMkLst>
            <pc:docMk/>
            <pc:sldMk cId="3412607955" sldId="7254"/>
            <ac:spMk id="164" creationId="{04E484D6-CF0A-449E-8E00-6207DEA323B9}"/>
          </ac:spMkLst>
        </pc:spChg>
        <pc:spChg chg="add mod">
          <ac:chgData name="Al Brooks" userId="34fc579134f071c1" providerId="LiveId" clId="{F37E4812-0A6F-4F6E-89A5-DAB78BFA2414}" dt="2021-06-02T00:04:29.062" v="9745" actId="14100"/>
          <ac:spMkLst>
            <pc:docMk/>
            <pc:sldMk cId="3412607955" sldId="7254"/>
            <ac:spMk id="165" creationId="{CABC27F9-C031-4673-AFBE-0069B38F5012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68" creationId="{CF997FCA-3269-4FCD-9100-DAA66197539F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69" creationId="{7C39983A-1160-476D-8986-21806E81D333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0" creationId="{DFFAB01F-C5C4-4C61-951D-8B81BB0E0935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1" creationId="{912472EC-4C27-48E6-94C8-731DEB9BC0D7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2" creationId="{53ECFF0B-5045-4430-AAE4-FDC58CF8016A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3" creationId="{E133364F-01B2-4B18-AE45-BC020F15FD28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4" creationId="{DC42FE98-B036-4AEA-9AE0-81E60FE900F6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5" creationId="{13C44A9B-89BF-4BC4-8872-61B7F0B6AFD2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6" creationId="{4A7F75B5-BD53-4497-A571-D94EADAA989A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7" creationId="{B911C282-8D00-40F6-A447-D631C7A8B88F}"/>
          </ac:spMkLst>
        </pc:spChg>
        <pc:spChg chg="add del mod">
          <ac:chgData name="Al Brooks" userId="34fc579134f071c1" providerId="LiveId" clId="{F37E4812-0A6F-4F6E-89A5-DAB78BFA2414}" dt="2021-06-01T23:49:13.549" v="9111" actId="478"/>
          <ac:spMkLst>
            <pc:docMk/>
            <pc:sldMk cId="3412607955" sldId="7254"/>
            <ac:spMk id="178" creationId="{FFABC007-4623-401F-9CA8-2C7BE596F5AA}"/>
          </ac:spMkLst>
        </pc:spChg>
        <pc:spChg chg="add del mod">
          <ac:chgData name="Al Brooks" userId="34fc579134f071c1" providerId="LiveId" clId="{F37E4812-0A6F-4F6E-89A5-DAB78BFA2414}" dt="2021-06-01T23:48:26.713" v="9103" actId="478"/>
          <ac:spMkLst>
            <pc:docMk/>
            <pc:sldMk cId="3412607955" sldId="7254"/>
            <ac:spMk id="181" creationId="{642E6B49-D031-4D91-99D5-064A9E9FB27D}"/>
          </ac:spMkLst>
        </pc:spChg>
        <pc:spChg chg="add del mod">
          <ac:chgData name="Al Brooks" userId="34fc579134f071c1" providerId="LiveId" clId="{F37E4812-0A6F-4F6E-89A5-DAB78BFA2414}" dt="2021-06-01T23:48:22.223" v="9100" actId="478"/>
          <ac:spMkLst>
            <pc:docMk/>
            <pc:sldMk cId="3412607955" sldId="7254"/>
            <ac:spMk id="182" creationId="{AF775C28-CCD2-46E2-BC20-B7EA98CF390A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86" creationId="{F812B9EC-737E-412F-853B-CCF7A8A8B0F7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87" creationId="{2C71B974-E379-43B7-9964-C4E77CBE59F9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88" creationId="{3EB64325-61D3-4674-A760-C04CBE7853A7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89" creationId="{5926806E-255B-41BA-A658-28FFBA9557D6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90" creationId="{68261FEB-3198-403C-9997-257121044799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91" creationId="{5325D7BE-94DA-4181-AF7F-3801B34275D0}"/>
          </ac:spMkLst>
        </pc:spChg>
        <pc:spChg chg="add del mod">
          <ac:chgData name="Al Brooks" userId="34fc579134f071c1" providerId="LiveId" clId="{F37E4812-0A6F-4F6E-89A5-DAB78BFA2414}" dt="2021-06-02T00:06:14.998" v="9761" actId="478"/>
          <ac:spMkLst>
            <pc:docMk/>
            <pc:sldMk cId="3412607955" sldId="7254"/>
            <ac:spMk id="192" creationId="{242BCE04-5688-4FB3-911B-2FC67A07F601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93" creationId="{C0B19159-5DFA-4EEC-B9D3-589D8A4D2986}"/>
          </ac:spMkLst>
        </pc:spChg>
        <pc:spChg chg="add del mod">
          <ac:chgData name="Al Brooks" userId="34fc579134f071c1" providerId="LiveId" clId="{F37E4812-0A6F-4F6E-89A5-DAB78BFA2414}" dt="2021-06-02T00:06:18.326" v="9762" actId="478"/>
          <ac:spMkLst>
            <pc:docMk/>
            <pc:sldMk cId="3412607955" sldId="7254"/>
            <ac:spMk id="194" creationId="{EC651088-D875-4071-A0DD-92AFF385DAA5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95" creationId="{8B0DB3F5-3BC2-4FC1-B215-2E18B5C8C661}"/>
          </ac:spMkLst>
        </pc:spChg>
        <pc:spChg chg="add mod">
          <ac:chgData name="Al Brooks" userId="34fc579134f071c1" providerId="LiveId" clId="{F37E4812-0A6F-4F6E-89A5-DAB78BFA2414}" dt="2021-06-01T23:49:27.969" v="9113"/>
          <ac:spMkLst>
            <pc:docMk/>
            <pc:sldMk cId="3412607955" sldId="7254"/>
            <ac:spMk id="196" creationId="{418D1433-1B99-4ADF-92B4-E9EB5D5667B3}"/>
          </ac:spMkLst>
        </pc:spChg>
        <pc:spChg chg="add mod">
          <ac:chgData name="Al Brooks" userId="34fc579134f071c1" providerId="LiveId" clId="{F37E4812-0A6F-4F6E-89A5-DAB78BFA2414}" dt="2021-06-01T23:52:11.456" v="9219" actId="1038"/>
          <ac:spMkLst>
            <pc:docMk/>
            <pc:sldMk cId="3412607955" sldId="7254"/>
            <ac:spMk id="199" creationId="{CFA4D20A-A3C0-4E2C-B908-19AB8F2B1997}"/>
          </ac:spMkLst>
        </pc:spChg>
        <pc:spChg chg="add mod">
          <ac:chgData name="Al Brooks" userId="34fc579134f071c1" providerId="LiveId" clId="{F37E4812-0A6F-4F6E-89A5-DAB78BFA2414}" dt="2021-06-01T23:52:17.049" v="9224" actId="1037"/>
          <ac:spMkLst>
            <pc:docMk/>
            <pc:sldMk cId="3412607955" sldId="7254"/>
            <ac:spMk id="200" creationId="{9C7BDC7E-BAAA-4052-91A4-64BDC0B157A9}"/>
          </ac:spMkLst>
        </pc:spChg>
        <pc:spChg chg="add mod">
          <ac:chgData name="Al Brooks" userId="34fc579134f071c1" providerId="LiveId" clId="{F37E4812-0A6F-4F6E-89A5-DAB78BFA2414}" dt="2021-06-01T23:52:27.108" v="9226" actId="14100"/>
          <ac:spMkLst>
            <pc:docMk/>
            <pc:sldMk cId="3412607955" sldId="7254"/>
            <ac:spMk id="201" creationId="{937A7C97-925F-43E8-8598-DC620B04D617}"/>
          </ac:spMkLst>
        </pc:spChg>
        <pc:spChg chg="add mod">
          <ac:chgData name="Al Brooks" userId="34fc579134f071c1" providerId="LiveId" clId="{F37E4812-0A6F-4F6E-89A5-DAB78BFA2414}" dt="2021-06-01T23:53:49.678" v="9341" actId="1076"/>
          <ac:spMkLst>
            <pc:docMk/>
            <pc:sldMk cId="3412607955" sldId="7254"/>
            <ac:spMk id="202" creationId="{75D642FB-2CAB-474C-A5AC-40F7ACEFBBCF}"/>
          </ac:spMkLst>
        </pc:spChg>
        <pc:spChg chg="add mod">
          <ac:chgData name="Al Brooks" userId="34fc579134f071c1" providerId="LiveId" clId="{F37E4812-0A6F-4F6E-89A5-DAB78BFA2414}" dt="2021-06-02T00:06:27.092" v="9763" actId="571"/>
          <ac:spMkLst>
            <pc:docMk/>
            <pc:sldMk cId="3412607955" sldId="7254"/>
            <ac:spMk id="204" creationId="{1BDA3ECB-2D76-4DFE-A90A-0ED11D5EF168}"/>
          </ac:spMkLst>
        </pc:spChg>
        <pc:spChg chg="add mod">
          <ac:chgData name="Al Brooks" userId="34fc579134f071c1" providerId="LiveId" clId="{F37E4812-0A6F-4F6E-89A5-DAB78BFA2414}" dt="2021-06-02T00:06:30.131" v="9764" actId="571"/>
          <ac:spMkLst>
            <pc:docMk/>
            <pc:sldMk cId="3412607955" sldId="7254"/>
            <ac:spMk id="205" creationId="{53A078B7-42AA-4349-895C-B144187B2C89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00:04:45.062" v="9746" actId="478"/>
          <ac:spMkLst>
            <pc:docMk/>
            <pc:sldMk cId="3412607955" sldId="7254"/>
            <ac:spMk id="215" creationId="{EC39CA8B-DBE1-47F3-BF1F-B67C6859BE85}"/>
          </ac:spMkLst>
        </pc:spChg>
        <pc:picChg chg="add mod">
          <ac:chgData name="Al Brooks" userId="34fc579134f071c1" providerId="LiveId" clId="{F37E4812-0A6F-4F6E-89A5-DAB78BFA2414}" dt="2021-06-01T23:49:10.189" v="9110" actId="1076"/>
          <ac:picMkLst>
            <pc:docMk/>
            <pc:sldMk cId="3412607955" sldId="7254"/>
            <ac:picMk id="158" creationId="{705C33E0-4ED5-491F-8DB0-A7B2EEE5F630}"/>
          </ac:picMkLst>
        </pc:pic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57" creationId="{85668601-C71B-437D-A6C8-64C4F3C134F5}"/>
          </ac:cxnSpMkLst>
        </pc:cxnChg>
        <pc:cxnChg chg="add del mod">
          <ac:chgData name="Al Brooks" userId="34fc579134f071c1" providerId="LiveId" clId="{F37E4812-0A6F-4F6E-89A5-DAB78BFA2414}" dt="2021-06-02T00:04:14.146" v="9741" actId="478"/>
          <ac:cxnSpMkLst>
            <pc:docMk/>
            <pc:sldMk cId="3412607955" sldId="7254"/>
            <ac:cxnSpMk id="159" creationId="{5A233E9E-9F46-41EF-B809-43013C87AE67}"/>
          </ac:cxnSpMkLst>
        </pc:cxnChg>
        <pc:cxnChg chg="add del mod">
          <ac:chgData name="Al Brooks" userId="34fc579134f071c1" providerId="LiveId" clId="{F37E4812-0A6F-4F6E-89A5-DAB78BFA2414}" dt="2021-06-02T00:04:16.604" v="9743" actId="478"/>
          <ac:cxnSpMkLst>
            <pc:docMk/>
            <pc:sldMk cId="3412607955" sldId="7254"/>
            <ac:cxnSpMk id="160" creationId="{5D29B7EE-5F01-4ADC-A808-61A3BD48541D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163" creationId="{208F37F3-ED42-4774-9E76-A32977372E66}"/>
          </ac:cxnSpMkLst>
        </pc:cxnChg>
        <pc:cxnChg chg="add del mod">
          <ac:chgData name="Al Brooks" userId="34fc579134f071c1" providerId="LiveId" clId="{F37E4812-0A6F-4F6E-89A5-DAB78BFA2414}" dt="2021-06-01T23:49:13.549" v="9111" actId="478"/>
          <ac:cxnSpMkLst>
            <pc:docMk/>
            <pc:sldMk cId="3412607955" sldId="7254"/>
            <ac:cxnSpMk id="166" creationId="{E9DD0B78-70AF-4436-983E-87DF2D2F658E}"/>
          </ac:cxnSpMkLst>
        </pc:cxnChg>
        <pc:cxnChg chg="add del mod">
          <ac:chgData name="Al Brooks" userId="34fc579134f071c1" providerId="LiveId" clId="{F37E4812-0A6F-4F6E-89A5-DAB78BFA2414}" dt="2021-06-01T23:49:13.549" v="9111" actId="478"/>
          <ac:cxnSpMkLst>
            <pc:docMk/>
            <pc:sldMk cId="3412607955" sldId="7254"/>
            <ac:cxnSpMk id="167" creationId="{DC0ADB88-4E7F-46AC-8FE4-51E293F38CB7}"/>
          </ac:cxnSpMkLst>
        </pc:cxnChg>
        <pc:cxnChg chg="add del mod">
          <ac:chgData name="Al Brooks" userId="34fc579134f071c1" providerId="LiveId" clId="{F37E4812-0A6F-4F6E-89A5-DAB78BFA2414}" dt="2021-06-01T23:48:28.253" v="9104" actId="478"/>
          <ac:cxnSpMkLst>
            <pc:docMk/>
            <pc:sldMk cId="3412607955" sldId="7254"/>
            <ac:cxnSpMk id="179" creationId="{1E08E1EE-2398-4BF0-AB25-34102C82C2A9}"/>
          </ac:cxnSpMkLst>
        </pc:cxnChg>
        <pc:cxnChg chg="add del mod">
          <ac:chgData name="Al Brooks" userId="34fc579134f071c1" providerId="LiveId" clId="{F37E4812-0A6F-4F6E-89A5-DAB78BFA2414}" dt="2021-06-01T23:48:23.261" v="9101" actId="478"/>
          <ac:cxnSpMkLst>
            <pc:docMk/>
            <pc:sldMk cId="3412607955" sldId="7254"/>
            <ac:cxnSpMk id="180" creationId="{AD4FB3A3-7641-4DE4-9184-F6FA14B26BB6}"/>
          </ac:cxnSpMkLst>
        </pc:cxnChg>
        <pc:cxnChg chg="add mod">
          <ac:chgData name="Al Brooks" userId="34fc579134f071c1" providerId="LiveId" clId="{F37E4812-0A6F-4F6E-89A5-DAB78BFA2414}" dt="2021-06-01T23:48:37.090" v="9105" actId="571"/>
          <ac:cxnSpMkLst>
            <pc:docMk/>
            <pc:sldMk cId="3412607955" sldId="7254"/>
            <ac:cxnSpMk id="183" creationId="{AB21394C-3619-437B-9882-9B7BBE05468B}"/>
          </ac:cxnSpMkLst>
        </pc:cxnChg>
        <pc:cxnChg chg="add mod">
          <ac:chgData name="Al Brooks" userId="34fc579134f071c1" providerId="LiveId" clId="{F37E4812-0A6F-4F6E-89A5-DAB78BFA2414}" dt="2021-06-01T23:49:27.969" v="9113"/>
          <ac:cxnSpMkLst>
            <pc:docMk/>
            <pc:sldMk cId="3412607955" sldId="7254"/>
            <ac:cxnSpMk id="184" creationId="{CDEAAFE8-5D06-4AD2-BFB5-DA6F5A586330}"/>
          </ac:cxnSpMkLst>
        </pc:cxnChg>
        <pc:cxnChg chg="add mod">
          <ac:chgData name="Al Brooks" userId="34fc579134f071c1" providerId="LiveId" clId="{F37E4812-0A6F-4F6E-89A5-DAB78BFA2414}" dt="2021-06-01T23:49:27.969" v="9113"/>
          <ac:cxnSpMkLst>
            <pc:docMk/>
            <pc:sldMk cId="3412607955" sldId="7254"/>
            <ac:cxnSpMk id="185" creationId="{C3B0E59D-6F83-4723-9908-538E5024297D}"/>
          </ac:cxnSpMkLst>
        </pc:cxnChg>
        <pc:cxnChg chg="add mod">
          <ac:chgData name="Al Brooks" userId="34fc579134f071c1" providerId="LiveId" clId="{F37E4812-0A6F-4F6E-89A5-DAB78BFA2414}" dt="2021-06-01T23:50:38.606" v="9116"/>
          <ac:cxnSpMkLst>
            <pc:docMk/>
            <pc:sldMk cId="3412607955" sldId="7254"/>
            <ac:cxnSpMk id="197" creationId="{535142D8-C58F-46F6-BEF1-2B627718931A}"/>
          </ac:cxnSpMkLst>
        </pc:cxnChg>
        <pc:cxnChg chg="add mod">
          <ac:chgData name="Al Brooks" userId="34fc579134f071c1" providerId="LiveId" clId="{F37E4812-0A6F-4F6E-89A5-DAB78BFA2414}" dt="2021-06-01T23:50:38.606" v="9116"/>
          <ac:cxnSpMkLst>
            <pc:docMk/>
            <pc:sldMk cId="3412607955" sldId="7254"/>
            <ac:cxnSpMk id="198" creationId="{40177FCD-4C45-4EA7-A644-1E894C2DC04E}"/>
          </ac:cxnSpMkLst>
        </pc:cxnChg>
        <pc:cxnChg chg="add mod">
          <ac:chgData name="Al Brooks" userId="34fc579134f071c1" providerId="LiveId" clId="{F37E4812-0A6F-4F6E-89A5-DAB78BFA2414}" dt="2021-06-01T23:54:16.679" v="9342" actId="571"/>
          <ac:cxnSpMkLst>
            <pc:docMk/>
            <pc:sldMk cId="3412607955" sldId="7254"/>
            <ac:cxnSpMk id="203" creationId="{777BA170-7A1D-4EF7-875B-58AA70048F95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00:04:45.062" v="9746" actId="478"/>
          <ac:cxnSpMkLst>
            <pc:docMk/>
            <pc:sldMk cId="3412607955" sldId="7254"/>
            <ac:cxnSpMk id="225" creationId="{3B2E5016-D6DA-482F-BCE2-B5A64CE1D387}"/>
          </ac:cxnSpMkLst>
        </pc:cxnChg>
      </pc:sldChg>
      <pc:sldChg chg="addSp delSp modSp add del mod ord">
        <pc:chgData name="Al Brooks" userId="34fc579134f071c1" providerId="LiveId" clId="{F37E4812-0A6F-4F6E-89A5-DAB78BFA2414}" dt="2021-06-02T21:27:46.118" v="11614" actId="2696"/>
        <pc:sldMkLst>
          <pc:docMk/>
          <pc:sldMk cId="4104920605" sldId="7254"/>
        </pc:sldMkLst>
        <pc:spChg chg="mod">
          <ac:chgData name="Al Brooks" userId="34fc579134f071c1" providerId="LiveId" clId="{F37E4812-0A6F-4F6E-89A5-DAB78BFA2414}" dt="2021-06-02T18:24:11.302" v="10655" actId="20577"/>
          <ac:spMkLst>
            <pc:docMk/>
            <pc:sldMk cId="4104920605" sldId="7254"/>
            <ac:spMk id="5" creationId="{00000000-0000-0000-0000-000000000000}"/>
          </ac:spMkLst>
        </pc:spChg>
        <pc:spChg chg="mod ord">
          <ac:chgData name="Al Brooks" userId="34fc579134f071c1" providerId="LiveId" clId="{F37E4812-0A6F-4F6E-89A5-DAB78BFA2414}" dt="2021-06-02T20:56:07.528" v="11396" actId="167"/>
          <ac:spMkLst>
            <pc:docMk/>
            <pc:sldMk cId="4104920605" sldId="7254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18:24:54.977" v="10791" actId="478"/>
          <ac:spMkLst>
            <pc:docMk/>
            <pc:sldMk cId="4104920605" sldId="7254"/>
            <ac:spMk id="85" creationId="{42124CFF-5B08-4206-90A9-4E88563E8A7F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156" creationId="{2F29DF87-9EB9-4B8E-AC3E-688ECE59C9DE}"/>
          </ac:spMkLst>
        </pc:spChg>
        <pc:spChg chg="mod">
          <ac:chgData name="Al Brooks" userId="34fc579134f071c1" providerId="LiveId" clId="{F37E4812-0A6F-4F6E-89A5-DAB78BFA2414}" dt="2021-06-02T21:23:36.959" v="11480" actId="1076"/>
          <ac:spMkLst>
            <pc:docMk/>
            <pc:sldMk cId="4104920605" sldId="7254"/>
            <ac:spMk id="158" creationId="{FB76D724-3102-4DE3-AF50-65E02E4D1C00}"/>
          </ac:spMkLst>
        </pc:spChg>
        <pc:spChg chg="add del mod">
          <ac:chgData name="Al Brooks" userId="34fc579134f071c1" providerId="LiveId" clId="{F37E4812-0A6F-4F6E-89A5-DAB78BFA2414}" dt="2021-06-02T21:22:40.185" v="11474" actId="478"/>
          <ac:spMkLst>
            <pc:docMk/>
            <pc:sldMk cId="4104920605" sldId="7254"/>
            <ac:spMk id="165" creationId="{C9FEFBD0-6FFA-4964-9928-71A0043119D2}"/>
          </ac:spMkLst>
        </pc:spChg>
        <pc:spChg chg="add mod">
          <ac:chgData name="Al Brooks" userId="34fc579134f071c1" providerId="LiveId" clId="{F37E4812-0A6F-4F6E-89A5-DAB78BFA2414}" dt="2021-06-02T21:21:26.889" v="11403"/>
          <ac:spMkLst>
            <pc:docMk/>
            <pc:sldMk cId="4104920605" sldId="7254"/>
            <ac:spMk id="166" creationId="{AE2CCD81-952B-4B0E-AA4D-1F0D07D80953}"/>
          </ac:spMkLst>
        </pc:spChg>
        <pc:spChg chg="add mod">
          <ac:chgData name="Al Brooks" userId="34fc579134f071c1" providerId="LiveId" clId="{F37E4812-0A6F-4F6E-89A5-DAB78BFA2414}" dt="2021-06-02T21:21:26.889" v="11403"/>
          <ac:spMkLst>
            <pc:docMk/>
            <pc:sldMk cId="4104920605" sldId="7254"/>
            <ac:spMk id="167" creationId="{B1613AD0-CC15-4FDE-9FD4-C4D7D2249A1A}"/>
          </ac:spMkLst>
        </pc:spChg>
        <pc:spChg chg="add del mod">
          <ac:chgData name="Al Brooks" userId="34fc579134f071c1" providerId="LiveId" clId="{F37E4812-0A6F-4F6E-89A5-DAB78BFA2414}" dt="2021-06-02T21:27:23.017" v="11609" actId="478"/>
          <ac:spMkLst>
            <pc:docMk/>
            <pc:sldMk cId="4104920605" sldId="7254"/>
            <ac:spMk id="168" creationId="{D5005D51-EAED-445F-B8B0-850A9D9FEE72}"/>
          </ac:spMkLst>
        </pc:spChg>
        <pc:spChg chg="add del mod">
          <ac:chgData name="Al Brooks" userId="34fc579134f071c1" providerId="LiveId" clId="{F37E4812-0A6F-4F6E-89A5-DAB78BFA2414}" dt="2021-06-02T21:27:26.974" v="11612" actId="478"/>
          <ac:spMkLst>
            <pc:docMk/>
            <pc:sldMk cId="4104920605" sldId="7254"/>
            <ac:spMk id="169" creationId="{37E95B83-4F93-4C10-AD86-50A2A602BC5F}"/>
          </ac:spMkLst>
        </pc:spChg>
        <pc:spChg chg="add del mod">
          <ac:chgData name="Al Brooks" userId="34fc579134f071c1" providerId="LiveId" clId="{F37E4812-0A6F-4F6E-89A5-DAB78BFA2414}" dt="2021-06-02T21:21:57.531" v="11411" actId="478"/>
          <ac:spMkLst>
            <pc:docMk/>
            <pc:sldMk cId="4104920605" sldId="7254"/>
            <ac:spMk id="170" creationId="{2A0F088A-DDEB-4A34-B00F-7D92727BA434}"/>
          </ac:spMkLst>
        </pc:spChg>
        <pc:spChg chg="add mod">
          <ac:chgData name="Al Brooks" userId="34fc579134f071c1" providerId="LiveId" clId="{F37E4812-0A6F-4F6E-89A5-DAB78BFA2414}" dt="2021-06-02T21:22:59.542" v="11477"/>
          <ac:spMkLst>
            <pc:docMk/>
            <pc:sldMk cId="4104920605" sldId="7254"/>
            <ac:spMk id="174" creationId="{F05C7837-FEEC-469C-9DD9-5412E0BB88EB}"/>
          </ac:spMkLst>
        </pc:spChg>
        <pc:spChg chg="add mod">
          <ac:chgData name="Al Brooks" userId="34fc579134f071c1" providerId="LiveId" clId="{F37E4812-0A6F-4F6E-89A5-DAB78BFA2414}" dt="2021-06-02T21:22:59.542" v="11477"/>
          <ac:spMkLst>
            <pc:docMk/>
            <pc:sldMk cId="4104920605" sldId="7254"/>
            <ac:spMk id="175" creationId="{BF08438E-0EC9-44C2-AC97-A9A299D08114}"/>
          </ac:spMkLst>
        </pc:spChg>
        <pc:spChg chg="add mod">
          <ac:chgData name="Al Brooks" userId="34fc579134f071c1" providerId="LiveId" clId="{F37E4812-0A6F-4F6E-89A5-DAB78BFA2414}" dt="2021-06-02T21:22:59.542" v="11477"/>
          <ac:spMkLst>
            <pc:docMk/>
            <pc:sldMk cId="4104920605" sldId="7254"/>
            <ac:spMk id="176" creationId="{4B25BF7D-F901-4FE5-AC38-694227224D2B}"/>
          </ac:spMkLst>
        </pc:spChg>
        <pc:spChg chg="add mod">
          <ac:chgData name="Al Brooks" userId="34fc579134f071c1" providerId="LiveId" clId="{F37E4812-0A6F-4F6E-89A5-DAB78BFA2414}" dt="2021-06-02T21:22:59.542" v="11477"/>
          <ac:spMkLst>
            <pc:docMk/>
            <pc:sldMk cId="4104920605" sldId="7254"/>
            <ac:spMk id="177" creationId="{956EFAF2-4488-4D1A-B9FD-A14A6E470E0E}"/>
          </ac:spMkLst>
        </pc:spChg>
        <pc:spChg chg="add mod">
          <ac:chgData name="Al Brooks" userId="34fc579134f071c1" providerId="LiveId" clId="{F37E4812-0A6F-4F6E-89A5-DAB78BFA2414}" dt="2021-06-02T21:22:59.542" v="11477"/>
          <ac:spMkLst>
            <pc:docMk/>
            <pc:sldMk cId="4104920605" sldId="7254"/>
            <ac:spMk id="178" creationId="{E8F8F089-84F8-4C68-956D-0D1E6DEC24ED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21:27:42.660" v="11613" actId="478"/>
          <ac:spMkLst>
            <pc:docMk/>
            <pc:sldMk cId="4104920605" sldId="7254"/>
            <ac:spMk id="215" creationId="{EC39CA8B-DBE1-47F3-BF1F-B67C6859BE85}"/>
          </ac:spMkLst>
        </pc:spChg>
        <pc:picChg chg="add mod ord">
          <ac:chgData name="Al Brooks" userId="34fc579134f071c1" providerId="LiveId" clId="{F37E4812-0A6F-4F6E-89A5-DAB78BFA2414}" dt="2021-06-02T20:55:50.511" v="11394" actId="167"/>
          <ac:picMkLst>
            <pc:docMk/>
            <pc:sldMk cId="4104920605" sldId="7254"/>
            <ac:picMk id="160" creationId="{6266200E-C7D5-4D01-ADC2-C838683CCD85}"/>
          </ac:picMkLst>
        </pc:pic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08" creationId="{D4B4885C-D2F4-430E-A03A-4B47E0CCB144}"/>
          </ac:cxnSpMkLst>
        </pc:cxnChg>
        <pc:cxnChg chg="mod">
          <ac:chgData name="Al Brooks" userId="34fc579134f071c1" providerId="LiveId" clId="{F37E4812-0A6F-4F6E-89A5-DAB78BFA2414}" dt="2021-06-02T21:23:41.592" v="11481" actId="1076"/>
          <ac:cxnSpMkLst>
            <pc:docMk/>
            <pc:sldMk cId="4104920605" sldId="7254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57" creationId="{85668601-C71B-437D-A6C8-64C4F3C134F5}"/>
          </ac:cxnSpMkLst>
        </pc:cxnChg>
        <pc:cxnChg chg="add del mod">
          <ac:chgData name="Al Brooks" userId="34fc579134f071c1" providerId="LiveId" clId="{F37E4812-0A6F-4F6E-89A5-DAB78BFA2414}" dt="2021-06-02T21:27:25.180" v="11611" actId="478"/>
          <ac:cxnSpMkLst>
            <pc:docMk/>
            <pc:sldMk cId="4104920605" sldId="7254"/>
            <ac:cxnSpMk id="161" creationId="{542E9110-C51C-4A75-8E93-F7E3BCAFB1D1}"/>
          </ac:cxnSpMkLst>
        </pc:cxnChg>
        <pc:cxnChg chg="add mod">
          <ac:chgData name="Al Brooks" userId="34fc579134f071c1" providerId="LiveId" clId="{F37E4812-0A6F-4F6E-89A5-DAB78BFA2414}" dt="2021-06-02T21:21:26.889" v="11403"/>
          <ac:cxnSpMkLst>
            <pc:docMk/>
            <pc:sldMk cId="4104920605" sldId="7254"/>
            <ac:cxnSpMk id="162" creationId="{F9232A92-D5C7-4D17-BBC2-1C488941BC8B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163" creationId="{208F37F3-ED42-4774-9E76-A32977372E66}"/>
          </ac:cxnSpMkLst>
        </pc:cxnChg>
        <pc:cxnChg chg="add mod">
          <ac:chgData name="Al Brooks" userId="34fc579134f071c1" providerId="LiveId" clId="{F37E4812-0A6F-4F6E-89A5-DAB78BFA2414}" dt="2021-06-02T21:21:26.889" v="11403"/>
          <ac:cxnSpMkLst>
            <pc:docMk/>
            <pc:sldMk cId="4104920605" sldId="7254"/>
            <ac:cxnSpMk id="164" creationId="{0AED6BFB-79AB-477C-9047-82BFFE99F133}"/>
          </ac:cxnSpMkLst>
        </pc:cxnChg>
        <pc:cxnChg chg="add mod">
          <ac:chgData name="Al Brooks" userId="34fc579134f071c1" providerId="LiveId" clId="{F37E4812-0A6F-4F6E-89A5-DAB78BFA2414}" dt="2021-06-02T21:21:26.889" v="11403"/>
          <ac:cxnSpMkLst>
            <pc:docMk/>
            <pc:sldMk cId="4104920605" sldId="7254"/>
            <ac:cxnSpMk id="171" creationId="{BBDC0690-E012-48AD-A8C4-88AC0B8151AF}"/>
          </ac:cxnSpMkLst>
        </pc:cxnChg>
        <pc:cxnChg chg="add mod">
          <ac:chgData name="Al Brooks" userId="34fc579134f071c1" providerId="LiveId" clId="{F37E4812-0A6F-4F6E-89A5-DAB78BFA2414}" dt="2021-06-02T21:21:26.889" v="11403"/>
          <ac:cxnSpMkLst>
            <pc:docMk/>
            <pc:sldMk cId="4104920605" sldId="7254"/>
            <ac:cxnSpMk id="172" creationId="{F4051E23-99B0-4C8F-AA6D-71C9DA3DF77E}"/>
          </ac:cxnSpMkLst>
        </pc:cxnChg>
        <pc:cxnChg chg="add mod">
          <ac:chgData name="Al Brooks" userId="34fc579134f071c1" providerId="LiveId" clId="{F37E4812-0A6F-4F6E-89A5-DAB78BFA2414}" dt="2021-06-02T21:23:48.183" v="11482" actId="14100"/>
          <ac:cxnSpMkLst>
            <pc:docMk/>
            <pc:sldMk cId="4104920605" sldId="7254"/>
            <ac:cxnSpMk id="173" creationId="{243DF791-0FAC-4460-A8D7-15B74A2CA20C}"/>
          </ac:cxnSpMkLst>
        </pc:cxnChg>
        <pc:cxnChg chg="add mod">
          <ac:chgData name="Al Brooks" userId="34fc579134f071c1" providerId="LiveId" clId="{F37E4812-0A6F-4F6E-89A5-DAB78BFA2414}" dt="2021-06-02T21:23:32.835" v="11479"/>
          <ac:cxnSpMkLst>
            <pc:docMk/>
            <pc:sldMk cId="4104920605" sldId="7254"/>
            <ac:cxnSpMk id="179" creationId="{B8D768AE-CCA4-44C0-9E31-4EE04E4D0C6F}"/>
          </ac:cxnSpMkLst>
        </pc:cxnChg>
        <pc:cxnChg chg="add mod">
          <ac:chgData name="Al Brooks" userId="34fc579134f071c1" providerId="LiveId" clId="{F37E4812-0A6F-4F6E-89A5-DAB78BFA2414}" dt="2021-06-02T21:23:32.835" v="11479"/>
          <ac:cxnSpMkLst>
            <pc:docMk/>
            <pc:sldMk cId="4104920605" sldId="7254"/>
            <ac:cxnSpMk id="180" creationId="{627F0314-EFCB-4A9F-886C-68A3B855C278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21:27:42.660" v="11613" actId="478"/>
          <ac:cxnSpMkLst>
            <pc:docMk/>
            <pc:sldMk cId="4104920605" sldId="7254"/>
            <ac:cxnSpMk id="225" creationId="{3B2E5016-D6DA-482F-BCE2-B5A64CE1D387}"/>
          </ac:cxnSpMkLst>
        </pc:cxnChg>
      </pc:sldChg>
      <pc:sldChg chg="addSp delSp modSp add mod modClrScheme chgLayout">
        <pc:chgData name="Al Brooks" userId="34fc579134f071c1" providerId="LiveId" clId="{F37E4812-0A6F-4F6E-89A5-DAB78BFA2414}" dt="2021-06-02T21:35:12.904" v="11730" actId="478"/>
        <pc:sldMkLst>
          <pc:docMk/>
          <pc:sldMk cId="1112445592" sldId="7255"/>
        </pc:sldMkLst>
        <pc:spChg chg="mod ord">
          <ac:chgData name="Al Brooks" userId="34fc579134f071c1" providerId="LiveId" clId="{F37E4812-0A6F-4F6E-89A5-DAB78BFA2414}" dt="2021-06-02T20:54:22.193" v="11379" actId="20577"/>
          <ac:spMkLst>
            <pc:docMk/>
            <pc:sldMk cId="1112445592" sldId="7255"/>
            <ac:spMk id="5" creationId="{00000000-0000-0000-0000-000000000000}"/>
          </ac:spMkLst>
        </pc:spChg>
        <pc:spChg chg="mod">
          <ac:chgData name="Al Brooks" userId="34fc579134f071c1" providerId="LiveId" clId="{F37E4812-0A6F-4F6E-89A5-DAB78BFA2414}" dt="2021-06-02T20:55:35.925" v="11390" actId="1076"/>
          <ac:spMkLst>
            <pc:docMk/>
            <pc:sldMk cId="1112445592" sldId="7255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156" creationId="{2F29DF87-9EB9-4B8E-AC3E-688ECE59C9DE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76" creationId="{224AF17A-9211-4701-B325-4189616D6F4E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77" creationId="{5A7DAFB9-9D10-4C09-94DC-9226548601B3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78" creationId="{B645E25D-1A1F-44C4-8989-37151703D54B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79" creationId="{0F4B4DAC-F07E-4AA8-A8BD-155F52BB42EE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0" creationId="{6FE4E8D2-F579-4263-9DD8-2BB1AD1BB15B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1" creationId="{FD4A3F42-4EB5-48AF-B5AF-4B45AC6765F7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2" creationId="{B9DBA013-6DAF-4455-A4EC-B3A79E41B067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3" creationId="{F096B896-84A5-473D-9727-6F8469A11346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4" creationId="{B3B7A66E-FCA1-4B7D-A48D-114C6F7116E4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5" creationId="{D8592D16-F04A-4FF9-968A-63796CA909D8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6" creationId="{374B1C42-A748-4664-89D6-376C4C676548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7" creationId="{6D293021-831A-4254-BEE3-B7B042AF80CF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8" creationId="{7A8D6168-E0F0-44DA-A547-F0C2C799B4D4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89" creationId="{89A1AFD7-AE27-4877-A6A7-762A3A4E436D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0" creationId="{BCE36516-EB5E-4FCE-B3D8-C6E0401FAF39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1" creationId="{B2E848BD-8A73-4A50-8B0A-29BEEE479FA9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2" creationId="{8B0D7458-9336-4D39-8647-7C0EB3AFC964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3" creationId="{C56913A2-70B5-48A3-AACD-B8AF96285131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4" creationId="{4FEA998F-5B6D-4C39-BDA0-4F45F0B25CE0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5" creationId="{333FAFF6-841F-437A-9A8B-3EFF83F8883C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6" creationId="{AC726C60-BCAB-40CC-960D-FEA3DCF4EC7E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7" creationId="{7609DC45-05B1-4239-8D30-1A8F2A21BE4D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8" creationId="{2141C88F-658A-4403-BA7A-1C379C409DA0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199" creationId="{D5DC84E3-7A8B-4258-A4E6-250C9AF6C84C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0" creationId="{038C0084-D2A1-4C1E-9BEC-74BEF4BD5719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1" creationId="{B767A400-02E3-4BE3-BA57-EAFE05C0A7F0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2" creationId="{5985229C-5137-41CC-A28A-EF4C3DA7D710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3" creationId="{DB7E7341-71FF-4DBB-8864-5AA541A30F50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4" creationId="{785C9E6A-81FB-453C-9BB8-E0B9D7C386A4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5" creationId="{4D094246-6FA0-41D3-BE69-05E324809B95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6" creationId="{7A7C14F6-02F4-4FB0-9A2F-1020DA415031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7" creationId="{0769F9F3-DB8E-4192-8A6D-E9F37ECF84F9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8" creationId="{46A7B53A-FF50-484C-9DF3-44661B111642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09" creationId="{8901D128-D42F-4D68-9B48-C6CEB24754DE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10" creationId="{37BD368D-3DE3-4D71-A7BA-826126FD30A9}"/>
          </ac:spMkLst>
        </pc:spChg>
        <pc:spChg chg="del mod">
          <ac:chgData name="Al Brooks" userId="34fc579134f071c1" providerId="LiveId" clId="{F37E4812-0A6F-4F6E-89A5-DAB78BFA2414}" dt="2021-06-02T20:55:29.900" v="11388" actId="478"/>
          <ac:spMkLst>
            <pc:docMk/>
            <pc:sldMk cId="1112445592" sldId="7255"/>
            <ac:spMk id="211" creationId="{40101678-7789-4E79-B881-6238CAC95AE9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21:35:12.904" v="11730" actId="478"/>
          <ac:spMkLst>
            <pc:docMk/>
            <pc:sldMk cId="1112445592" sldId="7255"/>
            <ac:spMk id="215" creationId="{EC39CA8B-DBE1-47F3-BF1F-B67C6859BE85}"/>
          </ac:spMkLst>
        </pc:spChg>
        <pc:spChg chg="add mod">
          <ac:chgData name="Al Brooks" userId="34fc579134f071c1" providerId="LiveId" clId="{F37E4812-0A6F-4F6E-89A5-DAB78BFA2414}" dt="2021-06-02T21:35:06.368" v="11729"/>
          <ac:spMkLst>
            <pc:docMk/>
            <pc:sldMk cId="1112445592" sldId="7255"/>
            <ac:spMk id="220" creationId="{1513DD7E-6D9C-4FB7-A702-0463C4678D63}"/>
          </ac:spMkLst>
        </pc:spChg>
        <pc:picChg chg="del mod modCrop">
          <ac:chgData name="Al Brooks" userId="34fc579134f071c1" providerId="LiveId" clId="{F37E4812-0A6F-4F6E-89A5-DAB78BFA2414}" dt="2021-06-02T20:55:19.555" v="11386" actId="21"/>
          <ac:picMkLst>
            <pc:docMk/>
            <pc:sldMk cId="1112445592" sldId="7255"/>
            <ac:picMk id="3" creationId="{9FD73F48-1BF3-48C9-9C8A-615876F276BC}"/>
          </ac:picMkLst>
        </pc:picChg>
        <pc:picChg chg="add mod">
          <ac:chgData name="Al Brooks" userId="34fc579134f071c1" providerId="LiveId" clId="{F37E4812-0A6F-4F6E-89A5-DAB78BFA2414}" dt="2021-06-02T20:55:32.014" v="11389"/>
          <ac:picMkLst>
            <pc:docMk/>
            <pc:sldMk cId="1112445592" sldId="7255"/>
            <ac:picMk id="219" creationId="{A06B8097-2B1B-4060-8032-90D63426E327}"/>
          </ac:picMkLst>
        </pc:pic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19" creationId="{ABDE5666-007D-40D7-A6FF-16A3E3389D9E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57" creationId="{85668601-C71B-437D-A6C8-64C4F3C134F5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58" creationId="{258B7EF2-2812-490C-AE90-D0854C4455F9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59" creationId="{83FF0381-BE4A-48A3-8EDE-04D381A7C51D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0" creationId="{336E0FEB-72B1-41D8-BECA-7A7556267B99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1" creationId="{57B61EBA-F593-487A-A377-CA7E7736C8C1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2" creationId="{DBBB255D-E832-4235-B913-8E6A37160717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163" creationId="{208F37F3-ED42-4774-9E76-A32977372E66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4" creationId="{0E2DA275-3725-443F-B563-F228278CB7A0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5" creationId="{8A2B2BF1-A300-484E-90A7-BEAF5233BF16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6" creationId="{7DBE6C96-A83F-4CA0-AD8F-4392DE8FE36E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7" creationId="{484B5B46-6EC9-4B5F-90C7-BCB26112D651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8" creationId="{0779C547-ADB0-4CDB-A95F-65BDDD9B15F1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69" creationId="{DC9AF34B-2B6A-4111-A711-56F11F0F1F33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0" creationId="{F18DC482-863A-4313-9D7F-396304B4E772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1" creationId="{54922EAD-DA6E-4440-A35D-C731BB1DD60C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2" creationId="{CBC00082-6220-40C6-B5B6-D7362432266F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3" creationId="{612EA48B-780D-4B1B-B0C2-1D0E65089DF5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4" creationId="{420C5F3E-F3A2-4F63-B97D-E92E4B2F0D49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175" creationId="{FB7C6257-9A01-463E-9E8E-C285AA8F475E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212" creationId="{33FE6607-DA5E-40C1-BFAD-65A1812C0FB0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216" creationId="{DF1F8EA0-1A9E-4F9E-BE76-90158CC65E03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217" creationId="{F878284D-DB6A-40A3-A6E6-DD222F6F7CF4}"/>
          </ac:cxnSpMkLst>
        </pc:cxnChg>
        <pc:cxnChg chg="del mod">
          <ac:chgData name="Al Brooks" userId="34fc579134f071c1" providerId="LiveId" clId="{F37E4812-0A6F-4F6E-89A5-DAB78BFA2414}" dt="2021-06-02T20:55:29.900" v="11388" actId="478"/>
          <ac:cxnSpMkLst>
            <pc:docMk/>
            <pc:sldMk cId="1112445592" sldId="7255"/>
            <ac:cxnSpMk id="218" creationId="{F1928425-2951-46B8-962A-AAE429BAC25A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21:35:12.904" v="11730" actId="478"/>
          <ac:cxnSpMkLst>
            <pc:docMk/>
            <pc:sldMk cId="1112445592" sldId="7255"/>
            <ac:cxnSpMk id="225" creationId="{3B2E5016-D6DA-482F-BCE2-B5A64CE1D387}"/>
          </ac:cxnSpMkLst>
        </pc:cxnChg>
      </pc:sldChg>
      <pc:sldChg chg="addSp delSp modSp add del mod">
        <pc:chgData name="Al Brooks" userId="34fc579134f071c1" providerId="LiveId" clId="{F37E4812-0A6F-4F6E-89A5-DAB78BFA2414}" dt="2021-06-02T00:19:01.657" v="9995" actId="2696"/>
        <pc:sldMkLst>
          <pc:docMk/>
          <pc:sldMk cId="3255298496" sldId="7255"/>
        </pc:sldMkLst>
        <pc:spChg chg="mod">
          <ac:chgData name="Al Brooks" userId="34fc579134f071c1" providerId="LiveId" clId="{F37E4812-0A6F-4F6E-89A5-DAB78BFA2414}" dt="2021-06-02T00:18:17.386" v="9955" actId="20577"/>
          <ac:spMkLst>
            <pc:docMk/>
            <pc:sldMk cId="3255298496" sldId="7255"/>
            <ac:spMk id="5" creationId="{00000000-0000-0000-0000-000000000000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47" creationId="{F2736467-F1E6-468B-8348-AED56431B18B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156" creationId="{2F29DF87-9EB9-4B8E-AC3E-688ECE59C9DE}"/>
          </ac:spMkLst>
        </pc:spChg>
        <pc:spChg chg="del">
          <ac:chgData name="Al Brooks" userId="34fc579134f071c1" providerId="LiveId" clId="{F37E4812-0A6F-4F6E-89A5-DAB78BFA2414}" dt="2021-06-01T23:55:14.923" v="9415" actId="478"/>
          <ac:spMkLst>
            <pc:docMk/>
            <pc:sldMk cId="3255298496" sldId="7255"/>
            <ac:spMk id="161" creationId="{123E1951-318A-4E39-ACED-75DD25BA0C59}"/>
          </ac:spMkLst>
        </pc:spChg>
        <pc:spChg chg="del">
          <ac:chgData name="Al Brooks" userId="34fc579134f071c1" providerId="LiveId" clId="{F37E4812-0A6F-4F6E-89A5-DAB78BFA2414}" dt="2021-06-01T23:57:02.690" v="9623" actId="478"/>
          <ac:spMkLst>
            <pc:docMk/>
            <pc:sldMk cId="3255298496" sldId="7255"/>
            <ac:spMk id="162" creationId="{1C5FBDB2-5889-4C0C-82A6-4CF4CEAEC059}"/>
          </ac:spMkLst>
        </pc:spChg>
        <pc:spChg chg="del">
          <ac:chgData name="Al Brooks" userId="34fc579134f071c1" providerId="LiveId" clId="{F37E4812-0A6F-4F6E-89A5-DAB78BFA2414}" dt="2021-06-01T23:55:15.664" v="9416" actId="478"/>
          <ac:spMkLst>
            <pc:docMk/>
            <pc:sldMk cId="3255298496" sldId="7255"/>
            <ac:spMk id="164" creationId="{04E484D6-CF0A-449E-8E00-6207DEA323B9}"/>
          </ac:spMkLst>
        </pc:spChg>
        <pc:spChg chg="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65" creationId="{CABC27F9-C031-4673-AFBE-0069B38F5012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66" creationId="{BA1C6EE3-19C8-4A09-9407-2C7836984980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67" creationId="{89E7F507-B711-4A3D-AE6F-13349CC74F5D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68" creationId="{2D4DEA29-83B3-4C3C-9864-C654D4DFB7A3}"/>
          </ac:spMkLst>
        </pc:spChg>
        <pc:spChg chg="add del mod">
          <ac:chgData name="Al Brooks" userId="34fc579134f071c1" providerId="LiveId" clId="{F37E4812-0A6F-4F6E-89A5-DAB78BFA2414}" dt="2021-06-02T00:09:08.112" v="9839" actId="478"/>
          <ac:spMkLst>
            <pc:docMk/>
            <pc:sldMk cId="3255298496" sldId="7255"/>
            <ac:spMk id="170" creationId="{766F839E-01FE-404A-ADC3-2B59B4A0A3CA}"/>
          </ac:spMkLst>
        </pc:spChg>
        <pc:spChg chg="add del mod">
          <ac:chgData name="Al Brooks" userId="34fc579134f071c1" providerId="LiveId" clId="{F37E4812-0A6F-4F6E-89A5-DAB78BFA2414}" dt="2021-06-02T00:00:17.729" v="9693" actId="478"/>
          <ac:spMkLst>
            <pc:docMk/>
            <pc:sldMk cId="3255298496" sldId="7255"/>
            <ac:spMk id="172" creationId="{05AD6B8B-D260-40F0-94D7-A952D095EE64}"/>
          </ac:spMkLst>
        </pc:spChg>
        <pc:spChg chg="add del mod">
          <ac:chgData name="Al Brooks" userId="34fc579134f071c1" providerId="LiveId" clId="{F37E4812-0A6F-4F6E-89A5-DAB78BFA2414}" dt="2021-06-01T23:59:35.605" v="9675" actId="478"/>
          <ac:spMkLst>
            <pc:docMk/>
            <pc:sldMk cId="3255298496" sldId="7255"/>
            <ac:spMk id="173" creationId="{4E13A9B6-A21C-4E9D-83D4-854715FA5CF4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78" creationId="{D6CBF121-C0F4-415B-8682-6937C706586E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80" creationId="{9D6CADE8-ADA7-40B4-A728-B791285F7664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81" creationId="{AED3E526-E19D-48E2-9041-352248FDEE60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82" creationId="{D08B4C89-0C90-4118-8FF1-E48647E33B57}"/>
          </ac:spMkLst>
        </pc:spChg>
        <pc:spChg chg="del">
          <ac:chgData name="Al Brooks" userId="34fc579134f071c1" providerId="LiveId" clId="{F37E4812-0A6F-4F6E-89A5-DAB78BFA2414}" dt="2021-06-01T23:55:16.498" v="9417" actId="478"/>
          <ac:spMkLst>
            <pc:docMk/>
            <pc:sldMk cId="3255298496" sldId="7255"/>
            <ac:spMk id="186" creationId="{F812B9EC-737E-412F-853B-CCF7A8A8B0F7}"/>
          </ac:spMkLst>
        </pc:spChg>
        <pc:spChg chg="del">
          <ac:chgData name="Al Brooks" userId="34fc579134f071c1" providerId="LiveId" clId="{F37E4812-0A6F-4F6E-89A5-DAB78BFA2414}" dt="2021-06-01T23:55:17.485" v="9418" actId="478"/>
          <ac:spMkLst>
            <pc:docMk/>
            <pc:sldMk cId="3255298496" sldId="7255"/>
            <ac:spMk id="187" creationId="{2C71B974-E379-43B7-9964-C4E77CBE59F9}"/>
          </ac:spMkLst>
        </pc:spChg>
        <pc:spChg chg="del">
          <ac:chgData name="Al Brooks" userId="34fc579134f071c1" providerId="LiveId" clId="{F37E4812-0A6F-4F6E-89A5-DAB78BFA2414}" dt="2021-06-01T23:55:19.491" v="9420" actId="478"/>
          <ac:spMkLst>
            <pc:docMk/>
            <pc:sldMk cId="3255298496" sldId="7255"/>
            <ac:spMk id="188" creationId="{3EB64325-61D3-4674-A760-C04CBE7853A7}"/>
          </ac:spMkLst>
        </pc:spChg>
        <pc:spChg chg="del">
          <ac:chgData name="Al Brooks" userId="34fc579134f071c1" providerId="LiveId" clId="{F37E4812-0A6F-4F6E-89A5-DAB78BFA2414}" dt="2021-06-01T23:57:05.077" v="9624" actId="478"/>
          <ac:spMkLst>
            <pc:docMk/>
            <pc:sldMk cId="3255298496" sldId="7255"/>
            <ac:spMk id="189" creationId="{5926806E-255B-41BA-A658-28FFBA9557D6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0" creationId="{68261FEB-3198-403C-9997-257121044799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1" creationId="{5325D7BE-94DA-4181-AF7F-3801B34275D0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2" creationId="{242BCE04-5688-4FB3-911B-2FC67A07F601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3" creationId="{C0B19159-5DFA-4EEC-B9D3-589D8A4D2986}"/>
          </ac:spMkLst>
        </pc:spChg>
        <pc:spChg chg="del">
          <ac:chgData name="Al Brooks" userId="34fc579134f071c1" providerId="LiveId" clId="{F37E4812-0A6F-4F6E-89A5-DAB78BFA2414}" dt="2021-06-02T00:01:02.142" v="9700" actId="478"/>
          <ac:spMkLst>
            <pc:docMk/>
            <pc:sldMk cId="3255298496" sldId="7255"/>
            <ac:spMk id="194" creationId="{EC651088-D875-4071-A0DD-92AFF385DAA5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5" creationId="{8B0DB3F5-3BC2-4FC1-B215-2E18B5C8C661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6" creationId="{418D1433-1B99-4ADF-92B4-E9EB5D5667B3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199" creationId="{CFA4D20A-A3C0-4E2C-B908-19AB8F2B1997}"/>
          </ac:spMkLst>
        </pc:spChg>
        <pc:spChg chg="del">
          <ac:chgData name="Al Brooks" userId="34fc579134f071c1" providerId="LiveId" clId="{F37E4812-0A6F-4F6E-89A5-DAB78BFA2414}" dt="2021-06-02T00:00:36.667" v="9697" actId="478"/>
          <ac:spMkLst>
            <pc:docMk/>
            <pc:sldMk cId="3255298496" sldId="7255"/>
            <ac:spMk id="200" creationId="{9C7BDC7E-BAAA-4052-91A4-64BDC0B157A9}"/>
          </ac:spMkLst>
        </pc:spChg>
        <pc:spChg chg="del">
          <ac:chgData name="Al Brooks" userId="34fc579134f071c1" providerId="LiveId" clId="{F37E4812-0A6F-4F6E-89A5-DAB78BFA2414}" dt="2021-06-02T00:00:37.866" v="9698" actId="478"/>
          <ac:spMkLst>
            <pc:docMk/>
            <pc:sldMk cId="3255298496" sldId="7255"/>
            <ac:spMk id="201" creationId="{937A7C97-925F-43E8-8598-DC620B04D617}"/>
          </ac:spMkLst>
        </pc:spChg>
        <pc:spChg chg="del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202" creationId="{75D642FB-2CAB-474C-A5AC-40F7ACEFBBCF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204" creationId="{08F7DF2C-C21E-4A68-9A8F-3F05A29EAF84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205" creationId="{0341C8DB-3B27-4131-8FAF-302511FCF558}"/>
          </ac:spMkLst>
        </pc:spChg>
        <pc:spChg chg="add del mod">
          <ac:chgData name="Al Brooks" userId="34fc579134f071c1" providerId="LiveId" clId="{F37E4812-0A6F-4F6E-89A5-DAB78BFA2414}" dt="2021-06-02T00:17:17.291" v="9895" actId="478"/>
          <ac:spMkLst>
            <pc:docMk/>
            <pc:sldMk cId="3255298496" sldId="7255"/>
            <ac:spMk id="206" creationId="{D7524788-E3C7-4054-9540-BD5C1F520BFD}"/>
          </ac:spMkLst>
        </pc:spChg>
        <pc:spChg chg="add mod">
          <ac:chgData name="Al Brooks" userId="34fc579134f071c1" providerId="LiveId" clId="{F37E4812-0A6F-4F6E-89A5-DAB78BFA2414}" dt="2021-06-02T00:17:46.142" v="9897" actId="1076"/>
          <ac:spMkLst>
            <pc:docMk/>
            <pc:sldMk cId="3255298496" sldId="7255"/>
            <ac:spMk id="207" creationId="{382FE369-92D4-4D8C-8D8C-A933DC16FE22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0" creationId="{95213D9B-14B1-46F4-9C43-D2F082ECB8ED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1" creationId="{BEE15351-5328-4876-BB2B-75C65B440C81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2" creationId="{3D29768D-10AC-4F0C-AA22-9042B0A966F3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00:12:16.756" v="9890" actId="478"/>
          <ac:spMkLst>
            <pc:docMk/>
            <pc:sldMk cId="3255298496" sldId="7255"/>
            <ac:spMk id="215" creationId="{EC39CA8B-DBE1-47F3-BF1F-B67C6859BE85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7" creationId="{7ABFF6D0-7E3E-4028-8A05-EB82F7DE9BF8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8" creationId="{D0D30E96-ECA9-4A99-8513-F4F9B613B871}"/>
          </ac:spMkLst>
        </pc:spChg>
        <pc:spChg chg="add mod">
          <ac:chgData name="Al Brooks" userId="34fc579134f071c1" providerId="LiveId" clId="{F37E4812-0A6F-4F6E-89A5-DAB78BFA2414}" dt="2021-06-02T00:17:39.492" v="9896"/>
          <ac:spMkLst>
            <pc:docMk/>
            <pc:sldMk cId="3255298496" sldId="7255"/>
            <ac:spMk id="219" creationId="{4216938E-9CD3-49A6-9217-5E44D0DEEF25}"/>
          </ac:spMkLst>
        </pc:spChg>
        <pc:picChg chg="mod">
          <ac:chgData name="Al Brooks" userId="34fc579134f071c1" providerId="LiveId" clId="{F37E4812-0A6F-4F6E-89A5-DAB78BFA2414}" dt="2021-06-02T00:14:52.571" v="9894" actId="1076"/>
          <ac:picMkLst>
            <pc:docMk/>
            <pc:sldMk cId="3255298496" sldId="7255"/>
            <ac:picMk id="158" creationId="{705C33E0-4ED5-491F-8DB0-A7B2EEE5F630}"/>
          </ac:picMkLst>
        </pc:pic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3" creationId="{B380E40D-F517-40F7-946B-405BE73B859A}"/>
          </ac:cxnSpMkLst>
        </pc:cxnChg>
        <pc:cxnChg chg="del mod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19" creationId="{ABDE5666-007D-40D7-A6FF-16A3E3389D9E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52" creationId="{64AF23E9-C27D-4A0F-91C0-6B2328258519}"/>
          </ac:cxnSpMkLst>
        </pc:cxnChg>
        <pc:cxnChg chg="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6-01T23:55:18.102" v="9419" actId="478"/>
          <ac:cxnSpMkLst>
            <pc:docMk/>
            <pc:sldMk cId="3255298496" sldId="7255"/>
            <ac:cxnSpMk id="159" creationId="{5A233E9E-9F46-41EF-B809-43013C87AE67}"/>
          </ac:cxnSpMkLst>
        </pc:cxnChg>
        <pc:cxnChg chg="del">
          <ac:chgData name="Al Brooks" userId="34fc579134f071c1" providerId="LiveId" clId="{F37E4812-0A6F-4F6E-89A5-DAB78BFA2414}" dt="2021-06-02T00:00:15.563" v="9691" actId="478"/>
          <ac:cxnSpMkLst>
            <pc:docMk/>
            <pc:sldMk cId="3255298496" sldId="7255"/>
            <ac:cxnSpMk id="160" creationId="{5D29B7EE-5F01-4ADC-A808-61A3BD48541D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63" creationId="{208F37F3-ED42-4774-9E76-A32977372E66}"/>
          </ac:cxnSpMkLst>
        </pc:cxnChg>
        <pc:cxnChg chg="add 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69" creationId="{1F538325-AE6B-42D3-852E-BC60EE8ED608}"/>
          </ac:cxnSpMkLst>
        </pc:cxnChg>
        <pc:cxnChg chg="add 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71" creationId="{522318C8-3E27-40D2-B3A7-078F69E0EA05}"/>
          </ac:cxnSpMkLst>
        </pc:cxnChg>
        <pc:cxnChg chg="add del mod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174" creationId="{DEC2C19D-049F-411C-8E5E-874A0D205030}"/>
          </ac:cxnSpMkLst>
        </pc:cxnChg>
        <pc:cxnChg chg="add 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75" creationId="{9EBFCF85-2B09-4100-A77C-A305C9F04F58}"/>
          </ac:cxnSpMkLst>
        </pc:cxnChg>
        <pc:cxnChg chg="add 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76" creationId="{83A2CD0B-0302-4ADA-8674-345B92BBDDAC}"/>
          </ac:cxnSpMkLst>
        </pc:cxnChg>
        <pc:cxnChg chg="add 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77" creationId="{C3229858-69B4-45D4-A4D8-0306EE45C026}"/>
          </ac:cxnSpMkLst>
        </pc:cxnChg>
        <pc:cxnChg chg="add del mod">
          <ac:chgData name="Al Brooks" userId="34fc579134f071c1" providerId="LiveId" clId="{F37E4812-0A6F-4F6E-89A5-DAB78BFA2414}" dt="2021-06-02T00:10:33.723" v="9848" actId="478"/>
          <ac:cxnSpMkLst>
            <pc:docMk/>
            <pc:sldMk cId="3255298496" sldId="7255"/>
            <ac:cxnSpMk id="179" creationId="{4310FC61-D274-4C38-B842-0EB462F2C3E3}"/>
          </ac:cxnSpMkLst>
        </pc:cxnChg>
        <pc:cxnChg chg="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83" creationId="{AB21394C-3619-437B-9882-9B7BBE05468B}"/>
          </ac:cxnSpMkLst>
        </pc:cxnChg>
        <pc:cxnChg chg="del">
          <ac:chgData name="Al Brooks" userId="34fc579134f071c1" providerId="LiveId" clId="{F37E4812-0A6F-4F6E-89A5-DAB78BFA2414}" dt="2021-06-02T00:01:43.568" v="9709" actId="478"/>
          <ac:cxnSpMkLst>
            <pc:docMk/>
            <pc:sldMk cId="3255298496" sldId="7255"/>
            <ac:cxnSpMk id="184" creationId="{CDEAAFE8-5D06-4AD2-BFB5-DA6F5A586330}"/>
          </ac:cxnSpMkLst>
        </pc:cxnChg>
        <pc:cxnChg chg="del mod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85" creationId="{C3B0E59D-6F83-4723-9908-538E5024297D}"/>
          </ac:cxnSpMkLst>
        </pc:cxnChg>
        <pc:cxnChg chg="del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97" creationId="{535142D8-C58F-46F6-BEF1-2B627718931A}"/>
          </ac:cxnSpMkLst>
        </pc:cxnChg>
        <pc:cxnChg chg="del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198" creationId="{40177FCD-4C45-4EA7-A644-1E894C2DC04E}"/>
          </ac:cxnSpMkLst>
        </pc:cxnChg>
        <pc:cxnChg chg="del">
          <ac:chgData name="Al Brooks" userId="34fc579134f071c1" providerId="LiveId" clId="{F37E4812-0A6F-4F6E-89A5-DAB78BFA2414}" dt="2021-06-02T00:17:17.291" v="9895" actId="478"/>
          <ac:cxnSpMkLst>
            <pc:docMk/>
            <pc:sldMk cId="3255298496" sldId="7255"/>
            <ac:cxnSpMk id="203" creationId="{777BA170-7A1D-4EF7-875B-58AA70048F95}"/>
          </ac:cxnSpMkLst>
        </pc:cxnChg>
        <pc:cxnChg chg="add mod">
          <ac:chgData name="Al Brooks" userId="34fc579134f071c1" providerId="LiveId" clId="{F37E4812-0A6F-4F6E-89A5-DAB78BFA2414}" dt="2021-06-02T00:17:39.492" v="9896"/>
          <ac:cxnSpMkLst>
            <pc:docMk/>
            <pc:sldMk cId="3255298496" sldId="7255"/>
            <ac:cxnSpMk id="208" creationId="{65AAAA13-1355-4692-B629-2DE80CBB5FD1}"/>
          </ac:cxnSpMkLst>
        </pc:cxnChg>
        <pc:cxnChg chg="add mod">
          <ac:chgData name="Al Brooks" userId="34fc579134f071c1" providerId="LiveId" clId="{F37E4812-0A6F-4F6E-89A5-DAB78BFA2414}" dt="2021-06-02T00:17:39.492" v="9896"/>
          <ac:cxnSpMkLst>
            <pc:docMk/>
            <pc:sldMk cId="3255298496" sldId="7255"/>
            <ac:cxnSpMk id="209" creationId="{ECFC4496-21C4-4426-8D82-17F1B315CDEE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00:12:16.756" v="9890" actId="478"/>
          <ac:cxnSpMkLst>
            <pc:docMk/>
            <pc:sldMk cId="3255298496" sldId="7255"/>
            <ac:cxnSpMk id="225" creationId="{3B2E5016-D6DA-482F-BCE2-B5A64CE1D387}"/>
          </ac:cxnSpMkLst>
        </pc:cxnChg>
      </pc:sldChg>
      <pc:sldChg chg="addSp delSp modSp add mod">
        <pc:chgData name="Al Brooks" userId="34fc579134f071c1" providerId="LiveId" clId="{F37E4812-0A6F-4F6E-89A5-DAB78BFA2414}" dt="2021-06-02T21:35:03.333" v="11728"/>
        <pc:sldMkLst>
          <pc:docMk/>
          <pc:sldMk cId="1170195669" sldId="7256"/>
        </pc:sldMkLst>
        <pc:spChg chg="mod ord">
          <ac:chgData name="Al Brooks" userId="34fc579134f071c1" providerId="LiveId" clId="{F37E4812-0A6F-4F6E-89A5-DAB78BFA2414}" dt="2021-06-02T21:20:43.802" v="11402" actId="167"/>
          <ac:spMkLst>
            <pc:docMk/>
            <pc:sldMk cId="1170195669" sldId="7256"/>
            <ac:spMk id="21" creationId="{D800B438-E78B-4C04-8812-E548DC25F1FB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87" creationId="{25666F5D-E49B-4620-A216-5557EA6513F4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88" creationId="{12CA4C67-0A37-404F-B485-F65A820CB432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89" creationId="{BB1DDB05-2129-457F-8000-814DFD28FB0B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0" creationId="{6A62748E-6172-4685-B09D-9512D22AE63A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1" creationId="{89A036D1-206C-41C2-ACF8-D2EF38F29368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2" creationId="{6BE242B7-DD74-48C2-A163-DCC11B6D731F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3" creationId="{9112DB26-7A4F-4E3C-A6F9-2789CFFD14D0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4" creationId="{889A4E9F-EDD3-4D5E-AE26-F2BC56FAABD4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5" creationId="{84D68F5F-119D-44F4-8425-78F3A706B829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6" creationId="{6F8A9BB8-AB55-445F-881B-01D86E16B616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8" creationId="{F30D672F-1FF6-44A5-9B1F-1AB938394C41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99" creationId="{BBEC3F2D-AA3B-48D4-8A46-3A492B671196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05" creationId="{6F14A4C8-D66D-487A-9C12-C615E38945E5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06" creationId="{2827A353-D259-47E2-AAAF-94ECE97C99F9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45" creationId="{0F1A6D27-170C-474D-B13F-25A4FC329532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46" creationId="{3A3B5A73-734D-4F14-AF03-59E49C1393B4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47" creationId="{F2736467-F1E6-468B-8348-AED56431B18B}"/>
          </ac:spMkLst>
        </pc:spChg>
        <pc:spChg chg="del mod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48" creationId="{1D762EF8-5793-45F2-9CB0-5F6EE9FD273A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49" creationId="{FEF9E929-9AEA-4F0A-9E1C-DDB1B16B8211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55" creationId="{F3FEA192-85DF-4E39-9864-0C9B8A5C8D8C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156" creationId="{2F29DF87-9EB9-4B8E-AC3E-688ECE59C9DE}"/>
          </ac:spMkLst>
        </pc:spChg>
        <pc:spChg chg="mod">
          <ac:chgData name="Al Brooks" userId="34fc579134f071c1" providerId="LiveId" clId="{F37E4812-0A6F-4F6E-89A5-DAB78BFA2414}" dt="2021-06-02T21:31:29.871" v="11638" actId="108"/>
          <ac:spMkLst>
            <pc:docMk/>
            <pc:sldMk cId="1170195669" sldId="7256"/>
            <ac:spMk id="177" creationId="{5A7DAFB9-9D10-4C09-94DC-9226548601B3}"/>
          </ac:spMkLst>
        </pc:spChg>
        <pc:spChg chg="mod">
          <ac:chgData name="Al Brooks" userId="34fc579134f071c1" providerId="LiveId" clId="{F37E4812-0A6F-4F6E-89A5-DAB78BFA2414}" dt="2021-06-02T21:31:32.306" v="11639" actId="108"/>
          <ac:spMkLst>
            <pc:docMk/>
            <pc:sldMk cId="1170195669" sldId="7256"/>
            <ac:spMk id="179" creationId="{0F4B4DAC-F07E-4AA8-A8BD-155F52BB42EE}"/>
          </ac:spMkLst>
        </pc:spChg>
        <pc:spChg chg="mod">
          <ac:chgData name="Al Brooks" userId="34fc579134f071c1" providerId="LiveId" clId="{F37E4812-0A6F-4F6E-89A5-DAB78BFA2414}" dt="2021-06-02T21:31:36.729" v="11640" actId="108"/>
          <ac:spMkLst>
            <pc:docMk/>
            <pc:sldMk cId="1170195669" sldId="7256"/>
            <ac:spMk id="183" creationId="{F096B896-84A5-473D-9727-6F8469A11346}"/>
          </ac:spMkLst>
        </pc:spChg>
        <pc:spChg chg="mod">
          <ac:chgData name="Al Brooks" userId="34fc579134f071c1" providerId="LiveId" clId="{F37E4812-0A6F-4F6E-89A5-DAB78BFA2414}" dt="2021-06-02T21:31:38.594" v="11641" actId="108"/>
          <ac:spMkLst>
            <pc:docMk/>
            <pc:sldMk cId="1170195669" sldId="7256"/>
            <ac:spMk id="185" creationId="{D8592D16-F04A-4FF9-968A-63796CA909D8}"/>
          </ac:spMkLst>
        </pc:spChg>
        <pc:spChg chg="mod">
          <ac:chgData name="Al Brooks" userId="34fc579134f071c1" providerId="LiveId" clId="{F37E4812-0A6F-4F6E-89A5-DAB78BFA2414}" dt="2021-06-02T21:31:40.638" v="11642" actId="108"/>
          <ac:spMkLst>
            <pc:docMk/>
            <pc:sldMk cId="1170195669" sldId="7256"/>
            <ac:spMk id="186" creationId="{374B1C42-A748-4664-89D6-376C4C676548}"/>
          </ac:spMkLst>
        </pc:spChg>
        <pc:spChg chg="mod">
          <ac:chgData name="Al Brooks" userId="34fc579134f071c1" providerId="LiveId" clId="{F37E4812-0A6F-4F6E-89A5-DAB78BFA2414}" dt="2021-06-02T21:31:43.318" v="11643" actId="108"/>
          <ac:spMkLst>
            <pc:docMk/>
            <pc:sldMk cId="1170195669" sldId="7256"/>
            <ac:spMk id="188" creationId="{7A8D6168-E0F0-44DA-A547-F0C2C799B4D4}"/>
          </ac:spMkLst>
        </pc:spChg>
        <pc:spChg chg="mod">
          <ac:chgData name="Al Brooks" userId="34fc579134f071c1" providerId="LiveId" clId="{F37E4812-0A6F-4F6E-89A5-DAB78BFA2414}" dt="2021-06-02T21:31:56.425" v="11647" actId="108"/>
          <ac:spMkLst>
            <pc:docMk/>
            <pc:sldMk cId="1170195669" sldId="7256"/>
            <ac:spMk id="191" creationId="{B2E848BD-8A73-4A50-8B0A-29BEEE479FA9}"/>
          </ac:spMkLst>
        </pc:spChg>
        <pc:spChg chg="mod">
          <ac:chgData name="Al Brooks" userId="34fc579134f071c1" providerId="LiveId" clId="{F37E4812-0A6F-4F6E-89A5-DAB78BFA2414}" dt="2021-06-02T21:31:57.290" v="11648" actId="108"/>
          <ac:spMkLst>
            <pc:docMk/>
            <pc:sldMk cId="1170195669" sldId="7256"/>
            <ac:spMk id="192" creationId="{8B0D7458-9336-4D39-8647-7C0EB3AFC964}"/>
          </ac:spMkLst>
        </pc:spChg>
        <pc:spChg chg="mod">
          <ac:chgData name="Al Brooks" userId="34fc579134f071c1" providerId="LiveId" clId="{F37E4812-0A6F-4F6E-89A5-DAB78BFA2414}" dt="2021-06-02T21:32:06.945" v="11649" actId="108"/>
          <ac:spMkLst>
            <pc:docMk/>
            <pc:sldMk cId="1170195669" sldId="7256"/>
            <ac:spMk id="195" creationId="{333FAFF6-841F-437A-9A8B-3EFF83F8883C}"/>
          </ac:spMkLst>
        </pc:spChg>
        <pc:spChg chg="del mod">
          <ac:chgData name="Al Brooks" userId="34fc579134f071c1" providerId="LiveId" clId="{F37E4812-0A6F-4F6E-89A5-DAB78BFA2414}" dt="2021-06-02T21:25:42.198" v="11575" actId="478"/>
          <ac:spMkLst>
            <pc:docMk/>
            <pc:sldMk cId="1170195669" sldId="7256"/>
            <ac:spMk id="204" creationId="{785C9E6A-81FB-453C-9BB8-E0B9D7C386A4}"/>
          </ac:spMkLst>
        </pc:spChg>
        <pc:spChg chg="mod">
          <ac:chgData name="Al Brooks" userId="34fc579134f071c1" providerId="LiveId" clId="{F37E4812-0A6F-4F6E-89A5-DAB78BFA2414}" dt="2021-06-02T21:34:41.456" v="11726" actId="13926"/>
          <ac:spMkLst>
            <pc:docMk/>
            <pc:sldMk cId="1170195669" sldId="7256"/>
            <ac:spMk id="206" creationId="{7A7C14F6-02F4-4FB0-9A2F-1020DA415031}"/>
          </ac:spMkLst>
        </pc:spChg>
        <pc:spChg chg="del">
          <ac:chgData name="Al Brooks" userId="34fc579134f071c1" providerId="LiveId" clId="{F37E4812-0A6F-4F6E-89A5-DAB78BFA2414}" dt="2021-06-02T21:26:48.834" v="11601" actId="478"/>
          <ac:spMkLst>
            <pc:docMk/>
            <pc:sldMk cId="1170195669" sldId="7256"/>
            <ac:spMk id="207" creationId="{0769F9F3-DB8E-4192-8A6D-E9F37ECF84F9}"/>
          </ac:spMkLst>
        </pc:spChg>
        <pc:spChg chg="del mod">
          <ac:chgData name="Al Brooks" userId="34fc579134f071c1" providerId="LiveId" clId="{F37E4812-0A6F-4F6E-89A5-DAB78BFA2414}" dt="2021-06-02T21:26:45.588" v="11599" actId="478"/>
          <ac:spMkLst>
            <pc:docMk/>
            <pc:sldMk cId="1170195669" sldId="7256"/>
            <ac:spMk id="208" creationId="{46A7B53A-FF50-484C-9DF3-44661B111642}"/>
          </ac:spMkLst>
        </pc:spChg>
        <pc:spChg chg="mod">
          <ac:chgData name="Al Brooks" userId="34fc579134f071c1" providerId="LiveId" clId="{F37E4812-0A6F-4F6E-89A5-DAB78BFA2414}" dt="2021-06-02T21:33:33.889" v="11698" actId="13926"/>
          <ac:spMkLst>
            <pc:docMk/>
            <pc:sldMk cId="1170195669" sldId="7256"/>
            <ac:spMk id="209" creationId="{8901D128-D42F-4D68-9B48-C6CEB24754DE}"/>
          </ac:spMkLst>
        </pc:spChg>
        <pc:spChg chg="mod">
          <ac:chgData name="Al Brooks" userId="34fc579134f071c1" providerId="LiveId" clId="{F37E4812-0A6F-4F6E-89A5-DAB78BFA2414}" dt="2021-06-02T21:33:26.720" v="11696" actId="13926"/>
          <ac:spMkLst>
            <pc:docMk/>
            <pc:sldMk cId="1170195669" sldId="7256"/>
            <ac:spMk id="211" creationId="{40101678-7789-4E79-B881-6238CAC95AE9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213" creationId="{028B65B0-1B1D-4722-BB86-B0B46EEBBCD9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214" creationId="{E9C62E5E-37AF-493F-A569-7F117C392307}"/>
          </ac:spMkLst>
        </pc:spChg>
        <pc:spChg chg="del">
          <ac:chgData name="Al Brooks" userId="34fc579134f071c1" providerId="LiveId" clId="{F37E4812-0A6F-4F6E-89A5-DAB78BFA2414}" dt="2021-06-02T21:34:54.998" v="11727" actId="478"/>
          <ac:spMkLst>
            <pc:docMk/>
            <pc:sldMk cId="1170195669" sldId="7256"/>
            <ac:spMk id="215" creationId="{EC39CA8B-DBE1-47F3-BF1F-B67C6859BE85}"/>
          </ac:spMkLst>
        </pc:spChg>
        <pc:spChg chg="add mod">
          <ac:chgData name="Al Brooks" userId="34fc579134f071c1" providerId="LiveId" clId="{F37E4812-0A6F-4F6E-89A5-DAB78BFA2414}" dt="2021-06-02T21:33:13.058" v="11693" actId="13926"/>
          <ac:spMkLst>
            <pc:docMk/>
            <pc:sldMk cId="1170195669" sldId="7256"/>
            <ac:spMk id="219" creationId="{69A6280D-A988-4D80-8C3A-D8523B76EC22}"/>
          </ac:spMkLst>
        </pc:spChg>
        <pc:spChg chg="add mod">
          <ac:chgData name="Al Brooks" userId="34fc579134f071c1" providerId="LiveId" clId="{F37E4812-0A6F-4F6E-89A5-DAB78BFA2414}" dt="2021-06-02T21:34:22.345" v="11721" actId="13926"/>
          <ac:spMkLst>
            <pc:docMk/>
            <pc:sldMk cId="1170195669" sldId="7256"/>
            <ac:spMk id="226" creationId="{0496D10C-BFCB-4228-B0E8-6E865D7B310A}"/>
          </ac:spMkLst>
        </pc:spChg>
        <pc:spChg chg="add mod">
          <ac:chgData name="Al Brooks" userId="34fc579134f071c1" providerId="LiveId" clId="{F37E4812-0A6F-4F6E-89A5-DAB78BFA2414}" dt="2021-06-02T21:35:03.333" v="11728"/>
          <ac:spMkLst>
            <pc:docMk/>
            <pc:sldMk cId="1170195669" sldId="7256"/>
            <ac:spMk id="227" creationId="{A876EBF8-D0AB-49D1-99D0-DFDC84793E58}"/>
          </ac:spMkLst>
        </pc:spChg>
        <pc:picChg chg="mod">
          <ac:chgData name="Al Brooks" userId="34fc579134f071c1" providerId="LiveId" clId="{F37E4812-0A6F-4F6E-89A5-DAB78BFA2414}" dt="2021-06-02T21:28:54.528" v="11616" actId="1076"/>
          <ac:picMkLst>
            <pc:docMk/>
            <pc:sldMk cId="1170195669" sldId="7256"/>
            <ac:picMk id="3" creationId="{9FD73F48-1BF3-48C9-9C8A-615876F276BC}"/>
          </ac:picMkLst>
        </pc:pic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86" creationId="{9E371C52-21E3-44DC-A4C6-8B883834DDE7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97" creationId="{5AA68552-46EC-4C0C-B1FD-5CAB5BD42F8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0" creationId="{F759106E-02AC-415C-B1C6-456F6EDA939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1" creationId="{964E8F1B-21D9-453D-8E73-F231FDDF52E3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2" creationId="{EDCFD4AD-A9B4-4A46-A602-01B9AF10A98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3" creationId="{EE382338-E9C5-495C-B48B-ADE777DB33C0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4" creationId="{C606584E-0FDA-407E-8E2D-DC45656BE53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7" creationId="{8A18C700-D29C-40F2-8C9F-B2BCBD0A369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8" creationId="{D4B4885C-D2F4-430E-A03A-4B47E0CCB144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09" creationId="{D8C349FD-7878-4ED5-86CE-1F355277E417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0" creationId="{0348CF81-B42C-4495-92D1-097578FB8CB7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1" creationId="{768AC6C1-D392-4006-8F94-FCC4050DE774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2" creationId="{83610BD8-B3A2-4B73-B6AA-95792E35403F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3" creationId="{B380E40D-F517-40F7-946B-405BE73B859A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4" creationId="{4336F9E6-6C34-4935-BFDE-008AF976E582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5" creationId="{0FD2888E-04D8-41E5-BE3A-B865D2651073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6" creationId="{B25CCE26-6E97-49ED-AD90-C1F8AC71C8EE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7" creationId="{3B8D053C-EC70-4374-837A-D0E215D24E9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8" creationId="{CB5D8626-3FD5-4C87-8426-486F47CACE3E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19" creationId="{ABDE5666-007D-40D7-A6FF-16A3E3389D9E}"/>
          </ac:cxnSpMkLst>
        </pc:cxnChg>
        <pc:cxnChg chg="mod">
          <ac:chgData name="Al Brooks" userId="34fc579134f071c1" providerId="LiveId" clId="{F37E4812-0A6F-4F6E-89A5-DAB78BFA2414}" dt="2021-06-02T21:34:30.531" v="11722" actId="14100"/>
          <ac:cxnSpMkLst>
            <pc:docMk/>
            <pc:sldMk cId="1170195669" sldId="7256"/>
            <ac:cxnSpMk id="120" creationId="{70457ECF-45C0-4627-8685-E4BC09AAF019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1" creationId="{A2799C76-3522-4CDF-81A0-9E731E9A4A2B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2" creationId="{E03534DE-3FEE-40AF-A111-16ED8153BE44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3" creationId="{C8BF34F4-0710-4B34-A034-BE8C8056E0B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4" creationId="{E7143F38-2625-4D99-A4F4-1CC84603E8D6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5" creationId="{7478570E-4596-4297-9E85-07636A99E602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6" creationId="{822F0BC5-4BB1-4BC8-9433-2D6A616233E7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7" creationId="{204E2BBA-776E-418C-922E-C1DA63D05A8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8" creationId="{584FF4AF-0494-41BE-88A7-F0BCAA3DBBA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29" creationId="{7EB345C3-0487-40BE-9890-E277615BDE79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0" creationId="{6A75D8BA-BAC0-44D4-8208-E7F0C229D596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1" creationId="{F3A08AD2-E0BA-4FF4-B482-00CE640FDD69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2" creationId="{A5644FA9-F0AE-4E3E-BB81-09172A69685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3" creationId="{28E122BD-0D11-4B54-BF5E-C34593B0E7E4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4" creationId="{621A5F96-D755-4B23-BC2E-9DE0F9614A37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5" creationId="{AC671925-0620-41DB-ABD8-819BFEF51F2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6" creationId="{7383A2A8-7D85-4752-A4FF-9E6D9ADAF79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7" creationId="{319BC358-F9F4-43A1-9E5D-E39937087DF9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8" creationId="{B86DF8DE-2CFC-4500-8A80-F71CC3C0A81B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39" creationId="{9275A5CF-D2A1-467A-ACEC-A5F002C5C9E3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40" creationId="{5077BC83-F767-4E88-913F-624BBB53990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41" creationId="{ED88220F-6BAA-4B73-A694-8DEEFE4C5B61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42" creationId="{2DDB1431-ED6E-49EB-BBB5-992D9A37B2DC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43" creationId="{64E68D0E-BDAA-4703-BA85-E06F63406D94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44" creationId="{7C52B283-A076-4E65-8E08-307651D53BE3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0" creationId="{0F90BE6E-89F8-4CAA-9E0F-0D8906E56B2F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1" creationId="{4EE8E456-BE82-411E-99E5-C00A5D7ECD23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2" creationId="{64AF23E9-C27D-4A0F-91C0-6B2328258519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3" creationId="{C45700B3-9F6C-4624-AD10-C7FB69C12C18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4" creationId="{CA235BAA-2538-4CF7-A032-5905A0E6D39A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57" creationId="{85668601-C71B-437D-A6C8-64C4F3C134F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163" creationId="{208F37F3-ED42-4774-9E76-A32977372E66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216" creationId="{DF1F8EA0-1A9E-4F9E-BE76-90158CC65E03}"/>
          </ac:cxnSpMkLst>
        </pc:cxnChg>
        <pc:cxnChg chg="del">
          <ac:chgData name="Al Brooks" userId="34fc579134f071c1" providerId="LiveId" clId="{F37E4812-0A6F-4F6E-89A5-DAB78BFA2414}" dt="2021-06-02T21:26:47.286" v="11600" actId="478"/>
          <ac:cxnSpMkLst>
            <pc:docMk/>
            <pc:sldMk cId="1170195669" sldId="7256"/>
            <ac:cxnSpMk id="218" creationId="{F1928425-2951-46B8-962A-AAE429BAC25A}"/>
          </ac:cxnSpMkLst>
        </pc:cxnChg>
        <pc:cxnChg chg="add mod">
          <ac:chgData name="Al Brooks" userId="34fc579134f071c1" providerId="LiveId" clId="{F37E4812-0A6F-4F6E-89A5-DAB78BFA2414}" dt="2021-06-02T21:26:01.991" v="11592" actId="14100"/>
          <ac:cxnSpMkLst>
            <pc:docMk/>
            <pc:sldMk cId="1170195669" sldId="7256"/>
            <ac:cxnSpMk id="220" creationId="{C07F2301-5179-4A8B-A97F-1381AED1F562}"/>
          </ac:cxnSpMkLst>
        </pc:cxnChg>
        <pc:cxnChg chg="add mod">
          <ac:chgData name="Al Brooks" userId="34fc579134f071c1" providerId="LiveId" clId="{F37E4812-0A6F-4F6E-89A5-DAB78BFA2414}" dt="2021-06-02T21:26:50.978" v="11602"/>
          <ac:cxnSpMkLst>
            <pc:docMk/>
            <pc:sldMk cId="1170195669" sldId="7256"/>
            <ac:cxnSpMk id="221" creationId="{FF7A975A-42AB-4C95-B4CE-A4147F1EAFD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222" creationId="{9A62064B-5623-4C4D-8A10-8AFB06FEC105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223" creationId="{1738B617-5693-4B06-AC9B-89582C43D81C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224" creationId="{EEC20263-9EDB-4055-B68D-103AC3620A00}"/>
          </ac:cxnSpMkLst>
        </pc:cxnChg>
        <pc:cxnChg chg="del">
          <ac:chgData name="Al Brooks" userId="34fc579134f071c1" providerId="LiveId" clId="{F37E4812-0A6F-4F6E-89A5-DAB78BFA2414}" dt="2021-06-02T21:34:54.998" v="11727" actId="478"/>
          <ac:cxnSpMkLst>
            <pc:docMk/>
            <pc:sldMk cId="1170195669" sldId="7256"/>
            <ac:cxnSpMk id="225" creationId="{3B2E5016-D6DA-482F-BCE2-B5A64CE1D387}"/>
          </ac:cxnSpMkLst>
        </pc:cxn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9E85C9-A059-4D30-98D2-364CDD65EE46}" type="datetimeFigureOut">
              <a:rPr lang="en-US" smtClean="0"/>
              <a:t>7/8/2021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71F346-0022-4EB7-9593-4523A3675B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981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F98C30-F6E3-42FC-8714-FDE5FDE2B10A}" type="datetimeFigureOut">
              <a:rPr lang="en-US" smtClean="0"/>
              <a:pPr/>
              <a:t>7/8/2021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60CD88-7210-487E-9F17-BDA207AD191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1466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60CD88-7210-487E-9F17-BDA207AD1919}" type="slidenum">
              <a:rPr lang="en-US" smtClean="0"/>
              <a:pPr/>
              <a:t>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1442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60CD88-7210-487E-9F17-BDA207AD191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8368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60CD88-7210-487E-9F17-BDA207AD191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32033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 (DIY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ED30DE7-5511-499F-9973-F167E09DE4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84748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ginning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/>
          <p:cNvPicPr>
            <a:picLocks noChangeAspect="1" noChangeArrowheads="1"/>
          </p:cNvPicPr>
          <p:nvPr userDrawn="1"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5837" y="0"/>
            <a:ext cx="4358163" cy="5146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 userDrawn="1"/>
        </p:nvSpPr>
        <p:spPr>
          <a:xfrm>
            <a:off x="-1" y="-1385"/>
            <a:ext cx="5902657" cy="5148072"/>
          </a:xfrm>
          <a:prstGeom prst="rect">
            <a:avLst/>
          </a:prstGeom>
          <a:gradFill flip="none" rotWithShape="1">
            <a:gsLst>
              <a:gs pos="21000">
                <a:schemeClr val="bg1"/>
              </a:gs>
              <a:gs pos="74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232235" y="4015818"/>
            <a:ext cx="5299890" cy="96949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Arial Narrow" pitchFamily="34" charset="0"/>
                <a:cs typeface="Times New Roman" pitchFamily="18" charset="0"/>
              </a:rPr>
              <a:t>Al Brooks 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endParaRPr kumimoji="0" lang="en-US" sz="800" b="0" i="0" u="none" strike="noStrike" kern="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 Narrow" pitchFamily="34" charset="0"/>
              <a:cs typeface="Times New Roman" pitchFamily="18" charset="0"/>
            </a:endParaRP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787878"/>
                </a:solidFill>
                <a:effectLst/>
                <a:uLnTx/>
                <a:uFillTx/>
                <a:latin typeface="Arial Narrow" pitchFamily="34" charset="0"/>
              </a:rPr>
              <a:t>The Brooks Encyclopedia of Chart Patterns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787878"/>
                </a:solidFill>
                <a:effectLst/>
                <a:uLnTx/>
                <a:uFillTx/>
                <a:latin typeface="Arial Narrow" pitchFamily="34" charset="0"/>
              </a:rPr>
              <a:t>Based on the Brooks Trading Course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232234" y="958740"/>
            <a:ext cx="5471999" cy="2765160"/>
          </a:xfr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lang="en-US" sz="6000" kern="1200" dirty="0">
                <a:solidFill>
                  <a:srgbClr val="CC6600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  <a:lvl2pPr>
              <a:defRPr sz="3000">
                <a:latin typeface="+mj-lt"/>
              </a:defRPr>
            </a:lvl2pPr>
            <a:lvl3pPr>
              <a:defRPr sz="3000">
                <a:latin typeface="+mj-lt"/>
              </a:defRPr>
            </a:lvl3pPr>
            <a:lvl4pPr>
              <a:defRPr sz="3000">
                <a:latin typeface="+mj-lt"/>
              </a:defRPr>
            </a:lvl4pPr>
            <a:lvl5pPr>
              <a:defRPr sz="3000">
                <a:latin typeface="+mj-lt"/>
              </a:defRPr>
            </a:lvl5pPr>
          </a:lstStyle>
          <a:p>
            <a:pPr lvl="0"/>
            <a:r>
              <a:rPr lang="en-US"/>
              <a:t>Click Edit &gt;  Video 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232234" y="113830"/>
            <a:ext cx="5482505" cy="768100"/>
          </a:xfr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lang="en-US" sz="2800" b="0" kern="120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Century Gothic" pitchFamily="34" charset="0"/>
                <a:ea typeface="+mj-ea"/>
                <a:cs typeface="Courier New" pitchFamily="49" charset="0"/>
              </a:defRPr>
            </a:lvl1pPr>
            <a:lvl2pPr>
              <a:defRPr sz="3000">
                <a:latin typeface="+mj-lt"/>
              </a:defRPr>
            </a:lvl2pPr>
            <a:lvl3pPr>
              <a:defRPr sz="3000">
                <a:latin typeface="+mj-lt"/>
              </a:defRPr>
            </a:lvl3pPr>
            <a:lvl4pPr>
              <a:defRPr sz="3000">
                <a:latin typeface="+mj-lt"/>
              </a:defRPr>
            </a:lvl4pPr>
            <a:lvl5pPr>
              <a:defRPr sz="3000">
                <a:latin typeface="+mj-lt"/>
              </a:defRPr>
            </a:lvl5pPr>
          </a:lstStyle>
          <a:p>
            <a:pPr lvl="0"/>
            <a:r>
              <a:rPr lang="en-US"/>
              <a:t>Click Edit &gt;  Video #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04283" y="4392495"/>
            <a:ext cx="547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386711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ing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 userDrawn="1"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536" y="0"/>
            <a:ext cx="4355465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 userDrawn="1"/>
        </p:nvSpPr>
        <p:spPr>
          <a:xfrm>
            <a:off x="-1" y="0"/>
            <a:ext cx="5902657" cy="5143500"/>
          </a:xfrm>
          <a:prstGeom prst="rect">
            <a:avLst/>
          </a:prstGeom>
          <a:gradFill flip="none" rotWithShape="1">
            <a:gsLst>
              <a:gs pos="21000">
                <a:schemeClr val="bg1"/>
              </a:gs>
              <a:gs pos="7400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1653220" y="3983364"/>
            <a:ext cx="3763690" cy="96949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Arial Narrow" pitchFamily="34" charset="0"/>
                <a:cs typeface="Times New Roman" pitchFamily="18" charset="0"/>
              </a:rPr>
              <a:t>Al Brooks 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endParaRPr kumimoji="0" lang="en-US" sz="800" b="0" i="0" u="none" strike="noStrike" kern="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 Narrow" pitchFamily="34" charset="0"/>
              <a:cs typeface="Times New Roman" pitchFamily="18" charset="0"/>
            </a:endParaRP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787878"/>
                </a:solidFill>
                <a:effectLst/>
                <a:uLnTx/>
                <a:uFillTx/>
                <a:latin typeface="Arial Narrow" pitchFamily="34" charset="0"/>
              </a:rPr>
              <a:t>The Brooks Encyclopedia of Chart Patterns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787878"/>
                </a:solidFill>
                <a:effectLst/>
                <a:uLnTx/>
                <a:uFillTx/>
                <a:latin typeface="Arial Narrow" pitchFamily="34" charset="0"/>
              </a:rPr>
              <a:t>Based on the Brooks Trading Course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232235" y="958740"/>
            <a:ext cx="5555206" cy="2765160"/>
          </a:xfr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lang="en-US" sz="6000" kern="1200" dirty="0">
                <a:solidFill>
                  <a:srgbClr val="CC6600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  <a:lvl2pPr>
              <a:defRPr sz="3000">
                <a:latin typeface="+mj-lt"/>
              </a:defRPr>
            </a:lvl2pPr>
            <a:lvl3pPr>
              <a:defRPr sz="3000">
                <a:latin typeface="+mj-lt"/>
              </a:defRPr>
            </a:lvl3pPr>
            <a:lvl4pPr>
              <a:defRPr sz="3000">
                <a:latin typeface="+mj-lt"/>
              </a:defRPr>
            </a:lvl4pPr>
            <a:lvl5pPr>
              <a:defRPr sz="3000">
                <a:latin typeface="+mj-lt"/>
              </a:defRPr>
            </a:lvl5pPr>
          </a:lstStyle>
          <a:p>
            <a:pPr lvl="0"/>
            <a:r>
              <a:rPr lang="en-US"/>
              <a:t>Click Edit &gt;  Video 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232235" y="113830"/>
            <a:ext cx="5565872" cy="768100"/>
          </a:xfr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FontTx/>
              <a:buNone/>
              <a:defRPr lang="en-US" sz="2800" b="0" kern="120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Century Gothic" pitchFamily="34" charset="0"/>
                <a:ea typeface="+mj-ea"/>
                <a:cs typeface="Courier New" pitchFamily="49" charset="0"/>
              </a:defRPr>
            </a:lvl1pPr>
            <a:lvl2pPr>
              <a:defRPr sz="3000">
                <a:latin typeface="+mj-lt"/>
              </a:defRPr>
            </a:lvl2pPr>
            <a:lvl3pPr>
              <a:defRPr sz="3000">
                <a:latin typeface="+mj-lt"/>
              </a:defRPr>
            </a:lvl3pPr>
            <a:lvl4pPr>
              <a:defRPr sz="3000">
                <a:latin typeface="+mj-lt"/>
              </a:defRPr>
            </a:lvl4pPr>
            <a:lvl5pPr>
              <a:defRPr sz="3000">
                <a:latin typeface="+mj-lt"/>
              </a:defRPr>
            </a:lvl5pPr>
          </a:lstStyle>
          <a:p>
            <a:pPr lvl="0"/>
            <a:r>
              <a:rPr lang="en-US"/>
              <a:t>Click Edit &gt;  End of Video #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1730030" y="4392000"/>
            <a:ext cx="405741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258" y="3779527"/>
            <a:ext cx="1229666" cy="122966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625523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(DIY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 sz="24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E04B9CFB-C0DC-43E9-893A-C146E487AC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066855" y="4916285"/>
            <a:ext cx="844910" cy="22721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83253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Text Box &amp; 0pt Spac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14400" y="997145"/>
            <a:ext cx="7315199" cy="3657599"/>
          </a:xfrm>
        </p:spPr>
        <p:txBody>
          <a:bodyPr/>
          <a:lstStyle>
            <a:lvl1pPr>
              <a:spcBef>
                <a:spcPts val="0"/>
              </a:spcBef>
              <a:spcAft>
                <a:spcPts val="0"/>
              </a:spcAft>
              <a:defRPr baseline="0"/>
            </a:lvl1pPr>
            <a:lvl2pPr marL="393192" indent="0">
              <a:buNone/>
              <a:defRPr/>
            </a:lvl2pPr>
            <a:lvl3pPr marL="667512" indent="0">
              <a:buNone/>
              <a:defRPr/>
            </a:lvl3pPr>
            <a:lvl4pPr marL="978408" indent="0">
              <a:buNone/>
              <a:defRPr/>
            </a:lvl4pPr>
            <a:lvl5pPr marL="1252728" indent="0">
              <a:buNone/>
              <a:defRPr/>
            </a:lvl5pPr>
          </a:lstStyle>
          <a:p>
            <a:pPr lvl="0"/>
            <a:r>
              <a:rPr lang="en-US"/>
              <a:t>Click to add/edit 0pt spaced text</a:t>
            </a:r>
          </a:p>
        </p:txBody>
      </p:sp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 sz="24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0A4C1DB6-ACE7-4140-89BD-8A218DDC93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066855" y="4916285"/>
            <a:ext cx="844910" cy="22721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7818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Blank (DIY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5CC49D5-8DF7-4545-9D50-511B759E25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5841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14143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range BG">
    <p:bg>
      <p:bgPr>
        <a:solidFill>
          <a:srgbClr val="CC66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95227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">
          <p15:clr>
            <a:srgbClr val="FBAE40"/>
          </p15:clr>
        </p15:guide>
        <p15:guide id="3" pos="5686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ide Text Box &amp; 0pt Spac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14400" y="997145"/>
            <a:ext cx="7315199" cy="3657599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spcAft>
                <a:spcPts val="0"/>
              </a:spcAft>
              <a:defRPr baseline="0"/>
            </a:lvl1pPr>
            <a:lvl2pPr marL="393192" indent="0">
              <a:buNone/>
              <a:defRPr/>
            </a:lvl2pPr>
            <a:lvl3pPr marL="667512" indent="0">
              <a:buNone/>
              <a:defRPr/>
            </a:lvl3pPr>
            <a:lvl4pPr marL="978408" indent="0">
              <a:buNone/>
              <a:defRPr/>
            </a:lvl4pPr>
            <a:lvl5pPr marL="1252728" indent="0">
              <a:buNone/>
              <a:defRPr/>
            </a:lvl5pPr>
          </a:lstStyle>
          <a:p>
            <a:pPr lvl="0"/>
            <a:r>
              <a:rPr lang="en-US"/>
              <a:t>Click to add/edit 0pt spaced text</a:t>
            </a:r>
          </a:p>
        </p:txBody>
      </p:sp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 sz="24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F49383A-6300-4406-BD87-DD17F96629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68252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94BFD0-C1D2-49E2-BC08-D87B66C193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01091781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(DIY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ED30DE7-5511-499F-9973-F167E09DE4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9496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Text Box &amp; 0pt Spac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14400" y="997145"/>
            <a:ext cx="7315199" cy="3657599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spcAft>
                <a:spcPts val="0"/>
              </a:spcAft>
              <a:defRPr baseline="0"/>
            </a:lvl1pPr>
            <a:lvl2pPr marL="393192" indent="0">
              <a:buNone/>
              <a:defRPr/>
            </a:lvl2pPr>
            <a:lvl3pPr marL="667512" indent="0">
              <a:buNone/>
              <a:defRPr/>
            </a:lvl3pPr>
            <a:lvl4pPr marL="978408" indent="0">
              <a:buNone/>
              <a:defRPr/>
            </a:lvl4pPr>
            <a:lvl5pPr marL="1252728" indent="0">
              <a:buNone/>
              <a:defRPr/>
            </a:lvl5pPr>
          </a:lstStyle>
          <a:p>
            <a:pPr lvl="0"/>
            <a:r>
              <a:rPr lang="en-US"/>
              <a:t>Click to add/edit 0pt spaced text</a:t>
            </a:r>
          </a:p>
        </p:txBody>
      </p:sp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 sz="24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F49383A-6300-4406-BD87-DD17F96629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0883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52630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">
          <p15:clr>
            <a:srgbClr val="FBAE40"/>
          </p15:clr>
        </p15:guide>
        <p15:guide id="3" pos="568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BG">
    <p:bg>
      <p:bgPr>
        <a:solidFill>
          <a:srgbClr val="CBCB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25138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">
          <p15:clr>
            <a:srgbClr val="FBAE40"/>
          </p15:clr>
        </p15:guide>
        <p15:guide id="3" pos="568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31793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">
          <p15:clr>
            <a:srgbClr val="FBAE40"/>
          </p15:clr>
        </p15:guide>
        <p15:guide id="3" pos="568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BG">
    <p:bg>
      <p:bgPr>
        <a:solidFill>
          <a:srgbClr val="CBCB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03489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13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 txBox="1">
            <a:spLocks/>
          </p:cNvSpPr>
          <p:nvPr userDrawn="1"/>
        </p:nvSpPr>
        <p:spPr>
          <a:xfrm>
            <a:off x="0" y="0"/>
            <a:ext cx="9144000" cy="512064"/>
          </a:xfrm>
          <a:prstGeom prst="rect">
            <a:avLst/>
          </a:prstGeom>
          <a:solidFill>
            <a:srgbClr val="467AC6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Title 1"/>
          <p:cNvSpPr txBox="1">
            <a:spLocks/>
          </p:cNvSpPr>
          <p:nvPr userDrawn="1"/>
        </p:nvSpPr>
        <p:spPr>
          <a:xfrm>
            <a:off x="0" y="4919472"/>
            <a:ext cx="9144000" cy="228600"/>
          </a:xfrm>
          <a:prstGeom prst="rect">
            <a:avLst/>
          </a:prstGeom>
          <a:solidFill>
            <a:srgbClr val="467AC6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9A4AED55-D754-44B5-B70F-FC4582CD52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E847A648-EAD1-48A7-A570-0E0918CAA73F}"/>
              </a:ext>
            </a:extLst>
          </p:cNvPr>
          <p:cNvSpPr txBox="1">
            <a:spLocks/>
          </p:cNvSpPr>
          <p:nvPr userDrawn="1"/>
        </p:nvSpPr>
        <p:spPr>
          <a:xfrm>
            <a:off x="74979" y="4919472"/>
            <a:ext cx="4189781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+mj-lt"/>
              </a:rPr>
              <a:t>BrooksTradingCourse.com</a:t>
            </a:r>
            <a:r>
              <a:rPr lang="en-US" sz="1100">
                <a:solidFill>
                  <a:schemeClr val="bg1">
                    <a:lumMod val="95000"/>
                  </a:schemeClr>
                </a:solidFill>
                <a:latin typeface="+mj-lt"/>
              </a:rPr>
              <a:t>                   BrooksPriceAction.com</a:t>
            </a:r>
          </a:p>
        </p:txBody>
      </p:sp>
    </p:spTree>
    <p:extLst>
      <p:ext uri="{BB962C8B-B14F-4D97-AF65-F5344CB8AC3E}">
        <p14:creationId xmlns:p14="http://schemas.microsoft.com/office/powerpoint/2010/main" val="1964687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2" r:id="rId1"/>
    <p:sldLayoutId id="2147483913" r:id="rId2"/>
    <p:sldLayoutId id="2147483937" r:id="rId3"/>
  </p:sldLayoutIdLst>
  <p:hf hd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274320" indent="-274320" algn="l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 typeface="Wingdings" pitchFamily="2" charset="2"/>
        <a:buChar char="§"/>
        <a:defRPr kumimoji="0" sz="2400" kern="1200">
          <a:solidFill>
            <a:schemeClr val="tx1">
              <a:lumMod val="65000"/>
              <a:lumOff val="35000"/>
            </a:schemeClr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 txBox="1">
            <a:spLocks/>
          </p:cNvSpPr>
          <p:nvPr userDrawn="1"/>
        </p:nvSpPr>
        <p:spPr>
          <a:xfrm>
            <a:off x="0" y="0"/>
            <a:ext cx="9144000" cy="512064"/>
          </a:xfrm>
          <a:prstGeom prst="rect">
            <a:avLst/>
          </a:prstGeom>
          <a:solidFill>
            <a:srgbClr val="D2691E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Title 1"/>
          <p:cNvSpPr txBox="1">
            <a:spLocks/>
          </p:cNvSpPr>
          <p:nvPr userDrawn="1"/>
        </p:nvSpPr>
        <p:spPr>
          <a:xfrm>
            <a:off x="0" y="4919472"/>
            <a:ext cx="9144000" cy="228600"/>
          </a:xfrm>
          <a:prstGeom prst="rect">
            <a:avLst/>
          </a:prstGeom>
          <a:solidFill>
            <a:srgbClr val="D2691E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9A4AED55-D754-44B5-B70F-FC4582CD52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7912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E847A648-EAD1-48A7-A570-0E0918CAA73F}"/>
              </a:ext>
            </a:extLst>
          </p:cNvPr>
          <p:cNvSpPr txBox="1">
            <a:spLocks/>
          </p:cNvSpPr>
          <p:nvPr userDrawn="1"/>
        </p:nvSpPr>
        <p:spPr>
          <a:xfrm>
            <a:off x="74979" y="4919472"/>
            <a:ext cx="4189781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+mj-lt"/>
              </a:rPr>
              <a:t>BrooksTradingCourse.com</a:t>
            </a:r>
            <a:r>
              <a:rPr lang="en-US" sz="1100">
                <a:solidFill>
                  <a:schemeClr val="bg1">
                    <a:lumMod val="95000"/>
                  </a:schemeClr>
                </a:solidFill>
                <a:latin typeface="+mj-lt"/>
              </a:rPr>
              <a:t>                   BrooksPriceAction.com</a:t>
            </a:r>
          </a:p>
        </p:txBody>
      </p:sp>
    </p:spTree>
    <p:extLst>
      <p:ext uri="{BB962C8B-B14F-4D97-AF65-F5344CB8AC3E}">
        <p14:creationId xmlns:p14="http://schemas.microsoft.com/office/powerpoint/2010/main" val="3519139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0" r:id="rId1"/>
    <p:sldLayoutId id="2147483931" r:id="rId2"/>
  </p:sldLayoutIdLst>
  <p:hf hd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274320" indent="-274320" algn="l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 typeface="Wingdings" pitchFamily="2" charset="2"/>
        <a:buChar char="§"/>
        <a:defRPr kumimoji="0" sz="2400" kern="1200">
          <a:solidFill>
            <a:schemeClr val="tx1">
              <a:lumMod val="65000"/>
              <a:lumOff val="35000"/>
            </a:schemeClr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CC66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2243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</p:sldLayoutIdLst>
  <p:hf hd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0" indent="0" algn="ctr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Tx/>
        <a:buNone/>
        <a:defRPr kumimoji="0" sz="5400" kern="1200">
          <a:solidFill>
            <a:schemeClr val="bg1"/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CC66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4380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3" r:id="rId1"/>
    <p:sldLayoutId id="2147483934" r:id="rId2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0" indent="0" algn="ctr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Tx/>
        <a:buNone/>
        <a:defRPr kumimoji="0" sz="5400" kern="1200">
          <a:solidFill>
            <a:schemeClr val="bg1"/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 txBox="1">
            <a:spLocks/>
          </p:cNvSpPr>
          <p:nvPr userDrawn="1"/>
        </p:nvSpPr>
        <p:spPr>
          <a:xfrm>
            <a:off x="0" y="0"/>
            <a:ext cx="9144000" cy="512064"/>
          </a:xfrm>
          <a:prstGeom prst="rect">
            <a:avLst/>
          </a:prstGeom>
          <a:solidFill>
            <a:srgbClr val="CC6600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Title 1"/>
          <p:cNvSpPr txBox="1">
            <a:spLocks/>
          </p:cNvSpPr>
          <p:nvPr userDrawn="1"/>
        </p:nvSpPr>
        <p:spPr>
          <a:xfrm>
            <a:off x="0" y="4916285"/>
            <a:ext cx="9144000" cy="228600"/>
          </a:xfrm>
          <a:prstGeom prst="rect">
            <a:avLst/>
          </a:prstGeom>
          <a:solidFill>
            <a:srgbClr val="CC6600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1845245" y="997145"/>
            <a:ext cx="6400800" cy="3657599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</a:t>
            </a:r>
          </a:p>
        </p:txBody>
      </p:sp>
      <p:sp>
        <p:nvSpPr>
          <p:cNvPr id="5" name="Text Placeholder 7"/>
          <p:cNvSpPr txBox="1">
            <a:spLocks/>
          </p:cNvSpPr>
          <p:nvPr userDrawn="1"/>
        </p:nvSpPr>
        <p:spPr>
          <a:xfrm>
            <a:off x="74980" y="4919472"/>
            <a:ext cx="4343400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+mj-lt"/>
              </a:rPr>
              <a:t>BrooksTradingCourse.com</a:t>
            </a:r>
            <a:r>
              <a:rPr lang="en-US">
                <a:solidFill>
                  <a:schemeClr val="bg1">
                    <a:lumMod val="95000"/>
                  </a:schemeClr>
                </a:solidFill>
                <a:latin typeface="+mj-lt"/>
              </a:rPr>
              <a:t>                   BrooksPriceAction.com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8066855" y="4916285"/>
            <a:ext cx="844910" cy="22721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11A26C6C-FCFE-48CE-838A-AF2BF518106B}"/>
              </a:ext>
            </a:extLst>
          </p:cNvPr>
          <p:cNvSpPr txBox="1">
            <a:spLocks/>
          </p:cNvSpPr>
          <p:nvPr userDrawn="1"/>
        </p:nvSpPr>
        <p:spPr>
          <a:xfrm>
            <a:off x="6453845" y="4919472"/>
            <a:ext cx="1613010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>
                <a:solidFill>
                  <a:schemeClr val="bg1"/>
                </a:solidFill>
                <a:latin typeface="+mj-lt"/>
              </a:rPr>
              <a:t>Part 5 (GD to GD M)</a:t>
            </a:r>
            <a:endParaRPr lang="en-US">
              <a:solidFill>
                <a:schemeClr val="bg1">
                  <a:lumMod val="9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09796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274320" indent="-274320" algn="l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 typeface="Wingdings" pitchFamily="2" charset="2"/>
        <a:buChar char="§"/>
        <a:defRPr kumimoji="0" sz="2400" kern="1200">
          <a:solidFill>
            <a:schemeClr val="tx1">
              <a:lumMod val="65000"/>
              <a:lumOff val="35000"/>
            </a:schemeClr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 txBox="1">
            <a:spLocks/>
          </p:cNvSpPr>
          <p:nvPr userDrawn="1"/>
        </p:nvSpPr>
        <p:spPr>
          <a:xfrm>
            <a:off x="0" y="0"/>
            <a:ext cx="9144000" cy="512064"/>
          </a:xfrm>
          <a:prstGeom prst="rect">
            <a:avLst/>
          </a:prstGeom>
          <a:solidFill>
            <a:srgbClr val="467AC6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Title 1"/>
          <p:cNvSpPr txBox="1">
            <a:spLocks/>
          </p:cNvSpPr>
          <p:nvPr userDrawn="1"/>
        </p:nvSpPr>
        <p:spPr>
          <a:xfrm>
            <a:off x="0" y="4916285"/>
            <a:ext cx="9144000" cy="228600"/>
          </a:xfrm>
          <a:prstGeom prst="rect">
            <a:avLst/>
          </a:prstGeom>
          <a:solidFill>
            <a:srgbClr val="467AC6"/>
          </a:solidFill>
        </p:spPr>
        <p:txBody>
          <a:bodyPr vert="horz" wrap="none" lIns="91440" tIns="91440" rIns="91440" bIns="9144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1100" b="1">
              <a:solidFill>
                <a:schemeClr val="bg1"/>
              </a:solidFill>
              <a:latin typeface="Calibri" panose="020F050202020403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1845245" y="997145"/>
            <a:ext cx="6400800" cy="3657599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7020" y="0"/>
            <a:ext cx="8798380" cy="50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7"/>
          <p:cNvSpPr txBox="1">
            <a:spLocks/>
          </p:cNvSpPr>
          <p:nvPr userDrawn="1"/>
        </p:nvSpPr>
        <p:spPr>
          <a:xfrm>
            <a:off x="122958" y="4921086"/>
            <a:ext cx="2144742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>
                <a:solidFill>
                  <a:schemeClr val="bg1">
                    <a:lumMod val="95000"/>
                  </a:schemeClr>
                </a:solidFill>
                <a:latin typeface="+mj-lt"/>
              </a:rPr>
              <a:t>BrooksTradingCourse.com</a:t>
            </a:r>
            <a:endParaRPr lang="en-US" sz="1400">
              <a:solidFill>
                <a:schemeClr val="bg1">
                  <a:lumMod val="95000"/>
                </a:schemeClr>
              </a:solidFill>
              <a:latin typeface="+mj-lt"/>
            </a:endParaRPr>
          </a:p>
        </p:txBody>
      </p:sp>
      <p:sp>
        <p:nvSpPr>
          <p:cNvPr id="9" name="Text Placeholder 7"/>
          <p:cNvSpPr txBox="1">
            <a:spLocks/>
          </p:cNvSpPr>
          <p:nvPr userDrawn="1"/>
        </p:nvSpPr>
        <p:spPr>
          <a:xfrm>
            <a:off x="2807869" y="4921086"/>
            <a:ext cx="1931987" cy="228600"/>
          </a:xfrm>
          <a:prstGeom prst="rect">
            <a:avLst/>
          </a:prstGeom>
        </p:spPr>
        <p:txBody>
          <a:bodyPr tIns="0" bIns="0" anchor="ctr">
            <a:noAutofit/>
          </a:bodyPr>
          <a:lstStyle>
            <a:lvl1pPr marL="0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95000"/>
              <a:buFontTx/>
              <a:buNone/>
              <a:defRPr kumimoji="0" sz="1100" kern="120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>
                <a:solidFill>
                  <a:schemeClr val="bg1">
                    <a:lumMod val="95000"/>
                  </a:schemeClr>
                </a:solidFill>
                <a:latin typeface="+mj-lt"/>
              </a:rPr>
              <a:t>BrooksPriceAction.com</a:t>
            </a:r>
            <a:endParaRPr lang="en-US" sz="1400">
              <a:solidFill>
                <a:schemeClr val="bg1">
                  <a:lumMod val="95000"/>
                </a:schemeClr>
              </a:solidFill>
              <a:latin typeface="+mj-lt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9A4AED55-D754-44B5-B70F-FC4582CD52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5841"/>
            <a:ext cx="1080805" cy="2290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9776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4" r:id="rId1"/>
    <p:sldLayoutId id="2147483945" r:id="rId2"/>
  </p:sldLayoutIdLst>
  <p:hf hdr="0" dt="0"/>
  <p:txStyles>
    <p:titleStyle>
      <a:lvl1pPr algn="l" rtl="0" eaLnBrk="1" latinLnBrk="0" hangingPunct="1">
        <a:spcBef>
          <a:spcPct val="0"/>
        </a:spcBef>
        <a:buNone/>
        <a:defRPr kumimoji="0" sz="2400" b="1" kern="1200">
          <a:ln w="3175">
            <a:noFill/>
          </a:ln>
          <a:solidFill>
            <a:schemeClr val="bg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274320" indent="-274320" algn="l" rtl="0" eaLnBrk="1" latinLnBrk="0" hangingPunct="1">
        <a:spcBef>
          <a:spcPts val="0"/>
        </a:spcBef>
        <a:spcAft>
          <a:spcPts val="1800"/>
        </a:spcAft>
        <a:buClr>
          <a:schemeClr val="tx1">
            <a:lumMod val="65000"/>
            <a:lumOff val="35000"/>
          </a:schemeClr>
        </a:buClr>
        <a:buSzPct val="95000"/>
        <a:buFont typeface="Wingdings" pitchFamily="2" charset="2"/>
        <a:buChar char="§"/>
        <a:defRPr kumimoji="0" sz="2400" kern="1200">
          <a:solidFill>
            <a:schemeClr val="tx1">
              <a:lumMod val="65000"/>
              <a:lumOff val="35000"/>
            </a:schemeClr>
          </a:solidFill>
          <a:latin typeface="+mj-lt"/>
          <a:ea typeface="+mn-ea"/>
          <a:cs typeface="+mn-cs"/>
        </a:defRPr>
      </a:lvl1pPr>
      <a:lvl2pPr marL="393192" indent="0" algn="l" rtl="0" eaLnBrk="1" latinLnBrk="0" hangingPunct="1">
        <a:spcBef>
          <a:spcPts val="0"/>
        </a:spcBef>
        <a:spcAft>
          <a:spcPts val="1800"/>
        </a:spcAft>
        <a:buClr>
          <a:schemeClr val="accent1"/>
        </a:buClr>
        <a:buSzPct val="8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2pPr>
      <a:lvl3pPr marL="667512" indent="0" algn="l" rtl="0" eaLnBrk="1" latinLnBrk="0" hangingPunct="1">
        <a:spcBef>
          <a:spcPts val="0"/>
        </a:spcBef>
        <a:spcAft>
          <a:spcPts val="1800"/>
        </a:spcAft>
        <a:buClr>
          <a:schemeClr val="accent2"/>
        </a:buClr>
        <a:buSzPct val="70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978408" indent="0" algn="l" rtl="0" eaLnBrk="1" latinLnBrk="0" hangingPunct="1">
        <a:spcBef>
          <a:spcPts val="0"/>
        </a:spcBef>
        <a:spcAft>
          <a:spcPts val="1800"/>
        </a:spcAft>
        <a:buClr>
          <a:schemeClr val="accent3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4pPr>
      <a:lvl5pPr marL="1252728" indent="0" algn="l" rtl="0" eaLnBrk="1" latinLnBrk="0" hangingPunct="1">
        <a:spcBef>
          <a:spcPts val="0"/>
        </a:spcBef>
        <a:spcAft>
          <a:spcPts val="1800"/>
        </a:spcAft>
        <a:buClr>
          <a:schemeClr val="accent4"/>
        </a:buClr>
        <a:buSzPct val="65000"/>
        <a:buFont typeface="Wingdings 2"/>
        <a:buNone/>
        <a:defRPr kumimoji="0" sz="2400" kern="1200">
          <a:solidFill>
            <a:schemeClr val="tx1"/>
          </a:solidFill>
          <a:latin typeface="+mj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Graphical Elements: </a:t>
            </a:r>
            <a:r>
              <a:rPr lang="en-US" b="0"/>
              <a:t>Price Bars, Overlays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40007" y="775388"/>
            <a:ext cx="365760" cy="344034"/>
          </a:xfrm>
          <a:prstGeom prst="rect">
            <a:avLst/>
          </a:prstGeom>
          <a:solidFill>
            <a:srgbClr val="00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229689" y="3268749"/>
            <a:ext cx="365760" cy="344034"/>
          </a:xfrm>
          <a:prstGeom prst="rect">
            <a:avLst/>
          </a:prstGeom>
          <a:solidFill>
            <a:srgbClr val="6600FF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872298" y="858630"/>
            <a:ext cx="292608" cy="146304"/>
          </a:xfrm>
          <a:prstGeom prst="rect">
            <a:avLst/>
          </a:prstGeom>
          <a:solidFill>
            <a:srgbClr val="00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229689" y="2261164"/>
            <a:ext cx="365760" cy="344034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>
            <a:off x="235839" y="1747421"/>
            <a:ext cx="365760" cy="344034"/>
          </a:xfrm>
          <a:prstGeom prst="rect">
            <a:avLst/>
          </a:prstGeom>
          <a:solidFill>
            <a:srgbClr val="33CC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213841" y="3821540"/>
            <a:ext cx="365760" cy="344034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/>
          <p:cNvSpPr/>
          <p:nvPr/>
        </p:nvSpPr>
        <p:spPr>
          <a:xfrm>
            <a:off x="878074" y="1849446"/>
            <a:ext cx="292608" cy="146304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>
            <a:off x="860022" y="2398290"/>
            <a:ext cx="292608" cy="146304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TextBox 172"/>
          <p:cNvSpPr txBox="1"/>
          <p:nvPr/>
        </p:nvSpPr>
        <p:spPr>
          <a:xfrm>
            <a:off x="2411701" y="752757"/>
            <a:ext cx="39049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FF0000"/>
                </a:solidFill>
                <a:latin typeface="+mj-lt"/>
              </a:rPr>
              <a:t>16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1223174" y="754512"/>
            <a:ext cx="47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0070C0"/>
                </a:solidFill>
                <a:latin typeface="+mj-lt"/>
              </a:rPr>
              <a:t>16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979634" y="760928"/>
            <a:ext cx="498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996633"/>
                </a:solidFill>
                <a:latin typeface="+mj-lt"/>
              </a:rPr>
              <a:t>16</a:t>
            </a:r>
            <a:endParaRPr lang="en-US" sz="1200">
              <a:solidFill>
                <a:srgbClr val="996633"/>
              </a:solidFill>
              <a:latin typeface="+mj-lt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1779448" y="754512"/>
            <a:ext cx="5102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009600"/>
                </a:solidFill>
                <a:latin typeface="+mj-lt"/>
              </a:rPr>
              <a:t>16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486000" y="759724"/>
            <a:ext cx="5168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6600FF"/>
                </a:solidFill>
                <a:latin typeface="+mj-lt"/>
              </a:rPr>
              <a:t>16</a:t>
            </a:r>
            <a:endParaRPr lang="en-US" sz="1200">
              <a:solidFill>
                <a:srgbClr val="6600FF"/>
              </a:solidFill>
              <a:latin typeface="+mj-lt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3959718" y="759724"/>
            <a:ext cx="4967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16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239072" y="1253831"/>
            <a:ext cx="365760" cy="344034"/>
          </a:xfrm>
          <a:prstGeom prst="rect">
            <a:avLst/>
          </a:prstGeom>
          <a:solidFill>
            <a:srgbClr val="D2691E">
              <a:alpha val="20000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3497607" y="758841"/>
            <a:ext cx="516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FF00FF"/>
                </a:solidFill>
                <a:latin typeface="+mj-lt"/>
              </a:rPr>
              <a:t>16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1988249" y="1315027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009600"/>
                </a:solidFill>
                <a:latin typeface="+mj-lt"/>
              </a:rPr>
              <a:t>12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1475508" y="1315064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0070C0"/>
                </a:solidFill>
                <a:latin typeface="+mj-lt"/>
              </a:rPr>
              <a:t>12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2639694" y="1312396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FF0000"/>
                </a:solidFill>
                <a:latin typeface="+mj-lt"/>
              </a:rPr>
              <a:t>12</a:t>
            </a:r>
            <a:endParaRPr lang="en-US" sz="160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3687222" y="1309010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FF00FF"/>
                </a:solidFill>
                <a:latin typeface="+mj-lt"/>
              </a:rPr>
              <a:t>12</a:t>
            </a:r>
            <a:endParaRPr lang="en-US" sz="1600">
              <a:solidFill>
                <a:srgbClr val="FF00FF"/>
              </a:solidFill>
              <a:latin typeface="+mj-lt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201942" y="1308881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D2691E"/>
                </a:solidFill>
                <a:latin typeface="+mj-lt"/>
              </a:rPr>
              <a:t>12</a:t>
            </a:r>
          </a:p>
        </p:txBody>
      </p:sp>
      <p:cxnSp>
        <p:nvCxnSpPr>
          <p:cNvPr id="289" name="Straight Arrow Connector 288"/>
          <p:cNvCxnSpPr/>
          <p:nvPr/>
        </p:nvCxnSpPr>
        <p:spPr>
          <a:xfrm flipV="1">
            <a:off x="3335585" y="3140274"/>
            <a:ext cx="0" cy="520593"/>
          </a:xfrm>
          <a:prstGeom prst="straightConnector1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Arrow Connector 289"/>
          <p:cNvCxnSpPr/>
          <p:nvPr/>
        </p:nvCxnSpPr>
        <p:spPr>
          <a:xfrm rot="2700000" flipV="1">
            <a:off x="4060416" y="3255955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Rectangle 108"/>
          <p:cNvSpPr/>
          <p:nvPr/>
        </p:nvSpPr>
        <p:spPr>
          <a:xfrm>
            <a:off x="875609" y="2934728"/>
            <a:ext cx="292608" cy="146304"/>
          </a:xfrm>
          <a:prstGeom prst="rect">
            <a:avLst/>
          </a:prstGeom>
          <a:solidFill>
            <a:srgbClr val="FF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851911" y="3954752"/>
            <a:ext cx="292608" cy="146304"/>
          </a:xfrm>
          <a:prstGeom prst="rect">
            <a:avLst/>
          </a:prstGeom>
          <a:solidFill>
            <a:srgbClr val="FFC000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/>
          <p:cNvSpPr/>
          <p:nvPr/>
        </p:nvSpPr>
        <p:spPr>
          <a:xfrm>
            <a:off x="870266" y="3404066"/>
            <a:ext cx="292608" cy="146304"/>
          </a:xfrm>
          <a:prstGeom prst="rect">
            <a:avLst/>
          </a:prstGeom>
          <a:solidFill>
            <a:srgbClr val="6600FF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8" name="Straight Arrow Connector 117"/>
          <p:cNvCxnSpPr/>
          <p:nvPr/>
        </p:nvCxnSpPr>
        <p:spPr>
          <a:xfrm flipH="1">
            <a:off x="3392165" y="3061583"/>
            <a:ext cx="637003" cy="1"/>
          </a:xfrm>
          <a:prstGeom prst="straightConnector1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Arrow Connector 139"/>
          <p:cNvCxnSpPr/>
          <p:nvPr/>
        </p:nvCxnSpPr>
        <p:spPr>
          <a:xfrm>
            <a:off x="3527610" y="326141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 rot="5400000" flipV="1">
            <a:off x="4310559" y="285468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/>
          <p:nvPr/>
        </p:nvCxnSpPr>
        <p:spPr>
          <a:xfrm rot="16200000" flipV="1">
            <a:off x="4833986" y="2859556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/>
          <p:nvPr/>
        </p:nvCxnSpPr>
        <p:spPr>
          <a:xfrm rot="8100000" flipV="1">
            <a:off x="4328850" y="3282296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Arrow Connector 144"/>
          <p:cNvCxnSpPr/>
          <p:nvPr/>
        </p:nvCxnSpPr>
        <p:spPr>
          <a:xfrm rot="13500000" flipV="1">
            <a:off x="4650905" y="3219908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/>
          <p:nvPr/>
        </p:nvCxnSpPr>
        <p:spPr>
          <a:xfrm rot="18900000" flipV="1">
            <a:off x="4898904" y="3244792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/>
          <p:nvPr/>
        </p:nvCxnSpPr>
        <p:spPr>
          <a:xfrm rot="10800000">
            <a:off x="3680765" y="325319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Arrow Connector 147"/>
          <p:cNvCxnSpPr/>
          <p:nvPr/>
        </p:nvCxnSpPr>
        <p:spPr>
          <a:xfrm flipV="1">
            <a:off x="1350342" y="3062666"/>
            <a:ext cx="0" cy="520593"/>
          </a:xfrm>
          <a:prstGeom prst="straightConnector1">
            <a:avLst/>
          </a:prstGeom>
          <a:ln w="19050">
            <a:solidFill>
              <a:srgbClr val="0096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 rot="2700000" flipV="1">
            <a:off x="2079887" y="316507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/>
          <p:nvPr/>
        </p:nvCxnSpPr>
        <p:spPr>
          <a:xfrm flipH="1">
            <a:off x="1404569" y="3050384"/>
            <a:ext cx="637003" cy="1"/>
          </a:xfrm>
          <a:prstGeom prst="straightConnector1">
            <a:avLst/>
          </a:prstGeom>
          <a:ln w="19050">
            <a:solidFill>
              <a:srgbClr val="0096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150"/>
          <p:cNvCxnSpPr/>
          <p:nvPr/>
        </p:nvCxnSpPr>
        <p:spPr>
          <a:xfrm>
            <a:off x="1573853" y="317208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 rot="5400000" flipV="1">
            <a:off x="2324890" y="2774769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/>
          <p:cNvCxnSpPr/>
          <p:nvPr/>
        </p:nvCxnSpPr>
        <p:spPr>
          <a:xfrm rot="16200000" flipV="1">
            <a:off x="2880229" y="2770233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rot="8100000" flipV="1">
            <a:off x="2375092" y="3192972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Arrow Connector 154"/>
          <p:cNvCxnSpPr/>
          <p:nvPr/>
        </p:nvCxnSpPr>
        <p:spPr>
          <a:xfrm rot="13500000" flipV="1">
            <a:off x="2697148" y="3130585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/>
          <p:cNvCxnSpPr/>
          <p:nvPr/>
        </p:nvCxnSpPr>
        <p:spPr>
          <a:xfrm rot="18900000" flipV="1">
            <a:off x="2945147" y="3155469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/>
          <p:cNvCxnSpPr/>
          <p:nvPr/>
        </p:nvCxnSpPr>
        <p:spPr>
          <a:xfrm rot="10800000">
            <a:off x="1727008" y="316386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Arrow Connector 157"/>
          <p:cNvCxnSpPr/>
          <p:nvPr/>
        </p:nvCxnSpPr>
        <p:spPr>
          <a:xfrm flipV="1">
            <a:off x="1302236" y="1963573"/>
            <a:ext cx="0" cy="520593"/>
          </a:xfrm>
          <a:prstGeom prst="straightConnector1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Arrow Connector 158"/>
          <p:cNvCxnSpPr/>
          <p:nvPr/>
        </p:nvCxnSpPr>
        <p:spPr>
          <a:xfrm rot="2700000" flipV="1">
            <a:off x="2027425" y="2102234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>
            <a:off x="1358189" y="1991210"/>
            <a:ext cx="637003" cy="1"/>
          </a:xfrm>
          <a:prstGeom prst="straightConnector1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/>
          <p:cNvCxnSpPr/>
          <p:nvPr/>
        </p:nvCxnSpPr>
        <p:spPr>
          <a:xfrm>
            <a:off x="1494261" y="2084709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 rot="5400000" flipV="1">
            <a:off x="2251310" y="1717875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/>
          <p:nvPr/>
        </p:nvCxnSpPr>
        <p:spPr>
          <a:xfrm rot="16200000" flipV="1">
            <a:off x="2738679" y="1717875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/>
          <p:nvPr/>
        </p:nvCxnSpPr>
        <p:spPr>
          <a:xfrm rot="8100000" flipV="1">
            <a:off x="2295500" y="2105594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Arrow Connector 164"/>
          <p:cNvCxnSpPr/>
          <p:nvPr/>
        </p:nvCxnSpPr>
        <p:spPr>
          <a:xfrm rot="13500000" flipV="1">
            <a:off x="2617556" y="2043207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Arrow Connector 165"/>
          <p:cNvCxnSpPr/>
          <p:nvPr/>
        </p:nvCxnSpPr>
        <p:spPr>
          <a:xfrm rot="18900000" flipV="1">
            <a:off x="2862984" y="2070644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Arrow Connector 166"/>
          <p:cNvCxnSpPr/>
          <p:nvPr/>
        </p:nvCxnSpPr>
        <p:spPr>
          <a:xfrm rot="10800000">
            <a:off x="1647416" y="2076489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/>
          <p:cNvCxnSpPr/>
          <p:nvPr/>
        </p:nvCxnSpPr>
        <p:spPr>
          <a:xfrm flipV="1">
            <a:off x="3349054" y="2021877"/>
            <a:ext cx="0" cy="520593"/>
          </a:xfrm>
          <a:prstGeom prst="straightConnector1">
            <a:avLst/>
          </a:prstGeom>
          <a:ln w="19050">
            <a:solidFill>
              <a:srgbClr val="FF8E1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/>
          <p:nvPr/>
        </p:nvCxnSpPr>
        <p:spPr>
          <a:xfrm rot="2700000" flipV="1">
            <a:off x="4073885" y="2137558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/>
          <p:cNvCxnSpPr/>
          <p:nvPr/>
        </p:nvCxnSpPr>
        <p:spPr>
          <a:xfrm>
            <a:off x="3541079" y="2143013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rot="5400000" flipV="1">
            <a:off x="4292116" y="1807689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/>
          <p:cNvCxnSpPr/>
          <p:nvPr/>
        </p:nvCxnSpPr>
        <p:spPr>
          <a:xfrm rot="16200000" flipV="1">
            <a:off x="4839706" y="1826400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/>
          <p:nvPr/>
        </p:nvCxnSpPr>
        <p:spPr>
          <a:xfrm rot="8100000" flipV="1">
            <a:off x="4362012" y="2161508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Arrow Connector 193"/>
          <p:cNvCxnSpPr/>
          <p:nvPr/>
        </p:nvCxnSpPr>
        <p:spPr>
          <a:xfrm rot="13500000" flipV="1">
            <a:off x="4664374" y="2101511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Arrow Connector 198"/>
          <p:cNvCxnSpPr/>
          <p:nvPr/>
        </p:nvCxnSpPr>
        <p:spPr>
          <a:xfrm rot="18900000" flipV="1">
            <a:off x="4912373" y="2126395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/>
          <p:cNvCxnSpPr/>
          <p:nvPr/>
        </p:nvCxnSpPr>
        <p:spPr>
          <a:xfrm rot="10800000">
            <a:off x="3698623" y="2129451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/>
          <p:cNvCxnSpPr/>
          <p:nvPr/>
        </p:nvCxnSpPr>
        <p:spPr>
          <a:xfrm flipV="1">
            <a:off x="1348847" y="3974017"/>
            <a:ext cx="0" cy="520593"/>
          </a:xfrm>
          <a:prstGeom prst="straightConnector1">
            <a:avLst/>
          </a:prstGeom>
          <a:ln w="19050">
            <a:solidFill>
              <a:srgbClr val="FF33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Arrow Connector 201"/>
          <p:cNvCxnSpPr/>
          <p:nvPr/>
        </p:nvCxnSpPr>
        <p:spPr>
          <a:xfrm rot="2700000" flipV="1">
            <a:off x="2094935" y="4123452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/>
          <p:cNvCxnSpPr/>
          <p:nvPr/>
        </p:nvCxnSpPr>
        <p:spPr>
          <a:xfrm>
            <a:off x="1540872" y="4134958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/>
          <p:nvPr/>
        </p:nvCxnSpPr>
        <p:spPr>
          <a:xfrm rot="5400000" flipV="1">
            <a:off x="2342111" y="380387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/>
          <p:nvPr/>
        </p:nvCxnSpPr>
        <p:spPr>
          <a:xfrm rot="16200000" flipV="1">
            <a:off x="2844221" y="379065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Arrow Connector 206"/>
          <p:cNvCxnSpPr/>
          <p:nvPr/>
        </p:nvCxnSpPr>
        <p:spPr>
          <a:xfrm rot="8100000" flipV="1">
            <a:off x="2347841" y="4155125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/>
          <p:nvPr/>
        </p:nvCxnSpPr>
        <p:spPr>
          <a:xfrm rot="13500000" flipV="1">
            <a:off x="2664167" y="409345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Arrow Connector 208"/>
          <p:cNvCxnSpPr/>
          <p:nvPr/>
        </p:nvCxnSpPr>
        <p:spPr>
          <a:xfrm rot="18900000" flipV="1">
            <a:off x="2912166" y="4118340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Arrow Connector 209"/>
          <p:cNvCxnSpPr/>
          <p:nvPr/>
        </p:nvCxnSpPr>
        <p:spPr>
          <a:xfrm rot="10800000">
            <a:off x="1694027" y="4126738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Arrow Connector 225"/>
          <p:cNvCxnSpPr/>
          <p:nvPr/>
        </p:nvCxnSpPr>
        <p:spPr>
          <a:xfrm flipV="1">
            <a:off x="3399217" y="4040590"/>
            <a:ext cx="0" cy="520593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Arrow Connector 226"/>
          <p:cNvCxnSpPr/>
          <p:nvPr/>
        </p:nvCxnSpPr>
        <p:spPr>
          <a:xfrm rot="2700000" flipV="1">
            <a:off x="4124048" y="4156271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/>
          <p:cNvCxnSpPr/>
          <p:nvPr/>
        </p:nvCxnSpPr>
        <p:spPr>
          <a:xfrm>
            <a:off x="3591242" y="4161726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Arrow Connector 230"/>
          <p:cNvCxnSpPr/>
          <p:nvPr/>
        </p:nvCxnSpPr>
        <p:spPr>
          <a:xfrm rot="5400000" flipV="1">
            <a:off x="4456516" y="3803876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/>
          <p:nvPr/>
        </p:nvCxnSpPr>
        <p:spPr>
          <a:xfrm rot="16200000" flipV="1">
            <a:off x="4897618" y="3759872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/>
          <p:nvPr/>
        </p:nvCxnSpPr>
        <p:spPr>
          <a:xfrm rot="8100000" flipV="1">
            <a:off x="4392481" y="4182611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Arrow Connector 244"/>
          <p:cNvCxnSpPr/>
          <p:nvPr/>
        </p:nvCxnSpPr>
        <p:spPr>
          <a:xfrm rot="13500000" flipV="1">
            <a:off x="4714537" y="4120224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/>
          <p:nvPr/>
        </p:nvCxnSpPr>
        <p:spPr>
          <a:xfrm rot="18900000" flipV="1">
            <a:off x="4962536" y="4145108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Arrow Connector 258"/>
          <p:cNvCxnSpPr/>
          <p:nvPr/>
        </p:nvCxnSpPr>
        <p:spPr>
          <a:xfrm rot="10800000">
            <a:off x="3744397" y="4153506"/>
            <a:ext cx="0" cy="301752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Rectangle 195"/>
          <p:cNvSpPr/>
          <p:nvPr/>
        </p:nvSpPr>
        <p:spPr>
          <a:xfrm>
            <a:off x="239072" y="2754754"/>
            <a:ext cx="365760" cy="344034"/>
          </a:xfrm>
          <a:prstGeom prst="rect">
            <a:avLst/>
          </a:prstGeom>
          <a:solidFill>
            <a:srgbClr val="FF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2" name="Straight Arrow Connector 211"/>
          <p:cNvCxnSpPr/>
          <p:nvPr/>
        </p:nvCxnSpPr>
        <p:spPr>
          <a:xfrm flipH="1">
            <a:off x="1432578" y="4029692"/>
            <a:ext cx="637003" cy="1"/>
          </a:xfrm>
          <a:prstGeom prst="straightConnector1">
            <a:avLst/>
          </a:prstGeom>
          <a:ln w="19050">
            <a:solidFill>
              <a:srgbClr val="FF00FF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Parallelogram 213"/>
          <p:cNvSpPr/>
          <p:nvPr/>
        </p:nvSpPr>
        <p:spPr>
          <a:xfrm rot="2539035" flipV="1">
            <a:off x="5613289" y="3881559"/>
            <a:ext cx="1615921" cy="413359"/>
          </a:xfrm>
          <a:prstGeom prst="parallelogram">
            <a:avLst>
              <a:gd name="adj" fmla="val 91278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Parallelogram 214"/>
          <p:cNvSpPr/>
          <p:nvPr/>
        </p:nvSpPr>
        <p:spPr>
          <a:xfrm rot="19326908">
            <a:off x="6872982" y="3928983"/>
            <a:ext cx="1614587" cy="421967"/>
          </a:xfrm>
          <a:prstGeom prst="parallelogram">
            <a:avLst>
              <a:gd name="adj" fmla="val 77744"/>
            </a:avLst>
          </a:prstGeom>
          <a:solidFill>
            <a:srgbClr val="33CC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2914919" y="752757"/>
            <a:ext cx="4095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D2691E"/>
                </a:solidFill>
                <a:latin typeface="+mj-lt"/>
              </a:rPr>
              <a:t>16</a:t>
            </a:r>
            <a:endParaRPr lang="en-US" sz="1200">
              <a:solidFill>
                <a:srgbClr val="D2691E"/>
              </a:solidFill>
              <a:latin typeface="+mj-lt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871307" y="1348111"/>
            <a:ext cx="292608" cy="146304"/>
          </a:xfrm>
          <a:prstGeom prst="rect">
            <a:avLst/>
          </a:prstGeom>
          <a:solidFill>
            <a:srgbClr val="D2691E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7" name="Straight Arrow Connector 176">
            <a:extLst>
              <a:ext uri="{FF2B5EF4-FFF2-40B4-BE49-F238E27FC236}">
                <a16:creationId xmlns:a16="http://schemas.microsoft.com/office/drawing/2014/main" id="{8D9458B3-F4B5-4F61-A960-5490AD23EF1E}"/>
              </a:ext>
            </a:extLst>
          </p:cNvPr>
          <p:cNvCxnSpPr/>
          <p:nvPr/>
        </p:nvCxnSpPr>
        <p:spPr>
          <a:xfrm flipH="1">
            <a:off x="3384205" y="1975516"/>
            <a:ext cx="637003" cy="1"/>
          </a:xfrm>
          <a:prstGeom prst="straightConnector1">
            <a:avLst/>
          </a:prstGeom>
          <a:ln w="19050">
            <a:solidFill>
              <a:srgbClr val="FF8E1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>
            <a:extLst>
              <a:ext uri="{FF2B5EF4-FFF2-40B4-BE49-F238E27FC236}">
                <a16:creationId xmlns:a16="http://schemas.microsoft.com/office/drawing/2014/main" id="{423490EC-4A18-4AB7-A63A-7B43F080BDA0}"/>
              </a:ext>
            </a:extLst>
          </p:cNvPr>
          <p:cNvSpPr/>
          <p:nvPr/>
        </p:nvSpPr>
        <p:spPr>
          <a:xfrm>
            <a:off x="5849359" y="2563734"/>
            <a:ext cx="769140" cy="63402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8CC1617C-EE9C-4F8A-8A32-2D5DBDF34B89}"/>
              </a:ext>
            </a:extLst>
          </p:cNvPr>
          <p:cNvCxnSpPr/>
          <p:nvPr/>
        </p:nvCxnSpPr>
        <p:spPr>
          <a:xfrm flipH="1">
            <a:off x="3364430" y="2907316"/>
            <a:ext cx="637003" cy="1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>
            <a:extLst>
              <a:ext uri="{FF2B5EF4-FFF2-40B4-BE49-F238E27FC236}">
                <a16:creationId xmlns:a16="http://schemas.microsoft.com/office/drawing/2014/main" id="{FA099F07-0430-4F89-BA70-86A131BD35F0}"/>
              </a:ext>
            </a:extLst>
          </p:cNvPr>
          <p:cNvCxnSpPr/>
          <p:nvPr/>
        </p:nvCxnSpPr>
        <p:spPr>
          <a:xfrm flipH="1">
            <a:off x="3376714" y="1859784"/>
            <a:ext cx="637003" cy="1"/>
          </a:xfrm>
          <a:prstGeom prst="straightConnector1">
            <a:avLst/>
          </a:prstGeom>
          <a:ln w="19050">
            <a:solidFill>
              <a:srgbClr val="FF8E1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BA88545D-B016-4463-8762-76060CBB718E}"/>
              </a:ext>
            </a:extLst>
          </p:cNvPr>
          <p:cNvCxnSpPr/>
          <p:nvPr/>
        </p:nvCxnSpPr>
        <p:spPr>
          <a:xfrm flipH="1">
            <a:off x="1410882" y="3891743"/>
            <a:ext cx="637003" cy="1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DAE5D6D0-2FAE-4485-B020-F11792D2B970}"/>
              </a:ext>
            </a:extLst>
          </p:cNvPr>
          <p:cNvCxnSpPr/>
          <p:nvPr/>
        </p:nvCxnSpPr>
        <p:spPr>
          <a:xfrm flipH="1">
            <a:off x="1360126" y="1868751"/>
            <a:ext cx="637003" cy="1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7FA040C0-6431-4F30-9DCA-AB106C2F6F10}"/>
              </a:ext>
            </a:extLst>
          </p:cNvPr>
          <p:cNvCxnSpPr/>
          <p:nvPr/>
        </p:nvCxnSpPr>
        <p:spPr>
          <a:xfrm flipH="1">
            <a:off x="1385460" y="2907831"/>
            <a:ext cx="637003" cy="1"/>
          </a:xfrm>
          <a:prstGeom prst="straightConnector1">
            <a:avLst/>
          </a:prstGeom>
          <a:ln w="19050">
            <a:solidFill>
              <a:srgbClr val="0096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Arrow Connector 181">
            <a:extLst>
              <a:ext uri="{FF2B5EF4-FFF2-40B4-BE49-F238E27FC236}">
                <a16:creationId xmlns:a16="http://schemas.microsoft.com/office/drawing/2014/main" id="{DB1B7894-20D7-4D0E-A567-AB6EC49F2544}"/>
              </a:ext>
            </a:extLst>
          </p:cNvPr>
          <p:cNvCxnSpPr/>
          <p:nvPr/>
        </p:nvCxnSpPr>
        <p:spPr>
          <a:xfrm flipH="1">
            <a:off x="3515191" y="4029692"/>
            <a:ext cx="637003" cy="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>
            <a:extLst>
              <a:ext uri="{FF2B5EF4-FFF2-40B4-BE49-F238E27FC236}">
                <a16:creationId xmlns:a16="http://schemas.microsoft.com/office/drawing/2014/main" id="{480297D2-FD6F-4D66-86E8-AF66DCC01934}"/>
              </a:ext>
            </a:extLst>
          </p:cNvPr>
          <p:cNvCxnSpPr/>
          <p:nvPr/>
        </p:nvCxnSpPr>
        <p:spPr>
          <a:xfrm flipH="1">
            <a:off x="3493495" y="3891743"/>
            <a:ext cx="637003" cy="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Rectangle 169">
            <a:extLst>
              <a:ext uri="{FF2B5EF4-FFF2-40B4-BE49-F238E27FC236}">
                <a16:creationId xmlns:a16="http://schemas.microsoft.com/office/drawing/2014/main" id="{2548854F-A052-46E2-9208-E2269C2C6800}"/>
              </a:ext>
            </a:extLst>
          </p:cNvPr>
          <p:cNvSpPr/>
          <p:nvPr/>
        </p:nvSpPr>
        <p:spPr>
          <a:xfrm>
            <a:off x="383093" y="2657134"/>
            <a:ext cx="247381" cy="16169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Arc 313">
            <a:extLst>
              <a:ext uri="{FF2B5EF4-FFF2-40B4-BE49-F238E27FC236}">
                <a16:creationId xmlns:a16="http://schemas.microsoft.com/office/drawing/2014/main" id="{883D99B5-C617-444C-A6B5-8CB9509AE405}"/>
              </a:ext>
            </a:extLst>
          </p:cNvPr>
          <p:cNvSpPr/>
          <p:nvPr/>
        </p:nvSpPr>
        <p:spPr>
          <a:xfrm>
            <a:off x="5798694" y="768408"/>
            <a:ext cx="434609" cy="350582"/>
          </a:xfrm>
          <a:prstGeom prst="arc">
            <a:avLst>
              <a:gd name="adj1" fmla="val 10775791"/>
              <a:gd name="adj2" fmla="val 0"/>
            </a:avLst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Oval 318">
            <a:extLst>
              <a:ext uri="{FF2B5EF4-FFF2-40B4-BE49-F238E27FC236}">
                <a16:creationId xmlns:a16="http://schemas.microsoft.com/office/drawing/2014/main" id="{EA37F5D7-93E3-49A6-B48A-F6AEB16D9B34}"/>
              </a:ext>
            </a:extLst>
          </p:cNvPr>
          <p:cNvSpPr/>
          <p:nvPr/>
        </p:nvSpPr>
        <p:spPr>
          <a:xfrm>
            <a:off x="8150564" y="2048027"/>
            <a:ext cx="336529" cy="339422"/>
          </a:xfrm>
          <a:prstGeom prst="ellipse">
            <a:avLst/>
          </a:prstGeom>
          <a:ln w="19050">
            <a:solidFill>
              <a:srgbClr val="D2691E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C53BF6BA-5FB5-4D4B-B263-F620E2FD8C23}"/>
              </a:ext>
            </a:extLst>
          </p:cNvPr>
          <p:cNvSpPr/>
          <p:nvPr/>
        </p:nvSpPr>
        <p:spPr>
          <a:xfrm>
            <a:off x="7619628" y="2045492"/>
            <a:ext cx="336529" cy="339422"/>
          </a:xfrm>
          <a:prstGeom prst="ellipse">
            <a:avLst/>
          </a:prstGeom>
          <a:ln w="19050">
            <a:solidFill>
              <a:srgbClr val="00A4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Arc 324">
            <a:extLst>
              <a:ext uri="{FF2B5EF4-FFF2-40B4-BE49-F238E27FC236}">
                <a16:creationId xmlns:a16="http://schemas.microsoft.com/office/drawing/2014/main" id="{C81991E9-12B5-4D83-95BE-4B171B8DD856}"/>
              </a:ext>
            </a:extLst>
          </p:cNvPr>
          <p:cNvSpPr/>
          <p:nvPr/>
        </p:nvSpPr>
        <p:spPr>
          <a:xfrm rot="10800000">
            <a:off x="5804942" y="994081"/>
            <a:ext cx="429030" cy="359090"/>
          </a:xfrm>
          <a:prstGeom prst="arc">
            <a:avLst>
              <a:gd name="adj1" fmla="val 10816297"/>
              <a:gd name="adj2" fmla="val 0"/>
            </a:avLst>
          </a:prstGeom>
          <a:ln w="19050">
            <a:solidFill>
              <a:srgbClr val="00A4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Arc 325">
            <a:extLst>
              <a:ext uri="{FF2B5EF4-FFF2-40B4-BE49-F238E27FC236}">
                <a16:creationId xmlns:a16="http://schemas.microsoft.com/office/drawing/2014/main" id="{9F10D1EF-1876-4407-B08B-E4FD59FC8CE2}"/>
              </a:ext>
            </a:extLst>
          </p:cNvPr>
          <p:cNvSpPr/>
          <p:nvPr/>
        </p:nvSpPr>
        <p:spPr>
          <a:xfrm>
            <a:off x="6368469" y="768433"/>
            <a:ext cx="434609" cy="350582"/>
          </a:xfrm>
          <a:prstGeom prst="arc">
            <a:avLst>
              <a:gd name="adj1" fmla="val 10775791"/>
              <a:gd name="adj2" fmla="val 0"/>
            </a:avLst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Arc 326">
            <a:extLst>
              <a:ext uri="{FF2B5EF4-FFF2-40B4-BE49-F238E27FC236}">
                <a16:creationId xmlns:a16="http://schemas.microsoft.com/office/drawing/2014/main" id="{FEAC7B31-9065-441B-8EAE-BCEB8198EEC0}"/>
              </a:ext>
            </a:extLst>
          </p:cNvPr>
          <p:cNvSpPr/>
          <p:nvPr/>
        </p:nvSpPr>
        <p:spPr>
          <a:xfrm rot="10800000">
            <a:off x="6381540" y="993795"/>
            <a:ext cx="429030" cy="359090"/>
          </a:xfrm>
          <a:prstGeom prst="arc">
            <a:avLst>
              <a:gd name="adj1" fmla="val 10816297"/>
              <a:gd name="adj2" fmla="val 0"/>
            </a:avLst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Arc 327">
            <a:extLst>
              <a:ext uri="{FF2B5EF4-FFF2-40B4-BE49-F238E27FC236}">
                <a16:creationId xmlns:a16="http://schemas.microsoft.com/office/drawing/2014/main" id="{9E6C6A1A-9C2C-4100-B98E-89EAA993F8FC}"/>
              </a:ext>
            </a:extLst>
          </p:cNvPr>
          <p:cNvSpPr/>
          <p:nvPr/>
        </p:nvSpPr>
        <p:spPr>
          <a:xfrm>
            <a:off x="6945067" y="776856"/>
            <a:ext cx="434609" cy="350582"/>
          </a:xfrm>
          <a:prstGeom prst="arc">
            <a:avLst>
              <a:gd name="adj1" fmla="val 10775791"/>
              <a:gd name="adj2" fmla="val 0"/>
            </a:avLst>
          </a:prstGeom>
          <a:ln w="19050">
            <a:solidFill>
              <a:srgbClr val="D2691E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29" name="Rectangle 328">
            <a:extLst>
              <a:ext uri="{FF2B5EF4-FFF2-40B4-BE49-F238E27FC236}">
                <a16:creationId xmlns:a16="http://schemas.microsoft.com/office/drawing/2014/main" id="{7719CEE8-1CDB-408F-A126-EB9E4EAF45F7}"/>
              </a:ext>
            </a:extLst>
          </p:cNvPr>
          <p:cNvSpPr/>
          <p:nvPr/>
        </p:nvSpPr>
        <p:spPr>
          <a:xfrm>
            <a:off x="5809623" y="1566968"/>
            <a:ext cx="325660" cy="279169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30" name="Rectangle 329">
            <a:extLst>
              <a:ext uri="{FF2B5EF4-FFF2-40B4-BE49-F238E27FC236}">
                <a16:creationId xmlns:a16="http://schemas.microsoft.com/office/drawing/2014/main" id="{D126B2AE-6BA4-46D9-A969-E997CA1D2532}"/>
              </a:ext>
            </a:extLst>
          </p:cNvPr>
          <p:cNvSpPr/>
          <p:nvPr/>
        </p:nvSpPr>
        <p:spPr>
          <a:xfrm>
            <a:off x="6381789" y="1572891"/>
            <a:ext cx="325660" cy="279169"/>
          </a:xfrm>
          <a:prstGeom prst="rect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>
            <a:extLst>
              <a:ext uri="{FF2B5EF4-FFF2-40B4-BE49-F238E27FC236}">
                <a16:creationId xmlns:a16="http://schemas.microsoft.com/office/drawing/2014/main" id="{1B8D75A2-9E48-49D9-9636-A917D3405887}"/>
              </a:ext>
            </a:extLst>
          </p:cNvPr>
          <p:cNvSpPr/>
          <p:nvPr/>
        </p:nvSpPr>
        <p:spPr>
          <a:xfrm>
            <a:off x="6948664" y="1592417"/>
            <a:ext cx="325660" cy="279169"/>
          </a:xfrm>
          <a:prstGeom prst="rect">
            <a:avLst/>
          </a:prstGeom>
          <a:ln w="19050">
            <a:solidFill>
              <a:srgbClr val="FF33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>
            <a:extLst>
              <a:ext uri="{FF2B5EF4-FFF2-40B4-BE49-F238E27FC236}">
                <a16:creationId xmlns:a16="http://schemas.microsoft.com/office/drawing/2014/main" id="{06AF028C-367B-47A4-8BA9-CDB8284E6356}"/>
              </a:ext>
            </a:extLst>
          </p:cNvPr>
          <p:cNvSpPr/>
          <p:nvPr/>
        </p:nvSpPr>
        <p:spPr>
          <a:xfrm>
            <a:off x="5833521" y="2003390"/>
            <a:ext cx="325660" cy="279169"/>
          </a:xfrm>
          <a:prstGeom prst="rect">
            <a:avLst/>
          </a:prstGeom>
          <a:ln w="19050">
            <a:solidFill>
              <a:srgbClr val="00A4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>
            <a:extLst>
              <a:ext uri="{FF2B5EF4-FFF2-40B4-BE49-F238E27FC236}">
                <a16:creationId xmlns:a16="http://schemas.microsoft.com/office/drawing/2014/main" id="{97CAE890-4653-44D5-87F0-E01D6547AD81}"/>
              </a:ext>
            </a:extLst>
          </p:cNvPr>
          <p:cNvSpPr/>
          <p:nvPr/>
        </p:nvSpPr>
        <p:spPr>
          <a:xfrm>
            <a:off x="6390199" y="2003390"/>
            <a:ext cx="325660" cy="279169"/>
          </a:xfrm>
          <a:prstGeom prst="rect">
            <a:avLst/>
          </a:prstGeom>
          <a:ln w="19050">
            <a:solidFill>
              <a:srgbClr val="D2691E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508E3E89-C5E0-4552-B647-D1CCCBA66117}"/>
              </a:ext>
            </a:extLst>
          </p:cNvPr>
          <p:cNvSpPr/>
          <p:nvPr/>
        </p:nvSpPr>
        <p:spPr>
          <a:xfrm>
            <a:off x="7592484" y="1551037"/>
            <a:ext cx="336529" cy="339422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36" name="Oval 335">
            <a:extLst>
              <a:ext uri="{FF2B5EF4-FFF2-40B4-BE49-F238E27FC236}">
                <a16:creationId xmlns:a16="http://schemas.microsoft.com/office/drawing/2014/main" id="{C44145FE-DA5B-4C5E-AD64-C8C51FDB8997}"/>
              </a:ext>
            </a:extLst>
          </p:cNvPr>
          <p:cNvSpPr/>
          <p:nvPr/>
        </p:nvSpPr>
        <p:spPr>
          <a:xfrm>
            <a:off x="8127454" y="1560280"/>
            <a:ext cx="336529" cy="339422"/>
          </a:xfrm>
          <a:prstGeom prst="ellipse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Oval 336">
            <a:extLst>
              <a:ext uri="{FF2B5EF4-FFF2-40B4-BE49-F238E27FC236}">
                <a16:creationId xmlns:a16="http://schemas.microsoft.com/office/drawing/2014/main" id="{C7D4427B-D09D-4919-9BDC-14FCA525DDDC}"/>
              </a:ext>
            </a:extLst>
          </p:cNvPr>
          <p:cNvSpPr/>
          <p:nvPr/>
        </p:nvSpPr>
        <p:spPr>
          <a:xfrm>
            <a:off x="8618708" y="1559746"/>
            <a:ext cx="336529" cy="339422"/>
          </a:xfrm>
          <a:prstGeom prst="ellipse">
            <a:avLst/>
          </a:prstGeom>
          <a:ln w="19050">
            <a:solidFill>
              <a:srgbClr val="FF33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Arc 337">
            <a:extLst>
              <a:ext uri="{FF2B5EF4-FFF2-40B4-BE49-F238E27FC236}">
                <a16:creationId xmlns:a16="http://schemas.microsoft.com/office/drawing/2014/main" id="{60CD6265-5670-4012-85D1-B5993C67551B}"/>
              </a:ext>
            </a:extLst>
          </p:cNvPr>
          <p:cNvSpPr/>
          <p:nvPr/>
        </p:nvSpPr>
        <p:spPr>
          <a:xfrm>
            <a:off x="7584024" y="769311"/>
            <a:ext cx="434609" cy="350582"/>
          </a:xfrm>
          <a:prstGeom prst="arc">
            <a:avLst>
              <a:gd name="adj1" fmla="val 10775791"/>
              <a:gd name="adj2" fmla="val 0"/>
            </a:avLst>
          </a:prstGeom>
          <a:ln w="19050">
            <a:solidFill>
              <a:srgbClr val="FF33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0" name="Arc 339">
            <a:extLst>
              <a:ext uri="{FF2B5EF4-FFF2-40B4-BE49-F238E27FC236}">
                <a16:creationId xmlns:a16="http://schemas.microsoft.com/office/drawing/2014/main" id="{C28CA812-985B-48AE-8543-AD51243C2D1B}"/>
              </a:ext>
            </a:extLst>
          </p:cNvPr>
          <p:cNvSpPr/>
          <p:nvPr/>
        </p:nvSpPr>
        <p:spPr>
          <a:xfrm rot="10800000">
            <a:off x="6937136" y="993486"/>
            <a:ext cx="429030" cy="359090"/>
          </a:xfrm>
          <a:prstGeom prst="arc">
            <a:avLst>
              <a:gd name="adj1" fmla="val 10816297"/>
              <a:gd name="adj2" fmla="val 0"/>
            </a:avLst>
          </a:prstGeom>
          <a:ln w="19050">
            <a:solidFill>
              <a:srgbClr val="D2691E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41" name="Arc 340">
            <a:extLst>
              <a:ext uri="{FF2B5EF4-FFF2-40B4-BE49-F238E27FC236}">
                <a16:creationId xmlns:a16="http://schemas.microsoft.com/office/drawing/2014/main" id="{D0769FAF-736F-48EE-B24F-CDBC38E36453}"/>
              </a:ext>
            </a:extLst>
          </p:cNvPr>
          <p:cNvSpPr/>
          <p:nvPr/>
        </p:nvSpPr>
        <p:spPr>
          <a:xfrm rot="10800000">
            <a:off x="7582010" y="987449"/>
            <a:ext cx="429030" cy="359090"/>
          </a:xfrm>
          <a:prstGeom prst="arc">
            <a:avLst>
              <a:gd name="adj1" fmla="val 10816297"/>
              <a:gd name="adj2" fmla="val 0"/>
            </a:avLst>
          </a:prstGeom>
          <a:ln w="19050">
            <a:solidFill>
              <a:srgbClr val="FF33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C68D459A-BF28-452D-93D4-2665E862AFC6}"/>
              </a:ext>
            </a:extLst>
          </p:cNvPr>
          <p:cNvSpPr/>
          <p:nvPr/>
        </p:nvSpPr>
        <p:spPr>
          <a:xfrm rot="5400000">
            <a:off x="6972519" y="2655305"/>
            <a:ext cx="506918" cy="444535"/>
          </a:xfrm>
          <a:prstGeom prst="trapezoid">
            <a:avLst/>
          </a:prstGeom>
          <a:solidFill>
            <a:srgbClr val="0033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Trapezoid 342">
            <a:extLst>
              <a:ext uri="{FF2B5EF4-FFF2-40B4-BE49-F238E27FC236}">
                <a16:creationId xmlns:a16="http://schemas.microsoft.com/office/drawing/2014/main" id="{B8C3AAB0-3983-4533-BE62-20CD05CDF871}"/>
              </a:ext>
            </a:extLst>
          </p:cNvPr>
          <p:cNvSpPr/>
          <p:nvPr/>
        </p:nvSpPr>
        <p:spPr>
          <a:xfrm rot="16200000">
            <a:off x="7838390" y="2646409"/>
            <a:ext cx="506918" cy="444535"/>
          </a:xfrm>
          <a:prstGeom prst="trapezoid">
            <a:avLst/>
          </a:prstGeom>
          <a:solidFill>
            <a:srgbClr val="0033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Slide Number Placeholder 1">
            <a:extLst>
              <a:ext uri="{FF2B5EF4-FFF2-40B4-BE49-F238E27FC236}">
                <a16:creationId xmlns:a16="http://schemas.microsoft.com/office/drawing/2014/main" id="{D04400D7-3BC1-4AAC-ADA2-CF3B759730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30960" y="4918071"/>
            <a:ext cx="1080805" cy="230445"/>
          </a:xfrm>
        </p:spPr>
        <p:txBody>
          <a:bodyPr/>
          <a:lstStyle/>
          <a:p>
            <a:r>
              <a:rPr lang="en-US"/>
              <a:t>Slide  </a:t>
            </a:r>
            <a:fld id="{AC8B0423-5706-4850-A9F8-51652D68D3C7}" type="slidenum">
              <a:rPr lang="en-US" smtClean="0"/>
              <a:pPr/>
              <a:t>0</a:t>
            </a:fld>
            <a:endParaRPr lang="en-US"/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64D4F447-AF33-4F6A-9AEF-5F03EF39D3BF}"/>
              </a:ext>
            </a:extLst>
          </p:cNvPr>
          <p:cNvSpPr/>
          <p:nvPr/>
        </p:nvSpPr>
        <p:spPr>
          <a:xfrm>
            <a:off x="6945839" y="2003389"/>
            <a:ext cx="325660" cy="279169"/>
          </a:xfrm>
          <a:prstGeom prst="rect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cxnSp>
        <p:nvCxnSpPr>
          <p:cNvPr id="195" name="Straight Arrow Connector 194">
            <a:extLst>
              <a:ext uri="{FF2B5EF4-FFF2-40B4-BE49-F238E27FC236}">
                <a16:creationId xmlns:a16="http://schemas.microsoft.com/office/drawing/2014/main" id="{D2379CC7-6899-43A8-A87B-04E18ED838AD}"/>
              </a:ext>
            </a:extLst>
          </p:cNvPr>
          <p:cNvCxnSpPr/>
          <p:nvPr/>
        </p:nvCxnSpPr>
        <p:spPr>
          <a:xfrm flipH="1">
            <a:off x="4480644" y="4670859"/>
            <a:ext cx="359572" cy="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CC488FF-1F0B-4E69-AA8C-64C21F77C13F}"/>
              </a:ext>
            </a:extLst>
          </p:cNvPr>
          <p:cNvSpPr txBox="1"/>
          <p:nvPr/>
        </p:nvSpPr>
        <p:spPr>
          <a:xfrm>
            <a:off x="4014160" y="4532642"/>
            <a:ext cx="4819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Stop</a:t>
            </a:r>
          </a:p>
        </p:txBody>
      </p:sp>
      <p:cxnSp>
        <p:nvCxnSpPr>
          <p:cNvPr id="234" name="Straight Arrow Connector 233">
            <a:extLst>
              <a:ext uri="{FF2B5EF4-FFF2-40B4-BE49-F238E27FC236}">
                <a16:creationId xmlns:a16="http://schemas.microsoft.com/office/drawing/2014/main" id="{4039F162-0A5B-45D9-AC67-D5223D8ABD8E}"/>
              </a:ext>
            </a:extLst>
          </p:cNvPr>
          <p:cNvCxnSpPr/>
          <p:nvPr/>
        </p:nvCxnSpPr>
        <p:spPr>
          <a:xfrm flipH="1">
            <a:off x="3667371" y="4671526"/>
            <a:ext cx="359572" cy="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Rectangle 212">
            <a:extLst>
              <a:ext uri="{FF2B5EF4-FFF2-40B4-BE49-F238E27FC236}">
                <a16:creationId xmlns:a16="http://schemas.microsoft.com/office/drawing/2014/main" id="{B178D791-56A9-4AD4-8D74-267D6BDAE78B}"/>
              </a:ext>
            </a:extLst>
          </p:cNvPr>
          <p:cNvSpPr/>
          <p:nvPr/>
        </p:nvSpPr>
        <p:spPr>
          <a:xfrm>
            <a:off x="5869507" y="3295008"/>
            <a:ext cx="769140" cy="63402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5" name="Straight Arrow Connector 234">
            <a:extLst>
              <a:ext uri="{FF2B5EF4-FFF2-40B4-BE49-F238E27FC236}">
                <a16:creationId xmlns:a16="http://schemas.microsoft.com/office/drawing/2014/main" id="{96432D67-D841-4196-930F-2711AB188A3B}"/>
              </a:ext>
            </a:extLst>
          </p:cNvPr>
          <p:cNvCxnSpPr>
            <a:cxnSpLocks/>
          </p:cNvCxnSpPr>
          <p:nvPr/>
        </p:nvCxnSpPr>
        <p:spPr>
          <a:xfrm>
            <a:off x="2172906" y="1548430"/>
            <a:ext cx="0" cy="248553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Rectangle 222">
            <a:extLst>
              <a:ext uri="{FF2B5EF4-FFF2-40B4-BE49-F238E27FC236}">
                <a16:creationId xmlns:a16="http://schemas.microsoft.com/office/drawing/2014/main" id="{EA8651D0-F149-4D88-8C05-5B2BA926F679}"/>
              </a:ext>
            </a:extLst>
          </p:cNvPr>
          <p:cNvSpPr/>
          <p:nvPr/>
        </p:nvSpPr>
        <p:spPr>
          <a:xfrm>
            <a:off x="9545137" y="1717598"/>
            <a:ext cx="274320" cy="13716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DEDB6111-B65A-4F8C-997A-21B223D7A31C}"/>
              </a:ext>
            </a:extLst>
          </p:cNvPr>
          <p:cNvSpPr/>
          <p:nvPr/>
        </p:nvSpPr>
        <p:spPr>
          <a:xfrm>
            <a:off x="9538265" y="1494737"/>
            <a:ext cx="274320" cy="137160"/>
          </a:xfrm>
          <a:prstGeom prst="rect">
            <a:avLst/>
          </a:prstGeom>
          <a:solidFill>
            <a:srgbClr val="33CC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651EB78C-DF49-49EB-A793-5555074D3DB7}"/>
              </a:ext>
            </a:extLst>
          </p:cNvPr>
          <p:cNvSpPr/>
          <p:nvPr/>
        </p:nvSpPr>
        <p:spPr>
          <a:xfrm>
            <a:off x="9181352" y="2163070"/>
            <a:ext cx="274320" cy="137160"/>
          </a:xfrm>
          <a:prstGeom prst="rect">
            <a:avLst/>
          </a:prstGeom>
          <a:solidFill>
            <a:srgbClr val="FF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2CB57D71-8089-48BD-A641-13D778C089C7}"/>
              </a:ext>
            </a:extLst>
          </p:cNvPr>
          <p:cNvSpPr/>
          <p:nvPr/>
        </p:nvSpPr>
        <p:spPr>
          <a:xfrm>
            <a:off x="9545137" y="2165186"/>
            <a:ext cx="274320" cy="137160"/>
          </a:xfrm>
          <a:prstGeom prst="rect">
            <a:avLst/>
          </a:prstGeom>
          <a:solidFill>
            <a:srgbClr val="FF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81BE9B6B-C71A-40B2-9272-3B237A299AE9}"/>
              </a:ext>
            </a:extLst>
          </p:cNvPr>
          <p:cNvSpPr/>
          <p:nvPr/>
        </p:nvSpPr>
        <p:spPr>
          <a:xfrm>
            <a:off x="9908825" y="2162078"/>
            <a:ext cx="274320" cy="137160"/>
          </a:xfrm>
          <a:prstGeom prst="rect">
            <a:avLst/>
          </a:prstGeom>
          <a:solidFill>
            <a:srgbClr val="FFC000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>
            <a:extLst>
              <a:ext uri="{FF2B5EF4-FFF2-40B4-BE49-F238E27FC236}">
                <a16:creationId xmlns:a16="http://schemas.microsoft.com/office/drawing/2014/main" id="{582450BA-8D20-4BCC-86FF-0BAFAF825236}"/>
              </a:ext>
            </a:extLst>
          </p:cNvPr>
          <p:cNvSpPr/>
          <p:nvPr/>
        </p:nvSpPr>
        <p:spPr>
          <a:xfrm>
            <a:off x="9908825" y="1717043"/>
            <a:ext cx="274320" cy="137160"/>
          </a:xfrm>
          <a:prstGeom prst="rect">
            <a:avLst/>
          </a:prstGeom>
          <a:solidFill>
            <a:srgbClr val="D2691E">
              <a:alpha val="20000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4" name="Straight Arrow Connector 253">
            <a:extLst>
              <a:ext uri="{FF2B5EF4-FFF2-40B4-BE49-F238E27FC236}">
                <a16:creationId xmlns:a16="http://schemas.microsoft.com/office/drawing/2014/main" id="{98B77D0E-FB50-4CC7-A2F9-3D478CA735E0}"/>
              </a:ext>
            </a:extLst>
          </p:cNvPr>
          <p:cNvCxnSpPr/>
          <p:nvPr/>
        </p:nvCxnSpPr>
        <p:spPr>
          <a:xfrm rot="10800000">
            <a:off x="9208793" y="3073720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Rectangle 254">
            <a:extLst>
              <a:ext uri="{FF2B5EF4-FFF2-40B4-BE49-F238E27FC236}">
                <a16:creationId xmlns:a16="http://schemas.microsoft.com/office/drawing/2014/main" id="{08540802-A05D-4EC6-B4EF-E88F52552AE3}"/>
              </a:ext>
            </a:extLst>
          </p:cNvPr>
          <p:cNvSpPr/>
          <p:nvPr/>
        </p:nvSpPr>
        <p:spPr>
          <a:xfrm>
            <a:off x="9909787" y="1485198"/>
            <a:ext cx="274320" cy="137160"/>
          </a:xfrm>
          <a:prstGeom prst="rect">
            <a:avLst/>
          </a:prstGeom>
          <a:solidFill>
            <a:srgbClr val="D2691E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6" name="Straight Arrow Connector 255">
            <a:extLst>
              <a:ext uri="{FF2B5EF4-FFF2-40B4-BE49-F238E27FC236}">
                <a16:creationId xmlns:a16="http://schemas.microsoft.com/office/drawing/2014/main" id="{9E00F1EC-86F1-40CB-B422-45DA77BF667E}"/>
              </a:ext>
            </a:extLst>
          </p:cNvPr>
          <p:cNvCxnSpPr/>
          <p:nvPr/>
        </p:nvCxnSpPr>
        <p:spPr>
          <a:xfrm>
            <a:off x="9357054" y="307530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Arrow Connector 256">
            <a:extLst>
              <a:ext uri="{FF2B5EF4-FFF2-40B4-BE49-F238E27FC236}">
                <a16:creationId xmlns:a16="http://schemas.microsoft.com/office/drawing/2014/main" id="{9985A505-69FA-460B-9953-E8D7ABD588BB}"/>
              </a:ext>
            </a:extLst>
          </p:cNvPr>
          <p:cNvCxnSpPr/>
          <p:nvPr/>
        </p:nvCxnSpPr>
        <p:spPr>
          <a:xfrm rot="13500000" flipV="1">
            <a:off x="9836527" y="3029921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>
            <a:extLst>
              <a:ext uri="{FF2B5EF4-FFF2-40B4-BE49-F238E27FC236}">
                <a16:creationId xmlns:a16="http://schemas.microsoft.com/office/drawing/2014/main" id="{BBBB3EB6-3F31-45D1-81D3-BA345B7E5E7B}"/>
              </a:ext>
            </a:extLst>
          </p:cNvPr>
          <p:cNvCxnSpPr/>
          <p:nvPr/>
        </p:nvCxnSpPr>
        <p:spPr>
          <a:xfrm rot="2700000" flipV="1">
            <a:off x="9881110" y="3167292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Arrow Connector 259">
            <a:extLst>
              <a:ext uri="{FF2B5EF4-FFF2-40B4-BE49-F238E27FC236}">
                <a16:creationId xmlns:a16="http://schemas.microsoft.com/office/drawing/2014/main" id="{D6F836C6-28E1-4E62-B661-71277EE3D3CF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62088" y="301434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Arrow Connector 260">
            <a:extLst>
              <a:ext uri="{FF2B5EF4-FFF2-40B4-BE49-F238E27FC236}">
                <a16:creationId xmlns:a16="http://schemas.microsoft.com/office/drawing/2014/main" id="{AAA8359F-1F90-45A0-9422-2280B81F50E9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74049" y="318938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Rectangle 261">
            <a:extLst>
              <a:ext uri="{FF2B5EF4-FFF2-40B4-BE49-F238E27FC236}">
                <a16:creationId xmlns:a16="http://schemas.microsoft.com/office/drawing/2014/main" id="{E20B5AAA-EC21-437A-9FF7-85AE0D3C2E1E}"/>
              </a:ext>
            </a:extLst>
          </p:cNvPr>
          <p:cNvSpPr/>
          <p:nvPr/>
        </p:nvSpPr>
        <p:spPr>
          <a:xfrm>
            <a:off x="9188682" y="1934241"/>
            <a:ext cx="274320" cy="137160"/>
          </a:xfrm>
          <a:prstGeom prst="rect">
            <a:avLst/>
          </a:prstGeom>
          <a:solidFill>
            <a:srgbClr val="00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>
            <a:extLst>
              <a:ext uri="{FF2B5EF4-FFF2-40B4-BE49-F238E27FC236}">
                <a16:creationId xmlns:a16="http://schemas.microsoft.com/office/drawing/2014/main" id="{96D83EC7-67D2-480C-8EC3-1DEE3DBE2736}"/>
              </a:ext>
            </a:extLst>
          </p:cNvPr>
          <p:cNvSpPr/>
          <p:nvPr/>
        </p:nvSpPr>
        <p:spPr>
          <a:xfrm>
            <a:off x="9552768" y="1936633"/>
            <a:ext cx="274320" cy="137160"/>
          </a:xfrm>
          <a:prstGeom prst="rect">
            <a:avLst/>
          </a:prstGeom>
          <a:solidFill>
            <a:srgbClr val="00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4" name="Straight Arrow Connector 263">
            <a:extLst>
              <a:ext uri="{FF2B5EF4-FFF2-40B4-BE49-F238E27FC236}">
                <a16:creationId xmlns:a16="http://schemas.microsoft.com/office/drawing/2014/main" id="{584CBB1D-A046-47CC-BDD8-0501AAA4D5BC}"/>
              </a:ext>
            </a:extLst>
          </p:cNvPr>
          <p:cNvCxnSpPr/>
          <p:nvPr/>
        </p:nvCxnSpPr>
        <p:spPr>
          <a:xfrm rot="10800000">
            <a:off x="9206568" y="3466495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>
            <a:extLst>
              <a:ext uri="{FF2B5EF4-FFF2-40B4-BE49-F238E27FC236}">
                <a16:creationId xmlns:a16="http://schemas.microsoft.com/office/drawing/2014/main" id="{485DEE62-5B47-4810-87D1-2752FBE26F9C}"/>
              </a:ext>
            </a:extLst>
          </p:cNvPr>
          <p:cNvCxnSpPr/>
          <p:nvPr/>
        </p:nvCxnSpPr>
        <p:spPr>
          <a:xfrm>
            <a:off x="9354829" y="3468082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Arrow Connector 265">
            <a:extLst>
              <a:ext uri="{FF2B5EF4-FFF2-40B4-BE49-F238E27FC236}">
                <a16:creationId xmlns:a16="http://schemas.microsoft.com/office/drawing/2014/main" id="{DB8C52F0-CD2E-4029-B78F-457F2A49F851}"/>
              </a:ext>
            </a:extLst>
          </p:cNvPr>
          <p:cNvCxnSpPr/>
          <p:nvPr/>
        </p:nvCxnSpPr>
        <p:spPr>
          <a:xfrm rot="13500000" flipV="1">
            <a:off x="9816565" y="3422696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Arrow Connector 266">
            <a:extLst>
              <a:ext uri="{FF2B5EF4-FFF2-40B4-BE49-F238E27FC236}">
                <a16:creationId xmlns:a16="http://schemas.microsoft.com/office/drawing/2014/main" id="{F6628944-5C64-48C1-9553-39004D28C552}"/>
              </a:ext>
            </a:extLst>
          </p:cNvPr>
          <p:cNvCxnSpPr/>
          <p:nvPr/>
        </p:nvCxnSpPr>
        <p:spPr>
          <a:xfrm rot="2700000" flipV="1">
            <a:off x="9861143" y="3541801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Arrow Connector 267">
            <a:extLst>
              <a:ext uri="{FF2B5EF4-FFF2-40B4-BE49-F238E27FC236}">
                <a16:creationId xmlns:a16="http://schemas.microsoft.com/office/drawing/2014/main" id="{FEF70CD2-7EB2-40A5-AFD2-2AF297FF08C3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2" y="3407123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Arrow Connector 268">
            <a:extLst>
              <a:ext uri="{FF2B5EF4-FFF2-40B4-BE49-F238E27FC236}">
                <a16:creationId xmlns:a16="http://schemas.microsoft.com/office/drawing/2014/main" id="{D0660163-FB88-4E17-956C-D21C543D6C4C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2" y="3566790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Arrow Connector 269">
            <a:extLst>
              <a:ext uri="{FF2B5EF4-FFF2-40B4-BE49-F238E27FC236}">
                <a16:creationId xmlns:a16="http://schemas.microsoft.com/office/drawing/2014/main" id="{A23AEFFD-0BAB-4A93-AED3-8F81FF5A6261}"/>
              </a:ext>
            </a:extLst>
          </p:cNvPr>
          <p:cNvCxnSpPr/>
          <p:nvPr/>
        </p:nvCxnSpPr>
        <p:spPr>
          <a:xfrm rot="10800000">
            <a:off x="9206567" y="382590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Arrow Connector 270">
            <a:extLst>
              <a:ext uri="{FF2B5EF4-FFF2-40B4-BE49-F238E27FC236}">
                <a16:creationId xmlns:a16="http://schemas.microsoft.com/office/drawing/2014/main" id="{5F17DB90-5272-4F9D-ACC6-C2B017289309}"/>
              </a:ext>
            </a:extLst>
          </p:cNvPr>
          <p:cNvCxnSpPr/>
          <p:nvPr/>
        </p:nvCxnSpPr>
        <p:spPr>
          <a:xfrm>
            <a:off x="9354828" y="3827487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Arrow Connector 271">
            <a:extLst>
              <a:ext uri="{FF2B5EF4-FFF2-40B4-BE49-F238E27FC236}">
                <a16:creationId xmlns:a16="http://schemas.microsoft.com/office/drawing/2014/main" id="{29085947-7103-4CEA-BE4C-82E004E38891}"/>
              </a:ext>
            </a:extLst>
          </p:cNvPr>
          <p:cNvCxnSpPr/>
          <p:nvPr/>
        </p:nvCxnSpPr>
        <p:spPr>
          <a:xfrm rot="13500000" flipV="1">
            <a:off x="9816564" y="3782101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Arrow Connector 274">
            <a:extLst>
              <a:ext uri="{FF2B5EF4-FFF2-40B4-BE49-F238E27FC236}">
                <a16:creationId xmlns:a16="http://schemas.microsoft.com/office/drawing/2014/main" id="{A4191508-DE80-4358-94B5-537986F3254B}"/>
              </a:ext>
            </a:extLst>
          </p:cNvPr>
          <p:cNvCxnSpPr/>
          <p:nvPr/>
        </p:nvCxnSpPr>
        <p:spPr>
          <a:xfrm rot="2700000" flipV="1">
            <a:off x="9861146" y="391947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Arrow Connector 275">
            <a:extLst>
              <a:ext uri="{FF2B5EF4-FFF2-40B4-BE49-F238E27FC236}">
                <a16:creationId xmlns:a16="http://schemas.microsoft.com/office/drawing/2014/main" id="{D7324451-08A8-47BD-B84F-B2B397DC4037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376653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5C3E6001-4C9A-4E8E-9920-AE14B8BA1980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1" y="392619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Arrow Connector 279">
            <a:extLst>
              <a:ext uri="{FF2B5EF4-FFF2-40B4-BE49-F238E27FC236}">
                <a16:creationId xmlns:a16="http://schemas.microsoft.com/office/drawing/2014/main" id="{6F880BB6-415D-4B35-ADFF-BA7958F3AD9A}"/>
              </a:ext>
            </a:extLst>
          </p:cNvPr>
          <p:cNvCxnSpPr/>
          <p:nvPr/>
        </p:nvCxnSpPr>
        <p:spPr>
          <a:xfrm rot="10800000">
            <a:off x="9206566" y="4203572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Arrow Connector 280">
            <a:extLst>
              <a:ext uri="{FF2B5EF4-FFF2-40B4-BE49-F238E27FC236}">
                <a16:creationId xmlns:a16="http://schemas.microsoft.com/office/drawing/2014/main" id="{776B2409-9A10-4356-BA1F-5CCE9E2669AE}"/>
              </a:ext>
            </a:extLst>
          </p:cNvPr>
          <p:cNvCxnSpPr/>
          <p:nvPr/>
        </p:nvCxnSpPr>
        <p:spPr>
          <a:xfrm>
            <a:off x="9354827" y="4205159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Arrow Connector 283">
            <a:extLst>
              <a:ext uri="{FF2B5EF4-FFF2-40B4-BE49-F238E27FC236}">
                <a16:creationId xmlns:a16="http://schemas.microsoft.com/office/drawing/2014/main" id="{EB7DCF1F-61E6-4689-A54A-41ED17401844}"/>
              </a:ext>
            </a:extLst>
          </p:cNvPr>
          <p:cNvCxnSpPr/>
          <p:nvPr/>
        </p:nvCxnSpPr>
        <p:spPr>
          <a:xfrm rot="13500000" flipV="1">
            <a:off x="9816563" y="4159773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Straight Arrow Connector 284">
            <a:extLst>
              <a:ext uri="{FF2B5EF4-FFF2-40B4-BE49-F238E27FC236}">
                <a16:creationId xmlns:a16="http://schemas.microsoft.com/office/drawing/2014/main" id="{2FFD5A62-C1FF-4F9B-AB38-AC85ADD0A2DF}"/>
              </a:ext>
            </a:extLst>
          </p:cNvPr>
          <p:cNvCxnSpPr/>
          <p:nvPr/>
        </p:nvCxnSpPr>
        <p:spPr>
          <a:xfrm rot="2700000" flipV="1">
            <a:off x="9861145" y="4297145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Arrow Connector 286">
            <a:extLst>
              <a:ext uri="{FF2B5EF4-FFF2-40B4-BE49-F238E27FC236}">
                <a16:creationId xmlns:a16="http://schemas.microsoft.com/office/drawing/2014/main" id="{D7335CA6-8886-481B-8A84-0E944E0CCEC0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4144201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Arrow Connector 287">
            <a:extLst>
              <a:ext uri="{FF2B5EF4-FFF2-40B4-BE49-F238E27FC236}">
                <a16:creationId xmlns:a16="http://schemas.microsoft.com/office/drawing/2014/main" id="{03749989-550B-4AD6-8F81-69FCF962A730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9" y="4303866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>
            <a:extLst>
              <a:ext uri="{FF2B5EF4-FFF2-40B4-BE49-F238E27FC236}">
                <a16:creationId xmlns:a16="http://schemas.microsoft.com/office/drawing/2014/main" id="{3FBC432C-56D9-4AE3-BDFF-9CB968DF6756}"/>
              </a:ext>
            </a:extLst>
          </p:cNvPr>
          <p:cNvCxnSpPr/>
          <p:nvPr/>
        </p:nvCxnSpPr>
        <p:spPr>
          <a:xfrm rot="10800000">
            <a:off x="9206565" y="4566937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>
            <a:extLst>
              <a:ext uri="{FF2B5EF4-FFF2-40B4-BE49-F238E27FC236}">
                <a16:creationId xmlns:a16="http://schemas.microsoft.com/office/drawing/2014/main" id="{EBFB6471-C800-4961-99A1-AECC2FEB2BDB}"/>
              </a:ext>
            </a:extLst>
          </p:cNvPr>
          <p:cNvCxnSpPr/>
          <p:nvPr/>
        </p:nvCxnSpPr>
        <p:spPr>
          <a:xfrm>
            <a:off x="9354826" y="4568524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Straight Arrow Connector 294">
            <a:extLst>
              <a:ext uri="{FF2B5EF4-FFF2-40B4-BE49-F238E27FC236}">
                <a16:creationId xmlns:a16="http://schemas.microsoft.com/office/drawing/2014/main" id="{66D64364-DA55-4793-9EC8-3CF4A189A9BA}"/>
              </a:ext>
            </a:extLst>
          </p:cNvPr>
          <p:cNvCxnSpPr/>
          <p:nvPr/>
        </p:nvCxnSpPr>
        <p:spPr>
          <a:xfrm rot="13500000" flipV="1">
            <a:off x="9816562" y="4523138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Arrow Connector 295">
            <a:extLst>
              <a:ext uri="{FF2B5EF4-FFF2-40B4-BE49-F238E27FC236}">
                <a16:creationId xmlns:a16="http://schemas.microsoft.com/office/drawing/2014/main" id="{7D68989E-B914-49B1-9E9C-C28CAEAEF694}"/>
              </a:ext>
            </a:extLst>
          </p:cNvPr>
          <p:cNvCxnSpPr/>
          <p:nvPr/>
        </p:nvCxnSpPr>
        <p:spPr>
          <a:xfrm rot="2700000" flipV="1">
            <a:off x="9861145" y="4660509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Straight Arrow Connector 296">
            <a:extLst>
              <a:ext uri="{FF2B5EF4-FFF2-40B4-BE49-F238E27FC236}">
                <a16:creationId xmlns:a16="http://schemas.microsoft.com/office/drawing/2014/main" id="{3D37BE45-E075-4ADC-8750-5BB622816CDF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0" y="450756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Arrow Connector 297">
            <a:extLst>
              <a:ext uri="{FF2B5EF4-FFF2-40B4-BE49-F238E27FC236}">
                <a16:creationId xmlns:a16="http://schemas.microsoft.com/office/drawing/2014/main" id="{9EB70B94-6C6C-40D3-BA23-B956997DE321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8" y="4667231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>
            <a:extLst>
              <a:ext uri="{FF2B5EF4-FFF2-40B4-BE49-F238E27FC236}">
                <a16:creationId xmlns:a16="http://schemas.microsoft.com/office/drawing/2014/main" id="{F9129A85-2814-4A83-919D-240CE966B60A}"/>
              </a:ext>
            </a:extLst>
          </p:cNvPr>
          <p:cNvCxnSpPr>
            <a:cxnSpLocks/>
          </p:cNvCxnSpPr>
          <p:nvPr/>
        </p:nvCxnSpPr>
        <p:spPr>
          <a:xfrm flipH="1">
            <a:off x="9461955" y="3119658"/>
            <a:ext cx="238078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Arrow Connector 299">
            <a:extLst>
              <a:ext uri="{FF2B5EF4-FFF2-40B4-BE49-F238E27FC236}">
                <a16:creationId xmlns:a16="http://schemas.microsoft.com/office/drawing/2014/main" id="{A5839711-D7DF-4254-BE10-92EB6AB026F3}"/>
              </a:ext>
            </a:extLst>
          </p:cNvPr>
          <p:cNvCxnSpPr>
            <a:cxnSpLocks/>
          </p:cNvCxnSpPr>
          <p:nvPr/>
        </p:nvCxnSpPr>
        <p:spPr>
          <a:xfrm>
            <a:off x="9470339" y="3307908"/>
            <a:ext cx="239537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E0E06206-0DC6-4571-AADA-3687C5DCBB27}"/>
              </a:ext>
            </a:extLst>
          </p:cNvPr>
          <p:cNvCxnSpPr>
            <a:cxnSpLocks/>
          </p:cNvCxnSpPr>
          <p:nvPr/>
        </p:nvCxnSpPr>
        <p:spPr>
          <a:xfrm flipH="1">
            <a:off x="9445866" y="3520018"/>
            <a:ext cx="221057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Arrow Connector 301">
            <a:extLst>
              <a:ext uri="{FF2B5EF4-FFF2-40B4-BE49-F238E27FC236}">
                <a16:creationId xmlns:a16="http://schemas.microsoft.com/office/drawing/2014/main" id="{E61A4236-DCFD-4167-A14C-70AEEA5CA5DC}"/>
              </a:ext>
            </a:extLst>
          </p:cNvPr>
          <p:cNvCxnSpPr>
            <a:cxnSpLocks/>
          </p:cNvCxnSpPr>
          <p:nvPr/>
        </p:nvCxnSpPr>
        <p:spPr>
          <a:xfrm>
            <a:off x="9449773" y="3707315"/>
            <a:ext cx="233942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Arrow Connector 302">
            <a:extLst>
              <a:ext uri="{FF2B5EF4-FFF2-40B4-BE49-F238E27FC236}">
                <a16:creationId xmlns:a16="http://schemas.microsoft.com/office/drawing/2014/main" id="{78290687-435F-4789-97B1-4A995A18CA81}"/>
              </a:ext>
            </a:extLst>
          </p:cNvPr>
          <p:cNvCxnSpPr>
            <a:cxnSpLocks/>
          </p:cNvCxnSpPr>
          <p:nvPr/>
        </p:nvCxnSpPr>
        <p:spPr>
          <a:xfrm flipH="1">
            <a:off x="9443862" y="3876449"/>
            <a:ext cx="221056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Arrow Connector 303">
            <a:extLst>
              <a:ext uri="{FF2B5EF4-FFF2-40B4-BE49-F238E27FC236}">
                <a16:creationId xmlns:a16="http://schemas.microsoft.com/office/drawing/2014/main" id="{BA0244E2-921E-41BE-8CD2-909597DC032D}"/>
              </a:ext>
            </a:extLst>
          </p:cNvPr>
          <p:cNvCxnSpPr>
            <a:cxnSpLocks/>
          </p:cNvCxnSpPr>
          <p:nvPr/>
        </p:nvCxnSpPr>
        <p:spPr>
          <a:xfrm>
            <a:off x="9446231" y="4063746"/>
            <a:ext cx="233944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309">
            <a:extLst>
              <a:ext uri="{FF2B5EF4-FFF2-40B4-BE49-F238E27FC236}">
                <a16:creationId xmlns:a16="http://schemas.microsoft.com/office/drawing/2014/main" id="{EFEB07D3-0C1B-46AB-B664-FF0A77C4349D}"/>
              </a:ext>
            </a:extLst>
          </p:cNvPr>
          <p:cNvCxnSpPr>
            <a:cxnSpLocks/>
          </p:cNvCxnSpPr>
          <p:nvPr/>
        </p:nvCxnSpPr>
        <p:spPr>
          <a:xfrm flipH="1">
            <a:off x="9443862" y="4256035"/>
            <a:ext cx="213371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310">
            <a:extLst>
              <a:ext uri="{FF2B5EF4-FFF2-40B4-BE49-F238E27FC236}">
                <a16:creationId xmlns:a16="http://schemas.microsoft.com/office/drawing/2014/main" id="{4F2EB66D-8CAE-4106-A64D-5E2D925244FC}"/>
              </a:ext>
            </a:extLst>
          </p:cNvPr>
          <p:cNvCxnSpPr>
            <a:cxnSpLocks/>
          </p:cNvCxnSpPr>
          <p:nvPr/>
        </p:nvCxnSpPr>
        <p:spPr>
          <a:xfrm>
            <a:off x="9445046" y="4443332"/>
            <a:ext cx="219874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Arrow Connector 311">
            <a:extLst>
              <a:ext uri="{FF2B5EF4-FFF2-40B4-BE49-F238E27FC236}">
                <a16:creationId xmlns:a16="http://schemas.microsoft.com/office/drawing/2014/main" id="{7176ABF4-7152-4ED2-B10E-CCAF8F3B88E8}"/>
              </a:ext>
            </a:extLst>
          </p:cNvPr>
          <p:cNvCxnSpPr>
            <a:cxnSpLocks/>
          </p:cNvCxnSpPr>
          <p:nvPr/>
        </p:nvCxnSpPr>
        <p:spPr>
          <a:xfrm flipH="1">
            <a:off x="9447406" y="4621325"/>
            <a:ext cx="209827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Straight Arrow Connector 312">
            <a:extLst>
              <a:ext uri="{FF2B5EF4-FFF2-40B4-BE49-F238E27FC236}">
                <a16:creationId xmlns:a16="http://schemas.microsoft.com/office/drawing/2014/main" id="{BED4D676-9C05-4357-85C8-8881C1C4BE1B}"/>
              </a:ext>
            </a:extLst>
          </p:cNvPr>
          <p:cNvCxnSpPr>
            <a:cxnSpLocks/>
          </p:cNvCxnSpPr>
          <p:nvPr/>
        </p:nvCxnSpPr>
        <p:spPr>
          <a:xfrm>
            <a:off x="9448589" y="4808622"/>
            <a:ext cx="231586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Rectangle 366">
            <a:extLst>
              <a:ext uri="{FF2B5EF4-FFF2-40B4-BE49-F238E27FC236}">
                <a16:creationId xmlns:a16="http://schemas.microsoft.com/office/drawing/2014/main" id="{A0628975-9E99-41CE-AA53-34075E12F97D}"/>
              </a:ext>
            </a:extLst>
          </p:cNvPr>
          <p:cNvSpPr/>
          <p:nvPr/>
        </p:nvSpPr>
        <p:spPr>
          <a:xfrm>
            <a:off x="9904823" y="1943166"/>
            <a:ext cx="274320" cy="137160"/>
          </a:xfrm>
          <a:prstGeom prst="rect">
            <a:avLst/>
          </a:prstGeom>
          <a:solidFill>
            <a:srgbClr val="0033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Arrow: Up 367">
            <a:extLst>
              <a:ext uri="{FF2B5EF4-FFF2-40B4-BE49-F238E27FC236}">
                <a16:creationId xmlns:a16="http://schemas.microsoft.com/office/drawing/2014/main" id="{5D0CF603-1D18-40B4-87B9-3F78AA435D26}"/>
              </a:ext>
            </a:extLst>
          </p:cNvPr>
          <p:cNvSpPr/>
          <p:nvPr/>
        </p:nvSpPr>
        <p:spPr>
          <a:xfrm rot="10800000">
            <a:off x="9414604" y="2412241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Arrow: Up 368">
            <a:extLst>
              <a:ext uri="{FF2B5EF4-FFF2-40B4-BE49-F238E27FC236}">
                <a16:creationId xmlns:a16="http://schemas.microsoft.com/office/drawing/2014/main" id="{B35C296D-01AD-4630-A300-87BB49C8045E}"/>
              </a:ext>
            </a:extLst>
          </p:cNvPr>
          <p:cNvSpPr/>
          <p:nvPr/>
        </p:nvSpPr>
        <p:spPr>
          <a:xfrm>
            <a:off x="9243430" y="2420718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ectangle 369">
            <a:extLst>
              <a:ext uri="{FF2B5EF4-FFF2-40B4-BE49-F238E27FC236}">
                <a16:creationId xmlns:a16="http://schemas.microsoft.com/office/drawing/2014/main" id="{D3ECAB38-4B5D-499C-8CAB-636DDC2EF03D}"/>
              </a:ext>
            </a:extLst>
          </p:cNvPr>
          <p:cNvSpPr/>
          <p:nvPr/>
        </p:nvSpPr>
        <p:spPr>
          <a:xfrm>
            <a:off x="9967829" y="2394835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ectangle 370">
            <a:extLst>
              <a:ext uri="{FF2B5EF4-FFF2-40B4-BE49-F238E27FC236}">
                <a16:creationId xmlns:a16="http://schemas.microsoft.com/office/drawing/2014/main" id="{6067C509-1878-40B4-A50D-2A2495603FE1}"/>
              </a:ext>
            </a:extLst>
          </p:cNvPr>
          <p:cNvSpPr/>
          <p:nvPr/>
        </p:nvSpPr>
        <p:spPr>
          <a:xfrm>
            <a:off x="9592681" y="2394835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372" name="Rectangle 371">
            <a:extLst>
              <a:ext uri="{FF2B5EF4-FFF2-40B4-BE49-F238E27FC236}">
                <a16:creationId xmlns:a16="http://schemas.microsoft.com/office/drawing/2014/main" id="{4DAFC189-FF5E-42BB-AC7C-5649AD513A6F}"/>
              </a:ext>
            </a:extLst>
          </p:cNvPr>
          <p:cNvSpPr/>
          <p:nvPr/>
        </p:nvSpPr>
        <p:spPr>
          <a:xfrm>
            <a:off x="9181353" y="1716711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373" name="Rectangle 372">
            <a:extLst>
              <a:ext uri="{FF2B5EF4-FFF2-40B4-BE49-F238E27FC236}">
                <a16:creationId xmlns:a16="http://schemas.microsoft.com/office/drawing/2014/main" id="{B7FF60C6-142B-46D1-92BE-320B5DD42BA3}"/>
              </a:ext>
            </a:extLst>
          </p:cNvPr>
          <p:cNvSpPr/>
          <p:nvPr/>
        </p:nvSpPr>
        <p:spPr>
          <a:xfrm>
            <a:off x="9181354" y="1494492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74" name="Straight Arrow Connector 373">
            <a:extLst>
              <a:ext uri="{FF2B5EF4-FFF2-40B4-BE49-F238E27FC236}">
                <a16:creationId xmlns:a16="http://schemas.microsoft.com/office/drawing/2014/main" id="{A7D0CF81-6399-443C-AE45-580069324199}"/>
              </a:ext>
            </a:extLst>
          </p:cNvPr>
          <p:cNvCxnSpPr>
            <a:cxnSpLocks/>
          </p:cNvCxnSpPr>
          <p:nvPr/>
        </p:nvCxnSpPr>
        <p:spPr>
          <a:xfrm flipH="1">
            <a:off x="9171383" y="2715036"/>
            <a:ext cx="217086" cy="0"/>
          </a:xfrm>
          <a:prstGeom prst="straightConnector1">
            <a:avLst/>
          </a:prstGeom>
          <a:ln w="19050">
            <a:solidFill>
              <a:srgbClr val="0096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Arrow Connector 374">
            <a:extLst>
              <a:ext uri="{FF2B5EF4-FFF2-40B4-BE49-F238E27FC236}">
                <a16:creationId xmlns:a16="http://schemas.microsoft.com/office/drawing/2014/main" id="{0E278271-8DD8-4100-9500-172D7A00C8BF}"/>
              </a:ext>
            </a:extLst>
          </p:cNvPr>
          <p:cNvCxnSpPr>
            <a:cxnSpLocks/>
          </p:cNvCxnSpPr>
          <p:nvPr/>
        </p:nvCxnSpPr>
        <p:spPr>
          <a:xfrm flipH="1">
            <a:off x="9168622" y="2851561"/>
            <a:ext cx="217276" cy="0"/>
          </a:xfrm>
          <a:prstGeom prst="straightConnector1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Arrow Connector 380">
            <a:extLst>
              <a:ext uri="{FF2B5EF4-FFF2-40B4-BE49-F238E27FC236}">
                <a16:creationId xmlns:a16="http://schemas.microsoft.com/office/drawing/2014/main" id="{0A755928-3726-4EA9-BA50-186BCB16FA7A}"/>
              </a:ext>
            </a:extLst>
          </p:cNvPr>
          <p:cNvCxnSpPr>
            <a:cxnSpLocks/>
          </p:cNvCxnSpPr>
          <p:nvPr/>
        </p:nvCxnSpPr>
        <p:spPr>
          <a:xfrm flipH="1">
            <a:off x="9173120" y="2984911"/>
            <a:ext cx="227583" cy="0"/>
          </a:xfrm>
          <a:prstGeom prst="straightConnector1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>
            <a:extLst>
              <a:ext uri="{FF2B5EF4-FFF2-40B4-BE49-F238E27FC236}">
                <a16:creationId xmlns:a16="http://schemas.microsoft.com/office/drawing/2014/main" id="{934F32E4-F08E-4986-A6CD-7D8312859605}"/>
              </a:ext>
            </a:extLst>
          </p:cNvPr>
          <p:cNvCxnSpPr>
            <a:cxnSpLocks/>
          </p:cNvCxnSpPr>
          <p:nvPr/>
        </p:nvCxnSpPr>
        <p:spPr>
          <a:xfrm flipH="1">
            <a:off x="9703591" y="2713194"/>
            <a:ext cx="223926" cy="0"/>
          </a:xfrm>
          <a:prstGeom prst="straightConnector1">
            <a:avLst/>
          </a:prstGeom>
          <a:ln w="19050">
            <a:solidFill>
              <a:srgbClr val="FF00FF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>
            <a:extLst>
              <a:ext uri="{FF2B5EF4-FFF2-40B4-BE49-F238E27FC236}">
                <a16:creationId xmlns:a16="http://schemas.microsoft.com/office/drawing/2014/main" id="{A92CABAB-B920-47A1-B952-0656482E288F}"/>
              </a:ext>
            </a:extLst>
          </p:cNvPr>
          <p:cNvCxnSpPr>
            <a:cxnSpLocks/>
          </p:cNvCxnSpPr>
          <p:nvPr/>
        </p:nvCxnSpPr>
        <p:spPr>
          <a:xfrm flipH="1">
            <a:off x="9705318" y="2855383"/>
            <a:ext cx="234361" cy="0"/>
          </a:xfrm>
          <a:prstGeom prst="straightConnector1">
            <a:avLst/>
          </a:prstGeom>
          <a:ln w="19050">
            <a:solidFill>
              <a:srgbClr val="FF8E1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Arrow Connector 384">
            <a:extLst>
              <a:ext uri="{FF2B5EF4-FFF2-40B4-BE49-F238E27FC236}">
                <a16:creationId xmlns:a16="http://schemas.microsoft.com/office/drawing/2014/main" id="{FB5B4C43-2F45-4536-AFD4-5922B35E8C27}"/>
              </a:ext>
            </a:extLst>
          </p:cNvPr>
          <p:cNvCxnSpPr>
            <a:cxnSpLocks/>
          </p:cNvCxnSpPr>
          <p:nvPr/>
        </p:nvCxnSpPr>
        <p:spPr>
          <a:xfrm flipH="1">
            <a:off x="9479561" y="2712720"/>
            <a:ext cx="185357" cy="0"/>
          </a:xfrm>
          <a:prstGeom prst="straightConnector1">
            <a:avLst/>
          </a:prstGeom>
          <a:ln w="19050">
            <a:solidFill>
              <a:srgbClr val="0096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Arrow Connector 385">
            <a:extLst>
              <a:ext uri="{FF2B5EF4-FFF2-40B4-BE49-F238E27FC236}">
                <a16:creationId xmlns:a16="http://schemas.microsoft.com/office/drawing/2014/main" id="{5DF4528E-04B2-4369-9EB6-9FAD63D6845D}"/>
              </a:ext>
            </a:extLst>
          </p:cNvPr>
          <p:cNvCxnSpPr>
            <a:cxnSpLocks/>
          </p:cNvCxnSpPr>
          <p:nvPr/>
        </p:nvCxnSpPr>
        <p:spPr>
          <a:xfrm flipH="1">
            <a:off x="9487982" y="2851561"/>
            <a:ext cx="186573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Arrow Connector 386">
            <a:extLst>
              <a:ext uri="{FF2B5EF4-FFF2-40B4-BE49-F238E27FC236}">
                <a16:creationId xmlns:a16="http://schemas.microsoft.com/office/drawing/2014/main" id="{5FDC0E9A-AAB6-4CC0-A761-58B801C16958}"/>
              </a:ext>
            </a:extLst>
          </p:cNvPr>
          <p:cNvCxnSpPr>
            <a:cxnSpLocks/>
          </p:cNvCxnSpPr>
          <p:nvPr/>
        </p:nvCxnSpPr>
        <p:spPr>
          <a:xfrm flipH="1">
            <a:off x="9484457" y="2987512"/>
            <a:ext cx="187942" cy="0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Arrow Connector 395">
            <a:extLst>
              <a:ext uri="{FF2B5EF4-FFF2-40B4-BE49-F238E27FC236}">
                <a16:creationId xmlns:a16="http://schemas.microsoft.com/office/drawing/2014/main" id="{CF2095B0-CAF8-4B6B-BE5A-AF84DC282C46}"/>
              </a:ext>
            </a:extLst>
          </p:cNvPr>
          <p:cNvCxnSpPr>
            <a:cxnSpLocks/>
          </p:cNvCxnSpPr>
          <p:nvPr/>
        </p:nvCxnSpPr>
        <p:spPr>
          <a:xfrm flipH="1">
            <a:off x="10028571" y="2852221"/>
            <a:ext cx="187289" cy="0"/>
          </a:xfrm>
          <a:prstGeom prst="straightConnector1">
            <a:avLst/>
          </a:prstGeom>
          <a:ln w="19050">
            <a:solidFill>
              <a:srgbClr val="FF8E1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Arrow Connector 396">
            <a:extLst>
              <a:ext uri="{FF2B5EF4-FFF2-40B4-BE49-F238E27FC236}">
                <a16:creationId xmlns:a16="http://schemas.microsoft.com/office/drawing/2014/main" id="{F967554C-B55A-4C46-B746-6AD375590FB7}"/>
              </a:ext>
            </a:extLst>
          </p:cNvPr>
          <p:cNvCxnSpPr>
            <a:cxnSpLocks/>
          </p:cNvCxnSpPr>
          <p:nvPr/>
        </p:nvCxnSpPr>
        <p:spPr>
          <a:xfrm flipH="1">
            <a:off x="10025411" y="2712720"/>
            <a:ext cx="187901" cy="0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Arrow Connector 401">
            <a:extLst>
              <a:ext uri="{FF2B5EF4-FFF2-40B4-BE49-F238E27FC236}">
                <a16:creationId xmlns:a16="http://schemas.microsoft.com/office/drawing/2014/main" id="{C3766B1E-3533-42EB-B528-CECD838A277C}"/>
              </a:ext>
            </a:extLst>
          </p:cNvPr>
          <p:cNvCxnSpPr>
            <a:cxnSpLocks/>
          </p:cNvCxnSpPr>
          <p:nvPr/>
        </p:nvCxnSpPr>
        <p:spPr>
          <a:xfrm flipH="1">
            <a:off x="9700033" y="2983777"/>
            <a:ext cx="239646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Straight Arrow Connector 402">
            <a:extLst>
              <a:ext uri="{FF2B5EF4-FFF2-40B4-BE49-F238E27FC236}">
                <a16:creationId xmlns:a16="http://schemas.microsoft.com/office/drawing/2014/main" id="{966146DE-94C1-47F0-8695-1447FD749B2B}"/>
              </a:ext>
            </a:extLst>
          </p:cNvPr>
          <p:cNvCxnSpPr>
            <a:cxnSpLocks/>
          </p:cNvCxnSpPr>
          <p:nvPr/>
        </p:nvCxnSpPr>
        <p:spPr>
          <a:xfrm flipH="1">
            <a:off x="10034444" y="2979786"/>
            <a:ext cx="185542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4" name="TextBox 403">
            <a:extLst>
              <a:ext uri="{FF2B5EF4-FFF2-40B4-BE49-F238E27FC236}">
                <a16:creationId xmlns:a16="http://schemas.microsoft.com/office/drawing/2014/main" id="{C512CBFA-3139-4F59-ABE7-467C9EE9DD00}"/>
              </a:ext>
            </a:extLst>
          </p:cNvPr>
          <p:cNvSpPr txBox="1"/>
          <p:nvPr/>
        </p:nvSpPr>
        <p:spPr>
          <a:xfrm>
            <a:off x="9646204" y="929554"/>
            <a:ext cx="6432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D2691E"/>
                </a:solidFill>
                <a:latin typeface="+mj-lt"/>
              </a:rPr>
              <a:t>HL DB</a:t>
            </a:r>
          </a:p>
        </p:txBody>
      </p:sp>
      <p:sp>
        <p:nvSpPr>
          <p:cNvPr id="405" name="TextBox 404">
            <a:extLst>
              <a:ext uri="{FF2B5EF4-FFF2-40B4-BE49-F238E27FC236}">
                <a16:creationId xmlns:a16="http://schemas.microsoft.com/office/drawing/2014/main" id="{55E43D94-D817-406F-A53A-EA61FA6C27E4}"/>
              </a:ext>
            </a:extLst>
          </p:cNvPr>
          <p:cNvSpPr txBox="1"/>
          <p:nvPr/>
        </p:nvSpPr>
        <p:spPr>
          <a:xfrm>
            <a:off x="9174792" y="452263"/>
            <a:ext cx="6436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9600"/>
                </a:solidFill>
                <a:latin typeface="+mj-lt"/>
              </a:rPr>
              <a:t>HL DB</a:t>
            </a:r>
          </a:p>
        </p:txBody>
      </p:sp>
      <p:sp>
        <p:nvSpPr>
          <p:cNvPr id="406" name="TextBox 405">
            <a:extLst>
              <a:ext uri="{FF2B5EF4-FFF2-40B4-BE49-F238E27FC236}">
                <a16:creationId xmlns:a16="http://schemas.microsoft.com/office/drawing/2014/main" id="{0C701F64-0A40-459D-9CB0-32B8DCAFE490}"/>
              </a:ext>
            </a:extLst>
          </p:cNvPr>
          <p:cNvSpPr txBox="1"/>
          <p:nvPr/>
        </p:nvSpPr>
        <p:spPr>
          <a:xfrm>
            <a:off x="9171384" y="702494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LH DT</a:t>
            </a:r>
          </a:p>
        </p:txBody>
      </p:sp>
      <p:sp>
        <p:nvSpPr>
          <p:cNvPr id="407" name="TextBox 406">
            <a:extLst>
              <a:ext uri="{FF2B5EF4-FFF2-40B4-BE49-F238E27FC236}">
                <a16:creationId xmlns:a16="http://schemas.microsoft.com/office/drawing/2014/main" id="{EA2B4124-7A3B-44AD-BEDD-68A2A86EDC13}"/>
              </a:ext>
            </a:extLst>
          </p:cNvPr>
          <p:cNvSpPr txBox="1"/>
          <p:nvPr/>
        </p:nvSpPr>
        <p:spPr>
          <a:xfrm>
            <a:off x="9134940" y="949324"/>
            <a:ext cx="6249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TR BO</a:t>
            </a:r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BA522465-AFC5-4B11-90D6-010D69B7DC2E}"/>
              </a:ext>
            </a:extLst>
          </p:cNvPr>
          <p:cNvSpPr txBox="1"/>
          <p:nvPr/>
        </p:nvSpPr>
        <p:spPr>
          <a:xfrm>
            <a:off x="9134940" y="1190672"/>
            <a:ext cx="772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Wedge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6578CDC4-8024-4F63-9F8D-398987FCC9B2}"/>
              </a:ext>
            </a:extLst>
          </p:cNvPr>
          <p:cNvSpPr txBox="1"/>
          <p:nvPr/>
        </p:nvSpPr>
        <p:spPr>
          <a:xfrm>
            <a:off x="9756372" y="696893"/>
            <a:ext cx="496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16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3E9A90D5-9521-47C3-A7CF-3C7BD6E3756F}"/>
              </a:ext>
            </a:extLst>
          </p:cNvPr>
          <p:cNvSpPr txBox="1"/>
          <p:nvPr/>
        </p:nvSpPr>
        <p:spPr>
          <a:xfrm>
            <a:off x="9694433" y="444855"/>
            <a:ext cx="5168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6600FF"/>
                </a:solidFill>
                <a:latin typeface="+mj-lt"/>
              </a:rPr>
              <a:t>16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A5AD17C7-D188-4609-AE21-286271AC7E40}"/>
              </a:ext>
            </a:extLst>
          </p:cNvPr>
          <p:cNvSpPr txBox="1"/>
          <p:nvPr/>
        </p:nvSpPr>
        <p:spPr>
          <a:xfrm>
            <a:off x="9175661" y="250023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+mj-lt"/>
              </a:rPr>
              <a:t>Yest H</a:t>
            </a:r>
          </a:p>
        </p:txBody>
      </p:sp>
    </p:spTree>
    <p:extLst>
      <p:ext uri="{BB962C8B-B14F-4D97-AF65-F5344CB8AC3E}">
        <p14:creationId xmlns:p14="http://schemas.microsoft.com/office/powerpoint/2010/main" val="7292025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878CB1C5-3F75-40CE-B34F-7E73B6353C26}"/>
              </a:ext>
            </a:extLst>
          </p:cNvPr>
          <p:cNvSpPr txBox="1">
            <a:spLocks/>
          </p:cNvSpPr>
          <p:nvPr/>
        </p:nvSpPr>
        <p:spPr>
          <a:xfrm>
            <a:off x="0" y="1457325"/>
            <a:ext cx="9144000" cy="2228850"/>
          </a:xfrm>
          <a:prstGeom prst="rect">
            <a:avLst/>
          </a:prstGeom>
        </p:spPr>
        <p:txBody>
          <a:bodyPr vert="horz">
            <a:normAutofit/>
          </a:bodyPr>
          <a:lstStyle>
            <a:lvl1pPr marL="274320" indent="-27432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tx1">
                  <a:lumMod val="65000"/>
                  <a:lumOff val="35000"/>
                </a:schemeClr>
              </a:buClr>
              <a:buSzPct val="95000"/>
              <a:buFont typeface="Wingdings" pitchFamily="2" charset="2"/>
              <a:buChar char="§"/>
              <a:defRPr kumimoji="0"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prstClr val="black">
                  <a:lumMod val="65000"/>
                  <a:lumOff val="35000"/>
                </a:prstClr>
              </a:buClr>
              <a:buSzPct val="95000"/>
              <a:buFont typeface="Wingdings" pitchFamily="2" charset="2"/>
              <a:buNone/>
              <a:tabLst/>
              <a:defRPr/>
            </a:pPr>
            <a:r>
              <a:rPr lang="en-US" sz="14000">
                <a:solidFill>
                  <a:prstClr val="white"/>
                </a:solidFill>
                <a:latin typeface="Calibri"/>
              </a:rPr>
              <a:t>Emini</a:t>
            </a:r>
            <a:endParaRPr kumimoji="0" lang="en-US" sz="1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18887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Emini 5 Min:</a:t>
            </a:r>
            <a:r>
              <a:rPr lang="en-US" b="0" dirty="0"/>
              <a:t> Parabolic Wedge and Bull Trend Reversal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800B438-E78B-4C04-8812-E548DC25F1FB}"/>
              </a:ext>
            </a:extLst>
          </p:cNvPr>
          <p:cNvSpPr txBox="1"/>
          <p:nvPr/>
        </p:nvSpPr>
        <p:spPr>
          <a:xfrm>
            <a:off x="0" y="4665930"/>
            <a:ext cx="6556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+mj-lt"/>
              </a:rPr>
              <a:t>21/7/7</a:t>
            </a: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D4FE8DFD-E9EF-4FA6-8236-2E720789176B}"/>
              </a:ext>
            </a:extLst>
          </p:cNvPr>
          <p:cNvSpPr/>
          <p:nvPr/>
        </p:nvSpPr>
        <p:spPr>
          <a:xfrm>
            <a:off x="9545137" y="1717598"/>
            <a:ext cx="274320" cy="13716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D60F9FF0-E711-4A48-AE66-63B2DF240826}"/>
              </a:ext>
            </a:extLst>
          </p:cNvPr>
          <p:cNvSpPr/>
          <p:nvPr/>
        </p:nvSpPr>
        <p:spPr>
          <a:xfrm>
            <a:off x="9538265" y="1494737"/>
            <a:ext cx="274320" cy="137160"/>
          </a:xfrm>
          <a:prstGeom prst="rect">
            <a:avLst/>
          </a:prstGeom>
          <a:solidFill>
            <a:srgbClr val="33CC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>
            <a:extLst>
              <a:ext uri="{FF2B5EF4-FFF2-40B4-BE49-F238E27FC236}">
                <a16:creationId xmlns:a16="http://schemas.microsoft.com/office/drawing/2014/main" id="{885D78A5-74D8-4DB6-87E5-A57109377F1E}"/>
              </a:ext>
            </a:extLst>
          </p:cNvPr>
          <p:cNvSpPr/>
          <p:nvPr/>
        </p:nvSpPr>
        <p:spPr>
          <a:xfrm>
            <a:off x="9181352" y="2163070"/>
            <a:ext cx="274320" cy="137160"/>
          </a:xfrm>
          <a:prstGeom prst="rect">
            <a:avLst/>
          </a:prstGeom>
          <a:solidFill>
            <a:srgbClr val="FF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472F0142-73A6-462D-908D-D32A3C2D13AA}"/>
              </a:ext>
            </a:extLst>
          </p:cNvPr>
          <p:cNvSpPr/>
          <p:nvPr/>
        </p:nvSpPr>
        <p:spPr>
          <a:xfrm>
            <a:off x="9545137" y="2165186"/>
            <a:ext cx="274320" cy="137160"/>
          </a:xfrm>
          <a:prstGeom prst="rect">
            <a:avLst/>
          </a:prstGeom>
          <a:solidFill>
            <a:srgbClr val="FF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D66A961F-DF18-463F-A816-E343F3B5E36E}"/>
              </a:ext>
            </a:extLst>
          </p:cNvPr>
          <p:cNvSpPr/>
          <p:nvPr/>
        </p:nvSpPr>
        <p:spPr>
          <a:xfrm>
            <a:off x="9908825" y="2162078"/>
            <a:ext cx="274320" cy="137160"/>
          </a:xfrm>
          <a:prstGeom prst="rect">
            <a:avLst/>
          </a:prstGeom>
          <a:solidFill>
            <a:srgbClr val="FFC000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9E6293C2-D637-45C5-9F67-1E8A62CE942E}"/>
              </a:ext>
            </a:extLst>
          </p:cNvPr>
          <p:cNvSpPr/>
          <p:nvPr/>
        </p:nvSpPr>
        <p:spPr>
          <a:xfrm>
            <a:off x="9908825" y="1717043"/>
            <a:ext cx="274320" cy="137160"/>
          </a:xfrm>
          <a:prstGeom prst="rect">
            <a:avLst/>
          </a:prstGeom>
          <a:solidFill>
            <a:srgbClr val="D2691E">
              <a:alpha val="20000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5" name="Straight Arrow Connector 164">
            <a:extLst>
              <a:ext uri="{FF2B5EF4-FFF2-40B4-BE49-F238E27FC236}">
                <a16:creationId xmlns:a16="http://schemas.microsoft.com/office/drawing/2014/main" id="{740F2C1B-128A-4A44-ABE5-1DFC26BFFA3E}"/>
              </a:ext>
            </a:extLst>
          </p:cNvPr>
          <p:cNvCxnSpPr/>
          <p:nvPr/>
        </p:nvCxnSpPr>
        <p:spPr>
          <a:xfrm rot="10800000">
            <a:off x="9208793" y="3073720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" name="Rectangle 165">
            <a:extLst>
              <a:ext uri="{FF2B5EF4-FFF2-40B4-BE49-F238E27FC236}">
                <a16:creationId xmlns:a16="http://schemas.microsoft.com/office/drawing/2014/main" id="{B459C341-386E-4C76-9154-E888CFCAD12C}"/>
              </a:ext>
            </a:extLst>
          </p:cNvPr>
          <p:cNvSpPr/>
          <p:nvPr/>
        </p:nvSpPr>
        <p:spPr>
          <a:xfrm>
            <a:off x="9909787" y="1485198"/>
            <a:ext cx="274320" cy="137160"/>
          </a:xfrm>
          <a:prstGeom prst="rect">
            <a:avLst/>
          </a:prstGeom>
          <a:solidFill>
            <a:srgbClr val="D2691E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7" name="Straight Arrow Connector 166">
            <a:extLst>
              <a:ext uri="{FF2B5EF4-FFF2-40B4-BE49-F238E27FC236}">
                <a16:creationId xmlns:a16="http://schemas.microsoft.com/office/drawing/2014/main" id="{DB6BF24B-A60B-47A6-8458-A90395FF6282}"/>
              </a:ext>
            </a:extLst>
          </p:cNvPr>
          <p:cNvCxnSpPr/>
          <p:nvPr/>
        </p:nvCxnSpPr>
        <p:spPr>
          <a:xfrm>
            <a:off x="9357054" y="307530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>
            <a:extLst>
              <a:ext uri="{FF2B5EF4-FFF2-40B4-BE49-F238E27FC236}">
                <a16:creationId xmlns:a16="http://schemas.microsoft.com/office/drawing/2014/main" id="{71D8AC76-D920-4242-AA40-A154E7854DE7}"/>
              </a:ext>
            </a:extLst>
          </p:cNvPr>
          <p:cNvCxnSpPr/>
          <p:nvPr/>
        </p:nvCxnSpPr>
        <p:spPr>
          <a:xfrm rot="13500000" flipV="1">
            <a:off x="9836527" y="3029921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F71827D3-CBC5-483C-ABC8-5FB0DE739A78}"/>
              </a:ext>
            </a:extLst>
          </p:cNvPr>
          <p:cNvCxnSpPr/>
          <p:nvPr/>
        </p:nvCxnSpPr>
        <p:spPr>
          <a:xfrm rot="2700000" flipV="1">
            <a:off x="9881110" y="3167292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>
            <a:extLst>
              <a:ext uri="{FF2B5EF4-FFF2-40B4-BE49-F238E27FC236}">
                <a16:creationId xmlns:a16="http://schemas.microsoft.com/office/drawing/2014/main" id="{2C579F78-A97D-43B5-87F4-0A7C5AB0EC2B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62088" y="301434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>
            <a:extLst>
              <a:ext uri="{FF2B5EF4-FFF2-40B4-BE49-F238E27FC236}">
                <a16:creationId xmlns:a16="http://schemas.microsoft.com/office/drawing/2014/main" id="{170F31B0-0D08-47D7-8BFB-DBDE9247B4E3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74049" y="318938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Rectangle 171">
            <a:extLst>
              <a:ext uri="{FF2B5EF4-FFF2-40B4-BE49-F238E27FC236}">
                <a16:creationId xmlns:a16="http://schemas.microsoft.com/office/drawing/2014/main" id="{07098B5A-9051-4AC8-B74B-A059269CBB1B}"/>
              </a:ext>
            </a:extLst>
          </p:cNvPr>
          <p:cNvSpPr/>
          <p:nvPr/>
        </p:nvSpPr>
        <p:spPr>
          <a:xfrm>
            <a:off x="9188682" y="1934241"/>
            <a:ext cx="274320" cy="137160"/>
          </a:xfrm>
          <a:prstGeom prst="rect">
            <a:avLst/>
          </a:prstGeom>
          <a:solidFill>
            <a:srgbClr val="00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BAD3211C-E624-4018-8A70-BFA746A0E600}"/>
              </a:ext>
            </a:extLst>
          </p:cNvPr>
          <p:cNvSpPr/>
          <p:nvPr/>
        </p:nvSpPr>
        <p:spPr>
          <a:xfrm>
            <a:off x="9552768" y="1936633"/>
            <a:ext cx="274320" cy="137160"/>
          </a:xfrm>
          <a:prstGeom prst="rect">
            <a:avLst/>
          </a:prstGeom>
          <a:solidFill>
            <a:srgbClr val="00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4" name="Straight Arrow Connector 173">
            <a:extLst>
              <a:ext uri="{FF2B5EF4-FFF2-40B4-BE49-F238E27FC236}">
                <a16:creationId xmlns:a16="http://schemas.microsoft.com/office/drawing/2014/main" id="{C51E656A-2E7E-496D-97BD-FB51ACECECB8}"/>
              </a:ext>
            </a:extLst>
          </p:cNvPr>
          <p:cNvCxnSpPr/>
          <p:nvPr/>
        </p:nvCxnSpPr>
        <p:spPr>
          <a:xfrm rot="10800000">
            <a:off x="9206568" y="3466495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>
            <a:extLst>
              <a:ext uri="{FF2B5EF4-FFF2-40B4-BE49-F238E27FC236}">
                <a16:creationId xmlns:a16="http://schemas.microsoft.com/office/drawing/2014/main" id="{7E355120-9F59-428F-A8C2-A416F8AB491B}"/>
              </a:ext>
            </a:extLst>
          </p:cNvPr>
          <p:cNvCxnSpPr/>
          <p:nvPr/>
        </p:nvCxnSpPr>
        <p:spPr>
          <a:xfrm>
            <a:off x="9354829" y="3468082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Arrow Connector 175">
            <a:extLst>
              <a:ext uri="{FF2B5EF4-FFF2-40B4-BE49-F238E27FC236}">
                <a16:creationId xmlns:a16="http://schemas.microsoft.com/office/drawing/2014/main" id="{2B00A196-6984-464D-9052-66FAA348FF14}"/>
              </a:ext>
            </a:extLst>
          </p:cNvPr>
          <p:cNvCxnSpPr/>
          <p:nvPr/>
        </p:nvCxnSpPr>
        <p:spPr>
          <a:xfrm rot="13500000" flipV="1">
            <a:off x="9816565" y="3422696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>
            <a:extLst>
              <a:ext uri="{FF2B5EF4-FFF2-40B4-BE49-F238E27FC236}">
                <a16:creationId xmlns:a16="http://schemas.microsoft.com/office/drawing/2014/main" id="{68175CDF-12FE-421A-B15F-35276ED1142F}"/>
              </a:ext>
            </a:extLst>
          </p:cNvPr>
          <p:cNvCxnSpPr/>
          <p:nvPr/>
        </p:nvCxnSpPr>
        <p:spPr>
          <a:xfrm rot="2700000" flipV="1">
            <a:off x="9861143" y="3541801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3B906C53-EFBF-4616-950D-FFF2BEADF33D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2" y="3407123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>
            <a:extLst>
              <a:ext uri="{FF2B5EF4-FFF2-40B4-BE49-F238E27FC236}">
                <a16:creationId xmlns:a16="http://schemas.microsoft.com/office/drawing/2014/main" id="{12546E83-C65D-4482-9B43-409669495F96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2" y="3566790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92F29297-1D13-4787-A754-62A0C24BADA4}"/>
              </a:ext>
            </a:extLst>
          </p:cNvPr>
          <p:cNvCxnSpPr/>
          <p:nvPr/>
        </p:nvCxnSpPr>
        <p:spPr>
          <a:xfrm rot="10800000">
            <a:off x="9206567" y="382590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49E9DD41-1F7F-4019-959C-41D5FBEDAEA1}"/>
              </a:ext>
            </a:extLst>
          </p:cNvPr>
          <p:cNvCxnSpPr/>
          <p:nvPr/>
        </p:nvCxnSpPr>
        <p:spPr>
          <a:xfrm>
            <a:off x="9354828" y="3827487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Arrow Connector 181">
            <a:extLst>
              <a:ext uri="{FF2B5EF4-FFF2-40B4-BE49-F238E27FC236}">
                <a16:creationId xmlns:a16="http://schemas.microsoft.com/office/drawing/2014/main" id="{05E87C24-FC2E-4939-B50C-19770CFF16A9}"/>
              </a:ext>
            </a:extLst>
          </p:cNvPr>
          <p:cNvCxnSpPr/>
          <p:nvPr/>
        </p:nvCxnSpPr>
        <p:spPr>
          <a:xfrm rot="13500000" flipV="1">
            <a:off x="9816564" y="3782101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0C77C45B-C5D2-4D87-93B8-A6A7624C66DF}"/>
              </a:ext>
            </a:extLst>
          </p:cNvPr>
          <p:cNvCxnSpPr/>
          <p:nvPr/>
        </p:nvCxnSpPr>
        <p:spPr>
          <a:xfrm rot="2700000" flipV="1">
            <a:off x="9861146" y="391947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C1633FE2-FE14-4672-BAAC-C87B2394A9D3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376653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>
            <a:extLst>
              <a:ext uri="{FF2B5EF4-FFF2-40B4-BE49-F238E27FC236}">
                <a16:creationId xmlns:a16="http://schemas.microsoft.com/office/drawing/2014/main" id="{E123C33A-21BD-4033-9216-B09D2C381EE8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1" y="392619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>
            <a:extLst>
              <a:ext uri="{FF2B5EF4-FFF2-40B4-BE49-F238E27FC236}">
                <a16:creationId xmlns:a16="http://schemas.microsoft.com/office/drawing/2014/main" id="{4BF53CBC-2A10-4C5A-A435-C8164DAABAD8}"/>
              </a:ext>
            </a:extLst>
          </p:cNvPr>
          <p:cNvCxnSpPr/>
          <p:nvPr/>
        </p:nvCxnSpPr>
        <p:spPr>
          <a:xfrm rot="10800000">
            <a:off x="9206566" y="4203572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ECB15754-6047-4B25-8B8A-ECAB20D032EC}"/>
              </a:ext>
            </a:extLst>
          </p:cNvPr>
          <p:cNvCxnSpPr/>
          <p:nvPr/>
        </p:nvCxnSpPr>
        <p:spPr>
          <a:xfrm>
            <a:off x="9354827" y="4205159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Arrow Connector 187">
            <a:extLst>
              <a:ext uri="{FF2B5EF4-FFF2-40B4-BE49-F238E27FC236}">
                <a16:creationId xmlns:a16="http://schemas.microsoft.com/office/drawing/2014/main" id="{9728365E-30A2-44C7-BDD8-66B4AAE5D371}"/>
              </a:ext>
            </a:extLst>
          </p:cNvPr>
          <p:cNvCxnSpPr/>
          <p:nvPr/>
        </p:nvCxnSpPr>
        <p:spPr>
          <a:xfrm rot="13500000" flipV="1">
            <a:off x="9816563" y="4159773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Arrow Connector 188">
            <a:extLst>
              <a:ext uri="{FF2B5EF4-FFF2-40B4-BE49-F238E27FC236}">
                <a16:creationId xmlns:a16="http://schemas.microsoft.com/office/drawing/2014/main" id="{6BC66504-9C32-4B86-B33F-1BAD14CE3911}"/>
              </a:ext>
            </a:extLst>
          </p:cNvPr>
          <p:cNvCxnSpPr/>
          <p:nvPr/>
        </p:nvCxnSpPr>
        <p:spPr>
          <a:xfrm rot="2700000" flipV="1">
            <a:off x="9861145" y="4297145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8356FDAA-4BA9-4C6D-8324-29226341E70B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4144201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BEBF70A5-7863-492A-A2EB-4780685D003A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9" y="4303866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38B252A8-1719-44C9-99B6-25DCDD1A1C2C}"/>
              </a:ext>
            </a:extLst>
          </p:cNvPr>
          <p:cNvCxnSpPr/>
          <p:nvPr/>
        </p:nvCxnSpPr>
        <p:spPr>
          <a:xfrm rot="10800000">
            <a:off x="9206565" y="4566937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1F250842-0A26-418D-A7C4-D8BFC4AE15F1}"/>
              </a:ext>
            </a:extLst>
          </p:cNvPr>
          <p:cNvCxnSpPr/>
          <p:nvPr/>
        </p:nvCxnSpPr>
        <p:spPr>
          <a:xfrm>
            <a:off x="9354826" y="4568524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Arrow Connector 193">
            <a:extLst>
              <a:ext uri="{FF2B5EF4-FFF2-40B4-BE49-F238E27FC236}">
                <a16:creationId xmlns:a16="http://schemas.microsoft.com/office/drawing/2014/main" id="{DFAA967B-160D-4FA1-ADF2-4D6B58E9A621}"/>
              </a:ext>
            </a:extLst>
          </p:cNvPr>
          <p:cNvCxnSpPr/>
          <p:nvPr/>
        </p:nvCxnSpPr>
        <p:spPr>
          <a:xfrm rot="13500000" flipV="1">
            <a:off x="9816562" y="4523138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>
            <a:extLst>
              <a:ext uri="{FF2B5EF4-FFF2-40B4-BE49-F238E27FC236}">
                <a16:creationId xmlns:a16="http://schemas.microsoft.com/office/drawing/2014/main" id="{6154330A-5926-4904-95CD-2ED5216CBF39}"/>
              </a:ext>
            </a:extLst>
          </p:cNvPr>
          <p:cNvCxnSpPr/>
          <p:nvPr/>
        </p:nvCxnSpPr>
        <p:spPr>
          <a:xfrm rot="2700000" flipV="1">
            <a:off x="9861145" y="4660509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>
            <a:extLst>
              <a:ext uri="{FF2B5EF4-FFF2-40B4-BE49-F238E27FC236}">
                <a16:creationId xmlns:a16="http://schemas.microsoft.com/office/drawing/2014/main" id="{5C9483D6-742F-4DDD-ACB9-322CA761AA73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0" y="450756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3C2AA6B6-421B-40FA-AA94-64C041F30DC2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8" y="4667231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C74D7A93-2208-49B7-A445-10953BBBEFCE}"/>
              </a:ext>
            </a:extLst>
          </p:cNvPr>
          <p:cNvCxnSpPr>
            <a:cxnSpLocks/>
          </p:cNvCxnSpPr>
          <p:nvPr/>
        </p:nvCxnSpPr>
        <p:spPr>
          <a:xfrm flipH="1">
            <a:off x="9461955" y="3119658"/>
            <a:ext cx="238078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Arrow Connector 198">
            <a:extLst>
              <a:ext uri="{FF2B5EF4-FFF2-40B4-BE49-F238E27FC236}">
                <a16:creationId xmlns:a16="http://schemas.microsoft.com/office/drawing/2014/main" id="{368D9713-E055-4839-9CCB-7A0B903D3504}"/>
              </a:ext>
            </a:extLst>
          </p:cNvPr>
          <p:cNvCxnSpPr>
            <a:cxnSpLocks/>
          </p:cNvCxnSpPr>
          <p:nvPr/>
        </p:nvCxnSpPr>
        <p:spPr>
          <a:xfrm>
            <a:off x="9470339" y="3307908"/>
            <a:ext cx="239537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AA252870-686C-4EEB-A0CA-FF4D0EEB1D23}"/>
              </a:ext>
            </a:extLst>
          </p:cNvPr>
          <p:cNvCxnSpPr>
            <a:cxnSpLocks/>
          </p:cNvCxnSpPr>
          <p:nvPr/>
        </p:nvCxnSpPr>
        <p:spPr>
          <a:xfrm flipH="1">
            <a:off x="9445866" y="3520018"/>
            <a:ext cx="221057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1A571406-FAE1-4E79-BBF1-AF65773C7210}"/>
              </a:ext>
            </a:extLst>
          </p:cNvPr>
          <p:cNvCxnSpPr>
            <a:cxnSpLocks/>
          </p:cNvCxnSpPr>
          <p:nvPr/>
        </p:nvCxnSpPr>
        <p:spPr>
          <a:xfrm>
            <a:off x="9449773" y="3707315"/>
            <a:ext cx="233942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Arrow Connector 201">
            <a:extLst>
              <a:ext uri="{FF2B5EF4-FFF2-40B4-BE49-F238E27FC236}">
                <a16:creationId xmlns:a16="http://schemas.microsoft.com/office/drawing/2014/main" id="{E55D9831-5029-4015-BC5C-0306D9FE7E10}"/>
              </a:ext>
            </a:extLst>
          </p:cNvPr>
          <p:cNvCxnSpPr>
            <a:cxnSpLocks/>
          </p:cNvCxnSpPr>
          <p:nvPr/>
        </p:nvCxnSpPr>
        <p:spPr>
          <a:xfrm flipH="1">
            <a:off x="9443862" y="3876449"/>
            <a:ext cx="221056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8FA8DD8-ACAB-450B-8033-2BA1800CB6AD}"/>
              </a:ext>
            </a:extLst>
          </p:cNvPr>
          <p:cNvCxnSpPr>
            <a:cxnSpLocks/>
          </p:cNvCxnSpPr>
          <p:nvPr/>
        </p:nvCxnSpPr>
        <p:spPr>
          <a:xfrm>
            <a:off x="9446231" y="4063746"/>
            <a:ext cx="233944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182973D-C315-4A7F-A3CE-47900B4B905E}"/>
              </a:ext>
            </a:extLst>
          </p:cNvPr>
          <p:cNvCxnSpPr>
            <a:cxnSpLocks/>
          </p:cNvCxnSpPr>
          <p:nvPr/>
        </p:nvCxnSpPr>
        <p:spPr>
          <a:xfrm flipH="1">
            <a:off x="9443862" y="4256035"/>
            <a:ext cx="213371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>
            <a:extLst>
              <a:ext uri="{FF2B5EF4-FFF2-40B4-BE49-F238E27FC236}">
                <a16:creationId xmlns:a16="http://schemas.microsoft.com/office/drawing/2014/main" id="{0D1FF83E-3CD0-4AEA-BEA1-2AF30376AB19}"/>
              </a:ext>
            </a:extLst>
          </p:cNvPr>
          <p:cNvCxnSpPr>
            <a:cxnSpLocks/>
          </p:cNvCxnSpPr>
          <p:nvPr/>
        </p:nvCxnSpPr>
        <p:spPr>
          <a:xfrm>
            <a:off x="9445046" y="4443332"/>
            <a:ext cx="219874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E34EF80D-947E-4667-AB47-B2B2E2F8A86F}"/>
              </a:ext>
            </a:extLst>
          </p:cNvPr>
          <p:cNvCxnSpPr>
            <a:cxnSpLocks/>
          </p:cNvCxnSpPr>
          <p:nvPr/>
        </p:nvCxnSpPr>
        <p:spPr>
          <a:xfrm flipH="1">
            <a:off x="9447406" y="4621325"/>
            <a:ext cx="209827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5A2AD061-41D5-4F40-96EA-C56764DA35B7}"/>
              </a:ext>
            </a:extLst>
          </p:cNvPr>
          <p:cNvCxnSpPr>
            <a:cxnSpLocks/>
          </p:cNvCxnSpPr>
          <p:nvPr/>
        </p:nvCxnSpPr>
        <p:spPr>
          <a:xfrm>
            <a:off x="9448589" y="4808622"/>
            <a:ext cx="231586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Rectangle 207">
            <a:extLst>
              <a:ext uri="{FF2B5EF4-FFF2-40B4-BE49-F238E27FC236}">
                <a16:creationId xmlns:a16="http://schemas.microsoft.com/office/drawing/2014/main" id="{39408192-B5E5-4162-B0C7-7AA8CC4E95E5}"/>
              </a:ext>
            </a:extLst>
          </p:cNvPr>
          <p:cNvSpPr/>
          <p:nvPr/>
        </p:nvSpPr>
        <p:spPr>
          <a:xfrm>
            <a:off x="9904823" y="1943166"/>
            <a:ext cx="274320" cy="137160"/>
          </a:xfrm>
          <a:prstGeom prst="rect">
            <a:avLst/>
          </a:prstGeom>
          <a:solidFill>
            <a:srgbClr val="0033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Arrow: Up 208">
            <a:extLst>
              <a:ext uri="{FF2B5EF4-FFF2-40B4-BE49-F238E27FC236}">
                <a16:creationId xmlns:a16="http://schemas.microsoft.com/office/drawing/2014/main" id="{663C6C42-1299-4691-8F9C-540EDDD244C9}"/>
              </a:ext>
            </a:extLst>
          </p:cNvPr>
          <p:cNvSpPr/>
          <p:nvPr/>
        </p:nvSpPr>
        <p:spPr>
          <a:xfrm rot="10800000">
            <a:off x="9414604" y="2412241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Arrow: Up 209">
            <a:extLst>
              <a:ext uri="{FF2B5EF4-FFF2-40B4-BE49-F238E27FC236}">
                <a16:creationId xmlns:a16="http://schemas.microsoft.com/office/drawing/2014/main" id="{C1A03890-709B-4ED7-B1E6-C389A3F5BC63}"/>
              </a:ext>
            </a:extLst>
          </p:cNvPr>
          <p:cNvSpPr/>
          <p:nvPr/>
        </p:nvSpPr>
        <p:spPr>
          <a:xfrm>
            <a:off x="9243430" y="2420718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Rectangle 210">
            <a:extLst>
              <a:ext uri="{FF2B5EF4-FFF2-40B4-BE49-F238E27FC236}">
                <a16:creationId xmlns:a16="http://schemas.microsoft.com/office/drawing/2014/main" id="{0E344E3B-2E6F-42B3-BC97-5763EF7C2DD0}"/>
              </a:ext>
            </a:extLst>
          </p:cNvPr>
          <p:cNvSpPr/>
          <p:nvPr/>
        </p:nvSpPr>
        <p:spPr>
          <a:xfrm>
            <a:off x="9967829" y="2394835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Rectangle 211">
            <a:extLst>
              <a:ext uri="{FF2B5EF4-FFF2-40B4-BE49-F238E27FC236}">
                <a16:creationId xmlns:a16="http://schemas.microsoft.com/office/drawing/2014/main" id="{B418F426-CCC9-4BDC-9C17-80F976DB916E}"/>
              </a:ext>
            </a:extLst>
          </p:cNvPr>
          <p:cNvSpPr/>
          <p:nvPr/>
        </p:nvSpPr>
        <p:spPr>
          <a:xfrm>
            <a:off x="9593023" y="2387372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D69AB000-12C4-4A36-B894-668F1807EF5D}"/>
              </a:ext>
            </a:extLst>
          </p:cNvPr>
          <p:cNvSpPr/>
          <p:nvPr/>
        </p:nvSpPr>
        <p:spPr>
          <a:xfrm>
            <a:off x="9181353" y="1716711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B7DD6BEE-E5AF-43E3-B23A-BEF5275B6747}"/>
              </a:ext>
            </a:extLst>
          </p:cNvPr>
          <p:cNvSpPr/>
          <p:nvPr/>
        </p:nvSpPr>
        <p:spPr>
          <a:xfrm>
            <a:off x="9181354" y="1494492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C4E17289-9E06-4766-AE9E-932754258A5C}"/>
              </a:ext>
            </a:extLst>
          </p:cNvPr>
          <p:cNvCxnSpPr>
            <a:cxnSpLocks/>
          </p:cNvCxnSpPr>
          <p:nvPr/>
        </p:nvCxnSpPr>
        <p:spPr>
          <a:xfrm flipH="1">
            <a:off x="9171383" y="2715036"/>
            <a:ext cx="217086" cy="0"/>
          </a:xfrm>
          <a:prstGeom prst="straightConnector1">
            <a:avLst/>
          </a:prstGeom>
          <a:ln w="19050">
            <a:solidFill>
              <a:srgbClr val="0096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12E2BE9F-4E9B-4682-B97E-1CADC443BF76}"/>
              </a:ext>
            </a:extLst>
          </p:cNvPr>
          <p:cNvCxnSpPr>
            <a:cxnSpLocks/>
          </p:cNvCxnSpPr>
          <p:nvPr/>
        </p:nvCxnSpPr>
        <p:spPr>
          <a:xfrm flipH="1">
            <a:off x="9168622" y="2851561"/>
            <a:ext cx="217276" cy="0"/>
          </a:xfrm>
          <a:prstGeom prst="straightConnector1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5D16CD8C-1629-4D05-A8CF-75EC939D4894}"/>
              </a:ext>
            </a:extLst>
          </p:cNvPr>
          <p:cNvCxnSpPr>
            <a:cxnSpLocks/>
          </p:cNvCxnSpPr>
          <p:nvPr/>
        </p:nvCxnSpPr>
        <p:spPr>
          <a:xfrm flipH="1">
            <a:off x="9173120" y="2984911"/>
            <a:ext cx="227583" cy="0"/>
          </a:xfrm>
          <a:prstGeom prst="straightConnector1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Arrow Connector 225">
            <a:extLst>
              <a:ext uri="{FF2B5EF4-FFF2-40B4-BE49-F238E27FC236}">
                <a16:creationId xmlns:a16="http://schemas.microsoft.com/office/drawing/2014/main" id="{DBFD3816-1892-4D94-AAC9-D0C8EFEE40AA}"/>
              </a:ext>
            </a:extLst>
          </p:cNvPr>
          <p:cNvCxnSpPr>
            <a:cxnSpLocks/>
          </p:cNvCxnSpPr>
          <p:nvPr/>
        </p:nvCxnSpPr>
        <p:spPr>
          <a:xfrm flipH="1">
            <a:off x="9703591" y="2713194"/>
            <a:ext cx="223926" cy="0"/>
          </a:xfrm>
          <a:prstGeom prst="straightConnector1">
            <a:avLst/>
          </a:prstGeom>
          <a:ln w="19050">
            <a:solidFill>
              <a:srgbClr val="FF00FF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Arrow Connector 226">
            <a:extLst>
              <a:ext uri="{FF2B5EF4-FFF2-40B4-BE49-F238E27FC236}">
                <a16:creationId xmlns:a16="http://schemas.microsoft.com/office/drawing/2014/main" id="{3936C2C1-9569-489A-A907-5EDC7779512A}"/>
              </a:ext>
            </a:extLst>
          </p:cNvPr>
          <p:cNvCxnSpPr>
            <a:cxnSpLocks/>
          </p:cNvCxnSpPr>
          <p:nvPr/>
        </p:nvCxnSpPr>
        <p:spPr>
          <a:xfrm flipH="1">
            <a:off x="9705318" y="2855383"/>
            <a:ext cx="234361" cy="0"/>
          </a:xfrm>
          <a:prstGeom prst="straightConnector1">
            <a:avLst/>
          </a:prstGeom>
          <a:ln w="19050">
            <a:solidFill>
              <a:srgbClr val="FF8E1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Arrow Connector 227">
            <a:extLst>
              <a:ext uri="{FF2B5EF4-FFF2-40B4-BE49-F238E27FC236}">
                <a16:creationId xmlns:a16="http://schemas.microsoft.com/office/drawing/2014/main" id="{B415DCFE-C828-4AB8-9561-C775F705E849}"/>
              </a:ext>
            </a:extLst>
          </p:cNvPr>
          <p:cNvCxnSpPr>
            <a:cxnSpLocks/>
          </p:cNvCxnSpPr>
          <p:nvPr/>
        </p:nvCxnSpPr>
        <p:spPr>
          <a:xfrm flipH="1">
            <a:off x="9479561" y="2712720"/>
            <a:ext cx="185357" cy="0"/>
          </a:xfrm>
          <a:prstGeom prst="straightConnector1">
            <a:avLst/>
          </a:prstGeom>
          <a:ln w="19050">
            <a:solidFill>
              <a:srgbClr val="0096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82C85D71-DB61-46E9-83F8-48CBE6E950FA}"/>
              </a:ext>
            </a:extLst>
          </p:cNvPr>
          <p:cNvCxnSpPr>
            <a:cxnSpLocks/>
          </p:cNvCxnSpPr>
          <p:nvPr/>
        </p:nvCxnSpPr>
        <p:spPr>
          <a:xfrm flipH="1">
            <a:off x="9487982" y="2851561"/>
            <a:ext cx="186573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7BF2C367-C860-414C-87BC-8F31F8AC7286}"/>
              </a:ext>
            </a:extLst>
          </p:cNvPr>
          <p:cNvCxnSpPr>
            <a:cxnSpLocks/>
          </p:cNvCxnSpPr>
          <p:nvPr/>
        </p:nvCxnSpPr>
        <p:spPr>
          <a:xfrm flipH="1">
            <a:off x="9484457" y="2987512"/>
            <a:ext cx="187942" cy="0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Arrow Connector 230">
            <a:extLst>
              <a:ext uri="{FF2B5EF4-FFF2-40B4-BE49-F238E27FC236}">
                <a16:creationId xmlns:a16="http://schemas.microsoft.com/office/drawing/2014/main" id="{0EC86605-34F5-409E-BB5D-012CB520EBA3}"/>
              </a:ext>
            </a:extLst>
          </p:cNvPr>
          <p:cNvCxnSpPr>
            <a:cxnSpLocks/>
          </p:cNvCxnSpPr>
          <p:nvPr/>
        </p:nvCxnSpPr>
        <p:spPr>
          <a:xfrm flipH="1">
            <a:off x="10028571" y="2852221"/>
            <a:ext cx="187289" cy="0"/>
          </a:xfrm>
          <a:prstGeom prst="straightConnector1">
            <a:avLst/>
          </a:prstGeom>
          <a:ln w="19050">
            <a:solidFill>
              <a:srgbClr val="FF8E1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Arrow Connector 231">
            <a:extLst>
              <a:ext uri="{FF2B5EF4-FFF2-40B4-BE49-F238E27FC236}">
                <a16:creationId xmlns:a16="http://schemas.microsoft.com/office/drawing/2014/main" id="{887849A7-0BAE-4EAE-B693-05C1695D323E}"/>
              </a:ext>
            </a:extLst>
          </p:cNvPr>
          <p:cNvCxnSpPr>
            <a:cxnSpLocks/>
          </p:cNvCxnSpPr>
          <p:nvPr/>
        </p:nvCxnSpPr>
        <p:spPr>
          <a:xfrm flipH="1">
            <a:off x="10025411" y="2712720"/>
            <a:ext cx="187901" cy="0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Straight Arrow Connector 232">
            <a:extLst>
              <a:ext uri="{FF2B5EF4-FFF2-40B4-BE49-F238E27FC236}">
                <a16:creationId xmlns:a16="http://schemas.microsoft.com/office/drawing/2014/main" id="{DF71DD8B-E3FC-4BB4-A93F-831F5CACB8EC}"/>
              </a:ext>
            </a:extLst>
          </p:cNvPr>
          <p:cNvCxnSpPr>
            <a:cxnSpLocks/>
          </p:cNvCxnSpPr>
          <p:nvPr/>
        </p:nvCxnSpPr>
        <p:spPr>
          <a:xfrm flipH="1">
            <a:off x="9700033" y="2983777"/>
            <a:ext cx="239646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Arrow Connector 233">
            <a:extLst>
              <a:ext uri="{FF2B5EF4-FFF2-40B4-BE49-F238E27FC236}">
                <a16:creationId xmlns:a16="http://schemas.microsoft.com/office/drawing/2014/main" id="{4113ABD4-51FC-4AAA-BA79-DE10B7691666}"/>
              </a:ext>
            </a:extLst>
          </p:cNvPr>
          <p:cNvCxnSpPr>
            <a:cxnSpLocks/>
          </p:cNvCxnSpPr>
          <p:nvPr/>
        </p:nvCxnSpPr>
        <p:spPr>
          <a:xfrm flipH="1">
            <a:off x="10034444" y="2979786"/>
            <a:ext cx="185542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TextBox 234">
            <a:extLst>
              <a:ext uri="{FF2B5EF4-FFF2-40B4-BE49-F238E27FC236}">
                <a16:creationId xmlns:a16="http://schemas.microsoft.com/office/drawing/2014/main" id="{D5C2DE93-6008-4D02-BBE5-FD10CE3438AB}"/>
              </a:ext>
            </a:extLst>
          </p:cNvPr>
          <p:cNvSpPr txBox="1"/>
          <p:nvPr/>
        </p:nvSpPr>
        <p:spPr>
          <a:xfrm>
            <a:off x="9646204" y="929554"/>
            <a:ext cx="6432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D2691E"/>
                </a:solidFill>
                <a:latin typeface="+mj-lt"/>
              </a:rPr>
              <a:t>HL DB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D45E8B-A056-4016-81DC-FBB716444B3A}"/>
              </a:ext>
            </a:extLst>
          </p:cNvPr>
          <p:cNvSpPr txBox="1"/>
          <p:nvPr/>
        </p:nvSpPr>
        <p:spPr>
          <a:xfrm>
            <a:off x="9174792" y="452263"/>
            <a:ext cx="6436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9600"/>
                </a:solidFill>
                <a:latin typeface="+mj-lt"/>
              </a:rPr>
              <a:t>HL DB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BFBCF85-378A-4DF9-BE84-5CEF119B5C67}"/>
              </a:ext>
            </a:extLst>
          </p:cNvPr>
          <p:cNvSpPr txBox="1"/>
          <p:nvPr/>
        </p:nvSpPr>
        <p:spPr>
          <a:xfrm>
            <a:off x="6332198" y="1385997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LH DT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2186EAA-B6B1-4D92-97E0-556F2A7588D3}"/>
              </a:ext>
            </a:extLst>
          </p:cNvPr>
          <p:cNvSpPr txBox="1"/>
          <p:nvPr/>
        </p:nvSpPr>
        <p:spPr>
          <a:xfrm>
            <a:off x="9134940" y="949324"/>
            <a:ext cx="6249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TR BO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6A5E7B3E-D969-4A68-A5F1-D665F0D9AE54}"/>
              </a:ext>
            </a:extLst>
          </p:cNvPr>
          <p:cNvSpPr txBox="1"/>
          <p:nvPr/>
        </p:nvSpPr>
        <p:spPr>
          <a:xfrm>
            <a:off x="9134940" y="1190672"/>
            <a:ext cx="772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Wedge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4F8BA66B-BD56-49E7-8E31-BCD6D4AB0F35}"/>
              </a:ext>
            </a:extLst>
          </p:cNvPr>
          <p:cNvSpPr txBox="1"/>
          <p:nvPr/>
        </p:nvSpPr>
        <p:spPr>
          <a:xfrm>
            <a:off x="9756372" y="696893"/>
            <a:ext cx="496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16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FE28B71A-5DD9-4A6E-9B55-522B5024988A}"/>
              </a:ext>
            </a:extLst>
          </p:cNvPr>
          <p:cNvSpPr txBox="1"/>
          <p:nvPr/>
        </p:nvSpPr>
        <p:spPr>
          <a:xfrm>
            <a:off x="9694433" y="444855"/>
            <a:ext cx="5168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6600FF"/>
                </a:solidFill>
                <a:latin typeface="+mj-lt"/>
              </a:rPr>
              <a:t>16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47074113-8673-47F3-BEFE-C3C5049B0457}"/>
              </a:ext>
            </a:extLst>
          </p:cNvPr>
          <p:cNvSpPr txBox="1"/>
          <p:nvPr/>
        </p:nvSpPr>
        <p:spPr>
          <a:xfrm>
            <a:off x="9175661" y="250023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+mj-lt"/>
              </a:rPr>
              <a:t>Yest H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5E1D994-BB18-4459-86A7-4DB904BD2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637" y="1468271"/>
            <a:ext cx="7718720" cy="3396914"/>
          </a:xfrm>
          <a:prstGeom prst="rect">
            <a:avLst/>
          </a:prstGeom>
        </p:spPr>
      </p:pic>
      <p:cxnSp>
        <p:nvCxnSpPr>
          <p:cNvPr id="82" name="Straight Arrow Connector 81">
            <a:extLst>
              <a:ext uri="{FF2B5EF4-FFF2-40B4-BE49-F238E27FC236}">
                <a16:creationId xmlns:a16="http://schemas.microsoft.com/office/drawing/2014/main" id="{2334484C-F713-4A91-B4CB-62B7CA722D85}"/>
              </a:ext>
            </a:extLst>
          </p:cNvPr>
          <p:cNvCxnSpPr>
            <a:cxnSpLocks/>
          </p:cNvCxnSpPr>
          <p:nvPr/>
        </p:nvCxnSpPr>
        <p:spPr>
          <a:xfrm flipH="1" flipV="1">
            <a:off x="1446562" y="3200052"/>
            <a:ext cx="652113" cy="803623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2D1516B4-4013-458B-8EC6-0F0757EA8247}"/>
              </a:ext>
            </a:extLst>
          </p:cNvPr>
          <p:cNvCxnSpPr>
            <a:cxnSpLocks/>
          </p:cNvCxnSpPr>
          <p:nvPr/>
        </p:nvCxnSpPr>
        <p:spPr>
          <a:xfrm flipH="1">
            <a:off x="2231297" y="3403600"/>
            <a:ext cx="245203" cy="218730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4C75399D-DAF5-4525-BA5E-555C7F999935}"/>
              </a:ext>
            </a:extLst>
          </p:cNvPr>
          <p:cNvCxnSpPr>
            <a:cxnSpLocks/>
          </p:cNvCxnSpPr>
          <p:nvPr/>
        </p:nvCxnSpPr>
        <p:spPr>
          <a:xfrm flipH="1">
            <a:off x="2901223" y="2000250"/>
            <a:ext cx="759552" cy="795523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>
            <a:extLst>
              <a:ext uri="{FF2B5EF4-FFF2-40B4-BE49-F238E27FC236}">
                <a16:creationId xmlns:a16="http://schemas.microsoft.com/office/drawing/2014/main" id="{4974554D-1602-4D6D-ABF4-9A663A24E6F6}"/>
              </a:ext>
            </a:extLst>
          </p:cNvPr>
          <p:cNvCxnSpPr>
            <a:cxnSpLocks/>
          </p:cNvCxnSpPr>
          <p:nvPr/>
        </p:nvCxnSpPr>
        <p:spPr>
          <a:xfrm flipH="1" flipV="1">
            <a:off x="4010035" y="2506533"/>
            <a:ext cx="669915" cy="185867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61627452-4FE9-44D1-B56B-224DAB40A059}"/>
              </a:ext>
            </a:extLst>
          </p:cNvPr>
          <p:cNvCxnSpPr>
            <a:cxnSpLocks/>
          </p:cNvCxnSpPr>
          <p:nvPr/>
        </p:nvCxnSpPr>
        <p:spPr>
          <a:xfrm flipH="1" flipV="1">
            <a:off x="5699136" y="2058988"/>
            <a:ext cx="384164" cy="319087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194BF74C-1C52-4BBD-A08A-E5A17041DD42}"/>
              </a:ext>
            </a:extLst>
          </p:cNvPr>
          <p:cNvCxnSpPr>
            <a:cxnSpLocks/>
          </p:cNvCxnSpPr>
          <p:nvPr/>
        </p:nvCxnSpPr>
        <p:spPr>
          <a:xfrm flipH="1">
            <a:off x="1362802" y="2469765"/>
            <a:ext cx="358048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BDB88134-E002-4A76-9AFA-FA9F32B13B5C}"/>
              </a:ext>
            </a:extLst>
          </p:cNvPr>
          <p:cNvCxnSpPr>
            <a:cxnSpLocks/>
          </p:cNvCxnSpPr>
          <p:nvPr/>
        </p:nvCxnSpPr>
        <p:spPr>
          <a:xfrm flipH="1">
            <a:off x="1193289" y="2174778"/>
            <a:ext cx="2350011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D43F2773-8469-40E6-9AC2-43FA5F564D8F}"/>
              </a:ext>
            </a:extLst>
          </p:cNvPr>
          <p:cNvCxnSpPr>
            <a:cxnSpLocks/>
          </p:cNvCxnSpPr>
          <p:nvPr/>
        </p:nvCxnSpPr>
        <p:spPr>
          <a:xfrm flipH="1">
            <a:off x="1193800" y="1825001"/>
            <a:ext cx="4343990" cy="346699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20F6B9D5-5BE9-462A-A852-983E862AE5BD}"/>
              </a:ext>
            </a:extLst>
          </p:cNvPr>
          <p:cNvCxnSpPr>
            <a:cxnSpLocks/>
          </p:cNvCxnSpPr>
          <p:nvPr/>
        </p:nvCxnSpPr>
        <p:spPr>
          <a:xfrm flipH="1">
            <a:off x="5589975" y="1726236"/>
            <a:ext cx="1801425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BF20AFF2-81BD-43BF-94C2-9984EEA4D31C}"/>
              </a:ext>
            </a:extLst>
          </p:cNvPr>
          <p:cNvCxnSpPr>
            <a:cxnSpLocks/>
          </p:cNvCxnSpPr>
          <p:nvPr/>
        </p:nvCxnSpPr>
        <p:spPr>
          <a:xfrm flipH="1">
            <a:off x="962757" y="2644612"/>
            <a:ext cx="5250718" cy="0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91E2014E-BFA5-4111-842A-7EA4CA61995B}"/>
              </a:ext>
            </a:extLst>
          </p:cNvPr>
          <p:cNvSpPr txBox="1"/>
          <p:nvPr/>
        </p:nvSpPr>
        <p:spPr>
          <a:xfrm>
            <a:off x="1492257" y="4500845"/>
            <a:ext cx="27019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Parabolic wedge at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60-min EMA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1325399E-94A8-44A2-8042-891AB72A1B6E}"/>
              </a:ext>
            </a:extLst>
          </p:cNvPr>
          <p:cNvSpPr txBox="1"/>
          <p:nvPr/>
        </p:nvSpPr>
        <p:spPr>
          <a:xfrm>
            <a:off x="2849647" y="1090847"/>
            <a:ext cx="21527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Parabolic wedge</a:t>
            </a:r>
          </a:p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HH DT but tight channel </a:t>
            </a:r>
          </a:p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so minor reversal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0A1978B-2F37-4BA2-9108-02F8BEF8D60E}"/>
              </a:ext>
            </a:extLst>
          </p:cNvPr>
          <p:cNvSpPr txBox="1"/>
          <p:nvPr/>
        </p:nvSpPr>
        <p:spPr>
          <a:xfrm>
            <a:off x="486451" y="1403348"/>
            <a:ext cx="160917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Low 2 top but bull bars so probably not bear trend day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400728B-3A20-43A9-B1C4-B80AE4C3B5D2}"/>
              </a:ext>
            </a:extLst>
          </p:cNvPr>
          <p:cNvSpPr txBox="1"/>
          <p:nvPr/>
        </p:nvSpPr>
        <p:spPr>
          <a:xfrm>
            <a:off x="5224064" y="1331036"/>
            <a:ext cx="772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Wedge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46D25A9-9354-47BC-8798-046C1A76EF8D}"/>
              </a:ext>
            </a:extLst>
          </p:cNvPr>
          <p:cNvSpPr/>
          <p:nvPr/>
        </p:nvSpPr>
        <p:spPr>
          <a:xfrm>
            <a:off x="1505296" y="2737506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8D7777F9-A467-450B-B1A1-B4E108DF1B17}"/>
              </a:ext>
            </a:extLst>
          </p:cNvPr>
          <p:cNvSpPr/>
          <p:nvPr/>
        </p:nvSpPr>
        <p:spPr>
          <a:xfrm>
            <a:off x="2264076" y="3503535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4072CCF5-C89A-4389-A130-C7A04296B6E7}"/>
              </a:ext>
            </a:extLst>
          </p:cNvPr>
          <p:cNvSpPr/>
          <p:nvPr/>
        </p:nvSpPr>
        <p:spPr>
          <a:xfrm>
            <a:off x="2591028" y="3096416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A201EB1-9AF2-40DC-8081-D387E67BC073}"/>
              </a:ext>
            </a:extLst>
          </p:cNvPr>
          <p:cNvSpPr/>
          <p:nvPr/>
        </p:nvSpPr>
        <p:spPr>
          <a:xfrm>
            <a:off x="2702189" y="2878047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D18ECD16-2F04-4C46-909C-5AC53229637D}"/>
              </a:ext>
            </a:extLst>
          </p:cNvPr>
          <p:cNvSpPr/>
          <p:nvPr/>
        </p:nvSpPr>
        <p:spPr>
          <a:xfrm>
            <a:off x="2776308" y="2792116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F7C81F68-FCAE-4BE4-A153-6C04745945C9}"/>
              </a:ext>
            </a:extLst>
          </p:cNvPr>
          <p:cNvSpPr/>
          <p:nvPr/>
        </p:nvSpPr>
        <p:spPr>
          <a:xfrm>
            <a:off x="2862550" y="2646378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D4632269-654C-4104-A9E1-8FF8793C36D9}"/>
              </a:ext>
            </a:extLst>
          </p:cNvPr>
          <p:cNvSpPr/>
          <p:nvPr/>
        </p:nvSpPr>
        <p:spPr>
          <a:xfrm>
            <a:off x="3017015" y="2439588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699784D5-DED5-4743-B874-56533486C8C7}"/>
              </a:ext>
            </a:extLst>
          </p:cNvPr>
          <p:cNvSpPr/>
          <p:nvPr/>
        </p:nvSpPr>
        <p:spPr>
          <a:xfrm>
            <a:off x="3096007" y="2250160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D1E9A04F-3181-4E53-B2CF-F01C1F8C84F2}"/>
              </a:ext>
            </a:extLst>
          </p:cNvPr>
          <p:cNvSpPr/>
          <p:nvPr/>
        </p:nvSpPr>
        <p:spPr>
          <a:xfrm>
            <a:off x="4224890" y="2273099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00A2BC79-44A5-45EF-B0BA-EE1F849FDBF2}"/>
              </a:ext>
            </a:extLst>
          </p:cNvPr>
          <p:cNvSpPr/>
          <p:nvPr/>
        </p:nvSpPr>
        <p:spPr>
          <a:xfrm>
            <a:off x="4984713" y="2382726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28F1A91A-39A8-4ADA-BAB2-09FE371DCF77}"/>
              </a:ext>
            </a:extLst>
          </p:cNvPr>
          <p:cNvSpPr/>
          <p:nvPr/>
        </p:nvSpPr>
        <p:spPr>
          <a:xfrm>
            <a:off x="5134832" y="2361626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91FE1D23-2B64-4EDA-8E29-F9F9AAD5EEA5}"/>
              </a:ext>
            </a:extLst>
          </p:cNvPr>
          <p:cNvSpPr/>
          <p:nvPr/>
        </p:nvSpPr>
        <p:spPr>
          <a:xfrm>
            <a:off x="6235122" y="1915622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2E01BBD2-3AB1-4448-89AE-8B773ECDEED9}"/>
              </a:ext>
            </a:extLst>
          </p:cNvPr>
          <p:cNvSpPr/>
          <p:nvPr/>
        </p:nvSpPr>
        <p:spPr>
          <a:xfrm>
            <a:off x="6131601" y="2159048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D86DB5C9-F918-4470-85EB-DB0B4DE8A98C}"/>
              </a:ext>
            </a:extLst>
          </p:cNvPr>
          <p:cNvSpPr/>
          <p:nvPr/>
        </p:nvSpPr>
        <p:spPr>
          <a:xfrm>
            <a:off x="6925553" y="1778462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AF8A1A22-CBB0-41B5-A076-9D9ED48DBEA5}"/>
              </a:ext>
            </a:extLst>
          </p:cNvPr>
          <p:cNvSpPr/>
          <p:nvPr/>
        </p:nvSpPr>
        <p:spPr>
          <a:xfrm>
            <a:off x="1234962" y="2701397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7B1619CF-62BC-4CA0-8254-B52E6FD98A4F}"/>
              </a:ext>
            </a:extLst>
          </p:cNvPr>
          <p:cNvSpPr/>
          <p:nvPr/>
        </p:nvSpPr>
        <p:spPr>
          <a:xfrm>
            <a:off x="1733988" y="2929276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15D4EBE1-CD4E-4812-A5AD-C2CCEED38EAE}"/>
              </a:ext>
            </a:extLst>
          </p:cNvPr>
          <p:cNvSpPr/>
          <p:nvPr/>
        </p:nvSpPr>
        <p:spPr>
          <a:xfrm>
            <a:off x="1836963" y="3579729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FCB0300C-7B74-4F81-BA7A-02A64F46C2D6}"/>
              </a:ext>
            </a:extLst>
          </p:cNvPr>
          <p:cNvSpPr/>
          <p:nvPr/>
        </p:nvSpPr>
        <p:spPr>
          <a:xfrm>
            <a:off x="1908654" y="3838420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11542C23-A9EB-4477-BEF8-67A42A256C8C}"/>
              </a:ext>
            </a:extLst>
          </p:cNvPr>
          <p:cNvSpPr/>
          <p:nvPr/>
        </p:nvSpPr>
        <p:spPr>
          <a:xfrm>
            <a:off x="4025945" y="2266861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58866C59-243C-4A14-9240-748751200BA2}"/>
              </a:ext>
            </a:extLst>
          </p:cNvPr>
          <p:cNvSpPr/>
          <p:nvPr/>
        </p:nvSpPr>
        <p:spPr>
          <a:xfrm>
            <a:off x="5897344" y="2157283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6E612D20-BBBC-430D-9189-C68F75E21815}"/>
              </a:ext>
            </a:extLst>
          </p:cNvPr>
          <p:cNvCxnSpPr>
            <a:cxnSpLocks/>
          </p:cNvCxnSpPr>
          <p:nvPr/>
        </p:nvCxnSpPr>
        <p:spPr>
          <a:xfrm flipH="1">
            <a:off x="450850" y="4457142"/>
            <a:ext cx="1860897" cy="164183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3B0BCF54-1FF5-42C1-855C-D8035BC730B4}"/>
              </a:ext>
            </a:extLst>
          </p:cNvPr>
          <p:cNvSpPr txBox="1"/>
          <p:nvPr/>
        </p:nvSpPr>
        <p:spPr>
          <a:xfrm>
            <a:off x="319079" y="4287064"/>
            <a:ext cx="11468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60-min EMA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87137FA-C46F-4F8C-A07D-618936E2E65F}"/>
              </a:ext>
            </a:extLst>
          </p:cNvPr>
          <p:cNvSpPr txBox="1"/>
          <p:nvPr/>
        </p:nvSpPr>
        <p:spPr>
          <a:xfrm>
            <a:off x="9171384" y="702494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LH DT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C3D3447-B58F-4D63-8BD7-A10D09A47863}"/>
              </a:ext>
            </a:extLst>
          </p:cNvPr>
          <p:cNvSpPr txBox="1"/>
          <p:nvPr/>
        </p:nvSpPr>
        <p:spPr>
          <a:xfrm>
            <a:off x="1560610" y="2213275"/>
            <a:ext cx="3822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DT</a:t>
            </a:r>
          </a:p>
        </p:txBody>
      </p:sp>
    </p:spTree>
    <p:extLst>
      <p:ext uri="{BB962C8B-B14F-4D97-AF65-F5344CB8AC3E}">
        <p14:creationId xmlns:p14="http://schemas.microsoft.com/office/powerpoint/2010/main" val="18845878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878CB1C5-3F75-40CE-B34F-7E73B6353C26}"/>
              </a:ext>
            </a:extLst>
          </p:cNvPr>
          <p:cNvSpPr txBox="1">
            <a:spLocks/>
          </p:cNvSpPr>
          <p:nvPr/>
        </p:nvSpPr>
        <p:spPr>
          <a:xfrm>
            <a:off x="0" y="1457325"/>
            <a:ext cx="9144000" cy="2228850"/>
          </a:xfrm>
          <a:prstGeom prst="rect">
            <a:avLst/>
          </a:prstGeom>
        </p:spPr>
        <p:txBody>
          <a:bodyPr vert="horz">
            <a:normAutofit/>
          </a:bodyPr>
          <a:lstStyle>
            <a:lvl1pPr marL="274320" indent="-27432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tx1">
                  <a:lumMod val="65000"/>
                  <a:lumOff val="35000"/>
                </a:schemeClr>
              </a:buClr>
              <a:buSzPct val="95000"/>
              <a:buFont typeface="Wingdings" pitchFamily="2" charset="2"/>
              <a:buChar char="§"/>
              <a:defRPr kumimoji="0"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39319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SzPct val="8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67512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2"/>
              </a:buClr>
              <a:buSzPct val="70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97840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3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252728" indent="0" algn="l" rtl="0" eaLnBrk="1" latinLnBrk="0" hangingPunct="1">
              <a:spcBef>
                <a:spcPts val="0"/>
              </a:spcBef>
              <a:spcAft>
                <a:spcPts val="1800"/>
              </a:spcAft>
              <a:buClr>
                <a:schemeClr val="accent4"/>
              </a:buClr>
              <a:buSzPct val="65000"/>
              <a:buFont typeface="Wingdings 2"/>
              <a:buNone/>
              <a:defRPr kumimoji="0"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9456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prstClr val="black">
                  <a:lumMod val="65000"/>
                  <a:lumOff val="35000"/>
                </a:prstClr>
              </a:buClr>
              <a:buSzPct val="95000"/>
              <a:buFont typeface="Wingdings" pitchFamily="2" charset="2"/>
              <a:buNone/>
              <a:tabLst/>
              <a:defRPr/>
            </a:pPr>
            <a:r>
              <a:rPr kumimoji="0" lang="en-US" sz="1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EURUSD</a:t>
            </a:r>
          </a:p>
        </p:txBody>
      </p:sp>
    </p:spTree>
    <p:extLst>
      <p:ext uri="{BB962C8B-B14F-4D97-AF65-F5344CB8AC3E}">
        <p14:creationId xmlns:p14="http://schemas.microsoft.com/office/powerpoint/2010/main" val="329213103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117020" y="0"/>
            <a:ext cx="8993252" cy="502920"/>
          </a:xfrm>
        </p:spPr>
        <p:txBody>
          <a:bodyPr>
            <a:normAutofit/>
          </a:bodyPr>
          <a:lstStyle/>
          <a:p>
            <a:r>
              <a:rPr lang="en-US" dirty="0">
                <a:latin typeface="Arial"/>
                <a:cs typeface="Arial"/>
              </a:rPr>
              <a:t>EURUSD Daily:</a:t>
            </a:r>
            <a:r>
              <a:rPr lang="en-US" b="0" dirty="0">
                <a:latin typeface="Arial"/>
                <a:cs typeface="Arial"/>
              </a:rPr>
              <a:t> Outside Down in </a:t>
            </a:r>
            <a:r>
              <a:rPr lang="en-US" b="0">
                <a:latin typeface="Arial"/>
                <a:cs typeface="Arial"/>
              </a:rPr>
              <a:t>Bear Trend, But TR Soon</a:t>
            </a:r>
            <a:endParaRPr lang="en-US" b="0" dirty="0">
              <a:latin typeface="Arial"/>
              <a:cs typeface="Arial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BCC975C-3545-44A0-A1DC-CC099ADBA2A2}"/>
              </a:ext>
            </a:extLst>
          </p:cNvPr>
          <p:cNvSpPr txBox="1"/>
          <p:nvPr/>
        </p:nvSpPr>
        <p:spPr>
          <a:xfrm>
            <a:off x="60706" y="493207"/>
            <a:ext cx="908905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D2691E"/>
                </a:solidFill>
                <a:latin typeface="+mj-lt"/>
              </a:rPr>
              <a:t>For 3 weeks, many bars with tails, which indicate intraday reversals</a:t>
            </a:r>
          </a:p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It increases the chance that the EURUSD has been in a trading range since June 18</a:t>
            </a:r>
          </a:p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Bears need close below July 2 low to get test of March 31 low</a:t>
            </a:r>
          </a:p>
          <a:p>
            <a:r>
              <a:rPr lang="en-US" sz="1400" dirty="0">
                <a:solidFill>
                  <a:srgbClr val="009600"/>
                </a:solidFill>
                <a:latin typeface="+mj-lt"/>
              </a:rPr>
              <a:t>Bulls want micro double bottom with July 2 low and lower low double bottom with June 18 low</a:t>
            </a:r>
          </a:p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Even if bears get test of March 31 low, probably will then bounce to June 25 high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1BFD3B3F-0272-420A-9AEE-EF9B7028CD39}"/>
              </a:ext>
            </a:extLst>
          </p:cNvPr>
          <p:cNvSpPr/>
          <p:nvPr/>
        </p:nvSpPr>
        <p:spPr>
          <a:xfrm>
            <a:off x="9545137" y="1717598"/>
            <a:ext cx="274320" cy="13716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3AC98411-57B7-493A-8F64-9511A94A75F2}"/>
              </a:ext>
            </a:extLst>
          </p:cNvPr>
          <p:cNvSpPr/>
          <p:nvPr/>
        </p:nvSpPr>
        <p:spPr>
          <a:xfrm>
            <a:off x="9538265" y="1494737"/>
            <a:ext cx="274320" cy="137160"/>
          </a:xfrm>
          <a:prstGeom prst="rect">
            <a:avLst/>
          </a:prstGeom>
          <a:solidFill>
            <a:srgbClr val="33CC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DC411F76-6C87-49E8-9C2C-D10A5F3F0B19}"/>
              </a:ext>
            </a:extLst>
          </p:cNvPr>
          <p:cNvSpPr/>
          <p:nvPr/>
        </p:nvSpPr>
        <p:spPr>
          <a:xfrm>
            <a:off x="9181352" y="2163070"/>
            <a:ext cx="274320" cy="137160"/>
          </a:xfrm>
          <a:prstGeom prst="rect">
            <a:avLst/>
          </a:prstGeom>
          <a:solidFill>
            <a:srgbClr val="FF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76A648B0-D8F9-43FB-8107-8430FC88C805}"/>
              </a:ext>
            </a:extLst>
          </p:cNvPr>
          <p:cNvSpPr/>
          <p:nvPr/>
        </p:nvSpPr>
        <p:spPr>
          <a:xfrm>
            <a:off x="9545137" y="2165186"/>
            <a:ext cx="274320" cy="137160"/>
          </a:xfrm>
          <a:prstGeom prst="rect">
            <a:avLst/>
          </a:prstGeom>
          <a:solidFill>
            <a:srgbClr val="FF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25296CB-5C82-42FC-B59C-9B726AD970C9}"/>
              </a:ext>
            </a:extLst>
          </p:cNvPr>
          <p:cNvSpPr/>
          <p:nvPr/>
        </p:nvSpPr>
        <p:spPr>
          <a:xfrm>
            <a:off x="9908825" y="2162078"/>
            <a:ext cx="274320" cy="137160"/>
          </a:xfrm>
          <a:prstGeom prst="rect">
            <a:avLst/>
          </a:prstGeom>
          <a:solidFill>
            <a:srgbClr val="FFC000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30F1407E-E0B6-4B7A-8C73-B391182BBD5F}"/>
              </a:ext>
            </a:extLst>
          </p:cNvPr>
          <p:cNvSpPr/>
          <p:nvPr/>
        </p:nvSpPr>
        <p:spPr>
          <a:xfrm>
            <a:off x="9908825" y="1717043"/>
            <a:ext cx="274320" cy="137160"/>
          </a:xfrm>
          <a:prstGeom prst="rect">
            <a:avLst/>
          </a:prstGeom>
          <a:solidFill>
            <a:srgbClr val="D2691E">
              <a:alpha val="20000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45B914C2-F5CB-41F5-8679-60FF1984F235}"/>
              </a:ext>
            </a:extLst>
          </p:cNvPr>
          <p:cNvCxnSpPr/>
          <p:nvPr/>
        </p:nvCxnSpPr>
        <p:spPr>
          <a:xfrm rot="10800000">
            <a:off x="9208793" y="3073720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>
            <a:extLst>
              <a:ext uri="{FF2B5EF4-FFF2-40B4-BE49-F238E27FC236}">
                <a16:creationId xmlns:a16="http://schemas.microsoft.com/office/drawing/2014/main" id="{53037206-ECFC-4BAB-979A-DC41F9A07A1D}"/>
              </a:ext>
            </a:extLst>
          </p:cNvPr>
          <p:cNvSpPr/>
          <p:nvPr/>
        </p:nvSpPr>
        <p:spPr>
          <a:xfrm>
            <a:off x="9909787" y="1485198"/>
            <a:ext cx="274320" cy="137160"/>
          </a:xfrm>
          <a:prstGeom prst="rect">
            <a:avLst/>
          </a:prstGeom>
          <a:solidFill>
            <a:srgbClr val="D2691E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047ED63D-90DE-4282-BD71-5E7CEADB7E1F}"/>
              </a:ext>
            </a:extLst>
          </p:cNvPr>
          <p:cNvCxnSpPr/>
          <p:nvPr/>
        </p:nvCxnSpPr>
        <p:spPr>
          <a:xfrm>
            <a:off x="9357054" y="3075307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3A8C9BCB-A8A1-4628-B002-90D87038CAD6}"/>
              </a:ext>
            </a:extLst>
          </p:cNvPr>
          <p:cNvCxnSpPr/>
          <p:nvPr/>
        </p:nvCxnSpPr>
        <p:spPr>
          <a:xfrm rot="13500000" flipV="1">
            <a:off x="9836527" y="3029921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2F4E461D-2D17-4950-AA64-AB042BC649F0}"/>
              </a:ext>
            </a:extLst>
          </p:cNvPr>
          <p:cNvCxnSpPr/>
          <p:nvPr/>
        </p:nvCxnSpPr>
        <p:spPr>
          <a:xfrm rot="2700000" flipV="1">
            <a:off x="9881110" y="3167292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3688F65-229B-4082-80EE-22409D2AB9C6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62088" y="301434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B2E192EF-A040-4F06-9E57-56FCE8AF8958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74049" y="3189386"/>
            <a:ext cx="0" cy="301752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2AAA5C7B-F8A2-49D6-BECB-88644C155F11}"/>
              </a:ext>
            </a:extLst>
          </p:cNvPr>
          <p:cNvSpPr/>
          <p:nvPr/>
        </p:nvSpPr>
        <p:spPr>
          <a:xfrm>
            <a:off x="9188682" y="1934241"/>
            <a:ext cx="274320" cy="137160"/>
          </a:xfrm>
          <a:prstGeom prst="rect">
            <a:avLst/>
          </a:prstGeom>
          <a:solidFill>
            <a:srgbClr val="0033CC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CFD2FC0-A93F-48A6-A311-9EED84F1D8AF}"/>
              </a:ext>
            </a:extLst>
          </p:cNvPr>
          <p:cNvSpPr/>
          <p:nvPr/>
        </p:nvSpPr>
        <p:spPr>
          <a:xfrm>
            <a:off x="9552768" y="1936633"/>
            <a:ext cx="274320" cy="137160"/>
          </a:xfrm>
          <a:prstGeom prst="rect">
            <a:avLst/>
          </a:prstGeom>
          <a:solidFill>
            <a:srgbClr val="0033C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AB784DEE-8A0E-45A8-A2B5-1C414D40353A}"/>
              </a:ext>
            </a:extLst>
          </p:cNvPr>
          <p:cNvCxnSpPr/>
          <p:nvPr/>
        </p:nvCxnSpPr>
        <p:spPr>
          <a:xfrm rot="10800000">
            <a:off x="9206568" y="3466495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5DF9C029-887A-4AC9-9A57-60FC9513581C}"/>
              </a:ext>
            </a:extLst>
          </p:cNvPr>
          <p:cNvCxnSpPr/>
          <p:nvPr/>
        </p:nvCxnSpPr>
        <p:spPr>
          <a:xfrm>
            <a:off x="9354829" y="3468082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5E7E9FF6-5A3E-4F93-AFE1-1C1BBBC92C74}"/>
              </a:ext>
            </a:extLst>
          </p:cNvPr>
          <p:cNvCxnSpPr/>
          <p:nvPr/>
        </p:nvCxnSpPr>
        <p:spPr>
          <a:xfrm rot="13500000" flipV="1">
            <a:off x="9816565" y="3422696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325564F8-808F-4273-9AFD-55D5A52EAE2F}"/>
              </a:ext>
            </a:extLst>
          </p:cNvPr>
          <p:cNvCxnSpPr/>
          <p:nvPr/>
        </p:nvCxnSpPr>
        <p:spPr>
          <a:xfrm rot="2700000" flipV="1">
            <a:off x="9861143" y="3541801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Arrow Connector 112">
            <a:extLst>
              <a:ext uri="{FF2B5EF4-FFF2-40B4-BE49-F238E27FC236}">
                <a16:creationId xmlns:a16="http://schemas.microsoft.com/office/drawing/2014/main" id="{190626B8-18E9-4B93-A941-45A1DA166234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2" y="3407123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3DADDA29-30C1-4C5E-A207-1BBD52372B93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2" y="3566790"/>
            <a:ext cx="0" cy="301752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Arrow Connector 114">
            <a:extLst>
              <a:ext uri="{FF2B5EF4-FFF2-40B4-BE49-F238E27FC236}">
                <a16:creationId xmlns:a16="http://schemas.microsoft.com/office/drawing/2014/main" id="{7170BBB3-17B9-4BF8-A229-8636E5F3536E}"/>
              </a:ext>
            </a:extLst>
          </p:cNvPr>
          <p:cNvCxnSpPr/>
          <p:nvPr/>
        </p:nvCxnSpPr>
        <p:spPr>
          <a:xfrm rot="10800000">
            <a:off x="9206567" y="382590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Arrow Connector 115">
            <a:extLst>
              <a:ext uri="{FF2B5EF4-FFF2-40B4-BE49-F238E27FC236}">
                <a16:creationId xmlns:a16="http://schemas.microsoft.com/office/drawing/2014/main" id="{C3F8B84C-BF7D-4AD3-B173-E2CE2F455265}"/>
              </a:ext>
            </a:extLst>
          </p:cNvPr>
          <p:cNvCxnSpPr/>
          <p:nvPr/>
        </p:nvCxnSpPr>
        <p:spPr>
          <a:xfrm>
            <a:off x="9354828" y="3827487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Arrow Connector 116">
            <a:extLst>
              <a:ext uri="{FF2B5EF4-FFF2-40B4-BE49-F238E27FC236}">
                <a16:creationId xmlns:a16="http://schemas.microsoft.com/office/drawing/2014/main" id="{6BE83238-9B41-4FD2-884C-7D695ADC957F}"/>
              </a:ext>
            </a:extLst>
          </p:cNvPr>
          <p:cNvCxnSpPr/>
          <p:nvPr/>
        </p:nvCxnSpPr>
        <p:spPr>
          <a:xfrm rot="13500000" flipV="1">
            <a:off x="9816564" y="3782101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>
            <a:extLst>
              <a:ext uri="{FF2B5EF4-FFF2-40B4-BE49-F238E27FC236}">
                <a16:creationId xmlns:a16="http://schemas.microsoft.com/office/drawing/2014/main" id="{F13D2339-D204-44E0-8A5C-2C4A45D85685}"/>
              </a:ext>
            </a:extLst>
          </p:cNvPr>
          <p:cNvCxnSpPr/>
          <p:nvPr/>
        </p:nvCxnSpPr>
        <p:spPr>
          <a:xfrm rot="2700000" flipV="1">
            <a:off x="9861146" y="391947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5F9F0E9F-840E-4EB5-AE22-910C4C4FD689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3766530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A87C163D-0B60-4050-9FE5-700D9F40D447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51" y="3926193"/>
            <a:ext cx="0" cy="301752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6D9FB650-2F31-4BD6-9288-E1FB759AC9EA}"/>
              </a:ext>
            </a:extLst>
          </p:cNvPr>
          <p:cNvCxnSpPr/>
          <p:nvPr/>
        </p:nvCxnSpPr>
        <p:spPr>
          <a:xfrm rot="10800000">
            <a:off x="9206566" y="4203572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C95A4A40-2650-439E-A5BF-BCFC86EDE637}"/>
              </a:ext>
            </a:extLst>
          </p:cNvPr>
          <p:cNvCxnSpPr/>
          <p:nvPr/>
        </p:nvCxnSpPr>
        <p:spPr>
          <a:xfrm>
            <a:off x="9354827" y="4205159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9CD70B5-4EA0-4019-9DAB-37F06187AE7C}"/>
              </a:ext>
            </a:extLst>
          </p:cNvPr>
          <p:cNvCxnSpPr/>
          <p:nvPr/>
        </p:nvCxnSpPr>
        <p:spPr>
          <a:xfrm rot="13500000" flipV="1">
            <a:off x="9816563" y="4159773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D22C011F-0991-4F35-9C56-08DE831CA48B}"/>
              </a:ext>
            </a:extLst>
          </p:cNvPr>
          <p:cNvCxnSpPr/>
          <p:nvPr/>
        </p:nvCxnSpPr>
        <p:spPr>
          <a:xfrm rot="2700000" flipV="1">
            <a:off x="9861145" y="4297145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5DBC4873-E89F-4AA0-8922-5544DADBD5C2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1" y="4144201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Arrow Connector 125">
            <a:extLst>
              <a:ext uri="{FF2B5EF4-FFF2-40B4-BE49-F238E27FC236}">
                <a16:creationId xmlns:a16="http://schemas.microsoft.com/office/drawing/2014/main" id="{3F41A17B-BAB3-46FD-A309-63776557BC93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9" y="4303866"/>
            <a:ext cx="0" cy="301752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7891DF3D-8FA1-4729-BF37-EB4DE4FA6D79}"/>
              </a:ext>
            </a:extLst>
          </p:cNvPr>
          <p:cNvCxnSpPr/>
          <p:nvPr/>
        </p:nvCxnSpPr>
        <p:spPr>
          <a:xfrm rot="10800000">
            <a:off x="9206565" y="4566937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48FF67F2-947E-4CB2-BC5A-A290230E236D}"/>
              </a:ext>
            </a:extLst>
          </p:cNvPr>
          <p:cNvCxnSpPr/>
          <p:nvPr/>
        </p:nvCxnSpPr>
        <p:spPr>
          <a:xfrm>
            <a:off x="9354826" y="4568524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67B8EB11-2AE7-453F-9C85-95B0CF9638BC}"/>
              </a:ext>
            </a:extLst>
          </p:cNvPr>
          <p:cNvCxnSpPr/>
          <p:nvPr/>
        </p:nvCxnSpPr>
        <p:spPr>
          <a:xfrm rot="13500000" flipV="1">
            <a:off x="9816562" y="4523138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391B2477-2967-4DB7-B9A6-E61037B686E4}"/>
              </a:ext>
            </a:extLst>
          </p:cNvPr>
          <p:cNvCxnSpPr/>
          <p:nvPr/>
        </p:nvCxnSpPr>
        <p:spPr>
          <a:xfrm rot="2700000" flipV="1">
            <a:off x="9861145" y="4660509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48A23045-D2FA-424A-9FA2-8B14BB5CEAE4}"/>
              </a:ext>
            </a:extLst>
          </p:cNvPr>
          <p:cNvCxnSpPr>
            <a:cxnSpLocks/>
          </p:cNvCxnSpPr>
          <p:nvPr/>
        </p:nvCxnSpPr>
        <p:spPr>
          <a:xfrm rot="18900000" flipV="1">
            <a:off x="10149810" y="4507566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BB489F68-85CA-420C-8D96-3D6143CDDDB0}"/>
              </a:ext>
            </a:extLst>
          </p:cNvPr>
          <p:cNvCxnSpPr>
            <a:cxnSpLocks/>
          </p:cNvCxnSpPr>
          <p:nvPr/>
        </p:nvCxnSpPr>
        <p:spPr>
          <a:xfrm rot="8100000" flipV="1">
            <a:off x="10169448" y="4667231"/>
            <a:ext cx="0" cy="301752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BB2E5FD5-D390-409B-B6D5-EC264943AB86}"/>
              </a:ext>
            </a:extLst>
          </p:cNvPr>
          <p:cNvCxnSpPr>
            <a:cxnSpLocks/>
          </p:cNvCxnSpPr>
          <p:nvPr/>
        </p:nvCxnSpPr>
        <p:spPr>
          <a:xfrm flipH="1">
            <a:off x="9461955" y="3119658"/>
            <a:ext cx="238078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EB72CC7D-386B-4D3B-BB98-475B0B9B78C4}"/>
              </a:ext>
            </a:extLst>
          </p:cNvPr>
          <p:cNvCxnSpPr>
            <a:cxnSpLocks/>
          </p:cNvCxnSpPr>
          <p:nvPr/>
        </p:nvCxnSpPr>
        <p:spPr>
          <a:xfrm>
            <a:off x="9470339" y="3307908"/>
            <a:ext cx="239537" cy="0"/>
          </a:xfrm>
          <a:prstGeom prst="straightConnector1">
            <a:avLst/>
          </a:prstGeom>
          <a:ln w="19050">
            <a:solidFill>
              <a:srgbClr val="009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63521573-2C25-414B-8D9A-67DC3C6EA5A0}"/>
              </a:ext>
            </a:extLst>
          </p:cNvPr>
          <p:cNvCxnSpPr>
            <a:cxnSpLocks/>
          </p:cNvCxnSpPr>
          <p:nvPr/>
        </p:nvCxnSpPr>
        <p:spPr>
          <a:xfrm flipH="1">
            <a:off x="9445866" y="3520018"/>
            <a:ext cx="221057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FCFC7773-EDEA-43A8-ABA9-76D1D73FB155}"/>
              </a:ext>
            </a:extLst>
          </p:cNvPr>
          <p:cNvCxnSpPr>
            <a:cxnSpLocks/>
          </p:cNvCxnSpPr>
          <p:nvPr/>
        </p:nvCxnSpPr>
        <p:spPr>
          <a:xfrm>
            <a:off x="9449773" y="3707315"/>
            <a:ext cx="233942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0389E5DA-A358-4F63-8014-3640F41BBB0C}"/>
              </a:ext>
            </a:extLst>
          </p:cNvPr>
          <p:cNvCxnSpPr>
            <a:cxnSpLocks/>
          </p:cNvCxnSpPr>
          <p:nvPr/>
        </p:nvCxnSpPr>
        <p:spPr>
          <a:xfrm flipH="1">
            <a:off x="9443862" y="3876449"/>
            <a:ext cx="221056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D24B8C32-260A-45DB-8596-357C2F5782EC}"/>
              </a:ext>
            </a:extLst>
          </p:cNvPr>
          <p:cNvCxnSpPr>
            <a:cxnSpLocks/>
          </p:cNvCxnSpPr>
          <p:nvPr/>
        </p:nvCxnSpPr>
        <p:spPr>
          <a:xfrm>
            <a:off x="9446231" y="4063746"/>
            <a:ext cx="233944" cy="0"/>
          </a:xfrm>
          <a:prstGeom prst="straightConnector1">
            <a:avLst/>
          </a:prstGeom>
          <a:ln w="190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0CC49F84-DA97-4729-9297-2340DA99A4C1}"/>
              </a:ext>
            </a:extLst>
          </p:cNvPr>
          <p:cNvCxnSpPr>
            <a:cxnSpLocks/>
          </p:cNvCxnSpPr>
          <p:nvPr/>
        </p:nvCxnSpPr>
        <p:spPr>
          <a:xfrm flipH="1">
            <a:off x="9443862" y="4256035"/>
            <a:ext cx="213371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Arrow Connector 139">
            <a:extLst>
              <a:ext uri="{FF2B5EF4-FFF2-40B4-BE49-F238E27FC236}">
                <a16:creationId xmlns:a16="http://schemas.microsoft.com/office/drawing/2014/main" id="{AF7686EC-6D83-4FE3-9AA7-062FF6B8E06B}"/>
              </a:ext>
            </a:extLst>
          </p:cNvPr>
          <p:cNvCxnSpPr>
            <a:cxnSpLocks/>
          </p:cNvCxnSpPr>
          <p:nvPr/>
        </p:nvCxnSpPr>
        <p:spPr>
          <a:xfrm>
            <a:off x="9445046" y="4443332"/>
            <a:ext cx="219874" cy="0"/>
          </a:xfrm>
          <a:prstGeom prst="straightConnector1">
            <a:avLst/>
          </a:prstGeom>
          <a:ln w="19050">
            <a:solidFill>
              <a:srgbClr val="FF8E1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45D8D338-07EB-40A7-8AD0-D4DEC3B6A224}"/>
              </a:ext>
            </a:extLst>
          </p:cNvPr>
          <p:cNvCxnSpPr>
            <a:cxnSpLocks/>
          </p:cNvCxnSpPr>
          <p:nvPr/>
        </p:nvCxnSpPr>
        <p:spPr>
          <a:xfrm flipH="1">
            <a:off x="9447406" y="4621325"/>
            <a:ext cx="209827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D00C3979-F05A-4831-A373-12E3565A3EB3}"/>
              </a:ext>
            </a:extLst>
          </p:cNvPr>
          <p:cNvCxnSpPr>
            <a:cxnSpLocks/>
          </p:cNvCxnSpPr>
          <p:nvPr/>
        </p:nvCxnSpPr>
        <p:spPr>
          <a:xfrm>
            <a:off x="9448589" y="4808622"/>
            <a:ext cx="231586" cy="0"/>
          </a:xfrm>
          <a:prstGeom prst="straightConnector1">
            <a:avLst/>
          </a:prstGeom>
          <a:ln w="19050">
            <a:solidFill>
              <a:srgbClr val="FF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190EA3FE-D2D3-47C0-A49A-BD716718827D}"/>
              </a:ext>
            </a:extLst>
          </p:cNvPr>
          <p:cNvSpPr/>
          <p:nvPr/>
        </p:nvSpPr>
        <p:spPr>
          <a:xfrm>
            <a:off x="9904823" y="1943166"/>
            <a:ext cx="274320" cy="137160"/>
          </a:xfrm>
          <a:prstGeom prst="rect">
            <a:avLst/>
          </a:prstGeom>
          <a:solidFill>
            <a:srgbClr val="0033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Arrow: Up 143">
            <a:extLst>
              <a:ext uri="{FF2B5EF4-FFF2-40B4-BE49-F238E27FC236}">
                <a16:creationId xmlns:a16="http://schemas.microsoft.com/office/drawing/2014/main" id="{CC030D71-2169-4498-8DBF-C1047D738220}"/>
              </a:ext>
            </a:extLst>
          </p:cNvPr>
          <p:cNvSpPr/>
          <p:nvPr/>
        </p:nvSpPr>
        <p:spPr>
          <a:xfrm rot="10800000">
            <a:off x="9414604" y="2412241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Arrow: Up 144">
            <a:extLst>
              <a:ext uri="{FF2B5EF4-FFF2-40B4-BE49-F238E27FC236}">
                <a16:creationId xmlns:a16="http://schemas.microsoft.com/office/drawing/2014/main" id="{5BC17B4E-3DFE-45CF-BDF7-40A43A165216}"/>
              </a:ext>
            </a:extLst>
          </p:cNvPr>
          <p:cNvSpPr/>
          <p:nvPr/>
        </p:nvSpPr>
        <p:spPr>
          <a:xfrm>
            <a:off x="9243430" y="2420718"/>
            <a:ext cx="72901" cy="171630"/>
          </a:xfrm>
          <a:prstGeom prst="upArrow">
            <a:avLst/>
          </a:prstGeom>
          <a:solidFill>
            <a:srgbClr val="0080FF"/>
          </a:solidFill>
          <a:ln w="190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>
            <a:extLst>
              <a:ext uri="{FF2B5EF4-FFF2-40B4-BE49-F238E27FC236}">
                <a16:creationId xmlns:a16="http://schemas.microsoft.com/office/drawing/2014/main" id="{E4771335-D20F-40D3-B701-9BA15EEA9C97}"/>
              </a:ext>
            </a:extLst>
          </p:cNvPr>
          <p:cNvSpPr/>
          <p:nvPr/>
        </p:nvSpPr>
        <p:spPr>
          <a:xfrm>
            <a:off x="9967829" y="2394835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Rectangle 146">
            <a:extLst>
              <a:ext uri="{FF2B5EF4-FFF2-40B4-BE49-F238E27FC236}">
                <a16:creationId xmlns:a16="http://schemas.microsoft.com/office/drawing/2014/main" id="{F4A45EB8-B521-454F-BCE2-689C5A1E7A28}"/>
              </a:ext>
            </a:extLst>
          </p:cNvPr>
          <p:cNvSpPr/>
          <p:nvPr/>
        </p:nvSpPr>
        <p:spPr>
          <a:xfrm>
            <a:off x="9593023" y="2387372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 w="31750">
            <a:solidFill>
              <a:srgbClr val="008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DF38607E-C685-4C74-9247-F0AEA67EBA21}"/>
              </a:ext>
            </a:extLst>
          </p:cNvPr>
          <p:cNvSpPr/>
          <p:nvPr/>
        </p:nvSpPr>
        <p:spPr>
          <a:xfrm>
            <a:off x="9181353" y="1716711"/>
            <a:ext cx="274320" cy="137160"/>
          </a:xfrm>
          <a:prstGeom prst="rect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8EF5A432-5D59-42C8-84CA-90B4F1762944}"/>
              </a:ext>
            </a:extLst>
          </p:cNvPr>
          <p:cNvSpPr/>
          <p:nvPr/>
        </p:nvSpPr>
        <p:spPr>
          <a:xfrm>
            <a:off x="9181354" y="1494492"/>
            <a:ext cx="274320" cy="137160"/>
          </a:xfrm>
          <a:prstGeom prst="rect">
            <a:avLst/>
          </a:prstGeom>
          <a:solidFill>
            <a:srgbClr val="33CC33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D94B7F85-8643-4DCF-8CB1-07430D0A9B8F}"/>
              </a:ext>
            </a:extLst>
          </p:cNvPr>
          <p:cNvCxnSpPr>
            <a:cxnSpLocks/>
          </p:cNvCxnSpPr>
          <p:nvPr/>
        </p:nvCxnSpPr>
        <p:spPr>
          <a:xfrm flipH="1">
            <a:off x="9171383" y="2715036"/>
            <a:ext cx="217086" cy="0"/>
          </a:xfrm>
          <a:prstGeom prst="straightConnector1">
            <a:avLst/>
          </a:prstGeom>
          <a:ln w="19050">
            <a:solidFill>
              <a:srgbClr val="0096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AEC49F0D-868A-4BF2-BFDD-EA4C1ABF63EF}"/>
              </a:ext>
            </a:extLst>
          </p:cNvPr>
          <p:cNvCxnSpPr>
            <a:cxnSpLocks/>
          </p:cNvCxnSpPr>
          <p:nvPr/>
        </p:nvCxnSpPr>
        <p:spPr>
          <a:xfrm flipH="1">
            <a:off x="9168622" y="2851561"/>
            <a:ext cx="217276" cy="0"/>
          </a:xfrm>
          <a:prstGeom prst="straightConnector1">
            <a:avLst/>
          </a:prstGeom>
          <a:ln w="19050">
            <a:solidFill>
              <a:srgbClr val="FF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A51DE47B-3723-4ED6-A01F-79131E053470}"/>
              </a:ext>
            </a:extLst>
          </p:cNvPr>
          <p:cNvCxnSpPr>
            <a:cxnSpLocks/>
          </p:cNvCxnSpPr>
          <p:nvPr/>
        </p:nvCxnSpPr>
        <p:spPr>
          <a:xfrm flipH="1">
            <a:off x="9173120" y="2984911"/>
            <a:ext cx="227583" cy="0"/>
          </a:xfrm>
          <a:prstGeom prst="straightConnector1">
            <a:avLst/>
          </a:prstGeom>
          <a:ln w="1905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87B5666B-A1D5-413D-AEE4-93E73B8EC9A4}"/>
              </a:ext>
            </a:extLst>
          </p:cNvPr>
          <p:cNvCxnSpPr>
            <a:cxnSpLocks/>
          </p:cNvCxnSpPr>
          <p:nvPr/>
        </p:nvCxnSpPr>
        <p:spPr>
          <a:xfrm flipH="1">
            <a:off x="9703591" y="2713194"/>
            <a:ext cx="223926" cy="0"/>
          </a:xfrm>
          <a:prstGeom prst="straightConnector1">
            <a:avLst/>
          </a:prstGeom>
          <a:ln w="19050">
            <a:solidFill>
              <a:srgbClr val="FF00FF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8E766016-2471-4AA0-BA9C-01135AC6CD9B}"/>
              </a:ext>
            </a:extLst>
          </p:cNvPr>
          <p:cNvCxnSpPr>
            <a:cxnSpLocks/>
          </p:cNvCxnSpPr>
          <p:nvPr/>
        </p:nvCxnSpPr>
        <p:spPr>
          <a:xfrm flipH="1">
            <a:off x="9705318" y="2855383"/>
            <a:ext cx="234361" cy="0"/>
          </a:xfrm>
          <a:prstGeom prst="straightConnector1">
            <a:avLst/>
          </a:prstGeom>
          <a:ln w="19050">
            <a:solidFill>
              <a:srgbClr val="FF8E1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7B3D6C9D-5D8E-48AF-A15F-DD1228407979}"/>
              </a:ext>
            </a:extLst>
          </p:cNvPr>
          <p:cNvCxnSpPr>
            <a:cxnSpLocks/>
          </p:cNvCxnSpPr>
          <p:nvPr/>
        </p:nvCxnSpPr>
        <p:spPr>
          <a:xfrm flipH="1">
            <a:off x="9479561" y="2712720"/>
            <a:ext cx="185357" cy="0"/>
          </a:xfrm>
          <a:prstGeom prst="straightConnector1">
            <a:avLst/>
          </a:prstGeom>
          <a:ln w="19050">
            <a:solidFill>
              <a:srgbClr val="0096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E562CF2E-EF71-4C7E-B0BB-653C44DB5973}"/>
              </a:ext>
            </a:extLst>
          </p:cNvPr>
          <p:cNvCxnSpPr>
            <a:cxnSpLocks/>
          </p:cNvCxnSpPr>
          <p:nvPr/>
        </p:nvCxnSpPr>
        <p:spPr>
          <a:xfrm flipH="1">
            <a:off x="9487982" y="2851561"/>
            <a:ext cx="186573" cy="0"/>
          </a:xfrm>
          <a:prstGeom prst="straightConnector1">
            <a:avLst/>
          </a:prstGeom>
          <a:ln w="19050">
            <a:solidFill>
              <a:srgbClr val="FF000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B6404477-B7F3-4CF0-A8EA-0E37C695A7DA}"/>
              </a:ext>
            </a:extLst>
          </p:cNvPr>
          <p:cNvCxnSpPr>
            <a:cxnSpLocks/>
          </p:cNvCxnSpPr>
          <p:nvPr/>
        </p:nvCxnSpPr>
        <p:spPr>
          <a:xfrm flipH="1">
            <a:off x="9484457" y="2987512"/>
            <a:ext cx="187942" cy="0"/>
          </a:xfrm>
          <a:prstGeom prst="straightConnector1">
            <a:avLst/>
          </a:prstGeom>
          <a:ln w="19050">
            <a:solidFill>
              <a:srgbClr val="0070C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30E33A47-F542-462B-A36C-7CD679295397}"/>
              </a:ext>
            </a:extLst>
          </p:cNvPr>
          <p:cNvCxnSpPr>
            <a:cxnSpLocks/>
          </p:cNvCxnSpPr>
          <p:nvPr/>
        </p:nvCxnSpPr>
        <p:spPr>
          <a:xfrm flipH="1">
            <a:off x="10028571" y="2852221"/>
            <a:ext cx="187289" cy="0"/>
          </a:xfrm>
          <a:prstGeom prst="straightConnector1">
            <a:avLst/>
          </a:prstGeom>
          <a:ln w="19050">
            <a:solidFill>
              <a:srgbClr val="FF8E1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6C387F66-8DFA-4824-AF48-3FC1ADA9E08F}"/>
              </a:ext>
            </a:extLst>
          </p:cNvPr>
          <p:cNvCxnSpPr>
            <a:cxnSpLocks/>
          </p:cNvCxnSpPr>
          <p:nvPr/>
        </p:nvCxnSpPr>
        <p:spPr>
          <a:xfrm flipH="1">
            <a:off x="10025411" y="2712720"/>
            <a:ext cx="187901" cy="0"/>
          </a:xfrm>
          <a:prstGeom prst="straightConnector1">
            <a:avLst/>
          </a:prstGeom>
          <a:ln w="19050">
            <a:solidFill>
              <a:srgbClr val="FF00FF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>
            <a:extLst>
              <a:ext uri="{FF2B5EF4-FFF2-40B4-BE49-F238E27FC236}">
                <a16:creationId xmlns:a16="http://schemas.microsoft.com/office/drawing/2014/main" id="{168B8263-973C-42C0-A57F-0DC6D863B0F2}"/>
              </a:ext>
            </a:extLst>
          </p:cNvPr>
          <p:cNvCxnSpPr>
            <a:cxnSpLocks/>
          </p:cNvCxnSpPr>
          <p:nvPr/>
        </p:nvCxnSpPr>
        <p:spPr>
          <a:xfrm flipH="1">
            <a:off x="9700033" y="2983777"/>
            <a:ext cx="239646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B54607EF-8F27-4EEA-8FC6-4A4DEC65D525}"/>
              </a:ext>
            </a:extLst>
          </p:cNvPr>
          <p:cNvCxnSpPr>
            <a:cxnSpLocks/>
          </p:cNvCxnSpPr>
          <p:nvPr/>
        </p:nvCxnSpPr>
        <p:spPr>
          <a:xfrm flipH="1">
            <a:off x="10034444" y="2979786"/>
            <a:ext cx="185542" cy="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Box 162">
            <a:extLst>
              <a:ext uri="{FF2B5EF4-FFF2-40B4-BE49-F238E27FC236}">
                <a16:creationId xmlns:a16="http://schemas.microsoft.com/office/drawing/2014/main" id="{61D303F8-9AE9-414A-951C-B07706EE04B7}"/>
              </a:ext>
            </a:extLst>
          </p:cNvPr>
          <p:cNvSpPr txBox="1"/>
          <p:nvPr/>
        </p:nvSpPr>
        <p:spPr>
          <a:xfrm>
            <a:off x="9646204" y="929554"/>
            <a:ext cx="6432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D2691E"/>
                </a:solidFill>
                <a:latin typeface="+mj-lt"/>
              </a:rPr>
              <a:t>HL DB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1BA49F4B-50BE-4853-90B0-4CA6F4621D3C}"/>
              </a:ext>
            </a:extLst>
          </p:cNvPr>
          <p:cNvSpPr txBox="1"/>
          <p:nvPr/>
        </p:nvSpPr>
        <p:spPr>
          <a:xfrm>
            <a:off x="9174792" y="452263"/>
            <a:ext cx="6436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9600"/>
                </a:solidFill>
                <a:latin typeface="+mj-lt"/>
              </a:rPr>
              <a:t>HL DB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B591A3A2-1018-4078-8191-AA9429A7568A}"/>
              </a:ext>
            </a:extLst>
          </p:cNvPr>
          <p:cNvSpPr txBox="1"/>
          <p:nvPr/>
        </p:nvSpPr>
        <p:spPr>
          <a:xfrm>
            <a:off x="9171384" y="702494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LH DT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57810F78-643C-41AC-8D42-CEECB0BAAC65}"/>
              </a:ext>
            </a:extLst>
          </p:cNvPr>
          <p:cNvSpPr txBox="1"/>
          <p:nvPr/>
        </p:nvSpPr>
        <p:spPr>
          <a:xfrm>
            <a:off x="9134940" y="949324"/>
            <a:ext cx="6249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TR BO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C8C8DEA7-4BB9-4BD8-A73E-39EEC79CF9CA}"/>
              </a:ext>
            </a:extLst>
          </p:cNvPr>
          <p:cNvSpPr txBox="1"/>
          <p:nvPr/>
        </p:nvSpPr>
        <p:spPr>
          <a:xfrm>
            <a:off x="9134940" y="1190672"/>
            <a:ext cx="772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FF"/>
                </a:solidFill>
                <a:latin typeface="+mj-lt"/>
              </a:rPr>
              <a:t>Wedge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347DFC9-2524-4BF0-92EB-50DC9439B00A}"/>
              </a:ext>
            </a:extLst>
          </p:cNvPr>
          <p:cNvSpPr txBox="1"/>
          <p:nvPr/>
        </p:nvSpPr>
        <p:spPr>
          <a:xfrm>
            <a:off x="9756372" y="696893"/>
            <a:ext cx="496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16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9B39CEC6-54B4-4A7D-8F26-4F9446A6CE64}"/>
              </a:ext>
            </a:extLst>
          </p:cNvPr>
          <p:cNvSpPr txBox="1"/>
          <p:nvPr/>
        </p:nvSpPr>
        <p:spPr>
          <a:xfrm>
            <a:off x="9694433" y="444855"/>
            <a:ext cx="5168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6600FF"/>
                </a:solidFill>
                <a:latin typeface="+mj-lt"/>
              </a:rPr>
              <a:t>16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7C596A85-FA37-4C40-BF8A-D8CAFD522FFC}"/>
              </a:ext>
            </a:extLst>
          </p:cNvPr>
          <p:cNvSpPr txBox="1"/>
          <p:nvPr/>
        </p:nvSpPr>
        <p:spPr>
          <a:xfrm>
            <a:off x="9175661" y="250023"/>
            <a:ext cx="6369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+mj-lt"/>
              </a:rPr>
              <a:t>Yest H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71BAEF1-BF68-4547-B861-4A5FC2D43F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636" y="2031693"/>
            <a:ext cx="5105091" cy="28305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9421981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TC Daily Setups - Blue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BTC Daily Setups - Blue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BTC Orange SECTION">
  <a:themeElements>
    <a:clrScheme name="Custom 2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D2691E"/>
      </a:hlink>
      <a:folHlink>
        <a:srgbClr val="0F6FC6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BPA Setups QR SECTION">
  <a:themeElements>
    <a:clrScheme name="Custom 2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D2691E"/>
      </a:hlink>
      <a:folHlink>
        <a:srgbClr val="0F6FC6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BPA Setups QR Brown-Gold">
  <a:themeElements>
    <a:clrScheme name="Custom 2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D2691E"/>
      </a:hlink>
      <a:folHlink>
        <a:srgbClr val="0F6FC6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spDef>
      <a:spPr>
        <a:solidFill>
          <a:schemeClr val="bg1">
            <a:alpha val="75000"/>
          </a:schemeClr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2_BTC Daily Setups - Blue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>
    <a:lnDef>
      <a:spPr>
        <a:ln w="1905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16064</TotalTime>
  <Words>202</Words>
  <Application>Microsoft Office PowerPoint</Application>
  <PresentationFormat>On-screen Show (16:9)</PresentationFormat>
  <Paragraphs>62</Paragraphs>
  <Slides>5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5</vt:i4>
      </vt:variant>
    </vt:vector>
  </HeadingPairs>
  <TitlesOfParts>
    <vt:vector size="18" baseType="lpstr">
      <vt:lpstr>Arial</vt:lpstr>
      <vt:lpstr>Arial Narrow</vt:lpstr>
      <vt:lpstr>Calibri</vt:lpstr>
      <vt:lpstr>Century Gothic</vt:lpstr>
      <vt:lpstr>Constantia</vt:lpstr>
      <vt:lpstr>Wingdings</vt:lpstr>
      <vt:lpstr>Wingdings 2</vt:lpstr>
      <vt:lpstr>BTC Daily Setups - Blue</vt:lpstr>
      <vt:lpstr>1_BTC Daily Setups - Blue</vt:lpstr>
      <vt:lpstr>BTC Orange SECTION</vt:lpstr>
      <vt:lpstr>BPA Setups QR SECTION</vt:lpstr>
      <vt:lpstr>BPA Setups QR Brown-Gold</vt:lpstr>
      <vt:lpstr>2_BTC Daily Setups - Blue</vt:lpstr>
      <vt:lpstr>Graphical Elements: Price Bars, Overlays</vt:lpstr>
      <vt:lpstr>PowerPoint Presentation</vt:lpstr>
      <vt:lpstr>Emini 5 Min: Parabolic Wedge and Bull Trend Reversal</vt:lpstr>
      <vt:lpstr>PowerPoint Presentation</vt:lpstr>
      <vt:lpstr>EURUSD Daily: Outside Down in Bear Trend, But TR Soon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Al Brooks MD</dc:creator>
  <cp:lastModifiedBy>Richard Entwistle</cp:lastModifiedBy>
  <cp:revision>18</cp:revision>
  <dcterms:created xsi:type="dcterms:W3CDTF">2010-04-22T22:02:25Z</dcterms:created>
  <dcterms:modified xsi:type="dcterms:W3CDTF">2021-07-08T03:55:41Z</dcterms:modified>
</cp:coreProperties>
</file>